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embeddings/oleObject1.bin" ContentType="application/vnd.openxmlformats-officedocument.oleObject"/>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91"/>
  </p:notesMasterIdLst>
  <p:handoutMasterIdLst>
    <p:handoutMasterId r:id="rId92"/>
  </p:handoutMasterIdLst>
  <p:sldIdLst>
    <p:sldId id="593" r:id="rId2"/>
    <p:sldId id="795" r:id="rId3"/>
    <p:sldId id="388" r:id="rId4"/>
    <p:sldId id="393" r:id="rId5"/>
    <p:sldId id="699" r:id="rId6"/>
    <p:sldId id="700" r:id="rId7"/>
    <p:sldId id="704" r:id="rId8"/>
    <p:sldId id="705" r:id="rId9"/>
    <p:sldId id="706" r:id="rId10"/>
    <p:sldId id="702" r:id="rId11"/>
    <p:sldId id="796" r:id="rId12"/>
    <p:sldId id="751" r:id="rId13"/>
    <p:sldId id="747" r:id="rId14"/>
    <p:sldId id="610" r:id="rId15"/>
    <p:sldId id="611" r:id="rId16"/>
    <p:sldId id="612" r:id="rId17"/>
    <p:sldId id="613" r:id="rId18"/>
    <p:sldId id="614" r:id="rId19"/>
    <p:sldId id="615" r:id="rId20"/>
    <p:sldId id="616" r:id="rId21"/>
    <p:sldId id="617" r:id="rId22"/>
    <p:sldId id="351" r:id="rId23"/>
    <p:sldId id="621" r:id="rId24"/>
    <p:sldId id="622" r:id="rId25"/>
    <p:sldId id="623" r:id="rId26"/>
    <p:sldId id="624" r:id="rId27"/>
    <p:sldId id="625" r:id="rId28"/>
    <p:sldId id="626" r:id="rId29"/>
    <p:sldId id="627" r:id="rId30"/>
    <p:sldId id="628" r:id="rId31"/>
    <p:sldId id="790" r:id="rId32"/>
    <p:sldId id="791" r:id="rId33"/>
    <p:sldId id="632" r:id="rId34"/>
    <p:sldId id="633" r:id="rId35"/>
    <p:sldId id="634" r:id="rId36"/>
    <p:sldId id="746" r:id="rId37"/>
    <p:sldId id="635" r:id="rId38"/>
    <p:sldId id="636" r:id="rId39"/>
    <p:sldId id="637" r:id="rId40"/>
    <p:sldId id="638" r:id="rId41"/>
    <p:sldId id="708" r:id="rId42"/>
    <p:sldId id="748" r:id="rId43"/>
    <p:sldId id="762" r:id="rId44"/>
    <p:sldId id="763" r:id="rId45"/>
    <p:sldId id="697" r:id="rId46"/>
    <p:sldId id="767" r:id="rId47"/>
    <p:sldId id="768" r:id="rId48"/>
    <p:sldId id="799" r:id="rId49"/>
    <p:sldId id="797" r:id="rId50"/>
    <p:sldId id="798" r:id="rId51"/>
    <p:sldId id="769" r:id="rId52"/>
    <p:sldId id="770" r:id="rId53"/>
    <p:sldId id="771" r:id="rId54"/>
    <p:sldId id="772" r:id="rId55"/>
    <p:sldId id="471" r:id="rId56"/>
    <p:sldId id="774" r:id="rId57"/>
    <p:sldId id="730" r:id="rId58"/>
    <p:sldId id="710" r:id="rId59"/>
    <p:sldId id="654" r:id="rId60"/>
    <p:sldId id="655" r:id="rId61"/>
    <p:sldId id="656" r:id="rId62"/>
    <p:sldId id="657" r:id="rId63"/>
    <p:sldId id="749" r:id="rId64"/>
    <p:sldId id="660" r:id="rId65"/>
    <p:sldId id="661" r:id="rId66"/>
    <p:sldId id="662" r:id="rId67"/>
    <p:sldId id="663" r:id="rId68"/>
    <p:sldId id="664" r:id="rId69"/>
    <p:sldId id="665" r:id="rId70"/>
    <p:sldId id="666" r:id="rId71"/>
    <p:sldId id="667" r:id="rId72"/>
    <p:sldId id="668" r:id="rId73"/>
    <p:sldId id="678" r:id="rId74"/>
    <p:sldId id="679" r:id="rId75"/>
    <p:sldId id="680" r:id="rId76"/>
    <p:sldId id="681" r:id="rId77"/>
    <p:sldId id="776" r:id="rId78"/>
    <p:sldId id="739" r:id="rId79"/>
    <p:sldId id="711" r:id="rId80"/>
    <p:sldId id="779" r:id="rId81"/>
    <p:sldId id="780" r:id="rId82"/>
    <p:sldId id="781" r:id="rId83"/>
    <p:sldId id="782" r:id="rId84"/>
    <p:sldId id="783" r:id="rId85"/>
    <p:sldId id="784" r:id="rId86"/>
    <p:sldId id="731" r:id="rId87"/>
    <p:sldId id="579" r:id="rId88"/>
    <p:sldId id="538" r:id="rId89"/>
    <p:sldId id="582" r:id="rId90"/>
  </p:sldIdLst>
  <p:sldSz cx="10058400" cy="7772400"/>
  <p:notesSz cx="6858000" cy="9144000"/>
  <p:defaultTextStyle>
    <a:defPPr>
      <a:defRPr lang="en-US"/>
    </a:defPPr>
    <a:lvl1pPr algn="r" rtl="0" eaLnBrk="0" fontAlgn="base" hangingPunct="0">
      <a:spcBef>
        <a:spcPct val="0"/>
      </a:spcBef>
      <a:spcAft>
        <a:spcPct val="0"/>
      </a:spcAft>
      <a:defRPr sz="1200" kern="1200">
        <a:solidFill>
          <a:schemeClr val="tx1"/>
        </a:solidFill>
        <a:latin typeface="Comic Sans MS" charset="0"/>
        <a:ea typeface="ＭＳ Ｐゴシック" charset="0"/>
        <a:cs typeface="ＭＳ Ｐゴシック" charset="0"/>
      </a:defRPr>
    </a:lvl1pPr>
    <a:lvl2pPr marL="457200" algn="r" rtl="0" eaLnBrk="0" fontAlgn="base" hangingPunct="0">
      <a:spcBef>
        <a:spcPct val="0"/>
      </a:spcBef>
      <a:spcAft>
        <a:spcPct val="0"/>
      </a:spcAft>
      <a:defRPr sz="1200" kern="1200">
        <a:solidFill>
          <a:schemeClr val="tx1"/>
        </a:solidFill>
        <a:latin typeface="Comic Sans MS" charset="0"/>
        <a:ea typeface="ＭＳ Ｐゴシック" charset="0"/>
        <a:cs typeface="ＭＳ Ｐゴシック" charset="0"/>
      </a:defRPr>
    </a:lvl2pPr>
    <a:lvl3pPr marL="914400" algn="r" rtl="0" eaLnBrk="0" fontAlgn="base" hangingPunct="0">
      <a:spcBef>
        <a:spcPct val="0"/>
      </a:spcBef>
      <a:spcAft>
        <a:spcPct val="0"/>
      </a:spcAft>
      <a:defRPr sz="1200" kern="1200">
        <a:solidFill>
          <a:schemeClr val="tx1"/>
        </a:solidFill>
        <a:latin typeface="Comic Sans MS" charset="0"/>
        <a:ea typeface="ＭＳ Ｐゴシック" charset="0"/>
        <a:cs typeface="ＭＳ Ｐゴシック" charset="0"/>
      </a:defRPr>
    </a:lvl3pPr>
    <a:lvl4pPr marL="1371600" algn="r" rtl="0" eaLnBrk="0" fontAlgn="base" hangingPunct="0">
      <a:spcBef>
        <a:spcPct val="0"/>
      </a:spcBef>
      <a:spcAft>
        <a:spcPct val="0"/>
      </a:spcAft>
      <a:defRPr sz="1200" kern="1200">
        <a:solidFill>
          <a:schemeClr val="tx1"/>
        </a:solidFill>
        <a:latin typeface="Comic Sans MS" charset="0"/>
        <a:ea typeface="ＭＳ Ｐゴシック" charset="0"/>
        <a:cs typeface="ＭＳ Ｐゴシック" charset="0"/>
      </a:defRPr>
    </a:lvl4pPr>
    <a:lvl5pPr marL="1828800" algn="r" rtl="0" eaLnBrk="0" fontAlgn="base" hangingPunct="0">
      <a:spcBef>
        <a:spcPct val="0"/>
      </a:spcBef>
      <a:spcAft>
        <a:spcPct val="0"/>
      </a:spcAft>
      <a:defRPr sz="1200" kern="1200">
        <a:solidFill>
          <a:schemeClr val="tx1"/>
        </a:solidFill>
        <a:latin typeface="Comic Sans MS" charset="0"/>
        <a:ea typeface="ＭＳ Ｐゴシック" charset="0"/>
        <a:cs typeface="ＭＳ Ｐゴシック" charset="0"/>
      </a:defRPr>
    </a:lvl5pPr>
    <a:lvl6pPr marL="2286000" algn="l" defTabSz="457200" rtl="0" eaLnBrk="1" latinLnBrk="0" hangingPunct="1">
      <a:defRPr sz="1200" kern="1200">
        <a:solidFill>
          <a:schemeClr val="tx1"/>
        </a:solidFill>
        <a:latin typeface="Comic Sans MS" charset="0"/>
        <a:ea typeface="ＭＳ Ｐゴシック" charset="0"/>
        <a:cs typeface="ＭＳ Ｐゴシック" charset="0"/>
      </a:defRPr>
    </a:lvl6pPr>
    <a:lvl7pPr marL="2743200" algn="l" defTabSz="457200" rtl="0" eaLnBrk="1" latinLnBrk="0" hangingPunct="1">
      <a:defRPr sz="1200" kern="1200">
        <a:solidFill>
          <a:schemeClr val="tx1"/>
        </a:solidFill>
        <a:latin typeface="Comic Sans MS" charset="0"/>
        <a:ea typeface="ＭＳ Ｐゴシック" charset="0"/>
        <a:cs typeface="ＭＳ Ｐゴシック" charset="0"/>
      </a:defRPr>
    </a:lvl7pPr>
    <a:lvl8pPr marL="3200400" algn="l" defTabSz="457200" rtl="0" eaLnBrk="1" latinLnBrk="0" hangingPunct="1">
      <a:defRPr sz="1200" kern="1200">
        <a:solidFill>
          <a:schemeClr val="tx1"/>
        </a:solidFill>
        <a:latin typeface="Comic Sans MS" charset="0"/>
        <a:ea typeface="ＭＳ Ｐゴシック" charset="0"/>
        <a:cs typeface="ＭＳ Ｐゴシック" charset="0"/>
      </a:defRPr>
    </a:lvl8pPr>
    <a:lvl9pPr marL="3657600" algn="l" defTabSz="457200" rtl="0" eaLnBrk="1" latinLnBrk="0" hangingPunct="1">
      <a:defRPr sz="1200" kern="1200">
        <a:solidFill>
          <a:schemeClr val="tx1"/>
        </a:solidFill>
        <a:latin typeface="Comic Sans MS"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00"/>
    <a:srgbClr val="00FF00"/>
    <a:srgbClr val="00FFFF"/>
    <a:srgbClr val="FFFFFF"/>
    <a:srgbClr val="EAEAEA"/>
    <a:srgbClr val="F8F8F8"/>
    <a:srgbClr val="0000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p:scale>
          <a:sx n="50" d="100"/>
          <a:sy n="50" d="100"/>
        </p:scale>
        <p:origin x="-2712" y="-712"/>
      </p:cViewPr>
      <p:guideLst>
        <p:guide orient="horz" pos="339"/>
        <p:guide orient="horz" pos="4738"/>
        <p:guide orient="horz" pos="2446"/>
        <p:guide pos="6142"/>
        <p:guide pos="180"/>
        <p:guide pos="5742"/>
        <p:guide pos="833"/>
        <p:guide pos="21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3" d="100"/>
        <a:sy n="93" d="100"/>
      </p:scale>
      <p:origin x="0" y="0"/>
    </p:cViewPr>
  </p:sorter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slide" Target="slides/slide89.xml"/><Relationship Id="rId91" Type="http://schemas.openxmlformats.org/officeDocument/2006/relationships/notesMaster" Target="notesMasters/notesMaster1.xml"/><Relationship Id="rId92" Type="http://schemas.openxmlformats.org/officeDocument/2006/relationships/handoutMaster" Target="handoutMasters/handoutMaster1.xml"/><Relationship Id="rId93" Type="http://schemas.openxmlformats.org/officeDocument/2006/relationships/printerSettings" Target="printerSettings/printerSettings1.bin"/><Relationship Id="rId94" Type="http://schemas.openxmlformats.org/officeDocument/2006/relationships/presProps" Target="presProps.xml"/><Relationship Id="rId95" Type="http://schemas.openxmlformats.org/officeDocument/2006/relationships/viewProps" Target="viewProps.xml"/><Relationship Id="rId96" Type="http://schemas.openxmlformats.org/officeDocument/2006/relationships/theme" Target="theme/theme1.xml"/><Relationship Id="rId97"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192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14400" y="4343400"/>
            <a:ext cx="5029200" cy="4114800"/>
          </a:xfrm>
          <a:prstGeom prst="rect">
            <a:avLst/>
          </a:prstGeom>
          <a:noFill/>
          <a:ln w="12700">
            <a:noFill/>
            <a:miter lim="800000"/>
            <a:headEnd/>
            <a:tailEnd/>
          </a:ln>
          <a:effectLst/>
        </p:spPr>
        <p:txBody>
          <a:bodyPr vert="horz" wrap="square" lIns="90487" tIns="44450" rIns="90487" bIns="4445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5" name="Rectangle 3"/>
          <p:cNvSpPr>
            <a:spLocks noChangeArrowheads="1" noTextEdit="1"/>
          </p:cNvSpPr>
          <p:nvPr>
            <p:ph type="sldImg" idx="2"/>
          </p:nvPr>
        </p:nvSpPr>
        <p:spPr bwMode="auto">
          <a:xfrm>
            <a:off x="914400" y="457200"/>
            <a:ext cx="5029200" cy="38862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Tree>
    <p:extLst>
      <p:ext uri="{BB962C8B-B14F-4D97-AF65-F5344CB8AC3E}">
        <p14:creationId xmlns:p14="http://schemas.microsoft.com/office/powerpoint/2010/main" val="218165555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08" charset="0"/>
        <a:ea typeface="ＭＳ Ｐゴシック" pitchFamily="-108" charset="-128"/>
        <a:cs typeface="ＭＳ Ｐゴシック" pitchFamily="-108" charset="-128"/>
      </a:defRPr>
    </a:lvl1pPr>
    <a:lvl2pPr marL="457200" algn="l" rtl="0" eaLnBrk="0" fontAlgn="base" hangingPunct="0">
      <a:spcBef>
        <a:spcPct val="30000"/>
      </a:spcBef>
      <a:spcAft>
        <a:spcPct val="0"/>
      </a:spcAft>
      <a:defRPr sz="1200" kern="1200">
        <a:solidFill>
          <a:schemeClr val="tx1"/>
        </a:solidFill>
        <a:latin typeface="Times" pitchFamily="-108" charset="0"/>
        <a:ea typeface="ＭＳ Ｐゴシック" pitchFamily="-108" charset="-128"/>
        <a:cs typeface="+mn-cs"/>
      </a:defRPr>
    </a:lvl2pPr>
    <a:lvl3pPr marL="914400" algn="l" rtl="0" eaLnBrk="0" fontAlgn="base" hangingPunct="0">
      <a:spcBef>
        <a:spcPct val="30000"/>
      </a:spcBef>
      <a:spcAft>
        <a:spcPct val="0"/>
      </a:spcAft>
      <a:defRPr sz="1200" kern="1200">
        <a:solidFill>
          <a:schemeClr val="tx1"/>
        </a:solidFill>
        <a:latin typeface="Times" pitchFamily="-108" charset="0"/>
        <a:ea typeface="ＭＳ Ｐゴシック" pitchFamily="-108" charset="-128"/>
        <a:cs typeface="+mn-cs"/>
      </a:defRPr>
    </a:lvl3pPr>
    <a:lvl4pPr marL="1371600" algn="l" rtl="0" eaLnBrk="0" fontAlgn="base" hangingPunct="0">
      <a:spcBef>
        <a:spcPct val="30000"/>
      </a:spcBef>
      <a:spcAft>
        <a:spcPct val="0"/>
      </a:spcAft>
      <a:defRPr sz="1200" kern="1200">
        <a:solidFill>
          <a:schemeClr val="tx1"/>
        </a:solidFill>
        <a:latin typeface="Times" pitchFamily="-108" charset="0"/>
        <a:ea typeface="ＭＳ Ｐゴシック" pitchFamily="-108" charset="-128"/>
        <a:cs typeface="+mn-cs"/>
      </a:defRPr>
    </a:lvl4pPr>
    <a:lvl5pPr marL="1828800" algn="l" rtl="0" eaLnBrk="0" fontAlgn="base" hangingPunct="0">
      <a:spcBef>
        <a:spcPct val="30000"/>
      </a:spcBef>
      <a:spcAft>
        <a:spcPct val="0"/>
      </a:spcAft>
      <a:defRPr sz="1200" kern="1200">
        <a:solidFill>
          <a:schemeClr val="tx1"/>
        </a:solidFill>
        <a:latin typeface="Times" pitchFamily="-108" charset="0"/>
        <a:ea typeface="ＭＳ Ｐゴシック" pitchFamily="-10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5.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6.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7.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8.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ChangeArrowheads="1" noTextEdit="1"/>
          </p:cNvSpPr>
          <p:nvPr>
            <p:ph type="sldImg"/>
          </p:nvPr>
        </p:nvSpPr>
        <p:spPr>
          <a:ln/>
        </p:spPr>
      </p:sp>
      <p:sp>
        <p:nvSpPr>
          <p:cNvPr id="512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charset="0"/>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ChangeArrowheads="1" noTextEdit="1"/>
          </p:cNvSpPr>
          <p:nvPr>
            <p:ph type="sldImg"/>
          </p:nvPr>
        </p:nvSpPr>
        <p:spPr>
          <a:solidFill>
            <a:srgbClr val="FFFFFF"/>
          </a:solidFill>
          <a:ln/>
        </p:spPr>
      </p:sp>
      <p:sp>
        <p:nvSpPr>
          <p:cNvPr id="23554" name="Rectangle 3"/>
          <p:cNvSpPr>
            <a:spLocks noChangeArrowheads="1"/>
          </p:cNvSpPr>
          <p:nvPr>
            <p:ph type="body" idx="1"/>
          </p:nvPr>
        </p:nvSpPr>
        <p:spPr>
          <a:solidFill>
            <a:srgbClr val="FFFFFF"/>
          </a:solidFill>
          <a:ln>
            <a:solidFill>
              <a:srgbClr val="000000"/>
            </a:solidFill>
          </a:ln>
        </p:spPr>
        <p:txBody>
          <a:bodyPr/>
          <a:lstStyle/>
          <a:p>
            <a:pPr algn="just"/>
            <a:r>
              <a:rPr lang="hi-in" b="1">
                <a:latin typeface="Times" charset="0"/>
                <a:ea typeface="ＭＳ Ｐゴシック" charset="0"/>
                <a:cs typeface="ＭＳ Ｐゴシック" charset="0"/>
              </a:rPr>
              <a:t>वर्कषीट की डिजाईन इस एक विचार को लेकर तैयार की गई है, बीच के दो प्रमुख कालम में प्रत्येक वस्तु आड़ी रेखा के रूप में जमीं हुई है.............इसलिये बायीं ओर से आड़े रूप में कथानक को सोचते हुये आइये।</a:t>
            </a:r>
            <a:endParaRPr lang="en-US" b="1">
              <a:latin typeface="Times" charset="0"/>
              <a:ea typeface="ＭＳ Ｐゴシック"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ChangeArrowheads="1" noTextEdit="1"/>
          </p:cNvSpPr>
          <p:nvPr>
            <p:ph type="sldImg"/>
          </p:nvPr>
        </p:nvSpPr>
        <p:spPr>
          <a:solidFill>
            <a:srgbClr val="FFFFFF"/>
          </a:solidFill>
          <a:ln/>
        </p:spPr>
      </p:sp>
      <p:sp>
        <p:nvSpPr>
          <p:cNvPr id="25602" name="Rectangle 3"/>
          <p:cNvSpPr>
            <a:spLocks noGrp="1" noChangeArrowheads="1"/>
          </p:cNvSpPr>
          <p:nvPr>
            <p:ph type="body" idx="1"/>
          </p:nvPr>
        </p:nvSpPr>
        <p:spPr>
          <a:solidFill>
            <a:srgbClr val="FFFFFF"/>
          </a:solidFill>
          <a:ln>
            <a:solidFill>
              <a:srgbClr val="000000"/>
            </a:solidFill>
          </a:ln>
        </p:spPr>
        <p:txBody>
          <a:bodyPr/>
          <a:lstStyle/>
          <a:p>
            <a:pPr algn="just"/>
            <a:r>
              <a:rPr lang="hi-in" b="1">
                <a:latin typeface="Times" charset="0"/>
                <a:ea typeface="ＭＳ Ｐゴシック" charset="0"/>
                <a:cs typeface="ＭＳ Ｐゴシック" charset="0"/>
              </a:rPr>
              <a:t>जब हम बाईबल क्रमणिका का काल खंड और इन पुस्तकों का आपस में संबंध देखते हैं और पुराने नियम के चार भागों को देखते हैं.............तो दिमाग में रखिये कि पुराने नियम का एक मूल तथ्य है:</a:t>
            </a:r>
          </a:p>
          <a:p>
            <a:pPr algn="just"/>
            <a:endParaRPr lang="en-US" b="1">
              <a:latin typeface="Times" charset="0"/>
              <a:ea typeface="ＭＳ Ｐゴシック" charset="0"/>
              <a:cs typeface="ＭＳ Ｐゴシック" charset="0"/>
            </a:endParaRPr>
          </a:p>
          <a:p>
            <a:pPr algn="just"/>
            <a:r>
              <a:rPr lang="hi-in" b="1">
                <a:latin typeface="Times" charset="0"/>
                <a:ea typeface="ＭＳ Ｐゴシック" charset="0"/>
                <a:cs typeface="ＭＳ Ｐゴシック" charset="0"/>
              </a:rPr>
              <a:t>।।।। </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लगभग 1500 वर्ष इस संपूर्ण संग्रह को तैयार करने में लगे। और हमने खुली बाईबल को खोजा.............</a:t>
            </a:r>
          </a:p>
          <a:p>
            <a:pPr algn="just"/>
            <a:endParaRPr lang="en-US" b="1">
              <a:latin typeface="Times" charset="0"/>
              <a:ea typeface="ＭＳ Ｐゴシック" charset="0"/>
              <a:cs typeface="ＭＳ Ｐゴシック" charset="0"/>
            </a:endParaRPr>
          </a:p>
          <a:p>
            <a:pPr algn="just"/>
            <a:r>
              <a:rPr lang="hi-in" b="1">
                <a:latin typeface="Times" charset="0"/>
                <a:ea typeface="ＭＳ Ｐゴシック" charset="0"/>
                <a:cs typeface="ＭＳ Ｐゴシック" charset="0"/>
              </a:rPr>
              <a:t>।।।। </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..........यह एक विषय पर लिखी गई है............एक संदेष...........उत्पत्ति से प्रकाषित वाक्य तक............एक ही विषय: परमेष्वर की महिमा!</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algn="just"/>
            <a:r>
              <a:rPr lang="hi-in" b="1">
                <a:latin typeface="Times" charset="0"/>
                <a:ea typeface="ＭＳ Ｐゴシック" charset="0"/>
                <a:cs typeface="ＭＳ Ｐゴシック" charset="0"/>
              </a:rPr>
              <a:t>प्रथम, बाॅक्स में पुराने नियम की पांच पुस्तकें है,</a:t>
            </a:r>
          </a:p>
          <a:p>
            <a:pPr marL="457200" indent="-457200" algn="just"/>
            <a:endParaRPr lang="en-US" b="1">
              <a:latin typeface="Times" charset="0"/>
              <a:ea typeface="ＭＳ Ｐゴシック" charset="0"/>
              <a:cs typeface="ＭＳ Ｐゴシック" charset="0"/>
            </a:endParaRPr>
          </a:p>
          <a:p>
            <a:pPr marL="457200" indent="-457200" algn="just"/>
            <a:r>
              <a:rPr lang="hi-in" b="1">
                <a:latin typeface="Times" charset="0"/>
                <a:ea typeface="ＭＳ Ｐゴシック" charset="0"/>
                <a:cs typeface="ＭＳ Ｐゴシック" charset="0"/>
              </a:rPr>
              <a:t>।।।। </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चित्र के दांयी ओर बाईबल की पुस्तकों का प्रथम पारंपरिक बड़ा समूह है।</a:t>
            </a:r>
          </a:p>
        </p:txBody>
      </p:sp>
      <p:sp>
        <p:nvSpPr>
          <p:cNvPr id="27650" name="Rectangle 3"/>
          <p:cNvSpPr>
            <a:spLocks noChangeArrowheads="1" noTextEdit="1"/>
          </p:cNvSpPr>
          <p:nvPr>
            <p:ph type="sldImg"/>
          </p:nvPr>
        </p:nvSpPr>
        <p:spPr>
          <a:ln cap="flat"/>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ChangeArrowheads="1" noTextEdit="1"/>
          </p:cNvSpPr>
          <p:nvPr>
            <p:ph type="sldImg"/>
          </p:nvPr>
        </p:nvSpPr>
        <p:spPr>
          <a:solidFill>
            <a:srgbClr val="FFFFFF"/>
          </a:solidFill>
          <a:ln/>
        </p:spPr>
      </p:sp>
      <p:sp>
        <p:nvSpPr>
          <p:cNvPr id="29698" name="Rectangle 3"/>
          <p:cNvSpPr>
            <a:spLocks noGrp="1" noChangeArrowheads="1"/>
          </p:cNvSpPr>
          <p:nvPr>
            <p:ph type="body" idx="1"/>
          </p:nvPr>
        </p:nvSpPr>
        <p:spPr>
          <a:solidFill>
            <a:srgbClr val="FFFFFF"/>
          </a:solidFill>
          <a:ln>
            <a:solidFill>
              <a:srgbClr val="000000"/>
            </a:solidFill>
          </a:ln>
        </p:spPr>
        <p:txBody>
          <a:bodyPr/>
          <a:lstStyle/>
          <a:p>
            <a:pPr algn="just"/>
            <a:r>
              <a:rPr lang="hi-in" b="1">
                <a:latin typeface="Times" charset="0"/>
                <a:ea typeface="ＭＳ Ｐゴシック" charset="0"/>
                <a:cs typeface="ＭＳ Ｐゴシック" charset="0"/>
              </a:rPr>
              <a:t>ये नियम की पुस्तकें कहलाती हैं। जैसे जैसे हम इस सूची में पुस्तक जोड़ते जाते हैं, आप देखेंगे कि घटनाक्रम दायी ओर से छपा हुआ है। तो अब हम आगे बढ़ते हैं। जैसे हम प्रथम चैखाने से तीर की दिषा में आगे बढ़ते हैं।</a:t>
            </a:r>
          </a:p>
          <a:p>
            <a:pPr algn="just"/>
            <a:endParaRPr lang="en-US" b="1">
              <a:latin typeface="Times" charset="0"/>
              <a:ea typeface="ＭＳ Ｐゴシック" charset="0"/>
              <a:cs typeface="ＭＳ Ｐゴシック" charset="0"/>
            </a:endParaRPr>
          </a:p>
          <a:p>
            <a:pPr algn="just"/>
            <a:r>
              <a:rPr lang="hi-in" b="1">
                <a:latin typeface="Times" charset="0"/>
                <a:ea typeface="ＭＳ Ｐゴシック" charset="0"/>
                <a:cs typeface="ＭＳ Ｐゴシック" charset="0"/>
              </a:rPr>
              <a:t>।।।। </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तीर जो बायी ओर संकेत करता है उस का प्रयोग बाद में होगा</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ChangeArrowheads="1" noTextEdit="1"/>
          </p:cNvSpPr>
          <p:nvPr>
            <p:ph type="sldImg"/>
          </p:nvPr>
        </p:nvSpPr>
        <p:spPr>
          <a:solidFill>
            <a:srgbClr val="FFFFFF"/>
          </a:solidFill>
          <a:ln/>
        </p:spPr>
      </p:sp>
      <p:sp>
        <p:nvSpPr>
          <p:cNvPr id="31746" name="Rectangle 3"/>
          <p:cNvSpPr>
            <a:spLocks noChangeArrowheads="1"/>
          </p:cNvSpPr>
          <p:nvPr>
            <p:ph type="body" idx="1"/>
          </p:nvPr>
        </p:nvSpPr>
        <p:spPr>
          <a:solidFill>
            <a:srgbClr val="FFFFFF"/>
          </a:solidFill>
          <a:ln>
            <a:solidFill>
              <a:srgbClr val="000000"/>
            </a:solidFill>
          </a:ln>
        </p:spPr>
        <p:txBody>
          <a:bodyPr/>
          <a:lstStyle/>
          <a:p>
            <a:pPr algn="just"/>
            <a:r>
              <a:rPr lang="hi-in" b="1">
                <a:latin typeface="Times" charset="0"/>
                <a:ea typeface="ＭＳ Ｐゴシック" charset="0"/>
                <a:cs typeface="ＭＳ Ｐゴシック" charset="0"/>
              </a:rPr>
              <a:t>ये पांच पुस्तकें............यहूदी धर्मषास्त्र में तोरह कहलाते हैं..............इसमें 2000 बी.सी. से 1500 बी.सी. के बीच का कालखंड सम्मिलत है। स्मरण रखिये ये संख्या स्मृति की दृष्टि से आसानी से रहेंगी।</a:t>
            </a:r>
            <a:endParaRPr lang="en-US" b="1">
              <a:latin typeface="Times" charset="0"/>
              <a:ea typeface="ＭＳ Ｐゴシック" charset="0"/>
              <a:cs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ChangeArrowheads="1" noTextEdit="1"/>
          </p:cNvSpPr>
          <p:nvPr>
            <p:ph type="sldImg"/>
          </p:nvPr>
        </p:nvSpPr>
        <p:spPr>
          <a:solidFill>
            <a:srgbClr val="FFFFFF"/>
          </a:solidFill>
          <a:ln/>
        </p:spPr>
      </p:sp>
      <p:sp>
        <p:nvSpPr>
          <p:cNvPr id="33794" name="Rectangle 3"/>
          <p:cNvSpPr>
            <a:spLocks noChangeArrowheads="1"/>
          </p:cNvSpPr>
          <p:nvPr>
            <p:ph type="body" idx="1"/>
          </p:nvPr>
        </p:nvSpPr>
        <p:spPr>
          <a:solidFill>
            <a:srgbClr val="FFFFFF"/>
          </a:solidFill>
          <a:ln>
            <a:solidFill>
              <a:srgbClr val="000000"/>
            </a:solidFill>
          </a:ln>
        </p:spPr>
        <p:txBody>
          <a:bodyPr/>
          <a:lstStyle/>
          <a:p>
            <a:pPr algn="just"/>
            <a:r>
              <a:rPr lang="hi-in" b="1">
                <a:latin typeface="Times" charset="0"/>
                <a:ea typeface="ＭＳ Ｐゴシック" charset="0"/>
                <a:cs typeface="ＭＳ Ｐゴシック" charset="0"/>
              </a:rPr>
              <a:t>नियम की पुस्तक में उत्पत्ति है, व आड़े रूप में, उत्पत्ति सृष्टि के फोल्डर से बांयी ओर से अध्ययन सहायक षीट के साथ जुड़ा है। तीर नीचे इषारा कर रहे हैं................उत्पत्ति के अंदर सृष्टि से संबंधित समस्त जानकारी है...............तब क्रमणिका फाईल्स में अब्राहम से लेकर युसुफ है। इन पुस्तकों के ष्षीर्षक को संक्षिप्त रूप में लिखना होगा। ताकि बाद में षब्द भरे जा सकें।</a:t>
            </a:r>
            <a:endParaRPr lang="en-US" b="1">
              <a:latin typeface="Times" charset="0"/>
              <a:ea typeface="ＭＳ Ｐゴシック" charset="0"/>
              <a:cs typeface="ＭＳ Ｐゴシック"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ChangeArrowheads="1" noTextEdit="1"/>
          </p:cNvSpPr>
          <p:nvPr>
            <p:ph type="sldImg"/>
          </p:nvPr>
        </p:nvSpPr>
        <p:spPr>
          <a:solidFill>
            <a:srgbClr val="FFFFFF"/>
          </a:solidFill>
          <a:ln/>
        </p:spPr>
      </p:sp>
      <p:sp>
        <p:nvSpPr>
          <p:cNvPr id="35842" name="Rectangle 3"/>
          <p:cNvSpPr>
            <a:spLocks noChangeArrowheads="1"/>
          </p:cNvSpPr>
          <p:nvPr>
            <p:ph type="body" idx="1"/>
          </p:nvPr>
        </p:nvSpPr>
        <p:spPr>
          <a:solidFill>
            <a:srgbClr val="FFFFFF"/>
          </a:solidFill>
          <a:ln>
            <a:solidFill>
              <a:srgbClr val="000000"/>
            </a:solidFill>
          </a:ln>
        </p:spPr>
        <p:txBody>
          <a:bodyPr/>
          <a:lstStyle/>
          <a:p>
            <a:r>
              <a:rPr lang="hi-in" b="1">
                <a:latin typeface="Times" charset="0"/>
                <a:ea typeface="ＭＳ Ｐゴシック" charset="0"/>
                <a:cs typeface="ＭＳ Ｐゴシック" charset="0"/>
              </a:rPr>
              <a:t>तब हम निर्गमन को जोड़ते हैं।</a:t>
            </a:r>
            <a:endParaRPr lang="en-US" b="1">
              <a:latin typeface="Times" charset="0"/>
              <a:ea typeface="ＭＳ Ｐゴシック" charset="0"/>
              <a:cs typeface="ＭＳ Ｐゴシック"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ChangeArrowheads="1" noTextEdit="1"/>
          </p:cNvSpPr>
          <p:nvPr>
            <p:ph type="sldImg"/>
          </p:nvPr>
        </p:nvSpPr>
        <p:spPr>
          <a:solidFill>
            <a:srgbClr val="FFFFFF"/>
          </a:solidFill>
          <a:ln/>
        </p:spPr>
      </p:sp>
      <p:sp>
        <p:nvSpPr>
          <p:cNvPr id="37890" name="Rectangle 3"/>
          <p:cNvSpPr>
            <a:spLocks noChangeArrowheads="1"/>
          </p:cNvSpPr>
          <p:nvPr>
            <p:ph type="body" idx="1"/>
          </p:nvPr>
        </p:nvSpPr>
        <p:spPr>
          <a:solidFill>
            <a:srgbClr val="FFFFFF"/>
          </a:solidFill>
          <a:ln>
            <a:solidFill>
              <a:srgbClr val="000000"/>
            </a:solidFill>
          </a:ln>
        </p:spPr>
        <p:txBody>
          <a:bodyPr/>
          <a:lstStyle/>
          <a:p>
            <a:r>
              <a:rPr lang="hi-in" b="1">
                <a:latin typeface="Times" charset="0"/>
                <a:ea typeface="ＭＳ Ｐゴシック" charset="0"/>
                <a:cs typeface="ＭＳ Ｐゴシック" charset="0"/>
              </a:rPr>
              <a:t>लैव्यवस्था,</a:t>
            </a:r>
            <a:endParaRPr lang="en-US" b="1">
              <a:latin typeface="Times" charset="0"/>
              <a:ea typeface="ＭＳ Ｐゴシック" charset="0"/>
              <a:cs typeface="ＭＳ Ｐゴシック"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ChangeArrowheads="1" noTextEdit="1"/>
          </p:cNvSpPr>
          <p:nvPr>
            <p:ph type="sldImg"/>
          </p:nvPr>
        </p:nvSpPr>
        <p:spPr>
          <a:solidFill>
            <a:srgbClr val="FFFFFF"/>
          </a:solidFill>
          <a:ln/>
        </p:spPr>
      </p:sp>
      <p:sp>
        <p:nvSpPr>
          <p:cNvPr id="39938" name="Rectangle 3"/>
          <p:cNvSpPr>
            <a:spLocks noChangeArrowheads="1"/>
          </p:cNvSpPr>
          <p:nvPr>
            <p:ph type="body" idx="1"/>
          </p:nvPr>
        </p:nvSpPr>
        <p:spPr>
          <a:solidFill>
            <a:srgbClr val="FFFFFF"/>
          </a:solidFill>
          <a:ln>
            <a:solidFill>
              <a:srgbClr val="000000"/>
            </a:solidFill>
          </a:ln>
        </p:spPr>
        <p:txBody>
          <a:bodyPr/>
          <a:lstStyle/>
          <a:p>
            <a:r>
              <a:rPr lang="hi-in" b="1">
                <a:latin typeface="Times" charset="0"/>
                <a:ea typeface="ＭＳ Ｐゴシック" charset="0"/>
                <a:cs typeface="ＭＳ Ｐゴシック" charset="0"/>
              </a:rPr>
              <a:t>..............गिनती, और</a:t>
            </a:r>
            <a:endParaRPr lang="en-US" b="1">
              <a:latin typeface="Times" charset="0"/>
              <a:ea typeface="ＭＳ Ｐゴシック" charset="0"/>
              <a:cs typeface="ＭＳ Ｐゴシック"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ChangeArrowheads="1" noTextEdit="1"/>
          </p:cNvSpPr>
          <p:nvPr>
            <p:ph type="sldImg"/>
          </p:nvPr>
        </p:nvSpPr>
        <p:spPr>
          <a:solidFill>
            <a:srgbClr val="FFFFFF"/>
          </a:solidFill>
          <a:ln/>
        </p:spPr>
      </p:sp>
      <p:sp>
        <p:nvSpPr>
          <p:cNvPr id="41986" name="Rectangle 3"/>
          <p:cNvSpPr>
            <a:spLocks noChangeArrowheads="1"/>
          </p:cNvSpPr>
          <p:nvPr>
            <p:ph type="body" idx="1"/>
          </p:nvPr>
        </p:nvSpPr>
        <p:spPr>
          <a:solidFill>
            <a:srgbClr val="FFFFFF"/>
          </a:solidFill>
          <a:ln>
            <a:solidFill>
              <a:srgbClr val="000000"/>
            </a:solidFill>
          </a:ln>
        </p:spPr>
        <p:txBody>
          <a:bodyPr/>
          <a:lstStyle/>
          <a:p>
            <a:pPr algn="just"/>
            <a:r>
              <a:rPr lang="hi-in" b="1">
                <a:latin typeface="Times" charset="0"/>
                <a:ea typeface="ＭＳ Ｐゴシック" charset="0"/>
                <a:cs typeface="ＭＳ Ｐゴシック" charset="0"/>
              </a:rPr>
              <a:t>.............व्यवस्थाविवरण</a:t>
            </a:r>
          </a:p>
          <a:p>
            <a:pPr algn="just"/>
            <a:endParaRPr lang="en-US" b="1">
              <a:latin typeface="Times" charset="0"/>
              <a:ea typeface="ＭＳ Ｐゴシック" charset="0"/>
              <a:cs typeface="ＭＳ Ｐゴシック" charset="0"/>
            </a:endParaRPr>
          </a:p>
          <a:p>
            <a:pPr algn="just"/>
            <a:r>
              <a:rPr lang="hi-in" b="1">
                <a:latin typeface="Times" charset="0"/>
                <a:ea typeface="ＭＳ Ｐゴシック" charset="0"/>
                <a:cs typeface="ＭＳ Ｐゴシック" charset="0"/>
              </a:rPr>
              <a:t>इन चार पुस्तकों में, हमारे पास मूसा का संपूर्ण जीवन और कार्य सम्मिलित है, इसमें मूसा की व्यवस्था है, निर्गमन की कहानी जिसमें मिस्र से बाहर निकलने का वर्णन और इजरायल राष्ट्र का प्रारंभ बताया गया है। व्यवस्थाविवरण की समाप्ति पर हमारे पास चार में से एक ओर बड़ा नाम षेष है। वह बेषक यहोषु है।</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ChangeArrowheads="1" noTextEdit="1"/>
          </p:cNvSpPr>
          <p:nvPr>
            <p:ph type="sldImg"/>
          </p:nvPr>
        </p:nvSpPr>
        <p:spPr>
          <a:ln/>
        </p:spPr>
      </p:sp>
      <p:sp>
        <p:nvSpPr>
          <p:cNvPr id="717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lang="hi-in" b="1">
                <a:latin typeface="Times" charset="0"/>
                <a:ea typeface="ＭＳ Ｐゴシック" charset="0"/>
                <a:cs typeface="ＭＳ Ｐゴシック" charset="0"/>
              </a:rPr>
              <a:t>अब हम किताबों को व्यवस्थित करने की ओर चलते हैं। यह बाईबल बेसिकली का 7 वां भाग है.............चूंकि हम फाईल्स और फाईल फोल्डर्स को जमा रहे हैं, हमारा विचार समान ही रहेगा। क्योंकि हम इस बात पर ध्यान केंद्रित कर रहे हैं कि धर्मषास्त्र की कहानी के अनुरूप बाईबल का आकारऔररचना किस प्रकार संगठित करनी है.............जो हजारों वर्ष पूर्व से घटनाक्रम चले आ रहे हैं। इसका उपषीर्षक यह भी हो सकता है ‘‘पुस्तकों को व्यवस्थित करना।’’</a:t>
            </a:r>
            <a:endParaRPr lang="en-US" b="1">
              <a:latin typeface="Times" charset="0"/>
              <a:ea typeface="ＭＳ Ｐゴシック" charset="0"/>
              <a:cs typeface="ＭＳ Ｐゴシック"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ChangeArrowheads="1" noTextEdit="1"/>
          </p:cNvSpPr>
          <p:nvPr>
            <p:ph type="sldImg"/>
          </p:nvPr>
        </p:nvSpPr>
        <p:spPr>
          <a:solidFill>
            <a:srgbClr val="FFFFFF"/>
          </a:solidFill>
          <a:ln/>
        </p:spPr>
      </p:sp>
      <p:sp>
        <p:nvSpPr>
          <p:cNvPr id="44034" name="Rectangle 3"/>
          <p:cNvSpPr>
            <a:spLocks noChangeArrowheads="1"/>
          </p:cNvSpPr>
          <p:nvPr>
            <p:ph type="body" idx="1"/>
          </p:nvPr>
        </p:nvSpPr>
        <p:spPr>
          <a:solidFill>
            <a:srgbClr val="FFFFFF"/>
          </a:solidFill>
          <a:ln>
            <a:solidFill>
              <a:srgbClr val="000000"/>
            </a:solidFill>
          </a:ln>
        </p:spPr>
        <p:txBody>
          <a:bodyPr/>
          <a:lstStyle/>
          <a:p>
            <a:r>
              <a:rPr lang="hi-in" b="1">
                <a:latin typeface="Times" charset="0"/>
                <a:ea typeface="ＭＳ Ｐゴシック" charset="0"/>
                <a:cs typeface="ＭＳ Ｐゴシック" charset="0"/>
              </a:rPr>
              <a:t>पुराने नियम की पुस्तकों में नियम है...........यहूदी तोरह............और यह संपूर्ण है। पांच पुस्तकें............उत्पत्ति, निर्गमन, लैव्यवस्था, गिनती और व्यवस्थाविवरण।</a:t>
            </a:r>
            <a:endParaRPr lang="en-US" b="1">
              <a:latin typeface="Times" charset="0"/>
              <a:ea typeface="ＭＳ Ｐゴシック" charset="0"/>
              <a:cs typeface="ＭＳ Ｐゴシック"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ChangeArrowheads="1" noTextEdit="1"/>
          </p:cNvSpPr>
          <p:nvPr>
            <p:ph type="sldImg"/>
          </p:nvPr>
        </p:nvSpPr>
        <p:spPr>
          <a:solidFill>
            <a:srgbClr val="FFFFFF"/>
          </a:solidFill>
          <a:ln/>
        </p:spPr>
      </p:sp>
      <p:sp>
        <p:nvSpPr>
          <p:cNvPr id="46082" name="Rectangle 3"/>
          <p:cNvSpPr>
            <a:spLocks noChangeArrowheads="1"/>
          </p:cNvSpPr>
          <p:nvPr>
            <p:ph type="body" idx="1"/>
          </p:nvPr>
        </p:nvSpPr>
        <p:spPr>
          <a:solidFill>
            <a:srgbClr val="FFFFFF"/>
          </a:solidFill>
          <a:ln>
            <a:solidFill>
              <a:srgbClr val="000000"/>
            </a:solidFill>
          </a:ln>
        </p:spPr>
        <p:txBody>
          <a:bodyPr/>
          <a:lstStyle/>
          <a:p>
            <a:pPr marL="457200" indent="-457200" algn="just"/>
            <a:r>
              <a:rPr lang="hi-in" b="1">
                <a:latin typeface="Times" charset="0"/>
                <a:ea typeface="ＭＳ Ｐゴシック" charset="0"/>
                <a:cs typeface="ＭＳ Ｐゴシック" charset="0"/>
              </a:rPr>
              <a:t>अब एसी स्क्रोल को उत्पत्ति से आगे ले चलो एल सी स्क्रोल की दांये हाथ की ओर व्यवस्थाविवरण पर ले चलो।</a:t>
            </a:r>
          </a:p>
          <a:p>
            <a:pPr marL="457200" indent="-457200" algn="just"/>
            <a:endParaRPr lang="en-US" b="1">
              <a:latin typeface="Times" charset="0"/>
              <a:ea typeface="ＭＳ Ｐゴシック" charset="0"/>
              <a:cs typeface="ＭＳ Ｐゴシック" charset="0"/>
            </a:endParaRPr>
          </a:p>
          <a:p>
            <a:pPr marL="457200" indent="-457200" algn="just"/>
            <a:r>
              <a:rPr lang="hi-in" b="1">
                <a:latin typeface="Times" charset="0"/>
                <a:ea typeface="ＭＳ Ｐゴシック" charset="0"/>
                <a:cs typeface="ＭＳ Ｐゴシック" charset="0"/>
              </a:rPr>
              <a:t>।।।। </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जैसा हम जानते हैं.............अब्राहम की वाचा प्रथम महान प्रतिज्ञा है जो मूल तत्व देष, वंष और आषीष का अनुबंध है जो उत्पत्ति 12 में दिया गया है।</a:t>
            </a:r>
          </a:p>
          <a:p>
            <a:pPr marL="457200" indent="-457200" algn="just"/>
            <a:endParaRPr lang="en-US" b="1">
              <a:latin typeface="Times" charset="0"/>
              <a:ea typeface="ＭＳ Ｐゴシック" charset="0"/>
              <a:cs typeface="ＭＳ Ｐゴシック" charset="0"/>
            </a:endParaRPr>
          </a:p>
          <a:p>
            <a:pPr marL="457200" indent="-457200" algn="just"/>
            <a:r>
              <a:rPr lang="hi-in" b="1">
                <a:latin typeface="Times" charset="0"/>
                <a:ea typeface="ＭＳ Ｐゴシック" charset="0"/>
                <a:cs typeface="ＭＳ Ｐゴシック" charset="0"/>
              </a:rPr>
              <a:t>।।।। </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बाद में व्यवस्थाविवरण में..............देष की प्रतिज्ञा का अनुबंध दिया हुआ है...............व्यवस्थाविवरण 30 में इसे दोहराया गया है।</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ChangeArrowheads="1" noTextEdit="1"/>
          </p:cNvSpPr>
          <p:nvPr>
            <p:ph type="sldImg"/>
          </p:nvPr>
        </p:nvSpPr>
        <p:spPr>
          <a:ln/>
        </p:spPr>
      </p:sp>
      <p:sp>
        <p:nvSpPr>
          <p:cNvPr id="4813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algn="just"/>
            <a:r>
              <a:rPr lang="hi-in" b="1">
                <a:latin typeface="Times" charset="0"/>
                <a:ea typeface="ＭＳ Ｐゴシック" charset="0"/>
                <a:cs typeface="ＭＳ Ｐゴシック" charset="0"/>
              </a:rPr>
              <a:t>अब किताबों के अगले भाग पर चले, जो पारंपरिक रूप सेे</a:t>
            </a:r>
          </a:p>
          <a:p>
            <a:pPr marL="457200" indent="-457200" algn="just"/>
            <a:endParaRPr lang="en-US" b="1">
              <a:latin typeface="Times" charset="0"/>
              <a:ea typeface="ＭＳ Ｐゴシック" charset="0"/>
              <a:cs typeface="ＭＳ Ｐゴシック" charset="0"/>
            </a:endParaRPr>
          </a:p>
          <a:p>
            <a:pPr marL="457200" indent="-457200" algn="just"/>
            <a:r>
              <a:rPr lang="hi-in" b="1">
                <a:latin typeface="Times" charset="0"/>
                <a:ea typeface="ＭＳ Ｐゴシック" charset="0"/>
                <a:cs typeface="ＭＳ Ｐゴシック" charset="0"/>
              </a:rPr>
              <a:t>।।।। </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12 किताबों का समूह इतिहास कहलाता है</a:t>
            </a:r>
          </a:p>
          <a:p>
            <a:pPr marL="457200" indent="-457200" algn="just"/>
            <a:endParaRPr lang="en-US" b="1">
              <a:latin typeface="Times" charset="0"/>
              <a:ea typeface="ＭＳ Ｐゴシック" charset="0"/>
              <a:cs typeface="ＭＳ Ｐゴシック" charset="0"/>
            </a:endParaRPr>
          </a:p>
          <a:p>
            <a:pPr marL="457200" indent="-457200" algn="just"/>
            <a:r>
              <a:rPr lang="hi-in" b="1">
                <a:latin typeface="Times" charset="0"/>
                <a:ea typeface="ＭＳ Ｐゴシック" charset="0"/>
                <a:cs typeface="ＭＳ Ｐゴシック" charset="0"/>
              </a:rPr>
              <a:t>।।।। </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इतिहास की पुस्तकों में से खूंटे के आकार का टुकड़ा निकला हुआ है। इसका उपयोग हम बाद में समझायेंगे एक बार फिर किताबें यहां पर दि बाईबल फाईल फोल्डर में आड़े रूप में व्यवस्थित जमाई गई है। इतिहास के लिये कथानक 1500 बी.सी. से 500 बी.सी. तक है।</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ChangeArrowheads="1" noTextEdit="1"/>
          </p:cNvSpPr>
          <p:nvPr>
            <p:ph type="sldImg"/>
          </p:nvPr>
        </p:nvSpPr>
        <p:spPr>
          <a:solidFill>
            <a:srgbClr val="FFFFFF"/>
          </a:solidFill>
          <a:ln/>
        </p:spPr>
      </p:sp>
      <p:sp>
        <p:nvSpPr>
          <p:cNvPr id="50178" name="Rectangle 3"/>
          <p:cNvSpPr>
            <a:spLocks noChangeArrowheads="1"/>
          </p:cNvSpPr>
          <p:nvPr>
            <p:ph type="body" idx="1"/>
          </p:nvPr>
        </p:nvSpPr>
        <p:spPr>
          <a:solidFill>
            <a:srgbClr val="FFFFFF"/>
          </a:solidFill>
          <a:ln>
            <a:solidFill>
              <a:srgbClr val="000000"/>
            </a:solidFill>
          </a:ln>
        </p:spPr>
        <p:txBody>
          <a:bodyPr/>
          <a:lstStyle/>
          <a:p>
            <a:pPr algn="just"/>
            <a:r>
              <a:rPr lang="hi-in" b="1">
                <a:latin typeface="Times" charset="0"/>
                <a:ea typeface="ＭＳ Ｐゴシック" charset="0"/>
                <a:cs typeface="ＭＳ Ｐゴシック" charset="0"/>
              </a:rPr>
              <a:t>प्रथम, यहोषु की पुस्तक है..............यहोषु फोल्डर के ठीक विपरीत। इसमें इजरायल में जीवन प्रारंभ होने और उसे प्राचीन प्रतिज्ञा की तरह सौंपे जाने का वर्णन है। और याद रखिये चार महान लोगों के समूह में यहोषु सबसे अंतिम व्यक्ति है...............अब हम आगे बढ़ते हैं.................</a:t>
            </a:r>
            <a:endParaRPr lang="en-US" b="1">
              <a:latin typeface="Times" charset="0"/>
              <a:ea typeface="ＭＳ Ｐゴシック" charset="0"/>
              <a:cs typeface="ＭＳ Ｐゴシック"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ChangeArrowheads="1" noTextEdit="1"/>
          </p:cNvSpPr>
          <p:nvPr>
            <p:ph type="sldImg"/>
          </p:nvPr>
        </p:nvSpPr>
        <p:spPr>
          <a:solidFill>
            <a:srgbClr val="FFFFFF"/>
          </a:solidFill>
          <a:ln/>
        </p:spPr>
      </p:sp>
      <p:sp>
        <p:nvSpPr>
          <p:cNvPr id="52226" name="Rectangle 3"/>
          <p:cNvSpPr>
            <a:spLocks noChangeArrowheads="1"/>
          </p:cNvSpPr>
          <p:nvPr>
            <p:ph type="body" idx="1"/>
          </p:nvPr>
        </p:nvSpPr>
        <p:spPr>
          <a:solidFill>
            <a:srgbClr val="FFFFFF"/>
          </a:solidFill>
          <a:ln>
            <a:solidFill>
              <a:srgbClr val="000000"/>
            </a:solidFill>
          </a:ln>
        </p:spPr>
        <p:txBody>
          <a:bodyPr/>
          <a:lstStyle/>
          <a:p>
            <a:r>
              <a:rPr lang="hi-in" b="1">
                <a:latin typeface="Times" charset="0"/>
                <a:ea typeface="ＭＳ Ｐゴシック" charset="0"/>
                <a:cs typeface="ＭＳ Ｐゴシック" charset="0"/>
              </a:rPr>
              <a:t>तीन समाज की ओर जो बाईबल फाईल फोल्डर में बांयी ओर है। तीन समाज के इतिहास में न्यायियों प्रथम पुस्तक है, यह अस्थ्रिता का काल था। राष्ट्रीय अस्थिरता!</a:t>
            </a:r>
            <a:endParaRPr lang="en-US">
              <a:latin typeface="Times" charset="0"/>
              <a:ea typeface="ＭＳ Ｐゴシック" charset="0"/>
              <a:cs typeface="ＭＳ Ｐゴシック"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ChangeArrowheads="1" noTextEdit="1"/>
          </p:cNvSpPr>
          <p:nvPr>
            <p:ph type="sldImg"/>
          </p:nvPr>
        </p:nvSpPr>
        <p:spPr>
          <a:solidFill>
            <a:srgbClr val="FFFFFF"/>
          </a:solidFill>
          <a:ln/>
        </p:spPr>
      </p:sp>
      <p:sp>
        <p:nvSpPr>
          <p:cNvPr id="54274" name="Rectangle 3"/>
          <p:cNvSpPr>
            <a:spLocks noChangeArrowheads="1"/>
          </p:cNvSpPr>
          <p:nvPr>
            <p:ph type="body" idx="1"/>
          </p:nvPr>
        </p:nvSpPr>
        <p:spPr>
          <a:solidFill>
            <a:srgbClr val="FFFFFF"/>
          </a:solidFill>
          <a:ln>
            <a:solidFill>
              <a:srgbClr val="000000"/>
            </a:solidFill>
          </a:ln>
        </p:spPr>
        <p:txBody>
          <a:bodyPr/>
          <a:lstStyle/>
          <a:p>
            <a:r>
              <a:rPr lang="hi-in" b="1">
                <a:latin typeface="Times" charset="0"/>
                <a:ea typeface="ＭＳ Ｐゴシック" charset="0"/>
                <a:cs typeface="ＭＳ Ｐゴシック" charset="0"/>
              </a:rPr>
              <a:t>अराजकता के काल में, हमारे पास रूथ की एक सुंदर कहानी है, उसका अपनी सास नाओमी से संबंध, और इजरायल में उनका जीवन।</a:t>
            </a:r>
            <a:endParaRPr lang="en-US" b="1">
              <a:latin typeface="Times" charset="0"/>
              <a:ea typeface="ＭＳ Ｐゴシック" charset="0"/>
              <a:cs typeface="ＭＳ Ｐゴシック"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ChangeArrowheads="1" noTextEdit="1"/>
          </p:cNvSpPr>
          <p:nvPr>
            <p:ph type="sldImg"/>
          </p:nvPr>
        </p:nvSpPr>
        <p:spPr>
          <a:solidFill>
            <a:srgbClr val="FFFFFF"/>
          </a:solidFill>
          <a:ln/>
        </p:spPr>
      </p:sp>
      <p:sp>
        <p:nvSpPr>
          <p:cNvPr id="56322" name="Rectangle 3"/>
          <p:cNvSpPr>
            <a:spLocks noGrp="1" noChangeArrowheads="1"/>
          </p:cNvSpPr>
          <p:nvPr>
            <p:ph type="body" idx="1"/>
          </p:nvPr>
        </p:nvSpPr>
        <p:spPr>
          <a:solidFill>
            <a:srgbClr val="FFFFFF"/>
          </a:solidFill>
          <a:ln>
            <a:solidFill>
              <a:srgbClr val="000000"/>
            </a:solidFill>
          </a:ln>
        </p:spPr>
        <p:txBody>
          <a:bodyPr/>
          <a:lstStyle/>
          <a:p>
            <a:pPr algn="just"/>
            <a:r>
              <a:rPr lang="hi-in" b="1">
                <a:latin typeface="Times" charset="0"/>
                <a:ea typeface="ＭＳ Ｐゴシック" charset="0"/>
                <a:cs typeface="ＭＳ Ｐゴシック" charset="0"/>
              </a:rPr>
              <a:t>षमूएलवह पुस्तक मध्यस्थ पात्र हो जाता है जो इजरायल के अराजकता वाले काल से राजवंष की ओर ले चलता है। यह समय प्राचीन इजरायल का सबसे प्रतिष्ठा दायक समय था जिसमें संपदा व राजनैतिक ताकत का बाहुल्य था।</a:t>
            </a:r>
          </a:p>
          <a:p>
            <a:pPr algn="just"/>
            <a:endParaRPr lang="en-US" b="1">
              <a:latin typeface="Times" charset="0"/>
              <a:ea typeface="ＭＳ Ｐゴシック" charset="0"/>
              <a:cs typeface="ＭＳ Ｐゴシック" charset="0"/>
            </a:endParaRPr>
          </a:p>
          <a:p>
            <a:pPr algn="just"/>
            <a:r>
              <a:rPr lang="hi-in" b="1">
                <a:latin typeface="Times" charset="0"/>
                <a:ea typeface="ＭＳ Ｐゴシック" charset="0"/>
                <a:cs typeface="ＭＳ Ｐゴシック" charset="0"/>
              </a:rPr>
              <a:t> इतिहास के इस भाग के लिये हमारे पास चार पुस्तकों का समूह है...............उनकी रेखायें वर्कषीट पर दे रखी हैं।</a:t>
            </a:r>
          </a:p>
          <a:p>
            <a:pPr algn="just"/>
            <a:endParaRPr lang="en-US" b="1">
              <a:latin typeface="Times" charset="0"/>
              <a:ea typeface="ＭＳ Ｐゴシック" charset="0"/>
              <a:cs typeface="ＭＳ Ｐゴシック" charset="0"/>
            </a:endParaRPr>
          </a:p>
          <a:p>
            <a:pPr algn="just"/>
            <a:r>
              <a:rPr lang="hi-in" b="1">
                <a:latin typeface="Times" charset="0"/>
                <a:ea typeface="ＭＳ Ｐゴシック" charset="0"/>
                <a:cs typeface="ＭＳ Ｐゴシック" charset="0"/>
              </a:rPr>
              <a:t>।।।।</a:t>
            </a:r>
          </a:p>
          <a:p>
            <a:pPr algn="just"/>
            <a:endParaRPr lang="en-US" b="1">
              <a:latin typeface="Times" charset="0"/>
              <a:ea typeface="ＭＳ Ｐゴシック" charset="0"/>
              <a:cs typeface="ＭＳ Ｐゴシック" charset="0"/>
            </a:endParaRPr>
          </a:p>
          <a:p>
            <a:pPr algn="just"/>
            <a:r>
              <a:rPr lang="hi-in" b="1">
                <a:latin typeface="Times" charset="0"/>
                <a:ea typeface="ＭＳ Ｐゴシック" charset="0"/>
                <a:cs typeface="ＭＳ Ｐゴシック" charset="0"/>
              </a:rPr>
              <a:t>।।।। </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अगला डी है  </a:t>
            </a:r>
            <a:endParaRPr lang="en-US" b="1">
              <a:latin typeface="Times" charset="0"/>
              <a:ea typeface="ＭＳ Ｐゴシック" charset="0"/>
              <a:cs typeface="ＭＳ Ｐゴシック" charset="0"/>
            </a:endParaRPr>
          </a:p>
          <a:p>
            <a:pPr algn="just"/>
            <a:endParaRPr lang="en-US" b="1">
              <a:latin typeface="Times" charset="0"/>
              <a:ea typeface="ＭＳ Ｐゴシック" charset="0"/>
              <a:cs typeface="ＭＳ Ｐゴシック" charset="0"/>
            </a:endParaRPr>
          </a:p>
          <a:p>
            <a:pPr algn="just"/>
            <a:r>
              <a:rPr lang="hi-in" b="1">
                <a:latin typeface="Times" charset="0"/>
                <a:ea typeface="ＭＳ Ｐゴシック" charset="0"/>
                <a:cs typeface="ＭＳ Ｐゴシック" charset="0"/>
              </a:rPr>
              <a:t>।।।। </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उसके बाद एस </a:t>
            </a:r>
            <a:endParaRPr lang="en-US" b="1">
              <a:latin typeface="Times" charset="0"/>
              <a:ea typeface="ＭＳ Ｐゴシック" charset="0"/>
              <a:cs typeface="ＭＳ Ｐゴシック" charset="0"/>
            </a:endParaRPr>
          </a:p>
          <a:p>
            <a:pPr algn="just"/>
            <a:endParaRPr lang="en-US" b="1">
              <a:latin typeface="Times" charset="0"/>
              <a:ea typeface="ＭＳ Ｐゴシック" charset="0"/>
              <a:cs typeface="ＭＳ Ｐゴシック" charset="0"/>
            </a:endParaRPr>
          </a:p>
          <a:p>
            <a:pPr algn="just"/>
            <a:r>
              <a:rPr lang="hi-in" b="1">
                <a:latin typeface="Times" charset="0"/>
                <a:ea typeface="ＭＳ Ｐゴシック" charset="0"/>
                <a:cs typeface="ＭＳ Ｐゴシック" charset="0"/>
              </a:rPr>
              <a:t>।।।। </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चैथी रेखा सी डब्लयू है।</a:t>
            </a:r>
          </a:p>
          <a:p>
            <a:pPr algn="just"/>
            <a:endParaRPr lang="en-US" b="1">
              <a:latin typeface="Times" charset="0"/>
              <a:ea typeface="ＭＳ Ｐゴシック" charset="0"/>
              <a:cs typeface="ＭＳ Ｐゴシック" charset="0"/>
            </a:endParaRPr>
          </a:p>
          <a:p>
            <a:pPr algn="just"/>
            <a:r>
              <a:rPr lang="hi-in" b="1">
                <a:latin typeface="Times" charset="0"/>
                <a:ea typeface="ＭＳ Ｐゴシック" charset="0"/>
                <a:cs typeface="ＭＳ Ｐゴシック" charset="0"/>
              </a:rPr>
              <a:t>।।।। </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ये अक्षर षाऊल, दाऊद व सालोमन के लिये प्रयुक्त हुये हैं</a:t>
            </a:r>
          </a:p>
          <a:p>
            <a:pPr algn="just"/>
            <a:endParaRPr lang="en-US" b="1">
              <a:latin typeface="Times" charset="0"/>
              <a:ea typeface="ＭＳ Ｐゴシック" charset="0"/>
              <a:cs typeface="ＭＳ Ｐゴシック" charset="0"/>
            </a:endParaRPr>
          </a:p>
          <a:p>
            <a:pPr algn="just"/>
            <a:r>
              <a:rPr lang="hi-in" b="1">
                <a:latin typeface="Times" charset="0"/>
                <a:ea typeface="ＭＳ Ｐゴシック" charset="0"/>
                <a:cs typeface="ＭＳ Ｐゴシック" charset="0"/>
              </a:rPr>
              <a:t>जैसा कि राजवंष वाले फोल्डर में बताया गया है, इसके पष्चात् गृहयुद्ध हुआ..............गृहयुद्ध ने इजरायल राष्ट्र में विभाजन उत्पन्न किया। अब इसमें पुस्तकें जोड़ेंगे।</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ChangeArrowheads="1" noTextEdit="1"/>
          </p:cNvSpPr>
          <p:nvPr>
            <p:ph type="sldImg"/>
          </p:nvPr>
        </p:nvSpPr>
        <p:spPr>
          <a:solidFill>
            <a:srgbClr val="FFFFFF"/>
          </a:solidFill>
          <a:ln/>
        </p:spPr>
      </p:sp>
      <p:sp>
        <p:nvSpPr>
          <p:cNvPr id="58370" name="Rectangle 3"/>
          <p:cNvSpPr>
            <a:spLocks noChangeArrowheads="1"/>
          </p:cNvSpPr>
          <p:nvPr>
            <p:ph type="body" idx="1"/>
          </p:nvPr>
        </p:nvSpPr>
        <p:spPr>
          <a:solidFill>
            <a:srgbClr val="FFFFFF"/>
          </a:solidFill>
          <a:ln>
            <a:solidFill>
              <a:srgbClr val="000000"/>
            </a:solidFill>
          </a:ln>
        </p:spPr>
        <p:txBody>
          <a:bodyPr/>
          <a:lstStyle/>
          <a:p>
            <a:r>
              <a:rPr lang="hi-in" b="1">
                <a:latin typeface="Times" charset="0"/>
                <a:ea typeface="ＭＳ Ｐゴシック" charset="0"/>
                <a:cs typeface="ＭＳ Ｐゴシック" charset="0"/>
              </a:rPr>
              <a:t>प्रथम दो रेखाओं में; राजवंष फाईल फोल्डर के विपरीत, प्रथम ष्मुएल और दूसरा षमूएल को संक्षिप्त रूप में लिखिये। स्थान बचेगा।</a:t>
            </a:r>
            <a:endParaRPr lang="en-US" b="1">
              <a:latin typeface="Times" charset="0"/>
              <a:ea typeface="ＭＳ Ｐゴシック" charset="0"/>
              <a:cs typeface="ＭＳ Ｐゴシック"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ChangeArrowheads="1" noTextEdit="1"/>
          </p:cNvSpPr>
          <p:nvPr>
            <p:ph type="sldImg"/>
          </p:nvPr>
        </p:nvSpPr>
        <p:spPr>
          <a:solidFill>
            <a:srgbClr val="FFFFFF"/>
          </a:solidFill>
          <a:ln/>
        </p:spPr>
      </p:sp>
      <p:sp>
        <p:nvSpPr>
          <p:cNvPr id="60418" name="Rectangle 3"/>
          <p:cNvSpPr>
            <a:spLocks noChangeArrowheads="1"/>
          </p:cNvSpPr>
          <p:nvPr>
            <p:ph type="body" idx="1"/>
          </p:nvPr>
        </p:nvSpPr>
        <p:spPr>
          <a:solidFill>
            <a:srgbClr val="FFFFFF"/>
          </a:solidFill>
          <a:ln>
            <a:solidFill>
              <a:srgbClr val="000000"/>
            </a:solidFill>
          </a:ln>
        </p:spPr>
        <p:txBody>
          <a:bodyPr/>
          <a:lstStyle/>
          <a:p>
            <a:r>
              <a:rPr lang="hi-in" b="1">
                <a:latin typeface="Times" charset="0"/>
                <a:ea typeface="ＭＳ Ｐゴシック" charset="0"/>
                <a:cs typeface="ＭＳ Ｐゴシック" charset="0"/>
              </a:rPr>
              <a:t>अगली पंक्ति में प्रथम राजा द्वितीय राजा</a:t>
            </a:r>
            <a:endParaRPr lang="en-US" b="1">
              <a:latin typeface="Times" charset="0"/>
              <a:ea typeface="ＭＳ Ｐゴシック" charset="0"/>
              <a:cs typeface="ＭＳ Ｐゴシック"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ChangeArrowheads="1" noTextEdit="1"/>
          </p:cNvSpPr>
          <p:nvPr>
            <p:ph type="sldImg"/>
          </p:nvPr>
        </p:nvSpPr>
        <p:spPr>
          <a:solidFill>
            <a:srgbClr val="FFFFFF"/>
          </a:solidFill>
          <a:ln/>
        </p:spPr>
      </p:sp>
      <p:sp>
        <p:nvSpPr>
          <p:cNvPr id="62466" name="Rectangle 3"/>
          <p:cNvSpPr>
            <a:spLocks noChangeArrowheads="1"/>
          </p:cNvSpPr>
          <p:nvPr>
            <p:ph type="body" idx="1"/>
          </p:nvPr>
        </p:nvSpPr>
        <p:spPr>
          <a:solidFill>
            <a:srgbClr val="FFFFFF"/>
          </a:solidFill>
          <a:ln>
            <a:solidFill>
              <a:srgbClr val="000000"/>
            </a:solidFill>
          </a:ln>
        </p:spPr>
        <p:txBody>
          <a:bodyPr/>
          <a:lstStyle/>
          <a:p>
            <a:pPr algn="just"/>
            <a:r>
              <a:rPr lang="hi-in" b="1">
                <a:latin typeface="Times" charset="0"/>
                <a:ea typeface="ＭＳ Ｐゴシック" charset="0"/>
                <a:cs typeface="ＭＳ Ｐゴシック" charset="0"/>
              </a:rPr>
              <a:t>अब चार पुस्तकों के समूह को देखिये। इसमें संपूर्ण इतिहास है उस समय का जब इजरायल एक संयुक्त राज्य था और उसमें एक के बाद एक तीन राजा हुये................ठाीक राष्ट्रीय विभाजन के पूर्व। पुनः विभाजन को सीडब्लयू से दर्षाया गया है</a:t>
            </a:r>
            <a:endParaRPr lang="en-US" b="1">
              <a:latin typeface="Times"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2"/>
          <p:cNvSpPr>
            <a:spLocks noChangeArrowheads="1" noTextEdit="1"/>
          </p:cNvSpPr>
          <p:nvPr>
            <p:ph type="sldImg"/>
          </p:nvPr>
        </p:nvSpPr>
        <p:spPr>
          <a:ln/>
        </p:spPr>
      </p:sp>
      <p:sp>
        <p:nvSpPr>
          <p:cNvPr id="921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i-in" b="1">
                <a:latin typeface="Times" charset="0"/>
                <a:ea typeface="ＭＳ Ｐゴシック" charset="0"/>
                <a:cs typeface="ＭＳ Ｐゴシック" charset="0"/>
              </a:rPr>
              <a:t>यहां हमारी जानी पहचानी ‘‘खुली बाईबल’’ है, हम अभी अभी खोजा है............इसके कुछ आधारभूत तथ्य, इसकी रचना, भाषा और लक्ष्य</a:t>
            </a:r>
            <a:endParaRPr lang="en-US" b="1">
              <a:latin typeface="Times" charset="0"/>
              <a:ea typeface="ＭＳ Ｐゴシック" charset="0"/>
              <a:cs typeface="ＭＳ Ｐゴシック"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ChangeArrowheads="1" noTextEdit="1"/>
          </p:cNvSpPr>
          <p:nvPr>
            <p:ph type="sldImg"/>
          </p:nvPr>
        </p:nvSpPr>
        <p:spPr>
          <a:solidFill>
            <a:srgbClr val="FFFFFF"/>
          </a:solidFill>
          <a:ln/>
        </p:spPr>
      </p:sp>
      <p:sp>
        <p:nvSpPr>
          <p:cNvPr id="64514" name="Rectangle 3"/>
          <p:cNvSpPr>
            <a:spLocks noChangeArrowheads="1"/>
          </p:cNvSpPr>
          <p:nvPr>
            <p:ph type="body" idx="1"/>
          </p:nvPr>
        </p:nvSpPr>
        <p:spPr>
          <a:solidFill>
            <a:srgbClr val="FFFFFF"/>
          </a:solidFill>
          <a:ln>
            <a:solidFill>
              <a:srgbClr val="000000"/>
            </a:solidFill>
          </a:ln>
        </p:spPr>
        <p:txBody>
          <a:bodyPr/>
          <a:lstStyle/>
          <a:p>
            <a:r>
              <a:rPr lang="hi-in" b="1">
                <a:latin typeface="Times" charset="0"/>
                <a:ea typeface="ＭＳ Ｐゴシック" charset="0"/>
                <a:cs typeface="ＭＳ Ｐゴシック" charset="0"/>
              </a:rPr>
              <a:t>और एस-डी-एस -सीडब्लयू को षाऊल - दाऊद- साॅलोमन और गृह युद्ध के लिये उपयोग में लाया जाता है।</a:t>
            </a:r>
            <a:endParaRPr lang="en-US" b="1">
              <a:latin typeface="Times" charset="0"/>
              <a:ea typeface="ＭＳ Ｐゴシック" charset="0"/>
              <a:cs typeface="ＭＳ Ｐゴシック"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ChangeArrowheads="1" noTextEdit="1"/>
          </p:cNvSpPr>
          <p:nvPr>
            <p:ph type="sldImg"/>
          </p:nvPr>
        </p:nvSpPr>
        <p:spPr>
          <a:ln/>
        </p:spPr>
      </p:sp>
      <p:sp>
        <p:nvSpPr>
          <p:cNvPr id="6656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lang="hi-in" b="1">
                <a:latin typeface="Times" charset="0"/>
                <a:ea typeface="ＭＳ Ｐゴシック" charset="0"/>
                <a:cs typeface="ＭＳ Ｐゴシック" charset="0"/>
              </a:rPr>
              <a:t>एक मजेदार दिमागी औजार है। अगर आप हाथ की चार उंगलियां खड़ी रखें, तो आप इन राजाओं का क्रम बता सकते हैं............</a:t>
            </a:r>
          </a:p>
          <a:p>
            <a:pPr algn="just"/>
            <a:endParaRPr lang="en-US" b="1">
              <a:latin typeface="Times" charset="0"/>
              <a:ea typeface="ＭＳ Ｐゴシック" charset="0"/>
              <a:cs typeface="ＭＳ Ｐゴシック" charset="0"/>
            </a:endParaRPr>
          </a:p>
          <a:p>
            <a:pPr algn="just"/>
            <a:r>
              <a:rPr lang="hi-in" b="1">
                <a:latin typeface="Times" charset="0"/>
                <a:ea typeface="ＭＳ Ｐゴシック" charset="0"/>
                <a:cs typeface="ＭＳ Ｐゴシック" charset="0"/>
              </a:rPr>
              <a:t>।।।। </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एस   </a:t>
            </a:r>
            <a:endParaRPr lang="en-US" b="1">
              <a:latin typeface="Times" charset="0"/>
              <a:ea typeface="ＭＳ Ｐゴシック" charset="0"/>
              <a:cs typeface="ＭＳ Ｐゴシック" charset="0"/>
            </a:endParaRPr>
          </a:p>
          <a:p>
            <a:pPr algn="just"/>
            <a:endParaRPr lang="en-US" b="1">
              <a:latin typeface="Times" charset="0"/>
              <a:ea typeface="ＭＳ Ｐゴシック" charset="0"/>
              <a:cs typeface="ＭＳ Ｐゴシック" charset="0"/>
            </a:endParaRPr>
          </a:p>
          <a:p>
            <a:pPr algn="just"/>
            <a:r>
              <a:rPr lang="hi-in" b="1">
                <a:latin typeface="Times" charset="0"/>
                <a:ea typeface="ＭＳ Ｐゴシック" charset="0"/>
                <a:cs typeface="ＭＳ Ｐゴシック" charset="0"/>
              </a:rPr>
              <a:t>।।।। </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डी  </a:t>
            </a:r>
            <a:endParaRPr lang="en-US" b="1">
              <a:latin typeface="Times" charset="0"/>
              <a:ea typeface="ＭＳ Ｐゴシック" charset="0"/>
              <a:cs typeface="ＭＳ Ｐゴシック" charset="0"/>
            </a:endParaRPr>
          </a:p>
          <a:p>
            <a:pPr algn="just"/>
            <a:endParaRPr lang="en-US" b="1">
              <a:latin typeface="Times" charset="0"/>
              <a:ea typeface="ＭＳ Ｐゴシック" charset="0"/>
              <a:cs typeface="ＭＳ Ｐゴシック" charset="0"/>
            </a:endParaRPr>
          </a:p>
          <a:p>
            <a:pPr algn="just"/>
            <a:r>
              <a:rPr lang="hi-in" b="1">
                <a:latin typeface="Times" charset="0"/>
                <a:ea typeface="ＭＳ Ｐゴシック" charset="0"/>
                <a:cs typeface="ＭＳ Ｐゴシック" charset="0"/>
              </a:rPr>
              <a:t>।।।।  </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एस </a:t>
            </a:r>
            <a:endParaRPr lang="en-US" b="1">
              <a:latin typeface="Times" charset="0"/>
              <a:ea typeface="ＭＳ Ｐゴシック" charset="0"/>
              <a:cs typeface="ＭＳ Ｐゴシック" charset="0"/>
            </a:endParaRPr>
          </a:p>
          <a:p>
            <a:pPr algn="just"/>
            <a:endParaRPr lang="en-US" b="1">
              <a:latin typeface="Times" charset="0"/>
              <a:ea typeface="ＭＳ Ｐゴシック" charset="0"/>
              <a:cs typeface="ＭＳ Ｐゴシック" charset="0"/>
            </a:endParaRPr>
          </a:p>
          <a:p>
            <a:pPr algn="just"/>
            <a:r>
              <a:rPr lang="hi-in" b="1">
                <a:latin typeface="Times" charset="0"/>
                <a:ea typeface="ＭＳ Ｐゴシック" charset="0"/>
                <a:cs typeface="ＭＳ Ｐゴシック" charset="0"/>
              </a:rPr>
              <a:t>।।।। </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सीडब्ल्यू</a:t>
            </a:r>
          </a:p>
          <a:p>
            <a:pPr algn="just"/>
            <a:endParaRPr lang="en-US" b="1">
              <a:latin typeface="Times" charset="0"/>
              <a:ea typeface="ＭＳ Ｐゴシック" charset="0"/>
              <a:cs typeface="ＭＳ Ｐゴシック" charset="0"/>
            </a:endParaRPr>
          </a:p>
          <a:p>
            <a:pPr algn="just"/>
            <a:r>
              <a:rPr lang="hi-in" b="1">
                <a:latin typeface="Times" charset="0"/>
                <a:ea typeface="ＭＳ Ｐゴシック" charset="0"/>
                <a:cs typeface="ＭＳ Ｐゴシック" charset="0"/>
              </a:rPr>
              <a:t>डनके पूरे नाम इस प्रकार है..........</a:t>
            </a:r>
          </a:p>
          <a:p>
            <a:pPr algn="just"/>
            <a:endParaRPr lang="en-US" b="1">
              <a:latin typeface="Times" charset="0"/>
              <a:ea typeface="ＭＳ Ｐゴシック" charset="0"/>
              <a:cs typeface="ＭＳ Ｐゴシック" charset="0"/>
            </a:endParaRPr>
          </a:p>
          <a:p>
            <a:pPr algn="just"/>
            <a:r>
              <a:rPr lang="hi-in" b="1">
                <a:latin typeface="Times" charset="0"/>
                <a:ea typeface="ＭＳ Ｐゴシック" charset="0"/>
                <a:cs typeface="ＭＳ Ｐゴシック" charset="0"/>
              </a:rPr>
              <a:t>।।।। </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षाऊल </a:t>
            </a:r>
            <a:endParaRPr lang="en-US" b="1">
              <a:latin typeface="Times" charset="0"/>
              <a:ea typeface="ＭＳ Ｐゴシック" charset="0"/>
              <a:cs typeface="ＭＳ Ｐゴシック" charset="0"/>
            </a:endParaRPr>
          </a:p>
          <a:p>
            <a:pPr algn="just"/>
            <a:endParaRPr lang="en-US" b="1">
              <a:latin typeface="Times" charset="0"/>
              <a:ea typeface="ＭＳ Ｐゴシック" charset="0"/>
              <a:cs typeface="ＭＳ Ｐゴシック" charset="0"/>
            </a:endParaRPr>
          </a:p>
          <a:p>
            <a:pPr algn="just"/>
            <a:r>
              <a:rPr lang="hi-in" b="1">
                <a:latin typeface="Times" charset="0"/>
                <a:ea typeface="ＭＳ Ｐゴシック" charset="0"/>
                <a:cs typeface="ＭＳ Ｐゴシック" charset="0"/>
              </a:rPr>
              <a:t>।।।। </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साॅलोमन </a:t>
            </a:r>
            <a:endParaRPr lang="en-US" b="1">
              <a:latin typeface="Times" charset="0"/>
              <a:ea typeface="ＭＳ Ｐゴシック" charset="0"/>
              <a:cs typeface="ＭＳ Ｐゴシック" charset="0"/>
            </a:endParaRPr>
          </a:p>
          <a:p>
            <a:pPr algn="just"/>
            <a:endParaRPr lang="en-US" b="1">
              <a:latin typeface="Times" charset="0"/>
              <a:ea typeface="ＭＳ Ｐゴシック" charset="0"/>
              <a:cs typeface="ＭＳ Ｐゴシック" charset="0"/>
            </a:endParaRPr>
          </a:p>
          <a:p>
            <a:pPr algn="just"/>
            <a:r>
              <a:rPr lang="hi-in" b="1">
                <a:latin typeface="Times" charset="0"/>
                <a:ea typeface="ＭＳ Ｐゴシック" charset="0"/>
                <a:cs typeface="ＭＳ Ｐゴシック" charset="0"/>
              </a:rPr>
              <a:t>।।।। </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उसके पष्चात् गृहयुद्ध</a:t>
            </a:r>
          </a:p>
          <a:p>
            <a:pPr algn="just"/>
            <a:endParaRPr lang="en-US" b="1">
              <a:latin typeface="Times" charset="0"/>
              <a:ea typeface="ＭＳ Ｐゴシック" charset="0"/>
              <a:cs typeface="ＭＳ Ｐゴシック" charset="0"/>
            </a:endParaRPr>
          </a:p>
          <a:p>
            <a:pPr algn="just"/>
            <a:r>
              <a:rPr lang="hi-in" b="1">
                <a:latin typeface="Times" charset="0"/>
                <a:ea typeface="ＭＳ Ｐゴシック" charset="0"/>
                <a:cs typeface="ＭＳ Ｐゴシック" charset="0"/>
              </a:rPr>
              <a:t>अब एक मजेदार निर्देषिका है</a:t>
            </a:r>
          </a:p>
          <a:p>
            <a:pPr algn="just"/>
            <a:endParaRPr lang="en-US" b="1">
              <a:latin typeface="Times" charset="0"/>
              <a:ea typeface="ＭＳ Ｐゴシック" charset="0"/>
              <a:cs typeface="ＭＳ Ｐゴシック" charset="0"/>
            </a:endParaRPr>
          </a:p>
          <a:p>
            <a:pPr algn="just"/>
            <a:r>
              <a:rPr lang="hi-in" b="1">
                <a:latin typeface="Times" charset="0"/>
                <a:ea typeface="ＭＳ Ｐゴシック" charset="0"/>
                <a:cs typeface="ＭＳ Ｐゴシック" charset="0"/>
              </a:rPr>
              <a:t>।।।। </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प्रथम उंगली...............पहला षमुएल............जिसमें राजा ष्षाऊल के जीवन का वृतांत है................संयुक्त इजरायल राष्ट्र के समय </a:t>
            </a:r>
          </a:p>
          <a:p>
            <a:pPr algn="just"/>
            <a:endParaRPr lang="en-US" b="1">
              <a:latin typeface="Times" charset="0"/>
              <a:ea typeface="ＭＳ Ｐゴシック" charset="0"/>
              <a:cs typeface="ＭＳ Ｐゴシック" charset="0"/>
            </a:endParaRPr>
          </a:p>
          <a:p>
            <a:pPr algn="just"/>
            <a:r>
              <a:rPr lang="hi-in" b="1">
                <a:latin typeface="Times" charset="0"/>
                <a:ea typeface="ＭＳ Ｐゴシック" charset="0"/>
                <a:cs typeface="ＭＳ Ｐゴシック" charset="0"/>
              </a:rPr>
              <a:t>।।।। </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द्वितीय उंगली...............द्वितीय षमूएल...............राजा दाऊद के जीवन का वृतांत।</a:t>
            </a:r>
          </a:p>
          <a:p>
            <a:pPr algn="just"/>
            <a:endParaRPr lang="en-US" b="1">
              <a:latin typeface="Times" charset="0"/>
              <a:ea typeface="ＭＳ Ｐゴシック" charset="0"/>
              <a:cs typeface="ＭＳ Ｐゴシック" charset="0"/>
            </a:endParaRPr>
          </a:p>
          <a:p>
            <a:pPr algn="just"/>
            <a:r>
              <a:rPr lang="hi-in" b="1">
                <a:latin typeface="Times" charset="0"/>
                <a:ea typeface="ＭＳ Ｐゴシック" charset="0"/>
                <a:cs typeface="ＭＳ Ｐゴシック" charset="0"/>
              </a:rPr>
              <a:t>।।।। </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तीसरी उंगली................प्रथम राजा.............राजा साॅलोमन के संपूर्ण जीवन व कार्यों के संबंध में।</a:t>
            </a:r>
          </a:p>
          <a:p>
            <a:pPr algn="just"/>
            <a:endParaRPr lang="en-US" b="1">
              <a:latin typeface="Times" charset="0"/>
              <a:ea typeface="ＭＳ Ｐゴシック" charset="0"/>
              <a:cs typeface="ＭＳ Ｐゴシック" charset="0"/>
            </a:endParaRPr>
          </a:p>
          <a:p>
            <a:pPr algn="just"/>
            <a:r>
              <a:rPr lang="hi-in" b="1">
                <a:latin typeface="Times" charset="0"/>
                <a:ea typeface="ＭＳ Ｐゴシック" charset="0"/>
                <a:cs typeface="ＭＳ Ｐゴシック" charset="0"/>
              </a:rPr>
              <a:t>।।।। </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चैथी उंगली..............क्रम में सबसे अंतिम.............गृह युद्ध...........................राष्ट्रीय विभाजन,................दूसरा राजा। यह प्राचीन काल का इतिहास है।</a:t>
            </a:r>
          </a:p>
          <a:p>
            <a:pPr algn="just"/>
            <a:endParaRPr lang="en-US" b="1">
              <a:latin typeface="Times" charset="0"/>
              <a:ea typeface="ＭＳ Ｐゴシック" charset="0"/>
              <a:cs typeface="ＭＳ Ｐゴシック" charset="0"/>
            </a:endParaRPr>
          </a:p>
          <a:p>
            <a:pPr algn="just"/>
            <a:r>
              <a:rPr lang="hi-in" b="1">
                <a:latin typeface="Times" charset="0"/>
                <a:ea typeface="ＭＳ Ｐゴシック" charset="0"/>
                <a:cs typeface="ＭＳ Ｐゴシック" charset="0"/>
              </a:rPr>
              <a:t>अब इस साधारण से विचार के साथ, अगर आपके समक्ष द्वितीय ष्षमूएल आता है तो आप निषिचितता से जान लेंगे कि इसमें राजा दाऊद के जीवन का वृतांत है।</a:t>
            </a:r>
          </a:p>
          <a:p>
            <a:pPr algn="just"/>
            <a:endParaRPr lang="en-US" b="1">
              <a:latin typeface="Times" charset="0"/>
              <a:ea typeface="ＭＳ Ｐゴシック" charset="0"/>
              <a:cs typeface="ＭＳ Ｐゴシック" charset="0"/>
            </a:endParaRPr>
          </a:p>
          <a:p>
            <a:pPr algn="just"/>
            <a:r>
              <a:rPr lang="hi-in" b="1">
                <a:latin typeface="Times" charset="0"/>
                <a:ea typeface="ＭＳ Ｐゴシック" charset="0"/>
                <a:cs typeface="ＭＳ Ｐゴシック" charset="0"/>
              </a:rPr>
              <a:t>अगर इसके पष्चात् राजा साॅलोमन के युग के विषय में पड़ना चाहते हैं,</a:t>
            </a:r>
          </a:p>
          <a:p>
            <a:pPr algn="just"/>
            <a:endParaRPr lang="en-US" b="1">
              <a:latin typeface="Times" charset="0"/>
              <a:ea typeface="ＭＳ Ｐゴシック" charset="0"/>
              <a:cs typeface="ＭＳ Ｐゴシック" charset="0"/>
            </a:endParaRPr>
          </a:p>
          <a:p>
            <a:pPr algn="just"/>
            <a:r>
              <a:rPr lang="hi-in" b="1">
                <a:latin typeface="Times" charset="0"/>
                <a:ea typeface="ＭＳ Ｐゴシック" charset="0"/>
                <a:cs typeface="ＭＳ Ｐゴシック" charset="0"/>
              </a:rPr>
              <a:t>।।।। </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या राष्ट्रीय विभाजन या गृह युद्ध .............. तो उस समय इजरायल व यहूदा दो राष्ट्रों की कहानी 2 राजा में मिलेगी।</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ChangeArrowheads="1" noTextEdit="1"/>
          </p:cNvSpPr>
          <p:nvPr>
            <p:ph type="sldImg"/>
          </p:nvPr>
        </p:nvSpPr>
        <p:spPr>
          <a:ln/>
        </p:spPr>
      </p:sp>
      <p:sp>
        <p:nvSpPr>
          <p:cNvPr id="6861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algn="just"/>
            <a:r>
              <a:rPr lang="hi-in" b="1">
                <a:latin typeface="Times" charset="0"/>
                <a:ea typeface="ＭＳ Ｐゴシック" charset="0"/>
                <a:cs typeface="ＭＳ Ｐゴシック" charset="0"/>
              </a:rPr>
              <a:t>देखिये ये किस प्रकार कार्य करता है?</a:t>
            </a:r>
          </a:p>
          <a:p>
            <a:pPr marL="457200" indent="-457200" algn="just"/>
            <a:endParaRPr lang="en-US" b="1">
              <a:latin typeface="Times" charset="0"/>
              <a:ea typeface="ＭＳ Ｐゴシック" charset="0"/>
              <a:cs typeface="ＭＳ Ｐゴシック" charset="0"/>
            </a:endParaRPr>
          </a:p>
          <a:p>
            <a:pPr marL="457200" indent="-457200" algn="just"/>
            <a:r>
              <a:rPr lang="hi-in" b="1">
                <a:latin typeface="Times" charset="0"/>
                <a:ea typeface="ＭＳ Ｐゴシック" charset="0"/>
                <a:cs typeface="ＭＳ Ｐゴシック" charset="0"/>
              </a:rPr>
              <a:t>अब इसे दोहरायें.........................</a:t>
            </a:r>
          </a:p>
          <a:p>
            <a:pPr marL="457200" indent="-457200" algn="just"/>
            <a:endParaRPr lang="en-US" b="1">
              <a:latin typeface="Times" charset="0"/>
              <a:ea typeface="ＭＳ Ｐゴシック" charset="0"/>
              <a:cs typeface="ＭＳ Ｐゴシック" charset="0"/>
            </a:endParaRPr>
          </a:p>
          <a:p>
            <a:pPr marL="457200" indent="-457200" algn="just"/>
            <a:r>
              <a:rPr lang="hi-in" b="1">
                <a:latin typeface="Times" charset="0"/>
                <a:ea typeface="ＭＳ Ｐゴシック" charset="0"/>
                <a:cs typeface="ＭＳ Ｐゴシック" charset="0"/>
              </a:rPr>
              <a:t>।।।। </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...............एस....डी............एस.............सीडब्लयू</a:t>
            </a:r>
          </a:p>
          <a:p>
            <a:pPr marL="457200" indent="-457200" algn="just"/>
            <a:endParaRPr lang="en-US" b="1">
              <a:latin typeface="Times" charset="0"/>
              <a:ea typeface="ＭＳ Ｐゴシック" charset="0"/>
              <a:cs typeface="ＭＳ Ｐゴシック" charset="0"/>
            </a:endParaRPr>
          </a:p>
          <a:p>
            <a:pPr marL="457200" indent="-457200" algn="just"/>
            <a:r>
              <a:rPr lang="hi-in" b="1">
                <a:latin typeface="Times" charset="0"/>
                <a:ea typeface="ＭＳ Ｐゴシック" charset="0"/>
                <a:cs typeface="ＭＳ Ｐゴシック" charset="0"/>
              </a:rPr>
              <a:t>।।।। </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..............षाऊल.............दाऊद...........साॅलोमन.............गृहयुद्ध</a:t>
            </a:r>
          </a:p>
          <a:p>
            <a:pPr marL="457200" indent="-457200" algn="just"/>
            <a:endParaRPr lang="en-US" b="1">
              <a:latin typeface="Times" charset="0"/>
              <a:ea typeface="ＭＳ Ｐゴシック" charset="0"/>
              <a:cs typeface="ＭＳ Ｐゴシック" charset="0"/>
            </a:endParaRPr>
          </a:p>
          <a:p>
            <a:pPr marL="457200" indent="-457200" algn="just"/>
            <a:r>
              <a:rPr lang="hi-in" b="1">
                <a:latin typeface="Times" charset="0"/>
                <a:ea typeface="ＭＳ Ｐゴシック" charset="0"/>
                <a:cs typeface="ＭＳ Ｐゴシック" charset="0"/>
              </a:rPr>
              <a:t>।।।। </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प्रथम व दूसरा षमूएल..............प्रथम व दूसरा राजा।</a:t>
            </a:r>
          </a:p>
          <a:p>
            <a:pPr marL="457200" indent="-457200" algn="just"/>
            <a:endParaRPr lang="en-US" b="1">
              <a:latin typeface="Times" charset="0"/>
              <a:ea typeface="ＭＳ Ｐゴシック" charset="0"/>
              <a:cs typeface="ＭＳ Ｐゴシック" charset="0"/>
            </a:endParaRPr>
          </a:p>
          <a:p>
            <a:pPr marL="457200" indent="-457200" algn="just"/>
            <a:r>
              <a:rPr lang="hi-in" b="1">
                <a:latin typeface="Times" charset="0"/>
                <a:ea typeface="ＭＳ Ｐゴシック" charset="0"/>
                <a:cs typeface="ＭＳ Ｐゴシック" charset="0"/>
              </a:rPr>
              <a:t>।।।। </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अब 1षमूएल पर कुछ देर के लिये ध्यान केंद्रित कीजिये........ </a:t>
            </a:r>
          </a:p>
          <a:p>
            <a:pPr marL="457200" indent="-457200" algn="just"/>
            <a:endParaRPr lang="en-US" b="1">
              <a:latin typeface="Times" charset="0"/>
              <a:ea typeface="ＭＳ Ｐゴシック" charset="0"/>
              <a:cs typeface="ＭＳ Ｐゴシック" charset="0"/>
            </a:endParaRPr>
          </a:p>
          <a:p>
            <a:pPr marL="457200" indent="-457200" algn="just"/>
            <a:r>
              <a:rPr lang="hi-in" b="1">
                <a:latin typeface="Times" charset="0"/>
                <a:ea typeface="ＭＳ Ｐゴシック" charset="0"/>
                <a:cs typeface="ＭＳ Ｐゴシック" charset="0"/>
              </a:rPr>
              <a:t>1 </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षमूएल अर्थात राजा ष्षाऊल का समय..............?</a:t>
            </a:r>
          </a:p>
          <a:p>
            <a:pPr marL="457200" indent="-457200" algn="just"/>
            <a:endParaRPr lang="en-US" b="1">
              <a:latin typeface="Times" charset="0"/>
              <a:ea typeface="ＭＳ Ｐゴシック" charset="0"/>
              <a:cs typeface="ＭＳ Ｐゴシック" charset="0"/>
            </a:endParaRPr>
          </a:p>
          <a:p>
            <a:pPr marL="457200" indent="-457200" algn="just"/>
            <a:r>
              <a:rPr lang="hi-in" b="1">
                <a:latin typeface="Times" charset="0"/>
                <a:ea typeface="ＭＳ Ｐゴシック" charset="0"/>
                <a:cs typeface="ＭＳ Ｐゴシック" charset="0"/>
              </a:rPr>
              <a:t>।।।। </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और तब राजा साॅलोमन के पहले के किसी एक राजा के विषय में पढ़ना है तो.............इसका संदर्भ 2 राजा में मिलेगा। थोडा सा अभ्यास करना है और आपको राजवंष काल को ठीक से समझने में सहायता मिलेगी। प्राचीन इजरायल और यहूदा का काल दोनों संयुक्त व विभाजित।</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ChangeArrowheads="1" noTextEdit="1"/>
          </p:cNvSpPr>
          <p:nvPr>
            <p:ph type="sldImg"/>
          </p:nvPr>
        </p:nvSpPr>
        <p:spPr>
          <a:solidFill>
            <a:srgbClr val="FFFFFF"/>
          </a:solidFill>
          <a:ln/>
        </p:spPr>
      </p:sp>
      <p:sp>
        <p:nvSpPr>
          <p:cNvPr id="70658" name="Rectangle 3"/>
          <p:cNvSpPr>
            <a:spLocks noChangeArrowheads="1"/>
          </p:cNvSpPr>
          <p:nvPr>
            <p:ph type="body" idx="1"/>
          </p:nvPr>
        </p:nvSpPr>
        <p:spPr>
          <a:solidFill>
            <a:srgbClr val="FFFFFF"/>
          </a:solidFill>
          <a:ln>
            <a:solidFill>
              <a:srgbClr val="000000"/>
            </a:solidFill>
          </a:ln>
        </p:spPr>
        <p:txBody>
          <a:bodyPr/>
          <a:lstStyle/>
          <a:p>
            <a:pPr marL="457200" indent="-457200" algn="just"/>
            <a:r>
              <a:rPr lang="hi-in" b="1">
                <a:latin typeface="Times" charset="0"/>
                <a:ea typeface="ＭＳ Ｐゴシック" charset="0"/>
                <a:cs typeface="ＭＳ Ｐゴシック" charset="0"/>
              </a:rPr>
              <a:t>तब इतिहास में दूसरा षमूएल को देखिये। चैथी उंगली से हमें 2 ष्षमूएल पता चलता है जिसमें राजा दाऊद के विषय में संपूर्ण जानकारी है।</a:t>
            </a:r>
          </a:p>
          <a:p>
            <a:pPr marL="457200" indent="-457200" algn="just"/>
            <a:endParaRPr lang="en-US" b="1">
              <a:latin typeface="Times" charset="0"/>
              <a:ea typeface="ＭＳ Ｐゴシック" charset="0"/>
              <a:cs typeface="ＭＳ Ｐゴシック" charset="0"/>
            </a:endParaRPr>
          </a:p>
          <a:p>
            <a:pPr marL="457200" indent="-457200" algn="just"/>
            <a:r>
              <a:rPr lang="hi-in" b="1">
                <a:latin typeface="Times" charset="0"/>
                <a:ea typeface="ＭＳ Ｐゴシック" charset="0"/>
                <a:cs typeface="ＭＳ Ｐゴシック" charset="0"/>
              </a:rPr>
              <a:t>।।।। </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2 षमूएल 7 में , पद 16 में हमें दाऊद की वाचा क विवरण पढ़ने को मिलता है।</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ChangeArrowheads="1" noTextEdit="1"/>
          </p:cNvSpPr>
          <p:nvPr>
            <p:ph type="sldImg"/>
          </p:nvPr>
        </p:nvSpPr>
        <p:spPr>
          <a:solidFill>
            <a:srgbClr val="FFFFFF"/>
          </a:solidFill>
          <a:ln/>
        </p:spPr>
      </p:sp>
      <p:sp>
        <p:nvSpPr>
          <p:cNvPr id="72706" name="Rectangle 3"/>
          <p:cNvSpPr>
            <a:spLocks noChangeArrowheads="1"/>
          </p:cNvSpPr>
          <p:nvPr>
            <p:ph type="body" idx="1"/>
          </p:nvPr>
        </p:nvSpPr>
        <p:spPr>
          <a:solidFill>
            <a:srgbClr val="FFFFFF"/>
          </a:solidFill>
          <a:ln>
            <a:solidFill>
              <a:srgbClr val="000000"/>
            </a:solidFill>
          </a:ln>
        </p:spPr>
        <p:txBody>
          <a:bodyPr/>
          <a:lstStyle/>
          <a:p>
            <a:pPr marL="457200" indent="-457200"/>
            <a:r>
              <a:rPr lang="hi-in" b="1">
                <a:latin typeface="Times" charset="0"/>
                <a:ea typeface="ＭＳ Ｐゴシック" charset="0"/>
                <a:cs typeface="ＭＳ Ｐゴシック" charset="0"/>
              </a:rPr>
              <a:t>अब.................अगली दो पंक्तियां .............उन दो पुस्तकोें के लिये है जो लोगों को बहुत भ्रमित करती हैं। चलिये इन्हें सीधा करें...........</a:t>
            </a:r>
          </a:p>
          <a:p>
            <a:pPr marL="457200" indent="-457200"/>
            <a:endParaRPr lang="en-US" b="1">
              <a:latin typeface="Times" charset="0"/>
              <a:ea typeface="ＭＳ Ｐゴシック" charset="0"/>
              <a:cs typeface="ＭＳ Ｐゴシック" charset="0"/>
            </a:endParaRPr>
          </a:p>
          <a:p>
            <a:pPr marL="457200" indent="-457200"/>
            <a:r>
              <a:rPr lang="hi-in" b="1">
                <a:latin typeface="Times" charset="0"/>
                <a:ea typeface="ＭＳ Ｐゴシック" charset="0"/>
                <a:cs typeface="ＭＳ Ｐゴシック" charset="0"/>
              </a:rPr>
              <a:t>।।।। </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प्रथम.................दूसरा राजा की ओर काले तीर जो संकेत दे रहे है उसे देखिये................और दो रेखायें जो कोष्ठक में बंद हैं उसे देखिये।</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p:cNvSpPr>
            <a:spLocks noChangeArrowheads="1" noTextEdit="1"/>
          </p:cNvSpPr>
          <p:nvPr>
            <p:ph type="sldImg"/>
          </p:nvPr>
        </p:nvSpPr>
        <p:spPr>
          <a:solidFill>
            <a:srgbClr val="FFFFFF"/>
          </a:solidFill>
          <a:ln/>
        </p:spPr>
      </p:sp>
      <p:sp>
        <p:nvSpPr>
          <p:cNvPr id="74754" name="Rectangle 3"/>
          <p:cNvSpPr>
            <a:spLocks noChangeArrowheads="1"/>
          </p:cNvSpPr>
          <p:nvPr>
            <p:ph type="body" idx="1"/>
          </p:nvPr>
        </p:nvSpPr>
        <p:spPr>
          <a:solidFill>
            <a:srgbClr val="FFFFFF"/>
          </a:solidFill>
          <a:ln>
            <a:solidFill>
              <a:srgbClr val="000000"/>
            </a:solidFill>
          </a:ln>
        </p:spPr>
        <p:txBody>
          <a:bodyPr/>
          <a:lstStyle/>
          <a:p>
            <a:pPr marL="457200" indent="-457200" algn="just"/>
            <a:r>
              <a:rPr lang="hi-in" b="1">
                <a:latin typeface="Times" charset="0"/>
                <a:ea typeface="ＭＳ Ｐゴシック" charset="0"/>
                <a:cs typeface="ＭＳ Ｐゴシック" charset="0"/>
              </a:rPr>
              <a:t>पुस्तकों के नाम भरिये................प्रथम इतिहास और दूसरा इतिहास</a:t>
            </a:r>
          </a:p>
          <a:p>
            <a:pPr marL="457200" indent="-457200" algn="just"/>
            <a:endParaRPr lang="en-US" b="1">
              <a:latin typeface="Times" charset="0"/>
              <a:ea typeface="ＭＳ Ｐゴシック" charset="0"/>
              <a:cs typeface="ＭＳ Ｐゴシック" charset="0"/>
            </a:endParaRPr>
          </a:p>
          <a:p>
            <a:pPr marL="457200" indent="-457200" algn="just"/>
            <a:r>
              <a:rPr lang="hi-in" b="1">
                <a:latin typeface="Times" charset="0"/>
                <a:ea typeface="ＭＳ Ｐゴシック" charset="0"/>
                <a:cs typeface="ＭＳ Ｐゴシック" charset="0"/>
              </a:rPr>
              <a:t>।।।। </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बात यह है कि...............प्रथम व द्वितीय इतिहास में समान सामग्री है............</a:t>
            </a:r>
          </a:p>
          <a:p>
            <a:pPr marL="457200" indent="-457200" algn="just"/>
            <a:endParaRPr lang="en-US" b="1">
              <a:latin typeface="Times" charset="0"/>
              <a:ea typeface="ＭＳ Ｐゴシック" charset="0"/>
              <a:cs typeface="ＭＳ Ｐゴシック" charset="0"/>
            </a:endParaRPr>
          </a:p>
          <a:p>
            <a:pPr marL="457200" indent="-457200" algn="just"/>
            <a:r>
              <a:rPr lang="hi-in" b="1">
                <a:latin typeface="Times" charset="0"/>
                <a:ea typeface="ＭＳ Ｐゴシック" charset="0"/>
                <a:cs typeface="ＭＳ Ｐゴシック" charset="0"/>
              </a:rPr>
              <a:t>।।।। </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..............दूसरे षमूएल से दूसरा राजा तक का काल खंड समान है।</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p:cNvSpPr>
            <a:spLocks noChangeArrowheads="1" noTextEdit="1"/>
          </p:cNvSpPr>
          <p:nvPr>
            <p:ph type="sldImg"/>
          </p:nvPr>
        </p:nvSpPr>
        <p:spPr>
          <a:solidFill>
            <a:srgbClr val="FFFFFF"/>
          </a:solidFill>
          <a:ln/>
        </p:spPr>
      </p:sp>
      <p:sp>
        <p:nvSpPr>
          <p:cNvPr id="76802" name="Rectangle 3"/>
          <p:cNvSpPr>
            <a:spLocks noGrp="1" noChangeArrowheads="1"/>
          </p:cNvSpPr>
          <p:nvPr>
            <p:ph type="body" idx="1"/>
          </p:nvPr>
        </p:nvSpPr>
        <p:spPr>
          <a:solidFill>
            <a:srgbClr val="FFFFFF"/>
          </a:solidFill>
          <a:ln>
            <a:solidFill>
              <a:srgbClr val="000000"/>
            </a:solidFill>
          </a:ln>
        </p:spPr>
        <p:txBody>
          <a:bodyPr/>
          <a:lstStyle/>
          <a:p>
            <a:r>
              <a:rPr lang="hi-in" b="1">
                <a:latin typeface="Times" charset="0"/>
                <a:ea typeface="ＭＳ Ｐゴシック" charset="0"/>
                <a:cs typeface="ＭＳ Ｐゴシック" charset="0"/>
              </a:rPr>
              <a:t>उसके उपरांत.............इसमें कई अंतर है?</a:t>
            </a:r>
          </a:p>
          <a:p>
            <a:pPr algn="just"/>
            <a:endParaRPr lang="en-US" b="1">
              <a:latin typeface="Times" charset="0"/>
              <a:ea typeface="ＭＳ Ｐゴシック" charset="0"/>
              <a:cs typeface="ＭＳ Ｐゴシック" charset="0"/>
            </a:endParaRPr>
          </a:p>
          <a:p>
            <a:pPr algn="just"/>
            <a:r>
              <a:rPr lang="hi-in" b="1">
                <a:latin typeface="Times" charset="0"/>
                <a:ea typeface="ＭＳ Ｐゴシック" charset="0"/>
                <a:cs typeface="ＭＳ Ｐゴシック" charset="0"/>
              </a:rPr>
              <a:t>।।।। </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दूसरा षमूएल एवं प्रथम व दूसरा राजा बड़ी मजबूत भविष्यवाणीयों के दृष्टिकोण से लिखा गया था..............और विभक्त राष्ट्र का एक मूल ऐतिहासिक रिेकार्ड भी पेष कर रहा था।</a:t>
            </a:r>
          </a:p>
          <a:p>
            <a:pPr algn="just"/>
            <a:endParaRPr lang="en-US" b="1">
              <a:latin typeface="Times" charset="0"/>
              <a:ea typeface="ＭＳ Ｐゴシック" charset="0"/>
              <a:cs typeface="ＭＳ Ｐゴシック" charset="0"/>
            </a:endParaRPr>
          </a:p>
          <a:p>
            <a:pPr algn="just"/>
            <a:r>
              <a:rPr lang="hi-in" b="1">
                <a:latin typeface="Times" charset="0"/>
                <a:ea typeface="ＭＳ Ｐゴシック" charset="0"/>
                <a:cs typeface="ＭＳ Ｐゴシック" charset="0"/>
              </a:rPr>
              <a:t>।।।। </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दोनों इतिहास यद्यपि दाऊद, साॅलोमन, और गृहयुद्ध को दोहराते है एक अलग ही पुरोहताई दृष्टिकोण से।</a:t>
            </a:r>
          </a:p>
          <a:p>
            <a:pPr algn="just"/>
            <a:endParaRPr lang="en-US" b="1">
              <a:latin typeface="Times" charset="0"/>
              <a:ea typeface="ＭＳ Ｐゴシック" charset="0"/>
              <a:cs typeface="ＭＳ Ｐゴシック" charset="0"/>
            </a:endParaRPr>
          </a:p>
          <a:p>
            <a:pPr algn="just"/>
            <a:r>
              <a:rPr lang="hi-in" b="1">
                <a:latin typeface="Times" charset="0"/>
                <a:ea typeface="ＭＳ Ｐゴシック" charset="0"/>
                <a:cs typeface="ＭＳ Ｐゴシック" charset="0"/>
              </a:rPr>
              <a:t>और मजेदार बात यह कि इतिहास क अधिकतर भाग दोहराया जाता है..............कुछ तो षब्दषः दोहराव है...............जो दोनों ष्षमूएल व राजा में मिलता है।</a:t>
            </a:r>
          </a:p>
          <a:p>
            <a:pPr algn="just"/>
            <a:endParaRPr lang="en-US" b="1">
              <a:latin typeface="Times" charset="0"/>
              <a:ea typeface="ＭＳ Ｐゴシック" charset="0"/>
              <a:cs typeface="ＭＳ Ｐゴシック" charset="0"/>
            </a:endParaRPr>
          </a:p>
          <a:p>
            <a:pPr algn="just"/>
            <a:r>
              <a:rPr lang="hi-in" b="1">
                <a:latin typeface="Times" charset="0"/>
                <a:ea typeface="ＭＳ Ｐゴシック" charset="0"/>
                <a:cs typeface="ＭＳ Ｐゴシック" charset="0"/>
              </a:rPr>
              <a:t>।।।। </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इसलिये..............समय सीमा समान.............</a:t>
            </a:r>
          </a:p>
          <a:p>
            <a:pPr algn="just"/>
            <a:endParaRPr lang="en-US" b="1">
              <a:latin typeface="Times" charset="0"/>
              <a:ea typeface="ＭＳ Ｐゴシック" charset="0"/>
              <a:cs typeface="ＭＳ Ｐゴシック" charset="0"/>
            </a:endParaRPr>
          </a:p>
          <a:p>
            <a:pPr algn="just"/>
            <a:r>
              <a:rPr lang="hi-in" b="1">
                <a:latin typeface="Times" charset="0"/>
                <a:ea typeface="ＭＳ Ｐゴシック" charset="0"/>
                <a:cs typeface="ＭＳ Ｐゴシック" charset="0"/>
              </a:rPr>
              <a:t>।।।। </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कई घटनायें समान................</a:t>
            </a:r>
          </a:p>
          <a:p>
            <a:pPr algn="just"/>
            <a:endParaRPr lang="en-US" b="1">
              <a:latin typeface="Times" charset="0"/>
              <a:ea typeface="ＭＳ Ｐゴシック" charset="0"/>
              <a:cs typeface="ＭＳ Ｐゴシック" charset="0"/>
            </a:endParaRPr>
          </a:p>
          <a:p>
            <a:pPr algn="just"/>
            <a:r>
              <a:rPr lang="hi-in" b="1">
                <a:latin typeface="Times" charset="0"/>
                <a:ea typeface="ＭＳ Ｐゴシック" charset="0"/>
                <a:cs typeface="ＭＳ Ｐゴシック" charset="0"/>
              </a:rPr>
              <a:t>।।।। </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कई अध्याय समान</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p:cNvSpPr>
            <a:spLocks noChangeArrowheads="1" noTextEdit="1"/>
          </p:cNvSpPr>
          <p:nvPr>
            <p:ph type="sldImg"/>
          </p:nvPr>
        </p:nvSpPr>
        <p:spPr>
          <a:solidFill>
            <a:srgbClr val="FFFFFF"/>
          </a:solidFill>
          <a:ln/>
        </p:spPr>
      </p:sp>
      <p:sp>
        <p:nvSpPr>
          <p:cNvPr id="78850" name="Rectangle 3"/>
          <p:cNvSpPr>
            <a:spLocks noChangeArrowheads="1"/>
          </p:cNvSpPr>
          <p:nvPr>
            <p:ph type="body" idx="1"/>
          </p:nvPr>
        </p:nvSpPr>
        <p:spPr>
          <a:solidFill>
            <a:srgbClr val="FFFFFF"/>
          </a:solidFill>
          <a:ln>
            <a:solidFill>
              <a:srgbClr val="000000"/>
            </a:solidFill>
          </a:ln>
        </p:spPr>
        <p:txBody>
          <a:bodyPr/>
          <a:lstStyle/>
          <a:p>
            <a:pPr marL="457200" indent="-457200" algn="just"/>
            <a:r>
              <a:rPr lang="hi-in" b="1">
                <a:latin typeface="Times" charset="0"/>
                <a:ea typeface="ＭＳ Ｐゴシック" charset="0"/>
                <a:cs typeface="ＭＳ Ｐゴシック" charset="0"/>
              </a:rPr>
              <a:t>अब हमारे पास इन चार पुस्तकों में संयुक्त इजरायल व राजा षाऊल, दाऊद, साॅलोमन और उसके बाद पनपे गृह युद्ध का विस्तृत वर्णन है</a:t>
            </a:r>
          </a:p>
          <a:p>
            <a:pPr marL="457200" indent="-457200" algn="just"/>
            <a:endParaRPr lang="en-US" b="1">
              <a:latin typeface="Times" charset="0"/>
              <a:ea typeface="ＭＳ Ｐゴシック" charset="0"/>
              <a:cs typeface="ＭＳ Ｐゴシック" charset="0"/>
            </a:endParaRPr>
          </a:p>
          <a:p>
            <a:pPr marL="457200" indent="-457200" algn="just"/>
            <a:r>
              <a:rPr lang="hi-in" b="1">
                <a:latin typeface="Times" charset="0"/>
                <a:ea typeface="ＭＳ Ｐゴシック" charset="0"/>
                <a:cs typeface="ＭＳ Ｐゴシック" charset="0"/>
              </a:rPr>
              <a:t>।।।। </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संयुक्त राष्ट्र इजरायल दो  भागों में बंट जाता है जैसे उत्तरी इजरायल व दक्षिणी यहूदा राज्य।</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ChangeArrowheads="1" noTextEdit="1"/>
          </p:cNvSpPr>
          <p:nvPr>
            <p:ph type="sldImg"/>
          </p:nvPr>
        </p:nvSpPr>
        <p:spPr>
          <a:solidFill>
            <a:srgbClr val="FFFFFF"/>
          </a:solidFill>
          <a:ln/>
        </p:spPr>
      </p:sp>
      <p:sp>
        <p:nvSpPr>
          <p:cNvPr id="80898" name="Rectangle 3"/>
          <p:cNvSpPr>
            <a:spLocks noChangeArrowheads="1"/>
          </p:cNvSpPr>
          <p:nvPr>
            <p:ph type="body" idx="1"/>
          </p:nvPr>
        </p:nvSpPr>
        <p:spPr>
          <a:solidFill>
            <a:srgbClr val="FFFFFF"/>
          </a:solidFill>
          <a:ln>
            <a:solidFill>
              <a:srgbClr val="000000"/>
            </a:solidFill>
          </a:ln>
        </p:spPr>
        <p:txBody>
          <a:bodyPr/>
          <a:lstStyle/>
          <a:p>
            <a:pPr marL="457200" indent="-457200"/>
            <a:r>
              <a:rPr lang="hi-in" b="1">
                <a:latin typeface="Times" charset="0"/>
                <a:ea typeface="ＭＳ Ｐゴシック" charset="0"/>
                <a:cs typeface="ＭＳ Ｐゴシック" charset="0"/>
              </a:rPr>
              <a:t>इतिहास के चैकोन खाने में हमें खूंटे का आकार दिखाई पड़ता है। हम उस विचार को उस स्थान में रखेंगे।</a:t>
            </a:r>
          </a:p>
          <a:p>
            <a:pPr marL="457200" indent="-457200"/>
            <a:endParaRPr lang="en-US" b="1">
              <a:latin typeface="Times" charset="0"/>
              <a:ea typeface="ＭＳ Ｐゴシック" charset="0"/>
              <a:cs typeface="ＭＳ Ｐゴシック" charset="0"/>
            </a:endParaRPr>
          </a:p>
          <a:p>
            <a:pPr marL="457200" indent="-457200"/>
            <a:r>
              <a:rPr lang="hi-in" b="1">
                <a:latin typeface="Times" charset="0"/>
                <a:ea typeface="ＭＳ Ｐゴシック" charset="0"/>
                <a:cs typeface="ＭＳ Ｐゴシック" charset="0"/>
              </a:rPr>
              <a:t>।।।। </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अब हम पुराने नियम की अंतिम पुस्तकों पर आते हैं।</a:t>
            </a:r>
          </a:p>
          <a:p>
            <a:pPr marL="457200" indent="-457200"/>
            <a:endParaRPr lang="en-US" b="1">
              <a:latin typeface="Times" charset="0"/>
              <a:ea typeface="ＭＳ Ｐゴシック" charset="0"/>
              <a:cs typeface="ＭＳ Ｐゴシック" charset="0"/>
            </a:endParaRPr>
          </a:p>
          <a:p>
            <a:pPr marL="457200" indent="-457200"/>
            <a:r>
              <a:rPr lang="hi-in" b="1">
                <a:latin typeface="Times" charset="0"/>
                <a:ea typeface="ＭＳ Ｐゴシック" charset="0"/>
                <a:cs typeface="ＭＳ Ｐゴシック" charset="0"/>
              </a:rPr>
              <a:t>।।।। </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सबसे पहले एज्रा है, जो बेबीलोन की गुलामी से छुटे दूसरे समूह के लोगों का प्रमुख था। वह अत्यंत पढ़ा लिखा व परमेष्वर की व्यवस्था जो नये बनाये जाने वाले मंदिर में मानी जानी थी उसका बेहतर प्रबंधक था-यद्यपि साॅलोमन से कम स्त्र पर था। परमेष्वर के इस महान जन ने लौटी हुई यहूदी जनसंख्या के जीवन में कई सुधार क कार्य किये।</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p:cNvSpPr>
            <a:spLocks noChangeArrowheads="1" noTextEdit="1"/>
          </p:cNvSpPr>
          <p:nvPr>
            <p:ph type="sldImg"/>
          </p:nvPr>
        </p:nvSpPr>
        <p:spPr>
          <a:solidFill>
            <a:srgbClr val="FFFFFF"/>
          </a:solidFill>
          <a:ln/>
        </p:spPr>
      </p:sp>
      <p:sp>
        <p:nvSpPr>
          <p:cNvPr id="82946" name="Rectangle 3"/>
          <p:cNvSpPr>
            <a:spLocks noChangeArrowheads="1"/>
          </p:cNvSpPr>
          <p:nvPr>
            <p:ph type="body" idx="1"/>
          </p:nvPr>
        </p:nvSpPr>
        <p:spPr>
          <a:solidFill>
            <a:srgbClr val="FFFFFF"/>
          </a:solidFill>
          <a:ln>
            <a:solidFill>
              <a:srgbClr val="000000"/>
            </a:solidFill>
          </a:ln>
        </p:spPr>
        <p:txBody>
          <a:bodyPr/>
          <a:lstStyle/>
          <a:p>
            <a:pPr algn="just"/>
            <a:r>
              <a:rPr lang="hi-in" b="1">
                <a:latin typeface="Times" charset="0"/>
                <a:ea typeface="ＭＳ Ｐゴシック" charset="0"/>
                <a:cs typeface="ＭＳ Ｐゴシック" charset="0"/>
              </a:rPr>
              <a:t>उसके पष्चात् नहेमायाह का आगमन हुआ और उसके द्वारा यरूषलेम की गिरी हुई दीवारें और षहरपनाह तैयार किये गये - वाचा का नवीनीकरण भी हुआ।</a:t>
            </a:r>
            <a:endParaRPr lang="en-US" b="1">
              <a:latin typeface="Times" charset="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2"/>
          <p:cNvSpPr>
            <a:spLocks noChangeArrowheads="1" noTextEdit="1"/>
          </p:cNvSpPr>
          <p:nvPr>
            <p:ph type="sldImg"/>
          </p:nvPr>
        </p:nvSpPr>
        <p:spPr>
          <a:ln/>
        </p:spPr>
      </p:sp>
      <p:sp>
        <p:nvSpPr>
          <p:cNvPr id="1126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lang="hi-in" b="1">
                <a:latin typeface="Times" charset="0"/>
                <a:ea typeface="ＭＳ Ｐゴシック" charset="0"/>
                <a:cs typeface="ＭＳ Ｐゴシック" charset="0"/>
              </a:rPr>
              <a:t>‘‘खुली बाईबल के लक्ष्य’’................अब हम इसके पुराने नियम के भाग पर जायेंगे जो 39 पुस्तकों का संग्रह है................नियम, इतिहास, काव्य और भविष्यवाणियां</a:t>
            </a:r>
            <a:endParaRPr lang="en-US" b="1">
              <a:latin typeface="Times" charset="0"/>
              <a:ea typeface="ＭＳ Ｐゴシック" charset="0"/>
              <a:cs typeface="ＭＳ Ｐゴシック"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p:cNvSpPr>
            <a:spLocks noChangeArrowheads="1" noTextEdit="1"/>
          </p:cNvSpPr>
          <p:nvPr>
            <p:ph type="sldImg"/>
          </p:nvPr>
        </p:nvSpPr>
        <p:spPr>
          <a:solidFill>
            <a:srgbClr val="FFFFFF"/>
          </a:solidFill>
          <a:ln/>
        </p:spPr>
      </p:sp>
      <p:sp>
        <p:nvSpPr>
          <p:cNvPr id="84994" name="Rectangle 3"/>
          <p:cNvSpPr>
            <a:spLocks noChangeArrowheads="1"/>
          </p:cNvSpPr>
          <p:nvPr>
            <p:ph type="body" idx="1"/>
          </p:nvPr>
        </p:nvSpPr>
        <p:spPr>
          <a:solidFill>
            <a:srgbClr val="FFFFFF"/>
          </a:solidFill>
          <a:ln>
            <a:solidFill>
              <a:srgbClr val="000000"/>
            </a:solidFill>
          </a:ln>
        </p:spPr>
        <p:txBody>
          <a:bodyPr/>
          <a:lstStyle/>
          <a:p>
            <a:pPr algn="just"/>
            <a:r>
              <a:rPr lang="hi-in" b="1">
                <a:latin typeface="Times" charset="0"/>
                <a:ea typeface="ＭＳ Ｐゴシック" charset="0"/>
                <a:cs typeface="ＭＳ Ｐゴシック" charset="0"/>
              </a:rPr>
              <a:t>और अंततः ऐस्तर, यह एक ऐसी पुस्तक थी जिसमें परमेष्वर का नाम एक भी बार नहीं आया! यद्यपि हम इस गूढ़ सत्य को जानते हैं कि ऐस्तर के साहस के कारण वह राजदरबार में गई और लोगों के जीवन को बचाया। अपने कार्यों द्वारा उसने अपने यहूदी वंषजों के भविष्य को सुरक्षित किया, जिनके द्वारा भविष्य की पीढ़ियों में से मसीहा का आना तय था।</a:t>
            </a:r>
            <a:endParaRPr lang="en-US" b="1">
              <a:latin typeface="Times" charset="0"/>
              <a:ea typeface="ＭＳ Ｐゴシック" charset="0"/>
              <a:cs typeface="ＭＳ Ｐゴシック"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ChangeArrowheads="1" noTextEdit="1"/>
          </p:cNvSpPr>
          <p:nvPr>
            <p:ph type="sldImg"/>
          </p:nvPr>
        </p:nvSpPr>
        <p:spPr>
          <a:solidFill>
            <a:srgbClr val="FFFFFF"/>
          </a:solidFill>
          <a:ln/>
        </p:spPr>
      </p:sp>
      <p:sp>
        <p:nvSpPr>
          <p:cNvPr id="87042" name="Rectangle 3"/>
          <p:cNvSpPr>
            <a:spLocks noChangeArrowheads="1"/>
          </p:cNvSpPr>
          <p:nvPr>
            <p:ph type="body" idx="1"/>
          </p:nvPr>
        </p:nvSpPr>
        <p:spPr>
          <a:solidFill>
            <a:srgbClr val="FFFFFF"/>
          </a:solidFill>
          <a:ln>
            <a:solidFill>
              <a:srgbClr val="000000"/>
            </a:solidFill>
          </a:ln>
        </p:spPr>
        <p:txBody>
          <a:bodyPr/>
          <a:lstStyle/>
          <a:p>
            <a:pPr algn="just"/>
            <a:r>
              <a:rPr lang="hi-in" b="1">
                <a:latin typeface="Times" charset="0"/>
                <a:ea typeface="ＭＳ Ｐゴシック" charset="0"/>
                <a:cs typeface="ＭＳ Ｐゴシック" charset="0"/>
              </a:rPr>
              <a:t>अब हमने अध्ययन सहायक </a:t>
            </a:r>
            <a:r>
              <a:rPr lang="en-US" b="1">
                <a:latin typeface="Times" charset="0"/>
                <a:ea typeface="ＭＳ Ｐゴシック" charset="0"/>
                <a:cs typeface="ＭＳ Ｐゴシック" charset="0"/>
              </a:rPr>
              <a:t>#</a:t>
            </a:r>
            <a:r>
              <a:rPr lang="hi-in" b="1">
                <a:latin typeface="Times" charset="0"/>
                <a:ea typeface="ＭＳ Ｐゴシック" charset="0"/>
                <a:cs typeface="ＭＳ Ｐゴシック" charset="0"/>
              </a:rPr>
              <a:t>19 का दूसरा काॅलम पूर्ण किया है................प्रथम.............नियम की पुस्तकें..............फिर इतिहास की पुस्तकें। एक बार पुनः षीट को व्यवस्थ्ति क्रम में जमाया गया है ताकि कथानक व क्रम के अनुसार पुस्तकों के नाम लिखे जा सके..............दि क्विक क्रोनोलाॅजी फाईल फोल्डर्स ...........जो अध्ययन सहायक षीट के बांयी ओर चल रही है।</a:t>
            </a:r>
            <a:endParaRPr lang="en-US" b="1">
              <a:solidFill>
                <a:srgbClr val="000000"/>
              </a:solidFill>
              <a:latin typeface="Times" charset="0"/>
              <a:ea typeface="ＭＳ Ｐゴシック" charset="0"/>
              <a:cs typeface="ＭＳ Ｐゴシック"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p:cNvSpPr>
            <a:spLocks noChangeArrowheads="1" noTextEdit="1"/>
          </p:cNvSpPr>
          <p:nvPr>
            <p:ph type="sldImg"/>
          </p:nvPr>
        </p:nvSpPr>
        <p:spPr>
          <a:solidFill>
            <a:srgbClr val="FFFFFF"/>
          </a:solidFill>
          <a:ln/>
        </p:spPr>
      </p:sp>
      <p:sp>
        <p:nvSpPr>
          <p:cNvPr id="89090" name="Rectangle 3"/>
          <p:cNvSpPr>
            <a:spLocks noChangeArrowheads="1"/>
          </p:cNvSpPr>
          <p:nvPr>
            <p:ph type="body" idx="1"/>
          </p:nvPr>
        </p:nvSpPr>
        <p:spPr>
          <a:solidFill>
            <a:srgbClr val="FFFFFF"/>
          </a:solidFill>
          <a:ln>
            <a:solidFill>
              <a:srgbClr val="000000"/>
            </a:solidFill>
          </a:ln>
        </p:spPr>
        <p:txBody>
          <a:bodyPr/>
          <a:lstStyle/>
          <a:p>
            <a:pPr marL="457200" indent="-457200" algn="just"/>
            <a:r>
              <a:rPr lang="hi-in" b="1">
                <a:solidFill>
                  <a:srgbClr val="000000"/>
                </a:solidFill>
                <a:latin typeface="Times" charset="0"/>
                <a:ea typeface="ＭＳ Ｐゴシック" charset="0"/>
                <a:cs typeface="ＭＳ Ｐゴシック" charset="0"/>
              </a:rPr>
              <a:t>अब हम वर्कषीट के तीसरे काॅलम पर चलेंगे, जहां लिखा है ‘‘किताबों का जमाना’’ ..........इसमें काव्य व भविष्यवक्ताओं की पुस्तक का संग्रह है</a:t>
            </a:r>
          </a:p>
          <a:p>
            <a:pPr marL="457200" indent="-457200" algn="just"/>
            <a:endParaRPr lang="en-US" b="1">
              <a:solidFill>
                <a:srgbClr val="000000"/>
              </a:solidFill>
              <a:latin typeface="Times" charset="0"/>
              <a:ea typeface="ＭＳ Ｐゴシック" charset="0"/>
              <a:cs typeface="ＭＳ Ｐゴシック" charset="0"/>
            </a:endParaRPr>
          </a:p>
          <a:p>
            <a:pPr marL="457200" indent="-457200" algn="just"/>
            <a:r>
              <a:rPr lang="hi-in" b="1">
                <a:solidFill>
                  <a:srgbClr val="000000"/>
                </a:solidFill>
                <a:latin typeface="Times" charset="0"/>
                <a:ea typeface="ＭＳ Ｐゴシック" charset="0"/>
                <a:cs typeface="ＭＳ Ｐゴシック" charset="0"/>
              </a:rPr>
              <a:t>।।।। </a:t>
            </a:r>
            <a:r>
              <a:rPr lang="en-US" b="1">
                <a:solidFill>
                  <a:srgbClr val="000000"/>
                </a:solidFill>
                <a:latin typeface="Times" charset="0"/>
                <a:ea typeface="ＭＳ Ｐゴシック" charset="0"/>
                <a:cs typeface="ＭＳ Ｐゴシック" charset="0"/>
              </a:rPr>
              <a:t>	</a:t>
            </a:r>
            <a:r>
              <a:rPr lang="hi-in" b="1">
                <a:solidFill>
                  <a:srgbClr val="000000"/>
                </a:solidFill>
                <a:latin typeface="Times" charset="0"/>
                <a:ea typeface="ＭＳ Ｐゴシック" charset="0"/>
                <a:cs typeface="ＭＳ Ｐゴシック" charset="0"/>
              </a:rPr>
              <a:t>....काव्य की 5 पुस्तकें।</a:t>
            </a:r>
          </a:p>
          <a:p>
            <a:pPr marL="457200" indent="-457200" algn="just"/>
            <a:endParaRPr lang="en-US" b="1">
              <a:solidFill>
                <a:srgbClr val="000000"/>
              </a:solidFill>
              <a:latin typeface="Times" charset="0"/>
              <a:ea typeface="ＭＳ Ｐゴシック" charset="0"/>
              <a:cs typeface="ＭＳ Ｐゴシック" charset="0"/>
            </a:endParaRPr>
          </a:p>
          <a:p>
            <a:pPr marL="457200" indent="-457200" algn="just"/>
            <a:r>
              <a:rPr lang="hi-in" b="1">
                <a:solidFill>
                  <a:srgbClr val="000000"/>
                </a:solidFill>
                <a:latin typeface="Times" charset="0"/>
                <a:ea typeface="ＭＳ Ｐゴシック" charset="0"/>
                <a:cs typeface="ＭＳ Ｐゴシック" charset="0"/>
              </a:rPr>
              <a:t>।।।। </a:t>
            </a:r>
            <a:r>
              <a:rPr lang="en-US" b="1">
                <a:solidFill>
                  <a:srgbClr val="000000"/>
                </a:solidFill>
                <a:latin typeface="Times" charset="0"/>
                <a:ea typeface="ＭＳ Ｐゴシック" charset="0"/>
                <a:cs typeface="ＭＳ Ｐゴシック" charset="0"/>
              </a:rPr>
              <a:t>	</a:t>
            </a:r>
            <a:r>
              <a:rPr lang="hi-in" b="1">
                <a:solidFill>
                  <a:srgbClr val="000000"/>
                </a:solidFill>
                <a:latin typeface="Times" charset="0"/>
                <a:ea typeface="ＭＳ Ｐゴシック" charset="0"/>
                <a:cs typeface="ＭＳ Ｐゴシック" charset="0"/>
              </a:rPr>
              <a:t>............एक सभ्यता के वातावरण में बुद्धि व कौषल का विवास प्रारंभ हुआ। दूसरे ष्षब्दों में, विचारकों के लिये सोचने का समय है। काव्य की पुस्तकों के साथ परिस्थितियों भी हैं। सिर्फ अय्यून की पुस्तक छोड़कर</a:t>
            </a:r>
          </a:p>
          <a:p>
            <a:pPr marL="457200" indent="-457200" algn="just"/>
            <a:endParaRPr lang="en-US" b="1">
              <a:solidFill>
                <a:srgbClr val="000000"/>
              </a:solidFill>
              <a:latin typeface="Times" charset="0"/>
              <a:ea typeface="ＭＳ Ｐゴシック" charset="0"/>
              <a:cs typeface="ＭＳ Ｐゴシック" charset="0"/>
            </a:endParaRPr>
          </a:p>
          <a:p>
            <a:pPr marL="457200" indent="-457200" algn="just"/>
            <a:r>
              <a:rPr lang="hi-in" b="1">
                <a:solidFill>
                  <a:srgbClr val="000000"/>
                </a:solidFill>
                <a:latin typeface="Times" charset="0"/>
                <a:ea typeface="ＭＳ Ｐゴシック" charset="0"/>
                <a:cs typeface="ＭＳ Ｐゴシック" charset="0"/>
              </a:rPr>
              <a:t>।।।। </a:t>
            </a:r>
            <a:r>
              <a:rPr lang="en-US" b="1">
                <a:solidFill>
                  <a:srgbClr val="000000"/>
                </a:solidFill>
                <a:latin typeface="Times" charset="0"/>
                <a:ea typeface="ＭＳ Ｐゴシック" charset="0"/>
                <a:cs typeface="ＭＳ Ｐゴシック" charset="0"/>
              </a:rPr>
              <a:t>	</a:t>
            </a:r>
            <a:r>
              <a:rPr lang="hi-in" b="1">
                <a:solidFill>
                  <a:srgbClr val="000000"/>
                </a:solidFill>
                <a:latin typeface="Times" charset="0"/>
                <a:ea typeface="ＭＳ Ｐゴシック" charset="0"/>
                <a:cs typeface="ＭＳ Ｐゴシック" charset="0"/>
              </a:rPr>
              <a:t>इस समूह की पांच पुस्तकें इस समय लिखी गई जब अंतरराष्ट्रीय स्तर पर इजरायल अपनी प्रतिष्ठा व राजनैतिक सामर्थ में बहुत ऊंचाइयों पर था। अतः काव्य की पुस्तकों से प्रारंभ करें।</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2"/>
          <p:cNvSpPr>
            <a:spLocks noChangeArrowheads="1" noTextEdit="1"/>
          </p:cNvSpPr>
          <p:nvPr>
            <p:ph type="sldImg"/>
          </p:nvPr>
        </p:nvSpPr>
        <p:spPr>
          <a:solidFill>
            <a:srgbClr val="FFFFFF"/>
          </a:solidFill>
          <a:ln/>
        </p:spPr>
      </p:sp>
      <p:sp>
        <p:nvSpPr>
          <p:cNvPr id="91138" name="Rectangle 3"/>
          <p:cNvSpPr>
            <a:spLocks noChangeArrowheads="1"/>
          </p:cNvSpPr>
          <p:nvPr>
            <p:ph type="body" idx="1"/>
          </p:nvPr>
        </p:nvSpPr>
        <p:spPr>
          <a:solidFill>
            <a:srgbClr val="FFFFFF"/>
          </a:solidFill>
          <a:ln>
            <a:solidFill>
              <a:srgbClr val="000000"/>
            </a:solidFill>
          </a:ln>
        </p:spPr>
        <p:txBody>
          <a:bodyPr/>
          <a:lstStyle/>
          <a:p>
            <a:pPr marL="457200" indent="-457200" algn="just"/>
            <a:r>
              <a:rPr lang="hi-in" b="1">
                <a:solidFill>
                  <a:srgbClr val="000000"/>
                </a:solidFill>
                <a:latin typeface="Times" charset="0"/>
                <a:ea typeface="ＭＳ Ｐゴシック" charset="0"/>
                <a:cs typeface="ＭＳ Ｐゴシック" charset="0"/>
              </a:rPr>
              <a:t>अब काव्य का बाॅक्स बड़ा हो जाता है। प्रत्येक जगह दो छोटी रेखा है।</a:t>
            </a:r>
          </a:p>
          <a:p>
            <a:pPr marL="457200" indent="-457200" algn="just"/>
            <a:endParaRPr lang="en-US" b="1">
              <a:solidFill>
                <a:srgbClr val="000000"/>
              </a:solidFill>
              <a:latin typeface="Times" charset="0"/>
              <a:ea typeface="ＭＳ Ｐゴシック" charset="0"/>
              <a:cs typeface="ＭＳ Ｐゴシック" charset="0"/>
            </a:endParaRPr>
          </a:p>
          <a:p>
            <a:pPr marL="457200" indent="-457200" algn="just"/>
            <a:r>
              <a:rPr lang="hi-in" b="1">
                <a:solidFill>
                  <a:srgbClr val="000000"/>
                </a:solidFill>
                <a:latin typeface="Times" charset="0"/>
                <a:ea typeface="ＭＳ Ｐゴシック" charset="0"/>
                <a:cs typeface="ＭＳ Ｐゴシック" charset="0"/>
              </a:rPr>
              <a:t>।।।। </a:t>
            </a:r>
            <a:r>
              <a:rPr lang="en-US" b="1">
                <a:solidFill>
                  <a:srgbClr val="000000"/>
                </a:solidFill>
                <a:latin typeface="Times" charset="0"/>
                <a:ea typeface="ＭＳ Ｐゴシック" charset="0"/>
                <a:cs typeface="ＭＳ Ｐゴシック" charset="0"/>
              </a:rPr>
              <a:t>	</a:t>
            </a:r>
            <a:r>
              <a:rPr lang="hi-in" b="1">
                <a:solidFill>
                  <a:srgbClr val="000000"/>
                </a:solidFill>
                <a:latin typeface="Times" charset="0"/>
                <a:ea typeface="ＭＳ Ｐゴシック" charset="0"/>
                <a:cs typeface="ＭＳ Ｐゴシック" charset="0"/>
              </a:rPr>
              <a:t>एक पुस्तक के नाम के लिये, और बाजू में, छोटी रेखा उसके बारे में लिखे वाक्यांष को लेकर। आपको मोटे तीर दिखाई देंगे और कुछ संख्या भी। जब हम उनकी ओर बढ़ेंगे तो हम इस बारे में सीखते जायेंगे।</a:t>
            </a:r>
          </a:p>
          <a:p>
            <a:pPr marL="457200" indent="-457200" algn="just"/>
            <a:endParaRPr lang="en-US" b="1">
              <a:solidFill>
                <a:srgbClr val="000000"/>
              </a:solidFill>
              <a:latin typeface="Times" charset="0"/>
              <a:ea typeface="ＭＳ Ｐゴシック" charset="0"/>
              <a:cs typeface="ＭＳ Ｐゴシック" charset="0"/>
            </a:endParaRPr>
          </a:p>
          <a:p>
            <a:pPr marL="457200" indent="-457200" algn="just"/>
            <a:r>
              <a:rPr lang="hi-in" b="1">
                <a:solidFill>
                  <a:srgbClr val="000000"/>
                </a:solidFill>
                <a:latin typeface="Times" charset="0"/>
                <a:ea typeface="ＭＳ Ｐゴシック" charset="0"/>
                <a:cs typeface="ＭＳ Ｐゴシック" charset="0"/>
              </a:rPr>
              <a:t> </a:t>
            </a:r>
            <a:r>
              <a:rPr lang="en-US" b="1">
                <a:solidFill>
                  <a:srgbClr val="000000"/>
                </a:solidFill>
                <a:latin typeface="Times" charset="0"/>
                <a:ea typeface="ＭＳ Ｐゴシック" charset="0"/>
                <a:cs typeface="ＭＳ Ｐゴシック" charset="0"/>
              </a:rPr>
              <a:t>	</a:t>
            </a:r>
            <a:r>
              <a:rPr lang="hi-in" b="1">
                <a:solidFill>
                  <a:srgbClr val="000000"/>
                </a:solidFill>
                <a:latin typeface="Times" charset="0"/>
                <a:ea typeface="ＭＳ Ｐゴシック" charset="0"/>
                <a:cs typeface="ＭＳ Ｐゴシック" charset="0"/>
              </a:rPr>
              <a:t>सबसे ऊपर की रेखा से प्रारंभ करें..............2 संख्या से...........2 संख्या 2 फाईल फोल्डर को संबोधित करते है..............बांयी ओर चार महान लोगों में प्रथम कौन है...............अब्राहम। मोटे तीर फोल्डर में आपका घ्यान आकर्षित करते हैं।</a:t>
            </a:r>
          </a:p>
          <a:p>
            <a:pPr marL="457200" indent="-457200" algn="just"/>
            <a:endParaRPr lang="en-US" b="1">
              <a:solidFill>
                <a:srgbClr val="000000"/>
              </a:solidFill>
              <a:latin typeface="Times" charset="0"/>
              <a:ea typeface="ＭＳ Ｐゴシック" charset="0"/>
              <a:cs typeface="ＭＳ Ｐゴシック" charset="0"/>
            </a:endParaRPr>
          </a:p>
          <a:p>
            <a:pPr marL="457200" indent="-457200" algn="just"/>
            <a:r>
              <a:rPr lang="en-US" b="1">
                <a:solidFill>
                  <a:srgbClr val="000000"/>
                </a:solidFill>
                <a:latin typeface="Times" charset="0"/>
                <a:ea typeface="ＭＳ Ｐゴシック" charset="0"/>
                <a:cs typeface="ＭＳ Ｐゴシック" charset="0"/>
              </a:rPr>
              <a:t>	</a:t>
            </a:r>
            <a:r>
              <a:rPr lang="hi-in" b="1">
                <a:solidFill>
                  <a:srgbClr val="000000"/>
                </a:solidFill>
                <a:latin typeface="Times" charset="0"/>
                <a:ea typeface="ＭＳ Ｐゴシック" charset="0"/>
                <a:cs typeface="ＭＳ Ｐゴシック" charset="0"/>
              </a:rPr>
              <a:t>तो काव्यात्मक बक्से में प्रथम रेखा...............पर</a:t>
            </a:r>
          </a:p>
          <a:p>
            <a:pPr marL="457200" indent="-457200" algn="just"/>
            <a:endParaRPr lang="en-US" b="1">
              <a:solidFill>
                <a:srgbClr val="000000"/>
              </a:solidFill>
              <a:latin typeface="Times" charset="0"/>
              <a:ea typeface="ＭＳ Ｐゴシック" charset="0"/>
              <a:cs typeface="ＭＳ Ｐゴシック" charset="0"/>
            </a:endParaRPr>
          </a:p>
          <a:p>
            <a:pPr marL="457200" indent="-457200" algn="just"/>
            <a:r>
              <a:rPr lang="hi-in" b="1">
                <a:solidFill>
                  <a:srgbClr val="000000"/>
                </a:solidFill>
                <a:latin typeface="Times" charset="0"/>
                <a:ea typeface="ＭＳ Ｐゴシック" charset="0"/>
                <a:cs typeface="ＭＳ Ｐゴシック" charset="0"/>
              </a:rPr>
              <a:t>।।।। </a:t>
            </a:r>
            <a:r>
              <a:rPr lang="en-US" b="1">
                <a:solidFill>
                  <a:srgbClr val="000000"/>
                </a:solidFill>
                <a:latin typeface="Times" charset="0"/>
                <a:ea typeface="ＭＳ Ｐゴシック" charset="0"/>
                <a:cs typeface="ＭＳ Ｐゴシック" charset="0"/>
              </a:rPr>
              <a:t>	</a:t>
            </a:r>
            <a:r>
              <a:rPr lang="hi-in" b="1">
                <a:solidFill>
                  <a:srgbClr val="000000"/>
                </a:solidFill>
                <a:latin typeface="Times" charset="0"/>
                <a:ea typeface="ＭＳ Ｐゴシック" charset="0"/>
                <a:cs typeface="ＭＳ Ｐゴシック" charset="0"/>
              </a:rPr>
              <a:t>अय्यूब लिखा है.............और उसके पास लिखा है ‘‘लगभग’’ अब्राहम के समय का काल।</a:t>
            </a:r>
          </a:p>
          <a:p>
            <a:pPr marL="457200" indent="-457200" algn="just"/>
            <a:endParaRPr lang="en-US" b="1">
              <a:solidFill>
                <a:srgbClr val="000000"/>
              </a:solidFill>
              <a:latin typeface="Times" charset="0"/>
              <a:ea typeface="ＭＳ Ｐゴシック" charset="0"/>
              <a:cs typeface="ＭＳ Ｐゴシック" charset="0"/>
            </a:endParaRPr>
          </a:p>
          <a:p>
            <a:pPr marL="457200" indent="-457200" algn="just"/>
            <a:r>
              <a:rPr lang="hi-in" b="1">
                <a:solidFill>
                  <a:srgbClr val="000000"/>
                </a:solidFill>
                <a:latin typeface="Times" charset="0"/>
                <a:ea typeface="ＭＳ Ｐゴシック" charset="0"/>
                <a:cs typeface="ＭＳ Ｐゴシック" charset="0"/>
              </a:rPr>
              <a:t>।।।। </a:t>
            </a:r>
            <a:r>
              <a:rPr lang="en-US" b="1">
                <a:solidFill>
                  <a:srgbClr val="000000"/>
                </a:solidFill>
                <a:latin typeface="Times" charset="0"/>
                <a:ea typeface="ＭＳ Ｐゴシック" charset="0"/>
                <a:cs typeface="ＭＳ Ｐゴシック" charset="0"/>
              </a:rPr>
              <a:t>	</a:t>
            </a:r>
            <a:r>
              <a:rPr lang="hi-in" b="1">
                <a:solidFill>
                  <a:srgbClr val="000000"/>
                </a:solidFill>
                <a:latin typeface="Times" charset="0"/>
                <a:ea typeface="ＭＳ Ｐゴシック" charset="0"/>
                <a:cs typeface="ＭＳ Ｐゴシック" charset="0"/>
              </a:rPr>
              <a:t>इन षब्दों के बाद, आप देखेंगे कि रेखायें बड़ी कर दी गई है ताकि स्पष्ट दिखाई दे। इसमें भी समस्त जानकारी को संक्षिप्त में लिखिये।</a:t>
            </a:r>
          </a:p>
          <a:p>
            <a:pPr marL="457200" indent="-457200" algn="just"/>
            <a:endParaRPr lang="en-US" b="1">
              <a:solidFill>
                <a:srgbClr val="000000"/>
              </a:solidFill>
              <a:latin typeface="Times" charset="0"/>
              <a:ea typeface="ＭＳ Ｐゴシック" charset="0"/>
              <a:cs typeface="ＭＳ Ｐゴシック" charset="0"/>
            </a:endParaRPr>
          </a:p>
          <a:p>
            <a:pPr marL="457200" indent="-457200" algn="just"/>
            <a:r>
              <a:rPr lang="hi-in" b="1">
                <a:solidFill>
                  <a:srgbClr val="000000"/>
                </a:solidFill>
                <a:latin typeface="Times" charset="0"/>
                <a:ea typeface="ＭＳ Ｐゴシック" charset="0"/>
                <a:cs typeface="ＭＳ Ｐゴシック" charset="0"/>
              </a:rPr>
              <a:t>।।।। </a:t>
            </a:r>
            <a:r>
              <a:rPr lang="en-US" b="1">
                <a:solidFill>
                  <a:srgbClr val="000000"/>
                </a:solidFill>
                <a:latin typeface="Times" charset="0"/>
                <a:ea typeface="ＭＳ Ｐゴシック" charset="0"/>
                <a:cs typeface="ＭＳ Ｐゴシック" charset="0"/>
              </a:rPr>
              <a:t>	</a:t>
            </a:r>
            <a:r>
              <a:rPr lang="hi-in" b="1">
                <a:solidFill>
                  <a:srgbClr val="000000"/>
                </a:solidFill>
                <a:latin typeface="Times" charset="0"/>
                <a:ea typeface="ＭＳ Ｐゴシック" charset="0"/>
                <a:cs typeface="ＭＳ Ｐゴシック" charset="0"/>
              </a:rPr>
              <a:t>कई विद्वान बताते हैं कि अय्यूब की पुस्तक अन्य काव्यात्मक पुस्तकों से जल्दी लिखी गई है। कुछ विद्वानों का विचार है कि अय्यूब अब्राहम के समय काल में ही रह रहा था (इसलिये तीर बांयी ओर सीधे संकेत दे रहा है) इसका एक ही अर्थ है कि तब, परमेष्वर उन स्थानों पर कार्य कर रहा है जिनके बारे में हमें कम ज्ञान है। किंतु उसने अपना कार्य बूढ़े और विष्वसनीय अय्यूब पर प्रगट किया।</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2"/>
          <p:cNvSpPr>
            <a:spLocks noChangeArrowheads="1" noTextEdit="1"/>
          </p:cNvSpPr>
          <p:nvPr>
            <p:ph type="sldImg"/>
          </p:nvPr>
        </p:nvSpPr>
        <p:spPr>
          <a:solidFill>
            <a:srgbClr val="FFFFFF"/>
          </a:solidFill>
          <a:ln/>
        </p:spPr>
      </p:sp>
      <p:sp>
        <p:nvSpPr>
          <p:cNvPr id="93186" name="Rectangle 3"/>
          <p:cNvSpPr>
            <a:spLocks noChangeArrowheads="1"/>
          </p:cNvSpPr>
          <p:nvPr>
            <p:ph type="body" idx="1"/>
          </p:nvPr>
        </p:nvSpPr>
        <p:spPr>
          <a:solidFill>
            <a:srgbClr val="FFFFFF"/>
          </a:solidFill>
          <a:ln>
            <a:solidFill>
              <a:srgbClr val="000000"/>
            </a:solidFill>
          </a:ln>
        </p:spPr>
        <p:txBody>
          <a:bodyPr/>
          <a:lstStyle/>
          <a:p>
            <a:r>
              <a:rPr lang="hi-in" b="1">
                <a:solidFill>
                  <a:srgbClr val="000000"/>
                </a:solidFill>
                <a:latin typeface="Times" charset="0"/>
                <a:ea typeface="ＭＳ Ｐゴシック" charset="0"/>
                <a:cs typeface="ＭＳ Ｐゴシック" charset="0"/>
              </a:rPr>
              <a:t>अय्यूब के अतिरिक्त, काव्यात्मक पुस्तकें दाऊद, साॅलोमन  और राजवंष काल से निकली हैं। अब मोटा तीर काव्य बाॅक्स की ओर संकेत करता है......................</a:t>
            </a:r>
            <a:endParaRPr lang="en-US" b="1">
              <a:solidFill>
                <a:srgbClr val="000000"/>
              </a:solidFill>
              <a:latin typeface="Times" charset="0"/>
              <a:ea typeface="ＭＳ Ｐゴシック" charset="0"/>
              <a:cs typeface="ＭＳ Ｐゴシック"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2"/>
          <p:cNvSpPr>
            <a:spLocks noChangeArrowheads="1" noTextEdit="1"/>
          </p:cNvSpPr>
          <p:nvPr>
            <p:ph type="sldImg"/>
          </p:nvPr>
        </p:nvSpPr>
        <p:spPr>
          <a:solidFill>
            <a:srgbClr val="FFFFFF"/>
          </a:solidFill>
          <a:ln/>
        </p:spPr>
      </p:sp>
      <p:sp>
        <p:nvSpPr>
          <p:cNvPr id="95234" name="Rectangle 3"/>
          <p:cNvSpPr>
            <a:spLocks noChangeArrowheads="1"/>
          </p:cNvSpPr>
          <p:nvPr>
            <p:ph type="body" idx="1"/>
          </p:nvPr>
        </p:nvSpPr>
        <p:spPr>
          <a:solidFill>
            <a:srgbClr val="FFFFFF"/>
          </a:solidFill>
          <a:ln>
            <a:solidFill>
              <a:srgbClr val="000000"/>
            </a:solidFill>
          </a:ln>
        </p:spPr>
        <p:txBody>
          <a:bodyPr/>
          <a:lstStyle/>
          <a:p>
            <a:r>
              <a:rPr lang="hi-in" b="1">
                <a:solidFill>
                  <a:srgbClr val="000000"/>
                </a:solidFill>
                <a:latin typeface="Times" charset="0"/>
                <a:ea typeface="ＭＳ Ｐゴシック" charset="0"/>
                <a:cs typeface="ＭＳ Ｐゴシック" charset="0"/>
              </a:rPr>
              <a:t>आप देखेंगे कि एक मोटा तीर दूसरा षमूएल के कोष्ठक और पहला राजा  के कोब्बक पर आ रहा है जहां दाऊद की वाचा का स्क्रोल है।</a:t>
            </a:r>
            <a:endParaRPr lang="en-US" b="1">
              <a:solidFill>
                <a:srgbClr val="000000"/>
              </a:solidFill>
              <a:latin typeface="Times" charset="0"/>
              <a:ea typeface="ＭＳ Ｐゴシック" charset="0"/>
              <a:cs typeface="ＭＳ Ｐゴシック"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2"/>
          <p:cNvSpPr>
            <a:spLocks noChangeArrowheads="1" noTextEdit="1"/>
          </p:cNvSpPr>
          <p:nvPr>
            <p:ph type="sldImg"/>
          </p:nvPr>
        </p:nvSpPr>
        <p:spPr>
          <a:solidFill>
            <a:srgbClr val="FFFFFF"/>
          </a:solidFill>
          <a:ln/>
        </p:spPr>
      </p:sp>
      <p:sp>
        <p:nvSpPr>
          <p:cNvPr id="97282" name="Rectangle 3"/>
          <p:cNvSpPr>
            <a:spLocks noChangeArrowheads="1"/>
          </p:cNvSpPr>
          <p:nvPr>
            <p:ph type="body" idx="1"/>
          </p:nvPr>
        </p:nvSpPr>
        <p:spPr>
          <a:solidFill>
            <a:srgbClr val="FFFFFF"/>
          </a:solidFill>
          <a:ln>
            <a:solidFill>
              <a:srgbClr val="000000"/>
            </a:solidFill>
          </a:ln>
        </p:spPr>
        <p:txBody>
          <a:bodyPr/>
          <a:lstStyle/>
          <a:p>
            <a:pPr algn="just"/>
            <a:r>
              <a:rPr lang="hi-in" b="1">
                <a:solidFill>
                  <a:srgbClr val="000000"/>
                </a:solidFill>
                <a:latin typeface="Times" charset="0"/>
                <a:ea typeface="ＭＳ Ｐゴシック" charset="0"/>
                <a:cs typeface="ＭＳ Ｐゴシック" charset="0"/>
              </a:rPr>
              <a:t>काव्यात्मक संग्रह में ...............अब भजनसंहिता आती है। 7 संख्या  इसे राजवंष के फोल्डर के बांयी ओर पहचानती है।</a:t>
            </a:r>
          </a:p>
          <a:p>
            <a:pPr algn="just"/>
            <a:endParaRPr lang="en-US" b="1">
              <a:solidFill>
                <a:srgbClr val="000000"/>
              </a:solidFill>
              <a:latin typeface="Times" charset="0"/>
              <a:ea typeface="ＭＳ Ｐゴシック" charset="0"/>
              <a:cs typeface="ＭＳ Ｐゴシック" charset="0"/>
            </a:endParaRPr>
          </a:p>
          <a:p>
            <a:pPr algn="just"/>
            <a:r>
              <a:rPr lang="hi-in" b="1">
                <a:solidFill>
                  <a:srgbClr val="000000"/>
                </a:solidFill>
                <a:latin typeface="Times" charset="0"/>
                <a:ea typeface="ＭＳ Ｐゴシック" charset="0"/>
                <a:cs typeface="ＭＳ Ｐゴシック" charset="0"/>
              </a:rPr>
              <a:t>इस बाजू को बड़ करके देखने पर ...............प्रषंसा................षब्द दिखाती है। भजन आधी संख्या में प्रषांसात्मक भजन है। लगभग सभी राजा दाऊद द्वारा लिखे गये हैं। षेष भजन मंदिर में आराधना करने वालों के लिये लिखे गये हैं। भजन का मुख्य उद्देष्य परमेष्वर की संगीतमय आराधना करना है। भजन में, परमेष्वर को दाऊद को प्रतिज्ञा करना पुनः प्रकाषित हुआ है, उसे यह भरोसा दिलाया गया कि दाऊद के सिंहासन के आगे चलकर एक राजा उत्पन्न होगा।</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2"/>
          <p:cNvSpPr>
            <a:spLocks noChangeArrowheads="1" noTextEdit="1"/>
          </p:cNvSpPr>
          <p:nvPr>
            <p:ph type="sldImg"/>
          </p:nvPr>
        </p:nvSpPr>
        <p:spPr>
          <a:solidFill>
            <a:srgbClr val="FFFFFF"/>
          </a:solidFill>
          <a:ln/>
        </p:spPr>
      </p:sp>
      <p:sp>
        <p:nvSpPr>
          <p:cNvPr id="99330" name="Rectangle 3"/>
          <p:cNvSpPr>
            <a:spLocks noChangeArrowheads="1"/>
          </p:cNvSpPr>
          <p:nvPr>
            <p:ph type="body" idx="1"/>
          </p:nvPr>
        </p:nvSpPr>
        <p:spPr>
          <a:solidFill>
            <a:srgbClr val="FFFFFF"/>
          </a:solidFill>
          <a:ln>
            <a:solidFill>
              <a:srgbClr val="000000"/>
            </a:solidFill>
          </a:ln>
        </p:spPr>
        <p:txBody>
          <a:bodyPr/>
          <a:lstStyle/>
          <a:p>
            <a:pPr algn="just"/>
            <a:r>
              <a:rPr lang="hi-in" b="1">
                <a:solidFill>
                  <a:srgbClr val="000000"/>
                </a:solidFill>
                <a:latin typeface="Times" charset="0"/>
                <a:ea typeface="ＭＳ Ｐゴシック" charset="0"/>
                <a:cs typeface="ＭＳ Ｐゴシック" charset="0"/>
              </a:rPr>
              <a:t>अब नीतिवचन आता है................कुल साॅलोमन के लिये, कुछ अन्य लोगों ने...................जो साॅलोमन की बुद्धिमत्ता के नामा से जाने जाते हैं। ये संक्षिप्त, चुटीले वाक्यांष साॅलोमन के दिनों की पहचान थे...............जो परिवार व पड़ोसियों के साथ षांति से रहने का उपाय बताते हैं.................और परमेष्वर की भक्ति को उच्च चरित्र वाले जीवन के साथ कैसे करें ये सिखाते हैं। हमें निष्चय है कि इनमें से कई साॅलोमन के दिनों की संस्कृति से लिये गये हैं, जिसे उसने नीतिवचन नाम से संग्रहित किये है।</a:t>
            </a:r>
            <a:endParaRPr lang="en-US" b="1">
              <a:solidFill>
                <a:srgbClr val="000000"/>
              </a:solidFill>
              <a:latin typeface="Times" charset="0"/>
              <a:ea typeface="ＭＳ Ｐゴシック" charset="0"/>
              <a:cs typeface="ＭＳ Ｐゴシック"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ChangeArrowheads="1" noTextEdit="1"/>
          </p:cNvSpPr>
          <p:nvPr>
            <p:ph type="sldImg"/>
          </p:nvPr>
        </p:nvSpPr>
        <p:spPr>
          <a:solidFill>
            <a:srgbClr val="FFFFFF"/>
          </a:solidFill>
          <a:ln/>
        </p:spPr>
      </p:sp>
      <p:sp>
        <p:nvSpPr>
          <p:cNvPr id="101378" name="Rectangle 3"/>
          <p:cNvSpPr>
            <a:spLocks noGrp="1" noChangeArrowheads="1"/>
          </p:cNvSpPr>
          <p:nvPr>
            <p:ph type="body" idx="1"/>
          </p:nvPr>
        </p:nvSpPr>
        <p:spPr>
          <a:solidFill>
            <a:srgbClr val="FFFFFF"/>
          </a:solidFill>
          <a:ln>
            <a:solidFill>
              <a:srgbClr val="000000"/>
            </a:solidFill>
          </a:ln>
        </p:spPr>
        <p:txBody>
          <a:bodyPr/>
          <a:lstStyle/>
          <a:p>
            <a:pPr algn="just"/>
            <a:r>
              <a:rPr lang="hi-in" b="1">
                <a:solidFill>
                  <a:srgbClr val="000000"/>
                </a:solidFill>
                <a:latin typeface="Times" charset="0"/>
                <a:ea typeface="ＭＳ Ｐゴシック" charset="0"/>
                <a:cs typeface="ＭＳ Ｐゴシック" charset="0"/>
              </a:rPr>
              <a:t>तब............ सभोपदेषक आता है।.........एक लंबा शब्द............इसका संक्षिप्त रूप सभो. है। यह साॅलोमन का जीवन दर्षन है................और कईयों के लिये यह निराषा करने वाली पुस्तक है। और क्यों न हो? एक मनुष्य के विचार इसमें प्रगट हैं जो बुद्धि व संपदा की निरर्थकता को लेकर मंथन करता है। यद्यपि आपको स्मरण होगा कि एक संधि करने के दौरान वह विदेषी जगह से पत्नि ले आता है। सांस्कृतिक रूप से यह सही हो सकता था किंतु इस घटना ने इजरायल के जीवन में जहर घोल दिया। क्योंकि विदेषी पत्नियां.................</a:t>
            </a:r>
          </a:p>
          <a:p>
            <a:pPr algn="just"/>
            <a:endParaRPr lang="en-US" b="1">
              <a:solidFill>
                <a:srgbClr val="000000"/>
              </a:solidFill>
              <a:latin typeface="Times" charset="0"/>
              <a:ea typeface="ＭＳ Ｐゴシック" charset="0"/>
              <a:cs typeface="ＭＳ Ｐゴシック" charset="0"/>
            </a:endParaRPr>
          </a:p>
          <a:p>
            <a:pPr algn="just"/>
            <a:r>
              <a:rPr lang="hi-in" b="1">
                <a:solidFill>
                  <a:srgbClr val="000000"/>
                </a:solidFill>
                <a:latin typeface="Times" charset="0"/>
                <a:ea typeface="ＭＳ Ｐゴシック" charset="0"/>
                <a:cs typeface="ＭＳ Ｐゴシック" charset="0"/>
              </a:rPr>
              <a:t>।।।। </a:t>
            </a:r>
            <a:r>
              <a:rPr lang="en-US" b="1">
                <a:solidFill>
                  <a:srgbClr val="000000"/>
                </a:solidFill>
                <a:latin typeface="Times" charset="0"/>
                <a:ea typeface="ＭＳ Ｐゴシック" charset="0"/>
                <a:cs typeface="ＭＳ Ｐゴシック" charset="0"/>
              </a:rPr>
              <a:t>	</a:t>
            </a:r>
            <a:r>
              <a:rPr lang="hi-in" b="1">
                <a:solidFill>
                  <a:srgbClr val="000000"/>
                </a:solidFill>
                <a:latin typeface="Times" charset="0"/>
                <a:ea typeface="ＭＳ Ｐゴシック" charset="0"/>
                <a:cs typeface="ＭＳ Ｐゴシック" charset="0"/>
              </a:rPr>
              <a:t>................अपने विदेषी देवता................अषोरा और मोलेक देवताओं..............की मूर्तियां ले आईं और जैतून पर्वत पर स्थापित कर दीं जो साॅलोमन के बनवाये मंदिर और राजमहल से दिखाई देता था।</a:t>
            </a:r>
          </a:p>
          <a:p>
            <a:pPr algn="just"/>
            <a:endParaRPr lang="en-US" b="1">
              <a:solidFill>
                <a:srgbClr val="000000"/>
              </a:solidFill>
              <a:latin typeface="Times" charset="0"/>
              <a:ea typeface="ＭＳ Ｐゴシック" charset="0"/>
              <a:cs typeface="ＭＳ Ｐゴシック" charset="0"/>
            </a:endParaRPr>
          </a:p>
          <a:p>
            <a:pPr algn="just"/>
            <a:r>
              <a:rPr lang="hi-in" b="1">
                <a:solidFill>
                  <a:srgbClr val="000000"/>
                </a:solidFill>
                <a:latin typeface="Times" charset="0"/>
                <a:ea typeface="ＭＳ Ｐゴシック" charset="0"/>
                <a:cs typeface="ＭＳ Ｐゴシック" charset="0"/>
              </a:rPr>
              <a:t>।।।। </a:t>
            </a:r>
            <a:r>
              <a:rPr lang="en-US" b="1">
                <a:solidFill>
                  <a:srgbClr val="000000"/>
                </a:solidFill>
                <a:latin typeface="Times" charset="0"/>
                <a:ea typeface="ＭＳ Ｐゴシック" charset="0"/>
                <a:cs typeface="ＭＳ Ｐゴシック" charset="0"/>
              </a:rPr>
              <a:t>	</a:t>
            </a:r>
            <a:r>
              <a:rPr lang="hi-in" b="1">
                <a:solidFill>
                  <a:srgbClr val="000000"/>
                </a:solidFill>
                <a:latin typeface="Times" charset="0"/>
                <a:ea typeface="ＭＳ Ｐゴシック" charset="0"/>
                <a:cs typeface="ＭＳ Ｐゴシック" charset="0"/>
              </a:rPr>
              <a:t>बाद के वर्षों में तो वह इस पर्वतीय मंदिर में आराधना के बाद......................किट्ठोन घाटी की ओर जाता दिखाई देता था, जो जैतूून के पहाड़ के पार था। तो...............समोपदेषक एक अनुभवी बूढ़े आदमी द्वारा लिखा गया माना जाता है जिसने जीवन के सभी रंगों को देखा है..............और पाया कि एक सच्चे परमेष्वर ; अब्राहम, इजहाक और याकूब के परमेष्वर की आराधना करने से बढ़कर कुछ भी नहीं है।</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2"/>
          <p:cNvSpPr>
            <a:spLocks noChangeArrowheads="1" noTextEdit="1"/>
          </p:cNvSpPr>
          <p:nvPr>
            <p:ph type="sldImg"/>
          </p:nvPr>
        </p:nvSpPr>
        <p:spPr>
          <a:solidFill>
            <a:srgbClr val="FFFFFF"/>
          </a:solidFill>
          <a:ln/>
        </p:spPr>
      </p:sp>
      <p:sp>
        <p:nvSpPr>
          <p:cNvPr id="103426" name="Rectangle 3"/>
          <p:cNvSpPr>
            <a:spLocks noChangeArrowheads="1"/>
          </p:cNvSpPr>
          <p:nvPr>
            <p:ph type="body" idx="1"/>
          </p:nvPr>
        </p:nvSpPr>
        <p:spPr>
          <a:solidFill>
            <a:srgbClr val="FFFFFF"/>
          </a:solidFill>
          <a:ln>
            <a:solidFill>
              <a:srgbClr val="000000"/>
            </a:solidFill>
          </a:ln>
        </p:spPr>
        <p:txBody>
          <a:bodyPr/>
          <a:lstStyle/>
          <a:p>
            <a:pPr algn="just"/>
            <a:r>
              <a:rPr lang="hi-in" b="1">
                <a:solidFill>
                  <a:srgbClr val="000000"/>
                </a:solidFill>
                <a:latin typeface="Times" charset="0"/>
                <a:ea typeface="ＭＳ Ｐゴシック" charset="0"/>
                <a:cs typeface="ＭＳ Ｐゴシック" charset="0"/>
              </a:rPr>
              <a:t>तब श्रेष्ठगीत आता है...............यहां बिल्कुल ही अलग साहित्यिक वातावरण है। यहां साॅलोमन विवाह के ऊपर बात करता है। यह पुस्तक विवाहित दंपति के लिये है। यद्यपि इसका सांकेतिक रूप मसीहा और उसकी दुल्हन अर्थात् कलीसिया के मध्य संबंध को प्रगट करता है...............यह रहस्मय मिलन यद्यपि हजरों वर्षों बाद होना था।</a:t>
            </a:r>
            <a:endParaRPr lang="en-US" b="1">
              <a:solidFill>
                <a:srgbClr val="000000"/>
              </a:solidFill>
              <a:latin typeface="Times" charset="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p:cNvSpPr>
            <a:spLocks noChangeArrowheads="1" noTextEdit="1"/>
          </p:cNvSpPr>
          <p:nvPr>
            <p:ph type="sldImg"/>
          </p:nvPr>
        </p:nvSpPr>
        <p:spPr>
          <a:solidFill>
            <a:srgbClr val="FFFFFF"/>
          </a:solidFill>
          <a:ln/>
        </p:spPr>
      </p:sp>
      <p:sp>
        <p:nvSpPr>
          <p:cNvPr id="13314" name="Rectangle 3"/>
          <p:cNvSpPr>
            <a:spLocks noChangeArrowheads="1"/>
          </p:cNvSpPr>
          <p:nvPr>
            <p:ph type="body" idx="1"/>
          </p:nvPr>
        </p:nvSpPr>
        <p:spPr>
          <a:solidFill>
            <a:srgbClr val="FFFFFF"/>
          </a:solidFill>
          <a:ln>
            <a:solidFill>
              <a:srgbClr val="000000"/>
            </a:solidFill>
          </a:ln>
        </p:spPr>
        <p:txBody>
          <a:bodyPr/>
          <a:lstStyle/>
          <a:p>
            <a:r>
              <a:rPr lang="hi-in" b="1">
                <a:latin typeface="Times" charset="0"/>
                <a:ea typeface="ＭＳ Ｐゴシック" charset="0"/>
                <a:cs typeface="ＭＳ Ｐゴシック" charset="0"/>
              </a:rPr>
              <a:t>अध्ययन सहायक </a:t>
            </a:r>
            <a:r>
              <a:rPr lang="en-US" b="1">
                <a:latin typeface="Times" charset="0"/>
                <a:ea typeface="ＭＳ Ｐゴシック" charset="0"/>
                <a:cs typeface="ＭＳ Ｐゴシック" charset="0"/>
              </a:rPr>
              <a:t>#</a:t>
            </a:r>
            <a:r>
              <a:rPr lang="hi-in" b="1">
                <a:latin typeface="Times" charset="0"/>
                <a:ea typeface="ＭＳ Ｐゴシック" charset="0"/>
                <a:cs typeface="ＭＳ Ｐゴシック" charset="0"/>
              </a:rPr>
              <a:t>19 आपके लिये अब सहायक होगा। आप देखेंगे कि यह चार भागो में व्यवस्थित है। प्रत्येक भाग को देखिये.............</a:t>
            </a:r>
            <a:endParaRPr lang="en-US" b="1">
              <a:latin typeface="Times" charset="0"/>
              <a:ea typeface="ＭＳ Ｐゴシック" charset="0"/>
              <a:cs typeface="ＭＳ Ｐゴシック"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2"/>
          <p:cNvSpPr>
            <a:spLocks noChangeArrowheads="1" noTextEdit="1"/>
          </p:cNvSpPr>
          <p:nvPr>
            <p:ph type="sldImg"/>
          </p:nvPr>
        </p:nvSpPr>
        <p:spPr>
          <a:solidFill>
            <a:srgbClr val="FFFFFF"/>
          </a:solidFill>
          <a:ln/>
        </p:spPr>
      </p:sp>
      <p:sp>
        <p:nvSpPr>
          <p:cNvPr id="105474" name="Rectangle 3"/>
          <p:cNvSpPr>
            <a:spLocks noChangeArrowheads="1"/>
          </p:cNvSpPr>
          <p:nvPr>
            <p:ph type="body" idx="1"/>
          </p:nvPr>
        </p:nvSpPr>
        <p:spPr>
          <a:solidFill>
            <a:srgbClr val="FFFFFF"/>
          </a:solidFill>
          <a:ln>
            <a:solidFill>
              <a:srgbClr val="000000"/>
            </a:solidFill>
          </a:ln>
        </p:spPr>
        <p:txBody>
          <a:bodyPr/>
          <a:lstStyle/>
          <a:p>
            <a:r>
              <a:rPr lang="hi-in" b="1">
                <a:solidFill>
                  <a:srgbClr val="000000"/>
                </a:solidFill>
                <a:latin typeface="Times" charset="0"/>
                <a:ea typeface="ＭＳ Ｐゴシック" charset="0"/>
                <a:cs typeface="ＭＳ Ｐゴシック" charset="0"/>
              </a:rPr>
              <a:t>तो, तब, बाईबल की महान काव्यात्मक पुस्तकों का संग्रह इस प्रकार है..................अय्यूब, भजन, नीतिवचन, सभोपदेषक और श्रेष्ठगीत</a:t>
            </a:r>
            <a:endParaRPr lang="en-US" b="1">
              <a:solidFill>
                <a:srgbClr val="000000"/>
              </a:solidFill>
              <a:latin typeface="Times" charset="0"/>
              <a:ea typeface="ＭＳ Ｐゴシック" charset="0"/>
              <a:cs typeface="ＭＳ Ｐゴシック"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2"/>
          <p:cNvSpPr>
            <a:spLocks noChangeArrowheads="1" noTextEdit="1"/>
          </p:cNvSpPr>
          <p:nvPr>
            <p:ph type="sldImg"/>
          </p:nvPr>
        </p:nvSpPr>
        <p:spPr>
          <a:solidFill>
            <a:srgbClr val="FFFFFF"/>
          </a:solidFill>
          <a:ln/>
        </p:spPr>
      </p:sp>
      <p:sp>
        <p:nvSpPr>
          <p:cNvPr id="107522" name="Rectangle 3"/>
          <p:cNvSpPr>
            <a:spLocks noChangeArrowheads="1"/>
          </p:cNvSpPr>
          <p:nvPr>
            <p:ph type="body" idx="1"/>
          </p:nvPr>
        </p:nvSpPr>
        <p:spPr>
          <a:solidFill>
            <a:srgbClr val="FFFFFF"/>
          </a:solidFill>
          <a:ln>
            <a:solidFill>
              <a:srgbClr val="000000"/>
            </a:solidFill>
          </a:ln>
        </p:spPr>
        <p:txBody>
          <a:bodyPr/>
          <a:lstStyle/>
          <a:p>
            <a:pPr algn="just"/>
            <a:r>
              <a:rPr lang="hi-in" b="1">
                <a:solidFill>
                  <a:srgbClr val="000000"/>
                </a:solidFill>
                <a:latin typeface="Times" charset="0"/>
                <a:ea typeface="ＭＳ Ｐゴシック" charset="0"/>
                <a:cs typeface="ＭＳ Ｐゴシック" charset="0"/>
              </a:rPr>
              <a:t>तब............ सभोपदेषक आता है।.........एक लंबा शब्द............इसका संक्षिप्त रूप सभो. है। यह साॅलोमन का जीवन दर्षन है................और कईयों के लिये यह निराषा करने वाली पुस्तक है। और क्यों न हो? एक मनुष्य के विचार इसमें प्रगट हैं जो बुद्धि व संपदा की निरर्थकता को लेकर मंथन करता है। यद्यपि आपको स्मरण होगा कि एक संधि करने के दौरान वह विदेषी जगह से पत्नि ले आता है। सांस्कृतिक रूप से यह सही हो सकता था किंतु इस घटना ने इजरायल के जीवन में जहर घोल दिया। क्योंकि विदेषी पत्नियां.................</a:t>
            </a:r>
          </a:p>
          <a:p>
            <a:pPr algn="just"/>
            <a:endParaRPr lang="en-US" b="1">
              <a:solidFill>
                <a:srgbClr val="000000"/>
              </a:solidFill>
              <a:latin typeface="Times" charset="0"/>
              <a:ea typeface="ＭＳ Ｐゴシック" charset="0"/>
              <a:cs typeface="ＭＳ Ｐゴシック" charset="0"/>
            </a:endParaRPr>
          </a:p>
          <a:p>
            <a:pPr algn="just"/>
            <a:r>
              <a:rPr lang="hi-in" b="1">
                <a:solidFill>
                  <a:srgbClr val="000000"/>
                </a:solidFill>
                <a:latin typeface="Times" charset="0"/>
                <a:ea typeface="ＭＳ Ｐゴシック" charset="0"/>
                <a:cs typeface="ＭＳ Ｐゴシック" charset="0"/>
              </a:rPr>
              <a:t>।।।। </a:t>
            </a:r>
            <a:r>
              <a:rPr lang="en-US" b="1">
                <a:solidFill>
                  <a:srgbClr val="000000"/>
                </a:solidFill>
                <a:latin typeface="Times" charset="0"/>
                <a:ea typeface="ＭＳ Ｐゴシック" charset="0"/>
                <a:cs typeface="ＭＳ Ｐゴシック" charset="0"/>
              </a:rPr>
              <a:t>	</a:t>
            </a:r>
            <a:r>
              <a:rPr lang="hi-in" b="1">
                <a:solidFill>
                  <a:srgbClr val="000000"/>
                </a:solidFill>
                <a:latin typeface="Times" charset="0"/>
                <a:ea typeface="ＭＳ Ｐゴシック" charset="0"/>
                <a:cs typeface="ＭＳ Ｐゴシック" charset="0"/>
              </a:rPr>
              <a:t>................अपने विदेषी देवता................अषोरा और मोलेक देवताओं..............की मूर्तियां ले आईं और जैतून पर्वत पर स्थापित कर दीं जो साॅलोमन के बनवाये मंदिर और राजमहल से दिखाई देता था।</a:t>
            </a:r>
          </a:p>
          <a:p>
            <a:pPr algn="just"/>
            <a:endParaRPr lang="en-US" b="1">
              <a:solidFill>
                <a:srgbClr val="000000"/>
              </a:solidFill>
              <a:latin typeface="Times" charset="0"/>
              <a:ea typeface="ＭＳ Ｐゴシック" charset="0"/>
              <a:cs typeface="ＭＳ Ｐゴシック" charset="0"/>
            </a:endParaRPr>
          </a:p>
          <a:p>
            <a:pPr algn="just"/>
            <a:r>
              <a:rPr lang="hi-in" b="1">
                <a:solidFill>
                  <a:srgbClr val="000000"/>
                </a:solidFill>
                <a:latin typeface="Times" charset="0"/>
                <a:ea typeface="ＭＳ Ｐゴシック" charset="0"/>
                <a:cs typeface="ＭＳ Ｐゴシック" charset="0"/>
              </a:rPr>
              <a:t>।।।। </a:t>
            </a:r>
            <a:r>
              <a:rPr lang="en-US" b="1">
                <a:solidFill>
                  <a:srgbClr val="000000"/>
                </a:solidFill>
                <a:latin typeface="Times" charset="0"/>
                <a:ea typeface="ＭＳ Ｐゴシック" charset="0"/>
                <a:cs typeface="ＭＳ Ｐゴシック" charset="0"/>
              </a:rPr>
              <a:t>	</a:t>
            </a:r>
            <a:r>
              <a:rPr lang="hi-in" b="1">
                <a:solidFill>
                  <a:srgbClr val="000000"/>
                </a:solidFill>
                <a:latin typeface="Times" charset="0"/>
                <a:ea typeface="ＭＳ Ｐゴシック" charset="0"/>
                <a:cs typeface="ＭＳ Ｐゴシック" charset="0"/>
              </a:rPr>
              <a:t>बाद के वर्षों में तो वह इस पर्वतीय मंदिर में आराधना के बाद......................किट्ठोन घाटी की ओर जाता दिखाई देता था, जो जैतूून के पहाड़ के पार था। तो...............समोपदेषक एक अनुभवी बूढ़े आदमी द्वारा लिखा गया माना जाता है जिसने जीवन के सभी रंगों को देखा है..............और पाया कि एक सच्चे परमेष्वर ; अब्राहम, इजहाक और याकूब के परमेष्वर की आराधना करने से बढ़कर कुछ भी नहीं है।</a:t>
            </a:r>
          </a:p>
          <a:p>
            <a:endParaRPr lang="en-US" b="1">
              <a:solidFill>
                <a:srgbClr val="000000"/>
              </a:solidFill>
              <a:latin typeface="Times" charset="0"/>
              <a:ea typeface="ＭＳ Ｐゴシック" charset="0"/>
              <a:cs typeface="ＭＳ Ｐゴシック"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2"/>
          <p:cNvSpPr>
            <a:spLocks noChangeArrowheads="1" noTextEdit="1"/>
          </p:cNvSpPr>
          <p:nvPr>
            <p:ph type="sldImg"/>
          </p:nvPr>
        </p:nvSpPr>
        <p:spPr>
          <a:solidFill>
            <a:srgbClr val="FFFFFF"/>
          </a:solidFill>
          <a:ln/>
        </p:spPr>
      </p:sp>
      <p:sp>
        <p:nvSpPr>
          <p:cNvPr id="109570" name="Rectangle 3"/>
          <p:cNvSpPr>
            <a:spLocks noChangeArrowheads="1"/>
          </p:cNvSpPr>
          <p:nvPr>
            <p:ph type="body" idx="1"/>
          </p:nvPr>
        </p:nvSpPr>
        <p:spPr>
          <a:solidFill>
            <a:srgbClr val="FFFFFF"/>
          </a:solidFill>
          <a:ln>
            <a:solidFill>
              <a:srgbClr val="000000"/>
            </a:solidFill>
          </a:ln>
        </p:spPr>
        <p:txBody>
          <a:bodyPr/>
          <a:lstStyle/>
          <a:p>
            <a:r>
              <a:rPr lang="hi-in" b="1">
                <a:solidFill>
                  <a:srgbClr val="000000"/>
                </a:solidFill>
                <a:latin typeface="Times" charset="0"/>
                <a:ea typeface="ＭＳ Ｐゴシック" charset="0"/>
                <a:cs typeface="ＭＳ Ｐゴシック" charset="0"/>
              </a:rPr>
              <a:t>तब श्रेष्ठगीत आता है...............यहां बिल्कुल ही अलग साहित्यिक वातावरण है। यहां साॅलोमन विवाह के ऊपर बात करता है। यह पुस्तक विवाहित दंपति के लिये है। यद्यपि इसका सांकेतिक रूप मसीहा और उसकी दुल्हन अर्थात् कलीसिया के मध्य संबंध को प्रगट करता है...............यह रहस्मय मिलन यद्यपि हजरों वर्षों बाद होना था।</a:t>
            </a:r>
            <a:endParaRPr lang="en-US" b="1">
              <a:solidFill>
                <a:srgbClr val="000000"/>
              </a:solidFill>
              <a:latin typeface="Times" charset="0"/>
              <a:ea typeface="ＭＳ Ｐゴシック" charset="0"/>
              <a:cs typeface="ＭＳ Ｐゴシック" charset="0"/>
            </a:endParaRPr>
          </a:p>
          <a:p>
            <a:endParaRPr lang="en-US">
              <a:latin typeface="Times" charset="0"/>
              <a:ea typeface="ＭＳ Ｐゴシック" charset="0"/>
              <a:cs typeface="ＭＳ Ｐゴシック"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2"/>
          <p:cNvSpPr>
            <a:spLocks noChangeArrowheads="1" noTextEdit="1"/>
          </p:cNvSpPr>
          <p:nvPr>
            <p:ph type="sldImg"/>
          </p:nvPr>
        </p:nvSpPr>
        <p:spPr>
          <a:solidFill>
            <a:srgbClr val="FFFFFF"/>
          </a:solidFill>
          <a:ln/>
        </p:spPr>
      </p:sp>
      <p:sp>
        <p:nvSpPr>
          <p:cNvPr id="111618" name="Rectangle 3"/>
          <p:cNvSpPr>
            <a:spLocks noChangeArrowheads="1"/>
          </p:cNvSpPr>
          <p:nvPr>
            <p:ph type="body" idx="1"/>
          </p:nvPr>
        </p:nvSpPr>
        <p:spPr>
          <a:solidFill>
            <a:srgbClr val="FFFFFF"/>
          </a:solidFill>
          <a:ln>
            <a:solidFill>
              <a:srgbClr val="000000"/>
            </a:solidFill>
          </a:ln>
        </p:spPr>
        <p:txBody>
          <a:bodyPr/>
          <a:lstStyle/>
          <a:p>
            <a:r>
              <a:rPr lang="hi-in" b="1">
                <a:solidFill>
                  <a:srgbClr val="000000"/>
                </a:solidFill>
                <a:latin typeface="Times" charset="0"/>
                <a:ea typeface="ＭＳ Ｐゴシック" charset="0"/>
                <a:cs typeface="ＭＳ Ｐゴシック" charset="0"/>
              </a:rPr>
              <a:t>इस तरह बाईबल काव्यात्मक पुस्तकों का महान संग्रह है- जैसे अययूब,भजन संहिता, नीतिवचन, सभोपदेशक एवं श्रेष्ठगीत।</a:t>
            </a:r>
            <a:endParaRPr lang="en-US" b="1">
              <a:solidFill>
                <a:srgbClr val="000000"/>
              </a:solidFill>
              <a:latin typeface="Times" charset="0"/>
              <a:ea typeface="ＭＳ Ｐゴシック" charset="0"/>
              <a:cs typeface="ＭＳ Ｐゴシック"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2"/>
          <p:cNvSpPr>
            <a:spLocks noChangeArrowheads="1" noTextEdit="1"/>
          </p:cNvSpPr>
          <p:nvPr>
            <p:ph type="sldImg"/>
          </p:nvPr>
        </p:nvSpPr>
        <p:spPr>
          <a:solidFill>
            <a:srgbClr val="FFFFFF"/>
          </a:solidFill>
          <a:ln/>
        </p:spPr>
      </p:sp>
      <p:sp>
        <p:nvSpPr>
          <p:cNvPr id="113666" name="Rectangle 3"/>
          <p:cNvSpPr>
            <a:spLocks noChangeArrowheads="1"/>
          </p:cNvSpPr>
          <p:nvPr>
            <p:ph type="body" idx="1"/>
          </p:nvPr>
        </p:nvSpPr>
        <p:spPr>
          <a:solidFill>
            <a:srgbClr val="FFFFFF"/>
          </a:solidFill>
          <a:ln>
            <a:solidFill>
              <a:srgbClr val="000000"/>
            </a:solidFill>
          </a:ln>
        </p:spPr>
        <p:txBody>
          <a:bodyPr/>
          <a:lstStyle/>
          <a:p>
            <a:pPr algn="just"/>
            <a:r>
              <a:rPr lang="hi-in" b="1">
                <a:solidFill>
                  <a:srgbClr val="000000"/>
                </a:solidFill>
                <a:latin typeface="Times" charset="0"/>
                <a:ea typeface="ＭＳ Ｐゴシック" charset="0"/>
                <a:cs typeface="ＭＳ Ｐゴシック" charset="0"/>
              </a:rPr>
              <a:t>प्रेरणा, आराधना और परमेष्वर के निर्देषों का अद्भुत संग्रह.........................जो इजरायल के प्राचीन इतिहास से निकल रहा था। वे बहुमूल्य पुस्तकें जिनसे पवित्र व बहुतायत जीवन की षिक्षा दी गई है....................उनमें मसीहा के अनेक संदर्भ हैं।</a:t>
            </a:r>
            <a:endParaRPr lang="en-US" b="1">
              <a:solidFill>
                <a:srgbClr val="000000"/>
              </a:solidFill>
              <a:latin typeface="Times" charset="0"/>
              <a:ea typeface="ＭＳ Ｐゴシック" charset="0"/>
              <a:cs typeface="ＭＳ Ｐゴシック"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2"/>
          <p:cNvSpPr>
            <a:spLocks noChangeArrowheads="1" noTextEdit="1"/>
          </p:cNvSpPr>
          <p:nvPr>
            <p:ph type="sldImg"/>
          </p:nvPr>
        </p:nvSpPr>
        <p:spPr>
          <a:ln/>
        </p:spPr>
      </p:sp>
      <p:sp>
        <p:nvSpPr>
          <p:cNvPr id="11571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algn="just"/>
            <a:r>
              <a:rPr lang="hi-in" b="1">
                <a:latin typeface="Times" charset="0"/>
                <a:ea typeface="ＭＳ Ｐゴシック" charset="0"/>
                <a:cs typeface="ＭＳ Ｐゴシック" charset="0"/>
              </a:rPr>
              <a:t>अब हम पुराने नियम के उस भाग पर आते हैं जहां, लोग अक्सर बाईबल बंद कर देना चाहते हैं। भविष्यवक्ताओं की 14 पुस्तकें। क्या करना है इन्हें पढ़कर? </a:t>
            </a:r>
          </a:p>
          <a:p>
            <a:pPr marL="457200" indent="-457200" algn="just"/>
            <a:endParaRPr lang="en-US" b="1">
              <a:latin typeface="Times" charset="0"/>
              <a:ea typeface="ＭＳ Ｐゴシック" charset="0"/>
              <a:cs typeface="ＭＳ Ｐゴシック" charset="0"/>
            </a:endParaRPr>
          </a:p>
          <a:p>
            <a:pPr marL="457200" indent="-457200" algn="just"/>
            <a:r>
              <a:rPr lang="hi-in" b="1">
                <a:latin typeface="Times" charset="0"/>
                <a:ea typeface="ＭＳ Ｐゴシック" charset="0"/>
                <a:cs typeface="ＭＳ Ｐゴシック" charset="0"/>
              </a:rPr>
              <a:t>।।।। </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जैसा हमने पहले देखा कि लोग इन किताबों के लिये कहते हैं</a:t>
            </a:r>
          </a:p>
          <a:p>
            <a:pPr marL="457200" indent="-457200" algn="just"/>
            <a:endParaRPr lang="en-US" b="1">
              <a:latin typeface="Times" charset="0"/>
              <a:ea typeface="ＭＳ Ｐゴシック" charset="0"/>
              <a:cs typeface="ＭＳ Ｐゴシック" charset="0"/>
            </a:endParaRPr>
          </a:p>
          <a:p>
            <a:pPr marL="457200" indent="-457200" algn="just"/>
            <a:r>
              <a:rPr lang="hi-in" b="1">
                <a:latin typeface="Times" charset="0"/>
                <a:ea typeface="ＭＳ Ｐゴシック" charset="0"/>
                <a:cs typeface="ＭＳ Ｐゴシック" charset="0"/>
              </a:rPr>
              <a:t>।।।। </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धन्यवाद रहने दीजिये..................यह मेरा नहीं पास्टर का कार्य है।</a:t>
            </a:r>
          </a:p>
          <a:p>
            <a:pPr marL="457200" indent="-457200" algn="just"/>
            <a:endParaRPr lang="en-US" b="1">
              <a:latin typeface="Times" charset="0"/>
              <a:ea typeface="ＭＳ Ｐゴシック" charset="0"/>
              <a:cs typeface="ＭＳ Ｐゴシック" charset="0"/>
            </a:endParaRPr>
          </a:p>
          <a:p>
            <a:pPr marL="457200" indent="-457200" algn="just"/>
            <a:r>
              <a:rPr lang="hi-in" b="1">
                <a:latin typeface="Times" charset="0"/>
                <a:ea typeface="ＭＳ Ｐゴシック" charset="0"/>
                <a:cs typeface="ＭＳ Ｐゴシック" charset="0"/>
              </a:rPr>
              <a:t>अगर आप बाईबल के पाठक हैं, तो हम आपकी इसको पढ़ने में सहायता करेंगे।</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2"/>
          <p:cNvSpPr>
            <a:spLocks noChangeArrowheads="1" noTextEdit="1"/>
          </p:cNvSpPr>
          <p:nvPr>
            <p:ph type="sldImg"/>
          </p:nvPr>
        </p:nvSpPr>
        <p:spPr>
          <a:solidFill>
            <a:srgbClr val="FFFFFF"/>
          </a:solidFill>
          <a:ln/>
        </p:spPr>
      </p:sp>
      <p:sp>
        <p:nvSpPr>
          <p:cNvPr id="117762" name="Rectangle 3"/>
          <p:cNvSpPr>
            <a:spLocks noChangeArrowheads="1"/>
          </p:cNvSpPr>
          <p:nvPr>
            <p:ph type="body" idx="1"/>
          </p:nvPr>
        </p:nvSpPr>
        <p:spPr>
          <a:solidFill>
            <a:srgbClr val="FFFFFF"/>
          </a:solidFill>
          <a:ln>
            <a:solidFill>
              <a:srgbClr val="000000"/>
            </a:solidFill>
          </a:ln>
        </p:spPr>
        <p:txBody>
          <a:bodyPr/>
          <a:lstStyle/>
          <a:p>
            <a:pPr algn="just"/>
            <a:r>
              <a:rPr lang="hi-in" b="1">
                <a:latin typeface="Times" charset="0"/>
                <a:ea typeface="ＭＳ Ｐゴシック" charset="0"/>
                <a:cs typeface="ＭＳ Ｐゴシック" charset="0"/>
              </a:rPr>
              <a:t>यहां वर्कषीट है......................</a:t>
            </a:r>
          </a:p>
          <a:p>
            <a:pPr algn="just"/>
            <a:endParaRPr lang="en-US" b="1">
              <a:latin typeface="Times" charset="0"/>
              <a:ea typeface="ＭＳ Ｐゴシック" charset="0"/>
              <a:cs typeface="ＭＳ Ｐゴシック" charset="0"/>
            </a:endParaRPr>
          </a:p>
          <a:p>
            <a:pPr algn="just"/>
            <a:r>
              <a:rPr lang="hi-in" b="1">
                <a:latin typeface="Times" charset="0"/>
                <a:ea typeface="ＭＳ Ｐゴシック" charset="0"/>
                <a:cs typeface="ＭＳ Ｐゴシック" charset="0"/>
              </a:rPr>
              <a:t>आपने देखा होगा कि इतिहास के काॅलम में एक खूंटे का निषान है। भविष्य वक्ताओं के काॅलम में एक तिरछा निकलता आकार है जो इतिहास के कालम के बांयी ओ जम जाता है।</a:t>
            </a:r>
            <a:endParaRPr lang="en-US" b="1">
              <a:latin typeface="Times" charset="0"/>
              <a:ea typeface="ＭＳ Ｐゴシック" charset="0"/>
              <a:cs typeface="ＭＳ Ｐゴシック"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2"/>
          <p:cNvSpPr>
            <a:spLocks noChangeArrowheads="1" noTextEdit="1"/>
          </p:cNvSpPr>
          <p:nvPr>
            <p:ph type="sldImg"/>
          </p:nvPr>
        </p:nvSpPr>
        <p:spPr>
          <a:solidFill>
            <a:srgbClr val="FFFFFF"/>
          </a:solidFill>
          <a:ln/>
        </p:spPr>
      </p:sp>
      <p:sp>
        <p:nvSpPr>
          <p:cNvPr id="119810" name="Rectangle 3"/>
          <p:cNvSpPr>
            <a:spLocks noChangeArrowheads="1"/>
          </p:cNvSpPr>
          <p:nvPr>
            <p:ph type="body" idx="1"/>
          </p:nvPr>
        </p:nvSpPr>
        <p:spPr>
          <a:solidFill>
            <a:srgbClr val="FFFFFF"/>
          </a:solidFill>
          <a:ln>
            <a:solidFill>
              <a:srgbClr val="000000"/>
            </a:solidFill>
          </a:ln>
        </p:spPr>
        <p:txBody>
          <a:bodyPr/>
          <a:lstStyle/>
          <a:p>
            <a:pPr algn="just"/>
            <a:r>
              <a:rPr lang="hi-in" b="1">
                <a:latin typeface="Times" charset="0"/>
                <a:ea typeface="ＭＳ Ｐゴシック" charset="0"/>
                <a:cs typeface="ＭＳ Ｐゴシック" charset="0"/>
              </a:rPr>
              <a:t>इस खूंटे के आकार में .....................भविष्यवक्ताओं ने विभाजन क 400 वर्ष के अंतराल में लिखा है..................और वह सत्य है। केवल षमूएल को छोड़कर .................जो एक लेखक भविष्यवक्ता माना गया...............और मूसा................जो प्रारंभिक समय में हुआ था। भविष्यवक्ताओं का पूर्ण लेखन विभाजन के पष्चात् 400 वर्ष में हुआ।</a:t>
            </a:r>
            <a:endParaRPr lang="en-US" b="1" i="1" u="sng">
              <a:latin typeface="Times" charset="0"/>
              <a:ea typeface="ＭＳ Ｐゴシック" charset="0"/>
              <a:cs typeface="ＭＳ Ｐゴシック"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2"/>
          <p:cNvSpPr>
            <a:spLocks noChangeArrowheads="1" noTextEdit="1"/>
          </p:cNvSpPr>
          <p:nvPr>
            <p:ph type="sldImg"/>
          </p:nvPr>
        </p:nvSpPr>
        <p:spPr>
          <a:solidFill>
            <a:srgbClr val="FFFFFF"/>
          </a:solidFill>
          <a:ln/>
        </p:spPr>
      </p:sp>
      <p:sp>
        <p:nvSpPr>
          <p:cNvPr id="121858" name="Rectangle 3"/>
          <p:cNvSpPr>
            <a:spLocks noChangeArrowheads="1"/>
          </p:cNvSpPr>
          <p:nvPr>
            <p:ph type="body" idx="1"/>
          </p:nvPr>
        </p:nvSpPr>
        <p:spPr>
          <a:solidFill>
            <a:srgbClr val="FFFFFF"/>
          </a:solidFill>
          <a:ln>
            <a:solidFill>
              <a:srgbClr val="000000"/>
            </a:solidFill>
          </a:ln>
        </p:spPr>
        <p:txBody>
          <a:bodyPr/>
          <a:lstStyle/>
          <a:p>
            <a:pPr algn="just"/>
            <a:r>
              <a:rPr lang="hi-in" b="1">
                <a:latin typeface="Times" charset="0"/>
                <a:ea typeface="ＭＳ Ｐゴシック" charset="0"/>
                <a:cs typeface="ＭＳ Ｐゴシック" charset="0"/>
              </a:rPr>
              <a:t>इसका यह अर्थ हुआ कि भविष्यवक्ताओं को संपूर्ण बाईबल में जगह जगह भटकना नहीं पड़ा। प्रत्येक बाईबल पाठक को इनकी जानकारी एक ही क्रम में मिल जायेगी। यह किया जा सकता है। यह 760 बी.सी. से 430 बी.सी. तक का समय है................बाईबल के विस्तार को परिधि के अंदर बहुत लंबा समय नहीं है।</a:t>
            </a:r>
            <a:endParaRPr lang="en-US" b="1">
              <a:latin typeface="Times" charset="0"/>
              <a:ea typeface="ＭＳ Ｐゴシック" charset="0"/>
              <a:cs typeface="ＭＳ Ｐゴシック"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2"/>
          <p:cNvSpPr>
            <a:spLocks noChangeArrowheads="1" noTextEdit="1"/>
          </p:cNvSpPr>
          <p:nvPr>
            <p:ph type="sldImg"/>
          </p:nvPr>
        </p:nvSpPr>
        <p:spPr>
          <a:solidFill>
            <a:srgbClr val="FFFFFF"/>
          </a:solidFill>
          <a:ln/>
        </p:spPr>
      </p:sp>
      <p:sp>
        <p:nvSpPr>
          <p:cNvPr id="123906" name="Rectangle 3"/>
          <p:cNvSpPr>
            <a:spLocks noChangeArrowheads="1"/>
          </p:cNvSpPr>
          <p:nvPr>
            <p:ph type="body" idx="1"/>
          </p:nvPr>
        </p:nvSpPr>
        <p:spPr>
          <a:solidFill>
            <a:srgbClr val="FFFFFF"/>
          </a:solidFill>
          <a:ln>
            <a:solidFill>
              <a:srgbClr val="000000"/>
            </a:solidFill>
          </a:ln>
        </p:spPr>
        <p:txBody>
          <a:bodyPr/>
          <a:lstStyle/>
          <a:p>
            <a:pPr marL="457200" indent="-457200" algn="just"/>
            <a:r>
              <a:rPr lang="hi-in" b="1">
                <a:latin typeface="Times" charset="0"/>
                <a:ea typeface="ＭＳ Ｐゴシック" charset="0"/>
                <a:cs typeface="ＭＳ Ｐゴシック" charset="0"/>
              </a:rPr>
              <a:t>यहां दो मुष्किलें हैं</a:t>
            </a:r>
          </a:p>
          <a:p>
            <a:pPr marL="457200" indent="-457200" algn="just"/>
            <a:endParaRPr lang="en-US" b="1">
              <a:latin typeface="Times" charset="0"/>
              <a:ea typeface="ＭＳ Ｐゴシック" charset="0"/>
              <a:cs typeface="ＭＳ Ｐゴシック" charset="0"/>
            </a:endParaRPr>
          </a:p>
          <a:p>
            <a:pPr marL="457200" indent="-457200" algn="just"/>
            <a:r>
              <a:rPr lang="hi-in" b="1">
                <a:latin typeface="Times" charset="0"/>
                <a:ea typeface="ＭＳ Ｐゴシック" charset="0"/>
                <a:cs typeface="ＭＳ Ｐゴシック" charset="0"/>
              </a:rPr>
              <a:t>।।।। </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प्रथम समस्या: आपकी बाईबल में, भविष्यवक्ता क्रम से नहीं जमे हैं। समूह में उनका क्रम नहीं है।</a:t>
            </a:r>
          </a:p>
          <a:p>
            <a:pPr marL="457200" indent="-457200" algn="just"/>
            <a:endParaRPr lang="en-US" b="1">
              <a:latin typeface="Times" charset="0"/>
              <a:ea typeface="ＭＳ Ｐゴシック" charset="0"/>
              <a:cs typeface="ＭＳ Ｐゴシック" charset="0"/>
            </a:endParaRPr>
          </a:p>
          <a:p>
            <a:pPr marL="457200" indent="-457200" algn="just"/>
            <a:r>
              <a:rPr lang="hi-in" b="1">
                <a:latin typeface="Times" charset="0"/>
                <a:ea typeface="ＭＳ Ｐゴシック" charset="0"/>
                <a:cs typeface="ＭＳ Ｐゴシック" charset="0"/>
              </a:rPr>
              <a:t>।।।। </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यद्यपि एक तरह से, वे व्यवस्थित है। आप उन्हें बड़े व छोटे  भविष्यवक्ताओं में विभक्त पाओगे।</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ChangeArrowheads="1" noTextEdit="1"/>
          </p:cNvSpPr>
          <p:nvPr>
            <p:ph type="sldImg"/>
          </p:nvPr>
        </p:nvSpPr>
        <p:spPr>
          <a:solidFill>
            <a:srgbClr val="FFFFFF"/>
          </a:solidFill>
          <a:ln/>
        </p:spPr>
      </p:sp>
      <p:sp>
        <p:nvSpPr>
          <p:cNvPr id="15362" name="Rectangle 3"/>
          <p:cNvSpPr>
            <a:spLocks noChangeArrowheads="1"/>
          </p:cNvSpPr>
          <p:nvPr>
            <p:ph type="body" idx="1"/>
          </p:nvPr>
        </p:nvSpPr>
        <p:spPr>
          <a:solidFill>
            <a:srgbClr val="FFFFFF"/>
          </a:solidFill>
          <a:ln>
            <a:solidFill>
              <a:srgbClr val="000000"/>
            </a:solidFill>
          </a:ln>
        </p:spPr>
        <p:txBody>
          <a:bodyPr/>
          <a:lstStyle/>
          <a:p>
            <a:pPr algn="just"/>
            <a:r>
              <a:rPr lang="hi-in" b="1">
                <a:latin typeface="Times" charset="0"/>
                <a:ea typeface="ＭＳ Ｐゴシック" charset="0"/>
                <a:cs typeface="ＭＳ Ｐゴシック" charset="0"/>
              </a:rPr>
              <a:t>...............जो बांयी ओर से प्रारंभ होता है...............यह बाईबल फाईल है जो दस फाईल फोल्डर में जमी हुई है। यहां आपको सी 7 एस जे मिलेगा...............चार लोग और तीन समाज............छोटी फाईल्स में चित्र है और मूल चाीजें हैं जो हमने प्रत्येक फाईल फोल्डर के लिये सीखी हैं। यह दि बाईबल बेसिकली  से दि क्विक क्रोनोलाॅजी है।</a:t>
            </a:r>
            <a:endParaRPr lang="en-US" b="1">
              <a:latin typeface="Times" charset="0"/>
              <a:ea typeface="ＭＳ Ｐゴシック" charset="0"/>
              <a:cs typeface="ＭＳ Ｐゴシック"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2"/>
          <p:cNvSpPr>
            <a:spLocks noChangeArrowheads="1" noTextEdit="1"/>
          </p:cNvSpPr>
          <p:nvPr>
            <p:ph type="sldImg"/>
          </p:nvPr>
        </p:nvSpPr>
        <p:spPr>
          <a:solidFill>
            <a:srgbClr val="FFFFFF"/>
          </a:solidFill>
          <a:ln/>
        </p:spPr>
      </p:sp>
      <p:sp>
        <p:nvSpPr>
          <p:cNvPr id="125954" name="Rectangle 3"/>
          <p:cNvSpPr>
            <a:spLocks noGrp="1" noChangeArrowheads="1"/>
          </p:cNvSpPr>
          <p:nvPr>
            <p:ph type="body" idx="1"/>
          </p:nvPr>
        </p:nvSpPr>
        <p:spPr>
          <a:solidFill>
            <a:srgbClr val="FFFFFF"/>
          </a:solidFill>
          <a:ln>
            <a:solidFill>
              <a:srgbClr val="000000"/>
            </a:solidFill>
          </a:ln>
        </p:spPr>
        <p:txBody>
          <a:bodyPr/>
          <a:lstStyle/>
          <a:p>
            <a:pPr algn="just"/>
            <a:r>
              <a:rPr lang="hi-in" b="1">
                <a:latin typeface="Times" charset="0"/>
                <a:ea typeface="ＭＳ Ｐゴシック" charset="0"/>
                <a:cs typeface="ＭＳ Ｐゴシック" charset="0"/>
              </a:rPr>
              <a:t>क्या चीज एक भविष्यवक्ता को बड़ा भ्विष्यवक्ता बनाती है?</a:t>
            </a:r>
          </a:p>
          <a:p>
            <a:pPr algn="just"/>
            <a:endParaRPr lang="en-US" b="1">
              <a:latin typeface="Times" charset="0"/>
              <a:ea typeface="ＭＳ Ｐゴシック" charset="0"/>
              <a:cs typeface="ＭＳ Ｐゴシック" charset="0"/>
            </a:endParaRPr>
          </a:p>
          <a:p>
            <a:pPr algn="just"/>
            <a:r>
              <a:rPr lang="hi-in" b="1">
                <a:latin typeface="Times" charset="0"/>
                <a:ea typeface="ＭＳ Ｐゴシック" charset="0"/>
                <a:cs typeface="ＭＳ Ｐゴシック" charset="0"/>
              </a:rPr>
              <a:t>उन्होंने छोटे भविष्यवक्ताओं की तुलना में अधिक लंबा लेखन लिखा। बाईबल की ओर देखो तो आपको यषायाह................एक बड़ा भविष्यवक्ता मिलेगा, जिसके 66 अध्याय हैं.....................</a:t>
            </a:r>
          </a:p>
          <a:p>
            <a:pPr algn="just"/>
            <a:endParaRPr lang="en-US" b="1">
              <a:latin typeface="Times" charset="0"/>
              <a:ea typeface="ＭＳ Ｐゴシック" charset="0"/>
              <a:cs typeface="ＭＳ Ｐゴシック" charset="0"/>
            </a:endParaRPr>
          </a:p>
          <a:p>
            <a:pPr algn="just"/>
            <a:r>
              <a:rPr lang="hi-in" b="1">
                <a:latin typeface="Times" charset="0"/>
                <a:ea typeface="ＭＳ Ｐゴシック" charset="0"/>
                <a:cs typeface="ＭＳ Ｐゴシック" charset="0"/>
              </a:rPr>
              <a:t>।।।। </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..................योना की छोटी पुस्तक ............एक छोटा कार्य............चार अध्याय मिलते हैं। योना हर प्रकार से परमेष्वर के दृष्ब्किोण से उतना ही महत्वपूर्ण है जितना यषायाह। यषायाह के समक्ष अलग दर्षक थे और योना का मिषन अलग था।</a:t>
            </a: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2"/>
          <p:cNvSpPr>
            <a:spLocks noChangeArrowheads="1" noTextEdit="1"/>
          </p:cNvSpPr>
          <p:nvPr>
            <p:ph type="sldImg"/>
          </p:nvPr>
        </p:nvSpPr>
        <p:spPr>
          <a:solidFill>
            <a:srgbClr val="FFFFFF"/>
          </a:solidFill>
          <a:ln/>
        </p:spPr>
      </p:sp>
      <p:sp>
        <p:nvSpPr>
          <p:cNvPr id="128002" name="Rectangle 3"/>
          <p:cNvSpPr>
            <a:spLocks noChangeArrowheads="1"/>
          </p:cNvSpPr>
          <p:nvPr>
            <p:ph type="body" idx="1"/>
          </p:nvPr>
        </p:nvSpPr>
        <p:spPr>
          <a:solidFill>
            <a:srgbClr val="FFFFFF"/>
          </a:solidFill>
          <a:ln>
            <a:solidFill>
              <a:srgbClr val="000000"/>
            </a:solidFill>
          </a:ln>
        </p:spPr>
        <p:txBody>
          <a:bodyPr/>
          <a:lstStyle/>
          <a:p>
            <a:pPr algn="just"/>
            <a:r>
              <a:rPr lang="hi-in" b="1">
                <a:latin typeface="Times" charset="0"/>
                <a:ea typeface="ＭＳ Ｐゴシック" charset="0"/>
                <a:cs typeface="ＭＳ Ｐゴシック" charset="0"/>
              </a:rPr>
              <a:t>दूसरी समस्या: प्राचीन इतिहास का भविष्यवक्ताओं की पुस्तक के साथ आवष्यक नहीं कि मेल हो। हमारी समकालीन साहित्य के प्रति अपेक्षायें अलग अलग हो सकती हैं कई लोगों को भविष्यवक्ताओं को क्रम में रखने में परेषानी होती है, दिमागी तौर पर या जैसा भी वे रखना चाहे।</a:t>
            </a:r>
            <a:endParaRPr lang="en-US" b="1">
              <a:latin typeface="Times" charset="0"/>
              <a:ea typeface="ＭＳ Ｐゴシック" charset="0"/>
              <a:cs typeface="ＭＳ Ｐゴシック"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2"/>
          <p:cNvSpPr>
            <a:spLocks noChangeArrowheads="1" noTextEdit="1"/>
          </p:cNvSpPr>
          <p:nvPr>
            <p:ph type="sldImg"/>
          </p:nvPr>
        </p:nvSpPr>
        <p:spPr>
          <a:solidFill>
            <a:srgbClr val="FFFFFF"/>
          </a:solidFill>
          <a:ln/>
        </p:spPr>
      </p:sp>
      <p:sp>
        <p:nvSpPr>
          <p:cNvPr id="130050" name="Rectangle 3"/>
          <p:cNvSpPr>
            <a:spLocks noChangeArrowheads="1"/>
          </p:cNvSpPr>
          <p:nvPr>
            <p:ph type="body" idx="1"/>
          </p:nvPr>
        </p:nvSpPr>
        <p:spPr>
          <a:solidFill>
            <a:srgbClr val="FFFFFF"/>
          </a:solidFill>
          <a:ln>
            <a:solidFill>
              <a:srgbClr val="000000"/>
            </a:solidFill>
          </a:ln>
        </p:spPr>
        <p:txBody>
          <a:bodyPr/>
          <a:lstStyle/>
          <a:p>
            <a:pPr marL="457200" indent="-457200" algn="just"/>
            <a:r>
              <a:rPr lang="hi-in" b="1">
                <a:latin typeface="Times" charset="0"/>
                <a:ea typeface="ＭＳ Ｐゴシック" charset="0"/>
                <a:cs typeface="ＭＳ Ｐゴシック" charset="0"/>
              </a:rPr>
              <a:t>तो चलिये.............भविष्यवक्ताओं को अलग करते हैं और उन्हेें दूसरे तरीके से जमाते हैं।</a:t>
            </a:r>
          </a:p>
          <a:p>
            <a:pPr marL="457200" indent="-457200" algn="just"/>
            <a:endParaRPr lang="en-US" b="1">
              <a:latin typeface="Times" charset="0"/>
              <a:ea typeface="ＭＳ Ｐゴシック" charset="0"/>
              <a:cs typeface="ＭＳ Ｐゴシック" charset="0"/>
            </a:endParaRPr>
          </a:p>
          <a:p>
            <a:pPr marL="457200" indent="-457200" algn="just"/>
            <a:r>
              <a:rPr lang="hi-in" b="1">
                <a:latin typeface="Times" charset="0"/>
                <a:ea typeface="ＭＳ Ｐゴシック" charset="0"/>
                <a:cs typeface="ＭＳ Ｐゴシック" charset="0"/>
              </a:rPr>
              <a:t>।।।। </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क्यों न उन्हें ऐतिहासिक घटनाओं के क्रम में जमायें...............</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और अन्य ऐतिहासिक स्त्रोतों के हिसाब से...............। दूसरे ष्षब्दों में हम उन्हें ऐतिहासिक घटनाओं के क्रम से व्यवस्थित करेंगे जिसके लिये प्रत्येक लेखक प्रतिक्रिया दे रहा है। ष्षायद यह हमारी सहायता करेगा।</a:t>
            </a: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Rectangle 2"/>
          <p:cNvSpPr>
            <a:spLocks noChangeArrowheads="1" noTextEdit="1"/>
          </p:cNvSpPr>
          <p:nvPr>
            <p:ph type="sldImg"/>
          </p:nvPr>
        </p:nvSpPr>
        <p:spPr>
          <a:solidFill>
            <a:srgbClr val="FFFFFF"/>
          </a:solidFill>
          <a:ln/>
        </p:spPr>
      </p:sp>
      <p:sp>
        <p:nvSpPr>
          <p:cNvPr id="132098" name="Rectangle 3"/>
          <p:cNvSpPr>
            <a:spLocks noGrp="1" noChangeArrowheads="1"/>
          </p:cNvSpPr>
          <p:nvPr>
            <p:ph type="body" idx="1"/>
          </p:nvPr>
        </p:nvSpPr>
        <p:spPr>
          <a:solidFill>
            <a:srgbClr val="FFFFFF"/>
          </a:solidFill>
          <a:ln>
            <a:solidFill>
              <a:srgbClr val="000000"/>
            </a:solidFill>
          </a:ln>
        </p:spPr>
        <p:txBody>
          <a:bodyPr/>
          <a:lstStyle/>
          <a:p>
            <a:pPr algn="just"/>
            <a:r>
              <a:rPr lang="hi-in" b="1">
                <a:latin typeface="Times" charset="0"/>
                <a:ea typeface="ＭＳ Ｐゴシック" charset="0"/>
                <a:cs typeface="ＭＳ Ｐゴシック" charset="0"/>
              </a:rPr>
              <a:t>तो हम अब चलते हैं। याद रखिये कि हमारे भविष्यवक्ताओं  का क्रम बाईबल में  उपलब्ध सामग्री के क्रम  से भिन्न होगा: क्योंकि हम उन्हें उनके लेखकों के काल से व्यवस्थित करेंगे..........जैसा कईबाईबल के विद्वान व अनुसंधानकर्ता ने जाना है।</a:t>
            </a:r>
          </a:p>
          <a:p>
            <a:pPr algn="just"/>
            <a:endParaRPr lang="en-US" b="1">
              <a:latin typeface="Times" charset="0"/>
              <a:ea typeface="ＭＳ Ｐゴシック" charset="0"/>
              <a:cs typeface="ＭＳ Ｐゴシック" charset="0"/>
            </a:endParaRPr>
          </a:p>
          <a:p>
            <a:pPr algn="just"/>
            <a:r>
              <a:rPr lang="hi-in" b="1">
                <a:latin typeface="Times" charset="0"/>
                <a:ea typeface="ＭＳ Ｐゴシック" charset="0"/>
                <a:cs typeface="ＭＳ Ｐゴシック" charset="0"/>
              </a:rPr>
              <a:t>।।।। </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यह 760 बी.सी. से 430 बी.सी. तक का काल है।</a:t>
            </a: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Rectangle 2"/>
          <p:cNvSpPr>
            <a:spLocks noChangeArrowheads="1" noTextEdit="1"/>
          </p:cNvSpPr>
          <p:nvPr>
            <p:ph type="sldImg"/>
          </p:nvPr>
        </p:nvSpPr>
        <p:spPr>
          <a:solidFill>
            <a:srgbClr val="FFFFFF"/>
          </a:solidFill>
          <a:ln/>
        </p:spPr>
      </p:sp>
      <p:sp>
        <p:nvSpPr>
          <p:cNvPr id="134146" name="Rectangle 3"/>
          <p:cNvSpPr>
            <a:spLocks noChangeArrowheads="1"/>
          </p:cNvSpPr>
          <p:nvPr>
            <p:ph type="body" idx="1"/>
          </p:nvPr>
        </p:nvSpPr>
        <p:spPr>
          <a:solidFill>
            <a:srgbClr val="FFFFFF"/>
          </a:solidFill>
          <a:ln>
            <a:solidFill>
              <a:srgbClr val="000000"/>
            </a:solidFill>
          </a:ln>
        </p:spPr>
        <p:txBody>
          <a:bodyPr/>
          <a:lstStyle/>
          <a:p>
            <a:pPr marL="457200" indent="-457200" algn="just"/>
            <a:r>
              <a:rPr lang="hi-in" b="1">
                <a:latin typeface="Times" charset="0"/>
                <a:ea typeface="ＭＳ Ｐゴシック" charset="0"/>
                <a:cs typeface="ＭＳ Ｐゴシック" charset="0"/>
              </a:rPr>
              <a:t>अध्ययन सहायक रु 19 में वर्कषीट पांच भागों में बंट जाती हैः</a:t>
            </a:r>
          </a:p>
          <a:p>
            <a:pPr marL="457200" indent="-457200" algn="just"/>
            <a:endParaRPr lang="en-US" b="1">
              <a:latin typeface="Times" charset="0"/>
              <a:ea typeface="ＭＳ Ｐゴシック" charset="0"/>
              <a:cs typeface="ＭＳ Ｐゴシック" charset="0"/>
            </a:endParaRPr>
          </a:p>
          <a:p>
            <a:pPr marL="457200" indent="-457200" algn="just"/>
            <a:r>
              <a:rPr lang="hi-in" b="1">
                <a:latin typeface="Times" charset="0"/>
                <a:ea typeface="ＭＳ Ｐゴシック" charset="0"/>
                <a:cs typeface="ＭＳ Ｐゴシック" charset="0"/>
              </a:rPr>
              <a:t>।।।। </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षीर्ष पर उत्तरी राज्य, इजरायल का षीर्षक है, कोष्ठक में अक्षर एन है। उत्तरी राज्य, इजरायल के लिये केवल तीन भविष्यवाणियों की पुस्तक लिखी गई है।</a:t>
            </a:r>
          </a:p>
          <a:p>
            <a:pPr marL="457200" indent="-457200" algn="just"/>
            <a:endParaRPr lang="en-US" b="1">
              <a:latin typeface="Times" charset="0"/>
              <a:ea typeface="ＭＳ Ｐゴシック" charset="0"/>
              <a:cs typeface="ＭＳ Ｐゴシック" charset="0"/>
            </a:endParaRPr>
          </a:p>
          <a:p>
            <a:pPr marL="457200" indent="-457200" algn="just"/>
            <a:r>
              <a:rPr lang="hi-in" b="1">
                <a:latin typeface="Times" charset="0"/>
                <a:ea typeface="ＭＳ Ｐゴシック" charset="0"/>
                <a:cs typeface="ＭＳ Ｐゴシック" charset="0"/>
              </a:rPr>
              <a:t>।।।। </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अन्य भविष्यवक्ताओं की पुस्तक दक्षिण्ी राज्य के लिये लिखी गयी है- कोष्ठक में एस अक्षर इसका सूचक है। क्यों? क्योंकि मसीहा का आगमन यहूदा राज्य में होना अपेक्षित है।</a:t>
            </a: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2"/>
          <p:cNvSpPr>
            <a:spLocks noChangeArrowheads="1" noTextEdit="1"/>
          </p:cNvSpPr>
          <p:nvPr>
            <p:ph type="sldImg"/>
          </p:nvPr>
        </p:nvSpPr>
        <p:spPr>
          <a:solidFill>
            <a:srgbClr val="FFFFFF"/>
          </a:solidFill>
          <a:ln/>
        </p:spPr>
      </p:sp>
      <p:sp>
        <p:nvSpPr>
          <p:cNvPr id="136194" name="Rectangle 3"/>
          <p:cNvSpPr>
            <a:spLocks noChangeArrowheads="1"/>
          </p:cNvSpPr>
          <p:nvPr>
            <p:ph type="body" idx="1"/>
          </p:nvPr>
        </p:nvSpPr>
        <p:spPr>
          <a:solidFill>
            <a:srgbClr val="FFFFFF"/>
          </a:solidFill>
          <a:ln>
            <a:solidFill>
              <a:srgbClr val="000000"/>
            </a:solidFill>
          </a:ln>
        </p:spPr>
        <p:txBody>
          <a:bodyPr/>
          <a:lstStyle/>
          <a:p>
            <a:r>
              <a:rPr lang="hi-in" b="1">
                <a:latin typeface="Times" charset="0"/>
                <a:ea typeface="ＭＳ Ｐゴシック" charset="0"/>
                <a:cs typeface="ＭＳ Ｐゴシック" charset="0"/>
              </a:rPr>
              <a:t>भविष्यवक्ता के काॅलम में तीन भविष्यवक्ता का स्थान दिखाई होगा..............और वे तीन उत्तरी राज्य इजरायल के लिये हैं.................केवल तीन!</a:t>
            </a:r>
            <a:endParaRPr lang="en-US" b="1">
              <a:latin typeface="Times" charset="0"/>
              <a:ea typeface="ＭＳ Ｐゴシック" charset="0"/>
              <a:cs typeface="ＭＳ Ｐゴシック"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2"/>
          <p:cNvSpPr>
            <a:spLocks noChangeArrowheads="1" noTextEdit="1"/>
          </p:cNvSpPr>
          <p:nvPr>
            <p:ph type="sldImg"/>
          </p:nvPr>
        </p:nvSpPr>
        <p:spPr>
          <a:solidFill>
            <a:srgbClr val="FFFFFF"/>
          </a:solidFill>
          <a:ln/>
        </p:spPr>
      </p:sp>
      <p:sp>
        <p:nvSpPr>
          <p:cNvPr id="138242" name="Rectangle 3"/>
          <p:cNvSpPr>
            <a:spLocks noGrp="1" noChangeArrowheads="1"/>
          </p:cNvSpPr>
          <p:nvPr>
            <p:ph type="body" idx="1"/>
          </p:nvPr>
        </p:nvSpPr>
        <p:spPr>
          <a:solidFill>
            <a:srgbClr val="FFFFFF"/>
          </a:solidFill>
          <a:ln>
            <a:solidFill>
              <a:srgbClr val="000000"/>
            </a:solidFill>
          </a:ln>
        </p:spPr>
        <p:txBody>
          <a:bodyPr/>
          <a:lstStyle/>
          <a:p>
            <a:pPr algn="just"/>
            <a:r>
              <a:rPr lang="hi-in" b="1">
                <a:latin typeface="Times" charset="0"/>
                <a:ea typeface="ＭＳ Ｐゴシック" charset="0"/>
                <a:cs typeface="ＭＳ Ｐゴシック" charset="0"/>
              </a:rPr>
              <a:t>अब दक्षिणी यहूदा के काॅलम में देखिये। अब खूंटे को याद रखिये! .............हम इजरायल के राष्ट्रीय विभाजन को देखेंगे............चार भागों में। इसे अध्ययन सहायक 19 में देखेंगे।</a:t>
            </a:r>
          </a:p>
          <a:p>
            <a:pPr algn="just"/>
            <a:endParaRPr lang="en-US" b="1">
              <a:latin typeface="Times" charset="0"/>
              <a:ea typeface="ＭＳ Ｐゴシック" charset="0"/>
              <a:cs typeface="ＭＳ Ｐゴシック" charset="0"/>
            </a:endParaRPr>
          </a:p>
          <a:p>
            <a:pPr algn="just"/>
            <a:r>
              <a:rPr lang="hi-in" b="1">
                <a:latin typeface="Times" charset="0"/>
                <a:ea typeface="ＭＳ Ｐゴシック" charset="0"/>
                <a:cs typeface="ＭＳ Ｐゴシック" charset="0"/>
              </a:rPr>
              <a:t>बाईबल के इतिहास में यहूदा चार स्तर पर देखा गया है.....</a:t>
            </a:r>
          </a:p>
          <a:p>
            <a:pPr algn="just"/>
            <a:endParaRPr lang="en-US" b="1">
              <a:latin typeface="Times" charset="0"/>
              <a:ea typeface="ＭＳ Ｐゴシック" charset="0"/>
              <a:cs typeface="ＭＳ Ｐゴシック" charset="0"/>
            </a:endParaRPr>
          </a:p>
          <a:p>
            <a:pPr algn="just"/>
            <a:r>
              <a:rPr lang="hi-in" b="1">
                <a:latin typeface="Times" charset="0"/>
                <a:ea typeface="ＭＳ Ｐゴシック" charset="0"/>
                <a:cs typeface="ＭＳ Ｐゴシック" charset="0"/>
              </a:rPr>
              <a:t>।।।। </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प्रथम...............यहूदा का पतन.............जैसे जैसे दक्षिणी राज्य के लिये घटनायें नकारात्माक होती चली गई।......................</a:t>
            </a: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Rectangle 2"/>
          <p:cNvSpPr>
            <a:spLocks noChangeArrowheads="1" noTextEdit="1"/>
          </p:cNvSpPr>
          <p:nvPr>
            <p:ph type="sldImg"/>
          </p:nvPr>
        </p:nvSpPr>
        <p:spPr>
          <a:solidFill>
            <a:srgbClr val="FFFFFF"/>
          </a:solidFill>
          <a:ln/>
        </p:spPr>
      </p:sp>
      <p:sp>
        <p:nvSpPr>
          <p:cNvPr id="140290" name="Rectangle 3"/>
          <p:cNvSpPr>
            <a:spLocks noChangeArrowheads="1"/>
          </p:cNvSpPr>
          <p:nvPr>
            <p:ph type="body" idx="1"/>
          </p:nvPr>
        </p:nvSpPr>
        <p:spPr>
          <a:solidFill>
            <a:srgbClr val="FFFFFF"/>
          </a:solidFill>
          <a:ln>
            <a:solidFill>
              <a:srgbClr val="000000"/>
            </a:solidFill>
          </a:ln>
        </p:spPr>
        <p:txBody>
          <a:bodyPr/>
          <a:lstStyle/>
          <a:p>
            <a:r>
              <a:rPr lang="hi-in" b="1">
                <a:latin typeface="Times" charset="0"/>
                <a:ea typeface="ＭＳ Ｐゴシック" charset="0"/>
                <a:cs typeface="ＭＳ Ｐゴシック" charset="0"/>
              </a:rPr>
              <a:t>यहूदा कठिनाई में.............जैसे नवूंबदनेस्सर का आक्रमण हुआ  .............यरूषलेम का वह कठिन समय सभी की स्मृति में है...........................</a:t>
            </a:r>
            <a:endParaRPr lang="en-US" b="1">
              <a:latin typeface="Times" charset="0"/>
              <a:ea typeface="ＭＳ Ｐゴシック" charset="0"/>
              <a:cs typeface="ＭＳ Ｐゴシック" charset="0"/>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Rectangle 2"/>
          <p:cNvSpPr>
            <a:spLocks noChangeArrowheads="1" noTextEdit="1"/>
          </p:cNvSpPr>
          <p:nvPr>
            <p:ph type="sldImg"/>
          </p:nvPr>
        </p:nvSpPr>
        <p:spPr>
          <a:solidFill>
            <a:srgbClr val="FFFFFF"/>
          </a:solidFill>
          <a:ln/>
        </p:spPr>
      </p:sp>
      <p:sp>
        <p:nvSpPr>
          <p:cNvPr id="142338" name="Rectangle 3"/>
          <p:cNvSpPr>
            <a:spLocks noChangeArrowheads="1"/>
          </p:cNvSpPr>
          <p:nvPr>
            <p:ph type="body" idx="1"/>
          </p:nvPr>
        </p:nvSpPr>
        <p:spPr>
          <a:solidFill>
            <a:srgbClr val="FFFFFF"/>
          </a:solidFill>
          <a:ln>
            <a:solidFill>
              <a:srgbClr val="000000"/>
            </a:solidFill>
          </a:ln>
        </p:spPr>
        <p:txBody>
          <a:bodyPr/>
          <a:lstStyle/>
          <a:p>
            <a:r>
              <a:rPr lang="hi-in" b="1">
                <a:latin typeface="Times" charset="0"/>
                <a:ea typeface="ＭＳ Ｐゴシック" charset="0"/>
                <a:cs typeface="ＭＳ Ｐゴシック" charset="0"/>
              </a:rPr>
              <a:t>तीसरा यहूदा दासता में ...............नबूकदनेस्सर की सेनायें यरूषलेम नष्ट कर डालती है और दक्षिणी राज्य भी, और उसकी अधिकांष जनसंख्या बेबीलोन की गुलामी में चली जाती है।</a:t>
            </a:r>
            <a:endParaRPr lang="en-US" b="1">
              <a:latin typeface="Times" charset="0"/>
              <a:ea typeface="ＭＳ Ｐゴシック" charset="0"/>
              <a:cs typeface="ＭＳ Ｐゴシック" charset="0"/>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Rectangle 2"/>
          <p:cNvSpPr>
            <a:spLocks noChangeArrowheads="1" noTextEdit="1"/>
          </p:cNvSpPr>
          <p:nvPr>
            <p:ph type="sldImg"/>
          </p:nvPr>
        </p:nvSpPr>
        <p:spPr>
          <a:solidFill>
            <a:srgbClr val="FFFFFF"/>
          </a:solidFill>
          <a:ln/>
        </p:spPr>
      </p:sp>
      <p:sp>
        <p:nvSpPr>
          <p:cNvPr id="144386" name="Rectangle 3"/>
          <p:cNvSpPr>
            <a:spLocks noChangeArrowheads="1"/>
          </p:cNvSpPr>
          <p:nvPr>
            <p:ph type="body" idx="1"/>
          </p:nvPr>
        </p:nvSpPr>
        <p:spPr>
          <a:solidFill>
            <a:srgbClr val="FFFFFF"/>
          </a:solidFill>
          <a:ln>
            <a:solidFill>
              <a:srgbClr val="000000"/>
            </a:solidFill>
          </a:ln>
        </p:spPr>
        <p:txBody>
          <a:bodyPr/>
          <a:lstStyle/>
          <a:p>
            <a:r>
              <a:rPr lang="hi-in" b="1">
                <a:latin typeface="Times" charset="0"/>
                <a:ea typeface="ＭＳ Ｐゴシック" charset="0"/>
                <a:cs typeface="ＭＳ Ｐゴシック" charset="0"/>
              </a:rPr>
              <a:t>और अंततः ...............यहूदा लौटता है..............जब 50,000 यहूदियों को लौटने की अनुमति मिलती है और पुनः यरूषलेम  के निर्माण की अनुमति मिलती है।</a:t>
            </a:r>
            <a:endParaRPr lang="en-US" b="1">
              <a:latin typeface="Times" charset="0"/>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ChangeArrowheads="1" noTextEdit="1"/>
          </p:cNvSpPr>
          <p:nvPr>
            <p:ph type="sldImg"/>
          </p:nvPr>
        </p:nvSpPr>
        <p:spPr>
          <a:solidFill>
            <a:srgbClr val="FFFFFF"/>
          </a:solidFill>
          <a:ln/>
        </p:spPr>
      </p:sp>
      <p:sp>
        <p:nvSpPr>
          <p:cNvPr id="17410" name="Rectangle 3"/>
          <p:cNvSpPr>
            <a:spLocks noChangeArrowheads="1"/>
          </p:cNvSpPr>
          <p:nvPr>
            <p:ph type="body" idx="1"/>
          </p:nvPr>
        </p:nvSpPr>
        <p:spPr>
          <a:solidFill>
            <a:srgbClr val="FFFFFF"/>
          </a:solidFill>
          <a:ln>
            <a:solidFill>
              <a:srgbClr val="000000"/>
            </a:solidFill>
          </a:ln>
        </p:spPr>
        <p:txBody>
          <a:bodyPr/>
          <a:lstStyle/>
          <a:p>
            <a:pPr algn="just"/>
            <a:r>
              <a:rPr lang="hi-in" b="1">
                <a:latin typeface="Times" charset="0"/>
                <a:ea typeface="ＭＳ Ｐゴシック" charset="0"/>
                <a:cs typeface="ＭＳ Ｐゴシック" charset="0"/>
              </a:rPr>
              <a:t>अब पुस्तक तैयार होने वाली योजना देखिये। हमारी बाईबल चार पारंपरिक भागों में बंटी हुई है: द्वितीय भाग, लंबबत, प्रथम दो भाग दिखाता है जो बाक्स में बने हुये हैं। प्रथम बाॅक्स में नियम लिखा है। उसी के नीचे द्वितीय बाक्स में इतिहास लिखा हुआ है।</a:t>
            </a:r>
            <a:endParaRPr lang="en-US" b="1">
              <a:latin typeface="Times" charset="0"/>
              <a:ea typeface="ＭＳ Ｐゴシック" charset="0"/>
              <a:cs typeface="ＭＳ Ｐゴシック" charset="0"/>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2"/>
          <p:cNvSpPr>
            <a:spLocks noChangeArrowheads="1" noTextEdit="1"/>
          </p:cNvSpPr>
          <p:nvPr>
            <p:ph type="sldImg"/>
          </p:nvPr>
        </p:nvSpPr>
        <p:spPr>
          <a:solidFill>
            <a:srgbClr val="FFFFFF"/>
          </a:solidFill>
          <a:ln/>
        </p:spPr>
      </p:sp>
      <p:sp>
        <p:nvSpPr>
          <p:cNvPr id="146434" name="Rectangle 3"/>
          <p:cNvSpPr>
            <a:spLocks noChangeArrowheads="1"/>
          </p:cNvSpPr>
          <p:nvPr>
            <p:ph type="body" idx="1"/>
          </p:nvPr>
        </p:nvSpPr>
        <p:spPr>
          <a:solidFill>
            <a:srgbClr val="FFFFFF"/>
          </a:solidFill>
          <a:ln>
            <a:solidFill>
              <a:srgbClr val="000000"/>
            </a:solidFill>
          </a:ln>
        </p:spPr>
        <p:txBody>
          <a:bodyPr/>
          <a:lstStyle/>
          <a:p>
            <a:r>
              <a:rPr lang="hi-in">
                <a:latin typeface="Times" charset="0"/>
                <a:ea typeface="ＭＳ Ｐゴシック" charset="0"/>
                <a:cs typeface="ＭＳ Ｐゴシック" charset="0"/>
              </a:rPr>
              <a:t>याद रखिये, ये लेखक भविष्यवक्ता थे। किंतु एलिय्य्ााह और एलिषा जैसे भविष्यवक्ता भी थे, जो लेखक नहीं थे।</a:t>
            </a:r>
            <a:endParaRPr lang="en-US">
              <a:latin typeface="Times" charset="0"/>
              <a:ea typeface="ＭＳ Ｐゴシック" charset="0"/>
              <a:cs typeface="ＭＳ Ｐゴシック" charset="0"/>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Rectangle 2"/>
          <p:cNvSpPr>
            <a:spLocks noChangeArrowheads="1" noTextEdit="1"/>
          </p:cNvSpPr>
          <p:nvPr>
            <p:ph type="sldImg"/>
          </p:nvPr>
        </p:nvSpPr>
        <p:spPr>
          <a:solidFill>
            <a:srgbClr val="FFFFFF"/>
          </a:solidFill>
          <a:ln/>
        </p:spPr>
      </p:sp>
      <p:sp>
        <p:nvSpPr>
          <p:cNvPr id="148482" name="Rectangle 3"/>
          <p:cNvSpPr>
            <a:spLocks noChangeArrowheads="1"/>
          </p:cNvSpPr>
          <p:nvPr>
            <p:ph type="body" idx="1"/>
          </p:nvPr>
        </p:nvSpPr>
        <p:spPr>
          <a:solidFill>
            <a:srgbClr val="FFFFFF"/>
          </a:solidFill>
          <a:ln>
            <a:solidFill>
              <a:srgbClr val="000000"/>
            </a:solidFill>
          </a:ln>
        </p:spPr>
        <p:txBody>
          <a:bodyPr/>
          <a:lstStyle/>
          <a:p>
            <a:pPr algn="just"/>
            <a:r>
              <a:rPr lang="hi-in" b="1">
                <a:latin typeface="Times" charset="0"/>
                <a:ea typeface="ＭＳ Ｐゴシック" charset="0"/>
                <a:cs typeface="ＭＳ Ｐゴシック" charset="0"/>
              </a:rPr>
              <a:t>अंतिम नोट: प्रत्येक भविष्यवक्ता जिसके नाम के आगे तारे का चिन्ह है वह बड़ा भविष्यवक्ता है। बिना तारे के चिन्ह वाले छोटे भविष्यवक्ता हैं। अब इन भविष्यवक्ताओं को क्रम में जमायें।</a:t>
            </a:r>
            <a:endParaRPr lang="en-US" b="1">
              <a:latin typeface="Times" charset="0"/>
              <a:ea typeface="ＭＳ Ｐゴシック" charset="0"/>
              <a:cs typeface="ＭＳ Ｐゴシック" charset="0"/>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Rectangle 2"/>
          <p:cNvSpPr>
            <a:spLocks noChangeArrowheads="1" noTextEdit="1"/>
          </p:cNvSpPr>
          <p:nvPr>
            <p:ph type="sldImg"/>
          </p:nvPr>
        </p:nvSpPr>
        <p:spPr>
          <a:solidFill>
            <a:srgbClr val="FFFFFF"/>
          </a:solidFill>
          <a:ln/>
        </p:spPr>
      </p:sp>
      <p:sp>
        <p:nvSpPr>
          <p:cNvPr id="150530" name="Rectangle 3"/>
          <p:cNvSpPr>
            <a:spLocks noChangeArrowheads="1"/>
          </p:cNvSpPr>
          <p:nvPr>
            <p:ph type="body" idx="1"/>
          </p:nvPr>
        </p:nvSpPr>
        <p:spPr>
          <a:solidFill>
            <a:srgbClr val="FFFFFF"/>
          </a:solidFill>
          <a:ln>
            <a:solidFill>
              <a:srgbClr val="000000"/>
            </a:solidFill>
          </a:ln>
        </p:spPr>
        <p:txBody>
          <a:bodyPr/>
          <a:lstStyle/>
          <a:p>
            <a:pPr algn="just"/>
            <a:r>
              <a:rPr lang="hi-in" b="1">
                <a:latin typeface="Times" charset="0"/>
                <a:ea typeface="ＭＳ Ｐゴシック" charset="0"/>
                <a:cs typeface="ＭＳ Ｐゴシック" charset="0"/>
              </a:rPr>
              <a:t>भविष्यवक्ताओं के षीर्ष समूह में.............उत्तरी राज्य इजरायल के तीन लेखक भविष्यवक्त थेः आमोह, होगे और योना (असीरिया के सुदुर भाग नीनवे में यह लिखा गया था) ये संदेष इजरायल के लिये थे, जो उत्तरी राज्य था और बाद में नष्ट हो गया और यहूदी लोग विसर्जित हो गये। वे भविष्यववाणियां उत्तरी राज्य इजरायल के विद्रोही व दुष्ट लोगों के लिये थी। इस राष्ट्र का पुराने संयुक्त इजरायल राष्ट्र के लक्षणों से जरा भी मेल नहीं था.................इनका कालखंड 760 और 730 बी.सी. का था।</a:t>
            </a:r>
            <a:endParaRPr lang="en-US" b="1">
              <a:latin typeface="Times" charset="0"/>
              <a:ea typeface="ＭＳ Ｐゴシック" charset="0"/>
              <a:cs typeface="ＭＳ Ｐゴシック" charset="0"/>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Rectangle 2"/>
          <p:cNvSpPr>
            <a:spLocks noChangeArrowheads="1" noTextEdit="1"/>
          </p:cNvSpPr>
          <p:nvPr>
            <p:ph type="sldImg"/>
          </p:nvPr>
        </p:nvSpPr>
        <p:spPr>
          <a:solidFill>
            <a:srgbClr val="FFFFFF"/>
          </a:solidFill>
          <a:ln/>
        </p:spPr>
      </p:sp>
      <p:sp>
        <p:nvSpPr>
          <p:cNvPr id="152578" name="Rectangle 3"/>
          <p:cNvSpPr>
            <a:spLocks noChangeArrowheads="1"/>
          </p:cNvSpPr>
          <p:nvPr>
            <p:ph type="body" idx="1"/>
          </p:nvPr>
        </p:nvSpPr>
        <p:spPr>
          <a:solidFill>
            <a:srgbClr val="FFFFFF"/>
          </a:solidFill>
          <a:ln>
            <a:solidFill>
              <a:srgbClr val="000000"/>
            </a:solidFill>
          </a:ln>
        </p:spPr>
        <p:txBody>
          <a:bodyPr/>
          <a:lstStyle/>
          <a:p>
            <a:pPr algn="just"/>
            <a:r>
              <a:rPr lang="hi-in" b="1">
                <a:latin typeface="Times" charset="0"/>
                <a:ea typeface="ＭＳ Ｐゴシック" charset="0"/>
                <a:cs typeface="ＭＳ Ｐゴシック" charset="0"/>
              </a:rPr>
              <a:t>अब हम षेष भविष्यवक्ताओं की ओर चलते हैं................प्रत्येक दक्षिणी राज्य यहूदा के लिये लिखा गया था...........इस वंष से मसीहा का आगमन होना ठहराया गया था ‘‘जब समय पूरा होगा तब’’। क्रम अनुसार .................यहूदा की चार स्थितियां पहचानी गई.............यहूदा नष्ट हो रहा था। चार भविष्यवक्ता थेः यषायाह(बड़ा भविष्यवक्ता) इसके साथ योएल, मीका और ओबधाह थे जिन्होंने एदोम को लिखा, जो यरूषलेम के दक्षिणी पूर्वी भाग में मृतक सागर के क्षेत्र में रहता था। दक्षिणी राज्य का पतन हो रहा था। समय सीमाः 830 से 590 बी.सी.</a:t>
            </a:r>
            <a:endParaRPr lang="en-US">
              <a:latin typeface="Times" charset="0"/>
              <a:ea typeface="ＭＳ Ｐゴシック" charset="0"/>
              <a:cs typeface="ＭＳ Ｐゴシック" charset="0"/>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Rectangle 2"/>
          <p:cNvSpPr>
            <a:spLocks noChangeArrowheads="1" noTextEdit="1"/>
          </p:cNvSpPr>
          <p:nvPr>
            <p:ph type="sldImg"/>
          </p:nvPr>
        </p:nvSpPr>
        <p:spPr>
          <a:solidFill>
            <a:srgbClr val="FFFFFF"/>
          </a:solidFill>
          <a:ln/>
        </p:spPr>
      </p:sp>
      <p:sp>
        <p:nvSpPr>
          <p:cNvPr id="154626" name="Rectangle 3"/>
          <p:cNvSpPr>
            <a:spLocks noGrp="1" noChangeArrowheads="1"/>
          </p:cNvSpPr>
          <p:nvPr>
            <p:ph type="body" idx="1"/>
          </p:nvPr>
        </p:nvSpPr>
        <p:spPr>
          <a:solidFill>
            <a:srgbClr val="FFFFFF"/>
          </a:solidFill>
          <a:ln>
            <a:solidFill>
              <a:srgbClr val="000000"/>
            </a:solidFill>
          </a:ln>
        </p:spPr>
        <p:txBody>
          <a:bodyPr/>
          <a:lstStyle/>
          <a:p>
            <a:pPr algn="just"/>
            <a:r>
              <a:rPr lang="hi-in" b="1">
                <a:latin typeface="Times" charset="0"/>
                <a:ea typeface="ＭＳ Ｐゴシック" charset="0"/>
                <a:cs typeface="ＭＳ Ｐゴシック" charset="0"/>
              </a:rPr>
              <a:t>यहूदा पतन  के रास्ते पर है। जैसी ही अन्य भविष्यवक्ताओं का समूह प्रगट होता है, यहूदा का राज्य कठिनाई में पड़़ जाता है, राष्ट्रीय बनबति और परमेष्वर का न्याय उसके चुने हुये लोगों पर बख्सता है।</a:t>
            </a:r>
          </a:p>
          <a:p>
            <a:pPr algn="just"/>
            <a:endParaRPr lang="en-US" b="1">
              <a:latin typeface="Times" charset="0"/>
              <a:ea typeface="ＭＳ Ｐゴシック" charset="0"/>
              <a:cs typeface="ＭＳ Ｐゴシック" charset="0"/>
            </a:endParaRPr>
          </a:p>
          <a:p>
            <a:pPr algn="just"/>
            <a:r>
              <a:rPr lang="hi-in" b="1">
                <a:latin typeface="Times" charset="0"/>
                <a:ea typeface="ＭＳ Ｐゴシック" charset="0"/>
                <a:cs typeface="ＭＳ Ｐゴシック" charset="0"/>
              </a:rPr>
              <a:t>।।।। </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यहूदा के कठिन समय में हमें बड़ा भविष्यवक्ता यिर्मयाह मिलता है जो यरूषलेम के ऊपर अपने बिलावगीत प्रस्तुत करता है जहां वह आगे आने वाले भयानक घटनाक्रमों को देख लेता है, बार बार लोगों का परमेष्वर की ओर फिरकर आने का संदेष देता हे और उन्हें पवित्र रहने के लिये मूसा की व्यवस्था का पालन करने को कहता है।</a:t>
            </a:r>
          </a:p>
          <a:p>
            <a:pPr algn="just"/>
            <a:endParaRPr lang="en-US" b="1">
              <a:latin typeface="Times" charset="0"/>
              <a:ea typeface="ＭＳ Ｐゴシック" charset="0"/>
              <a:cs typeface="ＭＳ Ｐゴシック" charset="0"/>
            </a:endParaRPr>
          </a:p>
          <a:p>
            <a:pPr algn="just"/>
            <a:r>
              <a:rPr lang="hi-in" b="1">
                <a:latin typeface="Times" charset="0"/>
                <a:ea typeface="ＭＳ Ｐゴシック" charset="0"/>
                <a:cs typeface="ＭＳ Ｐゴシック" charset="0"/>
              </a:rPr>
              <a:t>त्ब हबक्कूफ  और नहूम -और सपन्याह का काल 630 और 600 बी.सी. के बीच का माना जाता है।</a:t>
            </a: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Rectangle 2"/>
          <p:cNvSpPr>
            <a:spLocks noChangeArrowheads="1" noTextEdit="1"/>
          </p:cNvSpPr>
          <p:nvPr>
            <p:ph type="sldImg"/>
          </p:nvPr>
        </p:nvSpPr>
        <p:spPr>
          <a:solidFill>
            <a:srgbClr val="FFFFFF"/>
          </a:solidFill>
          <a:ln/>
        </p:spPr>
      </p:sp>
      <p:sp>
        <p:nvSpPr>
          <p:cNvPr id="156674" name="Rectangle 3"/>
          <p:cNvSpPr>
            <a:spLocks noChangeArrowheads="1"/>
          </p:cNvSpPr>
          <p:nvPr>
            <p:ph type="body" idx="1"/>
          </p:nvPr>
        </p:nvSpPr>
        <p:spPr>
          <a:solidFill>
            <a:srgbClr val="FFFFFF"/>
          </a:solidFill>
          <a:ln>
            <a:solidFill>
              <a:srgbClr val="000000"/>
            </a:solidFill>
          </a:ln>
        </p:spPr>
        <p:txBody>
          <a:bodyPr/>
          <a:lstStyle/>
          <a:p>
            <a:r>
              <a:rPr lang="hi-in" b="1">
                <a:latin typeface="Times" charset="0"/>
                <a:ea typeface="ＭＳ Ｐゴシック" charset="0"/>
                <a:cs typeface="ＭＳ Ｐゴシック" charset="0"/>
              </a:rPr>
              <a:t>यद्यपि......एक ओर वाचा पूर्व घटनाक्रम है। यिर्मयाह, जो बड़े भविष्यवक्ताओं  में गिना जाता हे, वह यिर्मयाह 31 में महान नई वाचा को प्रगट  करता है................समय सीमा 595 बी.सी. है।</a:t>
            </a:r>
            <a:endParaRPr lang="en-US" b="1">
              <a:latin typeface="Times" charset="0"/>
              <a:ea typeface="ＭＳ Ｐゴシック" charset="0"/>
              <a:cs typeface="ＭＳ Ｐゴシック" charset="0"/>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Rectangle 2"/>
          <p:cNvSpPr>
            <a:spLocks noChangeArrowheads="1" noTextEdit="1"/>
          </p:cNvSpPr>
          <p:nvPr>
            <p:ph type="sldImg"/>
          </p:nvPr>
        </p:nvSpPr>
        <p:spPr>
          <a:solidFill>
            <a:srgbClr val="FFFFFF"/>
          </a:solidFill>
          <a:ln/>
        </p:spPr>
      </p:sp>
      <p:sp>
        <p:nvSpPr>
          <p:cNvPr id="158722" name="Rectangle 3"/>
          <p:cNvSpPr>
            <a:spLocks noChangeArrowheads="1"/>
          </p:cNvSpPr>
          <p:nvPr>
            <p:ph type="body" idx="1"/>
          </p:nvPr>
        </p:nvSpPr>
        <p:spPr>
          <a:solidFill>
            <a:srgbClr val="FFFFFF"/>
          </a:solidFill>
          <a:ln>
            <a:solidFill>
              <a:srgbClr val="000000"/>
            </a:solidFill>
          </a:ln>
        </p:spPr>
        <p:txBody>
          <a:bodyPr/>
          <a:lstStyle/>
          <a:p>
            <a:pPr algn="just"/>
            <a:r>
              <a:rPr lang="hi-in" b="1">
                <a:latin typeface="Times" charset="0"/>
                <a:ea typeface="ＭＳ Ｐゴシック" charset="0"/>
                <a:cs typeface="ＭＳ Ｐゴシック" charset="0"/>
              </a:rPr>
              <a:t>और तब वह राष्ट्र गिर जाता है। मबूकदनेस्सर बेबीलोन से आकर यहूदा  पर आक्रमण करता है और  लोगों को बंदी बनाकर  बेबीलोन ले जाता है।</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दो बड़े भविष्यवक्ता इस काल में हुये................यिजकेल और दनियेल, दोनों ने बेबीलोन को दासता में लेखन किया। समय 600 बी.सी.</a:t>
            </a: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Rectangle 2"/>
          <p:cNvSpPr>
            <a:spLocks noChangeArrowheads="1" noTextEdit="1"/>
          </p:cNvSpPr>
          <p:nvPr>
            <p:ph type="sldImg"/>
          </p:nvPr>
        </p:nvSpPr>
        <p:spPr>
          <a:solidFill>
            <a:srgbClr val="FFFFFF"/>
          </a:solidFill>
          <a:ln/>
        </p:spPr>
      </p:sp>
      <p:sp>
        <p:nvSpPr>
          <p:cNvPr id="160770" name="Rectangle 3"/>
          <p:cNvSpPr>
            <a:spLocks noChangeArrowheads="1"/>
          </p:cNvSpPr>
          <p:nvPr>
            <p:ph type="body" idx="1"/>
          </p:nvPr>
        </p:nvSpPr>
        <p:spPr>
          <a:solidFill>
            <a:srgbClr val="FFFFFF"/>
          </a:solidFill>
          <a:ln>
            <a:solidFill>
              <a:srgbClr val="000000"/>
            </a:solidFill>
          </a:ln>
        </p:spPr>
        <p:txBody>
          <a:bodyPr/>
          <a:lstStyle/>
          <a:p>
            <a:r>
              <a:rPr lang="hi-in" b="1">
                <a:latin typeface="Times" charset="0"/>
                <a:ea typeface="ＭＳ Ｐゴシック" charset="0"/>
                <a:cs typeface="ＭＳ Ｐゴシック" charset="0"/>
              </a:rPr>
              <a:t>और अंततः पुराने नियम केभविष्यवक्ता यहूदा के वापस लौटने तक समाप्त हो गये। वे हाग्गै, जकर्याह और मलाकी थे। समय काल: 520 से 430 बी.सी. के बीच</a:t>
            </a:r>
            <a:endParaRPr lang="en-US" b="1">
              <a:latin typeface="Times" charset="0"/>
              <a:ea typeface="ＭＳ Ｐゴシック" charset="0"/>
              <a:cs typeface="ＭＳ Ｐゴシック" charset="0"/>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2"/>
          <p:cNvSpPr>
            <a:spLocks noChangeArrowheads="1" noTextEdit="1"/>
          </p:cNvSpPr>
          <p:nvPr>
            <p:ph type="sldImg"/>
          </p:nvPr>
        </p:nvSpPr>
        <p:spPr>
          <a:solidFill>
            <a:srgbClr val="FFFFFF"/>
          </a:solidFill>
          <a:ln/>
        </p:spPr>
      </p:sp>
      <p:sp>
        <p:nvSpPr>
          <p:cNvPr id="162818" name="Rectangle 3"/>
          <p:cNvSpPr>
            <a:spLocks noChangeArrowheads="1"/>
          </p:cNvSpPr>
          <p:nvPr>
            <p:ph type="body" idx="1"/>
          </p:nvPr>
        </p:nvSpPr>
        <p:spPr>
          <a:solidFill>
            <a:srgbClr val="FFFFFF"/>
          </a:solidFill>
          <a:ln>
            <a:solidFill>
              <a:srgbClr val="000000"/>
            </a:solidFill>
          </a:ln>
        </p:spPr>
        <p:txBody>
          <a:bodyPr/>
          <a:lstStyle/>
          <a:p>
            <a:pPr algn="just"/>
            <a:r>
              <a:rPr lang="hi-in" b="1">
                <a:latin typeface="Times" charset="0"/>
                <a:ea typeface="ＭＳ Ｐゴシック" charset="0"/>
                <a:cs typeface="ＭＳ Ｐゴシック" charset="0"/>
              </a:rPr>
              <a:t>तीन भविष्यवक्ता उत्तरी राज्य...............इजरायल को लिख रहे हैं.................दक्षिणी राज्य यहूदा  के लिये 14 भविष्यवक्ता हैं। इन्होंने विभाजन के चार षताब्दी तकलिखा। साॅलोमन की मृत्यु के उपरांत। बड़े भविष्यवक्ता बाईबल में क्रमानुसार  व्यवस्थ्ति है.............छोटे भविष्यवक्ता ऐतिहासिक क्रम मेें भी है।</a:t>
            </a:r>
            <a:endParaRPr lang="en-US" b="1">
              <a:latin typeface="Times" charset="0"/>
              <a:ea typeface="ＭＳ Ｐゴシック" charset="0"/>
              <a:cs typeface="ＭＳ Ｐゴシック" charset="0"/>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Rectangle 2"/>
          <p:cNvSpPr>
            <a:spLocks noChangeArrowheads="1" noTextEdit="1"/>
          </p:cNvSpPr>
          <p:nvPr>
            <p:ph type="sldImg"/>
          </p:nvPr>
        </p:nvSpPr>
        <p:spPr>
          <a:solidFill>
            <a:srgbClr val="FFFFFF"/>
          </a:solidFill>
          <a:ln/>
        </p:spPr>
      </p:sp>
      <p:sp>
        <p:nvSpPr>
          <p:cNvPr id="164866" name="Rectangle 3"/>
          <p:cNvSpPr>
            <a:spLocks noChangeArrowheads="1"/>
          </p:cNvSpPr>
          <p:nvPr>
            <p:ph type="body" idx="1"/>
          </p:nvPr>
        </p:nvSpPr>
        <p:spPr>
          <a:solidFill>
            <a:srgbClr val="FFFFFF"/>
          </a:solidFill>
          <a:ln>
            <a:solidFill>
              <a:srgbClr val="000000"/>
            </a:solidFill>
          </a:ln>
        </p:spPr>
        <p:txBody>
          <a:bodyPr/>
          <a:lstStyle/>
          <a:p>
            <a:pPr marL="457200" indent="-457200"/>
            <a:r>
              <a:rPr lang="hi-in" b="1">
                <a:latin typeface="Times" charset="0"/>
                <a:ea typeface="ＭＳ Ｐゴシック" charset="0"/>
                <a:cs typeface="ＭＳ Ｐゴシック" charset="0"/>
              </a:rPr>
              <a:t>अब दूसरा औजार.....................इन सब अजीब व अलग नामों को क्रम में जमाना</a:t>
            </a:r>
          </a:p>
          <a:p>
            <a:pPr marL="457200" indent="-457200"/>
            <a:r>
              <a:rPr lang="hi-in" b="1">
                <a:latin typeface="Times" charset="0"/>
                <a:ea typeface="ＭＳ Ｐゴシック" charset="0"/>
                <a:cs typeface="ＭＳ Ｐゴシック" charset="0"/>
              </a:rPr>
              <a:t>हम</a:t>
            </a:r>
          </a:p>
          <a:p>
            <a:pPr marL="457200" indent="-457200"/>
            <a:endParaRPr lang="en-US" b="1">
              <a:latin typeface="Times" charset="0"/>
              <a:ea typeface="ＭＳ Ｐゴシック" charset="0"/>
              <a:cs typeface="ＭＳ Ｐゴシック" charset="0"/>
            </a:endParaRPr>
          </a:p>
          <a:p>
            <a:pPr marL="457200" indent="-457200"/>
            <a:r>
              <a:rPr lang="hi-in" b="1">
                <a:latin typeface="Times" charset="0"/>
                <a:ea typeface="ＭＳ Ｐゴシック" charset="0"/>
                <a:cs typeface="ＭＳ Ｐゴシック" charset="0"/>
              </a:rPr>
              <a:t>।।।। </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सभी भविष्यवक्ताओं का क्रम सुलझायें ये</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ChangeArrowheads="1" noTextEdit="1"/>
          </p:cNvSpPr>
          <p:nvPr>
            <p:ph type="sldImg"/>
          </p:nvPr>
        </p:nvSpPr>
        <p:spPr>
          <a:solidFill>
            <a:srgbClr val="FFFFFF"/>
          </a:solidFill>
          <a:ln/>
        </p:spPr>
      </p:sp>
      <p:sp>
        <p:nvSpPr>
          <p:cNvPr id="19458" name="Rectangle 3"/>
          <p:cNvSpPr>
            <a:spLocks noChangeArrowheads="1"/>
          </p:cNvSpPr>
          <p:nvPr>
            <p:ph type="body" idx="1"/>
          </p:nvPr>
        </p:nvSpPr>
        <p:spPr>
          <a:solidFill>
            <a:srgbClr val="FFFFFF"/>
          </a:solidFill>
          <a:ln>
            <a:solidFill>
              <a:srgbClr val="000000"/>
            </a:solidFill>
          </a:ln>
        </p:spPr>
        <p:txBody>
          <a:bodyPr/>
          <a:lstStyle/>
          <a:p>
            <a:pPr algn="just"/>
            <a:r>
              <a:rPr lang="hi-in" b="1">
                <a:latin typeface="Times" charset="0"/>
                <a:ea typeface="ＭＳ Ｐゴシック" charset="0"/>
                <a:cs typeface="ＭＳ Ｐゴシック" charset="0"/>
              </a:rPr>
              <a:t>अब पुराने नियम के षेष दो भाग, तीसरा कालॅम: सबसे ऊपर वाले बाक्स पर लिखा है: काव्य, और उसके नीचे भविष्यवक्ता। तो पुराना नियम चार पारंपरिक भागों में बंटा हुआ है............यद्यपि सदियों से, लोगों ने इसे विभिन्न तरीकों से विभाजित भी किया है.........उनके अपने धार्मिक रीतिरिवाजों के अनुसार। यद्यपि संपूर्ण विष्व में इसके बहुत विभाजन देखने में आये हैं।</a:t>
            </a:r>
            <a:endParaRPr lang="en-US" b="1">
              <a:latin typeface="Times" charset="0"/>
              <a:ea typeface="ＭＳ Ｐゴシック" charset="0"/>
              <a:cs typeface="ＭＳ Ｐゴシック" charset="0"/>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Rectangle 2"/>
          <p:cNvSpPr>
            <a:spLocks noChangeArrowheads="1" noTextEdit="1"/>
          </p:cNvSpPr>
          <p:nvPr>
            <p:ph type="sldImg"/>
          </p:nvPr>
        </p:nvSpPr>
        <p:spPr>
          <a:solidFill>
            <a:srgbClr val="FFFFFF"/>
          </a:solidFill>
          <a:ln/>
        </p:spPr>
      </p:sp>
      <p:sp>
        <p:nvSpPr>
          <p:cNvPr id="166914" name="Rectangle 3"/>
          <p:cNvSpPr>
            <a:spLocks noChangeArrowheads="1"/>
          </p:cNvSpPr>
          <p:nvPr>
            <p:ph type="body" idx="1"/>
          </p:nvPr>
        </p:nvSpPr>
        <p:spPr>
          <a:solidFill>
            <a:srgbClr val="FFFFFF"/>
          </a:solidFill>
          <a:ln>
            <a:solidFill>
              <a:srgbClr val="000000"/>
            </a:solidFill>
          </a:ln>
        </p:spPr>
        <p:txBody>
          <a:bodyPr/>
          <a:lstStyle/>
          <a:p>
            <a:pPr marL="457200" indent="-457200"/>
            <a:r>
              <a:rPr lang="hi-in" b="1">
                <a:latin typeface="Times" charset="0"/>
                <a:ea typeface="ＭＳ Ｐゴシック" charset="0"/>
                <a:cs typeface="ＭＳ Ｐゴシック" charset="0"/>
              </a:rPr>
              <a:t>उत्तरी राज्य इजरायल की भविष्यवाणियों से प्रारंभ करेंगे। यहां एक वाक्य दे रखा है:</a:t>
            </a:r>
          </a:p>
          <a:p>
            <a:pPr marL="457200" indent="-457200"/>
            <a:endParaRPr lang="en-US" b="1">
              <a:latin typeface="Times" charset="0"/>
              <a:ea typeface="ＭＳ Ｐゴシック" charset="0"/>
              <a:cs typeface="ＭＳ Ｐゴシック" charset="0"/>
            </a:endParaRPr>
          </a:p>
          <a:p>
            <a:pPr marL="457200" indent="-457200"/>
            <a:r>
              <a:rPr lang="hi-in" b="1">
                <a:latin typeface="Times" charset="0"/>
                <a:ea typeface="ＭＳ Ｐゴシック" charset="0"/>
                <a:cs typeface="ＭＳ Ｐゴシック" charset="0"/>
              </a:rPr>
              <a:t>।।।। </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‘‘अरेबिया हेड ज्वेलस’’ यह वाक्य सच है।</a:t>
            </a:r>
          </a:p>
          <a:p>
            <a:pPr marL="457200" indent="-457200"/>
            <a:endParaRPr lang="en-US" b="1">
              <a:latin typeface="Times" charset="0"/>
              <a:ea typeface="ＭＳ Ｐゴシック" charset="0"/>
              <a:cs typeface="ＭＳ Ｐゴシック" charset="0"/>
            </a:endParaRPr>
          </a:p>
          <a:p>
            <a:pPr marL="457200" indent="-457200"/>
            <a:r>
              <a:rPr lang="hi-in" b="1">
                <a:latin typeface="Times" charset="0"/>
                <a:ea typeface="ＭＳ Ｐゴシック" charset="0"/>
                <a:cs typeface="ＭＳ Ｐゴシック" charset="0"/>
              </a:rPr>
              <a:t>किंतु इस वाक्य का प्रथम अक्षर अ-ह-य आपकी आमोस, होषे और योना की याद दिलाता है?</a:t>
            </a: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Rectangle 2"/>
          <p:cNvSpPr>
            <a:spLocks noChangeArrowheads="1" noTextEdit="1"/>
          </p:cNvSpPr>
          <p:nvPr>
            <p:ph type="sldImg"/>
          </p:nvPr>
        </p:nvSpPr>
        <p:spPr>
          <a:solidFill>
            <a:srgbClr val="FFFFFF"/>
          </a:solidFill>
          <a:ln/>
        </p:spPr>
      </p:sp>
      <p:sp>
        <p:nvSpPr>
          <p:cNvPr id="168962" name="Rectangle 3"/>
          <p:cNvSpPr>
            <a:spLocks noChangeArrowheads="1"/>
          </p:cNvSpPr>
          <p:nvPr>
            <p:ph type="body" idx="1"/>
          </p:nvPr>
        </p:nvSpPr>
        <p:spPr>
          <a:solidFill>
            <a:srgbClr val="FFFFFF"/>
          </a:solidFill>
          <a:ln>
            <a:solidFill>
              <a:srgbClr val="000000"/>
            </a:solidFill>
          </a:ln>
        </p:spPr>
        <p:txBody>
          <a:bodyPr/>
          <a:lstStyle/>
          <a:p>
            <a:pPr algn="just"/>
            <a:r>
              <a:rPr lang="hi-in" b="1">
                <a:latin typeface="Times" charset="0"/>
                <a:ea typeface="ＭＳ Ｐゴシック" charset="0"/>
                <a:cs typeface="ＭＳ Ｐゴシック" charset="0"/>
              </a:rPr>
              <a:t>उन भविष्यवक्ताओं की ओर चले जिन्होंने यहूदा के नष्ट काल में लिखा था: वह वाक्य है: इजरायल जस्ट मस्ट ओबे: और इसी में मूल संदेषभी छिपा हुआ है। इन षब्दों का प्रथम अक्षर य-यो-मी-ओ हैं अर्थात यषायाह, योएल, मीका और ओबैधार है।</a:t>
            </a:r>
            <a:endParaRPr lang="en-US" b="1">
              <a:latin typeface="Times" charset="0"/>
              <a:ea typeface="ＭＳ Ｐゴシック" charset="0"/>
              <a:cs typeface="ＭＳ Ｐゴシック" charset="0"/>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Rectangle 2"/>
          <p:cNvSpPr>
            <a:spLocks noChangeArrowheads="1" noTextEdit="1"/>
          </p:cNvSpPr>
          <p:nvPr>
            <p:ph type="sldImg"/>
          </p:nvPr>
        </p:nvSpPr>
        <p:spPr>
          <a:solidFill>
            <a:srgbClr val="FFFFFF"/>
          </a:solidFill>
          <a:ln/>
        </p:spPr>
      </p:sp>
      <p:sp>
        <p:nvSpPr>
          <p:cNvPr id="171010" name="Rectangle 3"/>
          <p:cNvSpPr>
            <a:spLocks noChangeArrowheads="1"/>
          </p:cNvSpPr>
          <p:nvPr>
            <p:ph type="body" idx="1"/>
          </p:nvPr>
        </p:nvSpPr>
        <p:spPr>
          <a:solidFill>
            <a:srgbClr val="FFFFFF"/>
          </a:solidFill>
          <a:ln>
            <a:solidFill>
              <a:srgbClr val="000000"/>
            </a:solidFill>
          </a:ln>
        </p:spPr>
        <p:txBody>
          <a:bodyPr/>
          <a:lstStyle/>
          <a:p>
            <a:pPr algn="just"/>
            <a:r>
              <a:rPr lang="hi-in" b="1">
                <a:latin typeface="Times" charset="0"/>
                <a:ea typeface="ＭＳ Ｐゴシック" charset="0"/>
                <a:cs typeface="ＭＳ Ｐゴシック" charset="0"/>
              </a:rPr>
              <a:t>यहूदा कठिनाई में................और सचमुच यहूदा परेगानी में था। आप सोच सकते हैं यह परेषान षहर किन हालातों में होगा? इसके लिये वाक्य है: ‘‘ जेरूषलेम लिट्रेली हेड़ माॅइजी जोन्स। इसके लिये अक्षर थे जे-एल-एच-एन-जेड जो यिर्मयाह भविष्यवक्ता के लिये था, विलापतीत, हबक्कूक, नहूम और सपन्याह के लिये था।</a:t>
            </a:r>
            <a:endParaRPr lang="en-US" b="1">
              <a:latin typeface="Times" charset="0"/>
              <a:ea typeface="ＭＳ Ｐゴシック" charset="0"/>
              <a:cs typeface="ＭＳ Ｐゴシック" charset="0"/>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Rectangle 2"/>
          <p:cNvSpPr>
            <a:spLocks noChangeArrowheads="1" noTextEdit="1"/>
          </p:cNvSpPr>
          <p:nvPr>
            <p:ph type="sldImg"/>
          </p:nvPr>
        </p:nvSpPr>
        <p:spPr>
          <a:solidFill>
            <a:srgbClr val="FFFFFF"/>
          </a:solidFill>
          <a:ln/>
        </p:spPr>
      </p:sp>
      <p:sp>
        <p:nvSpPr>
          <p:cNvPr id="173058" name="Rectangle 3"/>
          <p:cNvSpPr>
            <a:spLocks noChangeArrowheads="1"/>
          </p:cNvSpPr>
          <p:nvPr>
            <p:ph type="body" idx="1"/>
          </p:nvPr>
        </p:nvSpPr>
        <p:spPr>
          <a:solidFill>
            <a:srgbClr val="FFFFFF"/>
          </a:solidFill>
          <a:ln>
            <a:solidFill>
              <a:srgbClr val="000000"/>
            </a:solidFill>
          </a:ln>
        </p:spPr>
        <p:txBody>
          <a:bodyPr/>
          <a:lstStyle/>
          <a:p>
            <a:r>
              <a:rPr lang="hi-in" b="1">
                <a:latin typeface="Times" charset="0"/>
                <a:ea typeface="ＭＳ Ｐゴシック" charset="0"/>
                <a:cs typeface="ＭＳ Ｐゴシック" charset="0"/>
              </a:rPr>
              <a:t>तब यहूदा दासता में चला जाता है। उस समय केवल दो लेखक षेष बचते हैं, ओर हम जानते हैं कि यहूदा अवष्य लौटेगा..............</a:t>
            </a:r>
          </a:p>
          <a:p>
            <a:endParaRPr lang="en-US" b="1">
              <a:latin typeface="Times" charset="0"/>
              <a:ea typeface="ＭＳ Ｐゴシック" charset="0"/>
              <a:cs typeface="ＭＳ Ｐゴシック" charset="0"/>
            </a:endParaRPr>
          </a:p>
          <a:p>
            <a:r>
              <a:rPr lang="hi-in" b="1">
                <a:latin typeface="Times" charset="0"/>
                <a:ea typeface="ＭＳ Ｐゴシック" charset="0"/>
                <a:cs typeface="ＭＳ Ｐゴシック" charset="0"/>
              </a:rPr>
              <a:t>‘‘ इसलिये यह वाक्य रखा गया: ‘‘ एस्केप डाउन्ड ’’ ई-डी दो महान भविष्यवक्ताओं के लिये, यिजकेल और दानियेल</a:t>
            </a: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Rectangle 2"/>
          <p:cNvSpPr>
            <a:spLocks noChangeArrowheads="1" noTextEdit="1"/>
          </p:cNvSpPr>
          <p:nvPr>
            <p:ph type="sldImg"/>
          </p:nvPr>
        </p:nvSpPr>
        <p:spPr>
          <a:solidFill>
            <a:srgbClr val="FFFFFF"/>
          </a:solidFill>
          <a:ln/>
        </p:spPr>
      </p:sp>
      <p:sp>
        <p:nvSpPr>
          <p:cNvPr id="175106" name="Rectangle 3"/>
          <p:cNvSpPr>
            <a:spLocks noChangeArrowheads="1"/>
          </p:cNvSpPr>
          <p:nvPr>
            <p:ph type="body" idx="1"/>
          </p:nvPr>
        </p:nvSpPr>
        <p:spPr>
          <a:solidFill>
            <a:srgbClr val="FFFFFF"/>
          </a:solidFill>
          <a:ln>
            <a:solidFill>
              <a:srgbClr val="000000"/>
            </a:solidFill>
          </a:ln>
        </p:spPr>
        <p:txBody>
          <a:bodyPr/>
          <a:lstStyle/>
          <a:p>
            <a:pPr algn="just"/>
            <a:r>
              <a:rPr lang="hi-in" b="1">
                <a:latin typeface="Times" charset="0"/>
                <a:ea typeface="ＭＳ Ｐゴシック" charset="0"/>
                <a:cs typeface="ＭＳ Ｐゴシック" charset="0"/>
              </a:rPr>
              <a:t>और अंततः................यहूदा लौटता है..............यद्यपि पुराना नियम की तीन पुस्तकें इस तरह याद रखी जा सकती हैं...............................‘‘हेबन्स जीलस मेन’’  एच-जेड-एम हाग्गे, जकर्याह और मलाकी</a:t>
            </a:r>
            <a:endParaRPr lang="en-US" b="1">
              <a:latin typeface="Times" charset="0"/>
              <a:ea typeface="ＭＳ Ｐゴシック" charset="0"/>
              <a:cs typeface="ＭＳ Ｐゴシック" charset="0"/>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Rectangle 2"/>
          <p:cNvSpPr>
            <a:spLocks noChangeArrowheads="1" noTextEdit="1"/>
          </p:cNvSpPr>
          <p:nvPr>
            <p:ph type="sldImg"/>
          </p:nvPr>
        </p:nvSpPr>
        <p:spPr>
          <a:solidFill>
            <a:srgbClr val="FFFFFF"/>
          </a:solidFill>
          <a:ln/>
        </p:spPr>
      </p:sp>
      <p:sp>
        <p:nvSpPr>
          <p:cNvPr id="177154" name="Rectangle 3"/>
          <p:cNvSpPr>
            <a:spLocks noChangeArrowheads="1"/>
          </p:cNvSpPr>
          <p:nvPr>
            <p:ph type="body" idx="1"/>
          </p:nvPr>
        </p:nvSpPr>
        <p:spPr>
          <a:solidFill>
            <a:srgbClr val="FFFFFF"/>
          </a:solidFill>
          <a:ln>
            <a:solidFill>
              <a:srgbClr val="000000"/>
            </a:solidFill>
          </a:ln>
        </p:spPr>
        <p:txBody>
          <a:bodyPr/>
          <a:lstStyle/>
          <a:p>
            <a:pPr algn="just"/>
            <a:r>
              <a:rPr lang="hi-in" b="1">
                <a:latin typeface="Times" charset="0"/>
                <a:ea typeface="ＭＳ Ｐゴシック" charset="0"/>
                <a:cs typeface="ＭＳ Ｐゴシック" charset="0"/>
              </a:rPr>
              <a:t>इन भविष्यवक्ताओं को अन्य दिमागी औजार द्वारा जमाया जा सकता है- जब इनसे सीखा  व अभ्यास जा सकता है- तो इनके नये व अंतदृष्टि पूर्ण तरीकों से भविष्यवक्ताओं का क्रम जमाया जा सकता है....................ये इतिहास में गूथे हैं..............किसी कारण से गूंथे हैं...................और अपने समय के महान बाईबल मंचन में जुडे़ हैं।</a:t>
            </a:r>
            <a:endParaRPr lang="en-US" b="1">
              <a:latin typeface="Times" charset="0"/>
              <a:ea typeface="ＭＳ Ｐゴシック" charset="0"/>
              <a:cs typeface="ＭＳ Ｐゴシック" charset="0"/>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Rectangle 2"/>
          <p:cNvSpPr>
            <a:spLocks noChangeArrowheads="1" noTextEdit="1"/>
          </p:cNvSpPr>
          <p:nvPr>
            <p:ph type="sldImg"/>
          </p:nvPr>
        </p:nvSpPr>
        <p:spPr>
          <a:solidFill>
            <a:srgbClr val="FFFFFF"/>
          </a:solidFill>
          <a:ln/>
        </p:spPr>
      </p:sp>
      <p:sp>
        <p:nvSpPr>
          <p:cNvPr id="179202" name="Rectangle 3"/>
          <p:cNvSpPr>
            <a:spLocks noChangeArrowheads="1"/>
          </p:cNvSpPr>
          <p:nvPr>
            <p:ph type="body" idx="1"/>
          </p:nvPr>
        </p:nvSpPr>
        <p:spPr>
          <a:solidFill>
            <a:srgbClr val="FFFFFF"/>
          </a:solidFill>
          <a:ln>
            <a:solidFill>
              <a:srgbClr val="000000"/>
            </a:solidFill>
          </a:ln>
        </p:spPr>
        <p:txBody>
          <a:bodyPr/>
          <a:lstStyle/>
          <a:p>
            <a:pPr marL="457200" indent="-457200"/>
            <a:r>
              <a:rPr lang="hi-in" b="1">
                <a:latin typeface="Times" charset="0"/>
                <a:ea typeface="ＭＳ Ｐゴシック" charset="0"/>
                <a:cs typeface="ＭＳ Ｐゴシック" charset="0"/>
              </a:rPr>
              <a:t>इस तरह पुराने नियम के संपूर्ण भविष्यवक्ता समाप्त हुये ; जिन्हें ऐतिहासिक घटनाओं के अर्थ के हिसाब से जमाया जा सकता है</a:t>
            </a:r>
          </a:p>
          <a:p>
            <a:pPr marL="457200" indent="-457200"/>
            <a:endParaRPr lang="en-US" b="1">
              <a:latin typeface="Times" charset="0"/>
              <a:ea typeface="ＭＳ Ｐゴシック" charset="0"/>
              <a:cs typeface="ＭＳ Ｐゴシック" charset="0"/>
            </a:endParaRPr>
          </a:p>
          <a:p>
            <a:pPr marL="457200" indent="-457200"/>
            <a:r>
              <a:rPr lang="hi-in" b="1">
                <a:latin typeface="Times" charset="0"/>
                <a:ea typeface="ＭＳ Ｐゴシック" charset="0"/>
                <a:cs typeface="ＭＳ Ｐゴシック" charset="0"/>
              </a:rPr>
              <a:t>।।।। </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उत्तरी राज्य, इजरायल की तीन पुस्तकें।</a:t>
            </a:r>
          </a:p>
          <a:p>
            <a:pPr marL="457200" indent="-457200"/>
            <a:endParaRPr lang="en-US" b="1">
              <a:latin typeface="Times" charset="0"/>
              <a:ea typeface="ＭＳ Ｐゴシック" charset="0"/>
              <a:cs typeface="ＭＳ Ｐゴシック" charset="0"/>
            </a:endParaRPr>
          </a:p>
          <a:p>
            <a:pPr marL="457200" indent="-457200"/>
            <a:r>
              <a:rPr lang="hi-in" b="1">
                <a:latin typeface="Times" charset="0"/>
                <a:ea typeface="ＭＳ Ｐゴシック" charset="0"/>
                <a:cs typeface="ＭＳ Ｐゴシック" charset="0"/>
              </a:rPr>
              <a:t>।।।। </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यहूदा दक्षिण राज्य की 14 पुस्तकें।</a:t>
            </a: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Rectangle 2"/>
          <p:cNvSpPr>
            <a:spLocks noChangeArrowheads="1" noTextEdit="1"/>
          </p:cNvSpPr>
          <p:nvPr>
            <p:ph type="sldImg"/>
          </p:nvPr>
        </p:nvSpPr>
        <p:spPr>
          <a:ln/>
        </p:spPr>
      </p:sp>
      <p:sp>
        <p:nvSpPr>
          <p:cNvPr id="18125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a:r>
              <a:rPr lang="hi-in" b="1">
                <a:latin typeface="Times" charset="0"/>
                <a:ea typeface="ＭＳ Ｐゴシック" charset="0"/>
                <a:cs typeface="ＭＳ Ｐゴシック" charset="0"/>
              </a:rPr>
              <a:t>पुराने नियम की 39 पुस्तकों में एक रु 34 संख्या पूर्ण अध्ययन सहायक है।  </a:t>
            </a:r>
          </a:p>
          <a:p>
            <a:pPr marL="457200" indent="-457200"/>
            <a:endParaRPr lang="en-US" b="1">
              <a:latin typeface="Times" charset="0"/>
              <a:ea typeface="ＭＳ Ｐゴシック" charset="0"/>
              <a:cs typeface="ＭＳ Ｐゴシック" charset="0"/>
            </a:endParaRPr>
          </a:p>
          <a:p>
            <a:pPr marL="457200" indent="-457200"/>
            <a:r>
              <a:rPr lang="hi-in" b="1">
                <a:latin typeface="Times" charset="0"/>
                <a:ea typeface="ＭＳ Ｐゴシック" charset="0"/>
                <a:cs typeface="ＭＳ Ｐゴシック" charset="0"/>
              </a:rPr>
              <a:t>।।।। </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इसका संपूर्ण समय 430 बी.सी. का है।</a:t>
            </a:r>
          </a:p>
          <a:p>
            <a:pPr marL="457200" indent="-457200"/>
            <a:endParaRPr lang="en-US" b="1">
              <a:latin typeface="Times" charset="0"/>
              <a:ea typeface="ＭＳ Ｐゴシック" charset="0"/>
              <a:cs typeface="ＭＳ Ｐゴシック" charset="0"/>
            </a:endParaRPr>
          </a:p>
          <a:p>
            <a:pPr marL="457200" indent="-457200"/>
            <a:r>
              <a:rPr lang="hi-in" b="1">
                <a:latin typeface="Times" charset="0"/>
                <a:ea typeface="ＭＳ Ｐゴシック" charset="0"/>
                <a:cs typeface="ＭＳ Ｐゴシック" charset="0"/>
              </a:rPr>
              <a:t>।।।। </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संगठित, पुर्नव्यवस्थित जो</a:t>
            </a:r>
          </a:p>
          <a:p>
            <a:pPr marL="457200" indent="-457200"/>
            <a:endParaRPr lang="en-US" b="1">
              <a:latin typeface="Times" charset="0"/>
              <a:ea typeface="ＭＳ Ｐゴシック" charset="0"/>
              <a:cs typeface="ＭＳ Ｐゴシック" charset="0"/>
            </a:endParaRPr>
          </a:p>
          <a:p>
            <a:pPr marL="457200" indent="-457200"/>
            <a:r>
              <a:rPr lang="hi-in" b="1">
                <a:latin typeface="Times" charset="0"/>
                <a:ea typeface="ＭＳ Ｐゴシック" charset="0"/>
                <a:cs typeface="ＭＳ Ｐゴシック" charset="0"/>
              </a:rPr>
              <a:t>।।।। </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एक क्रमणिका के रूप में जमाई गई जो प्रत्येक</a:t>
            </a:r>
          </a:p>
          <a:p>
            <a:pPr marL="457200" indent="-457200"/>
            <a:endParaRPr lang="en-US" b="1">
              <a:latin typeface="Times" charset="0"/>
              <a:ea typeface="ＭＳ Ｐゴシック" charset="0"/>
              <a:cs typeface="ＭＳ Ｐゴシック" charset="0"/>
            </a:endParaRPr>
          </a:p>
          <a:p>
            <a:pPr marL="457200" indent="-457200"/>
            <a:r>
              <a:rPr lang="hi-in" b="1">
                <a:latin typeface="Times" charset="0"/>
                <a:ea typeface="ＭＳ Ｐゴシック" charset="0"/>
                <a:cs typeface="ＭＳ Ｐゴシック" charset="0"/>
              </a:rPr>
              <a:t>।।।। </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पुस्तक को उसका कारण प्रदान करती है....................</a:t>
            </a:r>
          </a:p>
          <a:p>
            <a:pPr marL="457200" indent="-457200"/>
            <a:endParaRPr lang="en-US" b="1">
              <a:latin typeface="Times" charset="0"/>
              <a:ea typeface="ＭＳ Ｐゴシック" charset="0"/>
              <a:cs typeface="ＭＳ Ｐゴシック" charset="0"/>
            </a:endParaRPr>
          </a:p>
          <a:p>
            <a:pPr marL="457200" indent="-457200"/>
            <a:r>
              <a:rPr lang="hi-in" b="1">
                <a:latin typeface="Times" charset="0"/>
                <a:ea typeface="ＭＳ Ｐゴシック" charset="0"/>
                <a:cs typeface="ＭＳ Ｐゴシック" charset="0"/>
              </a:rPr>
              <a:t>।।।। </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कुछ परिस्थितियां प्रत्येक लेखन को घेरे हुये हैं और इससे भी अधिक महत्वपूर्ण,</a:t>
            </a:r>
          </a:p>
          <a:p>
            <a:pPr marL="457200" indent="-457200"/>
            <a:endParaRPr lang="en-US" b="1">
              <a:latin typeface="Times" charset="0"/>
              <a:ea typeface="ＭＳ Ｐゴシック" charset="0"/>
              <a:cs typeface="ＭＳ Ｐゴシック" charset="0"/>
            </a:endParaRPr>
          </a:p>
          <a:p>
            <a:pPr marL="457200" indent="-457200"/>
            <a:r>
              <a:rPr lang="hi-in" b="1">
                <a:latin typeface="Times" charset="0"/>
                <a:ea typeface="ＭＳ Ｐゴシック" charset="0"/>
                <a:cs typeface="ＭＳ Ｐゴシック" charset="0"/>
              </a:rPr>
              <a:t>।।।। </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प्रत्येक को दिमाग में ग्रहण योग्य बनाना है....................और इन्हें आधारभूत तथ्य बनाना है.....................</a:t>
            </a:r>
          </a:p>
          <a:p>
            <a:pPr marL="457200" indent="-457200"/>
            <a:endParaRPr lang="en-US" b="1">
              <a:latin typeface="Times" charset="0"/>
              <a:ea typeface="ＭＳ Ｐゴシック" charset="0"/>
              <a:cs typeface="ＭＳ Ｐゴシック" charset="0"/>
            </a:endParaRPr>
          </a:p>
          <a:p>
            <a:pPr marL="457200" indent="-457200"/>
            <a:r>
              <a:rPr lang="hi-in" b="1">
                <a:latin typeface="Times" charset="0"/>
                <a:ea typeface="ＭＳ Ｐゴシック" charset="0"/>
                <a:cs typeface="ＭＳ Ｐゴシック" charset="0"/>
              </a:rPr>
              <a:t>।।।। </a:t>
            </a:r>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हमने प्रत्येक पुस्तक में एक संदर्भ जोड़ा है।</a:t>
            </a:r>
          </a:p>
          <a:p>
            <a:pPr marL="457200" indent="-457200"/>
            <a:endParaRPr lang="en-US" b="1">
              <a:latin typeface="Times" charset="0"/>
              <a:ea typeface="ＭＳ Ｐゴシック" charset="0"/>
              <a:cs typeface="ＭＳ Ｐゴシック" charset="0"/>
            </a:endParaRPr>
          </a:p>
          <a:p>
            <a:pPr marL="457200" indent="-457200"/>
            <a:r>
              <a:rPr lang="en-US" b="1">
                <a:latin typeface="Times" charset="0"/>
                <a:ea typeface="ＭＳ Ｐゴシック" charset="0"/>
                <a:cs typeface="ＭＳ Ｐゴシック" charset="0"/>
              </a:rPr>
              <a:t>	</a:t>
            </a:r>
            <a:r>
              <a:rPr lang="hi-in" b="1">
                <a:latin typeface="Times" charset="0"/>
                <a:ea typeface="ＭＳ Ｐゴシック" charset="0"/>
                <a:cs typeface="ＭＳ Ｐゴシック" charset="0"/>
              </a:rPr>
              <a:t>अंगला.....................अब हम नये नियम की ओर मुड़ते हैं..............धर्मषास्त्र की नाटकीय कहानी के आसपास की रचना, हमारे प्रभु का जीवन, प्रारंभिक कलीसिया का विकास.................सब हमें सीधे उस महान आदेष के प्रति हमारे समर्पण की ओर ले चलते हैं।</a:t>
            </a: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2"/>
          <p:cNvSpPr>
            <a:spLocks noChangeArrowheads="1" noTextEdit="1"/>
          </p:cNvSpPr>
          <p:nvPr>
            <p:ph type="sldImg"/>
          </p:nvPr>
        </p:nvSpPr>
        <p:spPr>
          <a:ln/>
        </p:spPr>
      </p:sp>
      <p:sp>
        <p:nvSpPr>
          <p:cNvPr id="18329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charset="0"/>
              <a:ea typeface="ＭＳ Ｐゴシック" charset="0"/>
              <a:cs typeface="ＭＳ Ｐゴシック" charset="0"/>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5" name="Rectangle 2"/>
          <p:cNvSpPr>
            <a:spLocks noChangeArrowheads="1" noTextEdit="1"/>
          </p:cNvSpPr>
          <p:nvPr>
            <p:ph type="sldImg"/>
          </p:nvPr>
        </p:nvSpPr>
        <p:spPr>
          <a:ln/>
        </p:spPr>
      </p:sp>
      <p:sp>
        <p:nvSpPr>
          <p:cNvPr id="18534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charset="0"/>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ChangeArrowheads="1" noTextEdit="1"/>
          </p:cNvSpPr>
          <p:nvPr>
            <p:ph type="sldImg"/>
          </p:nvPr>
        </p:nvSpPr>
        <p:spPr>
          <a:solidFill>
            <a:srgbClr val="FFFFFF"/>
          </a:solidFill>
          <a:ln/>
        </p:spPr>
      </p:sp>
      <p:sp>
        <p:nvSpPr>
          <p:cNvPr id="21506" name="Rectangle 3"/>
          <p:cNvSpPr>
            <a:spLocks noChangeArrowheads="1"/>
          </p:cNvSpPr>
          <p:nvPr>
            <p:ph type="body" idx="1"/>
          </p:nvPr>
        </p:nvSpPr>
        <p:spPr>
          <a:solidFill>
            <a:srgbClr val="FFFFFF"/>
          </a:solidFill>
          <a:ln>
            <a:solidFill>
              <a:srgbClr val="000000"/>
            </a:solidFill>
          </a:ln>
        </p:spPr>
        <p:txBody>
          <a:bodyPr/>
          <a:lstStyle/>
          <a:p>
            <a:pPr algn="just"/>
            <a:r>
              <a:rPr lang="hi-in" b="1">
                <a:latin typeface="Times" charset="0"/>
                <a:ea typeface="ＭＳ Ｐゴシック" charset="0"/>
                <a:cs typeface="ＭＳ Ｐゴシック" charset="0"/>
              </a:rPr>
              <a:t>अंततः, दांयी ओर का बाहय बाॅक्स एक विषेष स्मृति औजार प्रस्तुत करता है जो भविष्यवक्ताओं के लिये है। हम इसे जल्दी समझायेंगे। यह एक औजार है जो विषेष रूप से आपकी मदद करने के लिये तैयार किया गया है ‘‘ सभी भविष्यवक्ताओं को सही क्रम से जमाओ।’’</a:t>
            </a:r>
            <a:endParaRPr lang="en-US" b="1">
              <a:latin typeface="Times"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063" y="2414588"/>
            <a:ext cx="8550275" cy="1665287"/>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508125" y="4403725"/>
            <a:ext cx="7042150" cy="198755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367982194"/>
      </p:ext>
    </p:extLst>
  </p:cSld>
  <p:clrMapOvr>
    <a:masterClrMapping/>
  </p:clrMapOvr>
  <p:transition xmlns:p14="http://schemas.microsoft.com/office/powerpoint/2010/mai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3238" y="311150"/>
            <a:ext cx="9051925" cy="12954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a:xfrm>
            <a:off x="503238" y="1812925"/>
            <a:ext cx="9051925" cy="51308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31771438"/>
      </p:ext>
    </p:extLst>
  </p:cSld>
  <p:clrMapOvr>
    <a:masterClrMapping/>
  </p:clrMapOvr>
  <p:transition xmlns:p14="http://schemas.microsoft.com/office/powerpoint/2010/mai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2975" y="311150"/>
            <a:ext cx="2262188" cy="66325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3238" y="311150"/>
            <a:ext cx="6637337" cy="663257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81194907"/>
      </p:ext>
    </p:extLst>
  </p:cSld>
  <p:clrMapOvr>
    <a:masterClrMapping/>
  </p:clrMapOvr>
  <p:transition xmlns:p14="http://schemas.microsoft.com/office/powerpoint/2010/mai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3238" y="311150"/>
            <a:ext cx="9051925" cy="12954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a:xfrm>
            <a:off x="503238" y="1812925"/>
            <a:ext cx="9051925" cy="5130800"/>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1574028"/>
      </p:ext>
    </p:extLst>
  </p:cSld>
  <p:clrMapOvr>
    <a:masterClrMapping/>
  </p:clrMapOvr>
  <p:transition xmlns:p14="http://schemas.microsoft.com/office/powerpoint/2010/mai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5338" y="4994275"/>
            <a:ext cx="8548687" cy="1544638"/>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5338" y="3294063"/>
            <a:ext cx="8548687" cy="1700212"/>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191983496"/>
      </p:ext>
    </p:extLst>
  </p:cSld>
  <p:clrMapOvr>
    <a:masterClrMapping/>
  </p:clrMapOvr>
  <p:transition xmlns:p14="http://schemas.microsoft.com/office/powerpoint/2010/mai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03238" y="311150"/>
            <a:ext cx="9051925" cy="12954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503238" y="1812925"/>
            <a:ext cx="4449762" cy="5130800"/>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5400" y="1812925"/>
            <a:ext cx="4449763" cy="5130800"/>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93516153"/>
      </p:ext>
    </p:extLst>
  </p:cSld>
  <p:clrMapOvr>
    <a:masterClrMapping/>
  </p:clrMapOvr>
  <p:transition xmlns:p14="http://schemas.microsoft.com/office/powerpoint/2010/mai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3238" y="311150"/>
            <a:ext cx="9051925" cy="12954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3238" y="1739900"/>
            <a:ext cx="4443412" cy="725488"/>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3238" y="2465388"/>
            <a:ext cx="4443412" cy="4478337"/>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10163" y="1739900"/>
            <a:ext cx="4445000" cy="725488"/>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10163" y="2465388"/>
            <a:ext cx="4445000" cy="4478337"/>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15045635"/>
      </p:ext>
    </p:extLst>
  </p:cSld>
  <p:clrMapOvr>
    <a:masterClrMapping/>
  </p:clrMapOvr>
  <p:transition xmlns:p14="http://schemas.microsoft.com/office/powerpoint/2010/mai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3238" y="311150"/>
            <a:ext cx="9051925" cy="1295400"/>
          </a:xfrm>
          <a:prstGeom prst="rect">
            <a:avLst/>
          </a:prstGeom>
        </p:spPr>
        <p:txBody>
          <a:bodyPr vert="horz"/>
          <a:lstStyle/>
          <a:p>
            <a:r>
              <a:rPr lang="en-US" smtClean="0"/>
              <a:t>Click to edit Master title style</a:t>
            </a:r>
            <a:endParaRPr lang="en-US"/>
          </a:p>
        </p:txBody>
      </p:sp>
    </p:spTree>
    <p:extLst>
      <p:ext uri="{BB962C8B-B14F-4D97-AF65-F5344CB8AC3E}">
        <p14:creationId xmlns:p14="http://schemas.microsoft.com/office/powerpoint/2010/main" val="3384243144"/>
      </p:ext>
    </p:extLst>
  </p:cSld>
  <p:clrMapOvr>
    <a:masterClrMapping/>
  </p:clrMapOvr>
  <p:transition xmlns:p14="http://schemas.microsoft.com/office/powerpoint/2010/mai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5599723"/>
      </p:ext>
    </p:extLst>
  </p:cSld>
  <p:clrMapOvr>
    <a:masterClrMapping/>
  </p:clrMapOvr>
  <p:transition xmlns:p14="http://schemas.microsoft.com/office/powerpoint/2010/mai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238" y="309563"/>
            <a:ext cx="3308350" cy="1317625"/>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32238" y="309563"/>
            <a:ext cx="5622925" cy="6634162"/>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3238" y="1627188"/>
            <a:ext cx="3308350" cy="5316537"/>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762997673"/>
      </p:ext>
    </p:extLst>
  </p:cSld>
  <p:clrMapOvr>
    <a:masterClrMapping/>
  </p:clrMapOvr>
  <p:transition xmlns:p14="http://schemas.microsoft.com/office/powerpoint/2010/mai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675" y="5440363"/>
            <a:ext cx="6035675" cy="642937"/>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1675" y="693738"/>
            <a:ext cx="6035675" cy="4664075"/>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971675" y="6083300"/>
            <a:ext cx="6035675" cy="91122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697708663"/>
      </p:ext>
    </p:extLst>
  </p:cSld>
  <p:clrMapOvr>
    <a:masterClrMapping/>
  </p:clrMapOvr>
  <p:transition xmlns:p14="http://schemas.microsoft.com/office/powerpoint/2010/main" spd="med">
    <p:fad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7"/>
          <p:cNvGrpSpPr>
            <a:grpSpLocks/>
          </p:cNvGrpSpPr>
          <p:nvPr/>
        </p:nvGrpSpPr>
        <p:grpSpPr bwMode="auto">
          <a:xfrm>
            <a:off x="0" y="-9525"/>
            <a:ext cx="10058400" cy="7781925"/>
            <a:chOff x="0" y="-6"/>
            <a:chExt cx="6336" cy="4902"/>
          </a:xfrm>
        </p:grpSpPr>
        <p:sp>
          <p:nvSpPr>
            <p:cNvPr id="1030" name="Rectangle 5"/>
            <p:cNvSpPr>
              <a:spLocks noChangeArrowheads="1"/>
            </p:cNvSpPr>
            <p:nvPr/>
          </p:nvSpPr>
          <p:spPr bwMode="auto">
            <a:xfrm>
              <a:off x="0" y="0"/>
              <a:ext cx="783" cy="4896"/>
            </a:xfrm>
            <a:prstGeom prst="rect">
              <a:avLst/>
            </a:prstGeom>
            <a:gradFill rotWithShape="0">
              <a:gsLst>
                <a:gs pos="0">
                  <a:srgbClr val="3399FF"/>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031" name="Rectangle 6"/>
            <p:cNvSpPr>
              <a:spLocks noChangeArrowheads="1"/>
            </p:cNvSpPr>
            <p:nvPr/>
          </p:nvSpPr>
          <p:spPr bwMode="auto">
            <a:xfrm>
              <a:off x="5410" y="0"/>
              <a:ext cx="926" cy="4896"/>
            </a:xfrm>
            <a:prstGeom prst="rect">
              <a:avLst/>
            </a:prstGeom>
            <a:gradFill rotWithShape="0">
              <a:gsLst>
                <a:gs pos="0">
                  <a:srgbClr val="FFFFFF"/>
                </a:gs>
                <a:gs pos="100000">
                  <a:srgbClr val="3399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032" name="Rectangle 7"/>
            <p:cNvSpPr>
              <a:spLocks noChangeArrowheads="1"/>
            </p:cNvSpPr>
            <p:nvPr userDrawn="1"/>
          </p:nvSpPr>
          <p:spPr bwMode="auto">
            <a:xfrm>
              <a:off x="222" y="-6"/>
              <a:ext cx="783" cy="4896"/>
            </a:xfrm>
            <a:prstGeom prst="rect">
              <a:avLst/>
            </a:prstGeom>
            <a:gradFill rotWithShape="0">
              <a:gsLst>
                <a:gs pos="0">
                  <a:srgbClr val="3399FF"/>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033" name="Rectangle 8"/>
            <p:cNvSpPr>
              <a:spLocks noChangeArrowheads="1"/>
            </p:cNvSpPr>
            <p:nvPr userDrawn="1"/>
          </p:nvSpPr>
          <p:spPr bwMode="auto">
            <a:xfrm>
              <a:off x="471" y="-6"/>
              <a:ext cx="783" cy="4896"/>
            </a:xfrm>
            <a:prstGeom prst="rect">
              <a:avLst/>
            </a:prstGeom>
            <a:gradFill rotWithShape="0">
              <a:gsLst>
                <a:gs pos="0">
                  <a:srgbClr val="3399FF"/>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034" name="Rectangle 9"/>
            <p:cNvSpPr>
              <a:spLocks noChangeArrowheads="1"/>
            </p:cNvSpPr>
            <p:nvPr userDrawn="1"/>
          </p:nvSpPr>
          <p:spPr bwMode="auto">
            <a:xfrm>
              <a:off x="5205" y="-6"/>
              <a:ext cx="926" cy="4896"/>
            </a:xfrm>
            <a:prstGeom prst="rect">
              <a:avLst/>
            </a:prstGeom>
            <a:gradFill rotWithShape="0">
              <a:gsLst>
                <a:gs pos="0">
                  <a:srgbClr val="FFFFFF"/>
                </a:gs>
                <a:gs pos="100000">
                  <a:srgbClr val="3399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035" name="Rectangle 10"/>
            <p:cNvSpPr>
              <a:spLocks noChangeArrowheads="1"/>
            </p:cNvSpPr>
            <p:nvPr userDrawn="1"/>
          </p:nvSpPr>
          <p:spPr bwMode="auto">
            <a:xfrm>
              <a:off x="4959" y="-6"/>
              <a:ext cx="926" cy="4896"/>
            </a:xfrm>
            <a:prstGeom prst="rect">
              <a:avLst/>
            </a:prstGeom>
            <a:gradFill rotWithShape="0">
              <a:gsLst>
                <a:gs pos="0">
                  <a:srgbClr val="FFFFFF"/>
                </a:gs>
                <a:gs pos="100000">
                  <a:srgbClr val="3399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grpSp>
      <p:sp>
        <p:nvSpPr>
          <p:cNvPr id="1053" name="Rectangle 29"/>
          <p:cNvSpPr>
            <a:spLocks noChangeArrowheads="1"/>
          </p:cNvSpPr>
          <p:nvPr userDrawn="1"/>
        </p:nvSpPr>
        <p:spPr bwMode="auto">
          <a:xfrm>
            <a:off x="0" y="0"/>
            <a:ext cx="10058400" cy="7772400"/>
          </a:xfrm>
          <a:prstGeom prst="rect">
            <a:avLst/>
          </a:prstGeom>
          <a:gradFill rotWithShape="0">
            <a:gsLst>
              <a:gs pos="0">
                <a:srgbClr val="AECCFF"/>
              </a:gs>
              <a:gs pos="50000">
                <a:schemeClr val="bg1"/>
              </a:gs>
              <a:gs pos="100000">
                <a:srgbClr val="AECCFF"/>
              </a:gs>
            </a:gsLst>
            <a:lin ang="0" scaled="1"/>
          </a:gradFill>
          <a:ln w="12700">
            <a:solidFill>
              <a:schemeClr val="tx1"/>
            </a:solidFill>
            <a:miter lim="800000"/>
            <a:headEnd/>
            <a:tailEnd/>
          </a:ln>
          <a:effectLst>
            <a:outerShdw blurRad="63500" dist="38099" dir="2700000" algn="ctr" rotWithShape="0">
              <a:schemeClr val="bg2">
                <a:alpha val="74997"/>
              </a:schemeClr>
            </a:outerShdw>
          </a:effectLst>
        </p:spPr>
        <p:txBody>
          <a:bodyPr wrap="none" anchor="ctr"/>
          <a:lstStyle/>
          <a:p>
            <a:pPr>
              <a:defRPr/>
            </a:pPr>
            <a:endParaRPr lang="en-US" dirty="0">
              <a:ea typeface="+mn-ea"/>
              <a:cs typeface="+mn-cs"/>
            </a:endParaRPr>
          </a:p>
        </p:txBody>
      </p:sp>
      <p:sp>
        <p:nvSpPr>
          <p:cNvPr id="1028" name="Text Box 22"/>
          <p:cNvSpPr txBox="1">
            <a:spLocks noChangeArrowheads="1"/>
          </p:cNvSpPr>
          <p:nvPr userDrawn="1"/>
        </p:nvSpPr>
        <p:spPr bwMode="auto">
          <a:xfrm>
            <a:off x="449263" y="7356475"/>
            <a:ext cx="976312" cy="244475"/>
          </a:xfrm>
          <a:prstGeom prst="rect">
            <a:avLst/>
          </a:prstGeom>
          <a:noFill/>
          <a:ln>
            <a:noFill/>
          </a:ln>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defRPr/>
            </a:pPr>
            <a:r>
              <a:rPr lang="en-US" sz="900" b="1" smtClean="0">
                <a:latin typeface="Arial" charset="0"/>
              </a:rPr>
              <a:t>© </a:t>
            </a:r>
            <a:r>
              <a:rPr lang="en-US" sz="1000" b="1" smtClean="0">
                <a:latin typeface="Arial" charset="0"/>
              </a:rPr>
              <a:t>2006</a:t>
            </a:r>
            <a:r>
              <a:rPr lang="en-US" sz="900" b="1" smtClean="0">
                <a:latin typeface="Arial" charset="0"/>
              </a:rPr>
              <a:t> TBBMI</a:t>
            </a:r>
          </a:p>
        </p:txBody>
      </p:sp>
      <p:sp>
        <p:nvSpPr>
          <p:cNvPr id="1029" name="Text Box 27"/>
          <p:cNvSpPr txBox="1">
            <a:spLocks noChangeArrowheads="1"/>
          </p:cNvSpPr>
          <p:nvPr userDrawn="1"/>
        </p:nvSpPr>
        <p:spPr bwMode="auto">
          <a:xfrm>
            <a:off x="8494713" y="7350125"/>
            <a:ext cx="736600" cy="244475"/>
          </a:xfrm>
          <a:prstGeom prst="rect">
            <a:avLst/>
          </a:prstGeom>
          <a:noFill/>
          <a:ln>
            <a:noFill/>
          </a:ln>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defRPr/>
            </a:pPr>
            <a:r>
              <a:rPr lang="en-US" sz="1000" b="1" dirty="0" smtClean="0"/>
              <a:t>9.65.07.</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xmlns:p14="http://schemas.microsoft.com/office/powerpoint/2010/main" spd="med">
    <p:fade/>
  </p:transition>
  <p:timing>
    <p:tnLst>
      <p:par>
        <p:cTn xmlns:p14="http://schemas.microsoft.com/office/powerpoint/2010/main" id="1" dur="indefinite" restart="never" nodeType="tmRoot"/>
      </p:par>
    </p:tnLst>
  </p:timing>
  <p:txStyles>
    <p:titleStyle>
      <a:lvl1pPr algn="ctr" defTabSz="1006475" rtl="0" eaLnBrk="0" fontAlgn="base" hangingPunct="0">
        <a:spcBef>
          <a:spcPct val="0"/>
        </a:spcBef>
        <a:spcAft>
          <a:spcPct val="0"/>
        </a:spcAft>
        <a:defRPr sz="4800">
          <a:solidFill>
            <a:schemeClr val="tx2"/>
          </a:solidFill>
          <a:latin typeface="+mj-lt"/>
          <a:ea typeface="ＭＳ Ｐゴシック" pitchFamily="-108" charset="-128"/>
          <a:cs typeface="ＭＳ Ｐゴシック" pitchFamily="-108" charset="-128"/>
        </a:defRPr>
      </a:lvl1pPr>
      <a:lvl2pPr algn="ctr" defTabSz="1006475" rtl="0" eaLnBrk="0" fontAlgn="base" hangingPunct="0">
        <a:spcBef>
          <a:spcPct val="0"/>
        </a:spcBef>
        <a:spcAft>
          <a:spcPct val="0"/>
        </a:spcAft>
        <a:defRPr sz="4800">
          <a:solidFill>
            <a:schemeClr val="tx2"/>
          </a:solidFill>
          <a:latin typeface="Times" pitchFamily="-108" charset="0"/>
          <a:ea typeface="ＭＳ Ｐゴシック" pitchFamily="-108" charset="-128"/>
          <a:cs typeface="ＭＳ Ｐゴシック" pitchFamily="-108" charset="-128"/>
        </a:defRPr>
      </a:lvl2pPr>
      <a:lvl3pPr algn="ctr" defTabSz="1006475" rtl="0" eaLnBrk="0" fontAlgn="base" hangingPunct="0">
        <a:spcBef>
          <a:spcPct val="0"/>
        </a:spcBef>
        <a:spcAft>
          <a:spcPct val="0"/>
        </a:spcAft>
        <a:defRPr sz="4800">
          <a:solidFill>
            <a:schemeClr val="tx2"/>
          </a:solidFill>
          <a:latin typeface="Times" pitchFamily="-108" charset="0"/>
          <a:ea typeface="ＭＳ Ｐゴシック" pitchFamily="-108" charset="-128"/>
          <a:cs typeface="ＭＳ Ｐゴシック" pitchFamily="-108" charset="-128"/>
        </a:defRPr>
      </a:lvl3pPr>
      <a:lvl4pPr algn="ctr" defTabSz="1006475" rtl="0" eaLnBrk="0" fontAlgn="base" hangingPunct="0">
        <a:spcBef>
          <a:spcPct val="0"/>
        </a:spcBef>
        <a:spcAft>
          <a:spcPct val="0"/>
        </a:spcAft>
        <a:defRPr sz="4800">
          <a:solidFill>
            <a:schemeClr val="tx2"/>
          </a:solidFill>
          <a:latin typeface="Times" pitchFamily="-108" charset="0"/>
          <a:ea typeface="ＭＳ Ｐゴシック" pitchFamily="-108" charset="-128"/>
          <a:cs typeface="ＭＳ Ｐゴシック" pitchFamily="-108" charset="-128"/>
        </a:defRPr>
      </a:lvl4pPr>
      <a:lvl5pPr algn="ctr" defTabSz="1006475" rtl="0" eaLnBrk="0" fontAlgn="base" hangingPunct="0">
        <a:spcBef>
          <a:spcPct val="0"/>
        </a:spcBef>
        <a:spcAft>
          <a:spcPct val="0"/>
        </a:spcAft>
        <a:defRPr sz="4800">
          <a:solidFill>
            <a:schemeClr val="tx2"/>
          </a:solidFill>
          <a:latin typeface="Times" pitchFamily="-108" charset="0"/>
          <a:ea typeface="ＭＳ Ｐゴシック" pitchFamily="-108" charset="-128"/>
          <a:cs typeface="ＭＳ Ｐゴシック" pitchFamily="-108" charset="-128"/>
        </a:defRPr>
      </a:lvl5pPr>
      <a:lvl6pPr marL="457200" algn="ctr" defTabSz="1006475" rtl="0" eaLnBrk="0" fontAlgn="base" hangingPunct="0">
        <a:spcBef>
          <a:spcPct val="0"/>
        </a:spcBef>
        <a:spcAft>
          <a:spcPct val="0"/>
        </a:spcAft>
        <a:defRPr sz="4800">
          <a:solidFill>
            <a:schemeClr val="tx2"/>
          </a:solidFill>
          <a:latin typeface="Times" pitchFamily="-108" charset="0"/>
        </a:defRPr>
      </a:lvl6pPr>
      <a:lvl7pPr marL="914400" algn="ctr" defTabSz="1006475" rtl="0" eaLnBrk="0" fontAlgn="base" hangingPunct="0">
        <a:spcBef>
          <a:spcPct val="0"/>
        </a:spcBef>
        <a:spcAft>
          <a:spcPct val="0"/>
        </a:spcAft>
        <a:defRPr sz="4800">
          <a:solidFill>
            <a:schemeClr val="tx2"/>
          </a:solidFill>
          <a:latin typeface="Times" pitchFamily="-108" charset="0"/>
        </a:defRPr>
      </a:lvl7pPr>
      <a:lvl8pPr marL="1371600" algn="ctr" defTabSz="1006475" rtl="0" eaLnBrk="0" fontAlgn="base" hangingPunct="0">
        <a:spcBef>
          <a:spcPct val="0"/>
        </a:spcBef>
        <a:spcAft>
          <a:spcPct val="0"/>
        </a:spcAft>
        <a:defRPr sz="4800">
          <a:solidFill>
            <a:schemeClr val="tx2"/>
          </a:solidFill>
          <a:latin typeface="Times" pitchFamily="-108" charset="0"/>
        </a:defRPr>
      </a:lvl8pPr>
      <a:lvl9pPr marL="1828800" algn="ctr" defTabSz="1006475" rtl="0" eaLnBrk="0" fontAlgn="base" hangingPunct="0">
        <a:spcBef>
          <a:spcPct val="0"/>
        </a:spcBef>
        <a:spcAft>
          <a:spcPct val="0"/>
        </a:spcAft>
        <a:defRPr sz="4800">
          <a:solidFill>
            <a:schemeClr val="tx2"/>
          </a:solidFill>
          <a:latin typeface="Times" pitchFamily="-108" charset="0"/>
        </a:defRPr>
      </a:lvl9pPr>
    </p:titleStyle>
    <p:bodyStyle>
      <a:lvl1pPr marL="377825" indent="-377825" algn="l" defTabSz="1006475" rtl="0" eaLnBrk="0" fontAlgn="base" hangingPunct="0">
        <a:spcBef>
          <a:spcPct val="20000"/>
        </a:spcBef>
        <a:spcAft>
          <a:spcPct val="0"/>
        </a:spcAft>
        <a:buClr>
          <a:schemeClr val="tx2"/>
        </a:buClr>
        <a:buSzPct val="100000"/>
        <a:buChar char="•"/>
        <a:defRPr sz="3500">
          <a:solidFill>
            <a:schemeClr val="tx1"/>
          </a:solidFill>
          <a:latin typeface="+mn-lt"/>
          <a:ea typeface="ＭＳ Ｐゴシック" pitchFamily="-108" charset="-128"/>
          <a:cs typeface="ＭＳ Ｐゴシック" pitchFamily="-108" charset="-128"/>
        </a:defRPr>
      </a:lvl1pPr>
      <a:lvl2pPr marL="817563" indent="-314325" algn="l" defTabSz="1006475" rtl="0" eaLnBrk="0" fontAlgn="base" hangingPunct="0">
        <a:spcBef>
          <a:spcPct val="20000"/>
        </a:spcBef>
        <a:spcAft>
          <a:spcPct val="0"/>
        </a:spcAft>
        <a:buClr>
          <a:schemeClr val="tx2"/>
        </a:buClr>
        <a:buSzPct val="100000"/>
        <a:buChar char="–"/>
        <a:defRPr sz="3100">
          <a:solidFill>
            <a:schemeClr val="tx1"/>
          </a:solidFill>
          <a:latin typeface="+mn-lt"/>
          <a:ea typeface="ＭＳ Ｐゴシック" pitchFamily="-108" charset="-128"/>
        </a:defRPr>
      </a:lvl2pPr>
      <a:lvl3pPr marL="1257300" indent="-250825" algn="l" defTabSz="1006475" rtl="0" eaLnBrk="0" fontAlgn="base" hangingPunct="0">
        <a:spcBef>
          <a:spcPct val="20000"/>
        </a:spcBef>
        <a:spcAft>
          <a:spcPct val="0"/>
        </a:spcAft>
        <a:buClr>
          <a:schemeClr val="tx2"/>
        </a:buClr>
        <a:buSzPct val="100000"/>
        <a:buChar char="•"/>
        <a:defRPr sz="2600">
          <a:solidFill>
            <a:schemeClr val="tx1"/>
          </a:solidFill>
          <a:latin typeface="+mn-lt"/>
          <a:ea typeface="ＭＳ Ｐゴシック" pitchFamily="-108" charset="-128"/>
        </a:defRPr>
      </a:lvl3pPr>
      <a:lvl4pPr marL="1760538" indent="-252413" algn="l" defTabSz="1006475" rtl="0" eaLnBrk="0" fontAlgn="base" hangingPunct="0">
        <a:spcBef>
          <a:spcPct val="20000"/>
        </a:spcBef>
        <a:spcAft>
          <a:spcPct val="0"/>
        </a:spcAft>
        <a:buClr>
          <a:schemeClr val="tx2"/>
        </a:buClr>
        <a:buSzPct val="100000"/>
        <a:buChar char="–"/>
        <a:defRPr sz="2200">
          <a:solidFill>
            <a:schemeClr val="tx1"/>
          </a:solidFill>
          <a:latin typeface="+mn-lt"/>
          <a:ea typeface="ＭＳ Ｐゴシック" pitchFamily="-108" charset="-128"/>
        </a:defRPr>
      </a:lvl4pPr>
      <a:lvl5pPr marL="2263775" indent="-252413" algn="l" defTabSz="1006475" rtl="0" eaLnBrk="0" fontAlgn="base" hangingPunct="0">
        <a:spcBef>
          <a:spcPct val="20000"/>
        </a:spcBef>
        <a:spcAft>
          <a:spcPct val="0"/>
        </a:spcAft>
        <a:buClr>
          <a:schemeClr val="tx2"/>
        </a:buClr>
        <a:buSzPct val="100000"/>
        <a:buChar char="•"/>
        <a:defRPr sz="2200">
          <a:solidFill>
            <a:schemeClr val="tx1"/>
          </a:solidFill>
          <a:latin typeface="+mn-lt"/>
          <a:ea typeface="ＭＳ Ｐゴシック" pitchFamily="-108" charset="-128"/>
        </a:defRPr>
      </a:lvl5pPr>
      <a:lvl6pPr marL="2720975" indent="-252413" algn="l" defTabSz="1006475" rtl="0" eaLnBrk="0" fontAlgn="base" hangingPunct="0">
        <a:spcBef>
          <a:spcPct val="20000"/>
        </a:spcBef>
        <a:spcAft>
          <a:spcPct val="0"/>
        </a:spcAft>
        <a:buClr>
          <a:schemeClr val="tx2"/>
        </a:buClr>
        <a:buSzPct val="100000"/>
        <a:buChar char="•"/>
        <a:defRPr sz="2200">
          <a:solidFill>
            <a:schemeClr val="tx1"/>
          </a:solidFill>
          <a:latin typeface="+mn-lt"/>
          <a:ea typeface="ＭＳ Ｐゴシック" pitchFamily="-108" charset="-128"/>
        </a:defRPr>
      </a:lvl6pPr>
      <a:lvl7pPr marL="3178175" indent="-252413" algn="l" defTabSz="1006475" rtl="0" eaLnBrk="0" fontAlgn="base" hangingPunct="0">
        <a:spcBef>
          <a:spcPct val="20000"/>
        </a:spcBef>
        <a:spcAft>
          <a:spcPct val="0"/>
        </a:spcAft>
        <a:buClr>
          <a:schemeClr val="tx2"/>
        </a:buClr>
        <a:buSzPct val="100000"/>
        <a:buChar char="•"/>
        <a:defRPr sz="2200">
          <a:solidFill>
            <a:schemeClr val="tx1"/>
          </a:solidFill>
          <a:latin typeface="+mn-lt"/>
          <a:ea typeface="ＭＳ Ｐゴシック" pitchFamily="-108" charset="-128"/>
        </a:defRPr>
      </a:lvl7pPr>
      <a:lvl8pPr marL="3635375" indent="-252413" algn="l" defTabSz="1006475" rtl="0" eaLnBrk="0" fontAlgn="base" hangingPunct="0">
        <a:spcBef>
          <a:spcPct val="20000"/>
        </a:spcBef>
        <a:spcAft>
          <a:spcPct val="0"/>
        </a:spcAft>
        <a:buClr>
          <a:schemeClr val="tx2"/>
        </a:buClr>
        <a:buSzPct val="100000"/>
        <a:buChar char="•"/>
        <a:defRPr sz="2200">
          <a:solidFill>
            <a:schemeClr val="tx1"/>
          </a:solidFill>
          <a:latin typeface="+mn-lt"/>
          <a:ea typeface="ＭＳ Ｐゴシック" pitchFamily="-108" charset="-128"/>
        </a:defRPr>
      </a:lvl8pPr>
      <a:lvl9pPr marL="4092575" indent="-252413" algn="l" defTabSz="1006475" rtl="0" eaLnBrk="0" fontAlgn="base" hangingPunct="0">
        <a:spcBef>
          <a:spcPct val="20000"/>
        </a:spcBef>
        <a:spcAft>
          <a:spcPct val="0"/>
        </a:spcAft>
        <a:buClr>
          <a:schemeClr val="tx2"/>
        </a:buClr>
        <a:buSzPct val="100000"/>
        <a:buChar char="•"/>
        <a:defRPr sz="22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7.png"/><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9.wmf"/><Relationship Id="rId4" Type="http://schemas.openxmlformats.org/officeDocument/2006/relationships/image" Target="../media/image10.jpeg"/><Relationship Id="rId5" Type="http://schemas.openxmlformats.org/officeDocument/2006/relationships/image" Target="../media/image7.png"/><Relationship Id="rId6" Type="http://schemas.openxmlformats.org/officeDocument/2006/relationships/image" Target="../media/image11.png"/><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0.jpeg"/><Relationship Id="rId5" Type="http://schemas.openxmlformats.org/officeDocument/2006/relationships/image" Target="../media/image13.png"/><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2.jpeg"/><Relationship Id="rId5" Type="http://schemas.openxmlformats.org/officeDocument/2006/relationships/image" Target="../media/image13.png"/><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2.jpeg"/><Relationship Id="rId5" Type="http://schemas.openxmlformats.org/officeDocument/2006/relationships/image" Target="../media/image13.png"/><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2.jpeg"/><Relationship Id="rId5" Type="http://schemas.openxmlformats.org/officeDocument/2006/relationships/image" Target="../media/image13.png"/><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2.jpeg"/><Relationship Id="rId5" Type="http://schemas.openxmlformats.org/officeDocument/2006/relationships/image" Target="../media/image13.png"/><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2.jpeg"/><Relationship Id="rId5" Type="http://schemas.openxmlformats.org/officeDocument/2006/relationships/image" Target="../media/image13.png"/><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2.jpeg"/><Relationship Id="rId5" Type="http://schemas.openxmlformats.org/officeDocument/2006/relationships/image" Target="../media/image13.png"/><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jpe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2.jpeg"/><Relationship Id="rId5" Type="http://schemas.openxmlformats.org/officeDocument/2006/relationships/image" Target="../media/image13.png"/><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0.jpeg"/><Relationship Id="rId5" Type="http://schemas.openxmlformats.org/officeDocument/2006/relationships/image" Target="../media/image14.png"/><Relationship Id="rId6" Type="http://schemas.openxmlformats.org/officeDocument/2006/relationships/image" Target="../media/image15.png"/><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0.jpeg"/><Relationship Id="rId1" Type="http://schemas.openxmlformats.org/officeDocument/2006/relationships/slideLayout" Target="../slideLayouts/slideLayout7.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0.jpeg"/><Relationship Id="rId5" Type="http://schemas.openxmlformats.org/officeDocument/2006/relationships/image" Target="../media/image13.png"/><Relationship Id="rId1" Type="http://schemas.openxmlformats.org/officeDocument/2006/relationships/slideLayout" Target="../slideLayouts/slideLayout7.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0.jpeg"/><Relationship Id="rId5" Type="http://schemas.openxmlformats.org/officeDocument/2006/relationships/image" Target="../media/image13.png"/><Relationship Id="rId1" Type="http://schemas.openxmlformats.org/officeDocument/2006/relationships/slideLayout" Target="../slideLayouts/slideLayout7.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0.jpeg"/><Relationship Id="rId5" Type="http://schemas.openxmlformats.org/officeDocument/2006/relationships/image" Target="../media/image13.png"/><Relationship Id="rId1" Type="http://schemas.openxmlformats.org/officeDocument/2006/relationships/slideLayout" Target="../slideLayouts/slideLayout7.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0.jpeg"/><Relationship Id="rId5" Type="http://schemas.openxmlformats.org/officeDocument/2006/relationships/image" Target="../media/image13.png"/><Relationship Id="rId1" Type="http://schemas.openxmlformats.org/officeDocument/2006/relationships/slideLayout" Target="../slideLayouts/slideLayout7.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0.jpeg"/><Relationship Id="rId5" Type="http://schemas.openxmlformats.org/officeDocument/2006/relationships/image" Target="../media/image13.png"/><Relationship Id="rId1" Type="http://schemas.openxmlformats.org/officeDocument/2006/relationships/slideLayout" Target="../slideLayouts/slideLayout7.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0.jpeg"/><Relationship Id="rId5" Type="http://schemas.openxmlformats.org/officeDocument/2006/relationships/image" Target="../media/image13.png"/><Relationship Id="rId1" Type="http://schemas.openxmlformats.org/officeDocument/2006/relationships/slideLayout" Target="../slideLayouts/slideLayout7.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0.jpeg"/><Relationship Id="rId5" Type="http://schemas.openxmlformats.org/officeDocument/2006/relationships/image" Target="../media/image13.png"/><Relationship Id="rId1" Type="http://schemas.openxmlformats.org/officeDocument/2006/relationships/slideLayout" Target="../slideLayouts/slideLayout7.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0.jpeg"/><Relationship Id="rId5" Type="http://schemas.openxmlformats.org/officeDocument/2006/relationships/image" Target="../media/image13.png"/><Relationship Id="rId1" Type="http://schemas.openxmlformats.org/officeDocument/2006/relationships/slideLayout" Target="../slideLayouts/slideLayout7.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6.jpeg"/><Relationship Id="rId5" Type="http://schemas.openxmlformats.org/officeDocument/2006/relationships/image" Target="../media/image13.png"/><Relationship Id="rId1" Type="http://schemas.openxmlformats.org/officeDocument/2006/relationships/slideLayout" Target="../slideLayouts/slideLayout7.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6.jpeg"/><Relationship Id="rId5" Type="http://schemas.openxmlformats.org/officeDocument/2006/relationships/image" Target="../media/image13.png"/><Relationship Id="rId1" Type="http://schemas.openxmlformats.org/officeDocument/2006/relationships/slideLayout" Target="../slideLayouts/slideLayout7.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0.jpeg"/><Relationship Id="rId5" Type="http://schemas.openxmlformats.org/officeDocument/2006/relationships/image" Target="../media/image18.png"/><Relationship Id="rId6" Type="http://schemas.openxmlformats.org/officeDocument/2006/relationships/image" Target="../media/image13.png"/><Relationship Id="rId1" Type="http://schemas.openxmlformats.org/officeDocument/2006/relationships/slideLayout" Target="../slideLayouts/slideLayout7.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0.jpeg"/><Relationship Id="rId5" Type="http://schemas.openxmlformats.org/officeDocument/2006/relationships/image" Target="../media/image19.png"/><Relationship Id="rId6" Type="http://schemas.openxmlformats.org/officeDocument/2006/relationships/image" Target="../media/image13.png"/><Relationship Id="rId1" Type="http://schemas.openxmlformats.org/officeDocument/2006/relationships/slideLayout" Target="../slideLayouts/slideLayout7.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0.jpeg"/><Relationship Id="rId5" Type="http://schemas.openxmlformats.org/officeDocument/2006/relationships/image" Target="../media/image13.png"/><Relationship Id="rId1" Type="http://schemas.openxmlformats.org/officeDocument/2006/relationships/slideLayout" Target="../slideLayouts/slideLayout7.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0.jpeg"/><Relationship Id="rId5" Type="http://schemas.openxmlformats.org/officeDocument/2006/relationships/image" Target="../media/image13.png"/><Relationship Id="rId1" Type="http://schemas.openxmlformats.org/officeDocument/2006/relationships/slideLayout" Target="../slideLayouts/slideLayout7.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0.jpeg"/><Relationship Id="rId5" Type="http://schemas.openxmlformats.org/officeDocument/2006/relationships/image" Target="../media/image20.emf"/><Relationship Id="rId6" Type="http://schemas.openxmlformats.org/officeDocument/2006/relationships/image" Target="../media/image13.png"/><Relationship Id="rId1" Type="http://schemas.openxmlformats.org/officeDocument/2006/relationships/slideLayout" Target="../slideLayouts/slideLayout7.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0.jpeg"/><Relationship Id="rId5" Type="http://schemas.openxmlformats.org/officeDocument/2006/relationships/image" Target="../media/image13.png"/><Relationship Id="rId1" Type="http://schemas.openxmlformats.org/officeDocument/2006/relationships/slideLayout" Target="../slideLayouts/slideLayout7.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0.jpeg"/><Relationship Id="rId5" Type="http://schemas.openxmlformats.org/officeDocument/2006/relationships/image" Target="../media/image13.png"/><Relationship Id="rId1" Type="http://schemas.openxmlformats.org/officeDocument/2006/relationships/slideLayout" Target="../slideLayouts/slideLayout7.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0.jpeg"/><Relationship Id="rId5" Type="http://schemas.openxmlformats.org/officeDocument/2006/relationships/image" Target="../media/image13.png"/><Relationship Id="rId1" Type="http://schemas.openxmlformats.org/officeDocument/2006/relationships/slideLayout" Target="../slideLayouts/slideLayout7.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0.jpeg"/><Relationship Id="rId5" Type="http://schemas.openxmlformats.org/officeDocument/2006/relationships/image" Target="../media/image13.png"/><Relationship Id="rId1" Type="http://schemas.openxmlformats.org/officeDocument/2006/relationships/slideLayout" Target="../slideLayouts/slideLayout7.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7.png"/><Relationship Id="rId5" Type="http://schemas.openxmlformats.org/officeDocument/2006/relationships/image" Target="../media/image21.png"/><Relationship Id="rId6" Type="http://schemas.openxmlformats.org/officeDocument/2006/relationships/image" Target="../media/image22.png"/><Relationship Id="rId1" Type="http://schemas.openxmlformats.org/officeDocument/2006/relationships/slideLayout" Target="../slideLayouts/slideLayout7.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3" Type="http://schemas.openxmlformats.org/officeDocument/2006/relationships/image" Target="../media/image23.jpeg"/><Relationship Id="rId4" Type="http://schemas.openxmlformats.org/officeDocument/2006/relationships/image" Target="../media/image13.png"/><Relationship Id="rId1" Type="http://schemas.openxmlformats.org/officeDocument/2006/relationships/slideLayout" Target="../slideLayouts/slideLayout7.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3" Type="http://schemas.openxmlformats.org/officeDocument/2006/relationships/image" Target="../media/image23.jpeg"/><Relationship Id="rId4" Type="http://schemas.openxmlformats.org/officeDocument/2006/relationships/image" Target="../media/image13.png"/><Relationship Id="rId1" Type="http://schemas.openxmlformats.org/officeDocument/2006/relationships/slideLayout" Target="../slideLayouts/slideLayout7.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3" Type="http://schemas.openxmlformats.org/officeDocument/2006/relationships/image" Target="../media/image23.jpeg"/><Relationship Id="rId4" Type="http://schemas.openxmlformats.org/officeDocument/2006/relationships/image" Target="../media/image24.png"/><Relationship Id="rId5" Type="http://schemas.openxmlformats.org/officeDocument/2006/relationships/image" Target="../media/image10.jpeg"/><Relationship Id="rId6" Type="http://schemas.openxmlformats.org/officeDocument/2006/relationships/image" Target="../media/image13.png"/><Relationship Id="rId1" Type="http://schemas.openxmlformats.org/officeDocument/2006/relationships/slideLayout" Target="../slideLayouts/slideLayout7.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3" Type="http://schemas.openxmlformats.org/officeDocument/2006/relationships/image" Target="../media/image23.jpeg"/><Relationship Id="rId4" Type="http://schemas.openxmlformats.org/officeDocument/2006/relationships/image" Target="../media/image25.jpeg"/><Relationship Id="rId1" Type="http://schemas.openxmlformats.org/officeDocument/2006/relationships/slideLayout" Target="../slideLayouts/slideLayout7.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3" Type="http://schemas.openxmlformats.org/officeDocument/2006/relationships/image" Target="../media/image23.jpeg"/><Relationship Id="rId4" Type="http://schemas.openxmlformats.org/officeDocument/2006/relationships/image" Target="../media/image13.png"/><Relationship Id="rId1" Type="http://schemas.openxmlformats.org/officeDocument/2006/relationships/slideLayout" Target="../slideLayouts/slideLayout7.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3" Type="http://schemas.openxmlformats.org/officeDocument/2006/relationships/image" Target="../media/image23.jpeg"/><Relationship Id="rId4" Type="http://schemas.openxmlformats.org/officeDocument/2006/relationships/image" Target="../media/image13.png"/><Relationship Id="rId1" Type="http://schemas.openxmlformats.org/officeDocument/2006/relationships/slideLayout" Target="../slideLayouts/slideLayout7.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3" Type="http://schemas.openxmlformats.org/officeDocument/2006/relationships/image" Target="../media/image23.jpeg"/><Relationship Id="rId4" Type="http://schemas.openxmlformats.org/officeDocument/2006/relationships/image" Target="../media/image13.png"/><Relationship Id="rId1" Type="http://schemas.openxmlformats.org/officeDocument/2006/relationships/slideLayout" Target="../slideLayouts/slideLayout7.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7.png"/><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3" Type="http://schemas.openxmlformats.org/officeDocument/2006/relationships/image" Target="../media/image23.jpeg"/><Relationship Id="rId4" Type="http://schemas.openxmlformats.org/officeDocument/2006/relationships/image" Target="../media/image13.png"/><Relationship Id="rId1" Type="http://schemas.openxmlformats.org/officeDocument/2006/relationships/slideLayout" Target="../slideLayouts/slideLayout7.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3" Type="http://schemas.openxmlformats.org/officeDocument/2006/relationships/image" Target="../media/image23.jpeg"/><Relationship Id="rId4" Type="http://schemas.openxmlformats.org/officeDocument/2006/relationships/image" Target="../media/image26.png"/><Relationship Id="rId5" Type="http://schemas.openxmlformats.org/officeDocument/2006/relationships/image" Target="../media/image27.jpeg"/><Relationship Id="rId6" Type="http://schemas.openxmlformats.org/officeDocument/2006/relationships/image" Target="../media/image28.png"/><Relationship Id="rId7" Type="http://schemas.openxmlformats.org/officeDocument/2006/relationships/image" Target="../media/image13.png"/><Relationship Id="rId1" Type="http://schemas.openxmlformats.org/officeDocument/2006/relationships/slideLayout" Target="../slideLayouts/slideLayout7.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3" Type="http://schemas.openxmlformats.org/officeDocument/2006/relationships/image" Target="../media/image23.jpeg"/><Relationship Id="rId4" Type="http://schemas.openxmlformats.org/officeDocument/2006/relationships/image" Target="../media/image13.png"/><Relationship Id="rId1" Type="http://schemas.openxmlformats.org/officeDocument/2006/relationships/slideLayout" Target="../slideLayouts/slideLayout7.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3" Type="http://schemas.openxmlformats.org/officeDocument/2006/relationships/image" Target="../media/image23.jpeg"/><Relationship Id="rId4" Type="http://schemas.openxmlformats.org/officeDocument/2006/relationships/image" Target="../media/image13.png"/><Relationship Id="rId1" Type="http://schemas.openxmlformats.org/officeDocument/2006/relationships/slideLayout" Target="../slideLayouts/slideLayout7.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3" Type="http://schemas.openxmlformats.org/officeDocument/2006/relationships/image" Target="../media/image23.jpeg"/><Relationship Id="rId4" Type="http://schemas.openxmlformats.org/officeDocument/2006/relationships/image" Target="../media/image13.png"/><Relationship Id="rId1" Type="http://schemas.openxmlformats.org/officeDocument/2006/relationships/slideLayout" Target="../slideLayouts/slideLayout7.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4" Type="http://schemas.openxmlformats.org/officeDocument/2006/relationships/oleObject" Target="../embeddings/oleObject1.bin"/><Relationship Id="rId5" Type="http://schemas.openxmlformats.org/officeDocument/2006/relationships/image" Target="../media/image29.emf"/><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30.jpeg"/><Relationship Id="rId4" Type="http://schemas.openxmlformats.org/officeDocument/2006/relationships/image" Target="../media/image10.jpeg"/><Relationship Id="rId5" Type="http://schemas.openxmlformats.org/officeDocument/2006/relationships/image" Target="../media/image13.png"/><Relationship Id="rId1" Type="http://schemas.openxmlformats.org/officeDocument/2006/relationships/slideLayout" Target="../slideLayouts/slideLayout7.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3" Type="http://schemas.openxmlformats.org/officeDocument/2006/relationships/image" Target="../media/image30.jpeg"/><Relationship Id="rId4" Type="http://schemas.openxmlformats.org/officeDocument/2006/relationships/image" Target="../media/image10.jpeg"/><Relationship Id="rId5" Type="http://schemas.openxmlformats.org/officeDocument/2006/relationships/image" Target="../media/image13.png"/><Relationship Id="rId1" Type="http://schemas.openxmlformats.org/officeDocument/2006/relationships/slideLayout" Target="../slideLayouts/slideLayout7.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3" Type="http://schemas.openxmlformats.org/officeDocument/2006/relationships/image" Target="../media/image31.jpeg"/><Relationship Id="rId4" Type="http://schemas.openxmlformats.org/officeDocument/2006/relationships/image" Target="../media/image10.jpeg"/><Relationship Id="rId5" Type="http://schemas.openxmlformats.org/officeDocument/2006/relationships/image" Target="../media/image13.png"/><Relationship Id="rId1" Type="http://schemas.openxmlformats.org/officeDocument/2006/relationships/slideLayout" Target="../slideLayouts/slideLayout7.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3" Type="http://schemas.openxmlformats.org/officeDocument/2006/relationships/image" Target="../media/image31.jpeg"/><Relationship Id="rId4" Type="http://schemas.openxmlformats.org/officeDocument/2006/relationships/image" Target="../media/image10.jpeg"/><Relationship Id="rId5" Type="http://schemas.openxmlformats.org/officeDocument/2006/relationships/image" Target="../media/image13.png"/><Relationship Id="rId1" Type="http://schemas.openxmlformats.org/officeDocument/2006/relationships/slideLayout" Target="../slideLayouts/slideLayout7.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7.png"/><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3" Type="http://schemas.openxmlformats.org/officeDocument/2006/relationships/image" Target="../media/image31.jpeg"/><Relationship Id="rId4" Type="http://schemas.openxmlformats.org/officeDocument/2006/relationships/image" Target="../media/image10.jpeg"/><Relationship Id="rId5" Type="http://schemas.openxmlformats.org/officeDocument/2006/relationships/image" Target="../media/image13.png"/><Relationship Id="rId1" Type="http://schemas.openxmlformats.org/officeDocument/2006/relationships/slideLayout" Target="../slideLayouts/slideLayout7.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3" Type="http://schemas.openxmlformats.org/officeDocument/2006/relationships/image" Target="../media/image31.jpeg"/><Relationship Id="rId4" Type="http://schemas.openxmlformats.org/officeDocument/2006/relationships/image" Target="../media/image10.jpeg"/><Relationship Id="rId5" Type="http://schemas.openxmlformats.org/officeDocument/2006/relationships/image" Target="../media/image13.png"/><Relationship Id="rId1" Type="http://schemas.openxmlformats.org/officeDocument/2006/relationships/slideLayout" Target="../slideLayouts/slideLayout7.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3" Type="http://schemas.openxmlformats.org/officeDocument/2006/relationships/image" Target="../media/image31.jpeg"/><Relationship Id="rId4" Type="http://schemas.openxmlformats.org/officeDocument/2006/relationships/image" Target="../media/image10.jpeg"/><Relationship Id="rId5" Type="http://schemas.openxmlformats.org/officeDocument/2006/relationships/image" Target="../media/image13.png"/><Relationship Id="rId1" Type="http://schemas.openxmlformats.org/officeDocument/2006/relationships/slideLayout" Target="../slideLayouts/slideLayout7.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3" Type="http://schemas.openxmlformats.org/officeDocument/2006/relationships/image" Target="../media/image31.jpeg"/><Relationship Id="rId4" Type="http://schemas.openxmlformats.org/officeDocument/2006/relationships/image" Target="../media/image10.jpeg"/><Relationship Id="rId5" Type="http://schemas.openxmlformats.org/officeDocument/2006/relationships/image" Target="../media/image13.png"/><Relationship Id="rId1" Type="http://schemas.openxmlformats.org/officeDocument/2006/relationships/slideLayout" Target="../slideLayouts/slideLayout7.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3" Type="http://schemas.openxmlformats.org/officeDocument/2006/relationships/image" Target="../media/image31.jpeg"/><Relationship Id="rId4" Type="http://schemas.openxmlformats.org/officeDocument/2006/relationships/image" Target="../media/image10.jpeg"/><Relationship Id="rId5" Type="http://schemas.openxmlformats.org/officeDocument/2006/relationships/image" Target="../media/image13.png"/><Relationship Id="rId1" Type="http://schemas.openxmlformats.org/officeDocument/2006/relationships/slideLayout" Target="../slideLayouts/slideLayout7.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3" Type="http://schemas.openxmlformats.org/officeDocument/2006/relationships/image" Target="../media/image31.jpeg"/><Relationship Id="rId4" Type="http://schemas.openxmlformats.org/officeDocument/2006/relationships/image" Target="../media/image10.jpeg"/><Relationship Id="rId5" Type="http://schemas.openxmlformats.org/officeDocument/2006/relationships/image" Target="../media/image13.png"/><Relationship Id="rId1" Type="http://schemas.openxmlformats.org/officeDocument/2006/relationships/slideLayout" Target="../slideLayouts/slideLayout7.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3" Type="http://schemas.openxmlformats.org/officeDocument/2006/relationships/image" Target="../media/image31.jpeg"/><Relationship Id="rId4" Type="http://schemas.openxmlformats.org/officeDocument/2006/relationships/image" Target="../media/image10.jpeg"/><Relationship Id="rId5" Type="http://schemas.openxmlformats.org/officeDocument/2006/relationships/image" Target="../media/image13.png"/><Relationship Id="rId1" Type="http://schemas.openxmlformats.org/officeDocument/2006/relationships/slideLayout" Target="../slideLayouts/slideLayout7.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3" Type="http://schemas.openxmlformats.org/officeDocument/2006/relationships/image" Target="../media/image31.jpeg"/><Relationship Id="rId4" Type="http://schemas.openxmlformats.org/officeDocument/2006/relationships/image" Target="../media/image10.jpeg"/><Relationship Id="rId5" Type="http://schemas.openxmlformats.org/officeDocument/2006/relationships/image" Target="../media/image13.png"/><Relationship Id="rId1" Type="http://schemas.openxmlformats.org/officeDocument/2006/relationships/slideLayout" Target="../slideLayouts/slideLayout7.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3" Type="http://schemas.openxmlformats.org/officeDocument/2006/relationships/image" Target="../media/image31.jpeg"/><Relationship Id="rId4" Type="http://schemas.openxmlformats.org/officeDocument/2006/relationships/image" Target="../media/image10.jpeg"/><Relationship Id="rId5" Type="http://schemas.openxmlformats.org/officeDocument/2006/relationships/image" Target="../media/image13.png"/><Relationship Id="rId1" Type="http://schemas.openxmlformats.org/officeDocument/2006/relationships/slideLayout" Target="../slideLayouts/slideLayout7.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3" Type="http://schemas.openxmlformats.org/officeDocument/2006/relationships/image" Target="../media/image31.jpeg"/><Relationship Id="rId4" Type="http://schemas.openxmlformats.org/officeDocument/2006/relationships/image" Target="../media/image10.jpeg"/><Relationship Id="rId5" Type="http://schemas.openxmlformats.org/officeDocument/2006/relationships/image" Target="../media/image13.png"/><Relationship Id="rId1" Type="http://schemas.openxmlformats.org/officeDocument/2006/relationships/slideLayout" Target="../slideLayouts/slideLayout7.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7.png"/><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3" Type="http://schemas.openxmlformats.org/officeDocument/2006/relationships/image" Target="../media/image31.jpeg"/><Relationship Id="rId4" Type="http://schemas.openxmlformats.org/officeDocument/2006/relationships/image" Target="../media/image10.jpeg"/><Relationship Id="rId5" Type="http://schemas.openxmlformats.org/officeDocument/2006/relationships/image" Target="../media/image13.png"/><Relationship Id="rId1" Type="http://schemas.openxmlformats.org/officeDocument/2006/relationships/slideLayout" Target="../slideLayouts/slideLayout7.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3" Type="http://schemas.openxmlformats.org/officeDocument/2006/relationships/image" Target="../media/image31.jpeg"/><Relationship Id="rId4" Type="http://schemas.openxmlformats.org/officeDocument/2006/relationships/image" Target="../media/image10.jpeg"/><Relationship Id="rId5" Type="http://schemas.openxmlformats.org/officeDocument/2006/relationships/image" Target="../media/image13.png"/><Relationship Id="rId1" Type="http://schemas.openxmlformats.org/officeDocument/2006/relationships/slideLayout" Target="../slideLayouts/slideLayout7.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3" Type="http://schemas.openxmlformats.org/officeDocument/2006/relationships/image" Target="../media/image31.jpeg"/><Relationship Id="rId4" Type="http://schemas.openxmlformats.org/officeDocument/2006/relationships/image" Target="../media/image10.jpeg"/><Relationship Id="rId5" Type="http://schemas.openxmlformats.org/officeDocument/2006/relationships/image" Target="../media/image13.png"/><Relationship Id="rId1" Type="http://schemas.openxmlformats.org/officeDocument/2006/relationships/slideLayout" Target="../slideLayouts/slideLayout7.xml"/><Relationship Id="rId2"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3" Type="http://schemas.openxmlformats.org/officeDocument/2006/relationships/image" Target="../media/image31.jpeg"/><Relationship Id="rId4" Type="http://schemas.openxmlformats.org/officeDocument/2006/relationships/image" Target="../media/image10.jpeg"/><Relationship Id="rId5" Type="http://schemas.openxmlformats.org/officeDocument/2006/relationships/image" Target="../media/image13.png"/><Relationship Id="rId1" Type="http://schemas.openxmlformats.org/officeDocument/2006/relationships/slideLayout" Target="../slideLayouts/slideLayout7.xml"/><Relationship Id="rId2" Type="http://schemas.openxmlformats.org/officeDocument/2006/relationships/notesSlide" Target="../notesSlides/notesSlide73.xml"/></Relationships>
</file>

<file path=ppt/slides/_rels/slide74.xml.rels><?xml version="1.0" encoding="UTF-8" standalone="yes"?>
<Relationships xmlns="http://schemas.openxmlformats.org/package/2006/relationships"><Relationship Id="rId3" Type="http://schemas.openxmlformats.org/officeDocument/2006/relationships/image" Target="../media/image31.jpeg"/><Relationship Id="rId4" Type="http://schemas.openxmlformats.org/officeDocument/2006/relationships/image" Target="../media/image10.jpeg"/><Relationship Id="rId5" Type="http://schemas.openxmlformats.org/officeDocument/2006/relationships/image" Target="../media/image13.png"/><Relationship Id="rId1" Type="http://schemas.openxmlformats.org/officeDocument/2006/relationships/slideLayout" Target="../slideLayouts/slideLayout7.xml"/><Relationship Id="rId2" Type="http://schemas.openxmlformats.org/officeDocument/2006/relationships/notesSlide" Target="../notesSlides/notesSlide74.xml"/></Relationships>
</file>

<file path=ppt/slides/_rels/slide75.xml.rels><?xml version="1.0" encoding="UTF-8" standalone="yes"?>
<Relationships xmlns="http://schemas.openxmlformats.org/package/2006/relationships"><Relationship Id="rId3" Type="http://schemas.openxmlformats.org/officeDocument/2006/relationships/image" Target="../media/image31.jpeg"/><Relationship Id="rId4" Type="http://schemas.openxmlformats.org/officeDocument/2006/relationships/image" Target="../media/image10.jpeg"/><Relationship Id="rId5" Type="http://schemas.openxmlformats.org/officeDocument/2006/relationships/image" Target="../media/image13.png"/><Relationship Id="rId1" Type="http://schemas.openxmlformats.org/officeDocument/2006/relationships/slideLayout" Target="../slideLayouts/slideLayout7.xml"/><Relationship Id="rId2" Type="http://schemas.openxmlformats.org/officeDocument/2006/relationships/notesSlide" Target="../notesSlides/notesSlide75.xml"/></Relationships>
</file>

<file path=ppt/slides/_rels/slide76.xml.rels><?xml version="1.0" encoding="UTF-8" standalone="yes"?>
<Relationships xmlns="http://schemas.openxmlformats.org/package/2006/relationships"><Relationship Id="rId3" Type="http://schemas.openxmlformats.org/officeDocument/2006/relationships/image" Target="../media/image31.jpeg"/><Relationship Id="rId4" Type="http://schemas.openxmlformats.org/officeDocument/2006/relationships/image" Target="../media/image10.jpeg"/><Relationship Id="rId5" Type="http://schemas.openxmlformats.org/officeDocument/2006/relationships/image" Target="../media/image13.png"/><Relationship Id="rId1" Type="http://schemas.openxmlformats.org/officeDocument/2006/relationships/slideLayout" Target="../slideLayouts/slideLayout7.xml"/><Relationship Id="rId2" Type="http://schemas.openxmlformats.org/officeDocument/2006/relationships/notesSlide" Target="../notesSlides/notesSlide76.xml"/></Relationships>
</file>

<file path=ppt/slides/_rels/slide77.xml.rels><?xml version="1.0" encoding="UTF-8" standalone="yes"?>
<Relationships xmlns="http://schemas.openxmlformats.org/package/2006/relationships"><Relationship Id="rId3" Type="http://schemas.openxmlformats.org/officeDocument/2006/relationships/image" Target="../media/image31.jpeg"/><Relationship Id="rId4" Type="http://schemas.openxmlformats.org/officeDocument/2006/relationships/image" Target="../media/image10.jpeg"/><Relationship Id="rId5" Type="http://schemas.openxmlformats.org/officeDocument/2006/relationships/image" Target="../media/image13.png"/><Relationship Id="rId1" Type="http://schemas.openxmlformats.org/officeDocument/2006/relationships/slideLayout" Target="../slideLayouts/slideLayout7.xml"/><Relationship Id="rId2" Type="http://schemas.openxmlformats.org/officeDocument/2006/relationships/notesSlide" Target="../notesSlides/notesSlide77.xml"/></Relationships>
</file>

<file path=ppt/slides/_rels/slide78.xml.rels><?xml version="1.0" encoding="UTF-8" standalone="yes"?>
<Relationships xmlns="http://schemas.openxmlformats.org/package/2006/relationships"><Relationship Id="rId3" Type="http://schemas.openxmlformats.org/officeDocument/2006/relationships/image" Target="../media/image31.jpeg"/><Relationship Id="rId4" Type="http://schemas.openxmlformats.org/officeDocument/2006/relationships/image" Target="../media/image10.jpeg"/><Relationship Id="rId5" Type="http://schemas.openxmlformats.org/officeDocument/2006/relationships/image" Target="../media/image13.png"/><Relationship Id="rId1" Type="http://schemas.openxmlformats.org/officeDocument/2006/relationships/slideLayout" Target="../slideLayouts/slideLayout7.xml"/><Relationship Id="rId2" Type="http://schemas.openxmlformats.org/officeDocument/2006/relationships/notesSlide" Target="../notesSlides/notesSlide78.xml"/></Relationships>
</file>

<file path=ppt/slides/_rels/slide79.xml.rels><?xml version="1.0" encoding="UTF-8" standalone="yes"?>
<Relationships xmlns="http://schemas.openxmlformats.org/package/2006/relationships"><Relationship Id="rId3" Type="http://schemas.openxmlformats.org/officeDocument/2006/relationships/image" Target="../media/image30.jpeg"/><Relationship Id="rId4" Type="http://schemas.openxmlformats.org/officeDocument/2006/relationships/image" Target="../media/image10.jpeg"/><Relationship Id="rId5" Type="http://schemas.openxmlformats.org/officeDocument/2006/relationships/image" Target="../media/image13.png"/><Relationship Id="rId1" Type="http://schemas.openxmlformats.org/officeDocument/2006/relationships/slideLayout" Target="../slideLayouts/slideLayout7.xml"/><Relationship Id="rId2" Type="http://schemas.openxmlformats.org/officeDocument/2006/relationships/notesSlide" Target="../notesSlides/notesSlide79.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7.png"/><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3" Type="http://schemas.openxmlformats.org/officeDocument/2006/relationships/image" Target="../media/image30.jpeg"/><Relationship Id="rId4" Type="http://schemas.openxmlformats.org/officeDocument/2006/relationships/image" Target="../media/image10.jpeg"/><Relationship Id="rId5" Type="http://schemas.openxmlformats.org/officeDocument/2006/relationships/image" Target="../media/image13.png"/><Relationship Id="rId1" Type="http://schemas.openxmlformats.org/officeDocument/2006/relationships/slideLayout" Target="../slideLayouts/slideLayout7.xml"/><Relationship Id="rId2" Type="http://schemas.openxmlformats.org/officeDocument/2006/relationships/notesSlide" Target="../notesSlides/notesSlide80.xml"/></Relationships>
</file>

<file path=ppt/slides/_rels/slide81.xml.rels><?xml version="1.0" encoding="UTF-8" standalone="yes"?>
<Relationships xmlns="http://schemas.openxmlformats.org/package/2006/relationships"><Relationship Id="rId3" Type="http://schemas.openxmlformats.org/officeDocument/2006/relationships/image" Target="../media/image30.jpeg"/><Relationship Id="rId4" Type="http://schemas.openxmlformats.org/officeDocument/2006/relationships/image" Target="../media/image10.jpeg"/><Relationship Id="rId5" Type="http://schemas.openxmlformats.org/officeDocument/2006/relationships/image" Target="../media/image13.png"/><Relationship Id="rId1" Type="http://schemas.openxmlformats.org/officeDocument/2006/relationships/slideLayout" Target="../slideLayouts/slideLayout7.xml"/><Relationship Id="rId2" Type="http://schemas.openxmlformats.org/officeDocument/2006/relationships/notesSlide" Target="../notesSlides/notesSlide81.xml"/></Relationships>
</file>

<file path=ppt/slides/_rels/slide82.xml.rels><?xml version="1.0" encoding="UTF-8" standalone="yes"?>
<Relationships xmlns="http://schemas.openxmlformats.org/package/2006/relationships"><Relationship Id="rId3" Type="http://schemas.openxmlformats.org/officeDocument/2006/relationships/image" Target="../media/image30.jpeg"/><Relationship Id="rId4" Type="http://schemas.openxmlformats.org/officeDocument/2006/relationships/image" Target="../media/image10.jpeg"/><Relationship Id="rId5" Type="http://schemas.openxmlformats.org/officeDocument/2006/relationships/image" Target="../media/image13.png"/><Relationship Id="rId1" Type="http://schemas.openxmlformats.org/officeDocument/2006/relationships/slideLayout" Target="../slideLayouts/slideLayout7.xml"/><Relationship Id="rId2" Type="http://schemas.openxmlformats.org/officeDocument/2006/relationships/notesSlide" Target="../notesSlides/notesSlide82.xml"/></Relationships>
</file>

<file path=ppt/slides/_rels/slide83.xml.rels><?xml version="1.0" encoding="UTF-8" standalone="yes"?>
<Relationships xmlns="http://schemas.openxmlformats.org/package/2006/relationships"><Relationship Id="rId3" Type="http://schemas.openxmlformats.org/officeDocument/2006/relationships/image" Target="../media/image30.jpeg"/><Relationship Id="rId4" Type="http://schemas.openxmlformats.org/officeDocument/2006/relationships/image" Target="../media/image10.jpeg"/><Relationship Id="rId5" Type="http://schemas.openxmlformats.org/officeDocument/2006/relationships/image" Target="../media/image13.png"/><Relationship Id="rId1" Type="http://schemas.openxmlformats.org/officeDocument/2006/relationships/slideLayout" Target="../slideLayouts/slideLayout7.xml"/><Relationship Id="rId2" Type="http://schemas.openxmlformats.org/officeDocument/2006/relationships/notesSlide" Target="../notesSlides/notesSlide83.xml"/></Relationships>
</file>

<file path=ppt/slides/_rels/slide84.xml.rels><?xml version="1.0" encoding="UTF-8" standalone="yes"?>
<Relationships xmlns="http://schemas.openxmlformats.org/package/2006/relationships"><Relationship Id="rId3" Type="http://schemas.openxmlformats.org/officeDocument/2006/relationships/image" Target="../media/image30.jpeg"/><Relationship Id="rId4" Type="http://schemas.openxmlformats.org/officeDocument/2006/relationships/image" Target="../media/image10.jpeg"/><Relationship Id="rId5" Type="http://schemas.openxmlformats.org/officeDocument/2006/relationships/image" Target="../media/image13.png"/><Relationship Id="rId1" Type="http://schemas.openxmlformats.org/officeDocument/2006/relationships/slideLayout" Target="../slideLayouts/slideLayout7.xml"/><Relationship Id="rId2" Type="http://schemas.openxmlformats.org/officeDocument/2006/relationships/notesSlide" Target="../notesSlides/notesSlide84.xml"/></Relationships>
</file>

<file path=ppt/slides/_rels/slide85.xml.rels><?xml version="1.0" encoding="UTF-8" standalone="yes"?>
<Relationships xmlns="http://schemas.openxmlformats.org/package/2006/relationships"><Relationship Id="rId3" Type="http://schemas.openxmlformats.org/officeDocument/2006/relationships/image" Target="../media/image30.jpeg"/><Relationship Id="rId4" Type="http://schemas.openxmlformats.org/officeDocument/2006/relationships/image" Target="../media/image10.jpeg"/><Relationship Id="rId5" Type="http://schemas.openxmlformats.org/officeDocument/2006/relationships/image" Target="../media/image13.png"/><Relationship Id="rId1" Type="http://schemas.openxmlformats.org/officeDocument/2006/relationships/slideLayout" Target="../slideLayouts/slideLayout7.xml"/><Relationship Id="rId2" Type="http://schemas.openxmlformats.org/officeDocument/2006/relationships/notesSlide" Target="../notesSlides/notesSlide85.xml"/></Relationships>
</file>

<file path=ppt/slides/_rels/slide86.xml.rels><?xml version="1.0" encoding="UTF-8" standalone="yes"?>
<Relationships xmlns="http://schemas.openxmlformats.org/package/2006/relationships"><Relationship Id="rId3" Type="http://schemas.openxmlformats.org/officeDocument/2006/relationships/image" Target="../media/image31.jpeg"/><Relationship Id="rId4" Type="http://schemas.openxmlformats.org/officeDocument/2006/relationships/image" Target="../media/image10.jpeg"/><Relationship Id="rId5" Type="http://schemas.openxmlformats.org/officeDocument/2006/relationships/image" Target="../media/image13.png"/><Relationship Id="rId1" Type="http://schemas.openxmlformats.org/officeDocument/2006/relationships/slideLayout" Target="../slideLayouts/slideLayout7.xml"/><Relationship Id="rId2" Type="http://schemas.openxmlformats.org/officeDocument/2006/relationships/notesSlide" Target="../notesSlides/notesSlide86.xml"/></Relationships>
</file>

<file path=ppt/slides/_rels/slide87.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7.png"/><Relationship Id="rId1" Type="http://schemas.openxmlformats.org/officeDocument/2006/relationships/slideLayout" Target="../slideLayouts/slideLayout7.xml"/><Relationship Id="rId2" Type="http://schemas.openxmlformats.org/officeDocument/2006/relationships/notesSlide" Target="../notesSlides/notesSlide87.xml"/></Relationships>
</file>

<file path=ppt/slides/_rels/slide88.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3.png"/><Relationship Id="rId1" Type="http://schemas.openxmlformats.org/officeDocument/2006/relationships/slideLayout" Target="../slideLayouts/slideLayout7.xml"/><Relationship Id="rId2" Type="http://schemas.openxmlformats.org/officeDocument/2006/relationships/notesSlide" Target="../notesSlides/notesSlide88.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9.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7.png"/><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Picture 1" descr="Screen Shot 2014-06-16 at 9.11.30 pm.png"/>
          <p:cNvPicPr>
            <a:picLocks noChangeAspect="1"/>
          </p:cNvPicPr>
          <p:nvPr/>
        </p:nvPicPr>
        <p:blipFill>
          <a:blip r:embed="rId3" cstate="screen">
            <a:extLst>
              <a:ext uri="{28A0092B-C50C-407E-A947-70E740481C1C}">
                <a14:useLocalDpi xmlns:a14="http://schemas.microsoft.com/office/drawing/2010/main"/>
              </a:ext>
            </a:extLst>
          </a:blip>
          <a:srcRect l="4639"/>
          <a:stretch>
            <a:fillRect/>
          </a:stretch>
        </p:blipFill>
        <p:spPr bwMode="auto">
          <a:xfrm>
            <a:off x="0" y="0"/>
            <a:ext cx="10185400" cy="777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Text Box 12"/>
          <p:cNvSpPr txBox="1">
            <a:spLocks noChangeArrowheads="1"/>
          </p:cNvSpPr>
          <p:nvPr/>
        </p:nvSpPr>
        <p:spPr bwMode="auto">
          <a:xfrm>
            <a:off x="479425" y="7358063"/>
            <a:ext cx="9159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900" b="1">
                <a:solidFill>
                  <a:schemeClr val="bg1"/>
                </a:solidFill>
                <a:latin typeface="Arial" charset="0"/>
              </a:rPr>
              <a:t>©2006 TBBMI</a:t>
            </a:r>
          </a:p>
        </p:txBody>
      </p:sp>
      <p:sp>
        <p:nvSpPr>
          <p:cNvPr id="4099" name="Rectangle 13"/>
          <p:cNvSpPr>
            <a:spLocks noChangeArrowheads="1"/>
          </p:cNvSpPr>
          <p:nvPr/>
        </p:nvSpPr>
        <p:spPr bwMode="auto">
          <a:xfrm>
            <a:off x="8531225" y="7343775"/>
            <a:ext cx="6588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p>
            <a:pPr algn="ctr"/>
            <a:r>
              <a:rPr lang="en-US" sz="1000" b="1">
                <a:solidFill>
                  <a:schemeClr val="bg1"/>
                </a:solidFill>
              </a:rPr>
              <a:t>9.6.07.</a:t>
            </a:r>
          </a:p>
        </p:txBody>
      </p:sp>
      <p:sp>
        <p:nvSpPr>
          <p:cNvPr id="4100" name="Text Box 16"/>
          <p:cNvSpPr txBox="1">
            <a:spLocks noChangeArrowheads="1"/>
          </p:cNvSpPr>
          <p:nvPr/>
        </p:nvSpPr>
        <p:spPr bwMode="auto">
          <a:xfrm>
            <a:off x="9017000" y="7345363"/>
            <a:ext cx="3397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solidFill>
                  <a:schemeClr val="bg1"/>
                </a:solidFill>
              </a:rPr>
              <a:t>01</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529" name="Group 372"/>
          <p:cNvGrpSpPr>
            <a:grpSpLocks/>
          </p:cNvGrpSpPr>
          <p:nvPr/>
        </p:nvGrpSpPr>
        <p:grpSpPr bwMode="auto">
          <a:xfrm>
            <a:off x="488950" y="412750"/>
            <a:ext cx="9428163" cy="6950075"/>
            <a:chOff x="488726" y="412750"/>
            <a:chExt cx="9427786" cy="6949749"/>
          </a:xfrm>
        </p:grpSpPr>
        <p:pic>
          <p:nvPicPr>
            <p:cNvPr id="365" name="Picture 2"/>
            <p:cNvPicPr>
              <a:picLocks noChangeAspect="1" noChangeArrowheads="1"/>
            </p:cNvPicPr>
            <p:nvPr/>
          </p:nvPicPr>
          <p:blipFill>
            <a:blip r:embed="rId3"/>
            <a:srcRect/>
            <a:stretch>
              <a:fillRect/>
            </a:stretch>
          </p:blipFill>
          <p:spPr bwMode="auto">
            <a:xfrm>
              <a:off x="522063" y="492121"/>
              <a:ext cx="8996002" cy="6776720"/>
            </a:xfrm>
            <a:prstGeom prst="rect">
              <a:avLst/>
            </a:prstGeom>
            <a:noFill/>
            <a:ln w="76200">
              <a:solidFill>
                <a:srgbClr val="1822CD"/>
              </a:solidFill>
              <a:miter lim="800000"/>
              <a:headEnd/>
              <a:tailEnd/>
            </a:ln>
            <a:effectLst>
              <a:outerShdw blurRad="63500" dist="40161" dir="1106097" algn="ctr" rotWithShape="0">
                <a:schemeClr val="tx1">
                  <a:alpha val="74998"/>
                </a:schemeClr>
              </a:outerShdw>
            </a:effectLst>
          </p:spPr>
        </p:pic>
        <p:sp>
          <p:nvSpPr>
            <p:cNvPr id="22531" name="Rectangle 5"/>
            <p:cNvSpPr>
              <a:spLocks noChangeArrowheads="1"/>
            </p:cNvSpPr>
            <p:nvPr/>
          </p:nvSpPr>
          <p:spPr bwMode="auto">
            <a:xfrm>
              <a:off x="522288" y="412750"/>
              <a:ext cx="9021762" cy="6811963"/>
            </a:xfrm>
            <a:prstGeom prst="rect">
              <a:avLst/>
            </a:prstGeom>
            <a:solidFill>
              <a:schemeClr val="tx1">
                <a:alpha val="50195"/>
              </a:schemeClr>
            </a:solidFill>
            <a:ln w="12700">
              <a:solidFill>
                <a:schemeClr val="tx1"/>
              </a:solidFill>
              <a:miter lim="800000"/>
              <a:headEnd/>
              <a:tailEnd/>
            </a:ln>
          </p:spPr>
          <p:txBody>
            <a:bodyPr wrap="none" anchor="ctr"/>
            <a:lstStyle/>
            <a:p>
              <a:endParaRPr lang="en-US">
                <a:latin typeface="Kruti Dev 010" charset="0"/>
              </a:endParaRPr>
            </a:p>
          </p:txBody>
        </p:sp>
        <p:pic>
          <p:nvPicPr>
            <p:cNvPr id="22532" name="Picture 35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88726" y="441436"/>
              <a:ext cx="5013434" cy="692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367" name="Text Box 25"/>
            <p:cNvSpPr txBox="1">
              <a:spLocks noChangeArrowheads="1"/>
            </p:cNvSpPr>
            <p:nvPr/>
          </p:nvSpPr>
          <p:spPr bwMode="auto">
            <a:xfrm>
              <a:off x="5299176" y="534538"/>
              <a:ext cx="4429024" cy="1200152"/>
            </a:xfrm>
            <a:prstGeom prst="rect">
              <a:avLst/>
            </a:prstGeom>
            <a:noFill/>
            <a:ln w="12700">
              <a:noFill/>
              <a:miter lim="800000"/>
              <a:headEnd/>
              <a:tailEnd/>
            </a:ln>
            <a:effectLst>
              <a:outerShdw blurRad="63500" dist="38099" dir="2700000" algn="ctr" rotWithShape="0">
                <a:schemeClr val="tx2">
                  <a:alpha val="74998"/>
                </a:schemeClr>
              </a:outerShdw>
            </a:effectLst>
          </p:spPr>
          <p:txBody>
            <a:bodyPr>
              <a:spAutoFit/>
            </a:bodyPr>
            <a:lstStyle/>
            <a:p>
              <a:pPr algn="ctr">
                <a:spcBef>
                  <a:spcPct val="50000"/>
                </a:spcBef>
                <a:defRPr/>
              </a:pPr>
              <a:r>
                <a:rPr lang="en-US" sz="3600" b="1" dirty="0">
                  <a:ln>
                    <a:solidFill>
                      <a:srgbClr val="00FFFF"/>
                    </a:solidFill>
                  </a:ln>
                  <a:solidFill>
                    <a:srgbClr val="66FFFF"/>
                  </a:solidFill>
                  <a:latin typeface="Kruti Dev 010" pitchFamily="2" charset="0"/>
                  <a:ea typeface="+mn-ea"/>
                  <a:cs typeface="+mn-cs"/>
                </a:rPr>
                <a:t>f{kfrt ¼vkMh½ js[kk dh fn’kk esa lksfp;s!</a:t>
              </a:r>
            </a:p>
          </p:txBody>
        </p:sp>
        <p:sp>
          <p:nvSpPr>
            <p:cNvPr id="368" name="AutoShape 24" descr="Wide upward diagonal"/>
            <p:cNvSpPr>
              <a:spLocks noChangeArrowheads="1"/>
            </p:cNvSpPr>
            <p:nvPr/>
          </p:nvSpPr>
          <p:spPr bwMode="auto">
            <a:xfrm>
              <a:off x="6493999" y="1598557"/>
              <a:ext cx="2192249" cy="480989"/>
            </a:xfrm>
            <a:prstGeom prst="downArrow">
              <a:avLst>
                <a:gd name="adj1" fmla="val 50000"/>
                <a:gd name="adj2" fmla="val 25000"/>
              </a:avLst>
            </a:prstGeom>
            <a:pattFill prst="wdUpDiag">
              <a:fgClr>
                <a:srgbClr val="32F04D"/>
              </a:fgClr>
              <a:bgClr>
                <a:srgbClr val="FFFFFF"/>
              </a:bgClr>
            </a:pattFill>
            <a:ln w="12700">
              <a:solidFill>
                <a:schemeClr val="tx1"/>
              </a:solidFill>
              <a:miter lim="800000"/>
              <a:headEnd/>
              <a:tailEnd/>
            </a:ln>
            <a:effectLst>
              <a:outerShdw blurRad="63500" dist="81320" dir="2319588"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369" name="Text Box 14"/>
            <p:cNvSpPr txBox="1">
              <a:spLocks noChangeArrowheads="1"/>
            </p:cNvSpPr>
            <p:nvPr/>
          </p:nvSpPr>
          <p:spPr bwMode="auto">
            <a:xfrm>
              <a:off x="5607279" y="2200603"/>
              <a:ext cx="3683000" cy="707886"/>
            </a:xfrm>
            <a:prstGeom prst="rect">
              <a:avLst/>
            </a:prstGeom>
            <a:noFill/>
            <a:ln w="12700">
              <a:noFill/>
              <a:miter lim="800000"/>
              <a:headEnd/>
              <a:tailEnd/>
            </a:ln>
            <a:effectLst>
              <a:outerShdw blurRad="63500" dist="38099" dir="2700000" algn="ctr" rotWithShape="0">
                <a:schemeClr val="tx2">
                  <a:alpha val="74998"/>
                </a:schemeClr>
              </a:outerShdw>
            </a:effectLst>
          </p:spPr>
          <p:txBody>
            <a:bodyPr>
              <a:spAutoFit/>
            </a:bodyPr>
            <a:lstStyle/>
            <a:p>
              <a:pPr algn="ctr">
                <a:spcBef>
                  <a:spcPct val="50000"/>
                </a:spcBef>
                <a:defRPr/>
              </a:pPr>
              <a:r>
                <a:rPr lang="en-US" sz="4000" b="1" dirty="0">
                  <a:ln>
                    <a:solidFill>
                      <a:schemeClr val="bg1"/>
                    </a:solidFill>
                  </a:ln>
                  <a:solidFill>
                    <a:schemeClr val="bg1"/>
                  </a:solidFill>
                  <a:latin typeface="Kruti Dev 010" pitchFamily="2" charset="0"/>
                  <a:ea typeface="+mn-ea"/>
                  <a:cs typeface="+mn-cs"/>
                </a:rPr>
                <a:t>bfrgkl</a:t>
              </a:r>
            </a:p>
          </p:txBody>
        </p:sp>
        <p:sp>
          <p:nvSpPr>
            <p:cNvPr id="370" name="Text Box 15"/>
            <p:cNvSpPr txBox="1">
              <a:spLocks noChangeArrowheads="1"/>
            </p:cNvSpPr>
            <p:nvPr/>
          </p:nvSpPr>
          <p:spPr bwMode="auto">
            <a:xfrm>
              <a:off x="5439974" y="3024351"/>
              <a:ext cx="4445000" cy="769441"/>
            </a:xfrm>
            <a:prstGeom prst="rect">
              <a:avLst/>
            </a:prstGeom>
            <a:noFill/>
            <a:ln w="12700">
              <a:noFill/>
              <a:miter lim="800000"/>
              <a:headEnd/>
              <a:tailEnd/>
            </a:ln>
            <a:effectLst>
              <a:outerShdw blurRad="63500" dist="38099" dir="2700000" algn="ctr" rotWithShape="0">
                <a:schemeClr val="tx2">
                  <a:alpha val="74998"/>
                </a:schemeClr>
              </a:outerShdw>
            </a:effectLst>
          </p:spPr>
          <p:txBody>
            <a:bodyPr>
              <a:spAutoFit/>
            </a:bodyPr>
            <a:lstStyle/>
            <a:p>
              <a:pPr algn="ctr">
                <a:spcBef>
                  <a:spcPct val="50000"/>
                </a:spcBef>
                <a:defRPr/>
              </a:pPr>
              <a:r>
                <a:rPr lang="en-US" sz="4400" b="1" dirty="0">
                  <a:ln>
                    <a:solidFill>
                      <a:schemeClr val="bg1"/>
                    </a:solidFill>
                  </a:ln>
                  <a:solidFill>
                    <a:schemeClr val="bg1"/>
                  </a:solidFill>
                  <a:latin typeface="Kruti Dev 010" pitchFamily="2" charset="0"/>
                  <a:ea typeface="+mn-ea"/>
                  <a:cs typeface="+mn-cs"/>
                </a:rPr>
                <a:t>fu;e ,oa bfrgkl</a:t>
              </a:r>
            </a:p>
          </p:txBody>
        </p:sp>
        <p:sp>
          <p:nvSpPr>
            <p:cNvPr id="371" name="Text Box 16"/>
            <p:cNvSpPr txBox="1">
              <a:spLocks noChangeArrowheads="1"/>
            </p:cNvSpPr>
            <p:nvPr/>
          </p:nvSpPr>
          <p:spPr bwMode="auto">
            <a:xfrm>
              <a:off x="5399244" y="3732925"/>
              <a:ext cx="4406900" cy="707886"/>
            </a:xfrm>
            <a:prstGeom prst="rect">
              <a:avLst/>
            </a:prstGeom>
            <a:noFill/>
            <a:ln w="12700">
              <a:noFill/>
              <a:miter lim="800000"/>
              <a:headEnd/>
              <a:tailEnd/>
            </a:ln>
            <a:effectLst>
              <a:outerShdw blurRad="63500" dist="38099" dir="2700000" algn="ctr" rotWithShape="0">
                <a:schemeClr val="tx2">
                  <a:alpha val="74998"/>
                </a:schemeClr>
              </a:outerShdw>
            </a:effectLst>
          </p:spPr>
          <p:txBody>
            <a:bodyPr>
              <a:spAutoFit/>
            </a:bodyPr>
            <a:lstStyle/>
            <a:p>
              <a:pPr algn="ctr">
                <a:spcBef>
                  <a:spcPct val="50000"/>
                </a:spcBef>
                <a:defRPr/>
              </a:pPr>
              <a:r>
                <a:rPr lang="en-US" sz="4000" b="1" dirty="0">
                  <a:ln>
                    <a:solidFill>
                      <a:schemeClr val="bg1"/>
                    </a:solidFill>
                  </a:ln>
                  <a:solidFill>
                    <a:schemeClr val="bg1"/>
                  </a:solidFill>
                  <a:latin typeface="Kruti Dev 010" pitchFamily="2" charset="0"/>
                  <a:ea typeface="+mn-ea"/>
                  <a:cs typeface="+mn-cs"/>
                </a:rPr>
                <a:t>dfork ,oa Hkfo";oDrk</a:t>
              </a:r>
            </a:p>
          </p:txBody>
        </p:sp>
        <p:sp>
          <p:nvSpPr>
            <p:cNvPr id="372" name="Text Box 17"/>
            <p:cNvSpPr txBox="1">
              <a:spLocks noChangeArrowheads="1"/>
            </p:cNvSpPr>
            <p:nvPr/>
          </p:nvSpPr>
          <p:spPr bwMode="auto">
            <a:xfrm>
              <a:off x="5598512" y="4466898"/>
              <a:ext cx="4318000" cy="1323439"/>
            </a:xfrm>
            <a:prstGeom prst="rect">
              <a:avLst/>
            </a:prstGeom>
            <a:noFill/>
            <a:ln w="12700">
              <a:noFill/>
              <a:miter lim="800000"/>
              <a:headEnd/>
              <a:tailEnd/>
            </a:ln>
            <a:effectLst>
              <a:outerShdw blurRad="63500" dist="38099" dir="2700000" algn="ctr" rotWithShape="0">
                <a:schemeClr val="tx2">
                  <a:alpha val="74998"/>
                </a:schemeClr>
              </a:outerShdw>
            </a:effectLst>
          </p:spPr>
          <p:txBody>
            <a:bodyPr>
              <a:spAutoFit/>
            </a:bodyPr>
            <a:lstStyle/>
            <a:p>
              <a:pPr algn="ctr">
                <a:spcBef>
                  <a:spcPct val="50000"/>
                </a:spcBef>
                <a:defRPr/>
              </a:pPr>
              <a:r>
                <a:rPr lang="en-US" sz="4000" b="1" dirty="0">
                  <a:ln>
                    <a:solidFill>
                      <a:schemeClr val="bg1"/>
                    </a:solidFill>
                  </a:ln>
                  <a:solidFill>
                    <a:schemeClr val="bg1"/>
                  </a:solidFill>
                  <a:latin typeface="Kruti Dev 010" pitchFamily="2" charset="0"/>
                  <a:ea typeface="+mn-ea"/>
                  <a:cs typeface="+mn-cs"/>
                </a:rPr>
                <a:t>Lej.k j[kus ds fy;s gfFk;kj</a:t>
              </a:r>
            </a:p>
          </p:txBody>
        </p:sp>
      </p:gr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ext Box 3"/>
          <p:cNvSpPr txBox="1">
            <a:spLocks noChangeArrowheads="1"/>
          </p:cNvSpPr>
          <p:nvPr/>
        </p:nvSpPr>
        <p:spPr bwMode="auto">
          <a:xfrm>
            <a:off x="9653588" y="6350"/>
            <a:ext cx="282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2000">
                <a:solidFill>
                  <a:srgbClr val="FFA27C"/>
                </a:solidFill>
                <a:latin typeface="Kruti Dev 010" charset="0"/>
              </a:rPr>
              <a:t> </a:t>
            </a:r>
          </a:p>
        </p:txBody>
      </p:sp>
      <p:sp>
        <p:nvSpPr>
          <p:cNvPr id="24578" name="Text Box 4"/>
          <p:cNvSpPr txBox="1">
            <a:spLocks noChangeArrowheads="1"/>
          </p:cNvSpPr>
          <p:nvPr/>
        </p:nvSpPr>
        <p:spPr bwMode="auto">
          <a:xfrm>
            <a:off x="9078913" y="7342188"/>
            <a:ext cx="1841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endParaRPr lang="en-US" sz="1000" b="1">
              <a:latin typeface="Kruti Dev 010" charset="0"/>
            </a:endParaRPr>
          </a:p>
        </p:txBody>
      </p:sp>
      <p:sp>
        <p:nvSpPr>
          <p:cNvPr id="24579" name="Text Box 20"/>
          <p:cNvSpPr txBox="1">
            <a:spLocks noChangeArrowheads="1"/>
          </p:cNvSpPr>
          <p:nvPr/>
        </p:nvSpPr>
        <p:spPr bwMode="auto">
          <a:xfrm>
            <a:off x="9015413" y="7348538"/>
            <a:ext cx="29368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latin typeface="Kruti Dev 010" charset="0"/>
              </a:rPr>
              <a:t>11</a:t>
            </a:r>
          </a:p>
        </p:txBody>
      </p:sp>
      <p:sp>
        <p:nvSpPr>
          <p:cNvPr id="24580" name="Text Box 21"/>
          <p:cNvSpPr txBox="1">
            <a:spLocks noChangeArrowheads="1"/>
          </p:cNvSpPr>
          <p:nvPr/>
        </p:nvSpPr>
        <p:spPr bwMode="auto">
          <a:xfrm>
            <a:off x="9667875" y="7254875"/>
            <a:ext cx="3413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spcBef>
                <a:spcPct val="50000"/>
              </a:spcBef>
            </a:pPr>
            <a:endParaRPr lang="en-US" sz="2000" b="1">
              <a:latin typeface="Kruti Dev 010" charset="0"/>
            </a:endParaRPr>
          </a:p>
        </p:txBody>
      </p:sp>
      <p:grpSp>
        <p:nvGrpSpPr>
          <p:cNvPr id="2" name="Group 35"/>
          <p:cNvGrpSpPr>
            <a:grpSpLocks/>
          </p:cNvGrpSpPr>
          <p:nvPr/>
        </p:nvGrpSpPr>
        <p:grpSpPr bwMode="auto">
          <a:xfrm>
            <a:off x="0" y="0"/>
            <a:ext cx="10058400" cy="7772400"/>
            <a:chOff x="339" y="312"/>
            <a:chExt cx="5671" cy="4265"/>
          </a:xfrm>
        </p:grpSpPr>
        <p:pic>
          <p:nvPicPr>
            <p:cNvPr id="24583" name="Picture 36"/>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39" y="312"/>
              <a:ext cx="5671" cy="4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4" name="WordArt 37"/>
            <p:cNvSpPr>
              <a:spLocks noChangeArrowheads="1" noChangeShapeType="1" noTextEdit="1"/>
            </p:cNvSpPr>
            <p:nvPr/>
          </p:nvSpPr>
          <p:spPr bwMode="auto">
            <a:xfrm>
              <a:off x="563" y="1268"/>
              <a:ext cx="5052" cy="2512"/>
            </a:xfrm>
            <a:prstGeom prst="rect">
              <a:avLst/>
            </a:prstGeom>
          </p:spPr>
          <p:txBody>
            <a:bodyPr wrap="none" fromWordArt="1">
              <a:prstTxWarp prst="textCascadeUp">
                <a:avLst>
                  <a:gd name="adj" fmla="val 62940"/>
                </a:avLst>
              </a:prstTxWarp>
            </a:bodyPr>
            <a:lstStyle/>
            <a:p>
              <a:pPr algn="ctr"/>
              <a:r>
                <a:rPr lang="en-US" sz="13800" kern="10">
                  <a:ln w="9525">
                    <a:solidFill>
                      <a:srgbClr val="FF0000"/>
                    </a:solidFill>
                    <a:round/>
                    <a:headEnd/>
                    <a:tailEnd/>
                  </a:ln>
                  <a:gradFill rotWithShape="1">
                    <a:gsLst>
                      <a:gs pos="0">
                        <a:srgbClr val="FFE701"/>
                      </a:gs>
                      <a:gs pos="100000">
                        <a:srgbClr val="FE3E02"/>
                      </a:gs>
                    </a:gsLst>
                    <a:lin ang="5400000" scaled="1"/>
                  </a:gradFill>
                  <a:effectLst>
                    <a:outerShdw blurRad="63500" dist="107763" dir="2700000" algn="ctr" rotWithShape="0">
                      <a:schemeClr val="tx1">
                        <a:alpha val="74997"/>
                      </a:schemeClr>
                    </a:outerShdw>
                  </a:effectLst>
                  <a:latin typeface="Kruti Dev 010"/>
                  <a:ea typeface="Kruti Dev 010"/>
                  <a:cs typeface="Kruti Dev 010"/>
                </a:rPr>
                <a:t>ijes’oj dh efgek gks</a:t>
              </a:r>
            </a:p>
          </p:txBody>
        </p:sp>
      </p:grpSp>
      <p:sp>
        <p:nvSpPr>
          <p:cNvPr id="24582" name="Text Box 40"/>
          <p:cNvSpPr txBox="1">
            <a:spLocks noChangeArrowheads="1"/>
          </p:cNvSpPr>
          <p:nvPr/>
        </p:nvSpPr>
        <p:spPr bwMode="auto">
          <a:xfrm>
            <a:off x="9575800" y="7278688"/>
            <a:ext cx="3413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spcBef>
                <a:spcPct val="50000"/>
              </a:spcBef>
            </a:pPr>
            <a:r>
              <a:rPr lang="en-US" sz="1600" b="1">
                <a:latin typeface="Kruti Dev 010" charset="0"/>
              </a:rPr>
              <a:t>2</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0" fill="hold"/>
                                        <p:tgtEl>
                                          <p:spTgt spid="2"/>
                                        </p:tgtEl>
                                        <p:attrNameLst>
                                          <p:attrName>ppt_x</p:attrName>
                                        </p:attrNameLst>
                                      </p:cBhvr>
                                      <p:tavLst>
                                        <p:tav tm="0">
                                          <p:val>
                                            <p:strVal val="#ppt_x"/>
                                          </p:val>
                                        </p:tav>
                                        <p:tav tm="100000">
                                          <p:val>
                                            <p:strVal val="#ppt_x"/>
                                          </p:val>
                                        </p:tav>
                                      </p:tavLst>
                                    </p:anim>
                                    <p:anim calcmode="lin" valueType="num">
                                      <p:cBhvr additive="base">
                                        <p:cTn id="8" dur="5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625" name="Group 411"/>
          <p:cNvGrpSpPr>
            <a:grpSpLocks/>
          </p:cNvGrpSpPr>
          <p:nvPr/>
        </p:nvGrpSpPr>
        <p:grpSpPr bwMode="auto">
          <a:xfrm>
            <a:off x="-304800" y="-658813"/>
            <a:ext cx="10594975" cy="8547101"/>
            <a:chOff x="169863" y="-835025"/>
            <a:chExt cx="10594975" cy="8547100"/>
          </a:xfrm>
        </p:grpSpPr>
        <p:grpSp>
          <p:nvGrpSpPr>
            <p:cNvPr id="26633" name="Group 2104"/>
            <p:cNvGrpSpPr>
              <a:grpSpLocks/>
            </p:cNvGrpSpPr>
            <p:nvPr/>
          </p:nvGrpSpPr>
          <p:grpSpPr bwMode="auto">
            <a:xfrm>
              <a:off x="4759325" y="0"/>
              <a:ext cx="5297489" cy="7410450"/>
              <a:chOff x="0" y="82975"/>
              <a:chExt cx="5607223" cy="7689425"/>
            </a:xfrm>
          </p:grpSpPr>
          <p:grpSp>
            <p:nvGrpSpPr>
              <p:cNvPr id="26693" name="Group 2075"/>
              <p:cNvGrpSpPr>
                <a:grpSpLocks/>
              </p:cNvGrpSpPr>
              <p:nvPr/>
            </p:nvGrpSpPr>
            <p:grpSpPr bwMode="auto">
              <a:xfrm>
                <a:off x="0" y="82975"/>
                <a:ext cx="5607223" cy="7689425"/>
                <a:chOff x="-11959391" y="-590794"/>
                <a:chExt cx="5607223" cy="7689425"/>
              </a:xfrm>
            </p:grpSpPr>
            <p:sp>
              <p:nvSpPr>
                <p:cNvPr id="98" name="Rectangle 97"/>
                <p:cNvSpPr/>
                <p:nvPr/>
              </p:nvSpPr>
              <p:spPr bwMode="auto">
                <a:xfrm>
                  <a:off x="-11798079" y="-590793"/>
                  <a:ext cx="5445910" cy="7689424"/>
                </a:xfrm>
                <a:prstGeom prst="rect">
                  <a:avLst/>
                </a:prstGeom>
                <a:solidFill>
                  <a:schemeClr val="bg1"/>
                </a:solidFill>
                <a:ln w="76200" cap="flat" cmpd="sng" algn="ctr">
                  <a:solidFill>
                    <a:schemeClr val="accent1">
                      <a:lumMod val="50000"/>
                    </a:schemeClr>
                  </a:solidFill>
                  <a:prstDash val="solid"/>
                  <a:round/>
                  <a:headEnd type="none" w="med" len="med"/>
                  <a:tailEnd type="none" w="med" len="med"/>
                </a:ln>
                <a:effectLst/>
              </p:spPr>
              <p:txBody>
                <a:bodyPr/>
                <a:lstStyle/>
                <a:p>
                  <a:pPr>
                    <a:defRPr/>
                  </a:pPr>
                  <a:endParaRPr lang="en-US" sz="1100">
                    <a:latin typeface="Kruti Dev 010" pitchFamily="2" charset="0"/>
                    <a:ea typeface="ＭＳ Ｐゴシック" pitchFamily="34" charset="-128"/>
                    <a:cs typeface="+mn-cs"/>
                  </a:endParaRPr>
                </a:p>
              </p:txBody>
            </p:sp>
            <p:grpSp>
              <p:nvGrpSpPr>
                <p:cNvPr id="26720" name="Group 1733"/>
                <p:cNvGrpSpPr>
                  <a:grpSpLocks/>
                </p:cNvGrpSpPr>
                <p:nvPr/>
              </p:nvGrpSpPr>
              <p:grpSpPr bwMode="auto">
                <a:xfrm>
                  <a:off x="-11959391" y="-577514"/>
                  <a:ext cx="5558592" cy="7387388"/>
                  <a:chOff x="0" y="407988"/>
                  <a:chExt cx="7275513" cy="8612187"/>
                </a:xfrm>
              </p:grpSpPr>
              <p:grpSp>
                <p:nvGrpSpPr>
                  <p:cNvPr id="26721" name="Group 1734"/>
                  <p:cNvGrpSpPr>
                    <a:grpSpLocks/>
                  </p:cNvGrpSpPr>
                  <p:nvPr/>
                </p:nvGrpSpPr>
                <p:grpSpPr bwMode="auto">
                  <a:xfrm>
                    <a:off x="785813" y="4567238"/>
                    <a:ext cx="503237" cy="2595562"/>
                    <a:chOff x="192" y="1824"/>
                    <a:chExt cx="288" cy="2304"/>
                  </a:xfrm>
                </p:grpSpPr>
                <p:sp>
                  <p:nvSpPr>
                    <p:cNvPr id="27030" name="AutoShape 3"/>
                    <p:cNvSpPr>
                      <a:spLocks noChangeArrowheads="1"/>
                    </p:cNvSpPr>
                    <p:nvPr/>
                  </p:nvSpPr>
                  <p:spPr bwMode="auto">
                    <a:xfrm>
                      <a:off x="192" y="1920"/>
                      <a:ext cx="240" cy="2112"/>
                    </a:xfrm>
                    <a:prstGeom prst="bracketPair">
                      <a:avLst>
                        <a:gd name="adj" fmla="val 16667"/>
                      </a:avLst>
                    </a:prstGeom>
                    <a:noFill/>
                    <a:ln w="571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100">
                        <a:latin typeface="Kruti Dev 010" charset="0"/>
                      </a:endParaRPr>
                    </a:p>
                  </p:txBody>
                </p:sp>
                <p:sp>
                  <p:nvSpPr>
                    <p:cNvPr id="27031" name="Rectangle 4"/>
                    <p:cNvSpPr>
                      <a:spLocks noChangeArrowheads="1"/>
                    </p:cNvSpPr>
                    <p:nvPr/>
                  </p:nvSpPr>
                  <p:spPr bwMode="auto">
                    <a:xfrm>
                      <a:off x="288" y="1824"/>
                      <a:ext cx="192" cy="230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z="1100">
                        <a:latin typeface="Kruti Dev 010" charset="0"/>
                      </a:endParaRPr>
                    </a:p>
                  </p:txBody>
                </p:sp>
              </p:grpSp>
              <p:grpSp>
                <p:nvGrpSpPr>
                  <p:cNvPr id="26722" name="Group 5"/>
                  <p:cNvGrpSpPr>
                    <a:grpSpLocks/>
                  </p:cNvGrpSpPr>
                  <p:nvPr/>
                </p:nvGrpSpPr>
                <p:grpSpPr bwMode="auto">
                  <a:xfrm>
                    <a:off x="785813" y="1343025"/>
                    <a:ext cx="503237" cy="2909888"/>
                    <a:chOff x="192" y="1824"/>
                    <a:chExt cx="288" cy="2304"/>
                  </a:xfrm>
                </p:grpSpPr>
                <p:sp>
                  <p:nvSpPr>
                    <p:cNvPr id="27028" name="AutoShape 6"/>
                    <p:cNvSpPr>
                      <a:spLocks noChangeArrowheads="1"/>
                    </p:cNvSpPr>
                    <p:nvPr/>
                  </p:nvSpPr>
                  <p:spPr bwMode="auto">
                    <a:xfrm>
                      <a:off x="192" y="1920"/>
                      <a:ext cx="240" cy="2112"/>
                    </a:xfrm>
                    <a:prstGeom prst="bracketPair">
                      <a:avLst>
                        <a:gd name="adj" fmla="val 16667"/>
                      </a:avLst>
                    </a:prstGeom>
                    <a:noFill/>
                    <a:ln w="571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100">
                        <a:latin typeface="Kruti Dev 010" charset="0"/>
                      </a:endParaRPr>
                    </a:p>
                  </p:txBody>
                </p:sp>
                <p:sp>
                  <p:nvSpPr>
                    <p:cNvPr id="27029" name="Rectangle 7"/>
                    <p:cNvSpPr>
                      <a:spLocks noChangeArrowheads="1"/>
                    </p:cNvSpPr>
                    <p:nvPr/>
                  </p:nvSpPr>
                  <p:spPr bwMode="auto">
                    <a:xfrm>
                      <a:off x="288" y="1824"/>
                      <a:ext cx="192" cy="230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z="1100">
                        <a:latin typeface="Kruti Dev 010" charset="0"/>
                      </a:endParaRPr>
                    </a:p>
                  </p:txBody>
                </p:sp>
              </p:grpSp>
              <p:sp>
                <p:nvSpPr>
                  <p:cNvPr id="26723" name="Rectangle 9"/>
                  <p:cNvSpPr>
                    <a:spLocks noChangeArrowheads="1"/>
                  </p:cNvSpPr>
                  <p:nvPr/>
                </p:nvSpPr>
                <p:spPr bwMode="auto">
                  <a:xfrm>
                    <a:off x="0" y="798513"/>
                    <a:ext cx="627063" cy="782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z="1100">
                      <a:latin typeface="Kruti Dev 010" charset="0"/>
                    </a:endParaRPr>
                  </a:p>
                </p:txBody>
              </p:sp>
              <p:sp>
                <p:nvSpPr>
                  <p:cNvPr id="26724" name="Line 12"/>
                  <p:cNvSpPr>
                    <a:spLocks noChangeShapeType="1"/>
                  </p:cNvSpPr>
                  <p:nvPr/>
                </p:nvSpPr>
                <p:spPr bwMode="auto">
                  <a:xfrm>
                    <a:off x="4846638" y="1422400"/>
                    <a:ext cx="80962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5400">
                        <a:solidFill>
                          <a:srgbClr val="000000"/>
                        </a:solidFill>
                        <a:round/>
                        <a:headEnd/>
                        <a:tailEnd/>
                      </a14:hiddenLine>
                    </a:ext>
                  </a:extLst>
                </p:spPr>
                <p:txBody>
                  <a:bodyPr wrap="none" anchor="ctr"/>
                  <a:lstStyle/>
                  <a:p>
                    <a:endParaRPr lang="en-US"/>
                  </a:p>
                </p:txBody>
              </p:sp>
              <p:grpSp>
                <p:nvGrpSpPr>
                  <p:cNvPr id="26725" name="Group 13"/>
                  <p:cNvGrpSpPr>
                    <a:grpSpLocks/>
                  </p:cNvGrpSpPr>
                  <p:nvPr/>
                </p:nvGrpSpPr>
                <p:grpSpPr bwMode="auto">
                  <a:xfrm>
                    <a:off x="913999" y="854881"/>
                    <a:ext cx="1595832" cy="808211"/>
                    <a:chOff x="446" y="165"/>
                    <a:chExt cx="791" cy="511"/>
                  </a:xfrm>
                </p:grpSpPr>
                <p:sp>
                  <p:nvSpPr>
                    <p:cNvPr id="27022" name="AutoShape 14"/>
                    <p:cNvSpPr>
                      <a:spLocks noChangeArrowheads="1"/>
                    </p:cNvSpPr>
                    <p:nvPr/>
                  </p:nvSpPr>
                  <p:spPr bwMode="auto">
                    <a:xfrm>
                      <a:off x="551" y="224"/>
                      <a:ext cx="506" cy="226"/>
                    </a:xfrm>
                    <a:prstGeom prst="roundRect">
                      <a:avLst>
                        <a:gd name="adj" fmla="val 16667"/>
                      </a:avLst>
                    </a:prstGeom>
                    <a:solidFill>
                      <a:schemeClr val="bg1"/>
                    </a:solidFill>
                    <a:ln w="19050">
                      <a:solidFill>
                        <a:schemeClr val="tx1"/>
                      </a:solidFill>
                      <a:round/>
                      <a:headEnd/>
                      <a:tailEnd/>
                    </a:ln>
                  </p:spPr>
                  <p:txBody>
                    <a:bodyPr lIns="97025" tIns="48512" rIns="97025" bIns="48512">
                      <a:spAutoFit/>
                    </a:bodyPr>
                    <a:lstStyle/>
                    <a:p>
                      <a:endParaRPr lang="en-US" sz="1100">
                        <a:latin typeface="Kruti Dev 010" charset="0"/>
                      </a:endParaRPr>
                    </a:p>
                  </p:txBody>
                </p:sp>
                <p:sp>
                  <p:nvSpPr>
                    <p:cNvPr id="27023" name="Rectangle 15"/>
                    <p:cNvSpPr>
                      <a:spLocks noChangeArrowheads="1"/>
                    </p:cNvSpPr>
                    <p:nvPr/>
                  </p:nvSpPr>
                  <p:spPr bwMode="auto">
                    <a:xfrm>
                      <a:off x="553" y="399"/>
                      <a:ext cx="660" cy="204"/>
                    </a:xfrm>
                    <a:prstGeom prst="rect">
                      <a:avLst/>
                    </a:prstGeom>
                    <a:solidFill>
                      <a:schemeClr val="bg1"/>
                    </a:solidFill>
                    <a:ln w="19050">
                      <a:solidFill>
                        <a:srgbClr val="000000"/>
                      </a:solidFill>
                      <a:miter lim="800000"/>
                      <a:headEnd/>
                      <a:tailEnd/>
                    </a:ln>
                  </p:spPr>
                  <p:txBody>
                    <a:bodyPr lIns="97025" tIns="48512" rIns="97025" bIns="48512">
                      <a:spAutoFit/>
                    </a:bodyPr>
                    <a:lstStyle/>
                    <a:p>
                      <a:endParaRPr lang="en-US" sz="1100">
                        <a:latin typeface="Kruti Dev 010" charset="0"/>
                      </a:endParaRPr>
                    </a:p>
                  </p:txBody>
                </p:sp>
                <p:sp>
                  <p:nvSpPr>
                    <p:cNvPr id="27024" name="Line 16"/>
                    <p:cNvSpPr>
                      <a:spLocks noChangeShapeType="1"/>
                    </p:cNvSpPr>
                    <p:nvPr/>
                  </p:nvSpPr>
                  <p:spPr bwMode="auto">
                    <a:xfrm flipV="1">
                      <a:off x="561" y="395"/>
                      <a:ext cx="357"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lIns="97025" tIns="48512" rIns="97025" bIns="48512">
                      <a:spAutoFit/>
                    </a:bodyPr>
                    <a:lstStyle/>
                    <a:p>
                      <a:endParaRPr lang="en-US"/>
                    </a:p>
                  </p:txBody>
                </p:sp>
                <p:sp>
                  <p:nvSpPr>
                    <p:cNvPr id="27025" name="Line 17"/>
                    <p:cNvSpPr>
                      <a:spLocks noChangeShapeType="1"/>
                    </p:cNvSpPr>
                    <p:nvPr/>
                  </p:nvSpPr>
                  <p:spPr bwMode="auto">
                    <a:xfrm flipV="1">
                      <a:off x="694" y="393"/>
                      <a:ext cx="357"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lIns="97025" tIns="48512" rIns="97025" bIns="48512">
                      <a:spAutoFit/>
                    </a:bodyPr>
                    <a:lstStyle/>
                    <a:p>
                      <a:endParaRPr lang="en-US"/>
                    </a:p>
                  </p:txBody>
                </p:sp>
                <p:sp>
                  <p:nvSpPr>
                    <p:cNvPr id="406" name="Text Box 18"/>
                    <p:cNvSpPr txBox="1">
                      <a:spLocks noChangeArrowheads="1"/>
                    </p:cNvSpPr>
                    <p:nvPr/>
                  </p:nvSpPr>
                  <p:spPr bwMode="auto">
                    <a:xfrm>
                      <a:off x="446" y="165"/>
                      <a:ext cx="689" cy="199"/>
                    </a:xfrm>
                    <a:prstGeom prst="rect">
                      <a:avLst/>
                    </a:prstGeom>
                    <a:noFill/>
                    <a:ln w="9525">
                      <a:noFill/>
                      <a:miter lim="800000"/>
                      <a:headEnd/>
                      <a:tailEnd/>
                    </a:ln>
                  </p:spPr>
                  <p:txBody>
                    <a:bodyPr lIns="97025" tIns="48512" rIns="97025" bIns="48512">
                      <a:spAutoFit/>
                    </a:bodyPr>
                    <a:lstStyle/>
                    <a:p>
                      <a:pPr algn="ctr" defTabSz="969963">
                        <a:spcBef>
                          <a:spcPct val="50000"/>
                        </a:spcBef>
                        <a:defRPr/>
                      </a:pPr>
                      <a:r>
                        <a:rPr lang="en-US" sz="1050" b="1" dirty="0">
                          <a:latin typeface="Kruti Dev 010" pitchFamily="2" charset="0"/>
                          <a:ea typeface="ＭＳ Ｐゴシック" pitchFamily="34" charset="-128"/>
                          <a:cs typeface="+mn-cs"/>
                        </a:rPr>
                        <a:t>l`f"V</a:t>
                      </a:r>
                    </a:p>
                  </p:txBody>
                </p:sp>
                <p:sp>
                  <p:nvSpPr>
                    <p:cNvPr id="27027" name="Rectangle 19"/>
                    <p:cNvSpPr>
                      <a:spLocks noChangeArrowheads="1"/>
                    </p:cNvSpPr>
                    <p:nvPr/>
                  </p:nvSpPr>
                  <p:spPr bwMode="auto">
                    <a:xfrm>
                      <a:off x="538" y="472"/>
                      <a:ext cx="699" cy="204"/>
                    </a:xfrm>
                    <a:prstGeom prst="rect">
                      <a:avLst/>
                    </a:prstGeom>
                    <a:solidFill>
                      <a:schemeClr val="bg1"/>
                    </a:solidFill>
                    <a:ln w="9525">
                      <a:solidFill>
                        <a:schemeClr val="bg1"/>
                      </a:solidFill>
                      <a:miter lim="800000"/>
                      <a:headEnd/>
                      <a:tailEnd/>
                    </a:ln>
                  </p:spPr>
                  <p:txBody>
                    <a:bodyPr lIns="97025" tIns="48512" rIns="97025" bIns="48512">
                      <a:spAutoFit/>
                    </a:bodyPr>
                    <a:lstStyle/>
                    <a:p>
                      <a:endParaRPr lang="en-US" sz="1100">
                        <a:latin typeface="Kruti Dev 010" charset="0"/>
                      </a:endParaRPr>
                    </a:p>
                  </p:txBody>
                </p:sp>
              </p:grpSp>
              <p:grpSp>
                <p:nvGrpSpPr>
                  <p:cNvPr id="26726" name="Group 20"/>
                  <p:cNvGrpSpPr>
                    <a:grpSpLocks/>
                  </p:cNvGrpSpPr>
                  <p:nvPr/>
                </p:nvGrpSpPr>
                <p:grpSpPr bwMode="auto">
                  <a:xfrm>
                    <a:off x="938213" y="1416048"/>
                    <a:ext cx="1571625" cy="676277"/>
                    <a:chOff x="458" y="250"/>
                    <a:chExt cx="779" cy="426"/>
                  </a:xfrm>
                </p:grpSpPr>
                <p:sp>
                  <p:nvSpPr>
                    <p:cNvPr id="27016" name="AutoShape 21"/>
                    <p:cNvSpPr>
                      <a:spLocks noChangeArrowheads="1"/>
                    </p:cNvSpPr>
                    <p:nvPr/>
                  </p:nvSpPr>
                  <p:spPr bwMode="auto">
                    <a:xfrm>
                      <a:off x="551" y="312"/>
                      <a:ext cx="506" cy="225"/>
                    </a:xfrm>
                    <a:prstGeom prst="roundRect">
                      <a:avLst>
                        <a:gd name="adj" fmla="val 16667"/>
                      </a:avLst>
                    </a:prstGeom>
                    <a:solidFill>
                      <a:schemeClr val="bg1"/>
                    </a:solidFill>
                    <a:ln w="19050">
                      <a:solidFill>
                        <a:schemeClr val="tx1"/>
                      </a:solidFill>
                      <a:round/>
                      <a:headEnd/>
                      <a:tailEnd/>
                    </a:ln>
                  </p:spPr>
                  <p:txBody>
                    <a:bodyPr lIns="97025" tIns="48512" rIns="97025" bIns="48512">
                      <a:spAutoFit/>
                    </a:bodyPr>
                    <a:lstStyle/>
                    <a:p>
                      <a:endParaRPr lang="en-US" sz="1100">
                        <a:latin typeface="Kruti Dev 010" charset="0"/>
                      </a:endParaRPr>
                    </a:p>
                  </p:txBody>
                </p:sp>
                <p:sp>
                  <p:nvSpPr>
                    <p:cNvPr id="27017" name="Rectangle 22"/>
                    <p:cNvSpPr>
                      <a:spLocks noChangeArrowheads="1"/>
                    </p:cNvSpPr>
                    <p:nvPr/>
                  </p:nvSpPr>
                  <p:spPr bwMode="auto">
                    <a:xfrm>
                      <a:off x="553" y="399"/>
                      <a:ext cx="660" cy="204"/>
                    </a:xfrm>
                    <a:prstGeom prst="rect">
                      <a:avLst/>
                    </a:prstGeom>
                    <a:solidFill>
                      <a:schemeClr val="bg1"/>
                    </a:solidFill>
                    <a:ln w="19050">
                      <a:solidFill>
                        <a:srgbClr val="000000"/>
                      </a:solidFill>
                      <a:miter lim="800000"/>
                      <a:headEnd/>
                      <a:tailEnd/>
                    </a:ln>
                  </p:spPr>
                  <p:txBody>
                    <a:bodyPr lIns="97025" tIns="48512" rIns="97025" bIns="48512">
                      <a:spAutoFit/>
                    </a:bodyPr>
                    <a:lstStyle/>
                    <a:p>
                      <a:endParaRPr lang="en-US" sz="1100">
                        <a:latin typeface="Kruti Dev 010" charset="0"/>
                      </a:endParaRPr>
                    </a:p>
                  </p:txBody>
                </p:sp>
                <p:sp>
                  <p:nvSpPr>
                    <p:cNvPr id="27018" name="Line 23"/>
                    <p:cNvSpPr>
                      <a:spLocks noChangeShapeType="1"/>
                    </p:cNvSpPr>
                    <p:nvPr/>
                  </p:nvSpPr>
                  <p:spPr bwMode="auto">
                    <a:xfrm flipV="1">
                      <a:off x="561" y="395"/>
                      <a:ext cx="357"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lIns="97025" tIns="48512" rIns="97025" bIns="48512">
                      <a:spAutoFit/>
                    </a:bodyPr>
                    <a:lstStyle/>
                    <a:p>
                      <a:endParaRPr lang="en-US"/>
                    </a:p>
                  </p:txBody>
                </p:sp>
                <p:sp>
                  <p:nvSpPr>
                    <p:cNvPr id="27019" name="Line 24"/>
                    <p:cNvSpPr>
                      <a:spLocks noChangeShapeType="1"/>
                    </p:cNvSpPr>
                    <p:nvPr/>
                  </p:nvSpPr>
                  <p:spPr bwMode="auto">
                    <a:xfrm flipV="1">
                      <a:off x="694" y="393"/>
                      <a:ext cx="357"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lIns="97025" tIns="48512" rIns="97025" bIns="48512">
                      <a:spAutoFit/>
                    </a:bodyPr>
                    <a:lstStyle/>
                    <a:p>
                      <a:endParaRPr lang="en-US"/>
                    </a:p>
                  </p:txBody>
                </p:sp>
                <p:sp>
                  <p:nvSpPr>
                    <p:cNvPr id="400" name="Text Box 25"/>
                    <p:cNvSpPr txBox="1">
                      <a:spLocks noChangeArrowheads="1"/>
                    </p:cNvSpPr>
                    <p:nvPr/>
                  </p:nvSpPr>
                  <p:spPr bwMode="auto">
                    <a:xfrm>
                      <a:off x="458" y="250"/>
                      <a:ext cx="689" cy="198"/>
                    </a:xfrm>
                    <a:prstGeom prst="rect">
                      <a:avLst/>
                    </a:prstGeom>
                    <a:noFill/>
                    <a:ln w="9525">
                      <a:noFill/>
                      <a:miter lim="800000"/>
                      <a:headEnd/>
                      <a:tailEnd/>
                    </a:ln>
                  </p:spPr>
                  <p:txBody>
                    <a:bodyPr lIns="97025" tIns="48512" rIns="97025" bIns="48512">
                      <a:spAutoFit/>
                    </a:bodyPr>
                    <a:lstStyle/>
                    <a:p>
                      <a:pPr algn="ctr" defTabSz="969963">
                        <a:spcBef>
                          <a:spcPct val="50000"/>
                        </a:spcBef>
                        <a:defRPr/>
                      </a:pPr>
                      <a:r>
                        <a:rPr lang="en-US" sz="1050" b="1" dirty="0">
                          <a:latin typeface="Kruti Dev 010" pitchFamily="2" charset="0"/>
                          <a:ea typeface="ＭＳ Ｐゴシック" pitchFamily="34" charset="-128"/>
                          <a:cs typeface="+mn-cs"/>
                        </a:rPr>
                        <a:t>vczkge</a:t>
                      </a:r>
                    </a:p>
                  </p:txBody>
                </p:sp>
                <p:sp>
                  <p:nvSpPr>
                    <p:cNvPr id="27021" name="Rectangle 26"/>
                    <p:cNvSpPr>
                      <a:spLocks noChangeArrowheads="1"/>
                    </p:cNvSpPr>
                    <p:nvPr/>
                  </p:nvSpPr>
                  <p:spPr bwMode="auto">
                    <a:xfrm>
                      <a:off x="538" y="472"/>
                      <a:ext cx="699" cy="204"/>
                    </a:xfrm>
                    <a:prstGeom prst="rect">
                      <a:avLst/>
                    </a:prstGeom>
                    <a:solidFill>
                      <a:schemeClr val="bg1"/>
                    </a:solidFill>
                    <a:ln w="9525">
                      <a:solidFill>
                        <a:schemeClr val="bg1"/>
                      </a:solidFill>
                      <a:miter lim="800000"/>
                      <a:headEnd/>
                      <a:tailEnd/>
                    </a:ln>
                  </p:spPr>
                  <p:txBody>
                    <a:bodyPr lIns="97025" tIns="48512" rIns="97025" bIns="48512">
                      <a:spAutoFit/>
                    </a:bodyPr>
                    <a:lstStyle/>
                    <a:p>
                      <a:endParaRPr lang="en-US" sz="1100">
                        <a:latin typeface="Kruti Dev 010" charset="0"/>
                      </a:endParaRPr>
                    </a:p>
                  </p:txBody>
                </p:sp>
              </p:grpSp>
              <p:grpSp>
                <p:nvGrpSpPr>
                  <p:cNvPr id="26727" name="Group 27"/>
                  <p:cNvGrpSpPr>
                    <a:grpSpLocks/>
                  </p:cNvGrpSpPr>
                  <p:nvPr/>
                </p:nvGrpSpPr>
                <p:grpSpPr bwMode="auto">
                  <a:xfrm>
                    <a:off x="927105" y="2055814"/>
                    <a:ext cx="1579562" cy="685802"/>
                    <a:chOff x="458" y="256"/>
                    <a:chExt cx="779" cy="432"/>
                  </a:xfrm>
                </p:grpSpPr>
                <p:sp>
                  <p:nvSpPr>
                    <p:cNvPr id="27011" name="AutoShape 28"/>
                    <p:cNvSpPr>
                      <a:spLocks noChangeArrowheads="1"/>
                    </p:cNvSpPr>
                    <p:nvPr/>
                  </p:nvSpPr>
                  <p:spPr bwMode="auto">
                    <a:xfrm>
                      <a:off x="551" y="312"/>
                      <a:ext cx="506" cy="225"/>
                    </a:xfrm>
                    <a:prstGeom prst="roundRect">
                      <a:avLst>
                        <a:gd name="adj" fmla="val 16667"/>
                      </a:avLst>
                    </a:prstGeom>
                    <a:solidFill>
                      <a:schemeClr val="bg1"/>
                    </a:solidFill>
                    <a:ln w="19050">
                      <a:solidFill>
                        <a:schemeClr val="tx1"/>
                      </a:solidFill>
                      <a:round/>
                      <a:headEnd/>
                      <a:tailEnd/>
                    </a:ln>
                  </p:spPr>
                  <p:txBody>
                    <a:bodyPr lIns="97025" tIns="48512" rIns="97025" bIns="48512">
                      <a:spAutoFit/>
                    </a:bodyPr>
                    <a:lstStyle/>
                    <a:p>
                      <a:endParaRPr lang="en-US" sz="1100">
                        <a:latin typeface="Kruti Dev 010" charset="0"/>
                      </a:endParaRPr>
                    </a:p>
                  </p:txBody>
                </p:sp>
                <p:sp>
                  <p:nvSpPr>
                    <p:cNvPr id="27012" name="Line 30"/>
                    <p:cNvSpPr>
                      <a:spLocks noChangeShapeType="1"/>
                    </p:cNvSpPr>
                    <p:nvPr/>
                  </p:nvSpPr>
                  <p:spPr bwMode="auto">
                    <a:xfrm flipV="1">
                      <a:off x="561" y="395"/>
                      <a:ext cx="357"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lIns="97025" tIns="48512" rIns="97025" bIns="48512">
                      <a:spAutoFit/>
                    </a:bodyPr>
                    <a:lstStyle/>
                    <a:p>
                      <a:endParaRPr lang="en-US"/>
                    </a:p>
                  </p:txBody>
                </p:sp>
                <p:sp>
                  <p:nvSpPr>
                    <p:cNvPr id="27013" name="Line 31"/>
                    <p:cNvSpPr>
                      <a:spLocks noChangeShapeType="1"/>
                    </p:cNvSpPr>
                    <p:nvPr/>
                  </p:nvSpPr>
                  <p:spPr bwMode="auto">
                    <a:xfrm flipV="1">
                      <a:off x="648" y="451"/>
                      <a:ext cx="357"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lIns="97025" tIns="48512" rIns="97025" bIns="48512">
                      <a:spAutoFit/>
                    </a:bodyPr>
                    <a:lstStyle/>
                    <a:p>
                      <a:endParaRPr lang="en-US"/>
                    </a:p>
                  </p:txBody>
                </p:sp>
                <p:sp>
                  <p:nvSpPr>
                    <p:cNvPr id="394" name="Text Box 32"/>
                    <p:cNvSpPr txBox="1">
                      <a:spLocks noChangeArrowheads="1"/>
                    </p:cNvSpPr>
                    <p:nvPr/>
                  </p:nvSpPr>
                  <p:spPr bwMode="auto">
                    <a:xfrm>
                      <a:off x="461" y="256"/>
                      <a:ext cx="690" cy="198"/>
                    </a:xfrm>
                    <a:prstGeom prst="rect">
                      <a:avLst/>
                    </a:prstGeom>
                    <a:noFill/>
                    <a:ln w="9525">
                      <a:noFill/>
                      <a:miter lim="800000"/>
                      <a:headEnd/>
                      <a:tailEnd/>
                    </a:ln>
                  </p:spPr>
                  <p:txBody>
                    <a:bodyPr lIns="97025" tIns="48512" rIns="97025" bIns="48512">
                      <a:spAutoFit/>
                    </a:bodyPr>
                    <a:lstStyle/>
                    <a:p>
                      <a:pPr algn="ctr" defTabSz="969963">
                        <a:spcBef>
                          <a:spcPct val="50000"/>
                        </a:spcBef>
                        <a:defRPr/>
                      </a:pPr>
                      <a:r>
                        <a:rPr lang="en-US" sz="1050" b="1" dirty="0">
                          <a:latin typeface="Kruti Dev 010" pitchFamily="2" charset="0"/>
                          <a:ea typeface="ＭＳ Ｐゴシック" pitchFamily="34" charset="-128"/>
                          <a:cs typeface="+mn-cs"/>
                        </a:rPr>
                        <a:t>;qlqQ</a:t>
                      </a:r>
                      <a:endParaRPr lang="en-US" sz="700" b="1" dirty="0">
                        <a:latin typeface="Kruti Dev 010" pitchFamily="2" charset="0"/>
                        <a:ea typeface="ＭＳ Ｐゴシック" pitchFamily="34" charset="-128"/>
                        <a:cs typeface="+mn-cs"/>
                      </a:endParaRPr>
                    </a:p>
                  </p:txBody>
                </p:sp>
                <p:sp>
                  <p:nvSpPr>
                    <p:cNvPr id="27015" name="Rectangle 33"/>
                    <p:cNvSpPr>
                      <a:spLocks noChangeArrowheads="1"/>
                    </p:cNvSpPr>
                    <p:nvPr/>
                  </p:nvSpPr>
                  <p:spPr bwMode="auto">
                    <a:xfrm>
                      <a:off x="538" y="484"/>
                      <a:ext cx="699" cy="204"/>
                    </a:xfrm>
                    <a:prstGeom prst="rect">
                      <a:avLst/>
                    </a:prstGeom>
                    <a:solidFill>
                      <a:schemeClr val="bg1"/>
                    </a:solidFill>
                    <a:ln w="9525">
                      <a:solidFill>
                        <a:schemeClr val="bg1"/>
                      </a:solidFill>
                      <a:miter lim="800000"/>
                      <a:headEnd/>
                      <a:tailEnd/>
                    </a:ln>
                  </p:spPr>
                  <p:txBody>
                    <a:bodyPr lIns="97025" tIns="48512" rIns="97025" bIns="48512">
                      <a:spAutoFit/>
                    </a:bodyPr>
                    <a:lstStyle/>
                    <a:p>
                      <a:endParaRPr lang="en-US" sz="1100">
                        <a:latin typeface="Kruti Dev 010" charset="0"/>
                      </a:endParaRPr>
                    </a:p>
                  </p:txBody>
                </p:sp>
              </p:grpSp>
              <p:grpSp>
                <p:nvGrpSpPr>
                  <p:cNvPr id="26728" name="Group 34"/>
                  <p:cNvGrpSpPr>
                    <a:grpSpLocks/>
                  </p:cNvGrpSpPr>
                  <p:nvPr/>
                </p:nvGrpSpPr>
                <p:grpSpPr bwMode="auto">
                  <a:xfrm>
                    <a:off x="947738" y="2595560"/>
                    <a:ext cx="1570038" cy="676277"/>
                    <a:chOff x="458" y="250"/>
                    <a:chExt cx="779" cy="426"/>
                  </a:xfrm>
                </p:grpSpPr>
                <p:sp>
                  <p:nvSpPr>
                    <p:cNvPr id="27005" name="AutoShape 35"/>
                    <p:cNvSpPr>
                      <a:spLocks noChangeArrowheads="1"/>
                    </p:cNvSpPr>
                    <p:nvPr/>
                  </p:nvSpPr>
                  <p:spPr bwMode="auto">
                    <a:xfrm>
                      <a:off x="551" y="312"/>
                      <a:ext cx="506" cy="225"/>
                    </a:xfrm>
                    <a:prstGeom prst="roundRect">
                      <a:avLst>
                        <a:gd name="adj" fmla="val 16667"/>
                      </a:avLst>
                    </a:prstGeom>
                    <a:solidFill>
                      <a:schemeClr val="bg1"/>
                    </a:solidFill>
                    <a:ln w="19050">
                      <a:solidFill>
                        <a:schemeClr val="tx1"/>
                      </a:solidFill>
                      <a:round/>
                      <a:headEnd/>
                      <a:tailEnd/>
                    </a:ln>
                  </p:spPr>
                  <p:txBody>
                    <a:bodyPr lIns="97025" tIns="48512" rIns="97025" bIns="48512">
                      <a:spAutoFit/>
                    </a:bodyPr>
                    <a:lstStyle/>
                    <a:p>
                      <a:endParaRPr lang="en-US" sz="1100">
                        <a:latin typeface="Kruti Dev 010" charset="0"/>
                      </a:endParaRPr>
                    </a:p>
                  </p:txBody>
                </p:sp>
                <p:sp>
                  <p:nvSpPr>
                    <p:cNvPr id="27006" name="Rectangle 36"/>
                    <p:cNvSpPr>
                      <a:spLocks noChangeArrowheads="1"/>
                    </p:cNvSpPr>
                    <p:nvPr/>
                  </p:nvSpPr>
                  <p:spPr bwMode="auto">
                    <a:xfrm>
                      <a:off x="553" y="399"/>
                      <a:ext cx="660" cy="204"/>
                    </a:xfrm>
                    <a:prstGeom prst="rect">
                      <a:avLst/>
                    </a:prstGeom>
                    <a:solidFill>
                      <a:schemeClr val="bg1"/>
                    </a:solidFill>
                    <a:ln w="19050">
                      <a:solidFill>
                        <a:srgbClr val="000000"/>
                      </a:solidFill>
                      <a:miter lim="800000"/>
                      <a:headEnd/>
                      <a:tailEnd/>
                    </a:ln>
                  </p:spPr>
                  <p:txBody>
                    <a:bodyPr lIns="97025" tIns="48512" rIns="97025" bIns="48512">
                      <a:spAutoFit/>
                    </a:bodyPr>
                    <a:lstStyle/>
                    <a:p>
                      <a:endParaRPr lang="en-US" sz="1100">
                        <a:latin typeface="Kruti Dev 010" charset="0"/>
                      </a:endParaRPr>
                    </a:p>
                  </p:txBody>
                </p:sp>
                <p:sp>
                  <p:nvSpPr>
                    <p:cNvPr id="27007" name="Line 37"/>
                    <p:cNvSpPr>
                      <a:spLocks noChangeShapeType="1"/>
                    </p:cNvSpPr>
                    <p:nvPr/>
                  </p:nvSpPr>
                  <p:spPr bwMode="auto">
                    <a:xfrm flipV="1">
                      <a:off x="561" y="395"/>
                      <a:ext cx="357"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lIns="97025" tIns="48512" rIns="97025" bIns="48512">
                      <a:spAutoFit/>
                    </a:bodyPr>
                    <a:lstStyle/>
                    <a:p>
                      <a:endParaRPr lang="en-US"/>
                    </a:p>
                  </p:txBody>
                </p:sp>
                <p:sp>
                  <p:nvSpPr>
                    <p:cNvPr id="27008" name="Line 38"/>
                    <p:cNvSpPr>
                      <a:spLocks noChangeShapeType="1"/>
                    </p:cNvSpPr>
                    <p:nvPr/>
                  </p:nvSpPr>
                  <p:spPr bwMode="auto">
                    <a:xfrm flipV="1">
                      <a:off x="694" y="393"/>
                      <a:ext cx="357"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lIns="97025" tIns="48512" rIns="97025" bIns="48512">
                      <a:spAutoFit/>
                    </a:bodyPr>
                    <a:lstStyle/>
                    <a:p>
                      <a:endParaRPr lang="en-US"/>
                    </a:p>
                  </p:txBody>
                </p:sp>
                <p:sp>
                  <p:nvSpPr>
                    <p:cNvPr id="389" name="Text Box 39"/>
                    <p:cNvSpPr txBox="1">
                      <a:spLocks noChangeArrowheads="1"/>
                    </p:cNvSpPr>
                    <p:nvPr/>
                  </p:nvSpPr>
                  <p:spPr bwMode="auto">
                    <a:xfrm>
                      <a:off x="458" y="250"/>
                      <a:ext cx="690" cy="198"/>
                    </a:xfrm>
                    <a:prstGeom prst="rect">
                      <a:avLst/>
                    </a:prstGeom>
                    <a:noFill/>
                    <a:ln w="9525">
                      <a:noFill/>
                      <a:miter lim="800000"/>
                      <a:headEnd/>
                      <a:tailEnd/>
                    </a:ln>
                  </p:spPr>
                  <p:txBody>
                    <a:bodyPr lIns="97025" tIns="48512" rIns="97025" bIns="48512">
                      <a:spAutoFit/>
                    </a:bodyPr>
                    <a:lstStyle/>
                    <a:p>
                      <a:pPr algn="ctr" defTabSz="969963">
                        <a:spcBef>
                          <a:spcPct val="50000"/>
                        </a:spcBef>
                        <a:defRPr/>
                      </a:pPr>
                      <a:r>
                        <a:rPr lang="en-US" sz="1050" b="1" dirty="0">
                          <a:latin typeface="Kruti Dev 010" pitchFamily="2" charset="0"/>
                          <a:ea typeface="ＭＳ Ｐゴシック" pitchFamily="34" charset="-128"/>
                          <a:cs typeface="+mn-cs"/>
                        </a:rPr>
                        <a:t>ewlk</a:t>
                      </a:r>
                      <a:endParaRPr lang="en-US" sz="700" b="1" dirty="0">
                        <a:latin typeface="Kruti Dev 010" pitchFamily="2" charset="0"/>
                        <a:ea typeface="ＭＳ Ｐゴシック" pitchFamily="34" charset="-128"/>
                        <a:cs typeface="+mn-cs"/>
                      </a:endParaRPr>
                    </a:p>
                  </p:txBody>
                </p:sp>
                <p:sp>
                  <p:nvSpPr>
                    <p:cNvPr id="27010" name="Rectangle 40"/>
                    <p:cNvSpPr>
                      <a:spLocks noChangeArrowheads="1"/>
                    </p:cNvSpPr>
                    <p:nvPr/>
                  </p:nvSpPr>
                  <p:spPr bwMode="auto">
                    <a:xfrm>
                      <a:off x="538" y="472"/>
                      <a:ext cx="699" cy="204"/>
                    </a:xfrm>
                    <a:prstGeom prst="rect">
                      <a:avLst/>
                    </a:prstGeom>
                    <a:solidFill>
                      <a:schemeClr val="bg1"/>
                    </a:solidFill>
                    <a:ln w="9525">
                      <a:solidFill>
                        <a:schemeClr val="bg1"/>
                      </a:solidFill>
                      <a:miter lim="800000"/>
                      <a:headEnd/>
                      <a:tailEnd/>
                    </a:ln>
                  </p:spPr>
                  <p:txBody>
                    <a:bodyPr lIns="97025" tIns="48512" rIns="97025" bIns="48512">
                      <a:spAutoFit/>
                    </a:bodyPr>
                    <a:lstStyle/>
                    <a:p>
                      <a:endParaRPr lang="en-US" sz="1100">
                        <a:latin typeface="Kruti Dev 010" charset="0"/>
                      </a:endParaRPr>
                    </a:p>
                  </p:txBody>
                </p:sp>
              </p:grpSp>
              <p:grpSp>
                <p:nvGrpSpPr>
                  <p:cNvPr id="26729" name="Group 41"/>
                  <p:cNvGrpSpPr>
                    <a:grpSpLocks/>
                  </p:cNvGrpSpPr>
                  <p:nvPr/>
                </p:nvGrpSpPr>
                <p:grpSpPr bwMode="auto">
                  <a:xfrm>
                    <a:off x="947738" y="3781426"/>
                    <a:ext cx="1587501" cy="589947"/>
                    <a:chOff x="458" y="303"/>
                    <a:chExt cx="779" cy="373"/>
                  </a:xfrm>
                </p:grpSpPr>
                <p:sp>
                  <p:nvSpPr>
                    <p:cNvPr id="26999" name="AutoShape 42"/>
                    <p:cNvSpPr>
                      <a:spLocks noChangeArrowheads="1"/>
                    </p:cNvSpPr>
                    <p:nvPr/>
                  </p:nvSpPr>
                  <p:spPr bwMode="auto">
                    <a:xfrm>
                      <a:off x="551" y="312"/>
                      <a:ext cx="506" cy="226"/>
                    </a:xfrm>
                    <a:prstGeom prst="roundRect">
                      <a:avLst>
                        <a:gd name="adj" fmla="val 16667"/>
                      </a:avLst>
                    </a:prstGeom>
                    <a:solidFill>
                      <a:schemeClr val="bg1"/>
                    </a:solidFill>
                    <a:ln w="19050">
                      <a:solidFill>
                        <a:schemeClr val="tx1"/>
                      </a:solidFill>
                      <a:round/>
                      <a:headEnd/>
                      <a:tailEnd/>
                    </a:ln>
                  </p:spPr>
                  <p:txBody>
                    <a:bodyPr lIns="97025" tIns="48512" rIns="97025" bIns="48512">
                      <a:spAutoFit/>
                    </a:bodyPr>
                    <a:lstStyle/>
                    <a:p>
                      <a:endParaRPr lang="en-US" sz="1100">
                        <a:latin typeface="Kruti Dev 010" charset="0"/>
                      </a:endParaRPr>
                    </a:p>
                  </p:txBody>
                </p:sp>
                <p:sp>
                  <p:nvSpPr>
                    <p:cNvPr id="27000" name="Rectangle 43"/>
                    <p:cNvSpPr>
                      <a:spLocks noChangeArrowheads="1"/>
                    </p:cNvSpPr>
                    <p:nvPr/>
                  </p:nvSpPr>
                  <p:spPr bwMode="auto">
                    <a:xfrm>
                      <a:off x="553" y="399"/>
                      <a:ext cx="660" cy="204"/>
                    </a:xfrm>
                    <a:prstGeom prst="rect">
                      <a:avLst/>
                    </a:prstGeom>
                    <a:solidFill>
                      <a:schemeClr val="bg1"/>
                    </a:solidFill>
                    <a:ln w="19050">
                      <a:solidFill>
                        <a:srgbClr val="000000"/>
                      </a:solidFill>
                      <a:miter lim="800000"/>
                      <a:headEnd/>
                      <a:tailEnd/>
                    </a:ln>
                  </p:spPr>
                  <p:txBody>
                    <a:bodyPr lIns="97025" tIns="48512" rIns="97025" bIns="48512">
                      <a:spAutoFit/>
                    </a:bodyPr>
                    <a:lstStyle/>
                    <a:p>
                      <a:endParaRPr lang="en-US" sz="1100">
                        <a:latin typeface="Kruti Dev 010" charset="0"/>
                      </a:endParaRPr>
                    </a:p>
                  </p:txBody>
                </p:sp>
                <p:sp>
                  <p:nvSpPr>
                    <p:cNvPr id="27001" name="Line 44"/>
                    <p:cNvSpPr>
                      <a:spLocks noChangeShapeType="1"/>
                    </p:cNvSpPr>
                    <p:nvPr/>
                  </p:nvSpPr>
                  <p:spPr bwMode="auto">
                    <a:xfrm flipV="1">
                      <a:off x="561" y="395"/>
                      <a:ext cx="357"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lIns="97025" tIns="48512" rIns="97025" bIns="48512">
                      <a:spAutoFit/>
                    </a:bodyPr>
                    <a:lstStyle/>
                    <a:p>
                      <a:endParaRPr lang="en-US"/>
                    </a:p>
                  </p:txBody>
                </p:sp>
                <p:sp>
                  <p:nvSpPr>
                    <p:cNvPr id="27002" name="Line 45"/>
                    <p:cNvSpPr>
                      <a:spLocks noChangeShapeType="1"/>
                    </p:cNvSpPr>
                    <p:nvPr/>
                  </p:nvSpPr>
                  <p:spPr bwMode="auto">
                    <a:xfrm flipV="1">
                      <a:off x="694" y="393"/>
                      <a:ext cx="357"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lIns="97025" tIns="48512" rIns="97025" bIns="48512">
                      <a:spAutoFit/>
                    </a:bodyPr>
                    <a:lstStyle/>
                    <a:p>
                      <a:endParaRPr lang="en-US"/>
                    </a:p>
                  </p:txBody>
                </p:sp>
                <p:sp>
                  <p:nvSpPr>
                    <p:cNvPr id="383" name="Text Box 46"/>
                    <p:cNvSpPr txBox="1">
                      <a:spLocks noChangeArrowheads="1"/>
                    </p:cNvSpPr>
                    <p:nvPr/>
                  </p:nvSpPr>
                  <p:spPr bwMode="auto">
                    <a:xfrm>
                      <a:off x="458" y="303"/>
                      <a:ext cx="691" cy="199"/>
                    </a:xfrm>
                    <a:prstGeom prst="rect">
                      <a:avLst/>
                    </a:prstGeom>
                    <a:noFill/>
                    <a:ln w="9525">
                      <a:noFill/>
                      <a:miter lim="800000"/>
                      <a:headEnd/>
                      <a:tailEnd/>
                    </a:ln>
                  </p:spPr>
                  <p:txBody>
                    <a:bodyPr lIns="97025" tIns="48512" rIns="97025" bIns="48512">
                      <a:spAutoFit/>
                    </a:bodyPr>
                    <a:lstStyle/>
                    <a:p>
                      <a:pPr algn="ctr" defTabSz="969963">
                        <a:spcBef>
                          <a:spcPct val="50000"/>
                        </a:spcBef>
                        <a:defRPr/>
                      </a:pPr>
                      <a:r>
                        <a:rPr lang="en-US" sz="1050" b="1">
                          <a:latin typeface="Kruti Dev 010" pitchFamily="2" charset="0"/>
                          <a:ea typeface="ＭＳ Ｐゴシック" pitchFamily="34" charset="-128"/>
                          <a:cs typeface="+mn-cs"/>
                        </a:rPr>
                        <a:t>;gks'kq</a:t>
                      </a:r>
                      <a:endParaRPr lang="en-US" sz="700" b="1">
                        <a:latin typeface="Kruti Dev 010" pitchFamily="2" charset="0"/>
                        <a:ea typeface="ＭＳ Ｐゴシック" pitchFamily="34" charset="-128"/>
                        <a:cs typeface="+mn-cs"/>
                      </a:endParaRPr>
                    </a:p>
                  </p:txBody>
                </p:sp>
                <p:sp>
                  <p:nvSpPr>
                    <p:cNvPr id="27004" name="Rectangle 47"/>
                    <p:cNvSpPr>
                      <a:spLocks noChangeArrowheads="1"/>
                    </p:cNvSpPr>
                    <p:nvPr/>
                  </p:nvSpPr>
                  <p:spPr bwMode="auto">
                    <a:xfrm>
                      <a:off x="538" y="472"/>
                      <a:ext cx="699" cy="204"/>
                    </a:xfrm>
                    <a:prstGeom prst="rect">
                      <a:avLst/>
                    </a:prstGeom>
                    <a:solidFill>
                      <a:schemeClr val="bg1"/>
                    </a:solidFill>
                    <a:ln w="9525">
                      <a:solidFill>
                        <a:schemeClr val="bg1"/>
                      </a:solidFill>
                      <a:miter lim="800000"/>
                      <a:headEnd/>
                      <a:tailEnd/>
                    </a:ln>
                  </p:spPr>
                  <p:txBody>
                    <a:bodyPr lIns="97025" tIns="48512" rIns="97025" bIns="48512">
                      <a:spAutoFit/>
                    </a:bodyPr>
                    <a:lstStyle/>
                    <a:p>
                      <a:endParaRPr lang="en-US" sz="1100">
                        <a:latin typeface="Kruti Dev 010" charset="0"/>
                      </a:endParaRPr>
                    </a:p>
                  </p:txBody>
                </p:sp>
              </p:grpSp>
              <p:grpSp>
                <p:nvGrpSpPr>
                  <p:cNvPr id="26730" name="Group 48"/>
                  <p:cNvGrpSpPr>
                    <a:grpSpLocks/>
                  </p:cNvGrpSpPr>
                  <p:nvPr/>
                </p:nvGrpSpPr>
                <p:grpSpPr bwMode="auto">
                  <a:xfrm>
                    <a:off x="938207" y="4724401"/>
                    <a:ext cx="1592262" cy="589947"/>
                    <a:chOff x="458" y="303"/>
                    <a:chExt cx="779" cy="373"/>
                  </a:xfrm>
                </p:grpSpPr>
                <p:sp>
                  <p:nvSpPr>
                    <p:cNvPr id="26993" name="AutoShape 49"/>
                    <p:cNvSpPr>
                      <a:spLocks noChangeArrowheads="1"/>
                    </p:cNvSpPr>
                    <p:nvPr/>
                  </p:nvSpPr>
                  <p:spPr bwMode="auto">
                    <a:xfrm>
                      <a:off x="551" y="312"/>
                      <a:ext cx="506" cy="226"/>
                    </a:xfrm>
                    <a:prstGeom prst="roundRect">
                      <a:avLst>
                        <a:gd name="adj" fmla="val 16667"/>
                      </a:avLst>
                    </a:prstGeom>
                    <a:solidFill>
                      <a:schemeClr val="bg1"/>
                    </a:solidFill>
                    <a:ln w="19050">
                      <a:solidFill>
                        <a:schemeClr val="tx1"/>
                      </a:solidFill>
                      <a:round/>
                      <a:headEnd/>
                      <a:tailEnd/>
                    </a:ln>
                  </p:spPr>
                  <p:txBody>
                    <a:bodyPr lIns="97025" tIns="48512" rIns="97025" bIns="48512">
                      <a:spAutoFit/>
                    </a:bodyPr>
                    <a:lstStyle/>
                    <a:p>
                      <a:endParaRPr lang="en-US" sz="1100">
                        <a:latin typeface="Kruti Dev 010" charset="0"/>
                      </a:endParaRPr>
                    </a:p>
                  </p:txBody>
                </p:sp>
                <p:sp>
                  <p:nvSpPr>
                    <p:cNvPr id="26994" name="Rectangle 50"/>
                    <p:cNvSpPr>
                      <a:spLocks noChangeArrowheads="1"/>
                    </p:cNvSpPr>
                    <p:nvPr/>
                  </p:nvSpPr>
                  <p:spPr bwMode="auto">
                    <a:xfrm>
                      <a:off x="553" y="399"/>
                      <a:ext cx="660" cy="204"/>
                    </a:xfrm>
                    <a:prstGeom prst="rect">
                      <a:avLst/>
                    </a:prstGeom>
                    <a:solidFill>
                      <a:schemeClr val="bg1"/>
                    </a:solidFill>
                    <a:ln w="19050">
                      <a:solidFill>
                        <a:srgbClr val="000000"/>
                      </a:solidFill>
                      <a:miter lim="800000"/>
                      <a:headEnd/>
                      <a:tailEnd/>
                    </a:ln>
                  </p:spPr>
                  <p:txBody>
                    <a:bodyPr lIns="97025" tIns="48512" rIns="97025" bIns="48512">
                      <a:spAutoFit/>
                    </a:bodyPr>
                    <a:lstStyle/>
                    <a:p>
                      <a:endParaRPr lang="en-US" sz="1100">
                        <a:latin typeface="Kruti Dev 010" charset="0"/>
                      </a:endParaRPr>
                    </a:p>
                  </p:txBody>
                </p:sp>
                <p:sp>
                  <p:nvSpPr>
                    <p:cNvPr id="26995" name="Line 51"/>
                    <p:cNvSpPr>
                      <a:spLocks noChangeShapeType="1"/>
                    </p:cNvSpPr>
                    <p:nvPr/>
                  </p:nvSpPr>
                  <p:spPr bwMode="auto">
                    <a:xfrm flipV="1">
                      <a:off x="561" y="395"/>
                      <a:ext cx="357"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lIns="97025" tIns="48512" rIns="97025" bIns="48512">
                      <a:spAutoFit/>
                    </a:bodyPr>
                    <a:lstStyle/>
                    <a:p>
                      <a:endParaRPr lang="en-US"/>
                    </a:p>
                  </p:txBody>
                </p:sp>
                <p:sp>
                  <p:nvSpPr>
                    <p:cNvPr id="26996" name="Line 52"/>
                    <p:cNvSpPr>
                      <a:spLocks noChangeShapeType="1"/>
                    </p:cNvSpPr>
                    <p:nvPr/>
                  </p:nvSpPr>
                  <p:spPr bwMode="auto">
                    <a:xfrm flipV="1">
                      <a:off x="694" y="393"/>
                      <a:ext cx="357"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lIns="97025" tIns="48512" rIns="97025" bIns="48512">
                      <a:spAutoFit/>
                    </a:bodyPr>
                    <a:lstStyle/>
                    <a:p>
                      <a:endParaRPr lang="en-US"/>
                    </a:p>
                  </p:txBody>
                </p:sp>
                <p:sp>
                  <p:nvSpPr>
                    <p:cNvPr id="377" name="Text Box 53"/>
                    <p:cNvSpPr txBox="1">
                      <a:spLocks noChangeArrowheads="1"/>
                    </p:cNvSpPr>
                    <p:nvPr/>
                  </p:nvSpPr>
                  <p:spPr bwMode="auto">
                    <a:xfrm>
                      <a:off x="458" y="303"/>
                      <a:ext cx="690" cy="199"/>
                    </a:xfrm>
                    <a:prstGeom prst="rect">
                      <a:avLst/>
                    </a:prstGeom>
                    <a:noFill/>
                    <a:ln w="9525">
                      <a:noFill/>
                      <a:miter lim="800000"/>
                      <a:headEnd/>
                      <a:tailEnd/>
                    </a:ln>
                  </p:spPr>
                  <p:txBody>
                    <a:bodyPr lIns="97025" tIns="48512" rIns="97025" bIns="48512">
                      <a:spAutoFit/>
                    </a:bodyPr>
                    <a:lstStyle/>
                    <a:p>
                      <a:pPr algn="ctr" defTabSz="969963">
                        <a:spcBef>
                          <a:spcPct val="50000"/>
                        </a:spcBef>
                        <a:defRPr/>
                      </a:pPr>
                      <a:r>
                        <a:rPr lang="en-US" sz="1050" b="1">
                          <a:latin typeface="Kruti Dev 010" pitchFamily="2" charset="0"/>
                          <a:ea typeface="ＭＳ Ｐゴシック" pitchFamily="34" charset="-128"/>
                          <a:cs typeface="+mn-cs"/>
                        </a:rPr>
                        <a:t>vjktdrk</a:t>
                      </a:r>
                      <a:endParaRPr lang="en-US" sz="700" b="1">
                        <a:latin typeface="Kruti Dev 010" pitchFamily="2" charset="0"/>
                        <a:ea typeface="ＭＳ Ｐゴシック" pitchFamily="34" charset="-128"/>
                        <a:cs typeface="+mn-cs"/>
                      </a:endParaRPr>
                    </a:p>
                  </p:txBody>
                </p:sp>
                <p:sp>
                  <p:nvSpPr>
                    <p:cNvPr id="26998" name="Rectangle 54"/>
                    <p:cNvSpPr>
                      <a:spLocks noChangeArrowheads="1"/>
                    </p:cNvSpPr>
                    <p:nvPr/>
                  </p:nvSpPr>
                  <p:spPr bwMode="auto">
                    <a:xfrm>
                      <a:off x="538" y="472"/>
                      <a:ext cx="699" cy="204"/>
                    </a:xfrm>
                    <a:prstGeom prst="rect">
                      <a:avLst/>
                    </a:prstGeom>
                    <a:solidFill>
                      <a:schemeClr val="bg1"/>
                    </a:solidFill>
                    <a:ln w="9525">
                      <a:solidFill>
                        <a:schemeClr val="bg1"/>
                      </a:solidFill>
                      <a:miter lim="800000"/>
                      <a:headEnd/>
                      <a:tailEnd/>
                    </a:ln>
                  </p:spPr>
                  <p:txBody>
                    <a:bodyPr lIns="97025" tIns="48512" rIns="97025" bIns="48512">
                      <a:spAutoFit/>
                    </a:bodyPr>
                    <a:lstStyle/>
                    <a:p>
                      <a:endParaRPr lang="en-US" sz="1100">
                        <a:latin typeface="Kruti Dev 010" charset="0"/>
                      </a:endParaRPr>
                    </a:p>
                  </p:txBody>
                </p:sp>
              </p:grpSp>
              <p:grpSp>
                <p:nvGrpSpPr>
                  <p:cNvPr id="26731" name="Group 55"/>
                  <p:cNvGrpSpPr>
                    <a:grpSpLocks/>
                  </p:cNvGrpSpPr>
                  <p:nvPr/>
                </p:nvGrpSpPr>
                <p:grpSpPr bwMode="auto">
                  <a:xfrm>
                    <a:off x="938207" y="6643686"/>
                    <a:ext cx="1592262" cy="682627"/>
                    <a:chOff x="458" y="246"/>
                    <a:chExt cx="779" cy="430"/>
                  </a:xfrm>
                </p:grpSpPr>
                <p:sp>
                  <p:nvSpPr>
                    <p:cNvPr id="26987" name="AutoShape 56"/>
                    <p:cNvSpPr>
                      <a:spLocks noChangeArrowheads="1"/>
                    </p:cNvSpPr>
                    <p:nvPr/>
                  </p:nvSpPr>
                  <p:spPr bwMode="auto">
                    <a:xfrm>
                      <a:off x="551" y="312"/>
                      <a:ext cx="506" cy="225"/>
                    </a:xfrm>
                    <a:prstGeom prst="roundRect">
                      <a:avLst>
                        <a:gd name="adj" fmla="val 16667"/>
                      </a:avLst>
                    </a:prstGeom>
                    <a:solidFill>
                      <a:schemeClr val="bg1"/>
                    </a:solidFill>
                    <a:ln w="19050">
                      <a:solidFill>
                        <a:schemeClr val="tx1"/>
                      </a:solidFill>
                      <a:round/>
                      <a:headEnd/>
                      <a:tailEnd/>
                    </a:ln>
                  </p:spPr>
                  <p:txBody>
                    <a:bodyPr lIns="97025" tIns="48512" rIns="97025" bIns="48512">
                      <a:spAutoFit/>
                    </a:bodyPr>
                    <a:lstStyle/>
                    <a:p>
                      <a:endParaRPr lang="en-US" sz="1100">
                        <a:latin typeface="Kruti Dev 010" charset="0"/>
                      </a:endParaRPr>
                    </a:p>
                  </p:txBody>
                </p:sp>
                <p:sp>
                  <p:nvSpPr>
                    <p:cNvPr id="26988" name="Rectangle 57"/>
                    <p:cNvSpPr>
                      <a:spLocks noChangeArrowheads="1"/>
                    </p:cNvSpPr>
                    <p:nvPr/>
                  </p:nvSpPr>
                  <p:spPr bwMode="auto">
                    <a:xfrm>
                      <a:off x="553" y="399"/>
                      <a:ext cx="660" cy="204"/>
                    </a:xfrm>
                    <a:prstGeom prst="rect">
                      <a:avLst/>
                    </a:prstGeom>
                    <a:solidFill>
                      <a:schemeClr val="bg1"/>
                    </a:solidFill>
                    <a:ln w="19050">
                      <a:solidFill>
                        <a:srgbClr val="000000"/>
                      </a:solidFill>
                      <a:miter lim="800000"/>
                      <a:headEnd/>
                      <a:tailEnd/>
                    </a:ln>
                  </p:spPr>
                  <p:txBody>
                    <a:bodyPr lIns="97025" tIns="48512" rIns="97025" bIns="48512">
                      <a:spAutoFit/>
                    </a:bodyPr>
                    <a:lstStyle/>
                    <a:p>
                      <a:endParaRPr lang="en-US" sz="1100">
                        <a:latin typeface="Kruti Dev 010" charset="0"/>
                      </a:endParaRPr>
                    </a:p>
                  </p:txBody>
                </p:sp>
                <p:sp>
                  <p:nvSpPr>
                    <p:cNvPr id="26989" name="Line 58"/>
                    <p:cNvSpPr>
                      <a:spLocks noChangeShapeType="1"/>
                    </p:cNvSpPr>
                    <p:nvPr/>
                  </p:nvSpPr>
                  <p:spPr bwMode="auto">
                    <a:xfrm flipV="1">
                      <a:off x="561" y="395"/>
                      <a:ext cx="357"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lIns="97025" tIns="48512" rIns="97025" bIns="48512">
                      <a:spAutoFit/>
                    </a:bodyPr>
                    <a:lstStyle/>
                    <a:p>
                      <a:endParaRPr lang="en-US"/>
                    </a:p>
                  </p:txBody>
                </p:sp>
                <p:sp>
                  <p:nvSpPr>
                    <p:cNvPr id="26990" name="Line 59"/>
                    <p:cNvSpPr>
                      <a:spLocks noChangeShapeType="1"/>
                    </p:cNvSpPr>
                    <p:nvPr/>
                  </p:nvSpPr>
                  <p:spPr bwMode="auto">
                    <a:xfrm flipV="1">
                      <a:off x="694" y="393"/>
                      <a:ext cx="357"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lIns="97025" tIns="48512" rIns="97025" bIns="48512">
                      <a:spAutoFit/>
                    </a:bodyPr>
                    <a:lstStyle/>
                    <a:p>
                      <a:endParaRPr lang="en-US"/>
                    </a:p>
                  </p:txBody>
                </p:sp>
                <p:sp>
                  <p:nvSpPr>
                    <p:cNvPr id="371" name="Text Box 60"/>
                    <p:cNvSpPr txBox="1">
                      <a:spLocks noChangeArrowheads="1"/>
                    </p:cNvSpPr>
                    <p:nvPr/>
                  </p:nvSpPr>
                  <p:spPr bwMode="auto">
                    <a:xfrm>
                      <a:off x="458" y="246"/>
                      <a:ext cx="690" cy="198"/>
                    </a:xfrm>
                    <a:prstGeom prst="rect">
                      <a:avLst/>
                    </a:prstGeom>
                    <a:noFill/>
                    <a:ln w="9525">
                      <a:noFill/>
                      <a:miter lim="800000"/>
                      <a:headEnd/>
                      <a:tailEnd/>
                    </a:ln>
                  </p:spPr>
                  <p:txBody>
                    <a:bodyPr lIns="97025" tIns="48512" rIns="97025" bIns="48512">
                      <a:spAutoFit/>
                    </a:bodyPr>
                    <a:lstStyle/>
                    <a:p>
                      <a:pPr algn="ctr" defTabSz="969963">
                        <a:spcBef>
                          <a:spcPct val="50000"/>
                        </a:spcBef>
                        <a:defRPr/>
                      </a:pPr>
                      <a:r>
                        <a:rPr lang="en-US" sz="1050" b="1" dirty="0">
                          <a:latin typeface="Kruti Dev 010" pitchFamily="2" charset="0"/>
                          <a:ea typeface="ＭＳ Ｐゴシック" pitchFamily="34" charset="-128"/>
                          <a:cs typeface="+mn-cs"/>
                        </a:rPr>
                        <a:t>nklrk</a:t>
                      </a:r>
                      <a:endParaRPr lang="en-US" sz="700" b="1" dirty="0">
                        <a:latin typeface="Kruti Dev 010" pitchFamily="2" charset="0"/>
                        <a:ea typeface="ＭＳ Ｐゴシック" pitchFamily="34" charset="-128"/>
                        <a:cs typeface="+mn-cs"/>
                      </a:endParaRPr>
                    </a:p>
                  </p:txBody>
                </p:sp>
                <p:sp>
                  <p:nvSpPr>
                    <p:cNvPr id="26992" name="Rectangle 61"/>
                    <p:cNvSpPr>
                      <a:spLocks noChangeArrowheads="1"/>
                    </p:cNvSpPr>
                    <p:nvPr/>
                  </p:nvSpPr>
                  <p:spPr bwMode="auto">
                    <a:xfrm>
                      <a:off x="538" y="472"/>
                      <a:ext cx="699" cy="204"/>
                    </a:xfrm>
                    <a:prstGeom prst="rect">
                      <a:avLst/>
                    </a:prstGeom>
                    <a:solidFill>
                      <a:schemeClr val="bg1"/>
                    </a:solidFill>
                    <a:ln w="9525">
                      <a:solidFill>
                        <a:schemeClr val="bg1"/>
                      </a:solidFill>
                      <a:miter lim="800000"/>
                      <a:headEnd/>
                      <a:tailEnd/>
                    </a:ln>
                  </p:spPr>
                  <p:txBody>
                    <a:bodyPr lIns="97025" tIns="48512" rIns="97025" bIns="48512">
                      <a:spAutoFit/>
                    </a:bodyPr>
                    <a:lstStyle/>
                    <a:p>
                      <a:endParaRPr lang="en-US" sz="1100">
                        <a:latin typeface="Kruti Dev 010" charset="0"/>
                      </a:endParaRPr>
                    </a:p>
                  </p:txBody>
                </p:sp>
              </p:grpSp>
              <p:grpSp>
                <p:nvGrpSpPr>
                  <p:cNvPr id="26732" name="Group 62"/>
                  <p:cNvGrpSpPr>
                    <a:grpSpLocks/>
                  </p:cNvGrpSpPr>
                  <p:nvPr/>
                </p:nvGrpSpPr>
                <p:grpSpPr bwMode="auto">
                  <a:xfrm>
                    <a:off x="958651" y="7532447"/>
                    <a:ext cx="1571822" cy="658063"/>
                    <a:chOff x="468" y="262"/>
                    <a:chExt cx="769" cy="413"/>
                  </a:xfrm>
                </p:grpSpPr>
                <p:sp>
                  <p:nvSpPr>
                    <p:cNvPr id="26981" name="AutoShape 63"/>
                    <p:cNvSpPr>
                      <a:spLocks noChangeArrowheads="1"/>
                    </p:cNvSpPr>
                    <p:nvPr/>
                  </p:nvSpPr>
                  <p:spPr bwMode="auto">
                    <a:xfrm>
                      <a:off x="551" y="312"/>
                      <a:ext cx="506" cy="224"/>
                    </a:xfrm>
                    <a:prstGeom prst="roundRect">
                      <a:avLst>
                        <a:gd name="adj" fmla="val 16667"/>
                      </a:avLst>
                    </a:prstGeom>
                    <a:solidFill>
                      <a:schemeClr val="bg1"/>
                    </a:solidFill>
                    <a:ln w="19050">
                      <a:solidFill>
                        <a:schemeClr val="tx1"/>
                      </a:solidFill>
                      <a:round/>
                      <a:headEnd/>
                      <a:tailEnd/>
                    </a:ln>
                  </p:spPr>
                  <p:txBody>
                    <a:bodyPr lIns="97025" tIns="48512" rIns="97025" bIns="48512">
                      <a:spAutoFit/>
                    </a:bodyPr>
                    <a:lstStyle/>
                    <a:p>
                      <a:endParaRPr lang="en-US" sz="1100">
                        <a:latin typeface="Kruti Dev 010" charset="0"/>
                      </a:endParaRPr>
                    </a:p>
                  </p:txBody>
                </p:sp>
                <p:sp>
                  <p:nvSpPr>
                    <p:cNvPr id="26982" name="Rectangle 64"/>
                    <p:cNvSpPr>
                      <a:spLocks noChangeArrowheads="1"/>
                    </p:cNvSpPr>
                    <p:nvPr/>
                  </p:nvSpPr>
                  <p:spPr bwMode="auto">
                    <a:xfrm>
                      <a:off x="553" y="399"/>
                      <a:ext cx="660" cy="203"/>
                    </a:xfrm>
                    <a:prstGeom prst="rect">
                      <a:avLst/>
                    </a:prstGeom>
                    <a:solidFill>
                      <a:schemeClr val="bg1"/>
                    </a:solidFill>
                    <a:ln w="19050">
                      <a:solidFill>
                        <a:srgbClr val="000000"/>
                      </a:solidFill>
                      <a:miter lim="800000"/>
                      <a:headEnd/>
                      <a:tailEnd/>
                    </a:ln>
                  </p:spPr>
                  <p:txBody>
                    <a:bodyPr lIns="97025" tIns="48512" rIns="97025" bIns="48512">
                      <a:spAutoFit/>
                    </a:bodyPr>
                    <a:lstStyle/>
                    <a:p>
                      <a:endParaRPr lang="en-US" sz="1100">
                        <a:latin typeface="Kruti Dev 010" charset="0"/>
                      </a:endParaRPr>
                    </a:p>
                  </p:txBody>
                </p:sp>
                <p:sp>
                  <p:nvSpPr>
                    <p:cNvPr id="26983" name="Line 65"/>
                    <p:cNvSpPr>
                      <a:spLocks noChangeShapeType="1"/>
                    </p:cNvSpPr>
                    <p:nvPr/>
                  </p:nvSpPr>
                  <p:spPr bwMode="auto">
                    <a:xfrm flipV="1">
                      <a:off x="561" y="395"/>
                      <a:ext cx="357"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lIns="97025" tIns="48512" rIns="97025" bIns="48512">
                      <a:spAutoFit/>
                    </a:bodyPr>
                    <a:lstStyle/>
                    <a:p>
                      <a:endParaRPr lang="en-US"/>
                    </a:p>
                  </p:txBody>
                </p:sp>
                <p:sp>
                  <p:nvSpPr>
                    <p:cNvPr id="26984" name="Line 66"/>
                    <p:cNvSpPr>
                      <a:spLocks noChangeShapeType="1"/>
                    </p:cNvSpPr>
                    <p:nvPr/>
                  </p:nvSpPr>
                  <p:spPr bwMode="auto">
                    <a:xfrm flipV="1">
                      <a:off x="694" y="393"/>
                      <a:ext cx="357"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lIns="97025" tIns="48512" rIns="97025" bIns="48512">
                      <a:spAutoFit/>
                    </a:bodyPr>
                    <a:lstStyle/>
                    <a:p>
                      <a:endParaRPr lang="en-US"/>
                    </a:p>
                  </p:txBody>
                </p:sp>
                <p:sp>
                  <p:nvSpPr>
                    <p:cNvPr id="365" name="Text Box 67"/>
                    <p:cNvSpPr txBox="1">
                      <a:spLocks noChangeArrowheads="1"/>
                    </p:cNvSpPr>
                    <p:nvPr/>
                  </p:nvSpPr>
                  <p:spPr bwMode="auto">
                    <a:xfrm>
                      <a:off x="468" y="262"/>
                      <a:ext cx="691" cy="198"/>
                    </a:xfrm>
                    <a:prstGeom prst="rect">
                      <a:avLst/>
                    </a:prstGeom>
                    <a:noFill/>
                    <a:ln w="9525">
                      <a:noFill/>
                      <a:miter lim="800000"/>
                      <a:headEnd/>
                      <a:tailEnd/>
                    </a:ln>
                  </p:spPr>
                  <p:txBody>
                    <a:bodyPr lIns="97025" tIns="48512" rIns="97025" bIns="48512">
                      <a:spAutoFit/>
                    </a:bodyPr>
                    <a:lstStyle/>
                    <a:p>
                      <a:pPr algn="ctr" defTabSz="969963">
                        <a:spcBef>
                          <a:spcPct val="50000"/>
                        </a:spcBef>
                        <a:defRPr/>
                      </a:pPr>
                      <a:r>
                        <a:rPr lang="en-US" sz="1050" b="1" dirty="0">
                          <a:latin typeface="Kruti Dev 010" pitchFamily="2" charset="0"/>
                          <a:ea typeface="ＭＳ Ｐゴシック" pitchFamily="34" charset="-128"/>
                          <a:cs typeface="+mn-cs"/>
                        </a:rPr>
                        <a:t>'</a:t>
                      </a:r>
                      <a:r>
                        <a:rPr lang="en-US" sz="1050" b="1" dirty="0" err="1">
                          <a:latin typeface="Kruti Dev 010" pitchFamily="2" charset="0"/>
                          <a:ea typeface="ＭＳ Ｐゴシック" pitchFamily="34" charset="-128"/>
                          <a:cs typeface="+mn-cs"/>
                        </a:rPr>
                        <a:t>kkafrdky</a:t>
                      </a:r>
                      <a:endParaRPr lang="en-US" sz="700" b="1" dirty="0">
                        <a:latin typeface="Kruti Dev 010" pitchFamily="2" charset="0"/>
                        <a:ea typeface="ＭＳ Ｐゴシック" pitchFamily="34" charset="-128"/>
                        <a:cs typeface="+mn-cs"/>
                      </a:endParaRPr>
                    </a:p>
                  </p:txBody>
                </p:sp>
                <p:sp>
                  <p:nvSpPr>
                    <p:cNvPr id="26986" name="Rectangle 68"/>
                    <p:cNvSpPr>
                      <a:spLocks noChangeArrowheads="1"/>
                    </p:cNvSpPr>
                    <p:nvPr/>
                  </p:nvSpPr>
                  <p:spPr bwMode="auto">
                    <a:xfrm>
                      <a:off x="538" y="472"/>
                      <a:ext cx="699" cy="203"/>
                    </a:xfrm>
                    <a:prstGeom prst="rect">
                      <a:avLst/>
                    </a:prstGeom>
                    <a:solidFill>
                      <a:schemeClr val="bg1"/>
                    </a:solidFill>
                    <a:ln w="9525">
                      <a:solidFill>
                        <a:schemeClr val="bg1"/>
                      </a:solidFill>
                      <a:miter lim="800000"/>
                      <a:headEnd/>
                      <a:tailEnd/>
                    </a:ln>
                  </p:spPr>
                  <p:txBody>
                    <a:bodyPr lIns="97025" tIns="48512" rIns="97025" bIns="48512">
                      <a:spAutoFit/>
                    </a:bodyPr>
                    <a:lstStyle/>
                    <a:p>
                      <a:endParaRPr lang="en-US" sz="1100">
                        <a:latin typeface="Kruti Dev 010" charset="0"/>
                      </a:endParaRPr>
                    </a:p>
                  </p:txBody>
                </p:sp>
              </p:grpSp>
              <p:grpSp>
                <p:nvGrpSpPr>
                  <p:cNvPr id="26733" name="Group 69"/>
                  <p:cNvGrpSpPr>
                    <a:grpSpLocks/>
                  </p:cNvGrpSpPr>
                  <p:nvPr/>
                </p:nvGrpSpPr>
                <p:grpSpPr bwMode="auto">
                  <a:xfrm>
                    <a:off x="1101729" y="8120060"/>
                    <a:ext cx="1428743" cy="577852"/>
                    <a:chOff x="538" y="312"/>
                    <a:chExt cx="699" cy="364"/>
                  </a:xfrm>
                </p:grpSpPr>
                <p:sp>
                  <p:nvSpPr>
                    <p:cNvPr id="26976" name="AutoShape 70"/>
                    <p:cNvSpPr>
                      <a:spLocks noChangeArrowheads="1"/>
                    </p:cNvSpPr>
                    <p:nvPr/>
                  </p:nvSpPr>
                  <p:spPr bwMode="auto">
                    <a:xfrm>
                      <a:off x="551" y="312"/>
                      <a:ext cx="506" cy="225"/>
                    </a:xfrm>
                    <a:prstGeom prst="roundRect">
                      <a:avLst>
                        <a:gd name="adj" fmla="val 16667"/>
                      </a:avLst>
                    </a:prstGeom>
                    <a:solidFill>
                      <a:schemeClr val="bg1"/>
                    </a:solidFill>
                    <a:ln w="19050">
                      <a:solidFill>
                        <a:schemeClr val="tx1"/>
                      </a:solidFill>
                      <a:round/>
                      <a:headEnd/>
                      <a:tailEnd/>
                    </a:ln>
                  </p:spPr>
                  <p:txBody>
                    <a:bodyPr lIns="97025" tIns="48512" rIns="97025" bIns="48512">
                      <a:spAutoFit/>
                    </a:bodyPr>
                    <a:lstStyle/>
                    <a:p>
                      <a:endParaRPr lang="en-US" sz="1100">
                        <a:latin typeface="Kruti Dev 010" charset="0"/>
                      </a:endParaRPr>
                    </a:p>
                  </p:txBody>
                </p:sp>
                <p:sp>
                  <p:nvSpPr>
                    <p:cNvPr id="26977" name="Rectangle 71"/>
                    <p:cNvSpPr>
                      <a:spLocks noChangeArrowheads="1"/>
                    </p:cNvSpPr>
                    <p:nvPr/>
                  </p:nvSpPr>
                  <p:spPr bwMode="auto">
                    <a:xfrm>
                      <a:off x="553" y="399"/>
                      <a:ext cx="660" cy="204"/>
                    </a:xfrm>
                    <a:prstGeom prst="rect">
                      <a:avLst/>
                    </a:prstGeom>
                    <a:solidFill>
                      <a:schemeClr val="bg1"/>
                    </a:solidFill>
                    <a:ln w="19050">
                      <a:solidFill>
                        <a:srgbClr val="000000"/>
                      </a:solidFill>
                      <a:miter lim="800000"/>
                      <a:headEnd/>
                      <a:tailEnd/>
                    </a:ln>
                  </p:spPr>
                  <p:txBody>
                    <a:bodyPr lIns="97025" tIns="48512" rIns="97025" bIns="48512">
                      <a:spAutoFit/>
                    </a:bodyPr>
                    <a:lstStyle/>
                    <a:p>
                      <a:endParaRPr lang="en-US" sz="1100">
                        <a:latin typeface="Kruti Dev 010" charset="0"/>
                      </a:endParaRPr>
                    </a:p>
                  </p:txBody>
                </p:sp>
                <p:sp>
                  <p:nvSpPr>
                    <p:cNvPr id="26978" name="Line 72"/>
                    <p:cNvSpPr>
                      <a:spLocks noChangeShapeType="1"/>
                    </p:cNvSpPr>
                    <p:nvPr/>
                  </p:nvSpPr>
                  <p:spPr bwMode="auto">
                    <a:xfrm flipV="1">
                      <a:off x="561" y="395"/>
                      <a:ext cx="357"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lIns="97025" tIns="48512" rIns="97025" bIns="48512">
                      <a:spAutoFit/>
                    </a:bodyPr>
                    <a:lstStyle/>
                    <a:p>
                      <a:endParaRPr lang="en-US"/>
                    </a:p>
                  </p:txBody>
                </p:sp>
                <p:sp>
                  <p:nvSpPr>
                    <p:cNvPr id="26979" name="Line 73"/>
                    <p:cNvSpPr>
                      <a:spLocks noChangeShapeType="1"/>
                    </p:cNvSpPr>
                    <p:nvPr/>
                  </p:nvSpPr>
                  <p:spPr bwMode="auto">
                    <a:xfrm flipV="1">
                      <a:off x="694" y="393"/>
                      <a:ext cx="357"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lIns="97025" tIns="48512" rIns="97025" bIns="48512">
                      <a:spAutoFit/>
                    </a:bodyPr>
                    <a:lstStyle/>
                    <a:p>
                      <a:endParaRPr lang="en-US"/>
                    </a:p>
                  </p:txBody>
                </p:sp>
                <p:sp>
                  <p:nvSpPr>
                    <p:cNvPr id="26980" name="Rectangle 75"/>
                    <p:cNvSpPr>
                      <a:spLocks noChangeArrowheads="1"/>
                    </p:cNvSpPr>
                    <p:nvPr/>
                  </p:nvSpPr>
                  <p:spPr bwMode="auto">
                    <a:xfrm>
                      <a:off x="538" y="472"/>
                      <a:ext cx="699" cy="204"/>
                    </a:xfrm>
                    <a:prstGeom prst="rect">
                      <a:avLst/>
                    </a:prstGeom>
                    <a:solidFill>
                      <a:schemeClr val="bg1"/>
                    </a:solidFill>
                    <a:ln w="9525">
                      <a:solidFill>
                        <a:schemeClr val="bg1"/>
                      </a:solidFill>
                      <a:miter lim="800000"/>
                      <a:headEnd/>
                      <a:tailEnd/>
                    </a:ln>
                  </p:spPr>
                  <p:txBody>
                    <a:bodyPr lIns="97025" tIns="48512" rIns="97025" bIns="48512">
                      <a:spAutoFit/>
                    </a:bodyPr>
                    <a:lstStyle/>
                    <a:p>
                      <a:endParaRPr lang="en-US" sz="1100">
                        <a:latin typeface="Kruti Dev 010" charset="0"/>
                      </a:endParaRPr>
                    </a:p>
                  </p:txBody>
                </p:sp>
              </p:grpSp>
              <p:grpSp>
                <p:nvGrpSpPr>
                  <p:cNvPr id="26734" name="Group 76"/>
                  <p:cNvGrpSpPr>
                    <a:grpSpLocks/>
                  </p:cNvGrpSpPr>
                  <p:nvPr/>
                </p:nvGrpSpPr>
                <p:grpSpPr bwMode="auto">
                  <a:xfrm>
                    <a:off x="942976" y="5443540"/>
                    <a:ext cx="1592267" cy="658815"/>
                    <a:chOff x="458" y="261"/>
                    <a:chExt cx="779" cy="415"/>
                  </a:xfrm>
                </p:grpSpPr>
                <p:sp>
                  <p:nvSpPr>
                    <p:cNvPr id="26970" name="AutoShape 77"/>
                    <p:cNvSpPr>
                      <a:spLocks noChangeArrowheads="1"/>
                    </p:cNvSpPr>
                    <p:nvPr/>
                  </p:nvSpPr>
                  <p:spPr bwMode="auto">
                    <a:xfrm>
                      <a:off x="551" y="312"/>
                      <a:ext cx="506" cy="225"/>
                    </a:xfrm>
                    <a:prstGeom prst="roundRect">
                      <a:avLst>
                        <a:gd name="adj" fmla="val 16667"/>
                      </a:avLst>
                    </a:prstGeom>
                    <a:solidFill>
                      <a:schemeClr val="bg1"/>
                    </a:solidFill>
                    <a:ln w="19050">
                      <a:solidFill>
                        <a:schemeClr val="tx1"/>
                      </a:solidFill>
                      <a:round/>
                      <a:headEnd/>
                      <a:tailEnd/>
                    </a:ln>
                  </p:spPr>
                  <p:txBody>
                    <a:bodyPr lIns="97025" tIns="48512" rIns="97025" bIns="48512">
                      <a:spAutoFit/>
                    </a:bodyPr>
                    <a:lstStyle/>
                    <a:p>
                      <a:endParaRPr lang="en-US" sz="1100">
                        <a:latin typeface="Kruti Dev 010" charset="0"/>
                      </a:endParaRPr>
                    </a:p>
                  </p:txBody>
                </p:sp>
                <p:sp>
                  <p:nvSpPr>
                    <p:cNvPr id="26971" name="Rectangle 78"/>
                    <p:cNvSpPr>
                      <a:spLocks noChangeArrowheads="1"/>
                    </p:cNvSpPr>
                    <p:nvPr/>
                  </p:nvSpPr>
                  <p:spPr bwMode="auto">
                    <a:xfrm>
                      <a:off x="553" y="399"/>
                      <a:ext cx="660" cy="204"/>
                    </a:xfrm>
                    <a:prstGeom prst="rect">
                      <a:avLst/>
                    </a:prstGeom>
                    <a:solidFill>
                      <a:schemeClr val="bg1"/>
                    </a:solidFill>
                    <a:ln w="19050">
                      <a:solidFill>
                        <a:srgbClr val="000000"/>
                      </a:solidFill>
                      <a:miter lim="800000"/>
                      <a:headEnd/>
                      <a:tailEnd/>
                    </a:ln>
                  </p:spPr>
                  <p:txBody>
                    <a:bodyPr lIns="97025" tIns="48512" rIns="97025" bIns="48512">
                      <a:spAutoFit/>
                    </a:bodyPr>
                    <a:lstStyle/>
                    <a:p>
                      <a:endParaRPr lang="en-US" sz="1100">
                        <a:latin typeface="Kruti Dev 010" charset="0"/>
                      </a:endParaRPr>
                    </a:p>
                  </p:txBody>
                </p:sp>
                <p:sp>
                  <p:nvSpPr>
                    <p:cNvPr id="26972" name="Line 79"/>
                    <p:cNvSpPr>
                      <a:spLocks noChangeShapeType="1"/>
                    </p:cNvSpPr>
                    <p:nvPr/>
                  </p:nvSpPr>
                  <p:spPr bwMode="auto">
                    <a:xfrm flipV="1">
                      <a:off x="561" y="395"/>
                      <a:ext cx="357"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lIns="97025" tIns="48512" rIns="97025" bIns="48512">
                      <a:spAutoFit/>
                    </a:bodyPr>
                    <a:lstStyle/>
                    <a:p>
                      <a:endParaRPr lang="en-US"/>
                    </a:p>
                  </p:txBody>
                </p:sp>
                <p:sp>
                  <p:nvSpPr>
                    <p:cNvPr id="26973" name="Line 80"/>
                    <p:cNvSpPr>
                      <a:spLocks noChangeShapeType="1"/>
                    </p:cNvSpPr>
                    <p:nvPr/>
                  </p:nvSpPr>
                  <p:spPr bwMode="auto">
                    <a:xfrm flipV="1">
                      <a:off x="694" y="393"/>
                      <a:ext cx="357"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lIns="97025" tIns="48512" rIns="97025" bIns="48512">
                      <a:spAutoFit/>
                    </a:bodyPr>
                    <a:lstStyle/>
                    <a:p>
                      <a:endParaRPr lang="en-US"/>
                    </a:p>
                  </p:txBody>
                </p:sp>
                <p:sp>
                  <p:nvSpPr>
                    <p:cNvPr id="354" name="Text Box 81"/>
                    <p:cNvSpPr txBox="1">
                      <a:spLocks noChangeArrowheads="1"/>
                    </p:cNvSpPr>
                    <p:nvPr/>
                  </p:nvSpPr>
                  <p:spPr bwMode="auto">
                    <a:xfrm>
                      <a:off x="458" y="261"/>
                      <a:ext cx="690" cy="198"/>
                    </a:xfrm>
                    <a:prstGeom prst="rect">
                      <a:avLst/>
                    </a:prstGeom>
                    <a:noFill/>
                    <a:ln w="9525">
                      <a:noFill/>
                      <a:miter lim="800000"/>
                      <a:headEnd/>
                      <a:tailEnd/>
                    </a:ln>
                  </p:spPr>
                  <p:txBody>
                    <a:bodyPr lIns="97025" tIns="48512" rIns="97025" bIns="48512">
                      <a:spAutoFit/>
                    </a:bodyPr>
                    <a:lstStyle/>
                    <a:p>
                      <a:pPr algn="ctr" defTabSz="969963">
                        <a:spcBef>
                          <a:spcPct val="50000"/>
                        </a:spcBef>
                        <a:defRPr/>
                      </a:pPr>
                      <a:r>
                        <a:rPr lang="en-US" sz="1050" b="1" dirty="0">
                          <a:latin typeface="Kruti Dev 010" pitchFamily="2" charset="0"/>
                          <a:ea typeface="ＭＳ Ｐゴシック" pitchFamily="34" charset="-128"/>
                          <a:cs typeface="+mn-cs"/>
                        </a:rPr>
                        <a:t>jktoa'k</a:t>
                      </a:r>
                      <a:endParaRPr lang="en-US" sz="700" b="1" dirty="0">
                        <a:latin typeface="Kruti Dev 010" pitchFamily="2" charset="0"/>
                        <a:ea typeface="ＭＳ Ｐゴシック" pitchFamily="34" charset="-128"/>
                        <a:cs typeface="+mn-cs"/>
                      </a:endParaRPr>
                    </a:p>
                  </p:txBody>
                </p:sp>
                <p:sp>
                  <p:nvSpPr>
                    <p:cNvPr id="26975" name="Rectangle 82"/>
                    <p:cNvSpPr>
                      <a:spLocks noChangeArrowheads="1"/>
                    </p:cNvSpPr>
                    <p:nvPr/>
                  </p:nvSpPr>
                  <p:spPr bwMode="auto">
                    <a:xfrm>
                      <a:off x="538" y="472"/>
                      <a:ext cx="699" cy="204"/>
                    </a:xfrm>
                    <a:prstGeom prst="rect">
                      <a:avLst/>
                    </a:prstGeom>
                    <a:solidFill>
                      <a:schemeClr val="bg1"/>
                    </a:solidFill>
                    <a:ln w="9525">
                      <a:solidFill>
                        <a:schemeClr val="bg1"/>
                      </a:solidFill>
                      <a:miter lim="800000"/>
                      <a:headEnd/>
                      <a:tailEnd/>
                    </a:ln>
                  </p:spPr>
                  <p:txBody>
                    <a:bodyPr lIns="97025" tIns="48512" rIns="97025" bIns="48512">
                      <a:spAutoFit/>
                    </a:bodyPr>
                    <a:lstStyle/>
                    <a:p>
                      <a:endParaRPr lang="en-US" sz="1100">
                        <a:latin typeface="Kruti Dev 010" charset="0"/>
                      </a:endParaRPr>
                    </a:p>
                  </p:txBody>
                </p:sp>
              </p:grpSp>
              <p:sp>
                <p:nvSpPr>
                  <p:cNvPr id="26735" name="Rectangle 83"/>
                  <p:cNvSpPr>
                    <a:spLocks noChangeArrowheads="1"/>
                  </p:cNvSpPr>
                  <p:nvPr/>
                </p:nvSpPr>
                <p:spPr bwMode="auto">
                  <a:xfrm>
                    <a:off x="4525963" y="1422400"/>
                    <a:ext cx="1257300" cy="2262188"/>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7027" tIns="48513" rIns="97027" bIns="48513" anchor="ctr"/>
                  <a:lstStyle/>
                  <a:p>
                    <a:pPr defTabSz="969963"/>
                    <a:endParaRPr lang="en-US" sz="2400">
                      <a:latin typeface="Kruti Dev 010" charset="0"/>
                    </a:endParaRPr>
                  </a:p>
                </p:txBody>
              </p:sp>
              <p:sp>
                <p:nvSpPr>
                  <p:cNvPr id="26736" name="Rectangle 84"/>
                  <p:cNvSpPr>
                    <a:spLocks noChangeArrowheads="1"/>
                  </p:cNvSpPr>
                  <p:nvPr/>
                </p:nvSpPr>
                <p:spPr bwMode="auto">
                  <a:xfrm>
                    <a:off x="2682874" y="8105775"/>
                    <a:ext cx="1508125" cy="532638"/>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7027" tIns="48513" rIns="97027" bIns="48513" anchor="ctr"/>
                  <a:lstStyle/>
                  <a:p>
                    <a:pPr algn="ctr" defTabSz="969963"/>
                    <a:endParaRPr lang="en-US" sz="2400">
                      <a:latin typeface="Kruti Dev 010" charset="0"/>
                    </a:endParaRPr>
                  </a:p>
                </p:txBody>
              </p:sp>
              <p:sp>
                <p:nvSpPr>
                  <p:cNvPr id="26737" name="Text Box 85"/>
                  <p:cNvSpPr txBox="1">
                    <a:spLocks noChangeArrowheads="1"/>
                  </p:cNvSpPr>
                  <p:nvPr/>
                </p:nvSpPr>
                <p:spPr bwMode="auto">
                  <a:xfrm>
                    <a:off x="669925" y="1108076"/>
                    <a:ext cx="671513" cy="379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400" b="1">
                        <a:latin typeface="Kruti Dev 010" charset="0"/>
                      </a:rPr>
                      <a:t>1-</a:t>
                    </a:r>
                  </a:p>
                </p:txBody>
              </p:sp>
              <p:sp>
                <p:nvSpPr>
                  <p:cNvPr id="26738" name="Text Box 86"/>
                  <p:cNvSpPr txBox="1">
                    <a:spLocks noChangeArrowheads="1"/>
                  </p:cNvSpPr>
                  <p:nvPr/>
                </p:nvSpPr>
                <p:spPr bwMode="auto">
                  <a:xfrm>
                    <a:off x="665163" y="1539875"/>
                    <a:ext cx="671513" cy="379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400" b="1">
                        <a:latin typeface="Kruti Dev 010" charset="0"/>
                      </a:rPr>
                      <a:t>2-</a:t>
                    </a:r>
                  </a:p>
                </p:txBody>
              </p:sp>
              <p:sp>
                <p:nvSpPr>
                  <p:cNvPr id="26739" name="Text Box 87"/>
                  <p:cNvSpPr txBox="1">
                    <a:spLocks noChangeArrowheads="1"/>
                  </p:cNvSpPr>
                  <p:nvPr/>
                </p:nvSpPr>
                <p:spPr bwMode="auto">
                  <a:xfrm>
                    <a:off x="669925" y="2173288"/>
                    <a:ext cx="671513" cy="379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400" b="1">
                        <a:latin typeface="Kruti Dev 010" charset="0"/>
                      </a:rPr>
                      <a:t>3-</a:t>
                    </a:r>
                  </a:p>
                </p:txBody>
              </p:sp>
              <p:sp>
                <p:nvSpPr>
                  <p:cNvPr id="26740" name="Text Box 88"/>
                  <p:cNvSpPr txBox="1">
                    <a:spLocks noChangeArrowheads="1"/>
                  </p:cNvSpPr>
                  <p:nvPr/>
                </p:nvSpPr>
                <p:spPr bwMode="auto">
                  <a:xfrm>
                    <a:off x="676276" y="2719387"/>
                    <a:ext cx="669925" cy="379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400" b="1">
                        <a:latin typeface="Kruti Dev 010" charset="0"/>
                      </a:rPr>
                      <a:t>4-</a:t>
                    </a:r>
                  </a:p>
                </p:txBody>
              </p:sp>
              <p:sp>
                <p:nvSpPr>
                  <p:cNvPr id="26741" name="Text Box 89"/>
                  <p:cNvSpPr txBox="1">
                    <a:spLocks noChangeArrowheads="1"/>
                  </p:cNvSpPr>
                  <p:nvPr/>
                </p:nvSpPr>
                <p:spPr bwMode="auto">
                  <a:xfrm>
                    <a:off x="669925" y="3814763"/>
                    <a:ext cx="671513" cy="379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400" b="1">
                        <a:latin typeface="Kruti Dev 010" charset="0"/>
                      </a:rPr>
                      <a:t>5-</a:t>
                    </a:r>
                  </a:p>
                </p:txBody>
              </p:sp>
              <p:sp>
                <p:nvSpPr>
                  <p:cNvPr id="26742" name="Text Box 90"/>
                  <p:cNvSpPr txBox="1">
                    <a:spLocks noChangeArrowheads="1"/>
                  </p:cNvSpPr>
                  <p:nvPr/>
                </p:nvSpPr>
                <p:spPr bwMode="auto">
                  <a:xfrm>
                    <a:off x="669925" y="4764088"/>
                    <a:ext cx="671513" cy="379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400" b="1">
                        <a:latin typeface="Kruti Dev 010" charset="0"/>
                      </a:rPr>
                      <a:t>6-</a:t>
                    </a:r>
                  </a:p>
                </p:txBody>
              </p:sp>
              <p:sp>
                <p:nvSpPr>
                  <p:cNvPr id="26743" name="Text Box 91"/>
                  <p:cNvSpPr txBox="1">
                    <a:spLocks noChangeArrowheads="1"/>
                  </p:cNvSpPr>
                  <p:nvPr/>
                </p:nvSpPr>
                <p:spPr bwMode="auto">
                  <a:xfrm>
                    <a:off x="676276" y="5549900"/>
                    <a:ext cx="669925" cy="379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400" b="1">
                        <a:latin typeface="Kruti Dev 010" charset="0"/>
                      </a:rPr>
                      <a:t>7-</a:t>
                    </a:r>
                  </a:p>
                </p:txBody>
              </p:sp>
              <p:sp>
                <p:nvSpPr>
                  <p:cNvPr id="26744" name="Text Box 92"/>
                  <p:cNvSpPr txBox="1">
                    <a:spLocks noChangeArrowheads="1"/>
                  </p:cNvSpPr>
                  <p:nvPr/>
                </p:nvSpPr>
                <p:spPr bwMode="auto">
                  <a:xfrm>
                    <a:off x="676276" y="6773863"/>
                    <a:ext cx="669925" cy="379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400" b="1">
                        <a:latin typeface="Kruti Dev 010" charset="0"/>
                      </a:rPr>
                      <a:t>8-</a:t>
                    </a:r>
                  </a:p>
                </p:txBody>
              </p:sp>
              <p:sp>
                <p:nvSpPr>
                  <p:cNvPr id="26745" name="Text Box 93"/>
                  <p:cNvSpPr txBox="1">
                    <a:spLocks noChangeArrowheads="1"/>
                  </p:cNvSpPr>
                  <p:nvPr/>
                </p:nvSpPr>
                <p:spPr bwMode="auto">
                  <a:xfrm>
                    <a:off x="669925" y="7639050"/>
                    <a:ext cx="671513" cy="379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400" b="1">
                        <a:latin typeface="Kruti Dev 010" charset="0"/>
                      </a:rPr>
                      <a:t>9-</a:t>
                    </a:r>
                  </a:p>
                </p:txBody>
              </p:sp>
              <p:sp>
                <p:nvSpPr>
                  <p:cNvPr id="26746" name="Text Box 94"/>
                  <p:cNvSpPr txBox="1">
                    <a:spLocks noChangeArrowheads="1"/>
                  </p:cNvSpPr>
                  <p:nvPr/>
                </p:nvSpPr>
                <p:spPr bwMode="auto">
                  <a:xfrm>
                    <a:off x="617539" y="8150225"/>
                    <a:ext cx="671513" cy="379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400" b="1">
                        <a:latin typeface="Kruti Dev 010" charset="0"/>
                      </a:rPr>
                      <a:t>10-</a:t>
                    </a:r>
                  </a:p>
                </p:txBody>
              </p:sp>
              <p:sp>
                <p:nvSpPr>
                  <p:cNvPr id="26747" name="Text Box 95"/>
                  <p:cNvSpPr txBox="1">
                    <a:spLocks noChangeArrowheads="1"/>
                  </p:cNvSpPr>
                  <p:nvPr/>
                </p:nvSpPr>
                <p:spPr bwMode="auto">
                  <a:xfrm>
                    <a:off x="81667" y="1035051"/>
                    <a:ext cx="740514" cy="565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spcBef>
                        <a:spcPct val="50000"/>
                      </a:spcBef>
                    </a:pPr>
                    <a:r>
                      <a:rPr lang="en-US" sz="2400" b="1">
                        <a:latin typeface="Kruti Dev 010" charset="0"/>
                      </a:rPr>
                      <a:t>lh</a:t>
                    </a:r>
                  </a:p>
                </p:txBody>
              </p:sp>
              <p:sp>
                <p:nvSpPr>
                  <p:cNvPr id="26748" name="Text Box 96"/>
                  <p:cNvSpPr txBox="1">
                    <a:spLocks noChangeArrowheads="1"/>
                  </p:cNvSpPr>
                  <p:nvPr/>
                </p:nvSpPr>
                <p:spPr bwMode="auto">
                  <a:xfrm rot="-5388474">
                    <a:off x="-388145" y="2310753"/>
                    <a:ext cx="1833564" cy="647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2400" b="1">
                        <a:latin typeface="Kruti Dev 010" charset="0"/>
                      </a:rPr>
                      <a:t>4 yksx</a:t>
                    </a:r>
                  </a:p>
                </p:txBody>
              </p:sp>
              <p:sp>
                <p:nvSpPr>
                  <p:cNvPr id="26749" name="Text Box 97"/>
                  <p:cNvSpPr txBox="1">
                    <a:spLocks noChangeArrowheads="1"/>
                  </p:cNvSpPr>
                  <p:nvPr/>
                </p:nvSpPr>
                <p:spPr bwMode="auto">
                  <a:xfrm rot="-5389253">
                    <a:off x="-1015998" y="5389710"/>
                    <a:ext cx="3073400" cy="647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2400" b="1">
                        <a:latin typeface="Kruti Dev 010" charset="0"/>
                      </a:rPr>
                      <a:t>3 lekt</a:t>
                    </a:r>
                  </a:p>
                </p:txBody>
              </p:sp>
              <p:sp>
                <p:nvSpPr>
                  <p:cNvPr id="26750" name="Text Box 98"/>
                  <p:cNvSpPr txBox="1">
                    <a:spLocks noChangeArrowheads="1"/>
                  </p:cNvSpPr>
                  <p:nvPr/>
                </p:nvSpPr>
                <p:spPr bwMode="auto">
                  <a:xfrm>
                    <a:off x="50448" y="7518655"/>
                    <a:ext cx="938254" cy="565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spcBef>
                        <a:spcPct val="50000"/>
                      </a:spcBef>
                    </a:pPr>
                    <a:r>
                      <a:rPr lang="en-US" sz="2400" b="1">
                        <a:latin typeface="Kruti Dev 010" charset="0"/>
                      </a:rPr>
                      <a:t>,l</a:t>
                    </a:r>
                  </a:p>
                </p:txBody>
              </p:sp>
              <p:sp>
                <p:nvSpPr>
                  <p:cNvPr id="26751" name="Text Box 99"/>
                  <p:cNvSpPr txBox="1">
                    <a:spLocks noChangeArrowheads="1"/>
                  </p:cNvSpPr>
                  <p:nvPr/>
                </p:nvSpPr>
                <p:spPr bwMode="auto">
                  <a:xfrm>
                    <a:off x="140758" y="8082271"/>
                    <a:ext cx="775094" cy="565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spcBef>
                        <a:spcPct val="50000"/>
                      </a:spcBef>
                    </a:pPr>
                    <a:r>
                      <a:rPr lang="en-US" sz="2400" b="1">
                        <a:latin typeface="Kruti Dev 010" charset="0"/>
                      </a:rPr>
                      <a:t>ts</a:t>
                    </a:r>
                  </a:p>
                </p:txBody>
              </p:sp>
              <p:grpSp>
                <p:nvGrpSpPr>
                  <p:cNvPr id="26752" name="Group 100"/>
                  <p:cNvGrpSpPr>
                    <a:grpSpLocks/>
                  </p:cNvGrpSpPr>
                  <p:nvPr/>
                </p:nvGrpSpPr>
                <p:grpSpPr bwMode="auto">
                  <a:xfrm>
                    <a:off x="258763" y="407988"/>
                    <a:ext cx="1768475" cy="416172"/>
                    <a:chOff x="148" y="271"/>
                    <a:chExt cx="1013" cy="254"/>
                  </a:xfrm>
                </p:grpSpPr>
                <p:sp>
                  <p:nvSpPr>
                    <p:cNvPr id="26968" name="Text Box 101"/>
                    <p:cNvSpPr txBox="1">
                      <a:spLocks noChangeArrowheads="1"/>
                    </p:cNvSpPr>
                    <p:nvPr/>
                  </p:nvSpPr>
                  <p:spPr bwMode="auto">
                    <a:xfrm>
                      <a:off x="148" y="271"/>
                      <a:ext cx="1013" cy="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spcBef>
                          <a:spcPct val="50000"/>
                        </a:spcBef>
                      </a:pPr>
                      <a:r>
                        <a:rPr lang="en-US" sz="1600" b="1">
                          <a:latin typeface="Kruti Dev 010" charset="0"/>
                        </a:rPr>
                        <a:t>lh 7 ,l ts</a:t>
                      </a:r>
                    </a:p>
                  </p:txBody>
                </p:sp>
                <p:sp>
                  <p:nvSpPr>
                    <p:cNvPr id="26969" name="Line 102"/>
                    <p:cNvSpPr>
                      <a:spLocks noChangeShapeType="1"/>
                    </p:cNvSpPr>
                    <p:nvPr/>
                  </p:nvSpPr>
                  <p:spPr bwMode="auto">
                    <a:xfrm>
                      <a:off x="341" y="370"/>
                      <a:ext cx="37"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97027" tIns="48513" rIns="97027" bIns="48513">
                      <a:spAutoFit/>
                    </a:bodyPr>
                    <a:lstStyle/>
                    <a:p>
                      <a:endParaRPr lang="en-US"/>
                    </a:p>
                  </p:txBody>
                </p:sp>
              </p:grpSp>
              <p:sp>
                <p:nvSpPr>
                  <p:cNvPr id="26753" name="AutoShape 103" descr="Dark upward diagonal"/>
                  <p:cNvSpPr>
                    <a:spLocks noChangeArrowheads="1"/>
                  </p:cNvSpPr>
                  <p:nvPr/>
                </p:nvSpPr>
                <p:spPr bwMode="auto">
                  <a:xfrm>
                    <a:off x="468313" y="723900"/>
                    <a:ext cx="236537" cy="366713"/>
                  </a:xfrm>
                  <a:prstGeom prst="downArrow">
                    <a:avLst>
                      <a:gd name="adj1" fmla="val 50000"/>
                      <a:gd name="adj2" fmla="val 38759"/>
                    </a:avLst>
                  </a:prstGeom>
                  <a:pattFill prst="dkUpDiag">
                    <a:fgClr>
                      <a:schemeClr val="tx1"/>
                    </a:fgClr>
                    <a:bgClr>
                      <a:schemeClr val="bg1"/>
                    </a:bgClr>
                  </a:pattFill>
                  <a:ln w="9525">
                    <a:solidFill>
                      <a:schemeClr val="tx1"/>
                    </a:solidFill>
                    <a:miter lim="800000"/>
                    <a:headEnd/>
                    <a:tailEnd/>
                  </a:ln>
                </p:spPr>
                <p:txBody>
                  <a:bodyPr wrap="none" anchor="ctr"/>
                  <a:lstStyle/>
                  <a:p>
                    <a:endParaRPr lang="en-US" sz="1100">
                      <a:latin typeface="Kruti Dev 010" charset="0"/>
                    </a:endParaRPr>
                  </a:p>
                </p:txBody>
              </p:sp>
              <p:sp>
                <p:nvSpPr>
                  <p:cNvPr id="26754" name="Rectangle 104"/>
                  <p:cNvSpPr>
                    <a:spLocks noChangeArrowheads="1"/>
                  </p:cNvSpPr>
                  <p:nvPr/>
                </p:nvSpPr>
                <p:spPr bwMode="auto">
                  <a:xfrm>
                    <a:off x="2598738" y="1185863"/>
                    <a:ext cx="1592262" cy="24384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7027" tIns="48513" rIns="97027" bIns="48513" anchor="ctr"/>
                  <a:lstStyle/>
                  <a:p>
                    <a:pPr algn="ctr" defTabSz="969963"/>
                    <a:endParaRPr lang="en-US" sz="2400">
                      <a:latin typeface="Kruti Dev 010" charset="0"/>
                    </a:endParaRPr>
                  </a:p>
                </p:txBody>
              </p:sp>
              <p:sp>
                <p:nvSpPr>
                  <p:cNvPr id="26755" name="Rectangle 105"/>
                  <p:cNvSpPr>
                    <a:spLocks noChangeArrowheads="1"/>
                  </p:cNvSpPr>
                  <p:nvPr/>
                </p:nvSpPr>
                <p:spPr bwMode="auto">
                  <a:xfrm>
                    <a:off x="2598738" y="3781425"/>
                    <a:ext cx="1592262" cy="3773488"/>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7027" tIns="48513" rIns="97027" bIns="48513" anchor="ctr"/>
                  <a:lstStyle/>
                  <a:p>
                    <a:pPr algn="ctr" defTabSz="969963"/>
                    <a:endParaRPr lang="en-US" sz="2400">
                      <a:latin typeface="Kruti Dev 010" charset="0"/>
                    </a:endParaRPr>
                  </a:p>
                </p:txBody>
              </p:sp>
              <p:sp>
                <p:nvSpPr>
                  <p:cNvPr id="26756" name="Line 106"/>
                  <p:cNvSpPr>
                    <a:spLocks noChangeShapeType="1"/>
                  </p:cNvSpPr>
                  <p:nvPr/>
                </p:nvSpPr>
                <p:spPr bwMode="auto">
                  <a:xfrm>
                    <a:off x="3000375" y="1500188"/>
                    <a:ext cx="1092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757" name="AutoShape 107"/>
                  <p:cNvSpPr>
                    <a:spLocks noChangeArrowheads="1"/>
                  </p:cNvSpPr>
                  <p:nvPr/>
                </p:nvSpPr>
                <p:spPr bwMode="auto">
                  <a:xfrm>
                    <a:off x="3668713" y="6113463"/>
                    <a:ext cx="1751012" cy="132715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169 w 21600"/>
                      <a:gd name="T13" fmla="*/ 4169 h 21600"/>
                      <a:gd name="T14" fmla="*/ 17431 w 21600"/>
                      <a:gd name="T15" fmla="*/ 17431 h 21600"/>
                    </a:gdLst>
                    <a:ahLst/>
                    <a:cxnLst>
                      <a:cxn ang="T8">
                        <a:pos x="T0" y="T1"/>
                      </a:cxn>
                      <a:cxn ang="T9">
                        <a:pos x="T2" y="T3"/>
                      </a:cxn>
                      <a:cxn ang="T10">
                        <a:pos x="T4" y="T5"/>
                      </a:cxn>
                      <a:cxn ang="T11">
                        <a:pos x="T6" y="T7"/>
                      </a:cxn>
                    </a:cxnLst>
                    <a:rect l="T12" t="T13" r="T14" b="T15"/>
                    <a:pathLst>
                      <a:path w="21600" h="21600">
                        <a:moveTo>
                          <a:pt x="0" y="0"/>
                        </a:moveTo>
                        <a:lnTo>
                          <a:pt x="4738" y="21600"/>
                        </a:lnTo>
                        <a:lnTo>
                          <a:pt x="16862" y="21600"/>
                        </a:lnTo>
                        <a:lnTo>
                          <a:pt x="21600" y="0"/>
                        </a:lnTo>
                        <a:lnTo>
                          <a:pt x="0" y="0"/>
                        </a:lnTo>
                        <a:close/>
                      </a:path>
                    </a:pathLst>
                  </a:custGeom>
                  <a:solidFill>
                    <a:schemeClr val="bg1"/>
                  </a:solidFill>
                  <a:ln w="38100">
                    <a:solidFill>
                      <a:schemeClr val="tx1"/>
                    </a:solidFill>
                    <a:miter lim="800000"/>
                    <a:headEnd/>
                    <a:tailEnd/>
                  </a:ln>
                </p:spPr>
                <p:txBody>
                  <a:bodyPr wrap="none" anchor="ctr"/>
                  <a:lstStyle/>
                  <a:p>
                    <a:endParaRPr lang="en-US"/>
                  </a:p>
                </p:txBody>
              </p:sp>
              <p:sp>
                <p:nvSpPr>
                  <p:cNvPr id="26758" name="Rectangle 108"/>
                  <p:cNvSpPr>
                    <a:spLocks noChangeArrowheads="1"/>
                  </p:cNvSpPr>
                  <p:nvPr/>
                </p:nvSpPr>
                <p:spPr bwMode="auto">
                  <a:xfrm>
                    <a:off x="4205288" y="5816600"/>
                    <a:ext cx="1377950" cy="18700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z="1100">
                      <a:latin typeface="Kruti Dev 010" charset="0"/>
                    </a:endParaRPr>
                  </a:p>
                </p:txBody>
              </p:sp>
              <p:sp>
                <p:nvSpPr>
                  <p:cNvPr id="26759" name="AutoShape 109"/>
                  <p:cNvSpPr>
                    <a:spLocks noChangeArrowheads="1"/>
                  </p:cNvSpPr>
                  <p:nvPr/>
                </p:nvSpPr>
                <p:spPr bwMode="auto">
                  <a:xfrm>
                    <a:off x="3817938" y="6219825"/>
                    <a:ext cx="1751012" cy="1135063"/>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3846 w 21600"/>
                      <a:gd name="T13" fmla="*/ 3846 h 21600"/>
                      <a:gd name="T14" fmla="*/ 17754 w 21600"/>
                      <a:gd name="T15" fmla="*/ 17754 h 21600"/>
                    </a:gdLst>
                    <a:ahLst/>
                    <a:cxnLst>
                      <a:cxn ang="T8">
                        <a:pos x="T0" y="T1"/>
                      </a:cxn>
                      <a:cxn ang="T9">
                        <a:pos x="T2" y="T3"/>
                      </a:cxn>
                      <a:cxn ang="T10">
                        <a:pos x="T4" y="T5"/>
                      </a:cxn>
                      <a:cxn ang="T11">
                        <a:pos x="T6" y="T7"/>
                      </a:cxn>
                    </a:cxnLst>
                    <a:rect l="T12" t="T13" r="T14" b="T15"/>
                    <a:pathLst>
                      <a:path w="21600" h="21600">
                        <a:moveTo>
                          <a:pt x="0" y="0"/>
                        </a:moveTo>
                        <a:lnTo>
                          <a:pt x="4092" y="21600"/>
                        </a:lnTo>
                        <a:lnTo>
                          <a:pt x="17508" y="21600"/>
                        </a:lnTo>
                        <a:lnTo>
                          <a:pt x="21600" y="0"/>
                        </a:lnTo>
                        <a:lnTo>
                          <a:pt x="0" y="0"/>
                        </a:lnTo>
                        <a:close/>
                      </a:path>
                    </a:pathLst>
                  </a:custGeom>
                  <a:solidFill>
                    <a:schemeClr val="bg1"/>
                  </a:solidFill>
                  <a:ln w="38100">
                    <a:solidFill>
                      <a:schemeClr val="tx1"/>
                    </a:solidFill>
                    <a:miter lim="800000"/>
                    <a:headEnd/>
                    <a:tailEnd/>
                  </a:ln>
                </p:spPr>
                <p:txBody>
                  <a:bodyPr wrap="none" anchor="ctr"/>
                  <a:lstStyle/>
                  <a:p>
                    <a:endParaRPr lang="en-US"/>
                  </a:p>
                </p:txBody>
              </p:sp>
              <p:sp>
                <p:nvSpPr>
                  <p:cNvPr id="26760" name="Rectangle 110"/>
                  <p:cNvSpPr>
                    <a:spLocks noChangeArrowheads="1"/>
                  </p:cNvSpPr>
                  <p:nvPr/>
                </p:nvSpPr>
                <p:spPr bwMode="auto">
                  <a:xfrm>
                    <a:off x="4521200" y="4233863"/>
                    <a:ext cx="1257300" cy="4324350"/>
                  </a:xfrm>
                  <a:prstGeom prst="rect">
                    <a:avLst/>
                  </a:prstGeom>
                  <a:solidFill>
                    <a:schemeClr val="bg1"/>
                  </a:solidFill>
                  <a:ln w="38100">
                    <a:solidFill>
                      <a:schemeClr val="tx1"/>
                    </a:solidFill>
                    <a:miter lim="800000"/>
                    <a:headEnd/>
                    <a:tailEnd/>
                  </a:ln>
                </p:spPr>
                <p:txBody>
                  <a:bodyPr wrap="none" lIns="97027" tIns="48513" rIns="97027" bIns="48513" anchor="ctr"/>
                  <a:lstStyle/>
                  <a:p>
                    <a:pPr algn="ctr" defTabSz="969963"/>
                    <a:endParaRPr lang="en-US" sz="2400">
                      <a:latin typeface="Kruti Dev 010" charset="0"/>
                    </a:endParaRPr>
                  </a:p>
                </p:txBody>
              </p:sp>
              <p:sp>
                <p:nvSpPr>
                  <p:cNvPr id="26761" name="Line 111"/>
                  <p:cNvSpPr>
                    <a:spLocks noChangeShapeType="1"/>
                  </p:cNvSpPr>
                  <p:nvPr/>
                </p:nvSpPr>
                <p:spPr bwMode="auto">
                  <a:xfrm>
                    <a:off x="4527550" y="6237288"/>
                    <a:ext cx="0" cy="611187"/>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762" name="Line 112"/>
                  <p:cNvSpPr>
                    <a:spLocks noChangeShapeType="1"/>
                  </p:cNvSpPr>
                  <p:nvPr/>
                </p:nvSpPr>
                <p:spPr bwMode="auto">
                  <a:xfrm>
                    <a:off x="4506913" y="6731000"/>
                    <a:ext cx="0" cy="611188"/>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763" name="Text Box 113"/>
                  <p:cNvSpPr txBox="1">
                    <a:spLocks noChangeArrowheads="1"/>
                  </p:cNvSpPr>
                  <p:nvPr/>
                </p:nvSpPr>
                <p:spPr bwMode="auto">
                  <a:xfrm rot="-5388474">
                    <a:off x="945357" y="5368625"/>
                    <a:ext cx="3632200" cy="476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600" b="1">
                        <a:latin typeface="Kruti Dev 010" charset="0"/>
                      </a:rPr>
                      <a:t>bfrgkl ¼12½</a:t>
                    </a:r>
                  </a:p>
                </p:txBody>
              </p:sp>
              <p:sp>
                <p:nvSpPr>
                  <p:cNvPr id="26764" name="Line 114"/>
                  <p:cNvSpPr>
                    <a:spLocks noChangeShapeType="1"/>
                  </p:cNvSpPr>
                  <p:nvPr/>
                </p:nvSpPr>
                <p:spPr bwMode="auto">
                  <a:xfrm>
                    <a:off x="2908300" y="1193800"/>
                    <a:ext cx="0" cy="243046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765" name="Line 115"/>
                  <p:cNvSpPr>
                    <a:spLocks noChangeShapeType="1"/>
                  </p:cNvSpPr>
                  <p:nvPr/>
                </p:nvSpPr>
                <p:spPr bwMode="auto">
                  <a:xfrm>
                    <a:off x="2898775" y="3784600"/>
                    <a:ext cx="0" cy="37734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766" name="Text Box 116"/>
                  <p:cNvSpPr txBox="1">
                    <a:spLocks noChangeArrowheads="1"/>
                  </p:cNvSpPr>
                  <p:nvPr/>
                </p:nvSpPr>
                <p:spPr bwMode="auto">
                  <a:xfrm rot="-5388474">
                    <a:off x="4437063" y="2281732"/>
                    <a:ext cx="2373314" cy="476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600" b="1">
                        <a:latin typeface="Kruti Dev 010" charset="0"/>
                      </a:rPr>
                      <a:t>dfork ¼5½</a:t>
                    </a:r>
                  </a:p>
                </p:txBody>
              </p:sp>
              <p:sp>
                <p:nvSpPr>
                  <p:cNvPr id="26767" name="Line 117"/>
                  <p:cNvSpPr>
                    <a:spLocks noChangeShapeType="1"/>
                  </p:cNvSpPr>
                  <p:nvPr/>
                </p:nvSpPr>
                <p:spPr bwMode="auto">
                  <a:xfrm>
                    <a:off x="5478463" y="1422400"/>
                    <a:ext cx="0" cy="22494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768" name="Line 118"/>
                  <p:cNvSpPr>
                    <a:spLocks noChangeShapeType="1"/>
                  </p:cNvSpPr>
                  <p:nvPr/>
                </p:nvSpPr>
                <p:spPr bwMode="auto">
                  <a:xfrm>
                    <a:off x="5478463" y="4254500"/>
                    <a:ext cx="0" cy="43307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769" name="Line 119"/>
                  <p:cNvSpPr>
                    <a:spLocks noChangeShapeType="1"/>
                  </p:cNvSpPr>
                  <p:nvPr/>
                </p:nvSpPr>
                <p:spPr bwMode="auto">
                  <a:xfrm>
                    <a:off x="3000375" y="2843213"/>
                    <a:ext cx="1092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770" name="Line 120"/>
                  <p:cNvSpPr>
                    <a:spLocks noChangeShapeType="1"/>
                  </p:cNvSpPr>
                  <p:nvPr/>
                </p:nvSpPr>
                <p:spPr bwMode="auto">
                  <a:xfrm>
                    <a:off x="3000375" y="3086100"/>
                    <a:ext cx="1092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771" name="Line 121"/>
                  <p:cNvSpPr>
                    <a:spLocks noChangeShapeType="1"/>
                  </p:cNvSpPr>
                  <p:nvPr/>
                </p:nvSpPr>
                <p:spPr bwMode="auto">
                  <a:xfrm>
                    <a:off x="3000375" y="3322638"/>
                    <a:ext cx="1092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772" name="Line 122"/>
                  <p:cNvSpPr>
                    <a:spLocks noChangeShapeType="1"/>
                  </p:cNvSpPr>
                  <p:nvPr/>
                </p:nvSpPr>
                <p:spPr bwMode="auto">
                  <a:xfrm>
                    <a:off x="3000375" y="4022725"/>
                    <a:ext cx="1092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773" name="Line 123"/>
                  <p:cNvSpPr>
                    <a:spLocks noChangeShapeType="1"/>
                  </p:cNvSpPr>
                  <p:nvPr/>
                </p:nvSpPr>
                <p:spPr bwMode="auto">
                  <a:xfrm>
                    <a:off x="3000375" y="4999038"/>
                    <a:ext cx="1092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774" name="Line 124"/>
                  <p:cNvSpPr>
                    <a:spLocks noChangeShapeType="1"/>
                  </p:cNvSpPr>
                  <p:nvPr/>
                </p:nvSpPr>
                <p:spPr bwMode="auto">
                  <a:xfrm>
                    <a:off x="3000375" y="5556250"/>
                    <a:ext cx="1092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775" name="Line 125"/>
                  <p:cNvSpPr>
                    <a:spLocks noChangeShapeType="1"/>
                  </p:cNvSpPr>
                  <p:nvPr/>
                </p:nvSpPr>
                <p:spPr bwMode="auto">
                  <a:xfrm>
                    <a:off x="3000375" y="5838825"/>
                    <a:ext cx="1092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776" name="Line 126"/>
                  <p:cNvSpPr>
                    <a:spLocks noChangeShapeType="1"/>
                  </p:cNvSpPr>
                  <p:nvPr/>
                </p:nvSpPr>
                <p:spPr bwMode="auto">
                  <a:xfrm>
                    <a:off x="2992438" y="6015038"/>
                    <a:ext cx="109378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777" name="Line 127"/>
                  <p:cNvSpPr>
                    <a:spLocks noChangeShapeType="1"/>
                  </p:cNvSpPr>
                  <p:nvPr/>
                </p:nvSpPr>
                <p:spPr bwMode="auto">
                  <a:xfrm>
                    <a:off x="3000375" y="6297613"/>
                    <a:ext cx="6524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778" name="Line 128"/>
                  <p:cNvSpPr>
                    <a:spLocks noChangeShapeType="1"/>
                  </p:cNvSpPr>
                  <p:nvPr/>
                </p:nvSpPr>
                <p:spPr bwMode="auto">
                  <a:xfrm>
                    <a:off x="3006725" y="6565900"/>
                    <a:ext cx="7239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779" name="Line 129"/>
                  <p:cNvSpPr>
                    <a:spLocks noChangeShapeType="1"/>
                  </p:cNvSpPr>
                  <p:nvPr/>
                </p:nvSpPr>
                <p:spPr bwMode="auto">
                  <a:xfrm>
                    <a:off x="3006725" y="6756400"/>
                    <a:ext cx="7715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780" name="Line 130"/>
                  <p:cNvSpPr>
                    <a:spLocks noChangeShapeType="1"/>
                  </p:cNvSpPr>
                  <p:nvPr/>
                </p:nvSpPr>
                <p:spPr bwMode="auto">
                  <a:xfrm>
                    <a:off x="3000375" y="6985000"/>
                    <a:ext cx="8477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781" name="Line 131"/>
                  <p:cNvSpPr>
                    <a:spLocks noChangeShapeType="1"/>
                  </p:cNvSpPr>
                  <p:nvPr/>
                </p:nvSpPr>
                <p:spPr bwMode="auto">
                  <a:xfrm>
                    <a:off x="3006725" y="7215188"/>
                    <a:ext cx="8985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782" name="Line 132"/>
                  <p:cNvSpPr>
                    <a:spLocks noChangeShapeType="1"/>
                  </p:cNvSpPr>
                  <p:nvPr/>
                </p:nvSpPr>
                <p:spPr bwMode="auto">
                  <a:xfrm>
                    <a:off x="3006725" y="7418388"/>
                    <a:ext cx="9461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783" name="Line 133"/>
                  <p:cNvSpPr>
                    <a:spLocks noChangeShapeType="1"/>
                  </p:cNvSpPr>
                  <p:nvPr/>
                </p:nvSpPr>
                <p:spPr bwMode="auto">
                  <a:xfrm>
                    <a:off x="3000375" y="4757738"/>
                    <a:ext cx="1092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784" name="Line 134"/>
                  <p:cNvSpPr>
                    <a:spLocks noChangeShapeType="1"/>
                  </p:cNvSpPr>
                  <p:nvPr/>
                </p:nvSpPr>
                <p:spPr bwMode="auto">
                  <a:xfrm>
                    <a:off x="4621213" y="2398713"/>
                    <a:ext cx="79216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785" name="Line 135"/>
                  <p:cNvSpPr>
                    <a:spLocks noChangeShapeType="1"/>
                  </p:cNvSpPr>
                  <p:nvPr/>
                </p:nvSpPr>
                <p:spPr bwMode="auto">
                  <a:xfrm>
                    <a:off x="4621213" y="2824163"/>
                    <a:ext cx="79216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786" name="Line 136"/>
                  <p:cNvSpPr>
                    <a:spLocks noChangeShapeType="1"/>
                  </p:cNvSpPr>
                  <p:nvPr/>
                </p:nvSpPr>
                <p:spPr bwMode="auto">
                  <a:xfrm>
                    <a:off x="4613275" y="3203575"/>
                    <a:ext cx="7937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787" name="Line 137"/>
                  <p:cNvSpPr>
                    <a:spLocks noChangeShapeType="1"/>
                  </p:cNvSpPr>
                  <p:nvPr/>
                </p:nvSpPr>
                <p:spPr bwMode="auto">
                  <a:xfrm>
                    <a:off x="4613275" y="3609975"/>
                    <a:ext cx="7937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788" name="Line 138"/>
                  <p:cNvSpPr>
                    <a:spLocks noChangeShapeType="1"/>
                  </p:cNvSpPr>
                  <p:nvPr/>
                </p:nvSpPr>
                <p:spPr bwMode="auto">
                  <a:xfrm>
                    <a:off x="4621213" y="1835150"/>
                    <a:ext cx="79216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789" name="Line 139"/>
                  <p:cNvSpPr>
                    <a:spLocks noChangeShapeType="1"/>
                  </p:cNvSpPr>
                  <p:nvPr/>
                </p:nvSpPr>
                <p:spPr bwMode="auto">
                  <a:xfrm>
                    <a:off x="4606925" y="4570413"/>
                    <a:ext cx="812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790" name="Line 140"/>
                  <p:cNvSpPr>
                    <a:spLocks noChangeShapeType="1"/>
                  </p:cNvSpPr>
                  <p:nvPr/>
                </p:nvSpPr>
                <p:spPr bwMode="auto">
                  <a:xfrm>
                    <a:off x="4606925" y="4741863"/>
                    <a:ext cx="812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791" name="Line 141"/>
                  <p:cNvSpPr>
                    <a:spLocks noChangeShapeType="1"/>
                  </p:cNvSpPr>
                  <p:nvPr/>
                </p:nvSpPr>
                <p:spPr bwMode="auto">
                  <a:xfrm>
                    <a:off x="4616450" y="4954588"/>
                    <a:ext cx="81438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792" name="Line 142"/>
                  <p:cNvSpPr>
                    <a:spLocks noChangeShapeType="1"/>
                  </p:cNvSpPr>
                  <p:nvPr/>
                </p:nvSpPr>
                <p:spPr bwMode="auto">
                  <a:xfrm>
                    <a:off x="4606925" y="5372100"/>
                    <a:ext cx="812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793" name="Line 143"/>
                  <p:cNvSpPr>
                    <a:spLocks noChangeShapeType="1"/>
                  </p:cNvSpPr>
                  <p:nvPr/>
                </p:nvSpPr>
                <p:spPr bwMode="auto">
                  <a:xfrm>
                    <a:off x="4608513" y="5554663"/>
                    <a:ext cx="81438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794" name="Line 144"/>
                  <p:cNvSpPr>
                    <a:spLocks noChangeShapeType="1"/>
                  </p:cNvSpPr>
                  <p:nvPr/>
                </p:nvSpPr>
                <p:spPr bwMode="auto">
                  <a:xfrm>
                    <a:off x="4610100" y="5745163"/>
                    <a:ext cx="81438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795" name="Line 145"/>
                  <p:cNvSpPr>
                    <a:spLocks noChangeShapeType="1"/>
                  </p:cNvSpPr>
                  <p:nvPr/>
                </p:nvSpPr>
                <p:spPr bwMode="auto">
                  <a:xfrm>
                    <a:off x="4611688" y="5932488"/>
                    <a:ext cx="81438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796" name="Line 146"/>
                  <p:cNvSpPr>
                    <a:spLocks noChangeShapeType="1"/>
                  </p:cNvSpPr>
                  <p:nvPr/>
                </p:nvSpPr>
                <p:spPr bwMode="auto">
                  <a:xfrm>
                    <a:off x="4610100" y="6308725"/>
                    <a:ext cx="81438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797" name="Line 147"/>
                  <p:cNvSpPr>
                    <a:spLocks noChangeShapeType="1"/>
                  </p:cNvSpPr>
                  <p:nvPr/>
                </p:nvSpPr>
                <p:spPr bwMode="auto">
                  <a:xfrm>
                    <a:off x="4606925" y="6499225"/>
                    <a:ext cx="812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798" name="Line 148"/>
                  <p:cNvSpPr>
                    <a:spLocks noChangeShapeType="1"/>
                  </p:cNvSpPr>
                  <p:nvPr/>
                </p:nvSpPr>
                <p:spPr bwMode="auto">
                  <a:xfrm>
                    <a:off x="4606925" y="6926263"/>
                    <a:ext cx="812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799" name="Line 149"/>
                  <p:cNvSpPr>
                    <a:spLocks noChangeShapeType="1"/>
                  </p:cNvSpPr>
                  <p:nvPr/>
                </p:nvSpPr>
                <p:spPr bwMode="auto">
                  <a:xfrm>
                    <a:off x="4608513" y="7154863"/>
                    <a:ext cx="81438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800" name="Line 150"/>
                  <p:cNvSpPr>
                    <a:spLocks noChangeShapeType="1"/>
                  </p:cNvSpPr>
                  <p:nvPr/>
                </p:nvSpPr>
                <p:spPr bwMode="auto">
                  <a:xfrm>
                    <a:off x="4610100" y="7516813"/>
                    <a:ext cx="81438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801" name="Line 151"/>
                  <p:cNvSpPr>
                    <a:spLocks noChangeShapeType="1"/>
                  </p:cNvSpPr>
                  <p:nvPr/>
                </p:nvSpPr>
                <p:spPr bwMode="auto">
                  <a:xfrm>
                    <a:off x="4621213" y="7739063"/>
                    <a:ext cx="812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802" name="Line 152"/>
                  <p:cNvSpPr>
                    <a:spLocks noChangeShapeType="1"/>
                  </p:cNvSpPr>
                  <p:nvPr/>
                </p:nvSpPr>
                <p:spPr bwMode="auto">
                  <a:xfrm>
                    <a:off x="4613275" y="8134350"/>
                    <a:ext cx="81438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803" name="Line 153"/>
                  <p:cNvSpPr>
                    <a:spLocks noChangeShapeType="1"/>
                  </p:cNvSpPr>
                  <p:nvPr/>
                </p:nvSpPr>
                <p:spPr bwMode="auto">
                  <a:xfrm>
                    <a:off x="4606925" y="8315325"/>
                    <a:ext cx="812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804" name="Line 154"/>
                  <p:cNvSpPr>
                    <a:spLocks noChangeShapeType="1"/>
                  </p:cNvSpPr>
                  <p:nvPr/>
                </p:nvSpPr>
                <p:spPr bwMode="auto">
                  <a:xfrm>
                    <a:off x="4608513" y="8497888"/>
                    <a:ext cx="81438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805" name="AutoShape 155" descr="70%"/>
                  <p:cNvSpPr>
                    <a:spLocks noChangeArrowheads="1"/>
                  </p:cNvSpPr>
                  <p:nvPr/>
                </p:nvSpPr>
                <p:spPr bwMode="auto">
                  <a:xfrm>
                    <a:off x="2532063" y="1555750"/>
                    <a:ext cx="2055812" cy="311150"/>
                  </a:xfrm>
                  <a:prstGeom prst="leftArrow">
                    <a:avLst>
                      <a:gd name="adj1" fmla="val 50000"/>
                      <a:gd name="adj2" fmla="val 165179"/>
                    </a:avLst>
                  </a:prstGeom>
                  <a:pattFill prst="pct70">
                    <a:fgClr>
                      <a:schemeClr val="tx1"/>
                    </a:fgClr>
                    <a:bgClr>
                      <a:schemeClr val="bg1"/>
                    </a:bgClr>
                  </a:pattFill>
                  <a:ln w="9525">
                    <a:solidFill>
                      <a:schemeClr val="tx1"/>
                    </a:solidFill>
                    <a:miter lim="800000"/>
                    <a:headEnd/>
                    <a:tailEnd/>
                  </a:ln>
                </p:spPr>
                <p:txBody>
                  <a:bodyPr wrap="none" anchor="ctr"/>
                  <a:lstStyle/>
                  <a:p>
                    <a:endParaRPr lang="en-US" sz="1100">
                      <a:latin typeface="Kruti Dev 010" charset="0"/>
                    </a:endParaRPr>
                  </a:p>
                </p:txBody>
              </p:sp>
              <p:sp>
                <p:nvSpPr>
                  <p:cNvPr id="26806" name="AutoShape 156" descr="20%"/>
                  <p:cNvSpPr>
                    <a:spLocks noChangeArrowheads="1"/>
                  </p:cNvSpPr>
                  <p:nvPr/>
                </p:nvSpPr>
                <p:spPr bwMode="auto">
                  <a:xfrm>
                    <a:off x="3408363" y="1579563"/>
                    <a:ext cx="322262" cy="995362"/>
                  </a:xfrm>
                  <a:prstGeom prst="downArrow">
                    <a:avLst>
                      <a:gd name="adj1" fmla="val 50000"/>
                      <a:gd name="adj2" fmla="val 77217"/>
                    </a:avLst>
                  </a:prstGeom>
                  <a:pattFill prst="pct20">
                    <a:fgClr>
                      <a:schemeClr val="tx1"/>
                    </a:fgClr>
                    <a:bgClr>
                      <a:schemeClr val="bg1"/>
                    </a:bgClr>
                  </a:pattFill>
                  <a:ln w="9525">
                    <a:solidFill>
                      <a:schemeClr val="tx1"/>
                    </a:solidFill>
                    <a:miter lim="800000"/>
                    <a:headEnd/>
                    <a:tailEnd/>
                  </a:ln>
                </p:spPr>
                <p:txBody>
                  <a:bodyPr wrap="none" anchor="ctr"/>
                  <a:lstStyle/>
                  <a:p>
                    <a:endParaRPr lang="en-US" sz="1100">
                      <a:latin typeface="Kruti Dev 010" charset="0"/>
                    </a:endParaRPr>
                  </a:p>
                </p:txBody>
              </p:sp>
              <p:sp>
                <p:nvSpPr>
                  <p:cNvPr id="26807" name="Text Box 180"/>
                  <p:cNvSpPr txBox="1">
                    <a:spLocks noChangeArrowheads="1"/>
                  </p:cNvSpPr>
                  <p:nvPr/>
                </p:nvSpPr>
                <p:spPr bwMode="auto">
                  <a:xfrm>
                    <a:off x="4956175" y="1427163"/>
                    <a:ext cx="590549" cy="379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700" b="1">
                        <a:latin typeface="Kruti Dev 010" charset="0"/>
                      </a:rPr>
                      <a:t>yxHkx %</a:t>
                    </a:r>
                    <a:endParaRPr lang="en-US" sz="2400">
                      <a:latin typeface="Kruti Dev 010" charset="0"/>
                    </a:endParaRPr>
                  </a:p>
                </p:txBody>
              </p:sp>
              <p:sp>
                <p:nvSpPr>
                  <p:cNvPr id="26808" name="Line 181"/>
                  <p:cNvSpPr>
                    <a:spLocks noChangeShapeType="1"/>
                  </p:cNvSpPr>
                  <p:nvPr/>
                </p:nvSpPr>
                <p:spPr bwMode="auto">
                  <a:xfrm>
                    <a:off x="5043488" y="1644650"/>
                    <a:ext cx="0" cy="2020888"/>
                  </a:xfrm>
                  <a:prstGeom prst="line">
                    <a:avLst/>
                  </a:prstGeom>
                  <a:noFill/>
                  <a:ln w="5715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809" name="Text Box 182"/>
                  <p:cNvSpPr txBox="1">
                    <a:spLocks noChangeArrowheads="1"/>
                  </p:cNvSpPr>
                  <p:nvPr/>
                </p:nvSpPr>
                <p:spPr bwMode="auto">
                  <a:xfrm>
                    <a:off x="4473575" y="1814513"/>
                    <a:ext cx="1039813" cy="565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800" b="1">
                        <a:latin typeface="Kruti Dev 010" charset="0"/>
                      </a:rPr>
                      <a:t>vU; ^^ys[ku** ^^jktoa'k** dky ds gSa</a:t>
                    </a:r>
                  </a:p>
                </p:txBody>
              </p:sp>
              <p:sp>
                <p:nvSpPr>
                  <p:cNvPr id="26810" name="Line 185"/>
                  <p:cNvSpPr>
                    <a:spLocks noChangeShapeType="1"/>
                  </p:cNvSpPr>
                  <p:nvPr/>
                </p:nvSpPr>
                <p:spPr bwMode="auto">
                  <a:xfrm>
                    <a:off x="4629150" y="5011738"/>
                    <a:ext cx="782638" cy="0"/>
                  </a:xfrm>
                  <a:prstGeom prst="line">
                    <a:avLst/>
                  </a:prstGeom>
                  <a:noFill/>
                  <a:ln w="5715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811" name="Text Box 189"/>
                  <p:cNvSpPr txBox="1">
                    <a:spLocks noChangeArrowheads="1"/>
                  </p:cNvSpPr>
                  <p:nvPr/>
                </p:nvSpPr>
                <p:spPr bwMode="auto">
                  <a:xfrm>
                    <a:off x="4498975" y="5019675"/>
                    <a:ext cx="600076" cy="863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spcBef>
                        <a:spcPct val="50000"/>
                      </a:spcBef>
                    </a:pPr>
                    <a:r>
                      <a:rPr lang="en-US" sz="4000">
                        <a:latin typeface="Kruti Dev 010" charset="0"/>
                      </a:rPr>
                      <a:t>*</a:t>
                    </a:r>
                    <a:endParaRPr lang="en-US" sz="2400">
                      <a:latin typeface="Kruti Dev 010" charset="0"/>
                    </a:endParaRPr>
                  </a:p>
                </p:txBody>
              </p:sp>
              <p:sp>
                <p:nvSpPr>
                  <p:cNvPr id="26812" name="Text Box 190"/>
                  <p:cNvSpPr txBox="1">
                    <a:spLocks noChangeArrowheads="1"/>
                  </p:cNvSpPr>
                  <p:nvPr/>
                </p:nvSpPr>
                <p:spPr bwMode="auto">
                  <a:xfrm>
                    <a:off x="4392614" y="6145213"/>
                    <a:ext cx="600076" cy="863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spcBef>
                        <a:spcPct val="50000"/>
                      </a:spcBef>
                    </a:pPr>
                    <a:r>
                      <a:rPr lang="en-US" sz="4000">
                        <a:latin typeface="Kruti Dev 010" charset="0"/>
                      </a:rPr>
                      <a:t>*</a:t>
                    </a:r>
                    <a:endParaRPr lang="en-US" sz="2400">
                      <a:latin typeface="Kruti Dev 010" charset="0"/>
                    </a:endParaRPr>
                  </a:p>
                </p:txBody>
              </p:sp>
              <p:sp>
                <p:nvSpPr>
                  <p:cNvPr id="26813" name="Text Box 191"/>
                  <p:cNvSpPr txBox="1">
                    <a:spLocks noChangeArrowheads="1"/>
                  </p:cNvSpPr>
                  <p:nvPr/>
                </p:nvSpPr>
                <p:spPr bwMode="auto">
                  <a:xfrm>
                    <a:off x="4484688" y="7162800"/>
                    <a:ext cx="600076" cy="863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spcBef>
                        <a:spcPct val="50000"/>
                      </a:spcBef>
                    </a:pPr>
                    <a:r>
                      <a:rPr lang="en-US" sz="4000">
                        <a:latin typeface="Kruti Dev 010" charset="0"/>
                      </a:rPr>
                      <a:t>*</a:t>
                    </a:r>
                    <a:endParaRPr lang="en-US" sz="2400">
                      <a:latin typeface="Kruti Dev 010" charset="0"/>
                    </a:endParaRPr>
                  </a:p>
                </p:txBody>
              </p:sp>
              <p:sp>
                <p:nvSpPr>
                  <p:cNvPr id="26814" name="Text Box 192"/>
                  <p:cNvSpPr txBox="1">
                    <a:spLocks noChangeArrowheads="1"/>
                  </p:cNvSpPr>
                  <p:nvPr/>
                </p:nvSpPr>
                <p:spPr bwMode="auto">
                  <a:xfrm>
                    <a:off x="4484688" y="7385050"/>
                    <a:ext cx="600076" cy="863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spcBef>
                        <a:spcPct val="50000"/>
                      </a:spcBef>
                    </a:pPr>
                    <a:r>
                      <a:rPr lang="en-US" sz="4000">
                        <a:latin typeface="Kruti Dev 010" charset="0"/>
                      </a:rPr>
                      <a:t>*</a:t>
                    </a:r>
                    <a:endParaRPr lang="en-US" sz="2400">
                      <a:latin typeface="Kruti Dev 010" charset="0"/>
                    </a:endParaRPr>
                  </a:p>
                </p:txBody>
              </p:sp>
              <p:sp>
                <p:nvSpPr>
                  <p:cNvPr id="26815" name="Line 193"/>
                  <p:cNvSpPr>
                    <a:spLocks noChangeShapeType="1"/>
                  </p:cNvSpPr>
                  <p:nvPr/>
                </p:nvSpPr>
                <p:spPr bwMode="auto">
                  <a:xfrm>
                    <a:off x="4611688" y="5999163"/>
                    <a:ext cx="884237" cy="0"/>
                  </a:xfrm>
                  <a:prstGeom prst="line">
                    <a:avLst/>
                  </a:prstGeom>
                  <a:noFill/>
                  <a:ln w="28575"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816" name="Line 194"/>
                  <p:cNvSpPr>
                    <a:spLocks noChangeShapeType="1"/>
                  </p:cNvSpPr>
                  <p:nvPr/>
                </p:nvSpPr>
                <p:spPr bwMode="auto">
                  <a:xfrm>
                    <a:off x="4597400" y="7212013"/>
                    <a:ext cx="884238" cy="0"/>
                  </a:xfrm>
                  <a:prstGeom prst="line">
                    <a:avLst/>
                  </a:prstGeom>
                  <a:noFill/>
                  <a:ln w="28575"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817" name="Line 195"/>
                  <p:cNvSpPr>
                    <a:spLocks noChangeShapeType="1"/>
                  </p:cNvSpPr>
                  <p:nvPr/>
                </p:nvSpPr>
                <p:spPr bwMode="auto">
                  <a:xfrm>
                    <a:off x="4597400" y="7800975"/>
                    <a:ext cx="884238" cy="0"/>
                  </a:xfrm>
                  <a:prstGeom prst="line">
                    <a:avLst/>
                  </a:prstGeom>
                  <a:noFill/>
                  <a:ln w="28575"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26818" name="Group 196"/>
                  <p:cNvGrpSpPr>
                    <a:grpSpLocks/>
                  </p:cNvGrpSpPr>
                  <p:nvPr/>
                </p:nvGrpSpPr>
                <p:grpSpPr bwMode="auto">
                  <a:xfrm>
                    <a:off x="3724275" y="3265490"/>
                    <a:ext cx="477838" cy="685180"/>
                    <a:chOff x="3710" y="2489"/>
                    <a:chExt cx="273" cy="418"/>
                  </a:xfrm>
                </p:grpSpPr>
                <p:grpSp>
                  <p:nvGrpSpPr>
                    <p:cNvPr id="26964" name="Group 197"/>
                    <p:cNvGrpSpPr>
                      <a:grpSpLocks/>
                    </p:cNvGrpSpPr>
                    <p:nvPr/>
                  </p:nvGrpSpPr>
                  <p:grpSpPr bwMode="auto">
                    <a:xfrm>
                      <a:off x="3710" y="2489"/>
                      <a:ext cx="273" cy="275"/>
                      <a:chOff x="3710" y="2489"/>
                      <a:chExt cx="273" cy="275"/>
                    </a:xfrm>
                  </p:grpSpPr>
                  <p:pic>
                    <p:nvPicPr>
                      <p:cNvPr id="26966" name="Picture 198"/>
                      <p:cNvPicPr>
                        <a:picLocks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710" y="2489"/>
                        <a:ext cx="273" cy="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0">
                            <a:solidFill>
                              <a:srgbClr val="000000"/>
                            </a:solidFill>
                            <a:miter lim="800000"/>
                            <a:headEnd/>
                            <a:tailEnd/>
                          </a14:hiddenLine>
                        </a:ext>
                      </a:extLst>
                    </p:spPr>
                  </p:pic>
                  <p:sp>
                    <p:nvSpPr>
                      <p:cNvPr id="26967" name="Rectangle 199"/>
                      <p:cNvSpPr>
                        <a:spLocks noChangeArrowheads="1"/>
                      </p:cNvSpPr>
                      <p:nvPr/>
                    </p:nvSpPr>
                    <p:spPr bwMode="auto">
                      <a:xfrm>
                        <a:off x="3794" y="2567"/>
                        <a:ext cx="96" cy="19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p>
                        <a:endParaRPr lang="en-US" sz="1100">
                          <a:latin typeface="Kruti Dev 010" charset="0"/>
                        </a:endParaRPr>
                      </a:p>
                    </p:txBody>
                  </p:sp>
                </p:grpSp>
                <p:sp>
                  <p:nvSpPr>
                    <p:cNvPr id="26965" name="Text Box 200"/>
                    <p:cNvSpPr txBox="1">
                      <a:spLocks noChangeArrowheads="1"/>
                    </p:cNvSpPr>
                    <p:nvPr/>
                  </p:nvSpPr>
                  <p:spPr bwMode="auto">
                    <a:xfrm>
                      <a:off x="3716" y="2528"/>
                      <a:ext cx="251" cy="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900" b="1">
                          <a:solidFill>
                            <a:srgbClr val="E32434"/>
                          </a:solidFill>
                          <a:latin typeface="Kruti Dev 010" charset="0"/>
                        </a:rPr>
                        <a:t>,ylh</a:t>
                      </a:r>
                      <a:endParaRPr lang="en-US" sz="900" b="1">
                        <a:latin typeface="Kruti Dev 010" charset="0"/>
                      </a:endParaRPr>
                    </a:p>
                  </p:txBody>
                </p:sp>
              </p:grpSp>
              <p:grpSp>
                <p:nvGrpSpPr>
                  <p:cNvPr id="26819" name="Group 201"/>
                  <p:cNvGrpSpPr>
                    <a:grpSpLocks/>
                  </p:cNvGrpSpPr>
                  <p:nvPr/>
                </p:nvGrpSpPr>
                <p:grpSpPr bwMode="auto">
                  <a:xfrm>
                    <a:off x="3754438" y="1249365"/>
                    <a:ext cx="476250" cy="517983"/>
                    <a:chOff x="3710" y="2489"/>
                    <a:chExt cx="273" cy="316"/>
                  </a:xfrm>
                </p:grpSpPr>
                <p:grpSp>
                  <p:nvGrpSpPr>
                    <p:cNvPr id="26960" name="Group 202"/>
                    <p:cNvGrpSpPr>
                      <a:grpSpLocks/>
                    </p:cNvGrpSpPr>
                    <p:nvPr/>
                  </p:nvGrpSpPr>
                  <p:grpSpPr bwMode="auto">
                    <a:xfrm>
                      <a:off x="3710" y="2489"/>
                      <a:ext cx="273" cy="275"/>
                      <a:chOff x="3710" y="2489"/>
                      <a:chExt cx="273" cy="275"/>
                    </a:xfrm>
                  </p:grpSpPr>
                  <p:pic>
                    <p:nvPicPr>
                      <p:cNvPr id="26962" name="Picture 203"/>
                      <p:cNvPicPr>
                        <a:picLocks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710" y="2489"/>
                        <a:ext cx="273" cy="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0">
                            <a:solidFill>
                              <a:srgbClr val="000000"/>
                            </a:solidFill>
                            <a:miter lim="800000"/>
                            <a:headEnd/>
                            <a:tailEnd/>
                          </a14:hiddenLine>
                        </a:ext>
                      </a:extLst>
                    </p:spPr>
                  </p:pic>
                  <p:sp>
                    <p:nvSpPr>
                      <p:cNvPr id="26963" name="Rectangle 204"/>
                      <p:cNvSpPr>
                        <a:spLocks noChangeArrowheads="1"/>
                      </p:cNvSpPr>
                      <p:nvPr/>
                    </p:nvSpPr>
                    <p:spPr bwMode="auto">
                      <a:xfrm>
                        <a:off x="3794" y="2567"/>
                        <a:ext cx="96" cy="19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p>
                        <a:endParaRPr lang="en-US" sz="1100">
                          <a:latin typeface="Kruti Dev 010" charset="0"/>
                        </a:endParaRPr>
                      </a:p>
                    </p:txBody>
                  </p:sp>
                </p:grpSp>
                <p:sp>
                  <p:nvSpPr>
                    <p:cNvPr id="26961" name="Text Box 205"/>
                    <p:cNvSpPr txBox="1">
                      <a:spLocks noChangeArrowheads="1"/>
                    </p:cNvSpPr>
                    <p:nvPr/>
                  </p:nvSpPr>
                  <p:spPr bwMode="auto">
                    <a:xfrm>
                      <a:off x="3716" y="2528"/>
                      <a:ext cx="251" cy="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900" b="1">
                          <a:solidFill>
                            <a:srgbClr val="E32434"/>
                          </a:solidFill>
                          <a:latin typeface="Kruti Dev 010" charset="0"/>
                        </a:rPr>
                        <a:t>,lh</a:t>
                      </a:r>
                      <a:endParaRPr lang="en-US" sz="900" b="1">
                        <a:latin typeface="Kruti Dev 010" charset="0"/>
                      </a:endParaRPr>
                    </a:p>
                  </p:txBody>
                </p:sp>
              </p:grpSp>
              <p:grpSp>
                <p:nvGrpSpPr>
                  <p:cNvPr id="26820" name="Group 206"/>
                  <p:cNvGrpSpPr>
                    <a:grpSpLocks/>
                  </p:cNvGrpSpPr>
                  <p:nvPr/>
                </p:nvGrpSpPr>
                <p:grpSpPr bwMode="auto">
                  <a:xfrm>
                    <a:off x="3754438" y="5534027"/>
                    <a:ext cx="476250" cy="517983"/>
                    <a:chOff x="3710" y="2489"/>
                    <a:chExt cx="273" cy="316"/>
                  </a:xfrm>
                </p:grpSpPr>
                <p:grpSp>
                  <p:nvGrpSpPr>
                    <p:cNvPr id="26956" name="Group 207"/>
                    <p:cNvGrpSpPr>
                      <a:grpSpLocks/>
                    </p:cNvGrpSpPr>
                    <p:nvPr/>
                  </p:nvGrpSpPr>
                  <p:grpSpPr bwMode="auto">
                    <a:xfrm>
                      <a:off x="3710" y="2489"/>
                      <a:ext cx="273" cy="275"/>
                      <a:chOff x="3710" y="2489"/>
                      <a:chExt cx="273" cy="275"/>
                    </a:xfrm>
                  </p:grpSpPr>
                  <p:pic>
                    <p:nvPicPr>
                      <p:cNvPr id="26958" name="Picture 208"/>
                      <p:cNvPicPr>
                        <a:picLocks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710" y="2489"/>
                        <a:ext cx="273" cy="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0">
                            <a:solidFill>
                              <a:srgbClr val="000000"/>
                            </a:solidFill>
                            <a:miter lim="800000"/>
                            <a:headEnd/>
                            <a:tailEnd/>
                          </a14:hiddenLine>
                        </a:ext>
                      </a:extLst>
                    </p:spPr>
                  </p:pic>
                  <p:sp>
                    <p:nvSpPr>
                      <p:cNvPr id="26959" name="Rectangle 209"/>
                      <p:cNvSpPr>
                        <a:spLocks noChangeArrowheads="1"/>
                      </p:cNvSpPr>
                      <p:nvPr/>
                    </p:nvSpPr>
                    <p:spPr bwMode="auto">
                      <a:xfrm>
                        <a:off x="3794" y="2567"/>
                        <a:ext cx="96" cy="19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p>
                        <a:endParaRPr lang="en-US" sz="1100">
                          <a:latin typeface="Kruti Dev 010" charset="0"/>
                        </a:endParaRPr>
                      </a:p>
                    </p:txBody>
                  </p:sp>
                </p:grpSp>
                <p:sp>
                  <p:nvSpPr>
                    <p:cNvPr id="26957" name="Text Box 210"/>
                    <p:cNvSpPr txBox="1">
                      <a:spLocks noChangeArrowheads="1"/>
                    </p:cNvSpPr>
                    <p:nvPr/>
                  </p:nvSpPr>
                  <p:spPr bwMode="auto">
                    <a:xfrm>
                      <a:off x="3716" y="2528"/>
                      <a:ext cx="251" cy="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900" b="1">
                          <a:solidFill>
                            <a:srgbClr val="E32434"/>
                          </a:solidFill>
                          <a:latin typeface="Kruti Dev 010" charset="0"/>
                        </a:rPr>
                        <a:t>Mhlh</a:t>
                      </a:r>
                      <a:endParaRPr lang="en-US" sz="900" b="1">
                        <a:latin typeface="Kruti Dev 010" charset="0"/>
                      </a:endParaRPr>
                    </a:p>
                  </p:txBody>
                </p:sp>
              </p:grpSp>
              <p:grpSp>
                <p:nvGrpSpPr>
                  <p:cNvPr id="26821" name="Group 211"/>
                  <p:cNvGrpSpPr>
                    <a:grpSpLocks/>
                  </p:cNvGrpSpPr>
                  <p:nvPr/>
                </p:nvGrpSpPr>
                <p:grpSpPr bwMode="auto">
                  <a:xfrm>
                    <a:off x="5086350" y="6024565"/>
                    <a:ext cx="477838" cy="517983"/>
                    <a:chOff x="3710" y="2489"/>
                    <a:chExt cx="273" cy="316"/>
                  </a:xfrm>
                </p:grpSpPr>
                <p:grpSp>
                  <p:nvGrpSpPr>
                    <p:cNvPr id="26952" name="Group 212"/>
                    <p:cNvGrpSpPr>
                      <a:grpSpLocks/>
                    </p:cNvGrpSpPr>
                    <p:nvPr/>
                  </p:nvGrpSpPr>
                  <p:grpSpPr bwMode="auto">
                    <a:xfrm>
                      <a:off x="3710" y="2489"/>
                      <a:ext cx="273" cy="275"/>
                      <a:chOff x="3710" y="2489"/>
                      <a:chExt cx="273" cy="275"/>
                    </a:xfrm>
                  </p:grpSpPr>
                  <p:pic>
                    <p:nvPicPr>
                      <p:cNvPr id="26954" name="Picture 213"/>
                      <p:cNvPicPr>
                        <a:picLocks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710" y="2489"/>
                        <a:ext cx="273" cy="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0">
                            <a:solidFill>
                              <a:srgbClr val="000000"/>
                            </a:solidFill>
                            <a:miter lim="800000"/>
                            <a:headEnd/>
                            <a:tailEnd/>
                          </a14:hiddenLine>
                        </a:ext>
                      </a:extLst>
                    </p:spPr>
                  </p:pic>
                  <p:sp>
                    <p:nvSpPr>
                      <p:cNvPr id="26955" name="Rectangle 214"/>
                      <p:cNvSpPr>
                        <a:spLocks noChangeArrowheads="1"/>
                      </p:cNvSpPr>
                      <p:nvPr/>
                    </p:nvSpPr>
                    <p:spPr bwMode="auto">
                      <a:xfrm>
                        <a:off x="3794" y="2567"/>
                        <a:ext cx="96" cy="19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p>
                        <a:endParaRPr lang="en-US" sz="1100">
                          <a:latin typeface="Kruti Dev 010" charset="0"/>
                        </a:endParaRPr>
                      </a:p>
                    </p:txBody>
                  </p:sp>
                </p:grpSp>
                <p:sp>
                  <p:nvSpPr>
                    <p:cNvPr id="26953" name="Text Box 215"/>
                    <p:cNvSpPr txBox="1">
                      <a:spLocks noChangeArrowheads="1"/>
                    </p:cNvSpPr>
                    <p:nvPr/>
                  </p:nvSpPr>
                  <p:spPr bwMode="auto">
                    <a:xfrm>
                      <a:off x="3716" y="2528"/>
                      <a:ext cx="251" cy="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900" b="1">
                          <a:solidFill>
                            <a:srgbClr val="E32434"/>
                          </a:solidFill>
                          <a:latin typeface="Kruti Dev 010" charset="0"/>
                        </a:rPr>
                        <a:t>,ulh</a:t>
                      </a:r>
                      <a:endParaRPr lang="en-US" sz="900" b="1">
                        <a:latin typeface="Kruti Dev 010" charset="0"/>
                      </a:endParaRPr>
                    </a:p>
                  </p:txBody>
                </p:sp>
              </p:grpSp>
              <p:sp>
                <p:nvSpPr>
                  <p:cNvPr id="26822" name="Text Box 216"/>
                  <p:cNvSpPr txBox="1">
                    <a:spLocks noChangeArrowheads="1"/>
                  </p:cNvSpPr>
                  <p:nvPr/>
                </p:nvSpPr>
                <p:spPr bwMode="auto">
                  <a:xfrm>
                    <a:off x="4294188" y="2174875"/>
                    <a:ext cx="669925" cy="341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b="1">
                        <a:latin typeface="Kruti Dev 010" charset="0"/>
                      </a:rPr>
                      <a:t>7-</a:t>
                    </a:r>
                  </a:p>
                </p:txBody>
              </p:sp>
              <p:sp>
                <p:nvSpPr>
                  <p:cNvPr id="26823" name="Text Box 217"/>
                  <p:cNvSpPr txBox="1">
                    <a:spLocks noChangeArrowheads="1"/>
                  </p:cNvSpPr>
                  <p:nvPr/>
                </p:nvSpPr>
                <p:spPr bwMode="auto">
                  <a:xfrm>
                    <a:off x="4287838" y="2595563"/>
                    <a:ext cx="669925" cy="341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b="1">
                        <a:latin typeface="Kruti Dev 010" charset="0"/>
                      </a:rPr>
                      <a:t>7-</a:t>
                    </a:r>
                  </a:p>
                </p:txBody>
              </p:sp>
              <p:sp>
                <p:nvSpPr>
                  <p:cNvPr id="26824" name="Text Box 218"/>
                  <p:cNvSpPr txBox="1">
                    <a:spLocks noChangeArrowheads="1"/>
                  </p:cNvSpPr>
                  <p:nvPr/>
                </p:nvSpPr>
                <p:spPr bwMode="auto">
                  <a:xfrm>
                    <a:off x="4287838" y="2981325"/>
                    <a:ext cx="669925" cy="341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b="1">
                        <a:latin typeface="Kruti Dev 010" charset="0"/>
                      </a:rPr>
                      <a:t>7-</a:t>
                    </a:r>
                  </a:p>
                </p:txBody>
              </p:sp>
              <p:sp>
                <p:nvSpPr>
                  <p:cNvPr id="26825" name="Text Box 219"/>
                  <p:cNvSpPr txBox="1">
                    <a:spLocks noChangeArrowheads="1"/>
                  </p:cNvSpPr>
                  <p:nvPr/>
                </p:nvSpPr>
                <p:spPr bwMode="auto">
                  <a:xfrm>
                    <a:off x="4294188" y="3387724"/>
                    <a:ext cx="669925" cy="341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b="1">
                        <a:latin typeface="Kruti Dev 010" charset="0"/>
                      </a:rPr>
                      <a:t>7-</a:t>
                    </a:r>
                  </a:p>
                </p:txBody>
              </p:sp>
              <p:sp>
                <p:nvSpPr>
                  <p:cNvPr id="26826" name="Text Box 220"/>
                  <p:cNvSpPr txBox="1">
                    <a:spLocks noChangeArrowheads="1"/>
                  </p:cNvSpPr>
                  <p:nvPr/>
                </p:nvSpPr>
                <p:spPr bwMode="auto">
                  <a:xfrm>
                    <a:off x="4329114" y="1604963"/>
                    <a:ext cx="669925" cy="341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b="1">
                        <a:latin typeface="Kruti Dev 010" charset="0"/>
                      </a:rPr>
                      <a:t>2-</a:t>
                    </a:r>
                  </a:p>
                </p:txBody>
              </p:sp>
              <p:sp>
                <p:nvSpPr>
                  <p:cNvPr id="206" name="Text Box 222"/>
                  <p:cNvSpPr txBox="1">
                    <a:spLocks noChangeArrowheads="1"/>
                  </p:cNvSpPr>
                  <p:nvPr/>
                </p:nvSpPr>
                <p:spPr bwMode="auto">
                  <a:xfrm>
                    <a:off x="2636997" y="8068236"/>
                    <a:ext cx="1603312" cy="574192"/>
                  </a:xfrm>
                  <a:prstGeom prst="rect">
                    <a:avLst/>
                  </a:prstGeom>
                  <a:noFill/>
                  <a:ln w="9525">
                    <a:noFill/>
                    <a:miter lim="800000"/>
                    <a:headEnd/>
                    <a:tailEnd/>
                  </a:ln>
                </p:spPr>
                <p:txBody>
                  <a:bodyPr lIns="97027" tIns="48513" rIns="97027" bIns="48513">
                    <a:spAutoFit/>
                  </a:bodyPr>
                  <a:lstStyle/>
                  <a:p>
                    <a:pPr algn="ctr" defTabSz="969963">
                      <a:defRPr/>
                    </a:pPr>
                    <a:r>
                      <a:rPr lang="en-US" sz="1050" b="1" dirty="0" err="1">
                        <a:latin typeface="Kruti Dev 010" pitchFamily="2" charset="0"/>
                        <a:ea typeface="ＭＳ Ｐゴシック" pitchFamily="34" charset="-128"/>
                        <a:cs typeface="+mn-cs"/>
                      </a:rPr>
                      <a:t>u;k</a:t>
                    </a:r>
                    <a:r>
                      <a:rPr lang="en-US" sz="1050" b="1" dirty="0">
                        <a:latin typeface="Kruti Dev 010" pitchFamily="2" charset="0"/>
                        <a:ea typeface="ＭＳ Ｐゴシック" pitchFamily="34" charset="-128"/>
                        <a:cs typeface="+mn-cs"/>
                      </a:rPr>
                      <a:t> </a:t>
                    </a:r>
                    <a:r>
                      <a:rPr lang="en-US" sz="1050" b="1" dirty="0" err="1">
                        <a:latin typeface="Kruti Dev 010" pitchFamily="2" charset="0"/>
                        <a:ea typeface="ＭＳ Ｐゴシック" pitchFamily="34" charset="-128"/>
                        <a:cs typeface="+mn-cs"/>
                      </a:rPr>
                      <a:t>fu;e</a:t>
                    </a:r>
                    <a:r>
                      <a:rPr lang="en-US" sz="300" b="1" dirty="0">
                        <a:latin typeface="Kruti Dev 010" pitchFamily="2" charset="0"/>
                        <a:ea typeface="ＭＳ Ｐゴシック" pitchFamily="34" charset="-128"/>
                        <a:cs typeface="+mn-cs"/>
                      </a:rPr>
                      <a:t>                                           </a:t>
                    </a:r>
                    <a:r>
                      <a:rPr lang="en-US" sz="700" b="1" dirty="0" err="1">
                        <a:latin typeface="Kruti Dev 010" pitchFamily="2" charset="0"/>
                        <a:ea typeface="ＭＳ Ｐゴシック" pitchFamily="34" charset="-128"/>
                        <a:cs typeface="+mn-cs"/>
                      </a:rPr>
                      <a:t>lqlekpkj&amp;izsfjrksa</a:t>
                    </a:r>
                    <a:r>
                      <a:rPr lang="en-US" sz="700" b="1" dirty="0">
                        <a:latin typeface="Kruti Dev 010" pitchFamily="2" charset="0"/>
                        <a:ea typeface="ＭＳ Ｐゴシック" pitchFamily="34" charset="-128"/>
                        <a:cs typeface="+mn-cs"/>
                      </a:rPr>
                      <a:t> ds </a:t>
                    </a:r>
                    <a:r>
                      <a:rPr lang="en-US" sz="700" b="1" dirty="0" err="1">
                        <a:latin typeface="Kruti Dev 010" pitchFamily="2" charset="0"/>
                        <a:ea typeface="ＭＳ Ｐゴシック" pitchFamily="34" charset="-128"/>
                        <a:cs typeface="+mn-cs"/>
                      </a:rPr>
                      <a:t>dk;Z&amp;if</a:t>
                    </a:r>
                    <a:r>
                      <a:rPr lang="en-US" sz="700" b="1" dirty="0">
                        <a:latin typeface="Kruti Dev 010" pitchFamily="2" charset="0"/>
                        <a:ea typeface="ＭＳ Ｐゴシック" pitchFamily="34" charset="-128"/>
                        <a:cs typeface="+mn-cs"/>
                      </a:rPr>
                      <a:t>=;</a:t>
                    </a:r>
                    <a:r>
                      <a:rPr lang="en-US" sz="700" b="1" dirty="0" err="1">
                        <a:latin typeface="Kruti Dev 010" pitchFamily="2" charset="0"/>
                        <a:ea typeface="ＭＳ Ｐゴシック" pitchFamily="34" charset="-128"/>
                        <a:cs typeface="+mn-cs"/>
                      </a:rPr>
                      <a:t>ka&amp;izdkf'krokD</a:t>
                    </a:r>
                    <a:r>
                      <a:rPr lang="en-US" sz="700" b="1" dirty="0">
                        <a:latin typeface="Kruti Dev 010" pitchFamily="2" charset="0"/>
                        <a:ea typeface="ＭＳ Ｐゴシック" pitchFamily="34" charset="-128"/>
                        <a:cs typeface="+mn-cs"/>
                      </a:rPr>
                      <a:t>;</a:t>
                    </a:r>
                  </a:p>
                </p:txBody>
              </p:sp>
              <p:sp>
                <p:nvSpPr>
                  <p:cNvPr id="26828" name="Text Box 223"/>
                  <p:cNvSpPr txBox="1">
                    <a:spLocks noChangeArrowheads="1"/>
                  </p:cNvSpPr>
                  <p:nvPr/>
                </p:nvSpPr>
                <p:spPr bwMode="auto">
                  <a:xfrm>
                    <a:off x="2595210" y="7688003"/>
                    <a:ext cx="1601112" cy="587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120000"/>
                      </a:lnSpc>
                      <a:spcBef>
                        <a:spcPct val="50000"/>
                      </a:spcBef>
                    </a:pPr>
                    <a:r>
                      <a:rPr lang="en-US" sz="1000" b="1">
                        <a:latin typeface="Kruti Dev 010" charset="0"/>
                      </a:rPr>
                      <a:t>©2006 John Fryman</a:t>
                    </a:r>
                    <a:endParaRPr lang="en-US" sz="300" b="1">
                      <a:latin typeface="Kruti Dev 010" charset="0"/>
                    </a:endParaRPr>
                  </a:p>
                </p:txBody>
              </p:sp>
              <p:sp>
                <p:nvSpPr>
                  <p:cNvPr id="26829" name="Text Box 224"/>
                  <p:cNvSpPr txBox="1">
                    <a:spLocks noChangeArrowheads="1"/>
                  </p:cNvSpPr>
                  <p:nvPr/>
                </p:nvSpPr>
                <p:spPr bwMode="auto">
                  <a:xfrm>
                    <a:off x="2822575" y="5392738"/>
                    <a:ext cx="495300" cy="230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spcBef>
                        <a:spcPct val="50000"/>
                      </a:spcBef>
                    </a:pPr>
                    <a:r>
                      <a:rPr lang="en-US" sz="600" b="1">
                        <a:latin typeface="Kruti Dev 010" charset="0"/>
                      </a:rPr>
                      <a:t>¼,l½</a:t>
                    </a:r>
                  </a:p>
                </p:txBody>
              </p:sp>
              <p:sp>
                <p:nvSpPr>
                  <p:cNvPr id="26830" name="Text Box 225"/>
                  <p:cNvSpPr txBox="1">
                    <a:spLocks noChangeArrowheads="1"/>
                  </p:cNvSpPr>
                  <p:nvPr/>
                </p:nvSpPr>
                <p:spPr bwMode="auto">
                  <a:xfrm>
                    <a:off x="2822575" y="5675312"/>
                    <a:ext cx="495300" cy="230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spcBef>
                        <a:spcPct val="50000"/>
                      </a:spcBef>
                    </a:pPr>
                    <a:r>
                      <a:rPr lang="en-US" sz="600" b="1">
                        <a:latin typeface="Kruti Dev 010" charset="0"/>
                      </a:rPr>
                      <a:t>¼Mh½</a:t>
                    </a:r>
                  </a:p>
                </p:txBody>
              </p:sp>
              <p:sp>
                <p:nvSpPr>
                  <p:cNvPr id="26831" name="Text Box 226"/>
                  <p:cNvSpPr txBox="1">
                    <a:spLocks noChangeArrowheads="1"/>
                  </p:cNvSpPr>
                  <p:nvPr/>
                </p:nvSpPr>
                <p:spPr bwMode="auto">
                  <a:xfrm>
                    <a:off x="2814638" y="5864225"/>
                    <a:ext cx="496886" cy="230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spcBef>
                        <a:spcPct val="50000"/>
                      </a:spcBef>
                    </a:pPr>
                    <a:r>
                      <a:rPr lang="en-US" sz="600" b="1">
                        <a:latin typeface="Kruti Dev 010" charset="0"/>
                      </a:rPr>
                      <a:t>¼,l½</a:t>
                    </a:r>
                  </a:p>
                </p:txBody>
              </p:sp>
              <p:sp>
                <p:nvSpPr>
                  <p:cNvPr id="26832" name="Text Box 227"/>
                  <p:cNvSpPr txBox="1">
                    <a:spLocks noChangeArrowheads="1"/>
                  </p:cNvSpPr>
                  <p:nvPr/>
                </p:nvSpPr>
                <p:spPr bwMode="auto">
                  <a:xfrm>
                    <a:off x="2814638" y="6134100"/>
                    <a:ext cx="496886" cy="341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spcBef>
                        <a:spcPct val="50000"/>
                      </a:spcBef>
                    </a:pPr>
                    <a:r>
                      <a:rPr lang="en-US" sz="600" b="1">
                        <a:latin typeface="Kruti Dev 010" charset="0"/>
                      </a:rPr>
                      <a:t>¼lh MCY;w½</a:t>
                    </a:r>
                  </a:p>
                </p:txBody>
              </p:sp>
              <p:sp>
                <p:nvSpPr>
                  <p:cNvPr id="26833" name="Text Box 228"/>
                  <p:cNvSpPr txBox="1">
                    <a:spLocks noChangeArrowheads="1"/>
                  </p:cNvSpPr>
                  <p:nvPr/>
                </p:nvSpPr>
                <p:spPr bwMode="auto">
                  <a:xfrm>
                    <a:off x="3765550" y="5721349"/>
                    <a:ext cx="579439" cy="453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spcBef>
                        <a:spcPct val="50000"/>
                      </a:spcBef>
                    </a:pPr>
                    <a:r>
                      <a:rPr lang="en-US" sz="1800" b="1">
                        <a:latin typeface="Kruti Dev 010" charset="0"/>
                      </a:rPr>
                      <a:t>}</a:t>
                    </a:r>
                  </a:p>
                </p:txBody>
              </p:sp>
              <p:sp>
                <p:nvSpPr>
                  <p:cNvPr id="26834" name="Text Box 229"/>
                  <p:cNvSpPr txBox="1">
                    <a:spLocks noChangeArrowheads="1"/>
                  </p:cNvSpPr>
                  <p:nvPr/>
                </p:nvSpPr>
                <p:spPr bwMode="auto">
                  <a:xfrm>
                    <a:off x="2913062" y="4829175"/>
                    <a:ext cx="523875" cy="565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spcBef>
                        <a:spcPct val="50000"/>
                      </a:spcBef>
                    </a:pPr>
                    <a:endParaRPr lang="en-US" sz="2400">
                      <a:latin typeface="Kruti Dev 010" charset="0"/>
                    </a:endParaRPr>
                  </a:p>
                </p:txBody>
              </p:sp>
              <p:sp>
                <p:nvSpPr>
                  <p:cNvPr id="26835" name="Text Box 230"/>
                  <p:cNvSpPr txBox="1">
                    <a:spLocks noChangeArrowheads="1"/>
                  </p:cNvSpPr>
                  <p:nvPr/>
                </p:nvSpPr>
                <p:spPr bwMode="auto">
                  <a:xfrm>
                    <a:off x="3411447" y="4202113"/>
                    <a:ext cx="271559" cy="565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endParaRPr lang="en-US" sz="2400">
                      <a:latin typeface="Kruti Dev 010" charset="0"/>
                    </a:endParaRPr>
                  </a:p>
                </p:txBody>
              </p:sp>
              <p:sp>
                <p:nvSpPr>
                  <p:cNvPr id="26836" name="Text Box 231"/>
                  <p:cNvSpPr txBox="1">
                    <a:spLocks noChangeArrowheads="1"/>
                  </p:cNvSpPr>
                  <p:nvPr/>
                </p:nvSpPr>
                <p:spPr bwMode="auto">
                  <a:xfrm>
                    <a:off x="2984409" y="3946524"/>
                    <a:ext cx="271559" cy="565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endParaRPr lang="en-US" sz="2400">
                      <a:latin typeface="Kruti Dev 010" charset="0"/>
                    </a:endParaRPr>
                  </a:p>
                </p:txBody>
              </p:sp>
              <p:sp>
                <p:nvSpPr>
                  <p:cNvPr id="26837" name="AutoShape 232"/>
                  <p:cNvSpPr>
                    <a:spLocks noChangeArrowheads="1"/>
                  </p:cNvSpPr>
                  <p:nvPr/>
                </p:nvSpPr>
                <p:spPr bwMode="auto">
                  <a:xfrm>
                    <a:off x="3276600" y="6303963"/>
                    <a:ext cx="152400" cy="92075"/>
                  </a:xfrm>
                  <a:prstGeom prst="downArrow">
                    <a:avLst>
                      <a:gd name="adj1" fmla="val 50000"/>
                      <a:gd name="adj2" fmla="val 25000"/>
                    </a:avLst>
                  </a:prstGeom>
                  <a:solidFill>
                    <a:schemeClr val="tx1"/>
                  </a:solidFill>
                  <a:ln w="9525">
                    <a:solidFill>
                      <a:schemeClr val="tx1"/>
                    </a:solidFill>
                    <a:miter lim="800000"/>
                    <a:headEnd/>
                    <a:tailEnd/>
                  </a:ln>
                </p:spPr>
                <p:txBody>
                  <a:bodyPr wrap="none" anchor="ctr"/>
                  <a:lstStyle/>
                  <a:p>
                    <a:endParaRPr lang="en-US" sz="1100">
                      <a:latin typeface="Kruti Dev 010" charset="0"/>
                    </a:endParaRPr>
                  </a:p>
                </p:txBody>
              </p:sp>
              <p:sp>
                <p:nvSpPr>
                  <p:cNvPr id="26838" name="Text Box 233"/>
                  <p:cNvSpPr txBox="1">
                    <a:spLocks noChangeArrowheads="1"/>
                  </p:cNvSpPr>
                  <p:nvPr/>
                </p:nvSpPr>
                <p:spPr bwMode="auto">
                  <a:xfrm>
                    <a:off x="2814638" y="6396038"/>
                    <a:ext cx="1265237" cy="1012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spcBef>
                        <a:spcPct val="50000"/>
                      </a:spcBef>
                    </a:pPr>
                    <a:r>
                      <a:rPr lang="en-US" sz="2400" b="1">
                        <a:latin typeface="Kruti Dev 010" charset="0"/>
                      </a:rPr>
                      <a:t>(       )</a:t>
                    </a:r>
                  </a:p>
                </p:txBody>
              </p:sp>
              <p:sp>
                <p:nvSpPr>
                  <p:cNvPr id="218" name="Text Box 234"/>
                  <p:cNvSpPr txBox="1">
                    <a:spLocks noChangeArrowheads="1"/>
                  </p:cNvSpPr>
                  <p:nvPr/>
                </p:nvSpPr>
                <p:spPr bwMode="auto">
                  <a:xfrm>
                    <a:off x="1612109" y="477004"/>
                    <a:ext cx="4326082" cy="409039"/>
                  </a:xfrm>
                  <a:prstGeom prst="rect">
                    <a:avLst/>
                  </a:prstGeom>
                  <a:noFill/>
                  <a:ln w="9525">
                    <a:noFill/>
                    <a:miter lim="800000"/>
                    <a:headEnd/>
                    <a:tailEnd/>
                  </a:ln>
                  <a:effectLst>
                    <a:outerShdw blurRad="63500" dist="53882" dir="2700000" algn="ctr" rotWithShape="0">
                      <a:srgbClr val="DEDEDE">
                        <a:alpha val="74998"/>
                      </a:srgbClr>
                    </a:outerShdw>
                  </a:effectLst>
                </p:spPr>
                <p:txBody>
                  <a:bodyPr lIns="91438" rIns="91438">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defRPr/>
                    </a:pPr>
                    <a:r>
                      <a:rPr lang="en-US" sz="1600" b="1" i="1" smtClean="0">
                        <a:latin typeface="Kruti Dev 010" charset="0"/>
                      </a:rPr>
                      <a:t>iqjkus fu;e dh iqLrdksa dk la;kstu</a:t>
                    </a:r>
                  </a:p>
                </p:txBody>
              </p:sp>
              <p:sp>
                <p:nvSpPr>
                  <p:cNvPr id="26840" name="Line 237"/>
                  <p:cNvSpPr>
                    <a:spLocks noChangeShapeType="1"/>
                  </p:cNvSpPr>
                  <p:nvPr/>
                </p:nvSpPr>
                <p:spPr bwMode="auto">
                  <a:xfrm>
                    <a:off x="544513" y="9020175"/>
                    <a:ext cx="6481762"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841" name="Text Box 238"/>
                  <p:cNvSpPr txBox="1">
                    <a:spLocks noChangeArrowheads="1"/>
                  </p:cNvSpPr>
                  <p:nvPr/>
                </p:nvSpPr>
                <p:spPr bwMode="auto">
                  <a:xfrm>
                    <a:off x="2981325" y="1271588"/>
                    <a:ext cx="879476" cy="341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spcBef>
                        <a:spcPct val="50000"/>
                      </a:spcBef>
                    </a:pPr>
                    <a:r>
                      <a:rPr lang="en-US" b="1">
                        <a:solidFill>
                          <a:srgbClr val="E32434"/>
                        </a:solidFill>
                        <a:latin typeface="Kruti Dev 010" charset="0"/>
                      </a:rPr>
                      <a:t>mRifRr</a:t>
                    </a:r>
                  </a:p>
                </p:txBody>
              </p:sp>
              <p:sp>
                <p:nvSpPr>
                  <p:cNvPr id="26842" name="Text Box 239"/>
                  <p:cNvSpPr txBox="1">
                    <a:spLocks noChangeArrowheads="1"/>
                  </p:cNvSpPr>
                  <p:nvPr/>
                </p:nvSpPr>
                <p:spPr bwMode="auto">
                  <a:xfrm>
                    <a:off x="3076575" y="2857499"/>
                    <a:ext cx="1055688" cy="565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spcBef>
                        <a:spcPct val="50000"/>
                      </a:spcBef>
                    </a:pPr>
                    <a:r>
                      <a:rPr lang="en-US" b="1">
                        <a:solidFill>
                          <a:srgbClr val="E32434"/>
                        </a:solidFill>
                        <a:latin typeface="Kruti Dev 010" charset="0"/>
                      </a:rPr>
                      <a:t>ySO;O;oLFkk</a:t>
                    </a:r>
                  </a:p>
                </p:txBody>
              </p:sp>
              <p:sp>
                <p:nvSpPr>
                  <p:cNvPr id="26843" name="Text Box 240"/>
                  <p:cNvSpPr txBox="1">
                    <a:spLocks noChangeArrowheads="1"/>
                  </p:cNvSpPr>
                  <p:nvPr/>
                </p:nvSpPr>
                <p:spPr bwMode="auto">
                  <a:xfrm>
                    <a:off x="3062289" y="3098800"/>
                    <a:ext cx="1125537" cy="341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spcBef>
                        <a:spcPct val="50000"/>
                      </a:spcBef>
                    </a:pPr>
                    <a:r>
                      <a:rPr lang="en-US" b="1">
                        <a:solidFill>
                          <a:srgbClr val="E32434"/>
                        </a:solidFill>
                        <a:latin typeface="Kruti Dev 010" charset="0"/>
                      </a:rPr>
                      <a:t>fxurh</a:t>
                    </a:r>
                  </a:p>
                </p:txBody>
              </p:sp>
              <p:sp>
                <p:nvSpPr>
                  <p:cNvPr id="223" name="Text Box 241"/>
                  <p:cNvSpPr txBox="1">
                    <a:spLocks noChangeArrowheads="1"/>
                  </p:cNvSpPr>
                  <p:nvPr/>
                </p:nvSpPr>
                <p:spPr bwMode="auto">
                  <a:xfrm>
                    <a:off x="3061468" y="3296111"/>
                    <a:ext cx="881931" cy="391756"/>
                  </a:xfrm>
                  <a:prstGeom prst="rect">
                    <a:avLst/>
                  </a:prstGeom>
                  <a:noFill/>
                  <a:ln w="9525">
                    <a:noFill/>
                    <a:miter lim="800000"/>
                    <a:headEnd/>
                    <a:tailEnd/>
                  </a:ln>
                </p:spPr>
                <p:txBody>
                  <a:bodyPr lIns="97027" tIns="48513" rIns="97027" bIns="48513">
                    <a:spAutoFit/>
                  </a:bodyPr>
                  <a:lstStyle/>
                  <a:p>
                    <a:pPr algn="ctr" defTabSz="969963">
                      <a:lnSpc>
                        <a:spcPct val="70000"/>
                      </a:lnSpc>
                      <a:spcBef>
                        <a:spcPct val="50000"/>
                      </a:spcBef>
                      <a:defRPr/>
                    </a:pPr>
                    <a:r>
                      <a:rPr lang="en-US" sz="1050" b="1">
                        <a:solidFill>
                          <a:srgbClr val="E32434"/>
                        </a:solidFill>
                        <a:latin typeface="Kruti Dev 010" pitchFamily="2" charset="0"/>
                        <a:ea typeface="ＭＳ Ｐゴシック" pitchFamily="34" charset="-128"/>
                        <a:cs typeface="+mn-cs"/>
                      </a:rPr>
                      <a:t>O;oLFkkfooj.k</a:t>
                    </a:r>
                  </a:p>
                </p:txBody>
              </p:sp>
              <p:sp>
                <p:nvSpPr>
                  <p:cNvPr id="26845" name="Line 242"/>
                  <p:cNvSpPr>
                    <a:spLocks noChangeShapeType="1"/>
                  </p:cNvSpPr>
                  <p:nvPr/>
                </p:nvSpPr>
                <p:spPr bwMode="auto">
                  <a:xfrm>
                    <a:off x="3006725" y="3571875"/>
                    <a:ext cx="109378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846" name="Text Box 243"/>
                  <p:cNvSpPr txBox="1">
                    <a:spLocks noChangeArrowheads="1"/>
                  </p:cNvSpPr>
                  <p:nvPr/>
                </p:nvSpPr>
                <p:spPr bwMode="auto">
                  <a:xfrm>
                    <a:off x="3146426" y="2614613"/>
                    <a:ext cx="881063" cy="341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spcBef>
                        <a:spcPct val="50000"/>
                      </a:spcBef>
                    </a:pPr>
                    <a:r>
                      <a:rPr lang="en-US" b="1">
                        <a:solidFill>
                          <a:srgbClr val="E32434"/>
                        </a:solidFill>
                        <a:latin typeface="Kruti Dev 010" charset="0"/>
                      </a:rPr>
                      <a:t>fuxZeu</a:t>
                    </a:r>
                  </a:p>
                </p:txBody>
              </p:sp>
              <p:sp>
                <p:nvSpPr>
                  <p:cNvPr id="26847" name="Text Box 244"/>
                  <p:cNvSpPr txBox="1">
                    <a:spLocks noChangeArrowheads="1"/>
                  </p:cNvSpPr>
                  <p:nvPr/>
                </p:nvSpPr>
                <p:spPr bwMode="auto">
                  <a:xfrm>
                    <a:off x="4363472" y="1663794"/>
                    <a:ext cx="998496" cy="255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70000"/>
                      </a:lnSpc>
                      <a:spcBef>
                        <a:spcPct val="50000"/>
                      </a:spcBef>
                    </a:pPr>
                    <a:r>
                      <a:rPr lang="en-US" sz="1000" b="1">
                        <a:solidFill>
                          <a:srgbClr val="E32434"/>
                        </a:solidFill>
                        <a:latin typeface="Kruti Dev 010" charset="0"/>
                      </a:rPr>
                      <a:t>v¸;qc</a:t>
                    </a:r>
                  </a:p>
                </p:txBody>
              </p:sp>
              <p:sp>
                <p:nvSpPr>
                  <p:cNvPr id="26848" name="Text Box 245"/>
                  <p:cNvSpPr txBox="1">
                    <a:spLocks noChangeArrowheads="1"/>
                  </p:cNvSpPr>
                  <p:nvPr/>
                </p:nvSpPr>
                <p:spPr bwMode="auto">
                  <a:xfrm>
                    <a:off x="4360863" y="2163763"/>
                    <a:ext cx="998537" cy="30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70000"/>
                      </a:lnSpc>
                    </a:pPr>
                    <a:r>
                      <a:rPr lang="en-US" sz="700" b="1">
                        <a:solidFill>
                          <a:srgbClr val="E32434"/>
                        </a:solidFill>
                        <a:latin typeface="Kruti Dev 010" charset="0"/>
                      </a:rPr>
                      <a:t>Hktu </a:t>
                    </a:r>
                  </a:p>
                  <a:p>
                    <a:pPr algn="ctr">
                      <a:lnSpc>
                        <a:spcPct val="70000"/>
                      </a:lnSpc>
                    </a:pPr>
                    <a:r>
                      <a:rPr lang="en-US" sz="700" b="1">
                        <a:solidFill>
                          <a:srgbClr val="E32434"/>
                        </a:solidFill>
                        <a:latin typeface="Kruti Dev 010" charset="0"/>
                      </a:rPr>
                      <a:t>lafgrk</a:t>
                    </a:r>
                  </a:p>
                </p:txBody>
              </p:sp>
              <p:sp>
                <p:nvSpPr>
                  <p:cNvPr id="26849" name="Text Box 246"/>
                  <p:cNvSpPr txBox="1">
                    <a:spLocks noChangeArrowheads="1"/>
                  </p:cNvSpPr>
                  <p:nvPr/>
                </p:nvSpPr>
                <p:spPr bwMode="auto">
                  <a:xfrm>
                    <a:off x="4360863" y="2547938"/>
                    <a:ext cx="998537" cy="353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70000"/>
                      </a:lnSpc>
                    </a:pPr>
                    <a:r>
                      <a:rPr lang="en-US" sz="900" b="1">
                        <a:solidFill>
                          <a:srgbClr val="E32434"/>
                        </a:solidFill>
                        <a:latin typeface="Kruti Dev 010" charset="0"/>
                      </a:rPr>
                      <a:t>uhfr </a:t>
                    </a:r>
                  </a:p>
                  <a:p>
                    <a:pPr algn="ctr">
                      <a:lnSpc>
                        <a:spcPct val="70000"/>
                      </a:lnSpc>
                    </a:pPr>
                    <a:r>
                      <a:rPr lang="en-US" sz="900" b="1">
                        <a:solidFill>
                          <a:srgbClr val="E32434"/>
                        </a:solidFill>
                        <a:latin typeface="Kruti Dev 010" charset="0"/>
                      </a:rPr>
                      <a:t>opu</a:t>
                    </a:r>
                  </a:p>
                </p:txBody>
              </p:sp>
              <p:sp>
                <p:nvSpPr>
                  <p:cNvPr id="26850" name="Text Box 247"/>
                  <p:cNvSpPr txBox="1">
                    <a:spLocks noChangeArrowheads="1"/>
                  </p:cNvSpPr>
                  <p:nvPr/>
                </p:nvSpPr>
                <p:spPr bwMode="auto">
                  <a:xfrm>
                    <a:off x="4354514" y="2913063"/>
                    <a:ext cx="998537" cy="353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70000"/>
                      </a:lnSpc>
                    </a:pPr>
                    <a:r>
                      <a:rPr lang="en-US" sz="900" b="1">
                        <a:solidFill>
                          <a:srgbClr val="E32434"/>
                        </a:solidFill>
                        <a:latin typeface="Kruti Dev 010" charset="0"/>
                      </a:rPr>
                      <a:t>lHkks </a:t>
                    </a:r>
                  </a:p>
                  <a:p>
                    <a:pPr algn="ctr">
                      <a:lnSpc>
                        <a:spcPct val="70000"/>
                      </a:lnSpc>
                    </a:pPr>
                    <a:r>
                      <a:rPr lang="en-US" sz="900" b="1">
                        <a:solidFill>
                          <a:srgbClr val="E32434"/>
                        </a:solidFill>
                        <a:latin typeface="Kruti Dev 010" charset="0"/>
                      </a:rPr>
                      <a:t>ins'kd</a:t>
                    </a:r>
                  </a:p>
                </p:txBody>
              </p:sp>
              <p:sp>
                <p:nvSpPr>
                  <p:cNvPr id="26851" name="Text Box 248"/>
                  <p:cNvSpPr txBox="1">
                    <a:spLocks noChangeArrowheads="1"/>
                  </p:cNvSpPr>
                  <p:nvPr/>
                </p:nvSpPr>
                <p:spPr bwMode="auto">
                  <a:xfrm>
                    <a:off x="4362451" y="3459164"/>
                    <a:ext cx="998539" cy="235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70000"/>
                      </a:lnSpc>
                      <a:spcBef>
                        <a:spcPct val="50000"/>
                      </a:spcBef>
                    </a:pPr>
                    <a:r>
                      <a:rPr lang="en-US" sz="900" b="1">
                        <a:solidFill>
                          <a:srgbClr val="E32434"/>
                        </a:solidFill>
                        <a:latin typeface="Kruti Dev 010" charset="0"/>
                      </a:rPr>
                      <a:t>Js"Bxhr</a:t>
                    </a:r>
                  </a:p>
                </p:txBody>
              </p:sp>
              <p:sp>
                <p:nvSpPr>
                  <p:cNvPr id="26852" name="Text Box 249"/>
                  <p:cNvSpPr txBox="1">
                    <a:spLocks noChangeArrowheads="1"/>
                  </p:cNvSpPr>
                  <p:nvPr/>
                </p:nvSpPr>
                <p:spPr bwMode="auto">
                  <a:xfrm>
                    <a:off x="4919663" y="1673225"/>
                    <a:ext cx="642937" cy="209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70000"/>
                      </a:lnSpc>
                      <a:spcBef>
                        <a:spcPct val="50000"/>
                      </a:spcBef>
                    </a:pPr>
                    <a:r>
                      <a:rPr lang="en-US" sz="700" b="1">
                        <a:solidFill>
                          <a:srgbClr val="E32434"/>
                        </a:solidFill>
                        <a:latin typeface="Kruti Dev 010" charset="0"/>
                      </a:rPr>
                      <a:t>vczkge</a:t>
                    </a:r>
                  </a:p>
                </p:txBody>
              </p:sp>
              <p:sp>
                <p:nvSpPr>
                  <p:cNvPr id="26853" name="Text Box 250"/>
                  <p:cNvSpPr txBox="1">
                    <a:spLocks noChangeArrowheads="1"/>
                  </p:cNvSpPr>
                  <p:nvPr/>
                </p:nvSpPr>
                <p:spPr bwMode="auto">
                  <a:xfrm>
                    <a:off x="4627563" y="2155825"/>
                    <a:ext cx="873125" cy="304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r>
                      <a:rPr lang="en-US" sz="500" b="1">
                        <a:solidFill>
                          <a:srgbClr val="E32434"/>
                        </a:solidFill>
                        <a:latin typeface="Kruti Dev 010" charset="0"/>
                      </a:rPr>
                      <a:t>1@2 nkÅn</a:t>
                    </a:r>
                  </a:p>
                  <a:p>
                    <a:r>
                      <a:rPr lang="en-US" sz="500" b="1">
                        <a:solidFill>
                          <a:srgbClr val="E32434"/>
                        </a:solidFill>
                        <a:latin typeface="Kruti Dev 010" charset="0"/>
                      </a:rPr>
                      <a:t>1 ewlk</a:t>
                    </a:r>
                  </a:p>
                </p:txBody>
              </p:sp>
              <p:sp>
                <p:nvSpPr>
                  <p:cNvPr id="26854" name="Text Box 251"/>
                  <p:cNvSpPr txBox="1">
                    <a:spLocks noChangeArrowheads="1"/>
                  </p:cNvSpPr>
                  <p:nvPr/>
                </p:nvSpPr>
                <p:spPr bwMode="auto">
                  <a:xfrm>
                    <a:off x="4635500" y="2555875"/>
                    <a:ext cx="873125" cy="304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r>
                      <a:rPr lang="en-US" sz="500" b="1">
                        <a:solidFill>
                          <a:srgbClr val="E32434"/>
                        </a:solidFill>
                        <a:latin typeface="Kruti Dev 010" charset="0"/>
                      </a:rPr>
                      <a:t>lkWykseu thou </a:t>
                    </a:r>
                  </a:p>
                  <a:p>
                    <a:r>
                      <a:rPr lang="en-US" sz="500" b="1">
                        <a:solidFill>
                          <a:srgbClr val="E32434"/>
                        </a:solidFill>
                        <a:latin typeface="Kruti Dev 010" charset="0"/>
                      </a:rPr>
                      <a:t>ij cksyrk gS</a:t>
                    </a:r>
                  </a:p>
                </p:txBody>
              </p:sp>
              <p:sp>
                <p:nvSpPr>
                  <p:cNvPr id="26855" name="Text Box 252"/>
                  <p:cNvSpPr txBox="1">
                    <a:spLocks noChangeArrowheads="1"/>
                  </p:cNvSpPr>
                  <p:nvPr/>
                </p:nvSpPr>
                <p:spPr bwMode="auto">
                  <a:xfrm>
                    <a:off x="4629151" y="2932113"/>
                    <a:ext cx="873125" cy="304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r>
                      <a:rPr lang="en-US" sz="500" b="1">
                        <a:solidFill>
                          <a:srgbClr val="E32434"/>
                        </a:solidFill>
                        <a:latin typeface="Kruti Dev 010" charset="0"/>
                      </a:rPr>
                      <a:t>lkWykseu thou </a:t>
                    </a:r>
                  </a:p>
                  <a:p>
                    <a:r>
                      <a:rPr lang="en-US" sz="500" b="1">
                        <a:solidFill>
                          <a:srgbClr val="E32434"/>
                        </a:solidFill>
                        <a:latin typeface="Kruti Dev 010" charset="0"/>
                      </a:rPr>
                      <a:t>ij cksyrk gS</a:t>
                    </a:r>
                  </a:p>
                </p:txBody>
              </p:sp>
              <p:sp>
                <p:nvSpPr>
                  <p:cNvPr id="26856" name="Text Box 253"/>
                  <p:cNvSpPr txBox="1">
                    <a:spLocks noChangeArrowheads="1"/>
                  </p:cNvSpPr>
                  <p:nvPr/>
                </p:nvSpPr>
                <p:spPr bwMode="auto">
                  <a:xfrm>
                    <a:off x="4635500" y="3365500"/>
                    <a:ext cx="873125" cy="304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r>
                      <a:rPr lang="en-US" sz="500" b="1">
                        <a:solidFill>
                          <a:srgbClr val="E32434"/>
                        </a:solidFill>
                        <a:latin typeface="Kruti Dev 010" charset="0"/>
                      </a:rPr>
                      <a:t>lkWyksu fookg ij</a:t>
                    </a:r>
                  </a:p>
                  <a:p>
                    <a:r>
                      <a:rPr lang="en-US" sz="500" b="1">
                        <a:solidFill>
                          <a:srgbClr val="E32434"/>
                        </a:solidFill>
                        <a:latin typeface="Kruti Dev 010" charset="0"/>
                      </a:rPr>
                      <a:t>fy[krk gS</a:t>
                    </a:r>
                  </a:p>
                </p:txBody>
              </p:sp>
              <p:sp>
                <p:nvSpPr>
                  <p:cNvPr id="26857" name="Text Box 254"/>
                  <p:cNvSpPr txBox="1">
                    <a:spLocks noChangeArrowheads="1"/>
                  </p:cNvSpPr>
                  <p:nvPr/>
                </p:nvSpPr>
                <p:spPr bwMode="auto">
                  <a:xfrm>
                    <a:off x="3067050" y="3821113"/>
                    <a:ext cx="998539" cy="274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70000"/>
                      </a:lnSpc>
                      <a:spcBef>
                        <a:spcPct val="50000"/>
                      </a:spcBef>
                    </a:pPr>
                    <a:r>
                      <a:rPr lang="en-US" b="1">
                        <a:solidFill>
                          <a:srgbClr val="E32434"/>
                        </a:solidFill>
                        <a:latin typeface="Kruti Dev 010" charset="0"/>
                      </a:rPr>
                      <a:t>;gks'kq</a:t>
                    </a:r>
                  </a:p>
                </p:txBody>
              </p:sp>
              <p:sp>
                <p:nvSpPr>
                  <p:cNvPr id="26858" name="Text Box 255"/>
                  <p:cNvSpPr txBox="1">
                    <a:spLocks noChangeArrowheads="1"/>
                  </p:cNvSpPr>
                  <p:nvPr/>
                </p:nvSpPr>
                <p:spPr bwMode="auto">
                  <a:xfrm>
                    <a:off x="3059113" y="4579938"/>
                    <a:ext cx="998537" cy="274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70000"/>
                      </a:lnSpc>
                      <a:spcBef>
                        <a:spcPct val="50000"/>
                      </a:spcBef>
                    </a:pPr>
                    <a:r>
                      <a:rPr lang="en-US" b="1">
                        <a:solidFill>
                          <a:srgbClr val="E32434"/>
                        </a:solidFill>
                        <a:latin typeface="Kruti Dev 010" charset="0"/>
                      </a:rPr>
                      <a:t>U;kf;;ksa</a:t>
                    </a:r>
                  </a:p>
                </p:txBody>
              </p:sp>
              <p:sp>
                <p:nvSpPr>
                  <p:cNvPr id="26859" name="Text Box 256"/>
                  <p:cNvSpPr txBox="1">
                    <a:spLocks noChangeArrowheads="1"/>
                  </p:cNvSpPr>
                  <p:nvPr/>
                </p:nvSpPr>
                <p:spPr bwMode="auto">
                  <a:xfrm>
                    <a:off x="3052762" y="4822825"/>
                    <a:ext cx="998537" cy="274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70000"/>
                      </a:lnSpc>
                      <a:spcBef>
                        <a:spcPct val="50000"/>
                      </a:spcBef>
                    </a:pPr>
                    <a:r>
                      <a:rPr lang="en-US" b="1">
                        <a:solidFill>
                          <a:srgbClr val="E32434"/>
                        </a:solidFill>
                        <a:latin typeface="Kruti Dev 010" charset="0"/>
                      </a:rPr>
                      <a:t>:Fk</a:t>
                    </a:r>
                  </a:p>
                </p:txBody>
              </p:sp>
              <p:sp>
                <p:nvSpPr>
                  <p:cNvPr id="26860" name="Text Box 257"/>
                  <p:cNvSpPr txBox="1">
                    <a:spLocks noChangeArrowheads="1"/>
                  </p:cNvSpPr>
                  <p:nvPr/>
                </p:nvSpPr>
                <p:spPr bwMode="auto">
                  <a:xfrm>
                    <a:off x="3046412" y="5346699"/>
                    <a:ext cx="998537" cy="274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70000"/>
                      </a:lnSpc>
                      <a:spcBef>
                        <a:spcPct val="50000"/>
                      </a:spcBef>
                    </a:pPr>
                    <a:r>
                      <a:rPr lang="en-US" b="1">
                        <a:solidFill>
                          <a:srgbClr val="E32434"/>
                        </a:solidFill>
                        <a:latin typeface="Kruti Dev 010" charset="0"/>
                      </a:rPr>
                      <a:t>1 'kew,y</a:t>
                    </a:r>
                  </a:p>
                </p:txBody>
              </p:sp>
              <p:sp>
                <p:nvSpPr>
                  <p:cNvPr id="26861" name="Text Box 258"/>
                  <p:cNvSpPr txBox="1">
                    <a:spLocks noChangeArrowheads="1"/>
                  </p:cNvSpPr>
                  <p:nvPr/>
                </p:nvSpPr>
                <p:spPr bwMode="auto">
                  <a:xfrm>
                    <a:off x="2940050" y="5640388"/>
                    <a:ext cx="1000125" cy="274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70000"/>
                      </a:lnSpc>
                      <a:spcBef>
                        <a:spcPct val="50000"/>
                      </a:spcBef>
                    </a:pPr>
                    <a:r>
                      <a:rPr lang="en-US" b="1">
                        <a:solidFill>
                          <a:srgbClr val="E32434"/>
                        </a:solidFill>
                        <a:latin typeface="Kruti Dev 010" charset="0"/>
                      </a:rPr>
                      <a:t>2 'kew,y</a:t>
                    </a:r>
                  </a:p>
                </p:txBody>
              </p:sp>
              <p:sp>
                <p:nvSpPr>
                  <p:cNvPr id="26862" name="Text Box 259"/>
                  <p:cNvSpPr txBox="1">
                    <a:spLocks noChangeArrowheads="1"/>
                  </p:cNvSpPr>
                  <p:nvPr/>
                </p:nvSpPr>
                <p:spPr bwMode="auto">
                  <a:xfrm>
                    <a:off x="2962275" y="5838825"/>
                    <a:ext cx="998539" cy="274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70000"/>
                      </a:lnSpc>
                      <a:spcBef>
                        <a:spcPct val="50000"/>
                      </a:spcBef>
                    </a:pPr>
                    <a:r>
                      <a:rPr lang="en-US" b="1">
                        <a:solidFill>
                          <a:srgbClr val="E32434"/>
                        </a:solidFill>
                        <a:latin typeface="Kruti Dev 010" charset="0"/>
                      </a:rPr>
                      <a:t>1 jktk</a:t>
                    </a:r>
                  </a:p>
                </p:txBody>
              </p:sp>
              <p:sp>
                <p:nvSpPr>
                  <p:cNvPr id="26863" name="Text Box 260"/>
                  <p:cNvSpPr txBox="1">
                    <a:spLocks noChangeArrowheads="1"/>
                  </p:cNvSpPr>
                  <p:nvPr/>
                </p:nvSpPr>
                <p:spPr bwMode="auto">
                  <a:xfrm>
                    <a:off x="2905125" y="6119813"/>
                    <a:ext cx="1000125" cy="274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70000"/>
                      </a:lnSpc>
                      <a:spcBef>
                        <a:spcPct val="50000"/>
                      </a:spcBef>
                    </a:pPr>
                    <a:r>
                      <a:rPr lang="en-US" b="1">
                        <a:solidFill>
                          <a:srgbClr val="E32434"/>
                        </a:solidFill>
                        <a:latin typeface="Kruti Dev 010" charset="0"/>
                      </a:rPr>
                      <a:t>2 jktk</a:t>
                    </a:r>
                  </a:p>
                </p:txBody>
              </p:sp>
              <p:sp>
                <p:nvSpPr>
                  <p:cNvPr id="26864" name="Text Box 261"/>
                  <p:cNvSpPr txBox="1">
                    <a:spLocks noChangeArrowheads="1"/>
                  </p:cNvSpPr>
                  <p:nvPr/>
                </p:nvSpPr>
                <p:spPr bwMode="auto">
                  <a:xfrm>
                    <a:off x="2857499" y="6389688"/>
                    <a:ext cx="998539" cy="431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70000"/>
                      </a:lnSpc>
                      <a:spcBef>
                        <a:spcPct val="50000"/>
                      </a:spcBef>
                    </a:pPr>
                    <a:r>
                      <a:rPr lang="en-US" b="1">
                        <a:solidFill>
                          <a:srgbClr val="E32434"/>
                        </a:solidFill>
                        <a:latin typeface="Kruti Dev 010" charset="0"/>
                      </a:rPr>
                      <a:t>1 bfrgkl</a:t>
                    </a:r>
                  </a:p>
                </p:txBody>
              </p:sp>
              <p:sp>
                <p:nvSpPr>
                  <p:cNvPr id="26865" name="Text Box 262"/>
                  <p:cNvSpPr txBox="1">
                    <a:spLocks noChangeArrowheads="1"/>
                  </p:cNvSpPr>
                  <p:nvPr/>
                </p:nvSpPr>
                <p:spPr bwMode="auto">
                  <a:xfrm>
                    <a:off x="2852738" y="6578600"/>
                    <a:ext cx="1000125" cy="431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70000"/>
                      </a:lnSpc>
                      <a:spcBef>
                        <a:spcPct val="50000"/>
                      </a:spcBef>
                    </a:pPr>
                    <a:r>
                      <a:rPr lang="en-US" b="1">
                        <a:solidFill>
                          <a:srgbClr val="E32434"/>
                        </a:solidFill>
                        <a:latin typeface="Kruti Dev 010" charset="0"/>
                      </a:rPr>
                      <a:t>2 bfrgkl</a:t>
                    </a:r>
                  </a:p>
                </p:txBody>
              </p:sp>
              <p:sp>
                <p:nvSpPr>
                  <p:cNvPr id="26866" name="Text Box 263"/>
                  <p:cNvSpPr txBox="1">
                    <a:spLocks noChangeArrowheads="1"/>
                  </p:cNvSpPr>
                  <p:nvPr/>
                </p:nvSpPr>
                <p:spPr bwMode="auto">
                  <a:xfrm>
                    <a:off x="2933699" y="6802438"/>
                    <a:ext cx="998539" cy="274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70000"/>
                      </a:lnSpc>
                      <a:spcBef>
                        <a:spcPct val="50000"/>
                      </a:spcBef>
                    </a:pPr>
                    <a:r>
                      <a:rPr lang="en-US" b="1">
                        <a:solidFill>
                          <a:srgbClr val="E32434"/>
                        </a:solidFill>
                        <a:latin typeface="Kruti Dev 010" charset="0"/>
                      </a:rPr>
                      <a:t>,tzk</a:t>
                    </a:r>
                  </a:p>
                </p:txBody>
              </p:sp>
              <p:sp>
                <p:nvSpPr>
                  <p:cNvPr id="26867" name="Text Box 264"/>
                  <p:cNvSpPr txBox="1">
                    <a:spLocks noChangeArrowheads="1"/>
                  </p:cNvSpPr>
                  <p:nvPr/>
                </p:nvSpPr>
                <p:spPr bwMode="auto">
                  <a:xfrm>
                    <a:off x="2878138" y="7031038"/>
                    <a:ext cx="1158876" cy="274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70000"/>
                      </a:lnSpc>
                      <a:spcBef>
                        <a:spcPct val="50000"/>
                      </a:spcBef>
                    </a:pPr>
                    <a:r>
                      <a:rPr lang="en-US" b="1">
                        <a:solidFill>
                          <a:srgbClr val="E32434"/>
                        </a:solidFill>
                        <a:latin typeface="Kruti Dev 010" charset="0"/>
                      </a:rPr>
                      <a:t>ugsek;kg</a:t>
                    </a:r>
                  </a:p>
                </p:txBody>
              </p:sp>
              <p:sp>
                <p:nvSpPr>
                  <p:cNvPr id="26868" name="Text Box 265"/>
                  <p:cNvSpPr txBox="1">
                    <a:spLocks noChangeArrowheads="1"/>
                  </p:cNvSpPr>
                  <p:nvPr/>
                </p:nvSpPr>
                <p:spPr bwMode="auto">
                  <a:xfrm>
                    <a:off x="2982913" y="7240588"/>
                    <a:ext cx="998537" cy="274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70000"/>
                      </a:lnSpc>
                      <a:spcBef>
                        <a:spcPct val="50000"/>
                      </a:spcBef>
                    </a:pPr>
                    <a:r>
                      <a:rPr lang="en-US" b="1">
                        <a:solidFill>
                          <a:srgbClr val="E32434"/>
                        </a:solidFill>
                        <a:latin typeface="Kruti Dev 010" charset="0"/>
                      </a:rPr>
                      <a:t>,sLrj</a:t>
                    </a:r>
                  </a:p>
                </p:txBody>
              </p:sp>
              <p:sp>
                <p:nvSpPr>
                  <p:cNvPr id="248" name="Text Box 266"/>
                  <p:cNvSpPr txBox="1">
                    <a:spLocks noChangeArrowheads="1"/>
                  </p:cNvSpPr>
                  <p:nvPr/>
                </p:nvSpPr>
                <p:spPr bwMode="auto">
                  <a:xfrm>
                    <a:off x="4495431" y="4406086"/>
                    <a:ext cx="1000694" cy="255409"/>
                  </a:xfrm>
                  <a:prstGeom prst="rect">
                    <a:avLst/>
                  </a:prstGeom>
                  <a:noFill/>
                  <a:ln w="9525">
                    <a:noFill/>
                    <a:miter lim="800000"/>
                    <a:headEnd/>
                    <a:tailEnd/>
                  </a:ln>
                </p:spPr>
                <p:txBody>
                  <a:bodyPr lIns="97027" tIns="48513" rIns="97027" bIns="48513">
                    <a:spAutoFit/>
                  </a:bodyPr>
                  <a:lstStyle/>
                  <a:p>
                    <a:pPr algn="ctr" defTabSz="969963">
                      <a:lnSpc>
                        <a:spcPct val="70000"/>
                      </a:lnSpc>
                      <a:spcBef>
                        <a:spcPct val="50000"/>
                      </a:spcBef>
                      <a:defRPr/>
                    </a:pPr>
                    <a:r>
                      <a:rPr lang="en-US" sz="1050" b="1">
                        <a:solidFill>
                          <a:srgbClr val="E32434"/>
                        </a:solidFill>
                        <a:latin typeface="Kruti Dev 010" pitchFamily="2" charset="0"/>
                        <a:ea typeface="ＭＳ Ｐゴシック" pitchFamily="34" charset="-128"/>
                        <a:cs typeface="+mn-cs"/>
                      </a:rPr>
                      <a:t>vkeksl</a:t>
                    </a:r>
                  </a:p>
                </p:txBody>
              </p:sp>
              <p:sp>
                <p:nvSpPr>
                  <p:cNvPr id="249" name="Text Box 267"/>
                  <p:cNvSpPr txBox="1">
                    <a:spLocks noChangeArrowheads="1"/>
                  </p:cNvSpPr>
                  <p:nvPr/>
                </p:nvSpPr>
                <p:spPr bwMode="auto">
                  <a:xfrm>
                    <a:off x="4495431" y="4582761"/>
                    <a:ext cx="998496" cy="255409"/>
                  </a:xfrm>
                  <a:prstGeom prst="rect">
                    <a:avLst/>
                  </a:prstGeom>
                  <a:noFill/>
                  <a:ln w="9525">
                    <a:noFill/>
                    <a:miter lim="800000"/>
                    <a:headEnd/>
                    <a:tailEnd/>
                  </a:ln>
                </p:spPr>
                <p:txBody>
                  <a:bodyPr lIns="97027" tIns="48513" rIns="97027" bIns="48513">
                    <a:spAutoFit/>
                  </a:bodyPr>
                  <a:lstStyle/>
                  <a:p>
                    <a:pPr algn="ctr" defTabSz="969963">
                      <a:lnSpc>
                        <a:spcPct val="70000"/>
                      </a:lnSpc>
                      <a:spcBef>
                        <a:spcPct val="50000"/>
                      </a:spcBef>
                      <a:defRPr/>
                    </a:pPr>
                    <a:r>
                      <a:rPr lang="en-US" sz="1050" b="1">
                        <a:solidFill>
                          <a:srgbClr val="E32434"/>
                        </a:solidFill>
                        <a:latin typeface="Kruti Dev 010" pitchFamily="2" charset="0"/>
                        <a:ea typeface="ＭＳ Ｐゴシック" pitchFamily="34" charset="-128"/>
                        <a:cs typeface="+mn-cs"/>
                      </a:rPr>
                      <a:t>gks'ks</a:t>
                    </a:r>
                  </a:p>
                </p:txBody>
              </p:sp>
              <p:sp>
                <p:nvSpPr>
                  <p:cNvPr id="26871" name="Text Box 268"/>
                  <p:cNvSpPr txBox="1">
                    <a:spLocks noChangeArrowheads="1"/>
                  </p:cNvSpPr>
                  <p:nvPr/>
                </p:nvSpPr>
                <p:spPr bwMode="auto">
                  <a:xfrm>
                    <a:off x="4552951" y="4706938"/>
                    <a:ext cx="998539" cy="535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nSpc>
                        <a:spcPct val="70000"/>
                      </a:lnSpc>
                      <a:spcBef>
                        <a:spcPct val="50000"/>
                      </a:spcBef>
                    </a:pPr>
                    <a:r>
                      <a:rPr lang="en-US" sz="800" b="1">
                        <a:solidFill>
                          <a:srgbClr val="E32434"/>
                        </a:solidFill>
                        <a:latin typeface="Kruti Dev 010" charset="0"/>
                      </a:rPr>
                      <a:t>;ksuk                           ¼uhuos½</a:t>
                    </a:r>
                  </a:p>
                </p:txBody>
              </p:sp>
              <p:sp>
                <p:nvSpPr>
                  <p:cNvPr id="251" name="Text Box 269"/>
                  <p:cNvSpPr txBox="1">
                    <a:spLocks noChangeArrowheads="1"/>
                  </p:cNvSpPr>
                  <p:nvPr/>
                </p:nvSpPr>
                <p:spPr bwMode="auto">
                  <a:xfrm>
                    <a:off x="4552614" y="5216484"/>
                    <a:ext cx="998496" cy="255409"/>
                  </a:xfrm>
                  <a:prstGeom prst="rect">
                    <a:avLst/>
                  </a:prstGeom>
                  <a:noFill/>
                  <a:ln w="9525">
                    <a:noFill/>
                    <a:miter lim="800000"/>
                    <a:headEnd/>
                    <a:tailEnd/>
                  </a:ln>
                </p:spPr>
                <p:txBody>
                  <a:bodyPr lIns="97027" tIns="48513" rIns="97027" bIns="48513">
                    <a:spAutoFit/>
                  </a:bodyPr>
                  <a:lstStyle/>
                  <a:p>
                    <a:pPr algn="ctr" defTabSz="969963">
                      <a:lnSpc>
                        <a:spcPct val="70000"/>
                      </a:lnSpc>
                      <a:spcBef>
                        <a:spcPct val="50000"/>
                      </a:spcBef>
                      <a:defRPr/>
                    </a:pPr>
                    <a:r>
                      <a:rPr lang="en-US" sz="1050" b="1">
                        <a:solidFill>
                          <a:srgbClr val="E32434"/>
                        </a:solidFill>
                        <a:latin typeface="Kruti Dev 010" pitchFamily="2" charset="0"/>
                        <a:ea typeface="ＭＳ Ｐゴシック" pitchFamily="34" charset="-128"/>
                        <a:cs typeface="+mn-cs"/>
                      </a:rPr>
                      <a:t>;'kk;kg</a:t>
                    </a:r>
                  </a:p>
                </p:txBody>
              </p:sp>
              <p:sp>
                <p:nvSpPr>
                  <p:cNvPr id="252" name="Text Box 270"/>
                  <p:cNvSpPr txBox="1">
                    <a:spLocks noChangeArrowheads="1"/>
                  </p:cNvSpPr>
                  <p:nvPr/>
                </p:nvSpPr>
                <p:spPr bwMode="auto">
                  <a:xfrm>
                    <a:off x="4526222" y="5395078"/>
                    <a:ext cx="998496" cy="255410"/>
                  </a:xfrm>
                  <a:prstGeom prst="rect">
                    <a:avLst/>
                  </a:prstGeom>
                  <a:noFill/>
                  <a:ln w="9525">
                    <a:noFill/>
                    <a:miter lim="800000"/>
                    <a:headEnd/>
                    <a:tailEnd/>
                  </a:ln>
                </p:spPr>
                <p:txBody>
                  <a:bodyPr lIns="97027" tIns="48513" rIns="97027" bIns="48513">
                    <a:spAutoFit/>
                  </a:bodyPr>
                  <a:lstStyle/>
                  <a:p>
                    <a:pPr algn="ctr" defTabSz="969963">
                      <a:lnSpc>
                        <a:spcPct val="70000"/>
                      </a:lnSpc>
                      <a:spcBef>
                        <a:spcPct val="50000"/>
                      </a:spcBef>
                      <a:defRPr/>
                    </a:pPr>
                    <a:r>
                      <a:rPr lang="en-US" sz="1050" b="1">
                        <a:solidFill>
                          <a:srgbClr val="E32434"/>
                        </a:solidFill>
                        <a:latin typeface="Kruti Dev 010" pitchFamily="2" charset="0"/>
                        <a:ea typeface="ＭＳ Ｐゴシック" pitchFamily="34" charset="-128"/>
                        <a:cs typeface="+mn-cs"/>
                      </a:rPr>
                      <a:t>;ks,y</a:t>
                    </a:r>
                  </a:p>
                </p:txBody>
              </p:sp>
              <p:sp>
                <p:nvSpPr>
                  <p:cNvPr id="253" name="Text Box 271"/>
                  <p:cNvSpPr txBox="1">
                    <a:spLocks noChangeArrowheads="1"/>
                  </p:cNvSpPr>
                  <p:nvPr/>
                </p:nvSpPr>
                <p:spPr bwMode="auto">
                  <a:xfrm>
                    <a:off x="4508627" y="5585195"/>
                    <a:ext cx="1000694" cy="255409"/>
                  </a:xfrm>
                  <a:prstGeom prst="rect">
                    <a:avLst/>
                  </a:prstGeom>
                  <a:noFill/>
                  <a:ln w="9525">
                    <a:noFill/>
                    <a:miter lim="800000"/>
                    <a:headEnd/>
                    <a:tailEnd/>
                  </a:ln>
                </p:spPr>
                <p:txBody>
                  <a:bodyPr lIns="97027" tIns="48513" rIns="97027" bIns="48513">
                    <a:spAutoFit/>
                  </a:bodyPr>
                  <a:lstStyle/>
                  <a:p>
                    <a:pPr algn="ctr" defTabSz="969963">
                      <a:lnSpc>
                        <a:spcPct val="70000"/>
                      </a:lnSpc>
                      <a:spcBef>
                        <a:spcPct val="50000"/>
                      </a:spcBef>
                      <a:defRPr/>
                    </a:pPr>
                    <a:r>
                      <a:rPr lang="en-US" sz="1050" b="1">
                        <a:solidFill>
                          <a:srgbClr val="E32434"/>
                        </a:solidFill>
                        <a:latin typeface="Kruti Dev 010" pitchFamily="2" charset="0"/>
                        <a:ea typeface="ＭＳ Ｐゴシック" pitchFamily="34" charset="-128"/>
                        <a:cs typeface="+mn-cs"/>
                      </a:rPr>
                      <a:t>ehdk</a:t>
                    </a:r>
                  </a:p>
                </p:txBody>
              </p:sp>
              <p:sp>
                <p:nvSpPr>
                  <p:cNvPr id="254" name="Text Box 273"/>
                  <p:cNvSpPr txBox="1">
                    <a:spLocks noChangeArrowheads="1"/>
                  </p:cNvSpPr>
                  <p:nvPr/>
                </p:nvSpPr>
                <p:spPr bwMode="auto">
                  <a:xfrm>
                    <a:off x="4517425" y="6528098"/>
                    <a:ext cx="998496" cy="255410"/>
                  </a:xfrm>
                  <a:prstGeom prst="rect">
                    <a:avLst/>
                  </a:prstGeom>
                  <a:noFill/>
                  <a:ln w="9525">
                    <a:noFill/>
                    <a:miter lim="800000"/>
                    <a:headEnd/>
                    <a:tailEnd/>
                  </a:ln>
                </p:spPr>
                <p:txBody>
                  <a:bodyPr lIns="97027" tIns="48513" rIns="97027" bIns="48513">
                    <a:spAutoFit/>
                  </a:bodyPr>
                  <a:lstStyle/>
                  <a:p>
                    <a:pPr algn="ctr" defTabSz="969963">
                      <a:lnSpc>
                        <a:spcPct val="70000"/>
                      </a:lnSpc>
                      <a:spcBef>
                        <a:spcPct val="50000"/>
                      </a:spcBef>
                      <a:defRPr/>
                    </a:pPr>
                    <a:r>
                      <a:rPr lang="en-US" sz="1050" b="1">
                        <a:solidFill>
                          <a:srgbClr val="E32434"/>
                        </a:solidFill>
                        <a:latin typeface="Kruti Dev 010" pitchFamily="2" charset="0"/>
                        <a:ea typeface="ＭＳ Ｐゴシック" pitchFamily="34" charset="-128"/>
                        <a:cs typeface="+mn-cs"/>
                      </a:rPr>
                      <a:t>gcDdwd</a:t>
                    </a:r>
                  </a:p>
                </p:txBody>
              </p:sp>
              <p:sp>
                <p:nvSpPr>
                  <p:cNvPr id="255" name="Text Box 274"/>
                  <p:cNvSpPr txBox="1">
                    <a:spLocks noChangeArrowheads="1"/>
                  </p:cNvSpPr>
                  <p:nvPr/>
                </p:nvSpPr>
                <p:spPr bwMode="auto">
                  <a:xfrm>
                    <a:off x="4517425" y="6992828"/>
                    <a:ext cx="998496" cy="255410"/>
                  </a:xfrm>
                  <a:prstGeom prst="rect">
                    <a:avLst/>
                  </a:prstGeom>
                  <a:noFill/>
                  <a:ln w="9525">
                    <a:noFill/>
                    <a:miter lim="800000"/>
                    <a:headEnd/>
                    <a:tailEnd/>
                  </a:ln>
                </p:spPr>
                <p:txBody>
                  <a:bodyPr lIns="97027" tIns="48513" rIns="97027" bIns="48513">
                    <a:spAutoFit/>
                  </a:bodyPr>
                  <a:lstStyle/>
                  <a:p>
                    <a:pPr algn="ctr" defTabSz="969963">
                      <a:lnSpc>
                        <a:spcPct val="70000"/>
                      </a:lnSpc>
                      <a:spcBef>
                        <a:spcPct val="50000"/>
                      </a:spcBef>
                      <a:defRPr/>
                    </a:pPr>
                    <a:r>
                      <a:rPr lang="en-US" sz="1050" b="1">
                        <a:solidFill>
                          <a:srgbClr val="E32434"/>
                        </a:solidFill>
                        <a:latin typeface="Kruti Dev 010" pitchFamily="2" charset="0"/>
                        <a:ea typeface="ＭＳ Ｐゴシック" pitchFamily="34" charset="-128"/>
                        <a:cs typeface="+mn-cs"/>
                      </a:rPr>
                      <a:t>liU;kg</a:t>
                    </a:r>
                  </a:p>
                </p:txBody>
              </p:sp>
              <p:sp>
                <p:nvSpPr>
                  <p:cNvPr id="256" name="Text Box 275"/>
                  <p:cNvSpPr txBox="1">
                    <a:spLocks noChangeArrowheads="1"/>
                  </p:cNvSpPr>
                  <p:nvPr/>
                </p:nvSpPr>
                <p:spPr bwMode="auto">
                  <a:xfrm>
                    <a:off x="4620792" y="7353858"/>
                    <a:ext cx="998496" cy="255410"/>
                  </a:xfrm>
                  <a:prstGeom prst="rect">
                    <a:avLst/>
                  </a:prstGeom>
                  <a:noFill/>
                  <a:ln w="9525">
                    <a:noFill/>
                    <a:miter lim="800000"/>
                    <a:headEnd/>
                    <a:tailEnd/>
                  </a:ln>
                </p:spPr>
                <p:txBody>
                  <a:bodyPr lIns="97027" tIns="48513" rIns="97027" bIns="48513">
                    <a:spAutoFit/>
                  </a:bodyPr>
                  <a:lstStyle/>
                  <a:p>
                    <a:pPr algn="ctr" defTabSz="969963">
                      <a:lnSpc>
                        <a:spcPct val="70000"/>
                      </a:lnSpc>
                      <a:spcBef>
                        <a:spcPct val="50000"/>
                      </a:spcBef>
                      <a:defRPr/>
                    </a:pPr>
                    <a:r>
                      <a:rPr lang="en-US" sz="1050" b="1" dirty="0" err="1">
                        <a:solidFill>
                          <a:srgbClr val="E32434"/>
                        </a:solidFill>
                        <a:latin typeface="Kruti Dev 010" pitchFamily="2" charset="0"/>
                        <a:ea typeface="ＭＳ Ｐゴシック" pitchFamily="34" charset="-128"/>
                        <a:cs typeface="+mn-cs"/>
                      </a:rPr>
                      <a:t>f;tdsy</a:t>
                    </a:r>
                    <a:endParaRPr lang="en-US" sz="1050" b="1" dirty="0">
                      <a:solidFill>
                        <a:srgbClr val="E32434"/>
                      </a:solidFill>
                      <a:latin typeface="Kruti Dev 010" pitchFamily="2" charset="0"/>
                      <a:ea typeface="ＭＳ Ｐゴシック" pitchFamily="34" charset="-128"/>
                      <a:cs typeface="+mn-cs"/>
                    </a:endParaRPr>
                  </a:p>
                </p:txBody>
              </p:sp>
              <p:sp>
                <p:nvSpPr>
                  <p:cNvPr id="257" name="Text Box 276"/>
                  <p:cNvSpPr txBox="1">
                    <a:spLocks noChangeArrowheads="1"/>
                  </p:cNvSpPr>
                  <p:nvPr/>
                </p:nvSpPr>
                <p:spPr bwMode="auto">
                  <a:xfrm>
                    <a:off x="4607596" y="7570860"/>
                    <a:ext cx="998496" cy="255409"/>
                  </a:xfrm>
                  <a:prstGeom prst="rect">
                    <a:avLst/>
                  </a:prstGeom>
                  <a:noFill/>
                  <a:ln w="9525">
                    <a:noFill/>
                    <a:miter lim="800000"/>
                    <a:headEnd/>
                    <a:tailEnd/>
                  </a:ln>
                </p:spPr>
                <p:txBody>
                  <a:bodyPr lIns="97027" tIns="48513" rIns="97027" bIns="48513">
                    <a:spAutoFit/>
                  </a:bodyPr>
                  <a:lstStyle/>
                  <a:p>
                    <a:pPr algn="ctr" defTabSz="969963">
                      <a:lnSpc>
                        <a:spcPct val="70000"/>
                      </a:lnSpc>
                      <a:spcBef>
                        <a:spcPct val="50000"/>
                      </a:spcBef>
                      <a:defRPr/>
                    </a:pPr>
                    <a:r>
                      <a:rPr lang="en-US" sz="1050" b="1">
                        <a:solidFill>
                          <a:srgbClr val="E32434"/>
                        </a:solidFill>
                        <a:latin typeface="Kruti Dev 010" pitchFamily="2" charset="0"/>
                        <a:ea typeface="ＭＳ Ｐゴシック" pitchFamily="34" charset="-128"/>
                        <a:cs typeface="+mn-cs"/>
                      </a:rPr>
                      <a:t>nkfu;sy</a:t>
                    </a:r>
                  </a:p>
                </p:txBody>
              </p:sp>
              <p:sp>
                <p:nvSpPr>
                  <p:cNvPr id="258" name="Text Box 277"/>
                  <p:cNvSpPr txBox="1">
                    <a:spLocks noChangeArrowheads="1"/>
                  </p:cNvSpPr>
                  <p:nvPr/>
                </p:nvSpPr>
                <p:spPr bwMode="auto">
                  <a:xfrm>
                    <a:off x="4526222" y="7962616"/>
                    <a:ext cx="998496" cy="255409"/>
                  </a:xfrm>
                  <a:prstGeom prst="rect">
                    <a:avLst/>
                  </a:prstGeom>
                  <a:noFill/>
                  <a:ln w="9525">
                    <a:noFill/>
                    <a:miter lim="800000"/>
                    <a:headEnd/>
                    <a:tailEnd/>
                  </a:ln>
                </p:spPr>
                <p:txBody>
                  <a:bodyPr lIns="97027" tIns="48513" rIns="97027" bIns="48513">
                    <a:spAutoFit/>
                  </a:bodyPr>
                  <a:lstStyle/>
                  <a:p>
                    <a:pPr algn="ctr" defTabSz="969963">
                      <a:lnSpc>
                        <a:spcPct val="70000"/>
                      </a:lnSpc>
                      <a:spcBef>
                        <a:spcPct val="50000"/>
                      </a:spcBef>
                      <a:defRPr/>
                    </a:pPr>
                    <a:r>
                      <a:rPr lang="en-US" sz="1050" b="1">
                        <a:solidFill>
                          <a:srgbClr val="E32434"/>
                        </a:solidFill>
                        <a:latin typeface="Kruti Dev 010" pitchFamily="2" charset="0"/>
                        <a:ea typeface="ＭＳ Ｐゴシック" pitchFamily="34" charset="-128"/>
                        <a:cs typeface="+mn-cs"/>
                      </a:rPr>
                      <a:t>gkXxs</a:t>
                    </a:r>
                  </a:p>
                </p:txBody>
              </p:sp>
              <p:sp>
                <p:nvSpPr>
                  <p:cNvPr id="259" name="Text Box 278"/>
                  <p:cNvSpPr txBox="1">
                    <a:spLocks noChangeArrowheads="1"/>
                  </p:cNvSpPr>
                  <p:nvPr/>
                </p:nvSpPr>
                <p:spPr bwMode="auto">
                  <a:xfrm>
                    <a:off x="4532819" y="8154654"/>
                    <a:ext cx="998496" cy="255409"/>
                  </a:xfrm>
                  <a:prstGeom prst="rect">
                    <a:avLst/>
                  </a:prstGeom>
                  <a:noFill/>
                  <a:ln w="9525">
                    <a:noFill/>
                    <a:miter lim="800000"/>
                    <a:headEnd/>
                    <a:tailEnd/>
                  </a:ln>
                </p:spPr>
                <p:txBody>
                  <a:bodyPr lIns="97027" tIns="48513" rIns="97027" bIns="48513">
                    <a:spAutoFit/>
                  </a:bodyPr>
                  <a:lstStyle/>
                  <a:p>
                    <a:pPr algn="ctr" defTabSz="969963">
                      <a:lnSpc>
                        <a:spcPct val="70000"/>
                      </a:lnSpc>
                      <a:spcBef>
                        <a:spcPct val="50000"/>
                      </a:spcBef>
                      <a:defRPr/>
                    </a:pPr>
                    <a:r>
                      <a:rPr lang="en-US" sz="1050" b="1">
                        <a:solidFill>
                          <a:srgbClr val="E32434"/>
                        </a:solidFill>
                        <a:latin typeface="Kruti Dev 010" pitchFamily="2" charset="0"/>
                        <a:ea typeface="ＭＳ Ｐゴシック" pitchFamily="34" charset="-128"/>
                        <a:cs typeface="+mn-cs"/>
                      </a:rPr>
                      <a:t>td;kZg</a:t>
                    </a:r>
                  </a:p>
                </p:txBody>
              </p:sp>
              <p:sp>
                <p:nvSpPr>
                  <p:cNvPr id="260" name="Text Box 279"/>
                  <p:cNvSpPr txBox="1">
                    <a:spLocks noChangeArrowheads="1"/>
                  </p:cNvSpPr>
                  <p:nvPr/>
                </p:nvSpPr>
                <p:spPr bwMode="auto">
                  <a:xfrm>
                    <a:off x="4526222" y="8329407"/>
                    <a:ext cx="998496" cy="255410"/>
                  </a:xfrm>
                  <a:prstGeom prst="rect">
                    <a:avLst/>
                  </a:prstGeom>
                  <a:noFill/>
                  <a:ln w="9525">
                    <a:noFill/>
                    <a:miter lim="800000"/>
                    <a:headEnd/>
                    <a:tailEnd/>
                  </a:ln>
                </p:spPr>
                <p:txBody>
                  <a:bodyPr lIns="97027" tIns="48513" rIns="97027" bIns="48513">
                    <a:spAutoFit/>
                  </a:bodyPr>
                  <a:lstStyle/>
                  <a:p>
                    <a:pPr algn="ctr" defTabSz="969963">
                      <a:lnSpc>
                        <a:spcPct val="70000"/>
                      </a:lnSpc>
                      <a:spcBef>
                        <a:spcPct val="50000"/>
                      </a:spcBef>
                      <a:defRPr/>
                    </a:pPr>
                    <a:r>
                      <a:rPr lang="en-US" sz="1050" b="1">
                        <a:solidFill>
                          <a:srgbClr val="E32434"/>
                        </a:solidFill>
                        <a:latin typeface="Kruti Dev 010" pitchFamily="2" charset="0"/>
                        <a:ea typeface="ＭＳ Ｐゴシック" pitchFamily="34" charset="-128"/>
                        <a:cs typeface="+mn-cs"/>
                      </a:rPr>
                      <a:t>eykdh</a:t>
                    </a:r>
                  </a:p>
                </p:txBody>
              </p:sp>
              <p:sp>
                <p:nvSpPr>
                  <p:cNvPr id="26882" name="Text Box 280"/>
                  <p:cNvSpPr txBox="1">
                    <a:spLocks noChangeArrowheads="1"/>
                  </p:cNvSpPr>
                  <p:nvPr/>
                </p:nvSpPr>
                <p:spPr bwMode="auto">
                  <a:xfrm>
                    <a:off x="4583114" y="5715000"/>
                    <a:ext cx="998537" cy="392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nSpc>
                        <a:spcPct val="70000"/>
                      </a:lnSpc>
                      <a:spcBef>
                        <a:spcPct val="50000"/>
                      </a:spcBef>
                    </a:pPr>
                    <a:r>
                      <a:rPr lang="en-US" sz="700" b="1">
                        <a:solidFill>
                          <a:srgbClr val="E32434"/>
                        </a:solidFill>
                        <a:latin typeface="Kruti Dev 010" charset="0"/>
                      </a:rPr>
                      <a:t>vksc/kkg                         ¼,nkse½</a:t>
                    </a:r>
                  </a:p>
                </p:txBody>
              </p:sp>
              <p:sp>
                <p:nvSpPr>
                  <p:cNvPr id="26883" name="Text Box 281"/>
                  <p:cNvSpPr txBox="1">
                    <a:spLocks noChangeArrowheads="1"/>
                  </p:cNvSpPr>
                  <p:nvPr/>
                </p:nvSpPr>
                <p:spPr bwMode="auto">
                  <a:xfrm>
                    <a:off x="4529138" y="6678613"/>
                    <a:ext cx="1000125" cy="470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nSpc>
                        <a:spcPct val="70000"/>
                      </a:lnSpc>
                      <a:spcBef>
                        <a:spcPct val="50000"/>
                      </a:spcBef>
                    </a:pPr>
                    <a:r>
                      <a:rPr lang="en-US" sz="900" b="1">
                        <a:solidFill>
                          <a:srgbClr val="E32434"/>
                        </a:solidFill>
                        <a:latin typeface="Kruti Dev 010" charset="0"/>
                      </a:rPr>
                      <a:t>ugwe                ¼uhuos½</a:t>
                    </a:r>
                  </a:p>
                </p:txBody>
              </p:sp>
              <p:sp>
                <p:nvSpPr>
                  <p:cNvPr id="26884" name="AutoShape 282" descr="75%"/>
                  <p:cNvSpPr>
                    <a:spLocks noChangeArrowheads="1"/>
                  </p:cNvSpPr>
                  <p:nvPr/>
                </p:nvSpPr>
                <p:spPr bwMode="auto">
                  <a:xfrm>
                    <a:off x="3940175" y="5799138"/>
                    <a:ext cx="425450" cy="288925"/>
                  </a:xfrm>
                  <a:prstGeom prst="leftArrow">
                    <a:avLst>
                      <a:gd name="adj1" fmla="val 50000"/>
                      <a:gd name="adj2" fmla="val 36813"/>
                    </a:avLst>
                  </a:prstGeom>
                  <a:pattFill prst="pct75">
                    <a:fgClr>
                      <a:schemeClr val="tx1"/>
                    </a:fgClr>
                    <a:bgClr>
                      <a:schemeClr val="bg1"/>
                    </a:bgClr>
                  </a:pattFill>
                  <a:ln w="9525">
                    <a:solidFill>
                      <a:schemeClr val="tx1"/>
                    </a:solidFill>
                    <a:miter lim="800000"/>
                    <a:headEnd/>
                    <a:tailEnd/>
                  </a:ln>
                </p:spPr>
                <p:txBody>
                  <a:bodyPr wrap="none" anchor="ctr"/>
                  <a:lstStyle/>
                  <a:p>
                    <a:endParaRPr lang="en-US" sz="1100">
                      <a:latin typeface="Kruti Dev 010" charset="0"/>
                    </a:endParaRPr>
                  </a:p>
                </p:txBody>
              </p:sp>
              <p:sp>
                <p:nvSpPr>
                  <p:cNvPr id="26885" name="Rectangle 283" descr="75%"/>
                  <p:cNvSpPr>
                    <a:spLocks noChangeArrowheads="1"/>
                  </p:cNvSpPr>
                  <p:nvPr/>
                </p:nvSpPr>
                <p:spPr bwMode="auto">
                  <a:xfrm>
                    <a:off x="4421188" y="2260600"/>
                    <a:ext cx="114300" cy="1444625"/>
                  </a:xfrm>
                  <a:prstGeom prst="rect">
                    <a:avLst/>
                  </a:prstGeom>
                  <a:pattFill prst="pct75">
                    <a:fgClr>
                      <a:schemeClr val="tx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z="1100">
                      <a:latin typeface="Kruti Dev 010" charset="0"/>
                    </a:endParaRPr>
                  </a:p>
                </p:txBody>
              </p:sp>
              <p:sp>
                <p:nvSpPr>
                  <p:cNvPr id="26886" name="Rectangle 285" descr="75%"/>
                  <p:cNvSpPr>
                    <a:spLocks noChangeArrowheads="1"/>
                  </p:cNvSpPr>
                  <p:nvPr/>
                </p:nvSpPr>
                <p:spPr bwMode="auto">
                  <a:xfrm>
                    <a:off x="4311650" y="2239963"/>
                    <a:ext cx="138113" cy="3792537"/>
                  </a:xfrm>
                  <a:prstGeom prst="rect">
                    <a:avLst/>
                  </a:prstGeom>
                  <a:pattFill prst="pct75">
                    <a:fgClr>
                      <a:schemeClr val="tx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z="1100">
                      <a:latin typeface="Kruti Dev 010" charset="0"/>
                    </a:endParaRPr>
                  </a:p>
                </p:txBody>
              </p:sp>
              <p:sp>
                <p:nvSpPr>
                  <p:cNvPr id="26887" name="Text Box 286"/>
                  <p:cNvSpPr txBox="1">
                    <a:spLocks noChangeArrowheads="1"/>
                  </p:cNvSpPr>
                  <p:nvPr/>
                </p:nvSpPr>
                <p:spPr bwMode="auto">
                  <a:xfrm>
                    <a:off x="4397375" y="5951538"/>
                    <a:ext cx="600076" cy="863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spcBef>
                        <a:spcPct val="50000"/>
                      </a:spcBef>
                    </a:pPr>
                    <a:r>
                      <a:rPr lang="en-US" sz="4000">
                        <a:latin typeface="Kruti Dev 010" charset="0"/>
                      </a:rPr>
                      <a:t>*</a:t>
                    </a:r>
                    <a:endParaRPr lang="en-US" sz="2400">
                      <a:latin typeface="Kruti Dev 010" charset="0"/>
                    </a:endParaRPr>
                  </a:p>
                </p:txBody>
              </p:sp>
              <p:sp>
                <p:nvSpPr>
                  <p:cNvPr id="26888" name="Text Box 287"/>
                  <p:cNvSpPr txBox="1">
                    <a:spLocks noChangeArrowheads="1"/>
                  </p:cNvSpPr>
                  <p:nvPr/>
                </p:nvSpPr>
                <p:spPr bwMode="auto">
                  <a:xfrm>
                    <a:off x="4535488" y="6350000"/>
                    <a:ext cx="998537" cy="222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70000"/>
                      </a:lnSpc>
                      <a:spcBef>
                        <a:spcPct val="50000"/>
                      </a:spcBef>
                    </a:pPr>
                    <a:r>
                      <a:rPr lang="en-US" sz="800" b="1">
                        <a:solidFill>
                          <a:srgbClr val="E32434"/>
                        </a:solidFill>
                        <a:latin typeface="Kruti Dev 010" charset="0"/>
                      </a:rPr>
                      <a:t>foykixhr</a:t>
                    </a:r>
                  </a:p>
                </p:txBody>
              </p:sp>
              <p:sp>
                <p:nvSpPr>
                  <p:cNvPr id="26889" name="Line 288"/>
                  <p:cNvSpPr>
                    <a:spLocks noChangeShapeType="1"/>
                  </p:cNvSpPr>
                  <p:nvPr/>
                </p:nvSpPr>
                <p:spPr bwMode="auto">
                  <a:xfrm>
                    <a:off x="4611688" y="6694488"/>
                    <a:ext cx="812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890" name="Text Box 289"/>
                  <p:cNvSpPr txBox="1">
                    <a:spLocks noChangeArrowheads="1"/>
                  </p:cNvSpPr>
                  <p:nvPr/>
                </p:nvSpPr>
                <p:spPr bwMode="auto">
                  <a:xfrm>
                    <a:off x="5802313" y="4227513"/>
                    <a:ext cx="574676" cy="359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rIns="91438">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spcBef>
                        <a:spcPct val="50000"/>
                      </a:spcBef>
                    </a:pPr>
                    <a:r>
                      <a:rPr lang="en-US" sz="2000" b="1" baseline="-25000">
                        <a:latin typeface="Kruti Dev 010" charset="0"/>
                      </a:rPr>
                      <a:t>,</a:t>
                    </a:r>
                  </a:p>
                </p:txBody>
              </p:sp>
              <p:sp>
                <p:nvSpPr>
                  <p:cNvPr id="26891" name="Text Box 290"/>
                  <p:cNvSpPr txBox="1">
                    <a:spLocks noChangeArrowheads="1"/>
                  </p:cNvSpPr>
                  <p:nvPr/>
                </p:nvSpPr>
                <p:spPr bwMode="auto">
                  <a:xfrm>
                    <a:off x="5794376" y="4432300"/>
                    <a:ext cx="574676" cy="359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rIns="91438">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spcBef>
                        <a:spcPct val="50000"/>
                      </a:spcBef>
                    </a:pPr>
                    <a:r>
                      <a:rPr lang="en-US" sz="2000" b="1" baseline="-25000">
                        <a:latin typeface="Kruti Dev 010" charset="0"/>
                      </a:rPr>
                      <a:t>gs</a:t>
                    </a:r>
                  </a:p>
                </p:txBody>
              </p:sp>
              <p:sp>
                <p:nvSpPr>
                  <p:cNvPr id="26892" name="Text Box 291"/>
                  <p:cNvSpPr txBox="1">
                    <a:spLocks noChangeArrowheads="1"/>
                  </p:cNvSpPr>
                  <p:nvPr/>
                </p:nvSpPr>
                <p:spPr bwMode="auto">
                  <a:xfrm>
                    <a:off x="5800725" y="4621213"/>
                    <a:ext cx="574676" cy="359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rIns="91438">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spcBef>
                        <a:spcPct val="50000"/>
                      </a:spcBef>
                    </a:pPr>
                    <a:r>
                      <a:rPr lang="en-US" sz="2000" b="1" baseline="-25000">
                        <a:latin typeface="Kruti Dev 010" charset="0"/>
                      </a:rPr>
                      <a:t>T</a:t>
                    </a:r>
                  </a:p>
                </p:txBody>
              </p:sp>
              <p:sp>
                <p:nvSpPr>
                  <p:cNvPr id="26893" name="Text Box 292"/>
                  <p:cNvSpPr txBox="1">
                    <a:spLocks noChangeArrowheads="1"/>
                  </p:cNvSpPr>
                  <p:nvPr/>
                </p:nvSpPr>
                <p:spPr bwMode="auto">
                  <a:xfrm>
                    <a:off x="5845176" y="5021263"/>
                    <a:ext cx="574676" cy="359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rIns="91438">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spcBef>
                        <a:spcPct val="50000"/>
                      </a:spcBef>
                    </a:pPr>
                    <a:r>
                      <a:rPr lang="en-US" sz="2000" b="1" baseline="-25000">
                        <a:latin typeface="Kruti Dev 010" charset="0"/>
                      </a:rPr>
                      <a:t>b</a:t>
                    </a:r>
                  </a:p>
                </p:txBody>
              </p:sp>
              <p:sp>
                <p:nvSpPr>
                  <p:cNvPr id="26894" name="Text Box 293"/>
                  <p:cNvSpPr txBox="1">
                    <a:spLocks noChangeArrowheads="1"/>
                  </p:cNvSpPr>
                  <p:nvPr/>
                </p:nvSpPr>
                <p:spPr bwMode="auto">
                  <a:xfrm>
                    <a:off x="5800725" y="5199062"/>
                    <a:ext cx="574676" cy="359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rIns="91438">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spcBef>
                        <a:spcPct val="50000"/>
                      </a:spcBef>
                    </a:pPr>
                    <a:r>
                      <a:rPr lang="en-US" sz="2000" b="1" baseline="-25000">
                        <a:latin typeface="Kruti Dev 010" charset="0"/>
                      </a:rPr>
                      <a:t>t</a:t>
                    </a:r>
                  </a:p>
                </p:txBody>
              </p:sp>
              <p:sp>
                <p:nvSpPr>
                  <p:cNvPr id="26895" name="Text Box 294"/>
                  <p:cNvSpPr txBox="1">
                    <a:spLocks noChangeArrowheads="1"/>
                  </p:cNvSpPr>
                  <p:nvPr/>
                </p:nvSpPr>
                <p:spPr bwMode="auto">
                  <a:xfrm>
                    <a:off x="5827713" y="5394325"/>
                    <a:ext cx="574676" cy="359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rIns="91438">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spcBef>
                        <a:spcPct val="50000"/>
                      </a:spcBef>
                    </a:pPr>
                    <a:r>
                      <a:rPr lang="en-US" sz="2000" b="1" baseline="-25000">
                        <a:latin typeface="Kruti Dev 010" charset="0"/>
                      </a:rPr>
                      <a:t>e</a:t>
                    </a:r>
                  </a:p>
                </p:txBody>
              </p:sp>
              <p:sp>
                <p:nvSpPr>
                  <p:cNvPr id="26896" name="Text Box 295"/>
                  <p:cNvSpPr txBox="1">
                    <a:spLocks noChangeArrowheads="1"/>
                  </p:cNvSpPr>
                  <p:nvPr/>
                </p:nvSpPr>
                <p:spPr bwMode="auto">
                  <a:xfrm>
                    <a:off x="5819776" y="7789863"/>
                    <a:ext cx="574676" cy="359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rIns="91438">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spcBef>
                        <a:spcPct val="50000"/>
                      </a:spcBef>
                    </a:pPr>
                    <a:r>
                      <a:rPr lang="en-US" sz="2000" b="1" baseline="-25000">
                        <a:latin typeface="Kruti Dev 010" charset="0"/>
                      </a:rPr>
                      <a:t>gs</a:t>
                    </a:r>
                  </a:p>
                </p:txBody>
              </p:sp>
              <p:sp>
                <p:nvSpPr>
                  <p:cNvPr id="26897" name="Text Box 296"/>
                  <p:cNvSpPr txBox="1">
                    <a:spLocks noChangeArrowheads="1"/>
                  </p:cNvSpPr>
                  <p:nvPr/>
                </p:nvSpPr>
                <p:spPr bwMode="auto">
                  <a:xfrm>
                    <a:off x="5834063" y="7988300"/>
                    <a:ext cx="574676" cy="359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rIns="91438">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spcBef>
                        <a:spcPct val="50000"/>
                      </a:spcBef>
                    </a:pPr>
                    <a:r>
                      <a:rPr lang="en-US" sz="2000" b="1" baseline="-25000">
                        <a:latin typeface="Kruti Dev 010" charset="0"/>
                      </a:rPr>
                      <a:t>th</a:t>
                    </a:r>
                  </a:p>
                </p:txBody>
              </p:sp>
              <p:sp>
                <p:nvSpPr>
                  <p:cNvPr id="26898" name="Text Box 297"/>
                  <p:cNvSpPr txBox="1">
                    <a:spLocks noChangeArrowheads="1"/>
                  </p:cNvSpPr>
                  <p:nvPr/>
                </p:nvSpPr>
                <p:spPr bwMode="auto">
                  <a:xfrm>
                    <a:off x="5818188" y="8174038"/>
                    <a:ext cx="574676" cy="359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rIns="91438">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spcBef>
                        <a:spcPct val="50000"/>
                      </a:spcBef>
                    </a:pPr>
                    <a:r>
                      <a:rPr lang="en-US" sz="2000" b="1" baseline="-25000">
                        <a:latin typeface="Kruti Dev 010" charset="0"/>
                      </a:rPr>
                      <a:t>es</a:t>
                    </a:r>
                  </a:p>
                </p:txBody>
              </p:sp>
              <p:sp>
                <p:nvSpPr>
                  <p:cNvPr id="26899" name="Text Box 298"/>
                  <p:cNvSpPr txBox="1">
                    <a:spLocks noChangeArrowheads="1"/>
                  </p:cNvSpPr>
                  <p:nvPr/>
                </p:nvSpPr>
                <p:spPr bwMode="auto">
                  <a:xfrm>
                    <a:off x="5846763" y="6370637"/>
                    <a:ext cx="574676" cy="359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rIns="91438">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spcBef>
                        <a:spcPct val="50000"/>
                      </a:spcBef>
                    </a:pPr>
                    <a:r>
                      <a:rPr lang="en-US" sz="2000" b="1" baseline="-25000">
                        <a:latin typeface="Kruti Dev 010" charset="0"/>
                      </a:rPr>
                      <a:t>gs</a:t>
                    </a:r>
                  </a:p>
                </p:txBody>
              </p:sp>
              <p:sp>
                <p:nvSpPr>
                  <p:cNvPr id="26900" name="Text Box 299"/>
                  <p:cNvSpPr txBox="1">
                    <a:spLocks noChangeArrowheads="1"/>
                  </p:cNvSpPr>
                  <p:nvPr/>
                </p:nvSpPr>
                <p:spPr bwMode="auto">
                  <a:xfrm>
                    <a:off x="5835650" y="6592888"/>
                    <a:ext cx="574676" cy="359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rIns="91438">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spcBef>
                        <a:spcPct val="50000"/>
                      </a:spcBef>
                    </a:pPr>
                    <a:r>
                      <a:rPr lang="en-US" sz="2000" b="1" baseline="-25000">
                        <a:latin typeface="Kruti Dev 010" charset="0"/>
                      </a:rPr>
                      <a:t>ukW</a:t>
                    </a:r>
                  </a:p>
                </p:txBody>
              </p:sp>
              <p:sp>
                <p:nvSpPr>
                  <p:cNvPr id="26901" name="Text Box 300"/>
                  <p:cNvSpPr txBox="1">
                    <a:spLocks noChangeArrowheads="1"/>
                  </p:cNvSpPr>
                  <p:nvPr/>
                </p:nvSpPr>
                <p:spPr bwMode="auto">
                  <a:xfrm>
                    <a:off x="5800725" y="5602288"/>
                    <a:ext cx="574676" cy="359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rIns="91438">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spcBef>
                        <a:spcPct val="50000"/>
                      </a:spcBef>
                    </a:pPr>
                    <a:r>
                      <a:rPr lang="en-US" sz="2000" b="1" baseline="-25000">
                        <a:latin typeface="Kruti Dev 010" charset="0"/>
                      </a:rPr>
                      <a:t>vks</a:t>
                    </a:r>
                  </a:p>
                </p:txBody>
              </p:sp>
              <p:sp>
                <p:nvSpPr>
                  <p:cNvPr id="26902" name="Text Box 301"/>
                  <p:cNvSpPr txBox="1">
                    <a:spLocks noChangeArrowheads="1"/>
                  </p:cNvSpPr>
                  <p:nvPr/>
                </p:nvSpPr>
                <p:spPr bwMode="auto">
                  <a:xfrm>
                    <a:off x="5818188" y="7186613"/>
                    <a:ext cx="574676" cy="359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rIns="91438">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spcBef>
                        <a:spcPct val="50000"/>
                      </a:spcBef>
                    </a:pPr>
                    <a:r>
                      <a:rPr lang="en-US" sz="2000" b="1" baseline="-25000">
                        <a:latin typeface="Kruti Dev 010" charset="0"/>
                      </a:rPr>
                      <a:t>,</a:t>
                    </a:r>
                  </a:p>
                </p:txBody>
              </p:sp>
              <p:sp>
                <p:nvSpPr>
                  <p:cNvPr id="26903" name="Text Box 302"/>
                  <p:cNvSpPr txBox="1">
                    <a:spLocks noChangeArrowheads="1"/>
                  </p:cNvSpPr>
                  <p:nvPr/>
                </p:nvSpPr>
                <p:spPr bwMode="auto">
                  <a:xfrm>
                    <a:off x="5821363" y="7397750"/>
                    <a:ext cx="574676" cy="359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rIns="91438">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spcBef>
                        <a:spcPct val="50000"/>
                      </a:spcBef>
                    </a:pPr>
                    <a:r>
                      <a:rPr lang="en-US" sz="2000" b="1" baseline="-25000">
                        <a:latin typeface="Kruti Dev 010" charset="0"/>
                      </a:rPr>
                      <a:t>Mk</a:t>
                    </a:r>
                  </a:p>
                </p:txBody>
              </p:sp>
              <p:sp>
                <p:nvSpPr>
                  <p:cNvPr id="26904" name="Text Box 303"/>
                  <p:cNvSpPr txBox="1">
                    <a:spLocks noChangeArrowheads="1"/>
                  </p:cNvSpPr>
                  <p:nvPr/>
                </p:nvSpPr>
                <p:spPr bwMode="auto">
                  <a:xfrm rot="-5414778">
                    <a:off x="3748881" y="6148088"/>
                    <a:ext cx="3775074" cy="476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600" b="1">
                        <a:latin typeface="Kruti Dev 010" charset="0"/>
                      </a:rPr>
                      <a:t>Hkfo";ok.kh;ka ¼17½</a:t>
                    </a:r>
                  </a:p>
                </p:txBody>
              </p:sp>
              <p:sp>
                <p:nvSpPr>
                  <p:cNvPr id="26905" name="Line 304"/>
                  <p:cNvSpPr>
                    <a:spLocks noChangeShapeType="1"/>
                  </p:cNvSpPr>
                  <p:nvPr/>
                </p:nvSpPr>
                <p:spPr bwMode="auto">
                  <a:xfrm>
                    <a:off x="5938838" y="5332413"/>
                    <a:ext cx="9779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906" name="Line 305"/>
                  <p:cNvSpPr>
                    <a:spLocks noChangeShapeType="1"/>
                  </p:cNvSpPr>
                  <p:nvPr/>
                </p:nvSpPr>
                <p:spPr bwMode="auto">
                  <a:xfrm>
                    <a:off x="5937250" y="5543550"/>
                    <a:ext cx="9779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907" name="Line 306"/>
                  <p:cNvSpPr>
                    <a:spLocks noChangeShapeType="1"/>
                  </p:cNvSpPr>
                  <p:nvPr/>
                </p:nvSpPr>
                <p:spPr bwMode="auto">
                  <a:xfrm>
                    <a:off x="5934075" y="5721350"/>
                    <a:ext cx="9779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908" name="Line 307"/>
                  <p:cNvSpPr>
                    <a:spLocks noChangeShapeType="1"/>
                  </p:cNvSpPr>
                  <p:nvPr/>
                </p:nvSpPr>
                <p:spPr bwMode="auto">
                  <a:xfrm>
                    <a:off x="5943600" y="5927725"/>
                    <a:ext cx="9779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909" name="Line 308"/>
                  <p:cNvSpPr>
                    <a:spLocks noChangeShapeType="1"/>
                  </p:cNvSpPr>
                  <p:nvPr/>
                </p:nvSpPr>
                <p:spPr bwMode="auto">
                  <a:xfrm>
                    <a:off x="5943600" y="6705600"/>
                    <a:ext cx="9779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910" name="Line 309"/>
                  <p:cNvSpPr>
                    <a:spLocks noChangeShapeType="1"/>
                  </p:cNvSpPr>
                  <p:nvPr/>
                </p:nvSpPr>
                <p:spPr bwMode="auto">
                  <a:xfrm>
                    <a:off x="5954713" y="6911975"/>
                    <a:ext cx="9779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911" name="Line 310"/>
                  <p:cNvSpPr>
                    <a:spLocks noChangeShapeType="1"/>
                  </p:cNvSpPr>
                  <p:nvPr/>
                </p:nvSpPr>
                <p:spPr bwMode="auto">
                  <a:xfrm>
                    <a:off x="5938838" y="7126288"/>
                    <a:ext cx="9779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912" name="Line 311"/>
                  <p:cNvSpPr>
                    <a:spLocks noChangeShapeType="1"/>
                  </p:cNvSpPr>
                  <p:nvPr/>
                </p:nvSpPr>
                <p:spPr bwMode="auto">
                  <a:xfrm>
                    <a:off x="5940425" y="7512050"/>
                    <a:ext cx="9779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913" name="Line 312"/>
                  <p:cNvSpPr>
                    <a:spLocks noChangeShapeType="1"/>
                  </p:cNvSpPr>
                  <p:nvPr/>
                </p:nvSpPr>
                <p:spPr bwMode="auto">
                  <a:xfrm>
                    <a:off x="5942013" y="7720013"/>
                    <a:ext cx="9779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914" name="Line 313"/>
                  <p:cNvSpPr>
                    <a:spLocks noChangeShapeType="1"/>
                  </p:cNvSpPr>
                  <p:nvPr/>
                </p:nvSpPr>
                <p:spPr bwMode="auto">
                  <a:xfrm>
                    <a:off x="5942013" y="8104188"/>
                    <a:ext cx="9779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915" name="Line 314"/>
                  <p:cNvSpPr>
                    <a:spLocks noChangeShapeType="1"/>
                  </p:cNvSpPr>
                  <p:nvPr/>
                </p:nvSpPr>
                <p:spPr bwMode="auto">
                  <a:xfrm>
                    <a:off x="5943600" y="8310563"/>
                    <a:ext cx="9779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916" name="Line 315"/>
                  <p:cNvSpPr>
                    <a:spLocks noChangeShapeType="1"/>
                  </p:cNvSpPr>
                  <p:nvPr/>
                </p:nvSpPr>
                <p:spPr bwMode="auto">
                  <a:xfrm>
                    <a:off x="5937250" y="8493125"/>
                    <a:ext cx="9779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917" name="Line 316"/>
                  <p:cNvSpPr>
                    <a:spLocks noChangeShapeType="1"/>
                  </p:cNvSpPr>
                  <p:nvPr/>
                </p:nvSpPr>
                <p:spPr bwMode="auto">
                  <a:xfrm>
                    <a:off x="5942013" y="4552950"/>
                    <a:ext cx="9779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918" name="Line 317"/>
                  <p:cNvSpPr>
                    <a:spLocks noChangeShapeType="1"/>
                  </p:cNvSpPr>
                  <p:nvPr/>
                </p:nvSpPr>
                <p:spPr bwMode="auto">
                  <a:xfrm>
                    <a:off x="5943600" y="4751388"/>
                    <a:ext cx="9779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919" name="Line 318"/>
                  <p:cNvSpPr>
                    <a:spLocks noChangeShapeType="1"/>
                  </p:cNvSpPr>
                  <p:nvPr/>
                </p:nvSpPr>
                <p:spPr bwMode="auto">
                  <a:xfrm>
                    <a:off x="5937250" y="4932363"/>
                    <a:ext cx="9779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920" name="Line 319"/>
                  <p:cNvSpPr>
                    <a:spLocks noChangeShapeType="1"/>
                  </p:cNvSpPr>
                  <p:nvPr/>
                </p:nvSpPr>
                <p:spPr bwMode="auto">
                  <a:xfrm>
                    <a:off x="5876925" y="5003800"/>
                    <a:ext cx="781050" cy="0"/>
                  </a:xfrm>
                  <a:prstGeom prst="line">
                    <a:avLst/>
                  </a:prstGeom>
                  <a:noFill/>
                  <a:ln w="5715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921" name="Text Box 320"/>
                  <p:cNvSpPr txBox="1">
                    <a:spLocks noChangeArrowheads="1"/>
                  </p:cNvSpPr>
                  <p:nvPr/>
                </p:nvSpPr>
                <p:spPr bwMode="auto">
                  <a:xfrm>
                    <a:off x="5672139" y="3694113"/>
                    <a:ext cx="1603374" cy="755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95000"/>
                      </a:lnSpc>
                    </a:pPr>
                    <a:r>
                      <a:rPr lang="en-US" b="1">
                        <a:latin typeface="Kruti Dev 010" charset="0"/>
                      </a:rPr>
                      <a:t>Hkfo";oDrkvksa</a:t>
                    </a:r>
                  </a:p>
                  <a:p>
                    <a:pPr algn="ctr">
                      <a:lnSpc>
                        <a:spcPct val="95000"/>
                      </a:lnSpc>
                    </a:pPr>
                    <a:r>
                      <a:rPr lang="en-US" b="1">
                        <a:latin typeface="Kruti Dev 010" charset="0"/>
                      </a:rPr>
                      <a:t>dks</a:t>
                    </a:r>
                  </a:p>
                  <a:p>
                    <a:pPr algn="ctr">
                      <a:lnSpc>
                        <a:spcPct val="95000"/>
                      </a:lnSpc>
                    </a:pPr>
                    <a:r>
                      <a:rPr lang="en-US" b="1">
                        <a:latin typeface="Kruti Dev 010" charset="0"/>
                      </a:rPr>
                      <a:t>lqy&gt;kuk %</a:t>
                    </a:r>
                    <a:endParaRPr lang="en-US" sz="300" b="1">
                      <a:latin typeface="Kruti Dev 010" charset="0"/>
                    </a:endParaRPr>
                  </a:p>
                </p:txBody>
              </p:sp>
              <p:sp>
                <p:nvSpPr>
                  <p:cNvPr id="26922" name="Text Box 321"/>
                  <p:cNvSpPr txBox="1">
                    <a:spLocks noChangeArrowheads="1"/>
                  </p:cNvSpPr>
                  <p:nvPr/>
                </p:nvSpPr>
                <p:spPr bwMode="auto">
                  <a:xfrm>
                    <a:off x="5994400" y="4359275"/>
                    <a:ext cx="998539" cy="30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nSpc>
                        <a:spcPct val="70000"/>
                      </a:lnSpc>
                      <a:spcBef>
                        <a:spcPct val="50000"/>
                      </a:spcBef>
                    </a:pPr>
                    <a:r>
                      <a:rPr lang="en-US" sz="1400" b="1">
                        <a:solidFill>
                          <a:srgbClr val="E32434"/>
                        </a:solidFill>
                        <a:latin typeface="Kruti Dev 010" charset="0"/>
                      </a:rPr>
                      <a:t>jsfc;k</a:t>
                    </a:r>
                  </a:p>
                </p:txBody>
              </p:sp>
              <p:sp>
                <p:nvSpPr>
                  <p:cNvPr id="26923" name="Text Box 322"/>
                  <p:cNvSpPr txBox="1">
                    <a:spLocks noChangeArrowheads="1"/>
                  </p:cNvSpPr>
                  <p:nvPr/>
                </p:nvSpPr>
                <p:spPr bwMode="auto">
                  <a:xfrm>
                    <a:off x="5948363" y="4556125"/>
                    <a:ext cx="998537" cy="30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nSpc>
                        <a:spcPct val="70000"/>
                      </a:lnSpc>
                      <a:spcBef>
                        <a:spcPct val="50000"/>
                      </a:spcBef>
                    </a:pPr>
                    <a:r>
                      <a:rPr lang="en-US" sz="1400" b="1">
                        <a:solidFill>
                          <a:srgbClr val="E32434"/>
                        </a:solidFill>
                        <a:latin typeface="Kruti Dev 010" charset="0"/>
                      </a:rPr>
                      <a:t>M</a:t>
                    </a:r>
                  </a:p>
                </p:txBody>
              </p:sp>
              <p:sp>
                <p:nvSpPr>
                  <p:cNvPr id="26924" name="Text Box 323"/>
                  <p:cNvSpPr txBox="1">
                    <a:spLocks noChangeArrowheads="1"/>
                  </p:cNvSpPr>
                  <p:nvPr/>
                </p:nvSpPr>
                <p:spPr bwMode="auto">
                  <a:xfrm>
                    <a:off x="5948363" y="4732337"/>
                    <a:ext cx="998537" cy="30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nSpc>
                        <a:spcPct val="70000"/>
                      </a:lnSpc>
                      <a:spcBef>
                        <a:spcPct val="50000"/>
                      </a:spcBef>
                    </a:pPr>
                    <a:r>
                      <a:rPr lang="en-US" sz="1400" b="1">
                        <a:solidFill>
                          <a:srgbClr val="E32434"/>
                        </a:solidFill>
                        <a:latin typeface="Kruti Dev 010" charset="0"/>
                      </a:rPr>
                      <a:t>osYl</a:t>
                    </a:r>
                  </a:p>
                </p:txBody>
              </p:sp>
              <p:sp>
                <p:nvSpPr>
                  <p:cNvPr id="26925" name="Text Box 324"/>
                  <p:cNvSpPr txBox="1">
                    <a:spLocks noChangeArrowheads="1"/>
                  </p:cNvSpPr>
                  <p:nvPr/>
                </p:nvSpPr>
                <p:spPr bwMode="auto">
                  <a:xfrm>
                    <a:off x="5949950" y="5145088"/>
                    <a:ext cx="998539" cy="30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nSpc>
                        <a:spcPct val="70000"/>
                      </a:lnSpc>
                      <a:spcBef>
                        <a:spcPct val="50000"/>
                      </a:spcBef>
                    </a:pPr>
                    <a:r>
                      <a:rPr lang="en-US" sz="1400" b="1">
                        <a:solidFill>
                          <a:srgbClr val="E32434"/>
                        </a:solidFill>
                        <a:latin typeface="Kruti Dev 010" charset="0"/>
                      </a:rPr>
                      <a:t>tjk;y</a:t>
                    </a:r>
                  </a:p>
                </p:txBody>
              </p:sp>
              <p:sp>
                <p:nvSpPr>
                  <p:cNvPr id="26926" name="Text Box 325"/>
                  <p:cNvSpPr txBox="1">
                    <a:spLocks noChangeArrowheads="1"/>
                  </p:cNvSpPr>
                  <p:nvPr/>
                </p:nvSpPr>
                <p:spPr bwMode="auto">
                  <a:xfrm>
                    <a:off x="5949950" y="5329238"/>
                    <a:ext cx="998539" cy="30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nSpc>
                        <a:spcPct val="70000"/>
                      </a:lnSpc>
                      <a:spcBef>
                        <a:spcPct val="50000"/>
                      </a:spcBef>
                    </a:pPr>
                    <a:r>
                      <a:rPr lang="en-US" sz="1400" b="1">
                        <a:solidFill>
                          <a:srgbClr val="E32434"/>
                        </a:solidFill>
                        <a:latin typeface="Kruti Dev 010" charset="0"/>
                      </a:rPr>
                      <a:t>LV</a:t>
                    </a:r>
                  </a:p>
                </p:txBody>
              </p:sp>
              <p:sp>
                <p:nvSpPr>
                  <p:cNvPr id="26927" name="Text Box 326"/>
                  <p:cNvSpPr txBox="1">
                    <a:spLocks noChangeArrowheads="1"/>
                  </p:cNvSpPr>
                  <p:nvPr/>
                </p:nvSpPr>
                <p:spPr bwMode="auto">
                  <a:xfrm>
                    <a:off x="5949950" y="5526088"/>
                    <a:ext cx="998539" cy="30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nSpc>
                        <a:spcPct val="70000"/>
                      </a:lnSpc>
                      <a:spcBef>
                        <a:spcPct val="50000"/>
                      </a:spcBef>
                    </a:pPr>
                    <a:r>
                      <a:rPr lang="en-US" sz="1400" b="1">
                        <a:solidFill>
                          <a:srgbClr val="E32434"/>
                        </a:solidFill>
                        <a:latin typeface="Kruti Dev 010" charset="0"/>
                      </a:rPr>
                      <a:t>LV</a:t>
                    </a:r>
                  </a:p>
                </p:txBody>
              </p:sp>
              <p:sp>
                <p:nvSpPr>
                  <p:cNvPr id="26928" name="Text Box 327"/>
                  <p:cNvSpPr txBox="1">
                    <a:spLocks noChangeArrowheads="1"/>
                  </p:cNvSpPr>
                  <p:nvPr/>
                </p:nvSpPr>
                <p:spPr bwMode="auto">
                  <a:xfrm>
                    <a:off x="5995988" y="5735638"/>
                    <a:ext cx="573086" cy="30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nSpc>
                        <a:spcPct val="70000"/>
                      </a:lnSpc>
                      <a:spcBef>
                        <a:spcPct val="50000"/>
                      </a:spcBef>
                    </a:pPr>
                    <a:r>
                      <a:rPr lang="en-US" sz="1400" b="1">
                        <a:solidFill>
                          <a:srgbClr val="E32434"/>
                        </a:solidFill>
                        <a:latin typeface="Kruti Dev 010" charset="0"/>
                      </a:rPr>
                      <a:t>cs</a:t>
                    </a:r>
                  </a:p>
                </p:txBody>
              </p:sp>
              <p:sp>
                <p:nvSpPr>
                  <p:cNvPr id="26929" name="Text Box 328"/>
                  <p:cNvSpPr txBox="1">
                    <a:spLocks noChangeArrowheads="1"/>
                  </p:cNvSpPr>
                  <p:nvPr/>
                </p:nvSpPr>
                <p:spPr bwMode="auto">
                  <a:xfrm>
                    <a:off x="5973763" y="6081713"/>
                    <a:ext cx="1201737" cy="30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nSpc>
                        <a:spcPct val="70000"/>
                      </a:lnSpc>
                      <a:spcBef>
                        <a:spcPct val="50000"/>
                      </a:spcBef>
                    </a:pPr>
                    <a:r>
                      <a:rPr lang="en-US" sz="1400" b="1">
                        <a:solidFill>
                          <a:srgbClr val="E32434"/>
                        </a:solidFill>
                        <a:latin typeface="Kruti Dev 010" charset="0"/>
                      </a:rPr>
                      <a:t>:'kyse</a:t>
                    </a:r>
                  </a:p>
                </p:txBody>
              </p:sp>
              <p:sp>
                <p:nvSpPr>
                  <p:cNvPr id="26930" name="Text Box 329"/>
                  <p:cNvSpPr txBox="1">
                    <a:spLocks noChangeArrowheads="1"/>
                  </p:cNvSpPr>
                  <p:nvPr/>
                </p:nvSpPr>
                <p:spPr bwMode="auto">
                  <a:xfrm>
                    <a:off x="5978525" y="6500813"/>
                    <a:ext cx="998539" cy="30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nSpc>
                        <a:spcPct val="70000"/>
                      </a:lnSpc>
                      <a:spcBef>
                        <a:spcPct val="50000"/>
                      </a:spcBef>
                    </a:pPr>
                    <a:r>
                      <a:rPr lang="en-US" sz="1400" b="1">
                        <a:solidFill>
                          <a:srgbClr val="E32434"/>
                        </a:solidFill>
                        <a:latin typeface="Kruti Dev 010" charset="0"/>
                      </a:rPr>
                      <a:t>M</a:t>
                    </a:r>
                  </a:p>
                </p:txBody>
              </p:sp>
              <p:sp>
                <p:nvSpPr>
                  <p:cNvPr id="26931" name="Text Box 330"/>
                  <p:cNvSpPr txBox="1">
                    <a:spLocks noChangeArrowheads="1"/>
                  </p:cNvSpPr>
                  <p:nvPr/>
                </p:nvSpPr>
                <p:spPr bwMode="auto">
                  <a:xfrm>
                    <a:off x="5973763" y="6724650"/>
                    <a:ext cx="1000125" cy="30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nSpc>
                        <a:spcPct val="70000"/>
                      </a:lnSpc>
                      <a:spcBef>
                        <a:spcPct val="50000"/>
                      </a:spcBef>
                    </a:pPr>
                    <a:r>
                      <a:rPr lang="en-US" sz="1400" b="1">
                        <a:solidFill>
                          <a:srgbClr val="E32434"/>
                        </a:solidFill>
                        <a:latin typeface="Kruti Dev 010" charset="0"/>
                      </a:rPr>
                      <a:t>bth</a:t>
                    </a:r>
                  </a:p>
                </p:txBody>
              </p:sp>
              <p:sp>
                <p:nvSpPr>
                  <p:cNvPr id="26932" name="Text Box 331"/>
                  <p:cNvSpPr txBox="1">
                    <a:spLocks noChangeArrowheads="1"/>
                  </p:cNvSpPr>
                  <p:nvPr/>
                </p:nvSpPr>
                <p:spPr bwMode="auto">
                  <a:xfrm>
                    <a:off x="6005513" y="6938963"/>
                    <a:ext cx="998537" cy="30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nSpc>
                        <a:spcPct val="70000"/>
                      </a:lnSpc>
                      <a:spcBef>
                        <a:spcPct val="50000"/>
                      </a:spcBef>
                    </a:pPr>
                    <a:r>
                      <a:rPr lang="en-US" sz="1400" b="1">
                        <a:solidFill>
                          <a:srgbClr val="E32434"/>
                        </a:solidFill>
                        <a:latin typeface="Kruti Dev 010" charset="0"/>
                      </a:rPr>
                      <a:t>Ul</a:t>
                    </a:r>
                  </a:p>
                </p:txBody>
              </p:sp>
              <p:sp>
                <p:nvSpPr>
                  <p:cNvPr id="26933" name="Text Box 332"/>
                  <p:cNvSpPr txBox="1">
                    <a:spLocks noChangeArrowheads="1"/>
                  </p:cNvSpPr>
                  <p:nvPr/>
                </p:nvSpPr>
                <p:spPr bwMode="auto">
                  <a:xfrm>
                    <a:off x="5970588" y="7321550"/>
                    <a:ext cx="998537" cy="30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nSpc>
                        <a:spcPct val="70000"/>
                      </a:lnSpc>
                      <a:spcBef>
                        <a:spcPct val="50000"/>
                      </a:spcBef>
                    </a:pPr>
                    <a:r>
                      <a:rPr lang="en-US" sz="1400" b="1">
                        <a:solidFill>
                          <a:srgbClr val="E32434"/>
                        </a:solidFill>
                        <a:latin typeface="Kruti Dev 010" charset="0"/>
                      </a:rPr>
                      <a:t>Ldsi</a:t>
                    </a:r>
                  </a:p>
                </p:txBody>
              </p:sp>
              <p:sp>
                <p:nvSpPr>
                  <p:cNvPr id="26934" name="Text Box 333"/>
                  <p:cNvSpPr txBox="1">
                    <a:spLocks noChangeArrowheads="1"/>
                  </p:cNvSpPr>
                  <p:nvPr/>
                </p:nvSpPr>
                <p:spPr bwMode="auto">
                  <a:xfrm>
                    <a:off x="5991225" y="7524750"/>
                    <a:ext cx="1000125" cy="30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nSpc>
                        <a:spcPct val="70000"/>
                      </a:lnSpc>
                      <a:spcBef>
                        <a:spcPct val="50000"/>
                      </a:spcBef>
                    </a:pPr>
                    <a:r>
                      <a:rPr lang="en-US" sz="1400" b="1">
                        <a:solidFill>
                          <a:srgbClr val="E32434"/>
                        </a:solidFill>
                        <a:latin typeface="Kruti Dev 010" charset="0"/>
                      </a:rPr>
                      <a:t>mUM</a:t>
                    </a:r>
                  </a:p>
                </p:txBody>
              </p:sp>
              <p:sp>
                <p:nvSpPr>
                  <p:cNvPr id="26935" name="Text Box 334"/>
                  <p:cNvSpPr txBox="1">
                    <a:spLocks noChangeArrowheads="1"/>
                  </p:cNvSpPr>
                  <p:nvPr/>
                </p:nvSpPr>
                <p:spPr bwMode="auto">
                  <a:xfrm>
                    <a:off x="5970588" y="7910513"/>
                    <a:ext cx="998537" cy="30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nSpc>
                        <a:spcPct val="70000"/>
                      </a:lnSpc>
                      <a:spcBef>
                        <a:spcPct val="50000"/>
                      </a:spcBef>
                    </a:pPr>
                    <a:r>
                      <a:rPr lang="en-US" sz="1400" b="1">
                        <a:solidFill>
                          <a:srgbClr val="E32434"/>
                        </a:solidFill>
                        <a:latin typeface="Kruti Dev 010" charset="0"/>
                      </a:rPr>
                      <a:t>oUl</a:t>
                    </a:r>
                  </a:p>
                </p:txBody>
              </p:sp>
              <p:sp>
                <p:nvSpPr>
                  <p:cNvPr id="26936" name="Text Box 335"/>
                  <p:cNvSpPr txBox="1">
                    <a:spLocks noChangeArrowheads="1"/>
                  </p:cNvSpPr>
                  <p:nvPr/>
                </p:nvSpPr>
                <p:spPr bwMode="auto">
                  <a:xfrm>
                    <a:off x="6061076" y="8113713"/>
                    <a:ext cx="852488" cy="30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nSpc>
                        <a:spcPct val="70000"/>
                      </a:lnSpc>
                      <a:spcBef>
                        <a:spcPct val="50000"/>
                      </a:spcBef>
                    </a:pPr>
                    <a:r>
                      <a:rPr lang="en-US" sz="1400" b="1">
                        <a:solidFill>
                          <a:srgbClr val="E32434"/>
                        </a:solidFill>
                        <a:latin typeface="Kruti Dev 010" charset="0"/>
                      </a:rPr>
                      <a:t>yl</a:t>
                    </a:r>
                  </a:p>
                </p:txBody>
              </p:sp>
              <p:sp>
                <p:nvSpPr>
                  <p:cNvPr id="26937" name="Text Box 336"/>
                  <p:cNvSpPr txBox="1">
                    <a:spLocks noChangeArrowheads="1"/>
                  </p:cNvSpPr>
                  <p:nvPr/>
                </p:nvSpPr>
                <p:spPr bwMode="auto">
                  <a:xfrm>
                    <a:off x="5980113" y="8291514"/>
                    <a:ext cx="755650" cy="30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nSpc>
                        <a:spcPct val="70000"/>
                      </a:lnSpc>
                      <a:spcBef>
                        <a:spcPct val="50000"/>
                      </a:spcBef>
                    </a:pPr>
                    <a:r>
                      <a:rPr lang="en-US" sz="1400" b="1">
                        <a:solidFill>
                          <a:srgbClr val="E32434"/>
                        </a:solidFill>
                        <a:latin typeface="Kruti Dev 010" charset="0"/>
                      </a:rPr>
                      <a:t>u</a:t>
                    </a:r>
                  </a:p>
                </p:txBody>
              </p:sp>
              <p:sp>
                <p:nvSpPr>
                  <p:cNvPr id="26938" name="Text Box 337"/>
                  <p:cNvSpPr txBox="1">
                    <a:spLocks noChangeArrowheads="1"/>
                  </p:cNvSpPr>
                  <p:nvPr/>
                </p:nvSpPr>
                <p:spPr bwMode="auto">
                  <a:xfrm>
                    <a:off x="5829300" y="6815138"/>
                    <a:ext cx="574676" cy="359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rIns="91438">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spcBef>
                        <a:spcPct val="50000"/>
                      </a:spcBef>
                    </a:pPr>
                    <a:r>
                      <a:rPr lang="en-US" sz="2000" b="1" baseline="-25000">
                        <a:latin typeface="Kruti Dev 010" charset="0"/>
                      </a:rPr>
                      <a:t>tks</a:t>
                    </a:r>
                  </a:p>
                </p:txBody>
              </p:sp>
              <p:sp>
                <p:nvSpPr>
                  <p:cNvPr id="26939" name="Text Box 338"/>
                  <p:cNvSpPr txBox="1">
                    <a:spLocks noChangeArrowheads="1"/>
                  </p:cNvSpPr>
                  <p:nvPr/>
                </p:nvSpPr>
                <p:spPr bwMode="auto">
                  <a:xfrm>
                    <a:off x="5830888" y="6175375"/>
                    <a:ext cx="574676" cy="359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rIns="91438">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spcBef>
                        <a:spcPct val="50000"/>
                      </a:spcBef>
                    </a:pPr>
                    <a:r>
                      <a:rPr lang="en-US" sz="2000" b="1" baseline="-25000">
                        <a:latin typeface="Kruti Dev 010" charset="0"/>
                      </a:rPr>
                      <a:t>fy</a:t>
                    </a:r>
                  </a:p>
                </p:txBody>
              </p:sp>
              <p:sp>
                <p:nvSpPr>
                  <p:cNvPr id="26940" name="Line 339"/>
                  <p:cNvSpPr>
                    <a:spLocks noChangeShapeType="1"/>
                  </p:cNvSpPr>
                  <p:nvPr/>
                </p:nvSpPr>
                <p:spPr bwMode="auto">
                  <a:xfrm>
                    <a:off x="5956300" y="6496050"/>
                    <a:ext cx="9779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941" name="Text Box 340"/>
                  <p:cNvSpPr txBox="1">
                    <a:spLocks noChangeArrowheads="1"/>
                  </p:cNvSpPr>
                  <p:nvPr/>
                </p:nvSpPr>
                <p:spPr bwMode="auto">
                  <a:xfrm>
                    <a:off x="6019800" y="6300788"/>
                    <a:ext cx="998539" cy="30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nSpc>
                        <a:spcPct val="70000"/>
                      </a:lnSpc>
                      <a:spcBef>
                        <a:spcPct val="50000"/>
                      </a:spcBef>
                    </a:pPr>
                    <a:r>
                      <a:rPr lang="en-US" sz="1400" b="1">
                        <a:solidFill>
                          <a:srgbClr val="E32434"/>
                        </a:solidFill>
                        <a:latin typeface="Kruti Dev 010" charset="0"/>
                      </a:rPr>
                      <a:t>Vjsyh</a:t>
                    </a:r>
                  </a:p>
                </p:txBody>
              </p:sp>
              <p:sp>
                <p:nvSpPr>
                  <p:cNvPr id="26942" name="Line 341"/>
                  <p:cNvSpPr>
                    <a:spLocks noChangeShapeType="1"/>
                  </p:cNvSpPr>
                  <p:nvPr/>
                </p:nvSpPr>
                <p:spPr bwMode="auto">
                  <a:xfrm>
                    <a:off x="5932488" y="6272213"/>
                    <a:ext cx="9779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943" name="Text Box 342"/>
                  <p:cNvSpPr txBox="1">
                    <a:spLocks noChangeArrowheads="1"/>
                  </p:cNvSpPr>
                  <p:nvPr/>
                </p:nvSpPr>
                <p:spPr bwMode="auto">
                  <a:xfrm>
                    <a:off x="5807076" y="5951538"/>
                    <a:ext cx="574676" cy="359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rIns="91438">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spcBef>
                        <a:spcPct val="50000"/>
                      </a:spcBef>
                    </a:pPr>
                    <a:r>
                      <a:rPr lang="en-US" sz="2000" b="1" baseline="-25000">
                        <a:latin typeface="Kruti Dev 010" charset="0"/>
                      </a:rPr>
                      <a:t>ts</a:t>
                    </a:r>
                  </a:p>
                </p:txBody>
              </p:sp>
              <p:sp>
                <p:nvSpPr>
                  <p:cNvPr id="26944" name="Text Box 343"/>
                  <p:cNvSpPr txBox="1">
                    <a:spLocks noChangeArrowheads="1"/>
                  </p:cNvSpPr>
                  <p:nvPr/>
                </p:nvSpPr>
                <p:spPr bwMode="auto">
                  <a:xfrm rot="-5388474">
                    <a:off x="1604170" y="2455562"/>
                    <a:ext cx="2374899" cy="476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600" b="1">
                        <a:latin typeface="Kruti Dev 010" charset="0"/>
                      </a:rPr>
                      <a:t>fu;e ¼5½</a:t>
                    </a:r>
                  </a:p>
                </p:txBody>
              </p:sp>
              <p:sp>
                <p:nvSpPr>
                  <p:cNvPr id="26945" name="Text Box 345"/>
                  <p:cNvSpPr txBox="1">
                    <a:spLocks noChangeArrowheads="1"/>
                  </p:cNvSpPr>
                  <p:nvPr/>
                </p:nvSpPr>
                <p:spPr bwMode="auto">
                  <a:xfrm>
                    <a:off x="4443414" y="4229101"/>
                    <a:ext cx="1158876" cy="453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900" b="1">
                        <a:latin typeface="Kruti Dev 010" charset="0"/>
                      </a:rPr>
                      <a:t>btjk;y mRrjh jkT;</a:t>
                    </a:r>
                  </a:p>
                </p:txBody>
              </p:sp>
              <p:sp>
                <p:nvSpPr>
                  <p:cNvPr id="26946" name="Text Box 346"/>
                  <p:cNvSpPr txBox="1">
                    <a:spLocks noChangeArrowheads="1"/>
                  </p:cNvSpPr>
                  <p:nvPr/>
                </p:nvSpPr>
                <p:spPr bwMode="auto">
                  <a:xfrm>
                    <a:off x="4491038" y="5019675"/>
                    <a:ext cx="1011237" cy="416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800" b="1">
                        <a:latin typeface="Kruti Dev 010" charset="0"/>
                      </a:rPr>
                      <a:t>;gwnk ¼u"V gksrk gS½</a:t>
                    </a:r>
                  </a:p>
                </p:txBody>
              </p:sp>
              <p:sp>
                <p:nvSpPr>
                  <p:cNvPr id="26947" name="Text Box 347"/>
                  <p:cNvSpPr txBox="1">
                    <a:spLocks noChangeArrowheads="1"/>
                  </p:cNvSpPr>
                  <p:nvPr/>
                </p:nvSpPr>
                <p:spPr bwMode="auto">
                  <a:xfrm>
                    <a:off x="4449763" y="5962650"/>
                    <a:ext cx="1011237" cy="3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ts val="800"/>
                      </a:lnSpc>
                    </a:pPr>
                    <a:r>
                      <a:rPr lang="en-US" sz="700" b="1">
                        <a:latin typeface="Kruti Dev 010" charset="0"/>
                      </a:rPr>
                      <a:t>;gwnk </a:t>
                    </a:r>
                  </a:p>
                  <a:p>
                    <a:pPr algn="ctr">
                      <a:lnSpc>
                        <a:spcPts val="800"/>
                      </a:lnSpc>
                    </a:pPr>
                    <a:r>
                      <a:rPr lang="en-US" sz="700" b="1">
                        <a:latin typeface="Kruti Dev 010" charset="0"/>
                      </a:rPr>
                      <a:t>¼dfBukbZ esa½</a:t>
                    </a:r>
                  </a:p>
                </p:txBody>
              </p:sp>
              <p:sp>
                <p:nvSpPr>
                  <p:cNvPr id="26948" name="Text Box 348"/>
                  <p:cNvSpPr txBox="1">
                    <a:spLocks noChangeArrowheads="1"/>
                  </p:cNvSpPr>
                  <p:nvPr/>
                </p:nvSpPr>
                <p:spPr bwMode="auto">
                  <a:xfrm>
                    <a:off x="4514851" y="7186613"/>
                    <a:ext cx="1011239" cy="379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700" b="1">
                        <a:latin typeface="Kruti Dev 010" charset="0"/>
                      </a:rPr>
                      <a:t>;gwnk ¼nklrk esa½</a:t>
                    </a:r>
                  </a:p>
                </p:txBody>
              </p:sp>
              <p:sp>
                <p:nvSpPr>
                  <p:cNvPr id="26949" name="Text Box 349"/>
                  <p:cNvSpPr txBox="1">
                    <a:spLocks noChangeArrowheads="1"/>
                  </p:cNvSpPr>
                  <p:nvPr/>
                </p:nvSpPr>
                <p:spPr bwMode="auto">
                  <a:xfrm>
                    <a:off x="4514851" y="7786688"/>
                    <a:ext cx="1011239" cy="379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700" b="1">
                        <a:latin typeface="Kruti Dev 010" charset="0"/>
                      </a:rPr>
                      <a:t>;gwnk ¼ykSVrk gS½</a:t>
                    </a:r>
                  </a:p>
                </p:txBody>
              </p:sp>
              <p:sp>
                <p:nvSpPr>
                  <p:cNvPr id="26950" name="Text Box 350"/>
                  <p:cNvSpPr txBox="1">
                    <a:spLocks noChangeArrowheads="1"/>
                  </p:cNvSpPr>
                  <p:nvPr/>
                </p:nvSpPr>
                <p:spPr bwMode="auto">
                  <a:xfrm>
                    <a:off x="3838575" y="6257925"/>
                    <a:ext cx="1647825" cy="913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nSpc>
                        <a:spcPct val="45000"/>
                      </a:lnSpc>
                      <a:spcBef>
                        <a:spcPct val="50000"/>
                      </a:spcBef>
                    </a:pPr>
                    <a:r>
                      <a:rPr lang="en-US" sz="700" b="1">
                        <a:latin typeface="Kruti Dev 010" charset="0"/>
                      </a:rPr>
                      <a:t>foHkktu ds </a:t>
                    </a:r>
                  </a:p>
                  <a:p>
                    <a:pPr>
                      <a:lnSpc>
                        <a:spcPct val="45000"/>
                      </a:lnSpc>
                      <a:spcBef>
                        <a:spcPct val="50000"/>
                      </a:spcBef>
                    </a:pPr>
                    <a:r>
                      <a:rPr lang="en-US" sz="700" b="1">
                        <a:latin typeface="Kruti Dev 010" charset="0"/>
                      </a:rPr>
                      <a:t>ckn Hkfo";</a:t>
                    </a:r>
                  </a:p>
                  <a:p>
                    <a:pPr>
                      <a:lnSpc>
                        <a:spcPct val="45000"/>
                      </a:lnSpc>
                      <a:spcBef>
                        <a:spcPct val="50000"/>
                      </a:spcBef>
                    </a:pPr>
                    <a:r>
                      <a:rPr lang="en-US" sz="700" b="1">
                        <a:latin typeface="Kruti Dev 010" charset="0"/>
                      </a:rPr>
                      <a:t> oDrkvksa us</a:t>
                    </a:r>
                  </a:p>
                  <a:p>
                    <a:pPr>
                      <a:lnSpc>
                        <a:spcPct val="45000"/>
                      </a:lnSpc>
                      <a:spcBef>
                        <a:spcPct val="50000"/>
                      </a:spcBef>
                    </a:pPr>
                    <a:r>
                      <a:rPr lang="en-US" sz="700" b="1">
                        <a:latin typeface="Kruti Dev 010" charset="0"/>
                      </a:rPr>
                      <a:t>  pkj lkS </a:t>
                    </a:r>
                  </a:p>
                  <a:p>
                    <a:pPr>
                      <a:lnSpc>
                        <a:spcPct val="45000"/>
                      </a:lnSpc>
                      <a:spcBef>
                        <a:spcPct val="50000"/>
                      </a:spcBef>
                    </a:pPr>
                    <a:r>
                      <a:rPr lang="en-US" sz="700" b="1">
                        <a:latin typeface="Kruti Dev 010" charset="0"/>
                      </a:rPr>
                      <a:t>   o"kksZa</a:t>
                    </a:r>
                  </a:p>
                  <a:p>
                    <a:pPr>
                      <a:lnSpc>
                        <a:spcPct val="45000"/>
                      </a:lnSpc>
                      <a:spcBef>
                        <a:spcPct val="50000"/>
                      </a:spcBef>
                    </a:pPr>
                    <a:r>
                      <a:rPr lang="en-US" sz="700" b="1">
                        <a:latin typeface="Kruti Dev 010" charset="0"/>
                      </a:rPr>
                      <a:t>   rd </a:t>
                    </a:r>
                  </a:p>
                  <a:p>
                    <a:pPr>
                      <a:lnSpc>
                        <a:spcPct val="45000"/>
                      </a:lnSpc>
                      <a:spcBef>
                        <a:spcPct val="50000"/>
                      </a:spcBef>
                    </a:pPr>
                    <a:r>
                      <a:rPr lang="en-US" sz="700" b="1">
                        <a:latin typeface="Kruti Dev 010" charset="0"/>
                      </a:rPr>
                      <a:t>     fy[kk</a:t>
                    </a:r>
                  </a:p>
                </p:txBody>
              </p:sp>
              <p:sp>
                <p:nvSpPr>
                  <p:cNvPr id="26951" name="Text Box 351"/>
                  <p:cNvSpPr txBox="1">
                    <a:spLocks noChangeArrowheads="1"/>
                  </p:cNvSpPr>
                  <p:nvPr/>
                </p:nvSpPr>
                <p:spPr bwMode="auto">
                  <a:xfrm>
                    <a:off x="4389438" y="6159499"/>
                    <a:ext cx="998537" cy="222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70000"/>
                      </a:lnSpc>
                      <a:spcBef>
                        <a:spcPct val="50000"/>
                      </a:spcBef>
                    </a:pPr>
                    <a:r>
                      <a:rPr lang="en-US" sz="800" b="1">
                        <a:solidFill>
                          <a:srgbClr val="E32434"/>
                        </a:solidFill>
                        <a:latin typeface="Kruti Dev 010" charset="0"/>
                      </a:rPr>
                      <a:t>f;eZ;kg</a:t>
                    </a:r>
                  </a:p>
                </p:txBody>
              </p:sp>
            </p:grpSp>
          </p:grpSp>
          <p:sp>
            <p:nvSpPr>
              <p:cNvPr id="26694" name="Text Box 157"/>
              <p:cNvSpPr txBox="1">
                <a:spLocks noChangeArrowheads="1"/>
              </p:cNvSpPr>
              <p:nvPr/>
            </p:nvSpPr>
            <p:spPr bwMode="auto">
              <a:xfrm>
                <a:off x="155572" y="600601"/>
                <a:ext cx="1187450" cy="325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r>
                  <a:rPr lang="en-US" sz="700" b="1" i="1">
                    <a:latin typeface="Kruti Dev 010" charset="0"/>
                  </a:rPr>
                  <a:t>le; lhek %</a:t>
                </a:r>
              </a:p>
              <a:p>
                <a:r>
                  <a:rPr lang="en-US" sz="700" b="1" i="1">
                    <a:latin typeface="Kruti Dev 010" charset="0"/>
                  </a:rPr>
                  <a:t>2000 ch-lh-</a:t>
                </a:r>
              </a:p>
            </p:txBody>
          </p:sp>
          <p:sp>
            <p:nvSpPr>
              <p:cNvPr id="26695" name="Text Box 167"/>
              <p:cNvSpPr txBox="1">
                <a:spLocks noChangeArrowheads="1"/>
              </p:cNvSpPr>
              <p:nvPr/>
            </p:nvSpPr>
            <p:spPr bwMode="auto">
              <a:xfrm>
                <a:off x="1124081" y="541760"/>
                <a:ext cx="544512" cy="548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spcBef>
                    <a:spcPct val="50000"/>
                  </a:spcBef>
                </a:pPr>
                <a:r>
                  <a:rPr lang="en-US" sz="700" b="1">
                    <a:latin typeface="Kruti Dev 010" charset="0"/>
                  </a:rPr>
                  <a:t>ifjokj                                           iki                                       ck&lt;                              ehukj</a:t>
                </a:r>
              </a:p>
            </p:txBody>
          </p:sp>
          <p:sp>
            <p:nvSpPr>
              <p:cNvPr id="26696" name="Text Box 158"/>
              <p:cNvSpPr txBox="1">
                <a:spLocks noChangeArrowheads="1"/>
              </p:cNvSpPr>
              <p:nvPr/>
            </p:nvSpPr>
            <p:spPr bwMode="auto">
              <a:xfrm>
                <a:off x="297110" y="1099199"/>
                <a:ext cx="1047750" cy="325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r>
                  <a:rPr lang="en-US" sz="700" b="1" i="1">
                    <a:latin typeface="Kruti Dev 010" charset="0"/>
                  </a:rPr>
                  <a:t>le; lhek </a:t>
                </a:r>
              </a:p>
              <a:p>
                <a:r>
                  <a:rPr lang="en-US" sz="700" b="1" i="1">
                    <a:latin typeface="Kruti Dev 010" charset="0"/>
                  </a:rPr>
                  <a:t>2000 ch-lh-</a:t>
                </a:r>
              </a:p>
            </p:txBody>
          </p:sp>
          <p:sp>
            <p:nvSpPr>
              <p:cNvPr id="26697" name="Text Box 168"/>
              <p:cNvSpPr txBox="1">
                <a:spLocks noChangeArrowheads="1"/>
              </p:cNvSpPr>
              <p:nvPr/>
            </p:nvSpPr>
            <p:spPr bwMode="auto">
              <a:xfrm>
                <a:off x="1330808" y="1099187"/>
                <a:ext cx="544512" cy="548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spcBef>
                    <a:spcPct val="50000"/>
                  </a:spcBef>
                </a:pPr>
                <a:r>
                  <a:rPr lang="en-US" sz="700" b="1">
                    <a:latin typeface="Kruti Dev 010" charset="0"/>
                  </a:rPr>
                  <a:t>,y-,l-ch                                           blgkd                                       ;kdwc                              12 iq=</a:t>
                </a:r>
              </a:p>
            </p:txBody>
          </p:sp>
          <p:sp>
            <p:nvSpPr>
              <p:cNvPr id="26698" name="Rectangle 36"/>
              <p:cNvSpPr>
                <a:spLocks noChangeArrowheads="1"/>
              </p:cNvSpPr>
              <p:nvPr/>
            </p:nvSpPr>
            <p:spPr bwMode="auto">
              <a:xfrm>
                <a:off x="839889" y="1771429"/>
                <a:ext cx="1016291" cy="277310"/>
              </a:xfrm>
              <a:prstGeom prst="rect">
                <a:avLst/>
              </a:prstGeom>
              <a:solidFill>
                <a:schemeClr val="bg1"/>
              </a:solidFill>
              <a:ln w="19050">
                <a:solidFill>
                  <a:srgbClr val="000000"/>
                </a:solidFill>
                <a:miter lim="800000"/>
                <a:headEnd/>
                <a:tailEnd/>
              </a:ln>
            </p:spPr>
            <p:txBody>
              <a:bodyPr lIns="97025" tIns="48512" rIns="97025" bIns="48512">
                <a:spAutoFit/>
              </a:bodyPr>
              <a:lstStyle/>
              <a:p>
                <a:endParaRPr lang="en-US" sz="1100">
                  <a:latin typeface="Kruti Dev 010" charset="0"/>
                </a:endParaRPr>
              </a:p>
            </p:txBody>
          </p:sp>
          <p:sp>
            <p:nvSpPr>
              <p:cNvPr id="26699" name="Rectangle 2084"/>
              <p:cNvSpPr>
                <a:spLocks noChangeArrowheads="1"/>
              </p:cNvSpPr>
              <p:nvPr/>
            </p:nvSpPr>
            <p:spPr bwMode="auto">
              <a:xfrm>
                <a:off x="850790" y="1757238"/>
                <a:ext cx="779227" cy="71562"/>
              </a:xfrm>
              <a:prstGeom prst="rect">
                <a:avLst/>
              </a:prstGeom>
              <a:solidFill>
                <a:schemeClr val="bg1"/>
              </a:solidFill>
              <a:ln w="12700">
                <a:solidFill>
                  <a:schemeClr val="bg1"/>
                </a:solidFill>
                <a:round/>
                <a:headEnd/>
                <a:tailEnd/>
              </a:ln>
            </p:spPr>
            <p:txBody>
              <a:bodyPr/>
              <a:lstStyle/>
              <a:p>
                <a:endParaRPr lang="en-US">
                  <a:latin typeface="Kruti Dev 010" charset="0"/>
                </a:endParaRPr>
              </a:p>
            </p:txBody>
          </p:sp>
          <p:sp>
            <p:nvSpPr>
              <p:cNvPr id="26700" name="Rectangle 2085"/>
              <p:cNvSpPr>
                <a:spLocks noChangeArrowheads="1"/>
              </p:cNvSpPr>
              <p:nvPr/>
            </p:nvSpPr>
            <p:spPr bwMode="auto">
              <a:xfrm>
                <a:off x="779228" y="1932167"/>
                <a:ext cx="1168842" cy="79513"/>
              </a:xfrm>
              <a:prstGeom prst="rect">
                <a:avLst/>
              </a:prstGeom>
              <a:solidFill>
                <a:schemeClr val="bg1"/>
              </a:solidFill>
              <a:ln w="12700">
                <a:solidFill>
                  <a:schemeClr val="bg1"/>
                </a:solidFill>
                <a:round/>
                <a:headEnd/>
                <a:tailEnd/>
              </a:ln>
            </p:spPr>
            <p:txBody>
              <a:bodyPr/>
              <a:lstStyle/>
              <a:p>
                <a:endParaRPr lang="en-US">
                  <a:latin typeface="Kruti Dev 010" charset="0"/>
                </a:endParaRPr>
              </a:p>
            </p:txBody>
          </p:sp>
          <p:sp>
            <p:nvSpPr>
              <p:cNvPr id="26701" name="Text Box 159"/>
              <p:cNvSpPr txBox="1">
                <a:spLocks noChangeArrowheads="1"/>
              </p:cNvSpPr>
              <p:nvPr/>
            </p:nvSpPr>
            <p:spPr bwMode="auto">
              <a:xfrm>
                <a:off x="280163" y="1697631"/>
                <a:ext cx="1047750" cy="325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spcBef>
                    <a:spcPct val="50000"/>
                  </a:spcBef>
                </a:pPr>
                <a:r>
                  <a:rPr lang="en-US" sz="700" b="1" i="1">
                    <a:latin typeface="Kruti Dev 010" charset="0"/>
                  </a:rPr>
                  <a:t>le; lhek                      2000 ch-lh-</a:t>
                </a:r>
              </a:p>
            </p:txBody>
          </p:sp>
          <p:sp>
            <p:nvSpPr>
              <p:cNvPr id="26702" name="Text Box 170"/>
              <p:cNvSpPr txBox="1">
                <a:spLocks noChangeArrowheads="1"/>
              </p:cNvSpPr>
              <p:nvPr/>
            </p:nvSpPr>
            <p:spPr bwMode="auto">
              <a:xfrm>
                <a:off x="1327619" y="1715124"/>
                <a:ext cx="544513" cy="325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spcBef>
                    <a:spcPct val="50000"/>
                  </a:spcBef>
                </a:pPr>
                <a:r>
                  <a:rPr lang="en-US" sz="700" b="1">
                    <a:latin typeface="Kruti Dev 010" charset="0"/>
                  </a:rPr>
                  <a:t>nklrk                                           430</a:t>
                </a:r>
              </a:p>
            </p:txBody>
          </p:sp>
          <p:sp>
            <p:nvSpPr>
              <p:cNvPr id="26703" name="Text Box 160"/>
              <p:cNvSpPr txBox="1">
                <a:spLocks noChangeArrowheads="1"/>
              </p:cNvSpPr>
              <p:nvPr/>
            </p:nvSpPr>
            <p:spPr bwMode="auto">
              <a:xfrm>
                <a:off x="252580" y="2106962"/>
                <a:ext cx="1047750" cy="325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spcBef>
                    <a:spcPct val="50000"/>
                  </a:spcBef>
                </a:pPr>
                <a:r>
                  <a:rPr lang="en-US" sz="700" b="1" i="1">
                    <a:latin typeface="Kruti Dev 010" charset="0"/>
                  </a:rPr>
                  <a:t>le; lhek                      1500 ch-lh-</a:t>
                </a:r>
              </a:p>
            </p:txBody>
          </p:sp>
          <p:sp>
            <p:nvSpPr>
              <p:cNvPr id="26704" name="Text Box 169"/>
              <p:cNvSpPr txBox="1">
                <a:spLocks noChangeArrowheads="1"/>
              </p:cNvSpPr>
              <p:nvPr/>
            </p:nvSpPr>
            <p:spPr bwMode="auto">
              <a:xfrm>
                <a:off x="1264161" y="2124456"/>
                <a:ext cx="639762" cy="660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spcBef>
                    <a:spcPct val="50000"/>
                  </a:spcBef>
                </a:pPr>
                <a:r>
                  <a:rPr lang="en-US" sz="700" b="1">
                    <a:latin typeface="Kruti Dev 010" charset="0"/>
                  </a:rPr>
                  <a:t>lhuS                                           ,e-lh-lh                                       dkns'k cusZ                              40 o"kZ                5 lans'k</a:t>
                </a:r>
              </a:p>
            </p:txBody>
          </p:sp>
          <p:sp>
            <p:nvSpPr>
              <p:cNvPr id="26705" name="Text Box 161"/>
              <p:cNvSpPr txBox="1">
                <a:spLocks noChangeArrowheads="1"/>
              </p:cNvSpPr>
              <p:nvPr/>
            </p:nvSpPr>
            <p:spPr bwMode="auto">
              <a:xfrm>
                <a:off x="263711" y="3092606"/>
                <a:ext cx="1047750" cy="325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spcBef>
                    <a:spcPct val="50000"/>
                  </a:spcBef>
                </a:pPr>
                <a:r>
                  <a:rPr lang="en-US" sz="700" b="1" i="1">
                    <a:latin typeface="Kruti Dev 010" charset="0"/>
                  </a:rPr>
                  <a:t>le; lhek                     1500 ch-lh-</a:t>
                </a:r>
              </a:p>
            </p:txBody>
          </p:sp>
          <p:sp>
            <p:nvSpPr>
              <p:cNvPr id="26706" name="Text Box 171"/>
              <p:cNvSpPr txBox="1">
                <a:spLocks noChangeArrowheads="1"/>
              </p:cNvSpPr>
              <p:nvPr/>
            </p:nvSpPr>
            <p:spPr bwMode="auto">
              <a:xfrm>
                <a:off x="1219791" y="3073512"/>
                <a:ext cx="739775" cy="436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spcBef>
                    <a:spcPct val="50000"/>
                  </a:spcBef>
                </a:pPr>
                <a:r>
                  <a:rPr lang="en-US" sz="700" b="1">
                    <a:latin typeface="Kruti Dev 010" charset="0"/>
                  </a:rPr>
                  <a:t>;jhgks@, vkbZ                                          ns'k foHkkftr gqvk                                       </a:t>
                </a:r>
              </a:p>
            </p:txBody>
          </p:sp>
          <p:sp>
            <p:nvSpPr>
              <p:cNvPr id="26707" name="Text Box 162"/>
              <p:cNvSpPr txBox="1">
                <a:spLocks noChangeArrowheads="1"/>
              </p:cNvSpPr>
              <p:nvPr/>
            </p:nvSpPr>
            <p:spPr bwMode="auto">
              <a:xfrm>
                <a:off x="300278" y="3906769"/>
                <a:ext cx="1047750" cy="325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spcBef>
                    <a:spcPct val="50000"/>
                  </a:spcBef>
                </a:pPr>
                <a:r>
                  <a:rPr lang="en-US" sz="700" b="1" i="1">
                    <a:latin typeface="Kruti Dev 010" charset="0"/>
                  </a:rPr>
                  <a:t>le; lhek %                    1000 ch-lh-</a:t>
                </a:r>
              </a:p>
            </p:txBody>
          </p:sp>
          <p:sp>
            <p:nvSpPr>
              <p:cNvPr id="26708" name="Text Box 172"/>
              <p:cNvSpPr txBox="1">
                <a:spLocks noChangeArrowheads="1"/>
              </p:cNvSpPr>
              <p:nvPr/>
            </p:nvSpPr>
            <p:spPr bwMode="auto">
              <a:xfrm>
                <a:off x="1187991" y="3900392"/>
                <a:ext cx="739775" cy="325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spcBef>
                    <a:spcPct val="50000"/>
                  </a:spcBef>
                </a:pPr>
                <a:r>
                  <a:rPr lang="en-US" sz="700" b="1">
                    <a:latin typeface="Kruti Dev 010" charset="0"/>
                  </a:rPr>
                  <a:t>U;kf;;ksa                                           350 o"kZ                                       </a:t>
                </a:r>
              </a:p>
            </p:txBody>
          </p:sp>
          <p:sp>
            <p:nvSpPr>
              <p:cNvPr id="26709" name="Text Box 163"/>
              <p:cNvSpPr txBox="1">
                <a:spLocks noChangeArrowheads="1"/>
              </p:cNvSpPr>
              <p:nvPr/>
            </p:nvSpPr>
            <p:spPr bwMode="auto">
              <a:xfrm>
                <a:off x="289137" y="4557396"/>
                <a:ext cx="1047750" cy="325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spcBef>
                    <a:spcPct val="50000"/>
                  </a:spcBef>
                </a:pPr>
                <a:r>
                  <a:rPr lang="en-US" sz="700" b="1" i="1">
                    <a:latin typeface="Kruti Dev 010" charset="0"/>
                  </a:rPr>
                  <a:t>le; lhek %                    1000 ch-lh-</a:t>
                </a:r>
              </a:p>
            </p:txBody>
          </p:sp>
          <p:sp>
            <p:nvSpPr>
              <p:cNvPr id="26710" name="Text Box 174"/>
              <p:cNvSpPr txBox="1">
                <a:spLocks noChangeArrowheads="1"/>
              </p:cNvSpPr>
              <p:nvPr/>
            </p:nvSpPr>
            <p:spPr bwMode="auto">
              <a:xfrm>
                <a:off x="1240933" y="4531984"/>
                <a:ext cx="913871" cy="393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9246" tIns="54622" rIns="109246" bIns="54622">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700" b="1">
                    <a:latin typeface="Kruti Dev 010" charset="0"/>
                  </a:rPr>
                  <a:t>,l-Mh-,l </a:t>
                </a:r>
              </a:p>
              <a:p>
                <a:pPr algn="ctr">
                  <a:spcBef>
                    <a:spcPct val="50000"/>
                  </a:spcBef>
                </a:pPr>
                <a:r>
                  <a:rPr lang="en-US" sz="700" b="1" u="sng">
                    <a:latin typeface="Kruti Dev 010" charset="0"/>
                  </a:rPr>
                  <a:t>foHkktu</a:t>
                </a:r>
                <a:endParaRPr lang="en-US" sz="700" b="1">
                  <a:latin typeface="Kruti Dev 010" charset="0"/>
                </a:endParaRPr>
              </a:p>
            </p:txBody>
          </p:sp>
          <p:sp>
            <p:nvSpPr>
              <p:cNvPr id="26711" name="Text Box 175"/>
              <p:cNvSpPr txBox="1">
                <a:spLocks noChangeArrowheads="1"/>
              </p:cNvSpPr>
              <p:nvPr/>
            </p:nvSpPr>
            <p:spPr bwMode="auto">
              <a:xfrm>
                <a:off x="474114" y="4818474"/>
                <a:ext cx="1052554" cy="673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9246" tIns="54622" rIns="109246" bIns="54622">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spcBef>
                    <a:spcPct val="50000"/>
                  </a:spcBef>
                </a:pPr>
                <a:r>
                  <a:rPr lang="en-US" sz="700" b="1">
                    <a:latin typeface="Kruti Dev 010" charset="0"/>
                  </a:rPr>
                  <a:t>,u % mRrj                                              10 tkfr;ka                 btjk;y     20-ts                      200                         vlhfj;k                                        </a:t>
                </a:r>
              </a:p>
            </p:txBody>
          </p:sp>
          <p:sp>
            <p:nvSpPr>
              <p:cNvPr id="26712" name="Text Box 176"/>
              <p:cNvSpPr txBox="1">
                <a:spLocks noChangeArrowheads="1"/>
              </p:cNvSpPr>
              <p:nvPr/>
            </p:nvSpPr>
            <p:spPr bwMode="auto">
              <a:xfrm>
                <a:off x="1242869" y="4808252"/>
                <a:ext cx="832427" cy="785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9246" tIns="54622" rIns="109246" bIns="54622">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spcBef>
                    <a:spcPct val="50000"/>
                  </a:spcBef>
                </a:pPr>
                <a:r>
                  <a:rPr lang="en-US" sz="700" b="1">
                    <a:latin typeface="Kruti Dev 010" charset="0"/>
                  </a:rPr>
                  <a:t>,l % nf{k.k                                              2 tkfr;ka                 ;gwnk       20-vkj                      350                         cschyksu                                        </a:t>
                </a:r>
              </a:p>
            </p:txBody>
          </p:sp>
          <p:sp>
            <p:nvSpPr>
              <p:cNvPr id="26713" name="Text Box 164"/>
              <p:cNvSpPr txBox="1">
                <a:spLocks noChangeArrowheads="1"/>
              </p:cNvSpPr>
              <p:nvPr/>
            </p:nvSpPr>
            <p:spPr bwMode="auto">
              <a:xfrm>
                <a:off x="295518" y="5600069"/>
                <a:ext cx="1047750" cy="325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spcBef>
                    <a:spcPct val="50000"/>
                  </a:spcBef>
                </a:pPr>
                <a:r>
                  <a:rPr lang="en-US" sz="700" b="1" i="1">
                    <a:latin typeface="Kruti Dev 010" charset="0"/>
                  </a:rPr>
                  <a:t>le; lhek %                     500 ch-lh-</a:t>
                </a:r>
              </a:p>
            </p:txBody>
          </p:sp>
          <p:sp>
            <p:nvSpPr>
              <p:cNvPr id="26714" name="Text Box 177"/>
              <p:cNvSpPr txBox="1">
                <a:spLocks noChangeArrowheads="1"/>
              </p:cNvSpPr>
              <p:nvPr/>
            </p:nvSpPr>
            <p:spPr bwMode="auto">
              <a:xfrm>
                <a:off x="1205479" y="5600080"/>
                <a:ext cx="739775" cy="660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spcBef>
                    <a:spcPct val="50000"/>
                  </a:spcBef>
                </a:pPr>
                <a:r>
                  <a:rPr lang="en-US" sz="700" b="1">
                    <a:latin typeface="Kruti Dev 010" charset="0"/>
                  </a:rPr>
                  <a:t>70 o"kZ                                           2 tkfr;ka                    100 o"kZ                                50]000 yksx                                 tsM-b-,u                                       </a:t>
                </a:r>
              </a:p>
            </p:txBody>
          </p:sp>
          <p:sp>
            <p:nvSpPr>
              <p:cNvPr id="26715" name="Text Box 165"/>
              <p:cNvSpPr txBox="1">
                <a:spLocks noChangeArrowheads="1"/>
              </p:cNvSpPr>
              <p:nvPr/>
            </p:nvSpPr>
            <p:spPr bwMode="auto">
              <a:xfrm>
                <a:off x="295513" y="6361098"/>
                <a:ext cx="1047750" cy="325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spcBef>
                    <a:spcPct val="50000"/>
                  </a:spcBef>
                </a:pPr>
                <a:r>
                  <a:rPr lang="en-US" sz="700" b="1" i="1">
                    <a:latin typeface="Kruti Dev 010" charset="0"/>
                  </a:rPr>
                  <a:t>le; lhek %                     500 ch-lh-</a:t>
                </a:r>
              </a:p>
            </p:txBody>
          </p:sp>
          <p:sp>
            <p:nvSpPr>
              <p:cNvPr id="26716" name="Text Box 178"/>
              <p:cNvSpPr txBox="1">
                <a:spLocks noChangeArrowheads="1"/>
              </p:cNvSpPr>
              <p:nvPr/>
            </p:nvSpPr>
            <p:spPr bwMode="auto">
              <a:xfrm>
                <a:off x="1197516" y="6361116"/>
                <a:ext cx="741362" cy="325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spcBef>
                    <a:spcPct val="50000"/>
                  </a:spcBef>
                </a:pPr>
                <a:r>
                  <a:rPr lang="en-US" sz="700" b="1">
                    <a:latin typeface="Kruti Dev 010" charset="0"/>
                  </a:rPr>
                  <a:t>fldanj ;wukuh                                           jkseu iz.kkyh</a:t>
                </a:r>
              </a:p>
            </p:txBody>
          </p:sp>
          <p:sp>
            <p:nvSpPr>
              <p:cNvPr id="96" name="Text Box 74"/>
              <p:cNvSpPr txBox="1">
                <a:spLocks noChangeArrowheads="1"/>
              </p:cNvSpPr>
              <p:nvPr/>
            </p:nvSpPr>
            <p:spPr bwMode="auto">
              <a:xfrm>
                <a:off x="572989" y="6634141"/>
                <a:ext cx="1409787" cy="268504"/>
              </a:xfrm>
              <a:prstGeom prst="rect">
                <a:avLst/>
              </a:prstGeom>
              <a:noFill/>
              <a:ln w="9525">
                <a:noFill/>
                <a:miter lim="800000"/>
                <a:headEnd/>
                <a:tailEnd/>
              </a:ln>
            </p:spPr>
            <p:txBody>
              <a:bodyPr lIns="97025" tIns="48512" rIns="97025" bIns="48512">
                <a:spAutoFit/>
              </a:bodyPr>
              <a:lstStyle/>
              <a:p>
                <a:pPr algn="ctr" defTabSz="969963">
                  <a:spcBef>
                    <a:spcPct val="50000"/>
                  </a:spcBef>
                  <a:defRPr/>
                </a:pPr>
                <a:r>
                  <a:rPr lang="en-US" sz="1050" b="1" dirty="0">
                    <a:latin typeface="Kruti Dev 010" pitchFamily="2" charset="0"/>
                    <a:ea typeface="ＭＳ Ｐゴシック" pitchFamily="34" charset="-128"/>
                    <a:cs typeface="+mn-cs"/>
                  </a:rPr>
                  <a:t>;</a:t>
                </a:r>
                <a:r>
                  <a:rPr lang="en-US" sz="1050" b="1" dirty="0" err="1">
                    <a:latin typeface="Kruti Dev 010" pitchFamily="2" charset="0"/>
                    <a:ea typeface="ＭＳ Ｐゴシック" pitchFamily="34" charset="-128"/>
                    <a:cs typeface="+mn-cs"/>
                  </a:rPr>
                  <a:t>h'kq</a:t>
                </a:r>
                <a:endParaRPr lang="en-US" sz="1050" b="1" dirty="0">
                  <a:latin typeface="Kruti Dev 010" pitchFamily="2" charset="0"/>
                  <a:ea typeface="ＭＳ Ｐゴシック" pitchFamily="34" charset="-128"/>
                  <a:cs typeface="+mn-cs"/>
                </a:endParaRPr>
              </a:p>
            </p:txBody>
          </p:sp>
          <p:sp>
            <p:nvSpPr>
              <p:cNvPr id="26718" name="Text Box 179"/>
              <p:cNvSpPr txBox="1">
                <a:spLocks noChangeArrowheads="1"/>
              </p:cNvSpPr>
              <p:nvPr/>
            </p:nvSpPr>
            <p:spPr bwMode="auto">
              <a:xfrm>
                <a:off x="1168899" y="6801529"/>
                <a:ext cx="739775" cy="436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spcBef>
                    <a:spcPct val="50000"/>
                  </a:spcBef>
                </a:pPr>
                <a:r>
                  <a:rPr lang="en-US" sz="700" b="1">
                    <a:latin typeface="Kruti Dev 010" charset="0"/>
                  </a:rPr>
                  <a:t>thou                                           Øwl                    dyhfl;k</a:t>
                </a:r>
              </a:p>
            </p:txBody>
          </p:sp>
        </p:grpSp>
        <p:sp>
          <p:nvSpPr>
            <p:cNvPr id="26634" name="Rectangle 46"/>
            <p:cNvSpPr>
              <a:spLocks noChangeArrowheads="1"/>
            </p:cNvSpPr>
            <p:nvPr/>
          </p:nvSpPr>
          <p:spPr bwMode="auto">
            <a:xfrm>
              <a:off x="169863" y="7427913"/>
              <a:ext cx="145415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l">
                <a:spcBef>
                  <a:spcPct val="50000"/>
                </a:spcBef>
              </a:pPr>
              <a:endParaRPr lang="en-US" sz="1000">
                <a:latin typeface="Kruti Dev 010" charset="0"/>
              </a:endParaRPr>
            </a:p>
          </p:txBody>
        </p:sp>
        <p:sp>
          <p:nvSpPr>
            <p:cNvPr id="26635" name="Text Box 48"/>
            <p:cNvSpPr txBox="1">
              <a:spLocks noChangeArrowheads="1"/>
            </p:cNvSpPr>
            <p:nvPr/>
          </p:nvSpPr>
          <p:spPr bwMode="auto">
            <a:xfrm>
              <a:off x="9653588" y="6350"/>
              <a:ext cx="2824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2000">
                  <a:solidFill>
                    <a:srgbClr val="FFA27C"/>
                  </a:solidFill>
                  <a:latin typeface="Kruti Dev 010" charset="0"/>
                </a:rPr>
                <a:t> </a:t>
              </a:r>
            </a:p>
          </p:txBody>
        </p:sp>
        <p:sp>
          <p:nvSpPr>
            <p:cNvPr id="26636" name="Text Box 49"/>
            <p:cNvSpPr txBox="1">
              <a:spLocks noChangeArrowheads="1"/>
            </p:cNvSpPr>
            <p:nvPr/>
          </p:nvSpPr>
          <p:spPr bwMode="auto">
            <a:xfrm>
              <a:off x="9350375" y="7265988"/>
              <a:ext cx="184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endParaRPr lang="en-US" sz="1600" b="1">
                <a:latin typeface="Kruti Dev 010" charset="0"/>
              </a:endParaRPr>
            </a:p>
          </p:txBody>
        </p:sp>
        <p:sp>
          <p:nvSpPr>
            <p:cNvPr id="1155140" name="Text Box 68"/>
            <p:cNvSpPr txBox="1">
              <a:spLocks noChangeArrowheads="1"/>
            </p:cNvSpPr>
            <p:nvPr/>
          </p:nvSpPr>
          <p:spPr bwMode="auto">
            <a:xfrm>
              <a:off x="7434263" y="-835025"/>
              <a:ext cx="3330575" cy="400050"/>
            </a:xfrm>
            <a:prstGeom prst="rect">
              <a:avLst/>
            </a:prstGeom>
            <a:solidFill>
              <a:srgbClr val="1822CD"/>
            </a:solidFill>
            <a:ln w="57150">
              <a:solidFill>
                <a:srgbClr val="FFFF00"/>
              </a:solidFill>
              <a:miter lim="800000"/>
              <a:headEnd/>
              <a:tailEnd/>
            </a:ln>
            <a:effectLst>
              <a:outerShdw blurRad="63500" dist="107763" dir="2700000" algn="ctr" rotWithShape="0">
                <a:schemeClr val="tx1">
                  <a:alpha val="74998"/>
                </a:schemeClr>
              </a:outerShdw>
            </a:effectLst>
          </p:spPr>
          <p:txBody>
            <a:bodyPr anchor="ctr">
              <a:spAutoFit/>
            </a:bodyPr>
            <a:lstStyle/>
            <a:p>
              <a:pPr algn="ctr">
                <a:spcBef>
                  <a:spcPct val="50000"/>
                </a:spcBef>
                <a:defRPr/>
              </a:pPr>
              <a:r>
                <a:rPr lang="en-US" sz="2000" b="1" dirty="0">
                  <a:solidFill>
                    <a:srgbClr val="FFFF00"/>
                  </a:solidFill>
                  <a:latin typeface="Kruti Dev 010" pitchFamily="2" charset="0"/>
                  <a:ea typeface="+mn-ea"/>
                  <a:cs typeface="+mn-cs"/>
                </a:rPr>
                <a:t>v/;;u lgk;d</a:t>
              </a:r>
              <a:r>
                <a:rPr lang="en-US" sz="1600" b="1" dirty="0">
                  <a:solidFill>
                    <a:srgbClr val="FFFF00"/>
                  </a:solidFill>
                  <a:latin typeface="Kruti Dev 010" pitchFamily="2" charset="0"/>
                  <a:ea typeface="+mn-ea"/>
                  <a:cs typeface="+mn-cs"/>
                </a:rPr>
                <a:t> </a:t>
              </a:r>
              <a:r>
                <a:rPr lang="en-US" sz="1400" dirty="0">
                  <a:solidFill>
                    <a:srgbClr val="FFFF00"/>
                  </a:solidFill>
                  <a:latin typeface="Kruti Dev 010" pitchFamily="2" charset="0"/>
                  <a:ea typeface="+mn-ea"/>
                  <a:cs typeface="+mn-cs"/>
                </a:rPr>
                <a:t>#</a:t>
              </a:r>
              <a:r>
                <a:rPr lang="en-US" sz="2000" b="1" dirty="0">
                  <a:solidFill>
                    <a:srgbClr val="FFFF00"/>
                  </a:solidFill>
                  <a:latin typeface="Kruti Dev 010" pitchFamily="2" charset="0"/>
                  <a:ea typeface="+mn-ea"/>
                  <a:cs typeface="+mn-cs"/>
                </a:rPr>
                <a:t>19</a:t>
              </a:r>
            </a:p>
          </p:txBody>
        </p:sp>
        <p:sp>
          <p:nvSpPr>
            <p:cNvPr id="26638" name="Text Box 69"/>
            <p:cNvSpPr txBox="1">
              <a:spLocks noChangeArrowheads="1"/>
            </p:cNvSpPr>
            <p:nvPr/>
          </p:nvSpPr>
          <p:spPr bwMode="auto">
            <a:xfrm>
              <a:off x="9107488" y="7467600"/>
              <a:ext cx="1841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endParaRPr lang="en-US" sz="1000" b="1">
                <a:latin typeface="Kruti Dev 010" charset="0"/>
              </a:endParaRPr>
            </a:p>
          </p:txBody>
        </p:sp>
        <p:sp>
          <p:nvSpPr>
            <p:cNvPr id="26639" name="Text Box 70"/>
            <p:cNvSpPr txBox="1">
              <a:spLocks noChangeArrowheads="1"/>
            </p:cNvSpPr>
            <p:nvPr/>
          </p:nvSpPr>
          <p:spPr bwMode="auto">
            <a:xfrm>
              <a:off x="9015413" y="7348538"/>
              <a:ext cx="29367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latin typeface="Kruti Dev 010" charset="0"/>
                </a:rPr>
                <a:t>12</a:t>
              </a:r>
            </a:p>
          </p:txBody>
        </p:sp>
        <p:sp>
          <p:nvSpPr>
            <p:cNvPr id="1155135" name="Rectangle 63"/>
            <p:cNvSpPr>
              <a:spLocks noChangeArrowheads="1"/>
            </p:cNvSpPr>
            <p:nvPr/>
          </p:nvSpPr>
          <p:spPr bwMode="auto">
            <a:xfrm>
              <a:off x="431800" y="238126"/>
              <a:ext cx="4359276" cy="7205661"/>
            </a:xfrm>
            <a:prstGeom prst="rect">
              <a:avLst/>
            </a:prstGeom>
            <a:noFill/>
            <a:ln w="76200">
              <a:solidFill>
                <a:schemeClr val="accent2"/>
              </a:solidFill>
              <a:miter lim="800000"/>
              <a:headEnd/>
              <a:tailEnd/>
            </a:ln>
            <a:effectLst>
              <a:outerShdw blurRad="63500" dist="63500" dir="3187806"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grpSp>
          <p:nvGrpSpPr>
            <p:cNvPr id="26641" name="Group 155"/>
            <p:cNvGrpSpPr>
              <a:grpSpLocks/>
            </p:cNvGrpSpPr>
            <p:nvPr/>
          </p:nvGrpSpPr>
          <p:grpSpPr bwMode="auto">
            <a:xfrm>
              <a:off x="663575" y="455613"/>
              <a:ext cx="4659313" cy="6815137"/>
              <a:chOff x="418" y="287"/>
              <a:chExt cx="2935" cy="4293"/>
            </a:xfrm>
          </p:grpSpPr>
          <p:sp>
            <p:nvSpPr>
              <p:cNvPr id="26670" name="Rectangle 156"/>
              <p:cNvSpPr>
                <a:spLocks noChangeArrowheads="1"/>
              </p:cNvSpPr>
              <p:nvPr/>
            </p:nvSpPr>
            <p:spPr bwMode="auto">
              <a:xfrm>
                <a:off x="432" y="287"/>
                <a:ext cx="2471" cy="4293"/>
              </a:xfrm>
              <a:prstGeom prst="rect">
                <a:avLst/>
              </a:prstGeom>
              <a:noFill/>
              <a:ln w="1174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latin typeface="Kruti Dev 010" charset="0"/>
                </a:endParaRPr>
              </a:p>
            </p:txBody>
          </p:sp>
          <p:sp>
            <p:nvSpPr>
              <p:cNvPr id="26671" name="Line 157"/>
              <p:cNvSpPr>
                <a:spLocks noChangeShapeType="1"/>
              </p:cNvSpPr>
              <p:nvPr/>
            </p:nvSpPr>
            <p:spPr bwMode="auto">
              <a:xfrm flipV="1">
                <a:off x="822" y="325"/>
                <a:ext cx="1" cy="4230"/>
              </a:xfrm>
              <a:prstGeom prst="line">
                <a:avLst/>
              </a:prstGeom>
              <a:noFill/>
              <a:ln w="1174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72" name="Line 158"/>
              <p:cNvSpPr>
                <a:spLocks noChangeShapeType="1"/>
              </p:cNvSpPr>
              <p:nvPr/>
            </p:nvSpPr>
            <p:spPr bwMode="auto">
              <a:xfrm>
                <a:off x="1008" y="838"/>
                <a:ext cx="1654" cy="1"/>
              </a:xfrm>
              <a:prstGeom prst="line">
                <a:avLst/>
              </a:prstGeom>
              <a:noFill/>
              <a:ln w="301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73" name="Rectangle 159"/>
              <p:cNvSpPr>
                <a:spLocks noChangeArrowheads="1"/>
              </p:cNvSpPr>
              <p:nvPr/>
            </p:nvSpPr>
            <p:spPr bwMode="auto">
              <a:xfrm>
                <a:off x="1802" y="933"/>
                <a:ext cx="196" cy="1620"/>
              </a:xfrm>
              <a:prstGeom prst="rect">
                <a:avLst/>
              </a:prstGeom>
              <a:blipFill dpi="0" rotWithShape="0">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Kruti Dev 010" charset="0"/>
                </a:endParaRPr>
              </a:p>
            </p:txBody>
          </p:sp>
          <p:sp>
            <p:nvSpPr>
              <p:cNvPr id="26674" name="Rectangle 160"/>
              <p:cNvSpPr>
                <a:spLocks noChangeArrowheads="1"/>
              </p:cNvSpPr>
              <p:nvPr/>
            </p:nvSpPr>
            <p:spPr bwMode="auto">
              <a:xfrm>
                <a:off x="1788" y="914"/>
                <a:ext cx="223" cy="1652"/>
              </a:xfrm>
              <a:prstGeom prst="rect">
                <a:avLst/>
              </a:prstGeom>
              <a:noFill/>
              <a:ln w="587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latin typeface="Kruti Dev 010" charset="0"/>
                </a:endParaRPr>
              </a:p>
            </p:txBody>
          </p:sp>
          <p:sp>
            <p:nvSpPr>
              <p:cNvPr id="26675" name="AutoShape 161"/>
              <p:cNvSpPr>
                <a:spLocks noChangeArrowheads="1"/>
              </p:cNvSpPr>
              <p:nvPr/>
            </p:nvSpPr>
            <p:spPr bwMode="auto">
              <a:xfrm rot="-2724430">
                <a:off x="1705" y="2351"/>
                <a:ext cx="372" cy="379"/>
              </a:xfrm>
              <a:prstGeom prst="rtTriangle">
                <a:avLst/>
              </a:prstGeom>
              <a:solidFill>
                <a:schemeClr val="tx2"/>
              </a:solidFill>
              <a:ln w="12700">
                <a:solidFill>
                  <a:schemeClr val="tx1"/>
                </a:solidFill>
                <a:miter lim="800000"/>
                <a:headEnd/>
                <a:tailEnd/>
              </a:ln>
            </p:spPr>
            <p:txBody>
              <a:bodyPr wrap="none" anchor="ctr"/>
              <a:lstStyle/>
              <a:p>
                <a:endParaRPr lang="en-US">
                  <a:latin typeface="Kruti Dev 010" charset="0"/>
                </a:endParaRPr>
              </a:p>
            </p:txBody>
          </p:sp>
          <p:sp>
            <p:nvSpPr>
              <p:cNvPr id="26676" name="Text Box 162"/>
              <p:cNvSpPr txBox="1">
                <a:spLocks noChangeArrowheads="1"/>
              </p:cNvSpPr>
              <p:nvPr/>
            </p:nvSpPr>
            <p:spPr bwMode="auto">
              <a:xfrm rot="-5400000">
                <a:off x="-345" y="2085"/>
                <a:ext cx="1971" cy="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4000" b="1">
                    <a:latin typeface="Kruti Dev 010" charset="0"/>
                  </a:rPr>
                  <a:t>fu;e ¼‡½</a:t>
                </a:r>
                <a:endParaRPr lang="en-US" sz="4000">
                  <a:latin typeface="Kruti Dev 010" charset="0"/>
                </a:endParaRPr>
              </a:p>
            </p:txBody>
          </p:sp>
          <p:sp>
            <p:nvSpPr>
              <p:cNvPr id="26677" name="Rectangle 163"/>
              <p:cNvSpPr>
                <a:spLocks noChangeArrowheads="1"/>
              </p:cNvSpPr>
              <p:nvPr/>
            </p:nvSpPr>
            <p:spPr bwMode="auto">
              <a:xfrm>
                <a:off x="1231" y="1351"/>
                <a:ext cx="576" cy="114"/>
              </a:xfrm>
              <a:prstGeom prst="rect">
                <a:avLst/>
              </a:prstGeom>
              <a:blipFill dpi="0" rotWithShape="0">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Kruti Dev 010" charset="0"/>
                </a:endParaRPr>
              </a:p>
            </p:txBody>
          </p:sp>
          <p:sp>
            <p:nvSpPr>
              <p:cNvPr id="26678" name="Rectangle 164"/>
              <p:cNvSpPr>
                <a:spLocks noChangeArrowheads="1"/>
              </p:cNvSpPr>
              <p:nvPr/>
            </p:nvSpPr>
            <p:spPr bwMode="auto">
              <a:xfrm>
                <a:off x="2011" y="1329"/>
                <a:ext cx="837" cy="155"/>
              </a:xfrm>
              <a:prstGeom prst="rect">
                <a:avLst/>
              </a:prstGeom>
              <a:blipFill dpi="0" rotWithShape="0">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Kruti Dev 010" charset="0"/>
                </a:endParaRPr>
              </a:p>
            </p:txBody>
          </p:sp>
          <p:sp>
            <p:nvSpPr>
              <p:cNvPr id="26679" name="AutoShape 165"/>
              <p:cNvSpPr>
                <a:spLocks noChangeArrowheads="1"/>
              </p:cNvSpPr>
              <p:nvPr/>
            </p:nvSpPr>
            <p:spPr bwMode="auto">
              <a:xfrm rot="2684768">
                <a:off x="1124" y="1204"/>
                <a:ext cx="372" cy="379"/>
              </a:xfrm>
              <a:prstGeom prst="rtTriangle">
                <a:avLst/>
              </a:prstGeom>
              <a:solidFill>
                <a:schemeClr val="tx2"/>
              </a:solidFill>
              <a:ln w="12700">
                <a:solidFill>
                  <a:schemeClr val="tx1"/>
                </a:solidFill>
                <a:miter lim="800000"/>
                <a:headEnd/>
                <a:tailEnd/>
              </a:ln>
            </p:spPr>
            <p:txBody>
              <a:bodyPr wrap="none" anchor="ctr"/>
              <a:lstStyle/>
              <a:p>
                <a:endParaRPr lang="en-US">
                  <a:latin typeface="Kruti Dev 010" charset="0"/>
                </a:endParaRPr>
              </a:p>
            </p:txBody>
          </p:sp>
          <p:sp>
            <p:nvSpPr>
              <p:cNvPr id="26680" name="Line 166"/>
              <p:cNvSpPr>
                <a:spLocks noChangeShapeType="1"/>
              </p:cNvSpPr>
              <p:nvPr/>
            </p:nvSpPr>
            <p:spPr bwMode="auto">
              <a:xfrm>
                <a:off x="1268" y="1332"/>
                <a:ext cx="2081" cy="1"/>
              </a:xfrm>
              <a:prstGeom prst="line">
                <a:avLst/>
              </a:prstGeom>
              <a:noFill/>
              <a:ln w="587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81" name="Rectangle 167"/>
              <p:cNvSpPr>
                <a:spLocks noChangeArrowheads="1"/>
              </p:cNvSpPr>
              <p:nvPr/>
            </p:nvSpPr>
            <p:spPr bwMode="auto">
              <a:xfrm>
                <a:off x="2852" y="1351"/>
                <a:ext cx="501" cy="133"/>
              </a:xfrm>
              <a:prstGeom prst="rect">
                <a:avLst/>
              </a:prstGeom>
              <a:blipFill dpi="0" rotWithShape="0">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Kruti Dev 010" charset="0"/>
                </a:endParaRPr>
              </a:p>
            </p:txBody>
          </p:sp>
          <p:sp>
            <p:nvSpPr>
              <p:cNvPr id="26682" name="Line 168"/>
              <p:cNvSpPr>
                <a:spLocks noChangeShapeType="1"/>
              </p:cNvSpPr>
              <p:nvPr/>
            </p:nvSpPr>
            <p:spPr bwMode="auto">
              <a:xfrm>
                <a:off x="1287" y="1465"/>
                <a:ext cx="2062" cy="1"/>
              </a:xfrm>
              <a:prstGeom prst="line">
                <a:avLst/>
              </a:prstGeom>
              <a:noFill/>
              <a:ln w="587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83" name="Line 169"/>
              <p:cNvSpPr>
                <a:spLocks noChangeShapeType="1"/>
              </p:cNvSpPr>
              <p:nvPr/>
            </p:nvSpPr>
            <p:spPr bwMode="auto">
              <a:xfrm>
                <a:off x="1008" y="4056"/>
                <a:ext cx="1654" cy="1"/>
              </a:xfrm>
              <a:prstGeom prst="line">
                <a:avLst/>
              </a:prstGeom>
              <a:noFill/>
              <a:ln w="301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84" name="Line 170"/>
              <p:cNvSpPr>
                <a:spLocks noChangeShapeType="1"/>
              </p:cNvSpPr>
              <p:nvPr/>
            </p:nvSpPr>
            <p:spPr bwMode="auto">
              <a:xfrm>
                <a:off x="1011" y="3224"/>
                <a:ext cx="1654" cy="1"/>
              </a:xfrm>
              <a:prstGeom prst="line">
                <a:avLst/>
              </a:prstGeom>
              <a:noFill/>
              <a:ln w="301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85" name="Line 171"/>
              <p:cNvSpPr>
                <a:spLocks noChangeShapeType="1"/>
              </p:cNvSpPr>
              <p:nvPr/>
            </p:nvSpPr>
            <p:spPr bwMode="auto">
              <a:xfrm>
                <a:off x="1011" y="3632"/>
                <a:ext cx="1654" cy="1"/>
              </a:xfrm>
              <a:prstGeom prst="line">
                <a:avLst/>
              </a:prstGeom>
              <a:noFill/>
              <a:ln w="301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86" name="Line 172"/>
              <p:cNvSpPr>
                <a:spLocks noChangeShapeType="1"/>
              </p:cNvSpPr>
              <p:nvPr/>
            </p:nvSpPr>
            <p:spPr bwMode="auto">
              <a:xfrm>
                <a:off x="1011" y="4408"/>
                <a:ext cx="1654" cy="1"/>
              </a:xfrm>
              <a:prstGeom prst="line">
                <a:avLst/>
              </a:prstGeom>
              <a:noFill/>
              <a:ln w="301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87" name="Rectangle 175"/>
              <p:cNvSpPr>
                <a:spLocks noChangeArrowheads="1"/>
              </p:cNvSpPr>
              <p:nvPr/>
            </p:nvSpPr>
            <p:spPr bwMode="auto">
              <a:xfrm>
                <a:off x="2372" y="609"/>
                <a:ext cx="242" cy="9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Kruti Dev 010" charset="0"/>
                </a:endParaRPr>
              </a:p>
            </p:txBody>
          </p:sp>
          <p:grpSp>
            <p:nvGrpSpPr>
              <p:cNvPr id="26688" name="Group 178"/>
              <p:cNvGrpSpPr>
                <a:grpSpLocks/>
              </p:cNvGrpSpPr>
              <p:nvPr/>
            </p:nvGrpSpPr>
            <p:grpSpPr bwMode="auto">
              <a:xfrm>
                <a:off x="2552" y="3989"/>
                <a:ext cx="250" cy="382"/>
                <a:chOff x="2372" y="2469"/>
                <a:chExt cx="250" cy="382"/>
              </a:xfrm>
            </p:grpSpPr>
            <p:grpSp>
              <p:nvGrpSpPr>
                <p:cNvPr id="26689" name="Group 179"/>
                <p:cNvGrpSpPr>
                  <a:grpSpLocks/>
                </p:cNvGrpSpPr>
                <p:nvPr/>
              </p:nvGrpSpPr>
              <p:grpSpPr bwMode="auto">
                <a:xfrm>
                  <a:off x="2439" y="2469"/>
                  <a:ext cx="183" cy="261"/>
                  <a:chOff x="1756" y="2255"/>
                  <a:chExt cx="962" cy="1139"/>
                </a:xfrm>
              </p:grpSpPr>
              <p:sp>
                <p:nvSpPr>
                  <p:cNvPr id="26691" name="Freeform 180" descr="Cork"/>
                  <p:cNvSpPr>
                    <a:spLocks/>
                  </p:cNvSpPr>
                  <p:nvPr/>
                </p:nvSpPr>
                <p:spPr bwMode="auto">
                  <a:xfrm>
                    <a:off x="1787" y="2255"/>
                    <a:ext cx="931" cy="890"/>
                  </a:xfrm>
                  <a:custGeom>
                    <a:avLst/>
                    <a:gdLst>
                      <a:gd name="T0" fmla="*/ 73731696 w 592"/>
                      <a:gd name="T1" fmla="*/ 2147483647 h 90"/>
                      <a:gd name="T2" fmla="*/ 205146147 w 592"/>
                      <a:gd name="T3" fmla="*/ 2147483647 h 90"/>
                      <a:gd name="T4" fmla="*/ 320194217 w 592"/>
                      <a:gd name="T5" fmla="*/ 2147483647 h 90"/>
                      <a:gd name="T6" fmla="*/ 429771931 w 592"/>
                      <a:gd name="T7" fmla="*/ 2147483647 h 90"/>
                      <a:gd name="T8" fmla="*/ 1046978795 w 592"/>
                      <a:gd name="T9" fmla="*/ 2147483647 h 90"/>
                      <a:gd name="T10" fmla="*/ 1420348446 w 592"/>
                      <a:gd name="T11" fmla="*/ 2147483647 h 90"/>
                      <a:gd name="T12" fmla="*/ 1586308100 w 592"/>
                      <a:gd name="T13" fmla="*/ 2147483647 h 90"/>
                      <a:gd name="T14" fmla="*/ 2147483647 w 592"/>
                      <a:gd name="T15" fmla="*/ 2147483647 h 90"/>
                      <a:gd name="T16" fmla="*/ 2147483647 w 592"/>
                      <a:gd name="T17" fmla="*/ 2147483647 h 90"/>
                      <a:gd name="T18" fmla="*/ 2147483647 w 592"/>
                      <a:gd name="T19" fmla="*/ 2147483647 h 90"/>
                      <a:gd name="T20" fmla="*/ 2147483647 w 592"/>
                      <a:gd name="T21" fmla="*/ 0 h 90"/>
                      <a:gd name="T22" fmla="*/ 2147483647 w 592"/>
                      <a:gd name="T23" fmla="*/ 2147483647 h 90"/>
                      <a:gd name="T24" fmla="*/ 2147483647 w 592"/>
                      <a:gd name="T25" fmla="*/ 2147483647 h 90"/>
                      <a:gd name="T26" fmla="*/ 2147483647 w 592"/>
                      <a:gd name="T27" fmla="*/ 2147483647 h 90"/>
                      <a:gd name="T28" fmla="*/ 2147483647 w 592"/>
                      <a:gd name="T29" fmla="*/ 2147483647 h 90"/>
                      <a:gd name="T30" fmla="*/ 2147483647 w 592"/>
                      <a:gd name="T31" fmla="*/ 2147483647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2"/>
                      <a:gd name="T49" fmla="*/ 0 h 90"/>
                      <a:gd name="T50" fmla="*/ 592 w 592"/>
                      <a:gd name="T51" fmla="*/ 90 h 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2" h="90">
                        <a:moveTo>
                          <a:pt x="8" y="90"/>
                        </a:moveTo>
                        <a:cubicBezTo>
                          <a:pt x="0" y="78"/>
                          <a:pt x="10" y="51"/>
                          <a:pt x="22" y="44"/>
                        </a:cubicBezTo>
                        <a:cubicBezTo>
                          <a:pt x="27" y="35"/>
                          <a:pt x="23" y="39"/>
                          <a:pt x="34" y="36"/>
                        </a:cubicBezTo>
                        <a:cubicBezTo>
                          <a:pt x="38" y="34"/>
                          <a:pt x="46" y="32"/>
                          <a:pt x="46" y="32"/>
                        </a:cubicBezTo>
                        <a:cubicBezTo>
                          <a:pt x="72" y="33"/>
                          <a:pt x="84" y="35"/>
                          <a:pt x="112" y="34"/>
                        </a:cubicBezTo>
                        <a:cubicBezTo>
                          <a:pt x="125" y="35"/>
                          <a:pt x="138" y="38"/>
                          <a:pt x="152" y="40"/>
                        </a:cubicBezTo>
                        <a:cubicBezTo>
                          <a:pt x="158" y="42"/>
                          <a:pt x="170" y="46"/>
                          <a:pt x="170" y="46"/>
                        </a:cubicBezTo>
                        <a:cubicBezTo>
                          <a:pt x="192" y="42"/>
                          <a:pt x="215" y="46"/>
                          <a:pt x="238" y="52"/>
                        </a:cubicBezTo>
                        <a:cubicBezTo>
                          <a:pt x="271" y="50"/>
                          <a:pt x="304" y="47"/>
                          <a:pt x="338" y="44"/>
                        </a:cubicBezTo>
                        <a:cubicBezTo>
                          <a:pt x="381" y="33"/>
                          <a:pt x="427" y="24"/>
                          <a:pt x="472" y="16"/>
                        </a:cubicBezTo>
                        <a:cubicBezTo>
                          <a:pt x="488" y="12"/>
                          <a:pt x="503" y="4"/>
                          <a:pt x="520" y="0"/>
                        </a:cubicBezTo>
                        <a:cubicBezTo>
                          <a:pt x="537" y="0"/>
                          <a:pt x="554" y="0"/>
                          <a:pt x="572" y="2"/>
                        </a:cubicBezTo>
                        <a:cubicBezTo>
                          <a:pt x="582" y="3"/>
                          <a:pt x="587" y="21"/>
                          <a:pt x="590" y="30"/>
                        </a:cubicBezTo>
                        <a:cubicBezTo>
                          <a:pt x="590" y="32"/>
                          <a:pt x="592" y="36"/>
                          <a:pt x="592" y="36"/>
                        </a:cubicBezTo>
                        <a:cubicBezTo>
                          <a:pt x="588" y="45"/>
                          <a:pt x="589" y="52"/>
                          <a:pt x="582" y="60"/>
                        </a:cubicBezTo>
                        <a:cubicBezTo>
                          <a:pt x="579" y="67"/>
                          <a:pt x="577" y="66"/>
                          <a:pt x="584" y="66"/>
                        </a:cubicBez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round/>
                        <a:headEnd/>
                        <a:tailEnd/>
                      </a14:hiddenLine>
                    </a:ext>
                  </a:extLst>
                </p:spPr>
                <p:txBody>
                  <a:bodyPr wrap="none" lIns="139458" tIns="68505" rIns="139458" bIns="68505">
                    <a:spAutoFit/>
                  </a:bodyPr>
                  <a:lstStyle/>
                  <a:p>
                    <a:endParaRPr lang="en-US"/>
                  </a:p>
                </p:txBody>
              </p:sp>
              <p:sp>
                <p:nvSpPr>
                  <p:cNvPr id="26692" name="Freeform 181" descr="Cork"/>
                  <p:cNvSpPr>
                    <a:spLocks/>
                  </p:cNvSpPr>
                  <p:nvPr/>
                </p:nvSpPr>
                <p:spPr bwMode="auto">
                  <a:xfrm>
                    <a:off x="1756" y="2504"/>
                    <a:ext cx="931" cy="890"/>
                  </a:xfrm>
                  <a:custGeom>
                    <a:avLst/>
                    <a:gdLst>
                      <a:gd name="T0" fmla="*/ 2147483647 w 599"/>
                      <a:gd name="T1" fmla="*/ 0 h 432"/>
                      <a:gd name="T2" fmla="*/ 2147483647 w 599"/>
                      <a:gd name="T3" fmla="*/ 2147483647 h 432"/>
                      <a:gd name="T4" fmla="*/ 2147483647 w 599"/>
                      <a:gd name="T5" fmla="*/ 2147483647 h 432"/>
                      <a:gd name="T6" fmla="*/ 2147483647 w 599"/>
                      <a:gd name="T7" fmla="*/ 2147483647 h 432"/>
                      <a:gd name="T8" fmla="*/ 2147483647 w 599"/>
                      <a:gd name="T9" fmla="*/ 2147483647 h 432"/>
                      <a:gd name="T10" fmla="*/ 2147483647 w 599"/>
                      <a:gd name="T11" fmla="*/ 2147483647 h 432"/>
                      <a:gd name="T12" fmla="*/ 2147483647 w 599"/>
                      <a:gd name="T13" fmla="*/ 2147483647 h 432"/>
                      <a:gd name="T14" fmla="*/ 2147483647 w 599"/>
                      <a:gd name="T15" fmla="*/ 2147483647 h 432"/>
                      <a:gd name="T16" fmla="*/ 2147483647 w 599"/>
                      <a:gd name="T17" fmla="*/ 2147483647 h 432"/>
                      <a:gd name="T18" fmla="*/ 2147483647 w 599"/>
                      <a:gd name="T19" fmla="*/ 2147483647 h 432"/>
                      <a:gd name="T20" fmla="*/ 2147483647 w 599"/>
                      <a:gd name="T21" fmla="*/ 2147483647 h 432"/>
                      <a:gd name="T22" fmla="*/ 2147483647 w 599"/>
                      <a:gd name="T23" fmla="*/ 2147483647 h 432"/>
                      <a:gd name="T24" fmla="*/ 2147483647 w 599"/>
                      <a:gd name="T25" fmla="*/ 2147483647 h 432"/>
                      <a:gd name="T26" fmla="*/ 2147483647 w 599"/>
                      <a:gd name="T27" fmla="*/ 2147483647 h 432"/>
                      <a:gd name="T28" fmla="*/ 2147483647 w 599"/>
                      <a:gd name="T29" fmla="*/ 2147483647 h 432"/>
                      <a:gd name="T30" fmla="*/ 2122579862 w 599"/>
                      <a:gd name="T31" fmla="*/ 2147483647 h 432"/>
                      <a:gd name="T32" fmla="*/ 688663591 w 599"/>
                      <a:gd name="T33" fmla="*/ 2147483647 h 432"/>
                      <a:gd name="T34" fmla="*/ 630003558 w 599"/>
                      <a:gd name="T35" fmla="*/ 2147483647 h 432"/>
                      <a:gd name="T36" fmla="*/ 531759054 w 599"/>
                      <a:gd name="T37" fmla="*/ 2147483647 h 432"/>
                      <a:gd name="T38" fmla="*/ 322871055 w 599"/>
                      <a:gd name="T39" fmla="*/ 2147483647 h 432"/>
                      <a:gd name="T40" fmla="*/ 177368071 w 599"/>
                      <a:gd name="T41" fmla="*/ 2147483647 h 432"/>
                      <a:gd name="T42" fmla="*/ 103704289 w 599"/>
                      <a:gd name="T43" fmla="*/ 2147483647 h 432"/>
                      <a:gd name="T44" fmla="*/ 43581899 w 599"/>
                      <a:gd name="T45" fmla="*/ 2147483647 h 432"/>
                      <a:gd name="T46" fmla="*/ 67228185 w 599"/>
                      <a:gd name="T47" fmla="*/ 2147483647 h 432"/>
                      <a:gd name="T48" fmla="*/ 103704289 w 599"/>
                      <a:gd name="T49" fmla="*/ 2147483647 h 432"/>
                      <a:gd name="T50" fmla="*/ 166642609 w 599"/>
                      <a:gd name="T51" fmla="*/ 2147483647 h 432"/>
                      <a:gd name="T52" fmla="*/ 177368071 w 599"/>
                      <a:gd name="T53" fmla="*/ 2147483647 h 432"/>
                      <a:gd name="T54" fmla="*/ 189929165 w 599"/>
                      <a:gd name="T55" fmla="*/ 2147483647 h 432"/>
                      <a:gd name="T56" fmla="*/ 177368071 w 599"/>
                      <a:gd name="T57" fmla="*/ 2147483647 h 432"/>
                      <a:gd name="T58" fmla="*/ 126340729 w 599"/>
                      <a:gd name="T59" fmla="*/ 2147483647 h 432"/>
                      <a:gd name="T60" fmla="*/ 114982233 w 599"/>
                      <a:gd name="T61" fmla="*/ 2147483647 h 4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99"/>
                      <a:gd name="T94" fmla="*/ 0 h 432"/>
                      <a:gd name="T95" fmla="*/ 599 w 599"/>
                      <a:gd name="T96" fmla="*/ 432 h 4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99" h="432">
                        <a:moveTo>
                          <a:pt x="599" y="0"/>
                        </a:moveTo>
                        <a:cubicBezTo>
                          <a:pt x="597" y="2"/>
                          <a:pt x="596" y="4"/>
                          <a:pt x="595" y="6"/>
                        </a:cubicBezTo>
                        <a:cubicBezTo>
                          <a:pt x="593" y="7"/>
                          <a:pt x="590" y="8"/>
                          <a:pt x="589" y="10"/>
                        </a:cubicBezTo>
                        <a:cubicBezTo>
                          <a:pt x="587" y="11"/>
                          <a:pt x="585" y="23"/>
                          <a:pt x="585" y="24"/>
                        </a:cubicBezTo>
                        <a:cubicBezTo>
                          <a:pt x="575" y="45"/>
                          <a:pt x="570" y="72"/>
                          <a:pt x="557" y="92"/>
                        </a:cubicBezTo>
                        <a:cubicBezTo>
                          <a:pt x="551" y="130"/>
                          <a:pt x="537" y="171"/>
                          <a:pt x="525" y="208"/>
                        </a:cubicBezTo>
                        <a:cubicBezTo>
                          <a:pt x="523" y="228"/>
                          <a:pt x="519" y="246"/>
                          <a:pt x="515" y="266"/>
                        </a:cubicBezTo>
                        <a:cubicBezTo>
                          <a:pt x="511" y="294"/>
                          <a:pt x="511" y="322"/>
                          <a:pt x="505" y="350"/>
                        </a:cubicBezTo>
                        <a:cubicBezTo>
                          <a:pt x="503" y="368"/>
                          <a:pt x="503" y="385"/>
                          <a:pt x="495" y="402"/>
                        </a:cubicBezTo>
                        <a:cubicBezTo>
                          <a:pt x="492" y="416"/>
                          <a:pt x="474" y="420"/>
                          <a:pt x="461" y="422"/>
                        </a:cubicBezTo>
                        <a:cubicBezTo>
                          <a:pt x="440" y="416"/>
                          <a:pt x="450" y="419"/>
                          <a:pt x="433" y="414"/>
                        </a:cubicBezTo>
                        <a:cubicBezTo>
                          <a:pt x="429" y="412"/>
                          <a:pt x="421" y="410"/>
                          <a:pt x="421" y="410"/>
                        </a:cubicBezTo>
                        <a:cubicBezTo>
                          <a:pt x="410" y="394"/>
                          <a:pt x="414" y="367"/>
                          <a:pt x="425" y="352"/>
                        </a:cubicBezTo>
                        <a:cubicBezTo>
                          <a:pt x="426" y="347"/>
                          <a:pt x="431" y="342"/>
                          <a:pt x="431" y="338"/>
                        </a:cubicBezTo>
                        <a:cubicBezTo>
                          <a:pt x="429" y="328"/>
                          <a:pt x="405" y="328"/>
                          <a:pt x="405" y="328"/>
                        </a:cubicBezTo>
                        <a:cubicBezTo>
                          <a:pt x="392" y="315"/>
                          <a:pt x="365" y="319"/>
                          <a:pt x="347" y="316"/>
                        </a:cubicBezTo>
                        <a:cubicBezTo>
                          <a:pt x="268" y="322"/>
                          <a:pt x="188" y="334"/>
                          <a:pt x="113" y="360"/>
                        </a:cubicBezTo>
                        <a:cubicBezTo>
                          <a:pt x="101" y="377"/>
                          <a:pt x="116" y="356"/>
                          <a:pt x="103" y="368"/>
                        </a:cubicBezTo>
                        <a:cubicBezTo>
                          <a:pt x="99" y="370"/>
                          <a:pt x="90" y="387"/>
                          <a:pt x="87" y="392"/>
                        </a:cubicBezTo>
                        <a:cubicBezTo>
                          <a:pt x="94" y="431"/>
                          <a:pt x="75" y="417"/>
                          <a:pt x="53" y="432"/>
                        </a:cubicBezTo>
                        <a:cubicBezTo>
                          <a:pt x="44" y="429"/>
                          <a:pt x="36" y="426"/>
                          <a:pt x="29" y="422"/>
                        </a:cubicBezTo>
                        <a:cubicBezTo>
                          <a:pt x="24" y="419"/>
                          <a:pt x="17" y="414"/>
                          <a:pt x="17" y="414"/>
                        </a:cubicBezTo>
                        <a:cubicBezTo>
                          <a:pt x="12" y="399"/>
                          <a:pt x="16" y="404"/>
                          <a:pt x="7" y="398"/>
                        </a:cubicBezTo>
                        <a:cubicBezTo>
                          <a:pt x="0" y="388"/>
                          <a:pt x="5" y="380"/>
                          <a:pt x="11" y="372"/>
                        </a:cubicBezTo>
                        <a:cubicBezTo>
                          <a:pt x="8" y="357"/>
                          <a:pt x="13" y="347"/>
                          <a:pt x="17" y="334"/>
                        </a:cubicBezTo>
                        <a:cubicBezTo>
                          <a:pt x="19" y="311"/>
                          <a:pt x="19" y="283"/>
                          <a:pt x="27" y="262"/>
                        </a:cubicBezTo>
                        <a:cubicBezTo>
                          <a:pt x="28" y="237"/>
                          <a:pt x="32" y="212"/>
                          <a:pt x="29" y="188"/>
                        </a:cubicBezTo>
                        <a:cubicBezTo>
                          <a:pt x="31" y="167"/>
                          <a:pt x="27" y="146"/>
                          <a:pt x="31" y="126"/>
                        </a:cubicBezTo>
                        <a:cubicBezTo>
                          <a:pt x="29" y="108"/>
                          <a:pt x="27" y="99"/>
                          <a:pt x="29" y="82"/>
                        </a:cubicBezTo>
                        <a:cubicBezTo>
                          <a:pt x="26" y="64"/>
                          <a:pt x="23" y="47"/>
                          <a:pt x="21" y="30"/>
                        </a:cubicBezTo>
                        <a:cubicBezTo>
                          <a:pt x="23" y="10"/>
                          <a:pt x="28" y="9"/>
                          <a:pt x="19" y="14"/>
                        </a:cubicBez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round/>
                        <a:headEnd/>
                        <a:tailEnd/>
                      </a14:hiddenLine>
                    </a:ext>
                  </a:extLst>
                </p:spPr>
                <p:txBody>
                  <a:bodyPr wrap="none" lIns="139458" tIns="68505" rIns="139458" bIns="68505">
                    <a:spAutoFit/>
                  </a:bodyPr>
                  <a:lstStyle/>
                  <a:p>
                    <a:endParaRPr lang="en-US"/>
                  </a:p>
                </p:txBody>
              </p:sp>
            </p:grpSp>
            <p:sp>
              <p:nvSpPr>
                <p:cNvPr id="26690" name="Rectangle 182"/>
                <p:cNvSpPr>
                  <a:spLocks noChangeArrowheads="1"/>
                </p:cNvSpPr>
                <p:nvPr/>
              </p:nvSpPr>
              <p:spPr bwMode="auto">
                <a:xfrm>
                  <a:off x="2372" y="2756"/>
                  <a:ext cx="242" cy="9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Kruti Dev 010" charset="0"/>
                  </a:endParaRPr>
                </a:p>
              </p:txBody>
            </p:sp>
          </p:grpSp>
        </p:grpSp>
        <p:sp>
          <p:nvSpPr>
            <p:cNvPr id="26642" name="Text Box 189"/>
            <p:cNvSpPr txBox="1">
              <a:spLocks noChangeArrowheads="1"/>
            </p:cNvSpPr>
            <p:nvPr/>
          </p:nvSpPr>
          <p:spPr bwMode="auto">
            <a:xfrm>
              <a:off x="9572625" y="7296150"/>
              <a:ext cx="3413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spcBef>
                  <a:spcPct val="50000"/>
                </a:spcBef>
              </a:pPr>
              <a:r>
                <a:rPr lang="en-US" sz="1600" b="1">
                  <a:latin typeface="Kruti Dev 010" charset="0"/>
                </a:rPr>
                <a:t>1</a:t>
              </a:r>
            </a:p>
          </p:txBody>
        </p:sp>
        <p:grpSp>
          <p:nvGrpSpPr>
            <p:cNvPr id="26643" name="Group 51"/>
            <p:cNvGrpSpPr>
              <a:grpSpLocks/>
            </p:cNvGrpSpPr>
            <p:nvPr/>
          </p:nvGrpSpPr>
          <p:grpSpPr bwMode="auto">
            <a:xfrm>
              <a:off x="3694113" y="-176213"/>
              <a:ext cx="901700" cy="2033588"/>
              <a:chOff x="6153150" y="2946400"/>
              <a:chExt cx="901700" cy="1935163"/>
            </a:xfrm>
          </p:grpSpPr>
          <p:grpSp>
            <p:nvGrpSpPr>
              <p:cNvPr id="26658" name="Group 85"/>
              <p:cNvGrpSpPr>
                <a:grpSpLocks/>
              </p:cNvGrpSpPr>
              <p:nvPr/>
            </p:nvGrpSpPr>
            <p:grpSpPr bwMode="auto">
              <a:xfrm>
                <a:off x="6153150" y="3681413"/>
                <a:ext cx="901700" cy="947736"/>
                <a:chOff x="1557" y="1007"/>
                <a:chExt cx="2105" cy="1949"/>
              </a:xfrm>
            </p:grpSpPr>
            <p:grpSp>
              <p:nvGrpSpPr>
                <p:cNvPr id="26662" name="Group 87"/>
                <p:cNvGrpSpPr>
                  <a:grpSpLocks/>
                </p:cNvGrpSpPr>
                <p:nvPr/>
              </p:nvGrpSpPr>
              <p:grpSpPr bwMode="auto">
                <a:xfrm>
                  <a:off x="1557" y="1209"/>
                  <a:ext cx="2105" cy="1421"/>
                  <a:chOff x="578" y="2316"/>
                  <a:chExt cx="2105" cy="1421"/>
                </a:xfrm>
              </p:grpSpPr>
              <p:sp>
                <p:nvSpPr>
                  <p:cNvPr id="26668" name="Freeform 88" descr="Cork"/>
                  <p:cNvSpPr>
                    <a:spLocks/>
                  </p:cNvSpPr>
                  <p:nvPr/>
                </p:nvSpPr>
                <p:spPr bwMode="auto">
                  <a:xfrm>
                    <a:off x="633" y="2316"/>
                    <a:ext cx="2050" cy="256"/>
                  </a:xfrm>
                  <a:custGeom>
                    <a:avLst/>
                    <a:gdLst>
                      <a:gd name="T0" fmla="*/ 2147483647 w 592"/>
                      <a:gd name="T1" fmla="*/ 2147483647 h 90"/>
                      <a:gd name="T2" fmla="*/ 2147483647 w 592"/>
                      <a:gd name="T3" fmla="*/ 2147483647 h 90"/>
                      <a:gd name="T4" fmla="*/ 2147483647 w 592"/>
                      <a:gd name="T5" fmla="*/ 2147483647 h 90"/>
                      <a:gd name="T6" fmla="*/ 2147483647 w 592"/>
                      <a:gd name="T7" fmla="*/ 2147483647 h 90"/>
                      <a:gd name="T8" fmla="*/ 2147483647 w 592"/>
                      <a:gd name="T9" fmla="*/ 2147483647 h 90"/>
                      <a:gd name="T10" fmla="*/ 2147483647 w 592"/>
                      <a:gd name="T11" fmla="*/ 2147483647 h 90"/>
                      <a:gd name="T12" fmla="*/ 2147483647 w 592"/>
                      <a:gd name="T13" fmla="*/ 2147483647 h 90"/>
                      <a:gd name="T14" fmla="*/ 2147483647 w 592"/>
                      <a:gd name="T15" fmla="*/ 2147483647 h 90"/>
                      <a:gd name="T16" fmla="*/ 2147483647 w 592"/>
                      <a:gd name="T17" fmla="*/ 2147483647 h 90"/>
                      <a:gd name="T18" fmla="*/ 2147483647 w 592"/>
                      <a:gd name="T19" fmla="*/ 2147483647 h 90"/>
                      <a:gd name="T20" fmla="*/ 2147483647 w 592"/>
                      <a:gd name="T21" fmla="*/ 0 h 90"/>
                      <a:gd name="T22" fmla="*/ 2147483647 w 592"/>
                      <a:gd name="T23" fmla="*/ 2147483647 h 90"/>
                      <a:gd name="T24" fmla="*/ 2147483647 w 592"/>
                      <a:gd name="T25" fmla="*/ 2147483647 h 90"/>
                      <a:gd name="T26" fmla="*/ 2147483647 w 592"/>
                      <a:gd name="T27" fmla="*/ 2147483647 h 90"/>
                      <a:gd name="T28" fmla="*/ 2147483647 w 592"/>
                      <a:gd name="T29" fmla="*/ 2147483647 h 90"/>
                      <a:gd name="T30" fmla="*/ 2147483647 w 592"/>
                      <a:gd name="T31" fmla="*/ 2147483647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2"/>
                      <a:gd name="T49" fmla="*/ 0 h 90"/>
                      <a:gd name="T50" fmla="*/ 592 w 592"/>
                      <a:gd name="T51" fmla="*/ 90 h 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2" h="90">
                        <a:moveTo>
                          <a:pt x="8" y="90"/>
                        </a:moveTo>
                        <a:cubicBezTo>
                          <a:pt x="0" y="78"/>
                          <a:pt x="10" y="51"/>
                          <a:pt x="22" y="44"/>
                        </a:cubicBezTo>
                        <a:cubicBezTo>
                          <a:pt x="27" y="35"/>
                          <a:pt x="23" y="39"/>
                          <a:pt x="34" y="36"/>
                        </a:cubicBezTo>
                        <a:cubicBezTo>
                          <a:pt x="38" y="34"/>
                          <a:pt x="46" y="32"/>
                          <a:pt x="46" y="32"/>
                        </a:cubicBezTo>
                        <a:cubicBezTo>
                          <a:pt x="72" y="33"/>
                          <a:pt x="84" y="35"/>
                          <a:pt x="112" y="34"/>
                        </a:cubicBezTo>
                        <a:cubicBezTo>
                          <a:pt x="125" y="35"/>
                          <a:pt x="138" y="38"/>
                          <a:pt x="152" y="40"/>
                        </a:cubicBezTo>
                        <a:cubicBezTo>
                          <a:pt x="158" y="42"/>
                          <a:pt x="170" y="46"/>
                          <a:pt x="170" y="46"/>
                        </a:cubicBezTo>
                        <a:cubicBezTo>
                          <a:pt x="192" y="42"/>
                          <a:pt x="215" y="46"/>
                          <a:pt x="238" y="52"/>
                        </a:cubicBezTo>
                        <a:cubicBezTo>
                          <a:pt x="271" y="50"/>
                          <a:pt x="304" y="47"/>
                          <a:pt x="338" y="44"/>
                        </a:cubicBezTo>
                        <a:cubicBezTo>
                          <a:pt x="381" y="33"/>
                          <a:pt x="427" y="24"/>
                          <a:pt x="472" y="16"/>
                        </a:cubicBezTo>
                        <a:cubicBezTo>
                          <a:pt x="488" y="12"/>
                          <a:pt x="503" y="4"/>
                          <a:pt x="520" y="0"/>
                        </a:cubicBezTo>
                        <a:cubicBezTo>
                          <a:pt x="537" y="0"/>
                          <a:pt x="554" y="0"/>
                          <a:pt x="572" y="2"/>
                        </a:cubicBezTo>
                        <a:cubicBezTo>
                          <a:pt x="582" y="3"/>
                          <a:pt x="587" y="21"/>
                          <a:pt x="590" y="30"/>
                        </a:cubicBezTo>
                        <a:cubicBezTo>
                          <a:pt x="590" y="32"/>
                          <a:pt x="592" y="36"/>
                          <a:pt x="592" y="36"/>
                        </a:cubicBezTo>
                        <a:cubicBezTo>
                          <a:pt x="588" y="45"/>
                          <a:pt x="589" y="52"/>
                          <a:pt x="582" y="60"/>
                        </a:cubicBezTo>
                        <a:cubicBezTo>
                          <a:pt x="579" y="67"/>
                          <a:pt x="577" y="66"/>
                          <a:pt x="584" y="66"/>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26669" name="Freeform 89" descr="Cork"/>
                  <p:cNvSpPr>
                    <a:spLocks/>
                  </p:cNvSpPr>
                  <p:nvPr/>
                </p:nvSpPr>
                <p:spPr bwMode="auto">
                  <a:xfrm>
                    <a:off x="578" y="2506"/>
                    <a:ext cx="2074" cy="1231"/>
                  </a:xfrm>
                  <a:custGeom>
                    <a:avLst/>
                    <a:gdLst>
                      <a:gd name="T0" fmla="*/ 2147483647 w 599"/>
                      <a:gd name="T1" fmla="*/ 0 h 432"/>
                      <a:gd name="T2" fmla="*/ 2147483647 w 599"/>
                      <a:gd name="T3" fmla="*/ 2147483647 h 432"/>
                      <a:gd name="T4" fmla="*/ 2147483647 w 599"/>
                      <a:gd name="T5" fmla="*/ 2147483647 h 432"/>
                      <a:gd name="T6" fmla="*/ 2147483647 w 599"/>
                      <a:gd name="T7" fmla="*/ 2147483647 h 432"/>
                      <a:gd name="T8" fmla="*/ 2147483647 w 599"/>
                      <a:gd name="T9" fmla="*/ 2147483647 h 432"/>
                      <a:gd name="T10" fmla="*/ 2147483647 w 599"/>
                      <a:gd name="T11" fmla="*/ 2147483647 h 432"/>
                      <a:gd name="T12" fmla="*/ 2147483647 w 599"/>
                      <a:gd name="T13" fmla="*/ 2147483647 h 432"/>
                      <a:gd name="T14" fmla="*/ 2147483647 w 599"/>
                      <a:gd name="T15" fmla="*/ 2147483647 h 432"/>
                      <a:gd name="T16" fmla="*/ 2147483647 w 599"/>
                      <a:gd name="T17" fmla="*/ 2147483647 h 432"/>
                      <a:gd name="T18" fmla="*/ 2147483647 w 599"/>
                      <a:gd name="T19" fmla="*/ 2147483647 h 432"/>
                      <a:gd name="T20" fmla="*/ 2147483647 w 599"/>
                      <a:gd name="T21" fmla="*/ 2147483647 h 432"/>
                      <a:gd name="T22" fmla="*/ 2147483647 w 599"/>
                      <a:gd name="T23" fmla="*/ 2147483647 h 432"/>
                      <a:gd name="T24" fmla="*/ 2147483647 w 599"/>
                      <a:gd name="T25" fmla="*/ 2147483647 h 432"/>
                      <a:gd name="T26" fmla="*/ 2147483647 w 599"/>
                      <a:gd name="T27" fmla="*/ 2147483647 h 432"/>
                      <a:gd name="T28" fmla="*/ 2147483647 w 599"/>
                      <a:gd name="T29" fmla="*/ 2147483647 h 432"/>
                      <a:gd name="T30" fmla="*/ 2147483647 w 599"/>
                      <a:gd name="T31" fmla="*/ 2147483647 h 432"/>
                      <a:gd name="T32" fmla="*/ 2147483647 w 599"/>
                      <a:gd name="T33" fmla="*/ 2147483647 h 432"/>
                      <a:gd name="T34" fmla="*/ 2147483647 w 599"/>
                      <a:gd name="T35" fmla="*/ 2147483647 h 432"/>
                      <a:gd name="T36" fmla="*/ 2147483647 w 599"/>
                      <a:gd name="T37" fmla="*/ 2147483647 h 432"/>
                      <a:gd name="T38" fmla="*/ 2147483647 w 599"/>
                      <a:gd name="T39" fmla="*/ 2147483647 h 432"/>
                      <a:gd name="T40" fmla="*/ 2147483647 w 599"/>
                      <a:gd name="T41" fmla="*/ 2147483647 h 432"/>
                      <a:gd name="T42" fmla="*/ 2147483647 w 599"/>
                      <a:gd name="T43" fmla="*/ 2147483647 h 432"/>
                      <a:gd name="T44" fmla="*/ 2147483647 w 599"/>
                      <a:gd name="T45" fmla="*/ 2147483647 h 432"/>
                      <a:gd name="T46" fmla="*/ 2147483647 w 599"/>
                      <a:gd name="T47" fmla="*/ 2147483647 h 432"/>
                      <a:gd name="T48" fmla="*/ 2147483647 w 599"/>
                      <a:gd name="T49" fmla="*/ 2147483647 h 432"/>
                      <a:gd name="T50" fmla="*/ 2147483647 w 599"/>
                      <a:gd name="T51" fmla="*/ 2147483647 h 432"/>
                      <a:gd name="T52" fmla="*/ 2147483647 w 599"/>
                      <a:gd name="T53" fmla="*/ 2147483647 h 432"/>
                      <a:gd name="T54" fmla="*/ 2147483647 w 599"/>
                      <a:gd name="T55" fmla="*/ 2147483647 h 432"/>
                      <a:gd name="T56" fmla="*/ 2147483647 w 599"/>
                      <a:gd name="T57" fmla="*/ 2147483647 h 432"/>
                      <a:gd name="T58" fmla="*/ 2147483647 w 599"/>
                      <a:gd name="T59" fmla="*/ 2147483647 h 432"/>
                      <a:gd name="T60" fmla="*/ 2147483647 w 599"/>
                      <a:gd name="T61" fmla="*/ 2147483647 h 4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99"/>
                      <a:gd name="T94" fmla="*/ 0 h 432"/>
                      <a:gd name="T95" fmla="*/ 599 w 599"/>
                      <a:gd name="T96" fmla="*/ 432 h 4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99" h="432">
                        <a:moveTo>
                          <a:pt x="599" y="0"/>
                        </a:moveTo>
                        <a:cubicBezTo>
                          <a:pt x="597" y="2"/>
                          <a:pt x="596" y="4"/>
                          <a:pt x="595" y="6"/>
                        </a:cubicBezTo>
                        <a:cubicBezTo>
                          <a:pt x="593" y="7"/>
                          <a:pt x="590" y="8"/>
                          <a:pt x="589" y="10"/>
                        </a:cubicBezTo>
                        <a:cubicBezTo>
                          <a:pt x="587" y="11"/>
                          <a:pt x="585" y="23"/>
                          <a:pt x="585" y="24"/>
                        </a:cubicBezTo>
                        <a:cubicBezTo>
                          <a:pt x="575" y="45"/>
                          <a:pt x="570" y="72"/>
                          <a:pt x="557" y="92"/>
                        </a:cubicBezTo>
                        <a:cubicBezTo>
                          <a:pt x="551" y="130"/>
                          <a:pt x="537" y="171"/>
                          <a:pt x="525" y="208"/>
                        </a:cubicBezTo>
                        <a:cubicBezTo>
                          <a:pt x="523" y="228"/>
                          <a:pt x="519" y="246"/>
                          <a:pt x="515" y="266"/>
                        </a:cubicBezTo>
                        <a:cubicBezTo>
                          <a:pt x="511" y="294"/>
                          <a:pt x="511" y="322"/>
                          <a:pt x="505" y="350"/>
                        </a:cubicBezTo>
                        <a:cubicBezTo>
                          <a:pt x="503" y="368"/>
                          <a:pt x="503" y="385"/>
                          <a:pt x="495" y="402"/>
                        </a:cubicBezTo>
                        <a:cubicBezTo>
                          <a:pt x="492" y="416"/>
                          <a:pt x="474" y="420"/>
                          <a:pt x="461" y="422"/>
                        </a:cubicBezTo>
                        <a:cubicBezTo>
                          <a:pt x="440" y="416"/>
                          <a:pt x="450" y="419"/>
                          <a:pt x="433" y="414"/>
                        </a:cubicBezTo>
                        <a:cubicBezTo>
                          <a:pt x="429" y="412"/>
                          <a:pt x="421" y="410"/>
                          <a:pt x="421" y="410"/>
                        </a:cubicBezTo>
                        <a:cubicBezTo>
                          <a:pt x="410" y="394"/>
                          <a:pt x="414" y="367"/>
                          <a:pt x="425" y="352"/>
                        </a:cubicBezTo>
                        <a:cubicBezTo>
                          <a:pt x="426" y="347"/>
                          <a:pt x="431" y="342"/>
                          <a:pt x="431" y="338"/>
                        </a:cubicBezTo>
                        <a:cubicBezTo>
                          <a:pt x="429" y="328"/>
                          <a:pt x="405" y="328"/>
                          <a:pt x="405" y="328"/>
                        </a:cubicBezTo>
                        <a:cubicBezTo>
                          <a:pt x="392" y="315"/>
                          <a:pt x="365" y="319"/>
                          <a:pt x="347" y="316"/>
                        </a:cubicBezTo>
                        <a:cubicBezTo>
                          <a:pt x="268" y="322"/>
                          <a:pt x="188" y="334"/>
                          <a:pt x="113" y="360"/>
                        </a:cubicBezTo>
                        <a:cubicBezTo>
                          <a:pt x="101" y="377"/>
                          <a:pt x="116" y="356"/>
                          <a:pt x="103" y="368"/>
                        </a:cubicBezTo>
                        <a:cubicBezTo>
                          <a:pt x="99" y="370"/>
                          <a:pt x="90" y="387"/>
                          <a:pt x="87" y="392"/>
                        </a:cubicBezTo>
                        <a:cubicBezTo>
                          <a:pt x="94" y="431"/>
                          <a:pt x="75" y="417"/>
                          <a:pt x="53" y="432"/>
                        </a:cubicBezTo>
                        <a:cubicBezTo>
                          <a:pt x="44" y="429"/>
                          <a:pt x="36" y="426"/>
                          <a:pt x="29" y="422"/>
                        </a:cubicBezTo>
                        <a:cubicBezTo>
                          <a:pt x="24" y="419"/>
                          <a:pt x="17" y="414"/>
                          <a:pt x="17" y="414"/>
                        </a:cubicBezTo>
                        <a:cubicBezTo>
                          <a:pt x="12" y="399"/>
                          <a:pt x="16" y="404"/>
                          <a:pt x="7" y="398"/>
                        </a:cubicBezTo>
                        <a:cubicBezTo>
                          <a:pt x="0" y="388"/>
                          <a:pt x="5" y="380"/>
                          <a:pt x="11" y="372"/>
                        </a:cubicBezTo>
                        <a:cubicBezTo>
                          <a:pt x="8" y="357"/>
                          <a:pt x="13" y="347"/>
                          <a:pt x="17" y="334"/>
                        </a:cubicBezTo>
                        <a:cubicBezTo>
                          <a:pt x="19" y="311"/>
                          <a:pt x="19" y="283"/>
                          <a:pt x="27" y="262"/>
                        </a:cubicBezTo>
                        <a:cubicBezTo>
                          <a:pt x="28" y="237"/>
                          <a:pt x="32" y="212"/>
                          <a:pt x="29" y="188"/>
                        </a:cubicBezTo>
                        <a:cubicBezTo>
                          <a:pt x="31" y="167"/>
                          <a:pt x="27" y="146"/>
                          <a:pt x="31" y="126"/>
                        </a:cubicBezTo>
                        <a:cubicBezTo>
                          <a:pt x="29" y="108"/>
                          <a:pt x="27" y="99"/>
                          <a:pt x="29" y="82"/>
                        </a:cubicBezTo>
                        <a:cubicBezTo>
                          <a:pt x="26" y="64"/>
                          <a:pt x="23" y="47"/>
                          <a:pt x="21" y="30"/>
                        </a:cubicBezTo>
                        <a:cubicBezTo>
                          <a:pt x="23" y="10"/>
                          <a:pt x="28" y="9"/>
                          <a:pt x="19" y="14"/>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grpSp>
            <p:sp>
              <p:nvSpPr>
                <p:cNvPr id="26663" name="Freeform 91"/>
                <p:cNvSpPr>
                  <a:spLocks/>
                </p:cNvSpPr>
                <p:nvPr/>
              </p:nvSpPr>
              <p:spPr bwMode="auto">
                <a:xfrm>
                  <a:off x="1616" y="2649"/>
                  <a:ext cx="88" cy="277"/>
                </a:xfrm>
                <a:custGeom>
                  <a:avLst/>
                  <a:gdLst>
                    <a:gd name="T0" fmla="*/ 218 w 85"/>
                    <a:gd name="T1" fmla="*/ 3 h 318"/>
                    <a:gd name="T2" fmla="*/ 190 w 85"/>
                    <a:gd name="T3" fmla="*/ 3 h 318"/>
                    <a:gd name="T4" fmla="*/ 144 w 85"/>
                    <a:gd name="T5" fmla="*/ 3 h 318"/>
                    <a:gd name="T6" fmla="*/ 165 w 85"/>
                    <a:gd name="T7" fmla="*/ 3 h 318"/>
                    <a:gd name="T8" fmla="*/ 190 w 85"/>
                    <a:gd name="T9" fmla="*/ 3 h 318"/>
                    <a:gd name="T10" fmla="*/ 113 w 85"/>
                    <a:gd name="T11" fmla="*/ 3 h 318"/>
                    <a:gd name="T12" fmla="*/ 113 w 85"/>
                    <a:gd name="T13" fmla="*/ 3 h 318"/>
                    <a:gd name="T14" fmla="*/ 144 w 85"/>
                    <a:gd name="T15" fmla="*/ 3 h 318"/>
                    <a:gd name="T16" fmla="*/ 86 w 85"/>
                    <a:gd name="T17" fmla="*/ 3 h 318"/>
                    <a:gd name="T18" fmla="*/ 113 w 85"/>
                    <a:gd name="T19" fmla="*/ 3 h 318"/>
                    <a:gd name="T20" fmla="*/ 144 w 85"/>
                    <a:gd name="T21" fmla="*/ 3 h 318"/>
                    <a:gd name="T22" fmla="*/ 113 w 85"/>
                    <a:gd name="T23" fmla="*/ 3 h 318"/>
                    <a:gd name="T24" fmla="*/ 144 w 85"/>
                    <a:gd name="T25" fmla="*/ 3 h 318"/>
                    <a:gd name="T26" fmla="*/ 113 w 85"/>
                    <a:gd name="T27" fmla="*/ 3 h 318"/>
                    <a:gd name="T28" fmla="*/ 144 w 85"/>
                    <a:gd name="T29" fmla="*/ 3 h 318"/>
                    <a:gd name="T30" fmla="*/ 165 w 85"/>
                    <a:gd name="T31" fmla="*/ 3 h 318"/>
                    <a:gd name="T32" fmla="*/ 218 w 85"/>
                    <a:gd name="T33" fmla="*/ 3 h 318"/>
                    <a:gd name="T34" fmla="*/ 241 w 85"/>
                    <a:gd name="T35" fmla="*/ 3 h 318"/>
                    <a:gd name="T36" fmla="*/ 218 w 85"/>
                    <a:gd name="T37" fmla="*/ 3 h 318"/>
                    <a:gd name="T38" fmla="*/ 190 w 85"/>
                    <a:gd name="T39" fmla="*/ 3 h 318"/>
                    <a:gd name="T40" fmla="*/ 165 w 85"/>
                    <a:gd name="T41" fmla="*/ 3 h 318"/>
                    <a:gd name="T42" fmla="*/ 113 w 85"/>
                    <a:gd name="T43" fmla="*/ 3 h 318"/>
                    <a:gd name="T44" fmla="*/ 86 w 85"/>
                    <a:gd name="T45" fmla="*/ 3 h 318"/>
                    <a:gd name="T46" fmla="*/ 65 w 85"/>
                    <a:gd name="T47" fmla="*/ 3 h 318"/>
                    <a:gd name="T48" fmla="*/ 5 w 85"/>
                    <a:gd name="T49" fmla="*/ 3 h 318"/>
                    <a:gd name="T50" fmla="*/ 113 w 85"/>
                    <a:gd name="T51" fmla="*/ 3 h 318"/>
                    <a:gd name="T52" fmla="*/ 190 w 85"/>
                    <a:gd name="T53" fmla="*/ 3 h 318"/>
                    <a:gd name="T54" fmla="*/ 218 w 85"/>
                    <a:gd name="T55" fmla="*/ 3 h 318"/>
                    <a:gd name="T56" fmla="*/ 190 w 85"/>
                    <a:gd name="T57" fmla="*/ 3 h 318"/>
                    <a:gd name="T58" fmla="*/ 190 w 85"/>
                    <a:gd name="T59" fmla="*/ 3 h 318"/>
                    <a:gd name="T60" fmla="*/ 144 w 85"/>
                    <a:gd name="T61" fmla="*/ 3 h 318"/>
                    <a:gd name="T62" fmla="*/ 65 w 85"/>
                    <a:gd name="T63" fmla="*/ 3 h 318"/>
                    <a:gd name="T64" fmla="*/ 113 w 85"/>
                    <a:gd name="T65" fmla="*/ 3 h 318"/>
                    <a:gd name="T66" fmla="*/ 165 w 85"/>
                    <a:gd name="T67" fmla="*/ 3 h 318"/>
                    <a:gd name="T68" fmla="*/ 218 w 85"/>
                    <a:gd name="T69" fmla="*/ 3 h 3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318"/>
                    <a:gd name="T107" fmla="*/ 85 w 85"/>
                    <a:gd name="T108" fmla="*/ 318 h 3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318">
                      <a:moveTo>
                        <a:pt x="72" y="153"/>
                      </a:moveTo>
                      <a:cubicBezTo>
                        <a:pt x="69" y="125"/>
                        <a:pt x="70" y="96"/>
                        <a:pt x="64" y="69"/>
                      </a:cubicBezTo>
                      <a:cubicBezTo>
                        <a:pt x="61" y="58"/>
                        <a:pt x="57" y="43"/>
                        <a:pt x="47" y="43"/>
                      </a:cubicBezTo>
                      <a:cubicBezTo>
                        <a:pt x="37" y="43"/>
                        <a:pt x="55" y="69"/>
                        <a:pt x="55" y="69"/>
                      </a:cubicBezTo>
                      <a:cubicBezTo>
                        <a:pt x="58" y="55"/>
                        <a:pt x="67" y="40"/>
                        <a:pt x="64" y="27"/>
                      </a:cubicBezTo>
                      <a:cubicBezTo>
                        <a:pt x="61" y="17"/>
                        <a:pt x="41" y="0"/>
                        <a:pt x="38" y="10"/>
                      </a:cubicBezTo>
                      <a:cubicBezTo>
                        <a:pt x="30" y="27"/>
                        <a:pt x="61" y="111"/>
                        <a:pt x="38" y="43"/>
                      </a:cubicBezTo>
                      <a:cubicBezTo>
                        <a:pt x="46" y="96"/>
                        <a:pt x="56" y="134"/>
                        <a:pt x="47" y="187"/>
                      </a:cubicBezTo>
                      <a:cubicBezTo>
                        <a:pt x="41" y="178"/>
                        <a:pt x="31" y="171"/>
                        <a:pt x="30" y="161"/>
                      </a:cubicBezTo>
                      <a:cubicBezTo>
                        <a:pt x="28" y="149"/>
                        <a:pt x="26" y="128"/>
                        <a:pt x="38" y="128"/>
                      </a:cubicBezTo>
                      <a:cubicBezTo>
                        <a:pt x="49" y="128"/>
                        <a:pt x="47" y="172"/>
                        <a:pt x="47" y="161"/>
                      </a:cubicBezTo>
                      <a:cubicBezTo>
                        <a:pt x="47" y="141"/>
                        <a:pt x="38" y="121"/>
                        <a:pt x="38" y="102"/>
                      </a:cubicBezTo>
                      <a:cubicBezTo>
                        <a:pt x="38" y="84"/>
                        <a:pt x="47" y="135"/>
                        <a:pt x="47" y="153"/>
                      </a:cubicBezTo>
                      <a:cubicBezTo>
                        <a:pt x="47" y="164"/>
                        <a:pt x="38" y="130"/>
                        <a:pt x="38" y="119"/>
                      </a:cubicBezTo>
                      <a:cubicBezTo>
                        <a:pt x="38" y="110"/>
                        <a:pt x="44" y="135"/>
                        <a:pt x="47" y="144"/>
                      </a:cubicBezTo>
                      <a:cubicBezTo>
                        <a:pt x="49" y="152"/>
                        <a:pt x="52" y="161"/>
                        <a:pt x="55" y="170"/>
                      </a:cubicBezTo>
                      <a:cubicBezTo>
                        <a:pt x="73" y="83"/>
                        <a:pt x="55" y="148"/>
                        <a:pt x="72" y="203"/>
                      </a:cubicBezTo>
                      <a:cubicBezTo>
                        <a:pt x="74" y="211"/>
                        <a:pt x="77" y="220"/>
                        <a:pt x="80" y="229"/>
                      </a:cubicBezTo>
                      <a:cubicBezTo>
                        <a:pt x="77" y="245"/>
                        <a:pt x="85" y="269"/>
                        <a:pt x="72" y="279"/>
                      </a:cubicBezTo>
                      <a:cubicBezTo>
                        <a:pt x="66" y="282"/>
                        <a:pt x="39" y="202"/>
                        <a:pt x="64" y="271"/>
                      </a:cubicBezTo>
                      <a:cubicBezTo>
                        <a:pt x="61" y="285"/>
                        <a:pt x="66" y="305"/>
                        <a:pt x="55" y="313"/>
                      </a:cubicBezTo>
                      <a:cubicBezTo>
                        <a:pt x="46" y="318"/>
                        <a:pt x="40" y="297"/>
                        <a:pt x="38" y="288"/>
                      </a:cubicBezTo>
                      <a:cubicBezTo>
                        <a:pt x="31" y="260"/>
                        <a:pt x="32" y="231"/>
                        <a:pt x="30" y="203"/>
                      </a:cubicBezTo>
                      <a:cubicBezTo>
                        <a:pt x="27" y="217"/>
                        <a:pt x="35" y="241"/>
                        <a:pt x="22" y="246"/>
                      </a:cubicBezTo>
                      <a:cubicBezTo>
                        <a:pt x="10" y="250"/>
                        <a:pt x="6" y="224"/>
                        <a:pt x="5" y="212"/>
                      </a:cubicBezTo>
                      <a:cubicBezTo>
                        <a:pt x="0" y="173"/>
                        <a:pt x="15" y="167"/>
                        <a:pt x="38" y="144"/>
                      </a:cubicBezTo>
                      <a:cubicBezTo>
                        <a:pt x="46" y="152"/>
                        <a:pt x="58" y="158"/>
                        <a:pt x="64" y="170"/>
                      </a:cubicBezTo>
                      <a:cubicBezTo>
                        <a:pt x="70" y="185"/>
                        <a:pt x="72" y="203"/>
                        <a:pt x="72" y="220"/>
                      </a:cubicBezTo>
                      <a:cubicBezTo>
                        <a:pt x="72" y="231"/>
                        <a:pt x="66" y="198"/>
                        <a:pt x="64" y="187"/>
                      </a:cubicBezTo>
                      <a:cubicBezTo>
                        <a:pt x="78" y="124"/>
                        <a:pt x="84" y="73"/>
                        <a:pt x="64" y="10"/>
                      </a:cubicBezTo>
                      <a:cubicBezTo>
                        <a:pt x="58" y="18"/>
                        <a:pt x="54" y="28"/>
                        <a:pt x="47" y="35"/>
                      </a:cubicBezTo>
                      <a:cubicBezTo>
                        <a:pt x="40" y="40"/>
                        <a:pt x="23" y="34"/>
                        <a:pt x="22" y="43"/>
                      </a:cubicBezTo>
                      <a:cubicBezTo>
                        <a:pt x="19" y="60"/>
                        <a:pt x="38" y="94"/>
                        <a:pt x="38" y="94"/>
                      </a:cubicBezTo>
                      <a:cubicBezTo>
                        <a:pt x="57" y="39"/>
                        <a:pt x="38" y="80"/>
                        <a:pt x="55" y="136"/>
                      </a:cubicBezTo>
                      <a:cubicBezTo>
                        <a:pt x="57" y="143"/>
                        <a:pt x="66" y="147"/>
                        <a:pt x="72" y="153"/>
                      </a:cubicBezTo>
                      <a:close/>
                    </a:path>
                  </a:pathLst>
                </a:custGeom>
                <a:solidFill>
                  <a:schemeClr val="bg2"/>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26664" name="Freeform 92"/>
                <p:cNvSpPr>
                  <a:spLocks/>
                </p:cNvSpPr>
                <p:nvPr/>
              </p:nvSpPr>
              <p:spPr bwMode="auto">
                <a:xfrm>
                  <a:off x="1635" y="2647"/>
                  <a:ext cx="109" cy="309"/>
                </a:xfrm>
                <a:custGeom>
                  <a:avLst/>
                  <a:gdLst>
                    <a:gd name="T0" fmla="*/ 1 w 105"/>
                    <a:gd name="T1" fmla="*/ 0 h 354"/>
                    <a:gd name="T2" fmla="*/ 306 w 105"/>
                    <a:gd name="T3" fmla="*/ 3 h 354"/>
                    <a:gd name="T4" fmla="*/ 240 w 105"/>
                    <a:gd name="T5" fmla="*/ 3 h 354"/>
                    <a:gd name="T6" fmla="*/ 276 w 105"/>
                    <a:gd name="T7" fmla="*/ 3 h 354"/>
                    <a:gd name="T8" fmla="*/ 276 w 105"/>
                    <a:gd name="T9" fmla="*/ 3 h 354"/>
                    <a:gd name="T10" fmla="*/ 321 w 105"/>
                    <a:gd name="T11" fmla="*/ 3 h 354"/>
                    <a:gd name="T12" fmla="*/ 321 w 105"/>
                    <a:gd name="T13" fmla="*/ 3 h 354"/>
                    <a:gd name="T14" fmla="*/ 276 w 105"/>
                    <a:gd name="T15" fmla="*/ 4 h 354"/>
                    <a:gd name="T16" fmla="*/ 227 w 105"/>
                    <a:gd name="T17" fmla="*/ 4 h 354"/>
                    <a:gd name="T18" fmla="*/ 52 w 105"/>
                    <a:gd name="T19" fmla="*/ 3 h 354"/>
                    <a:gd name="T20" fmla="*/ 12 w 105"/>
                    <a:gd name="T21" fmla="*/ 3 h 354"/>
                    <a:gd name="T22" fmla="*/ 52 w 105"/>
                    <a:gd name="T23" fmla="*/ 3 h 354"/>
                    <a:gd name="T24" fmla="*/ 9 w 105"/>
                    <a:gd name="T25" fmla="*/ 3 h 354"/>
                    <a:gd name="T26" fmla="*/ 64 w 105"/>
                    <a:gd name="T27" fmla="*/ 3 h 354"/>
                    <a:gd name="T28" fmla="*/ 6 w 105"/>
                    <a:gd name="T29" fmla="*/ 3 h 354"/>
                    <a:gd name="T30" fmla="*/ 1 w 105"/>
                    <a:gd name="T31" fmla="*/ 0 h 3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5"/>
                    <a:gd name="T49" fmla="*/ 0 h 354"/>
                    <a:gd name="T50" fmla="*/ 105 w 105"/>
                    <a:gd name="T51" fmla="*/ 354 h 3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5" h="354">
                      <a:moveTo>
                        <a:pt x="1" y="0"/>
                      </a:moveTo>
                      <a:cubicBezTo>
                        <a:pt x="19" y="11"/>
                        <a:pt x="67" y="3"/>
                        <a:pt x="92" y="5"/>
                      </a:cubicBezTo>
                      <a:cubicBezTo>
                        <a:pt x="87" y="16"/>
                        <a:pt x="83" y="22"/>
                        <a:pt x="73" y="29"/>
                      </a:cubicBezTo>
                      <a:cubicBezTo>
                        <a:pt x="76" y="39"/>
                        <a:pt x="80" y="50"/>
                        <a:pt x="84" y="61"/>
                      </a:cubicBezTo>
                      <a:cubicBezTo>
                        <a:pt x="80" y="89"/>
                        <a:pt x="73" y="118"/>
                        <a:pt x="84" y="146"/>
                      </a:cubicBezTo>
                      <a:cubicBezTo>
                        <a:pt x="86" y="158"/>
                        <a:pt x="89" y="158"/>
                        <a:pt x="97" y="168"/>
                      </a:cubicBezTo>
                      <a:cubicBezTo>
                        <a:pt x="101" y="194"/>
                        <a:pt x="99" y="212"/>
                        <a:pt x="97" y="240"/>
                      </a:cubicBezTo>
                      <a:cubicBezTo>
                        <a:pt x="103" y="261"/>
                        <a:pt x="105" y="319"/>
                        <a:pt x="84" y="336"/>
                      </a:cubicBezTo>
                      <a:cubicBezTo>
                        <a:pt x="80" y="347"/>
                        <a:pt x="79" y="351"/>
                        <a:pt x="68" y="354"/>
                      </a:cubicBezTo>
                      <a:cubicBezTo>
                        <a:pt x="38" y="351"/>
                        <a:pt x="24" y="348"/>
                        <a:pt x="14" y="320"/>
                      </a:cubicBezTo>
                      <a:cubicBezTo>
                        <a:pt x="12" y="307"/>
                        <a:pt x="7" y="294"/>
                        <a:pt x="12" y="282"/>
                      </a:cubicBezTo>
                      <a:cubicBezTo>
                        <a:pt x="7" y="269"/>
                        <a:pt x="10" y="257"/>
                        <a:pt x="14" y="245"/>
                      </a:cubicBezTo>
                      <a:cubicBezTo>
                        <a:pt x="2" y="199"/>
                        <a:pt x="13" y="146"/>
                        <a:pt x="9" y="98"/>
                      </a:cubicBezTo>
                      <a:cubicBezTo>
                        <a:pt x="11" y="79"/>
                        <a:pt x="13" y="62"/>
                        <a:pt x="20" y="45"/>
                      </a:cubicBezTo>
                      <a:cubicBezTo>
                        <a:pt x="17" y="29"/>
                        <a:pt x="20" y="18"/>
                        <a:pt x="6" y="13"/>
                      </a:cubicBezTo>
                      <a:cubicBezTo>
                        <a:pt x="0" y="3"/>
                        <a:pt x="1" y="8"/>
                        <a:pt x="1" y="0"/>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26665" name="Freeform 93"/>
                <p:cNvSpPr>
                  <a:spLocks/>
                </p:cNvSpPr>
                <p:nvPr/>
              </p:nvSpPr>
              <p:spPr bwMode="auto">
                <a:xfrm>
                  <a:off x="3008" y="2583"/>
                  <a:ext cx="155" cy="328"/>
                </a:xfrm>
                <a:custGeom>
                  <a:avLst/>
                  <a:gdLst>
                    <a:gd name="T0" fmla="*/ 496 w 149"/>
                    <a:gd name="T1" fmla="*/ 3 h 376"/>
                    <a:gd name="T2" fmla="*/ 472 w 149"/>
                    <a:gd name="T3" fmla="*/ 3 h 376"/>
                    <a:gd name="T4" fmla="*/ 438 w 149"/>
                    <a:gd name="T5" fmla="*/ 3 h 376"/>
                    <a:gd name="T6" fmla="*/ 432 w 149"/>
                    <a:gd name="T7" fmla="*/ 3 h 376"/>
                    <a:gd name="T8" fmla="*/ 369 w 149"/>
                    <a:gd name="T9" fmla="*/ 3 h 376"/>
                    <a:gd name="T10" fmla="*/ 291 w 149"/>
                    <a:gd name="T11" fmla="*/ 3 h 376"/>
                    <a:gd name="T12" fmla="*/ 234 w 149"/>
                    <a:gd name="T13" fmla="*/ 4 h 376"/>
                    <a:gd name="T14" fmla="*/ 196 w 149"/>
                    <a:gd name="T15" fmla="*/ 4 h 376"/>
                    <a:gd name="T16" fmla="*/ 62 w 149"/>
                    <a:gd name="T17" fmla="*/ 4 h 376"/>
                    <a:gd name="T18" fmla="*/ 2 w 149"/>
                    <a:gd name="T19" fmla="*/ 4 h 376"/>
                    <a:gd name="T20" fmla="*/ 5 w 149"/>
                    <a:gd name="T21" fmla="*/ 3 h 376"/>
                    <a:gd name="T22" fmla="*/ 8 w 149"/>
                    <a:gd name="T23" fmla="*/ 3 h 376"/>
                    <a:gd name="T24" fmla="*/ 70 w 149"/>
                    <a:gd name="T25" fmla="*/ 3 h 376"/>
                    <a:gd name="T26" fmla="*/ 117 w 149"/>
                    <a:gd name="T27" fmla="*/ 3 h 376"/>
                    <a:gd name="T28" fmla="*/ 149 w 149"/>
                    <a:gd name="T29" fmla="*/ 3 h 376"/>
                    <a:gd name="T30" fmla="*/ 283 w 149"/>
                    <a:gd name="T31" fmla="*/ 3 h 376"/>
                    <a:gd name="T32" fmla="*/ 432 w 149"/>
                    <a:gd name="T33" fmla="*/ 3 h 376"/>
                    <a:gd name="T34" fmla="*/ 496 w 149"/>
                    <a:gd name="T35" fmla="*/ 3 h 3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9"/>
                    <a:gd name="T55" fmla="*/ 0 h 376"/>
                    <a:gd name="T56" fmla="*/ 149 w 149"/>
                    <a:gd name="T57" fmla="*/ 376 h 3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9" h="376">
                      <a:moveTo>
                        <a:pt x="141" y="20"/>
                      </a:moveTo>
                      <a:cubicBezTo>
                        <a:pt x="135" y="47"/>
                        <a:pt x="136" y="74"/>
                        <a:pt x="133" y="103"/>
                      </a:cubicBezTo>
                      <a:cubicBezTo>
                        <a:pt x="131" y="112"/>
                        <a:pt x="127" y="120"/>
                        <a:pt x="125" y="130"/>
                      </a:cubicBezTo>
                      <a:cubicBezTo>
                        <a:pt x="124" y="133"/>
                        <a:pt x="122" y="140"/>
                        <a:pt x="122" y="140"/>
                      </a:cubicBezTo>
                      <a:cubicBezTo>
                        <a:pt x="126" y="171"/>
                        <a:pt x="121" y="215"/>
                        <a:pt x="104" y="244"/>
                      </a:cubicBezTo>
                      <a:cubicBezTo>
                        <a:pt x="98" y="263"/>
                        <a:pt x="102" y="306"/>
                        <a:pt x="82" y="314"/>
                      </a:cubicBezTo>
                      <a:cubicBezTo>
                        <a:pt x="78" y="326"/>
                        <a:pt x="66" y="361"/>
                        <a:pt x="66" y="362"/>
                      </a:cubicBezTo>
                      <a:cubicBezTo>
                        <a:pt x="62" y="362"/>
                        <a:pt x="59" y="363"/>
                        <a:pt x="56" y="364"/>
                      </a:cubicBezTo>
                      <a:cubicBezTo>
                        <a:pt x="43" y="376"/>
                        <a:pt x="36" y="371"/>
                        <a:pt x="18" y="370"/>
                      </a:cubicBezTo>
                      <a:cubicBezTo>
                        <a:pt x="12" y="363"/>
                        <a:pt x="8" y="356"/>
                        <a:pt x="2" y="351"/>
                      </a:cubicBezTo>
                      <a:cubicBezTo>
                        <a:pt x="0" y="336"/>
                        <a:pt x="0" y="329"/>
                        <a:pt x="5" y="316"/>
                      </a:cubicBezTo>
                      <a:cubicBezTo>
                        <a:pt x="7" y="287"/>
                        <a:pt x="1" y="247"/>
                        <a:pt x="8" y="220"/>
                      </a:cubicBezTo>
                      <a:cubicBezTo>
                        <a:pt x="9" y="211"/>
                        <a:pt x="21" y="199"/>
                        <a:pt x="21" y="199"/>
                      </a:cubicBezTo>
                      <a:cubicBezTo>
                        <a:pt x="22" y="168"/>
                        <a:pt x="17" y="133"/>
                        <a:pt x="34" y="106"/>
                      </a:cubicBezTo>
                      <a:cubicBezTo>
                        <a:pt x="36" y="95"/>
                        <a:pt x="42" y="74"/>
                        <a:pt x="42" y="74"/>
                      </a:cubicBezTo>
                      <a:cubicBezTo>
                        <a:pt x="45" y="3"/>
                        <a:pt x="33" y="0"/>
                        <a:pt x="80" y="18"/>
                      </a:cubicBezTo>
                      <a:cubicBezTo>
                        <a:pt x="108" y="14"/>
                        <a:pt x="99" y="13"/>
                        <a:pt x="122" y="18"/>
                      </a:cubicBezTo>
                      <a:cubicBezTo>
                        <a:pt x="144" y="22"/>
                        <a:pt x="149" y="28"/>
                        <a:pt x="141" y="20"/>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26666" name="Freeform 94"/>
                <p:cNvSpPr>
                  <a:spLocks/>
                </p:cNvSpPr>
                <p:nvPr/>
              </p:nvSpPr>
              <p:spPr bwMode="auto">
                <a:xfrm>
                  <a:off x="1714" y="1020"/>
                  <a:ext cx="99" cy="440"/>
                </a:xfrm>
                <a:custGeom>
                  <a:avLst/>
                  <a:gdLst>
                    <a:gd name="T0" fmla="*/ 68 w 96"/>
                    <a:gd name="T1" fmla="*/ 6 h 504"/>
                    <a:gd name="T2" fmla="*/ 161 w 96"/>
                    <a:gd name="T3" fmla="*/ 7 h 504"/>
                    <a:gd name="T4" fmla="*/ 192 w 96"/>
                    <a:gd name="T5" fmla="*/ 6 h 504"/>
                    <a:gd name="T6" fmla="*/ 192 w 96"/>
                    <a:gd name="T7" fmla="*/ 3 h 504"/>
                    <a:gd name="T8" fmla="*/ 237 w 96"/>
                    <a:gd name="T9" fmla="*/ 3 h 504"/>
                    <a:gd name="T10" fmla="*/ 255 w 96"/>
                    <a:gd name="T11" fmla="*/ 3 h 504"/>
                    <a:gd name="T12" fmla="*/ 237 w 96"/>
                    <a:gd name="T13" fmla="*/ 3 h 504"/>
                    <a:gd name="T14" fmla="*/ 206 w 96"/>
                    <a:gd name="T15" fmla="*/ 3 h 504"/>
                    <a:gd name="T16" fmla="*/ 74 w 96"/>
                    <a:gd name="T17" fmla="*/ 3 h 504"/>
                    <a:gd name="T18" fmla="*/ 68 w 96"/>
                    <a:gd name="T19" fmla="*/ 3 h 504"/>
                    <a:gd name="T20" fmla="*/ 80 w 96"/>
                    <a:gd name="T21" fmla="*/ 4 h 504"/>
                    <a:gd name="T22" fmla="*/ 104 w 96"/>
                    <a:gd name="T23" fmla="*/ 5 h 504"/>
                    <a:gd name="T24" fmla="*/ 64 w 96"/>
                    <a:gd name="T25" fmla="*/ 6 h 504"/>
                    <a:gd name="T26" fmla="*/ 68 w 96"/>
                    <a:gd name="T27" fmla="*/ 6 h 5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
                    <a:gd name="T43" fmla="*/ 0 h 504"/>
                    <a:gd name="T44" fmla="*/ 96 w 96"/>
                    <a:gd name="T45" fmla="*/ 504 h 5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6" h="504">
                      <a:moveTo>
                        <a:pt x="26" y="486"/>
                      </a:moveTo>
                      <a:cubicBezTo>
                        <a:pt x="50" y="492"/>
                        <a:pt x="38" y="489"/>
                        <a:pt x="61" y="494"/>
                      </a:cubicBezTo>
                      <a:cubicBezTo>
                        <a:pt x="69" y="480"/>
                        <a:pt x="66" y="465"/>
                        <a:pt x="72" y="451"/>
                      </a:cubicBezTo>
                      <a:cubicBezTo>
                        <a:pt x="77" y="408"/>
                        <a:pt x="82" y="366"/>
                        <a:pt x="72" y="323"/>
                      </a:cubicBezTo>
                      <a:cubicBezTo>
                        <a:pt x="73" y="288"/>
                        <a:pt x="75" y="247"/>
                        <a:pt x="88" y="214"/>
                      </a:cubicBezTo>
                      <a:cubicBezTo>
                        <a:pt x="93" y="179"/>
                        <a:pt x="89" y="192"/>
                        <a:pt x="96" y="174"/>
                      </a:cubicBezTo>
                      <a:cubicBezTo>
                        <a:pt x="94" y="116"/>
                        <a:pt x="92" y="96"/>
                        <a:pt x="88" y="51"/>
                      </a:cubicBezTo>
                      <a:cubicBezTo>
                        <a:pt x="90" y="21"/>
                        <a:pt x="89" y="26"/>
                        <a:pt x="77" y="6"/>
                      </a:cubicBezTo>
                      <a:cubicBezTo>
                        <a:pt x="43" y="8"/>
                        <a:pt x="39" y="0"/>
                        <a:pt x="29" y="25"/>
                      </a:cubicBezTo>
                      <a:cubicBezTo>
                        <a:pt x="31" y="56"/>
                        <a:pt x="37" y="90"/>
                        <a:pt x="26" y="121"/>
                      </a:cubicBezTo>
                      <a:cubicBezTo>
                        <a:pt x="49" y="199"/>
                        <a:pt x="0" y="279"/>
                        <a:pt x="32" y="363"/>
                      </a:cubicBezTo>
                      <a:cubicBezTo>
                        <a:pt x="33" y="379"/>
                        <a:pt x="34" y="390"/>
                        <a:pt x="40" y="406"/>
                      </a:cubicBezTo>
                      <a:cubicBezTo>
                        <a:pt x="34" y="428"/>
                        <a:pt x="29" y="450"/>
                        <a:pt x="24" y="473"/>
                      </a:cubicBezTo>
                      <a:cubicBezTo>
                        <a:pt x="25" y="479"/>
                        <a:pt x="44" y="504"/>
                        <a:pt x="26" y="486"/>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26667" name="Freeform 95"/>
                <p:cNvSpPr>
                  <a:spLocks/>
                </p:cNvSpPr>
                <p:nvPr/>
              </p:nvSpPr>
              <p:spPr bwMode="auto">
                <a:xfrm>
                  <a:off x="3431" y="1007"/>
                  <a:ext cx="156" cy="358"/>
                </a:xfrm>
                <a:custGeom>
                  <a:avLst/>
                  <a:gdLst>
                    <a:gd name="T0" fmla="*/ 5 w 150"/>
                    <a:gd name="T1" fmla="*/ 5 h 410"/>
                    <a:gd name="T2" fmla="*/ 141 w 150"/>
                    <a:gd name="T3" fmla="*/ 5 h 410"/>
                    <a:gd name="T4" fmla="*/ 281 w 150"/>
                    <a:gd name="T5" fmla="*/ 5 h 410"/>
                    <a:gd name="T6" fmla="*/ 329 w 150"/>
                    <a:gd name="T7" fmla="*/ 4 h 410"/>
                    <a:gd name="T8" fmla="*/ 402 w 150"/>
                    <a:gd name="T9" fmla="*/ 3 h 410"/>
                    <a:gd name="T10" fmla="*/ 450 w 150"/>
                    <a:gd name="T11" fmla="*/ 3 h 410"/>
                    <a:gd name="T12" fmla="*/ 475 w 150"/>
                    <a:gd name="T13" fmla="*/ 3 h 410"/>
                    <a:gd name="T14" fmla="*/ 487 w 150"/>
                    <a:gd name="T15" fmla="*/ 3 h 410"/>
                    <a:gd name="T16" fmla="*/ 506 w 150"/>
                    <a:gd name="T17" fmla="*/ 3 h 410"/>
                    <a:gd name="T18" fmla="*/ 513 w 150"/>
                    <a:gd name="T19" fmla="*/ 3 h 410"/>
                    <a:gd name="T20" fmla="*/ 456 w 150"/>
                    <a:gd name="T21" fmla="*/ 0 h 410"/>
                    <a:gd name="T22" fmla="*/ 329 w 150"/>
                    <a:gd name="T23" fmla="*/ 3 h 410"/>
                    <a:gd name="T24" fmla="*/ 270 w 150"/>
                    <a:gd name="T25" fmla="*/ 3 h 410"/>
                    <a:gd name="T26" fmla="*/ 233 w 150"/>
                    <a:gd name="T27" fmla="*/ 3 h 410"/>
                    <a:gd name="T28" fmla="*/ 201 w 150"/>
                    <a:gd name="T29" fmla="*/ 3 h 410"/>
                    <a:gd name="T30" fmla="*/ 147 w 150"/>
                    <a:gd name="T31" fmla="*/ 3 h 410"/>
                    <a:gd name="T32" fmla="*/ 141 w 150"/>
                    <a:gd name="T33" fmla="*/ 3 h 410"/>
                    <a:gd name="T34" fmla="*/ 116 w 150"/>
                    <a:gd name="T35" fmla="*/ 3 h 410"/>
                    <a:gd name="T36" fmla="*/ 108 w 150"/>
                    <a:gd name="T37" fmla="*/ 3 h 410"/>
                    <a:gd name="T38" fmla="*/ 96 w 150"/>
                    <a:gd name="T39" fmla="*/ 3 h 410"/>
                    <a:gd name="T40" fmla="*/ 58 w 150"/>
                    <a:gd name="T41" fmla="*/ 4 h 410"/>
                    <a:gd name="T42" fmla="*/ 10 w 150"/>
                    <a:gd name="T43" fmla="*/ 5 h 410"/>
                    <a:gd name="T44" fmla="*/ 2 w 150"/>
                    <a:gd name="T45" fmla="*/ 5 h 410"/>
                    <a:gd name="T46" fmla="*/ 5 w 150"/>
                    <a:gd name="T47" fmla="*/ 5 h 4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0"/>
                    <a:gd name="T73" fmla="*/ 0 h 410"/>
                    <a:gd name="T74" fmla="*/ 150 w 150"/>
                    <a:gd name="T75" fmla="*/ 410 h 41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0" h="410">
                      <a:moveTo>
                        <a:pt x="5" y="381"/>
                      </a:moveTo>
                      <a:cubicBezTo>
                        <a:pt x="18" y="394"/>
                        <a:pt x="19" y="403"/>
                        <a:pt x="40" y="410"/>
                      </a:cubicBezTo>
                      <a:cubicBezTo>
                        <a:pt x="55" y="408"/>
                        <a:pt x="66" y="407"/>
                        <a:pt x="80" y="402"/>
                      </a:cubicBezTo>
                      <a:cubicBezTo>
                        <a:pt x="98" y="383"/>
                        <a:pt x="80" y="405"/>
                        <a:pt x="93" y="362"/>
                      </a:cubicBezTo>
                      <a:cubicBezTo>
                        <a:pt x="101" y="335"/>
                        <a:pt x="109" y="307"/>
                        <a:pt x="114" y="280"/>
                      </a:cubicBezTo>
                      <a:cubicBezTo>
                        <a:pt x="111" y="260"/>
                        <a:pt x="115" y="232"/>
                        <a:pt x="128" y="216"/>
                      </a:cubicBezTo>
                      <a:cubicBezTo>
                        <a:pt x="130" y="207"/>
                        <a:pt x="136" y="192"/>
                        <a:pt x="136" y="192"/>
                      </a:cubicBezTo>
                      <a:cubicBezTo>
                        <a:pt x="136" y="167"/>
                        <a:pt x="135" y="141"/>
                        <a:pt x="138" y="117"/>
                      </a:cubicBezTo>
                      <a:cubicBezTo>
                        <a:pt x="138" y="111"/>
                        <a:pt x="144" y="101"/>
                        <a:pt x="144" y="101"/>
                      </a:cubicBezTo>
                      <a:cubicBezTo>
                        <a:pt x="144" y="86"/>
                        <a:pt x="150" y="63"/>
                        <a:pt x="146" y="48"/>
                      </a:cubicBezTo>
                      <a:cubicBezTo>
                        <a:pt x="144" y="30"/>
                        <a:pt x="144" y="11"/>
                        <a:pt x="130" y="0"/>
                      </a:cubicBezTo>
                      <a:cubicBezTo>
                        <a:pt x="117" y="6"/>
                        <a:pt x="105" y="7"/>
                        <a:pt x="93" y="13"/>
                      </a:cubicBezTo>
                      <a:cubicBezTo>
                        <a:pt x="84" y="27"/>
                        <a:pt x="91" y="38"/>
                        <a:pt x="77" y="53"/>
                      </a:cubicBezTo>
                      <a:cubicBezTo>
                        <a:pt x="83" y="77"/>
                        <a:pt x="81" y="118"/>
                        <a:pt x="66" y="138"/>
                      </a:cubicBezTo>
                      <a:cubicBezTo>
                        <a:pt x="63" y="146"/>
                        <a:pt x="59" y="153"/>
                        <a:pt x="58" y="162"/>
                      </a:cubicBezTo>
                      <a:cubicBezTo>
                        <a:pt x="53" y="185"/>
                        <a:pt x="58" y="199"/>
                        <a:pt x="42" y="216"/>
                      </a:cubicBezTo>
                      <a:cubicBezTo>
                        <a:pt x="41" y="219"/>
                        <a:pt x="41" y="222"/>
                        <a:pt x="40" y="226"/>
                      </a:cubicBezTo>
                      <a:cubicBezTo>
                        <a:pt x="38" y="228"/>
                        <a:pt x="34" y="229"/>
                        <a:pt x="34" y="232"/>
                      </a:cubicBezTo>
                      <a:cubicBezTo>
                        <a:pt x="32" y="237"/>
                        <a:pt x="33" y="244"/>
                        <a:pt x="32" y="250"/>
                      </a:cubicBezTo>
                      <a:cubicBezTo>
                        <a:pt x="31" y="252"/>
                        <a:pt x="30" y="255"/>
                        <a:pt x="29" y="258"/>
                      </a:cubicBezTo>
                      <a:cubicBezTo>
                        <a:pt x="26" y="290"/>
                        <a:pt x="20" y="317"/>
                        <a:pt x="16" y="349"/>
                      </a:cubicBezTo>
                      <a:cubicBezTo>
                        <a:pt x="14" y="359"/>
                        <a:pt x="17" y="372"/>
                        <a:pt x="10" y="381"/>
                      </a:cubicBezTo>
                      <a:cubicBezTo>
                        <a:pt x="7" y="383"/>
                        <a:pt x="5" y="386"/>
                        <a:pt x="2" y="386"/>
                      </a:cubicBezTo>
                      <a:cubicBezTo>
                        <a:pt x="0" y="386"/>
                        <a:pt x="4" y="382"/>
                        <a:pt x="5" y="381"/>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grpSp>
          <p:grpSp>
            <p:nvGrpSpPr>
              <p:cNvPr id="26659" name="Group 98"/>
              <p:cNvGrpSpPr>
                <a:grpSpLocks/>
              </p:cNvGrpSpPr>
              <p:nvPr/>
            </p:nvGrpSpPr>
            <p:grpSpPr bwMode="auto">
              <a:xfrm>
                <a:off x="6192838" y="2946400"/>
                <a:ext cx="671513" cy="1935163"/>
                <a:chOff x="3925" y="1840"/>
                <a:chExt cx="423" cy="1219"/>
              </a:xfrm>
            </p:grpSpPr>
            <p:sp>
              <p:nvSpPr>
                <p:cNvPr id="55" name="Rectangle 96"/>
                <p:cNvSpPr>
                  <a:spLocks noChangeArrowheads="1"/>
                </p:cNvSpPr>
                <p:nvPr/>
              </p:nvSpPr>
              <p:spPr bwMode="auto">
                <a:xfrm>
                  <a:off x="3929" y="1840"/>
                  <a:ext cx="114" cy="286"/>
                </a:xfrm>
                <a:prstGeom prst="rect">
                  <a:avLst/>
                </a:prstGeom>
                <a:noFill/>
                <a:ln>
                  <a:noFill/>
                </a:ln>
                <a:effectLst>
                  <a:outerShdw blurRad="63500" dist="46662" dir="2115817" algn="ctr" rotWithShape="0">
                    <a:schemeClr val="bg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spAutoFit/>
                </a:bodyPr>
                <a:lstStyle/>
                <a:p>
                  <a:pPr>
                    <a:defRPr/>
                  </a:pPr>
                  <a:endParaRPr lang="en-US" sz="2400" i="1" dirty="0">
                    <a:solidFill>
                      <a:srgbClr val="FFFFFF"/>
                    </a:solidFill>
                    <a:latin typeface="Kruti Dev 010" pitchFamily="2" charset="0"/>
                    <a:ea typeface="+mn-ea"/>
                    <a:cs typeface="+mn-cs"/>
                  </a:endParaRPr>
                </a:p>
              </p:txBody>
            </p:sp>
            <p:sp>
              <p:nvSpPr>
                <p:cNvPr id="56" name="Rectangle 97"/>
                <p:cNvSpPr>
                  <a:spLocks noChangeArrowheads="1"/>
                </p:cNvSpPr>
                <p:nvPr/>
              </p:nvSpPr>
              <p:spPr bwMode="auto">
                <a:xfrm>
                  <a:off x="3925" y="2341"/>
                  <a:ext cx="423" cy="718"/>
                </a:xfrm>
                <a:prstGeom prst="rect">
                  <a:avLst/>
                </a:prstGeom>
                <a:noFill/>
                <a:ln>
                  <a:noFill/>
                </a:ln>
                <a:effectLst>
                  <a:outerShdw blurRad="63500" dist="46662" dir="2115817" algn="ctr" rotWithShape="0">
                    <a:schemeClr val="bg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spAutoFit/>
                </a:bodyPr>
                <a:lstStyle/>
                <a:p>
                  <a:pPr>
                    <a:defRPr/>
                  </a:pPr>
                  <a:r>
                    <a:rPr lang="en-US" sz="3600" i="1" dirty="0">
                      <a:solidFill>
                        <a:srgbClr val="000000"/>
                      </a:solidFill>
                      <a:latin typeface="Kruti Dev 010" pitchFamily="2" charset="0"/>
                    </a:rPr>
                    <a:t>,</a:t>
                  </a:r>
                </a:p>
                <a:p>
                  <a:pPr>
                    <a:defRPr/>
                  </a:pPr>
                  <a:r>
                    <a:rPr lang="en-US" sz="3600" i="1" dirty="0">
                      <a:solidFill>
                        <a:srgbClr val="000000"/>
                      </a:solidFill>
                      <a:latin typeface="Kruti Dev 010" pitchFamily="2" charset="0"/>
                    </a:rPr>
                    <a:t>lh</a:t>
                  </a:r>
                  <a:endParaRPr lang="en-US" sz="2000" i="1" dirty="0">
                    <a:solidFill>
                      <a:srgbClr val="000000"/>
                    </a:solidFill>
                    <a:latin typeface="Kruti Dev 010" pitchFamily="2" charset="0"/>
                  </a:endParaRPr>
                </a:p>
              </p:txBody>
            </p:sp>
          </p:grpSp>
        </p:grpSp>
        <p:grpSp>
          <p:nvGrpSpPr>
            <p:cNvPr id="26644" name="Group 64"/>
            <p:cNvGrpSpPr>
              <a:grpSpLocks/>
            </p:cNvGrpSpPr>
            <p:nvPr/>
          </p:nvGrpSpPr>
          <p:grpSpPr bwMode="auto">
            <a:xfrm>
              <a:off x="3721100" y="5580063"/>
              <a:ext cx="901700" cy="2033587"/>
              <a:chOff x="6153150" y="2946400"/>
              <a:chExt cx="901700" cy="1935163"/>
            </a:xfrm>
          </p:grpSpPr>
          <p:grpSp>
            <p:nvGrpSpPr>
              <p:cNvPr id="26646" name="Group 85"/>
              <p:cNvGrpSpPr>
                <a:grpSpLocks/>
              </p:cNvGrpSpPr>
              <p:nvPr/>
            </p:nvGrpSpPr>
            <p:grpSpPr bwMode="auto">
              <a:xfrm>
                <a:off x="6153150" y="3681413"/>
                <a:ext cx="901700" cy="947736"/>
                <a:chOff x="1557" y="1007"/>
                <a:chExt cx="2105" cy="1949"/>
              </a:xfrm>
            </p:grpSpPr>
            <p:grpSp>
              <p:nvGrpSpPr>
                <p:cNvPr id="26650" name="Group 87"/>
                <p:cNvGrpSpPr>
                  <a:grpSpLocks/>
                </p:cNvGrpSpPr>
                <p:nvPr/>
              </p:nvGrpSpPr>
              <p:grpSpPr bwMode="auto">
                <a:xfrm>
                  <a:off x="1557" y="1209"/>
                  <a:ext cx="2105" cy="1421"/>
                  <a:chOff x="578" y="2316"/>
                  <a:chExt cx="2105" cy="1421"/>
                </a:xfrm>
              </p:grpSpPr>
              <p:sp>
                <p:nvSpPr>
                  <p:cNvPr id="26656" name="Freeform 88" descr="Cork"/>
                  <p:cNvSpPr>
                    <a:spLocks/>
                  </p:cNvSpPr>
                  <p:nvPr/>
                </p:nvSpPr>
                <p:spPr bwMode="auto">
                  <a:xfrm>
                    <a:off x="633" y="2316"/>
                    <a:ext cx="2050" cy="256"/>
                  </a:xfrm>
                  <a:custGeom>
                    <a:avLst/>
                    <a:gdLst>
                      <a:gd name="T0" fmla="*/ 2147483647 w 592"/>
                      <a:gd name="T1" fmla="*/ 2147483647 h 90"/>
                      <a:gd name="T2" fmla="*/ 2147483647 w 592"/>
                      <a:gd name="T3" fmla="*/ 2147483647 h 90"/>
                      <a:gd name="T4" fmla="*/ 2147483647 w 592"/>
                      <a:gd name="T5" fmla="*/ 2147483647 h 90"/>
                      <a:gd name="T6" fmla="*/ 2147483647 w 592"/>
                      <a:gd name="T7" fmla="*/ 2147483647 h 90"/>
                      <a:gd name="T8" fmla="*/ 2147483647 w 592"/>
                      <a:gd name="T9" fmla="*/ 2147483647 h 90"/>
                      <a:gd name="T10" fmla="*/ 2147483647 w 592"/>
                      <a:gd name="T11" fmla="*/ 2147483647 h 90"/>
                      <a:gd name="T12" fmla="*/ 2147483647 w 592"/>
                      <a:gd name="T13" fmla="*/ 2147483647 h 90"/>
                      <a:gd name="T14" fmla="*/ 2147483647 w 592"/>
                      <a:gd name="T15" fmla="*/ 2147483647 h 90"/>
                      <a:gd name="T16" fmla="*/ 2147483647 w 592"/>
                      <a:gd name="T17" fmla="*/ 2147483647 h 90"/>
                      <a:gd name="T18" fmla="*/ 2147483647 w 592"/>
                      <a:gd name="T19" fmla="*/ 2147483647 h 90"/>
                      <a:gd name="T20" fmla="*/ 2147483647 w 592"/>
                      <a:gd name="T21" fmla="*/ 0 h 90"/>
                      <a:gd name="T22" fmla="*/ 2147483647 w 592"/>
                      <a:gd name="T23" fmla="*/ 2147483647 h 90"/>
                      <a:gd name="T24" fmla="*/ 2147483647 w 592"/>
                      <a:gd name="T25" fmla="*/ 2147483647 h 90"/>
                      <a:gd name="T26" fmla="*/ 2147483647 w 592"/>
                      <a:gd name="T27" fmla="*/ 2147483647 h 90"/>
                      <a:gd name="T28" fmla="*/ 2147483647 w 592"/>
                      <a:gd name="T29" fmla="*/ 2147483647 h 90"/>
                      <a:gd name="T30" fmla="*/ 2147483647 w 592"/>
                      <a:gd name="T31" fmla="*/ 2147483647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2"/>
                      <a:gd name="T49" fmla="*/ 0 h 90"/>
                      <a:gd name="T50" fmla="*/ 592 w 592"/>
                      <a:gd name="T51" fmla="*/ 90 h 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2" h="90">
                        <a:moveTo>
                          <a:pt x="8" y="90"/>
                        </a:moveTo>
                        <a:cubicBezTo>
                          <a:pt x="0" y="78"/>
                          <a:pt x="10" y="51"/>
                          <a:pt x="22" y="44"/>
                        </a:cubicBezTo>
                        <a:cubicBezTo>
                          <a:pt x="27" y="35"/>
                          <a:pt x="23" y="39"/>
                          <a:pt x="34" y="36"/>
                        </a:cubicBezTo>
                        <a:cubicBezTo>
                          <a:pt x="38" y="34"/>
                          <a:pt x="46" y="32"/>
                          <a:pt x="46" y="32"/>
                        </a:cubicBezTo>
                        <a:cubicBezTo>
                          <a:pt x="72" y="33"/>
                          <a:pt x="84" y="35"/>
                          <a:pt x="112" y="34"/>
                        </a:cubicBezTo>
                        <a:cubicBezTo>
                          <a:pt x="125" y="35"/>
                          <a:pt x="138" y="38"/>
                          <a:pt x="152" y="40"/>
                        </a:cubicBezTo>
                        <a:cubicBezTo>
                          <a:pt x="158" y="42"/>
                          <a:pt x="170" y="46"/>
                          <a:pt x="170" y="46"/>
                        </a:cubicBezTo>
                        <a:cubicBezTo>
                          <a:pt x="192" y="42"/>
                          <a:pt x="215" y="46"/>
                          <a:pt x="238" y="52"/>
                        </a:cubicBezTo>
                        <a:cubicBezTo>
                          <a:pt x="271" y="50"/>
                          <a:pt x="304" y="47"/>
                          <a:pt x="338" y="44"/>
                        </a:cubicBezTo>
                        <a:cubicBezTo>
                          <a:pt x="381" y="33"/>
                          <a:pt x="427" y="24"/>
                          <a:pt x="472" y="16"/>
                        </a:cubicBezTo>
                        <a:cubicBezTo>
                          <a:pt x="488" y="12"/>
                          <a:pt x="503" y="4"/>
                          <a:pt x="520" y="0"/>
                        </a:cubicBezTo>
                        <a:cubicBezTo>
                          <a:pt x="537" y="0"/>
                          <a:pt x="554" y="0"/>
                          <a:pt x="572" y="2"/>
                        </a:cubicBezTo>
                        <a:cubicBezTo>
                          <a:pt x="582" y="3"/>
                          <a:pt x="587" y="21"/>
                          <a:pt x="590" y="30"/>
                        </a:cubicBezTo>
                        <a:cubicBezTo>
                          <a:pt x="590" y="32"/>
                          <a:pt x="592" y="36"/>
                          <a:pt x="592" y="36"/>
                        </a:cubicBezTo>
                        <a:cubicBezTo>
                          <a:pt x="588" y="45"/>
                          <a:pt x="589" y="52"/>
                          <a:pt x="582" y="60"/>
                        </a:cubicBezTo>
                        <a:cubicBezTo>
                          <a:pt x="579" y="67"/>
                          <a:pt x="577" y="66"/>
                          <a:pt x="584" y="66"/>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26657" name="Freeform 89" descr="Cork"/>
                  <p:cNvSpPr>
                    <a:spLocks/>
                  </p:cNvSpPr>
                  <p:nvPr/>
                </p:nvSpPr>
                <p:spPr bwMode="auto">
                  <a:xfrm>
                    <a:off x="578" y="2506"/>
                    <a:ext cx="2074" cy="1231"/>
                  </a:xfrm>
                  <a:custGeom>
                    <a:avLst/>
                    <a:gdLst>
                      <a:gd name="T0" fmla="*/ 2147483647 w 599"/>
                      <a:gd name="T1" fmla="*/ 0 h 432"/>
                      <a:gd name="T2" fmla="*/ 2147483647 w 599"/>
                      <a:gd name="T3" fmla="*/ 2147483647 h 432"/>
                      <a:gd name="T4" fmla="*/ 2147483647 w 599"/>
                      <a:gd name="T5" fmla="*/ 2147483647 h 432"/>
                      <a:gd name="T6" fmla="*/ 2147483647 w 599"/>
                      <a:gd name="T7" fmla="*/ 2147483647 h 432"/>
                      <a:gd name="T8" fmla="*/ 2147483647 w 599"/>
                      <a:gd name="T9" fmla="*/ 2147483647 h 432"/>
                      <a:gd name="T10" fmla="*/ 2147483647 w 599"/>
                      <a:gd name="T11" fmla="*/ 2147483647 h 432"/>
                      <a:gd name="T12" fmla="*/ 2147483647 w 599"/>
                      <a:gd name="T13" fmla="*/ 2147483647 h 432"/>
                      <a:gd name="T14" fmla="*/ 2147483647 w 599"/>
                      <a:gd name="T15" fmla="*/ 2147483647 h 432"/>
                      <a:gd name="T16" fmla="*/ 2147483647 w 599"/>
                      <a:gd name="T17" fmla="*/ 2147483647 h 432"/>
                      <a:gd name="T18" fmla="*/ 2147483647 w 599"/>
                      <a:gd name="T19" fmla="*/ 2147483647 h 432"/>
                      <a:gd name="T20" fmla="*/ 2147483647 w 599"/>
                      <a:gd name="T21" fmla="*/ 2147483647 h 432"/>
                      <a:gd name="T22" fmla="*/ 2147483647 w 599"/>
                      <a:gd name="T23" fmla="*/ 2147483647 h 432"/>
                      <a:gd name="T24" fmla="*/ 2147483647 w 599"/>
                      <a:gd name="T25" fmla="*/ 2147483647 h 432"/>
                      <a:gd name="T26" fmla="*/ 2147483647 w 599"/>
                      <a:gd name="T27" fmla="*/ 2147483647 h 432"/>
                      <a:gd name="T28" fmla="*/ 2147483647 w 599"/>
                      <a:gd name="T29" fmla="*/ 2147483647 h 432"/>
                      <a:gd name="T30" fmla="*/ 2147483647 w 599"/>
                      <a:gd name="T31" fmla="*/ 2147483647 h 432"/>
                      <a:gd name="T32" fmla="*/ 2147483647 w 599"/>
                      <a:gd name="T33" fmla="*/ 2147483647 h 432"/>
                      <a:gd name="T34" fmla="*/ 2147483647 w 599"/>
                      <a:gd name="T35" fmla="*/ 2147483647 h 432"/>
                      <a:gd name="T36" fmla="*/ 2147483647 w 599"/>
                      <a:gd name="T37" fmla="*/ 2147483647 h 432"/>
                      <a:gd name="T38" fmla="*/ 2147483647 w 599"/>
                      <a:gd name="T39" fmla="*/ 2147483647 h 432"/>
                      <a:gd name="T40" fmla="*/ 2147483647 w 599"/>
                      <a:gd name="T41" fmla="*/ 2147483647 h 432"/>
                      <a:gd name="T42" fmla="*/ 2147483647 w 599"/>
                      <a:gd name="T43" fmla="*/ 2147483647 h 432"/>
                      <a:gd name="T44" fmla="*/ 2147483647 w 599"/>
                      <a:gd name="T45" fmla="*/ 2147483647 h 432"/>
                      <a:gd name="T46" fmla="*/ 2147483647 w 599"/>
                      <a:gd name="T47" fmla="*/ 2147483647 h 432"/>
                      <a:gd name="T48" fmla="*/ 2147483647 w 599"/>
                      <a:gd name="T49" fmla="*/ 2147483647 h 432"/>
                      <a:gd name="T50" fmla="*/ 2147483647 w 599"/>
                      <a:gd name="T51" fmla="*/ 2147483647 h 432"/>
                      <a:gd name="T52" fmla="*/ 2147483647 w 599"/>
                      <a:gd name="T53" fmla="*/ 2147483647 h 432"/>
                      <a:gd name="T54" fmla="*/ 2147483647 w 599"/>
                      <a:gd name="T55" fmla="*/ 2147483647 h 432"/>
                      <a:gd name="T56" fmla="*/ 2147483647 w 599"/>
                      <a:gd name="T57" fmla="*/ 2147483647 h 432"/>
                      <a:gd name="T58" fmla="*/ 2147483647 w 599"/>
                      <a:gd name="T59" fmla="*/ 2147483647 h 432"/>
                      <a:gd name="T60" fmla="*/ 2147483647 w 599"/>
                      <a:gd name="T61" fmla="*/ 2147483647 h 4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99"/>
                      <a:gd name="T94" fmla="*/ 0 h 432"/>
                      <a:gd name="T95" fmla="*/ 599 w 599"/>
                      <a:gd name="T96" fmla="*/ 432 h 4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99" h="432">
                        <a:moveTo>
                          <a:pt x="599" y="0"/>
                        </a:moveTo>
                        <a:cubicBezTo>
                          <a:pt x="597" y="2"/>
                          <a:pt x="596" y="4"/>
                          <a:pt x="595" y="6"/>
                        </a:cubicBezTo>
                        <a:cubicBezTo>
                          <a:pt x="593" y="7"/>
                          <a:pt x="590" y="8"/>
                          <a:pt x="589" y="10"/>
                        </a:cubicBezTo>
                        <a:cubicBezTo>
                          <a:pt x="587" y="11"/>
                          <a:pt x="585" y="23"/>
                          <a:pt x="585" y="24"/>
                        </a:cubicBezTo>
                        <a:cubicBezTo>
                          <a:pt x="575" y="45"/>
                          <a:pt x="570" y="72"/>
                          <a:pt x="557" y="92"/>
                        </a:cubicBezTo>
                        <a:cubicBezTo>
                          <a:pt x="551" y="130"/>
                          <a:pt x="537" y="171"/>
                          <a:pt x="525" y="208"/>
                        </a:cubicBezTo>
                        <a:cubicBezTo>
                          <a:pt x="523" y="228"/>
                          <a:pt x="519" y="246"/>
                          <a:pt x="515" y="266"/>
                        </a:cubicBezTo>
                        <a:cubicBezTo>
                          <a:pt x="511" y="294"/>
                          <a:pt x="511" y="322"/>
                          <a:pt x="505" y="350"/>
                        </a:cubicBezTo>
                        <a:cubicBezTo>
                          <a:pt x="503" y="368"/>
                          <a:pt x="503" y="385"/>
                          <a:pt x="495" y="402"/>
                        </a:cubicBezTo>
                        <a:cubicBezTo>
                          <a:pt x="492" y="416"/>
                          <a:pt x="474" y="420"/>
                          <a:pt x="461" y="422"/>
                        </a:cubicBezTo>
                        <a:cubicBezTo>
                          <a:pt x="440" y="416"/>
                          <a:pt x="450" y="419"/>
                          <a:pt x="433" y="414"/>
                        </a:cubicBezTo>
                        <a:cubicBezTo>
                          <a:pt x="429" y="412"/>
                          <a:pt x="421" y="410"/>
                          <a:pt x="421" y="410"/>
                        </a:cubicBezTo>
                        <a:cubicBezTo>
                          <a:pt x="410" y="394"/>
                          <a:pt x="414" y="367"/>
                          <a:pt x="425" y="352"/>
                        </a:cubicBezTo>
                        <a:cubicBezTo>
                          <a:pt x="426" y="347"/>
                          <a:pt x="431" y="342"/>
                          <a:pt x="431" y="338"/>
                        </a:cubicBezTo>
                        <a:cubicBezTo>
                          <a:pt x="429" y="328"/>
                          <a:pt x="405" y="328"/>
                          <a:pt x="405" y="328"/>
                        </a:cubicBezTo>
                        <a:cubicBezTo>
                          <a:pt x="392" y="315"/>
                          <a:pt x="365" y="319"/>
                          <a:pt x="347" y="316"/>
                        </a:cubicBezTo>
                        <a:cubicBezTo>
                          <a:pt x="268" y="322"/>
                          <a:pt x="188" y="334"/>
                          <a:pt x="113" y="360"/>
                        </a:cubicBezTo>
                        <a:cubicBezTo>
                          <a:pt x="101" y="377"/>
                          <a:pt x="116" y="356"/>
                          <a:pt x="103" y="368"/>
                        </a:cubicBezTo>
                        <a:cubicBezTo>
                          <a:pt x="99" y="370"/>
                          <a:pt x="90" y="387"/>
                          <a:pt x="87" y="392"/>
                        </a:cubicBezTo>
                        <a:cubicBezTo>
                          <a:pt x="94" y="431"/>
                          <a:pt x="75" y="417"/>
                          <a:pt x="53" y="432"/>
                        </a:cubicBezTo>
                        <a:cubicBezTo>
                          <a:pt x="44" y="429"/>
                          <a:pt x="36" y="426"/>
                          <a:pt x="29" y="422"/>
                        </a:cubicBezTo>
                        <a:cubicBezTo>
                          <a:pt x="24" y="419"/>
                          <a:pt x="17" y="414"/>
                          <a:pt x="17" y="414"/>
                        </a:cubicBezTo>
                        <a:cubicBezTo>
                          <a:pt x="12" y="399"/>
                          <a:pt x="16" y="404"/>
                          <a:pt x="7" y="398"/>
                        </a:cubicBezTo>
                        <a:cubicBezTo>
                          <a:pt x="0" y="388"/>
                          <a:pt x="5" y="380"/>
                          <a:pt x="11" y="372"/>
                        </a:cubicBezTo>
                        <a:cubicBezTo>
                          <a:pt x="8" y="357"/>
                          <a:pt x="13" y="347"/>
                          <a:pt x="17" y="334"/>
                        </a:cubicBezTo>
                        <a:cubicBezTo>
                          <a:pt x="19" y="311"/>
                          <a:pt x="19" y="283"/>
                          <a:pt x="27" y="262"/>
                        </a:cubicBezTo>
                        <a:cubicBezTo>
                          <a:pt x="28" y="237"/>
                          <a:pt x="32" y="212"/>
                          <a:pt x="29" y="188"/>
                        </a:cubicBezTo>
                        <a:cubicBezTo>
                          <a:pt x="31" y="167"/>
                          <a:pt x="27" y="146"/>
                          <a:pt x="31" y="126"/>
                        </a:cubicBezTo>
                        <a:cubicBezTo>
                          <a:pt x="29" y="108"/>
                          <a:pt x="27" y="99"/>
                          <a:pt x="29" y="82"/>
                        </a:cubicBezTo>
                        <a:cubicBezTo>
                          <a:pt x="26" y="64"/>
                          <a:pt x="23" y="47"/>
                          <a:pt x="21" y="30"/>
                        </a:cubicBezTo>
                        <a:cubicBezTo>
                          <a:pt x="23" y="10"/>
                          <a:pt x="28" y="9"/>
                          <a:pt x="19" y="14"/>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grpSp>
            <p:sp>
              <p:nvSpPr>
                <p:cNvPr id="26651" name="Freeform 91"/>
                <p:cNvSpPr>
                  <a:spLocks/>
                </p:cNvSpPr>
                <p:nvPr/>
              </p:nvSpPr>
              <p:spPr bwMode="auto">
                <a:xfrm>
                  <a:off x="1616" y="2649"/>
                  <a:ext cx="88" cy="277"/>
                </a:xfrm>
                <a:custGeom>
                  <a:avLst/>
                  <a:gdLst>
                    <a:gd name="T0" fmla="*/ 218 w 85"/>
                    <a:gd name="T1" fmla="*/ 3 h 318"/>
                    <a:gd name="T2" fmla="*/ 190 w 85"/>
                    <a:gd name="T3" fmla="*/ 3 h 318"/>
                    <a:gd name="T4" fmla="*/ 144 w 85"/>
                    <a:gd name="T5" fmla="*/ 3 h 318"/>
                    <a:gd name="T6" fmla="*/ 165 w 85"/>
                    <a:gd name="T7" fmla="*/ 3 h 318"/>
                    <a:gd name="T8" fmla="*/ 190 w 85"/>
                    <a:gd name="T9" fmla="*/ 3 h 318"/>
                    <a:gd name="T10" fmla="*/ 113 w 85"/>
                    <a:gd name="T11" fmla="*/ 3 h 318"/>
                    <a:gd name="T12" fmla="*/ 113 w 85"/>
                    <a:gd name="T13" fmla="*/ 3 h 318"/>
                    <a:gd name="T14" fmla="*/ 144 w 85"/>
                    <a:gd name="T15" fmla="*/ 3 h 318"/>
                    <a:gd name="T16" fmla="*/ 86 w 85"/>
                    <a:gd name="T17" fmla="*/ 3 h 318"/>
                    <a:gd name="T18" fmla="*/ 113 w 85"/>
                    <a:gd name="T19" fmla="*/ 3 h 318"/>
                    <a:gd name="T20" fmla="*/ 144 w 85"/>
                    <a:gd name="T21" fmla="*/ 3 h 318"/>
                    <a:gd name="T22" fmla="*/ 113 w 85"/>
                    <a:gd name="T23" fmla="*/ 3 h 318"/>
                    <a:gd name="T24" fmla="*/ 144 w 85"/>
                    <a:gd name="T25" fmla="*/ 3 h 318"/>
                    <a:gd name="T26" fmla="*/ 113 w 85"/>
                    <a:gd name="T27" fmla="*/ 3 h 318"/>
                    <a:gd name="T28" fmla="*/ 144 w 85"/>
                    <a:gd name="T29" fmla="*/ 3 h 318"/>
                    <a:gd name="T30" fmla="*/ 165 w 85"/>
                    <a:gd name="T31" fmla="*/ 3 h 318"/>
                    <a:gd name="T32" fmla="*/ 218 w 85"/>
                    <a:gd name="T33" fmla="*/ 3 h 318"/>
                    <a:gd name="T34" fmla="*/ 241 w 85"/>
                    <a:gd name="T35" fmla="*/ 3 h 318"/>
                    <a:gd name="T36" fmla="*/ 218 w 85"/>
                    <a:gd name="T37" fmla="*/ 3 h 318"/>
                    <a:gd name="T38" fmla="*/ 190 w 85"/>
                    <a:gd name="T39" fmla="*/ 3 h 318"/>
                    <a:gd name="T40" fmla="*/ 165 w 85"/>
                    <a:gd name="T41" fmla="*/ 3 h 318"/>
                    <a:gd name="T42" fmla="*/ 113 w 85"/>
                    <a:gd name="T43" fmla="*/ 3 h 318"/>
                    <a:gd name="T44" fmla="*/ 86 w 85"/>
                    <a:gd name="T45" fmla="*/ 3 h 318"/>
                    <a:gd name="T46" fmla="*/ 65 w 85"/>
                    <a:gd name="T47" fmla="*/ 3 h 318"/>
                    <a:gd name="T48" fmla="*/ 5 w 85"/>
                    <a:gd name="T49" fmla="*/ 3 h 318"/>
                    <a:gd name="T50" fmla="*/ 113 w 85"/>
                    <a:gd name="T51" fmla="*/ 3 h 318"/>
                    <a:gd name="T52" fmla="*/ 190 w 85"/>
                    <a:gd name="T53" fmla="*/ 3 h 318"/>
                    <a:gd name="T54" fmla="*/ 218 w 85"/>
                    <a:gd name="T55" fmla="*/ 3 h 318"/>
                    <a:gd name="T56" fmla="*/ 190 w 85"/>
                    <a:gd name="T57" fmla="*/ 3 h 318"/>
                    <a:gd name="T58" fmla="*/ 190 w 85"/>
                    <a:gd name="T59" fmla="*/ 3 h 318"/>
                    <a:gd name="T60" fmla="*/ 144 w 85"/>
                    <a:gd name="T61" fmla="*/ 3 h 318"/>
                    <a:gd name="T62" fmla="*/ 65 w 85"/>
                    <a:gd name="T63" fmla="*/ 3 h 318"/>
                    <a:gd name="T64" fmla="*/ 113 w 85"/>
                    <a:gd name="T65" fmla="*/ 3 h 318"/>
                    <a:gd name="T66" fmla="*/ 165 w 85"/>
                    <a:gd name="T67" fmla="*/ 3 h 318"/>
                    <a:gd name="T68" fmla="*/ 218 w 85"/>
                    <a:gd name="T69" fmla="*/ 3 h 3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318"/>
                    <a:gd name="T107" fmla="*/ 85 w 85"/>
                    <a:gd name="T108" fmla="*/ 318 h 3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318">
                      <a:moveTo>
                        <a:pt x="72" y="153"/>
                      </a:moveTo>
                      <a:cubicBezTo>
                        <a:pt x="69" y="125"/>
                        <a:pt x="70" y="96"/>
                        <a:pt x="64" y="69"/>
                      </a:cubicBezTo>
                      <a:cubicBezTo>
                        <a:pt x="61" y="58"/>
                        <a:pt x="57" y="43"/>
                        <a:pt x="47" y="43"/>
                      </a:cubicBezTo>
                      <a:cubicBezTo>
                        <a:pt x="37" y="43"/>
                        <a:pt x="55" y="69"/>
                        <a:pt x="55" y="69"/>
                      </a:cubicBezTo>
                      <a:cubicBezTo>
                        <a:pt x="58" y="55"/>
                        <a:pt x="67" y="40"/>
                        <a:pt x="64" y="27"/>
                      </a:cubicBezTo>
                      <a:cubicBezTo>
                        <a:pt x="61" y="17"/>
                        <a:pt x="41" y="0"/>
                        <a:pt x="38" y="10"/>
                      </a:cubicBezTo>
                      <a:cubicBezTo>
                        <a:pt x="30" y="27"/>
                        <a:pt x="61" y="111"/>
                        <a:pt x="38" y="43"/>
                      </a:cubicBezTo>
                      <a:cubicBezTo>
                        <a:pt x="46" y="96"/>
                        <a:pt x="56" y="134"/>
                        <a:pt x="47" y="187"/>
                      </a:cubicBezTo>
                      <a:cubicBezTo>
                        <a:pt x="41" y="178"/>
                        <a:pt x="31" y="171"/>
                        <a:pt x="30" y="161"/>
                      </a:cubicBezTo>
                      <a:cubicBezTo>
                        <a:pt x="28" y="149"/>
                        <a:pt x="26" y="128"/>
                        <a:pt x="38" y="128"/>
                      </a:cubicBezTo>
                      <a:cubicBezTo>
                        <a:pt x="49" y="128"/>
                        <a:pt x="47" y="172"/>
                        <a:pt x="47" y="161"/>
                      </a:cubicBezTo>
                      <a:cubicBezTo>
                        <a:pt x="47" y="141"/>
                        <a:pt x="38" y="121"/>
                        <a:pt x="38" y="102"/>
                      </a:cubicBezTo>
                      <a:cubicBezTo>
                        <a:pt x="38" y="84"/>
                        <a:pt x="47" y="135"/>
                        <a:pt x="47" y="153"/>
                      </a:cubicBezTo>
                      <a:cubicBezTo>
                        <a:pt x="47" y="164"/>
                        <a:pt x="38" y="130"/>
                        <a:pt x="38" y="119"/>
                      </a:cubicBezTo>
                      <a:cubicBezTo>
                        <a:pt x="38" y="110"/>
                        <a:pt x="44" y="135"/>
                        <a:pt x="47" y="144"/>
                      </a:cubicBezTo>
                      <a:cubicBezTo>
                        <a:pt x="49" y="152"/>
                        <a:pt x="52" y="161"/>
                        <a:pt x="55" y="170"/>
                      </a:cubicBezTo>
                      <a:cubicBezTo>
                        <a:pt x="73" y="83"/>
                        <a:pt x="55" y="148"/>
                        <a:pt x="72" y="203"/>
                      </a:cubicBezTo>
                      <a:cubicBezTo>
                        <a:pt x="74" y="211"/>
                        <a:pt x="77" y="220"/>
                        <a:pt x="80" y="229"/>
                      </a:cubicBezTo>
                      <a:cubicBezTo>
                        <a:pt x="77" y="245"/>
                        <a:pt x="85" y="269"/>
                        <a:pt x="72" y="279"/>
                      </a:cubicBezTo>
                      <a:cubicBezTo>
                        <a:pt x="66" y="282"/>
                        <a:pt x="39" y="202"/>
                        <a:pt x="64" y="271"/>
                      </a:cubicBezTo>
                      <a:cubicBezTo>
                        <a:pt x="61" y="285"/>
                        <a:pt x="66" y="305"/>
                        <a:pt x="55" y="313"/>
                      </a:cubicBezTo>
                      <a:cubicBezTo>
                        <a:pt x="46" y="318"/>
                        <a:pt x="40" y="297"/>
                        <a:pt x="38" y="288"/>
                      </a:cubicBezTo>
                      <a:cubicBezTo>
                        <a:pt x="31" y="260"/>
                        <a:pt x="32" y="231"/>
                        <a:pt x="30" y="203"/>
                      </a:cubicBezTo>
                      <a:cubicBezTo>
                        <a:pt x="27" y="217"/>
                        <a:pt x="35" y="241"/>
                        <a:pt x="22" y="246"/>
                      </a:cubicBezTo>
                      <a:cubicBezTo>
                        <a:pt x="10" y="250"/>
                        <a:pt x="6" y="224"/>
                        <a:pt x="5" y="212"/>
                      </a:cubicBezTo>
                      <a:cubicBezTo>
                        <a:pt x="0" y="173"/>
                        <a:pt x="15" y="167"/>
                        <a:pt x="38" y="144"/>
                      </a:cubicBezTo>
                      <a:cubicBezTo>
                        <a:pt x="46" y="152"/>
                        <a:pt x="58" y="158"/>
                        <a:pt x="64" y="170"/>
                      </a:cubicBezTo>
                      <a:cubicBezTo>
                        <a:pt x="70" y="185"/>
                        <a:pt x="72" y="203"/>
                        <a:pt x="72" y="220"/>
                      </a:cubicBezTo>
                      <a:cubicBezTo>
                        <a:pt x="72" y="231"/>
                        <a:pt x="66" y="198"/>
                        <a:pt x="64" y="187"/>
                      </a:cubicBezTo>
                      <a:cubicBezTo>
                        <a:pt x="78" y="124"/>
                        <a:pt x="84" y="73"/>
                        <a:pt x="64" y="10"/>
                      </a:cubicBezTo>
                      <a:cubicBezTo>
                        <a:pt x="58" y="18"/>
                        <a:pt x="54" y="28"/>
                        <a:pt x="47" y="35"/>
                      </a:cubicBezTo>
                      <a:cubicBezTo>
                        <a:pt x="40" y="40"/>
                        <a:pt x="23" y="34"/>
                        <a:pt x="22" y="43"/>
                      </a:cubicBezTo>
                      <a:cubicBezTo>
                        <a:pt x="19" y="60"/>
                        <a:pt x="38" y="94"/>
                        <a:pt x="38" y="94"/>
                      </a:cubicBezTo>
                      <a:cubicBezTo>
                        <a:pt x="57" y="39"/>
                        <a:pt x="38" y="80"/>
                        <a:pt x="55" y="136"/>
                      </a:cubicBezTo>
                      <a:cubicBezTo>
                        <a:pt x="57" y="143"/>
                        <a:pt x="66" y="147"/>
                        <a:pt x="72" y="153"/>
                      </a:cubicBezTo>
                      <a:close/>
                    </a:path>
                  </a:pathLst>
                </a:custGeom>
                <a:solidFill>
                  <a:schemeClr val="bg2"/>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26652" name="Freeform 92"/>
                <p:cNvSpPr>
                  <a:spLocks/>
                </p:cNvSpPr>
                <p:nvPr/>
              </p:nvSpPr>
              <p:spPr bwMode="auto">
                <a:xfrm>
                  <a:off x="1635" y="2647"/>
                  <a:ext cx="109" cy="309"/>
                </a:xfrm>
                <a:custGeom>
                  <a:avLst/>
                  <a:gdLst>
                    <a:gd name="T0" fmla="*/ 1 w 105"/>
                    <a:gd name="T1" fmla="*/ 0 h 354"/>
                    <a:gd name="T2" fmla="*/ 306 w 105"/>
                    <a:gd name="T3" fmla="*/ 3 h 354"/>
                    <a:gd name="T4" fmla="*/ 240 w 105"/>
                    <a:gd name="T5" fmla="*/ 3 h 354"/>
                    <a:gd name="T6" fmla="*/ 276 w 105"/>
                    <a:gd name="T7" fmla="*/ 3 h 354"/>
                    <a:gd name="T8" fmla="*/ 276 w 105"/>
                    <a:gd name="T9" fmla="*/ 3 h 354"/>
                    <a:gd name="T10" fmla="*/ 321 w 105"/>
                    <a:gd name="T11" fmla="*/ 3 h 354"/>
                    <a:gd name="T12" fmla="*/ 321 w 105"/>
                    <a:gd name="T13" fmla="*/ 3 h 354"/>
                    <a:gd name="T14" fmla="*/ 276 w 105"/>
                    <a:gd name="T15" fmla="*/ 4 h 354"/>
                    <a:gd name="T16" fmla="*/ 227 w 105"/>
                    <a:gd name="T17" fmla="*/ 4 h 354"/>
                    <a:gd name="T18" fmla="*/ 52 w 105"/>
                    <a:gd name="T19" fmla="*/ 3 h 354"/>
                    <a:gd name="T20" fmla="*/ 12 w 105"/>
                    <a:gd name="T21" fmla="*/ 3 h 354"/>
                    <a:gd name="T22" fmla="*/ 52 w 105"/>
                    <a:gd name="T23" fmla="*/ 3 h 354"/>
                    <a:gd name="T24" fmla="*/ 9 w 105"/>
                    <a:gd name="T25" fmla="*/ 3 h 354"/>
                    <a:gd name="T26" fmla="*/ 64 w 105"/>
                    <a:gd name="T27" fmla="*/ 3 h 354"/>
                    <a:gd name="T28" fmla="*/ 6 w 105"/>
                    <a:gd name="T29" fmla="*/ 3 h 354"/>
                    <a:gd name="T30" fmla="*/ 1 w 105"/>
                    <a:gd name="T31" fmla="*/ 0 h 3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5"/>
                    <a:gd name="T49" fmla="*/ 0 h 354"/>
                    <a:gd name="T50" fmla="*/ 105 w 105"/>
                    <a:gd name="T51" fmla="*/ 354 h 3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5" h="354">
                      <a:moveTo>
                        <a:pt x="1" y="0"/>
                      </a:moveTo>
                      <a:cubicBezTo>
                        <a:pt x="19" y="11"/>
                        <a:pt x="67" y="3"/>
                        <a:pt x="92" y="5"/>
                      </a:cubicBezTo>
                      <a:cubicBezTo>
                        <a:pt x="87" y="16"/>
                        <a:pt x="83" y="22"/>
                        <a:pt x="73" y="29"/>
                      </a:cubicBezTo>
                      <a:cubicBezTo>
                        <a:pt x="76" y="39"/>
                        <a:pt x="80" y="50"/>
                        <a:pt x="84" y="61"/>
                      </a:cubicBezTo>
                      <a:cubicBezTo>
                        <a:pt x="80" y="89"/>
                        <a:pt x="73" y="118"/>
                        <a:pt x="84" y="146"/>
                      </a:cubicBezTo>
                      <a:cubicBezTo>
                        <a:pt x="86" y="158"/>
                        <a:pt x="89" y="158"/>
                        <a:pt x="97" y="168"/>
                      </a:cubicBezTo>
                      <a:cubicBezTo>
                        <a:pt x="101" y="194"/>
                        <a:pt x="99" y="212"/>
                        <a:pt x="97" y="240"/>
                      </a:cubicBezTo>
                      <a:cubicBezTo>
                        <a:pt x="103" y="261"/>
                        <a:pt x="105" y="319"/>
                        <a:pt x="84" y="336"/>
                      </a:cubicBezTo>
                      <a:cubicBezTo>
                        <a:pt x="80" y="347"/>
                        <a:pt x="79" y="351"/>
                        <a:pt x="68" y="354"/>
                      </a:cubicBezTo>
                      <a:cubicBezTo>
                        <a:pt x="38" y="351"/>
                        <a:pt x="24" y="348"/>
                        <a:pt x="14" y="320"/>
                      </a:cubicBezTo>
                      <a:cubicBezTo>
                        <a:pt x="12" y="307"/>
                        <a:pt x="7" y="294"/>
                        <a:pt x="12" y="282"/>
                      </a:cubicBezTo>
                      <a:cubicBezTo>
                        <a:pt x="7" y="269"/>
                        <a:pt x="10" y="257"/>
                        <a:pt x="14" y="245"/>
                      </a:cubicBezTo>
                      <a:cubicBezTo>
                        <a:pt x="2" y="199"/>
                        <a:pt x="13" y="146"/>
                        <a:pt x="9" y="98"/>
                      </a:cubicBezTo>
                      <a:cubicBezTo>
                        <a:pt x="11" y="79"/>
                        <a:pt x="13" y="62"/>
                        <a:pt x="20" y="45"/>
                      </a:cubicBezTo>
                      <a:cubicBezTo>
                        <a:pt x="17" y="29"/>
                        <a:pt x="20" y="18"/>
                        <a:pt x="6" y="13"/>
                      </a:cubicBezTo>
                      <a:cubicBezTo>
                        <a:pt x="0" y="3"/>
                        <a:pt x="1" y="8"/>
                        <a:pt x="1" y="0"/>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26653" name="Freeform 93"/>
                <p:cNvSpPr>
                  <a:spLocks/>
                </p:cNvSpPr>
                <p:nvPr/>
              </p:nvSpPr>
              <p:spPr bwMode="auto">
                <a:xfrm>
                  <a:off x="3008" y="2583"/>
                  <a:ext cx="155" cy="328"/>
                </a:xfrm>
                <a:custGeom>
                  <a:avLst/>
                  <a:gdLst>
                    <a:gd name="T0" fmla="*/ 496 w 149"/>
                    <a:gd name="T1" fmla="*/ 3 h 376"/>
                    <a:gd name="T2" fmla="*/ 472 w 149"/>
                    <a:gd name="T3" fmla="*/ 3 h 376"/>
                    <a:gd name="T4" fmla="*/ 438 w 149"/>
                    <a:gd name="T5" fmla="*/ 3 h 376"/>
                    <a:gd name="T6" fmla="*/ 432 w 149"/>
                    <a:gd name="T7" fmla="*/ 3 h 376"/>
                    <a:gd name="T8" fmla="*/ 369 w 149"/>
                    <a:gd name="T9" fmla="*/ 3 h 376"/>
                    <a:gd name="T10" fmla="*/ 291 w 149"/>
                    <a:gd name="T11" fmla="*/ 3 h 376"/>
                    <a:gd name="T12" fmla="*/ 234 w 149"/>
                    <a:gd name="T13" fmla="*/ 4 h 376"/>
                    <a:gd name="T14" fmla="*/ 196 w 149"/>
                    <a:gd name="T15" fmla="*/ 4 h 376"/>
                    <a:gd name="T16" fmla="*/ 62 w 149"/>
                    <a:gd name="T17" fmla="*/ 4 h 376"/>
                    <a:gd name="T18" fmla="*/ 2 w 149"/>
                    <a:gd name="T19" fmla="*/ 4 h 376"/>
                    <a:gd name="T20" fmla="*/ 5 w 149"/>
                    <a:gd name="T21" fmla="*/ 3 h 376"/>
                    <a:gd name="T22" fmla="*/ 8 w 149"/>
                    <a:gd name="T23" fmla="*/ 3 h 376"/>
                    <a:gd name="T24" fmla="*/ 70 w 149"/>
                    <a:gd name="T25" fmla="*/ 3 h 376"/>
                    <a:gd name="T26" fmla="*/ 117 w 149"/>
                    <a:gd name="T27" fmla="*/ 3 h 376"/>
                    <a:gd name="T28" fmla="*/ 149 w 149"/>
                    <a:gd name="T29" fmla="*/ 3 h 376"/>
                    <a:gd name="T30" fmla="*/ 283 w 149"/>
                    <a:gd name="T31" fmla="*/ 3 h 376"/>
                    <a:gd name="T32" fmla="*/ 432 w 149"/>
                    <a:gd name="T33" fmla="*/ 3 h 376"/>
                    <a:gd name="T34" fmla="*/ 496 w 149"/>
                    <a:gd name="T35" fmla="*/ 3 h 3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9"/>
                    <a:gd name="T55" fmla="*/ 0 h 376"/>
                    <a:gd name="T56" fmla="*/ 149 w 149"/>
                    <a:gd name="T57" fmla="*/ 376 h 3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9" h="376">
                      <a:moveTo>
                        <a:pt x="141" y="20"/>
                      </a:moveTo>
                      <a:cubicBezTo>
                        <a:pt x="135" y="47"/>
                        <a:pt x="136" y="74"/>
                        <a:pt x="133" y="103"/>
                      </a:cubicBezTo>
                      <a:cubicBezTo>
                        <a:pt x="131" y="112"/>
                        <a:pt x="127" y="120"/>
                        <a:pt x="125" y="130"/>
                      </a:cubicBezTo>
                      <a:cubicBezTo>
                        <a:pt x="124" y="133"/>
                        <a:pt x="122" y="140"/>
                        <a:pt x="122" y="140"/>
                      </a:cubicBezTo>
                      <a:cubicBezTo>
                        <a:pt x="126" y="171"/>
                        <a:pt x="121" y="215"/>
                        <a:pt x="104" y="244"/>
                      </a:cubicBezTo>
                      <a:cubicBezTo>
                        <a:pt x="98" y="263"/>
                        <a:pt x="102" y="306"/>
                        <a:pt x="82" y="314"/>
                      </a:cubicBezTo>
                      <a:cubicBezTo>
                        <a:pt x="78" y="326"/>
                        <a:pt x="66" y="361"/>
                        <a:pt x="66" y="362"/>
                      </a:cubicBezTo>
                      <a:cubicBezTo>
                        <a:pt x="62" y="362"/>
                        <a:pt x="59" y="363"/>
                        <a:pt x="56" y="364"/>
                      </a:cubicBezTo>
                      <a:cubicBezTo>
                        <a:pt x="43" y="376"/>
                        <a:pt x="36" y="371"/>
                        <a:pt x="18" y="370"/>
                      </a:cubicBezTo>
                      <a:cubicBezTo>
                        <a:pt x="12" y="363"/>
                        <a:pt x="8" y="356"/>
                        <a:pt x="2" y="351"/>
                      </a:cubicBezTo>
                      <a:cubicBezTo>
                        <a:pt x="0" y="336"/>
                        <a:pt x="0" y="329"/>
                        <a:pt x="5" y="316"/>
                      </a:cubicBezTo>
                      <a:cubicBezTo>
                        <a:pt x="7" y="287"/>
                        <a:pt x="1" y="247"/>
                        <a:pt x="8" y="220"/>
                      </a:cubicBezTo>
                      <a:cubicBezTo>
                        <a:pt x="9" y="211"/>
                        <a:pt x="21" y="199"/>
                        <a:pt x="21" y="199"/>
                      </a:cubicBezTo>
                      <a:cubicBezTo>
                        <a:pt x="22" y="168"/>
                        <a:pt x="17" y="133"/>
                        <a:pt x="34" y="106"/>
                      </a:cubicBezTo>
                      <a:cubicBezTo>
                        <a:pt x="36" y="95"/>
                        <a:pt x="42" y="74"/>
                        <a:pt x="42" y="74"/>
                      </a:cubicBezTo>
                      <a:cubicBezTo>
                        <a:pt x="45" y="3"/>
                        <a:pt x="33" y="0"/>
                        <a:pt x="80" y="18"/>
                      </a:cubicBezTo>
                      <a:cubicBezTo>
                        <a:pt x="108" y="14"/>
                        <a:pt x="99" y="13"/>
                        <a:pt x="122" y="18"/>
                      </a:cubicBezTo>
                      <a:cubicBezTo>
                        <a:pt x="144" y="22"/>
                        <a:pt x="149" y="28"/>
                        <a:pt x="141" y="20"/>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26654" name="Freeform 94"/>
                <p:cNvSpPr>
                  <a:spLocks/>
                </p:cNvSpPr>
                <p:nvPr/>
              </p:nvSpPr>
              <p:spPr bwMode="auto">
                <a:xfrm>
                  <a:off x="1714" y="1020"/>
                  <a:ext cx="99" cy="440"/>
                </a:xfrm>
                <a:custGeom>
                  <a:avLst/>
                  <a:gdLst>
                    <a:gd name="T0" fmla="*/ 68 w 96"/>
                    <a:gd name="T1" fmla="*/ 6 h 504"/>
                    <a:gd name="T2" fmla="*/ 161 w 96"/>
                    <a:gd name="T3" fmla="*/ 7 h 504"/>
                    <a:gd name="T4" fmla="*/ 192 w 96"/>
                    <a:gd name="T5" fmla="*/ 6 h 504"/>
                    <a:gd name="T6" fmla="*/ 192 w 96"/>
                    <a:gd name="T7" fmla="*/ 3 h 504"/>
                    <a:gd name="T8" fmla="*/ 237 w 96"/>
                    <a:gd name="T9" fmla="*/ 3 h 504"/>
                    <a:gd name="T10" fmla="*/ 255 w 96"/>
                    <a:gd name="T11" fmla="*/ 3 h 504"/>
                    <a:gd name="T12" fmla="*/ 237 w 96"/>
                    <a:gd name="T13" fmla="*/ 3 h 504"/>
                    <a:gd name="T14" fmla="*/ 206 w 96"/>
                    <a:gd name="T15" fmla="*/ 3 h 504"/>
                    <a:gd name="T16" fmla="*/ 74 w 96"/>
                    <a:gd name="T17" fmla="*/ 3 h 504"/>
                    <a:gd name="T18" fmla="*/ 68 w 96"/>
                    <a:gd name="T19" fmla="*/ 3 h 504"/>
                    <a:gd name="T20" fmla="*/ 80 w 96"/>
                    <a:gd name="T21" fmla="*/ 4 h 504"/>
                    <a:gd name="T22" fmla="*/ 104 w 96"/>
                    <a:gd name="T23" fmla="*/ 5 h 504"/>
                    <a:gd name="T24" fmla="*/ 64 w 96"/>
                    <a:gd name="T25" fmla="*/ 6 h 504"/>
                    <a:gd name="T26" fmla="*/ 68 w 96"/>
                    <a:gd name="T27" fmla="*/ 6 h 5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
                    <a:gd name="T43" fmla="*/ 0 h 504"/>
                    <a:gd name="T44" fmla="*/ 96 w 96"/>
                    <a:gd name="T45" fmla="*/ 504 h 5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6" h="504">
                      <a:moveTo>
                        <a:pt x="26" y="486"/>
                      </a:moveTo>
                      <a:cubicBezTo>
                        <a:pt x="50" y="492"/>
                        <a:pt x="38" y="489"/>
                        <a:pt x="61" y="494"/>
                      </a:cubicBezTo>
                      <a:cubicBezTo>
                        <a:pt x="69" y="480"/>
                        <a:pt x="66" y="465"/>
                        <a:pt x="72" y="451"/>
                      </a:cubicBezTo>
                      <a:cubicBezTo>
                        <a:pt x="77" y="408"/>
                        <a:pt x="82" y="366"/>
                        <a:pt x="72" y="323"/>
                      </a:cubicBezTo>
                      <a:cubicBezTo>
                        <a:pt x="73" y="288"/>
                        <a:pt x="75" y="247"/>
                        <a:pt x="88" y="214"/>
                      </a:cubicBezTo>
                      <a:cubicBezTo>
                        <a:pt x="93" y="179"/>
                        <a:pt x="89" y="192"/>
                        <a:pt x="96" y="174"/>
                      </a:cubicBezTo>
                      <a:cubicBezTo>
                        <a:pt x="94" y="116"/>
                        <a:pt x="92" y="96"/>
                        <a:pt x="88" y="51"/>
                      </a:cubicBezTo>
                      <a:cubicBezTo>
                        <a:pt x="90" y="21"/>
                        <a:pt x="89" y="26"/>
                        <a:pt x="77" y="6"/>
                      </a:cubicBezTo>
                      <a:cubicBezTo>
                        <a:pt x="43" y="8"/>
                        <a:pt x="39" y="0"/>
                        <a:pt x="29" y="25"/>
                      </a:cubicBezTo>
                      <a:cubicBezTo>
                        <a:pt x="31" y="56"/>
                        <a:pt x="37" y="90"/>
                        <a:pt x="26" y="121"/>
                      </a:cubicBezTo>
                      <a:cubicBezTo>
                        <a:pt x="49" y="199"/>
                        <a:pt x="0" y="279"/>
                        <a:pt x="32" y="363"/>
                      </a:cubicBezTo>
                      <a:cubicBezTo>
                        <a:pt x="33" y="379"/>
                        <a:pt x="34" y="390"/>
                        <a:pt x="40" y="406"/>
                      </a:cubicBezTo>
                      <a:cubicBezTo>
                        <a:pt x="34" y="428"/>
                        <a:pt x="29" y="450"/>
                        <a:pt x="24" y="473"/>
                      </a:cubicBezTo>
                      <a:cubicBezTo>
                        <a:pt x="25" y="479"/>
                        <a:pt x="44" y="504"/>
                        <a:pt x="26" y="486"/>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26655" name="Freeform 95"/>
                <p:cNvSpPr>
                  <a:spLocks/>
                </p:cNvSpPr>
                <p:nvPr/>
              </p:nvSpPr>
              <p:spPr bwMode="auto">
                <a:xfrm>
                  <a:off x="3431" y="1007"/>
                  <a:ext cx="156" cy="358"/>
                </a:xfrm>
                <a:custGeom>
                  <a:avLst/>
                  <a:gdLst>
                    <a:gd name="T0" fmla="*/ 5 w 150"/>
                    <a:gd name="T1" fmla="*/ 5 h 410"/>
                    <a:gd name="T2" fmla="*/ 141 w 150"/>
                    <a:gd name="T3" fmla="*/ 5 h 410"/>
                    <a:gd name="T4" fmla="*/ 281 w 150"/>
                    <a:gd name="T5" fmla="*/ 5 h 410"/>
                    <a:gd name="T6" fmla="*/ 329 w 150"/>
                    <a:gd name="T7" fmla="*/ 4 h 410"/>
                    <a:gd name="T8" fmla="*/ 402 w 150"/>
                    <a:gd name="T9" fmla="*/ 3 h 410"/>
                    <a:gd name="T10" fmla="*/ 450 w 150"/>
                    <a:gd name="T11" fmla="*/ 3 h 410"/>
                    <a:gd name="T12" fmla="*/ 475 w 150"/>
                    <a:gd name="T13" fmla="*/ 3 h 410"/>
                    <a:gd name="T14" fmla="*/ 487 w 150"/>
                    <a:gd name="T15" fmla="*/ 3 h 410"/>
                    <a:gd name="T16" fmla="*/ 506 w 150"/>
                    <a:gd name="T17" fmla="*/ 3 h 410"/>
                    <a:gd name="T18" fmla="*/ 513 w 150"/>
                    <a:gd name="T19" fmla="*/ 3 h 410"/>
                    <a:gd name="T20" fmla="*/ 456 w 150"/>
                    <a:gd name="T21" fmla="*/ 0 h 410"/>
                    <a:gd name="T22" fmla="*/ 329 w 150"/>
                    <a:gd name="T23" fmla="*/ 3 h 410"/>
                    <a:gd name="T24" fmla="*/ 270 w 150"/>
                    <a:gd name="T25" fmla="*/ 3 h 410"/>
                    <a:gd name="T26" fmla="*/ 233 w 150"/>
                    <a:gd name="T27" fmla="*/ 3 h 410"/>
                    <a:gd name="T28" fmla="*/ 201 w 150"/>
                    <a:gd name="T29" fmla="*/ 3 h 410"/>
                    <a:gd name="T30" fmla="*/ 147 w 150"/>
                    <a:gd name="T31" fmla="*/ 3 h 410"/>
                    <a:gd name="T32" fmla="*/ 141 w 150"/>
                    <a:gd name="T33" fmla="*/ 3 h 410"/>
                    <a:gd name="T34" fmla="*/ 116 w 150"/>
                    <a:gd name="T35" fmla="*/ 3 h 410"/>
                    <a:gd name="T36" fmla="*/ 108 w 150"/>
                    <a:gd name="T37" fmla="*/ 3 h 410"/>
                    <a:gd name="T38" fmla="*/ 96 w 150"/>
                    <a:gd name="T39" fmla="*/ 3 h 410"/>
                    <a:gd name="T40" fmla="*/ 58 w 150"/>
                    <a:gd name="T41" fmla="*/ 4 h 410"/>
                    <a:gd name="T42" fmla="*/ 10 w 150"/>
                    <a:gd name="T43" fmla="*/ 5 h 410"/>
                    <a:gd name="T44" fmla="*/ 2 w 150"/>
                    <a:gd name="T45" fmla="*/ 5 h 410"/>
                    <a:gd name="T46" fmla="*/ 5 w 150"/>
                    <a:gd name="T47" fmla="*/ 5 h 4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0"/>
                    <a:gd name="T73" fmla="*/ 0 h 410"/>
                    <a:gd name="T74" fmla="*/ 150 w 150"/>
                    <a:gd name="T75" fmla="*/ 410 h 41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0" h="410">
                      <a:moveTo>
                        <a:pt x="5" y="381"/>
                      </a:moveTo>
                      <a:cubicBezTo>
                        <a:pt x="18" y="394"/>
                        <a:pt x="19" y="403"/>
                        <a:pt x="40" y="410"/>
                      </a:cubicBezTo>
                      <a:cubicBezTo>
                        <a:pt x="55" y="408"/>
                        <a:pt x="66" y="407"/>
                        <a:pt x="80" y="402"/>
                      </a:cubicBezTo>
                      <a:cubicBezTo>
                        <a:pt x="98" y="383"/>
                        <a:pt x="80" y="405"/>
                        <a:pt x="93" y="362"/>
                      </a:cubicBezTo>
                      <a:cubicBezTo>
                        <a:pt x="101" y="335"/>
                        <a:pt x="109" y="307"/>
                        <a:pt x="114" y="280"/>
                      </a:cubicBezTo>
                      <a:cubicBezTo>
                        <a:pt x="111" y="260"/>
                        <a:pt x="115" y="232"/>
                        <a:pt x="128" y="216"/>
                      </a:cubicBezTo>
                      <a:cubicBezTo>
                        <a:pt x="130" y="207"/>
                        <a:pt x="136" y="192"/>
                        <a:pt x="136" y="192"/>
                      </a:cubicBezTo>
                      <a:cubicBezTo>
                        <a:pt x="136" y="167"/>
                        <a:pt x="135" y="141"/>
                        <a:pt x="138" y="117"/>
                      </a:cubicBezTo>
                      <a:cubicBezTo>
                        <a:pt x="138" y="111"/>
                        <a:pt x="144" y="101"/>
                        <a:pt x="144" y="101"/>
                      </a:cubicBezTo>
                      <a:cubicBezTo>
                        <a:pt x="144" y="86"/>
                        <a:pt x="150" y="63"/>
                        <a:pt x="146" y="48"/>
                      </a:cubicBezTo>
                      <a:cubicBezTo>
                        <a:pt x="144" y="30"/>
                        <a:pt x="144" y="11"/>
                        <a:pt x="130" y="0"/>
                      </a:cubicBezTo>
                      <a:cubicBezTo>
                        <a:pt x="117" y="6"/>
                        <a:pt x="105" y="7"/>
                        <a:pt x="93" y="13"/>
                      </a:cubicBezTo>
                      <a:cubicBezTo>
                        <a:pt x="84" y="27"/>
                        <a:pt x="91" y="38"/>
                        <a:pt x="77" y="53"/>
                      </a:cubicBezTo>
                      <a:cubicBezTo>
                        <a:pt x="83" y="77"/>
                        <a:pt x="81" y="118"/>
                        <a:pt x="66" y="138"/>
                      </a:cubicBezTo>
                      <a:cubicBezTo>
                        <a:pt x="63" y="146"/>
                        <a:pt x="59" y="153"/>
                        <a:pt x="58" y="162"/>
                      </a:cubicBezTo>
                      <a:cubicBezTo>
                        <a:pt x="53" y="185"/>
                        <a:pt x="58" y="199"/>
                        <a:pt x="42" y="216"/>
                      </a:cubicBezTo>
                      <a:cubicBezTo>
                        <a:pt x="41" y="219"/>
                        <a:pt x="41" y="222"/>
                        <a:pt x="40" y="226"/>
                      </a:cubicBezTo>
                      <a:cubicBezTo>
                        <a:pt x="38" y="228"/>
                        <a:pt x="34" y="229"/>
                        <a:pt x="34" y="232"/>
                      </a:cubicBezTo>
                      <a:cubicBezTo>
                        <a:pt x="32" y="237"/>
                        <a:pt x="33" y="244"/>
                        <a:pt x="32" y="250"/>
                      </a:cubicBezTo>
                      <a:cubicBezTo>
                        <a:pt x="31" y="252"/>
                        <a:pt x="30" y="255"/>
                        <a:pt x="29" y="258"/>
                      </a:cubicBezTo>
                      <a:cubicBezTo>
                        <a:pt x="26" y="290"/>
                        <a:pt x="20" y="317"/>
                        <a:pt x="16" y="349"/>
                      </a:cubicBezTo>
                      <a:cubicBezTo>
                        <a:pt x="14" y="359"/>
                        <a:pt x="17" y="372"/>
                        <a:pt x="10" y="381"/>
                      </a:cubicBezTo>
                      <a:cubicBezTo>
                        <a:pt x="7" y="383"/>
                        <a:pt x="5" y="386"/>
                        <a:pt x="2" y="386"/>
                      </a:cubicBezTo>
                      <a:cubicBezTo>
                        <a:pt x="0" y="386"/>
                        <a:pt x="4" y="382"/>
                        <a:pt x="5" y="381"/>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grpSp>
          <p:grpSp>
            <p:nvGrpSpPr>
              <p:cNvPr id="26647" name="Group 98"/>
              <p:cNvGrpSpPr>
                <a:grpSpLocks/>
              </p:cNvGrpSpPr>
              <p:nvPr/>
            </p:nvGrpSpPr>
            <p:grpSpPr bwMode="auto">
              <a:xfrm>
                <a:off x="6192838" y="2946400"/>
                <a:ext cx="671513" cy="1935163"/>
                <a:chOff x="3925" y="1840"/>
                <a:chExt cx="423" cy="1219"/>
              </a:xfrm>
            </p:grpSpPr>
            <p:sp>
              <p:nvSpPr>
                <p:cNvPr id="68" name="Rectangle 96"/>
                <p:cNvSpPr>
                  <a:spLocks noChangeArrowheads="1"/>
                </p:cNvSpPr>
                <p:nvPr/>
              </p:nvSpPr>
              <p:spPr bwMode="auto">
                <a:xfrm>
                  <a:off x="3929" y="1840"/>
                  <a:ext cx="114" cy="286"/>
                </a:xfrm>
                <a:prstGeom prst="rect">
                  <a:avLst/>
                </a:prstGeom>
                <a:noFill/>
                <a:ln>
                  <a:noFill/>
                </a:ln>
                <a:effectLst>
                  <a:outerShdw blurRad="63500" dist="46662" dir="2115817" algn="ctr" rotWithShape="0">
                    <a:schemeClr val="bg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spAutoFit/>
                </a:bodyPr>
                <a:lstStyle/>
                <a:p>
                  <a:pPr>
                    <a:defRPr/>
                  </a:pPr>
                  <a:endParaRPr lang="en-US" sz="2400" i="1" dirty="0">
                    <a:solidFill>
                      <a:srgbClr val="FFFFFF"/>
                    </a:solidFill>
                    <a:latin typeface="Kruti Dev 010" pitchFamily="2" charset="0"/>
                    <a:ea typeface="+mn-ea"/>
                    <a:cs typeface="+mn-cs"/>
                  </a:endParaRPr>
                </a:p>
              </p:txBody>
            </p:sp>
            <p:sp>
              <p:nvSpPr>
                <p:cNvPr id="69" name="Rectangle 97"/>
                <p:cNvSpPr>
                  <a:spLocks noChangeArrowheads="1"/>
                </p:cNvSpPr>
                <p:nvPr/>
              </p:nvSpPr>
              <p:spPr bwMode="auto">
                <a:xfrm>
                  <a:off x="3925" y="2341"/>
                  <a:ext cx="423" cy="718"/>
                </a:xfrm>
                <a:prstGeom prst="rect">
                  <a:avLst/>
                </a:prstGeom>
                <a:noFill/>
                <a:ln>
                  <a:noFill/>
                </a:ln>
                <a:effectLst>
                  <a:outerShdw blurRad="63500" dist="46662" dir="2115817" algn="ctr" rotWithShape="0">
                    <a:schemeClr val="bg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spAutoFit/>
                </a:bodyPr>
                <a:lstStyle/>
                <a:p>
                  <a:pPr>
                    <a:defRPr/>
                  </a:pPr>
                  <a:r>
                    <a:rPr lang="en-US" sz="3600" i="1" dirty="0">
                      <a:solidFill>
                        <a:srgbClr val="000000"/>
                      </a:solidFill>
                      <a:latin typeface="Kruti Dev 010" pitchFamily="2" charset="0"/>
                    </a:rPr>
                    <a:t>,y</a:t>
                  </a:r>
                </a:p>
                <a:p>
                  <a:pPr>
                    <a:defRPr/>
                  </a:pPr>
                  <a:r>
                    <a:rPr lang="en-US" sz="3600" i="1" dirty="0">
                      <a:solidFill>
                        <a:srgbClr val="000000"/>
                      </a:solidFill>
                      <a:latin typeface="Kruti Dev 010" pitchFamily="2" charset="0"/>
                    </a:rPr>
                    <a:t>lh</a:t>
                  </a:r>
                </a:p>
              </p:txBody>
            </p:sp>
          </p:grpSp>
        </p:grpSp>
        <p:sp>
          <p:nvSpPr>
            <p:cNvPr id="26645" name="Rectangle 3"/>
            <p:cNvSpPr>
              <a:spLocks noChangeArrowheads="1"/>
            </p:cNvSpPr>
            <p:nvPr/>
          </p:nvSpPr>
          <p:spPr bwMode="auto">
            <a:xfrm>
              <a:off x="838200" y="608013"/>
              <a:ext cx="3922713" cy="6815137"/>
            </a:xfrm>
            <a:prstGeom prst="rect">
              <a:avLst/>
            </a:prstGeom>
            <a:noFill/>
            <a:ln w="1174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latin typeface="Kruti Dev 010" charset="0"/>
              </a:endParaRPr>
            </a:p>
          </p:txBody>
        </p:sp>
      </p:grpSp>
      <p:pic>
        <p:nvPicPr>
          <p:cNvPr id="26626" name="Picture 353"/>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378325" y="0"/>
            <a:ext cx="5203825" cy="777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412" name="Line 66"/>
          <p:cNvSpPr>
            <a:spLocks noChangeShapeType="1"/>
          </p:cNvSpPr>
          <p:nvPr/>
        </p:nvSpPr>
        <p:spPr bwMode="auto">
          <a:xfrm>
            <a:off x="0" y="452438"/>
            <a:ext cx="6126163" cy="1055687"/>
          </a:xfrm>
          <a:prstGeom prst="line">
            <a:avLst/>
          </a:prstGeom>
          <a:noFill/>
          <a:ln w="76200">
            <a:solidFill>
              <a:schemeClr val="accent2"/>
            </a:solidFill>
            <a:prstDash val="sysDot"/>
            <a:round/>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a:noFill/>
              </a14:hiddenFill>
            </a:ext>
          </a:extLst>
        </p:spPr>
        <p:txBody>
          <a:bodyPr wrap="none" anchor="ctr"/>
          <a:lstStyle/>
          <a:p>
            <a:pPr>
              <a:defRPr/>
            </a:pPr>
            <a:endParaRPr lang="en-US"/>
          </a:p>
        </p:txBody>
      </p:sp>
      <p:sp>
        <p:nvSpPr>
          <p:cNvPr id="26628" name="Rectangle 58"/>
          <p:cNvSpPr>
            <a:spLocks noChangeArrowheads="1"/>
          </p:cNvSpPr>
          <p:nvPr/>
        </p:nvSpPr>
        <p:spPr bwMode="auto">
          <a:xfrm>
            <a:off x="4378325" y="0"/>
            <a:ext cx="5280025" cy="7772400"/>
          </a:xfrm>
          <a:prstGeom prst="rect">
            <a:avLst/>
          </a:prstGeom>
          <a:solidFill>
            <a:srgbClr val="000000">
              <a:alpha val="50195"/>
            </a:srgbClr>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latin typeface="Kruti Dev 010" charset="0"/>
            </a:endParaRPr>
          </a:p>
        </p:txBody>
      </p:sp>
      <p:sp>
        <p:nvSpPr>
          <p:cNvPr id="414" name="Line 65"/>
          <p:cNvSpPr>
            <a:spLocks noChangeShapeType="1"/>
          </p:cNvSpPr>
          <p:nvPr/>
        </p:nvSpPr>
        <p:spPr bwMode="auto">
          <a:xfrm flipV="1">
            <a:off x="4362450" y="3378200"/>
            <a:ext cx="2941638" cy="4394200"/>
          </a:xfrm>
          <a:prstGeom prst="line">
            <a:avLst/>
          </a:prstGeom>
          <a:noFill/>
          <a:ln w="76200">
            <a:solidFill>
              <a:schemeClr val="accent2"/>
            </a:solidFill>
            <a:prstDash val="sysDot"/>
            <a:round/>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a:noFill/>
              </a14:hiddenFill>
            </a:ext>
          </a:extLst>
        </p:spPr>
        <p:txBody>
          <a:bodyPr wrap="none" anchor="ctr"/>
          <a:lstStyle/>
          <a:p>
            <a:pPr>
              <a:defRPr/>
            </a:pPr>
            <a:endParaRPr lang="en-US"/>
          </a:p>
        </p:txBody>
      </p:sp>
      <p:sp>
        <p:nvSpPr>
          <p:cNvPr id="415" name="Line 64"/>
          <p:cNvSpPr>
            <a:spLocks noChangeShapeType="1"/>
          </p:cNvSpPr>
          <p:nvPr/>
        </p:nvSpPr>
        <p:spPr bwMode="auto">
          <a:xfrm>
            <a:off x="4319588" y="384175"/>
            <a:ext cx="2959100" cy="1130300"/>
          </a:xfrm>
          <a:prstGeom prst="line">
            <a:avLst/>
          </a:prstGeom>
          <a:noFill/>
          <a:ln w="76200">
            <a:solidFill>
              <a:schemeClr val="accent2"/>
            </a:solidFill>
            <a:prstDash val="sysDot"/>
            <a:round/>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a:noFill/>
              </a14:hiddenFill>
            </a:ext>
          </a:extLst>
        </p:spPr>
        <p:txBody>
          <a:bodyPr wrap="none" anchor="ctr"/>
          <a:lstStyle/>
          <a:p>
            <a:pPr>
              <a:defRPr/>
            </a:pPr>
            <a:endParaRPr lang="en-US"/>
          </a:p>
        </p:txBody>
      </p:sp>
      <p:sp>
        <p:nvSpPr>
          <p:cNvPr id="416" name="Line 65"/>
          <p:cNvSpPr>
            <a:spLocks noChangeShapeType="1"/>
          </p:cNvSpPr>
          <p:nvPr/>
        </p:nvSpPr>
        <p:spPr bwMode="auto">
          <a:xfrm flipV="1">
            <a:off x="0" y="3676650"/>
            <a:ext cx="6019800" cy="3943350"/>
          </a:xfrm>
          <a:prstGeom prst="line">
            <a:avLst/>
          </a:prstGeom>
          <a:noFill/>
          <a:ln w="76200">
            <a:solidFill>
              <a:schemeClr val="accent2"/>
            </a:solidFill>
            <a:prstDash val="sysDot"/>
            <a:round/>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a:noFill/>
              </a14:hiddenFill>
            </a:ext>
          </a:extLst>
        </p:spPr>
        <p:txBody>
          <a:bodyPr wrap="none" anchor="ctr"/>
          <a:lstStyle/>
          <a:p>
            <a:pPr>
              <a:defRPr/>
            </a:pPr>
            <a:endParaRPr lang="en-US"/>
          </a:p>
        </p:txBody>
      </p:sp>
      <p:pic>
        <p:nvPicPr>
          <p:cNvPr id="26632" name="Picture 410"/>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035675" y="1509713"/>
            <a:ext cx="1412875" cy="2114550"/>
          </a:xfrm>
          <a:prstGeom prst="rect">
            <a:avLst/>
          </a:prstGeom>
          <a:noFill/>
          <a:ln w="76200">
            <a:solidFill>
              <a:srgbClr val="FFFF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ChangeArrowheads="1"/>
          </p:cNvSpPr>
          <p:nvPr/>
        </p:nvSpPr>
        <p:spPr bwMode="auto">
          <a:xfrm>
            <a:off x="169863" y="7427913"/>
            <a:ext cx="145415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l">
              <a:spcBef>
                <a:spcPct val="50000"/>
              </a:spcBef>
            </a:pPr>
            <a:endParaRPr lang="en-US" sz="1000">
              <a:latin typeface="Kruti Dev 010" charset="0"/>
            </a:endParaRPr>
          </a:p>
        </p:txBody>
      </p:sp>
      <p:sp>
        <p:nvSpPr>
          <p:cNvPr id="28674" name="Rectangle 3"/>
          <p:cNvSpPr>
            <a:spLocks noChangeArrowheads="1"/>
          </p:cNvSpPr>
          <p:nvPr/>
        </p:nvSpPr>
        <p:spPr bwMode="auto">
          <a:xfrm>
            <a:off x="685800" y="455613"/>
            <a:ext cx="3922713" cy="6815137"/>
          </a:xfrm>
          <a:prstGeom prst="rect">
            <a:avLst/>
          </a:prstGeom>
          <a:noFill/>
          <a:ln w="1174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latin typeface="Kruti Dev 010" charset="0"/>
            </a:endParaRPr>
          </a:p>
        </p:txBody>
      </p:sp>
      <p:sp>
        <p:nvSpPr>
          <p:cNvPr id="28675" name="Line 4"/>
          <p:cNvSpPr>
            <a:spLocks noChangeShapeType="1"/>
          </p:cNvSpPr>
          <p:nvPr/>
        </p:nvSpPr>
        <p:spPr bwMode="auto">
          <a:xfrm flipV="1">
            <a:off x="1304925" y="515938"/>
            <a:ext cx="1588" cy="6715125"/>
          </a:xfrm>
          <a:prstGeom prst="line">
            <a:avLst/>
          </a:prstGeom>
          <a:noFill/>
          <a:ln w="1174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76" name="Line 5"/>
          <p:cNvSpPr>
            <a:spLocks noChangeShapeType="1"/>
          </p:cNvSpPr>
          <p:nvPr/>
        </p:nvSpPr>
        <p:spPr bwMode="auto">
          <a:xfrm>
            <a:off x="1600200" y="1330325"/>
            <a:ext cx="2625725" cy="1588"/>
          </a:xfrm>
          <a:prstGeom prst="line">
            <a:avLst/>
          </a:prstGeom>
          <a:noFill/>
          <a:ln w="301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77" name="Rectangle 11"/>
          <p:cNvSpPr>
            <a:spLocks noChangeArrowheads="1"/>
          </p:cNvSpPr>
          <p:nvPr/>
        </p:nvSpPr>
        <p:spPr bwMode="auto">
          <a:xfrm>
            <a:off x="2860675" y="1481138"/>
            <a:ext cx="311150" cy="2571750"/>
          </a:xfrm>
          <a:prstGeom prst="rect">
            <a:avLst/>
          </a:prstGeom>
          <a:blipFill dpi="0" rotWithShape="0">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Kruti Dev 010" charset="0"/>
            </a:endParaRPr>
          </a:p>
        </p:txBody>
      </p:sp>
      <p:sp>
        <p:nvSpPr>
          <p:cNvPr id="28678" name="Rectangle 12"/>
          <p:cNvSpPr>
            <a:spLocks noChangeArrowheads="1"/>
          </p:cNvSpPr>
          <p:nvPr/>
        </p:nvSpPr>
        <p:spPr bwMode="auto">
          <a:xfrm>
            <a:off x="2838450" y="1450975"/>
            <a:ext cx="354013" cy="2622550"/>
          </a:xfrm>
          <a:prstGeom prst="rect">
            <a:avLst/>
          </a:prstGeom>
          <a:noFill/>
          <a:ln w="587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latin typeface="Kruti Dev 010" charset="0"/>
            </a:endParaRPr>
          </a:p>
        </p:txBody>
      </p:sp>
      <p:sp>
        <p:nvSpPr>
          <p:cNvPr id="28679" name="AutoShape 13"/>
          <p:cNvSpPr>
            <a:spLocks noChangeArrowheads="1"/>
          </p:cNvSpPr>
          <p:nvPr/>
        </p:nvSpPr>
        <p:spPr bwMode="auto">
          <a:xfrm rot="-2724430">
            <a:off x="2705894" y="3733007"/>
            <a:ext cx="590550" cy="601662"/>
          </a:xfrm>
          <a:prstGeom prst="rtTriangle">
            <a:avLst/>
          </a:prstGeom>
          <a:solidFill>
            <a:schemeClr val="tx2"/>
          </a:solidFill>
          <a:ln w="12700">
            <a:solidFill>
              <a:schemeClr val="tx1"/>
            </a:solidFill>
            <a:miter lim="800000"/>
            <a:headEnd/>
            <a:tailEnd/>
          </a:ln>
        </p:spPr>
        <p:txBody>
          <a:bodyPr wrap="none" anchor="ctr"/>
          <a:lstStyle/>
          <a:p>
            <a:endParaRPr lang="en-US">
              <a:latin typeface="Kruti Dev 010" charset="0"/>
            </a:endParaRPr>
          </a:p>
        </p:txBody>
      </p:sp>
      <p:sp>
        <p:nvSpPr>
          <p:cNvPr id="28680" name="Text Box 14"/>
          <p:cNvSpPr txBox="1">
            <a:spLocks noChangeArrowheads="1"/>
          </p:cNvSpPr>
          <p:nvPr/>
        </p:nvSpPr>
        <p:spPr bwMode="auto">
          <a:xfrm rot="-5400000">
            <a:off x="-547688" y="3309938"/>
            <a:ext cx="3128963"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3600" b="1">
                <a:latin typeface="Kruti Dev 010" charset="0"/>
              </a:rPr>
              <a:t>fu;e ¼</a:t>
            </a:r>
            <a:r>
              <a:rPr lang="en-US" sz="4000" b="1">
                <a:solidFill>
                  <a:srgbClr val="000000"/>
                </a:solidFill>
                <a:latin typeface="Kruti Dev 010" charset="0"/>
              </a:rPr>
              <a:t>‡</a:t>
            </a:r>
            <a:r>
              <a:rPr lang="en-US" sz="3600" b="1">
                <a:latin typeface="Kruti Dev 010" charset="0"/>
              </a:rPr>
              <a:t>½</a:t>
            </a:r>
            <a:endParaRPr lang="en-US" sz="3600">
              <a:latin typeface="Kruti Dev 010" charset="0"/>
            </a:endParaRPr>
          </a:p>
        </p:txBody>
      </p:sp>
      <p:sp>
        <p:nvSpPr>
          <p:cNvPr id="28681" name="Rectangle 40"/>
          <p:cNvSpPr>
            <a:spLocks noChangeArrowheads="1"/>
          </p:cNvSpPr>
          <p:nvPr/>
        </p:nvSpPr>
        <p:spPr bwMode="auto">
          <a:xfrm>
            <a:off x="4979988" y="414338"/>
            <a:ext cx="4708525" cy="685006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Kruti Dev 010" charset="0"/>
            </a:endParaRPr>
          </a:p>
        </p:txBody>
      </p:sp>
      <p:pic>
        <p:nvPicPr>
          <p:cNvPr id="28682" name="Picture 4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979988" y="444500"/>
            <a:ext cx="4713287" cy="681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3" name="Rectangle 42"/>
          <p:cNvSpPr>
            <a:spLocks noChangeArrowheads="1"/>
          </p:cNvSpPr>
          <p:nvPr/>
        </p:nvSpPr>
        <p:spPr bwMode="auto">
          <a:xfrm>
            <a:off x="5008563" y="433388"/>
            <a:ext cx="4692650" cy="6769100"/>
          </a:xfrm>
          <a:prstGeom prst="rect">
            <a:avLst/>
          </a:prstGeom>
          <a:solidFill>
            <a:schemeClr val="tx1">
              <a:alpha val="50195"/>
            </a:schemeClr>
          </a:solidFill>
          <a:ln w="12700">
            <a:solidFill>
              <a:schemeClr val="tx1"/>
            </a:solidFill>
            <a:miter lim="800000"/>
            <a:headEnd/>
            <a:tailEnd/>
          </a:ln>
        </p:spPr>
        <p:txBody>
          <a:bodyPr wrap="none" anchor="ctr"/>
          <a:lstStyle/>
          <a:p>
            <a:endParaRPr lang="en-US">
              <a:latin typeface="Kruti Dev 010" charset="0"/>
            </a:endParaRPr>
          </a:p>
        </p:txBody>
      </p:sp>
      <p:sp>
        <p:nvSpPr>
          <p:cNvPr id="28684" name="Rectangle 43"/>
          <p:cNvSpPr>
            <a:spLocks noChangeArrowheads="1"/>
          </p:cNvSpPr>
          <p:nvPr/>
        </p:nvSpPr>
        <p:spPr bwMode="auto">
          <a:xfrm>
            <a:off x="4999038" y="461963"/>
            <a:ext cx="4694237" cy="6808787"/>
          </a:xfrm>
          <a:prstGeom prst="rect">
            <a:avLst/>
          </a:prstGeom>
          <a:noFill/>
          <a:ln w="133350">
            <a:solidFill>
              <a:srgbClr val="1822CD"/>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Kruti Dev 010" charset="0"/>
            </a:endParaRPr>
          </a:p>
        </p:txBody>
      </p:sp>
      <p:sp>
        <p:nvSpPr>
          <p:cNvPr id="1141804" name="Text Box 44"/>
          <p:cNvSpPr txBox="1">
            <a:spLocks noChangeArrowheads="1"/>
          </p:cNvSpPr>
          <p:nvPr/>
        </p:nvSpPr>
        <p:spPr bwMode="auto">
          <a:xfrm>
            <a:off x="5093850" y="2776210"/>
            <a:ext cx="4572000" cy="2927725"/>
          </a:xfrm>
          <a:prstGeom prst="rect">
            <a:avLst/>
          </a:prstGeom>
          <a:noFill/>
          <a:ln w="12700">
            <a:noFill/>
            <a:miter lim="800000"/>
            <a:headEnd/>
            <a:tailEnd/>
          </a:ln>
          <a:effectLst>
            <a:outerShdw blurRad="63500" dist="38099" dir="2700000" algn="ctr" rotWithShape="0">
              <a:schemeClr val="tx1">
                <a:alpha val="74998"/>
              </a:schemeClr>
            </a:outerShdw>
          </a:effectLst>
        </p:spPr>
        <p:txBody>
          <a:bodyPr>
            <a:spAutoFit/>
          </a:bodyPr>
          <a:lstStyle/>
          <a:p>
            <a:pPr algn="ctr">
              <a:lnSpc>
                <a:spcPct val="65000"/>
              </a:lnSpc>
              <a:spcBef>
                <a:spcPct val="50000"/>
              </a:spcBef>
              <a:defRPr/>
            </a:pPr>
            <a:r>
              <a:rPr lang="en-US" sz="4400" b="1" dirty="0">
                <a:ln>
                  <a:solidFill>
                    <a:srgbClr val="FFFF00"/>
                  </a:solidFill>
                </a:ln>
                <a:solidFill>
                  <a:srgbClr val="FFEA18"/>
                </a:solidFill>
                <a:latin typeface="Kruti Dev 010" pitchFamily="2" charset="0"/>
                <a:ea typeface="ＭＳ Ｐゴシック" pitchFamily="-84" charset="-128"/>
                <a:cs typeface="+mn-cs"/>
              </a:rPr>
              <a:t>^^fu;e** dh</a:t>
            </a:r>
          </a:p>
          <a:p>
            <a:pPr algn="ctr">
              <a:lnSpc>
                <a:spcPct val="65000"/>
              </a:lnSpc>
              <a:spcBef>
                <a:spcPct val="50000"/>
              </a:spcBef>
              <a:defRPr/>
            </a:pPr>
            <a:r>
              <a:rPr lang="en-US" sz="4000" b="1" dirty="0">
                <a:ln>
                  <a:solidFill>
                    <a:srgbClr val="FFFF00"/>
                  </a:solidFill>
                </a:ln>
                <a:solidFill>
                  <a:srgbClr val="FFFF00"/>
                </a:solidFill>
                <a:latin typeface="Kruti Dev 010"/>
                <a:ea typeface="ＭＳ Ｐゴシック" pitchFamily="34" charset="-128"/>
                <a:cs typeface="+mn-cs"/>
              </a:rPr>
              <a:t>‡</a:t>
            </a:r>
            <a:r>
              <a:rPr lang="en-US" sz="4400" b="1" dirty="0">
                <a:ln>
                  <a:solidFill>
                    <a:srgbClr val="FFFF00"/>
                  </a:solidFill>
                </a:ln>
                <a:solidFill>
                  <a:srgbClr val="FFEA18"/>
                </a:solidFill>
                <a:latin typeface="Kruti Dev 010" pitchFamily="2" charset="0"/>
                <a:ea typeface="ＭＳ Ｐゴシック" pitchFamily="-84" charset="-128"/>
                <a:cs typeface="+mn-cs"/>
              </a:rPr>
              <a:t> iqLrdsa</a:t>
            </a:r>
          </a:p>
          <a:p>
            <a:pPr algn="ctr">
              <a:lnSpc>
                <a:spcPct val="65000"/>
              </a:lnSpc>
              <a:spcBef>
                <a:spcPct val="50000"/>
              </a:spcBef>
              <a:defRPr/>
            </a:pPr>
            <a:r>
              <a:rPr lang="en-US" sz="4400" b="1" dirty="0">
                <a:ln>
                  <a:solidFill>
                    <a:srgbClr val="FFFF00"/>
                  </a:solidFill>
                </a:ln>
                <a:solidFill>
                  <a:srgbClr val="FFEA18"/>
                </a:solidFill>
                <a:latin typeface="Kruti Dev 010" pitchFamily="2" charset="0"/>
                <a:ea typeface="ＭＳ Ｐゴシック" pitchFamily="-84" charset="-128"/>
                <a:cs typeface="+mn-cs"/>
              </a:rPr>
              <a:t>vFkok</a:t>
            </a:r>
          </a:p>
          <a:p>
            <a:pPr algn="ctr">
              <a:lnSpc>
                <a:spcPct val="65000"/>
              </a:lnSpc>
              <a:spcBef>
                <a:spcPct val="50000"/>
              </a:spcBef>
              <a:defRPr/>
            </a:pPr>
            <a:r>
              <a:rPr lang="en-US" sz="4400" b="1" dirty="0">
                <a:ln>
                  <a:solidFill>
                    <a:srgbClr val="FFFF00"/>
                  </a:solidFill>
                </a:ln>
                <a:solidFill>
                  <a:srgbClr val="FFEA18"/>
                </a:solidFill>
                <a:latin typeface="Kruti Dev 010" pitchFamily="2" charset="0"/>
                <a:ea typeface="ＭＳ Ｐゴシック" pitchFamily="-84" charset="-128"/>
                <a:cs typeface="+mn-cs"/>
              </a:rPr>
              <a:t>^^rksjkg**</a:t>
            </a:r>
          </a:p>
        </p:txBody>
      </p:sp>
      <p:sp>
        <p:nvSpPr>
          <p:cNvPr id="28686" name="Rectangle 47"/>
          <p:cNvSpPr>
            <a:spLocks noChangeArrowheads="1"/>
          </p:cNvSpPr>
          <p:nvPr/>
        </p:nvSpPr>
        <p:spPr bwMode="auto">
          <a:xfrm>
            <a:off x="2068513" y="2114550"/>
            <a:ext cx="3228975" cy="222250"/>
          </a:xfrm>
          <a:prstGeom prst="rect">
            <a:avLst/>
          </a:prstGeom>
          <a:blipFill dpi="0" rotWithShape="0">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Kruti Dev 010" charset="0"/>
            </a:endParaRPr>
          </a:p>
        </p:txBody>
      </p:sp>
      <p:sp>
        <p:nvSpPr>
          <p:cNvPr id="28687" name="AutoShape 48"/>
          <p:cNvSpPr>
            <a:spLocks noChangeArrowheads="1"/>
          </p:cNvSpPr>
          <p:nvPr/>
        </p:nvSpPr>
        <p:spPr bwMode="auto">
          <a:xfrm rot="2684768">
            <a:off x="1784350" y="1911350"/>
            <a:ext cx="590550" cy="601663"/>
          </a:xfrm>
          <a:prstGeom prst="rtTriangle">
            <a:avLst/>
          </a:prstGeom>
          <a:solidFill>
            <a:schemeClr val="tx2"/>
          </a:solidFill>
          <a:ln w="12700">
            <a:solidFill>
              <a:schemeClr val="tx1"/>
            </a:solidFill>
            <a:miter lim="800000"/>
            <a:headEnd/>
            <a:tailEnd/>
          </a:ln>
        </p:spPr>
        <p:txBody>
          <a:bodyPr wrap="none" anchor="ctr"/>
          <a:lstStyle/>
          <a:p>
            <a:endParaRPr lang="en-US">
              <a:latin typeface="Kruti Dev 010" charset="0"/>
            </a:endParaRPr>
          </a:p>
        </p:txBody>
      </p:sp>
      <p:sp>
        <p:nvSpPr>
          <p:cNvPr id="1141809" name="Oval 49"/>
          <p:cNvSpPr>
            <a:spLocks noChangeArrowheads="1"/>
          </p:cNvSpPr>
          <p:nvPr/>
        </p:nvSpPr>
        <p:spPr bwMode="auto">
          <a:xfrm>
            <a:off x="344488" y="1657350"/>
            <a:ext cx="1208087" cy="4198938"/>
          </a:xfrm>
          <a:prstGeom prst="ellipse">
            <a:avLst/>
          </a:prstGeom>
          <a:noFill/>
          <a:ln w="76200">
            <a:solidFill>
              <a:schemeClr val="hlink"/>
            </a:solidFill>
            <a:round/>
            <a:headEnd/>
            <a:tailEnd/>
          </a:ln>
          <a:effectLst>
            <a:outerShdw blurRad="63500" dist="89803"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1141810" name="Oval 50"/>
          <p:cNvSpPr>
            <a:spLocks noChangeArrowheads="1"/>
          </p:cNvSpPr>
          <p:nvPr/>
        </p:nvSpPr>
        <p:spPr bwMode="auto">
          <a:xfrm>
            <a:off x="1106488" y="1601788"/>
            <a:ext cx="4595812" cy="1130300"/>
          </a:xfrm>
          <a:prstGeom prst="ellipse">
            <a:avLst/>
          </a:prstGeom>
          <a:noFill/>
          <a:ln w="76200">
            <a:solidFill>
              <a:schemeClr val="hlink"/>
            </a:solidFill>
            <a:round/>
            <a:headEnd/>
            <a:tailEnd/>
          </a:ln>
          <a:effectLst>
            <a:outerShdw blurRad="63500" dist="89803"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28690" name="Line 51"/>
          <p:cNvSpPr>
            <a:spLocks noChangeShapeType="1"/>
          </p:cNvSpPr>
          <p:nvPr/>
        </p:nvSpPr>
        <p:spPr bwMode="auto">
          <a:xfrm>
            <a:off x="2012950" y="2114550"/>
            <a:ext cx="3303588" cy="1588"/>
          </a:xfrm>
          <a:prstGeom prst="line">
            <a:avLst/>
          </a:prstGeom>
          <a:noFill/>
          <a:ln w="587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91" name="Line 53"/>
          <p:cNvSpPr>
            <a:spLocks noChangeShapeType="1"/>
          </p:cNvSpPr>
          <p:nvPr/>
        </p:nvSpPr>
        <p:spPr bwMode="auto">
          <a:xfrm>
            <a:off x="2043113" y="2325688"/>
            <a:ext cx="3273425" cy="1587"/>
          </a:xfrm>
          <a:prstGeom prst="line">
            <a:avLst/>
          </a:prstGeom>
          <a:noFill/>
          <a:ln w="587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92" name="Text Box 54"/>
          <p:cNvSpPr txBox="1">
            <a:spLocks noChangeArrowheads="1"/>
          </p:cNvSpPr>
          <p:nvPr/>
        </p:nvSpPr>
        <p:spPr bwMode="auto">
          <a:xfrm>
            <a:off x="9050338" y="7342188"/>
            <a:ext cx="2397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latin typeface="Kruti Dev 010" charset="0"/>
              </a:rPr>
              <a:t> </a:t>
            </a:r>
          </a:p>
        </p:txBody>
      </p:sp>
      <p:sp>
        <p:nvSpPr>
          <p:cNvPr id="28693" name="Text Box 56"/>
          <p:cNvSpPr txBox="1">
            <a:spLocks noChangeArrowheads="1"/>
          </p:cNvSpPr>
          <p:nvPr/>
        </p:nvSpPr>
        <p:spPr bwMode="auto">
          <a:xfrm>
            <a:off x="9107488" y="7437438"/>
            <a:ext cx="1841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endParaRPr lang="en-US" sz="1000" b="1">
              <a:latin typeface="Kruti Dev 010" charset="0"/>
            </a:endParaRPr>
          </a:p>
        </p:txBody>
      </p:sp>
      <p:sp>
        <p:nvSpPr>
          <p:cNvPr id="28694" name="Text Box 57"/>
          <p:cNvSpPr txBox="1">
            <a:spLocks noChangeArrowheads="1"/>
          </p:cNvSpPr>
          <p:nvPr/>
        </p:nvSpPr>
        <p:spPr bwMode="auto">
          <a:xfrm>
            <a:off x="9015413" y="7353300"/>
            <a:ext cx="29368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latin typeface="Kruti Dev 010" charset="0"/>
              </a:rPr>
              <a:t>13</a:t>
            </a:r>
          </a:p>
        </p:txBody>
      </p:sp>
      <p:sp>
        <p:nvSpPr>
          <p:cNvPr id="1141818" name="Text Box 58"/>
          <p:cNvSpPr txBox="1">
            <a:spLocks noChangeArrowheads="1"/>
          </p:cNvSpPr>
          <p:nvPr/>
        </p:nvSpPr>
        <p:spPr bwMode="auto">
          <a:xfrm>
            <a:off x="5357813" y="5890279"/>
            <a:ext cx="3956050" cy="1384995"/>
          </a:xfrm>
          <a:prstGeom prst="rect">
            <a:avLst/>
          </a:prstGeom>
          <a:noFill/>
          <a:ln w="12700">
            <a:noFill/>
            <a:miter lim="800000"/>
            <a:headEnd/>
            <a:tailEnd/>
          </a:ln>
          <a:effectLst>
            <a:outerShdw blurRad="63500" dist="71842" dir="2700000" algn="ctr" rotWithShape="0">
              <a:schemeClr val="tx1">
                <a:alpha val="74998"/>
              </a:schemeClr>
            </a:outerShdw>
          </a:effectLst>
        </p:spPr>
        <p:txBody>
          <a:bodyPr>
            <a:spAutoFit/>
          </a:bodyPr>
          <a:lstStyle/>
          <a:p>
            <a:pPr algn="ctr">
              <a:spcBef>
                <a:spcPct val="50000"/>
              </a:spcBef>
              <a:defRPr/>
            </a:pPr>
            <a:r>
              <a:rPr lang="en-US" sz="2800" b="1" dirty="0">
                <a:ln>
                  <a:solidFill>
                    <a:schemeClr val="bg1"/>
                  </a:solidFill>
                </a:ln>
                <a:solidFill>
                  <a:schemeClr val="bg1"/>
                </a:solidFill>
                <a:latin typeface="Kruti Dev 010" pitchFamily="2" charset="0"/>
                <a:ea typeface="+mn-ea"/>
                <a:cs typeface="+mn-cs"/>
              </a:rPr>
              <a:t>vuqekur% ckbZcy dk dky[kaM vczkge ds iwoZ ls </a:t>
            </a:r>
            <a:r>
              <a:rPr lang="en-US" sz="2800" b="1" dirty="0" err="1">
                <a:ln>
                  <a:solidFill>
                    <a:schemeClr val="bg1"/>
                  </a:solidFill>
                </a:ln>
                <a:solidFill>
                  <a:schemeClr val="bg1"/>
                </a:solidFill>
                <a:latin typeface="Kruti Dev 010"/>
                <a:ea typeface="+mn-ea"/>
                <a:cs typeface="+mn-cs"/>
              </a:rPr>
              <a:t>ƒ†ŒŒ</a:t>
            </a:r>
            <a:r>
              <a:rPr lang="en-US" sz="2800" b="1" dirty="0" err="1">
                <a:ln>
                  <a:solidFill>
                    <a:schemeClr val="bg1"/>
                  </a:solidFill>
                </a:ln>
                <a:solidFill>
                  <a:schemeClr val="bg1"/>
                </a:solidFill>
                <a:latin typeface="Kruti Dev 010" pitchFamily="2" charset="0"/>
                <a:ea typeface="+mn-ea"/>
                <a:cs typeface="+mn-cs"/>
              </a:rPr>
              <a:t>ch</a:t>
            </a:r>
            <a:r>
              <a:rPr lang="en-US" sz="2800" b="1" dirty="0">
                <a:ln>
                  <a:solidFill>
                    <a:schemeClr val="bg1"/>
                  </a:solidFill>
                </a:ln>
                <a:solidFill>
                  <a:schemeClr val="bg1"/>
                </a:solidFill>
                <a:latin typeface="Kruti Dev 010" pitchFamily="2" charset="0"/>
                <a:ea typeface="+mn-ea"/>
                <a:cs typeface="+mn-cs"/>
              </a:rPr>
              <a:t>-lh-</a:t>
            </a:r>
          </a:p>
        </p:txBody>
      </p:sp>
      <p:sp>
        <p:nvSpPr>
          <p:cNvPr id="1141819" name="AutoShape 59"/>
          <p:cNvSpPr>
            <a:spLocks noChangeArrowheads="1"/>
          </p:cNvSpPr>
          <p:nvPr/>
        </p:nvSpPr>
        <p:spPr bwMode="auto">
          <a:xfrm>
            <a:off x="5348288" y="5956300"/>
            <a:ext cx="4010025" cy="1217613"/>
          </a:xfrm>
          <a:prstGeom prst="roundRect">
            <a:avLst>
              <a:gd name="adj" fmla="val 16667"/>
            </a:avLst>
          </a:prstGeom>
          <a:noFill/>
          <a:ln w="57150">
            <a:solidFill>
              <a:schemeClr val="bg1"/>
            </a:solidFill>
            <a:round/>
            <a:headEnd/>
            <a:tailEnd/>
          </a:ln>
          <a:effectLst>
            <a:outerShdw blurRad="63500" dist="71842"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1141820" name="Rectangle 60"/>
          <p:cNvSpPr>
            <a:spLocks noChangeArrowheads="1"/>
          </p:cNvSpPr>
          <p:nvPr/>
        </p:nvSpPr>
        <p:spPr bwMode="auto">
          <a:xfrm>
            <a:off x="6472238" y="555625"/>
            <a:ext cx="3101975" cy="558800"/>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2800" b="1" i="1" dirty="0">
                <a:solidFill>
                  <a:schemeClr val="bg1"/>
                </a:solidFill>
                <a:latin typeface="Kruti Dev 010" pitchFamily="2" charset="0"/>
              </a:rPr>
              <a:t> </a:t>
            </a:r>
            <a:endParaRPr lang="en-US" b="1" u="sng" dirty="0">
              <a:solidFill>
                <a:schemeClr val="bg1"/>
              </a:solidFill>
              <a:latin typeface="Kruti Dev 010" pitchFamily="2" charset="0"/>
            </a:endParaRPr>
          </a:p>
        </p:txBody>
      </p:sp>
      <p:sp>
        <p:nvSpPr>
          <p:cNvPr id="1141821" name="Rectangle 61"/>
          <p:cNvSpPr>
            <a:spLocks noChangeArrowheads="1"/>
          </p:cNvSpPr>
          <p:nvPr/>
        </p:nvSpPr>
        <p:spPr bwMode="auto">
          <a:xfrm>
            <a:off x="6289675" y="347710"/>
            <a:ext cx="3571875" cy="2105705"/>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gn="ctr">
              <a:lnSpc>
                <a:spcPct val="110000"/>
              </a:lnSpc>
              <a:spcBef>
                <a:spcPts val="0"/>
              </a:spcBef>
              <a:defRPr/>
            </a:pPr>
            <a:r>
              <a:rPr lang="en-US" sz="4000" b="1" i="1" dirty="0">
                <a:ln>
                  <a:solidFill>
                    <a:schemeClr val="bg1"/>
                  </a:solidFill>
                </a:ln>
                <a:solidFill>
                  <a:schemeClr val="bg1"/>
                </a:solidFill>
                <a:latin typeface="Kruti Dev 010" pitchFamily="2" charset="0"/>
              </a:rPr>
              <a:t>iqjkus fu;e dh</a:t>
            </a:r>
          </a:p>
          <a:p>
            <a:pPr algn="ctr">
              <a:lnSpc>
                <a:spcPct val="110000"/>
              </a:lnSpc>
              <a:spcBef>
                <a:spcPts val="0"/>
              </a:spcBef>
              <a:defRPr/>
            </a:pPr>
            <a:r>
              <a:rPr lang="en-US" sz="4000" b="1" i="1" dirty="0">
                <a:ln>
                  <a:solidFill>
                    <a:schemeClr val="bg1"/>
                  </a:solidFill>
                </a:ln>
                <a:solidFill>
                  <a:schemeClr val="bg1"/>
                </a:solidFill>
                <a:latin typeface="Kruti Dev 010" pitchFamily="2" charset="0"/>
              </a:rPr>
              <a:t>iqLrdsa fu;ksftr djuk</a:t>
            </a:r>
            <a:endParaRPr lang="en-US" sz="4000" b="1" dirty="0">
              <a:ln>
                <a:solidFill>
                  <a:schemeClr val="bg1"/>
                </a:solidFill>
              </a:ln>
              <a:solidFill>
                <a:schemeClr val="bg1"/>
              </a:solidFill>
              <a:latin typeface="Kruti Dev 010" pitchFamily="2" charset="0"/>
            </a:endParaRPr>
          </a:p>
        </p:txBody>
      </p:sp>
      <p:sp>
        <p:nvSpPr>
          <p:cNvPr id="28699" name="Text Box 62"/>
          <p:cNvSpPr txBox="1">
            <a:spLocks noChangeArrowheads="1"/>
          </p:cNvSpPr>
          <p:nvPr/>
        </p:nvSpPr>
        <p:spPr bwMode="auto">
          <a:xfrm>
            <a:off x="9578975" y="7277100"/>
            <a:ext cx="3413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spcBef>
                <a:spcPct val="50000"/>
              </a:spcBef>
            </a:pPr>
            <a:r>
              <a:rPr lang="en-US" sz="1600" b="1">
                <a:latin typeface="Kruti Dev 010" charset="0"/>
              </a:rPr>
              <a:t>1</a:t>
            </a:r>
          </a:p>
        </p:txBody>
      </p:sp>
      <p:sp>
        <p:nvSpPr>
          <p:cNvPr id="28700" name="Line 63"/>
          <p:cNvSpPr>
            <a:spLocks noChangeShapeType="1"/>
          </p:cNvSpPr>
          <p:nvPr/>
        </p:nvSpPr>
        <p:spPr bwMode="auto">
          <a:xfrm>
            <a:off x="1600200" y="6438900"/>
            <a:ext cx="2625725" cy="1588"/>
          </a:xfrm>
          <a:prstGeom prst="line">
            <a:avLst/>
          </a:prstGeom>
          <a:noFill/>
          <a:ln w="301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01" name="Line 64"/>
          <p:cNvSpPr>
            <a:spLocks noChangeShapeType="1"/>
          </p:cNvSpPr>
          <p:nvPr/>
        </p:nvSpPr>
        <p:spPr bwMode="auto">
          <a:xfrm>
            <a:off x="1604963" y="5118100"/>
            <a:ext cx="2625725" cy="1588"/>
          </a:xfrm>
          <a:prstGeom prst="line">
            <a:avLst/>
          </a:prstGeom>
          <a:noFill/>
          <a:ln w="301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02" name="Line 65"/>
          <p:cNvSpPr>
            <a:spLocks noChangeShapeType="1"/>
          </p:cNvSpPr>
          <p:nvPr/>
        </p:nvSpPr>
        <p:spPr bwMode="auto">
          <a:xfrm>
            <a:off x="1604963" y="5765800"/>
            <a:ext cx="2625725" cy="1588"/>
          </a:xfrm>
          <a:prstGeom prst="line">
            <a:avLst/>
          </a:prstGeom>
          <a:noFill/>
          <a:ln w="301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03" name="Line 66"/>
          <p:cNvSpPr>
            <a:spLocks noChangeShapeType="1"/>
          </p:cNvSpPr>
          <p:nvPr/>
        </p:nvSpPr>
        <p:spPr bwMode="auto">
          <a:xfrm>
            <a:off x="1604963" y="6997700"/>
            <a:ext cx="2625725" cy="1588"/>
          </a:xfrm>
          <a:prstGeom prst="line">
            <a:avLst/>
          </a:prstGeom>
          <a:noFill/>
          <a:ln w="301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8704" name="Group 46"/>
          <p:cNvGrpSpPr>
            <a:grpSpLocks/>
          </p:cNvGrpSpPr>
          <p:nvPr/>
        </p:nvGrpSpPr>
        <p:grpSpPr bwMode="auto">
          <a:xfrm>
            <a:off x="3721100" y="5580063"/>
            <a:ext cx="901700" cy="2033587"/>
            <a:chOff x="6153150" y="2946400"/>
            <a:chExt cx="901700" cy="1935163"/>
          </a:xfrm>
        </p:grpSpPr>
        <p:grpSp>
          <p:nvGrpSpPr>
            <p:cNvPr id="28719" name="Group 85"/>
            <p:cNvGrpSpPr>
              <a:grpSpLocks/>
            </p:cNvGrpSpPr>
            <p:nvPr/>
          </p:nvGrpSpPr>
          <p:grpSpPr bwMode="auto">
            <a:xfrm>
              <a:off x="6153150" y="3681413"/>
              <a:ext cx="901700" cy="947736"/>
              <a:chOff x="1557" y="1007"/>
              <a:chExt cx="2105" cy="1949"/>
            </a:xfrm>
          </p:grpSpPr>
          <p:grpSp>
            <p:nvGrpSpPr>
              <p:cNvPr id="28723" name="Group 87"/>
              <p:cNvGrpSpPr>
                <a:grpSpLocks/>
              </p:cNvGrpSpPr>
              <p:nvPr/>
            </p:nvGrpSpPr>
            <p:grpSpPr bwMode="auto">
              <a:xfrm>
                <a:off x="1557" y="1209"/>
                <a:ext cx="2105" cy="1421"/>
                <a:chOff x="578" y="2316"/>
                <a:chExt cx="2105" cy="1421"/>
              </a:xfrm>
            </p:grpSpPr>
            <p:sp>
              <p:nvSpPr>
                <p:cNvPr id="28729" name="Freeform 88" descr="Cork"/>
                <p:cNvSpPr>
                  <a:spLocks/>
                </p:cNvSpPr>
                <p:nvPr/>
              </p:nvSpPr>
              <p:spPr bwMode="auto">
                <a:xfrm>
                  <a:off x="633" y="2316"/>
                  <a:ext cx="2050" cy="256"/>
                </a:xfrm>
                <a:custGeom>
                  <a:avLst/>
                  <a:gdLst>
                    <a:gd name="T0" fmla="*/ 2147483647 w 592"/>
                    <a:gd name="T1" fmla="*/ 2147483647 h 90"/>
                    <a:gd name="T2" fmla="*/ 2147483647 w 592"/>
                    <a:gd name="T3" fmla="*/ 2147483647 h 90"/>
                    <a:gd name="T4" fmla="*/ 2147483647 w 592"/>
                    <a:gd name="T5" fmla="*/ 2147483647 h 90"/>
                    <a:gd name="T6" fmla="*/ 2147483647 w 592"/>
                    <a:gd name="T7" fmla="*/ 2147483647 h 90"/>
                    <a:gd name="T8" fmla="*/ 2147483647 w 592"/>
                    <a:gd name="T9" fmla="*/ 2147483647 h 90"/>
                    <a:gd name="T10" fmla="*/ 2147483647 w 592"/>
                    <a:gd name="T11" fmla="*/ 2147483647 h 90"/>
                    <a:gd name="T12" fmla="*/ 2147483647 w 592"/>
                    <a:gd name="T13" fmla="*/ 2147483647 h 90"/>
                    <a:gd name="T14" fmla="*/ 2147483647 w 592"/>
                    <a:gd name="T15" fmla="*/ 2147483647 h 90"/>
                    <a:gd name="T16" fmla="*/ 2147483647 w 592"/>
                    <a:gd name="T17" fmla="*/ 2147483647 h 90"/>
                    <a:gd name="T18" fmla="*/ 2147483647 w 592"/>
                    <a:gd name="T19" fmla="*/ 2147483647 h 90"/>
                    <a:gd name="T20" fmla="*/ 2147483647 w 592"/>
                    <a:gd name="T21" fmla="*/ 0 h 90"/>
                    <a:gd name="T22" fmla="*/ 2147483647 w 592"/>
                    <a:gd name="T23" fmla="*/ 2147483647 h 90"/>
                    <a:gd name="T24" fmla="*/ 2147483647 w 592"/>
                    <a:gd name="T25" fmla="*/ 2147483647 h 90"/>
                    <a:gd name="T26" fmla="*/ 2147483647 w 592"/>
                    <a:gd name="T27" fmla="*/ 2147483647 h 90"/>
                    <a:gd name="T28" fmla="*/ 2147483647 w 592"/>
                    <a:gd name="T29" fmla="*/ 2147483647 h 90"/>
                    <a:gd name="T30" fmla="*/ 2147483647 w 592"/>
                    <a:gd name="T31" fmla="*/ 2147483647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2"/>
                    <a:gd name="T49" fmla="*/ 0 h 90"/>
                    <a:gd name="T50" fmla="*/ 592 w 592"/>
                    <a:gd name="T51" fmla="*/ 90 h 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2" h="90">
                      <a:moveTo>
                        <a:pt x="8" y="90"/>
                      </a:moveTo>
                      <a:cubicBezTo>
                        <a:pt x="0" y="78"/>
                        <a:pt x="10" y="51"/>
                        <a:pt x="22" y="44"/>
                      </a:cubicBezTo>
                      <a:cubicBezTo>
                        <a:pt x="27" y="35"/>
                        <a:pt x="23" y="39"/>
                        <a:pt x="34" y="36"/>
                      </a:cubicBezTo>
                      <a:cubicBezTo>
                        <a:pt x="38" y="34"/>
                        <a:pt x="46" y="32"/>
                        <a:pt x="46" y="32"/>
                      </a:cubicBezTo>
                      <a:cubicBezTo>
                        <a:pt x="72" y="33"/>
                        <a:pt x="84" y="35"/>
                        <a:pt x="112" y="34"/>
                      </a:cubicBezTo>
                      <a:cubicBezTo>
                        <a:pt x="125" y="35"/>
                        <a:pt x="138" y="38"/>
                        <a:pt x="152" y="40"/>
                      </a:cubicBezTo>
                      <a:cubicBezTo>
                        <a:pt x="158" y="42"/>
                        <a:pt x="170" y="46"/>
                        <a:pt x="170" y="46"/>
                      </a:cubicBezTo>
                      <a:cubicBezTo>
                        <a:pt x="192" y="42"/>
                        <a:pt x="215" y="46"/>
                        <a:pt x="238" y="52"/>
                      </a:cubicBezTo>
                      <a:cubicBezTo>
                        <a:pt x="271" y="50"/>
                        <a:pt x="304" y="47"/>
                        <a:pt x="338" y="44"/>
                      </a:cubicBezTo>
                      <a:cubicBezTo>
                        <a:pt x="381" y="33"/>
                        <a:pt x="427" y="24"/>
                        <a:pt x="472" y="16"/>
                      </a:cubicBezTo>
                      <a:cubicBezTo>
                        <a:pt x="488" y="12"/>
                        <a:pt x="503" y="4"/>
                        <a:pt x="520" y="0"/>
                      </a:cubicBezTo>
                      <a:cubicBezTo>
                        <a:pt x="537" y="0"/>
                        <a:pt x="554" y="0"/>
                        <a:pt x="572" y="2"/>
                      </a:cubicBezTo>
                      <a:cubicBezTo>
                        <a:pt x="582" y="3"/>
                        <a:pt x="587" y="21"/>
                        <a:pt x="590" y="30"/>
                      </a:cubicBezTo>
                      <a:cubicBezTo>
                        <a:pt x="590" y="32"/>
                        <a:pt x="592" y="36"/>
                        <a:pt x="592" y="36"/>
                      </a:cubicBezTo>
                      <a:cubicBezTo>
                        <a:pt x="588" y="45"/>
                        <a:pt x="589" y="52"/>
                        <a:pt x="582" y="60"/>
                      </a:cubicBezTo>
                      <a:cubicBezTo>
                        <a:pt x="579" y="67"/>
                        <a:pt x="577" y="66"/>
                        <a:pt x="584" y="66"/>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28730" name="Freeform 89" descr="Cork"/>
                <p:cNvSpPr>
                  <a:spLocks/>
                </p:cNvSpPr>
                <p:nvPr/>
              </p:nvSpPr>
              <p:spPr bwMode="auto">
                <a:xfrm>
                  <a:off x="578" y="2506"/>
                  <a:ext cx="2074" cy="1231"/>
                </a:xfrm>
                <a:custGeom>
                  <a:avLst/>
                  <a:gdLst>
                    <a:gd name="T0" fmla="*/ 2147483647 w 599"/>
                    <a:gd name="T1" fmla="*/ 0 h 432"/>
                    <a:gd name="T2" fmla="*/ 2147483647 w 599"/>
                    <a:gd name="T3" fmla="*/ 2147483647 h 432"/>
                    <a:gd name="T4" fmla="*/ 2147483647 w 599"/>
                    <a:gd name="T5" fmla="*/ 2147483647 h 432"/>
                    <a:gd name="T6" fmla="*/ 2147483647 w 599"/>
                    <a:gd name="T7" fmla="*/ 2147483647 h 432"/>
                    <a:gd name="T8" fmla="*/ 2147483647 w 599"/>
                    <a:gd name="T9" fmla="*/ 2147483647 h 432"/>
                    <a:gd name="T10" fmla="*/ 2147483647 w 599"/>
                    <a:gd name="T11" fmla="*/ 2147483647 h 432"/>
                    <a:gd name="T12" fmla="*/ 2147483647 w 599"/>
                    <a:gd name="T13" fmla="*/ 2147483647 h 432"/>
                    <a:gd name="T14" fmla="*/ 2147483647 w 599"/>
                    <a:gd name="T15" fmla="*/ 2147483647 h 432"/>
                    <a:gd name="T16" fmla="*/ 2147483647 w 599"/>
                    <a:gd name="T17" fmla="*/ 2147483647 h 432"/>
                    <a:gd name="T18" fmla="*/ 2147483647 w 599"/>
                    <a:gd name="T19" fmla="*/ 2147483647 h 432"/>
                    <a:gd name="T20" fmla="*/ 2147483647 w 599"/>
                    <a:gd name="T21" fmla="*/ 2147483647 h 432"/>
                    <a:gd name="T22" fmla="*/ 2147483647 w 599"/>
                    <a:gd name="T23" fmla="*/ 2147483647 h 432"/>
                    <a:gd name="T24" fmla="*/ 2147483647 w 599"/>
                    <a:gd name="T25" fmla="*/ 2147483647 h 432"/>
                    <a:gd name="T26" fmla="*/ 2147483647 w 599"/>
                    <a:gd name="T27" fmla="*/ 2147483647 h 432"/>
                    <a:gd name="T28" fmla="*/ 2147483647 w 599"/>
                    <a:gd name="T29" fmla="*/ 2147483647 h 432"/>
                    <a:gd name="T30" fmla="*/ 2147483647 w 599"/>
                    <a:gd name="T31" fmla="*/ 2147483647 h 432"/>
                    <a:gd name="T32" fmla="*/ 2147483647 w 599"/>
                    <a:gd name="T33" fmla="*/ 2147483647 h 432"/>
                    <a:gd name="T34" fmla="*/ 2147483647 w 599"/>
                    <a:gd name="T35" fmla="*/ 2147483647 h 432"/>
                    <a:gd name="T36" fmla="*/ 2147483647 w 599"/>
                    <a:gd name="T37" fmla="*/ 2147483647 h 432"/>
                    <a:gd name="T38" fmla="*/ 2147483647 w 599"/>
                    <a:gd name="T39" fmla="*/ 2147483647 h 432"/>
                    <a:gd name="T40" fmla="*/ 2147483647 w 599"/>
                    <a:gd name="T41" fmla="*/ 2147483647 h 432"/>
                    <a:gd name="T42" fmla="*/ 2147483647 w 599"/>
                    <a:gd name="T43" fmla="*/ 2147483647 h 432"/>
                    <a:gd name="T44" fmla="*/ 2147483647 w 599"/>
                    <a:gd name="T45" fmla="*/ 2147483647 h 432"/>
                    <a:gd name="T46" fmla="*/ 2147483647 w 599"/>
                    <a:gd name="T47" fmla="*/ 2147483647 h 432"/>
                    <a:gd name="T48" fmla="*/ 2147483647 w 599"/>
                    <a:gd name="T49" fmla="*/ 2147483647 h 432"/>
                    <a:gd name="T50" fmla="*/ 2147483647 w 599"/>
                    <a:gd name="T51" fmla="*/ 2147483647 h 432"/>
                    <a:gd name="T52" fmla="*/ 2147483647 w 599"/>
                    <a:gd name="T53" fmla="*/ 2147483647 h 432"/>
                    <a:gd name="T54" fmla="*/ 2147483647 w 599"/>
                    <a:gd name="T55" fmla="*/ 2147483647 h 432"/>
                    <a:gd name="T56" fmla="*/ 2147483647 w 599"/>
                    <a:gd name="T57" fmla="*/ 2147483647 h 432"/>
                    <a:gd name="T58" fmla="*/ 2147483647 w 599"/>
                    <a:gd name="T59" fmla="*/ 2147483647 h 432"/>
                    <a:gd name="T60" fmla="*/ 2147483647 w 599"/>
                    <a:gd name="T61" fmla="*/ 2147483647 h 4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99"/>
                    <a:gd name="T94" fmla="*/ 0 h 432"/>
                    <a:gd name="T95" fmla="*/ 599 w 599"/>
                    <a:gd name="T96" fmla="*/ 432 h 4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99" h="432">
                      <a:moveTo>
                        <a:pt x="599" y="0"/>
                      </a:moveTo>
                      <a:cubicBezTo>
                        <a:pt x="597" y="2"/>
                        <a:pt x="596" y="4"/>
                        <a:pt x="595" y="6"/>
                      </a:cubicBezTo>
                      <a:cubicBezTo>
                        <a:pt x="593" y="7"/>
                        <a:pt x="590" y="8"/>
                        <a:pt x="589" y="10"/>
                      </a:cubicBezTo>
                      <a:cubicBezTo>
                        <a:pt x="587" y="11"/>
                        <a:pt x="585" y="23"/>
                        <a:pt x="585" y="24"/>
                      </a:cubicBezTo>
                      <a:cubicBezTo>
                        <a:pt x="575" y="45"/>
                        <a:pt x="570" y="72"/>
                        <a:pt x="557" y="92"/>
                      </a:cubicBezTo>
                      <a:cubicBezTo>
                        <a:pt x="551" y="130"/>
                        <a:pt x="537" y="171"/>
                        <a:pt x="525" y="208"/>
                      </a:cubicBezTo>
                      <a:cubicBezTo>
                        <a:pt x="523" y="228"/>
                        <a:pt x="519" y="246"/>
                        <a:pt x="515" y="266"/>
                      </a:cubicBezTo>
                      <a:cubicBezTo>
                        <a:pt x="511" y="294"/>
                        <a:pt x="511" y="322"/>
                        <a:pt x="505" y="350"/>
                      </a:cubicBezTo>
                      <a:cubicBezTo>
                        <a:pt x="503" y="368"/>
                        <a:pt x="503" y="385"/>
                        <a:pt x="495" y="402"/>
                      </a:cubicBezTo>
                      <a:cubicBezTo>
                        <a:pt x="492" y="416"/>
                        <a:pt x="474" y="420"/>
                        <a:pt x="461" y="422"/>
                      </a:cubicBezTo>
                      <a:cubicBezTo>
                        <a:pt x="440" y="416"/>
                        <a:pt x="450" y="419"/>
                        <a:pt x="433" y="414"/>
                      </a:cubicBezTo>
                      <a:cubicBezTo>
                        <a:pt x="429" y="412"/>
                        <a:pt x="421" y="410"/>
                        <a:pt x="421" y="410"/>
                      </a:cubicBezTo>
                      <a:cubicBezTo>
                        <a:pt x="410" y="394"/>
                        <a:pt x="414" y="367"/>
                        <a:pt x="425" y="352"/>
                      </a:cubicBezTo>
                      <a:cubicBezTo>
                        <a:pt x="426" y="347"/>
                        <a:pt x="431" y="342"/>
                        <a:pt x="431" y="338"/>
                      </a:cubicBezTo>
                      <a:cubicBezTo>
                        <a:pt x="429" y="328"/>
                        <a:pt x="405" y="328"/>
                        <a:pt x="405" y="328"/>
                      </a:cubicBezTo>
                      <a:cubicBezTo>
                        <a:pt x="392" y="315"/>
                        <a:pt x="365" y="319"/>
                        <a:pt x="347" y="316"/>
                      </a:cubicBezTo>
                      <a:cubicBezTo>
                        <a:pt x="268" y="322"/>
                        <a:pt x="188" y="334"/>
                        <a:pt x="113" y="360"/>
                      </a:cubicBezTo>
                      <a:cubicBezTo>
                        <a:pt x="101" y="377"/>
                        <a:pt x="116" y="356"/>
                        <a:pt x="103" y="368"/>
                      </a:cubicBezTo>
                      <a:cubicBezTo>
                        <a:pt x="99" y="370"/>
                        <a:pt x="90" y="387"/>
                        <a:pt x="87" y="392"/>
                      </a:cubicBezTo>
                      <a:cubicBezTo>
                        <a:pt x="94" y="431"/>
                        <a:pt x="75" y="417"/>
                        <a:pt x="53" y="432"/>
                      </a:cubicBezTo>
                      <a:cubicBezTo>
                        <a:pt x="44" y="429"/>
                        <a:pt x="36" y="426"/>
                        <a:pt x="29" y="422"/>
                      </a:cubicBezTo>
                      <a:cubicBezTo>
                        <a:pt x="24" y="419"/>
                        <a:pt x="17" y="414"/>
                        <a:pt x="17" y="414"/>
                      </a:cubicBezTo>
                      <a:cubicBezTo>
                        <a:pt x="12" y="399"/>
                        <a:pt x="16" y="404"/>
                        <a:pt x="7" y="398"/>
                      </a:cubicBezTo>
                      <a:cubicBezTo>
                        <a:pt x="0" y="388"/>
                        <a:pt x="5" y="380"/>
                        <a:pt x="11" y="372"/>
                      </a:cubicBezTo>
                      <a:cubicBezTo>
                        <a:pt x="8" y="357"/>
                        <a:pt x="13" y="347"/>
                        <a:pt x="17" y="334"/>
                      </a:cubicBezTo>
                      <a:cubicBezTo>
                        <a:pt x="19" y="311"/>
                        <a:pt x="19" y="283"/>
                        <a:pt x="27" y="262"/>
                      </a:cubicBezTo>
                      <a:cubicBezTo>
                        <a:pt x="28" y="237"/>
                        <a:pt x="32" y="212"/>
                        <a:pt x="29" y="188"/>
                      </a:cubicBezTo>
                      <a:cubicBezTo>
                        <a:pt x="31" y="167"/>
                        <a:pt x="27" y="146"/>
                        <a:pt x="31" y="126"/>
                      </a:cubicBezTo>
                      <a:cubicBezTo>
                        <a:pt x="29" y="108"/>
                        <a:pt x="27" y="99"/>
                        <a:pt x="29" y="82"/>
                      </a:cubicBezTo>
                      <a:cubicBezTo>
                        <a:pt x="26" y="64"/>
                        <a:pt x="23" y="47"/>
                        <a:pt x="21" y="30"/>
                      </a:cubicBezTo>
                      <a:cubicBezTo>
                        <a:pt x="23" y="10"/>
                        <a:pt x="28" y="9"/>
                        <a:pt x="19" y="14"/>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grpSp>
          <p:sp>
            <p:nvSpPr>
              <p:cNvPr id="28724" name="Freeform 91"/>
              <p:cNvSpPr>
                <a:spLocks/>
              </p:cNvSpPr>
              <p:nvPr/>
            </p:nvSpPr>
            <p:spPr bwMode="auto">
              <a:xfrm>
                <a:off x="1616" y="2649"/>
                <a:ext cx="88" cy="277"/>
              </a:xfrm>
              <a:custGeom>
                <a:avLst/>
                <a:gdLst>
                  <a:gd name="T0" fmla="*/ 218 w 85"/>
                  <a:gd name="T1" fmla="*/ 3 h 318"/>
                  <a:gd name="T2" fmla="*/ 190 w 85"/>
                  <a:gd name="T3" fmla="*/ 3 h 318"/>
                  <a:gd name="T4" fmla="*/ 144 w 85"/>
                  <a:gd name="T5" fmla="*/ 3 h 318"/>
                  <a:gd name="T6" fmla="*/ 165 w 85"/>
                  <a:gd name="T7" fmla="*/ 3 h 318"/>
                  <a:gd name="T8" fmla="*/ 190 w 85"/>
                  <a:gd name="T9" fmla="*/ 3 h 318"/>
                  <a:gd name="T10" fmla="*/ 113 w 85"/>
                  <a:gd name="T11" fmla="*/ 3 h 318"/>
                  <a:gd name="T12" fmla="*/ 113 w 85"/>
                  <a:gd name="T13" fmla="*/ 3 h 318"/>
                  <a:gd name="T14" fmla="*/ 144 w 85"/>
                  <a:gd name="T15" fmla="*/ 3 h 318"/>
                  <a:gd name="T16" fmla="*/ 86 w 85"/>
                  <a:gd name="T17" fmla="*/ 3 h 318"/>
                  <a:gd name="T18" fmla="*/ 113 w 85"/>
                  <a:gd name="T19" fmla="*/ 3 h 318"/>
                  <a:gd name="T20" fmla="*/ 144 w 85"/>
                  <a:gd name="T21" fmla="*/ 3 h 318"/>
                  <a:gd name="T22" fmla="*/ 113 w 85"/>
                  <a:gd name="T23" fmla="*/ 3 h 318"/>
                  <a:gd name="T24" fmla="*/ 144 w 85"/>
                  <a:gd name="T25" fmla="*/ 3 h 318"/>
                  <a:gd name="T26" fmla="*/ 113 w 85"/>
                  <a:gd name="T27" fmla="*/ 3 h 318"/>
                  <a:gd name="T28" fmla="*/ 144 w 85"/>
                  <a:gd name="T29" fmla="*/ 3 h 318"/>
                  <a:gd name="T30" fmla="*/ 165 w 85"/>
                  <a:gd name="T31" fmla="*/ 3 h 318"/>
                  <a:gd name="T32" fmla="*/ 218 w 85"/>
                  <a:gd name="T33" fmla="*/ 3 h 318"/>
                  <a:gd name="T34" fmla="*/ 241 w 85"/>
                  <a:gd name="T35" fmla="*/ 3 h 318"/>
                  <a:gd name="T36" fmla="*/ 218 w 85"/>
                  <a:gd name="T37" fmla="*/ 3 h 318"/>
                  <a:gd name="T38" fmla="*/ 190 w 85"/>
                  <a:gd name="T39" fmla="*/ 3 h 318"/>
                  <a:gd name="T40" fmla="*/ 165 w 85"/>
                  <a:gd name="T41" fmla="*/ 3 h 318"/>
                  <a:gd name="T42" fmla="*/ 113 w 85"/>
                  <a:gd name="T43" fmla="*/ 3 h 318"/>
                  <a:gd name="T44" fmla="*/ 86 w 85"/>
                  <a:gd name="T45" fmla="*/ 3 h 318"/>
                  <a:gd name="T46" fmla="*/ 65 w 85"/>
                  <a:gd name="T47" fmla="*/ 3 h 318"/>
                  <a:gd name="T48" fmla="*/ 5 w 85"/>
                  <a:gd name="T49" fmla="*/ 3 h 318"/>
                  <a:gd name="T50" fmla="*/ 113 w 85"/>
                  <a:gd name="T51" fmla="*/ 3 h 318"/>
                  <a:gd name="T52" fmla="*/ 190 w 85"/>
                  <a:gd name="T53" fmla="*/ 3 h 318"/>
                  <a:gd name="T54" fmla="*/ 218 w 85"/>
                  <a:gd name="T55" fmla="*/ 3 h 318"/>
                  <a:gd name="T56" fmla="*/ 190 w 85"/>
                  <a:gd name="T57" fmla="*/ 3 h 318"/>
                  <a:gd name="T58" fmla="*/ 190 w 85"/>
                  <a:gd name="T59" fmla="*/ 3 h 318"/>
                  <a:gd name="T60" fmla="*/ 144 w 85"/>
                  <a:gd name="T61" fmla="*/ 3 h 318"/>
                  <a:gd name="T62" fmla="*/ 65 w 85"/>
                  <a:gd name="T63" fmla="*/ 3 h 318"/>
                  <a:gd name="T64" fmla="*/ 113 w 85"/>
                  <a:gd name="T65" fmla="*/ 3 h 318"/>
                  <a:gd name="T66" fmla="*/ 165 w 85"/>
                  <a:gd name="T67" fmla="*/ 3 h 318"/>
                  <a:gd name="T68" fmla="*/ 218 w 85"/>
                  <a:gd name="T69" fmla="*/ 3 h 3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318"/>
                  <a:gd name="T107" fmla="*/ 85 w 85"/>
                  <a:gd name="T108" fmla="*/ 318 h 3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318">
                    <a:moveTo>
                      <a:pt x="72" y="153"/>
                    </a:moveTo>
                    <a:cubicBezTo>
                      <a:pt x="69" y="125"/>
                      <a:pt x="70" y="96"/>
                      <a:pt x="64" y="69"/>
                    </a:cubicBezTo>
                    <a:cubicBezTo>
                      <a:pt x="61" y="58"/>
                      <a:pt x="57" y="43"/>
                      <a:pt x="47" y="43"/>
                    </a:cubicBezTo>
                    <a:cubicBezTo>
                      <a:pt x="37" y="43"/>
                      <a:pt x="55" y="69"/>
                      <a:pt x="55" y="69"/>
                    </a:cubicBezTo>
                    <a:cubicBezTo>
                      <a:pt x="58" y="55"/>
                      <a:pt x="67" y="40"/>
                      <a:pt x="64" y="27"/>
                    </a:cubicBezTo>
                    <a:cubicBezTo>
                      <a:pt x="61" y="17"/>
                      <a:pt x="41" y="0"/>
                      <a:pt x="38" y="10"/>
                    </a:cubicBezTo>
                    <a:cubicBezTo>
                      <a:pt x="30" y="27"/>
                      <a:pt x="61" y="111"/>
                      <a:pt x="38" y="43"/>
                    </a:cubicBezTo>
                    <a:cubicBezTo>
                      <a:pt x="46" y="96"/>
                      <a:pt x="56" y="134"/>
                      <a:pt x="47" y="187"/>
                    </a:cubicBezTo>
                    <a:cubicBezTo>
                      <a:pt x="41" y="178"/>
                      <a:pt x="31" y="171"/>
                      <a:pt x="30" y="161"/>
                    </a:cubicBezTo>
                    <a:cubicBezTo>
                      <a:pt x="28" y="149"/>
                      <a:pt x="26" y="128"/>
                      <a:pt x="38" y="128"/>
                    </a:cubicBezTo>
                    <a:cubicBezTo>
                      <a:pt x="49" y="128"/>
                      <a:pt x="47" y="172"/>
                      <a:pt x="47" y="161"/>
                    </a:cubicBezTo>
                    <a:cubicBezTo>
                      <a:pt x="47" y="141"/>
                      <a:pt x="38" y="121"/>
                      <a:pt x="38" y="102"/>
                    </a:cubicBezTo>
                    <a:cubicBezTo>
                      <a:pt x="38" y="84"/>
                      <a:pt x="47" y="135"/>
                      <a:pt x="47" y="153"/>
                    </a:cubicBezTo>
                    <a:cubicBezTo>
                      <a:pt x="47" y="164"/>
                      <a:pt x="38" y="130"/>
                      <a:pt x="38" y="119"/>
                    </a:cubicBezTo>
                    <a:cubicBezTo>
                      <a:pt x="38" y="110"/>
                      <a:pt x="44" y="135"/>
                      <a:pt x="47" y="144"/>
                    </a:cubicBezTo>
                    <a:cubicBezTo>
                      <a:pt x="49" y="152"/>
                      <a:pt x="52" y="161"/>
                      <a:pt x="55" y="170"/>
                    </a:cubicBezTo>
                    <a:cubicBezTo>
                      <a:pt x="73" y="83"/>
                      <a:pt x="55" y="148"/>
                      <a:pt x="72" y="203"/>
                    </a:cubicBezTo>
                    <a:cubicBezTo>
                      <a:pt x="74" y="211"/>
                      <a:pt x="77" y="220"/>
                      <a:pt x="80" y="229"/>
                    </a:cubicBezTo>
                    <a:cubicBezTo>
                      <a:pt x="77" y="245"/>
                      <a:pt x="85" y="269"/>
                      <a:pt x="72" y="279"/>
                    </a:cubicBezTo>
                    <a:cubicBezTo>
                      <a:pt x="66" y="282"/>
                      <a:pt x="39" y="202"/>
                      <a:pt x="64" y="271"/>
                    </a:cubicBezTo>
                    <a:cubicBezTo>
                      <a:pt x="61" y="285"/>
                      <a:pt x="66" y="305"/>
                      <a:pt x="55" y="313"/>
                    </a:cubicBezTo>
                    <a:cubicBezTo>
                      <a:pt x="46" y="318"/>
                      <a:pt x="40" y="297"/>
                      <a:pt x="38" y="288"/>
                    </a:cubicBezTo>
                    <a:cubicBezTo>
                      <a:pt x="31" y="260"/>
                      <a:pt x="32" y="231"/>
                      <a:pt x="30" y="203"/>
                    </a:cubicBezTo>
                    <a:cubicBezTo>
                      <a:pt x="27" y="217"/>
                      <a:pt x="35" y="241"/>
                      <a:pt x="22" y="246"/>
                    </a:cubicBezTo>
                    <a:cubicBezTo>
                      <a:pt x="10" y="250"/>
                      <a:pt x="6" y="224"/>
                      <a:pt x="5" y="212"/>
                    </a:cubicBezTo>
                    <a:cubicBezTo>
                      <a:pt x="0" y="173"/>
                      <a:pt x="15" y="167"/>
                      <a:pt x="38" y="144"/>
                    </a:cubicBezTo>
                    <a:cubicBezTo>
                      <a:pt x="46" y="152"/>
                      <a:pt x="58" y="158"/>
                      <a:pt x="64" y="170"/>
                    </a:cubicBezTo>
                    <a:cubicBezTo>
                      <a:pt x="70" y="185"/>
                      <a:pt x="72" y="203"/>
                      <a:pt x="72" y="220"/>
                    </a:cubicBezTo>
                    <a:cubicBezTo>
                      <a:pt x="72" y="231"/>
                      <a:pt x="66" y="198"/>
                      <a:pt x="64" y="187"/>
                    </a:cubicBezTo>
                    <a:cubicBezTo>
                      <a:pt x="78" y="124"/>
                      <a:pt x="84" y="73"/>
                      <a:pt x="64" y="10"/>
                    </a:cubicBezTo>
                    <a:cubicBezTo>
                      <a:pt x="58" y="18"/>
                      <a:pt x="54" y="28"/>
                      <a:pt x="47" y="35"/>
                    </a:cubicBezTo>
                    <a:cubicBezTo>
                      <a:pt x="40" y="40"/>
                      <a:pt x="23" y="34"/>
                      <a:pt x="22" y="43"/>
                    </a:cubicBezTo>
                    <a:cubicBezTo>
                      <a:pt x="19" y="60"/>
                      <a:pt x="38" y="94"/>
                      <a:pt x="38" y="94"/>
                    </a:cubicBezTo>
                    <a:cubicBezTo>
                      <a:pt x="57" y="39"/>
                      <a:pt x="38" y="80"/>
                      <a:pt x="55" y="136"/>
                    </a:cubicBezTo>
                    <a:cubicBezTo>
                      <a:pt x="57" y="143"/>
                      <a:pt x="66" y="147"/>
                      <a:pt x="72" y="153"/>
                    </a:cubicBezTo>
                    <a:close/>
                  </a:path>
                </a:pathLst>
              </a:custGeom>
              <a:solidFill>
                <a:schemeClr val="bg2"/>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28725" name="Freeform 92"/>
              <p:cNvSpPr>
                <a:spLocks/>
              </p:cNvSpPr>
              <p:nvPr/>
            </p:nvSpPr>
            <p:spPr bwMode="auto">
              <a:xfrm>
                <a:off x="1635" y="2647"/>
                <a:ext cx="109" cy="309"/>
              </a:xfrm>
              <a:custGeom>
                <a:avLst/>
                <a:gdLst>
                  <a:gd name="T0" fmla="*/ 1 w 105"/>
                  <a:gd name="T1" fmla="*/ 0 h 354"/>
                  <a:gd name="T2" fmla="*/ 306 w 105"/>
                  <a:gd name="T3" fmla="*/ 3 h 354"/>
                  <a:gd name="T4" fmla="*/ 240 w 105"/>
                  <a:gd name="T5" fmla="*/ 3 h 354"/>
                  <a:gd name="T6" fmla="*/ 276 w 105"/>
                  <a:gd name="T7" fmla="*/ 3 h 354"/>
                  <a:gd name="T8" fmla="*/ 276 w 105"/>
                  <a:gd name="T9" fmla="*/ 3 h 354"/>
                  <a:gd name="T10" fmla="*/ 321 w 105"/>
                  <a:gd name="T11" fmla="*/ 3 h 354"/>
                  <a:gd name="T12" fmla="*/ 321 w 105"/>
                  <a:gd name="T13" fmla="*/ 3 h 354"/>
                  <a:gd name="T14" fmla="*/ 276 w 105"/>
                  <a:gd name="T15" fmla="*/ 4 h 354"/>
                  <a:gd name="T16" fmla="*/ 227 w 105"/>
                  <a:gd name="T17" fmla="*/ 4 h 354"/>
                  <a:gd name="T18" fmla="*/ 52 w 105"/>
                  <a:gd name="T19" fmla="*/ 3 h 354"/>
                  <a:gd name="T20" fmla="*/ 12 w 105"/>
                  <a:gd name="T21" fmla="*/ 3 h 354"/>
                  <a:gd name="T22" fmla="*/ 52 w 105"/>
                  <a:gd name="T23" fmla="*/ 3 h 354"/>
                  <a:gd name="T24" fmla="*/ 9 w 105"/>
                  <a:gd name="T25" fmla="*/ 3 h 354"/>
                  <a:gd name="T26" fmla="*/ 64 w 105"/>
                  <a:gd name="T27" fmla="*/ 3 h 354"/>
                  <a:gd name="T28" fmla="*/ 6 w 105"/>
                  <a:gd name="T29" fmla="*/ 3 h 354"/>
                  <a:gd name="T30" fmla="*/ 1 w 105"/>
                  <a:gd name="T31" fmla="*/ 0 h 3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5"/>
                  <a:gd name="T49" fmla="*/ 0 h 354"/>
                  <a:gd name="T50" fmla="*/ 105 w 105"/>
                  <a:gd name="T51" fmla="*/ 354 h 3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5" h="354">
                    <a:moveTo>
                      <a:pt x="1" y="0"/>
                    </a:moveTo>
                    <a:cubicBezTo>
                      <a:pt x="19" y="11"/>
                      <a:pt x="67" y="3"/>
                      <a:pt x="92" y="5"/>
                    </a:cubicBezTo>
                    <a:cubicBezTo>
                      <a:pt x="87" y="16"/>
                      <a:pt x="83" y="22"/>
                      <a:pt x="73" y="29"/>
                    </a:cubicBezTo>
                    <a:cubicBezTo>
                      <a:pt x="76" y="39"/>
                      <a:pt x="80" y="50"/>
                      <a:pt x="84" y="61"/>
                    </a:cubicBezTo>
                    <a:cubicBezTo>
                      <a:pt x="80" y="89"/>
                      <a:pt x="73" y="118"/>
                      <a:pt x="84" y="146"/>
                    </a:cubicBezTo>
                    <a:cubicBezTo>
                      <a:pt x="86" y="158"/>
                      <a:pt x="89" y="158"/>
                      <a:pt x="97" y="168"/>
                    </a:cubicBezTo>
                    <a:cubicBezTo>
                      <a:pt x="101" y="194"/>
                      <a:pt x="99" y="212"/>
                      <a:pt x="97" y="240"/>
                    </a:cubicBezTo>
                    <a:cubicBezTo>
                      <a:pt x="103" y="261"/>
                      <a:pt x="105" y="319"/>
                      <a:pt x="84" y="336"/>
                    </a:cubicBezTo>
                    <a:cubicBezTo>
                      <a:pt x="80" y="347"/>
                      <a:pt x="79" y="351"/>
                      <a:pt x="68" y="354"/>
                    </a:cubicBezTo>
                    <a:cubicBezTo>
                      <a:pt x="38" y="351"/>
                      <a:pt x="24" y="348"/>
                      <a:pt x="14" y="320"/>
                    </a:cubicBezTo>
                    <a:cubicBezTo>
                      <a:pt x="12" y="307"/>
                      <a:pt x="7" y="294"/>
                      <a:pt x="12" y="282"/>
                    </a:cubicBezTo>
                    <a:cubicBezTo>
                      <a:pt x="7" y="269"/>
                      <a:pt x="10" y="257"/>
                      <a:pt x="14" y="245"/>
                    </a:cubicBezTo>
                    <a:cubicBezTo>
                      <a:pt x="2" y="199"/>
                      <a:pt x="13" y="146"/>
                      <a:pt x="9" y="98"/>
                    </a:cubicBezTo>
                    <a:cubicBezTo>
                      <a:pt x="11" y="79"/>
                      <a:pt x="13" y="62"/>
                      <a:pt x="20" y="45"/>
                    </a:cubicBezTo>
                    <a:cubicBezTo>
                      <a:pt x="17" y="29"/>
                      <a:pt x="20" y="18"/>
                      <a:pt x="6" y="13"/>
                    </a:cubicBezTo>
                    <a:cubicBezTo>
                      <a:pt x="0" y="3"/>
                      <a:pt x="1" y="8"/>
                      <a:pt x="1" y="0"/>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28726" name="Freeform 93"/>
              <p:cNvSpPr>
                <a:spLocks/>
              </p:cNvSpPr>
              <p:nvPr/>
            </p:nvSpPr>
            <p:spPr bwMode="auto">
              <a:xfrm>
                <a:off x="3008" y="2583"/>
                <a:ext cx="155" cy="328"/>
              </a:xfrm>
              <a:custGeom>
                <a:avLst/>
                <a:gdLst>
                  <a:gd name="T0" fmla="*/ 496 w 149"/>
                  <a:gd name="T1" fmla="*/ 3 h 376"/>
                  <a:gd name="T2" fmla="*/ 472 w 149"/>
                  <a:gd name="T3" fmla="*/ 3 h 376"/>
                  <a:gd name="T4" fmla="*/ 438 w 149"/>
                  <a:gd name="T5" fmla="*/ 3 h 376"/>
                  <a:gd name="T6" fmla="*/ 432 w 149"/>
                  <a:gd name="T7" fmla="*/ 3 h 376"/>
                  <a:gd name="T8" fmla="*/ 369 w 149"/>
                  <a:gd name="T9" fmla="*/ 3 h 376"/>
                  <a:gd name="T10" fmla="*/ 291 w 149"/>
                  <a:gd name="T11" fmla="*/ 3 h 376"/>
                  <a:gd name="T12" fmla="*/ 234 w 149"/>
                  <a:gd name="T13" fmla="*/ 4 h 376"/>
                  <a:gd name="T14" fmla="*/ 196 w 149"/>
                  <a:gd name="T15" fmla="*/ 4 h 376"/>
                  <a:gd name="T16" fmla="*/ 62 w 149"/>
                  <a:gd name="T17" fmla="*/ 4 h 376"/>
                  <a:gd name="T18" fmla="*/ 2 w 149"/>
                  <a:gd name="T19" fmla="*/ 4 h 376"/>
                  <a:gd name="T20" fmla="*/ 5 w 149"/>
                  <a:gd name="T21" fmla="*/ 3 h 376"/>
                  <a:gd name="T22" fmla="*/ 8 w 149"/>
                  <a:gd name="T23" fmla="*/ 3 h 376"/>
                  <a:gd name="T24" fmla="*/ 70 w 149"/>
                  <a:gd name="T25" fmla="*/ 3 h 376"/>
                  <a:gd name="T26" fmla="*/ 117 w 149"/>
                  <a:gd name="T27" fmla="*/ 3 h 376"/>
                  <a:gd name="T28" fmla="*/ 149 w 149"/>
                  <a:gd name="T29" fmla="*/ 3 h 376"/>
                  <a:gd name="T30" fmla="*/ 283 w 149"/>
                  <a:gd name="T31" fmla="*/ 3 h 376"/>
                  <a:gd name="T32" fmla="*/ 432 w 149"/>
                  <a:gd name="T33" fmla="*/ 3 h 376"/>
                  <a:gd name="T34" fmla="*/ 496 w 149"/>
                  <a:gd name="T35" fmla="*/ 3 h 3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9"/>
                  <a:gd name="T55" fmla="*/ 0 h 376"/>
                  <a:gd name="T56" fmla="*/ 149 w 149"/>
                  <a:gd name="T57" fmla="*/ 376 h 3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9" h="376">
                    <a:moveTo>
                      <a:pt x="141" y="20"/>
                    </a:moveTo>
                    <a:cubicBezTo>
                      <a:pt x="135" y="47"/>
                      <a:pt x="136" y="74"/>
                      <a:pt x="133" y="103"/>
                    </a:cubicBezTo>
                    <a:cubicBezTo>
                      <a:pt x="131" y="112"/>
                      <a:pt x="127" y="120"/>
                      <a:pt x="125" y="130"/>
                    </a:cubicBezTo>
                    <a:cubicBezTo>
                      <a:pt x="124" y="133"/>
                      <a:pt x="122" y="140"/>
                      <a:pt x="122" y="140"/>
                    </a:cubicBezTo>
                    <a:cubicBezTo>
                      <a:pt x="126" y="171"/>
                      <a:pt x="121" y="215"/>
                      <a:pt x="104" y="244"/>
                    </a:cubicBezTo>
                    <a:cubicBezTo>
                      <a:pt x="98" y="263"/>
                      <a:pt x="102" y="306"/>
                      <a:pt x="82" y="314"/>
                    </a:cubicBezTo>
                    <a:cubicBezTo>
                      <a:pt x="78" y="326"/>
                      <a:pt x="66" y="361"/>
                      <a:pt x="66" y="362"/>
                    </a:cubicBezTo>
                    <a:cubicBezTo>
                      <a:pt x="62" y="362"/>
                      <a:pt x="59" y="363"/>
                      <a:pt x="56" y="364"/>
                    </a:cubicBezTo>
                    <a:cubicBezTo>
                      <a:pt x="43" y="376"/>
                      <a:pt x="36" y="371"/>
                      <a:pt x="18" y="370"/>
                    </a:cubicBezTo>
                    <a:cubicBezTo>
                      <a:pt x="12" y="363"/>
                      <a:pt x="8" y="356"/>
                      <a:pt x="2" y="351"/>
                    </a:cubicBezTo>
                    <a:cubicBezTo>
                      <a:pt x="0" y="336"/>
                      <a:pt x="0" y="329"/>
                      <a:pt x="5" y="316"/>
                    </a:cubicBezTo>
                    <a:cubicBezTo>
                      <a:pt x="7" y="287"/>
                      <a:pt x="1" y="247"/>
                      <a:pt x="8" y="220"/>
                    </a:cubicBezTo>
                    <a:cubicBezTo>
                      <a:pt x="9" y="211"/>
                      <a:pt x="21" y="199"/>
                      <a:pt x="21" y="199"/>
                    </a:cubicBezTo>
                    <a:cubicBezTo>
                      <a:pt x="22" y="168"/>
                      <a:pt x="17" y="133"/>
                      <a:pt x="34" y="106"/>
                    </a:cubicBezTo>
                    <a:cubicBezTo>
                      <a:pt x="36" y="95"/>
                      <a:pt x="42" y="74"/>
                      <a:pt x="42" y="74"/>
                    </a:cubicBezTo>
                    <a:cubicBezTo>
                      <a:pt x="45" y="3"/>
                      <a:pt x="33" y="0"/>
                      <a:pt x="80" y="18"/>
                    </a:cubicBezTo>
                    <a:cubicBezTo>
                      <a:pt x="108" y="14"/>
                      <a:pt x="99" y="13"/>
                      <a:pt x="122" y="18"/>
                    </a:cubicBezTo>
                    <a:cubicBezTo>
                      <a:pt x="144" y="22"/>
                      <a:pt x="149" y="28"/>
                      <a:pt x="141" y="20"/>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28727" name="Freeform 94"/>
              <p:cNvSpPr>
                <a:spLocks/>
              </p:cNvSpPr>
              <p:nvPr/>
            </p:nvSpPr>
            <p:spPr bwMode="auto">
              <a:xfrm>
                <a:off x="1714" y="1020"/>
                <a:ext cx="99" cy="440"/>
              </a:xfrm>
              <a:custGeom>
                <a:avLst/>
                <a:gdLst>
                  <a:gd name="T0" fmla="*/ 68 w 96"/>
                  <a:gd name="T1" fmla="*/ 6 h 504"/>
                  <a:gd name="T2" fmla="*/ 161 w 96"/>
                  <a:gd name="T3" fmla="*/ 7 h 504"/>
                  <a:gd name="T4" fmla="*/ 192 w 96"/>
                  <a:gd name="T5" fmla="*/ 6 h 504"/>
                  <a:gd name="T6" fmla="*/ 192 w 96"/>
                  <a:gd name="T7" fmla="*/ 3 h 504"/>
                  <a:gd name="T8" fmla="*/ 237 w 96"/>
                  <a:gd name="T9" fmla="*/ 3 h 504"/>
                  <a:gd name="T10" fmla="*/ 255 w 96"/>
                  <a:gd name="T11" fmla="*/ 3 h 504"/>
                  <a:gd name="T12" fmla="*/ 237 w 96"/>
                  <a:gd name="T13" fmla="*/ 3 h 504"/>
                  <a:gd name="T14" fmla="*/ 206 w 96"/>
                  <a:gd name="T15" fmla="*/ 3 h 504"/>
                  <a:gd name="T16" fmla="*/ 74 w 96"/>
                  <a:gd name="T17" fmla="*/ 3 h 504"/>
                  <a:gd name="T18" fmla="*/ 68 w 96"/>
                  <a:gd name="T19" fmla="*/ 3 h 504"/>
                  <a:gd name="T20" fmla="*/ 80 w 96"/>
                  <a:gd name="T21" fmla="*/ 4 h 504"/>
                  <a:gd name="T22" fmla="*/ 104 w 96"/>
                  <a:gd name="T23" fmla="*/ 5 h 504"/>
                  <a:gd name="T24" fmla="*/ 64 w 96"/>
                  <a:gd name="T25" fmla="*/ 6 h 504"/>
                  <a:gd name="T26" fmla="*/ 68 w 96"/>
                  <a:gd name="T27" fmla="*/ 6 h 5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
                  <a:gd name="T43" fmla="*/ 0 h 504"/>
                  <a:gd name="T44" fmla="*/ 96 w 96"/>
                  <a:gd name="T45" fmla="*/ 504 h 5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6" h="504">
                    <a:moveTo>
                      <a:pt x="26" y="486"/>
                    </a:moveTo>
                    <a:cubicBezTo>
                      <a:pt x="50" y="492"/>
                      <a:pt x="38" y="489"/>
                      <a:pt x="61" y="494"/>
                    </a:cubicBezTo>
                    <a:cubicBezTo>
                      <a:pt x="69" y="480"/>
                      <a:pt x="66" y="465"/>
                      <a:pt x="72" y="451"/>
                    </a:cubicBezTo>
                    <a:cubicBezTo>
                      <a:pt x="77" y="408"/>
                      <a:pt x="82" y="366"/>
                      <a:pt x="72" y="323"/>
                    </a:cubicBezTo>
                    <a:cubicBezTo>
                      <a:pt x="73" y="288"/>
                      <a:pt x="75" y="247"/>
                      <a:pt x="88" y="214"/>
                    </a:cubicBezTo>
                    <a:cubicBezTo>
                      <a:pt x="93" y="179"/>
                      <a:pt x="89" y="192"/>
                      <a:pt x="96" y="174"/>
                    </a:cubicBezTo>
                    <a:cubicBezTo>
                      <a:pt x="94" y="116"/>
                      <a:pt x="92" y="96"/>
                      <a:pt x="88" y="51"/>
                    </a:cubicBezTo>
                    <a:cubicBezTo>
                      <a:pt x="90" y="21"/>
                      <a:pt x="89" y="26"/>
                      <a:pt x="77" y="6"/>
                    </a:cubicBezTo>
                    <a:cubicBezTo>
                      <a:pt x="43" y="8"/>
                      <a:pt x="39" y="0"/>
                      <a:pt x="29" y="25"/>
                    </a:cubicBezTo>
                    <a:cubicBezTo>
                      <a:pt x="31" y="56"/>
                      <a:pt x="37" y="90"/>
                      <a:pt x="26" y="121"/>
                    </a:cubicBezTo>
                    <a:cubicBezTo>
                      <a:pt x="49" y="199"/>
                      <a:pt x="0" y="279"/>
                      <a:pt x="32" y="363"/>
                    </a:cubicBezTo>
                    <a:cubicBezTo>
                      <a:pt x="33" y="379"/>
                      <a:pt x="34" y="390"/>
                      <a:pt x="40" y="406"/>
                    </a:cubicBezTo>
                    <a:cubicBezTo>
                      <a:pt x="34" y="428"/>
                      <a:pt x="29" y="450"/>
                      <a:pt x="24" y="473"/>
                    </a:cubicBezTo>
                    <a:cubicBezTo>
                      <a:pt x="25" y="479"/>
                      <a:pt x="44" y="504"/>
                      <a:pt x="26" y="486"/>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28728" name="Freeform 95"/>
              <p:cNvSpPr>
                <a:spLocks/>
              </p:cNvSpPr>
              <p:nvPr/>
            </p:nvSpPr>
            <p:spPr bwMode="auto">
              <a:xfrm>
                <a:off x="3431" y="1007"/>
                <a:ext cx="156" cy="358"/>
              </a:xfrm>
              <a:custGeom>
                <a:avLst/>
                <a:gdLst>
                  <a:gd name="T0" fmla="*/ 5 w 150"/>
                  <a:gd name="T1" fmla="*/ 5 h 410"/>
                  <a:gd name="T2" fmla="*/ 141 w 150"/>
                  <a:gd name="T3" fmla="*/ 5 h 410"/>
                  <a:gd name="T4" fmla="*/ 281 w 150"/>
                  <a:gd name="T5" fmla="*/ 5 h 410"/>
                  <a:gd name="T6" fmla="*/ 329 w 150"/>
                  <a:gd name="T7" fmla="*/ 4 h 410"/>
                  <a:gd name="T8" fmla="*/ 402 w 150"/>
                  <a:gd name="T9" fmla="*/ 3 h 410"/>
                  <a:gd name="T10" fmla="*/ 450 w 150"/>
                  <a:gd name="T11" fmla="*/ 3 h 410"/>
                  <a:gd name="T12" fmla="*/ 475 w 150"/>
                  <a:gd name="T13" fmla="*/ 3 h 410"/>
                  <a:gd name="T14" fmla="*/ 487 w 150"/>
                  <a:gd name="T15" fmla="*/ 3 h 410"/>
                  <a:gd name="T16" fmla="*/ 506 w 150"/>
                  <a:gd name="T17" fmla="*/ 3 h 410"/>
                  <a:gd name="T18" fmla="*/ 513 w 150"/>
                  <a:gd name="T19" fmla="*/ 3 h 410"/>
                  <a:gd name="T20" fmla="*/ 456 w 150"/>
                  <a:gd name="T21" fmla="*/ 0 h 410"/>
                  <a:gd name="T22" fmla="*/ 329 w 150"/>
                  <a:gd name="T23" fmla="*/ 3 h 410"/>
                  <a:gd name="T24" fmla="*/ 270 w 150"/>
                  <a:gd name="T25" fmla="*/ 3 h 410"/>
                  <a:gd name="T26" fmla="*/ 233 w 150"/>
                  <a:gd name="T27" fmla="*/ 3 h 410"/>
                  <a:gd name="T28" fmla="*/ 201 w 150"/>
                  <a:gd name="T29" fmla="*/ 3 h 410"/>
                  <a:gd name="T30" fmla="*/ 147 w 150"/>
                  <a:gd name="T31" fmla="*/ 3 h 410"/>
                  <a:gd name="T32" fmla="*/ 141 w 150"/>
                  <a:gd name="T33" fmla="*/ 3 h 410"/>
                  <a:gd name="T34" fmla="*/ 116 w 150"/>
                  <a:gd name="T35" fmla="*/ 3 h 410"/>
                  <a:gd name="T36" fmla="*/ 108 w 150"/>
                  <a:gd name="T37" fmla="*/ 3 h 410"/>
                  <a:gd name="T38" fmla="*/ 96 w 150"/>
                  <a:gd name="T39" fmla="*/ 3 h 410"/>
                  <a:gd name="T40" fmla="*/ 58 w 150"/>
                  <a:gd name="T41" fmla="*/ 4 h 410"/>
                  <a:gd name="T42" fmla="*/ 10 w 150"/>
                  <a:gd name="T43" fmla="*/ 5 h 410"/>
                  <a:gd name="T44" fmla="*/ 2 w 150"/>
                  <a:gd name="T45" fmla="*/ 5 h 410"/>
                  <a:gd name="T46" fmla="*/ 5 w 150"/>
                  <a:gd name="T47" fmla="*/ 5 h 4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0"/>
                  <a:gd name="T73" fmla="*/ 0 h 410"/>
                  <a:gd name="T74" fmla="*/ 150 w 150"/>
                  <a:gd name="T75" fmla="*/ 410 h 41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0" h="410">
                    <a:moveTo>
                      <a:pt x="5" y="381"/>
                    </a:moveTo>
                    <a:cubicBezTo>
                      <a:pt x="18" y="394"/>
                      <a:pt x="19" y="403"/>
                      <a:pt x="40" y="410"/>
                    </a:cubicBezTo>
                    <a:cubicBezTo>
                      <a:pt x="55" y="408"/>
                      <a:pt x="66" y="407"/>
                      <a:pt x="80" y="402"/>
                    </a:cubicBezTo>
                    <a:cubicBezTo>
                      <a:pt x="98" y="383"/>
                      <a:pt x="80" y="405"/>
                      <a:pt x="93" y="362"/>
                    </a:cubicBezTo>
                    <a:cubicBezTo>
                      <a:pt x="101" y="335"/>
                      <a:pt x="109" y="307"/>
                      <a:pt x="114" y="280"/>
                    </a:cubicBezTo>
                    <a:cubicBezTo>
                      <a:pt x="111" y="260"/>
                      <a:pt x="115" y="232"/>
                      <a:pt x="128" y="216"/>
                    </a:cubicBezTo>
                    <a:cubicBezTo>
                      <a:pt x="130" y="207"/>
                      <a:pt x="136" y="192"/>
                      <a:pt x="136" y="192"/>
                    </a:cubicBezTo>
                    <a:cubicBezTo>
                      <a:pt x="136" y="167"/>
                      <a:pt x="135" y="141"/>
                      <a:pt x="138" y="117"/>
                    </a:cubicBezTo>
                    <a:cubicBezTo>
                      <a:pt x="138" y="111"/>
                      <a:pt x="144" y="101"/>
                      <a:pt x="144" y="101"/>
                    </a:cubicBezTo>
                    <a:cubicBezTo>
                      <a:pt x="144" y="86"/>
                      <a:pt x="150" y="63"/>
                      <a:pt x="146" y="48"/>
                    </a:cubicBezTo>
                    <a:cubicBezTo>
                      <a:pt x="144" y="30"/>
                      <a:pt x="144" y="11"/>
                      <a:pt x="130" y="0"/>
                    </a:cubicBezTo>
                    <a:cubicBezTo>
                      <a:pt x="117" y="6"/>
                      <a:pt x="105" y="7"/>
                      <a:pt x="93" y="13"/>
                    </a:cubicBezTo>
                    <a:cubicBezTo>
                      <a:pt x="84" y="27"/>
                      <a:pt x="91" y="38"/>
                      <a:pt x="77" y="53"/>
                    </a:cubicBezTo>
                    <a:cubicBezTo>
                      <a:pt x="83" y="77"/>
                      <a:pt x="81" y="118"/>
                      <a:pt x="66" y="138"/>
                    </a:cubicBezTo>
                    <a:cubicBezTo>
                      <a:pt x="63" y="146"/>
                      <a:pt x="59" y="153"/>
                      <a:pt x="58" y="162"/>
                    </a:cubicBezTo>
                    <a:cubicBezTo>
                      <a:pt x="53" y="185"/>
                      <a:pt x="58" y="199"/>
                      <a:pt x="42" y="216"/>
                    </a:cubicBezTo>
                    <a:cubicBezTo>
                      <a:pt x="41" y="219"/>
                      <a:pt x="41" y="222"/>
                      <a:pt x="40" y="226"/>
                    </a:cubicBezTo>
                    <a:cubicBezTo>
                      <a:pt x="38" y="228"/>
                      <a:pt x="34" y="229"/>
                      <a:pt x="34" y="232"/>
                    </a:cubicBezTo>
                    <a:cubicBezTo>
                      <a:pt x="32" y="237"/>
                      <a:pt x="33" y="244"/>
                      <a:pt x="32" y="250"/>
                    </a:cubicBezTo>
                    <a:cubicBezTo>
                      <a:pt x="31" y="252"/>
                      <a:pt x="30" y="255"/>
                      <a:pt x="29" y="258"/>
                    </a:cubicBezTo>
                    <a:cubicBezTo>
                      <a:pt x="26" y="290"/>
                      <a:pt x="20" y="317"/>
                      <a:pt x="16" y="349"/>
                    </a:cubicBezTo>
                    <a:cubicBezTo>
                      <a:pt x="14" y="359"/>
                      <a:pt x="17" y="372"/>
                      <a:pt x="10" y="381"/>
                    </a:cubicBezTo>
                    <a:cubicBezTo>
                      <a:pt x="7" y="383"/>
                      <a:pt x="5" y="386"/>
                      <a:pt x="2" y="386"/>
                    </a:cubicBezTo>
                    <a:cubicBezTo>
                      <a:pt x="0" y="386"/>
                      <a:pt x="4" y="382"/>
                      <a:pt x="5" y="381"/>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grpSp>
        <p:grpSp>
          <p:nvGrpSpPr>
            <p:cNvPr id="28720" name="Group 98"/>
            <p:cNvGrpSpPr>
              <a:grpSpLocks/>
            </p:cNvGrpSpPr>
            <p:nvPr/>
          </p:nvGrpSpPr>
          <p:grpSpPr bwMode="auto">
            <a:xfrm>
              <a:off x="6192838" y="2946400"/>
              <a:ext cx="671513" cy="1935163"/>
              <a:chOff x="3925" y="1840"/>
              <a:chExt cx="423" cy="1219"/>
            </a:xfrm>
          </p:grpSpPr>
          <p:sp>
            <p:nvSpPr>
              <p:cNvPr id="50" name="Rectangle 96"/>
              <p:cNvSpPr>
                <a:spLocks noChangeArrowheads="1"/>
              </p:cNvSpPr>
              <p:nvPr/>
            </p:nvSpPr>
            <p:spPr bwMode="auto">
              <a:xfrm>
                <a:off x="3929" y="1840"/>
                <a:ext cx="114" cy="286"/>
              </a:xfrm>
              <a:prstGeom prst="rect">
                <a:avLst/>
              </a:prstGeom>
              <a:noFill/>
              <a:ln>
                <a:noFill/>
              </a:ln>
              <a:effectLst>
                <a:outerShdw blurRad="63500" dist="46662" dir="2115817" algn="ctr" rotWithShape="0">
                  <a:schemeClr val="bg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spAutoFit/>
              </a:bodyPr>
              <a:lstStyle/>
              <a:p>
                <a:pPr>
                  <a:defRPr/>
                </a:pPr>
                <a:endParaRPr lang="en-US" sz="2400" i="1" dirty="0">
                  <a:solidFill>
                    <a:srgbClr val="FFFFFF"/>
                  </a:solidFill>
                  <a:latin typeface="Kruti Dev 010" pitchFamily="2" charset="0"/>
                  <a:ea typeface="+mn-ea"/>
                  <a:cs typeface="+mn-cs"/>
                </a:endParaRPr>
              </a:p>
            </p:txBody>
          </p:sp>
          <p:sp>
            <p:nvSpPr>
              <p:cNvPr id="51" name="Rectangle 97"/>
              <p:cNvSpPr>
                <a:spLocks noChangeArrowheads="1"/>
              </p:cNvSpPr>
              <p:nvPr/>
            </p:nvSpPr>
            <p:spPr bwMode="auto">
              <a:xfrm>
                <a:off x="3925" y="2341"/>
                <a:ext cx="423" cy="718"/>
              </a:xfrm>
              <a:prstGeom prst="rect">
                <a:avLst/>
              </a:prstGeom>
              <a:noFill/>
              <a:ln>
                <a:noFill/>
              </a:ln>
              <a:effectLst>
                <a:outerShdw blurRad="63500" dist="46662" dir="2115817" algn="ctr" rotWithShape="0">
                  <a:schemeClr val="bg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spAutoFit/>
              </a:bodyPr>
              <a:lstStyle/>
              <a:p>
                <a:pPr>
                  <a:defRPr/>
                </a:pPr>
                <a:r>
                  <a:rPr lang="en-US" sz="3600" i="1" dirty="0">
                    <a:solidFill>
                      <a:srgbClr val="000000"/>
                    </a:solidFill>
                    <a:latin typeface="Kruti Dev 010" pitchFamily="2" charset="0"/>
                  </a:rPr>
                  <a:t>,y</a:t>
                </a:r>
              </a:p>
              <a:p>
                <a:pPr>
                  <a:defRPr/>
                </a:pPr>
                <a:r>
                  <a:rPr lang="en-US" sz="3600" i="1" dirty="0">
                    <a:solidFill>
                      <a:srgbClr val="000000"/>
                    </a:solidFill>
                    <a:latin typeface="Kruti Dev 010" pitchFamily="2" charset="0"/>
                  </a:rPr>
                  <a:t>lh</a:t>
                </a:r>
                <a:endParaRPr lang="en-US" sz="2000" i="1" dirty="0">
                  <a:solidFill>
                    <a:srgbClr val="000000"/>
                  </a:solidFill>
                  <a:latin typeface="Kruti Dev 010" pitchFamily="2" charset="0"/>
                </a:endParaRPr>
              </a:p>
            </p:txBody>
          </p:sp>
        </p:grpSp>
      </p:grpSp>
      <p:grpSp>
        <p:nvGrpSpPr>
          <p:cNvPr id="28705" name="Group 59"/>
          <p:cNvGrpSpPr>
            <a:grpSpLocks/>
          </p:cNvGrpSpPr>
          <p:nvPr/>
        </p:nvGrpSpPr>
        <p:grpSpPr bwMode="auto">
          <a:xfrm>
            <a:off x="3694113" y="-176213"/>
            <a:ext cx="901700" cy="2033588"/>
            <a:chOff x="6153150" y="2946400"/>
            <a:chExt cx="901700" cy="1935163"/>
          </a:xfrm>
        </p:grpSpPr>
        <p:grpSp>
          <p:nvGrpSpPr>
            <p:cNvPr id="28707" name="Group 85"/>
            <p:cNvGrpSpPr>
              <a:grpSpLocks/>
            </p:cNvGrpSpPr>
            <p:nvPr/>
          </p:nvGrpSpPr>
          <p:grpSpPr bwMode="auto">
            <a:xfrm>
              <a:off x="6153150" y="3681413"/>
              <a:ext cx="901700" cy="947736"/>
              <a:chOff x="1557" y="1007"/>
              <a:chExt cx="2105" cy="1949"/>
            </a:xfrm>
          </p:grpSpPr>
          <p:grpSp>
            <p:nvGrpSpPr>
              <p:cNvPr id="28711" name="Group 87"/>
              <p:cNvGrpSpPr>
                <a:grpSpLocks/>
              </p:cNvGrpSpPr>
              <p:nvPr/>
            </p:nvGrpSpPr>
            <p:grpSpPr bwMode="auto">
              <a:xfrm>
                <a:off x="1557" y="1209"/>
                <a:ext cx="2105" cy="1421"/>
                <a:chOff x="578" y="2316"/>
                <a:chExt cx="2105" cy="1421"/>
              </a:xfrm>
            </p:grpSpPr>
            <p:sp>
              <p:nvSpPr>
                <p:cNvPr id="28717" name="Freeform 88" descr="Cork"/>
                <p:cNvSpPr>
                  <a:spLocks/>
                </p:cNvSpPr>
                <p:nvPr/>
              </p:nvSpPr>
              <p:spPr bwMode="auto">
                <a:xfrm>
                  <a:off x="633" y="2316"/>
                  <a:ext cx="2050" cy="256"/>
                </a:xfrm>
                <a:custGeom>
                  <a:avLst/>
                  <a:gdLst>
                    <a:gd name="T0" fmla="*/ 2147483647 w 592"/>
                    <a:gd name="T1" fmla="*/ 2147483647 h 90"/>
                    <a:gd name="T2" fmla="*/ 2147483647 w 592"/>
                    <a:gd name="T3" fmla="*/ 2147483647 h 90"/>
                    <a:gd name="T4" fmla="*/ 2147483647 w 592"/>
                    <a:gd name="T5" fmla="*/ 2147483647 h 90"/>
                    <a:gd name="T6" fmla="*/ 2147483647 w 592"/>
                    <a:gd name="T7" fmla="*/ 2147483647 h 90"/>
                    <a:gd name="T8" fmla="*/ 2147483647 w 592"/>
                    <a:gd name="T9" fmla="*/ 2147483647 h 90"/>
                    <a:gd name="T10" fmla="*/ 2147483647 w 592"/>
                    <a:gd name="T11" fmla="*/ 2147483647 h 90"/>
                    <a:gd name="T12" fmla="*/ 2147483647 w 592"/>
                    <a:gd name="T13" fmla="*/ 2147483647 h 90"/>
                    <a:gd name="T14" fmla="*/ 2147483647 w 592"/>
                    <a:gd name="T15" fmla="*/ 2147483647 h 90"/>
                    <a:gd name="T16" fmla="*/ 2147483647 w 592"/>
                    <a:gd name="T17" fmla="*/ 2147483647 h 90"/>
                    <a:gd name="T18" fmla="*/ 2147483647 w 592"/>
                    <a:gd name="T19" fmla="*/ 2147483647 h 90"/>
                    <a:gd name="T20" fmla="*/ 2147483647 w 592"/>
                    <a:gd name="T21" fmla="*/ 0 h 90"/>
                    <a:gd name="T22" fmla="*/ 2147483647 w 592"/>
                    <a:gd name="T23" fmla="*/ 2147483647 h 90"/>
                    <a:gd name="T24" fmla="*/ 2147483647 w 592"/>
                    <a:gd name="T25" fmla="*/ 2147483647 h 90"/>
                    <a:gd name="T26" fmla="*/ 2147483647 w 592"/>
                    <a:gd name="T27" fmla="*/ 2147483647 h 90"/>
                    <a:gd name="T28" fmla="*/ 2147483647 w 592"/>
                    <a:gd name="T29" fmla="*/ 2147483647 h 90"/>
                    <a:gd name="T30" fmla="*/ 2147483647 w 592"/>
                    <a:gd name="T31" fmla="*/ 2147483647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2"/>
                    <a:gd name="T49" fmla="*/ 0 h 90"/>
                    <a:gd name="T50" fmla="*/ 592 w 592"/>
                    <a:gd name="T51" fmla="*/ 90 h 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2" h="90">
                      <a:moveTo>
                        <a:pt x="8" y="90"/>
                      </a:moveTo>
                      <a:cubicBezTo>
                        <a:pt x="0" y="78"/>
                        <a:pt x="10" y="51"/>
                        <a:pt x="22" y="44"/>
                      </a:cubicBezTo>
                      <a:cubicBezTo>
                        <a:pt x="27" y="35"/>
                        <a:pt x="23" y="39"/>
                        <a:pt x="34" y="36"/>
                      </a:cubicBezTo>
                      <a:cubicBezTo>
                        <a:pt x="38" y="34"/>
                        <a:pt x="46" y="32"/>
                        <a:pt x="46" y="32"/>
                      </a:cubicBezTo>
                      <a:cubicBezTo>
                        <a:pt x="72" y="33"/>
                        <a:pt x="84" y="35"/>
                        <a:pt x="112" y="34"/>
                      </a:cubicBezTo>
                      <a:cubicBezTo>
                        <a:pt x="125" y="35"/>
                        <a:pt x="138" y="38"/>
                        <a:pt x="152" y="40"/>
                      </a:cubicBezTo>
                      <a:cubicBezTo>
                        <a:pt x="158" y="42"/>
                        <a:pt x="170" y="46"/>
                        <a:pt x="170" y="46"/>
                      </a:cubicBezTo>
                      <a:cubicBezTo>
                        <a:pt x="192" y="42"/>
                        <a:pt x="215" y="46"/>
                        <a:pt x="238" y="52"/>
                      </a:cubicBezTo>
                      <a:cubicBezTo>
                        <a:pt x="271" y="50"/>
                        <a:pt x="304" y="47"/>
                        <a:pt x="338" y="44"/>
                      </a:cubicBezTo>
                      <a:cubicBezTo>
                        <a:pt x="381" y="33"/>
                        <a:pt x="427" y="24"/>
                        <a:pt x="472" y="16"/>
                      </a:cubicBezTo>
                      <a:cubicBezTo>
                        <a:pt x="488" y="12"/>
                        <a:pt x="503" y="4"/>
                        <a:pt x="520" y="0"/>
                      </a:cubicBezTo>
                      <a:cubicBezTo>
                        <a:pt x="537" y="0"/>
                        <a:pt x="554" y="0"/>
                        <a:pt x="572" y="2"/>
                      </a:cubicBezTo>
                      <a:cubicBezTo>
                        <a:pt x="582" y="3"/>
                        <a:pt x="587" y="21"/>
                        <a:pt x="590" y="30"/>
                      </a:cubicBezTo>
                      <a:cubicBezTo>
                        <a:pt x="590" y="32"/>
                        <a:pt x="592" y="36"/>
                        <a:pt x="592" y="36"/>
                      </a:cubicBezTo>
                      <a:cubicBezTo>
                        <a:pt x="588" y="45"/>
                        <a:pt x="589" y="52"/>
                        <a:pt x="582" y="60"/>
                      </a:cubicBezTo>
                      <a:cubicBezTo>
                        <a:pt x="579" y="67"/>
                        <a:pt x="577" y="66"/>
                        <a:pt x="584" y="66"/>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28718" name="Freeform 89" descr="Cork"/>
                <p:cNvSpPr>
                  <a:spLocks/>
                </p:cNvSpPr>
                <p:nvPr/>
              </p:nvSpPr>
              <p:spPr bwMode="auto">
                <a:xfrm>
                  <a:off x="578" y="2506"/>
                  <a:ext cx="2074" cy="1231"/>
                </a:xfrm>
                <a:custGeom>
                  <a:avLst/>
                  <a:gdLst>
                    <a:gd name="T0" fmla="*/ 2147483647 w 599"/>
                    <a:gd name="T1" fmla="*/ 0 h 432"/>
                    <a:gd name="T2" fmla="*/ 2147483647 w 599"/>
                    <a:gd name="T3" fmla="*/ 2147483647 h 432"/>
                    <a:gd name="T4" fmla="*/ 2147483647 w 599"/>
                    <a:gd name="T5" fmla="*/ 2147483647 h 432"/>
                    <a:gd name="T6" fmla="*/ 2147483647 w 599"/>
                    <a:gd name="T7" fmla="*/ 2147483647 h 432"/>
                    <a:gd name="T8" fmla="*/ 2147483647 w 599"/>
                    <a:gd name="T9" fmla="*/ 2147483647 h 432"/>
                    <a:gd name="T10" fmla="*/ 2147483647 w 599"/>
                    <a:gd name="T11" fmla="*/ 2147483647 h 432"/>
                    <a:gd name="T12" fmla="*/ 2147483647 w 599"/>
                    <a:gd name="T13" fmla="*/ 2147483647 h 432"/>
                    <a:gd name="T14" fmla="*/ 2147483647 w 599"/>
                    <a:gd name="T15" fmla="*/ 2147483647 h 432"/>
                    <a:gd name="T16" fmla="*/ 2147483647 w 599"/>
                    <a:gd name="T17" fmla="*/ 2147483647 h 432"/>
                    <a:gd name="T18" fmla="*/ 2147483647 w 599"/>
                    <a:gd name="T19" fmla="*/ 2147483647 h 432"/>
                    <a:gd name="T20" fmla="*/ 2147483647 w 599"/>
                    <a:gd name="T21" fmla="*/ 2147483647 h 432"/>
                    <a:gd name="T22" fmla="*/ 2147483647 w 599"/>
                    <a:gd name="T23" fmla="*/ 2147483647 h 432"/>
                    <a:gd name="T24" fmla="*/ 2147483647 w 599"/>
                    <a:gd name="T25" fmla="*/ 2147483647 h 432"/>
                    <a:gd name="T26" fmla="*/ 2147483647 w 599"/>
                    <a:gd name="T27" fmla="*/ 2147483647 h 432"/>
                    <a:gd name="T28" fmla="*/ 2147483647 w 599"/>
                    <a:gd name="T29" fmla="*/ 2147483647 h 432"/>
                    <a:gd name="T30" fmla="*/ 2147483647 w 599"/>
                    <a:gd name="T31" fmla="*/ 2147483647 h 432"/>
                    <a:gd name="T32" fmla="*/ 2147483647 w 599"/>
                    <a:gd name="T33" fmla="*/ 2147483647 h 432"/>
                    <a:gd name="T34" fmla="*/ 2147483647 w 599"/>
                    <a:gd name="T35" fmla="*/ 2147483647 h 432"/>
                    <a:gd name="T36" fmla="*/ 2147483647 w 599"/>
                    <a:gd name="T37" fmla="*/ 2147483647 h 432"/>
                    <a:gd name="T38" fmla="*/ 2147483647 w 599"/>
                    <a:gd name="T39" fmla="*/ 2147483647 h 432"/>
                    <a:gd name="T40" fmla="*/ 2147483647 w 599"/>
                    <a:gd name="T41" fmla="*/ 2147483647 h 432"/>
                    <a:gd name="T42" fmla="*/ 2147483647 w 599"/>
                    <a:gd name="T43" fmla="*/ 2147483647 h 432"/>
                    <a:gd name="T44" fmla="*/ 2147483647 w 599"/>
                    <a:gd name="T45" fmla="*/ 2147483647 h 432"/>
                    <a:gd name="T46" fmla="*/ 2147483647 w 599"/>
                    <a:gd name="T47" fmla="*/ 2147483647 h 432"/>
                    <a:gd name="T48" fmla="*/ 2147483647 w 599"/>
                    <a:gd name="T49" fmla="*/ 2147483647 h 432"/>
                    <a:gd name="T50" fmla="*/ 2147483647 w 599"/>
                    <a:gd name="T51" fmla="*/ 2147483647 h 432"/>
                    <a:gd name="T52" fmla="*/ 2147483647 w 599"/>
                    <a:gd name="T53" fmla="*/ 2147483647 h 432"/>
                    <a:gd name="T54" fmla="*/ 2147483647 w 599"/>
                    <a:gd name="T55" fmla="*/ 2147483647 h 432"/>
                    <a:gd name="T56" fmla="*/ 2147483647 w 599"/>
                    <a:gd name="T57" fmla="*/ 2147483647 h 432"/>
                    <a:gd name="T58" fmla="*/ 2147483647 w 599"/>
                    <a:gd name="T59" fmla="*/ 2147483647 h 432"/>
                    <a:gd name="T60" fmla="*/ 2147483647 w 599"/>
                    <a:gd name="T61" fmla="*/ 2147483647 h 4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99"/>
                    <a:gd name="T94" fmla="*/ 0 h 432"/>
                    <a:gd name="T95" fmla="*/ 599 w 599"/>
                    <a:gd name="T96" fmla="*/ 432 h 4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99" h="432">
                      <a:moveTo>
                        <a:pt x="599" y="0"/>
                      </a:moveTo>
                      <a:cubicBezTo>
                        <a:pt x="597" y="2"/>
                        <a:pt x="596" y="4"/>
                        <a:pt x="595" y="6"/>
                      </a:cubicBezTo>
                      <a:cubicBezTo>
                        <a:pt x="593" y="7"/>
                        <a:pt x="590" y="8"/>
                        <a:pt x="589" y="10"/>
                      </a:cubicBezTo>
                      <a:cubicBezTo>
                        <a:pt x="587" y="11"/>
                        <a:pt x="585" y="23"/>
                        <a:pt x="585" y="24"/>
                      </a:cubicBezTo>
                      <a:cubicBezTo>
                        <a:pt x="575" y="45"/>
                        <a:pt x="570" y="72"/>
                        <a:pt x="557" y="92"/>
                      </a:cubicBezTo>
                      <a:cubicBezTo>
                        <a:pt x="551" y="130"/>
                        <a:pt x="537" y="171"/>
                        <a:pt x="525" y="208"/>
                      </a:cubicBezTo>
                      <a:cubicBezTo>
                        <a:pt x="523" y="228"/>
                        <a:pt x="519" y="246"/>
                        <a:pt x="515" y="266"/>
                      </a:cubicBezTo>
                      <a:cubicBezTo>
                        <a:pt x="511" y="294"/>
                        <a:pt x="511" y="322"/>
                        <a:pt x="505" y="350"/>
                      </a:cubicBezTo>
                      <a:cubicBezTo>
                        <a:pt x="503" y="368"/>
                        <a:pt x="503" y="385"/>
                        <a:pt x="495" y="402"/>
                      </a:cubicBezTo>
                      <a:cubicBezTo>
                        <a:pt x="492" y="416"/>
                        <a:pt x="474" y="420"/>
                        <a:pt x="461" y="422"/>
                      </a:cubicBezTo>
                      <a:cubicBezTo>
                        <a:pt x="440" y="416"/>
                        <a:pt x="450" y="419"/>
                        <a:pt x="433" y="414"/>
                      </a:cubicBezTo>
                      <a:cubicBezTo>
                        <a:pt x="429" y="412"/>
                        <a:pt x="421" y="410"/>
                        <a:pt x="421" y="410"/>
                      </a:cubicBezTo>
                      <a:cubicBezTo>
                        <a:pt x="410" y="394"/>
                        <a:pt x="414" y="367"/>
                        <a:pt x="425" y="352"/>
                      </a:cubicBezTo>
                      <a:cubicBezTo>
                        <a:pt x="426" y="347"/>
                        <a:pt x="431" y="342"/>
                        <a:pt x="431" y="338"/>
                      </a:cubicBezTo>
                      <a:cubicBezTo>
                        <a:pt x="429" y="328"/>
                        <a:pt x="405" y="328"/>
                        <a:pt x="405" y="328"/>
                      </a:cubicBezTo>
                      <a:cubicBezTo>
                        <a:pt x="392" y="315"/>
                        <a:pt x="365" y="319"/>
                        <a:pt x="347" y="316"/>
                      </a:cubicBezTo>
                      <a:cubicBezTo>
                        <a:pt x="268" y="322"/>
                        <a:pt x="188" y="334"/>
                        <a:pt x="113" y="360"/>
                      </a:cubicBezTo>
                      <a:cubicBezTo>
                        <a:pt x="101" y="377"/>
                        <a:pt x="116" y="356"/>
                        <a:pt x="103" y="368"/>
                      </a:cubicBezTo>
                      <a:cubicBezTo>
                        <a:pt x="99" y="370"/>
                        <a:pt x="90" y="387"/>
                        <a:pt x="87" y="392"/>
                      </a:cubicBezTo>
                      <a:cubicBezTo>
                        <a:pt x="94" y="431"/>
                        <a:pt x="75" y="417"/>
                        <a:pt x="53" y="432"/>
                      </a:cubicBezTo>
                      <a:cubicBezTo>
                        <a:pt x="44" y="429"/>
                        <a:pt x="36" y="426"/>
                        <a:pt x="29" y="422"/>
                      </a:cubicBezTo>
                      <a:cubicBezTo>
                        <a:pt x="24" y="419"/>
                        <a:pt x="17" y="414"/>
                        <a:pt x="17" y="414"/>
                      </a:cubicBezTo>
                      <a:cubicBezTo>
                        <a:pt x="12" y="399"/>
                        <a:pt x="16" y="404"/>
                        <a:pt x="7" y="398"/>
                      </a:cubicBezTo>
                      <a:cubicBezTo>
                        <a:pt x="0" y="388"/>
                        <a:pt x="5" y="380"/>
                        <a:pt x="11" y="372"/>
                      </a:cubicBezTo>
                      <a:cubicBezTo>
                        <a:pt x="8" y="357"/>
                        <a:pt x="13" y="347"/>
                        <a:pt x="17" y="334"/>
                      </a:cubicBezTo>
                      <a:cubicBezTo>
                        <a:pt x="19" y="311"/>
                        <a:pt x="19" y="283"/>
                        <a:pt x="27" y="262"/>
                      </a:cubicBezTo>
                      <a:cubicBezTo>
                        <a:pt x="28" y="237"/>
                        <a:pt x="32" y="212"/>
                        <a:pt x="29" y="188"/>
                      </a:cubicBezTo>
                      <a:cubicBezTo>
                        <a:pt x="31" y="167"/>
                        <a:pt x="27" y="146"/>
                        <a:pt x="31" y="126"/>
                      </a:cubicBezTo>
                      <a:cubicBezTo>
                        <a:pt x="29" y="108"/>
                        <a:pt x="27" y="99"/>
                        <a:pt x="29" y="82"/>
                      </a:cubicBezTo>
                      <a:cubicBezTo>
                        <a:pt x="26" y="64"/>
                        <a:pt x="23" y="47"/>
                        <a:pt x="21" y="30"/>
                      </a:cubicBezTo>
                      <a:cubicBezTo>
                        <a:pt x="23" y="10"/>
                        <a:pt x="28" y="9"/>
                        <a:pt x="19" y="14"/>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grpSp>
          <p:sp>
            <p:nvSpPr>
              <p:cNvPr id="28712" name="Freeform 91"/>
              <p:cNvSpPr>
                <a:spLocks/>
              </p:cNvSpPr>
              <p:nvPr/>
            </p:nvSpPr>
            <p:spPr bwMode="auto">
              <a:xfrm>
                <a:off x="1616" y="2649"/>
                <a:ext cx="88" cy="277"/>
              </a:xfrm>
              <a:custGeom>
                <a:avLst/>
                <a:gdLst>
                  <a:gd name="T0" fmla="*/ 218 w 85"/>
                  <a:gd name="T1" fmla="*/ 3 h 318"/>
                  <a:gd name="T2" fmla="*/ 190 w 85"/>
                  <a:gd name="T3" fmla="*/ 3 h 318"/>
                  <a:gd name="T4" fmla="*/ 144 w 85"/>
                  <a:gd name="T5" fmla="*/ 3 h 318"/>
                  <a:gd name="T6" fmla="*/ 165 w 85"/>
                  <a:gd name="T7" fmla="*/ 3 h 318"/>
                  <a:gd name="T8" fmla="*/ 190 w 85"/>
                  <a:gd name="T9" fmla="*/ 3 h 318"/>
                  <a:gd name="T10" fmla="*/ 113 w 85"/>
                  <a:gd name="T11" fmla="*/ 3 h 318"/>
                  <a:gd name="T12" fmla="*/ 113 w 85"/>
                  <a:gd name="T13" fmla="*/ 3 h 318"/>
                  <a:gd name="T14" fmla="*/ 144 w 85"/>
                  <a:gd name="T15" fmla="*/ 3 h 318"/>
                  <a:gd name="T16" fmla="*/ 86 w 85"/>
                  <a:gd name="T17" fmla="*/ 3 h 318"/>
                  <a:gd name="T18" fmla="*/ 113 w 85"/>
                  <a:gd name="T19" fmla="*/ 3 h 318"/>
                  <a:gd name="T20" fmla="*/ 144 w 85"/>
                  <a:gd name="T21" fmla="*/ 3 h 318"/>
                  <a:gd name="T22" fmla="*/ 113 w 85"/>
                  <a:gd name="T23" fmla="*/ 3 h 318"/>
                  <a:gd name="T24" fmla="*/ 144 w 85"/>
                  <a:gd name="T25" fmla="*/ 3 h 318"/>
                  <a:gd name="T26" fmla="*/ 113 w 85"/>
                  <a:gd name="T27" fmla="*/ 3 h 318"/>
                  <a:gd name="T28" fmla="*/ 144 w 85"/>
                  <a:gd name="T29" fmla="*/ 3 h 318"/>
                  <a:gd name="T30" fmla="*/ 165 w 85"/>
                  <a:gd name="T31" fmla="*/ 3 h 318"/>
                  <a:gd name="T32" fmla="*/ 218 w 85"/>
                  <a:gd name="T33" fmla="*/ 3 h 318"/>
                  <a:gd name="T34" fmla="*/ 241 w 85"/>
                  <a:gd name="T35" fmla="*/ 3 h 318"/>
                  <a:gd name="T36" fmla="*/ 218 w 85"/>
                  <a:gd name="T37" fmla="*/ 3 h 318"/>
                  <a:gd name="T38" fmla="*/ 190 w 85"/>
                  <a:gd name="T39" fmla="*/ 3 h 318"/>
                  <a:gd name="T40" fmla="*/ 165 w 85"/>
                  <a:gd name="T41" fmla="*/ 3 h 318"/>
                  <a:gd name="T42" fmla="*/ 113 w 85"/>
                  <a:gd name="T43" fmla="*/ 3 h 318"/>
                  <a:gd name="T44" fmla="*/ 86 w 85"/>
                  <a:gd name="T45" fmla="*/ 3 h 318"/>
                  <a:gd name="T46" fmla="*/ 65 w 85"/>
                  <a:gd name="T47" fmla="*/ 3 h 318"/>
                  <a:gd name="T48" fmla="*/ 5 w 85"/>
                  <a:gd name="T49" fmla="*/ 3 h 318"/>
                  <a:gd name="T50" fmla="*/ 113 w 85"/>
                  <a:gd name="T51" fmla="*/ 3 h 318"/>
                  <a:gd name="T52" fmla="*/ 190 w 85"/>
                  <a:gd name="T53" fmla="*/ 3 h 318"/>
                  <a:gd name="T54" fmla="*/ 218 w 85"/>
                  <a:gd name="T55" fmla="*/ 3 h 318"/>
                  <a:gd name="T56" fmla="*/ 190 w 85"/>
                  <a:gd name="T57" fmla="*/ 3 h 318"/>
                  <a:gd name="T58" fmla="*/ 190 w 85"/>
                  <a:gd name="T59" fmla="*/ 3 h 318"/>
                  <a:gd name="T60" fmla="*/ 144 w 85"/>
                  <a:gd name="T61" fmla="*/ 3 h 318"/>
                  <a:gd name="T62" fmla="*/ 65 w 85"/>
                  <a:gd name="T63" fmla="*/ 3 h 318"/>
                  <a:gd name="T64" fmla="*/ 113 w 85"/>
                  <a:gd name="T65" fmla="*/ 3 h 318"/>
                  <a:gd name="T66" fmla="*/ 165 w 85"/>
                  <a:gd name="T67" fmla="*/ 3 h 318"/>
                  <a:gd name="T68" fmla="*/ 218 w 85"/>
                  <a:gd name="T69" fmla="*/ 3 h 3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318"/>
                  <a:gd name="T107" fmla="*/ 85 w 85"/>
                  <a:gd name="T108" fmla="*/ 318 h 3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318">
                    <a:moveTo>
                      <a:pt x="72" y="153"/>
                    </a:moveTo>
                    <a:cubicBezTo>
                      <a:pt x="69" y="125"/>
                      <a:pt x="70" y="96"/>
                      <a:pt x="64" y="69"/>
                    </a:cubicBezTo>
                    <a:cubicBezTo>
                      <a:pt x="61" y="58"/>
                      <a:pt x="57" y="43"/>
                      <a:pt x="47" y="43"/>
                    </a:cubicBezTo>
                    <a:cubicBezTo>
                      <a:pt x="37" y="43"/>
                      <a:pt x="55" y="69"/>
                      <a:pt x="55" y="69"/>
                    </a:cubicBezTo>
                    <a:cubicBezTo>
                      <a:pt x="58" y="55"/>
                      <a:pt x="67" y="40"/>
                      <a:pt x="64" y="27"/>
                    </a:cubicBezTo>
                    <a:cubicBezTo>
                      <a:pt x="61" y="17"/>
                      <a:pt x="41" y="0"/>
                      <a:pt x="38" y="10"/>
                    </a:cubicBezTo>
                    <a:cubicBezTo>
                      <a:pt x="30" y="27"/>
                      <a:pt x="61" y="111"/>
                      <a:pt x="38" y="43"/>
                    </a:cubicBezTo>
                    <a:cubicBezTo>
                      <a:pt x="46" y="96"/>
                      <a:pt x="56" y="134"/>
                      <a:pt x="47" y="187"/>
                    </a:cubicBezTo>
                    <a:cubicBezTo>
                      <a:pt x="41" y="178"/>
                      <a:pt x="31" y="171"/>
                      <a:pt x="30" y="161"/>
                    </a:cubicBezTo>
                    <a:cubicBezTo>
                      <a:pt x="28" y="149"/>
                      <a:pt x="26" y="128"/>
                      <a:pt x="38" y="128"/>
                    </a:cubicBezTo>
                    <a:cubicBezTo>
                      <a:pt x="49" y="128"/>
                      <a:pt x="47" y="172"/>
                      <a:pt x="47" y="161"/>
                    </a:cubicBezTo>
                    <a:cubicBezTo>
                      <a:pt x="47" y="141"/>
                      <a:pt x="38" y="121"/>
                      <a:pt x="38" y="102"/>
                    </a:cubicBezTo>
                    <a:cubicBezTo>
                      <a:pt x="38" y="84"/>
                      <a:pt x="47" y="135"/>
                      <a:pt x="47" y="153"/>
                    </a:cubicBezTo>
                    <a:cubicBezTo>
                      <a:pt x="47" y="164"/>
                      <a:pt x="38" y="130"/>
                      <a:pt x="38" y="119"/>
                    </a:cubicBezTo>
                    <a:cubicBezTo>
                      <a:pt x="38" y="110"/>
                      <a:pt x="44" y="135"/>
                      <a:pt x="47" y="144"/>
                    </a:cubicBezTo>
                    <a:cubicBezTo>
                      <a:pt x="49" y="152"/>
                      <a:pt x="52" y="161"/>
                      <a:pt x="55" y="170"/>
                    </a:cubicBezTo>
                    <a:cubicBezTo>
                      <a:pt x="73" y="83"/>
                      <a:pt x="55" y="148"/>
                      <a:pt x="72" y="203"/>
                    </a:cubicBezTo>
                    <a:cubicBezTo>
                      <a:pt x="74" y="211"/>
                      <a:pt x="77" y="220"/>
                      <a:pt x="80" y="229"/>
                    </a:cubicBezTo>
                    <a:cubicBezTo>
                      <a:pt x="77" y="245"/>
                      <a:pt x="85" y="269"/>
                      <a:pt x="72" y="279"/>
                    </a:cubicBezTo>
                    <a:cubicBezTo>
                      <a:pt x="66" y="282"/>
                      <a:pt x="39" y="202"/>
                      <a:pt x="64" y="271"/>
                    </a:cubicBezTo>
                    <a:cubicBezTo>
                      <a:pt x="61" y="285"/>
                      <a:pt x="66" y="305"/>
                      <a:pt x="55" y="313"/>
                    </a:cubicBezTo>
                    <a:cubicBezTo>
                      <a:pt x="46" y="318"/>
                      <a:pt x="40" y="297"/>
                      <a:pt x="38" y="288"/>
                    </a:cubicBezTo>
                    <a:cubicBezTo>
                      <a:pt x="31" y="260"/>
                      <a:pt x="32" y="231"/>
                      <a:pt x="30" y="203"/>
                    </a:cubicBezTo>
                    <a:cubicBezTo>
                      <a:pt x="27" y="217"/>
                      <a:pt x="35" y="241"/>
                      <a:pt x="22" y="246"/>
                    </a:cubicBezTo>
                    <a:cubicBezTo>
                      <a:pt x="10" y="250"/>
                      <a:pt x="6" y="224"/>
                      <a:pt x="5" y="212"/>
                    </a:cubicBezTo>
                    <a:cubicBezTo>
                      <a:pt x="0" y="173"/>
                      <a:pt x="15" y="167"/>
                      <a:pt x="38" y="144"/>
                    </a:cubicBezTo>
                    <a:cubicBezTo>
                      <a:pt x="46" y="152"/>
                      <a:pt x="58" y="158"/>
                      <a:pt x="64" y="170"/>
                    </a:cubicBezTo>
                    <a:cubicBezTo>
                      <a:pt x="70" y="185"/>
                      <a:pt x="72" y="203"/>
                      <a:pt x="72" y="220"/>
                    </a:cubicBezTo>
                    <a:cubicBezTo>
                      <a:pt x="72" y="231"/>
                      <a:pt x="66" y="198"/>
                      <a:pt x="64" y="187"/>
                    </a:cubicBezTo>
                    <a:cubicBezTo>
                      <a:pt x="78" y="124"/>
                      <a:pt x="84" y="73"/>
                      <a:pt x="64" y="10"/>
                    </a:cubicBezTo>
                    <a:cubicBezTo>
                      <a:pt x="58" y="18"/>
                      <a:pt x="54" y="28"/>
                      <a:pt x="47" y="35"/>
                    </a:cubicBezTo>
                    <a:cubicBezTo>
                      <a:pt x="40" y="40"/>
                      <a:pt x="23" y="34"/>
                      <a:pt x="22" y="43"/>
                    </a:cubicBezTo>
                    <a:cubicBezTo>
                      <a:pt x="19" y="60"/>
                      <a:pt x="38" y="94"/>
                      <a:pt x="38" y="94"/>
                    </a:cubicBezTo>
                    <a:cubicBezTo>
                      <a:pt x="57" y="39"/>
                      <a:pt x="38" y="80"/>
                      <a:pt x="55" y="136"/>
                    </a:cubicBezTo>
                    <a:cubicBezTo>
                      <a:pt x="57" y="143"/>
                      <a:pt x="66" y="147"/>
                      <a:pt x="72" y="153"/>
                    </a:cubicBezTo>
                    <a:close/>
                  </a:path>
                </a:pathLst>
              </a:custGeom>
              <a:solidFill>
                <a:schemeClr val="bg2"/>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28713" name="Freeform 92"/>
              <p:cNvSpPr>
                <a:spLocks/>
              </p:cNvSpPr>
              <p:nvPr/>
            </p:nvSpPr>
            <p:spPr bwMode="auto">
              <a:xfrm>
                <a:off x="1635" y="2647"/>
                <a:ext cx="109" cy="309"/>
              </a:xfrm>
              <a:custGeom>
                <a:avLst/>
                <a:gdLst>
                  <a:gd name="T0" fmla="*/ 1 w 105"/>
                  <a:gd name="T1" fmla="*/ 0 h 354"/>
                  <a:gd name="T2" fmla="*/ 306 w 105"/>
                  <a:gd name="T3" fmla="*/ 3 h 354"/>
                  <a:gd name="T4" fmla="*/ 240 w 105"/>
                  <a:gd name="T5" fmla="*/ 3 h 354"/>
                  <a:gd name="T6" fmla="*/ 276 w 105"/>
                  <a:gd name="T7" fmla="*/ 3 h 354"/>
                  <a:gd name="T8" fmla="*/ 276 w 105"/>
                  <a:gd name="T9" fmla="*/ 3 h 354"/>
                  <a:gd name="T10" fmla="*/ 321 w 105"/>
                  <a:gd name="T11" fmla="*/ 3 h 354"/>
                  <a:gd name="T12" fmla="*/ 321 w 105"/>
                  <a:gd name="T13" fmla="*/ 3 h 354"/>
                  <a:gd name="T14" fmla="*/ 276 w 105"/>
                  <a:gd name="T15" fmla="*/ 4 h 354"/>
                  <a:gd name="T16" fmla="*/ 227 w 105"/>
                  <a:gd name="T17" fmla="*/ 4 h 354"/>
                  <a:gd name="T18" fmla="*/ 52 w 105"/>
                  <a:gd name="T19" fmla="*/ 3 h 354"/>
                  <a:gd name="T20" fmla="*/ 12 w 105"/>
                  <a:gd name="T21" fmla="*/ 3 h 354"/>
                  <a:gd name="T22" fmla="*/ 52 w 105"/>
                  <a:gd name="T23" fmla="*/ 3 h 354"/>
                  <a:gd name="T24" fmla="*/ 9 w 105"/>
                  <a:gd name="T25" fmla="*/ 3 h 354"/>
                  <a:gd name="T26" fmla="*/ 64 w 105"/>
                  <a:gd name="T27" fmla="*/ 3 h 354"/>
                  <a:gd name="T28" fmla="*/ 6 w 105"/>
                  <a:gd name="T29" fmla="*/ 3 h 354"/>
                  <a:gd name="T30" fmla="*/ 1 w 105"/>
                  <a:gd name="T31" fmla="*/ 0 h 3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5"/>
                  <a:gd name="T49" fmla="*/ 0 h 354"/>
                  <a:gd name="T50" fmla="*/ 105 w 105"/>
                  <a:gd name="T51" fmla="*/ 354 h 3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5" h="354">
                    <a:moveTo>
                      <a:pt x="1" y="0"/>
                    </a:moveTo>
                    <a:cubicBezTo>
                      <a:pt x="19" y="11"/>
                      <a:pt x="67" y="3"/>
                      <a:pt x="92" y="5"/>
                    </a:cubicBezTo>
                    <a:cubicBezTo>
                      <a:pt x="87" y="16"/>
                      <a:pt x="83" y="22"/>
                      <a:pt x="73" y="29"/>
                    </a:cubicBezTo>
                    <a:cubicBezTo>
                      <a:pt x="76" y="39"/>
                      <a:pt x="80" y="50"/>
                      <a:pt x="84" y="61"/>
                    </a:cubicBezTo>
                    <a:cubicBezTo>
                      <a:pt x="80" y="89"/>
                      <a:pt x="73" y="118"/>
                      <a:pt x="84" y="146"/>
                    </a:cubicBezTo>
                    <a:cubicBezTo>
                      <a:pt x="86" y="158"/>
                      <a:pt x="89" y="158"/>
                      <a:pt x="97" y="168"/>
                    </a:cubicBezTo>
                    <a:cubicBezTo>
                      <a:pt x="101" y="194"/>
                      <a:pt x="99" y="212"/>
                      <a:pt x="97" y="240"/>
                    </a:cubicBezTo>
                    <a:cubicBezTo>
                      <a:pt x="103" y="261"/>
                      <a:pt x="105" y="319"/>
                      <a:pt x="84" y="336"/>
                    </a:cubicBezTo>
                    <a:cubicBezTo>
                      <a:pt x="80" y="347"/>
                      <a:pt x="79" y="351"/>
                      <a:pt x="68" y="354"/>
                    </a:cubicBezTo>
                    <a:cubicBezTo>
                      <a:pt x="38" y="351"/>
                      <a:pt x="24" y="348"/>
                      <a:pt x="14" y="320"/>
                    </a:cubicBezTo>
                    <a:cubicBezTo>
                      <a:pt x="12" y="307"/>
                      <a:pt x="7" y="294"/>
                      <a:pt x="12" y="282"/>
                    </a:cubicBezTo>
                    <a:cubicBezTo>
                      <a:pt x="7" y="269"/>
                      <a:pt x="10" y="257"/>
                      <a:pt x="14" y="245"/>
                    </a:cubicBezTo>
                    <a:cubicBezTo>
                      <a:pt x="2" y="199"/>
                      <a:pt x="13" y="146"/>
                      <a:pt x="9" y="98"/>
                    </a:cubicBezTo>
                    <a:cubicBezTo>
                      <a:pt x="11" y="79"/>
                      <a:pt x="13" y="62"/>
                      <a:pt x="20" y="45"/>
                    </a:cubicBezTo>
                    <a:cubicBezTo>
                      <a:pt x="17" y="29"/>
                      <a:pt x="20" y="18"/>
                      <a:pt x="6" y="13"/>
                    </a:cubicBezTo>
                    <a:cubicBezTo>
                      <a:pt x="0" y="3"/>
                      <a:pt x="1" y="8"/>
                      <a:pt x="1" y="0"/>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28714" name="Freeform 93"/>
              <p:cNvSpPr>
                <a:spLocks/>
              </p:cNvSpPr>
              <p:nvPr/>
            </p:nvSpPr>
            <p:spPr bwMode="auto">
              <a:xfrm>
                <a:off x="3008" y="2583"/>
                <a:ext cx="155" cy="328"/>
              </a:xfrm>
              <a:custGeom>
                <a:avLst/>
                <a:gdLst>
                  <a:gd name="T0" fmla="*/ 496 w 149"/>
                  <a:gd name="T1" fmla="*/ 3 h 376"/>
                  <a:gd name="T2" fmla="*/ 472 w 149"/>
                  <a:gd name="T3" fmla="*/ 3 h 376"/>
                  <a:gd name="T4" fmla="*/ 438 w 149"/>
                  <a:gd name="T5" fmla="*/ 3 h 376"/>
                  <a:gd name="T6" fmla="*/ 432 w 149"/>
                  <a:gd name="T7" fmla="*/ 3 h 376"/>
                  <a:gd name="T8" fmla="*/ 369 w 149"/>
                  <a:gd name="T9" fmla="*/ 3 h 376"/>
                  <a:gd name="T10" fmla="*/ 291 w 149"/>
                  <a:gd name="T11" fmla="*/ 3 h 376"/>
                  <a:gd name="T12" fmla="*/ 234 w 149"/>
                  <a:gd name="T13" fmla="*/ 4 h 376"/>
                  <a:gd name="T14" fmla="*/ 196 w 149"/>
                  <a:gd name="T15" fmla="*/ 4 h 376"/>
                  <a:gd name="T16" fmla="*/ 62 w 149"/>
                  <a:gd name="T17" fmla="*/ 4 h 376"/>
                  <a:gd name="T18" fmla="*/ 2 w 149"/>
                  <a:gd name="T19" fmla="*/ 4 h 376"/>
                  <a:gd name="T20" fmla="*/ 5 w 149"/>
                  <a:gd name="T21" fmla="*/ 3 h 376"/>
                  <a:gd name="T22" fmla="*/ 8 w 149"/>
                  <a:gd name="T23" fmla="*/ 3 h 376"/>
                  <a:gd name="T24" fmla="*/ 70 w 149"/>
                  <a:gd name="T25" fmla="*/ 3 h 376"/>
                  <a:gd name="T26" fmla="*/ 117 w 149"/>
                  <a:gd name="T27" fmla="*/ 3 h 376"/>
                  <a:gd name="T28" fmla="*/ 149 w 149"/>
                  <a:gd name="T29" fmla="*/ 3 h 376"/>
                  <a:gd name="T30" fmla="*/ 283 w 149"/>
                  <a:gd name="T31" fmla="*/ 3 h 376"/>
                  <a:gd name="T32" fmla="*/ 432 w 149"/>
                  <a:gd name="T33" fmla="*/ 3 h 376"/>
                  <a:gd name="T34" fmla="*/ 496 w 149"/>
                  <a:gd name="T35" fmla="*/ 3 h 3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9"/>
                  <a:gd name="T55" fmla="*/ 0 h 376"/>
                  <a:gd name="T56" fmla="*/ 149 w 149"/>
                  <a:gd name="T57" fmla="*/ 376 h 3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9" h="376">
                    <a:moveTo>
                      <a:pt x="141" y="20"/>
                    </a:moveTo>
                    <a:cubicBezTo>
                      <a:pt x="135" y="47"/>
                      <a:pt x="136" y="74"/>
                      <a:pt x="133" y="103"/>
                    </a:cubicBezTo>
                    <a:cubicBezTo>
                      <a:pt x="131" y="112"/>
                      <a:pt x="127" y="120"/>
                      <a:pt x="125" y="130"/>
                    </a:cubicBezTo>
                    <a:cubicBezTo>
                      <a:pt x="124" y="133"/>
                      <a:pt x="122" y="140"/>
                      <a:pt x="122" y="140"/>
                    </a:cubicBezTo>
                    <a:cubicBezTo>
                      <a:pt x="126" y="171"/>
                      <a:pt x="121" y="215"/>
                      <a:pt x="104" y="244"/>
                    </a:cubicBezTo>
                    <a:cubicBezTo>
                      <a:pt x="98" y="263"/>
                      <a:pt x="102" y="306"/>
                      <a:pt x="82" y="314"/>
                    </a:cubicBezTo>
                    <a:cubicBezTo>
                      <a:pt x="78" y="326"/>
                      <a:pt x="66" y="361"/>
                      <a:pt x="66" y="362"/>
                    </a:cubicBezTo>
                    <a:cubicBezTo>
                      <a:pt x="62" y="362"/>
                      <a:pt x="59" y="363"/>
                      <a:pt x="56" y="364"/>
                    </a:cubicBezTo>
                    <a:cubicBezTo>
                      <a:pt x="43" y="376"/>
                      <a:pt x="36" y="371"/>
                      <a:pt x="18" y="370"/>
                    </a:cubicBezTo>
                    <a:cubicBezTo>
                      <a:pt x="12" y="363"/>
                      <a:pt x="8" y="356"/>
                      <a:pt x="2" y="351"/>
                    </a:cubicBezTo>
                    <a:cubicBezTo>
                      <a:pt x="0" y="336"/>
                      <a:pt x="0" y="329"/>
                      <a:pt x="5" y="316"/>
                    </a:cubicBezTo>
                    <a:cubicBezTo>
                      <a:pt x="7" y="287"/>
                      <a:pt x="1" y="247"/>
                      <a:pt x="8" y="220"/>
                    </a:cubicBezTo>
                    <a:cubicBezTo>
                      <a:pt x="9" y="211"/>
                      <a:pt x="21" y="199"/>
                      <a:pt x="21" y="199"/>
                    </a:cubicBezTo>
                    <a:cubicBezTo>
                      <a:pt x="22" y="168"/>
                      <a:pt x="17" y="133"/>
                      <a:pt x="34" y="106"/>
                    </a:cubicBezTo>
                    <a:cubicBezTo>
                      <a:pt x="36" y="95"/>
                      <a:pt x="42" y="74"/>
                      <a:pt x="42" y="74"/>
                    </a:cubicBezTo>
                    <a:cubicBezTo>
                      <a:pt x="45" y="3"/>
                      <a:pt x="33" y="0"/>
                      <a:pt x="80" y="18"/>
                    </a:cubicBezTo>
                    <a:cubicBezTo>
                      <a:pt x="108" y="14"/>
                      <a:pt x="99" y="13"/>
                      <a:pt x="122" y="18"/>
                    </a:cubicBezTo>
                    <a:cubicBezTo>
                      <a:pt x="144" y="22"/>
                      <a:pt x="149" y="28"/>
                      <a:pt x="141" y="20"/>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28715" name="Freeform 94"/>
              <p:cNvSpPr>
                <a:spLocks/>
              </p:cNvSpPr>
              <p:nvPr/>
            </p:nvSpPr>
            <p:spPr bwMode="auto">
              <a:xfrm>
                <a:off x="1714" y="1020"/>
                <a:ext cx="99" cy="440"/>
              </a:xfrm>
              <a:custGeom>
                <a:avLst/>
                <a:gdLst>
                  <a:gd name="T0" fmla="*/ 68 w 96"/>
                  <a:gd name="T1" fmla="*/ 6 h 504"/>
                  <a:gd name="T2" fmla="*/ 161 w 96"/>
                  <a:gd name="T3" fmla="*/ 7 h 504"/>
                  <a:gd name="T4" fmla="*/ 192 w 96"/>
                  <a:gd name="T5" fmla="*/ 6 h 504"/>
                  <a:gd name="T6" fmla="*/ 192 w 96"/>
                  <a:gd name="T7" fmla="*/ 3 h 504"/>
                  <a:gd name="T8" fmla="*/ 237 w 96"/>
                  <a:gd name="T9" fmla="*/ 3 h 504"/>
                  <a:gd name="T10" fmla="*/ 255 w 96"/>
                  <a:gd name="T11" fmla="*/ 3 h 504"/>
                  <a:gd name="T12" fmla="*/ 237 w 96"/>
                  <a:gd name="T13" fmla="*/ 3 h 504"/>
                  <a:gd name="T14" fmla="*/ 206 w 96"/>
                  <a:gd name="T15" fmla="*/ 3 h 504"/>
                  <a:gd name="T16" fmla="*/ 74 w 96"/>
                  <a:gd name="T17" fmla="*/ 3 h 504"/>
                  <a:gd name="T18" fmla="*/ 68 w 96"/>
                  <a:gd name="T19" fmla="*/ 3 h 504"/>
                  <a:gd name="T20" fmla="*/ 80 w 96"/>
                  <a:gd name="T21" fmla="*/ 4 h 504"/>
                  <a:gd name="T22" fmla="*/ 104 w 96"/>
                  <a:gd name="T23" fmla="*/ 5 h 504"/>
                  <a:gd name="T24" fmla="*/ 64 w 96"/>
                  <a:gd name="T25" fmla="*/ 6 h 504"/>
                  <a:gd name="T26" fmla="*/ 68 w 96"/>
                  <a:gd name="T27" fmla="*/ 6 h 5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
                  <a:gd name="T43" fmla="*/ 0 h 504"/>
                  <a:gd name="T44" fmla="*/ 96 w 96"/>
                  <a:gd name="T45" fmla="*/ 504 h 5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6" h="504">
                    <a:moveTo>
                      <a:pt x="26" y="486"/>
                    </a:moveTo>
                    <a:cubicBezTo>
                      <a:pt x="50" y="492"/>
                      <a:pt x="38" y="489"/>
                      <a:pt x="61" y="494"/>
                    </a:cubicBezTo>
                    <a:cubicBezTo>
                      <a:pt x="69" y="480"/>
                      <a:pt x="66" y="465"/>
                      <a:pt x="72" y="451"/>
                    </a:cubicBezTo>
                    <a:cubicBezTo>
                      <a:pt x="77" y="408"/>
                      <a:pt x="82" y="366"/>
                      <a:pt x="72" y="323"/>
                    </a:cubicBezTo>
                    <a:cubicBezTo>
                      <a:pt x="73" y="288"/>
                      <a:pt x="75" y="247"/>
                      <a:pt x="88" y="214"/>
                    </a:cubicBezTo>
                    <a:cubicBezTo>
                      <a:pt x="93" y="179"/>
                      <a:pt x="89" y="192"/>
                      <a:pt x="96" y="174"/>
                    </a:cubicBezTo>
                    <a:cubicBezTo>
                      <a:pt x="94" y="116"/>
                      <a:pt x="92" y="96"/>
                      <a:pt x="88" y="51"/>
                    </a:cubicBezTo>
                    <a:cubicBezTo>
                      <a:pt x="90" y="21"/>
                      <a:pt x="89" y="26"/>
                      <a:pt x="77" y="6"/>
                    </a:cubicBezTo>
                    <a:cubicBezTo>
                      <a:pt x="43" y="8"/>
                      <a:pt x="39" y="0"/>
                      <a:pt x="29" y="25"/>
                    </a:cubicBezTo>
                    <a:cubicBezTo>
                      <a:pt x="31" y="56"/>
                      <a:pt x="37" y="90"/>
                      <a:pt x="26" y="121"/>
                    </a:cubicBezTo>
                    <a:cubicBezTo>
                      <a:pt x="49" y="199"/>
                      <a:pt x="0" y="279"/>
                      <a:pt x="32" y="363"/>
                    </a:cubicBezTo>
                    <a:cubicBezTo>
                      <a:pt x="33" y="379"/>
                      <a:pt x="34" y="390"/>
                      <a:pt x="40" y="406"/>
                    </a:cubicBezTo>
                    <a:cubicBezTo>
                      <a:pt x="34" y="428"/>
                      <a:pt x="29" y="450"/>
                      <a:pt x="24" y="473"/>
                    </a:cubicBezTo>
                    <a:cubicBezTo>
                      <a:pt x="25" y="479"/>
                      <a:pt x="44" y="504"/>
                      <a:pt x="26" y="486"/>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28716" name="Freeform 95"/>
              <p:cNvSpPr>
                <a:spLocks/>
              </p:cNvSpPr>
              <p:nvPr/>
            </p:nvSpPr>
            <p:spPr bwMode="auto">
              <a:xfrm>
                <a:off x="3431" y="1007"/>
                <a:ext cx="156" cy="358"/>
              </a:xfrm>
              <a:custGeom>
                <a:avLst/>
                <a:gdLst>
                  <a:gd name="T0" fmla="*/ 5 w 150"/>
                  <a:gd name="T1" fmla="*/ 5 h 410"/>
                  <a:gd name="T2" fmla="*/ 141 w 150"/>
                  <a:gd name="T3" fmla="*/ 5 h 410"/>
                  <a:gd name="T4" fmla="*/ 281 w 150"/>
                  <a:gd name="T5" fmla="*/ 5 h 410"/>
                  <a:gd name="T6" fmla="*/ 329 w 150"/>
                  <a:gd name="T7" fmla="*/ 4 h 410"/>
                  <a:gd name="T8" fmla="*/ 402 w 150"/>
                  <a:gd name="T9" fmla="*/ 3 h 410"/>
                  <a:gd name="T10" fmla="*/ 450 w 150"/>
                  <a:gd name="T11" fmla="*/ 3 h 410"/>
                  <a:gd name="T12" fmla="*/ 475 w 150"/>
                  <a:gd name="T13" fmla="*/ 3 h 410"/>
                  <a:gd name="T14" fmla="*/ 487 w 150"/>
                  <a:gd name="T15" fmla="*/ 3 h 410"/>
                  <a:gd name="T16" fmla="*/ 506 w 150"/>
                  <a:gd name="T17" fmla="*/ 3 h 410"/>
                  <a:gd name="T18" fmla="*/ 513 w 150"/>
                  <a:gd name="T19" fmla="*/ 3 h 410"/>
                  <a:gd name="T20" fmla="*/ 456 w 150"/>
                  <a:gd name="T21" fmla="*/ 0 h 410"/>
                  <a:gd name="T22" fmla="*/ 329 w 150"/>
                  <a:gd name="T23" fmla="*/ 3 h 410"/>
                  <a:gd name="T24" fmla="*/ 270 w 150"/>
                  <a:gd name="T25" fmla="*/ 3 h 410"/>
                  <a:gd name="T26" fmla="*/ 233 w 150"/>
                  <a:gd name="T27" fmla="*/ 3 h 410"/>
                  <a:gd name="T28" fmla="*/ 201 w 150"/>
                  <a:gd name="T29" fmla="*/ 3 h 410"/>
                  <a:gd name="T30" fmla="*/ 147 w 150"/>
                  <a:gd name="T31" fmla="*/ 3 h 410"/>
                  <a:gd name="T32" fmla="*/ 141 w 150"/>
                  <a:gd name="T33" fmla="*/ 3 h 410"/>
                  <a:gd name="T34" fmla="*/ 116 w 150"/>
                  <a:gd name="T35" fmla="*/ 3 h 410"/>
                  <a:gd name="T36" fmla="*/ 108 w 150"/>
                  <a:gd name="T37" fmla="*/ 3 h 410"/>
                  <a:gd name="T38" fmla="*/ 96 w 150"/>
                  <a:gd name="T39" fmla="*/ 3 h 410"/>
                  <a:gd name="T40" fmla="*/ 58 w 150"/>
                  <a:gd name="T41" fmla="*/ 4 h 410"/>
                  <a:gd name="T42" fmla="*/ 10 w 150"/>
                  <a:gd name="T43" fmla="*/ 5 h 410"/>
                  <a:gd name="T44" fmla="*/ 2 w 150"/>
                  <a:gd name="T45" fmla="*/ 5 h 410"/>
                  <a:gd name="T46" fmla="*/ 5 w 150"/>
                  <a:gd name="T47" fmla="*/ 5 h 4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0"/>
                  <a:gd name="T73" fmla="*/ 0 h 410"/>
                  <a:gd name="T74" fmla="*/ 150 w 150"/>
                  <a:gd name="T75" fmla="*/ 410 h 41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0" h="410">
                    <a:moveTo>
                      <a:pt x="5" y="381"/>
                    </a:moveTo>
                    <a:cubicBezTo>
                      <a:pt x="18" y="394"/>
                      <a:pt x="19" y="403"/>
                      <a:pt x="40" y="410"/>
                    </a:cubicBezTo>
                    <a:cubicBezTo>
                      <a:pt x="55" y="408"/>
                      <a:pt x="66" y="407"/>
                      <a:pt x="80" y="402"/>
                    </a:cubicBezTo>
                    <a:cubicBezTo>
                      <a:pt x="98" y="383"/>
                      <a:pt x="80" y="405"/>
                      <a:pt x="93" y="362"/>
                    </a:cubicBezTo>
                    <a:cubicBezTo>
                      <a:pt x="101" y="335"/>
                      <a:pt x="109" y="307"/>
                      <a:pt x="114" y="280"/>
                    </a:cubicBezTo>
                    <a:cubicBezTo>
                      <a:pt x="111" y="260"/>
                      <a:pt x="115" y="232"/>
                      <a:pt x="128" y="216"/>
                    </a:cubicBezTo>
                    <a:cubicBezTo>
                      <a:pt x="130" y="207"/>
                      <a:pt x="136" y="192"/>
                      <a:pt x="136" y="192"/>
                    </a:cubicBezTo>
                    <a:cubicBezTo>
                      <a:pt x="136" y="167"/>
                      <a:pt x="135" y="141"/>
                      <a:pt x="138" y="117"/>
                    </a:cubicBezTo>
                    <a:cubicBezTo>
                      <a:pt x="138" y="111"/>
                      <a:pt x="144" y="101"/>
                      <a:pt x="144" y="101"/>
                    </a:cubicBezTo>
                    <a:cubicBezTo>
                      <a:pt x="144" y="86"/>
                      <a:pt x="150" y="63"/>
                      <a:pt x="146" y="48"/>
                    </a:cubicBezTo>
                    <a:cubicBezTo>
                      <a:pt x="144" y="30"/>
                      <a:pt x="144" y="11"/>
                      <a:pt x="130" y="0"/>
                    </a:cubicBezTo>
                    <a:cubicBezTo>
                      <a:pt x="117" y="6"/>
                      <a:pt x="105" y="7"/>
                      <a:pt x="93" y="13"/>
                    </a:cubicBezTo>
                    <a:cubicBezTo>
                      <a:pt x="84" y="27"/>
                      <a:pt x="91" y="38"/>
                      <a:pt x="77" y="53"/>
                    </a:cubicBezTo>
                    <a:cubicBezTo>
                      <a:pt x="83" y="77"/>
                      <a:pt x="81" y="118"/>
                      <a:pt x="66" y="138"/>
                    </a:cubicBezTo>
                    <a:cubicBezTo>
                      <a:pt x="63" y="146"/>
                      <a:pt x="59" y="153"/>
                      <a:pt x="58" y="162"/>
                    </a:cubicBezTo>
                    <a:cubicBezTo>
                      <a:pt x="53" y="185"/>
                      <a:pt x="58" y="199"/>
                      <a:pt x="42" y="216"/>
                    </a:cubicBezTo>
                    <a:cubicBezTo>
                      <a:pt x="41" y="219"/>
                      <a:pt x="41" y="222"/>
                      <a:pt x="40" y="226"/>
                    </a:cubicBezTo>
                    <a:cubicBezTo>
                      <a:pt x="38" y="228"/>
                      <a:pt x="34" y="229"/>
                      <a:pt x="34" y="232"/>
                    </a:cubicBezTo>
                    <a:cubicBezTo>
                      <a:pt x="32" y="237"/>
                      <a:pt x="33" y="244"/>
                      <a:pt x="32" y="250"/>
                    </a:cubicBezTo>
                    <a:cubicBezTo>
                      <a:pt x="31" y="252"/>
                      <a:pt x="30" y="255"/>
                      <a:pt x="29" y="258"/>
                    </a:cubicBezTo>
                    <a:cubicBezTo>
                      <a:pt x="26" y="290"/>
                      <a:pt x="20" y="317"/>
                      <a:pt x="16" y="349"/>
                    </a:cubicBezTo>
                    <a:cubicBezTo>
                      <a:pt x="14" y="359"/>
                      <a:pt x="17" y="372"/>
                      <a:pt x="10" y="381"/>
                    </a:cubicBezTo>
                    <a:cubicBezTo>
                      <a:pt x="7" y="383"/>
                      <a:pt x="5" y="386"/>
                      <a:pt x="2" y="386"/>
                    </a:cubicBezTo>
                    <a:cubicBezTo>
                      <a:pt x="0" y="386"/>
                      <a:pt x="4" y="382"/>
                      <a:pt x="5" y="381"/>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grpSp>
        <p:grpSp>
          <p:nvGrpSpPr>
            <p:cNvPr id="28708" name="Group 98"/>
            <p:cNvGrpSpPr>
              <a:grpSpLocks/>
            </p:cNvGrpSpPr>
            <p:nvPr/>
          </p:nvGrpSpPr>
          <p:grpSpPr bwMode="auto">
            <a:xfrm>
              <a:off x="6192838" y="2946400"/>
              <a:ext cx="671513" cy="1935163"/>
              <a:chOff x="3925" y="1840"/>
              <a:chExt cx="423" cy="1219"/>
            </a:xfrm>
          </p:grpSpPr>
          <p:sp>
            <p:nvSpPr>
              <p:cNvPr id="63" name="Rectangle 96"/>
              <p:cNvSpPr>
                <a:spLocks noChangeArrowheads="1"/>
              </p:cNvSpPr>
              <p:nvPr/>
            </p:nvSpPr>
            <p:spPr bwMode="auto">
              <a:xfrm>
                <a:off x="3929" y="1840"/>
                <a:ext cx="114" cy="286"/>
              </a:xfrm>
              <a:prstGeom prst="rect">
                <a:avLst/>
              </a:prstGeom>
              <a:noFill/>
              <a:ln>
                <a:noFill/>
              </a:ln>
              <a:effectLst>
                <a:outerShdw blurRad="63500" dist="46662" dir="2115817" algn="ctr" rotWithShape="0">
                  <a:schemeClr val="bg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spAutoFit/>
              </a:bodyPr>
              <a:lstStyle/>
              <a:p>
                <a:pPr>
                  <a:defRPr/>
                </a:pPr>
                <a:endParaRPr lang="en-US" sz="2400" i="1" dirty="0">
                  <a:solidFill>
                    <a:srgbClr val="FFFFFF"/>
                  </a:solidFill>
                  <a:latin typeface="Kruti Dev 010" pitchFamily="2" charset="0"/>
                  <a:ea typeface="+mn-ea"/>
                  <a:cs typeface="+mn-cs"/>
                </a:endParaRPr>
              </a:p>
            </p:txBody>
          </p:sp>
          <p:sp>
            <p:nvSpPr>
              <p:cNvPr id="64" name="Rectangle 97"/>
              <p:cNvSpPr>
                <a:spLocks noChangeArrowheads="1"/>
              </p:cNvSpPr>
              <p:nvPr/>
            </p:nvSpPr>
            <p:spPr bwMode="auto">
              <a:xfrm>
                <a:off x="3925" y="2341"/>
                <a:ext cx="423" cy="718"/>
              </a:xfrm>
              <a:prstGeom prst="rect">
                <a:avLst/>
              </a:prstGeom>
              <a:noFill/>
              <a:ln>
                <a:noFill/>
              </a:ln>
              <a:effectLst>
                <a:outerShdw blurRad="63500" dist="46662" dir="2115817" algn="ctr" rotWithShape="0">
                  <a:schemeClr val="bg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spAutoFit/>
              </a:bodyPr>
              <a:lstStyle/>
              <a:p>
                <a:pPr>
                  <a:defRPr/>
                </a:pPr>
                <a:r>
                  <a:rPr lang="en-US" sz="3600" i="1" dirty="0">
                    <a:solidFill>
                      <a:srgbClr val="000000"/>
                    </a:solidFill>
                    <a:latin typeface="Kruti Dev 010" pitchFamily="2" charset="0"/>
                  </a:rPr>
                  <a:t>,</a:t>
                </a:r>
              </a:p>
              <a:p>
                <a:pPr>
                  <a:defRPr/>
                </a:pPr>
                <a:r>
                  <a:rPr lang="en-US" sz="3600" i="1" dirty="0">
                    <a:solidFill>
                      <a:srgbClr val="000000"/>
                    </a:solidFill>
                    <a:latin typeface="Kruti Dev 010" pitchFamily="2" charset="0"/>
                  </a:rPr>
                  <a:t>lh</a:t>
                </a:r>
                <a:endParaRPr lang="en-US" sz="2000" i="1" dirty="0">
                  <a:solidFill>
                    <a:srgbClr val="000000"/>
                  </a:solidFill>
                  <a:latin typeface="Kruti Dev 010" pitchFamily="2" charset="0"/>
                </a:endParaRPr>
              </a:p>
            </p:txBody>
          </p:sp>
        </p:grpSp>
      </p:grpSp>
      <p:pic>
        <p:nvPicPr>
          <p:cNvPr id="28706" name="Picture 59"/>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446588" y="204788"/>
            <a:ext cx="2095500" cy="1358900"/>
          </a:xfrm>
          <a:prstGeom prst="rect">
            <a:avLst/>
          </a:prstGeom>
          <a:noFill/>
          <a:ln w="76200">
            <a:solidFill>
              <a:srgbClr val="0000FF"/>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withEffect">
                                  <p:stCondLst>
                                    <p:cond delay="0"/>
                                  </p:stCondLst>
                                  <p:childTnLst>
                                    <p:set>
                                      <p:cBhvr>
                                        <p:cTn id="6" dur="1" fill="hold">
                                          <p:stCondLst>
                                            <p:cond delay="0"/>
                                          </p:stCondLst>
                                        </p:cTn>
                                        <p:tgtEl>
                                          <p:spTgt spid="1141809"/>
                                        </p:tgtEl>
                                        <p:attrNameLst>
                                          <p:attrName>style.visibility</p:attrName>
                                        </p:attrNameLst>
                                      </p:cBhvr>
                                      <p:to>
                                        <p:strVal val="visible"/>
                                      </p:to>
                                    </p:set>
                                    <p:anim calcmode="lin" valueType="num">
                                      <p:cBhvr>
                                        <p:cTn id="7" dur="500" fill="hold"/>
                                        <p:tgtEl>
                                          <p:spTgt spid="1141809"/>
                                        </p:tgtEl>
                                        <p:attrNameLst>
                                          <p:attrName>ppt_w</p:attrName>
                                        </p:attrNameLst>
                                      </p:cBhvr>
                                      <p:tavLst>
                                        <p:tav tm="0">
                                          <p:val>
                                            <p:fltVal val="0"/>
                                          </p:val>
                                        </p:tav>
                                        <p:tav tm="100000">
                                          <p:val>
                                            <p:strVal val="#ppt_w"/>
                                          </p:val>
                                        </p:tav>
                                      </p:tavLst>
                                    </p:anim>
                                    <p:anim calcmode="lin" valueType="num">
                                      <p:cBhvr>
                                        <p:cTn id="8" dur="500" fill="hold"/>
                                        <p:tgtEl>
                                          <p:spTgt spid="1141809"/>
                                        </p:tgtEl>
                                        <p:attrNameLst>
                                          <p:attrName>ppt_h</p:attrName>
                                        </p:attrNameLst>
                                      </p:cBhvr>
                                      <p:tavLst>
                                        <p:tav tm="0">
                                          <p:val>
                                            <p:fltVal val="0"/>
                                          </p:val>
                                        </p:tav>
                                        <p:tav tm="100000">
                                          <p:val>
                                            <p:strVal val="#ppt_h"/>
                                          </p:val>
                                        </p:tav>
                                      </p:tavLst>
                                    </p:anim>
                                    <p:anim calcmode="lin" valueType="num">
                                      <p:cBhvr>
                                        <p:cTn id="9" dur="500" fill="hold"/>
                                        <p:tgtEl>
                                          <p:spTgt spid="1141809"/>
                                        </p:tgtEl>
                                        <p:attrNameLst>
                                          <p:attrName>ppt_x</p:attrName>
                                        </p:attrNameLst>
                                      </p:cBhvr>
                                      <p:tavLst>
                                        <p:tav tm="0">
                                          <p:val>
                                            <p:fltVal val="0.5"/>
                                          </p:val>
                                        </p:tav>
                                        <p:tav tm="100000">
                                          <p:val>
                                            <p:strVal val="#ppt_x"/>
                                          </p:val>
                                        </p:tav>
                                      </p:tavLst>
                                    </p:anim>
                                    <p:anim calcmode="lin" valueType="num">
                                      <p:cBhvr>
                                        <p:cTn id="10" dur="500" fill="hold"/>
                                        <p:tgtEl>
                                          <p:spTgt spid="1141809"/>
                                        </p:tgtEl>
                                        <p:attrNameLst>
                                          <p:attrName>ppt_y</p:attrName>
                                        </p:attrNameLst>
                                      </p:cBhvr>
                                      <p:tavLst>
                                        <p:tav tm="0">
                                          <p:val>
                                            <p:fltVal val="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528" fill="hold" grpId="0" nodeType="clickEffect">
                                  <p:stCondLst>
                                    <p:cond delay="0"/>
                                  </p:stCondLst>
                                  <p:childTnLst>
                                    <p:set>
                                      <p:cBhvr>
                                        <p:cTn id="14" dur="1" fill="hold">
                                          <p:stCondLst>
                                            <p:cond delay="0"/>
                                          </p:stCondLst>
                                        </p:cTn>
                                        <p:tgtEl>
                                          <p:spTgt spid="1141810"/>
                                        </p:tgtEl>
                                        <p:attrNameLst>
                                          <p:attrName>style.visibility</p:attrName>
                                        </p:attrNameLst>
                                      </p:cBhvr>
                                      <p:to>
                                        <p:strVal val="visible"/>
                                      </p:to>
                                    </p:set>
                                    <p:anim calcmode="lin" valueType="num">
                                      <p:cBhvr>
                                        <p:cTn id="15" dur="500" fill="hold"/>
                                        <p:tgtEl>
                                          <p:spTgt spid="1141810"/>
                                        </p:tgtEl>
                                        <p:attrNameLst>
                                          <p:attrName>ppt_w</p:attrName>
                                        </p:attrNameLst>
                                      </p:cBhvr>
                                      <p:tavLst>
                                        <p:tav tm="0">
                                          <p:val>
                                            <p:fltVal val="0"/>
                                          </p:val>
                                        </p:tav>
                                        <p:tav tm="100000">
                                          <p:val>
                                            <p:strVal val="#ppt_w"/>
                                          </p:val>
                                        </p:tav>
                                      </p:tavLst>
                                    </p:anim>
                                    <p:anim calcmode="lin" valueType="num">
                                      <p:cBhvr>
                                        <p:cTn id="16" dur="500" fill="hold"/>
                                        <p:tgtEl>
                                          <p:spTgt spid="1141810"/>
                                        </p:tgtEl>
                                        <p:attrNameLst>
                                          <p:attrName>ppt_h</p:attrName>
                                        </p:attrNameLst>
                                      </p:cBhvr>
                                      <p:tavLst>
                                        <p:tav tm="0">
                                          <p:val>
                                            <p:fltVal val="0"/>
                                          </p:val>
                                        </p:tav>
                                        <p:tav tm="100000">
                                          <p:val>
                                            <p:strVal val="#ppt_h"/>
                                          </p:val>
                                        </p:tav>
                                      </p:tavLst>
                                    </p:anim>
                                    <p:anim calcmode="lin" valueType="num">
                                      <p:cBhvr>
                                        <p:cTn id="17" dur="500" fill="hold"/>
                                        <p:tgtEl>
                                          <p:spTgt spid="1141810"/>
                                        </p:tgtEl>
                                        <p:attrNameLst>
                                          <p:attrName>ppt_x</p:attrName>
                                        </p:attrNameLst>
                                      </p:cBhvr>
                                      <p:tavLst>
                                        <p:tav tm="0">
                                          <p:val>
                                            <p:fltVal val="0.5"/>
                                          </p:val>
                                        </p:tav>
                                        <p:tav tm="100000">
                                          <p:val>
                                            <p:strVal val="#ppt_x"/>
                                          </p:val>
                                        </p:tav>
                                      </p:tavLst>
                                    </p:anim>
                                    <p:anim calcmode="lin" valueType="num">
                                      <p:cBhvr>
                                        <p:cTn id="18" dur="500" fill="hold"/>
                                        <p:tgtEl>
                                          <p:spTgt spid="114181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1809" grpId="0" animBg="1"/>
      <p:bldP spid="11418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21" name="Group 55"/>
          <p:cNvGrpSpPr>
            <a:grpSpLocks/>
          </p:cNvGrpSpPr>
          <p:nvPr/>
        </p:nvGrpSpPr>
        <p:grpSpPr bwMode="auto">
          <a:xfrm>
            <a:off x="3694113" y="-176213"/>
            <a:ext cx="901700" cy="2033588"/>
            <a:chOff x="6153150" y="2946400"/>
            <a:chExt cx="901700" cy="1935163"/>
          </a:xfrm>
        </p:grpSpPr>
        <p:grpSp>
          <p:nvGrpSpPr>
            <p:cNvPr id="30763" name="Group 85"/>
            <p:cNvGrpSpPr>
              <a:grpSpLocks/>
            </p:cNvGrpSpPr>
            <p:nvPr/>
          </p:nvGrpSpPr>
          <p:grpSpPr bwMode="auto">
            <a:xfrm>
              <a:off x="6153150" y="3681413"/>
              <a:ext cx="901700" cy="947736"/>
              <a:chOff x="1557" y="1007"/>
              <a:chExt cx="2105" cy="1949"/>
            </a:xfrm>
          </p:grpSpPr>
          <p:grpSp>
            <p:nvGrpSpPr>
              <p:cNvPr id="30767" name="Group 87"/>
              <p:cNvGrpSpPr>
                <a:grpSpLocks/>
              </p:cNvGrpSpPr>
              <p:nvPr/>
            </p:nvGrpSpPr>
            <p:grpSpPr bwMode="auto">
              <a:xfrm>
                <a:off x="1557" y="1209"/>
                <a:ext cx="2105" cy="1421"/>
                <a:chOff x="578" y="2316"/>
                <a:chExt cx="2105" cy="1421"/>
              </a:xfrm>
            </p:grpSpPr>
            <p:sp>
              <p:nvSpPr>
                <p:cNvPr id="30773" name="Freeform 88" descr="Cork"/>
                <p:cNvSpPr>
                  <a:spLocks/>
                </p:cNvSpPr>
                <p:nvPr/>
              </p:nvSpPr>
              <p:spPr bwMode="auto">
                <a:xfrm>
                  <a:off x="633" y="2316"/>
                  <a:ext cx="2050" cy="256"/>
                </a:xfrm>
                <a:custGeom>
                  <a:avLst/>
                  <a:gdLst>
                    <a:gd name="T0" fmla="*/ 2147483647 w 592"/>
                    <a:gd name="T1" fmla="*/ 2147483647 h 90"/>
                    <a:gd name="T2" fmla="*/ 2147483647 w 592"/>
                    <a:gd name="T3" fmla="*/ 2147483647 h 90"/>
                    <a:gd name="T4" fmla="*/ 2147483647 w 592"/>
                    <a:gd name="T5" fmla="*/ 2147483647 h 90"/>
                    <a:gd name="T6" fmla="*/ 2147483647 w 592"/>
                    <a:gd name="T7" fmla="*/ 2147483647 h 90"/>
                    <a:gd name="T8" fmla="*/ 2147483647 w 592"/>
                    <a:gd name="T9" fmla="*/ 2147483647 h 90"/>
                    <a:gd name="T10" fmla="*/ 2147483647 w 592"/>
                    <a:gd name="T11" fmla="*/ 2147483647 h 90"/>
                    <a:gd name="T12" fmla="*/ 2147483647 w 592"/>
                    <a:gd name="T13" fmla="*/ 2147483647 h 90"/>
                    <a:gd name="T14" fmla="*/ 2147483647 w 592"/>
                    <a:gd name="T15" fmla="*/ 2147483647 h 90"/>
                    <a:gd name="T16" fmla="*/ 2147483647 w 592"/>
                    <a:gd name="T17" fmla="*/ 2147483647 h 90"/>
                    <a:gd name="T18" fmla="*/ 2147483647 w 592"/>
                    <a:gd name="T19" fmla="*/ 2147483647 h 90"/>
                    <a:gd name="T20" fmla="*/ 2147483647 w 592"/>
                    <a:gd name="T21" fmla="*/ 0 h 90"/>
                    <a:gd name="T22" fmla="*/ 2147483647 w 592"/>
                    <a:gd name="T23" fmla="*/ 2147483647 h 90"/>
                    <a:gd name="T24" fmla="*/ 2147483647 w 592"/>
                    <a:gd name="T25" fmla="*/ 2147483647 h 90"/>
                    <a:gd name="T26" fmla="*/ 2147483647 w 592"/>
                    <a:gd name="T27" fmla="*/ 2147483647 h 90"/>
                    <a:gd name="T28" fmla="*/ 2147483647 w 592"/>
                    <a:gd name="T29" fmla="*/ 2147483647 h 90"/>
                    <a:gd name="T30" fmla="*/ 2147483647 w 592"/>
                    <a:gd name="T31" fmla="*/ 2147483647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2"/>
                    <a:gd name="T49" fmla="*/ 0 h 90"/>
                    <a:gd name="T50" fmla="*/ 592 w 592"/>
                    <a:gd name="T51" fmla="*/ 90 h 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2" h="90">
                      <a:moveTo>
                        <a:pt x="8" y="90"/>
                      </a:moveTo>
                      <a:cubicBezTo>
                        <a:pt x="0" y="78"/>
                        <a:pt x="10" y="51"/>
                        <a:pt x="22" y="44"/>
                      </a:cubicBezTo>
                      <a:cubicBezTo>
                        <a:pt x="27" y="35"/>
                        <a:pt x="23" y="39"/>
                        <a:pt x="34" y="36"/>
                      </a:cubicBezTo>
                      <a:cubicBezTo>
                        <a:pt x="38" y="34"/>
                        <a:pt x="46" y="32"/>
                        <a:pt x="46" y="32"/>
                      </a:cubicBezTo>
                      <a:cubicBezTo>
                        <a:pt x="72" y="33"/>
                        <a:pt x="84" y="35"/>
                        <a:pt x="112" y="34"/>
                      </a:cubicBezTo>
                      <a:cubicBezTo>
                        <a:pt x="125" y="35"/>
                        <a:pt x="138" y="38"/>
                        <a:pt x="152" y="40"/>
                      </a:cubicBezTo>
                      <a:cubicBezTo>
                        <a:pt x="158" y="42"/>
                        <a:pt x="170" y="46"/>
                        <a:pt x="170" y="46"/>
                      </a:cubicBezTo>
                      <a:cubicBezTo>
                        <a:pt x="192" y="42"/>
                        <a:pt x="215" y="46"/>
                        <a:pt x="238" y="52"/>
                      </a:cubicBezTo>
                      <a:cubicBezTo>
                        <a:pt x="271" y="50"/>
                        <a:pt x="304" y="47"/>
                        <a:pt x="338" y="44"/>
                      </a:cubicBezTo>
                      <a:cubicBezTo>
                        <a:pt x="381" y="33"/>
                        <a:pt x="427" y="24"/>
                        <a:pt x="472" y="16"/>
                      </a:cubicBezTo>
                      <a:cubicBezTo>
                        <a:pt x="488" y="12"/>
                        <a:pt x="503" y="4"/>
                        <a:pt x="520" y="0"/>
                      </a:cubicBezTo>
                      <a:cubicBezTo>
                        <a:pt x="537" y="0"/>
                        <a:pt x="554" y="0"/>
                        <a:pt x="572" y="2"/>
                      </a:cubicBezTo>
                      <a:cubicBezTo>
                        <a:pt x="582" y="3"/>
                        <a:pt x="587" y="21"/>
                        <a:pt x="590" y="30"/>
                      </a:cubicBezTo>
                      <a:cubicBezTo>
                        <a:pt x="590" y="32"/>
                        <a:pt x="592" y="36"/>
                        <a:pt x="592" y="36"/>
                      </a:cubicBezTo>
                      <a:cubicBezTo>
                        <a:pt x="588" y="45"/>
                        <a:pt x="589" y="52"/>
                        <a:pt x="582" y="60"/>
                      </a:cubicBezTo>
                      <a:cubicBezTo>
                        <a:pt x="579" y="67"/>
                        <a:pt x="577" y="66"/>
                        <a:pt x="584" y="66"/>
                      </a:cubicBezTo>
                    </a:path>
                  </a:pathLst>
                </a:custGeom>
                <a:blipFill dpi="0" rotWithShape="0">
                  <a:blip r:embed="rId3"/>
                  <a:srcRect/>
                  <a:tile tx="0" ty="0" sx="100000" sy="100000" flip="none" algn="tl"/>
                </a:blip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30774" name="Freeform 89" descr="Cork"/>
                <p:cNvSpPr>
                  <a:spLocks/>
                </p:cNvSpPr>
                <p:nvPr/>
              </p:nvSpPr>
              <p:spPr bwMode="auto">
                <a:xfrm>
                  <a:off x="578" y="2506"/>
                  <a:ext cx="2074" cy="1231"/>
                </a:xfrm>
                <a:custGeom>
                  <a:avLst/>
                  <a:gdLst>
                    <a:gd name="T0" fmla="*/ 2147483647 w 599"/>
                    <a:gd name="T1" fmla="*/ 0 h 432"/>
                    <a:gd name="T2" fmla="*/ 2147483647 w 599"/>
                    <a:gd name="T3" fmla="*/ 2147483647 h 432"/>
                    <a:gd name="T4" fmla="*/ 2147483647 w 599"/>
                    <a:gd name="T5" fmla="*/ 2147483647 h 432"/>
                    <a:gd name="T6" fmla="*/ 2147483647 w 599"/>
                    <a:gd name="T7" fmla="*/ 2147483647 h 432"/>
                    <a:gd name="T8" fmla="*/ 2147483647 w 599"/>
                    <a:gd name="T9" fmla="*/ 2147483647 h 432"/>
                    <a:gd name="T10" fmla="*/ 2147483647 w 599"/>
                    <a:gd name="T11" fmla="*/ 2147483647 h 432"/>
                    <a:gd name="T12" fmla="*/ 2147483647 w 599"/>
                    <a:gd name="T13" fmla="*/ 2147483647 h 432"/>
                    <a:gd name="T14" fmla="*/ 2147483647 w 599"/>
                    <a:gd name="T15" fmla="*/ 2147483647 h 432"/>
                    <a:gd name="T16" fmla="*/ 2147483647 w 599"/>
                    <a:gd name="T17" fmla="*/ 2147483647 h 432"/>
                    <a:gd name="T18" fmla="*/ 2147483647 w 599"/>
                    <a:gd name="T19" fmla="*/ 2147483647 h 432"/>
                    <a:gd name="T20" fmla="*/ 2147483647 w 599"/>
                    <a:gd name="T21" fmla="*/ 2147483647 h 432"/>
                    <a:gd name="T22" fmla="*/ 2147483647 w 599"/>
                    <a:gd name="T23" fmla="*/ 2147483647 h 432"/>
                    <a:gd name="T24" fmla="*/ 2147483647 w 599"/>
                    <a:gd name="T25" fmla="*/ 2147483647 h 432"/>
                    <a:gd name="T26" fmla="*/ 2147483647 w 599"/>
                    <a:gd name="T27" fmla="*/ 2147483647 h 432"/>
                    <a:gd name="T28" fmla="*/ 2147483647 w 599"/>
                    <a:gd name="T29" fmla="*/ 2147483647 h 432"/>
                    <a:gd name="T30" fmla="*/ 2147483647 w 599"/>
                    <a:gd name="T31" fmla="*/ 2147483647 h 432"/>
                    <a:gd name="T32" fmla="*/ 2147483647 w 599"/>
                    <a:gd name="T33" fmla="*/ 2147483647 h 432"/>
                    <a:gd name="T34" fmla="*/ 2147483647 w 599"/>
                    <a:gd name="T35" fmla="*/ 2147483647 h 432"/>
                    <a:gd name="T36" fmla="*/ 2147483647 w 599"/>
                    <a:gd name="T37" fmla="*/ 2147483647 h 432"/>
                    <a:gd name="T38" fmla="*/ 2147483647 w 599"/>
                    <a:gd name="T39" fmla="*/ 2147483647 h 432"/>
                    <a:gd name="T40" fmla="*/ 2147483647 w 599"/>
                    <a:gd name="T41" fmla="*/ 2147483647 h 432"/>
                    <a:gd name="T42" fmla="*/ 2147483647 w 599"/>
                    <a:gd name="T43" fmla="*/ 2147483647 h 432"/>
                    <a:gd name="T44" fmla="*/ 2147483647 w 599"/>
                    <a:gd name="T45" fmla="*/ 2147483647 h 432"/>
                    <a:gd name="T46" fmla="*/ 2147483647 w 599"/>
                    <a:gd name="T47" fmla="*/ 2147483647 h 432"/>
                    <a:gd name="T48" fmla="*/ 2147483647 w 599"/>
                    <a:gd name="T49" fmla="*/ 2147483647 h 432"/>
                    <a:gd name="T50" fmla="*/ 2147483647 w 599"/>
                    <a:gd name="T51" fmla="*/ 2147483647 h 432"/>
                    <a:gd name="T52" fmla="*/ 2147483647 w 599"/>
                    <a:gd name="T53" fmla="*/ 2147483647 h 432"/>
                    <a:gd name="T54" fmla="*/ 2147483647 w 599"/>
                    <a:gd name="T55" fmla="*/ 2147483647 h 432"/>
                    <a:gd name="T56" fmla="*/ 2147483647 w 599"/>
                    <a:gd name="T57" fmla="*/ 2147483647 h 432"/>
                    <a:gd name="T58" fmla="*/ 2147483647 w 599"/>
                    <a:gd name="T59" fmla="*/ 2147483647 h 432"/>
                    <a:gd name="T60" fmla="*/ 2147483647 w 599"/>
                    <a:gd name="T61" fmla="*/ 2147483647 h 4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99"/>
                    <a:gd name="T94" fmla="*/ 0 h 432"/>
                    <a:gd name="T95" fmla="*/ 599 w 599"/>
                    <a:gd name="T96" fmla="*/ 432 h 4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99" h="432">
                      <a:moveTo>
                        <a:pt x="599" y="0"/>
                      </a:moveTo>
                      <a:cubicBezTo>
                        <a:pt x="597" y="2"/>
                        <a:pt x="596" y="4"/>
                        <a:pt x="595" y="6"/>
                      </a:cubicBezTo>
                      <a:cubicBezTo>
                        <a:pt x="593" y="7"/>
                        <a:pt x="590" y="8"/>
                        <a:pt x="589" y="10"/>
                      </a:cubicBezTo>
                      <a:cubicBezTo>
                        <a:pt x="587" y="11"/>
                        <a:pt x="585" y="23"/>
                        <a:pt x="585" y="24"/>
                      </a:cubicBezTo>
                      <a:cubicBezTo>
                        <a:pt x="575" y="45"/>
                        <a:pt x="570" y="72"/>
                        <a:pt x="557" y="92"/>
                      </a:cubicBezTo>
                      <a:cubicBezTo>
                        <a:pt x="551" y="130"/>
                        <a:pt x="537" y="171"/>
                        <a:pt x="525" y="208"/>
                      </a:cubicBezTo>
                      <a:cubicBezTo>
                        <a:pt x="523" y="228"/>
                        <a:pt x="519" y="246"/>
                        <a:pt x="515" y="266"/>
                      </a:cubicBezTo>
                      <a:cubicBezTo>
                        <a:pt x="511" y="294"/>
                        <a:pt x="511" y="322"/>
                        <a:pt x="505" y="350"/>
                      </a:cubicBezTo>
                      <a:cubicBezTo>
                        <a:pt x="503" y="368"/>
                        <a:pt x="503" y="385"/>
                        <a:pt x="495" y="402"/>
                      </a:cubicBezTo>
                      <a:cubicBezTo>
                        <a:pt x="492" y="416"/>
                        <a:pt x="474" y="420"/>
                        <a:pt x="461" y="422"/>
                      </a:cubicBezTo>
                      <a:cubicBezTo>
                        <a:pt x="440" y="416"/>
                        <a:pt x="450" y="419"/>
                        <a:pt x="433" y="414"/>
                      </a:cubicBezTo>
                      <a:cubicBezTo>
                        <a:pt x="429" y="412"/>
                        <a:pt x="421" y="410"/>
                        <a:pt x="421" y="410"/>
                      </a:cubicBezTo>
                      <a:cubicBezTo>
                        <a:pt x="410" y="394"/>
                        <a:pt x="414" y="367"/>
                        <a:pt x="425" y="352"/>
                      </a:cubicBezTo>
                      <a:cubicBezTo>
                        <a:pt x="426" y="347"/>
                        <a:pt x="431" y="342"/>
                        <a:pt x="431" y="338"/>
                      </a:cubicBezTo>
                      <a:cubicBezTo>
                        <a:pt x="429" y="328"/>
                        <a:pt x="405" y="328"/>
                        <a:pt x="405" y="328"/>
                      </a:cubicBezTo>
                      <a:cubicBezTo>
                        <a:pt x="392" y="315"/>
                        <a:pt x="365" y="319"/>
                        <a:pt x="347" y="316"/>
                      </a:cubicBezTo>
                      <a:cubicBezTo>
                        <a:pt x="268" y="322"/>
                        <a:pt x="188" y="334"/>
                        <a:pt x="113" y="360"/>
                      </a:cubicBezTo>
                      <a:cubicBezTo>
                        <a:pt x="101" y="377"/>
                        <a:pt x="116" y="356"/>
                        <a:pt x="103" y="368"/>
                      </a:cubicBezTo>
                      <a:cubicBezTo>
                        <a:pt x="99" y="370"/>
                        <a:pt x="90" y="387"/>
                        <a:pt x="87" y="392"/>
                      </a:cubicBezTo>
                      <a:cubicBezTo>
                        <a:pt x="94" y="431"/>
                        <a:pt x="75" y="417"/>
                        <a:pt x="53" y="432"/>
                      </a:cubicBezTo>
                      <a:cubicBezTo>
                        <a:pt x="44" y="429"/>
                        <a:pt x="36" y="426"/>
                        <a:pt x="29" y="422"/>
                      </a:cubicBezTo>
                      <a:cubicBezTo>
                        <a:pt x="24" y="419"/>
                        <a:pt x="17" y="414"/>
                        <a:pt x="17" y="414"/>
                      </a:cubicBezTo>
                      <a:cubicBezTo>
                        <a:pt x="12" y="399"/>
                        <a:pt x="16" y="404"/>
                        <a:pt x="7" y="398"/>
                      </a:cubicBezTo>
                      <a:cubicBezTo>
                        <a:pt x="0" y="388"/>
                        <a:pt x="5" y="380"/>
                        <a:pt x="11" y="372"/>
                      </a:cubicBezTo>
                      <a:cubicBezTo>
                        <a:pt x="8" y="357"/>
                        <a:pt x="13" y="347"/>
                        <a:pt x="17" y="334"/>
                      </a:cubicBezTo>
                      <a:cubicBezTo>
                        <a:pt x="19" y="311"/>
                        <a:pt x="19" y="283"/>
                        <a:pt x="27" y="262"/>
                      </a:cubicBezTo>
                      <a:cubicBezTo>
                        <a:pt x="28" y="237"/>
                        <a:pt x="32" y="212"/>
                        <a:pt x="29" y="188"/>
                      </a:cubicBezTo>
                      <a:cubicBezTo>
                        <a:pt x="31" y="167"/>
                        <a:pt x="27" y="146"/>
                        <a:pt x="31" y="126"/>
                      </a:cubicBezTo>
                      <a:cubicBezTo>
                        <a:pt x="29" y="108"/>
                        <a:pt x="27" y="99"/>
                        <a:pt x="29" y="82"/>
                      </a:cubicBezTo>
                      <a:cubicBezTo>
                        <a:pt x="26" y="64"/>
                        <a:pt x="23" y="47"/>
                        <a:pt x="21" y="30"/>
                      </a:cubicBezTo>
                      <a:cubicBezTo>
                        <a:pt x="23" y="10"/>
                        <a:pt x="28" y="9"/>
                        <a:pt x="19" y="14"/>
                      </a:cubicBezTo>
                    </a:path>
                  </a:pathLst>
                </a:custGeom>
                <a:blipFill dpi="0" rotWithShape="0">
                  <a:blip r:embed="rId3"/>
                  <a:srcRect/>
                  <a:tile tx="0" ty="0" sx="100000" sy="100000" flip="none" algn="tl"/>
                </a:blip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grpSp>
          <p:sp>
            <p:nvSpPr>
              <p:cNvPr id="30768" name="Freeform 91"/>
              <p:cNvSpPr>
                <a:spLocks/>
              </p:cNvSpPr>
              <p:nvPr/>
            </p:nvSpPr>
            <p:spPr bwMode="auto">
              <a:xfrm>
                <a:off x="1616" y="2649"/>
                <a:ext cx="88" cy="277"/>
              </a:xfrm>
              <a:custGeom>
                <a:avLst/>
                <a:gdLst>
                  <a:gd name="T0" fmla="*/ 218 w 85"/>
                  <a:gd name="T1" fmla="*/ 3 h 318"/>
                  <a:gd name="T2" fmla="*/ 190 w 85"/>
                  <a:gd name="T3" fmla="*/ 3 h 318"/>
                  <a:gd name="T4" fmla="*/ 144 w 85"/>
                  <a:gd name="T5" fmla="*/ 3 h 318"/>
                  <a:gd name="T6" fmla="*/ 165 w 85"/>
                  <a:gd name="T7" fmla="*/ 3 h 318"/>
                  <a:gd name="T8" fmla="*/ 190 w 85"/>
                  <a:gd name="T9" fmla="*/ 3 h 318"/>
                  <a:gd name="T10" fmla="*/ 113 w 85"/>
                  <a:gd name="T11" fmla="*/ 3 h 318"/>
                  <a:gd name="T12" fmla="*/ 113 w 85"/>
                  <a:gd name="T13" fmla="*/ 3 h 318"/>
                  <a:gd name="T14" fmla="*/ 144 w 85"/>
                  <a:gd name="T15" fmla="*/ 3 h 318"/>
                  <a:gd name="T16" fmla="*/ 86 w 85"/>
                  <a:gd name="T17" fmla="*/ 3 h 318"/>
                  <a:gd name="T18" fmla="*/ 113 w 85"/>
                  <a:gd name="T19" fmla="*/ 3 h 318"/>
                  <a:gd name="T20" fmla="*/ 144 w 85"/>
                  <a:gd name="T21" fmla="*/ 3 h 318"/>
                  <a:gd name="T22" fmla="*/ 113 w 85"/>
                  <a:gd name="T23" fmla="*/ 3 h 318"/>
                  <a:gd name="T24" fmla="*/ 144 w 85"/>
                  <a:gd name="T25" fmla="*/ 3 h 318"/>
                  <a:gd name="T26" fmla="*/ 113 w 85"/>
                  <a:gd name="T27" fmla="*/ 3 h 318"/>
                  <a:gd name="T28" fmla="*/ 144 w 85"/>
                  <a:gd name="T29" fmla="*/ 3 h 318"/>
                  <a:gd name="T30" fmla="*/ 165 w 85"/>
                  <a:gd name="T31" fmla="*/ 3 h 318"/>
                  <a:gd name="T32" fmla="*/ 218 w 85"/>
                  <a:gd name="T33" fmla="*/ 3 h 318"/>
                  <a:gd name="T34" fmla="*/ 241 w 85"/>
                  <a:gd name="T35" fmla="*/ 3 h 318"/>
                  <a:gd name="T36" fmla="*/ 218 w 85"/>
                  <a:gd name="T37" fmla="*/ 3 h 318"/>
                  <a:gd name="T38" fmla="*/ 190 w 85"/>
                  <a:gd name="T39" fmla="*/ 3 h 318"/>
                  <a:gd name="T40" fmla="*/ 165 w 85"/>
                  <a:gd name="T41" fmla="*/ 3 h 318"/>
                  <a:gd name="T42" fmla="*/ 113 w 85"/>
                  <a:gd name="T43" fmla="*/ 3 h 318"/>
                  <a:gd name="T44" fmla="*/ 86 w 85"/>
                  <a:gd name="T45" fmla="*/ 3 h 318"/>
                  <a:gd name="T46" fmla="*/ 65 w 85"/>
                  <a:gd name="T47" fmla="*/ 3 h 318"/>
                  <a:gd name="T48" fmla="*/ 5 w 85"/>
                  <a:gd name="T49" fmla="*/ 3 h 318"/>
                  <a:gd name="T50" fmla="*/ 113 w 85"/>
                  <a:gd name="T51" fmla="*/ 3 h 318"/>
                  <a:gd name="T52" fmla="*/ 190 w 85"/>
                  <a:gd name="T53" fmla="*/ 3 h 318"/>
                  <a:gd name="T54" fmla="*/ 218 w 85"/>
                  <a:gd name="T55" fmla="*/ 3 h 318"/>
                  <a:gd name="T56" fmla="*/ 190 w 85"/>
                  <a:gd name="T57" fmla="*/ 3 h 318"/>
                  <a:gd name="T58" fmla="*/ 190 w 85"/>
                  <a:gd name="T59" fmla="*/ 3 h 318"/>
                  <a:gd name="T60" fmla="*/ 144 w 85"/>
                  <a:gd name="T61" fmla="*/ 3 h 318"/>
                  <a:gd name="T62" fmla="*/ 65 w 85"/>
                  <a:gd name="T63" fmla="*/ 3 h 318"/>
                  <a:gd name="T64" fmla="*/ 113 w 85"/>
                  <a:gd name="T65" fmla="*/ 3 h 318"/>
                  <a:gd name="T66" fmla="*/ 165 w 85"/>
                  <a:gd name="T67" fmla="*/ 3 h 318"/>
                  <a:gd name="T68" fmla="*/ 218 w 85"/>
                  <a:gd name="T69" fmla="*/ 3 h 3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318"/>
                  <a:gd name="T107" fmla="*/ 85 w 85"/>
                  <a:gd name="T108" fmla="*/ 318 h 3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318">
                    <a:moveTo>
                      <a:pt x="72" y="153"/>
                    </a:moveTo>
                    <a:cubicBezTo>
                      <a:pt x="69" y="125"/>
                      <a:pt x="70" y="96"/>
                      <a:pt x="64" y="69"/>
                    </a:cubicBezTo>
                    <a:cubicBezTo>
                      <a:pt x="61" y="58"/>
                      <a:pt x="57" y="43"/>
                      <a:pt x="47" y="43"/>
                    </a:cubicBezTo>
                    <a:cubicBezTo>
                      <a:pt x="37" y="43"/>
                      <a:pt x="55" y="69"/>
                      <a:pt x="55" y="69"/>
                    </a:cubicBezTo>
                    <a:cubicBezTo>
                      <a:pt x="58" y="55"/>
                      <a:pt x="67" y="40"/>
                      <a:pt x="64" y="27"/>
                    </a:cubicBezTo>
                    <a:cubicBezTo>
                      <a:pt x="61" y="17"/>
                      <a:pt x="41" y="0"/>
                      <a:pt x="38" y="10"/>
                    </a:cubicBezTo>
                    <a:cubicBezTo>
                      <a:pt x="30" y="27"/>
                      <a:pt x="61" y="111"/>
                      <a:pt x="38" y="43"/>
                    </a:cubicBezTo>
                    <a:cubicBezTo>
                      <a:pt x="46" y="96"/>
                      <a:pt x="56" y="134"/>
                      <a:pt x="47" y="187"/>
                    </a:cubicBezTo>
                    <a:cubicBezTo>
                      <a:pt x="41" y="178"/>
                      <a:pt x="31" y="171"/>
                      <a:pt x="30" y="161"/>
                    </a:cubicBezTo>
                    <a:cubicBezTo>
                      <a:pt x="28" y="149"/>
                      <a:pt x="26" y="128"/>
                      <a:pt x="38" y="128"/>
                    </a:cubicBezTo>
                    <a:cubicBezTo>
                      <a:pt x="49" y="128"/>
                      <a:pt x="47" y="172"/>
                      <a:pt x="47" y="161"/>
                    </a:cubicBezTo>
                    <a:cubicBezTo>
                      <a:pt x="47" y="141"/>
                      <a:pt x="38" y="121"/>
                      <a:pt x="38" y="102"/>
                    </a:cubicBezTo>
                    <a:cubicBezTo>
                      <a:pt x="38" y="84"/>
                      <a:pt x="47" y="135"/>
                      <a:pt x="47" y="153"/>
                    </a:cubicBezTo>
                    <a:cubicBezTo>
                      <a:pt x="47" y="164"/>
                      <a:pt x="38" y="130"/>
                      <a:pt x="38" y="119"/>
                    </a:cubicBezTo>
                    <a:cubicBezTo>
                      <a:pt x="38" y="110"/>
                      <a:pt x="44" y="135"/>
                      <a:pt x="47" y="144"/>
                    </a:cubicBezTo>
                    <a:cubicBezTo>
                      <a:pt x="49" y="152"/>
                      <a:pt x="52" y="161"/>
                      <a:pt x="55" y="170"/>
                    </a:cubicBezTo>
                    <a:cubicBezTo>
                      <a:pt x="73" y="83"/>
                      <a:pt x="55" y="148"/>
                      <a:pt x="72" y="203"/>
                    </a:cubicBezTo>
                    <a:cubicBezTo>
                      <a:pt x="74" y="211"/>
                      <a:pt x="77" y="220"/>
                      <a:pt x="80" y="229"/>
                    </a:cubicBezTo>
                    <a:cubicBezTo>
                      <a:pt x="77" y="245"/>
                      <a:pt x="85" y="269"/>
                      <a:pt x="72" y="279"/>
                    </a:cubicBezTo>
                    <a:cubicBezTo>
                      <a:pt x="66" y="282"/>
                      <a:pt x="39" y="202"/>
                      <a:pt x="64" y="271"/>
                    </a:cubicBezTo>
                    <a:cubicBezTo>
                      <a:pt x="61" y="285"/>
                      <a:pt x="66" y="305"/>
                      <a:pt x="55" y="313"/>
                    </a:cubicBezTo>
                    <a:cubicBezTo>
                      <a:pt x="46" y="318"/>
                      <a:pt x="40" y="297"/>
                      <a:pt x="38" y="288"/>
                    </a:cubicBezTo>
                    <a:cubicBezTo>
                      <a:pt x="31" y="260"/>
                      <a:pt x="32" y="231"/>
                      <a:pt x="30" y="203"/>
                    </a:cubicBezTo>
                    <a:cubicBezTo>
                      <a:pt x="27" y="217"/>
                      <a:pt x="35" y="241"/>
                      <a:pt x="22" y="246"/>
                    </a:cubicBezTo>
                    <a:cubicBezTo>
                      <a:pt x="10" y="250"/>
                      <a:pt x="6" y="224"/>
                      <a:pt x="5" y="212"/>
                    </a:cubicBezTo>
                    <a:cubicBezTo>
                      <a:pt x="0" y="173"/>
                      <a:pt x="15" y="167"/>
                      <a:pt x="38" y="144"/>
                    </a:cubicBezTo>
                    <a:cubicBezTo>
                      <a:pt x="46" y="152"/>
                      <a:pt x="58" y="158"/>
                      <a:pt x="64" y="170"/>
                    </a:cubicBezTo>
                    <a:cubicBezTo>
                      <a:pt x="70" y="185"/>
                      <a:pt x="72" y="203"/>
                      <a:pt x="72" y="220"/>
                    </a:cubicBezTo>
                    <a:cubicBezTo>
                      <a:pt x="72" y="231"/>
                      <a:pt x="66" y="198"/>
                      <a:pt x="64" y="187"/>
                    </a:cubicBezTo>
                    <a:cubicBezTo>
                      <a:pt x="78" y="124"/>
                      <a:pt x="84" y="73"/>
                      <a:pt x="64" y="10"/>
                    </a:cubicBezTo>
                    <a:cubicBezTo>
                      <a:pt x="58" y="18"/>
                      <a:pt x="54" y="28"/>
                      <a:pt x="47" y="35"/>
                    </a:cubicBezTo>
                    <a:cubicBezTo>
                      <a:pt x="40" y="40"/>
                      <a:pt x="23" y="34"/>
                      <a:pt x="22" y="43"/>
                    </a:cubicBezTo>
                    <a:cubicBezTo>
                      <a:pt x="19" y="60"/>
                      <a:pt x="38" y="94"/>
                      <a:pt x="38" y="94"/>
                    </a:cubicBezTo>
                    <a:cubicBezTo>
                      <a:pt x="57" y="39"/>
                      <a:pt x="38" y="80"/>
                      <a:pt x="55" y="136"/>
                    </a:cubicBezTo>
                    <a:cubicBezTo>
                      <a:pt x="57" y="143"/>
                      <a:pt x="66" y="147"/>
                      <a:pt x="72" y="153"/>
                    </a:cubicBezTo>
                    <a:close/>
                  </a:path>
                </a:pathLst>
              </a:custGeom>
              <a:solidFill>
                <a:schemeClr val="bg2"/>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30769" name="Freeform 92"/>
              <p:cNvSpPr>
                <a:spLocks/>
              </p:cNvSpPr>
              <p:nvPr/>
            </p:nvSpPr>
            <p:spPr bwMode="auto">
              <a:xfrm>
                <a:off x="1635" y="2647"/>
                <a:ext cx="109" cy="309"/>
              </a:xfrm>
              <a:custGeom>
                <a:avLst/>
                <a:gdLst>
                  <a:gd name="T0" fmla="*/ 1 w 105"/>
                  <a:gd name="T1" fmla="*/ 0 h 354"/>
                  <a:gd name="T2" fmla="*/ 306 w 105"/>
                  <a:gd name="T3" fmla="*/ 3 h 354"/>
                  <a:gd name="T4" fmla="*/ 240 w 105"/>
                  <a:gd name="T5" fmla="*/ 3 h 354"/>
                  <a:gd name="T6" fmla="*/ 276 w 105"/>
                  <a:gd name="T7" fmla="*/ 3 h 354"/>
                  <a:gd name="T8" fmla="*/ 276 w 105"/>
                  <a:gd name="T9" fmla="*/ 3 h 354"/>
                  <a:gd name="T10" fmla="*/ 321 w 105"/>
                  <a:gd name="T11" fmla="*/ 3 h 354"/>
                  <a:gd name="T12" fmla="*/ 321 w 105"/>
                  <a:gd name="T13" fmla="*/ 3 h 354"/>
                  <a:gd name="T14" fmla="*/ 276 w 105"/>
                  <a:gd name="T15" fmla="*/ 4 h 354"/>
                  <a:gd name="T16" fmla="*/ 227 w 105"/>
                  <a:gd name="T17" fmla="*/ 4 h 354"/>
                  <a:gd name="T18" fmla="*/ 52 w 105"/>
                  <a:gd name="T19" fmla="*/ 3 h 354"/>
                  <a:gd name="T20" fmla="*/ 12 w 105"/>
                  <a:gd name="T21" fmla="*/ 3 h 354"/>
                  <a:gd name="T22" fmla="*/ 52 w 105"/>
                  <a:gd name="T23" fmla="*/ 3 h 354"/>
                  <a:gd name="T24" fmla="*/ 9 w 105"/>
                  <a:gd name="T25" fmla="*/ 3 h 354"/>
                  <a:gd name="T26" fmla="*/ 64 w 105"/>
                  <a:gd name="T27" fmla="*/ 3 h 354"/>
                  <a:gd name="T28" fmla="*/ 6 w 105"/>
                  <a:gd name="T29" fmla="*/ 3 h 354"/>
                  <a:gd name="T30" fmla="*/ 1 w 105"/>
                  <a:gd name="T31" fmla="*/ 0 h 3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5"/>
                  <a:gd name="T49" fmla="*/ 0 h 354"/>
                  <a:gd name="T50" fmla="*/ 105 w 105"/>
                  <a:gd name="T51" fmla="*/ 354 h 3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5" h="354">
                    <a:moveTo>
                      <a:pt x="1" y="0"/>
                    </a:moveTo>
                    <a:cubicBezTo>
                      <a:pt x="19" y="11"/>
                      <a:pt x="67" y="3"/>
                      <a:pt x="92" y="5"/>
                    </a:cubicBezTo>
                    <a:cubicBezTo>
                      <a:pt x="87" y="16"/>
                      <a:pt x="83" y="22"/>
                      <a:pt x="73" y="29"/>
                    </a:cubicBezTo>
                    <a:cubicBezTo>
                      <a:pt x="76" y="39"/>
                      <a:pt x="80" y="50"/>
                      <a:pt x="84" y="61"/>
                    </a:cubicBezTo>
                    <a:cubicBezTo>
                      <a:pt x="80" y="89"/>
                      <a:pt x="73" y="118"/>
                      <a:pt x="84" y="146"/>
                    </a:cubicBezTo>
                    <a:cubicBezTo>
                      <a:pt x="86" y="158"/>
                      <a:pt x="89" y="158"/>
                      <a:pt x="97" y="168"/>
                    </a:cubicBezTo>
                    <a:cubicBezTo>
                      <a:pt x="101" y="194"/>
                      <a:pt x="99" y="212"/>
                      <a:pt x="97" y="240"/>
                    </a:cubicBezTo>
                    <a:cubicBezTo>
                      <a:pt x="103" y="261"/>
                      <a:pt x="105" y="319"/>
                      <a:pt x="84" y="336"/>
                    </a:cubicBezTo>
                    <a:cubicBezTo>
                      <a:pt x="80" y="347"/>
                      <a:pt x="79" y="351"/>
                      <a:pt x="68" y="354"/>
                    </a:cubicBezTo>
                    <a:cubicBezTo>
                      <a:pt x="38" y="351"/>
                      <a:pt x="24" y="348"/>
                      <a:pt x="14" y="320"/>
                    </a:cubicBezTo>
                    <a:cubicBezTo>
                      <a:pt x="12" y="307"/>
                      <a:pt x="7" y="294"/>
                      <a:pt x="12" y="282"/>
                    </a:cubicBezTo>
                    <a:cubicBezTo>
                      <a:pt x="7" y="269"/>
                      <a:pt x="10" y="257"/>
                      <a:pt x="14" y="245"/>
                    </a:cubicBezTo>
                    <a:cubicBezTo>
                      <a:pt x="2" y="199"/>
                      <a:pt x="13" y="146"/>
                      <a:pt x="9" y="98"/>
                    </a:cubicBezTo>
                    <a:cubicBezTo>
                      <a:pt x="11" y="79"/>
                      <a:pt x="13" y="62"/>
                      <a:pt x="20" y="45"/>
                    </a:cubicBezTo>
                    <a:cubicBezTo>
                      <a:pt x="17" y="29"/>
                      <a:pt x="20" y="18"/>
                      <a:pt x="6" y="13"/>
                    </a:cubicBezTo>
                    <a:cubicBezTo>
                      <a:pt x="0" y="3"/>
                      <a:pt x="1" y="8"/>
                      <a:pt x="1" y="0"/>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30770" name="Freeform 93"/>
              <p:cNvSpPr>
                <a:spLocks/>
              </p:cNvSpPr>
              <p:nvPr/>
            </p:nvSpPr>
            <p:spPr bwMode="auto">
              <a:xfrm>
                <a:off x="3008" y="2583"/>
                <a:ext cx="155" cy="328"/>
              </a:xfrm>
              <a:custGeom>
                <a:avLst/>
                <a:gdLst>
                  <a:gd name="T0" fmla="*/ 496 w 149"/>
                  <a:gd name="T1" fmla="*/ 3 h 376"/>
                  <a:gd name="T2" fmla="*/ 472 w 149"/>
                  <a:gd name="T3" fmla="*/ 3 h 376"/>
                  <a:gd name="T4" fmla="*/ 438 w 149"/>
                  <a:gd name="T5" fmla="*/ 3 h 376"/>
                  <a:gd name="T6" fmla="*/ 432 w 149"/>
                  <a:gd name="T7" fmla="*/ 3 h 376"/>
                  <a:gd name="T8" fmla="*/ 369 w 149"/>
                  <a:gd name="T9" fmla="*/ 3 h 376"/>
                  <a:gd name="T10" fmla="*/ 291 w 149"/>
                  <a:gd name="T11" fmla="*/ 3 h 376"/>
                  <a:gd name="T12" fmla="*/ 234 w 149"/>
                  <a:gd name="T13" fmla="*/ 4 h 376"/>
                  <a:gd name="T14" fmla="*/ 196 w 149"/>
                  <a:gd name="T15" fmla="*/ 4 h 376"/>
                  <a:gd name="T16" fmla="*/ 62 w 149"/>
                  <a:gd name="T17" fmla="*/ 4 h 376"/>
                  <a:gd name="T18" fmla="*/ 2 w 149"/>
                  <a:gd name="T19" fmla="*/ 4 h 376"/>
                  <a:gd name="T20" fmla="*/ 5 w 149"/>
                  <a:gd name="T21" fmla="*/ 3 h 376"/>
                  <a:gd name="T22" fmla="*/ 8 w 149"/>
                  <a:gd name="T23" fmla="*/ 3 h 376"/>
                  <a:gd name="T24" fmla="*/ 70 w 149"/>
                  <a:gd name="T25" fmla="*/ 3 h 376"/>
                  <a:gd name="T26" fmla="*/ 117 w 149"/>
                  <a:gd name="T27" fmla="*/ 3 h 376"/>
                  <a:gd name="T28" fmla="*/ 149 w 149"/>
                  <a:gd name="T29" fmla="*/ 3 h 376"/>
                  <a:gd name="T30" fmla="*/ 283 w 149"/>
                  <a:gd name="T31" fmla="*/ 3 h 376"/>
                  <a:gd name="T32" fmla="*/ 432 w 149"/>
                  <a:gd name="T33" fmla="*/ 3 h 376"/>
                  <a:gd name="T34" fmla="*/ 496 w 149"/>
                  <a:gd name="T35" fmla="*/ 3 h 3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9"/>
                  <a:gd name="T55" fmla="*/ 0 h 376"/>
                  <a:gd name="T56" fmla="*/ 149 w 149"/>
                  <a:gd name="T57" fmla="*/ 376 h 3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9" h="376">
                    <a:moveTo>
                      <a:pt x="141" y="20"/>
                    </a:moveTo>
                    <a:cubicBezTo>
                      <a:pt x="135" y="47"/>
                      <a:pt x="136" y="74"/>
                      <a:pt x="133" y="103"/>
                    </a:cubicBezTo>
                    <a:cubicBezTo>
                      <a:pt x="131" y="112"/>
                      <a:pt x="127" y="120"/>
                      <a:pt x="125" y="130"/>
                    </a:cubicBezTo>
                    <a:cubicBezTo>
                      <a:pt x="124" y="133"/>
                      <a:pt x="122" y="140"/>
                      <a:pt x="122" y="140"/>
                    </a:cubicBezTo>
                    <a:cubicBezTo>
                      <a:pt x="126" y="171"/>
                      <a:pt x="121" y="215"/>
                      <a:pt x="104" y="244"/>
                    </a:cubicBezTo>
                    <a:cubicBezTo>
                      <a:pt x="98" y="263"/>
                      <a:pt x="102" y="306"/>
                      <a:pt x="82" y="314"/>
                    </a:cubicBezTo>
                    <a:cubicBezTo>
                      <a:pt x="78" y="326"/>
                      <a:pt x="66" y="361"/>
                      <a:pt x="66" y="362"/>
                    </a:cubicBezTo>
                    <a:cubicBezTo>
                      <a:pt x="62" y="362"/>
                      <a:pt x="59" y="363"/>
                      <a:pt x="56" y="364"/>
                    </a:cubicBezTo>
                    <a:cubicBezTo>
                      <a:pt x="43" y="376"/>
                      <a:pt x="36" y="371"/>
                      <a:pt x="18" y="370"/>
                    </a:cubicBezTo>
                    <a:cubicBezTo>
                      <a:pt x="12" y="363"/>
                      <a:pt x="8" y="356"/>
                      <a:pt x="2" y="351"/>
                    </a:cubicBezTo>
                    <a:cubicBezTo>
                      <a:pt x="0" y="336"/>
                      <a:pt x="0" y="329"/>
                      <a:pt x="5" y="316"/>
                    </a:cubicBezTo>
                    <a:cubicBezTo>
                      <a:pt x="7" y="287"/>
                      <a:pt x="1" y="247"/>
                      <a:pt x="8" y="220"/>
                    </a:cubicBezTo>
                    <a:cubicBezTo>
                      <a:pt x="9" y="211"/>
                      <a:pt x="21" y="199"/>
                      <a:pt x="21" y="199"/>
                    </a:cubicBezTo>
                    <a:cubicBezTo>
                      <a:pt x="22" y="168"/>
                      <a:pt x="17" y="133"/>
                      <a:pt x="34" y="106"/>
                    </a:cubicBezTo>
                    <a:cubicBezTo>
                      <a:pt x="36" y="95"/>
                      <a:pt x="42" y="74"/>
                      <a:pt x="42" y="74"/>
                    </a:cubicBezTo>
                    <a:cubicBezTo>
                      <a:pt x="45" y="3"/>
                      <a:pt x="33" y="0"/>
                      <a:pt x="80" y="18"/>
                    </a:cubicBezTo>
                    <a:cubicBezTo>
                      <a:pt x="108" y="14"/>
                      <a:pt x="99" y="13"/>
                      <a:pt x="122" y="18"/>
                    </a:cubicBezTo>
                    <a:cubicBezTo>
                      <a:pt x="144" y="22"/>
                      <a:pt x="149" y="28"/>
                      <a:pt x="141" y="20"/>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30771" name="Freeform 94"/>
              <p:cNvSpPr>
                <a:spLocks/>
              </p:cNvSpPr>
              <p:nvPr/>
            </p:nvSpPr>
            <p:spPr bwMode="auto">
              <a:xfrm>
                <a:off x="1714" y="1020"/>
                <a:ext cx="99" cy="440"/>
              </a:xfrm>
              <a:custGeom>
                <a:avLst/>
                <a:gdLst>
                  <a:gd name="T0" fmla="*/ 68 w 96"/>
                  <a:gd name="T1" fmla="*/ 6 h 504"/>
                  <a:gd name="T2" fmla="*/ 161 w 96"/>
                  <a:gd name="T3" fmla="*/ 7 h 504"/>
                  <a:gd name="T4" fmla="*/ 192 w 96"/>
                  <a:gd name="T5" fmla="*/ 6 h 504"/>
                  <a:gd name="T6" fmla="*/ 192 w 96"/>
                  <a:gd name="T7" fmla="*/ 3 h 504"/>
                  <a:gd name="T8" fmla="*/ 237 w 96"/>
                  <a:gd name="T9" fmla="*/ 3 h 504"/>
                  <a:gd name="T10" fmla="*/ 255 w 96"/>
                  <a:gd name="T11" fmla="*/ 3 h 504"/>
                  <a:gd name="T12" fmla="*/ 237 w 96"/>
                  <a:gd name="T13" fmla="*/ 3 h 504"/>
                  <a:gd name="T14" fmla="*/ 206 w 96"/>
                  <a:gd name="T15" fmla="*/ 3 h 504"/>
                  <a:gd name="T16" fmla="*/ 74 w 96"/>
                  <a:gd name="T17" fmla="*/ 3 h 504"/>
                  <a:gd name="T18" fmla="*/ 68 w 96"/>
                  <a:gd name="T19" fmla="*/ 3 h 504"/>
                  <a:gd name="T20" fmla="*/ 80 w 96"/>
                  <a:gd name="T21" fmla="*/ 4 h 504"/>
                  <a:gd name="T22" fmla="*/ 104 w 96"/>
                  <a:gd name="T23" fmla="*/ 5 h 504"/>
                  <a:gd name="T24" fmla="*/ 64 w 96"/>
                  <a:gd name="T25" fmla="*/ 6 h 504"/>
                  <a:gd name="T26" fmla="*/ 68 w 96"/>
                  <a:gd name="T27" fmla="*/ 6 h 5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
                  <a:gd name="T43" fmla="*/ 0 h 504"/>
                  <a:gd name="T44" fmla="*/ 96 w 96"/>
                  <a:gd name="T45" fmla="*/ 504 h 5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6" h="504">
                    <a:moveTo>
                      <a:pt x="26" y="486"/>
                    </a:moveTo>
                    <a:cubicBezTo>
                      <a:pt x="50" y="492"/>
                      <a:pt x="38" y="489"/>
                      <a:pt x="61" y="494"/>
                    </a:cubicBezTo>
                    <a:cubicBezTo>
                      <a:pt x="69" y="480"/>
                      <a:pt x="66" y="465"/>
                      <a:pt x="72" y="451"/>
                    </a:cubicBezTo>
                    <a:cubicBezTo>
                      <a:pt x="77" y="408"/>
                      <a:pt x="82" y="366"/>
                      <a:pt x="72" y="323"/>
                    </a:cubicBezTo>
                    <a:cubicBezTo>
                      <a:pt x="73" y="288"/>
                      <a:pt x="75" y="247"/>
                      <a:pt x="88" y="214"/>
                    </a:cubicBezTo>
                    <a:cubicBezTo>
                      <a:pt x="93" y="179"/>
                      <a:pt x="89" y="192"/>
                      <a:pt x="96" y="174"/>
                    </a:cubicBezTo>
                    <a:cubicBezTo>
                      <a:pt x="94" y="116"/>
                      <a:pt x="92" y="96"/>
                      <a:pt x="88" y="51"/>
                    </a:cubicBezTo>
                    <a:cubicBezTo>
                      <a:pt x="90" y="21"/>
                      <a:pt x="89" y="26"/>
                      <a:pt x="77" y="6"/>
                    </a:cubicBezTo>
                    <a:cubicBezTo>
                      <a:pt x="43" y="8"/>
                      <a:pt x="39" y="0"/>
                      <a:pt x="29" y="25"/>
                    </a:cubicBezTo>
                    <a:cubicBezTo>
                      <a:pt x="31" y="56"/>
                      <a:pt x="37" y="90"/>
                      <a:pt x="26" y="121"/>
                    </a:cubicBezTo>
                    <a:cubicBezTo>
                      <a:pt x="49" y="199"/>
                      <a:pt x="0" y="279"/>
                      <a:pt x="32" y="363"/>
                    </a:cubicBezTo>
                    <a:cubicBezTo>
                      <a:pt x="33" y="379"/>
                      <a:pt x="34" y="390"/>
                      <a:pt x="40" y="406"/>
                    </a:cubicBezTo>
                    <a:cubicBezTo>
                      <a:pt x="34" y="428"/>
                      <a:pt x="29" y="450"/>
                      <a:pt x="24" y="473"/>
                    </a:cubicBezTo>
                    <a:cubicBezTo>
                      <a:pt x="25" y="479"/>
                      <a:pt x="44" y="504"/>
                      <a:pt x="26" y="486"/>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30772" name="Freeform 95"/>
              <p:cNvSpPr>
                <a:spLocks/>
              </p:cNvSpPr>
              <p:nvPr/>
            </p:nvSpPr>
            <p:spPr bwMode="auto">
              <a:xfrm>
                <a:off x="3431" y="1007"/>
                <a:ext cx="156" cy="358"/>
              </a:xfrm>
              <a:custGeom>
                <a:avLst/>
                <a:gdLst>
                  <a:gd name="T0" fmla="*/ 5 w 150"/>
                  <a:gd name="T1" fmla="*/ 5 h 410"/>
                  <a:gd name="T2" fmla="*/ 141 w 150"/>
                  <a:gd name="T3" fmla="*/ 5 h 410"/>
                  <a:gd name="T4" fmla="*/ 281 w 150"/>
                  <a:gd name="T5" fmla="*/ 5 h 410"/>
                  <a:gd name="T6" fmla="*/ 329 w 150"/>
                  <a:gd name="T7" fmla="*/ 4 h 410"/>
                  <a:gd name="T8" fmla="*/ 402 w 150"/>
                  <a:gd name="T9" fmla="*/ 3 h 410"/>
                  <a:gd name="T10" fmla="*/ 450 w 150"/>
                  <a:gd name="T11" fmla="*/ 3 h 410"/>
                  <a:gd name="T12" fmla="*/ 475 w 150"/>
                  <a:gd name="T13" fmla="*/ 3 h 410"/>
                  <a:gd name="T14" fmla="*/ 487 w 150"/>
                  <a:gd name="T15" fmla="*/ 3 h 410"/>
                  <a:gd name="T16" fmla="*/ 506 w 150"/>
                  <a:gd name="T17" fmla="*/ 3 h 410"/>
                  <a:gd name="T18" fmla="*/ 513 w 150"/>
                  <a:gd name="T19" fmla="*/ 3 h 410"/>
                  <a:gd name="T20" fmla="*/ 456 w 150"/>
                  <a:gd name="T21" fmla="*/ 0 h 410"/>
                  <a:gd name="T22" fmla="*/ 329 w 150"/>
                  <a:gd name="T23" fmla="*/ 3 h 410"/>
                  <a:gd name="T24" fmla="*/ 270 w 150"/>
                  <a:gd name="T25" fmla="*/ 3 h 410"/>
                  <a:gd name="T26" fmla="*/ 233 w 150"/>
                  <a:gd name="T27" fmla="*/ 3 h 410"/>
                  <a:gd name="T28" fmla="*/ 201 w 150"/>
                  <a:gd name="T29" fmla="*/ 3 h 410"/>
                  <a:gd name="T30" fmla="*/ 147 w 150"/>
                  <a:gd name="T31" fmla="*/ 3 h 410"/>
                  <a:gd name="T32" fmla="*/ 141 w 150"/>
                  <a:gd name="T33" fmla="*/ 3 h 410"/>
                  <a:gd name="T34" fmla="*/ 116 w 150"/>
                  <a:gd name="T35" fmla="*/ 3 h 410"/>
                  <a:gd name="T36" fmla="*/ 108 w 150"/>
                  <a:gd name="T37" fmla="*/ 3 h 410"/>
                  <a:gd name="T38" fmla="*/ 96 w 150"/>
                  <a:gd name="T39" fmla="*/ 3 h 410"/>
                  <a:gd name="T40" fmla="*/ 58 w 150"/>
                  <a:gd name="T41" fmla="*/ 4 h 410"/>
                  <a:gd name="T42" fmla="*/ 10 w 150"/>
                  <a:gd name="T43" fmla="*/ 5 h 410"/>
                  <a:gd name="T44" fmla="*/ 2 w 150"/>
                  <a:gd name="T45" fmla="*/ 5 h 410"/>
                  <a:gd name="T46" fmla="*/ 5 w 150"/>
                  <a:gd name="T47" fmla="*/ 5 h 4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0"/>
                  <a:gd name="T73" fmla="*/ 0 h 410"/>
                  <a:gd name="T74" fmla="*/ 150 w 150"/>
                  <a:gd name="T75" fmla="*/ 410 h 41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0" h="410">
                    <a:moveTo>
                      <a:pt x="5" y="381"/>
                    </a:moveTo>
                    <a:cubicBezTo>
                      <a:pt x="18" y="394"/>
                      <a:pt x="19" y="403"/>
                      <a:pt x="40" y="410"/>
                    </a:cubicBezTo>
                    <a:cubicBezTo>
                      <a:pt x="55" y="408"/>
                      <a:pt x="66" y="407"/>
                      <a:pt x="80" y="402"/>
                    </a:cubicBezTo>
                    <a:cubicBezTo>
                      <a:pt x="98" y="383"/>
                      <a:pt x="80" y="405"/>
                      <a:pt x="93" y="362"/>
                    </a:cubicBezTo>
                    <a:cubicBezTo>
                      <a:pt x="101" y="335"/>
                      <a:pt x="109" y="307"/>
                      <a:pt x="114" y="280"/>
                    </a:cubicBezTo>
                    <a:cubicBezTo>
                      <a:pt x="111" y="260"/>
                      <a:pt x="115" y="232"/>
                      <a:pt x="128" y="216"/>
                    </a:cubicBezTo>
                    <a:cubicBezTo>
                      <a:pt x="130" y="207"/>
                      <a:pt x="136" y="192"/>
                      <a:pt x="136" y="192"/>
                    </a:cubicBezTo>
                    <a:cubicBezTo>
                      <a:pt x="136" y="167"/>
                      <a:pt x="135" y="141"/>
                      <a:pt x="138" y="117"/>
                    </a:cubicBezTo>
                    <a:cubicBezTo>
                      <a:pt x="138" y="111"/>
                      <a:pt x="144" y="101"/>
                      <a:pt x="144" y="101"/>
                    </a:cubicBezTo>
                    <a:cubicBezTo>
                      <a:pt x="144" y="86"/>
                      <a:pt x="150" y="63"/>
                      <a:pt x="146" y="48"/>
                    </a:cubicBezTo>
                    <a:cubicBezTo>
                      <a:pt x="144" y="30"/>
                      <a:pt x="144" y="11"/>
                      <a:pt x="130" y="0"/>
                    </a:cubicBezTo>
                    <a:cubicBezTo>
                      <a:pt x="117" y="6"/>
                      <a:pt x="105" y="7"/>
                      <a:pt x="93" y="13"/>
                    </a:cubicBezTo>
                    <a:cubicBezTo>
                      <a:pt x="84" y="27"/>
                      <a:pt x="91" y="38"/>
                      <a:pt x="77" y="53"/>
                    </a:cubicBezTo>
                    <a:cubicBezTo>
                      <a:pt x="83" y="77"/>
                      <a:pt x="81" y="118"/>
                      <a:pt x="66" y="138"/>
                    </a:cubicBezTo>
                    <a:cubicBezTo>
                      <a:pt x="63" y="146"/>
                      <a:pt x="59" y="153"/>
                      <a:pt x="58" y="162"/>
                    </a:cubicBezTo>
                    <a:cubicBezTo>
                      <a:pt x="53" y="185"/>
                      <a:pt x="58" y="199"/>
                      <a:pt x="42" y="216"/>
                    </a:cubicBezTo>
                    <a:cubicBezTo>
                      <a:pt x="41" y="219"/>
                      <a:pt x="41" y="222"/>
                      <a:pt x="40" y="226"/>
                    </a:cubicBezTo>
                    <a:cubicBezTo>
                      <a:pt x="38" y="228"/>
                      <a:pt x="34" y="229"/>
                      <a:pt x="34" y="232"/>
                    </a:cubicBezTo>
                    <a:cubicBezTo>
                      <a:pt x="32" y="237"/>
                      <a:pt x="33" y="244"/>
                      <a:pt x="32" y="250"/>
                    </a:cubicBezTo>
                    <a:cubicBezTo>
                      <a:pt x="31" y="252"/>
                      <a:pt x="30" y="255"/>
                      <a:pt x="29" y="258"/>
                    </a:cubicBezTo>
                    <a:cubicBezTo>
                      <a:pt x="26" y="290"/>
                      <a:pt x="20" y="317"/>
                      <a:pt x="16" y="349"/>
                    </a:cubicBezTo>
                    <a:cubicBezTo>
                      <a:pt x="14" y="359"/>
                      <a:pt x="17" y="372"/>
                      <a:pt x="10" y="381"/>
                    </a:cubicBezTo>
                    <a:cubicBezTo>
                      <a:pt x="7" y="383"/>
                      <a:pt x="5" y="386"/>
                      <a:pt x="2" y="386"/>
                    </a:cubicBezTo>
                    <a:cubicBezTo>
                      <a:pt x="0" y="386"/>
                      <a:pt x="4" y="382"/>
                      <a:pt x="5" y="381"/>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grpSp>
        <p:grpSp>
          <p:nvGrpSpPr>
            <p:cNvPr id="30764" name="Group 98"/>
            <p:cNvGrpSpPr>
              <a:grpSpLocks/>
            </p:cNvGrpSpPr>
            <p:nvPr/>
          </p:nvGrpSpPr>
          <p:grpSpPr bwMode="auto">
            <a:xfrm>
              <a:off x="6192838" y="2946400"/>
              <a:ext cx="671513" cy="1935163"/>
              <a:chOff x="3925" y="1840"/>
              <a:chExt cx="423" cy="1219"/>
            </a:xfrm>
          </p:grpSpPr>
          <p:sp>
            <p:nvSpPr>
              <p:cNvPr id="60" name="Rectangle 97"/>
              <p:cNvSpPr>
                <a:spLocks noChangeArrowheads="1"/>
              </p:cNvSpPr>
              <p:nvPr/>
            </p:nvSpPr>
            <p:spPr bwMode="auto">
              <a:xfrm>
                <a:off x="3925" y="2341"/>
                <a:ext cx="423" cy="718"/>
              </a:xfrm>
              <a:prstGeom prst="rect">
                <a:avLst/>
              </a:prstGeom>
              <a:noFill/>
              <a:ln>
                <a:noFill/>
              </a:ln>
              <a:effectLst>
                <a:outerShdw blurRad="63500" dist="46662" dir="2115817" algn="ctr" rotWithShape="0">
                  <a:schemeClr val="bg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spAutoFit/>
              </a:bodyPr>
              <a:lstStyle/>
              <a:p>
                <a:pPr algn="l">
                  <a:defRPr/>
                </a:pPr>
                <a:r>
                  <a:rPr lang="en-US" sz="3600" i="1" dirty="0">
                    <a:solidFill>
                      <a:srgbClr val="000000"/>
                    </a:solidFill>
                    <a:latin typeface="Kruti Dev 010" pitchFamily="2" charset="0"/>
                  </a:rPr>
                  <a:t>,</a:t>
                </a:r>
              </a:p>
              <a:p>
                <a:pPr algn="l">
                  <a:defRPr/>
                </a:pPr>
                <a:r>
                  <a:rPr lang="en-US" sz="3600" i="1" dirty="0">
                    <a:solidFill>
                      <a:srgbClr val="000000"/>
                    </a:solidFill>
                    <a:latin typeface="Kruti Dev 010" pitchFamily="2" charset="0"/>
                  </a:rPr>
                  <a:t>lh</a:t>
                </a:r>
                <a:endParaRPr lang="en-US" sz="2000" i="1" dirty="0">
                  <a:solidFill>
                    <a:srgbClr val="000000"/>
                  </a:solidFill>
                  <a:latin typeface="Kruti Dev 010" pitchFamily="2" charset="0"/>
                </a:endParaRPr>
              </a:p>
            </p:txBody>
          </p:sp>
          <p:sp>
            <p:nvSpPr>
              <p:cNvPr id="59" name="Rectangle 96"/>
              <p:cNvSpPr>
                <a:spLocks noChangeArrowheads="1"/>
              </p:cNvSpPr>
              <p:nvPr/>
            </p:nvSpPr>
            <p:spPr bwMode="auto">
              <a:xfrm>
                <a:off x="3929" y="1840"/>
                <a:ext cx="114" cy="286"/>
              </a:xfrm>
              <a:prstGeom prst="rect">
                <a:avLst/>
              </a:prstGeom>
              <a:noFill/>
              <a:ln>
                <a:noFill/>
              </a:ln>
              <a:effectLst>
                <a:outerShdw blurRad="63500" dist="46662" dir="2115817" algn="ctr" rotWithShape="0">
                  <a:schemeClr val="bg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spAutoFit/>
              </a:bodyPr>
              <a:lstStyle/>
              <a:p>
                <a:pPr>
                  <a:defRPr/>
                </a:pPr>
                <a:endParaRPr lang="en-US" sz="2400" i="1" dirty="0">
                  <a:solidFill>
                    <a:srgbClr val="FFFFFF"/>
                  </a:solidFill>
                  <a:latin typeface="Kruti Dev 010" pitchFamily="2" charset="0"/>
                  <a:ea typeface="+mn-ea"/>
                  <a:cs typeface="+mn-cs"/>
                </a:endParaRPr>
              </a:p>
            </p:txBody>
          </p:sp>
        </p:grpSp>
      </p:grpSp>
      <p:sp>
        <p:nvSpPr>
          <p:cNvPr id="30722" name="Rectangle 2"/>
          <p:cNvSpPr>
            <a:spLocks noChangeArrowheads="1"/>
          </p:cNvSpPr>
          <p:nvPr/>
        </p:nvSpPr>
        <p:spPr bwMode="auto">
          <a:xfrm>
            <a:off x="169863" y="7427913"/>
            <a:ext cx="145415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l">
              <a:spcBef>
                <a:spcPct val="50000"/>
              </a:spcBef>
            </a:pPr>
            <a:endParaRPr lang="en-US" sz="1000">
              <a:latin typeface="Kruti Dev 010" charset="0"/>
            </a:endParaRPr>
          </a:p>
        </p:txBody>
      </p:sp>
      <p:sp>
        <p:nvSpPr>
          <p:cNvPr id="30723" name="Rectangle 3"/>
          <p:cNvSpPr>
            <a:spLocks noChangeArrowheads="1"/>
          </p:cNvSpPr>
          <p:nvPr/>
        </p:nvSpPr>
        <p:spPr bwMode="auto">
          <a:xfrm>
            <a:off x="685800" y="455613"/>
            <a:ext cx="3922713" cy="6815137"/>
          </a:xfrm>
          <a:prstGeom prst="rect">
            <a:avLst/>
          </a:prstGeom>
          <a:noFill/>
          <a:ln w="1174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latin typeface="Kruti Dev 010" charset="0"/>
            </a:endParaRPr>
          </a:p>
        </p:txBody>
      </p:sp>
      <p:sp>
        <p:nvSpPr>
          <p:cNvPr id="30724" name="Line 4"/>
          <p:cNvSpPr>
            <a:spLocks noChangeShapeType="1"/>
          </p:cNvSpPr>
          <p:nvPr/>
        </p:nvSpPr>
        <p:spPr bwMode="auto">
          <a:xfrm flipV="1">
            <a:off x="1304925" y="515938"/>
            <a:ext cx="1588" cy="6715125"/>
          </a:xfrm>
          <a:prstGeom prst="line">
            <a:avLst/>
          </a:prstGeom>
          <a:noFill/>
          <a:ln w="1174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25" name="Line 5"/>
          <p:cNvSpPr>
            <a:spLocks noChangeShapeType="1"/>
          </p:cNvSpPr>
          <p:nvPr/>
        </p:nvSpPr>
        <p:spPr bwMode="auto">
          <a:xfrm>
            <a:off x="1600200" y="1330325"/>
            <a:ext cx="2625725" cy="1588"/>
          </a:xfrm>
          <a:prstGeom prst="line">
            <a:avLst/>
          </a:prstGeom>
          <a:noFill/>
          <a:ln w="301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26" name="Rectangle 10"/>
          <p:cNvSpPr>
            <a:spLocks noChangeArrowheads="1"/>
          </p:cNvSpPr>
          <p:nvPr/>
        </p:nvSpPr>
        <p:spPr bwMode="auto">
          <a:xfrm>
            <a:off x="3752850" y="3230563"/>
            <a:ext cx="384175" cy="1508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Kruti Dev 010" charset="0"/>
            </a:endParaRPr>
          </a:p>
        </p:txBody>
      </p:sp>
      <p:sp>
        <p:nvSpPr>
          <p:cNvPr id="30727" name="Rectangle 11"/>
          <p:cNvSpPr>
            <a:spLocks noChangeArrowheads="1"/>
          </p:cNvSpPr>
          <p:nvPr/>
        </p:nvSpPr>
        <p:spPr bwMode="auto">
          <a:xfrm>
            <a:off x="2860675" y="1481138"/>
            <a:ext cx="311150" cy="2571750"/>
          </a:xfrm>
          <a:prstGeom prst="rect">
            <a:avLst/>
          </a:prstGeom>
          <a:blipFill dpi="0" rotWithShape="0">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Kruti Dev 010" charset="0"/>
            </a:endParaRPr>
          </a:p>
        </p:txBody>
      </p:sp>
      <p:sp>
        <p:nvSpPr>
          <p:cNvPr id="30728" name="Rectangle 12"/>
          <p:cNvSpPr>
            <a:spLocks noChangeArrowheads="1"/>
          </p:cNvSpPr>
          <p:nvPr/>
        </p:nvSpPr>
        <p:spPr bwMode="auto">
          <a:xfrm>
            <a:off x="2838450" y="1450975"/>
            <a:ext cx="354013" cy="2622550"/>
          </a:xfrm>
          <a:prstGeom prst="rect">
            <a:avLst/>
          </a:prstGeom>
          <a:noFill/>
          <a:ln w="587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latin typeface="Kruti Dev 010" charset="0"/>
            </a:endParaRPr>
          </a:p>
        </p:txBody>
      </p:sp>
      <p:sp>
        <p:nvSpPr>
          <p:cNvPr id="30729" name="AutoShape 13"/>
          <p:cNvSpPr>
            <a:spLocks noChangeArrowheads="1"/>
          </p:cNvSpPr>
          <p:nvPr/>
        </p:nvSpPr>
        <p:spPr bwMode="auto">
          <a:xfrm rot="-2724430">
            <a:off x="2705894" y="3733007"/>
            <a:ext cx="590550" cy="601662"/>
          </a:xfrm>
          <a:prstGeom prst="rtTriangle">
            <a:avLst/>
          </a:prstGeom>
          <a:solidFill>
            <a:schemeClr val="tx2"/>
          </a:solidFill>
          <a:ln w="12700">
            <a:solidFill>
              <a:schemeClr val="tx1"/>
            </a:solidFill>
            <a:miter lim="800000"/>
            <a:headEnd/>
            <a:tailEnd/>
          </a:ln>
        </p:spPr>
        <p:txBody>
          <a:bodyPr wrap="none" anchor="ctr"/>
          <a:lstStyle/>
          <a:p>
            <a:endParaRPr lang="en-US">
              <a:latin typeface="Kruti Dev 010" charset="0"/>
            </a:endParaRPr>
          </a:p>
        </p:txBody>
      </p:sp>
      <p:sp>
        <p:nvSpPr>
          <p:cNvPr id="30730" name="Rectangle 45"/>
          <p:cNvSpPr>
            <a:spLocks noChangeArrowheads="1"/>
          </p:cNvSpPr>
          <p:nvPr/>
        </p:nvSpPr>
        <p:spPr bwMode="auto">
          <a:xfrm>
            <a:off x="4979988" y="414338"/>
            <a:ext cx="4708525" cy="685006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Kruti Dev 010" charset="0"/>
            </a:endParaRPr>
          </a:p>
        </p:txBody>
      </p:sp>
      <p:pic>
        <p:nvPicPr>
          <p:cNvPr id="30731" name="Picture 46"/>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979988" y="444500"/>
            <a:ext cx="4713287" cy="681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2" name="Rectangle 47"/>
          <p:cNvSpPr>
            <a:spLocks noChangeArrowheads="1"/>
          </p:cNvSpPr>
          <p:nvPr/>
        </p:nvSpPr>
        <p:spPr bwMode="auto">
          <a:xfrm>
            <a:off x="5008563" y="433388"/>
            <a:ext cx="4692650" cy="6769100"/>
          </a:xfrm>
          <a:prstGeom prst="rect">
            <a:avLst/>
          </a:prstGeom>
          <a:solidFill>
            <a:schemeClr val="tx1">
              <a:alpha val="50195"/>
            </a:schemeClr>
          </a:solidFill>
          <a:ln w="12700">
            <a:solidFill>
              <a:schemeClr val="tx1"/>
            </a:solidFill>
            <a:miter lim="800000"/>
            <a:headEnd/>
            <a:tailEnd/>
          </a:ln>
        </p:spPr>
        <p:txBody>
          <a:bodyPr wrap="none" anchor="ctr"/>
          <a:lstStyle/>
          <a:p>
            <a:endParaRPr lang="en-US">
              <a:latin typeface="Kruti Dev 010" charset="0"/>
            </a:endParaRPr>
          </a:p>
        </p:txBody>
      </p:sp>
      <p:sp>
        <p:nvSpPr>
          <p:cNvPr id="30733" name="Rectangle 48"/>
          <p:cNvSpPr>
            <a:spLocks noChangeArrowheads="1"/>
          </p:cNvSpPr>
          <p:nvPr/>
        </p:nvSpPr>
        <p:spPr bwMode="auto">
          <a:xfrm>
            <a:off x="4999038" y="461963"/>
            <a:ext cx="4694237" cy="6808787"/>
          </a:xfrm>
          <a:prstGeom prst="rect">
            <a:avLst/>
          </a:prstGeom>
          <a:noFill/>
          <a:ln w="133350">
            <a:solidFill>
              <a:srgbClr val="1822CD"/>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Kruti Dev 010" charset="0"/>
            </a:endParaRPr>
          </a:p>
        </p:txBody>
      </p:sp>
      <p:sp>
        <p:nvSpPr>
          <p:cNvPr id="30734" name="Text Box 59"/>
          <p:cNvSpPr txBox="1">
            <a:spLocks noChangeArrowheads="1"/>
          </p:cNvSpPr>
          <p:nvPr/>
        </p:nvSpPr>
        <p:spPr bwMode="auto">
          <a:xfrm>
            <a:off x="9050338" y="7342188"/>
            <a:ext cx="2397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latin typeface="Kruti Dev 010" charset="0"/>
              </a:rPr>
              <a:t> </a:t>
            </a:r>
          </a:p>
        </p:txBody>
      </p:sp>
      <p:sp>
        <p:nvSpPr>
          <p:cNvPr id="30735" name="Text Box 61"/>
          <p:cNvSpPr txBox="1">
            <a:spLocks noChangeArrowheads="1"/>
          </p:cNvSpPr>
          <p:nvPr/>
        </p:nvSpPr>
        <p:spPr bwMode="auto">
          <a:xfrm>
            <a:off x="9107488" y="7467600"/>
            <a:ext cx="1841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endParaRPr lang="en-US" sz="1000" b="1">
              <a:latin typeface="Kruti Dev 010" charset="0"/>
            </a:endParaRPr>
          </a:p>
        </p:txBody>
      </p:sp>
      <p:sp>
        <p:nvSpPr>
          <p:cNvPr id="30736" name="Text Box 62"/>
          <p:cNvSpPr txBox="1">
            <a:spLocks noChangeArrowheads="1"/>
          </p:cNvSpPr>
          <p:nvPr/>
        </p:nvSpPr>
        <p:spPr bwMode="auto">
          <a:xfrm>
            <a:off x="9015413" y="7348538"/>
            <a:ext cx="29368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latin typeface="Kruti Dev 010" charset="0"/>
              </a:rPr>
              <a:t>14</a:t>
            </a:r>
          </a:p>
        </p:txBody>
      </p:sp>
      <p:sp>
        <p:nvSpPr>
          <p:cNvPr id="798786" name="Rectangle 66"/>
          <p:cNvSpPr>
            <a:spLocks noChangeArrowheads="1"/>
          </p:cNvSpPr>
          <p:nvPr/>
        </p:nvSpPr>
        <p:spPr bwMode="auto">
          <a:xfrm>
            <a:off x="6472238" y="555625"/>
            <a:ext cx="3101975" cy="558800"/>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2800" b="1" i="1" dirty="0">
                <a:solidFill>
                  <a:schemeClr val="bg1"/>
                </a:solidFill>
                <a:latin typeface="Kruti Dev 010" pitchFamily="2" charset="0"/>
              </a:rPr>
              <a:t> </a:t>
            </a:r>
            <a:endParaRPr lang="en-US" b="1" u="sng" dirty="0">
              <a:solidFill>
                <a:schemeClr val="bg1"/>
              </a:solidFill>
              <a:latin typeface="Kruti Dev 010" pitchFamily="2" charset="0"/>
            </a:endParaRPr>
          </a:p>
        </p:txBody>
      </p:sp>
      <p:sp>
        <p:nvSpPr>
          <p:cNvPr id="798787" name="Rectangle 67"/>
          <p:cNvSpPr>
            <a:spLocks noChangeArrowheads="1"/>
          </p:cNvSpPr>
          <p:nvPr/>
        </p:nvSpPr>
        <p:spPr bwMode="auto">
          <a:xfrm>
            <a:off x="6472238" y="555625"/>
            <a:ext cx="3101975" cy="558800"/>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2800" b="1" i="1" dirty="0">
                <a:solidFill>
                  <a:schemeClr val="bg1"/>
                </a:solidFill>
                <a:latin typeface="Kruti Dev 010" pitchFamily="2" charset="0"/>
              </a:rPr>
              <a:t> </a:t>
            </a:r>
            <a:endParaRPr lang="en-US" b="1" u="sng" dirty="0">
              <a:solidFill>
                <a:schemeClr val="bg1"/>
              </a:solidFill>
              <a:latin typeface="Kruti Dev 010" pitchFamily="2" charset="0"/>
            </a:endParaRPr>
          </a:p>
        </p:txBody>
      </p:sp>
      <p:sp>
        <p:nvSpPr>
          <p:cNvPr id="30739" name="Line 72"/>
          <p:cNvSpPr>
            <a:spLocks noChangeShapeType="1"/>
          </p:cNvSpPr>
          <p:nvPr/>
        </p:nvSpPr>
        <p:spPr bwMode="auto">
          <a:xfrm>
            <a:off x="1600200" y="6438900"/>
            <a:ext cx="2625725" cy="1588"/>
          </a:xfrm>
          <a:prstGeom prst="line">
            <a:avLst/>
          </a:prstGeom>
          <a:noFill/>
          <a:ln w="301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40" name="Line 73"/>
          <p:cNvSpPr>
            <a:spLocks noChangeShapeType="1"/>
          </p:cNvSpPr>
          <p:nvPr/>
        </p:nvSpPr>
        <p:spPr bwMode="auto">
          <a:xfrm>
            <a:off x="1604963" y="5118100"/>
            <a:ext cx="2625725" cy="1588"/>
          </a:xfrm>
          <a:prstGeom prst="line">
            <a:avLst/>
          </a:prstGeom>
          <a:noFill/>
          <a:ln w="301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41" name="Line 74"/>
          <p:cNvSpPr>
            <a:spLocks noChangeShapeType="1"/>
          </p:cNvSpPr>
          <p:nvPr/>
        </p:nvSpPr>
        <p:spPr bwMode="auto">
          <a:xfrm>
            <a:off x="1604963" y="5765800"/>
            <a:ext cx="2625725" cy="1588"/>
          </a:xfrm>
          <a:prstGeom prst="line">
            <a:avLst/>
          </a:prstGeom>
          <a:noFill/>
          <a:ln w="301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42" name="Line 75"/>
          <p:cNvSpPr>
            <a:spLocks noChangeShapeType="1"/>
          </p:cNvSpPr>
          <p:nvPr/>
        </p:nvSpPr>
        <p:spPr bwMode="auto">
          <a:xfrm>
            <a:off x="1604963" y="6997700"/>
            <a:ext cx="2625725" cy="1588"/>
          </a:xfrm>
          <a:prstGeom prst="line">
            <a:avLst/>
          </a:prstGeom>
          <a:noFill/>
          <a:ln w="301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43" name="Text Box 76"/>
          <p:cNvSpPr txBox="1">
            <a:spLocks noChangeArrowheads="1"/>
          </p:cNvSpPr>
          <p:nvPr/>
        </p:nvSpPr>
        <p:spPr bwMode="auto">
          <a:xfrm rot="-5400000">
            <a:off x="-552449" y="3314700"/>
            <a:ext cx="3128962"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4000" b="1">
                <a:latin typeface="Kruti Dev 010" charset="0"/>
              </a:rPr>
              <a:t>fu;e ¼‡½</a:t>
            </a:r>
            <a:endParaRPr lang="en-US" sz="4000">
              <a:latin typeface="Kruti Dev 010" charset="0"/>
            </a:endParaRPr>
          </a:p>
        </p:txBody>
      </p:sp>
      <p:sp>
        <p:nvSpPr>
          <p:cNvPr id="798773" name="Oval 53"/>
          <p:cNvSpPr>
            <a:spLocks noChangeArrowheads="1"/>
          </p:cNvSpPr>
          <p:nvPr/>
        </p:nvSpPr>
        <p:spPr bwMode="auto">
          <a:xfrm>
            <a:off x="5765800" y="4241800"/>
            <a:ext cx="3136900" cy="723900"/>
          </a:xfrm>
          <a:prstGeom prst="ellipse">
            <a:avLst/>
          </a:prstGeom>
          <a:noFill/>
          <a:ln w="76200">
            <a:solidFill>
              <a:schemeClr val="hlink"/>
            </a:solidFill>
            <a:round/>
            <a:headEnd/>
            <a:tailEnd/>
          </a:ln>
          <a:effectLst>
            <a:outerShdw blurRad="63500" dist="89803"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grpSp>
        <p:nvGrpSpPr>
          <p:cNvPr id="30745" name="Group 42"/>
          <p:cNvGrpSpPr>
            <a:grpSpLocks/>
          </p:cNvGrpSpPr>
          <p:nvPr/>
        </p:nvGrpSpPr>
        <p:grpSpPr bwMode="auto">
          <a:xfrm>
            <a:off x="3721100" y="5580063"/>
            <a:ext cx="901700" cy="2033587"/>
            <a:chOff x="6153150" y="2946400"/>
            <a:chExt cx="901700" cy="1935163"/>
          </a:xfrm>
        </p:grpSpPr>
        <p:grpSp>
          <p:nvGrpSpPr>
            <p:cNvPr id="30751" name="Group 85"/>
            <p:cNvGrpSpPr>
              <a:grpSpLocks/>
            </p:cNvGrpSpPr>
            <p:nvPr/>
          </p:nvGrpSpPr>
          <p:grpSpPr bwMode="auto">
            <a:xfrm>
              <a:off x="6153150" y="3681413"/>
              <a:ext cx="901700" cy="947736"/>
              <a:chOff x="1557" y="1007"/>
              <a:chExt cx="2105" cy="1949"/>
            </a:xfrm>
          </p:grpSpPr>
          <p:grpSp>
            <p:nvGrpSpPr>
              <p:cNvPr id="30755" name="Group 87"/>
              <p:cNvGrpSpPr>
                <a:grpSpLocks/>
              </p:cNvGrpSpPr>
              <p:nvPr/>
            </p:nvGrpSpPr>
            <p:grpSpPr bwMode="auto">
              <a:xfrm>
                <a:off x="1557" y="1209"/>
                <a:ext cx="2105" cy="1421"/>
                <a:chOff x="578" y="2316"/>
                <a:chExt cx="2105" cy="1421"/>
              </a:xfrm>
            </p:grpSpPr>
            <p:sp>
              <p:nvSpPr>
                <p:cNvPr id="30761" name="Freeform 88" descr="Cork"/>
                <p:cNvSpPr>
                  <a:spLocks/>
                </p:cNvSpPr>
                <p:nvPr/>
              </p:nvSpPr>
              <p:spPr bwMode="auto">
                <a:xfrm>
                  <a:off x="633" y="2316"/>
                  <a:ext cx="2050" cy="256"/>
                </a:xfrm>
                <a:custGeom>
                  <a:avLst/>
                  <a:gdLst>
                    <a:gd name="T0" fmla="*/ 2147483647 w 592"/>
                    <a:gd name="T1" fmla="*/ 2147483647 h 90"/>
                    <a:gd name="T2" fmla="*/ 2147483647 w 592"/>
                    <a:gd name="T3" fmla="*/ 2147483647 h 90"/>
                    <a:gd name="T4" fmla="*/ 2147483647 w 592"/>
                    <a:gd name="T5" fmla="*/ 2147483647 h 90"/>
                    <a:gd name="T6" fmla="*/ 2147483647 w 592"/>
                    <a:gd name="T7" fmla="*/ 2147483647 h 90"/>
                    <a:gd name="T8" fmla="*/ 2147483647 w 592"/>
                    <a:gd name="T9" fmla="*/ 2147483647 h 90"/>
                    <a:gd name="T10" fmla="*/ 2147483647 w 592"/>
                    <a:gd name="T11" fmla="*/ 2147483647 h 90"/>
                    <a:gd name="T12" fmla="*/ 2147483647 w 592"/>
                    <a:gd name="T13" fmla="*/ 2147483647 h 90"/>
                    <a:gd name="T14" fmla="*/ 2147483647 w 592"/>
                    <a:gd name="T15" fmla="*/ 2147483647 h 90"/>
                    <a:gd name="T16" fmla="*/ 2147483647 w 592"/>
                    <a:gd name="T17" fmla="*/ 2147483647 h 90"/>
                    <a:gd name="T18" fmla="*/ 2147483647 w 592"/>
                    <a:gd name="T19" fmla="*/ 2147483647 h 90"/>
                    <a:gd name="T20" fmla="*/ 2147483647 w 592"/>
                    <a:gd name="T21" fmla="*/ 0 h 90"/>
                    <a:gd name="T22" fmla="*/ 2147483647 w 592"/>
                    <a:gd name="T23" fmla="*/ 2147483647 h 90"/>
                    <a:gd name="T24" fmla="*/ 2147483647 w 592"/>
                    <a:gd name="T25" fmla="*/ 2147483647 h 90"/>
                    <a:gd name="T26" fmla="*/ 2147483647 w 592"/>
                    <a:gd name="T27" fmla="*/ 2147483647 h 90"/>
                    <a:gd name="T28" fmla="*/ 2147483647 w 592"/>
                    <a:gd name="T29" fmla="*/ 2147483647 h 90"/>
                    <a:gd name="T30" fmla="*/ 2147483647 w 592"/>
                    <a:gd name="T31" fmla="*/ 2147483647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2"/>
                    <a:gd name="T49" fmla="*/ 0 h 90"/>
                    <a:gd name="T50" fmla="*/ 592 w 592"/>
                    <a:gd name="T51" fmla="*/ 90 h 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2" h="90">
                      <a:moveTo>
                        <a:pt x="8" y="90"/>
                      </a:moveTo>
                      <a:cubicBezTo>
                        <a:pt x="0" y="78"/>
                        <a:pt x="10" y="51"/>
                        <a:pt x="22" y="44"/>
                      </a:cubicBezTo>
                      <a:cubicBezTo>
                        <a:pt x="27" y="35"/>
                        <a:pt x="23" y="39"/>
                        <a:pt x="34" y="36"/>
                      </a:cubicBezTo>
                      <a:cubicBezTo>
                        <a:pt x="38" y="34"/>
                        <a:pt x="46" y="32"/>
                        <a:pt x="46" y="32"/>
                      </a:cubicBezTo>
                      <a:cubicBezTo>
                        <a:pt x="72" y="33"/>
                        <a:pt x="84" y="35"/>
                        <a:pt x="112" y="34"/>
                      </a:cubicBezTo>
                      <a:cubicBezTo>
                        <a:pt x="125" y="35"/>
                        <a:pt x="138" y="38"/>
                        <a:pt x="152" y="40"/>
                      </a:cubicBezTo>
                      <a:cubicBezTo>
                        <a:pt x="158" y="42"/>
                        <a:pt x="170" y="46"/>
                        <a:pt x="170" y="46"/>
                      </a:cubicBezTo>
                      <a:cubicBezTo>
                        <a:pt x="192" y="42"/>
                        <a:pt x="215" y="46"/>
                        <a:pt x="238" y="52"/>
                      </a:cubicBezTo>
                      <a:cubicBezTo>
                        <a:pt x="271" y="50"/>
                        <a:pt x="304" y="47"/>
                        <a:pt x="338" y="44"/>
                      </a:cubicBezTo>
                      <a:cubicBezTo>
                        <a:pt x="381" y="33"/>
                        <a:pt x="427" y="24"/>
                        <a:pt x="472" y="16"/>
                      </a:cubicBezTo>
                      <a:cubicBezTo>
                        <a:pt x="488" y="12"/>
                        <a:pt x="503" y="4"/>
                        <a:pt x="520" y="0"/>
                      </a:cubicBezTo>
                      <a:cubicBezTo>
                        <a:pt x="537" y="0"/>
                        <a:pt x="554" y="0"/>
                        <a:pt x="572" y="2"/>
                      </a:cubicBezTo>
                      <a:cubicBezTo>
                        <a:pt x="582" y="3"/>
                        <a:pt x="587" y="21"/>
                        <a:pt x="590" y="30"/>
                      </a:cubicBezTo>
                      <a:cubicBezTo>
                        <a:pt x="590" y="32"/>
                        <a:pt x="592" y="36"/>
                        <a:pt x="592" y="36"/>
                      </a:cubicBezTo>
                      <a:cubicBezTo>
                        <a:pt x="588" y="45"/>
                        <a:pt x="589" y="52"/>
                        <a:pt x="582" y="60"/>
                      </a:cubicBezTo>
                      <a:cubicBezTo>
                        <a:pt x="579" y="67"/>
                        <a:pt x="577" y="66"/>
                        <a:pt x="584" y="66"/>
                      </a:cubicBezTo>
                    </a:path>
                  </a:pathLst>
                </a:custGeom>
                <a:blipFill dpi="0" rotWithShape="0">
                  <a:blip r:embed="rId3"/>
                  <a:srcRect/>
                  <a:tile tx="0" ty="0" sx="100000" sy="100000" flip="none" algn="tl"/>
                </a:blip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30762" name="Freeform 89" descr="Cork"/>
                <p:cNvSpPr>
                  <a:spLocks/>
                </p:cNvSpPr>
                <p:nvPr/>
              </p:nvSpPr>
              <p:spPr bwMode="auto">
                <a:xfrm>
                  <a:off x="578" y="2506"/>
                  <a:ext cx="2074" cy="1231"/>
                </a:xfrm>
                <a:custGeom>
                  <a:avLst/>
                  <a:gdLst>
                    <a:gd name="T0" fmla="*/ 2147483647 w 599"/>
                    <a:gd name="T1" fmla="*/ 0 h 432"/>
                    <a:gd name="T2" fmla="*/ 2147483647 w 599"/>
                    <a:gd name="T3" fmla="*/ 2147483647 h 432"/>
                    <a:gd name="T4" fmla="*/ 2147483647 w 599"/>
                    <a:gd name="T5" fmla="*/ 2147483647 h 432"/>
                    <a:gd name="T6" fmla="*/ 2147483647 w 599"/>
                    <a:gd name="T7" fmla="*/ 2147483647 h 432"/>
                    <a:gd name="T8" fmla="*/ 2147483647 w 599"/>
                    <a:gd name="T9" fmla="*/ 2147483647 h 432"/>
                    <a:gd name="T10" fmla="*/ 2147483647 w 599"/>
                    <a:gd name="T11" fmla="*/ 2147483647 h 432"/>
                    <a:gd name="T12" fmla="*/ 2147483647 w 599"/>
                    <a:gd name="T13" fmla="*/ 2147483647 h 432"/>
                    <a:gd name="T14" fmla="*/ 2147483647 w 599"/>
                    <a:gd name="T15" fmla="*/ 2147483647 h 432"/>
                    <a:gd name="T16" fmla="*/ 2147483647 w 599"/>
                    <a:gd name="T17" fmla="*/ 2147483647 h 432"/>
                    <a:gd name="T18" fmla="*/ 2147483647 w 599"/>
                    <a:gd name="T19" fmla="*/ 2147483647 h 432"/>
                    <a:gd name="T20" fmla="*/ 2147483647 w 599"/>
                    <a:gd name="T21" fmla="*/ 2147483647 h 432"/>
                    <a:gd name="T22" fmla="*/ 2147483647 w 599"/>
                    <a:gd name="T23" fmla="*/ 2147483647 h 432"/>
                    <a:gd name="T24" fmla="*/ 2147483647 w 599"/>
                    <a:gd name="T25" fmla="*/ 2147483647 h 432"/>
                    <a:gd name="T26" fmla="*/ 2147483647 w 599"/>
                    <a:gd name="T27" fmla="*/ 2147483647 h 432"/>
                    <a:gd name="T28" fmla="*/ 2147483647 w 599"/>
                    <a:gd name="T29" fmla="*/ 2147483647 h 432"/>
                    <a:gd name="T30" fmla="*/ 2147483647 w 599"/>
                    <a:gd name="T31" fmla="*/ 2147483647 h 432"/>
                    <a:gd name="T32" fmla="*/ 2147483647 w 599"/>
                    <a:gd name="T33" fmla="*/ 2147483647 h 432"/>
                    <a:gd name="T34" fmla="*/ 2147483647 w 599"/>
                    <a:gd name="T35" fmla="*/ 2147483647 h 432"/>
                    <a:gd name="T36" fmla="*/ 2147483647 w 599"/>
                    <a:gd name="T37" fmla="*/ 2147483647 h 432"/>
                    <a:gd name="T38" fmla="*/ 2147483647 w 599"/>
                    <a:gd name="T39" fmla="*/ 2147483647 h 432"/>
                    <a:gd name="T40" fmla="*/ 2147483647 w 599"/>
                    <a:gd name="T41" fmla="*/ 2147483647 h 432"/>
                    <a:gd name="T42" fmla="*/ 2147483647 w 599"/>
                    <a:gd name="T43" fmla="*/ 2147483647 h 432"/>
                    <a:gd name="T44" fmla="*/ 2147483647 w 599"/>
                    <a:gd name="T45" fmla="*/ 2147483647 h 432"/>
                    <a:gd name="T46" fmla="*/ 2147483647 w 599"/>
                    <a:gd name="T47" fmla="*/ 2147483647 h 432"/>
                    <a:gd name="T48" fmla="*/ 2147483647 w 599"/>
                    <a:gd name="T49" fmla="*/ 2147483647 h 432"/>
                    <a:gd name="T50" fmla="*/ 2147483647 w 599"/>
                    <a:gd name="T51" fmla="*/ 2147483647 h 432"/>
                    <a:gd name="T52" fmla="*/ 2147483647 w 599"/>
                    <a:gd name="T53" fmla="*/ 2147483647 h 432"/>
                    <a:gd name="T54" fmla="*/ 2147483647 w 599"/>
                    <a:gd name="T55" fmla="*/ 2147483647 h 432"/>
                    <a:gd name="T56" fmla="*/ 2147483647 w 599"/>
                    <a:gd name="T57" fmla="*/ 2147483647 h 432"/>
                    <a:gd name="T58" fmla="*/ 2147483647 w 599"/>
                    <a:gd name="T59" fmla="*/ 2147483647 h 432"/>
                    <a:gd name="T60" fmla="*/ 2147483647 w 599"/>
                    <a:gd name="T61" fmla="*/ 2147483647 h 4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99"/>
                    <a:gd name="T94" fmla="*/ 0 h 432"/>
                    <a:gd name="T95" fmla="*/ 599 w 599"/>
                    <a:gd name="T96" fmla="*/ 432 h 4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99" h="432">
                      <a:moveTo>
                        <a:pt x="599" y="0"/>
                      </a:moveTo>
                      <a:cubicBezTo>
                        <a:pt x="597" y="2"/>
                        <a:pt x="596" y="4"/>
                        <a:pt x="595" y="6"/>
                      </a:cubicBezTo>
                      <a:cubicBezTo>
                        <a:pt x="593" y="7"/>
                        <a:pt x="590" y="8"/>
                        <a:pt x="589" y="10"/>
                      </a:cubicBezTo>
                      <a:cubicBezTo>
                        <a:pt x="587" y="11"/>
                        <a:pt x="585" y="23"/>
                        <a:pt x="585" y="24"/>
                      </a:cubicBezTo>
                      <a:cubicBezTo>
                        <a:pt x="575" y="45"/>
                        <a:pt x="570" y="72"/>
                        <a:pt x="557" y="92"/>
                      </a:cubicBezTo>
                      <a:cubicBezTo>
                        <a:pt x="551" y="130"/>
                        <a:pt x="537" y="171"/>
                        <a:pt x="525" y="208"/>
                      </a:cubicBezTo>
                      <a:cubicBezTo>
                        <a:pt x="523" y="228"/>
                        <a:pt x="519" y="246"/>
                        <a:pt x="515" y="266"/>
                      </a:cubicBezTo>
                      <a:cubicBezTo>
                        <a:pt x="511" y="294"/>
                        <a:pt x="511" y="322"/>
                        <a:pt x="505" y="350"/>
                      </a:cubicBezTo>
                      <a:cubicBezTo>
                        <a:pt x="503" y="368"/>
                        <a:pt x="503" y="385"/>
                        <a:pt x="495" y="402"/>
                      </a:cubicBezTo>
                      <a:cubicBezTo>
                        <a:pt x="492" y="416"/>
                        <a:pt x="474" y="420"/>
                        <a:pt x="461" y="422"/>
                      </a:cubicBezTo>
                      <a:cubicBezTo>
                        <a:pt x="440" y="416"/>
                        <a:pt x="450" y="419"/>
                        <a:pt x="433" y="414"/>
                      </a:cubicBezTo>
                      <a:cubicBezTo>
                        <a:pt x="429" y="412"/>
                        <a:pt x="421" y="410"/>
                        <a:pt x="421" y="410"/>
                      </a:cubicBezTo>
                      <a:cubicBezTo>
                        <a:pt x="410" y="394"/>
                        <a:pt x="414" y="367"/>
                        <a:pt x="425" y="352"/>
                      </a:cubicBezTo>
                      <a:cubicBezTo>
                        <a:pt x="426" y="347"/>
                        <a:pt x="431" y="342"/>
                        <a:pt x="431" y="338"/>
                      </a:cubicBezTo>
                      <a:cubicBezTo>
                        <a:pt x="429" y="328"/>
                        <a:pt x="405" y="328"/>
                        <a:pt x="405" y="328"/>
                      </a:cubicBezTo>
                      <a:cubicBezTo>
                        <a:pt x="392" y="315"/>
                        <a:pt x="365" y="319"/>
                        <a:pt x="347" y="316"/>
                      </a:cubicBezTo>
                      <a:cubicBezTo>
                        <a:pt x="268" y="322"/>
                        <a:pt x="188" y="334"/>
                        <a:pt x="113" y="360"/>
                      </a:cubicBezTo>
                      <a:cubicBezTo>
                        <a:pt x="101" y="377"/>
                        <a:pt x="116" y="356"/>
                        <a:pt x="103" y="368"/>
                      </a:cubicBezTo>
                      <a:cubicBezTo>
                        <a:pt x="99" y="370"/>
                        <a:pt x="90" y="387"/>
                        <a:pt x="87" y="392"/>
                      </a:cubicBezTo>
                      <a:cubicBezTo>
                        <a:pt x="94" y="431"/>
                        <a:pt x="75" y="417"/>
                        <a:pt x="53" y="432"/>
                      </a:cubicBezTo>
                      <a:cubicBezTo>
                        <a:pt x="44" y="429"/>
                        <a:pt x="36" y="426"/>
                        <a:pt x="29" y="422"/>
                      </a:cubicBezTo>
                      <a:cubicBezTo>
                        <a:pt x="24" y="419"/>
                        <a:pt x="17" y="414"/>
                        <a:pt x="17" y="414"/>
                      </a:cubicBezTo>
                      <a:cubicBezTo>
                        <a:pt x="12" y="399"/>
                        <a:pt x="16" y="404"/>
                        <a:pt x="7" y="398"/>
                      </a:cubicBezTo>
                      <a:cubicBezTo>
                        <a:pt x="0" y="388"/>
                        <a:pt x="5" y="380"/>
                        <a:pt x="11" y="372"/>
                      </a:cubicBezTo>
                      <a:cubicBezTo>
                        <a:pt x="8" y="357"/>
                        <a:pt x="13" y="347"/>
                        <a:pt x="17" y="334"/>
                      </a:cubicBezTo>
                      <a:cubicBezTo>
                        <a:pt x="19" y="311"/>
                        <a:pt x="19" y="283"/>
                        <a:pt x="27" y="262"/>
                      </a:cubicBezTo>
                      <a:cubicBezTo>
                        <a:pt x="28" y="237"/>
                        <a:pt x="32" y="212"/>
                        <a:pt x="29" y="188"/>
                      </a:cubicBezTo>
                      <a:cubicBezTo>
                        <a:pt x="31" y="167"/>
                        <a:pt x="27" y="146"/>
                        <a:pt x="31" y="126"/>
                      </a:cubicBezTo>
                      <a:cubicBezTo>
                        <a:pt x="29" y="108"/>
                        <a:pt x="27" y="99"/>
                        <a:pt x="29" y="82"/>
                      </a:cubicBezTo>
                      <a:cubicBezTo>
                        <a:pt x="26" y="64"/>
                        <a:pt x="23" y="47"/>
                        <a:pt x="21" y="30"/>
                      </a:cubicBezTo>
                      <a:cubicBezTo>
                        <a:pt x="23" y="10"/>
                        <a:pt x="28" y="9"/>
                        <a:pt x="19" y="14"/>
                      </a:cubicBezTo>
                    </a:path>
                  </a:pathLst>
                </a:custGeom>
                <a:blipFill dpi="0" rotWithShape="0">
                  <a:blip r:embed="rId3"/>
                  <a:srcRect/>
                  <a:tile tx="0" ty="0" sx="100000" sy="100000" flip="none" algn="tl"/>
                </a:blip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grpSp>
          <p:sp>
            <p:nvSpPr>
              <p:cNvPr id="30756" name="Freeform 91"/>
              <p:cNvSpPr>
                <a:spLocks/>
              </p:cNvSpPr>
              <p:nvPr/>
            </p:nvSpPr>
            <p:spPr bwMode="auto">
              <a:xfrm>
                <a:off x="1616" y="2649"/>
                <a:ext cx="88" cy="277"/>
              </a:xfrm>
              <a:custGeom>
                <a:avLst/>
                <a:gdLst>
                  <a:gd name="T0" fmla="*/ 218 w 85"/>
                  <a:gd name="T1" fmla="*/ 3 h 318"/>
                  <a:gd name="T2" fmla="*/ 190 w 85"/>
                  <a:gd name="T3" fmla="*/ 3 h 318"/>
                  <a:gd name="T4" fmla="*/ 144 w 85"/>
                  <a:gd name="T5" fmla="*/ 3 h 318"/>
                  <a:gd name="T6" fmla="*/ 165 w 85"/>
                  <a:gd name="T7" fmla="*/ 3 h 318"/>
                  <a:gd name="T8" fmla="*/ 190 w 85"/>
                  <a:gd name="T9" fmla="*/ 3 h 318"/>
                  <a:gd name="T10" fmla="*/ 113 w 85"/>
                  <a:gd name="T11" fmla="*/ 3 h 318"/>
                  <a:gd name="T12" fmla="*/ 113 w 85"/>
                  <a:gd name="T13" fmla="*/ 3 h 318"/>
                  <a:gd name="T14" fmla="*/ 144 w 85"/>
                  <a:gd name="T15" fmla="*/ 3 h 318"/>
                  <a:gd name="T16" fmla="*/ 86 w 85"/>
                  <a:gd name="T17" fmla="*/ 3 h 318"/>
                  <a:gd name="T18" fmla="*/ 113 w 85"/>
                  <a:gd name="T19" fmla="*/ 3 h 318"/>
                  <a:gd name="T20" fmla="*/ 144 w 85"/>
                  <a:gd name="T21" fmla="*/ 3 h 318"/>
                  <a:gd name="T22" fmla="*/ 113 w 85"/>
                  <a:gd name="T23" fmla="*/ 3 h 318"/>
                  <a:gd name="T24" fmla="*/ 144 w 85"/>
                  <a:gd name="T25" fmla="*/ 3 h 318"/>
                  <a:gd name="T26" fmla="*/ 113 w 85"/>
                  <a:gd name="T27" fmla="*/ 3 h 318"/>
                  <a:gd name="T28" fmla="*/ 144 w 85"/>
                  <a:gd name="T29" fmla="*/ 3 h 318"/>
                  <a:gd name="T30" fmla="*/ 165 w 85"/>
                  <a:gd name="T31" fmla="*/ 3 h 318"/>
                  <a:gd name="T32" fmla="*/ 218 w 85"/>
                  <a:gd name="T33" fmla="*/ 3 h 318"/>
                  <a:gd name="T34" fmla="*/ 241 w 85"/>
                  <a:gd name="T35" fmla="*/ 3 h 318"/>
                  <a:gd name="T36" fmla="*/ 218 w 85"/>
                  <a:gd name="T37" fmla="*/ 3 h 318"/>
                  <a:gd name="T38" fmla="*/ 190 w 85"/>
                  <a:gd name="T39" fmla="*/ 3 h 318"/>
                  <a:gd name="T40" fmla="*/ 165 w 85"/>
                  <a:gd name="T41" fmla="*/ 3 h 318"/>
                  <a:gd name="T42" fmla="*/ 113 w 85"/>
                  <a:gd name="T43" fmla="*/ 3 h 318"/>
                  <a:gd name="T44" fmla="*/ 86 w 85"/>
                  <a:gd name="T45" fmla="*/ 3 h 318"/>
                  <a:gd name="T46" fmla="*/ 65 w 85"/>
                  <a:gd name="T47" fmla="*/ 3 h 318"/>
                  <a:gd name="T48" fmla="*/ 5 w 85"/>
                  <a:gd name="T49" fmla="*/ 3 h 318"/>
                  <a:gd name="T50" fmla="*/ 113 w 85"/>
                  <a:gd name="T51" fmla="*/ 3 h 318"/>
                  <a:gd name="T52" fmla="*/ 190 w 85"/>
                  <a:gd name="T53" fmla="*/ 3 h 318"/>
                  <a:gd name="T54" fmla="*/ 218 w 85"/>
                  <a:gd name="T55" fmla="*/ 3 h 318"/>
                  <a:gd name="T56" fmla="*/ 190 w 85"/>
                  <a:gd name="T57" fmla="*/ 3 h 318"/>
                  <a:gd name="T58" fmla="*/ 190 w 85"/>
                  <a:gd name="T59" fmla="*/ 3 h 318"/>
                  <a:gd name="T60" fmla="*/ 144 w 85"/>
                  <a:gd name="T61" fmla="*/ 3 h 318"/>
                  <a:gd name="T62" fmla="*/ 65 w 85"/>
                  <a:gd name="T63" fmla="*/ 3 h 318"/>
                  <a:gd name="T64" fmla="*/ 113 w 85"/>
                  <a:gd name="T65" fmla="*/ 3 h 318"/>
                  <a:gd name="T66" fmla="*/ 165 w 85"/>
                  <a:gd name="T67" fmla="*/ 3 h 318"/>
                  <a:gd name="T68" fmla="*/ 218 w 85"/>
                  <a:gd name="T69" fmla="*/ 3 h 3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318"/>
                  <a:gd name="T107" fmla="*/ 85 w 85"/>
                  <a:gd name="T108" fmla="*/ 318 h 3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318">
                    <a:moveTo>
                      <a:pt x="72" y="153"/>
                    </a:moveTo>
                    <a:cubicBezTo>
                      <a:pt x="69" y="125"/>
                      <a:pt x="70" y="96"/>
                      <a:pt x="64" y="69"/>
                    </a:cubicBezTo>
                    <a:cubicBezTo>
                      <a:pt x="61" y="58"/>
                      <a:pt x="57" y="43"/>
                      <a:pt x="47" y="43"/>
                    </a:cubicBezTo>
                    <a:cubicBezTo>
                      <a:pt x="37" y="43"/>
                      <a:pt x="55" y="69"/>
                      <a:pt x="55" y="69"/>
                    </a:cubicBezTo>
                    <a:cubicBezTo>
                      <a:pt x="58" y="55"/>
                      <a:pt x="67" y="40"/>
                      <a:pt x="64" y="27"/>
                    </a:cubicBezTo>
                    <a:cubicBezTo>
                      <a:pt x="61" y="17"/>
                      <a:pt x="41" y="0"/>
                      <a:pt x="38" y="10"/>
                    </a:cubicBezTo>
                    <a:cubicBezTo>
                      <a:pt x="30" y="27"/>
                      <a:pt x="61" y="111"/>
                      <a:pt x="38" y="43"/>
                    </a:cubicBezTo>
                    <a:cubicBezTo>
                      <a:pt x="46" y="96"/>
                      <a:pt x="56" y="134"/>
                      <a:pt x="47" y="187"/>
                    </a:cubicBezTo>
                    <a:cubicBezTo>
                      <a:pt x="41" y="178"/>
                      <a:pt x="31" y="171"/>
                      <a:pt x="30" y="161"/>
                    </a:cubicBezTo>
                    <a:cubicBezTo>
                      <a:pt x="28" y="149"/>
                      <a:pt x="26" y="128"/>
                      <a:pt x="38" y="128"/>
                    </a:cubicBezTo>
                    <a:cubicBezTo>
                      <a:pt x="49" y="128"/>
                      <a:pt x="47" y="172"/>
                      <a:pt x="47" y="161"/>
                    </a:cubicBezTo>
                    <a:cubicBezTo>
                      <a:pt x="47" y="141"/>
                      <a:pt x="38" y="121"/>
                      <a:pt x="38" y="102"/>
                    </a:cubicBezTo>
                    <a:cubicBezTo>
                      <a:pt x="38" y="84"/>
                      <a:pt x="47" y="135"/>
                      <a:pt x="47" y="153"/>
                    </a:cubicBezTo>
                    <a:cubicBezTo>
                      <a:pt x="47" y="164"/>
                      <a:pt x="38" y="130"/>
                      <a:pt x="38" y="119"/>
                    </a:cubicBezTo>
                    <a:cubicBezTo>
                      <a:pt x="38" y="110"/>
                      <a:pt x="44" y="135"/>
                      <a:pt x="47" y="144"/>
                    </a:cubicBezTo>
                    <a:cubicBezTo>
                      <a:pt x="49" y="152"/>
                      <a:pt x="52" y="161"/>
                      <a:pt x="55" y="170"/>
                    </a:cubicBezTo>
                    <a:cubicBezTo>
                      <a:pt x="73" y="83"/>
                      <a:pt x="55" y="148"/>
                      <a:pt x="72" y="203"/>
                    </a:cubicBezTo>
                    <a:cubicBezTo>
                      <a:pt x="74" y="211"/>
                      <a:pt x="77" y="220"/>
                      <a:pt x="80" y="229"/>
                    </a:cubicBezTo>
                    <a:cubicBezTo>
                      <a:pt x="77" y="245"/>
                      <a:pt x="85" y="269"/>
                      <a:pt x="72" y="279"/>
                    </a:cubicBezTo>
                    <a:cubicBezTo>
                      <a:pt x="66" y="282"/>
                      <a:pt x="39" y="202"/>
                      <a:pt x="64" y="271"/>
                    </a:cubicBezTo>
                    <a:cubicBezTo>
                      <a:pt x="61" y="285"/>
                      <a:pt x="66" y="305"/>
                      <a:pt x="55" y="313"/>
                    </a:cubicBezTo>
                    <a:cubicBezTo>
                      <a:pt x="46" y="318"/>
                      <a:pt x="40" y="297"/>
                      <a:pt x="38" y="288"/>
                    </a:cubicBezTo>
                    <a:cubicBezTo>
                      <a:pt x="31" y="260"/>
                      <a:pt x="32" y="231"/>
                      <a:pt x="30" y="203"/>
                    </a:cubicBezTo>
                    <a:cubicBezTo>
                      <a:pt x="27" y="217"/>
                      <a:pt x="35" y="241"/>
                      <a:pt x="22" y="246"/>
                    </a:cubicBezTo>
                    <a:cubicBezTo>
                      <a:pt x="10" y="250"/>
                      <a:pt x="6" y="224"/>
                      <a:pt x="5" y="212"/>
                    </a:cubicBezTo>
                    <a:cubicBezTo>
                      <a:pt x="0" y="173"/>
                      <a:pt x="15" y="167"/>
                      <a:pt x="38" y="144"/>
                    </a:cubicBezTo>
                    <a:cubicBezTo>
                      <a:pt x="46" y="152"/>
                      <a:pt x="58" y="158"/>
                      <a:pt x="64" y="170"/>
                    </a:cubicBezTo>
                    <a:cubicBezTo>
                      <a:pt x="70" y="185"/>
                      <a:pt x="72" y="203"/>
                      <a:pt x="72" y="220"/>
                    </a:cubicBezTo>
                    <a:cubicBezTo>
                      <a:pt x="72" y="231"/>
                      <a:pt x="66" y="198"/>
                      <a:pt x="64" y="187"/>
                    </a:cubicBezTo>
                    <a:cubicBezTo>
                      <a:pt x="78" y="124"/>
                      <a:pt x="84" y="73"/>
                      <a:pt x="64" y="10"/>
                    </a:cubicBezTo>
                    <a:cubicBezTo>
                      <a:pt x="58" y="18"/>
                      <a:pt x="54" y="28"/>
                      <a:pt x="47" y="35"/>
                    </a:cubicBezTo>
                    <a:cubicBezTo>
                      <a:pt x="40" y="40"/>
                      <a:pt x="23" y="34"/>
                      <a:pt x="22" y="43"/>
                    </a:cubicBezTo>
                    <a:cubicBezTo>
                      <a:pt x="19" y="60"/>
                      <a:pt x="38" y="94"/>
                      <a:pt x="38" y="94"/>
                    </a:cubicBezTo>
                    <a:cubicBezTo>
                      <a:pt x="57" y="39"/>
                      <a:pt x="38" y="80"/>
                      <a:pt x="55" y="136"/>
                    </a:cubicBezTo>
                    <a:cubicBezTo>
                      <a:pt x="57" y="143"/>
                      <a:pt x="66" y="147"/>
                      <a:pt x="72" y="153"/>
                    </a:cubicBezTo>
                    <a:close/>
                  </a:path>
                </a:pathLst>
              </a:custGeom>
              <a:solidFill>
                <a:schemeClr val="bg2"/>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30757" name="Freeform 92"/>
              <p:cNvSpPr>
                <a:spLocks/>
              </p:cNvSpPr>
              <p:nvPr/>
            </p:nvSpPr>
            <p:spPr bwMode="auto">
              <a:xfrm>
                <a:off x="1635" y="2647"/>
                <a:ext cx="109" cy="309"/>
              </a:xfrm>
              <a:custGeom>
                <a:avLst/>
                <a:gdLst>
                  <a:gd name="T0" fmla="*/ 1 w 105"/>
                  <a:gd name="T1" fmla="*/ 0 h 354"/>
                  <a:gd name="T2" fmla="*/ 306 w 105"/>
                  <a:gd name="T3" fmla="*/ 3 h 354"/>
                  <a:gd name="T4" fmla="*/ 240 w 105"/>
                  <a:gd name="T5" fmla="*/ 3 h 354"/>
                  <a:gd name="T6" fmla="*/ 276 w 105"/>
                  <a:gd name="T7" fmla="*/ 3 h 354"/>
                  <a:gd name="T8" fmla="*/ 276 w 105"/>
                  <a:gd name="T9" fmla="*/ 3 h 354"/>
                  <a:gd name="T10" fmla="*/ 321 w 105"/>
                  <a:gd name="T11" fmla="*/ 3 h 354"/>
                  <a:gd name="T12" fmla="*/ 321 w 105"/>
                  <a:gd name="T13" fmla="*/ 3 h 354"/>
                  <a:gd name="T14" fmla="*/ 276 w 105"/>
                  <a:gd name="T15" fmla="*/ 4 h 354"/>
                  <a:gd name="T16" fmla="*/ 227 w 105"/>
                  <a:gd name="T17" fmla="*/ 4 h 354"/>
                  <a:gd name="T18" fmla="*/ 52 w 105"/>
                  <a:gd name="T19" fmla="*/ 3 h 354"/>
                  <a:gd name="T20" fmla="*/ 12 w 105"/>
                  <a:gd name="T21" fmla="*/ 3 h 354"/>
                  <a:gd name="T22" fmla="*/ 52 w 105"/>
                  <a:gd name="T23" fmla="*/ 3 h 354"/>
                  <a:gd name="T24" fmla="*/ 9 w 105"/>
                  <a:gd name="T25" fmla="*/ 3 h 354"/>
                  <a:gd name="T26" fmla="*/ 64 w 105"/>
                  <a:gd name="T27" fmla="*/ 3 h 354"/>
                  <a:gd name="T28" fmla="*/ 6 w 105"/>
                  <a:gd name="T29" fmla="*/ 3 h 354"/>
                  <a:gd name="T30" fmla="*/ 1 w 105"/>
                  <a:gd name="T31" fmla="*/ 0 h 3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5"/>
                  <a:gd name="T49" fmla="*/ 0 h 354"/>
                  <a:gd name="T50" fmla="*/ 105 w 105"/>
                  <a:gd name="T51" fmla="*/ 354 h 3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5" h="354">
                    <a:moveTo>
                      <a:pt x="1" y="0"/>
                    </a:moveTo>
                    <a:cubicBezTo>
                      <a:pt x="19" y="11"/>
                      <a:pt x="67" y="3"/>
                      <a:pt x="92" y="5"/>
                    </a:cubicBezTo>
                    <a:cubicBezTo>
                      <a:pt x="87" y="16"/>
                      <a:pt x="83" y="22"/>
                      <a:pt x="73" y="29"/>
                    </a:cubicBezTo>
                    <a:cubicBezTo>
                      <a:pt x="76" y="39"/>
                      <a:pt x="80" y="50"/>
                      <a:pt x="84" y="61"/>
                    </a:cubicBezTo>
                    <a:cubicBezTo>
                      <a:pt x="80" y="89"/>
                      <a:pt x="73" y="118"/>
                      <a:pt x="84" y="146"/>
                    </a:cubicBezTo>
                    <a:cubicBezTo>
                      <a:pt x="86" y="158"/>
                      <a:pt x="89" y="158"/>
                      <a:pt x="97" y="168"/>
                    </a:cubicBezTo>
                    <a:cubicBezTo>
                      <a:pt x="101" y="194"/>
                      <a:pt x="99" y="212"/>
                      <a:pt x="97" y="240"/>
                    </a:cubicBezTo>
                    <a:cubicBezTo>
                      <a:pt x="103" y="261"/>
                      <a:pt x="105" y="319"/>
                      <a:pt x="84" y="336"/>
                    </a:cubicBezTo>
                    <a:cubicBezTo>
                      <a:pt x="80" y="347"/>
                      <a:pt x="79" y="351"/>
                      <a:pt x="68" y="354"/>
                    </a:cubicBezTo>
                    <a:cubicBezTo>
                      <a:pt x="38" y="351"/>
                      <a:pt x="24" y="348"/>
                      <a:pt x="14" y="320"/>
                    </a:cubicBezTo>
                    <a:cubicBezTo>
                      <a:pt x="12" y="307"/>
                      <a:pt x="7" y="294"/>
                      <a:pt x="12" y="282"/>
                    </a:cubicBezTo>
                    <a:cubicBezTo>
                      <a:pt x="7" y="269"/>
                      <a:pt x="10" y="257"/>
                      <a:pt x="14" y="245"/>
                    </a:cubicBezTo>
                    <a:cubicBezTo>
                      <a:pt x="2" y="199"/>
                      <a:pt x="13" y="146"/>
                      <a:pt x="9" y="98"/>
                    </a:cubicBezTo>
                    <a:cubicBezTo>
                      <a:pt x="11" y="79"/>
                      <a:pt x="13" y="62"/>
                      <a:pt x="20" y="45"/>
                    </a:cubicBezTo>
                    <a:cubicBezTo>
                      <a:pt x="17" y="29"/>
                      <a:pt x="20" y="18"/>
                      <a:pt x="6" y="13"/>
                    </a:cubicBezTo>
                    <a:cubicBezTo>
                      <a:pt x="0" y="3"/>
                      <a:pt x="1" y="8"/>
                      <a:pt x="1" y="0"/>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30758" name="Freeform 93"/>
              <p:cNvSpPr>
                <a:spLocks/>
              </p:cNvSpPr>
              <p:nvPr/>
            </p:nvSpPr>
            <p:spPr bwMode="auto">
              <a:xfrm>
                <a:off x="3008" y="2583"/>
                <a:ext cx="155" cy="328"/>
              </a:xfrm>
              <a:custGeom>
                <a:avLst/>
                <a:gdLst>
                  <a:gd name="T0" fmla="*/ 496 w 149"/>
                  <a:gd name="T1" fmla="*/ 3 h 376"/>
                  <a:gd name="T2" fmla="*/ 472 w 149"/>
                  <a:gd name="T3" fmla="*/ 3 h 376"/>
                  <a:gd name="T4" fmla="*/ 438 w 149"/>
                  <a:gd name="T5" fmla="*/ 3 h 376"/>
                  <a:gd name="T6" fmla="*/ 432 w 149"/>
                  <a:gd name="T7" fmla="*/ 3 h 376"/>
                  <a:gd name="T8" fmla="*/ 369 w 149"/>
                  <a:gd name="T9" fmla="*/ 3 h 376"/>
                  <a:gd name="T10" fmla="*/ 291 w 149"/>
                  <a:gd name="T11" fmla="*/ 3 h 376"/>
                  <a:gd name="T12" fmla="*/ 234 w 149"/>
                  <a:gd name="T13" fmla="*/ 4 h 376"/>
                  <a:gd name="T14" fmla="*/ 196 w 149"/>
                  <a:gd name="T15" fmla="*/ 4 h 376"/>
                  <a:gd name="T16" fmla="*/ 62 w 149"/>
                  <a:gd name="T17" fmla="*/ 4 h 376"/>
                  <a:gd name="T18" fmla="*/ 2 w 149"/>
                  <a:gd name="T19" fmla="*/ 4 h 376"/>
                  <a:gd name="T20" fmla="*/ 5 w 149"/>
                  <a:gd name="T21" fmla="*/ 3 h 376"/>
                  <a:gd name="T22" fmla="*/ 8 w 149"/>
                  <a:gd name="T23" fmla="*/ 3 h 376"/>
                  <a:gd name="T24" fmla="*/ 70 w 149"/>
                  <a:gd name="T25" fmla="*/ 3 h 376"/>
                  <a:gd name="T26" fmla="*/ 117 w 149"/>
                  <a:gd name="T27" fmla="*/ 3 h 376"/>
                  <a:gd name="T28" fmla="*/ 149 w 149"/>
                  <a:gd name="T29" fmla="*/ 3 h 376"/>
                  <a:gd name="T30" fmla="*/ 283 w 149"/>
                  <a:gd name="T31" fmla="*/ 3 h 376"/>
                  <a:gd name="T32" fmla="*/ 432 w 149"/>
                  <a:gd name="T33" fmla="*/ 3 h 376"/>
                  <a:gd name="T34" fmla="*/ 496 w 149"/>
                  <a:gd name="T35" fmla="*/ 3 h 3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9"/>
                  <a:gd name="T55" fmla="*/ 0 h 376"/>
                  <a:gd name="T56" fmla="*/ 149 w 149"/>
                  <a:gd name="T57" fmla="*/ 376 h 3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9" h="376">
                    <a:moveTo>
                      <a:pt x="141" y="20"/>
                    </a:moveTo>
                    <a:cubicBezTo>
                      <a:pt x="135" y="47"/>
                      <a:pt x="136" y="74"/>
                      <a:pt x="133" y="103"/>
                    </a:cubicBezTo>
                    <a:cubicBezTo>
                      <a:pt x="131" y="112"/>
                      <a:pt x="127" y="120"/>
                      <a:pt x="125" y="130"/>
                    </a:cubicBezTo>
                    <a:cubicBezTo>
                      <a:pt x="124" y="133"/>
                      <a:pt x="122" y="140"/>
                      <a:pt x="122" y="140"/>
                    </a:cubicBezTo>
                    <a:cubicBezTo>
                      <a:pt x="126" y="171"/>
                      <a:pt x="121" y="215"/>
                      <a:pt x="104" y="244"/>
                    </a:cubicBezTo>
                    <a:cubicBezTo>
                      <a:pt x="98" y="263"/>
                      <a:pt x="102" y="306"/>
                      <a:pt x="82" y="314"/>
                    </a:cubicBezTo>
                    <a:cubicBezTo>
                      <a:pt x="78" y="326"/>
                      <a:pt x="66" y="361"/>
                      <a:pt x="66" y="362"/>
                    </a:cubicBezTo>
                    <a:cubicBezTo>
                      <a:pt x="62" y="362"/>
                      <a:pt x="59" y="363"/>
                      <a:pt x="56" y="364"/>
                    </a:cubicBezTo>
                    <a:cubicBezTo>
                      <a:pt x="43" y="376"/>
                      <a:pt x="36" y="371"/>
                      <a:pt x="18" y="370"/>
                    </a:cubicBezTo>
                    <a:cubicBezTo>
                      <a:pt x="12" y="363"/>
                      <a:pt x="8" y="356"/>
                      <a:pt x="2" y="351"/>
                    </a:cubicBezTo>
                    <a:cubicBezTo>
                      <a:pt x="0" y="336"/>
                      <a:pt x="0" y="329"/>
                      <a:pt x="5" y="316"/>
                    </a:cubicBezTo>
                    <a:cubicBezTo>
                      <a:pt x="7" y="287"/>
                      <a:pt x="1" y="247"/>
                      <a:pt x="8" y="220"/>
                    </a:cubicBezTo>
                    <a:cubicBezTo>
                      <a:pt x="9" y="211"/>
                      <a:pt x="21" y="199"/>
                      <a:pt x="21" y="199"/>
                    </a:cubicBezTo>
                    <a:cubicBezTo>
                      <a:pt x="22" y="168"/>
                      <a:pt x="17" y="133"/>
                      <a:pt x="34" y="106"/>
                    </a:cubicBezTo>
                    <a:cubicBezTo>
                      <a:pt x="36" y="95"/>
                      <a:pt x="42" y="74"/>
                      <a:pt x="42" y="74"/>
                    </a:cubicBezTo>
                    <a:cubicBezTo>
                      <a:pt x="45" y="3"/>
                      <a:pt x="33" y="0"/>
                      <a:pt x="80" y="18"/>
                    </a:cubicBezTo>
                    <a:cubicBezTo>
                      <a:pt x="108" y="14"/>
                      <a:pt x="99" y="13"/>
                      <a:pt x="122" y="18"/>
                    </a:cubicBezTo>
                    <a:cubicBezTo>
                      <a:pt x="144" y="22"/>
                      <a:pt x="149" y="28"/>
                      <a:pt x="141" y="20"/>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30759" name="Freeform 94"/>
              <p:cNvSpPr>
                <a:spLocks/>
              </p:cNvSpPr>
              <p:nvPr/>
            </p:nvSpPr>
            <p:spPr bwMode="auto">
              <a:xfrm>
                <a:off x="1714" y="1020"/>
                <a:ext cx="99" cy="440"/>
              </a:xfrm>
              <a:custGeom>
                <a:avLst/>
                <a:gdLst>
                  <a:gd name="T0" fmla="*/ 68 w 96"/>
                  <a:gd name="T1" fmla="*/ 6 h 504"/>
                  <a:gd name="T2" fmla="*/ 161 w 96"/>
                  <a:gd name="T3" fmla="*/ 7 h 504"/>
                  <a:gd name="T4" fmla="*/ 192 w 96"/>
                  <a:gd name="T5" fmla="*/ 6 h 504"/>
                  <a:gd name="T6" fmla="*/ 192 w 96"/>
                  <a:gd name="T7" fmla="*/ 3 h 504"/>
                  <a:gd name="T8" fmla="*/ 237 w 96"/>
                  <a:gd name="T9" fmla="*/ 3 h 504"/>
                  <a:gd name="T10" fmla="*/ 255 w 96"/>
                  <a:gd name="T11" fmla="*/ 3 h 504"/>
                  <a:gd name="T12" fmla="*/ 237 w 96"/>
                  <a:gd name="T13" fmla="*/ 3 h 504"/>
                  <a:gd name="T14" fmla="*/ 206 w 96"/>
                  <a:gd name="T15" fmla="*/ 3 h 504"/>
                  <a:gd name="T16" fmla="*/ 74 w 96"/>
                  <a:gd name="T17" fmla="*/ 3 h 504"/>
                  <a:gd name="T18" fmla="*/ 68 w 96"/>
                  <a:gd name="T19" fmla="*/ 3 h 504"/>
                  <a:gd name="T20" fmla="*/ 80 w 96"/>
                  <a:gd name="T21" fmla="*/ 4 h 504"/>
                  <a:gd name="T22" fmla="*/ 104 w 96"/>
                  <a:gd name="T23" fmla="*/ 5 h 504"/>
                  <a:gd name="T24" fmla="*/ 64 w 96"/>
                  <a:gd name="T25" fmla="*/ 6 h 504"/>
                  <a:gd name="T26" fmla="*/ 68 w 96"/>
                  <a:gd name="T27" fmla="*/ 6 h 5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
                  <a:gd name="T43" fmla="*/ 0 h 504"/>
                  <a:gd name="T44" fmla="*/ 96 w 96"/>
                  <a:gd name="T45" fmla="*/ 504 h 5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6" h="504">
                    <a:moveTo>
                      <a:pt x="26" y="486"/>
                    </a:moveTo>
                    <a:cubicBezTo>
                      <a:pt x="50" y="492"/>
                      <a:pt x="38" y="489"/>
                      <a:pt x="61" y="494"/>
                    </a:cubicBezTo>
                    <a:cubicBezTo>
                      <a:pt x="69" y="480"/>
                      <a:pt x="66" y="465"/>
                      <a:pt x="72" y="451"/>
                    </a:cubicBezTo>
                    <a:cubicBezTo>
                      <a:pt x="77" y="408"/>
                      <a:pt x="82" y="366"/>
                      <a:pt x="72" y="323"/>
                    </a:cubicBezTo>
                    <a:cubicBezTo>
                      <a:pt x="73" y="288"/>
                      <a:pt x="75" y="247"/>
                      <a:pt x="88" y="214"/>
                    </a:cubicBezTo>
                    <a:cubicBezTo>
                      <a:pt x="93" y="179"/>
                      <a:pt x="89" y="192"/>
                      <a:pt x="96" y="174"/>
                    </a:cubicBezTo>
                    <a:cubicBezTo>
                      <a:pt x="94" y="116"/>
                      <a:pt x="92" y="96"/>
                      <a:pt x="88" y="51"/>
                    </a:cubicBezTo>
                    <a:cubicBezTo>
                      <a:pt x="90" y="21"/>
                      <a:pt x="89" y="26"/>
                      <a:pt x="77" y="6"/>
                    </a:cubicBezTo>
                    <a:cubicBezTo>
                      <a:pt x="43" y="8"/>
                      <a:pt x="39" y="0"/>
                      <a:pt x="29" y="25"/>
                    </a:cubicBezTo>
                    <a:cubicBezTo>
                      <a:pt x="31" y="56"/>
                      <a:pt x="37" y="90"/>
                      <a:pt x="26" y="121"/>
                    </a:cubicBezTo>
                    <a:cubicBezTo>
                      <a:pt x="49" y="199"/>
                      <a:pt x="0" y="279"/>
                      <a:pt x="32" y="363"/>
                    </a:cubicBezTo>
                    <a:cubicBezTo>
                      <a:pt x="33" y="379"/>
                      <a:pt x="34" y="390"/>
                      <a:pt x="40" y="406"/>
                    </a:cubicBezTo>
                    <a:cubicBezTo>
                      <a:pt x="34" y="428"/>
                      <a:pt x="29" y="450"/>
                      <a:pt x="24" y="473"/>
                    </a:cubicBezTo>
                    <a:cubicBezTo>
                      <a:pt x="25" y="479"/>
                      <a:pt x="44" y="504"/>
                      <a:pt x="26" y="486"/>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30760" name="Freeform 95"/>
              <p:cNvSpPr>
                <a:spLocks/>
              </p:cNvSpPr>
              <p:nvPr/>
            </p:nvSpPr>
            <p:spPr bwMode="auto">
              <a:xfrm>
                <a:off x="3431" y="1007"/>
                <a:ext cx="156" cy="358"/>
              </a:xfrm>
              <a:custGeom>
                <a:avLst/>
                <a:gdLst>
                  <a:gd name="T0" fmla="*/ 5 w 150"/>
                  <a:gd name="T1" fmla="*/ 5 h 410"/>
                  <a:gd name="T2" fmla="*/ 141 w 150"/>
                  <a:gd name="T3" fmla="*/ 5 h 410"/>
                  <a:gd name="T4" fmla="*/ 281 w 150"/>
                  <a:gd name="T5" fmla="*/ 5 h 410"/>
                  <a:gd name="T6" fmla="*/ 329 w 150"/>
                  <a:gd name="T7" fmla="*/ 4 h 410"/>
                  <a:gd name="T8" fmla="*/ 402 w 150"/>
                  <a:gd name="T9" fmla="*/ 3 h 410"/>
                  <a:gd name="T10" fmla="*/ 450 w 150"/>
                  <a:gd name="T11" fmla="*/ 3 h 410"/>
                  <a:gd name="T12" fmla="*/ 475 w 150"/>
                  <a:gd name="T13" fmla="*/ 3 h 410"/>
                  <a:gd name="T14" fmla="*/ 487 w 150"/>
                  <a:gd name="T15" fmla="*/ 3 h 410"/>
                  <a:gd name="T16" fmla="*/ 506 w 150"/>
                  <a:gd name="T17" fmla="*/ 3 h 410"/>
                  <a:gd name="T18" fmla="*/ 513 w 150"/>
                  <a:gd name="T19" fmla="*/ 3 h 410"/>
                  <a:gd name="T20" fmla="*/ 456 w 150"/>
                  <a:gd name="T21" fmla="*/ 0 h 410"/>
                  <a:gd name="T22" fmla="*/ 329 w 150"/>
                  <a:gd name="T23" fmla="*/ 3 h 410"/>
                  <a:gd name="T24" fmla="*/ 270 w 150"/>
                  <a:gd name="T25" fmla="*/ 3 h 410"/>
                  <a:gd name="T26" fmla="*/ 233 w 150"/>
                  <a:gd name="T27" fmla="*/ 3 h 410"/>
                  <a:gd name="T28" fmla="*/ 201 w 150"/>
                  <a:gd name="T29" fmla="*/ 3 h 410"/>
                  <a:gd name="T30" fmla="*/ 147 w 150"/>
                  <a:gd name="T31" fmla="*/ 3 h 410"/>
                  <a:gd name="T32" fmla="*/ 141 w 150"/>
                  <a:gd name="T33" fmla="*/ 3 h 410"/>
                  <a:gd name="T34" fmla="*/ 116 w 150"/>
                  <a:gd name="T35" fmla="*/ 3 h 410"/>
                  <a:gd name="T36" fmla="*/ 108 w 150"/>
                  <a:gd name="T37" fmla="*/ 3 h 410"/>
                  <a:gd name="T38" fmla="*/ 96 w 150"/>
                  <a:gd name="T39" fmla="*/ 3 h 410"/>
                  <a:gd name="T40" fmla="*/ 58 w 150"/>
                  <a:gd name="T41" fmla="*/ 4 h 410"/>
                  <a:gd name="T42" fmla="*/ 10 w 150"/>
                  <a:gd name="T43" fmla="*/ 5 h 410"/>
                  <a:gd name="T44" fmla="*/ 2 w 150"/>
                  <a:gd name="T45" fmla="*/ 5 h 410"/>
                  <a:gd name="T46" fmla="*/ 5 w 150"/>
                  <a:gd name="T47" fmla="*/ 5 h 4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0"/>
                  <a:gd name="T73" fmla="*/ 0 h 410"/>
                  <a:gd name="T74" fmla="*/ 150 w 150"/>
                  <a:gd name="T75" fmla="*/ 410 h 41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0" h="410">
                    <a:moveTo>
                      <a:pt x="5" y="381"/>
                    </a:moveTo>
                    <a:cubicBezTo>
                      <a:pt x="18" y="394"/>
                      <a:pt x="19" y="403"/>
                      <a:pt x="40" y="410"/>
                    </a:cubicBezTo>
                    <a:cubicBezTo>
                      <a:pt x="55" y="408"/>
                      <a:pt x="66" y="407"/>
                      <a:pt x="80" y="402"/>
                    </a:cubicBezTo>
                    <a:cubicBezTo>
                      <a:pt x="98" y="383"/>
                      <a:pt x="80" y="405"/>
                      <a:pt x="93" y="362"/>
                    </a:cubicBezTo>
                    <a:cubicBezTo>
                      <a:pt x="101" y="335"/>
                      <a:pt x="109" y="307"/>
                      <a:pt x="114" y="280"/>
                    </a:cubicBezTo>
                    <a:cubicBezTo>
                      <a:pt x="111" y="260"/>
                      <a:pt x="115" y="232"/>
                      <a:pt x="128" y="216"/>
                    </a:cubicBezTo>
                    <a:cubicBezTo>
                      <a:pt x="130" y="207"/>
                      <a:pt x="136" y="192"/>
                      <a:pt x="136" y="192"/>
                    </a:cubicBezTo>
                    <a:cubicBezTo>
                      <a:pt x="136" y="167"/>
                      <a:pt x="135" y="141"/>
                      <a:pt x="138" y="117"/>
                    </a:cubicBezTo>
                    <a:cubicBezTo>
                      <a:pt x="138" y="111"/>
                      <a:pt x="144" y="101"/>
                      <a:pt x="144" y="101"/>
                    </a:cubicBezTo>
                    <a:cubicBezTo>
                      <a:pt x="144" y="86"/>
                      <a:pt x="150" y="63"/>
                      <a:pt x="146" y="48"/>
                    </a:cubicBezTo>
                    <a:cubicBezTo>
                      <a:pt x="144" y="30"/>
                      <a:pt x="144" y="11"/>
                      <a:pt x="130" y="0"/>
                    </a:cubicBezTo>
                    <a:cubicBezTo>
                      <a:pt x="117" y="6"/>
                      <a:pt x="105" y="7"/>
                      <a:pt x="93" y="13"/>
                    </a:cubicBezTo>
                    <a:cubicBezTo>
                      <a:pt x="84" y="27"/>
                      <a:pt x="91" y="38"/>
                      <a:pt x="77" y="53"/>
                    </a:cubicBezTo>
                    <a:cubicBezTo>
                      <a:pt x="83" y="77"/>
                      <a:pt x="81" y="118"/>
                      <a:pt x="66" y="138"/>
                    </a:cubicBezTo>
                    <a:cubicBezTo>
                      <a:pt x="63" y="146"/>
                      <a:pt x="59" y="153"/>
                      <a:pt x="58" y="162"/>
                    </a:cubicBezTo>
                    <a:cubicBezTo>
                      <a:pt x="53" y="185"/>
                      <a:pt x="58" y="199"/>
                      <a:pt x="42" y="216"/>
                    </a:cubicBezTo>
                    <a:cubicBezTo>
                      <a:pt x="41" y="219"/>
                      <a:pt x="41" y="222"/>
                      <a:pt x="40" y="226"/>
                    </a:cubicBezTo>
                    <a:cubicBezTo>
                      <a:pt x="38" y="228"/>
                      <a:pt x="34" y="229"/>
                      <a:pt x="34" y="232"/>
                    </a:cubicBezTo>
                    <a:cubicBezTo>
                      <a:pt x="32" y="237"/>
                      <a:pt x="33" y="244"/>
                      <a:pt x="32" y="250"/>
                    </a:cubicBezTo>
                    <a:cubicBezTo>
                      <a:pt x="31" y="252"/>
                      <a:pt x="30" y="255"/>
                      <a:pt x="29" y="258"/>
                    </a:cubicBezTo>
                    <a:cubicBezTo>
                      <a:pt x="26" y="290"/>
                      <a:pt x="20" y="317"/>
                      <a:pt x="16" y="349"/>
                    </a:cubicBezTo>
                    <a:cubicBezTo>
                      <a:pt x="14" y="359"/>
                      <a:pt x="17" y="372"/>
                      <a:pt x="10" y="381"/>
                    </a:cubicBezTo>
                    <a:cubicBezTo>
                      <a:pt x="7" y="383"/>
                      <a:pt x="5" y="386"/>
                      <a:pt x="2" y="386"/>
                    </a:cubicBezTo>
                    <a:cubicBezTo>
                      <a:pt x="0" y="386"/>
                      <a:pt x="4" y="382"/>
                      <a:pt x="5" y="381"/>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grpSp>
        <p:grpSp>
          <p:nvGrpSpPr>
            <p:cNvPr id="30752" name="Group 98"/>
            <p:cNvGrpSpPr>
              <a:grpSpLocks/>
            </p:cNvGrpSpPr>
            <p:nvPr/>
          </p:nvGrpSpPr>
          <p:grpSpPr bwMode="auto">
            <a:xfrm>
              <a:off x="6192838" y="2946400"/>
              <a:ext cx="671513" cy="1935163"/>
              <a:chOff x="3925" y="1840"/>
              <a:chExt cx="423" cy="1219"/>
            </a:xfrm>
          </p:grpSpPr>
          <p:sp>
            <p:nvSpPr>
              <p:cNvPr id="46" name="Rectangle 96"/>
              <p:cNvSpPr>
                <a:spLocks noChangeArrowheads="1"/>
              </p:cNvSpPr>
              <p:nvPr/>
            </p:nvSpPr>
            <p:spPr bwMode="auto">
              <a:xfrm>
                <a:off x="3929" y="1840"/>
                <a:ext cx="114" cy="286"/>
              </a:xfrm>
              <a:prstGeom prst="rect">
                <a:avLst/>
              </a:prstGeom>
              <a:noFill/>
              <a:ln>
                <a:noFill/>
              </a:ln>
              <a:effectLst>
                <a:outerShdw blurRad="63500" dist="46662" dir="2115817" algn="ctr" rotWithShape="0">
                  <a:schemeClr val="bg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spAutoFit/>
              </a:bodyPr>
              <a:lstStyle/>
              <a:p>
                <a:pPr>
                  <a:defRPr/>
                </a:pPr>
                <a:endParaRPr lang="en-US" sz="2400" i="1" dirty="0">
                  <a:solidFill>
                    <a:srgbClr val="FFFFFF"/>
                  </a:solidFill>
                  <a:latin typeface="Kruti Dev 010" pitchFamily="2" charset="0"/>
                  <a:ea typeface="+mn-ea"/>
                  <a:cs typeface="+mn-cs"/>
                </a:endParaRPr>
              </a:p>
            </p:txBody>
          </p:sp>
          <p:sp>
            <p:nvSpPr>
              <p:cNvPr id="47" name="Rectangle 97"/>
              <p:cNvSpPr>
                <a:spLocks noChangeArrowheads="1"/>
              </p:cNvSpPr>
              <p:nvPr/>
            </p:nvSpPr>
            <p:spPr bwMode="auto">
              <a:xfrm>
                <a:off x="3925" y="2341"/>
                <a:ext cx="423" cy="718"/>
              </a:xfrm>
              <a:prstGeom prst="rect">
                <a:avLst/>
              </a:prstGeom>
              <a:noFill/>
              <a:ln>
                <a:noFill/>
              </a:ln>
              <a:effectLst>
                <a:outerShdw blurRad="63500" dist="46662" dir="2115817" algn="ctr" rotWithShape="0">
                  <a:schemeClr val="bg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spAutoFit/>
              </a:bodyPr>
              <a:lstStyle/>
              <a:p>
                <a:pPr>
                  <a:defRPr/>
                </a:pPr>
                <a:r>
                  <a:rPr lang="en-US" sz="3600" i="1" dirty="0">
                    <a:solidFill>
                      <a:srgbClr val="000000"/>
                    </a:solidFill>
                    <a:latin typeface="Kruti Dev 010" pitchFamily="2" charset="0"/>
                  </a:rPr>
                  <a:t>,y</a:t>
                </a:r>
              </a:p>
              <a:p>
                <a:pPr>
                  <a:defRPr/>
                </a:pPr>
                <a:r>
                  <a:rPr lang="en-US" sz="3600" i="1" dirty="0">
                    <a:solidFill>
                      <a:srgbClr val="000000"/>
                    </a:solidFill>
                    <a:latin typeface="Kruti Dev 010" pitchFamily="2" charset="0"/>
                  </a:rPr>
                  <a:t>lh</a:t>
                </a:r>
                <a:endParaRPr lang="en-US" sz="2000" i="1" dirty="0">
                  <a:solidFill>
                    <a:srgbClr val="000000"/>
                  </a:solidFill>
                  <a:latin typeface="Kruti Dev 010" pitchFamily="2" charset="0"/>
                </a:endParaRPr>
              </a:p>
            </p:txBody>
          </p:sp>
        </p:grpSp>
      </p:grpSp>
      <p:sp>
        <p:nvSpPr>
          <p:cNvPr id="57" name="Text Box 44"/>
          <p:cNvSpPr txBox="1">
            <a:spLocks noChangeArrowheads="1"/>
          </p:cNvSpPr>
          <p:nvPr/>
        </p:nvSpPr>
        <p:spPr bwMode="auto">
          <a:xfrm>
            <a:off x="5030788" y="2192883"/>
            <a:ext cx="4572000" cy="2927725"/>
          </a:xfrm>
          <a:prstGeom prst="rect">
            <a:avLst/>
          </a:prstGeom>
          <a:noFill/>
          <a:ln w="12700">
            <a:noFill/>
            <a:miter lim="800000"/>
            <a:headEnd/>
            <a:tailEnd/>
          </a:ln>
          <a:effectLst>
            <a:outerShdw blurRad="63500" dist="38099" dir="2700000" algn="ctr" rotWithShape="0">
              <a:schemeClr val="tx1">
                <a:alpha val="74998"/>
              </a:schemeClr>
            </a:outerShdw>
          </a:effectLst>
        </p:spPr>
        <p:txBody>
          <a:bodyPr>
            <a:spAutoFit/>
          </a:bodyPr>
          <a:lstStyle/>
          <a:p>
            <a:pPr algn="ctr">
              <a:lnSpc>
                <a:spcPct val="65000"/>
              </a:lnSpc>
              <a:spcBef>
                <a:spcPct val="50000"/>
              </a:spcBef>
              <a:defRPr/>
            </a:pPr>
            <a:r>
              <a:rPr lang="en-US" sz="4400" b="1" dirty="0">
                <a:ln>
                  <a:solidFill>
                    <a:srgbClr val="FFFF00"/>
                  </a:solidFill>
                </a:ln>
                <a:solidFill>
                  <a:srgbClr val="FFEA18"/>
                </a:solidFill>
                <a:latin typeface="Kruti Dev 010" pitchFamily="2" charset="0"/>
                <a:ea typeface="ＭＳ Ｐゴシック" pitchFamily="-84" charset="-128"/>
                <a:cs typeface="+mn-cs"/>
              </a:rPr>
              <a:t>^^fu;e** dh</a:t>
            </a:r>
          </a:p>
          <a:p>
            <a:pPr algn="ctr">
              <a:lnSpc>
                <a:spcPct val="65000"/>
              </a:lnSpc>
              <a:spcBef>
                <a:spcPct val="50000"/>
              </a:spcBef>
              <a:defRPr/>
            </a:pPr>
            <a:r>
              <a:rPr lang="en-US" sz="4400" b="1" dirty="0">
                <a:solidFill>
                  <a:srgbClr val="FFFF00"/>
                </a:solidFill>
                <a:latin typeface="Kruti Dev 010" pitchFamily="2" charset="0"/>
                <a:ea typeface="ＭＳ Ｐゴシック" pitchFamily="34" charset="-128"/>
                <a:cs typeface="+mn-cs"/>
              </a:rPr>
              <a:t>‡</a:t>
            </a:r>
            <a:r>
              <a:rPr lang="en-US" sz="4400" b="1" dirty="0">
                <a:ln>
                  <a:solidFill>
                    <a:srgbClr val="FFFF00"/>
                  </a:solidFill>
                </a:ln>
                <a:solidFill>
                  <a:srgbClr val="FFEA18"/>
                </a:solidFill>
                <a:latin typeface="Kruti Dev 010" pitchFamily="2" charset="0"/>
                <a:ea typeface="ＭＳ Ｐゴシック" pitchFamily="-84" charset="-128"/>
                <a:cs typeface="+mn-cs"/>
              </a:rPr>
              <a:t> iqLrdsa</a:t>
            </a:r>
          </a:p>
          <a:p>
            <a:pPr algn="ctr">
              <a:lnSpc>
                <a:spcPct val="65000"/>
              </a:lnSpc>
              <a:spcBef>
                <a:spcPct val="50000"/>
              </a:spcBef>
              <a:defRPr/>
            </a:pPr>
            <a:r>
              <a:rPr lang="en-US" sz="4400" b="1" dirty="0">
                <a:ln>
                  <a:solidFill>
                    <a:srgbClr val="FFFF00"/>
                  </a:solidFill>
                </a:ln>
                <a:solidFill>
                  <a:srgbClr val="FFEA18"/>
                </a:solidFill>
                <a:latin typeface="Kruti Dev 010" pitchFamily="2" charset="0"/>
                <a:ea typeface="ＭＳ Ｐゴシック" pitchFamily="-84" charset="-128"/>
                <a:cs typeface="+mn-cs"/>
              </a:rPr>
              <a:t>vFkok</a:t>
            </a:r>
          </a:p>
          <a:p>
            <a:pPr algn="ctr">
              <a:lnSpc>
                <a:spcPct val="65000"/>
              </a:lnSpc>
              <a:spcBef>
                <a:spcPct val="50000"/>
              </a:spcBef>
              <a:defRPr/>
            </a:pPr>
            <a:r>
              <a:rPr lang="en-US" sz="4400" b="1" dirty="0">
                <a:ln>
                  <a:solidFill>
                    <a:srgbClr val="FFFF00"/>
                  </a:solidFill>
                </a:ln>
                <a:solidFill>
                  <a:srgbClr val="FFEA18"/>
                </a:solidFill>
                <a:latin typeface="Kruti Dev 010" pitchFamily="2" charset="0"/>
                <a:ea typeface="ＭＳ Ｐゴシック" pitchFamily="-84" charset="-128"/>
                <a:cs typeface="+mn-cs"/>
              </a:rPr>
              <a:t>^^rksjkg**</a:t>
            </a:r>
          </a:p>
        </p:txBody>
      </p:sp>
      <p:sp>
        <p:nvSpPr>
          <p:cNvPr id="58" name="Rectangle 61"/>
          <p:cNvSpPr>
            <a:spLocks noChangeArrowheads="1"/>
          </p:cNvSpPr>
          <p:nvPr/>
        </p:nvSpPr>
        <p:spPr bwMode="auto">
          <a:xfrm>
            <a:off x="6289675" y="379242"/>
            <a:ext cx="3571875" cy="1896481"/>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gn="ctr">
              <a:lnSpc>
                <a:spcPct val="110000"/>
              </a:lnSpc>
              <a:spcBef>
                <a:spcPts val="0"/>
              </a:spcBef>
              <a:defRPr/>
            </a:pPr>
            <a:r>
              <a:rPr lang="en-US" sz="3600" b="1" i="1" dirty="0">
                <a:ln>
                  <a:solidFill>
                    <a:schemeClr val="bg1"/>
                  </a:solidFill>
                </a:ln>
                <a:solidFill>
                  <a:schemeClr val="bg1"/>
                </a:solidFill>
                <a:latin typeface="Kruti Dev 010" pitchFamily="2" charset="0"/>
              </a:rPr>
              <a:t>iqjkus fu;e dh</a:t>
            </a:r>
          </a:p>
          <a:p>
            <a:pPr algn="ctr">
              <a:lnSpc>
                <a:spcPct val="110000"/>
              </a:lnSpc>
              <a:spcBef>
                <a:spcPts val="0"/>
              </a:spcBef>
              <a:defRPr/>
            </a:pPr>
            <a:r>
              <a:rPr lang="en-US" sz="3600" b="1" i="1" dirty="0">
                <a:ln>
                  <a:solidFill>
                    <a:schemeClr val="bg1"/>
                  </a:solidFill>
                </a:ln>
                <a:solidFill>
                  <a:schemeClr val="bg1"/>
                </a:solidFill>
                <a:latin typeface="Kruti Dev 010" pitchFamily="2" charset="0"/>
              </a:rPr>
              <a:t>iqLrdsa fu;ksftr djuk</a:t>
            </a:r>
            <a:endParaRPr lang="en-US" sz="3600" b="1" dirty="0">
              <a:ln>
                <a:solidFill>
                  <a:schemeClr val="bg1"/>
                </a:solidFill>
              </a:ln>
              <a:solidFill>
                <a:schemeClr val="bg1"/>
              </a:solidFill>
              <a:latin typeface="Kruti Dev 010" pitchFamily="2" charset="0"/>
            </a:endParaRPr>
          </a:p>
        </p:txBody>
      </p:sp>
      <p:sp>
        <p:nvSpPr>
          <p:cNvPr id="61" name="Text Box 58"/>
          <p:cNvSpPr txBox="1">
            <a:spLocks noChangeArrowheads="1"/>
          </p:cNvSpPr>
          <p:nvPr/>
        </p:nvSpPr>
        <p:spPr bwMode="auto">
          <a:xfrm>
            <a:off x="5357813" y="5779917"/>
            <a:ext cx="3956050" cy="1384995"/>
          </a:xfrm>
          <a:prstGeom prst="rect">
            <a:avLst/>
          </a:prstGeom>
          <a:noFill/>
          <a:ln w="12700">
            <a:noFill/>
            <a:miter lim="800000"/>
            <a:headEnd/>
            <a:tailEnd/>
          </a:ln>
          <a:effectLst>
            <a:outerShdw blurRad="63500" dist="71842" dir="2700000" algn="ctr" rotWithShape="0">
              <a:schemeClr val="tx1">
                <a:alpha val="74998"/>
              </a:schemeClr>
            </a:outerShdw>
          </a:effectLst>
        </p:spPr>
        <p:txBody>
          <a:bodyPr>
            <a:spAutoFit/>
          </a:bodyPr>
          <a:lstStyle/>
          <a:p>
            <a:pPr algn="ctr">
              <a:spcBef>
                <a:spcPct val="50000"/>
              </a:spcBef>
              <a:defRPr/>
            </a:pPr>
            <a:r>
              <a:rPr lang="en-US" sz="2800" b="1" dirty="0">
                <a:ln>
                  <a:solidFill>
                    <a:schemeClr val="bg1"/>
                  </a:solidFill>
                </a:ln>
                <a:solidFill>
                  <a:schemeClr val="bg1"/>
                </a:solidFill>
                <a:latin typeface="Kruti Dev 010" pitchFamily="2" charset="0"/>
                <a:ea typeface="+mn-ea"/>
                <a:cs typeface="+mn-cs"/>
              </a:rPr>
              <a:t>vuqekur% ckbZcy dk dky[kaM vczkge ds iwoZ ls</a:t>
            </a:r>
            <a:r>
              <a:rPr lang="en-US" sz="2800" b="1" dirty="0">
                <a:ln>
                  <a:solidFill>
                    <a:schemeClr val="bg1"/>
                  </a:solidFill>
                </a:ln>
                <a:solidFill>
                  <a:schemeClr val="bg1"/>
                </a:solidFill>
                <a:latin typeface="Kruti Dev 010"/>
                <a:ea typeface="ＭＳ Ｐゴシック" pitchFamily="34" charset="-128"/>
                <a:cs typeface="+mn-cs"/>
              </a:rPr>
              <a:t> ƒ†ŒŒ </a:t>
            </a:r>
            <a:r>
              <a:rPr lang="en-US" sz="2800" b="1" dirty="0">
                <a:ln>
                  <a:solidFill>
                    <a:schemeClr val="bg1"/>
                  </a:solidFill>
                </a:ln>
                <a:solidFill>
                  <a:schemeClr val="bg1"/>
                </a:solidFill>
                <a:latin typeface="Kruti Dev 010" pitchFamily="2" charset="0"/>
                <a:ea typeface="ＭＳ Ｐゴシック" pitchFamily="34" charset="-128"/>
                <a:cs typeface="+mn-cs"/>
              </a:rPr>
              <a:t>ch-lh-</a:t>
            </a:r>
            <a:endParaRPr lang="en-US" sz="2800" b="1" dirty="0">
              <a:ln>
                <a:solidFill>
                  <a:schemeClr val="bg1"/>
                </a:solidFill>
              </a:ln>
              <a:solidFill>
                <a:schemeClr val="bg1"/>
              </a:solidFill>
              <a:latin typeface="Kruti Dev 010" pitchFamily="2" charset="0"/>
              <a:ea typeface="+mn-ea"/>
              <a:cs typeface="+mn-cs"/>
            </a:endParaRPr>
          </a:p>
        </p:txBody>
      </p:sp>
      <p:sp>
        <p:nvSpPr>
          <p:cNvPr id="62" name="AutoShape 59"/>
          <p:cNvSpPr>
            <a:spLocks noChangeArrowheads="1"/>
          </p:cNvSpPr>
          <p:nvPr/>
        </p:nvSpPr>
        <p:spPr bwMode="auto">
          <a:xfrm>
            <a:off x="5348288" y="5818188"/>
            <a:ext cx="4010025" cy="1308100"/>
          </a:xfrm>
          <a:prstGeom prst="roundRect">
            <a:avLst>
              <a:gd name="adj" fmla="val 16667"/>
            </a:avLst>
          </a:prstGeom>
          <a:noFill/>
          <a:ln w="57150">
            <a:solidFill>
              <a:schemeClr val="bg1"/>
            </a:solidFill>
            <a:round/>
            <a:headEnd/>
            <a:tailEnd/>
          </a:ln>
          <a:effectLst>
            <a:outerShdw blurRad="63500" dist="71842"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pic>
        <p:nvPicPr>
          <p:cNvPr id="30750" name="Picture 55"/>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446588" y="204788"/>
            <a:ext cx="2095500" cy="1358900"/>
          </a:xfrm>
          <a:prstGeom prst="rect">
            <a:avLst/>
          </a:prstGeom>
          <a:noFill/>
          <a:ln w="76200">
            <a:solidFill>
              <a:srgbClr val="0000FF"/>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withEffect">
                                  <p:stCondLst>
                                    <p:cond delay="0"/>
                                  </p:stCondLst>
                                  <p:childTnLst>
                                    <p:set>
                                      <p:cBhvr>
                                        <p:cTn id="6" dur="1" fill="hold">
                                          <p:stCondLst>
                                            <p:cond delay="0"/>
                                          </p:stCondLst>
                                        </p:cTn>
                                        <p:tgtEl>
                                          <p:spTgt spid="798773"/>
                                        </p:tgtEl>
                                        <p:attrNameLst>
                                          <p:attrName>style.visibility</p:attrName>
                                        </p:attrNameLst>
                                      </p:cBhvr>
                                      <p:to>
                                        <p:strVal val="visible"/>
                                      </p:to>
                                    </p:set>
                                    <p:anim calcmode="lin" valueType="num">
                                      <p:cBhvr>
                                        <p:cTn id="7" dur="500" fill="hold"/>
                                        <p:tgtEl>
                                          <p:spTgt spid="798773"/>
                                        </p:tgtEl>
                                        <p:attrNameLst>
                                          <p:attrName>ppt_w</p:attrName>
                                        </p:attrNameLst>
                                      </p:cBhvr>
                                      <p:tavLst>
                                        <p:tav tm="0">
                                          <p:val>
                                            <p:fltVal val="0"/>
                                          </p:val>
                                        </p:tav>
                                        <p:tav tm="100000">
                                          <p:val>
                                            <p:strVal val="#ppt_w"/>
                                          </p:val>
                                        </p:tav>
                                      </p:tavLst>
                                    </p:anim>
                                    <p:anim calcmode="lin" valueType="num">
                                      <p:cBhvr>
                                        <p:cTn id="8" dur="500" fill="hold"/>
                                        <p:tgtEl>
                                          <p:spTgt spid="798773"/>
                                        </p:tgtEl>
                                        <p:attrNameLst>
                                          <p:attrName>ppt_h</p:attrName>
                                        </p:attrNameLst>
                                      </p:cBhvr>
                                      <p:tavLst>
                                        <p:tav tm="0">
                                          <p:val>
                                            <p:fltVal val="0"/>
                                          </p:val>
                                        </p:tav>
                                        <p:tav tm="100000">
                                          <p:val>
                                            <p:strVal val="#ppt_h"/>
                                          </p:val>
                                        </p:tav>
                                      </p:tavLst>
                                    </p:anim>
                                    <p:anim calcmode="lin" valueType="num">
                                      <p:cBhvr>
                                        <p:cTn id="9" dur="500" fill="hold"/>
                                        <p:tgtEl>
                                          <p:spTgt spid="798773"/>
                                        </p:tgtEl>
                                        <p:attrNameLst>
                                          <p:attrName>ppt_x</p:attrName>
                                        </p:attrNameLst>
                                      </p:cBhvr>
                                      <p:tavLst>
                                        <p:tav tm="0">
                                          <p:val>
                                            <p:fltVal val="0.5"/>
                                          </p:val>
                                        </p:tav>
                                        <p:tav tm="100000">
                                          <p:val>
                                            <p:strVal val="#ppt_x"/>
                                          </p:val>
                                        </p:tav>
                                      </p:tavLst>
                                    </p:anim>
                                    <p:anim calcmode="lin" valueType="num">
                                      <p:cBhvr>
                                        <p:cTn id="10" dur="500" fill="hold"/>
                                        <p:tgtEl>
                                          <p:spTgt spid="79877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7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769" name="Group 42"/>
          <p:cNvGrpSpPr>
            <a:grpSpLocks/>
          </p:cNvGrpSpPr>
          <p:nvPr/>
        </p:nvGrpSpPr>
        <p:grpSpPr bwMode="auto">
          <a:xfrm>
            <a:off x="3694113" y="-176213"/>
            <a:ext cx="901700" cy="1768476"/>
            <a:chOff x="6153150" y="2946400"/>
            <a:chExt cx="901700" cy="1682749"/>
          </a:xfrm>
        </p:grpSpPr>
        <p:grpSp>
          <p:nvGrpSpPr>
            <p:cNvPr id="32811" name="Group 85"/>
            <p:cNvGrpSpPr>
              <a:grpSpLocks/>
            </p:cNvGrpSpPr>
            <p:nvPr/>
          </p:nvGrpSpPr>
          <p:grpSpPr bwMode="auto">
            <a:xfrm>
              <a:off x="6153150" y="3681413"/>
              <a:ext cx="901700" cy="947736"/>
              <a:chOff x="1557" y="1007"/>
              <a:chExt cx="2105" cy="1949"/>
            </a:xfrm>
          </p:grpSpPr>
          <p:grpSp>
            <p:nvGrpSpPr>
              <p:cNvPr id="32813" name="Group 87"/>
              <p:cNvGrpSpPr>
                <a:grpSpLocks/>
              </p:cNvGrpSpPr>
              <p:nvPr/>
            </p:nvGrpSpPr>
            <p:grpSpPr bwMode="auto">
              <a:xfrm>
                <a:off x="1557" y="1209"/>
                <a:ext cx="2105" cy="1421"/>
                <a:chOff x="578" y="2316"/>
                <a:chExt cx="2105" cy="1421"/>
              </a:xfrm>
            </p:grpSpPr>
            <p:sp>
              <p:nvSpPr>
                <p:cNvPr id="32819" name="Freeform 88" descr="Cork"/>
                <p:cNvSpPr>
                  <a:spLocks/>
                </p:cNvSpPr>
                <p:nvPr/>
              </p:nvSpPr>
              <p:spPr bwMode="auto">
                <a:xfrm>
                  <a:off x="633" y="2316"/>
                  <a:ext cx="2050" cy="256"/>
                </a:xfrm>
                <a:custGeom>
                  <a:avLst/>
                  <a:gdLst>
                    <a:gd name="T0" fmla="*/ 2147483647 w 592"/>
                    <a:gd name="T1" fmla="*/ 2147483647 h 90"/>
                    <a:gd name="T2" fmla="*/ 2147483647 w 592"/>
                    <a:gd name="T3" fmla="*/ 2147483647 h 90"/>
                    <a:gd name="T4" fmla="*/ 2147483647 w 592"/>
                    <a:gd name="T5" fmla="*/ 2147483647 h 90"/>
                    <a:gd name="T6" fmla="*/ 2147483647 w 592"/>
                    <a:gd name="T7" fmla="*/ 2147483647 h 90"/>
                    <a:gd name="T8" fmla="*/ 2147483647 w 592"/>
                    <a:gd name="T9" fmla="*/ 2147483647 h 90"/>
                    <a:gd name="T10" fmla="*/ 2147483647 w 592"/>
                    <a:gd name="T11" fmla="*/ 2147483647 h 90"/>
                    <a:gd name="T12" fmla="*/ 2147483647 w 592"/>
                    <a:gd name="T13" fmla="*/ 2147483647 h 90"/>
                    <a:gd name="T14" fmla="*/ 2147483647 w 592"/>
                    <a:gd name="T15" fmla="*/ 2147483647 h 90"/>
                    <a:gd name="T16" fmla="*/ 2147483647 w 592"/>
                    <a:gd name="T17" fmla="*/ 2147483647 h 90"/>
                    <a:gd name="T18" fmla="*/ 2147483647 w 592"/>
                    <a:gd name="T19" fmla="*/ 2147483647 h 90"/>
                    <a:gd name="T20" fmla="*/ 2147483647 w 592"/>
                    <a:gd name="T21" fmla="*/ 0 h 90"/>
                    <a:gd name="T22" fmla="*/ 2147483647 w 592"/>
                    <a:gd name="T23" fmla="*/ 2147483647 h 90"/>
                    <a:gd name="T24" fmla="*/ 2147483647 w 592"/>
                    <a:gd name="T25" fmla="*/ 2147483647 h 90"/>
                    <a:gd name="T26" fmla="*/ 2147483647 w 592"/>
                    <a:gd name="T27" fmla="*/ 2147483647 h 90"/>
                    <a:gd name="T28" fmla="*/ 2147483647 w 592"/>
                    <a:gd name="T29" fmla="*/ 2147483647 h 90"/>
                    <a:gd name="T30" fmla="*/ 2147483647 w 592"/>
                    <a:gd name="T31" fmla="*/ 2147483647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2"/>
                    <a:gd name="T49" fmla="*/ 0 h 90"/>
                    <a:gd name="T50" fmla="*/ 592 w 592"/>
                    <a:gd name="T51" fmla="*/ 90 h 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2" h="90">
                      <a:moveTo>
                        <a:pt x="8" y="90"/>
                      </a:moveTo>
                      <a:cubicBezTo>
                        <a:pt x="0" y="78"/>
                        <a:pt x="10" y="51"/>
                        <a:pt x="22" y="44"/>
                      </a:cubicBezTo>
                      <a:cubicBezTo>
                        <a:pt x="27" y="35"/>
                        <a:pt x="23" y="39"/>
                        <a:pt x="34" y="36"/>
                      </a:cubicBezTo>
                      <a:cubicBezTo>
                        <a:pt x="38" y="34"/>
                        <a:pt x="46" y="32"/>
                        <a:pt x="46" y="32"/>
                      </a:cubicBezTo>
                      <a:cubicBezTo>
                        <a:pt x="72" y="33"/>
                        <a:pt x="84" y="35"/>
                        <a:pt x="112" y="34"/>
                      </a:cubicBezTo>
                      <a:cubicBezTo>
                        <a:pt x="125" y="35"/>
                        <a:pt x="138" y="38"/>
                        <a:pt x="152" y="40"/>
                      </a:cubicBezTo>
                      <a:cubicBezTo>
                        <a:pt x="158" y="42"/>
                        <a:pt x="170" y="46"/>
                        <a:pt x="170" y="46"/>
                      </a:cubicBezTo>
                      <a:cubicBezTo>
                        <a:pt x="192" y="42"/>
                        <a:pt x="215" y="46"/>
                        <a:pt x="238" y="52"/>
                      </a:cubicBezTo>
                      <a:cubicBezTo>
                        <a:pt x="271" y="50"/>
                        <a:pt x="304" y="47"/>
                        <a:pt x="338" y="44"/>
                      </a:cubicBezTo>
                      <a:cubicBezTo>
                        <a:pt x="381" y="33"/>
                        <a:pt x="427" y="24"/>
                        <a:pt x="472" y="16"/>
                      </a:cubicBezTo>
                      <a:cubicBezTo>
                        <a:pt x="488" y="12"/>
                        <a:pt x="503" y="4"/>
                        <a:pt x="520" y="0"/>
                      </a:cubicBezTo>
                      <a:cubicBezTo>
                        <a:pt x="537" y="0"/>
                        <a:pt x="554" y="0"/>
                        <a:pt x="572" y="2"/>
                      </a:cubicBezTo>
                      <a:cubicBezTo>
                        <a:pt x="582" y="3"/>
                        <a:pt x="587" y="21"/>
                        <a:pt x="590" y="30"/>
                      </a:cubicBezTo>
                      <a:cubicBezTo>
                        <a:pt x="590" y="32"/>
                        <a:pt x="592" y="36"/>
                        <a:pt x="592" y="36"/>
                      </a:cubicBezTo>
                      <a:cubicBezTo>
                        <a:pt x="588" y="45"/>
                        <a:pt x="589" y="52"/>
                        <a:pt x="582" y="60"/>
                      </a:cubicBezTo>
                      <a:cubicBezTo>
                        <a:pt x="579" y="67"/>
                        <a:pt x="577" y="66"/>
                        <a:pt x="584" y="66"/>
                      </a:cubicBezTo>
                    </a:path>
                  </a:pathLst>
                </a:custGeom>
                <a:blipFill dpi="0" rotWithShape="0">
                  <a:blip r:embed="rId3"/>
                  <a:srcRect/>
                  <a:tile tx="0" ty="0" sx="100000" sy="100000" flip="none" algn="tl"/>
                </a:blip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32820" name="Freeform 89" descr="Cork"/>
                <p:cNvSpPr>
                  <a:spLocks/>
                </p:cNvSpPr>
                <p:nvPr/>
              </p:nvSpPr>
              <p:spPr bwMode="auto">
                <a:xfrm>
                  <a:off x="578" y="2506"/>
                  <a:ext cx="2074" cy="1231"/>
                </a:xfrm>
                <a:custGeom>
                  <a:avLst/>
                  <a:gdLst>
                    <a:gd name="T0" fmla="*/ 2147483647 w 599"/>
                    <a:gd name="T1" fmla="*/ 0 h 432"/>
                    <a:gd name="T2" fmla="*/ 2147483647 w 599"/>
                    <a:gd name="T3" fmla="*/ 2147483647 h 432"/>
                    <a:gd name="T4" fmla="*/ 2147483647 w 599"/>
                    <a:gd name="T5" fmla="*/ 2147483647 h 432"/>
                    <a:gd name="T6" fmla="*/ 2147483647 w 599"/>
                    <a:gd name="T7" fmla="*/ 2147483647 h 432"/>
                    <a:gd name="T8" fmla="*/ 2147483647 w 599"/>
                    <a:gd name="T9" fmla="*/ 2147483647 h 432"/>
                    <a:gd name="T10" fmla="*/ 2147483647 w 599"/>
                    <a:gd name="T11" fmla="*/ 2147483647 h 432"/>
                    <a:gd name="T12" fmla="*/ 2147483647 w 599"/>
                    <a:gd name="T13" fmla="*/ 2147483647 h 432"/>
                    <a:gd name="T14" fmla="*/ 2147483647 w 599"/>
                    <a:gd name="T15" fmla="*/ 2147483647 h 432"/>
                    <a:gd name="T16" fmla="*/ 2147483647 w 599"/>
                    <a:gd name="T17" fmla="*/ 2147483647 h 432"/>
                    <a:gd name="T18" fmla="*/ 2147483647 w 599"/>
                    <a:gd name="T19" fmla="*/ 2147483647 h 432"/>
                    <a:gd name="T20" fmla="*/ 2147483647 w 599"/>
                    <a:gd name="T21" fmla="*/ 2147483647 h 432"/>
                    <a:gd name="T22" fmla="*/ 2147483647 w 599"/>
                    <a:gd name="T23" fmla="*/ 2147483647 h 432"/>
                    <a:gd name="T24" fmla="*/ 2147483647 w 599"/>
                    <a:gd name="T25" fmla="*/ 2147483647 h 432"/>
                    <a:gd name="T26" fmla="*/ 2147483647 w 599"/>
                    <a:gd name="T27" fmla="*/ 2147483647 h 432"/>
                    <a:gd name="T28" fmla="*/ 2147483647 w 599"/>
                    <a:gd name="T29" fmla="*/ 2147483647 h 432"/>
                    <a:gd name="T30" fmla="*/ 2147483647 w 599"/>
                    <a:gd name="T31" fmla="*/ 2147483647 h 432"/>
                    <a:gd name="T32" fmla="*/ 2147483647 w 599"/>
                    <a:gd name="T33" fmla="*/ 2147483647 h 432"/>
                    <a:gd name="T34" fmla="*/ 2147483647 w 599"/>
                    <a:gd name="T35" fmla="*/ 2147483647 h 432"/>
                    <a:gd name="T36" fmla="*/ 2147483647 w 599"/>
                    <a:gd name="T37" fmla="*/ 2147483647 h 432"/>
                    <a:gd name="T38" fmla="*/ 2147483647 w 599"/>
                    <a:gd name="T39" fmla="*/ 2147483647 h 432"/>
                    <a:gd name="T40" fmla="*/ 2147483647 w 599"/>
                    <a:gd name="T41" fmla="*/ 2147483647 h 432"/>
                    <a:gd name="T42" fmla="*/ 2147483647 w 599"/>
                    <a:gd name="T43" fmla="*/ 2147483647 h 432"/>
                    <a:gd name="T44" fmla="*/ 2147483647 w 599"/>
                    <a:gd name="T45" fmla="*/ 2147483647 h 432"/>
                    <a:gd name="T46" fmla="*/ 2147483647 w 599"/>
                    <a:gd name="T47" fmla="*/ 2147483647 h 432"/>
                    <a:gd name="T48" fmla="*/ 2147483647 w 599"/>
                    <a:gd name="T49" fmla="*/ 2147483647 h 432"/>
                    <a:gd name="T50" fmla="*/ 2147483647 w 599"/>
                    <a:gd name="T51" fmla="*/ 2147483647 h 432"/>
                    <a:gd name="T52" fmla="*/ 2147483647 w 599"/>
                    <a:gd name="T53" fmla="*/ 2147483647 h 432"/>
                    <a:gd name="T54" fmla="*/ 2147483647 w 599"/>
                    <a:gd name="T55" fmla="*/ 2147483647 h 432"/>
                    <a:gd name="T56" fmla="*/ 2147483647 w 599"/>
                    <a:gd name="T57" fmla="*/ 2147483647 h 432"/>
                    <a:gd name="T58" fmla="*/ 2147483647 w 599"/>
                    <a:gd name="T59" fmla="*/ 2147483647 h 432"/>
                    <a:gd name="T60" fmla="*/ 2147483647 w 599"/>
                    <a:gd name="T61" fmla="*/ 2147483647 h 4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99"/>
                    <a:gd name="T94" fmla="*/ 0 h 432"/>
                    <a:gd name="T95" fmla="*/ 599 w 599"/>
                    <a:gd name="T96" fmla="*/ 432 h 4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99" h="432">
                      <a:moveTo>
                        <a:pt x="599" y="0"/>
                      </a:moveTo>
                      <a:cubicBezTo>
                        <a:pt x="597" y="2"/>
                        <a:pt x="596" y="4"/>
                        <a:pt x="595" y="6"/>
                      </a:cubicBezTo>
                      <a:cubicBezTo>
                        <a:pt x="593" y="7"/>
                        <a:pt x="590" y="8"/>
                        <a:pt x="589" y="10"/>
                      </a:cubicBezTo>
                      <a:cubicBezTo>
                        <a:pt x="587" y="11"/>
                        <a:pt x="585" y="23"/>
                        <a:pt x="585" y="24"/>
                      </a:cubicBezTo>
                      <a:cubicBezTo>
                        <a:pt x="575" y="45"/>
                        <a:pt x="570" y="72"/>
                        <a:pt x="557" y="92"/>
                      </a:cubicBezTo>
                      <a:cubicBezTo>
                        <a:pt x="551" y="130"/>
                        <a:pt x="537" y="171"/>
                        <a:pt x="525" y="208"/>
                      </a:cubicBezTo>
                      <a:cubicBezTo>
                        <a:pt x="523" y="228"/>
                        <a:pt x="519" y="246"/>
                        <a:pt x="515" y="266"/>
                      </a:cubicBezTo>
                      <a:cubicBezTo>
                        <a:pt x="511" y="294"/>
                        <a:pt x="511" y="322"/>
                        <a:pt x="505" y="350"/>
                      </a:cubicBezTo>
                      <a:cubicBezTo>
                        <a:pt x="503" y="368"/>
                        <a:pt x="503" y="385"/>
                        <a:pt x="495" y="402"/>
                      </a:cubicBezTo>
                      <a:cubicBezTo>
                        <a:pt x="492" y="416"/>
                        <a:pt x="474" y="420"/>
                        <a:pt x="461" y="422"/>
                      </a:cubicBezTo>
                      <a:cubicBezTo>
                        <a:pt x="440" y="416"/>
                        <a:pt x="450" y="419"/>
                        <a:pt x="433" y="414"/>
                      </a:cubicBezTo>
                      <a:cubicBezTo>
                        <a:pt x="429" y="412"/>
                        <a:pt x="421" y="410"/>
                        <a:pt x="421" y="410"/>
                      </a:cubicBezTo>
                      <a:cubicBezTo>
                        <a:pt x="410" y="394"/>
                        <a:pt x="414" y="367"/>
                        <a:pt x="425" y="352"/>
                      </a:cubicBezTo>
                      <a:cubicBezTo>
                        <a:pt x="426" y="347"/>
                        <a:pt x="431" y="342"/>
                        <a:pt x="431" y="338"/>
                      </a:cubicBezTo>
                      <a:cubicBezTo>
                        <a:pt x="429" y="328"/>
                        <a:pt x="405" y="328"/>
                        <a:pt x="405" y="328"/>
                      </a:cubicBezTo>
                      <a:cubicBezTo>
                        <a:pt x="392" y="315"/>
                        <a:pt x="365" y="319"/>
                        <a:pt x="347" y="316"/>
                      </a:cubicBezTo>
                      <a:cubicBezTo>
                        <a:pt x="268" y="322"/>
                        <a:pt x="188" y="334"/>
                        <a:pt x="113" y="360"/>
                      </a:cubicBezTo>
                      <a:cubicBezTo>
                        <a:pt x="101" y="377"/>
                        <a:pt x="116" y="356"/>
                        <a:pt x="103" y="368"/>
                      </a:cubicBezTo>
                      <a:cubicBezTo>
                        <a:pt x="99" y="370"/>
                        <a:pt x="90" y="387"/>
                        <a:pt x="87" y="392"/>
                      </a:cubicBezTo>
                      <a:cubicBezTo>
                        <a:pt x="94" y="431"/>
                        <a:pt x="75" y="417"/>
                        <a:pt x="53" y="432"/>
                      </a:cubicBezTo>
                      <a:cubicBezTo>
                        <a:pt x="44" y="429"/>
                        <a:pt x="36" y="426"/>
                        <a:pt x="29" y="422"/>
                      </a:cubicBezTo>
                      <a:cubicBezTo>
                        <a:pt x="24" y="419"/>
                        <a:pt x="17" y="414"/>
                        <a:pt x="17" y="414"/>
                      </a:cubicBezTo>
                      <a:cubicBezTo>
                        <a:pt x="12" y="399"/>
                        <a:pt x="16" y="404"/>
                        <a:pt x="7" y="398"/>
                      </a:cubicBezTo>
                      <a:cubicBezTo>
                        <a:pt x="0" y="388"/>
                        <a:pt x="5" y="380"/>
                        <a:pt x="11" y="372"/>
                      </a:cubicBezTo>
                      <a:cubicBezTo>
                        <a:pt x="8" y="357"/>
                        <a:pt x="13" y="347"/>
                        <a:pt x="17" y="334"/>
                      </a:cubicBezTo>
                      <a:cubicBezTo>
                        <a:pt x="19" y="311"/>
                        <a:pt x="19" y="283"/>
                        <a:pt x="27" y="262"/>
                      </a:cubicBezTo>
                      <a:cubicBezTo>
                        <a:pt x="28" y="237"/>
                        <a:pt x="32" y="212"/>
                        <a:pt x="29" y="188"/>
                      </a:cubicBezTo>
                      <a:cubicBezTo>
                        <a:pt x="31" y="167"/>
                        <a:pt x="27" y="146"/>
                        <a:pt x="31" y="126"/>
                      </a:cubicBezTo>
                      <a:cubicBezTo>
                        <a:pt x="29" y="108"/>
                        <a:pt x="27" y="99"/>
                        <a:pt x="29" y="82"/>
                      </a:cubicBezTo>
                      <a:cubicBezTo>
                        <a:pt x="26" y="64"/>
                        <a:pt x="23" y="47"/>
                        <a:pt x="21" y="30"/>
                      </a:cubicBezTo>
                      <a:cubicBezTo>
                        <a:pt x="23" y="10"/>
                        <a:pt x="28" y="9"/>
                        <a:pt x="19" y="14"/>
                      </a:cubicBezTo>
                    </a:path>
                  </a:pathLst>
                </a:custGeom>
                <a:blipFill dpi="0" rotWithShape="0">
                  <a:blip r:embed="rId3"/>
                  <a:srcRect/>
                  <a:tile tx="0" ty="0" sx="100000" sy="100000" flip="none" algn="tl"/>
                </a:blip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grpSp>
          <p:sp>
            <p:nvSpPr>
              <p:cNvPr id="32814" name="Freeform 91"/>
              <p:cNvSpPr>
                <a:spLocks/>
              </p:cNvSpPr>
              <p:nvPr/>
            </p:nvSpPr>
            <p:spPr bwMode="auto">
              <a:xfrm>
                <a:off x="1616" y="2649"/>
                <a:ext cx="88" cy="277"/>
              </a:xfrm>
              <a:custGeom>
                <a:avLst/>
                <a:gdLst>
                  <a:gd name="T0" fmla="*/ 218 w 85"/>
                  <a:gd name="T1" fmla="*/ 3 h 318"/>
                  <a:gd name="T2" fmla="*/ 190 w 85"/>
                  <a:gd name="T3" fmla="*/ 3 h 318"/>
                  <a:gd name="T4" fmla="*/ 144 w 85"/>
                  <a:gd name="T5" fmla="*/ 3 h 318"/>
                  <a:gd name="T6" fmla="*/ 165 w 85"/>
                  <a:gd name="T7" fmla="*/ 3 h 318"/>
                  <a:gd name="T8" fmla="*/ 190 w 85"/>
                  <a:gd name="T9" fmla="*/ 3 h 318"/>
                  <a:gd name="T10" fmla="*/ 113 w 85"/>
                  <a:gd name="T11" fmla="*/ 3 h 318"/>
                  <a:gd name="T12" fmla="*/ 113 w 85"/>
                  <a:gd name="T13" fmla="*/ 3 h 318"/>
                  <a:gd name="T14" fmla="*/ 144 w 85"/>
                  <a:gd name="T15" fmla="*/ 3 h 318"/>
                  <a:gd name="T16" fmla="*/ 86 w 85"/>
                  <a:gd name="T17" fmla="*/ 3 h 318"/>
                  <a:gd name="T18" fmla="*/ 113 w 85"/>
                  <a:gd name="T19" fmla="*/ 3 h 318"/>
                  <a:gd name="T20" fmla="*/ 144 w 85"/>
                  <a:gd name="T21" fmla="*/ 3 h 318"/>
                  <a:gd name="T22" fmla="*/ 113 w 85"/>
                  <a:gd name="T23" fmla="*/ 3 h 318"/>
                  <a:gd name="T24" fmla="*/ 144 w 85"/>
                  <a:gd name="T25" fmla="*/ 3 h 318"/>
                  <a:gd name="T26" fmla="*/ 113 w 85"/>
                  <a:gd name="T27" fmla="*/ 3 h 318"/>
                  <a:gd name="T28" fmla="*/ 144 w 85"/>
                  <a:gd name="T29" fmla="*/ 3 h 318"/>
                  <a:gd name="T30" fmla="*/ 165 w 85"/>
                  <a:gd name="T31" fmla="*/ 3 h 318"/>
                  <a:gd name="T32" fmla="*/ 218 w 85"/>
                  <a:gd name="T33" fmla="*/ 3 h 318"/>
                  <a:gd name="T34" fmla="*/ 241 w 85"/>
                  <a:gd name="T35" fmla="*/ 3 h 318"/>
                  <a:gd name="T36" fmla="*/ 218 w 85"/>
                  <a:gd name="T37" fmla="*/ 3 h 318"/>
                  <a:gd name="T38" fmla="*/ 190 w 85"/>
                  <a:gd name="T39" fmla="*/ 3 h 318"/>
                  <a:gd name="T40" fmla="*/ 165 w 85"/>
                  <a:gd name="T41" fmla="*/ 3 h 318"/>
                  <a:gd name="T42" fmla="*/ 113 w 85"/>
                  <a:gd name="T43" fmla="*/ 3 h 318"/>
                  <a:gd name="T44" fmla="*/ 86 w 85"/>
                  <a:gd name="T45" fmla="*/ 3 h 318"/>
                  <a:gd name="T46" fmla="*/ 65 w 85"/>
                  <a:gd name="T47" fmla="*/ 3 h 318"/>
                  <a:gd name="T48" fmla="*/ 5 w 85"/>
                  <a:gd name="T49" fmla="*/ 3 h 318"/>
                  <a:gd name="T50" fmla="*/ 113 w 85"/>
                  <a:gd name="T51" fmla="*/ 3 h 318"/>
                  <a:gd name="T52" fmla="*/ 190 w 85"/>
                  <a:gd name="T53" fmla="*/ 3 h 318"/>
                  <a:gd name="T54" fmla="*/ 218 w 85"/>
                  <a:gd name="T55" fmla="*/ 3 h 318"/>
                  <a:gd name="T56" fmla="*/ 190 w 85"/>
                  <a:gd name="T57" fmla="*/ 3 h 318"/>
                  <a:gd name="T58" fmla="*/ 190 w 85"/>
                  <a:gd name="T59" fmla="*/ 3 h 318"/>
                  <a:gd name="T60" fmla="*/ 144 w 85"/>
                  <a:gd name="T61" fmla="*/ 3 h 318"/>
                  <a:gd name="T62" fmla="*/ 65 w 85"/>
                  <a:gd name="T63" fmla="*/ 3 h 318"/>
                  <a:gd name="T64" fmla="*/ 113 w 85"/>
                  <a:gd name="T65" fmla="*/ 3 h 318"/>
                  <a:gd name="T66" fmla="*/ 165 w 85"/>
                  <a:gd name="T67" fmla="*/ 3 h 318"/>
                  <a:gd name="T68" fmla="*/ 218 w 85"/>
                  <a:gd name="T69" fmla="*/ 3 h 3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318"/>
                  <a:gd name="T107" fmla="*/ 85 w 85"/>
                  <a:gd name="T108" fmla="*/ 318 h 3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318">
                    <a:moveTo>
                      <a:pt x="72" y="153"/>
                    </a:moveTo>
                    <a:cubicBezTo>
                      <a:pt x="69" y="125"/>
                      <a:pt x="70" y="96"/>
                      <a:pt x="64" y="69"/>
                    </a:cubicBezTo>
                    <a:cubicBezTo>
                      <a:pt x="61" y="58"/>
                      <a:pt x="57" y="43"/>
                      <a:pt x="47" y="43"/>
                    </a:cubicBezTo>
                    <a:cubicBezTo>
                      <a:pt x="37" y="43"/>
                      <a:pt x="55" y="69"/>
                      <a:pt x="55" y="69"/>
                    </a:cubicBezTo>
                    <a:cubicBezTo>
                      <a:pt x="58" y="55"/>
                      <a:pt x="67" y="40"/>
                      <a:pt x="64" y="27"/>
                    </a:cubicBezTo>
                    <a:cubicBezTo>
                      <a:pt x="61" y="17"/>
                      <a:pt x="41" y="0"/>
                      <a:pt x="38" y="10"/>
                    </a:cubicBezTo>
                    <a:cubicBezTo>
                      <a:pt x="30" y="27"/>
                      <a:pt x="61" y="111"/>
                      <a:pt x="38" y="43"/>
                    </a:cubicBezTo>
                    <a:cubicBezTo>
                      <a:pt x="46" y="96"/>
                      <a:pt x="56" y="134"/>
                      <a:pt x="47" y="187"/>
                    </a:cubicBezTo>
                    <a:cubicBezTo>
                      <a:pt x="41" y="178"/>
                      <a:pt x="31" y="171"/>
                      <a:pt x="30" y="161"/>
                    </a:cubicBezTo>
                    <a:cubicBezTo>
                      <a:pt x="28" y="149"/>
                      <a:pt x="26" y="128"/>
                      <a:pt x="38" y="128"/>
                    </a:cubicBezTo>
                    <a:cubicBezTo>
                      <a:pt x="49" y="128"/>
                      <a:pt x="47" y="172"/>
                      <a:pt x="47" y="161"/>
                    </a:cubicBezTo>
                    <a:cubicBezTo>
                      <a:pt x="47" y="141"/>
                      <a:pt x="38" y="121"/>
                      <a:pt x="38" y="102"/>
                    </a:cubicBezTo>
                    <a:cubicBezTo>
                      <a:pt x="38" y="84"/>
                      <a:pt x="47" y="135"/>
                      <a:pt x="47" y="153"/>
                    </a:cubicBezTo>
                    <a:cubicBezTo>
                      <a:pt x="47" y="164"/>
                      <a:pt x="38" y="130"/>
                      <a:pt x="38" y="119"/>
                    </a:cubicBezTo>
                    <a:cubicBezTo>
                      <a:pt x="38" y="110"/>
                      <a:pt x="44" y="135"/>
                      <a:pt x="47" y="144"/>
                    </a:cubicBezTo>
                    <a:cubicBezTo>
                      <a:pt x="49" y="152"/>
                      <a:pt x="52" y="161"/>
                      <a:pt x="55" y="170"/>
                    </a:cubicBezTo>
                    <a:cubicBezTo>
                      <a:pt x="73" y="83"/>
                      <a:pt x="55" y="148"/>
                      <a:pt x="72" y="203"/>
                    </a:cubicBezTo>
                    <a:cubicBezTo>
                      <a:pt x="74" y="211"/>
                      <a:pt x="77" y="220"/>
                      <a:pt x="80" y="229"/>
                    </a:cubicBezTo>
                    <a:cubicBezTo>
                      <a:pt x="77" y="245"/>
                      <a:pt x="85" y="269"/>
                      <a:pt x="72" y="279"/>
                    </a:cubicBezTo>
                    <a:cubicBezTo>
                      <a:pt x="66" y="282"/>
                      <a:pt x="39" y="202"/>
                      <a:pt x="64" y="271"/>
                    </a:cubicBezTo>
                    <a:cubicBezTo>
                      <a:pt x="61" y="285"/>
                      <a:pt x="66" y="305"/>
                      <a:pt x="55" y="313"/>
                    </a:cubicBezTo>
                    <a:cubicBezTo>
                      <a:pt x="46" y="318"/>
                      <a:pt x="40" y="297"/>
                      <a:pt x="38" y="288"/>
                    </a:cubicBezTo>
                    <a:cubicBezTo>
                      <a:pt x="31" y="260"/>
                      <a:pt x="32" y="231"/>
                      <a:pt x="30" y="203"/>
                    </a:cubicBezTo>
                    <a:cubicBezTo>
                      <a:pt x="27" y="217"/>
                      <a:pt x="35" y="241"/>
                      <a:pt x="22" y="246"/>
                    </a:cubicBezTo>
                    <a:cubicBezTo>
                      <a:pt x="10" y="250"/>
                      <a:pt x="6" y="224"/>
                      <a:pt x="5" y="212"/>
                    </a:cubicBezTo>
                    <a:cubicBezTo>
                      <a:pt x="0" y="173"/>
                      <a:pt x="15" y="167"/>
                      <a:pt x="38" y="144"/>
                    </a:cubicBezTo>
                    <a:cubicBezTo>
                      <a:pt x="46" y="152"/>
                      <a:pt x="58" y="158"/>
                      <a:pt x="64" y="170"/>
                    </a:cubicBezTo>
                    <a:cubicBezTo>
                      <a:pt x="70" y="185"/>
                      <a:pt x="72" y="203"/>
                      <a:pt x="72" y="220"/>
                    </a:cubicBezTo>
                    <a:cubicBezTo>
                      <a:pt x="72" y="231"/>
                      <a:pt x="66" y="198"/>
                      <a:pt x="64" y="187"/>
                    </a:cubicBezTo>
                    <a:cubicBezTo>
                      <a:pt x="78" y="124"/>
                      <a:pt x="84" y="73"/>
                      <a:pt x="64" y="10"/>
                    </a:cubicBezTo>
                    <a:cubicBezTo>
                      <a:pt x="58" y="18"/>
                      <a:pt x="54" y="28"/>
                      <a:pt x="47" y="35"/>
                    </a:cubicBezTo>
                    <a:cubicBezTo>
                      <a:pt x="40" y="40"/>
                      <a:pt x="23" y="34"/>
                      <a:pt x="22" y="43"/>
                    </a:cubicBezTo>
                    <a:cubicBezTo>
                      <a:pt x="19" y="60"/>
                      <a:pt x="38" y="94"/>
                      <a:pt x="38" y="94"/>
                    </a:cubicBezTo>
                    <a:cubicBezTo>
                      <a:pt x="57" y="39"/>
                      <a:pt x="38" y="80"/>
                      <a:pt x="55" y="136"/>
                    </a:cubicBezTo>
                    <a:cubicBezTo>
                      <a:pt x="57" y="143"/>
                      <a:pt x="66" y="147"/>
                      <a:pt x="72" y="153"/>
                    </a:cubicBezTo>
                    <a:close/>
                  </a:path>
                </a:pathLst>
              </a:custGeom>
              <a:solidFill>
                <a:schemeClr val="bg2"/>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32815" name="Freeform 92"/>
              <p:cNvSpPr>
                <a:spLocks/>
              </p:cNvSpPr>
              <p:nvPr/>
            </p:nvSpPr>
            <p:spPr bwMode="auto">
              <a:xfrm>
                <a:off x="1635" y="2647"/>
                <a:ext cx="109" cy="309"/>
              </a:xfrm>
              <a:custGeom>
                <a:avLst/>
                <a:gdLst>
                  <a:gd name="T0" fmla="*/ 1 w 105"/>
                  <a:gd name="T1" fmla="*/ 0 h 354"/>
                  <a:gd name="T2" fmla="*/ 306 w 105"/>
                  <a:gd name="T3" fmla="*/ 3 h 354"/>
                  <a:gd name="T4" fmla="*/ 240 w 105"/>
                  <a:gd name="T5" fmla="*/ 3 h 354"/>
                  <a:gd name="T6" fmla="*/ 276 w 105"/>
                  <a:gd name="T7" fmla="*/ 3 h 354"/>
                  <a:gd name="T8" fmla="*/ 276 w 105"/>
                  <a:gd name="T9" fmla="*/ 3 h 354"/>
                  <a:gd name="T10" fmla="*/ 321 w 105"/>
                  <a:gd name="T11" fmla="*/ 3 h 354"/>
                  <a:gd name="T12" fmla="*/ 321 w 105"/>
                  <a:gd name="T13" fmla="*/ 3 h 354"/>
                  <a:gd name="T14" fmla="*/ 276 w 105"/>
                  <a:gd name="T15" fmla="*/ 4 h 354"/>
                  <a:gd name="T16" fmla="*/ 227 w 105"/>
                  <a:gd name="T17" fmla="*/ 4 h 354"/>
                  <a:gd name="T18" fmla="*/ 52 w 105"/>
                  <a:gd name="T19" fmla="*/ 3 h 354"/>
                  <a:gd name="T20" fmla="*/ 12 w 105"/>
                  <a:gd name="T21" fmla="*/ 3 h 354"/>
                  <a:gd name="T22" fmla="*/ 52 w 105"/>
                  <a:gd name="T23" fmla="*/ 3 h 354"/>
                  <a:gd name="T24" fmla="*/ 9 w 105"/>
                  <a:gd name="T25" fmla="*/ 3 h 354"/>
                  <a:gd name="T26" fmla="*/ 64 w 105"/>
                  <a:gd name="T27" fmla="*/ 3 h 354"/>
                  <a:gd name="T28" fmla="*/ 6 w 105"/>
                  <a:gd name="T29" fmla="*/ 3 h 354"/>
                  <a:gd name="T30" fmla="*/ 1 w 105"/>
                  <a:gd name="T31" fmla="*/ 0 h 3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5"/>
                  <a:gd name="T49" fmla="*/ 0 h 354"/>
                  <a:gd name="T50" fmla="*/ 105 w 105"/>
                  <a:gd name="T51" fmla="*/ 354 h 3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5" h="354">
                    <a:moveTo>
                      <a:pt x="1" y="0"/>
                    </a:moveTo>
                    <a:cubicBezTo>
                      <a:pt x="19" y="11"/>
                      <a:pt x="67" y="3"/>
                      <a:pt x="92" y="5"/>
                    </a:cubicBezTo>
                    <a:cubicBezTo>
                      <a:pt x="87" y="16"/>
                      <a:pt x="83" y="22"/>
                      <a:pt x="73" y="29"/>
                    </a:cubicBezTo>
                    <a:cubicBezTo>
                      <a:pt x="76" y="39"/>
                      <a:pt x="80" y="50"/>
                      <a:pt x="84" y="61"/>
                    </a:cubicBezTo>
                    <a:cubicBezTo>
                      <a:pt x="80" y="89"/>
                      <a:pt x="73" y="118"/>
                      <a:pt x="84" y="146"/>
                    </a:cubicBezTo>
                    <a:cubicBezTo>
                      <a:pt x="86" y="158"/>
                      <a:pt x="89" y="158"/>
                      <a:pt x="97" y="168"/>
                    </a:cubicBezTo>
                    <a:cubicBezTo>
                      <a:pt x="101" y="194"/>
                      <a:pt x="99" y="212"/>
                      <a:pt x="97" y="240"/>
                    </a:cubicBezTo>
                    <a:cubicBezTo>
                      <a:pt x="103" y="261"/>
                      <a:pt x="105" y="319"/>
                      <a:pt x="84" y="336"/>
                    </a:cubicBezTo>
                    <a:cubicBezTo>
                      <a:pt x="80" y="347"/>
                      <a:pt x="79" y="351"/>
                      <a:pt x="68" y="354"/>
                    </a:cubicBezTo>
                    <a:cubicBezTo>
                      <a:pt x="38" y="351"/>
                      <a:pt x="24" y="348"/>
                      <a:pt x="14" y="320"/>
                    </a:cubicBezTo>
                    <a:cubicBezTo>
                      <a:pt x="12" y="307"/>
                      <a:pt x="7" y="294"/>
                      <a:pt x="12" y="282"/>
                    </a:cubicBezTo>
                    <a:cubicBezTo>
                      <a:pt x="7" y="269"/>
                      <a:pt x="10" y="257"/>
                      <a:pt x="14" y="245"/>
                    </a:cubicBezTo>
                    <a:cubicBezTo>
                      <a:pt x="2" y="199"/>
                      <a:pt x="13" y="146"/>
                      <a:pt x="9" y="98"/>
                    </a:cubicBezTo>
                    <a:cubicBezTo>
                      <a:pt x="11" y="79"/>
                      <a:pt x="13" y="62"/>
                      <a:pt x="20" y="45"/>
                    </a:cubicBezTo>
                    <a:cubicBezTo>
                      <a:pt x="17" y="29"/>
                      <a:pt x="20" y="18"/>
                      <a:pt x="6" y="13"/>
                    </a:cubicBezTo>
                    <a:cubicBezTo>
                      <a:pt x="0" y="3"/>
                      <a:pt x="1" y="8"/>
                      <a:pt x="1" y="0"/>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32816" name="Freeform 93"/>
              <p:cNvSpPr>
                <a:spLocks/>
              </p:cNvSpPr>
              <p:nvPr/>
            </p:nvSpPr>
            <p:spPr bwMode="auto">
              <a:xfrm>
                <a:off x="3008" y="2583"/>
                <a:ext cx="155" cy="328"/>
              </a:xfrm>
              <a:custGeom>
                <a:avLst/>
                <a:gdLst>
                  <a:gd name="T0" fmla="*/ 496 w 149"/>
                  <a:gd name="T1" fmla="*/ 3 h 376"/>
                  <a:gd name="T2" fmla="*/ 472 w 149"/>
                  <a:gd name="T3" fmla="*/ 3 h 376"/>
                  <a:gd name="T4" fmla="*/ 438 w 149"/>
                  <a:gd name="T5" fmla="*/ 3 h 376"/>
                  <a:gd name="T6" fmla="*/ 432 w 149"/>
                  <a:gd name="T7" fmla="*/ 3 h 376"/>
                  <a:gd name="T8" fmla="*/ 369 w 149"/>
                  <a:gd name="T9" fmla="*/ 3 h 376"/>
                  <a:gd name="T10" fmla="*/ 291 w 149"/>
                  <a:gd name="T11" fmla="*/ 3 h 376"/>
                  <a:gd name="T12" fmla="*/ 234 w 149"/>
                  <a:gd name="T13" fmla="*/ 4 h 376"/>
                  <a:gd name="T14" fmla="*/ 196 w 149"/>
                  <a:gd name="T15" fmla="*/ 4 h 376"/>
                  <a:gd name="T16" fmla="*/ 62 w 149"/>
                  <a:gd name="T17" fmla="*/ 4 h 376"/>
                  <a:gd name="T18" fmla="*/ 2 w 149"/>
                  <a:gd name="T19" fmla="*/ 4 h 376"/>
                  <a:gd name="T20" fmla="*/ 5 w 149"/>
                  <a:gd name="T21" fmla="*/ 3 h 376"/>
                  <a:gd name="T22" fmla="*/ 8 w 149"/>
                  <a:gd name="T23" fmla="*/ 3 h 376"/>
                  <a:gd name="T24" fmla="*/ 70 w 149"/>
                  <a:gd name="T25" fmla="*/ 3 h 376"/>
                  <a:gd name="T26" fmla="*/ 117 w 149"/>
                  <a:gd name="T27" fmla="*/ 3 h 376"/>
                  <a:gd name="T28" fmla="*/ 149 w 149"/>
                  <a:gd name="T29" fmla="*/ 3 h 376"/>
                  <a:gd name="T30" fmla="*/ 283 w 149"/>
                  <a:gd name="T31" fmla="*/ 3 h 376"/>
                  <a:gd name="T32" fmla="*/ 432 w 149"/>
                  <a:gd name="T33" fmla="*/ 3 h 376"/>
                  <a:gd name="T34" fmla="*/ 496 w 149"/>
                  <a:gd name="T35" fmla="*/ 3 h 3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9"/>
                  <a:gd name="T55" fmla="*/ 0 h 376"/>
                  <a:gd name="T56" fmla="*/ 149 w 149"/>
                  <a:gd name="T57" fmla="*/ 376 h 3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9" h="376">
                    <a:moveTo>
                      <a:pt x="141" y="20"/>
                    </a:moveTo>
                    <a:cubicBezTo>
                      <a:pt x="135" y="47"/>
                      <a:pt x="136" y="74"/>
                      <a:pt x="133" y="103"/>
                    </a:cubicBezTo>
                    <a:cubicBezTo>
                      <a:pt x="131" y="112"/>
                      <a:pt x="127" y="120"/>
                      <a:pt x="125" y="130"/>
                    </a:cubicBezTo>
                    <a:cubicBezTo>
                      <a:pt x="124" y="133"/>
                      <a:pt x="122" y="140"/>
                      <a:pt x="122" y="140"/>
                    </a:cubicBezTo>
                    <a:cubicBezTo>
                      <a:pt x="126" y="171"/>
                      <a:pt x="121" y="215"/>
                      <a:pt x="104" y="244"/>
                    </a:cubicBezTo>
                    <a:cubicBezTo>
                      <a:pt x="98" y="263"/>
                      <a:pt x="102" y="306"/>
                      <a:pt x="82" y="314"/>
                    </a:cubicBezTo>
                    <a:cubicBezTo>
                      <a:pt x="78" y="326"/>
                      <a:pt x="66" y="361"/>
                      <a:pt x="66" y="362"/>
                    </a:cubicBezTo>
                    <a:cubicBezTo>
                      <a:pt x="62" y="362"/>
                      <a:pt x="59" y="363"/>
                      <a:pt x="56" y="364"/>
                    </a:cubicBezTo>
                    <a:cubicBezTo>
                      <a:pt x="43" y="376"/>
                      <a:pt x="36" y="371"/>
                      <a:pt x="18" y="370"/>
                    </a:cubicBezTo>
                    <a:cubicBezTo>
                      <a:pt x="12" y="363"/>
                      <a:pt x="8" y="356"/>
                      <a:pt x="2" y="351"/>
                    </a:cubicBezTo>
                    <a:cubicBezTo>
                      <a:pt x="0" y="336"/>
                      <a:pt x="0" y="329"/>
                      <a:pt x="5" y="316"/>
                    </a:cubicBezTo>
                    <a:cubicBezTo>
                      <a:pt x="7" y="287"/>
                      <a:pt x="1" y="247"/>
                      <a:pt x="8" y="220"/>
                    </a:cubicBezTo>
                    <a:cubicBezTo>
                      <a:pt x="9" y="211"/>
                      <a:pt x="21" y="199"/>
                      <a:pt x="21" y="199"/>
                    </a:cubicBezTo>
                    <a:cubicBezTo>
                      <a:pt x="22" y="168"/>
                      <a:pt x="17" y="133"/>
                      <a:pt x="34" y="106"/>
                    </a:cubicBezTo>
                    <a:cubicBezTo>
                      <a:pt x="36" y="95"/>
                      <a:pt x="42" y="74"/>
                      <a:pt x="42" y="74"/>
                    </a:cubicBezTo>
                    <a:cubicBezTo>
                      <a:pt x="45" y="3"/>
                      <a:pt x="33" y="0"/>
                      <a:pt x="80" y="18"/>
                    </a:cubicBezTo>
                    <a:cubicBezTo>
                      <a:pt x="108" y="14"/>
                      <a:pt x="99" y="13"/>
                      <a:pt x="122" y="18"/>
                    </a:cubicBezTo>
                    <a:cubicBezTo>
                      <a:pt x="144" y="22"/>
                      <a:pt x="149" y="28"/>
                      <a:pt x="141" y="20"/>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32817" name="Freeform 94"/>
              <p:cNvSpPr>
                <a:spLocks/>
              </p:cNvSpPr>
              <p:nvPr/>
            </p:nvSpPr>
            <p:spPr bwMode="auto">
              <a:xfrm>
                <a:off x="1714" y="1020"/>
                <a:ext cx="99" cy="440"/>
              </a:xfrm>
              <a:custGeom>
                <a:avLst/>
                <a:gdLst>
                  <a:gd name="T0" fmla="*/ 68 w 96"/>
                  <a:gd name="T1" fmla="*/ 6 h 504"/>
                  <a:gd name="T2" fmla="*/ 161 w 96"/>
                  <a:gd name="T3" fmla="*/ 7 h 504"/>
                  <a:gd name="T4" fmla="*/ 192 w 96"/>
                  <a:gd name="T5" fmla="*/ 6 h 504"/>
                  <a:gd name="T6" fmla="*/ 192 w 96"/>
                  <a:gd name="T7" fmla="*/ 3 h 504"/>
                  <a:gd name="T8" fmla="*/ 237 w 96"/>
                  <a:gd name="T9" fmla="*/ 3 h 504"/>
                  <a:gd name="T10" fmla="*/ 255 w 96"/>
                  <a:gd name="T11" fmla="*/ 3 h 504"/>
                  <a:gd name="T12" fmla="*/ 237 w 96"/>
                  <a:gd name="T13" fmla="*/ 3 h 504"/>
                  <a:gd name="T14" fmla="*/ 206 w 96"/>
                  <a:gd name="T15" fmla="*/ 3 h 504"/>
                  <a:gd name="T16" fmla="*/ 74 w 96"/>
                  <a:gd name="T17" fmla="*/ 3 h 504"/>
                  <a:gd name="T18" fmla="*/ 68 w 96"/>
                  <a:gd name="T19" fmla="*/ 3 h 504"/>
                  <a:gd name="T20" fmla="*/ 80 w 96"/>
                  <a:gd name="T21" fmla="*/ 4 h 504"/>
                  <a:gd name="T22" fmla="*/ 104 w 96"/>
                  <a:gd name="T23" fmla="*/ 5 h 504"/>
                  <a:gd name="T24" fmla="*/ 64 w 96"/>
                  <a:gd name="T25" fmla="*/ 6 h 504"/>
                  <a:gd name="T26" fmla="*/ 68 w 96"/>
                  <a:gd name="T27" fmla="*/ 6 h 5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
                  <a:gd name="T43" fmla="*/ 0 h 504"/>
                  <a:gd name="T44" fmla="*/ 96 w 96"/>
                  <a:gd name="T45" fmla="*/ 504 h 5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6" h="504">
                    <a:moveTo>
                      <a:pt x="26" y="486"/>
                    </a:moveTo>
                    <a:cubicBezTo>
                      <a:pt x="50" y="492"/>
                      <a:pt x="38" y="489"/>
                      <a:pt x="61" y="494"/>
                    </a:cubicBezTo>
                    <a:cubicBezTo>
                      <a:pt x="69" y="480"/>
                      <a:pt x="66" y="465"/>
                      <a:pt x="72" y="451"/>
                    </a:cubicBezTo>
                    <a:cubicBezTo>
                      <a:pt x="77" y="408"/>
                      <a:pt x="82" y="366"/>
                      <a:pt x="72" y="323"/>
                    </a:cubicBezTo>
                    <a:cubicBezTo>
                      <a:pt x="73" y="288"/>
                      <a:pt x="75" y="247"/>
                      <a:pt x="88" y="214"/>
                    </a:cubicBezTo>
                    <a:cubicBezTo>
                      <a:pt x="93" y="179"/>
                      <a:pt x="89" y="192"/>
                      <a:pt x="96" y="174"/>
                    </a:cubicBezTo>
                    <a:cubicBezTo>
                      <a:pt x="94" y="116"/>
                      <a:pt x="92" y="96"/>
                      <a:pt x="88" y="51"/>
                    </a:cubicBezTo>
                    <a:cubicBezTo>
                      <a:pt x="90" y="21"/>
                      <a:pt x="89" y="26"/>
                      <a:pt x="77" y="6"/>
                    </a:cubicBezTo>
                    <a:cubicBezTo>
                      <a:pt x="43" y="8"/>
                      <a:pt x="39" y="0"/>
                      <a:pt x="29" y="25"/>
                    </a:cubicBezTo>
                    <a:cubicBezTo>
                      <a:pt x="31" y="56"/>
                      <a:pt x="37" y="90"/>
                      <a:pt x="26" y="121"/>
                    </a:cubicBezTo>
                    <a:cubicBezTo>
                      <a:pt x="49" y="199"/>
                      <a:pt x="0" y="279"/>
                      <a:pt x="32" y="363"/>
                    </a:cubicBezTo>
                    <a:cubicBezTo>
                      <a:pt x="33" y="379"/>
                      <a:pt x="34" y="390"/>
                      <a:pt x="40" y="406"/>
                    </a:cubicBezTo>
                    <a:cubicBezTo>
                      <a:pt x="34" y="428"/>
                      <a:pt x="29" y="450"/>
                      <a:pt x="24" y="473"/>
                    </a:cubicBezTo>
                    <a:cubicBezTo>
                      <a:pt x="25" y="479"/>
                      <a:pt x="44" y="504"/>
                      <a:pt x="26" y="486"/>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32818" name="Freeform 95"/>
              <p:cNvSpPr>
                <a:spLocks/>
              </p:cNvSpPr>
              <p:nvPr/>
            </p:nvSpPr>
            <p:spPr bwMode="auto">
              <a:xfrm>
                <a:off x="3431" y="1007"/>
                <a:ext cx="156" cy="358"/>
              </a:xfrm>
              <a:custGeom>
                <a:avLst/>
                <a:gdLst>
                  <a:gd name="T0" fmla="*/ 5 w 150"/>
                  <a:gd name="T1" fmla="*/ 5 h 410"/>
                  <a:gd name="T2" fmla="*/ 141 w 150"/>
                  <a:gd name="T3" fmla="*/ 5 h 410"/>
                  <a:gd name="T4" fmla="*/ 281 w 150"/>
                  <a:gd name="T5" fmla="*/ 5 h 410"/>
                  <a:gd name="T6" fmla="*/ 329 w 150"/>
                  <a:gd name="T7" fmla="*/ 4 h 410"/>
                  <a:gd name="T8" fmla="*/ 402 w 150"/>
                  <a:gd name="T9" fmla="*/ 3 h 410"/>
                  <a:gd name="T10" fmla="*/ 450 w 150"/>
                  <a:gd name="T11" fmla="*/ 3 h 410"/>
                  <a:gd name="T12" fmla="*/ 475 w 150"/>
                  <a:gd name="T13" fmla="*/ 3 h 410"/>
                  <a:gd name="T14" fmla="*/ 487 w 150"/>
                  <a:gd name="T15" fmla="*/ 3 h 410"/>
                  <a:gd name="T16" fmla="*/ 506 w 150"/>
                  <a:gd name="T17" fmla="*/ 3 h 410"/>
                  <a:gd name="T18" fmla="*/ 513 w 150"/>
                  <a:gd name="T19" fmla="*/ 3 h 410"/>
                  <a:gd name="T20" fmla="*/ 456 w 150"/>
                  <a:gd name="T21" fmla="*/ 0 h 410"/>
                  <a:gd name="T22" fmla="*/ 329 w 150"/>
                  <a:gd name="T23" fmla="*/ 3 h 410"/>
                  <a:gd name="T24" fmla="*/ 270 w 150"/>
                  <a:gd name="T25" fmla="*/ 3 h 410"/>
                  <a:gd name="T26" fmla="*/ 233 w 150"/>
                  <a:gd name="T27" fmla="*/ 3 h 410"/>
                  <a:gd name="T28" fmla="*/ 201 w 150"/>
                  <a:gd name="T29" fmla="*/ 3 h 410"/>
                  <a:gd name="T30" fmla="*/ 147 w 150"/>
                  <a:gd name="T31" fmla="*/ 3 h 410"/>
                  <a:gd name="T32" fmla="*/ 141 w 150"/>
                  <a:gd name="T33" fmla="*/ 3 h 410"/>
                  <a:gd name="T34" fmla="*/ 116 w 150"/>
                  <a:gd name="T35" fmla="*/ 3 h 410"/>
                  <a:gd name="T36" fmla="*/ 108 w 150"/>
                  <a:gd name="T37" fmla="*/ 3 h 410"/>
                  <a:gd name="T38" fmla="*/ 96 w 150"/>
                  <a:gd name="T39" fmla="*/ 3 h 410"/>
                  <a:gd name="T40" fmla="*/ 58 w 150"/>
                  <a:gd name="T41" fmla="*/ 4 h 410"/>
                  <a:gd name="T42" fmla="*/ 10 w 150"/>
                  <a:gd name="T43" fmla="*/ 5 h 410"/>
                  <a:gd name="T44" fmla="*/ 2 w 150"/>
                  <a:gd name="T45" fmla="*/ 5 h 410"/>
                  <a:gd name="T46" fmla="*/ 5 w 150"/>
                  <a:gd name="T47" fmla="*/ 5 h 4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0"/>
                  <a:gd name="T73" fmla="*/ 0 h 410"/>
                  <a:gd name="T74" fmla="*/ 150 w 150"/>
                  <a:gd name="T75" fmla="*/ 410 h 41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0" h="410">
                    <a:moveTo>
                      <a:pt x="5" y="381"/>
                    </a:moveTo>
                    <a:cubicBezTo>
                      <a:pt x="18" y="394"/>
                      <a:pt x="19" y="403"/>
                      <a:pt x="40" y="410"/>
                    </a:cubicBezTo>
                    <a:cubicBezTo>
                      <a:pt x="55" y="408"/>
                      <a:pt x="66" y="407"/>
                      <a:pt x="80" y="402"/>
                    </a:cubicBezTo>
                    <a:cubicBezTo>
                      <a:pt x="98" y="383"/>
                      <a:pt x="80" y="405"/>
                      <a:pt x="93" y="362"/>
                    </a:cubicBezTo>
                    <a:cubicBezTo>
                      <a:pt x="101" y="335"/>
                      <a:pt x="109" y="307"/>
                      <a:pt x="114" y="280"/>
                    </a:cubicBezTo>
                    <a:cubicBezTo>
                      <a:pt x="111" y="260"/>
                      <a:pt x="115" y="232"/>
                      <a:pt x="128" y="216"/>
                    </a:cubicBezTo>
                    <a:cubicBezTo>
                      <a:pt x="130" y="207"/>
                      <a:pt x="136" y="192"/>
                      <a:pt x="136" y="192"/>
                    </a:cubicBezTo>
                    <a:cubicBezTo>
                      <a:pt x="136" y="167"/>
                      <a:pt x="135" y="141"/>
                      <a:pt x="138" y="117"/>
                    </a:cubicBezTo>
                    <a:cubicBezTo>
                      <a:pt x="138" y="111"/>
                      <a:pt x="144" y="101"/>
                      <a:pt x="144" y="101"/>
                    </a:cubicBezTo>
                    <a:cubicBezTo>
                      <a:pt x="144" y="86"/>
                      <a:pt x="150" y="63"/>
                      <a:pt x="146" y="48"/>
                    </a:cubicBezTo>
                    <a:cubicBezTo>
                      <a:pt x="144" y="30"/>
                      <a:pt x="144" y="11"/>
                      <a:pt x="130" y="0"/>
                    </a:cubicBezTo>
                    <a:cubicBezTo>
                      <a:pt x="117" y="6"/>
                      <a:pt x="105" y="7"/>
                      <a:pt x="93" y="13"/>
                    </a:cubicBezTo>
                    <a:cubicBezTo>
                      <a:pt x="84" y="27"/>
                      <a:pt x="91" y="38"/>
                      <a:pt x="77" y="53"/>
                    </a:cubicBezTo>
                    <a:cubicBezTo>
                      <a:pt x="83" y="77"/>
                      <a:pt x="81" y="118"/>
                      <a:pt x="66" y="138"/>
                    </a:cubicBezTo>
                    <a:cubicBezTo>
                      <a:pt x="63" y="146"/>
                      <a:pt x="59" y="153"/>
                      <a:pt x="58" y="162"/>
                    </a:cubicBezTo>
                    <a:cubicBezTo>
                      <a:pt x="53" y="185"/>
                      <a:pt x="58" y="199"/>
                      <a:pt x="42" y="216"/>
                    </a:cubicBezTo>
                    <a:cubicBezTo>
                      <a:pt x="41" y="219"/>
                      <a:pt x="41" y="222"/>
                      <a:pt x="40" y="226"/>
                    </a:cubicBezTo>
                    <a:cubicBezTo>
                      <a:pt x="38" y="228"/>
                      <a:pt x="34" y="229"/>
                      <a:pt x="34" y="232"/>
                    </a:cubicBezTo>
                    <a:cubicBezTo>
                      <a:pt x="32" y="237"/>
                      <a:pt x="33" y="244"/>
                      <a:pt x="32" y="250"/>
                    </a:cubicBezTo>
                    <a:cubicBezTo>
                      <a:pt x="31" y="252"/>
                      <a:pt x="30" y="255"/>
                      <a:pt x="29" y="258"/>
                    </a:cubicBezTo>
                    <a:cubicBezTo>
                      <a:pt x="26" y="290"/>
                      <a:pt x="20" y="317"/>
                      <a:pt x="16" y="349"/>
                    </a:cubicBezTo>
                    <a:cubicBezTo>
                      <a:pt x="14" y="359"/>
                      <a:pt x="17" y="372"/>
                      <a:pt x="10" y="381"/>
                    </a:cubicBezTo>
                    <a:cubicBezTo>
                      <a:pt x="7" y="383"/>
                      <a:pt x="5" y="386"/>
                      <a:pt x="2" y="386"/>
                    </a:cubicBezTo>
                    <a:cubicBezTo>
                      <a:pt x="0" y="386"/>
                      <a:pt x="4" y="382"/>
                      <a:pt x="5" y="381"/>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grpSp>
        <p:sp>
          <p:nvSpPr>
            <p:cNvPr id="47" name="Rectangle 96"/>
            <p:cNvSpPr>
              <a:spLocks noChangeArrowheads="1"/>
            </p:cNvSpPr>
            <p:nvPr/>
          </p:nvSpPr>
          <p:spPr bwMode="auto">
            <a:xfrm>
              <a:off x="6199187" y="2946400"/>
              <a:ext cx="180975" cy="436548"/>
            </a:xfrm>
            <a:prstGeom prst="rect">
              <a:avLst/>
            </a:prstGeom>
            <a:noFill/>
            <a:ln>
              <a:noFill/>
            </a:ln>
            <a:effectLst>
              <a:outerShdw blurRad="63500" dist="46662" dir="2115817" algn="ctr" rotWithShape="0">
                <a:schemeClr val="bg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spAutoFit/>
            </a:bodyPr>
            <a:lstStyle/>
            <a:p>
              <a:pPr>
                <a:defRPr/>
              </a:pPr>
              <a:endParaRPr lang="en-US" sz="2400" i="1" dirty="0">
                <a:solidFill>
                  <a:srgbClr val="FFFFFF"/>
                </a:solidFill>
                <a:latin typeface="Kruti Dev 010" pitchFamily="2" charset="0"/>
                <a:ea typeface="+mn-ea"/>
                <a:cs typeface="+mn-cs"/>
              </a:endParaRPr>
            </a:p>
          </p:txBody>
        </p:sp>
      </p:grpSp>
      <p:sp>
        <p:nvSpPr>
          <p:cNvPr id="32770" name="Rectangle 2"/>
          <p:cNvSpPr>
            <a:spLocks noChangeArrowheads="1"/>
          </p:cNvSpPr>
          <p:nvPr/>
        </p:nvSpPr>
        <p:spPr bwMode="auto">
          <a:xfrm>
            <a:off x="169863" y="7427913"/>
            <a:ext cx="145415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l">
              <a:spcBef>
                <a:spcPct val="50000"/>
              </a:spcBef>
            </a:pPr>
            <a:endParaRPr lang="en-US" sz="1000">
              <a:latin typeface="Kruti Dev 010" charset="0"/>
            </a:endParaRPr>
          </a:p>
        </p:txBody>
      </p:sp>
      <p:sp>
        <p:nvSpPr>
          <p:cNvPr id="32771" name="Rectangle 3"/>
          <p:cNvSpPr>
            <a:spLocks noChangeArrowheads="1"/>
          </p:cNvSpPr>
          <p:nvPr/>
        </p:nvSpPr>
        <p:spPr bwMode="auto">
          <a:xfrm>
            <a:off x="685800" y="455613"/>
            <a:ext cx="3922713" cy="6815137"/>
          </a:xfrm>
          <a:prstGeom prst="rect">
            <a:avLst/>
          </a:prstGeom>
          <a:noFill/>
          <a:ln w="1174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latin typeface="Kruti Dev 010" charset="0"/>
            </a:endParaRPr>
          </a:p>
        </p:txBody>
      </p:sp>
      <p:sp>
        <p:nvSpPr>
          <p:cNvPr id="32772" name="Line 4"/>
          <p:cNvSpPr>
            <a:spLocks noChangeShapeType="1"/>
          </p:cNvSpPr>
          <p:nvPr/>
        </p:nvSpPr>
        <p:spPr bwMode="auto">
          <a:xfrm flipV="1">
            <a:off x="1304925" y="515938"/>
            <a:ext cx="1588" cy="6715125"/>
          </a:xfrm>
          <a:prstGeom prst="line">
            <a:avLst/>
          </a:prstGeom>
          <a:noFill/>
          <a:ln w="1174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773" name="Line 5"/>
          <p:cNvSpPr>
            <a:spLocks noChangeShapeType="1"/>
          </p:cNvSpPr>
          <p:nvPr/>
        </p:nvSpPr>
        <p:spPr bwMode="auto">
          <a:xfrm>
            <a:off x="1600200" y="1330325"/>
            <a:ext cx="2625725" cy="1588"/>
          </a:xfrm>
          <a:prstGeom prst="line">
            <a:avLst/>
          </a:prstGeom>
          <a:noFill/>
          <a:ln w="301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774" name="Rectangle 11"/>
          <p:cNvSpPr>
            <a:spLocks noChangeArrowheads="1"/>
          </p:cNvSpPr>
          <p:nvPr/>
        </p:nvSpPr>
        <p:spPr bwMode="auto">
          <a:xfrm>
            <a:off x="2860675" y="1481138"/>
            <a:ext cx="311150" cy="2571750"/>
          </a:xfrm>
          <a:prstGeom prst="rect">
            <a:avLst/>
          </a:prstGeom>
          <a:blipFill dpi="0" rotWithShape="0">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Kruti Dev 010" charset="0"/>
            </a:endParaRPr>
          </a:p>
        </p:txBody>
      </p:sp>
      <p:sp>
        <p:nvSpPr>
          <p:cNvPr id="32775" name="Rectangle 12"/>
          <p:cNvSpPr>
            <a:spLocks noChangeArrowheads="1"/>
          </p:cNvSpPr>
          <p:nvPr/>
        </p:nvSpPr>
        <p:spPr bwMode="auto">
          <a:xfrm>
            <a:off x="2838450" y="1450975"/>
            <a:ext cx="354013" cy="2622550"/>
          </a:xfrm>
          <a:prstGeom prst="rect">
            <a:avLst/>
          </a:prstGeom>
          <a:noFill/>
          <a:ln w="587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latin typeface="Kruti Dev 010" charset="0"/>
            </a:endParaRPr>
          </a:p>
        </p:txBody>
      </p:sp>
      <p:sp>
        <p:nvSpPr>
          <p:cNvPr id="32776" name="AutoShape 13"/>
          <p:cNvSpPr>
            <a:spLocks noChangeArrowheads="1"/>
          </p:cNvSpPr>
          <p:nvPr/>
        </p:nvSpPr>
        <p:spPr bwMode="auto">
          <a:xfrm rot="-2724430">
            <a:off x="2705894" y="3733007"/>
            <a:ext cx="590550" cy="601662"/>
          </a:xfrm>
          <a:prstGeom prst="rtTriangle">
            <a:avLst/>
          </a:prstGeom>
          <a:solidFill>
            <a:schemeClr val="tx2"/>
          </a:solidFill>
          <a:ln w="12700">
            <a:solidFill>
              <a:schemeClr val="tx1"/>
            </a:solidFill>
            <a:miter lim="800000"/>
            <a:headEnd/>
            <a:tailEnd/>
          </a:ln>
        </p:spPr>
        <p:txBody>
          <a:bodyPr wrap="none" anchor="ctr"/>
          <a:lstStyle/>
          <a:p>
            <a:endParaRPr lang="en-US">
              <a:latin typeface="Kruti Dev 010" charset="0"/>
            </a:endParaRPr>
          </a:p>
        </p:txBody>
      </p:sp>
      <p:sp>
        <p:nvSpPr>
          <p:cNvPr id="32777" name="Rectangle 45"/>
          <p:cNvSpPr>
            <a:spLocks noChangeArrowheads="1"/>
          </p:cNvSpPr>
          <p:nvPr/>
        </p:nvSpPr>
        <p:spPr bwMode="auto">
          <a:xfrm>
            <a:off x="4979988" y="414338"/>
            <a:ext cx="4708525" cy="685006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Kruti Dev 010" charset="0"/>
            </a:endParaRPr>
          </a:p>
        </p:txBody>
      </p:sp>
      <p:pic>
        <p:nvPicPr>
          <p:cNvPr id="32778" name="Picture 46"/>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979988" y="444500"/>
            <a:ext cx="4713287" cy="681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9" name="Rectangle 47"/>
          <p:cNvSpPr>
            <a:spLocks noChangeArrowheads="1"/>
          </p:cNvSpPr>
          <p:nvPr/>
        </p:nvSpPr>
        <p:spPr bwMode="auto">
          <a:xfrm>
            <a:off x="5008563" y="433388"/>
            <a:ext cx="4692650" cy="6769100"/>
          </a:xfrm>
          <a:prstGeom prst="rect">
            <a:avLst/>
          </a:prstGeom>
          <a:solidFill>
            <a:schemeClr val="tx1">
              <a:alpha val="50195"/>
            </a:schemeClr>
          </a:solidFill>
          <a:ln w="12700">
            <a:solidFill>
              <a:schemeClr val="tx1"/>
            </a:solidFill>
            <a:miter lim="800000"/>
            <a:headEnd/>
            <a:tailEnd/>
          </a:ln>
        </p:spPr>
        <p:txBody>
          <a:bodyPr wrap="none" anchor="ctr"/>
          <a:lstStyle/>
          <a:p>
            <a:endParaRPr lang="en-US">
              <a:latin typeface="Kruti Dev 010" charset="0"/>
            </a:endParaRPr>
          </a:p>
        </p:txBody>
      </p:sp>
      <p:sp>
        <p:nvSpPr>
          <p:cNvPr id="32780" name="Rectangle 48"/>
          <p:cNvSpPr>
            <a:spLocks noChangeArrowheads="1"/>
          </p:cNvSpPr>
          <p:nvPr/>
        </p:nvSpPr>
        <p:spPr bwMode="auto">
          <a:xfrm>
            <a:off x="4999038" y="461963"/>
            <a:ext cx="4694237" cy="6808787"/>
          </a:xfrm>
          <a:prstGeom prst="rect">
            <a:avLst/>
          </a:prstGeom>
          <a:noFill/>
          <a:ln w="133350">
            <a:solidFill>
              <a:srgbClr val="1822CD"/>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Kruti Dev 010" charset="0"/>
            </a:endParaRPr>
          </a:p>
        </p:txBody>
      </p:sp>
      <p:sp>
        <p:nvSpPr>
          <p:cNvPr id="32781" name="Text Box 56"/>
          <p:cNvSpPr txBox="1">
            <a:spLocks noChangeArrowheads="1"/>
          </p:cNvSpPr>
          <p:nvPr/>
        </p:nvSpPr>
        <p:spPr bwMode="auto">
          <a:xfrm>
            <a:off x="9050338" y="7342188"/>
            <a:ext cx="2397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latin typeface="Kruti Dev 010" charset="0"/>
              </a:rPr>
              <a:t> </a:t>
            </a:r>
          </a:p>
        </p:txBody>
      </p:sp>
      <p:sp>
        <p:nvSpPr>
          <p:cNvPr id="32782" name="Text Box 59"/>
          <p:cNvSpPr txBox="1">
            <a:spLocks noChangeArrowheads="1"/>
          </p:cNvSpPr>
          <p:nvPr/>
        </p:nvSpPr>
        <p:spPr bwMode="auto">
          <a:xfrm>
            <a:off x="9107488" y="7467600"/>
            <a:ext cx="1841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endParaRPr lang="en-US" sz="1000" b="1">
              <a:latin typeface="Kruti Dev 010" charset="0"/>
            </a:endParaRPr>
          </a:p>
        </p:txBody>
      </p:sp>
      <p:sp>
        <p:nvSpPr>
          <p:cNvPr id="32783" name="Text Box 60"/>
          <p:cNvSpPr txBox="1">
            <a:spLocks noChangeArrowheads="1"/>
          </p:cNvSpPr>
          <p:nvPr/>
        </p:nvSpPr>
        <p:spPr bwMode="auto">
          <a:xfrm>
            <a:off x="9015413" y="7353300"/>
            <a:ext cx="29368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latin typeface="Kruti Dev 010" charset="0"/>
              </a:rPr>
              <a:t>15</a:t>
            </a:r>
          </a:p>
        </p:txBody>
      </p:sp>
      <p:sp>
        <p:nvSpPr>
          <p:cNvPr id="800832" name="Rectangle 64"/>
          <p:cNvSpPr>
            <a:spLocks noChangeArrowheads="1"/>
          </p:cNvSpPr>
          <p:nvPr/>
        </p:nvSpPr>
        <p:spPr bwMode="auto">
          <a:xfrm>
            <a:off x="6472238" y="555625"/>
            <a:ext cx="3101975" cy="558800"/>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2800" b="1" i="1" dirty="0">
                <a:solidFill>
                  <a:schemeClr val="bg1"/>
                </a:solidFill>
                <a:latin typeface="Kruti Dev 010" pitchFamily="2" charset="0"/>
              </a:rPr>
              <a:t> </a:t>
            </a:r>
            <a:endParaRPr lang="en-US" b="1" u="sng" dirty="0">
              <a:solidFill>
                <a:schemeClr val="bg1"/>
              </a:solidFill>
              <a:latin typeface="Kruti Dev 010" pitchFamily="2" charset="0"/>
            </a:endParaRPr>
          </a:p>
        </p:txBody>
      </p:sp>
      <p:sp>
        <p:nvSpPr>
          <p:cNvPr id="800833" name="Rectangle 65"/>
          <p:cNvSpPr>
            <a:spLocks noChangeArrowheads="1"/>
          </p:cNvSpPr>
          <p:nvPr/>
        </p:nvSpPr>
        <p:spPr bwMode="auto">
          <a:xfrm>
            <a:off x="6472238" y="555625"/>
            <a:ext cx="3101975" cy="558800"/>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2800" b="1" i="1" dirty="0">
                <a:solidFill>
                  <a:schemeClr val="bg1"/>
                </a:solidFill>
                <a:latin typeface="Kruti Dev 010" pitchFamily="2" charset="0"/>
              </a:rPr>
              <a:t> </a:t>
            </a:r>
            <a:endParaRPr lang="en-US" b="1" u="sng" dirty="0">
              <a:solidFill>
                <a:schemeClr val="bg1"/>
              </a:solidFill>
              <a:latin typeface="Kruti Dev 010" pitchFamily="2" charset="0"/>
            </a:endParaRPr>
          </a:p>
        </p:txBody>
      </p:sp>
      <p:sp>
        <p:nvSpPr>
          <p:cNvPr id="32786" name="Line 69"/>
          <p:cNvSpPr>
            <a:spLocks noChangeShapeType="1"/>
          </p:cNvSpPr>
          <p:nvPr/>
        </p:nvSpPr>
        <p:spPr bwMode="auto">
          <a:xfrm>
            <a:off x="1600200" y="6438900"/>
            <a:ext cx="2625725" cy="1588"/>
          </a:xfrm>
          <a:prstGeom prst="line">
            <a:avLst/>
          </a:prstGeom>
          <a:noFill/>
          <a:ln w="301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787" name="Line 70"/>
          <p:cNvSpPr>
            <a:spLocks noChangeShapeType="1"/>
          </p:cNvSpPr>
          <p:nvPr/>
        </p:nvSpPr>
        <p:spPr bwMode="auto">
          <a:xfrm>
            <a:off x="1604963" y="5118100"/>
            <a:ext cx="2625725" cy="1588"/>
          </a:xfrm>
          <a:prstGeom prst="line">
            <a:avLst/>
          </a:prstGeom>
          <a:noFill/>
          <a:ln w="301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788" name="Line 71"/>
          <p:cNvSpPr>
            <a:spLocks noChangeShapeType="1"/>
          </p:cNvSpPr>
          <p:nvPr/>
        </p:nvSpPr>
        <p:spPr bwMode="auto">
          <a:xfrm>
            <a:off x="1604963" y="5765800"/>
            <a:ext cx="2625725" cy="1588"/>
          </a:xfrm>
          <a:prstGeom prst="line">
            <a:avLst/>
          </a:prstGeom>
          <a:noFill/>
          <a:ln w="301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789" name="Line 72"/>
          <p:cNvSpPr>
            <a:spLocks noChangeShapeType="1"/>
          </p:cNvSpPr>
          <p:nvPr/>
        </p:nvSpPr>
        <p:spPr bwMode="auto">
          <a:xfrm>
            <a:off x="1604963" y="6997700"/>
            <a:ext cx="2625725" cy="1588"/>
          </a:xfrm>
          <a:prstGeom prst="line">
            <a:avLst/>
          </a:prstGeom>
          <a:noFill/>
          <a:ln w="301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00849" name="Rectangle 81"/>
          <p:cNvSpPr>
            <a:spLocks noChangeArrowheads="1"/>
          </p:cNvSpPr>
          <p:nvPr/>
        </p:nvSpPr>
        <p:spPr bwMode="auto">
          <a:xfrm>
            <a:off x="1849438" y="679450"/>
            <a:ext cx="1527175" cy="738188"/>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defRPr/>
            </a:pPr>
            <a:r>
              <a:rPr lang="en-US" sz="4800" b="1" dirty="0">
                <a:solidFill>
                  <a:schemeClr val="hlink"/>
                </a:solidFill>
                <a:latin typeface="Kruti Dev 010" pitchFamily="2" charset="0"/>
              </a:rPr>
              <a:t>mRifRr</a:t>
            </a:r>
            <a:endParaRPr lang="en-US" sz="4800" dirty="0">
              <a:solidFill>
                <a:schemeClr val="hlink"/>
              </a:solidFill>
              <a:latin typeface="Kruti Dev 010" pitchFamily="2" charset="0"/>
            </a:endParaRPr>
          </a:p>
        </p:txBody>
      </p:sp>
      <p:sp>
        <p:nvSpPr>
          <p:cNvPr id="32791" name="Text Box 83"/>
          <p:cNvSpPr txBox="1">
            <a:spLocks noChangeArrowheads="1"/>
          </p:cNvSpPr>
          <p:nvPr/>
        </p:nvSpPr>
        <p:spPr bwMode="auto">
          <a:xfrm rot="-5400000">
            <a:off x="-552449" y="3282950"/>
            <a:ext cx="3128962"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4400" b="1">
                <a:latin typeface="Kruti Dev 010" charset="0"/>
              </a:rPr>
              <a:t>fu;e ¼</a:t>
            </a:r>
            <a:r>
              <a:rPr lang="en-US" sz="4000" b="1">
                <a:solidFill>
                  <a:srgbClr val="000000"/>
                </a:solidFill>
                <a:latin typeface="Kruti Dev 010" charset="0"/>
              </a:rPr>
              <a:t>‡</a:t>
            </a:r>
            <a:r>
              <a:rPr lang="en-US" sz="4400" b="1">
                <a:latin typeface="Kruti Dev 010" charset="0"/>
              </a:rPr>
              <a:t>½</a:t>
            </a:r>
            <a:endParaRPr lang="en-US" sz="4400">
              <a:latin typeface="Kruti Dev 010" charset="0"/>
            </a:endParaRPr>
          </a:p>
        </p:txBody>
      </p:sp>
      <p:sp>
        <p:nvSpPr>
          <p:cNvPr id="800825" name="Oval 57"/>
          <p:cNvSpPr>
            <a:spLocks noChangeArrowheads="1"/>
          </p:cNvSpPr>
          <p:nvPr/>
        </p:nvSpPr>
        <p:spPr bwMode="auto">
          <a:xfrm>
            <a:off x="1370013" y="600075"/>
            <a:ext cx="2211387" cy="965200"/>
          </a:xfrm>
          <a:prstGeom prst="ellipse">
            <a:avLst/>
          </a:prstGeom>
          <a:noFill/>
          <a:ln w="76200">
            <a:solidFill>
              <a:schemeClr val="hlink"/>
            </a:solidFill>
            <a:round/>
            <a:headEnd/>
            <a:tailEnd/>
          </a:ln>
          <a:effectLst>
            <a:outerShdw blurRad="63500" dist="71842" dir="2700000" algn="ctr" rotWithShape="0">
              <a:schemeClr val="tx2">
                <a:alpha val="74998"/>
              </a:schemeClr>
            </a:outerShdw>
          </a:effectLst>
        </p:spPr>
        <p:txBody>
          <a:bodyPr wrap="none" anchor="ctr"/>
          <a:lstStyle/>
          <a:p>
            <a:pPr>
              <a:defRPr/>
            </a:pPr>
            <a:endParaRPr lang="en-US" dirty="0">
              <a:latin typeface="Kruti Dev 010" pitchFamily="2" charset="0"/>
              <a:ea typeface="+mn-ea"/>
              <a:cs typeface="+mn-cs"/>
            </a:endParaRPr>
          </a:p>
        </p:txBody>
      </p:sp>
      <p:grpSp>
        <p:nvGrpSpPr>
          <p:cNvPr id="32793" name="Group 55"/>
          <p:cNvGrpSpPr>
            <a:grpSpLocks/>
          </p:cNvGrpSpPr>
          <p:nvPr/>
        </p:nvGrpSpPr>
        <p:grpSpPr bwMode="auto">
          <a:xfrm>
            <a:off x="3721100" y="5580063"/>
            <a:ext cx="901700" cy="1768475"/>
            <a:chOff x="6153150" y="2946400"/>
            <a:chExt cx="901700" cy="1682749"/>
          </a:xfrm>
        </p:grpSpPr>
        <p:grpSp>
          <p:nvGrpSpPr>
            <p:cNvPr id="32801" name="Group 85"/>
            <p:cNvGrpSpPr>
              <a:grpSpLocks/>
            </p:cNvGrpSpPr>
            <p:nvPr/>
          </p:nvGrpSpPr>
          <p:grpSpPr bwMode="auto">
            <a:xfrm>
              <a:off x="6153150" y="3681413"/>
              <a:ext cx="901700" cy="947736"/>
              <a:chOff x="1557" y="1007"/>
              <a:chExt cx="2105" cy="1949"/>
            </a:xfrm>
          </p:grpSpPr>
          <p:grpSp>
            <p:nvGrpSpPr>
              <p:cNvPr id="32803" name="Group 87"/>
              <p:cNvGrpSpPr>
                <a:grpSpLocks/>
              </p:cNvGrpSpPr>
              <p:nvPr/>
            </p:nvGrpSpPr>
            <p:grpSpPr bwMode="auto">
              <a:xfrm>
                <a:off x="1557" y="1209"/>
                <a:ext cx="2105" cy="1421"/>
                <a:chOff x="578" y="2316"/>
                <a:chExt cx="2105" cy="1421"/>
              </a:xfrm>
            </p:grpSpPr>
            <p:sp>
              <p:nvSpPr>
                <p:cNvPr id="32809" name="Freeform 88" descr="Cork"/>
                <p:cNvSpPr>
                  <a:spLocks/>
                </p:cNvSpPr>
                <p:nvPr/>
              </p:nvSpPr>
              <p:spPr bwMode="auto">
                <a:xfrm>
                  <a:off x="633" y="2316"/>
                  <a:ext cx="2050" cy="256"/>
                </a:xfrm>
                <a:custGeom>
                  <a:avLst/>
                  <a:gdLst>
                    <a:gd name="T0" fmla="*/ 2147483647 w 592"/>
                    <a:gd name="T1" fmla="*/ 2147483647 h 90"/>
                    <a:gd name="T2" fmla="*/ 2147483647 w 592"/>
                    <a:gd name="T3" fmla="*/ 2147483647 h 90"/>
                    <a:gd name="T4" fmla="*/ 2147483647 w 592"/>
                    <a:gd name="T5" fmla="*/ 2147483647 h 90"/>
                    <a:gd name="T6" fmla="*/ 2147483647 w 592"/>
                    <a:gd name="T7" fmla="*/ 2147483647 h 90"/>
                    <a:gd name="T8" fmla="*/ 2147483647 w 592"/>
                    <a:gd name="T9" fmla="*/ 2147483647 h 90"/>
                    <a:gd name="T10" fmla="*/ 2147483647 w 592"/>
                    <a:gd name="T11" fmla="*/ 2147483647 h 90"/>
                    <a:gd name="T12" fmla="*/ 2147483647 w 592"/>
                    <a:gd name="T13" fmla="*/ 2147483647 h 90"/>
                    <a:gd name="T14" fmla="*/ 2147483647 w 592"/>
                    <a:gd name="T15" fmla="*/ 2147483647 h 90"/>
                    <a:gd name="T16" fmla="*/ 2147483647 w 592"/>
                    <a:gd name="T17" fmla="*/ 2147483647 h 90"/>
                    <a:gd name="T18" fmla="*/ 2147483647 w 592"/>
                    <a:gd name="T19" fmla="*/ 2147483647 h 90"/>
                    <a:gd name="T20" fmla="*/ 2147483647 w 592"/>
                    <a:gd name="T21" fmla="*/ 0 h 90"/>
                    <a:gd name="T22" fmla="*/ 2147483647 w 592"/>
                    <a:gd name="T23" fmla="*/ 2147483647 h 90"/>
                    <a:gd name="T24" fmla="*/ 2147483647 w 592"/>
                    <a:gd name="T25" fmla="*/ 2147483647 h 90"/>
                    <a:gd name="T26" fmla="*/ 2147483647 w 592"/>
                    <a:gd name="T27" fmla="*/ 2147483647 h 90"/>
                    <a:gd name="T28" fmla="*/ 2147483647 w 592"/>
                    <a:gd name="T29" fmla="*/ 2147483647 h 90"/>
                    <a:gd name="T30" fmla="*/ 2147483647 w 592"/>
                    <a:gd name="T31" fmla="*/ 2147483647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2"/>
                    <a:gd name="T49" fmla="*/ 0 h 90"/>
                    <a:gd name="T50" fmla="*/ 592 w 592"/>
                    <a:gd name="T51" fmla="*/ 90 h 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2" h="90">
                      <a:moveTo>
                        <a:pt x="8" y="90"/>
                      </a:moveTo>
                      <a:cubicBezTo>
                        <a:pt x="0" y="78"/>
                        <a:pt x="10" y="51"/>
                        <a:pt x="22" y="44"/>
                      </a:cubicBezTo>
                      <a:cubicBezTo>
                        <a:pt x="27" y="35"/>
                        <a:pt x="23" y="39"/>
                        <a:pt x="34" y="36"/>
                      </a:cubicBezTo>
                      <a:cubicBezTo>
                        <a:pt x="38" y="34"/>
                        <a:pt x="46" y="32"/>
                        <a:pt x="46" y="32"/>
                      </a:cubicBezTo>
                      <a:cubicBezTo>
                        <a:pt x="72" y="33"/>
                        <a:pt x="84" y="35"/>
                        <a:pt x="112" y="34"/>
                      </a:cubicBezTo>
                      <a:cubicBezTo>
                        <a:pt x="125" y="35"/>
                        <a:pt x="138" y="38"/>
                        <a:pt x="152" y="40"/>
                      </a:cubicBezTo>
                      <a:cubicBezTo>
                        <a:pt x="158" y="42"/>
                        <a:pt x="170" y="46"/>
                        <a:pt x="170" y="46"/>
                      </a:cubicBezTo>
                      <a:cubicBezTo>
                        <a:pt x="192" y="42"/>
                        <a:pt x="215" y="46"/>
                        <a:pt x="238" y="52"/>
                      </a:cubicBezTo>
                      <a:cubicBezTo>
                        <a:pt x="271" y="50"/>
                        <a:pt x="304" y="47"/>
                        <a:pt x="338" y="44"/>
                      </a:cubicBezTo>
                      <a:cubicBezTo>
                        <a:pt x="381" y="33"/>
                        <a:pt x="427" y="24"/>
                        <a:pt x="472" y="16"/>
                      </a:cubicBezTo>
                      <a:cubicBezTo>
                        <a:pt x="488" y="12"/>
                        <a:pt x="503" y="4"/>
                        <a:pt x="520" y="0"/>
                      </a:cubicBezTo>
                      <a:cubicBezTo>
                        <a:pt x="537" y="0"/>
                        <a:pt x="554" y="0"/>
                        <a:pt x="572" y="2"/>
                      </a:cubicBezTo>
                      <a:cubicBezTo>
                        <a:pt x="582" y="3"/>
                        <a:pt x="587" y="21"/>
                        <a:pt x="590" y="30"/>
                      </a:cubicBezTo>
                      <a:cubicBezTo>
                        <a:pt x="590" y="32"/>
                        <a:pt x="592" y="36"/>
                        <a:pt x="592" y="36"/>
                      </a:cubicBezTo>
                      <a:cubicBezTo>
                        <a:pt x="588" y="45"/>
                        <a:pt x="589" y="52"/>
                        <a:pt x="582" y="60"/>
                      </a:cubicBezTo>
                      <a:cubicBezTo>
                        <a:pt x="579" y="67"/>
                        <a:pt x="577" y="66"/>
                        <a:pt x="584" y="66"/>
                      </a:cubicBezTo>
                    </a:path>
                  </a:pathLst>
                </a:custGeom>
                <a:blipFill dpi="0" rotWithShape="0">
                  <a:blip r:embed="rId3"/>
                  <a:srcRect/>
                  <a:tile tx="0" ty="0" sx="100000" sy="100000" flip="none" algn="tl"/>
                </a:blip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32810" name="Freeform 89" descr="Cork"/>
                <p:cNvSpPr>
                  <a:spLocks/>
                </p:cNvSpPr>
                <p:nvPr/>
              </p:nvSpPr>
              <p:spPr bwMode="auto">
                <a:xfrm>
                  <a:off x="578" y="2506"/>
                  <a:ext cx="2074" cy="1231"/>
                </a:xfrm>
                <a:custGeom>
                  <a:avLst/>
                  <a:gdLst>
                    <a:gd name="T0" fmla="*/ 2147483647 w 599"/>
                    <a:gd name="T1" fmla="*/ 0 h 432"/>
                    <a:gd name="T2" fmla="*/ 2147483647 w 599"/>
                    <a:gd name="T3" fmla="*/ 2147483647 h 432"/>
                    <a:gd name="T4" fmla="*/ 2147483647 w 599"/>
                    <a:gd name="T5" fmla="*/ 2147483647 h 432"/>
                    <a:gd name="T6" fmla="*/ 2147483647 w 599"/>
                    <a:gd name="T7" fmla="*/ 2147483647 h 432"/>
                    <a:gd name="T8" fmla="*/ 2147483647 w 599"/>
                    <a:gd name="T9" fmla="*/ 2147483647 h 432"/>
                    <a:gd name="T10" fmla="*/ 2147483647 w 599"/>
                    <a:gd name="T11" fmla="*/ 2147483647 h 432"/>
                    <a:gd name="T12" fmla="*/ 2147483647 w 599"/>
                    <a:gd name="T13" fmla="*/ 2147483647 h 432"/>
                    <a:gd name="T14" fmla="*/ 2147483647 w 599"/>
                    <a:gd name="T15" fmla="*/ 2147483647 h 432"/>
                    <a:gd name="T16" fmla="*/ 2147483647 w 599"/>
                    <a:gd name="T17" fmla="*/ 2147483647 h 432"/>
                    <a:gd name="T18" fmla="*/ 2147483647 w 599"/>
                    <a:gd name="T19" fmla="*/ 2147483647 h 432"/>
                    <a:gd name="T20" fmla="*/ 2147483647 w 599"/>
                    <a:gd name="T21" fmla="*/ 2147483647 h 432"/>
                    <a:gd name="T22" fmla="*/ 2147483647 w 599"/>
                    <a:gd name="T23" fmla="*/ 2147483647 h 432"/>
                    <a:gd name="T24" fmla="*/ 2147483647 w 599"/>
                    <a:gd name="T25" fmla="*/ 2147483647 h 432"/>
                    <a:gd name="T26" fmla="*/ 2147483647 w 599"/>
                    <a:gd name="T27" fmla="*/ 2147483647 h 432"/>
                    <a:gd name="T28" fmla="*/ 2147483647 w 599"/>
                    <a:gd name="T29" fmla="*/ 2147483647 h 432"/>
                    <a:gd name="T30" fmla="*/ 2147483647 w 599"/>
                    <a:gd name="T31" fmla="*/ 2147483647 h 432"/>
                    <a:gd name="T32" fmla="*/ 2147483647 w 599"/>
                    <a:gd name="T33" fmla="*/ 2147483647 h 432"/>
                    <a:gd name="T34" fmla="*/ 2147483647 w 599"/>
                    <a:gd name="T35" fmla="*/ 2147483647 h 432"/>
                    <a:gd name="T36" fmla="*/ 2147483647 w 599"/>
                    <a:gd name="T37" fmla="*/ 2147483647 h 432"/>
                    <a:gd name="T38" fmla="*/ 2147483647 w 599"/>
                    <a:gd name="T39" fmla="*/ 2147483647 h 432"/>
                    <a:gd name="T40" fmla="*/ 2147483647 w 599"/>
                    <a:gd name="T41" fmla="*/ 2147483647 h 432"/>
                    <a:gd name="T42" fmla="*/ 2147483647 w 599"/>
                    <a:gd name="T43" fmla="*/ 2147483647 h 432"/>
                    <a:gd name="T44" fmla="*/ 2147483647 w 599"/>
                    <a:gd name="T45" fmla="*/ 2147483647 h 432"/>
                    <a:gd name="T46" fmla="*/ 2147483647 w 599"/>
                    <a:gd name="T47" fmla="*/ 2147483647 h 432"/>
                    <a:gd name="T48" fmla="*/ 2147483647 w 599"/>
                    <a:gd name="T49" fmla="*/ 2147483647 h 432"/>
                    <a:gd name="T50" fmla="*/ 2147483647 w 599"/>
                    <a:gd name="T51" fmla="*/ 2147483647 h 432"/>
                    <a:gd name="T52" fmla="*/ 2147483647 w 599"/>
                    <a:gd name="T53" fmla="*/ 2147483647 h 432"/>
                    <a:gd name="T54" fmla="*/ 2147483647 w 599"/>
                    <a:gd name="T55" fmla="*/ 2147483647 h 432"/>
                    <a:gd name="T56" fmla="*/ 2147483647 w 599"/>
                    <a:gd name="T57" fmla="*/ 2147483647 h 432"/>
                    <a:gd name="T58" fmla="*/ 2147483647 w 599"/>
                    <a:gd name="T59" fmla="*/ 2147483647 h 432"/>
                    <a:gd name="T60" fmla="*/ 2147483647 w 599"/>
                    <a:gd name="T61" fmla="*/ 2147483647 h 4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99"/>
                    <a:gd name="T94" fmla="*/ 0 h 432"/>
                    <a:gd name="T95" fmla="*/ 599 w 599"/>
                    <a:gd name="T96" fmla="*/ 432 h 4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99" h="432">
                      <a:moveTo>
                        <a:pt x="599" y="0"/>
                      </a:moveTo>
                      <a:cubicBezTo>
                        <a:pt x="597" y="2"/>
                        <a:pt x="596" y="4"/>
                        <a:pt x="595" y="6"/>
                      </a:cubicBezTo>
                      <a:cubicBezTo>
                        <a:pt x="593" y="7"/>
                        <a:pt x="590" y="8"/>
                        <a:pt x="589" y="10"/>
                      </a:cubicBezTo>
                      <a:cubicBezTo>
                        <a:pt x="587" y="11"/>
                        <a:pt x="585" y="23"/>
                        <a:pt x="585" y="24"/>
                      </a:cubicBezTo>
                      <a:cubicBezTo>
                        <a:pt x="575" y="45"/>
                        <a:pt x="570" y="72"/>
                        <a:pt x="557" y="92"/>
                      </a:cubicBezTo>
                      <a:cubicBezTo>
                        <a:pt x="551" y="130"/>
                        <a:pt x="537" y="171"/>
                        <a:pt x="525" y="208"/>
                      </a:cubicBezTo>
                      <a:cubicBezTo>
                        <a:pt x="523" y="228"/>
                        <a:pt x="519" y="246"/>
                        <a:pt x="515" y="266"/>
                      </a:cubicBezTo>
                      <a:cubicBezTo>
                        <a:pt x="511" y="294"/>
                        <a:pt x="511" y="322"/>
                        <a:pt x="505" y="350"/>
                      </a:cubicBezTo>
                      <a:cubicBezTo>
                        <a:pt x="503" y="368"/>
                        <a:pt x="503" y="385"/>
                        <a:pt x="495" y="402"/>
                      </a:cubicBezTo>
                      <a:cubicBezTo>
                        <a:pt x="492" y="416"/>
                        <a:pt x="474" y="420"/>
                        <a:pt x="461" y="422"/>
                      </a:cubicBezTo>
                      <a:cubicBezTo>
                        <a:pt x="440" y="416"/>
                        <a:pt x="450" y="419"/>
                        <a:pt x="433" y="414"/>
                      </a:cubicBezTo>
                      <a:cubicBezTo>
                        <a:pt x="429" y="412"/>
                        <a:pt x="421" y="410"/>
                        <a:pt x="421" y="410"/>
                      </a:cubicBezTo>
                      <a:cubicBezTo>
                        <a:pt x="410" y="394"/>
                        <a:pt x="414" y="367"/>
                        <a:pt x="425" y="352"/>
                      </a:cubicBezTo>
                      <a:cubicBezTo>
                        <a:pt x="426" y="347"/>
                        <a:pt x="431" y="342"/>
                        <a:pt x="431" y="338"/>
                      </a:cubicBezTo>
                      <a:cubicBezTo>
                        <a:pt x="429" y="328"/>
                        <a:pt x="405" y="328"/>
                        <a:pt x="405" y="328"/>
                      </a:cubicBezTo>
                      <a:cubicBezTo>
                        <a:pt x="392" y="315"/>
                        <a:pt x="365" y="319"/>
                        <a:pt x="347" y="316"/>
                      </a:cubicBezTo>
                      <a:cubicBezTo>
                        <a:pt x="268" y="322"/>
                        <a:pt x="188" y="334"/>
                        <a:pt x="113" y="360"/>
                      </a:cubicBezTo>
                      <a:cubicBezTo>
                        <a:pt x="101" y="377"/>
                        <a:pt x="116" y="356"/>
                        <a:pt x="103" y="368"/>
                      </a:cubicBezTo>
                      <a:cubicBezTo>
                        <a:pt x="99" y="370"/>
                        <a:pt x="90" y="387"/>
                        <a:pt x="87" y="392"/>
                      </a:cubicBezTo>
                      <a:cubicBezTo>
                        <a:pt x="94" y="431"/>
                        <a:pt x="75" y="417"/>
                        <a:pt x="53" y="432"/>
                      </a:cubicBezTo>
                      <a:cubicBezTo>
                        <a:pt x="44" y="429"/>
                        <a:pt x="36" y="426"/>
                        <a:pt x="29" y="422"/>
                      </a:cubicBezTo>
                      <a:cubicBezTo>
                        <a:pt x="24" y="419"/>
                        <a:pt x="17" y="414"/>
                        <a:pt x="17" y="414"/>
                      </a:cubicBezTo>
                      <a:cubicBezTo>
                        <a:pt x="12" y="399"/>
                        <a:pt x="16" y="404"/>
                        <a:pt x="7" y="398"/>
                      </a:cubicBezTo>
                      <a:cubicBezTo>
                        <a:pt x="0" y="388"/>
                        <a:pt x="5" y="380"/>
                        <a:pt x="11" y="372"/>
                      </a:cubicBezTo>
                      <a:cubicBezTo>
                        <a:pt x="8" y="357"/>
                        <a:pt x="13" y="347"/>
                        <a:pt x="17" y="334"/>
                      </a:cubicBezTo>
                      <a:cubicBezTo>
                        <a:pt x="19" y="311"/>
                        <a:pt x="19" y="283"/>
                        <a:pt x="27" y="262"/>
                      </a:cubicBezTo>
                      <a:cubicBezTo>
                        <a:pt x="28" y="237"/>
                        <a:pt x="32" y="212"/>
                        <a:pt x="29" y="188"/>
                      </a:cubicBezTo>
                      <a:cubicBezTo>
                        <a:pt x="31" y="167"/>
                        <a:pt x="27" y="146"/>
                        <a:pt x="31" y="126"/>
                      </a:cubicBezTo>
                      <a:cubicBezTo>
                        <a:pt x="29" y="108"/>
                        <a:pt x="27" y="99"/>
                        <a:pt x="29" y="82"/>
                      </a:cubicBezTo>
                      <a:cubicBezTo>
                        <a:pt x="26" y="64"/>
                        <a:pt x="23" y="47"/>
                        <a:pt x="21" y="30"/>
                      </a:cubicBezTo>
                      <a:cubicBezTo>
                        <a:pt x="23" y="10"/>
                        <a:pt x="28" y="9"/>
                        <a:pt x="19" y="14"/>
                      </a:cubicBezTo>
                    </a:path>
                  </a:pathLst>
                </a:custGeom>
                <a:blipFill dpi="0" rotWithShape="0">
                  <a:blip r:embed="rId3"/>
                  <a:srcRect/>
                  <a:tile tx="0" ty="0" sx="100000" sy="100000" flip="none" algn="tl"/>
                </a:blip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grpSp>
          <p:sp>
            <p:nvSpPr>
              <p:cNvPr id="32804" name="Freeform 91"/>
              <p:cNvSpPr>
                <a:spLocks/>
              </p:cNvSpPr>
              <p:nvPr/>
            </p:nvSpPr>
            <p:spPr bwMode="auto">
              <a:xfrm>
                <a:off x="1616" y="2649"/>
                <a:ext cx="88" cy="277"/>
              </a:xfrm>
              <a:custGeom>
                <a:avLst/>
                <a:gdLst>
                  <a:gd name="T0" fmla="*/ 218 w 85"/>
                  <a:gd name="T1" fmla="*/ 3 h 318"/>
                  <a:gd name="T2" fmla="*/ 190 w 85"/>
                  <a:gd name="T3" fmla="*/ 3 h 318"/>
                  <a:gd name="T4" fmla="*/ 144 w 85"/>
                  <a:gd name="T5" fmla="*/ 3 h 318"/>
                  <a:gd name="T6" fmla="*/ 165 w 85"/>
                  <a:gd name="T7" fmla="*/ 3 h 318"/>
                  <a:gd name="T8" fmla="*/ 190 w 85"/>
                  <a:gd name="T9" fmla="*/ 3 h 318"/>
                  <a:gd name="T10" fmla="*/ 113 w 85"/>
                  <a:gd name="T11" fmla="*/ 3 h 318"/>
                  <a:gd name="T12" fmla="*/ 113 w 85"/>
                  <a:gd name="T13" fmla="*/ 3 h 318"/>
                  <a:gd name="T14" fmla="*/ 144 w 85"/>
                  <a:gd name="T15" fmla="*/ 3 h 318"/>
                  <a:gd name="T16" fmla="*/ 86 w 85"/>
                  <a:gd name="T17" fmla="*/ 3 h 318"/>
                  <a:gd name="T18" fmla="*/ 113 w 85"/>
                  <a:gd name="T19" fmla="*/ 3 h 318"/>
                  <a:gd name="T20" fmla="*/ 144 w 85"/>
                  <a:gd name="T21" fmla="*/ 3 h 318"/>
                  <a:gd name="T22" fmla="*/ 113 w 85"/>
                  <a:gd name="T23" fmla="*/ 3 h 318"/>
                  <a:gd name="T24" fmla="*/ 144 w 85"/>
                  <a:gd name="T25" fmla="*/ 3 h 318"/>
                  <a:gd name="T26" fmla="*/ 113 w 85"/>
                  <a:gd name="T27" fmla="*/ 3 h 318"/>
                  <a:gd name="T28" fmla="*/ 144 w 85"/>
                  <a:gd name="T29" fmla="*/ 3 h 318"/>
                  <a:gd name="T30" fmla="*/ 165 w 85"/>
                  <a:gd name="T31" fmla="*/ 3 h 318"/>
                  <a:gd name="T32" fmla="*/ 218 w 85"/>
                  <a:gd name="T33" fmla="*/ 3 h 318"/>
                  <a:gd name="T34" fmla="*/ 241 w 85"/>
                  <a:gd name="T35" fmla="*/ 3 h 318"/>
                  <a:gd name="T36" fmla="*/ 218 w 85"/>
                  <a:gd name="T37" fmla="*/ 3 h 318"/>
                  <a:gd name="T38" fmla="*/ 190 w 85"/>
                  <a:gd name="T39" fmla="*/ 3 h 318"/>
                  <a:gd name="T40" fmla="*/ 165 w 85"/>
                  <a:gd name="T41" fmla="*/ 3 h 318"/>
                  <a:gd name="T42" fmla="*/ 113 w 85"/>
                  <a:gd name="T43" fmla="*/ 3 h 318"/>
                  <a:gd name="T44" fmla="*/ 86 w 85"/>
                  <a:gd name="T45" fmla="*/ 3 h 318"/>
                  <a:gd name="T46" fmla="*/ 65 w 85"/>
                  <a:gd name="T47" fmla="*/ 3 h 318"/>
                  <a:gd name="T48" fmla="*/ 5 w 85"/>
                  <a:gd name="T49" fmla="*/ 3 h 318"/>
                  <a:gd name="T50" fmla="*/ 113 w 85"/>
                  <a:gd name="T51" fmla="*/ 3 h 318"/>
                  <a:gd name="T52" fmla="*/ 190 w 85"/>
                  <a:gd name="T53" fmla="*/ 3 h 318"/>
                  <a:gd name="T54" fmla="*/ 218 w 85"/>
                  <a:gd name="T55" fmla="*/ 3 h 318"/>
                  <a:gd name="T56" fmla="*/ 190 w 85"/>
                  <a:gd name="T57" fmla="*/ 3 h 318"/>
                  <a:gd name="T58" fmla="*/ 190 w 85"/>
                  <a:gd name="T59" fmla="*/ 3 h 318"/>
                  <a:gd name="T60" fmla="*/ 144 w 85"/>
                  <a:gd name="T61" fmla="*/ 3 h 318"/>
                  <a:gd name="T62" fmla="*/ 65 w 85"/>
                  <a:gd name="T63" fmla="*/ 3 h 318"/>
                  <a:gd name="T64" fmla="*/ 113 w 85"/>
                  <a:gd name="T65" fmla="*/ 3 h 318"/>
                  <a:gd name="T66" fmla="*/ 165 w 85"/>
                  <a:gd name="T67" fmla="*/ 3 h 318"/>
                  <a:gd name="T68" fmla="*/ 218 w 85"/>
                  <a:gd name="T69" fmla="*/ 3 h 3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318"/>
                  <a:gd name="T107" fmla="*/ 85 w 85"/>
                  <a:gd name="T108" fmla="*/ 318 h 3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318">
                    <a:moveTo>
                      <a:pt x="72" y="153"/>
                    </a:moveTo>
                    <a:cubicBezTo>
                      <a:pt x="69" y="125"/>
                      <a:pt x="70" y="96"/>
                      <a:pt x="64" y="69"/>
                    </a:cubicBezTo>
                    <a:cubicBezTo>
                      <a:pt x="61" y="58"/>
                      <a:pt x="57" y="43"/>
                      <a:pt x="47" y="43"/>
                    </a:cubicBezTo>
                    <a:cubicBezTo>
                      <a:pt x="37" y="43"/>
                      <a:pt x="55" y="69"/>
                      <a:pt x="55" y="69"/>
                    </a:cubicBezTo>
                    <a:cubicBezTo>
                      <a:pt x="58" y="55"/>
                      <a:pt x="67" y="40"/>
                      <a:pt x="64" y="27"/>
                    </a:cubicBezTo>
                    <a:cubicBezTo>
                      <a:pt x="61" y="17"/>
                      <a:pt x="41" y="0"/>
                      <a:pt x="38" y="10"/>
                    </a:cubicBezTo>
                    <a:cubicBezTo>
                      <a:pt x="30" y="27"/>
                      <a:pt x="61" y="111"/>
                      <a:pt x="38" y="43"/>
                    </a:cubicBezTo>
                    <a:cubicBezTo>
                      <a:pt x="46" y="96"/>
                      <a:pt x="56" y="134"/>
                      <a:pt x="47" y="187"/>
                    </a:cubicBezTo>
                    <a:cubicBezTo>
                      <a:pt x="41" y="178"/>
                      <a:pt x="31" y="171"/>
                      <a:pt x="30" y="161"/>
                    </a:cubicBezTo>
                    <a:cubicBezTo>
                      <a:pt x="28" y="149"/>
                      <a:pt x="26" y="128"/>
                      <a:pt x="38" y="128"/>
                    </a:cubicBezTo>
                    <a:cubicBezTo>
                      <a:pt x="49" y="128"/>
                      <a:pt x="47" y="172"/>
                      <a:pt x="47" y="161"/>
                    </a:cubicBezTo>
                    <a:cubicBezTo>
                      <a:pt x="47" y="141"/>
                      <a:pt x="38" y="121"/>
                      <a:pt x="38" y="102"/>
                    </a:cubicBezTo>
                    <a:cubicBezTo>
                      <a:pt x="38" y="84"/>
                      <a:pt x="47" y="135"/>
                      <a:pt x="47" y="153"/>
                    </a:cubicBezTo>
                    <a:cubicBezTo>
                      <a:pt x="47" y="164"/>
                      <a:pt x="38" y="130"/>
                      <a:pt x="38" y="119"/>
                    </a:cubicBezTo>
                    <a:cubicBezTo>
                      <a:pt x="38" y="110"/>
                      <a:pt x="44" y="135"/>
                      <a:pt x="47" y="144"/>
                    </a:cubicBezTo>
                    <a:cubicBezTo>
                      <a:pt x="49" y="152"/>
                      <a:pt x="52" y="161"/>
                      <a:pt x="55" y="170"/>
                    </a:cubicBezTo>
                    <a:cubicBezTo>
                      <a:pt x="73" y="83"/>
                      <a:pt x="55" y="148"/>
                      <a:pt x="72" y="203"/>
                    </a:cubicBezTo>
                    <a:cubicBezTo>
                      <a:pt x="74" y="211"/>
                      <a:pt x="77" y="220"/>
                      <a:pt x="80" y="229"/>
                    </a:cubicBezTo>
                    <a:cubicBezTo>
                      <a:pt x="77" y="245"/>
                      <a:pt x="85" y="269"/>
                      <a:pt x="72" y="279"/>
                    </a:cubicBezTo>
                    <a:cubicBezTo>
                      <a:pt x="66" y="282"/>
                      <a:pt x="39" y="202"/>
                      <a:pt x="64" y="271"/>
                    </a:cubicBezTo>
                    <a:cubicBezTo>
                      <a:pt x="61" y="285"/>
                      <a:pt x="66" y="305"/>
                      <a:pt x="55" y="313"/>
                    </a:cubicBezTo>
                    <a:cubicBezTo>
                      <a:pt x="46" y="318"/>
                      <a:pt x="40" y="297"/>
                      <a:pt x="38" y="288"/>
                    </a:cubicBezTo>
                    <a:cubicBezTo>
                      <a:pt x="31" y="260"/>
                      <a:pt x="32" y="231"/>
                      <a:pt x="30" y="203"/>
                    </a:cubicBezTo>
                    <a:cubicBezTo>
                      <a:pt x="27" y="217"/>
                      <a:pt x="35" y="241"/>
                      <a:pt x="22" y="246"/>
                    </a:cubicBezTo>
                    <a:cubicBezTo>
                      <a:pt x="10" y="250"/>
                      <a:pt x="6" y="224"/>
                      <a:pt x="5" y="212"/>
                    </a:cubicBezTo>
                    <a:cubicBezTo>
                      <a:pt x="0" y="173"/>
                      <a:pt x="15" y="167"/>
                      <a:pt x="38" y="144"/>
                    </a:cubicBezTo>
                    <a:cubicBezTo>
                      <a:pt x="46" y="152"/>
                      <a:pt x="58" y="158"/>
                      <a:pt x="64" y="170"/>
                    </a:cubicBezTo>
                    <a:cubicBezTo>
                      <a:pt x="70" y="185"/>
                      <a:pt x="72" y="203"/>
                      <a:pt x="72" y="220"/>
                    </a:cubicBezTo>
                    <a:cubicBezTo>
                      <a:pt x="72" y="231"/>
                      <a:pt x="66" y="198"/>
                      <a:pt x="64" y="187"/>
                    </a:cubicBezTo>
                    <a:cubicBezTo>
                      <a:pt x="78" y="124"/>
                      <a:pt x="84" y="73"/>
                      <a:pt x="64" y="10"/>
                    </a:cubicBezTo>
                    <a:cubicBezTo>
                      <a:pt x="58" y="18"/>
                      <a:pt x="54" y="28"/>
                      <a:pt x="47" y="35"/>
                    </a:cubicBezTo>
                    <a:cubicBezTo>
                      <a:pt x="40" y="40"/>
                      <a:pt x="23" y="34"/>
                      <a:pt x="22" y="43"/>
                    </a:cubicBezTo>
                    <a:cubicBezTo>
                      <a:pt x="19" y="60"/>
                      <a:pt x="38" y="94"/>
                      <a:pt x="38" y="94"/>
                    </a:cubicBezTo>
                    <a:cubicBezTo>
                      <a:pt x="57" y="39"/>
                      <a:pt x="38" y="80"/>
                      <a:pt x="55" y="136"/>
                    </a:cubicBezTo>
                    <a:cubicBezTo>
                      <a:pt x="57" y="143"/>
                      <a:pt x="66" y="147"/>
                      <a:pt x="72" y="153"/>
                    </a:cubicBezTo>
                    <a:close/>
                  </a:path>
                </a:pathLst>
              </a:custGeom>
              <a:solidFill>
                <a:schemeClr val="bg2"/>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32805" name="Freeform 92"/>
              <p:cNvSpPr>
                <a:spLocks/>
              </p:cNvSpPr>
              <p:nvPr/>
            </p:nvSpPr>
            <p:spPr bwMode="auto">
              <a:xfrm>
                <a:off x="1635" y="2647"/>
                <a:ext cx="109" cy="309"/>
              </a:xfrm>
              <a:custGeom>
                <a:avLst/>
                <a:gdLst>
                  <a:gd name="T0" fmla="*/ 1 w 105"/>
                  <a:gd name="T1" fmla="*/ 0 h 354"/>
                  <a:gd name="T2" fmla="*/ 306 w 105"/>
                  <a:gd name="T3" fmla="*/ 3 h 354"/>
                  <a:gd name="T4" fmla="*/ 240 w 105"/>
                  <a:gd name="T5" fmla="*/ 3 h 354"/>
                  <a:gd name="T6" fmla="*/ 276 w 105"/>
                  <a:gd name="T7" fmla="*/ 3 h 354"/>
                  <a:gd name="T8" fmla="*/ 276 w 105"/>
                  <a:gd name="T9" fmla="*/ 3 h 354"/>
                  <a:gd name="T10" fmla="*/ 321 w 105"/>
                  <a:gd name="T11" fmla="*/ 3 h 354"/>
                  <a:gd name="T12" fmla="*/ 321 w 105"/>
                  <a:gd name="T13" fmla="*/ 3 h 354"/>
                  <a:gd name="T14" fmla="*/ 276 w 105"/>
                  <a:gd name="T15" fmla="*/ 4 h 354"/>
                  <a:gd name="T16" fmla="*/ 227 w 105"/>
                  <a:gd name="T17" fmla="*/ 4 h 354"/>
                  <a:gd name="T18" fmla="*/ 52 w 105"/>
                  <a:gd name="T19" fmla="*/ 3 h 354"/>
                  <a:gd name="T20" fmla="*/ 12 w 105"/>
                  <a:gd name="T21" fmla="*/ 3 h 354"/>
                  <a:gd name="T22" fmla="*/ 52 w 105"/>
                  <a:gd name="T23" fmla="*/ 3 h 354"/>
                  <a:gd name="T24" fmla="*/ 9 w 105"/>
                  <a:gd name="T25" fmla="*/ 3 h 354"/>
                  <a:gd name="T26" fmla="*/ 64 w 105"/>
                  <a:gd name="T27" fmla="*/ 3 h 354"/>
                  <a:gd name="T28" fmla="*/ 6 w 105"/>
                  <a:gd name="T29" fmla="*/ 3 h 354"/>
                  <a:gd name="T30" fmla="*/ 1 w 105"/>
                  <a:gd name="T31" fmla="*/ 0 h 3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5"/>
                  <a:gd name="T49" fmla="*/ 0 h 354"/>
                  <a:gd name="T50" fmla="*/ 105 w 105"/>
                  <a:gd name="T51" fmla="*/ 354 h 3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5" h="354">
                    <a:moveTo>
                      <a:pt x="1" y="0"/>
                    </a:moveTo>
                    <a:cubicBezTo>
                      <a:pt x="19" y="11"/>
                      <a:pt x="67" y="3"/>
                      <a:pt x="92" y="5"/>
                    </a:cubicBezTo>
                    <a:cubicBezTo>
                      <a:pt x="87" y="16"/>
                      <a:pt x="83" y="22"/>
                      <a:pt x="73" y="29"/>
                    </a:cubicBezTo>
                    <a:cubicBezTo>
                      <a:pt x="76" y="39"/>
                      <a:pt x="80" y="50"/>
                      <a:pt x="84" y="61"/>
                    </a:cubicBezTo>
                    <a:cubicBezTo>
                      <a:pt x="80" y="89"/>
                      <a:pt x="73" y="118"/>
                      <a:pt x="84" y="146"/>
                    </a:cubicBezTo>
                    <a:cubicBezTo>
                      <a:pt x="86" y="158"/>
                      <a:pt x="89" y="158"/>
                      <a:pt x="97" y="168"/>
                    </a:cubicBezTo>
                    <a:cubicBezTo>
                      <a:pt x="101" y="194"/>
                      <a:pt x="99" y="212"/>
                      <a:pt x="97" y="240"/>
                    </a:cubicBezTo>
                    <a:cubicBezTo>
                      <a:pt x="103" y="261"/>
                      <a:pt x="105" y="319"/>
                      <a:pt x="84" y="336"/>
                    </a:cubicBezTo>
                    <a:cubicBezTo>
                      <a:pt x="80" y="347"/>
                      <a:pt x="79" y="351"/>
                      <a:pt x="68" y="354"/>
                    </a:cubicBezTo>
                    <a:cubicBezTo>
                      <a:pt x="38" y="351"/>
                      <a:pt x="24" y="348"/>
                      <a:pt x="14" y="320"/>
                    </a:cubicBezTo>
                    <a:cubicBezTo>
                      <a:pt x="12" y="307"/>
                      <a:pt x="7" y="294"/>
                      <a:pt x="12" y="282"/>
                    </a:cubicBezTo>
                    <a:cubicBezTo>
                      <a:pt x="7" y="269"/>
                      <a:pt x="10" y="257"/>
                      <a:pt x="14" y="245"/>
                    </a:cubicBezTo>
                    <a:cubicBezTo>
                      <a:pt x="2" y="199"/>
                      <a:pt x="13" y="146"/>
                      <a:pt x="9" y="98"/>
                    </a:cubicBezTo>
                    <a:cubicBezTo>
                      <a:pt x="11" y="79"/>
                      <a:pt x="13" y="62"/>
                      <a:pt x="20" y="45"/>
                    </a:cubicBezTo>
                    <a:cubicBezTo>
                      <a:pt x="17" y="29"/>
                      <a:pt x="20" y="18"/>
                      <a:pt x="6" y="13"/>
                    </a:cubicBezTo>
                    <a:cubicBezTo>
                      <a:pt x="0" y="3"/>
                      <a:pt x="1" y="8"/>
                      <a:pt x="1" y="0"/>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32806" name="Freeform 93"/>
              <p:cNvSpPr>
                <a:spLocks/>
              </p:cNvSpPr>
              <p:nvPr/>
            </p:nvSpPr>
            <p:spPr bwMode="auto">
              <a:xfrm>
                <a:off x="3008" y="2583"/>
                <a:ext cx="155" cy="328"/>
              </a:xfrm>
              <a:custGeom>
                <a:avLst/>
                <a:gdLst>
                  <a:gd name="T0" fmla="*/ 496 w 149"/>
                  <a:gd name="T1" fmla="*/ 3 h 376"/>
                  <a:gd name="T2" fmla="*/ 472 w 149"/>
                  <a:gd name="T3" fmla="*/ 3 h 376"/>
                  <a:gd name="T4" fmla="*/ 438 w 149"/>
                  <a:gd name="T5" fmla="*/ 3 h 376"/>
                  <a:gd name="T6" fmla="*/ 432 w 149"/>
                  <a:gd name="T7" fmla="*/ 3 h 376"/>
                  <a:gd name="T8" fmla="*/ 369 w 149"/>
                  <a:gd name="T9" fmla="*/ 3 h 376"/>
                  <a:gd name="T10" fmla="*/ 291 w 149"/>
                  <a:gd name="T11" fmla="*/ 3 h 376"/>
                  <a:gd name="T12" fmla="*/ 234 w 149"/>
                  <a:gd name="T13" fmla="*/ 4 h 376"/>
                  <a:gd name="T14" fmla="*/ 196 w 149"/>
                  <a:gd name="T15" fmla="*/ 4 h 376"/>
                  <a:gd name="T16" fmla="*/ 62 w 149"/>
                  <a:gd name="T17" fmla="*/ 4 h 376"/>
                  <a:gd name="T18" fmla="*/ 2 w 149"/>
                  <a:gd name="T19" fmla="*/ 4 h 376"/>
                  <a:gd name="T20" fmla="*/ 5 w 149"/>
                  <a:gd name="T21" fmla="*/ 3 h 376"/>
                  <a:gd name="T22" fmla="*/ 8 w 149"/>
                  <a:gd name="T23" fmla="*/ 3 h 376"/>
                  <a:gd name="T24" fmla="*/ 70 w 149"/>
                  <a:gd name="T25" fmla="*/ 3 h 376"/>
                  <a:gd name="T26" fmla="*/ 117 w 149"/>
                  <a:gd name="T27" fmla="*/ 3 h 376"/>
                  <a:gd name="T28" fmla="*/ 149 w 149"/>
                  <a:gd name="T29" fmla="*/ 3 h 376"/>
                  <a:gd name="T30" fmla="*/ 283 w 149"/>
                  <a:gd name="T31" fmla="*/ 3 h 376"/>
                  <a:gd name="T32" fmla="*/ 432 w 149"/>
                  <a:gd name="T33" fmla="*/ 3 h 376"/>
                  <a:gd name="T34" fmla="*/ 496 w 149"/>
                  <a:gd name="T35" fmla="*/ 3 h 3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9"/>
                  <a:gd name="T55" fmla="*/ 0 h 376"/>
                  <a:gd name="T56" fmla="*/ 149 w 149"/>
                  <a:gd name="T57" fmla="*/ 376 h 3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9" h="376">
                    <a:moveTo>
                      <a:pt x="141" y="20"/>
                    </a:moveTo>
                    <a:cubicBezTo>
                      <a:pt x="135" y="47"/>
                      <a:pt x="136" y="74"/>
                      <a:pt x="133" y="103"/>
                    </a:cubicBezTo>
                    <a:cubicBezTo>
                      <a:pt x="131" y="112"/>
                      <a:pt x="127" y="120"/>
                      <a:pt x="125" y="130"/>
                    </a:cubicBezTo>
                    <a:cubicBezTo>
                      <a:pt x="124" y="133"/>
                      <a:pt x="122" y="140"/>
                      <a:pt x="122" y="140"/>
                    </a:cubicBezTo>
                    <a:cubicBezTo>
                      <a:pt x="126" y="171"/>
                      <a:pt x="121" y="215"/>
                      <a:pt x="104" y="244"/>
                    </a:cubicBezTo>
                    <a:cubicBezTo>
                      <a:pt x="98" y="263"/>
                      <a:pt x="102" y="306"/>
                      <a:pt x="82" y="314"/>
                    </a:cubicBezTo>
                    <a:cubicBezTo>
                      <a:pt x="78" y="326"/>
                      <a:pt x="66" y="361"/>
                      <a:pt x="66" y="362"/>
                    </a:cubicBezTo>
                    <a:cubicBezTo>
                      <a:pt x="62" y="362"/>
                      <a:pt x="59" y="363"/>
                      <a:pt x="56" y="364"/>
                    </a:cubicBezTo>
                    <a:cubicBezTo>
                      <a:pt x="43" y="376"/>
                      <a:pt x="36" y="371"/>
                      <a:pt x="18" y="370"/>
                    </a:cubicBezTo>
                    <a:cubicBezTo>
                      <a:pt x="12" y="363"/>
                      <a:pt x="8" y="356"/>
                      <a:pt x="2" y="351"/>
                    </a:cubicBezTo>
                    <a:cubicBezTo>
                      <a:pt x="0" y="336"/>
                      <a:pt x="0" y="329"/>
                      <a:pt x="5" y="316"/>
                    </a:cubicBezTo>
                    <a:cubicBezTo>
                      <a:pt x="7" y="287"/>
                      <a:pt x="1" y="247"/>
                      <a:pt x="8" y="220"/>
                    </a:cubicBezTo>
                    <a:cubicBezTo>
                      <a:pt x="9" y="211"/>
                      <a:pt x="21" y="199"/>
                      <a:pt x="21" y="199"/>
                    </a:cubicBezTo>
                    <a:cubicBezTo>
                      <a:pt x="22" y="168"/>
                      <a:pt x="17" y="133"/>
                      <a:pt x="34" y="106"/>
                    </a:cubicBezTo>
                    <a:cubicBezTo>
                      <a:pt x="36" y="95"/>
                      <a:pt x="42" y="74"/>
                      <a:pt x="42" y="74"/>
                    </a:cubicBezTo>
                    <a:cubicBezTo>
                      <a:pt x="45" y="3"/>
                      <a:pt x="33" y="0"/>
                      <a:pt x="80" y="18"/>
                    </a:cubicBezTo>
                    <a:cubicBezTo>
                      <a:pt x="108" y="14"/>
                      <a:pt x="99" y="13"/>
                      <a:pt x="122" y="18"/>
                    </a:cubicBezTo>
                    <a:cubicBezTo>
                      <a:pt x="144" y="22"/>
                      <a:pt x="149" y="28"/>
                      <a:pt x="141" y="20"/>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32807" name="Freeform 94"/>
              <p:cNvSpPr>
                <a:spLocks/>
              </p:cNvSpPr>
              <p:nvPr/>
            </p:nvSpPr>
            <p:spPr bwMode="auto">
              <a:xfrm>
                <a:off x="1714" y="1020"/>
                <a:ext cx="99" cy="440"/>
              </a:xfrm>
              <a:custGeom>
                <a:avLst/>
                <a:gdLst>
                  <a:gd name="T0" fmla="*/ 68 w 96"/>
                  <a:gd name="T1" fmla="*/ 6 h 504"/>
                  <a:gd name="T2" fmla="*/ 161 w 96"/>
                  <a:gd name="T3" fmla="*/ 7 h 504"/>
                  <a:gd name="T4" fmla="*/ 192 w 96"/>
                  <a:gd name="T5" fmla="*/ 6 h 504"/>
                  <a:gd name="T6" fmla="*/ 192 w 96"/>
                  <a:gd name="T7" fmla="*/ 3 h 504"/>
                  <a:gd name="T8" fmla="*/ 237 w 96"/>
                  <a:gd name="T9" fmla="*/ 3 h 504"/>
                  <a:gd name="T10" fmla="*/ 255 w 96"/>
                  <a:gd name="T11" fmla="*/ 3 h 504"/>
                  <a:gd name="T12" fmla="*/ 237 w 96"/>
                  <a:gd name="T13" fmla="*/ 3 h 504"/>
                  <a:gd name="T14" fmla="*/ 206 w 96"/>
                  <a:gd name="T15" fmla="*/ 3 h 504"/>
                  <a:gd name="T16" fmla="*/ 74 w 96"/>
                  <a:gd name="T17" fmla="*/ 3 h 504"/>
                  <a:gd name="T18" fmla="*/ 68 w 96"/>
                  <a:gd name="T19" fmla="*/ 3 h 504"/>
                  <a:gd name="T20" fmla="*/ 80 w 96"/>
                  <a:gd name="T21" fmla="*/ 4 h 504"/>
                  <a:gd name="T22" fmla="*/ 104 w 96"/>
                  <a:gd name="T23" fmla="*/ 5 h 504"/>
                  <a:gd name="T24" fmla="*/ 64 w 96"/>
                  <a:gd name="T25" fmla="*/ 6 h 504"/>
                  <a:gd name="T26" fmla="*/ 68 w 96"/>
                  <a:gd name="T27" fmla="*/ 6 h 5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
                  <a:gd name="T43" fmla="*/ 0 h 504"/>
                  <a:gd name="T44" fmla="*/ 96 w 96"/>
                  <a:gd name="T45" fmla="*/ 504 h 5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6" h="504">
                    <a:moveTo>
                      <a:pt x="26" y="486"/>
                    </a:moveTo>
                    <a:cubicBezTo>
                      <a:pt x="50" y="492"/>
                      <a:pt x="38" y="489"/>
                      <a:pt x="61" y="494"/>
                    </a:cubicBezTo>
                    <a:cubicBezTo>
                      <a:pt x="69" y="480"/>
                      <a:pt x="66" y="465"/>
                      <a:pt x="72" y="451"/>
                    </a:cubicBezTo>
                    <a:cubicBezTo>
                      <a:pt x="77" y="408"/>
                      <a:pt x="82" y="366"/>
                      <a:pt x="72" y="323"/>
                    </a:cubicBezTo>
                    <a:cubicBezTo>
                      <a:pt x="73" y="288"/>
                      <a:pt x="75" y="247"/>
                      <a:pt x="88" y="214"/>
                    </a:cubicBezTo>
                    <a:cubicBezTo>
                      <a:pt x="93" y="179"/>
                      <a:pt x="89" y="192"/>
                      <a:pt x="96" y="174"/>
                    </a:cubicBezTo>
                    <a:cubicBezTo>
                      <a:pt x="94" y="116"/>
                      <a:pt x="92" y="96"/>
                      <a:pt x="88" y="51"/>
                    </a:cubicBezTo>
                    <a:cubicBezTo>
                      <a:pt x="90" y="21"/>
                      <a:pt x="89" y="26"/>
                      <a:pt x="77" y="6"/>
                    </a:cubicBezTo>
                    <a:cubicBezTo>
                      <a:pt x="43" y="8"/>
                      <a:pt x="39" y="0"/>
                      <a:pt x="29" y="25"/>
                    </a:cubicBezTo>
                    <a:cubicBezTo>
                      <a:pt x="31" y="56"/>
                      <a:pt x="37" y="90"/>
                      <a:pt x="26" y="121"/>
                    </a:cubicBezTo>
                    <a:cubicBezTo>
                      <a:pt x="49" y="199"/>
                      <a:pt x="0" y="279"/>
                      <a:pt x="32" y="363"/>
                    </a:cubicBezTo>
                    <a:cubicBezTo>
                      <a:pt x="33" y="379"/>
                      <a:pt x="34" y="390"/>
                      <a:pt x="40" y="406"/>
                    </a:cubicBezTo>
                    <a:cubicBezTo>
                      <a:pt x="34" y="428"/>
                      <a:pt x="29" y="450"/>
                      <a:pt x="24" y="473"/>
                    </a:cubicBezTo>
                    <a:cubicBezTo>
                      <a:pt x="25" y="479"/>
                      <a:pt x="44" y="504"/>
                      <a:pt x="26" y="486"/>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32808" name="Freeform 95"/>
              <p:cNvSpPr>
                <a:spLocks/>
              </p:cNvSpPr>
              <p:nvPr/>
            </p:nvSpPr>
            <p:spPr bwMode="auto">
              <a:xfrm>
                <a:off x="3431" y="1007"/>
                <a:ext cx="156" cy="358"/>
              </a:xfrm>
              <a:custGeom>
                <a:avLst/>
                <a:gdLst>
                  <a:gd name="T0" fmla="*/ 5 w 150"/>
                  <a:gd name="T1" fmla="*/ 5 h 410"/>
                  <a:gd name="T2" fmla="*/ 141 w 150"/>
                  <a:gd name="T3" fmla="*/ 5 h 410"/>
                  <a:gd name="T4" fmla="*/ 281 w 150"/>
                  <a:gd name="T5" fmla="*/ 5 h 410"/>
                  <a:gd name="T6" fmla="*/ 329 w 150"/>
                  <a:gd name="T7" fmla="*/ 4 h 410"/>
                  <a:gd name="T8" fmla="*/ 402 w 150"/>
                  <a:gd name="T9" fmla="*/ 3 h 410"/>
                  <a:gd name="T10" fmla="*/ 450 w 150"/>
                  <a:gd name="T11" fmla="*/ 3 h 410"/>
                  <a:gd name="T12" fmla="*/ 475 w 150"/>
                  <a:gd name="T13" fmla="*/ 3 h 410"/>
                  <a:gd name="T14" fmla="*/ 487 w 150"/>
                  <a:gd name="T15" fmla="*/ 3 h 410"/>
                  <a:gd name="T16" fmla="*/ 506 w 150"/>
                  <a:gd name="T17" fmla="*/ 3 h 410"/>
                  <a:gd name="T18" fmla="*/ 513 w 150"/>
                  <a:gd name="T19" fmla="*/ 3 h 410"/>
                  <a:gd name="T20" fmla="*/ 456 w 150"/>
                  <a:gd name="T21" fmla="*/ 0 h 410"/>
                  <a:gd name="T22" fmla="*/ 329 w 150"/>
                  <a:gd name="T23" fmla="*/ 3 h 410"/>
                  <a:gd name="T24" fmla="*/ 270 w 150"/>
                  <a:gd name="T25" fmla="*/ 3 h 410"/>
                  <a:gd name="T26" fmla="*/ 233 w 150"/>
                  <a:gd name="T27" fmla="*/ 3 h 410"/>
                  <a:gd name="T28" fmla="*/ 201 w 150"/>
                  <a:gd name="T29" fmla="*/ 3 h 410"/>
                  <a:gd name="T30" fmla="*/ 147 w 150"/>
                  <a:gd name="T31" fmla="*/ 3 h 410"/>
                  <a:gd name="T32" fmla="*/ 141 w 150"/>
                  <a:gd name="T33" fmla="*/ 3 h 410"/>
                  <a:gd name="T34" fmla="*/ 116 w 150"/>
                  <a:gd name="T35" fmla="*/ 3 h 410"/>
                  <a:gd name="T36" fmla="*/ 108 w 150"/>
                  <a:gd name="T37" fmla="*/ 3 h 410"/>
                  <a:gd name="T38" fmla="*/ 96 w 150"/>
                  <a:gd name="T39" fmla="*/ 3 h 410"/>
                  <a:gd name="T40" fmla="*/ 58 w 150"/>
                  <a:gd name="T41" fmla="*/ 4 h 410"/>
                  <a:gd name="T42" fmla="*/ 10 w 150"/>
                  <a:gd name="T43" fmla="*/ 5 h 410"/>
                  <a:gd name="T44" fmla="*/ 2 w 150"/>
                  <a:gd name="T45" fmla="*/ 5 h 410"/>
                  <a:gd name="T46" fmla="*/ 5 w 150"/>
                  <a:gd name="T47" fmla="*/ 5 h 4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0"/>
                  <a:gd name="T73" fmla="*/ 0 h 410"/>
                  <a:gd name="T74" fmla="*/ 150 w 150"/>
                  <a:gd name="T75" fmla="*/ 410 h 41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0" h="410">
                    <a:moveTo>
                      <a:pt x="5" y="381"/>
                    </a:moveTo>
                    <a:cubicBezTo>
                      <a:pt x="18" y="394"/>
                      <a:pt x="19" y="403"/>
                      <a:pt x="40" y="410"/>
                    </a:cubicBezTo>
                    <a:cubicBezTo>
                      <a:pt x="55" y="408"/>
                      <a:pt x="66" y="407"/>
                      <a:pt x="80" y="402"/>
                    </a:cubicBezTo>
                    <a:cubicBezTo>
                      <a:pt x="98" y="383"/>
                      <a:pt x="80" y="405"/>
                      <a:pt x="93" y="362"/>
                    </a:cubicBezTo>
                    <a:cubicBezTo>
                      <a:pt x="101" y="335"/>
                      <a:pt x="109" y="307"/>
                      <a:pt x="114" y="280"/>
                    </a:cubicBezTo>
                    <a:cubicBezTo>
                      <a:pt x="111" y="260"/>
                      <a:pt x="115" y="232"/>
                      <a:pt x="128" y="216"/>
                    </a:cubicBezTo>
                    <a:cubicBezTo>
                      <a:pt x="130" y="207"/>
                      <a:pt x="136" y="192"/>
                      <a:pt x="136" y="192"/>
                    </a:cubicBezTo>
                    <a:cubicBezTo>
                      <a:pt x="136" y="167"/>
                      <a:pt x="135" y="141"/>
                      <a:pt x="138" y="117"/>
                    </a:cubicBezTo>
                    <a:cubicBezTo>
                      <a:pt x="138" y="111"/>
                      <a:pt x="144" y="101"/>
                      <a:pt x="144" y="101"/>
                    </a:cubicBezTo>
                    <a:cubicBezTo>
                      <a:pt x="144" y="86"/>
                      <a:pt x="150" y="63"/>
                      <a:pt x="146" y="48"/>
                    </a:cubicBezTo>
                    <a:cubicBezTo>
                      <a:pt x="144" y="30"/>
                      <a:pt x="144" y="11"/>
                      <a:pt x="130" y="0"/>
                    </a:cubicBezTo>
                    <a:cubicBezTo>
                      <a:pt x="117" y="6"/>
                      <a:pt x="105" y="7"/>
                      <a:pt x="93" y="13"/>
                    </a:cubicBezTo>
                    <a:cubicBezTo>
                      <a:pt x="84" y="27"/>
                      <a:pt x="91" y="38"/>
                      <a:pt x="77" y="53"/>
                    </a:cubicBezTo>
                    <a:cubicBezTo>
                      <a:pt x="83" y="77"/>
                      <a:pt x="81" y="118"/>
                      <a:pt x="66" y="138"/>
                    </a:cubicBezTo>
                    <a:cubicBezTo>
                      <a:pt x="63" y="146"/>
                      <a:pt x="59" y="153"/>
                      <a:pt x="58" y="162"/>
                    </a:cubicBezTo>
                    <a:cubicBezTo>
                      <a:pt x="53" y="185"/>
                      <a:pt x="58" y="199"/>
                      <a:pt x="42" y="216"/>
                    </a:cubicBezTo>
                    <a:cubicBezTo>
                      <a:pt x="41" y="219"/>
                      <a:pt x="41" y="222"/>
                      <a:pt x="40" y="226"/>
                    </a:cubicBezTo>
                    <a:cubicBezTo>
                      <a:pt x="38" y="228"/>
                      <a:pt x="34" y="229"/>
                      <a:pt x="34" y="232"/>
                    </a:cubicBezTo>
                    <a:cubicBezTo>
                      <a:pt x="32" y="237"/>
                      <a:pt x="33" y="244"/>
                      <a:pt x="32" y="250"/>
                    </a:cubicBezTo>
                    <a:cubicBezTo>
                      <a:pt x="31" y="252"/>
                      <a:pt x="30" y="255"/>
                      <a:pt x="29" y="258"/>
                    </a:cubicBezTo>
                    <a:cubicBezTo>
                      <a:pt x="26" y="290"/>
                      <a:pt x="20" y="317"/>
                      <a:pt x="16" y="349"/>
                    </a:cubicBezTo>
                    <a:cubicBezTo>
                      <a:pt x="14" y="359"/>
                      <a:pt x="17" y="372"/>
                      <a:pt x="10" y="381"/>
                    </a:cubicBezTo>
                    <a:cubicBezTo>
                      <a:pt x="7" y="383"/>
                      <a:pt x="5" y="386"/>
                      <a:pt x="2" y="386"/>
                    </a:cubicBezTo>
                    <a:cubicBezTo>
                      <a:pt x="0" y="386"/>
                      <a:pt x="4" y="382"/>
                      <a:pt x="5" y="381"/>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grpSp>
        <p:sp>
          <p:nvSpPr>
            <p:cNvPr id="59" name="Rectangle 96"/>
            <p:cNvSpPr>
              <a:spLocks noChangeArrowheads="1"/>
            </p:cNvSpPr>
            <p:nvPr/>
          </p:nvSpPr>
          <p:spPr bwMode="auto">
            <a:xfrm>
              <a:off x="6199188" y="2946400"/>
              <a:ext cx="180975" cy="436548"/>
            </a:xfrm>
            <a:prstGeom prst="rect">
              <a:avLst/>
            </a:prstGeom>
            <a:noFill/>
            <a:ln>
              <a:noFill/>
            </a:ln>
            <a:effectLst>
              <a:outerShdw blurRad="63500" dist="46662" dir="2115817" algn="ctr" rotWithShape="0">
                <a:schemeClr val="bg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spAutoFit/>
            </a:bodyPr>
            <a:lstStyle/>
            <a:p>
              <a:pPr>
                <a:defRPr/>
              </a:pPr>
              <a:endParaRPr lang="en-US" sz="2400" i="1" dirty="0">
                <a:solidFill>
                  <a:srgbClr val="FFFFFF"/>
                </a:solidFill>
                <a:latin typeface="Kruti Dev 010" pitchFamily="2" charset="0"/>
                <a:ea typeface="+mn-ea"/>
                <a:cs typeface="+mn-cs"/>
              </a:endParaRPr>
            </a:p>
          </p:txBody>
        </p:sp>
      </p:grpSp>
      <p:sp>
        <p:nvSpPr>
          <p:cNvPr id="57" name="Rectangle 97"/>
          <p:cNvSpPr>
            <a:spLocks noChangeArrowheads="1"/>
          </p:cNvSpPr>
          <p:nvPr/>
        </p:nvSpPr>
        <p:spPr bwMode="auto">
          <a:xfrm>
            <a:off x="3760788" y="6416675"/>
            <a:ext cx="671512" cy="1196975"/>
          </a:xfrm>
          <a:prstGeom prst="rect">
            <a:avLst/>
          </a:prstGeom>
          <a:noFill/>
          <a:ln>
            <a:noFill/>
          </a:ln>
          <a:effectLst>
            <a:outerShdw blurRad="63500" dist="46662" dir="2115817" algn="ctr" rotWithShape="0">
              <a:schemeClr val="bg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spAutoFit/>
          </a:bodyPr>
          <a:lstStyle/>
          <a:p>
            <a:pPr>
              <a:defRPr/>
            </a:pPr>
            <a:r>
              <a:rPr lang="en-US" sz="3600" i="1" dirty="0">
                <a:solidFill>
                  <a:srgbClr val="000000"/>
                </a:solidFill>
                <a:latin typeface="Kruti Dev 010" pitchFamily="2" charset="0"/>
              </a:rPr>
              <a:t>,y</a:t>
            </a:r>
          </a:p>
          <a:p>
            <a:pPr>
              <a:defRPr/>
            </a:pPr>
            <a:r>
              <a:rPr lang="en-US" sz="3600" i="1" dirty="0">
                <a:solidFill>
                  <a:srgbClr val="000000"/>
                </a:solidFill>
                <a:latin typeface="Kruti Dev 010" pitchFamily="2" charset="0"/>
              </a:rPr>
              <a:t>lh</a:t>
            </a:r>
            <a:endParaRPr lang="en-US" sz="2000" i="1" dirty="0">
              <a:solidFill>
                <a:srgbClr val="000000"/>
              </a:solidFill>
              <a:latin typeface="Kruti Dev 010" pitchFamily="2" charset="0"/>
            </a:endParaRPr>
          </a:p>
        </p:txBody>
      </p:sp>
      <p:sp>
        <p:nvSpPr>
          <p:cNvPr id="58" name="Rectangle 97"/>
          <p:cNvSpPr>
            <a:spLocks noChangeArrowheads="1"/>
          </p:cNvSpPr>
          <p:nvPr/>
        </p:nvSpPr>
        <p:spPr bwMode="auto">
          <a:xfrm>
            <a:off x="3733800" y="660400"/>
            <a:ext cx="671513" cy="1196975"/>
          </a:xfrm>
          <a:prstGeom prst="rect">
            <a:avLst/>
          </a:prstGeom>
          <a:noFill/>
          <a:ln>
            <a:noFill/>
          </a:ln>
          <a:effectLst>
            <a:outerShdw blurRad="63500" dist="46662" dir="2115817" algn="ctr" rotWithShape="0">
              <a:schemeClr val="bg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spAutoFit/>
          </a:bodyPr>
          <a:lstStyle/>
          <a:p>
            <a:pPr algn="l">
              <a:defRPr/>
            </a:pPr>
            <a:r>
              <a:rPr lang="en-US" sz="3600" i="1" dirty="0">
                <a:solidFill>
                  <a:srgbClr val="000000"/>
                </a:solidFill>
                <a:latin typeface="Kruti Dev 010" pitchFamily="2" charset="0"/>
              </a:rPr>
              <a:t>,</a:t>
            </a:r>
          </a:p>
          <a:p>
            <a:pPr algn="l">
              <a:defRPr/>
            </a:pPr>
            <a:r>
              <a:rPr lang="en-US" sz="3600" i="1" dirty="0">
                <a:solidFill>
                  <a:srgbClr val="000000"/>
                </a:solidFill>
                <a:latin typeface="Kruti Dev 010" pitchFamily="2" charset="0"/>
              </a:rPr>
              <a:t>lh</a:t>
            </a:r>
            <a:endParaRPr lang="en-US" sz="2000" i="1" dirty="0">
              <a:solidFill>
                <a:srgbClr val="000000"/>
              </a:solidFill>
              <a:latin typeface="Kruti Dev 010" pitchFamily="2" charset="0"/>
            </a:endParaRPr>
          </a:p>
        </p:txBody>
      </p:sp>
      <p:sp>
        <p:nvSpPr>
          <p:cNvPr id="61" name="Text Box 44"/>
          <p:cNvSpPr txBox="1">
            <a:spLocks noChangeArrowheads="1"/>
          </p:cNvSpPr>
          <p:nvPr/>
        </p:nvSpPr>
        <p:spPr bwMode="auto">
          <a:xfrm>
            <a:off x="5030788" y="2413607"/>
            <a:ext cx="4572000" cy="3185487"/>
          </a:xfrm>
          <a:prstGeom prst="rect">
            <a:avLst/>
          </a:prstGeom>
          <a:noFill/>
          <a:ln w="12700">
            <a:noFill/>
            <a:miter lim="800000"/>
            <a:headEnd/>
            <a:tailEnd/>
          </a:ln>
          <a:effectLst>
            <a:outerShdw blurRad="63500" dist="38099" dir="2700000" algn="ctr" rotWithShape="0">
              <a:schemeClr val="tx1">
                <a:alpha val="74998"/>
              </a:schemeClr>
            </a:outerShdw>
          </a:effectLst>
        </p:spPr>
        <p:txBody>
          <a:bodyPr>
            <a:spAutoFit/>
          </a:bodyPr>
          <a:lstStyle/>
          <a:p>
            <a:pPr algn="ctr">
              <a:lnSpc>
                <a:spcPct val="65000"/>
              </a:lnSpc>
              <a:spcBef>
                <a:spcPct val="50000"/>
              </a:spcBef>
              <a:defRPr/>
            </a:pPr>
            <a:r>
              <a:rPr lang="en-US" sz="4800" b="1" dirty="0">
                <a:ln>
                  <a:solidFill>
                    <a:srgbClr val="FFFF00"/>
                  </a:solidFill>
                </a:ln>
                <a:solidFill>
                  <a:srgbClr val="FFEA18"/>
                </a:solidFill>
                <a:latin typeface="Kruti Dev 010" pitchFamily="2" charset="0"/>
                <a:ea typeface="ＭＳ Ｐゴシック" pitchFamily="-84" charset="-128"/>
                <a:cs typeface="+mn-cs"/>
              </a:rPr>
              <a:t>^^fu;e** dh</a:t>
            </a:r>
          </a:p>
          <a:p>
            <a:pPr algn="ctr">
              <a:lnSpc>
                <a:spcPct val="65000"/>
              </a:lnSpc>
              <a:spcBef>
                <a:spcPct val="50000"/>
              </a:spcBef>
              <a:defRPr/>
            </a:pPr>
            <a:r>
              <a:rPr lang="en-US" sz="4800" b="1" dirty="0">
                <a:solidFill>
                  <a:srgbClr val="FFFF00"/>
                </a:solidFill>
                <a:latin typeface="Kruti Dev 010"/>
                <a:ea typeface="ＭＳ Ｐゴシック" pitchFamily="34" charset="-128"/>
                <a:cs typeface="+mn-cs"/>
              </a:rPr>
              <a:t>‡</a:t>
            </a:r>
            <a:r>
              <a:rPr lang="en-US" sz="4800" b="1" dirty="0">
                <a:ln>
                  <a:solidFill>
                    <a:srgbClr val="FFFF00"/>
                  </a:solidFill>
                </a:ln>
                <a:solidFill>
                  <a:srgbClr val="FFEA18"/>
                </a:solidFill>
                <a:latin typeface="Kruti Dev 010" pitchFamily="2" charset="0"/>
                <a:ea typeface="ＭＳ Ｐゴシック" pitchFamily="-84" charset="-128"/>
                <a:cs typeface="+mn-cs"/>
              </a:rPr>
              <a:t> iqLrdsa</a:t>
            </a:r>
          </a:p>
          <a:p>
            <a:pPr algn="ctr">
              <a:lnSpc>
                <a:spcPct val="65000"/>
              </a:lnSpc>
              <a:spcBef>
                <a:spcPct val="50000"/>
              </a:spcBef>
              <a:defRPr/>
            </a:pPr>
            <a:r>
              <a:rPr lang="en-US" sz="4800" b="1" dirty="0">
                <a:ln>
                  <a:solidFill>
                    <a:srgbClr val="FFFF00"/>
                  </a:solidFill>
                </a:ln>
                <a:solidFill>
                  <a:srgbClr val="FFEA18"/>
                </a:solidFill>
                <a:latin typeface="Kruti Dev 010" pitchFamily="2" charset="0"/>
                <a:ea typeface="ＭＳ Ｐゴシック" pitchFamily="-84" charset="-128"/>
                <a:cs typeface="+mn-cs"/>
              </a:rPr>
              <a:t>vFkok</a:t>
            </a:r>
          </a:p>
          <a:p>
            <a:pPr algn="ctr">
              <a:lnSpc>
                <a:spcPct val="65000"/>
              </a:lnSpc>
              <a:spcBef>
                <a:spcPct val="50000"/>
              </a:spcBef>
              <a:defRPr/>
            </a:pPr>
            <a:r>
              <a:rPr lang="en-US" sz="4800" b="1" dirty="0">
                <a:ln>
                  <a:solidFill>
                    <a:srgbClr val="FFFF00"/>
                  </a:solidFill>
                </a:ln>
                <a:solidFill>
                  <a:srgbClr val="FFEA18"/>
                </a:solidFill>
                <a:latin typeface="Kruti Dev 010" pitchFamily="2" charset="0"/>
                <a:ea typeface="ＭＳ Ｐゴシック" pitchFamily="-84" charset="-128"/>
                <a:cs typeface="+mn-cs"/>
              </a:rPr>
              <a:t>^^rksjkg**</a:t>
            </a:r>
          </a:p>
        </p:txBody>
      </p:sp>
      <p:sp>
        <p:nvSpPr>
          <p:cNvPr id="62" name="Rectangle 61"/>
          <p:cNvSpPr>
            <a:spLocks noChangeArrowheads="1"/>
          </p:cNvSpPr>
          <p:nvPr/>
        </p:nvSpPr>
        <p:spPr bwMode="auto">
          <a:xfrm>
            <a:off x="6289675" y="379242"/>
            <a:ext cx="3571875" cy="2105705"/>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gn="ctr">
              <a:lnSpc>
                <a:spcPct val="110000"/>
              </a:lnSpc>
              <a:spcBef>
                <a:spcPts val="0"/>
              </a:spcBef>
              <a:defRPr/>
            </a:pPr>
            <a:r>
              <a:rPr lang="en-US" sz="4000" b="1" i="1" dirty="0">
                <a:ln>
                  <a:solidFill>
                    <a:schemeClr val="bg1"/>
                  </a:solidFill>
                </a:ln>
                <a:solidFill>
                  <a:schemeClr val="bg1"/>
                </a:solidFill>
                <a:latin typeface="Kruti Dev 010" pitchFamily="2" charset="0"/>
              </a:rPr>
              <a:t>iqjkus fu;e dh</a:t>
            </a:r>
          </a:p>
          <a:p>
            <a:pPr algn="ctr">
              <a:lnSpc>
                <a:spcPct val="110000"/>
              </a:lnSpc>
              <a:spcBef>
                <a:spcPts val="0"/>
              </a:spcBef>
              <a:defRPr/>
            </a:pPr>
            <a:r>
              <a:rPr lang="en-US" sz="4000" b="1" i="1" dirty="0">
                <a:ln>
                  <a:solidFill>
                    <a:schemeClr val="bg1"/>
                  </a:solidFill>
                </a:ln>
                <a:solidFill>
                  <a:schemeClr val="bg1"/>
                </a:solidFill>
                <a:latin typeface="Kruti Dev 010" pitchFamily="2" charset="0"/>
              </a:rPr>
              <a:t>iqLrdsa fu;ksftr djuk</a:t>
            </a:r>
            <a:endParaRPr lang="en-US" sz="4000" b="1" dirty="0">
              <a:ln>
                <a:solidFill>
                  <a:schemeClr val="bg1"/>
                </a:solidFill>
              </a:ln>
              <a:solidFill>
                <a:schemeClr val="bg1"/>
              </a:solidFill>
              <a:latin typeface="Kruti Dev 010" pitchFamily="2" charset="0"/>
            </a:endParaRPr>
          </a:p>
        </p:txBody>
      </p:sp>
      <p:sp>
        <p:nvSpPr>
          <p:cNvPr id="63" name="Text Box 58"/>
          <p:cNvSpPr txBox="1">
            <a:spLocks noChangeArrowheads="1"/>
          </p:cNvSpPr>
          <p:nvPr/>
        </p:nvSpPr>
        <p:spPr bwMode="auto">
          <a:xfrm>
            <a:off x="5357813" y="5890279"/>
            <a:ext cx="3956050" cy="1384995"/>
          </a:xfrm>
          <a:prstGeom prst="rect">
            <a:avLst/>
          </a:prstGeom>
          <a:noFill/>
          <a:ln w="12700">
            <a:noFill/>
            <a:miter lim="800000"/>
            <a:headEnd/>
            <a:tailEnd/>
          </a:ln>
          <a:effectLst>
            <a:outerShdw blurRad="63500" dist="71842" dir="2700000" algn="ctr" rotWithShape="0">
              <a:schemeClr val="tx1">
                <a:alpha val="74998"/>
              </a:schemeClr>
            </a:outerShdw>
          </a:effectLst>
        </p:spPr>
        <p:txBody>
          <a:bodyPr>
            <a:spAutoFit/>
          </a:bodyPr>
          <a:lstStyle/>
          <a:p>
            <a:pPr algn="ctr">
              <a:spcBef>
                <a:spcPct val="50000"/>
              </a:spcBef>
              <a:defRPr/>
            </a:pPr>
            <a:r>
              <a:rPr lang="en-US" sz="2800" b="1" dirty="0">
                <a:ln>
                  <a:solidFill>
                    <a:schemeClr val="bg1"/>
                  </a:solidFill>
                </a:ln>
                <a:solidFill>
                  <a:schemeClr val="bg1"/>
                </a:solidFill>
                <a:latin typeface="Kruti Dev 010" pitchFamily="2" charset="0"/>
                <a:ea typeface="+mn-ea"/>
                <a:cs typeface="+mn-cs"/>
              </a:rPr>
              <a:t>vuqekur% ckbZcy dk dky[kaM vczkge ds iwoZ ls </a:t>
            </a:r>
            <a:r>
              <a:rPr lang="en-US" sz="2800" b="1" dirty="0">
                <a:ln>
                  <a:solidFill>
                    <a:schemeClr val="bg1"/>
                  </a:solidFill>
                </a:ln>
                <a:solidFill>
                  <a:schemeClr val="bg1"/>
                </a:solidFill>
                <a:latin typeface="Kruti Dev 010"/>
                <a:ea typeface="+mn-ea"/>
                <a:cs typeface="+mn-cs"/>
              </a:rPr>
              <a:t>ƒ‡ŒŒ </a:t>
            </a:r>
            <a:r>
              <a:rPr lang="en-US" sz="2800" b="1" dirty="0">
                <a:ln>
                  <a:solidFill>
                    <a:schemeClr val="bg1"/>
                  </a:solidFill>
                </a:ln>
                <a:solidFill>
                  <a:schemeClr val="bg1"/>
                </a:solidFill>
                <a:latin typeface="Kruti Dev 010" pitchFamily="2" charset="0"/>
                <a:ea typeface="+mn-ea"/>
                <a:cs typeface="+mn-cs"/>
              </a:rPr>
              <a:t>ch-lh- </a:t>
            </a:r>
          </a:p>
        </p:txBody>
      </p:sp>
      <p:sp>
        <p:nvSpPr>
          <p:cNvPr id="64" name="AutoShape 59"/>
          <p:cNvSpPr>
            <a:spLocks noChangeArrowheads="1"/>
          </p:cNvSpPr>
          <p:nvPr/>
        </p:nvSpPr>
        <p:spPr bwMode="auto">
          <a:xfrm>
            <a:off x="5348288" y="5956300"/>
            <a:ext cx="4010025" cy="1233488"/>
          </a:xfrm>
          <a:prstGeom prst="roundRect">
            <a:avLst>
              <a:gd name="adj" fmla="val 16667"/>
            </a:avLst>
          </a:prstGeom>
          <a:noFill/>
          <a:ln w="57150">
            <a:solidFill>
              <a:schemeClr val="bg1"/>
            </a:solidFill>
            <a:round/>
            <a:headEnd/>
            <a:tailEnd/>
          </a:ln>
          <a:effectLst>
            <a:outerShdw blurRad="63500" dist="71842"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pic>
        <p:nvPicPr>
          <p:cNvPr id="32800" name="Picture 53"/>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446588" y="204788"/>
            <a:ext cx="2095500" cy="1358900"/>
          </a:xfrm>
          <a:prstGeom prst="rect">
            <a:avLst/>
          </a:prstGeom>
          <a:noFill/>
          <a:ln w="76200">
            <a:solidFill>
              <a:srgbClr val="0000FF"/>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00825"/>
                                        </p:tgtEl>
                                        <p:attrNameLst>
                                          <p:attrName>style.visibility</p:attrName>
                                        </p:attrNameLst>
                                      </p:cBhvr>
                                      <p:to>
                                        <p:strVal val="visible"/>
                                      </p:to>
                                    </p:set>
                                    <p:animEffect transition="in" filter="fade">
                                      <p:cBhvr>
                                        <p:cTn id="7" dur="1000"/>
                                        <p:tgtEl>
                                          <p:spTgt spid="8008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08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817" name="Group 44"/>
          <p:cNvGrpSpPr>
            <a:grpSpLocks/>
          </p:cNvGrpSpPr>
          <p:nvPr/>
        </p:nvGrpSpPr>
        <p:grpSpPr bwMode="auto">
          <a:xfrm>
            <a:off x="3694113" y="-176213"/>
            <a:ext cx="901700" cy="1768476"/>
            <a:chOff x="6153150" y="2946400"/>
            <a:chExt cx="901700" cy="1682749"/>
          </a:xfrm>
        </p:grpSpPr>
        <p:grpSp>
          <p:nvGrpSpPr>
            <p:cNvPr id="34861" name="Group 85"/>
            <p:cNvGrpSpPr>
              <a:grpSpLocks/>
            </p:cNvGrpSpPr>
            <p:nvPr/>
          </p:nvGrpSpPr>
          <p:grpSpPr bwMode="auto">
            <a:xfrm>
              <a:off x="6153150" y="3681413"/>
              <a:ext cx="901700" cy="947736"/>
              <a:chOff x="1557" y="1007"/>
              <a:chExt cx="2105" cy="1949"/>
            </a:xfrm>
          </p:grpSpPr>
          <p:grpSp>
            <p:nvGrpSpPr>
              <p:cNvPr id="34863" name="Group 87"/>
              <p:cNvGrpSpPr>
                <a:grpSpLocks/>
              </p:cNvGrpSpPr>
              <p:nvPr/>
            </p:nvGrpSpPr>
            <p:grpSpPr bwMode="auto">
              <a:xfrm>
                <a:off x="1557" y="1209"/>
                <a:ext cx="2105" cy="1421"/>
                <a:chOff x="578" y="2316"/>
                <a:chExt cx="2105" cy="1421"/>
              </a:xfrm>
            </p:grpSpPr>
            <p:sp>
              <p:nvSpPr>
                <p:cNvPr id="34869" name="Freeform 88" descr="Cork"/>
                <p:cNvSpPr>
                  <a:spLocks/>
                </p:cNvSpPr>
                <p:nvPr/>
              </p:nvSpPr>
              <p:spPr bwMode="auto">
                <a:xfrm>
                  <a:off x="633" y="2316"/>
                  <a:ext cx="2050" cy="256"/>
                </a:xfrm>
                <a:custGeom>
                  <a:avLst/>
                  <a:gdLst>
                    <a:gd name="T0" fmla="*/ 2147483647 w 592"/>
                    <a:gd name="T1" fmla="*/ 2147483647 h 90"/>
                    <a:gd name="T2" fmla="*/ 2147483647 w 592"/>
                    <a:gd name="T3" fmla="*/ 2147483647 h 90"/>
                    <a:gd name="T4" fmla="*/ 2147483647 w 592"/>
                    <a:gd name="T5" fmla="*/ 2147483647 h 90"/>
                    <a:gd name="T6" fmla="*/ 2147483647 w 592"/>
                    <a:gd name="T7" fmla="*/ 2147483647 h 90"/>
                    <a:gd name="T8" fmla="*/ 2147483647 w 592"/>
                    <a:gd name="T9" fmla="*/ 2147483647 h 90"/>
                    <a:gd name="T10" fmla="*/ 2147483647 w 592"/>
                    <a:gd name="T11" fmla="*/ 2147483647 h 90"/>
                    <a:gd name="T12" fmla="*/ 2147483647 w 592"/>
                    <a:gd name="T13" fmla="*/ 2147483647 h 90"/>
                    <a:gd name="T14" fmla="*/ 2147483647 w 592"/>
                    <a:gd name="T15" fmla="*/ 2147483647 h 90"/>
                    <a:gd name="T16" fmla="*/ 2147483647 w 592"/>
                    <a:gd name="T17" fmla="*/ 2147483647 h 90"/>
                    <a:gd name="T18" fmla="*/ 2147483647 w 592"/>
                    <a:gd name="T19" fmla="*/ 2147483647 h 90"/>
                    <a:gd name="T20" fmla="*/ 2147483647 w 592"/>
                    <a:gd name="T21" fmla="*/ 0 h 90"/>
                    <a:gd name="T22" fmla="*/ 2147483647 w 592"/>
                    <a:gd name="T23" fmla="*/ 2147483647 h 90"/>
                    <a:gd name="T24" fmla="*/ 2147483647 w 592"/>
                    <a:gd name="T25" fmla="*/ 2147483647 h 90"/>
                    <a:gd name="T26" fmla="*/ 2147483647 w 592"/>
                    <a:gd name="T27" fmla="*/ 2147483647 h 90"/>
                    <a:gd name="T28" fmla="*/ 2147483647 w 592"/>
                    <a:gd name="T29" fmla="*/ 2147483647 h 90"/>
                    <a:gd name="T30" fmla="*/ 2147483647 w 592"/>
                    <a:gd name="T31" fmla="*/ 2147483647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2"/>
                    <a:gd name="T49" fmla="*/ 0 h 90"/>
                    <a:gd name="T50" fmla="*/ 592 w 592"/>
                    <a:gd name="T51" fmla="*/ 90 h 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2" h="90">
                      <a:moveTo>
                        <a:pt x="8" y="90"/>
                      </a:moveTo>
                      <a:cubicBezTo>
                        <a:pt x="0" y="78"/>
                        <a:pt x="10" y="51"/>
                        <a:pt x="22" y="44"/>
                      </a:cubicBezTo>
                      <a:cubicBezTo>
                        <a:pt x="27" y="35"/>
                        <a:pt x="23" y="39"/>
                        <a:pt x="34" y="36"/>
                      </a:cubicBezTo>
                      <a:cubicBezTo>
                        <a:pt x="38" y="34"/>
                        <a:pt x="46" y="32"/>
                        <a:pt x="46" y="32"/>
                      </a:cubicBezTo>
                      <a:cubicBezTo>
                        <a:pt x="72" y="33"/>
                        <a:pt x="84" y="35"/>
                        <a:pt x="112" y="34"/>
                      </a:cubicBezTo>
                      <a:cubicBezTo>
                        <a:pt x="125" y="35"/>
                        <a:pt x="138" y="38"/>
                        <a:pt x="152" y="40"/>
                      </a:cubicBezTo>
                      <a:cubicBezTo>
                        <a:pt x="158" y="42"/>
                        <a:pt x="170" y="46"/>
                        <a:pt x="170" y="46"/>
                      </a:cubicBezTo>
                      <a:cubicBezTo>
                        <a:pt x="192" y="42"/>
                        <a:pt x="215" y="46"/>
                        <a:pt x="238" y="52"/>
                      </a:cubicBezTo>
                      <a:cubicBezTo>
                        <a:pt x="271" y="50"/>
                        <a:pt x="304" y="47"/>
                        <a:pt x="338" y="44"/>
                      </a:cubicBezTo>
                      <a:cubicBezTo>
                        <a:pt x="381" y="33"/>
                        <a:pt x="427" y="24"/>
                        <a:pt x="472" y="16"/>
                      </a:cubicBezTo>
                      <a:cubicBezTo>
                        <a:pt x="488" y="12"/>
                        <a:pt x="503" y="4"/>
                        <a:pt x="520" y="0"/>
                      </a:cubicBezTo>
                      <a:cubicBezTo>
                        <a:pt x="537" y="0"/>
                        <a:pt x="554" y="0"/>
                        <a:pt x="572" y="2"/>
                      </a:cubicBezTo>
                      <a:cubicBezTo>
                        <a:pt x="582" y="3"/>
                        <a:pt x="587" y="21"/>
                        <a:pt x="590" y="30"/>
                      </a:cubicBezTo>
                      <a:cubicBezTo>
                        <a:pt x="590" y="32"/>
                        <a:pt x="592" y="36"/>
                        <a:pt x="592" y="36"/>
                      </a:cubicBezTo>
                      <a:cubicBezTo>
                        <a:pt x="588" y="45"/>
                        <a:pt x="589" y="52"/>
                        <a:pt x="582" y="60"/>
                      </a:cubicBezTo>
                      <a:cubicBezTo>
                        <a:pt x="579" y="67"/>
                        <a:pt x="577" y="66"/>
                        <a:pt x="584" y="66"/>
                      </a:cubicBezTo>
                    </a:path>
                  </a:pathLst>
                </a:custGeom>
                <a:blipFill dpi="0" rotWithShape="0">
                  <a:blip r:embed="rId3"/>
                  <a:srcRect/>
                  <a:tile tx="0" ty="0" sx="100000" sy="100000" flip="none" algn="tl"/>
                </a:blip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34870" name="Freeform 89" descr="Cork"/>
                <p:cNvSpPr>
                  <a:spLocks/>
                </p:cNvSpPr>
                <p:nvPr/>
              </p:nvSpPr>
              <p:spPr bwMode="auto">
                <a:xfrm>
                  <a:off x="578" y="2506"/>
                  <a:ext cx="2074" cy="1231"/>
                </a:xfrm>
                <a:custGeom>
                  <a:avLst/>
                  <a:gdLst>
                    <a:gd name="T0" fmla="*/ 2147483647 w 599"/>
                    <a:gd name="T1" fmla="*/ 0 h 432"/>
                    <a:gd name="T2" fmla="*/ 2147483647 w 599"/>
                    <a:gd name="T3" fmla="*/ 2147483647 h 432"/>
                    <a:gd name="T4" fmla="*/ 2147483647 w 599"/>
                    <a:gd name="T5" fmla="*/ 2147483647 h 432"/>
                    <a:gd name="T6" fmla="*/ 2147483647 w 599"/>
                    <a:gd name="T7" fmla="*/ 2147483647 h 432"/>
                    <a:gd name="T8" fmla="*/ 2147483647 w 599"/>
                    <a:gd name="T9" fmla="*/ 2147483647 h 432"/>
                    <a:gd name="T10" fmla="*/ 2147483647 w 599"/>
                    <a:gd name="T11" fmla="*/ 2147483647 h 432"/>
                    <a:gd name="T12" fmla="*/ 2147483647 w 599"/>
                    <a:gd name="T13" fmla="*/ 2147483647 h 432"/>
                    <a:gd name="T14" fmla="*/ 2147483647 w 599"/>
                    <a:gd name="T15" fmla="*/ 2147483647 h 432"/>
                    <a:gd name="T16" fmla="*/ 2147483647 w 599"/>
                    <a:gd name="T17" fmla="*/ 2147483647 h 432"/>
                    <a:gd name="T18" fmla="*/ 2147483647 w 599"/>
                    <a:gd name="T19" fmla="*/ 2147483647 h 432"/>
                    <a:gd name="T20" fmla="*/ 2147483647 w 599"/>
                    <a:gd name="T21" fmla="*/ 2147483647 h 432"/>
                    <a:gd name="T22" fmla="*/ 2147483647 w 599"/>
                    <a:gd name="T23" fmla="*/ 2147483647 h 432"/>
                    <a:gd name="T24" fmla="*/ 2147483647 w 599"/>
                    <a:gd name="T25" fmla="*/ 2147483647 h 432"/>
                    <a:gd name="T26" fmla="*/ 2147483647 w 599"/>
                    <a:gd name="T27" fmla="*/ 2147483647 h 432"/>
                    <a:gd name="T28" fmla="*/ 2147483647 w 599"/>
                    <a:gd name="T29" fmla="*/ 2147483647 h 432"/>
                    <a:gd name="T30" fmla="*/ 2147483647 w 599"/>
                    <a:gd name="T31" fmla="*/ 2147483647 h 432"/>
                    <a:gd name="T32" fmla="*/ 2147483647 w 599"/>
                    <a:gd name="T33" fmla="*/ 2147483647 h 432"/>
                    <a:gd name="T34" fmla="*/ 2147483647 w 599"/>
                    <a:gd name="T35" fmla="*/ 2147483647 h 432"/>
                    <a:gd name="T36" fmla="*/ 2147483647 w 599"/>
                    <a:gd name="T37" fmla="*/ 2147483647 h 432"/>
                    <a:gd name="T38" fmla="*/ 2147483647 w 599"/>
                    <a:gd name="T39" fmla="*/ 2147483647 h 432"/>
                    <a:gd name="T40" fmla="*/ 2147483647 w 599"/>
                    <a:gd name="T41" fmla="*/ 2147483647 h 432"/>
                    <a:gd name="T42" fmla="*/ 2147483647 w 599"/>
                    <a:gd name="T43" fmla="*/ 2147483647 h 432"/>
                    <a:gd name="T44" fmla="*/ 2147483647 w 599"/>
                    <a:gd name="T45" fmla="*/ 2147483647 h 432"/>
                    <a:gd name="T46" fmla="*/ 2147483647 w 599"/>
                    <a:gd name="T47" fmla="*/ 2147483647 h 432"/>
                    <a:gd name="T48" fmla="*/ 2147483647 w 599"/>
                    <a:gd name="T49" fmla="*/ 2147483647 h 432"/>
                    <a:gd name="T50" fmla="*/ 2147483647 w 599"/>
                    <a:gd name="T51" fmla="*/ 2147483647 h 432"/>
                    <a:gd name="T52" fmla="*/ 2147483647 w 599"/>
                    <a:gd name="T53" fmla="*/ 2147483647 h 432"/>
                    <a:gd name="T54" fmla="*/ 2147483647 w 599"/>
                    <a:gd name="T55" fmla="*/ 2147483647 h 432"/>
                    <a:gd name="T56" fmla="*/ 2147483647 w 599"/>
                    <a:gd name="T57" fmla="*/ 2147483647 h 432"/>
                    <a:gd name="T58" fmla="*/ 2147483647 w 599"/>
                    <a:gd name="T59" fmla="*/ 2147483647 h 432"/>
                    <a:gd name="T60" fmla="*/ 2147483647 w 599"/>
                    <a:gd name="T61" fmla="*/ 2147483647 h 4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99"/>
                    <a:gd name="T94" fmla="*/ 0 h 432"/>
                    <a:gd name="T95" fmla="*/ 599 w 599"/>
                    <a:gd name="T96" fmla="*/ 432 h 4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99" h="432">
                      <a:moveTo>
                        <a:pt x="599" y="0"/>
                      </a:moveTo>
                      <a:cubicBezTo>
                        <a:pt x="597" y="2"/>
                        <a:pt x="596" y="4"/>
                        <a:pt x="595" y="6"/>
                      </a:cubicBezTo>
                      <a:cubicBezTo>
                        <a:pt x="593" y="7"/>
                        <a:pt x="590" y="8"/>
                        <a:pt x="589" y="10"/>
                      </a:cubicBezTo>
                      <a:cubicBezTo>
                        <a:pt x="587" y="11"/>
                        <a:pt x="585" y="23"/>
                        <a:pt x="585" y="24"/>
                      </a:cubicBezTo>
                      <a:cubicBezTo>
                        <a:pt x="575" y="45"/>
                        <a:pt x="570" y="72"/>
                        <a:pt x="557" y="92"/>
                      </a:cubicBezTo>
                      <a:cubicBezTo>
                        <a:pt x="551" y="130"/>
                        <a:pt x="537" y="171"/>
                        <a:pt x="525" y="208"/>
                      </a:cubicBezTo>
                      <a:cubicBezTo>
                        <a:pt x="523" y="228"/>
                        <a:pt x="519" y="246"/>
                        <a:pt x="515" y="266"/>
                      </a:cubicBezTo>
                      <a:cubicBezTo>
                        <a:pt x="511" y="294"/>
                        <a:pt x="511" y="322"/>
                        <a:pt x="505" y="350"/>
                      </a:cubicBezTo>
                      <a:cubicBezTo>
                        <a:pt x="503" y="368"/>
                        <a:pt x="503" y="385"/>
                        <a:pt x="495" y="402"/>
                      </a:cubicBezTo>
                      <a:cubicBezTo>
                        <a:pt x="492" y="416"/>
                        <a:pt x="474" y="420"/>
                        <a:pt x="461" y="422"/>
                      </a:cubicBezTo>
                      <a:cubicBezTo>
                        <a:pt x="440" y="416"/>
                        <a:pt x="450" y="419"/>
                        <a:pt x="433" y="414"/>
                      </a:cubicBezTo>
                      <a:cubicBezTo>
                        <a:pt x="429" y="412"/>
                        <a:pt x="421" y="410"/>
                        <a:pt x="421" y="410"/>
                      </a:cubicBezTo>
                      <a:cubicBezTo>
                        <a:pt x="410" y="394"/>
                        <a:pt x="414" y="367"/>
                        <a:pt x="425" y="352"/>
                      </a:cubicBezTo>
                      <a:cubicBezTo>
                        <a:pt x="426" y="347"/>
                        <a:pt x="431" y="342"/>
                        <a:pt x="431" y="338"/>
                      </a:cubicBezTo>
                      <a:cubicBezTo>
                        <a:pt x="429" y="328"/>
                        <a:pt x="405" y="328"/>
                        <a:pt x="405" y="328"/>
                      </a:cubicBezTo>
                      <a:cubicBezTo>
                        <a:pt x="392" y="315"/>
                        <a:pt x="365" y="319"/>
                        <a:pt x="347" y="316"/>
                      </a:cubicBezTo>
                      <a:cubicBezTo>
                        <a:pt x="268" y="322"/>
                        <a:pt x="188" y="334"/>
                        <a:pt x="113" y="360"/>
                      </a:cubicBezTo>
                      <a:cubicBezTo>
                        <a:pt x="101" y="377"/>
                        <a:pt x="116" y="356"/>
                        <a:pt x="103" y="368"/>
                      </a:cubicBezTo>
                      <a:cubicBezTo>
                        <a:pt x="99" y="370"/>
                        <a:pt x="90" y="387"/>
                        <a:pt x="87" y="392"/>
                      </a:cubicBezTo>
                      <a:cubicBezTo>
                        <a:pt x="94" y="431"/>
                        <a:pt x="75" y="417"/>
                        <a:pt x="53" y="432"/>
                      </a:cubicBezTo>
                      <a:cubicBezTo>
                        <a:pt x="44" y="429"/>
                        <a:pt x="36" y="426"/>
                        <a:pt x="29" y="422"/>
                      </a:cubicBezTo>
                      <a:cubicBezTo>
                        <a:pt x="24" y="419"/>
                        <a:pt x="17" y="414"/>
                        <a:pt x="17" y="414"/>
                      </a:cubicBezTo>
                      <a:cubicBezTo>
                        <a:pt x="12" y="399"/>
                        <a:pt x="16" y="404"/>
                        <a:pt x="7" y="398"/>
                      </a:cubicBezTo>
                      <a:cubicBezTo>
                        <a:pt x="0" y="388"/>
                        <a:pt x="5" y="380"/>
                        <a:pt x="11" y="372"/>
                      </a:cubicBezTo>
                      <a:cubicBezTo>
                        <a:pt x="8" y="357"/>
                        <a:pt x="13" y="347"/>
                        <a:pt x="17" y="334"/>
                      </a:cubicBezTo>
                      <a:cubicBezTo>
                        <a:pt x="19" y="311"/>
                        <a:pt x="19" y="283"/>
                        <a:pt x="27" y="262"/>
                      </a:cubicBezTo>
                      <a:cubicBezTo>
                        <a:pt x="28" y="237"/>
                        <a:pt x="32" y="212"/>
                        <a:pt x="29" y="188"/>
                      </a:cubicBezTo>
                      <a:cubicBezTo>
                        <a:pt x="31" y="167"/>
                        <a:pt x="27" y="146"/>
                        <a:pt x="31" y="126"/>
                      </a:cubicBezTo>
                      <a:cubicBezTo>
                        <a:pt x="29" y="108"/>
                        <a:pt x="27" y="99"/>
                        <a:pt x="29" y="82"/>
                      </a:cubicBezTo>
                      <a:cubicBezTo>
                        <a:pt x="26" y="64"/>
                        <a:pt x="23" y="47"/>
                        <a:pt x="21" y="30"/>
                      </a:cubicBezTo>
                      <a:cubicBezTo>
                        <a:pt x="23" y="10"/>
                        <a:pt x="28" y="9"/>
                        <a:pt x="19" y="14"/>
                      </a:cubicBezTo>
                    </a:path>
                  </a:pathLst>
                </a:custGeom>
                <a:blipFill dpi="0" rotWithShape="0">
                  <a:blip r:embed="rId3"/>
                  <a:srcRect/>
                  <a:tile tx="0" ty="0" sx="100000" sy="100000" flip="none" algn="tl"/>
                </a:blip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grpSp>
          <p:sp>
            <p:nvSpPr>
              <p:cNvPr id="34864" name="Freeform 91"/>
              <p:cNvSpPr>
                <a:spLocks/>
              </p:cNvSpPr>
              <p:nvPr/>
            </p:nvSpPr>
            <p:spPr bwMode="auto">
              <a:xfrm>
                <a:off x="1616" y="2649"/>
                <a:ext cx="88" cy="277"/>
              </a:xfrm>
              <a:custGeom>
                <a:avLst/>
                <a:gdLst>
                  <a:gd name="T0" fmla="*/ 218 w 85"/>
                  <a:gd name="T1" fmla="*/ 3 h 318"/>
                  <a:gd name="T2" fmla="*/ 190 w 85"/>
                  <a:gd name="T3" fmla="*/ 3 h 318"/>
                  <a:gd name="T4" fmla="*/ 144 w 85"/>
                  <a:gd name="T5" fmla="*/ 3 h 318"/>
                  <a:gd name="T6" fmla="*/ 165 w 85"/>
                  <a:gd name="T7" fmla="*/ 3 h 318"/>
                  <a:gd name="T8" fmla="*/ 190 w 85"/>
                  <a:gd name="T9" fmla="*/ 3 h 318"/>
                  <a:gd name="T10" fmla="*/ 113 w 85"/>
                  <a:gd name="T11" fmla="*/ 3 h 318"/>
                  <a:gd name="T12" fmla="*/ 113 w 85"/>
                  <a:gd name="T13" fmla="*/ 3 h 318"/>
                  <a:gd name="T14" fmla="*/ 144 w 85"/>
                  <a:gd name="T15" fmla="*/ 3 h 318"/>
                  <a:gd name="T16" fmla="*/ 86 w 85"/>
                  <a:gd name="T17" fmla="*/ 3 h 318"/>
                  <a:gd name="T18" fmla="*/ 113 w 85"/>
                  <a:gd name="T19" fmla="*/ 3 h 318"/>
                  <a:gd name="T20" fmla="*/ 144 w 85"/>
                  <a:gd name="T21" fmla="*/ 3 h 318"/>
                  <a:gd name="T22" fmla="*/ 113 w 85"/>
                  <a:gd name="T23" fmla="*/ 3 h 318"/>
                  <a:gd name="T24" fmla="*/ 144 w 85"/>
                  <a:gd name="T25" fmla="*/ 3 h 318"/>
                  <a:gd name="T26" fmla="*/ 113 w 85"/>
                  <a:gd name="T27" fmla="*/ 3 h 318"/>
                  <a:gd name="T28" fmla="*/ 144 w 85"/>
                  <a:gd name="T29" fmla="*/ 3 h 318"/>
                  <a:gd name="T30" fmla="*/ 165 w 85"/>
                  <a:gd name="T31" fmla="*/ 3 h 318"/>
                  <a:gd name="T32" fmla="*/ 218 w 85"/>
                  <a:gd name="T33" fmla="*/ 3 h 318"/>
                  <a:gd name="T34" fmla="*/ 241 w 85"/>
                  <a:gd name="T35" fmla="*/ 3 h 318"/>
                  <a:gd name="T36" fmla="*/ 218 w 85"/>
                  <a:gd name="T37" fmla="*/ 3 h 318"/>
                  <a:gd name="T38" fmla="*/ 190 w 85"/>
                  <a:gd name="T39" fmla="*/ 3 h 318"/>
                  <a:gd name="T40" fmla="*/ 165 w 85"/>
                  <a:gd name="T41" fmla="*/ 3 h 318"/>
                  <a:gd name="T42" fmla="*/ 113 w 85"/>
                  <a:gd name="T43" fmla="*/ 3 h 318"/>
                  <a:gd name="T44" fmla="*/ 86 w 85"/>
                  <a:gd name="T45" fmla="*/ 3 h 318"/>
                  <a:gd name="T46" fmla="*/ 65 w 85"/>
                  <a:gd name="T47" fmla="*/ 3 h 318"/>
                  <a:gd name="T48" fmla="*/ 5 w 85"/>
                  <a:gd name="T49" fmla="*/ 3 h 318"/>
                  <a:gd name="T50" fmla="*/ 113 w 85"/>
                  <a:gd name="T51" fmla="*/ 3 h 318"/>
                  <a:gd name="T52" fmla="*/ 190 w 85"/>
                  <a:gd name="T53" fmla="*/ 3 h 318"/>
                  <a:gd name="T54" fmla="*/ 218 w 85"/>
                  <a:gd name="T55" fmla="*/ 3 h 318"/>
                  <a:gd name="T56" fmla="*/ 190 w 85"/>
                  <a:gd name="T57" fmla="*/ 3 h 318"/>
                  <a:gd name="T58" fmla="*/ 190 w 85"/>
                  <a:gd name="T59" fmla="*/ 3 h 318"/>
                  <a:gd name="T60" fmla="*/ 144 w 85"/>
                  <a:gd name="T61" fmla="*/ 3 h 318"/>
                  <a:gd name="T62" fmla="*/ 65 w 85"/>
                  <a:gd name="T63" fmla="*/ 3 h 318"/>
                  <a:gd name="T64" fmla="*/ 113 w 85"/>
                  <a:gd name="T65" fmla="*/ 3 h 318"/>
                  <a:gd name="T66" fmla="*/ 165 w 85"/>
                  <a:gd name="T67" fmla="*/ 3 h 318"/>
                  <a:gd name="T68" fmla="*/ 218 w 85"/>
                  <a:gd name="T69" fmla="*/ 3 h 3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318"/>
                  <a:gd name="T107" fmla="*/ 85 w 85"/>
                  <a:gd name="T108" fmla="*/ 318 h 3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318">
                    <a:moveTo>
                      <a:pt x="72" y="153"/>
                    </a:moveTo>
                    <a:cubicBezTo>
                      <a:pt x="69" y="125"/>
                      <a:pt x="70" y="96"/>
                      <a:pt x="64" y="69"/>
                    </a:cubicBezTo>
                    <a:cubicBezTo>
                      <a:pt x="61" y="58"/>
                      <a:pt x="57" y="43"/>
                      <a:pt x="47" y="43"/>
                    </a:cubicBezTo>
                    <a:cubicBezTo>
                      <a:pt x="37" y="43"/>
                      <a:pt x="55" y="69"/>
                      <a:pt x="55" y="69"/>
                    </a:cubicBezTo>
                    <a:cubicBezTo>
                      <a:pt x="58" y="55"/>
                      <a:pt x="67" y="40"/>
                      <a:pt x="64" y="27"/>
                    </a:cubicBezTo>
                    <a:cubicBezTo>
                      <a:pt x="61" y="17"/>
                      <a:pt x="41" y="0"/>
                      <a:pt x="38" y="10"/>
                    </a:cubicBezTo>
                    <a:cubicBezTo>
                      <a:pt x="30" y="27"/>
                      <a:pt x="61" y="111"/>
                      <a:pt x="38" y="43"/>
                    </a:cubicBezTo>
                    <a:cubicBezTo>
                      <a:pt x="46" y="96"/>
                      <a:pt x="56" y="134"/>
                      <a:pt x="47" y="187"/>
                    </a:cubicBezTo>
                    <a:cubicBezTo>
                      <a:pt x="41" y="178"/>
                      <a:pt x="31" y="171"/>
                      <a:pt x="30" y="161"/>
                    </a:cubicBezTo>
                    <a:cubicBezTo>
                      <a:pt x="28" y="149"/>
                      <a:pt x="26" y="128"/>
                      <a:pt x="38" y="128"/>
                    </a:cubicBezTo>
                    <a:cubicBezTo>
                      <a:pt x="49" y="128"/>
                      <a:pt x="47" y="172"/>
                      <a:pt x="47" y="161"/>
                    </a:cubicBezTo>
                    <a:cubicBezTo>
                      <a:pt x="47" y="141"/>
                      <a:pt x="38" y="121"/>
                      <a:pt x="38" y="102"/>
                    </a:cubicBezTo>
                    <a:cubicBezTo>
                      <a:pt x="38" y="84"/>
                      <a:pt x="47" y="135"/>
                      <a:pt x="47" y="153"/>
                    </a:cubicBezTo>
                    <a:cubicBezTo>
                      <a:pt x="47" y="164"/>
                      <a:pt x="38" y="130"/>
                      <a:pt x="38" y="119"/>
                    </a:cubicBezTo>
                    <a:cubicBezTo>
                      <a:pt x="38" y="110"/>
                      <a:pt x="44" y="135"/>
                      <a:pt x="47" y="144"/>
                    </a:cubicBezTo>
                    <a:cubicBezTo>
                      <a:pt x="49" y="152"/>
                      <a:pt x="52" y="161"/>
                      <a:pt x="55" y="170"/>
                    </a:cubicBezTo>
                    <a:cubicBezTo>
                      <a:pt x="73" y="83"/>
                      <a:pt x="55" y="148"/>
                      <a:pt x="72" y="203"/>
                    </a:cubicBezTo>
                    <a:cubicBezTo>
                      <a:pt x="74" y="211"/>
                      <a:pt x="77" y="220"/>
                      <a:pt x="80" y="229"/>
                    </a:cubicBezTo>
                    <a:cubicBezTo>
                      <a:pt x="77" y="245"/>
                      <a:pt x="85" y="269"/>
                      <a:pt x="72" y="279"/>
                    </a:cubicBezTo>
                    <a:cubicBezTo>
                      <a:pt x="66" y="282"/>
                      <a:pt x="39" y="202"/>
                      <a:pt x="64" y="271"/>
                    </a:cubicBezTo>
                    <a:cubicBezTo>
                      <a:pt x="61" y="285"/>
                      <a:pt x="66" y="305"/>
                      <a:pt x="55" y="313"/>
                    </a:cubicBezTo>
                    <a:cubicBezTo>
                      <a:pt x="46" y="318"/>
                      <a:pt x="40" y="297"/>
                      <a:pt x="38" y="288"/>
                    </a:cubicBezTo>
                    <a:cubicBezTo>
                      <a:pt x="31" y="260"/>
                      <a:pt x="32" y="231"/>
                      <a:pt x="30" y="203"/>
                    </a:cubicBezTo>
                    <a:cubicBezTo>
                      <a:pt x="27" y="217"/>
                      <a:pt x="35" y="241"/>
                      <a:pt x="22" y="246"/>
                    </a:cubicBezTo>
                    <a:cubicBezTo>
                      <a:pt x="10" y="250"/>
                      <a:pt x="6" y="224"/>
                      <a:pt x="5" y="212"/>
                    </a:cubicBezTo>
                    <a:cubicBezTo>
                      <a:pt x="0" y="173"/>
                      <a:pt x="15" y="167"/>
                      <a:pt x="38" y="144"/>
                    </a:cubicBezTo>
                    <a:cubicBezTo>
                      <a:pt x="46" y="152"/>
                      <a:pt x="58" y="158"/>
                      <a:pt x="64" y="170"/>
                    </a:cubicBezTo>
                    <a:cubicBezTo>
                      <a:pt x="70" y="185"/>
                      <a:pt x="72" y="203"/>
                      <a:pt x="72" y="220"/>
                    </a:cubicBezTo>
                    <a:cubicBezTo>
                      <a:pt x="72" y="231"/>
                      <a:pt x="66" y="198"/>
                      <a:pt x="64" y="187"/>
                    </a:cubicBezTo>
                    <a:cubicBezTo>
                      <a:pt x="78" y="124"/>
                      <a:pt x="84" y="73"/>
                      <a:pt x="64" y="10"/>
                    </a:cubicBezTo>
                    <a:cubicBezTo>
                      <a:pt x="58" y="18"/>
                      <a:pt x="54" y="28"/>
                      <a:pt x="47" y="35"/>
                    </a:cubicBezTo>
                    <a:cubicBezTo>
                      <a:pt x="40" y="40"/>
                      <a:pt x="23" y="34"/>
                      <a:pt x="22" y="43"/>
                    </a:cubicBezTo>
                    <a:cubicBezTo>
                      <a:pt x="19" y="60"/>
                      <a:pt x="38" y="94"/>
                      <a:pt x="38" y="94"/>
                    </a:cubicBezTo>
                    <a:cubicBezTo>
                      <a:pt x="57" y="39"/>
                      <a:pt x="38" y="80"/>
                      <a:pt x="55" y="136"/>
                    </a:cubicBezTo>
                    <a:cubicBezTo>
                      <a:pt x="57" y="143"/>
                      <a:pt x="66" y="147"/>
                      <a:pt x="72" y="153"/>
                    </a:cubicBezTo>
                    <a:close/>
                  </a:path>
                </a:pathLst>
              </a:custGeom>
              <a:solidFill>
                <a:schemeClr val="bg2"/>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34865" name="Freeform 92"/>
              <p:cNvSpPr>
                <a:spLocks/>
              </p:cNvSpPr>
              <p:nvPr/>
            </p:nvSpPr>
            <p:spPr bwMode="auto">
              <a:xfrm>
                <a:off x="1635" y="2647"/>
                <a:ext cx="109" cy="309"/>
              </a:xfrm>
              <a:custGeom>
                <a:avLst/>
                <a:gdLst>
                  <a:gd name="T0" fmla="*/ 1 w 105"/>
                  <a:gd name="T1" fmla="*/ 0 h 354"/>
                  <a:gd name="T2" fmla="*/ 306 w 105"/>
                  <a:gd name="T3" fmla="*/ 3 h 354"/>
                  <a:gd name="T4" fmla="*/ 240 w 105"/>
                  <a:gd name="T5" fmla="*/ 3 h 354"/>
                  <a:gd name="T6" fmla="*/ 276 w 105"/>
                  <a:gd name="T7" fmla="*/ 3 h 354"/>
                  <a:gd name="T8" fmla="*/ 276 w 105"/>
                  <a:gd name="T9" fmla="*/ 3 h 354"/>
                  <a:gd name="T10" fmla="*/ 321 w 105"/>
                  <a:gd name="T11" fmla="*/ 3 h 354"/>
                  <a:gd name="T12" fmla="*/ 321 w 105"/>
                  <a:gd name="T13" fmla="*/ 3 h 354"/>
                  <a:gd name="T14" fmla="*/ 276 w 105"/>
                  <a:gd name="T15" fmla="*/ 4 h 354"/>
                  <a:gd name="T16" fmla="*/ 227 w 105"/>
                  <a:gd name="T17" fmla="*/ 4 h 354"/>
                  <a:gd name="T18" fmla="*/ 52 w 105"/>
                  <a:gd name="T19" fmla="*/ 3 h 354"/>
                  <a:gd name="T20" fmla="*/ 12 w 105"/>
                  <a:gd name="T21" fmla="*/ 3 h 354"/>
                  <a:gd name="T22" fmla="*/ 52 w 105"/>
                  <a:gd name="T23" fmla="*/ 3 h 354"/>
                  <a:gd name="T24" fmla="*/ 9 w 105"/>
                  <a:gd name="T25" fmla="*/ 3 h 354"/>
                  <a:gd name="T26" fmla="*/ 64 w 105"/>
                  <a:gd name="T27" fmla="*/ 3 h 354"/>
                  <a:gd name="T28" fmla="*/ 6 w 105"/>
                  <a:gd name="T29" fmla="*/ 3 h 354"/>
                  <a:gd name="T30" fmla="*/ 1 w 105"/>
                  <a:gd name="T31" fmla="*/ 0 h 3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5"/>
                  <a:gd name="T49" fmla="*/ 0 h 354"/>
                  <a:gd name="T50" fmla="*/ 105 w 105"/>
                  <a:gd name="T51" fmla="*/ 354 h 3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5" h="354">
                    <a:moveTo>
                      <a:pt x="1" y="0"/>
                    </a:moveTo>
                    <a:cubicBezTo>
                      <a:pt x="19" y="11"/>
                      <a:pt x="67" y="3"/>
                      <a:pt x="92" y="5"/>
                    </a:cubicBezTo>
                    <a:cubicBezTo>
                      <a:pt x="87" y="16"/>
                      <a:pt x="83" y="22"/>
                      <a:pt x="73" y="29"/>
                    </a:cubicBezTo>
                    <a:cubicBezTo>
                      <a:pt x="76" y="39"/>
                      <a:pt x="80" y="50"/>
                      <a:pt x="84" y="61"/>
                    </a:cubicBezTo>
                    <a:cubicBezTo>
                      <a:pt x="80" y="89"/>
                      <a:pt x="73" y="118"/>
                      <a:pt x="84" y="146"/>
                    </a:cubicBezTo>
                    <a:cubicBezTo>
                      <a:pt x="86" y="158"/>
                      <a:pt x="89" y="158"/>
                      <a:pt x="97" y="168"/>
                    </a:cubicBezTo>
                    <a:cubicBezTo>
                      <a:pt x="101" y="194"/>
                      <a:pt x="99" y="212"/>
                      <a:pt x="97" y="240"/>
                    </a:cubicBezTo>
                    <a:cubicBezTo>
                      <a:pt x="103" y="261"/>
                      <a:pt x="105" y="319"/>
                      <a:pt x="84" y="336"/>
                    </a:cubicBezTo>
                    <a:cubicBezTo>
                      <a:pt x="80" y="347"/>
                      <a:pt x="79" y="351"/>
                      <a:pt x="68" y="354"/>
                    </a:cubicBezTo>
                    <a:cubicBezTo>
                      <a:pt x="38" y="351"/>
                      <a:pt x="24" y="348"/>
                      <a:pt x="14" y="320"/>
                    </a:cubicBezTo>
                    <a:cubicBezTo>
                      <a:pt x="12" y="307"/>
                      <a:pt x="7" y="294"/>
                      <a:pt x="12" y="282"/>
                    </a:cubicBezTo>
                    <a:cubicBezTo>
                      <a:pt x="7" y="269"/>
                      <a:pt x="10" y="257"/>
                      <a:pt x="14" y="245"/>
                    </a:cubicBezTo>
                    <a:cubicBezTo>
                      <a:pt x="2" y="199"/>
                      <a:pt x="13" y="146"/>
                      <a:pt x="9" y="98"/>
                    </a:cubicBezTo>
                    <a:cubicBezTo>
                      <a:pt x="11" y="79"/>
                      <a:pt x="13" y="62"/>
                      <a:pt x="20" y="45"/>
                    </a:cubicBezTo>
                    <a:cubicBezTo>
                      <a:pt x="17" y="29"/>
                      <a:pt x="20" y="18"/>
                      <a:pt x="6" y="13"/>
                    </a:cubicBezTo>
                    <a:cubicBezTo>
                      <a:pt x="0" y="3"/>
                      <a:pt x="1" y="8"/>
                      <a:pt x="1" y="0"/>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34866" name="Freeform 93"/>
              <p:cNvSpPr>
                <a:spLocks/>
              </p:cNvSpPr>
              <p:nvPr/>
            </p:nvSpPr>
            <p:spPr bwMode="auto">
              <a:xfrm>
                <a:off x="3008" y="2583"/>
                <a:ext cx="155" cy="328"/>
              </a:xfrm>
              <a:custGeom>
                <a:avLst/>
                <a:gdLst>
                  <a:gd name="T0" fmla="*/ 496 w 149"/>
                  <a:gd name="T1" fmla="*/ 3 h 376"/>
                  <a:gd name="T2" fmla="*/ 472 w 149"/>
                  <a:gd name="T3" fmla="*/ 3 h 376"/>
                  <a:gd name="T4" fmla="*/ 438 w 149"/>
                  <a:gd name="T5" fmla="*/ 3 h 376"/>
                  <a:gd name="T6" fmla="*/ 432 w 149"/>
                  <a:gd name="T7" fmla="*/ 3 h 376"/>
                  <a:gd name="T8" fmla="*/ 369 w 149"/>
                  <a:gd name="T9" fmla="*/ 3 h 376"/>
                  <a:gd name="T10" fmla="*/ 291 w 149"/>
                  <a:gd name="T11" fmla="*/ 3 h 376"/>
                  <a:gd name="T12" fmla="*/ 234 w 149"/>
                  <a:gd name="T13" fmla="*/ 4 h 376"/>
                  <a:gd name="T14" fmla="*/ 196 w 149"/>
                  <a:gd name="T15" fmla="*/ 4 h 376"/>
                  <a:gd name="T16" fmla="*/ 62 w 149"/>
                  <a:gd name="T17" fmla="*/ 4 h 376"/>
                  <a:gd name="T18" fmla="*/ 2 w 149"/>
                  <a:gd name="T19" fmla="*/ 4 h 376"/>
                  <a:gd name="T20" fmla="*/ 5 w 149"/>
                  <a:gd name="T21" fmla="*/ 3 h 376"/>
                  <a:gd name="T22" fmla="*/ 8 w 149"/>
                  <a:gd name="T23" fmla="*/ 3 h 376"/>
                  <a:gd name="T24" fmla="*/ 70 w 149"/>
                  <a:gd name="T25" fmla="*/ 3 h 376"/>
                  <a:gd name="T26" fmla="*/ 117 w 149"/>
                  <a:gd name="T27" fmla="*/ 3 h 376"/>
                  <a:gd name="T28" fmla="*/ 149 w 149"/>
                  <a:gd name="T29" fmla="*/ 3 h 376"/>
                  <a:gd name="T30" fmla="*/ 283 w 149"/>
                  <a:gd name="T31" fmla="*/ 3 h 376"/>
                  <a:gd name="T32" fmla="*/ 432 w 149"/>
                  <a:gd name="T33" fmla="*/ 3 h 376"/>
                  <a:gd name="T34" fmla="*/ 496 w 149"/>
                  <a:gd name="T35" fmla="*/ 3 h 3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9"/>
                  <a:gd name="T55" fmla="*/ 0 h 376"/>
                  <a:gd name="T56" fmla="*/ 149 w 149"/>
                  <a:gd name="T57" fmla="*/ 376 h 3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9" h="376">
                    <a:moveTo>
                      <a:pt x="141" y="20"/>
                    </a:moveTo>
                    <a:cubicBezTo>
                      <a:pt x="135" y="47"/>
                      <a:pt x="136" y="74"/>
                      <a:pt x="133" y="103"/>
                    </a:cubicBezTo>
                    <a:cubicBezTo>
                      <a:pt x="131" y="112"/>
                      <a:pt x="127" y="120"/>
                      <a:pt x="125" y="130"/>
                    </a:cubicBezTo>
                    <a:cubicBezTo>
                      <a:pt x="124" y="133"/>
                      <a:pt x="122" y="140"/>
                      <a:pt x="122" y="140"/>
                    </a:cubicBezTo>
                    <a:cubicBezTo>
                      <a:pt x="126" y="171"/>
                      <a:pt x="121" y="215"/>
                      <a:pt x="104" y="244"/>
                    </a:cubicBezTo>
                    <a:cubicBezTo>
                      <a:pt x="98" y="263"/>
                      <a:pt x="102" y="306"/>
                      <a:pt x="82" y="314"/>
                    </a:cubicBezTo>
                    <a:cubicBezTo>
                      <a:pt x="78" y="326"/>
                      <a:pt x="66" y="361"/>
                      <a:pt x="66" y="362"/>
                    </a:cubicBezTo>
                    <a:cubicBezTo>
                      <a:pt x="62" y="362"/>
                      <a:pt x="59" y="363"/>
                      <a:pt x="56" y="364"/>
                    </a:cubicBezTo>
                    <a:cubicBezTo>
                      <a:pt x="43" y="376"/>
                      <a:pt x="36" y="371"/>
                      <a:pt x="18" y="370"/>
                    </a:cubicBezTo>
                    <a:cubicBezTo>
                      <a:pt x="12" y="363"/>
                      <a:pt x="8" y="356"/>
                      <a:pt x="2" y="351"/>
                    </a:cubicBezTo>
                    <a:cubicBezTo>
                      <a:pt x="0" y="336"/>
                      <a:pt x="0" y="329"/>
                      <a:pt x="5" y="316"/>
                    </a:cubicBezTo>
                    <a:cubicBezTo>
                      <a:pt x="7" y="287"/>
                      <a:pt x="1" y="247"/>
                      <a:pt x="8" y="220"/>
                    </a:cubicBezTo>
                    <a:cubicBezTo>
                      <a:pt x="9" y="211"/>
                      <a:pt x="21" y="199"/>
                      <a:pt x="21" y="199"/>
                    </a:cubicBezTo>
                    <a:cubicBezTo>
                      <a:pt x="22" y="168"/>
                      <a:pt x="17" y="133"/>
                      <a:pt x="34" y="106"/>
                    </a:cubicBezTo>
                    <a:cubicBezTo>
                      <a:pt x="36" y="95"/>
                      <a:pt x="42" y="74"/>
                      <a:pt x="42" y="74"/>
                    </a:cubicBezTo>
                    <a:cubicBezTo>
                      <a:pt x="45" y="3"/>
                      <a:pt x="33" y="0"/>
                      <a:pt x="80" y="18"/>
                    </a:cubicBezTo>
                    <a:cubicBezTo>
                      <a:pt x="108" y="14"/>
                      <a:pt x="99" y="13"/>
                      <a:pt x="122" y="18"/>
                    </a:cubicBezTo>
                    <a:cubicBezTo>
                      <a:pt x="144" y="22"/>
                      <a:pt x="149" y="28"/>
                      <a:pt x="141" y="20"/>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34867" name="Freeform 94"/>
              <p:cNvSpPr>
                <a:spLocks/>
              </p:cNvSpPr>
              <p:nvPr/>
            </p:nvSpPr>
            <p:spPr bwMode="auto">
              <a:xfrm>
                <a:off x="1714" y="1020"/>
                <a:ext cx="99" cy="440"/>
              </a:xfrm>
              <a:custGeom>
                <a:avLst/>
                <a:gdLst>
                  <a:gd name="T0" fmla="*/ 68 w 96"/>
                  <a:gd name="T1" fmla="*/ 6 h 504"/>
                  <a:gd name="T2" fmla="*/ 161 w 96"/>
                  <a:gd name="T3" fmla="*/ 7 h 504"/>
                  <a:gd name="T4" fmla="*/ 192 w 96"/>
                  <a:gd name="T5" fmla="*/ 6 h 504"/>
                  <a:gd name="T6" fmla="*/ 192 w 96"/>
                  <a:gd name="T7" fmla="*/ 3 h 504"/>
                  <a:gd name="T8" fmla="*/ 237 w 96"/>
                  <a:gd name="T9" fmla="*/ 3 h 504"/>
                  <a:gd name="T10" fmla="*/ 255 w 96"/>
                  <a:gd name="T11" fmla="*/ 3 h 504"/>
                  <a:gd name="T12" fmla="*/ 237 w 96"/>
                  <a:gd name="T13" fmla="*/ 3 h 504"/>
                  <a:gd name="T14" fmla="*/ 206 w 96"/>
                  <a:gd name="T15" fmla="*/ 3 h 504"/>
                  <a:gd name="T16" fmla="*/ 74 w 96"/>
                  <a:gd name="T17" fmla="*/ 3 h 504"/>
                  <a:gd name="T18" fmla="*/ 68 w 96"/>
                  <a:gd name="T19" fmla="*/ 3 h 504"/>
                  <a:gd name="T20" fmla="*/ 80 w 96"/>
                  <a:gd name="T21" fmla="*/ 4 h 504"/>
                  <a:gd name="T22" fmla="*/ 104 w 96"/>
                  <a:gd name="T23" fmla="*/ 5 h 504"/>
                  <a:gd name="T24" fmla="*/ 64 w 96"/>
                  <a:gd name="T25" fmla="*/ 6 h 504"/>
                  <a:gd name="T26" fmla="*/ 68 w 96"/>
                  <a:gd name="T27" fmla="*/ 6 h 5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
                  <a:gd name="T43" fmla="*/ 0 h 504"/>
                  <a:gd name="T44" fmla="*/ 96 w 96"/>
                  <a:gd name="T45" fmla="*/ 504 h 5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6" h="504">
                    <a:moveTo>
                      <a:pt x="26" y="486"/>
                    </a:moveTo>
                    <a:cubicBezTo>
                      <a:pt x="50" y="492"/>
                      <a:pt x="38" y="489"/>
                      <a:pt x="61" y="494"/>
                    </a:cubicBezTo>
                    <a:cubicBezTo>
                      <a:pt x="69" y="480"/>
                      <a:pt x="66" y="465"/>
                      <a:pt x="72" y="451"/>
                    </a:cubicBezTo>
                    <a:cubicBezTo>
                      <a:pt x="77" y="408"/>
                      <a:pt x="82" y="366"/>
                      <a:pt x="72" y="323"/>
                    </a:cubicBezTo>
                    <a:cubicBezTo>
                      <a:pt x="73" y="288"/>
                      <a:pt x="75" y="247"/>
                      <a:pt x="88" y="214"/>
                    </a:cubicBezTo>
                    <a:cubicBezTo>
                      <a:pt x="93" y="179"/>
                      <a:pt x="89" y="192"/>
                      <a:pt x="96" y="174"/>
                    </a:cubicBezTo>
                    <a:cubicBezTo>
                      <a:pt x="94" y="116"/>
                      <a:pt x="92" y="96"/>
                      <a:pt x="88" y="51"/>
                    </a:cubicBezTo>
                    <a:cubicBezTo>
                      <a:pt x="90" y="21"/>
                      <a:pt x="89" y="26"/>
                      <a:pt x="77" y="6"/>
                    </a:cubicBezTo>
                    <a:cubicBezTo>
                      <a:pt x="43" y="8"/>
                      <a:pt x="39" y="0"/>
                      <a:pt x="29" y="25"/>
                    </a:cubicBezTo>
                    <a:cubicBezTo>
                      <a:pt x="31" y="56"/>
                      <a:pt x="37" y="90"/>
                      <a:pt x="26" y="121"/>
                    </a:cubicBezTo>
                    <a:cubicBezTo>
                      <a:pt x="49" y="199"/>
                      <a:pt x="0" y="279"/>
                      <a:pt x="32" y="363"/>
                    </a:cubicBezTo>
                    <a:cubicBezTo>
                      <a:pt x="33" y="379"/>
                      <a:pt x="34" y="390"/>
                      <a:pt x="40" y="406"/>
                    </a:cubicBezTo>
                    <a:cubicBezTo>
                      <a:pt x="34" y="428"/>
                      <a:pt x="29" y="450"/>
                      <a:pt x="24" y="473"/>
                    </a:cubicBezTo>
                    <a:cubicBezTo>
                      <a:pt x="25" y="479"/>
                      <a:pt x="44" y="504"/>
                      <a:pt x="26" y="486"/>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34868" name="Freeform 95"/>
              <p:cNvSpPr>
                <a:spLocks/>
              </p:cNvSpPr>
              <p:nvPr/>
            </p:nvSpPr>
            <p:spPr bwMode="auto">
              <a:xfrm>
                <a:off x="3431" y="1007"/>
                <a:ext cx="156" cy="358"/>
              </a:xfrm>
              <a:custGeom>
                <a:avLst/>
                <a:gdLst>
                  <a:gd name="T0" fmla="*/ 5 w 150"/>
                  <a:gd name="T1" fmla="*/ 5 h 410"/>
                  <a:gd name="T2" fmla="*/ 141 w 150"/>
                  <a:gd name="T3" fmla="*/ 5 h 410"/>
                  <a:gd name="T4" fmla="*/ 281 w 150"/>
                  <a:gd name="T5" fmla="*/ 5 h 410"/>
                  <a:gd name="T6" fmla="*/ 329 w 150"/>
                  <a:gd name="T7" fmla="*/ 4 h 410"/>
                  <a:gd name="T8" fmla="*/ 402 w 150"/>
                  <a:gd name="T9" fmla="*/ 3 h 410"/>
                  <a:gd name="T10" fmla="*/ 450 w 150"/>
                  <a:gd name="T11" fmla="*/ 3 h 410"/>
                  <a:gd name="T12" fmla="*/ 475 w 150"/>
                  <a:gd name="T13" fmla="*/ 3 h 410"/>
                  <a:gd name="T14" fmla="*/ 487 w 150"/>
                  <a:gd name="T15" fmla="*/ 3 h 410"/>
                  <a:gd name="T16" fmla="*/ 506 w 150"/>
                  <a:gd name="T17" fmla="*/ 3 h 410"/>
                  <a:gd name="T18" fmla="*/ 513 w 150"/>
                  <a:gd name="T19" fmla="*/ 3 h 410"/>
                  <a:gd name="T20" fmla="*/ 456 w 150"/>
                  <a:gd name="T21" fmla="*/ 0 h 410"/>
                  <a:gd name="T22" fmla="*/ 329 w 150"/>
                  <a:gd name="T23" fmla="*/ 3 h 410"/>
                  <a:gd name="T24" fmla="*/ 270 w 150"/>
                  <a:gd name="T25" fmla="*/ 3 h 410"/>
                  <a:gd name="T26" fmla="*/ 233 w 150"/>
                  <a:gd name="T27" fmla="*/ 3 h 410"/>
                  <a:gd name="T28" fmla="*/ 201 w 150"/>
                  <a:gd name="T29" fmla="*/ 3 h 410"/>
                  <a:gd name="T30" fmla="*/ 147 w 150"/>
                  <a:gd name="T31" fmla="*/ 3 h 410"/>
                  <a:gd name="T32" fmla="*/ 141 w 150"/>
                  <a:gd name="T33" fmla="*/ 3 h 410"/>
                  <a:gd name="T34" fmla="*/ 116 w 150"/>
                  <a:gd name="T35" fmla="*/ 3 h 410"/>
                  <a:gd name="T36" fmla="*/ 108 w 150"/>
                  <a:gd name="T37" fmla="*/ 3 h 410"/>
                  <a:gd name="T38" fmla="*/ 96 w 150"/>
                  <a:gd name="T39" fmla="*/ 3 h 410"/>
                  <a:gd name="T40" fmla="*/ 58 w 150"/>
                  <a:gd name="T41" fmla="*/ 4 h 410"/>
                  <a:gd name="T42" fmla="*/ 10 w 150"/>
                  <a:gd name="T43" fmla="*/ 5 h 410"/>
                  <a:gd name="T44" fmla="*/ 2 w 150"/>
                  <a:gd name="T45" fmla="*/ 5 h 410"/>
                  <a:gd name="T46" fmla="*/ 5 w 150"/>
                  <a:gd name="T47" fmla="*/ 5 h 4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0"/>
                  <a:gd name="T73" fmla="*/ 0 h 410"/>
                  <a:gd name="T74" fmla="*/ 150 w 150"/>
                  <a:gd name="T75" fmla="*/ 410 h 41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0" h="410">
                    <a:moveTo>
                      <a:pt x="5" y="381"/>
                    </a:moveTo>
                    <a:cubicBezTo>
                      <a:pt x="18" y="394"/>
                      <a:pt x="19" y="403"/>
                      <a:pt x="40" y="410"/>
                    </a:cubicBezTo>
                    <a:cubicBezTo>
                      <a:pt x="55" y="408"/>
                      <a:pt x="66" y="407"/>
                      <a:pt x="80" y="402"/>
                    </a:cubicBezTo>
                    <a:cubicBezTo>
                      <a:pt x="98" y="383"/>
                      <a:pt x="80" y="405"/>
                      <a:pt x="93" y="362"/>
                    </a:cubicBezTo>
                    <a:cubicBezTo>
                      <a:pt x="101" y="335"/>
                      <a:pt x="109" y="307"/>
                      <a:pt x="114" y="280"/>
                    </a:cubicBezTo>
                    <a:cubicBezTo>
                      <a:pt x="111" y="260"/>
                      <a:pt x="115" y="232"/>
                      <a:pt x="128" y="216"/>
                    </a:cubicBezTo>
                    <a:cubicBezTo>
                      <a:pt x="130" y="207"/>
                      <a:pt x="136" y="192"/>
                      <a:pt x="136" y="192"/>
                    </a:cubicBezTo>
                    <a:cubicBezTo>
                      <a:pt x="136" y="167"/>
                      <a:pt x="135" y="141"/>
                      <a:pt x="138" y="117"/>
                    </a:cubicBezTo>
                    <a:cubicBezTo>
                      <a:pt x="138" y="111"/>
                      <a:pt x="144" y="101"/>
                      <a:pt x="144" y="101"/>
                    </a:cubicBezTo>
                    <a:cubicBezTo>
                      <a:pt x="144" y="86"/>
                      <a:pt x="150" y="63"/>
                      <a:pt x="146" y="48"/>
                    </a:cubicBezTo>
                    <a:cubicBezTo>
                      <a:pt x="144" y="30"/>
                      <a:pt x="144" y="11"/>
                      <a:pt x="130" y="0"/>
                    </a:cubicBezTo>
                    <a:cubicBezTo>
                      <a:pt x="117" y="6"/>
                      <a:pt x="105" y="7"/>
                      <a:pt x="93" y="13"/>
                    </a:cubicBezTo>
                    <a:cubicBezTo>
                      <a:pt x="84" y="27"/>
                      <a:pt x="91" y="38"/>
                      <a:pt x="77" y="53"/>
                    </a:cubicBezTo>
                    <a:cubicBezTo>
                      <a:pt x="83" y="77"/>
                      <a:pt x="81" y="118"/>
                      <a:pt x="66" y="138"/>
                    </a:cubicBezTo>
                    <a:cubicBezTo>
                      <a:pt x="63" y="146"/>
                      <a:pt x="59" y="153"/>
                      <a:pt x="58" y="162"/>
                    </a:cubicBezTo>
                    <a:cubicBezTo>
                      <a:pt x="53" y="185"/>
                      <a:pt x="58" y="199"/>
                      <a:pt x="42" y="216"/>
                    </a:cubicBezTo>
                    <a:cubicBezTo>
                      <a:pt x="41" y="219"/>
                      <a:pt x="41" y="222"/>
                      <a:pt x="40" y="226"/>
                    </a:cubicBezTo>
                    <a:cubicBezTo>
                      <a:pt x="38" y="228"/>
                      <a:pt x="34" y="229"/>
                      <a:pt x="34" y="232"/>
                    </a:cubicBezTo>
                    <a:cubicBezTo>
                      <a:pt x="32" y="237"/>
                      <a:pt x="33" y="244"/>
                      <a:pt x="32" y="250"/>
                    </a:cubicBezTo>
                    <a:cubicBezTo>
                      <a:pt x="31" y="252"/>
                      <a:pt x="30" y="255"/>
                      <a:pt x="29" y="258"/>
                    </a:cubicBezTo>
                    <a:cubicBezTo>
                      <a:pt x="26" y="290"/>
                      <a:pt x="20" y="317"/>
                      <a:pt x="16" y="349"/>
                    </a:cubicBezTo>
                    <a:cubicBezTo>
                      <a:pt x="14" y="359"/>
                      <a:pt x="17" y="372"/>
                      <a:pt x="10" y="381"/>
                    </a:cubicBezTo>
                    <a:cubicBezTo>
                      <a:pt x="7" y="383"/>
                      <a:pt x="5" y="386"/>
                      <a:pt x="2" y="386"/>
                    </a:cubicBezTo>
                    <a:cubicBezTo>
                      <a:pt x="0" y="386"/>
                      <a:pt x="4" y="382"/>
                      <a:pt x="5" y="381"/>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grpSp>
        <p:sp>
          <p:nvSpPr>
            <p:cNvPr id="49" name="Rectangle 96"/>
            <p:cNvSpPr>
              <a:spLocks noChangeArrowheads="1"/>
            </p:cNvSpPr>
            <p:nvPr/>
          </p:nvSpPr>
          <p:spPr bwMode="auto">
            <a:xfrm>
              <a:off x="6199187" y="2946400"/>
              <a:ext cx="180975" cy="436548"/>
            </a:xfrm>
            <a:prstGeom prst="rect">
              <a:avLst/>
            </a:prstGeom>
            <a:noFill/>
            <a:ln>
              <a:noFill/>
            </a:ln>
            <a:effectLst>
              <a:outerShdw blurRad="63500" dist="46662" dir="2115817" algn="ctr" rotWithShape="0">
                <a:schemeClr val="bg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spAutoFit/>
            </a:bodyPr>
            <a:lstStyle/>
            <a:p>
              <a:pPr>
                <a:defRPr/>
              </a:pPr>
              <a:endParaRPr lang="en-US" sz="2400" i="1" dirty="0">
                <a:solidFill>
                  <a:srgbClr val="FFFFFF"/>
                </a:solidFill>
                <a:latin typeface="Kruti Dev 010" pitchFamily="2" charset="0"/>
                <a:ea typeface="+mn-ea"/>
                <a:cs typeface="+mn-cs"/>
              </a:endParaRPr>
            </a:p>
          </p:txBody>
        </p:sp>
      </p:grpSp>
      <p:sp>
        <p:nvSpPr>
          <p:cNvPr id="34818" name="Rectangle 2"/>
          <p:cNvSpPr>
            <a:spLocks noChangeArrowheads="1"/>
          </p:cNvSpPr>
          <p:nvPr/>
        </p:nvSpPr>
        <p:spPr bwMode="auto">
          <a:xfrm>
            <a:off x="169863" y="7427913"/>
            <a:ext cx="145415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l">
              <a:spcBef>
                <a:spcPct val="50000"/>
              </a:spcBef>
            </a:pPr>
            <a:endParaRPr lang="en-US" sz="1000">
              <a:latin typeface="Kruti Dev 010" charset="0"/>
            </a:endParaRPr>
          </a:p>
        </p:txBody>
      </p:sp>
      <p:sp>
        <p:nvSpPr>
          <p:cNvPr id="34819" name="Rectangle 3"/>
          <p:cNvSpPr>
            <a:spLocks noChangeArrowheads="1"/>
          </p:cNvSpPr>
          <p:nvPr/>
        </p:nvSpPr>
        <p:spPr bwMode="auto">
          <a:xfrm>
            <a:off x="685800" y="455613"/>
            <a:ext cx="3922713" cy="6815137"/>
          </a:xfrm>
          <a:prstGeom prst="rect">
            <a:avLst/>
          </a:prstGeom>
          <a:noFill/>
          <a:ln w="1174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latin typeface="Kruti Dev 010" charset="0"/>
            </a:endParaRPr>
          </a:p>
        </p:txBody>
      </p:sp>
      <p:sp>
        <p:nvSpPr>
          <p:cNvPr id="34820" name="Line 4"/>
          <p:cNvSpPr>
            <a:spLocks noChangeShapeType="1"/>
          </p:cNvSpPr>
          <p:nvPr/>
        </p:nvSpPr>
        <p:spPr bwMode="auto">
          <a:xfrm flipV="1">
            <a:off x="1304925" y="515938"/>
            <a:ext cx="1588" cy="6715125"/>
          </a:xfrm>
          <a:prstGeom prst="line">
            <a:avLst/>
          </a:prstGeom>
          <a:noFill/>
          <a:ln w="1174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21" name="Line 5"/>
          <p:cNvSpPr>
            <a:spLocks noChangeShapeType="1"/>
          </p:cNvSpPr>
          <p:nvPr/>
        </p:nvSpPr>
        <p:spPr bwMode="auto">
          <a:xfrm>
            <a:off x="1600200" y="1330325"/>
            <a:ext cx="2625725" cy="1588"/>
          </a:xfrm>
          <a:prstGeom prst="line">
            <a:avLst/>
          </a:prstGeom>
          <a:noFill/>
          <a:ln w="301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22" name="Rectangle 10"/>
          <p:cNvSpPr>
            <a:spLocks noChangeArrowheads="1"/>
          </p:cNvSpPr>
          <p:nvPr/>
        </p:nvSpPr>
        <p:spPr bwMode="auto">
          <a:xfrm>
            <a:off x="3752850" y="3230563"/>
            <a:ext cx="384175" cy="1508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Kruti Dev 010" charset="0"/>
            </a:endParaRPr>
          </a:p>
        </p:txBody>
      </p:sp>
      <p:sp>
        <p:nvSpPr>
          <p:cNvPr id="34823" name="Rectangle 11"/>
          <p:cNvSpPr>
            <a:spLocks noChangeArrowheads="1"/>
          </p:cNvSpPr>
          <p:nvPr/>
        </p:nvSpPr>
        <p:spPr bwMode="auto">
          <a:xfrm>
            <a:off x="2860675" y="1481138"/>
            <a:ext cx="311150" cy="2571750"/>
          </a:xfrm>
          <a:prstGeom prst="rect">
            <a:avLst/>
          </a:prstGeom>
          <a:blipFill dpi="0" rotWithShape="0">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Kruti Dev 010" charset="0"/>
            </a:endParaRPr>
          </a:p>
        </p:txBody>
      </p:sp>
      <p:sp>
        <p:nvSpPr>
          <p:cNvPr id="34824" name="Rectangle 12"/>
          <p:cNvSpPr>
            <a:spLocks noChangeArrowheads="1"/>
          </p:cNvSpPr>
          <p:nvPr/>
        </p:nvSpPr>
        <p:spPr bwMode="auto">
          <a:xfrm>
            <a:off x="2838450" y="1450975"/>
            <a:ext cx="354013" cy="2622550"/>
          </a:xfrm>
          <a:prstGeom prst="rect">
            <a:avLst/>
          </a:prstGeom>
          <a:noFill/>
          <a:ln w="587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latin typeface="Kruti Dev 010" charset="0"/>
            </a:endParaRPr>
          </a:p>
        </p:txBody>
      </p:sp>
      <p:sp>
        <p:nvSpPr>
          <p:cNvPr id="34825" name="AutoShape 13"/>
          <p:cNvSpPr>
            <a:spLocks noChangeArrowheads="1"/>
          </p:cNvSpPr>
          <p:nvPr/>
        </p:nvSpPr>
        <p:spPr bwMode="auto">
          <a:xfrm rot="-2724430">
            <a:off x="2705894" y="3733007"/>
            <a:ext cx="590550" cy="601662"/>
          </a:xfrm>
          <a:prstGeom prst="rtTriangle">
            <a:avLst/>
          </a:prstGeom>
          <a:solidFill>
            <a:schemeClr val="tx2"/>
          </a:solidFill>
          <a:ln w="12700">
            <a:solidFill>
              <a:schemeClr val="tx1"/>
            </a:solidFill>
            <a:miter lim="800000"/>
            <a:headEnd/>
            <a:tailEnd/>
          </a:ln>
        </p:spPr>
        <p:txBody>
          <a:bodyPr wrap="none" anchor="ctr"/>
          <a:lstStyle/>
          <a:p>
            <a:endParaRPr lang="en-US">
              <a:latin typeface="Kruti Dev 010" charset="0"/>
            </a:endParaRPr>
          </a:p>
        </p:txBody>
      </p:sp>
      <p:sp>
        <p:nvSpPr>
          <p:cNvPr id="34826" name="Rectangle 45"/>
          <p:cNvSpPr>
            <a:spLocks noChangeArrowheads="1"/>
          </p:cNvSpPr>
          <p:nvPr/>
        </p:nvSpPr>
        <p:spPr bwMode="auto">
          <a:xfrm>
            <a:off x="4979988" y="414338"/>
            <a:ext cx="4708525" cy="685006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Kruti Dev 010" charset="0"/>
            </a:endParaRPr>
          </a:p>
        </p:txBody>
      </p:sp>
      <p:pic>
        <p:nvPicPr>
          <p:cNvPr id="34827" name="Picture 46"/>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979988" y="444500"/>
            <a:ext cx="4713287" cy="681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8" name="Rectangle 47"/>
          <p:cNvSpPr>
            <a:spLocks noChangeArrowheads="1"/>
          </p:cNvSpPr>
          <p:nvPr/>
        </p:nvSpPr>
        <p:spPr bwMode="auto">
          <a:xfrm>
            <a:off x="5008563" y="433388"/>
            <a:ext cx="4692650" cy="6769100"/>
          </a:xfrm>
          <a:prstGeom prst="rect">
            <a:avLst/>
          </a:prstGeom>
          <a:solidFill>
            <a:schemeClr val="tx1">
              <a:alpha val="50195"/>
            </a:schemeClr>
          </a:solidFill>
          <a:ln w="12700">
            <a:solidFill>
              <a:schemeClr val="tx1"/>
            </a:solidFill>
            <a:miter lim="800000"/>
            <a:headEnd/>
            <a:tailEnd/>
          </a:ln>
        </p:spPr>
        <p:txBody>
          <a:bodyPr wrap="none" anchor="ctr"/>
          <a:lstStyle/>
          <a:p>
            <a:endParaRPr lang="en-US">
              <a:latin typeface="Kruti Dev 010" charset="0"/>
            </a:endParaRPr>
          </a:p>
        </p:txBody>
      </p:sp>
      <p:sp>
        <p:nvSpPr>
          <p:cNvPr id="34829" name="Rectangle 48"/>
          <p:cNvSpPr>
            <a:spLocks noChangeArrowheads="1"/>
          </p:cNvSpPr>
          <p:nvPr/>
        </p:nvSpPr>
        <p:spPr bwMode="auto">
          <a:xfrm>
            <a:off x="4999038" y="461963"/>
            <a:ext cx="4694237" cy="6808787"/>
          </a:xfrm>
          <a:prstGeom prst="rect">
            <a:avLst/>
          </a:prstGeom>
          <a:noFill/>
          <a:ln w="133350">
            <a:solidFill>
              <a:srgbClr val="1822CD"/>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Kruti Dev 010" charset="0"/>
            </a:endParaRPr>
          </a:p>
        </p:txBody>
      </p:sp>
      <p:sp>
        <p:nvSpPr>
          <p:cNvPr id="34830" name="Text Box 56"/>
          <p:cNvSpPr txBox="1">
            <a:spLocks noChangeArrowheads="1"/>
          </p:cNvSpPr>
          <p:nvPr/>
        </p:nvSpPr>
        <p:spPr bwMode="auto">
          <a:xfrm>
            <a:off x="9050338" y="7342188"/>
            <a:ext cx="2397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latin typeface="Kruti Dev 010" charset="0"/>
              </a:rPr>
              <a:t> </a:t>
            </a:r>
          </a:p>
        </p:txBody>
      </p:sp>
      <p:sp>
        <p:nvSpPr>
          <p:cNvPr id="802873" name="Oval 57"/>
          <p:cNvSpPr>
            <a:spLocks noChangeArrowheads="1"/>
          </p:cNvSpPr>
          <p:nvPr/>
        </p:nvSpPr>
        <p:spPr bwMode="auto">
          <a:xfrm>
            <a:off x="1254125" y="4511675"/>
            <a:ext cx="3305175" cy="792163"/>
          </a:xfrm>
          <a:prstGeom prst="ellipse">
            <a:avLst/>
          </a:prstGeom>
          <a:noFill/>
          <a:ln w="76200">
            <a:solidFill>
              <a:schemeClr val="hlink"/>
            </a:solidFill>
            <a:round/>
            <a:headEnd/>
            <a:tailEnd/>
          </a:ln>
          <a:effectLst>
            <a:outerShdw blurRad="63500" dist="71842" dir="2700000" algn="ctr" rotWithShape="0">
              <a:schemeClr val="tx2">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34832" name="Text Box 60"/>
          <p:cNvSpPr txBox="1">
            <a:spLocks noChangeArrowheads="1"/>
          </p:cNvSpPr>
          <p:nvPr/>
        </p:nvSpPr>
        <p:spPr bwMode="auto">
          <a:xfrm>
            <a:off x="9107488" y="7467600"/>
            <a:ext cx="1841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endParaRPr lang="en-US" sz="1000" b="1">
              <a:latin typeface="Kruti Dev 010" charset="0"/>
            </a:endParaRPr>
          </a:p>
        </p:txBody>
      </p:sp>
      <p:sp>
        <p:nvSpPr>
          <p:cNvPr id="34833" name="Text Box 61"/>
          <p:cNvSpPr txBox="1">
            <a:spLocks noChangeArrowheads="1"/>
          </p:cNvSpPr>
          <p:nvPr/>
        </p:nvSpPr>
        <p:spPr bwMode="auto">
          <a:xfrm>
            <a:off x="9015413" y="7348538"/>
            <a:ext cx="29368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latin typeface="Kruti Dev 010" charset="0"/>
              </a:rPr>
              <a:t>16</a:t>
            </a:r>
          </a:p>
        </p:txBody>
      </p:sp>
      <p:sp>
        <p:nvSpPr>
          <p:cNvPr id="802881" name="Rectangle 65"/>
          <p:cNvSpPr>
            <a:spLocks noChangeArrowheads="1"/>
          </p:cNvSpPr>
          <p:nvPr/>
        </p:nvSpPr>
        <p:spPr bwMode="auto">
          <a:xfrm>
            <a:off x="6472238" y="555625"/>
            <a:ext cx="3101975" cy="558800"/>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2800" b="1" i="1" dirty="0">
                <a:solidFill>
                  <a:schemeClr val="bg1"/>
                </a:solidFill>
                <a:latin typeface="Kruti Dev 010" pitchFamily="2" charset="0"/>
              </a:rPr>
              <a:t> </a:t>
            </a:r>
            <a:endParaRPr lang="en-US" b="1" u="sng" dirty="0">
              <a:solidFill>
                <a:schemeClr val="bg1"/>
              </a:solidFill>
              <a:latin typeface="Kruti Dev 010" pitchFamily="2" charset="0"/>
            </a:endParaRPr>
          </a:p>
        </p:txBody>
      </p:sp>
      <p:sp>
        <p:nvSpPr>
          <p:cNvPr id="802882" name="Rectangle 66"/>
          <p:cNvSpPr>
            <a:spLocks noChangeArrowheads="1"/>
          </p:cNvSpPr>
          <p:nvPr/>
        </p:nvSpPr>
        <p:spPr bwMode="auto">
          <a:xfrm>
            <a:off x="6472238" y="555625"/>
            <a:ext cx="3101975" cy="558800"/>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2800" b="1" i="1" dirty="0">
                <a:solidFill>
                  <a:schemeClr val="bg1"/>
                </a:solidFill>
                <a:latin typeface="Kruti Dev 010" pitchFamily="2" charset="0"/>
              </a:rPr>
              <a:t> </a:t>
            </a:r>
            <a:endParaRPr lang="en-US" b="1" u="sng" dirty="0">
              <a:solidFill>
                <a:schemeClr val="bg1"/>
              </a:solidFill>
              <a:latin typeface="Kruti Dev 010" pitchFamily="2" charset="0"/>
            </a:endParaRPr>
          </a:p>
        </p:txBody>
      </p:sp>
      <p:sp>
        <p:nvSpPr>
          <p:cNvPr id="34836" name="Line 70"/>
          <p:cNvSpPr>
            <a:spLocks noChangeShapeType="1"/>
          </p:cNvSpPr>
          <p:nvPr/>
        </p:nvSpPr>
        <p:spPr bwMode="auto">
          <a:xfrm>
            <a:off x="1600200" y="6438900"/>
            <a:ext cx="2625725" cy="1588"/>
          </a:xfrm>
          <a:prstGeom prst="line">
            <a:avLst/>
          </a:prstGeom>
          <a:noFill/>
          <a:ln w="301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37" name="Line 71"/>
          <p:cNvSpPr>
            <a:spLocks noChangeShapeType="1"/>
          </p:cNvSpPr>
          <p:nvPr/>
        </p:nvSpPr>
        <p:spPr bwMode="auto">
          <a:xfrm>
            <a:off x="1604963" y="5118100"/>
            <a:ext cx="2625725" cy="1588"/>
          </a:xfrm>
          <a:prstGeom prst="line">
            <a:avLst/>
          </a:prstGeom>
          <a:noFill/>
          <a:ln w="301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38" name="Line 72"/>
          <p:cNvSpPr>
            <a:spLocks noChangeShapeType="1"/>
          </p:cNvSpPr>
          <p:nvPr/>
        </p:nvSpPr>
        <p:spPr bwMode="auto">
          <a:xfrm>
            <a:off x="1604963" y="5765800"/>
            <a:ext cx="2625725" cy="1588"/>
          </a:xfrm>
          <a:prstGeom prst="line">
            <a:avLst/>
          </a:prstGeom>
          <a:noFill/>
          <a:ln w="301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39" name="Line 73"/>
          <p:cNvSpPr>
            <a:spLocks noChangeShapeType="1"/>
          </p:cNvSpPr>
          <p:nvPr/>
        </p:nvSpPr>
        <p:spPr bwMode="auto">
          <a:xfrm>
            <a:off x="1604963" y="6997700"/>
            <a:ext cx="2625725" cy="1588"/>
          </a:xfrm>
          <a:prstGeom prst="line">
            <a:avLst/>
          </a:prstGeom>
          <a:noFill/>
          <a:ln w="301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02890" name="Rectangle 74"/>
          <p:cNvSpPr>
            <a:spLocks noChangeArrowheads="1"/>
          </p:cNvSpPr>
          <p:nvPr/>
        </p:nvSpPr>
        <p:spPr bwMode="auto">
          <a:xfrm>
            <a:off x="2027238" y="4591050"/>
            <a:ext cx="1500187" cy="738188"/>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defRPr/>
            </a:pPr>
            <a:r>
              <a:rPr lang="en-US" sz="4800" b="1" dirty="0">
                <a:solidFill>
                  <a:schemeClr val="hlink"/>
                </a:solidFill>
                <a:latin typeface="Kruti Dev 010" pitchFamily="2" charset="0"/>
              </a:rPr>
              <a:t>fuxZeu</a:t>
            </a:r>
            <a:endParaRPr lang="en-US" sz="4800" dirty="0">
              <a:solidFill>
                <a:schemeClr val="hlink"/>
              </a:solidFill>
              <a:latin typeface="Kruti Dev 010" pitchFamily="2" charset="0"/>
            </a:endParaRPr>
          </a:p>
        </p:txBody>
      </p:sp>
      <p:sp>
        <p:nvSpPr>
          <p:cNvPr id="34841" name="Rectangle 77"/>
          <p:cNvSpPr>
            <a:spLocks noChangeArrowheads="1"/>
          </p:cNvSpPr>
          <p:nvPr/>
        </p:nvSpPr>
        <p:spPr bwMode="auto">
          <a:xfrm>
            <a:off x="1658938" y="781050"/>
            <a:ext cx="152717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4800" b="1">
                <a:solidFill>
                  <a:srgbClr val="000000"/>
                </a:solidFill>
                <a:latin typeface="Kruti Dev 010" charset="0"/>
              </a:rPr>
              <a:t>mRifRr</a:t>
            </a:r>
            <a:endParaRPr lang="en-US" sz="4800">
              <a:latin typeface="Kruti Dev 010" charset="0"/>
            </a:endParaRPr>
          </a:p>
        </p:txBody>
      </p:sp>
      <p:grpSp>
        <p:nvGrpSpPr>
          <p:cNvPr id="34842" name="Group 57"/>
          <p:cNvGrpSpPr>
            <a:grpSpLocks/>
          </p:cNvGrpSpPr>
          <p:nvPr/>
        </p:nvGrpSpPr>
        <p:grpSpPr bwMode="auto">
          <a:xfrm>
            <a:off x="3721100" y="5580063"/>
            <a:ext cx="901700" cy="1768475"/>
            <a:chOff x="6153150" y="2946400"/>
            <a:chExt cx="901700" cy="1682749"/>
          </a:xfrm>
        </p:grpSpPr>
        <p:grpSp>
          <p:nvGrpSpPr>
            <p:cNvPr id="34851" name="Group 85"/>
            <p:cNvGrpSpPr>
              <a:grpSpLocks/>
            </p:cNvGrpSpPr>
            <p:nvPr/>
          </p:nvGrpSpPr>
          <p:grpSpPr bwMode="auto">
            <a:xfrm>
              <a:off x="6153150" y="3681413"/>
              <a:ext cx="901700" cy="947736"/>
              <a:chOff x="1557" y="1007"/>
              <a:chExt cx="2105" cy="1949"/>
            </a:xfrm>
          </p:grpSpPr>
          <p:grpSp>
            <p:nvGrpSpPr>
              <p:cNvPr id="34853" name="Group 87"/>
              <p:cNvGrpSpPr>
                <a:grpSpLocks/>
              </p:cNvGrpSpPr>
              <p:nvPr/>
            </p:nvGrpSpPr>
            <p:grpSpPr bwMode="auto">
              <a:xfrm>
                <a:off x="1557" y="1209"/>
                <a:ext cx="2105" cy="1421"/>
                <a:chOff x="578" y="2316"/>
                <a:chExt cx="2105" cy="1421"/>
              </a:xfrm>
            </p:grpSpPr>
            <p:sp>
              <p:nvSpPr>
                <p:cNvPr id="34859" name="Freeform 88" descr="Cork"/>
                <p:cNvSpPr>
                  <a:spLocks/>
                </p:cNvSpPr>
                <p:nvPr/>
              </p:nvSpPr>
              <p:spPr bwMode="auto">
                <a:xfrm>
                  <a:off x="633" y="2316"/>
                  <a:ext cx="2050" cy="256"/>
                </a:xfrm>
                <a:custGeom>
                  <a:avLst/>
                  <a:gdLst>
                    <a:gd name="T0" fmla="*/ 2147483647 w 592"/>
                    <a:gd name="T1" fmla="*/ 2147483647 h 90"/>
                    <a:gd name="T2" fmla="*/ 2147483647 w 592"/>
                    <a:gd name="T3" fmla="*/ 2147483647 h 90"/>
                    <a:gd name="T4" fmla="*/ 2147483647 w 592"/>
                    <a:gd name="T5" fmla="*/ 2147483647 h 90"/>
                    <a:gd name="T6" fmla="*/ 2147483647 w 592"/>
                    <a:gd name="T7" fmla="*/ 2147483647 h 90"/>
                    <a:gd name="T8" fmla="*/ 2147483647 w 592"/>
                    <a:gd name="T9" fmla="*/ 2147483647 h 90"/>
                    <a:gd name="T10" fmla="*/ 2147483647 w 592"/>
                    <a:gd name="T11" fmla="*/ 2147483647 h 90"/>
                    <a:gd name="T12" fmla="*/ 2147483647 w 592"/>
                    <a:gd name="T13" fmla="*/ 2147483647 h 90"/>
                    <a:gd name="T14" fmla="*/ 2147483647 w 592"/>
                    <a:gd name="T15" fmla="*/ 2147483647 h 90"/>
                    <a:gd name="T16" fmla="*/ 2147483647 w 592"/>
                    <a:gd name="T17" fmla="*/ 2147483647 h 90"/>
                    <a:gd name="T18" fmla="*/ 2147483647 w 592"/>
                    <a:gd name="T19" fmla="*/ 2147483647 h 90"/>
                    <a:gd name="T20" fmla="*/ 2147483647 w 592"/>
                    <a:gd name="T21" fmla="*/ 0 h 90"/>
                    <a:gd name="T22" fmla="*/ 2147483647 w 592"/>
                    <a:gd name="T23" fmla="*/ 2147483647 h 90"/>
                    <a:gd name="T24" fmla="*/ 2147483647 w 592"/>
                    <a:gd name="T25" fmla="*/ 2147483647 h 90"/>
                    <a:gd name="T26" fmla="*/ 2147483647 w 592"/>
                    <a:gd name="T27" fmla="*/ 2147483647 h 90"/>
                    <a:gd name="T28" fmla="*/ 2147483647 w 592"/>
                    <a:gd name="T29" fmla="*/ 2147483647 h 90"/>
                    <a:gd name="T30" fmla="*/ 2147483647 w 592"/>
                    <a:gd name="T31" fmla="*/ 2147483647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2"/>
                    <a:gd name="T49" fmla="*/ 0 h 90"/>
                    <a:gd name="T50" fmla="*/ 592 w 592"/>
                    <a:gd name="T51" fmla="*/ 90 h 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2" h="90">
                      <a:moveTo>
                        <a:pt x="8" y="90"/>
                      </a:moveTo>
                      <a:cubicBezTo>
                        <a:pt x="0" y="78"/>
                        <a:pt x="10" y="51"/>
                        <a:pt x="22" y="44"/>
                      </a:cubicBezTo>
                      <a:cubicBezTo>
                        <a:pt x="27" y="35"/>
                        <a:pt x="23" y="39"/>
                        <a:pt x="34" y="36"/>
                      </a:cubicBezTo>
                      <a:cubicBezTo>
                        <a:pt x="38" y="34"/>
                        <a:pt x="46" y="32"/>
                        <a:pt x="46" y="32"/>
                      </a:cubicBezTo>
                      <a:cubicBezTo>
                        <a:pt x="72" y="33"/>
                        <a:pt x="84" y="35"/>
                        <a:pt x="112" y="34"/>
                      </a:cubicBezTo>
                      <a:cubicBezTo>
                        <a:pt x="125" y="35"/>
                        <a:pt x="138" y="38"/>
                        <a:pt x="152" y="40"/>
                      </a:cubicBezTo>
                      <a:cubicBezTo>
                        <a:pt x="158" y="42"/>
                        <a:pt x="170" y="46"/>
                        <a:pt x="170" y="46"/>
                      </a:cubicBezTo>
                      <a:cubicBezTo>
                        <a:pt x="192" y="42"/>
                        <a:pt x="215" y="46"/>
                        <a:pt x="238" y="52"/>
                      </a:cubicBezTo>
                      <a:cubicBezTo>
                        <a:pt x="271" y="50"/>
                        <a:pt x="304" y="47"/>
                        <a:pt x="338" y="44"/>
                      </a:cubicBezTo>
                      <a:cubicBezTo>
                        <a:pt x="381" y="33"/>
                        <a:pt x="427" y="24"/>
                        <a:pt x="472" y="16"/>
                      </a:cubicBezTo>
                      <a:cubicBezTo>
                        <a:pt x="488" y="12"/>
                        <a:pt x="503" y="4"/>
                        <a:pt x="520" y="0"/>
                      </a:cubicBezTo>
                      <a:cubicBezTo>
                        <a:pt x="537" y="0"/>
                        <a:pt x="554" y="0"/>
                        <a:pt x="572" y="2"/>
                      </a:cubicBezTo>
                      <a:cubicBezTo>
                        <a:pt x="582" y="3"/>
                        <a:pt x="587" y="21"/>
                        <a:pt x="590" y="30"/>
                      </a:cubicBezTo>
                      <a:cubicBezTo>
                        <a:pt x="590" y="32"/>
                        <a:pt x="592" y="36"/>
                        <a:pt x="592" y="36"/>
                      </a:cubicBezTo>
                      <a:cubicBezTo>
                        <a:pt x="588" y="45"/>
                        <a:pt x="589" y="52"/>
                        <a:pt x="582" y="60"/>
                      </a:cubicBezTo>
                      <a:cubicBezTo>
                        <a:pt x="579" y="67"/>
                        <a:pt x="577" y="66"/>
                        <a:pt x="584" y="66"/>
                      </a:cubicBezTo>
                    </a:path>
                  </a:pathLst>
                </a:custGeom>
                <a:blipFill dpi="0" rotWithShape="0">
                  <a:blip r:embed="rId3"/>
                  <a:srcRect/>
                  <a:tile tx="0" ty="0" sx="100000" sy="100000" flip="none" algn="tl"/>
                </a:blip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34860" name="Freeform 89" descr="Cork"/>
                <p:cNvSpPr>
                  <a:spLocks/>
                </p:cNvSpPr>
                <p:nvPr/>
              </p:nvSpPr>
              <p:spPr bwMode="auto">
                <a:xfrm>
                  <a:off x="578" y="2506"/>
                  <a:ext cx="2074" cy="1231"/>
                </a:xfrm>
                <a:custGeom>
                  <a:avLst/>
                  <a:gdLst>
                    <a:gd name="T0" fmla="*/ 2147483647 w 599"/>
                    <a:gd name="T1" fmla="*/ 0 h 432"/>
                    <a:gd name="T2" fmla="*/ 2147483647 w 599"/>
                    <a:gd name="T3" fmla="*/ 2147483647 h 432"/>
                    <a:gd name="T4" fmla="*/ 2147483647 w 599"/>
                    <a:gd name="T5" fmla="*/ 2147483647 h 432"/>
                    <a:gd name="T6" fmla="*/ 2147483647 w 599"/>
                    <a:gd name="T7" fmla="*/ 2147483647 h 432"/>
                    <a:gd name="T8" fmla="*/ 2147483647 w 599"/>
                    <a:gd name="T9" fmla="*/ 2147483647 h 432"/>
                    <a:gd name="T10" fmla="*/ 2147483647 w 599"/>
                    <a:gd name="T11" fmla="*/ 2147483647 h 432"/>
                    <a:gd name="T12" fmla="*/ 2147483647 w 599"/>
                    <a:gd name="T13" fmla="*/ 2147483647 h 432"/>
                    <a:gd name="T14" fmla="*/ 2147483647 w 599"/>
                    <a:gd name="T15" fmla="*/ 2147483647 h 432"/>
                    <a:gd name="T16" fmla="*/ 2147483647 w 599"/>
                    <a:gd name="T17" fmla="*/ 2147483647 h 432"/>
                    <a:gd name="T18" fmla="*/ 2147483647 w 599"/>
                    <a:gd name="T19" fmla="*/ 2147483647 h 432"/>
                    <a:gd name="T20" fmla="*/ 2147483647 w 599"/>
                    <a:gd name="T21" fmla="*/ 2147483647 h 432"/>
                    <a:gd name="T22" fmla="*/ 2147483647 w 599"/>
                    <a:gd name="T23" fmla="*/ 2147483647 h 432"/>
                    <a:gd name="T24" fmla="*/ 2147483647 w 599"/>
                    <a:gd name="T25" fmla="*/ 2147483647 h 432"/>
                    <a:gd name="T26" fmla="*/ 2147483647 w 599"/>
                    <a:gd name="T27" fmla="*/ 2147483647 h 432"/>
                    <a:gd name="T28" fmla="*/ 2147483647 w 599"/>
                    <a:gd name="T29" fmla="*/ 2147483647 h 432"/>
                    <a:gd name="T30" fmla="*/ 2147483647 w 599"/>
                    <a:gd name="T31" fmla="*/ 2147483647 h 432"/>
                    <a:gd name="T32" fmla="*/ 2147483647 w 599"/>
                    <a:gd name="T33" fmla="*/ 2147483647 h 432"/>
                    <a:gd name="T34" fmla="*/ 2147483647 w 599"/>
                    <a:gd name="T35" fmla="*/ 2147483647 h 432"/>
                    <a:gd name="T36" fmla="*/ 2147483647 w 599"/>
                    <a:gd name="T37" fmla="*/ 2147483647 h 432"/>
                    <a:gd name="T38" fmla="*/ 2147483647 w 599"/>
                    <a:gd name="T39" fmla="*/ 2147483647 h 432"/>
                    <a:gd name="T40" fmla="*/ 2147483647 w 599"/>
                    <a:gd name="T41" fmla="*/ 2147483647 h 432"/>
                    <a:gd name="T42" fmla="*/ 2147483647 w 599"/>
                    <a:gd name="T43" fmla="*/ 2147483647 h 432"/>
                    <a:gd name="T44" fmla="*/ 2147483647 w 599"/>
                    <a:gd name="T45" fmla="*/ 2147483647 h 432"/>
                    <a:gd name="T46" fmla="*/ 2147483647 w 599"/>
                    <a:gd name="T47" fmla="*/ 2147483647 h 432"/>
                    <a:gd name="T48" fmla="*/ 2147483647 w 599"/>
                    <a:gd name="T49" fmla="*/ 2147483647 h 432"/>
                    <a:gd name="T50" fmla="*/ 2147483647 w 599"/>
                    <a:gd name="T51" fmla="*/ 2147483647 h 432"/>
                    <a:gd name="T52" fmla="*/ 2147483647 w 599"/>
                    <a:gd name="T53" fmla="*/ 2147483647 h 432"/>
                    <a:gd name="T54" fmla="*/ 2147483647 w 599"/>
                    <a:gd name="T55" fmla="*/ 2147483647 h 432"/>
                    <a:gd name="T56" fmla="*/ 2147483647 w 599"/>
                    <a:gd name="T57" fmla="*/ 2147483647 h 432"/>
                    <a:gd name="T58" fmla="*/ 2147483647 w 599"/>
                    <a:gd name="T59" fmla="*/ 2147483647 h 432"/>
                    <a:gd name="T60" fmla="*/ 2147483647 w 599"/>
                    <a:gd name="T61" fmla="*/ 2147483647 h 4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99"/>
                    <a:gd name="T94" fmla="*/ 0 h 432"/>
                    <a:gd name="T95" fmla="*/ 599 w 599"/>
                    <a:gd name="T96" fmla="*/ 432 h 4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99" h="432">
                      <a:moveTo>
                        <a:pt x="599" y="0"/>
                      </a:moveTo>
                      <a:cubicBezTo>
                        <a:pt x="597" y="2"/>
                        <a:pt x="596" y="4"/>
                        <a:pt x="595" y="6"/>
                      </a:cubicBezTo>
                      <a:cubicBezTo>
                        <a:pt x="593" y="7"/>
                        <a:pt x="590" y="8"/>
                        <a:pt x="589" y="10"/>
                      </a:cubicBezTo>
                      <a:cubicBezTo>
                        <a:pt x="587" y="11"/>
                        <a:pt x="585" y="23"/>
                        <a:pt x="585" y="24"/>
                      </a:cubicBezTo>
                      <a:cubicBezTo>
                        <a:pt x="575" y="45"/>
                        <a:pt x="570" y="72"/>
                        <a:pt x="557" y="92"/>
                      </a:cubicBezTo>
                      <a:cubicBezTo>
                        <a:pt x="551" y="130"/>
                        <a:pt x="537" y="171"/>
                        <a:pt x="525" y="208"/>
                      </a:cubicBezTo>
                      <a:cubicBezTo>
                        <a:pt x="523" y="228"/>
                        <a:pt x="519" y="246"/>
                        <a:pt x="515" y="266"/>
                      </a:cubicBezTo>
                      <a:cubicBezTo>
                        <a:pt x="511" y="294"/>
                        <a:pt x="511" y="322"/>
                        <a:pt x="505" y="350"/>
                      </a:cubicBezTo>
                      <a:cubicBezTo>
                        <a:pt x="503" y="368"/>
                        <a:pt x="503" y="385"/>
                        <a:pt x="495" y="402"/>
                      </a:cubicBezTo>
                      <a:cubicBezTo>
                        <a:pt x="492" y="416"/>
                        <a:pt x="474" y="420"/>
                        <a:pt x="461" y="422"/>
                      </a:cubicBezTo>
                      <a:cubicBezTo>
                        <a:pt x="440" y="416"/>
                        <a:pt x="450" y="419"/>
                        <a:pt x="433" y="414"/>
                      </a:cubicBezTo>
                      <a:cubicBezTo>
                        <a:pt x="429" y="412"/>
                        <a:pt x="421" y="410"/>
                        <a:pt x="421" y="410"/>
                      </a:cubicBezTo>
                      <a:cubicBezTo>
                        <a:pt x="410" y="394"/>
                        <a:pt x="414" y="367"/>
                        <a:pt x="425" y="352"/>
                      </a:cubicBezTo>
                      <a:cubicBezTo>
                        <a:pt x="426" y="347"/>
                        <a:pt x="431" y="342"/>
                        <a:pt x="431" y="338"/>
                      </a:cubicBezTo>
                      <a:cubicBezTo>
                        <a:pt x="429" y="328"/>
                        <a:pt x="405" y="328"/>
                        <a:pt x="405" y="328"/>
                      </a:cubicBezTo>
                      <a:cubicBezTo>
                        <a:pt x="392" y="315"/>
                        <a:pt x="365" y="319"/>
                        <a:pt x="347" y="316"/>
                      </a:cubicBezTo>
                      <a:cubicBezTo>
                        <a:pt x="268" y="322"/>
                        <a:pt x="188" y="334"/>
                        <a:pt x="113" y="360"/>
                      </a:cubicBezTo>
                      <a:cubicBezTo>
                        <a:pt x="101" y="377"/>
                        <a:pt x="116" y="356"/>
                        <a:pt x="103" y="368"/>
                      </a:cubicBezTo>
                      <a:cubicBezTo>
                        <a:pt x="99" y="370"/>
                        <a:pt x="90" y="387"/>
                        <a:pt x="87" y="392"/>
                      </a:cubicBezTo>
                      <a:cubicBezTo>
                        <a:pt x="94" y="431"/>
                        <a:pt x="75" y="417"/>
                        <a:pt x="53" y="432"/>
                      </a:cubicBezTo>
                      <a:cubicBezTo>
                        <a:pt x="44" y="429"/>
                        <a:pt x="36" y="426"/>
                        <a:pt x="29" y="422"/>
                      </a:cubicBezTo>
                      <a:cubicBezTo>
                        <a:pt x="24" y="419"/>
                        <a:pt x="17" y="414"/>
                        <a:pt x="17" y="414"/>
                      </a:cubicBezTo>
                      <a:cubicBezTo>
                        <a:pt x="12" y="399"/>
                        <a:pt x="16" y="404"/>
                        <a:pt x="7" y="398"/>
                      </a:cubicBezTo>
                      <a:cubicBezTo>
                        <a:pt x="0" y="388"/>
                        <a:pt x="5" y="380"/>
                        <a:pt x="11" y="372"/>
                      </a:cubicBezTo>
                      <a:cubicBezTo>
                        <a:pt x="8" y="357"/>
                        <a:pt x="13" y="347"/>
                        <a:pt x="17" y="334"/>
                      </a:cubicBezTo>
                      <a:cubicBezTo>
                        <a:pt x="19" y="311"/>
                        <a:pt x="19" y="283"/>
                        <a:pt x="27" y="262"/>
                      </a:cubicBezTo>
                      <a:cubicBezTo>
                        <a:pt x="28" y="237"/>
                        <a:pt x="32" y="212"/>
                        <a:pt x="29" y="188"/>
                      </a:cubicBezTo>
                      <a:cubicBezTo>
                        <a:pt x="31" y="167"/>
                        <a:pt x="27" y="146"/>
                        <a:pt x="31" y="126"/>
                      </a:cubicBezTo>
                      <a:cubicBezTo>
                        <a:pt x="29" y="108"/>
                        <a:pt x="27" y="99"/>
                        <a:pt x="29" y="82"/>
                      </a:cubicBezTo>
                      <a:cubicBezTo>
                        <a:pt x="26" y="64"/>
                        <a:pt x="23" y="47"/>
                        <a:pt x="21" y="30"/>
                      </a:cubicBezTo>
                      <a:cubicBezTo>
                        <a:pt x="23" y="10"/>
                        <a:pt x="28" y="9"/>
                        <a:pt x="19" y="14"/>
                      </a:cubicBezTo>
                    </a:path>
                  </a:pathLst>
                </a:custGeom>
                <a:blipFill dpi="0" rotWithShape="0">
                  <a:blip r:embed="rId3"/>
                  <a:srcRect/>
                  <a:tile tx="0" ty="0" sx="100000" sy="100000" flip="none" algn="tl"/>
                </a:blip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grpSp>
          <p:sp>
            <p:nvSpPr>
              <p:cNvPr id="34854" name="Freeform 91"/>
              <p:cNvSpPr>
                <a:spLocks/>
              </p:cNvSpPr>
              <p:nvPr/>
            </p:nvSpPr>
            <p:spPr bwMode="auto">
              <a:xfrm>
                <a:off x="1616" y="2649"/>
                <a:ext cx="88" cy="277"/>
              </a:xfrm>
              <a:custGeom>
                <a:avLst/>
                <a:gdLst>
                  <a:gd name="T0" fmla="*/ 218 w 85"/>
                  <a:gd name="T1" fmla="*/ 3 h 318"/>
                  <a:gd name="T2" fmla="*/ 190 w 85"/>
                  <a:gd name="T3" fmla="*/ 3 h 318"/>
                  <a:gd name="T4" fmla="*/ 144 w 85"/>
                  <a:gd name="T5" fmla="*/ 3 h 318"/>
                  <a:gd name="T6" fmla="*/ 165 w 85"/>
                  <a:gd name="T7" fmla="*/ 3 h 318"/>
                  <a:gd name="T8" fmla="*/ 190 w 85"/>
                  <a:gd name="T9" fmla="*/ 3 h 318"/>
                  <a:gd name="T10" fmla="*/ 113 w 85"/>
                  <a:gd name="T11" fmla="*/ 3 h 318"/>
                  <a:gd name="T12" fmla="*/ 113 w 85"/>
                  <a:gd name="T13" fmla="*/ 3 h 318"/>
                  <a:gd name="T14" fmla="*/ 144 w 85"/>
                  <a:gd name="T15" fmla="*/ 3 h 318"/>
                  <a:gd name="T16" fmla="*/ 86 w 85"/>
                  <a:gd name="T17" fmla="*/ 3 h 318"/>
                  <a:gd name="T18" fmla="*/ 113 w 85"/>
                  <a:gd name="T19" fmla="*/ 3 h 318"/>
                  <a:gd name="T20" fmla="*/ 144 w 85"/>
                  <a:gd name="T21" fmla="*/ 3 h 318"/>
                  <a:gd name="T22" fmla="*/ 113 w 85"/>
                  <a:gd name="T23" fmla="*/ 3 h 318"/>
                  <a:gd name="T24" fmla="*/ 144 w 85"/>
                  <a:gd name="T25" fmla="*/ 3 h 318"/>
                  <a:gd name="T26" fmla="*/ 113 w 85"/>
                  <a:gd name="T27" fmla="*/ 3 h 318"/>
                  <a:gd name="T28" fmla="*/ 144 w 85"/>
                  <a:gd name="T29" fmla="*/ 3 h 318"/>
                  <a:gd name="T30" fmla="*/ 165 w 85"/>
                  <a:gd name="T31" fmla="*/ 3 h 318"/>
                  <a:gd name="T32" fmla="*/ 218 w 85"/>
                  <a:gd name="T33" fmla="*/ 3 h 318"/>
                  <a:gd name="T34" fmla="*/ 241 w 85"/>
                  <a:gd name="T35" fmla="*/ 3 h 318"/>
                  <a:gd name="T36" fmla="*/ 218 w 85"/>
                  <a:gd name="T37" fmla="*/ 3 h 318"/>
                  <a:gd name="T38" fmla="*/ 190 w 85"/>
                  <a:gd name="T39" fmla="*/ 3 h 318"/>
                  <a:gd name="T40" fmla="*/ 165 w 85"/>
                  <a:gd name="T41" fmla="*/ 3 h 318"/>
                  <a:gd name="T42" fmla="*/ 113 w 85"/>
                  <a:gd name="T43" fmla="*/ 3 h 318"/>
                  <a:gd name="T44" fmla="*/ 86 w 85"/>
                  <a:gd name="T45" fmla="*/ 3 h 318"/>
                  <a:gd name="T46" fmla="*/ 65 w 85"/>
                  <a:gd name="T47" fmla="*/ 3 h 318"/>
                  <a:gd name="T48" fmla="*/ 5 w 85"/>
                  <a:gd name="T49" fmla="*/ 3 h 318"/>
                  <a:gd name="T50" fmla="*/ 113 w 85"/>
                  <a:gd name="T51" fmla="*/ 3 h 318"/>
                  <a:gd name="T52" fmla="*/ 190 w 85"/>
                  <a:gd name="T53" fmla="*/ 3 h 318"/>
                  <a:gd name="T54" fmla="*/ 218 w 85"/>
                  <a:gd name="T55" fmla="*/ 3 h 318"/>
                  <a:gd name="T56" fmla="*/ 190 w 85"/>
                  <a:gd name="T57" fmla="*/ 3 h 318"/>
                  <a:gd name="T58" fmla="*/ 190 w 85"/>
                  <a:gd name="T59" fmla="*/ 3 h 318"/>
                  <a:gd name="T60" fmla="*/ 144 w 85"/>
                  <a:gd name="T61" fmla="*/ 3 h 318"/>
                  <a:gd name="T62" fmla="*/ 65 w 85"/>
                  <a:gd name="T63" fmla="*/ 3 h 318"/>
                  <a:gd name="T64" fmla="*/ 113 w 85"/>
                  <a:gd name="T65" fmla="*/ 3 h 318"/>
                  <a:gd name="T66" fmla="*/ 165 w 85"/>
                  <a:gd name="T67" fmla="*/ 3 h 318"/>
                  <a:gd name="T68" fmla="*/ 218 w 85"/>
                  <a:gd name="T69" fmla="*/ 3 h 3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318"/>
                  <a:gd name="T107" fmla="*/ 85 w 85"/>
                  <a:gd name="T108" fmla="*/ 318 h 3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318">
                    <a:moveTo>
                      <a:pt x="72" y="153"/>
                    </a:moveTo>
                    <a:cubicBezTo>
                      <a:pt x="69" y="125"/>
                      <a:pt x="70" y="96"/>
                      <a:pt x="64" y="69"/>
                    </a:cubicBezTo>
                    <a:cubicBezTo>
                      <a:pt x="61" y="58"/>
                      <a:pt x="57" y="43"/>
                      <a:pt x="47" y="43"/>
                    </a:cubicBezTo>
                    <a:cubicBezTo>
                      <a:pt x="37" y="43"/>
                      <a:pt x="55" y="69"/>
                      <a:pt x="55" y="69"/>
                    </a:cubicBezTo>
                    <a:cubicBezTo>
                      <a:pt x="58" y="55"/>
                      <a:pt x="67" y="40"/>
                      <a:pt x="64" y="27"/>
                    </a:cubicBezTo>
                    <a:cubicBezTo>
                      <a:pt x="61" y="17"/>
                      <a:pt x="41" y="0"/>
                      <a:pt x="38" y="10"/>
                    </a:cubicBezTo>
                    <a:cubicBezTo>
                      <a:pt x="30" y="27"/>
                      <a:pt x="61" y="111"/>
                      <a:pt x="38" y="43"/>
                    </a:cubicBezTo>
                    <a:cubicBezTo>
                      <a:pt x="46" y="96"/>
                      <a:pt x="56" y="134"/>
                      <a:pt x="47" y="187"/>
                    </a:cubicBezTo>
                    <a:cubicBezTo>
                      <a:pt x="41" y="178"/>
                      <a:pt x="31" y="171"/>
                      <a:pt x="30" y="161"/>
                    </a:cubicBezTo>
                    <a:cubicBezTo>
                      <a:pt x="28" y="149"/>
                      <a:pt x="26" y="128"/>
                      <a:pt x="38" y="128"/>
                    </a:cubicBezTo>
                    <a:cubicBezTo>
                      <a:pt x="49" y="128"/>
                      <a:pt x="47" y="172"/>
                      <a:pt x="47" y="161"/>
                    </a:cubicBezTo>
                    <a:cubicBezTo>
                      <a:pt x="47" y="141"/>
                      <a:pt x="38" y="121"/>
                      <a:pt x="38" y="102"/>
                    </a:cubicBezTo>
                    <a:cubicBezTo>
                      <a:pt x="38" y="84"/>
                      <a:pt x="47" y="135"/>
                      <a:pt x="47" y="153"/>
                    </a:cubicBezTo>
                    <a:cubicBezTo>
                      <a:pt x="47" y="164"/>
                      <a:pt x="38" y="130"/>
                      <a:pt x="38" y="119"/>
                    </a:cubicBezTo>
                    <a:cubicBezTo>
                      <a:pt x="38" y="110"/>
                      <a:pt x="44" y="135"/>
                      <a:pt x="47" y="144"/>
                    </a:cubicBezTo>
                    <a:cubicBezTo>
                      <a:pt x="49" y="152"/>
                      <a:pt x="52" y="161"/>
                      <a:pt x="55" y="170"/>
                    </a:cubicBezTo>
                    <a:cubicBezTo>
                      <a:pt x="73" y="83"/>
                      <a:pt x="55" y="148"/>
                      <a:pt x="72" y="203"/>
                    </a:cubicBezTo>
                    <a:cubicBezTo>
                      <a:pt x="74" y="211"/>
                      <a:pt x="77" y="220"/>
                      <a:pt x="80" y="229"/>
                    </a:cubicBezTo>
                    <a:cubicBezTo>
                      <a:pt x="77" y="245"/>
                      <a:pt x="85" y="269"/>
                      <a:pt x="72" y="279"/>
                    </a:cubicBezTo>
                    <a:cubicBezTo>
                      <a:pt x="66" y="282"/>
                      <a:pt x="39" y="202"/>
                      <a:pt x="64" y="271"/>
                    </a:cubicBezTo>
                    <a:cubicBezTo>
                      <a:pt x="61" y="285"/>
                      <a:pt x="66" y="305"/>
                      <a:pt x="55" y="313"/>
                    </a:cubicBezTo>
                    <a:cubicBezTo>
                      <a:pt x="46" y="318"/>
                      <a:pt x="40" y="297"/>
                      <a:pt x="38" y="288"/>
                    </a:cubicBezTo>
                    <a:cubicBezTo>
                      <a:pt x="31" y="260"/>
                      <a:pt x="32" y="231"/>
                      <a:pt x="30" y="203"/>
                    </a:cubicBezTo>
                    <a:cubicBezTo>
                      <a:pt x="27" y="217"/>
                      <a:pt x="35" y="241"/>
                      <a:pt x="22" y="246"/>
                    </a:cubicBezTo>
                    <a:cubicBezTo>
                      <a:pt x="10" y="250"/>
                      <a:pt x="6" y="224"/>
                      <a:pt x="5" y="212"/>
                    </a:cubicBezTo>
                    <a:cubicBezTo>
                      <a:pt x="0" y="173"/>
                      <a:pt x="15" y="167"/>
                      <a:pt x="38" y="144"/>
                    </a:cubicBezTo>
                    <a:cubicBezTo>
                      <a:pt x="46" y="152"/>
                      <a:pt x="58" y="158"/>
                      <a:pt x="64" y="170"/>
                    </a:cubicBezTo>
                    <a:cubicBezTo>
                      <a:pt x="70" y="185"/>
                      <a:pt x="72" y="203"/>
                      <a:pt x="72" y="220"/>
                    </a:cubicBezTo>
                    <a:cubicBezTo>
                      <a:pt x="72" y="231"/>
                      <a:pt x="66" y="198"/>
                      <a:pt x="64" y="187"/>
                    </a:cubicBezTo>
                    <a:cubicBezTo>
                      <a:pt x="78" y="124"/>
                      <a:pt x="84" y="73"/>
                      <a:pt x="64" y="10"/>
                    </a:cubicBezTo>
                    <a:cubicBezTo>
                      <a:pt x="58" y="18"/>
                      <a:pt x="54" y="28"/>
                      <a:pt x="47" y="35"/>
                    </a:cubicBezTo>
                    <a:cubicBezTo>
                      <a:pt x="40" y="40"/>
                      <a:pt x="23" y="34"/>
                      <a:pt x="22" y="43"/>
                    </a:cubicBezTo>
                    <a:cubicBezTo>
                      <a:pt x="19" y="60"/>
                      <a:pt x="38" y="94"/>
                      <a:pt x="38" y="94"/>
                    </a:cubicBezTo>
                    <a:cubicBezTo>
                      <a:pt x="57" y="39"/>
                      <a:pt x="38" y="80"/>
                      <a:pt x="55" y="136"/>
                    </a:cubicBezTo>
                    <a:cubicBezTo>
                      <a:pt x="57" y="143"/>
                      <a:pt x="66" y="147"/>
                      <a:pt x="72" y="153"/>
                    </a:cubicBezTo>
                    <a:close/>
                  </a:path>
                </a:pathLst>
              </a:custGeom>
              <a:solidFill>
                <a:schemeClr val="bg2"/>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34855" name="Freeform 92"/>
              <p:cNvSpPr>
                <a:spLocks/>
              </p:cNvSpPr>
              <p:nvPr/>
            </p:nvSpPr>
            <p:spPr bwMode="auto">
              <a:xfrm>
                <a:off x="1635" y="2647"/>
                <a:ext cx="109" cy="309"/>
              </a:xfrm>
              <a:custGeom>
                <a:avLst/>
                <a:gdLst>
                  <a:gd name="T0" fmla="*/ 1 w 105"/>
                  <a:gd name="T1" fmla="*/ 0 h 354"/>
                  <a:gd name="T2" fmla="*/ 306 w 105"/>
                  <a:gd name="T3" fmla="*/ 3 h 354"/>
                  <a:gd name="T4" fmla="*/ 240 w 105"/>
                  <a:gd name="T5" fmla="*/ 3 h 354"/>
                  <a:gd name="T6" fmla="*/ 276 w 105"/>
                  <a:gd name="T7" fmla="*/ 3 h 354"/>
                  <a:gd name="T8" fmla="*/ 276 w 105"/>
                  <a:gd name="T9" fmla="*/ 3 h 354"/>
                  <a:gd name="T10" fmla="*/ 321 w 105"/>
                  <a:gd name="T11" fmla="*/ 3 h 354"/>
                  <a:gd name="T12" fmla="*/ 321 w 105"/>
                  <a:gd name="T13" fmla="*/ 3 h 354"/>
                  <a:gd name="T14" fmla="*/ 276 w 105"/>
                  <a:gd name="T15" fmla="*/ 4 h 354"/>
                  <a:gd name="T16" fmla="*/ 227 w 105"/>
                  <a:gd name="T17" fmla="*/ 4 h 354"/>
                  <a:gd name="T18" fmla="*/ 52 w 105"/>
                  <a:gd name="T19" fmla="*/ 3 h 354"/>
                  <a:gd name="T20" fmla="*/ 12 w 105"/>
                  <a:gd name="T21" fmla="*/ 3 h 354"/>
                  <a:gd name="T22" fmla="*/ 52 w 105"/>
                  <a:gd name="T23" fmla="*/ 3 h 354"/>
                  <a:gd name="T24" fmla="*/ 9 w 105"/>
                  <a:gd name="T25" fmla="*/ 3 h 354"/>
                  <a:gd name="T26" fmla="*/ 64 w 105"/>
                  <a:gd name="T27" fmla="*/ 3 h 354"/>
                  <a:gd name="T28" fmla="*/ 6 w 105"/>
                  <a:gd name="T29" fmla="*/ 3 h 354"/>
                  <a:gd name="T30" fmla="*/ 1 w 105"/>
                  <a:gd name="T31" fmla="*/ 0 h 3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5"/>
                  <a:gd name="T49" fmla="*/ 0 h 354"/>
                  <a:gd name="T50" fmla="*/ 105 w 105"/>
                  <a:gd name="T51" fmla="*/ 354 h 3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5" h="354">
                    <a:moveTo>
                      <a:pt x="1" y="0"/>
                    </a:moveTo>
                    <a:cubicBezTo>
                      <a:pt x="19" y="11"/>
                      <a:pt x="67" y="3"/>
                      <a:pt x="92" y="5"/>
                    </a:cubicBezTo>
                    <a:cubicBezTo>
                      <a:pt x="87" y="16"/>
                      <a:pt x="83" y="22"/>
                      <a:pt x="73" y="29"/>
                    </a:cubicBezTo>
                    <a:cubicBezTo>
                      <a:pt x="76" y="39"/>
                      <a:pt x="80" y="50"/>
                      <a:pt x="84" y="61"/>
                    </a:cubicBezTo>
                    <a:cubicBezTo>
                      <a:pt x="80" y="89"/>
                      <a:pt x="73" y="118"/>
                      <a:pt x="84" y="146"/>
                    </a:cubicBezTo>
                    <a:cubicBezTo>
                      <a:pt x="86" y="158"/>
                      <a:pt x="89" y="158"/>
                      <a:pt x="97" y="168"/>
                    </a:cubicBezTo>
                    <a:cubicBezTo>
                      <a:pt x="101" y="194"/>
                      <a:pt x="99" y="212"/>
                      <a:pt x="97" y="240"/>
                    </a:cubicBezTo>
                    <a:cubicBezTo>
                      <a:pt x="103" y="261"/>
                      <a:pt x="105" y="319"/>
                      <a:pt x="84" y="336"/>
                    </a:cubicBezTo>
                    <a:cubicBezTo>
                      <a:pt x="80" y="347"/>
                      <a:pt x="79" y="351"/>
                      <a:pt x="68" y="354"/>
                    </a:cubicBezTo>
                    <a:cubicBezTo>
                      <a:pt x="38" y="351"/>
                      <a:pt x="24" y="348"/>
                      <a:pt x="14" y="320"/>
                    </a:cubicBezTo>
                    <a:cubicBezTo>
                      <a:pt x="12" y="307"/>
                      <a:pt x="7" y="294"/>
                      <a:pt x="12" y="282"/>
                    </a:cubicBezTo>
                    <a:cubicBezTo>
                      <a:pt x="7" y="269"/>
                      <a:pt x="10" y="257"/>
                      <a:pt x="14" y="245"/>
                    </a:cubicBezTo>
                    <a:cubicBezTo>
                      <a:pt x="2" y="199"/>
                      <a:pt x="13" y="146"/>
                      <a:pt x="9" y="98"/>
                    </a:cubicBezTo>
                    <a:cubicBezTo>
                      <a:pt x="11" y="79"/>
                      <a:pt x="13" y="62"/>
                      <a:pt x="20" y="45"/>
                    </a:cubicBezTo>
                    <a:cubicBezTo>
                      <a:pt x="17" y="29"/>
                      <a:pt x="20" y="18"/>
                      <a:pt x="6" y="13"/>
                    </a:cubicBezTo>
                    <a:cubicBezTo>
                      <a:pt x="0" y="3"/>
                      <a:pt x="1" y="8"/>
                      <a:pt x="1" y="0"/>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34856" name="Freeform 93"/>
              <p:cNvSpPr>
                <a:spLocks/>
              </p:cNvSpPr>
              <p:nvPr/>
            </p:nvSpPr>
            <p:spPr bwMode="auto">
              <a:xfrm>
                <a:off x="3008" y="2583"/>
                <a:ext cx="155" cy="328"/>
              </a:xfrm>
              <a:custGeom>
                <a:avLst/>
                <a:gdLst>
                  <a:gd name="T0" fmla="*/ 496 w 149"/>
                  <a:gd name="T1" fmla="*/ 3 h 376"/>
                  <a:gd name="T2" fmla="*/ 472 w 149"/>
                  <a:gd name="T3" fmla="*/ 3 h 376"/>
                  <a:gd name="T4" fmla="*/ 438 w 149"/>
                  <a:gd name="T5" fmla="*/ 3 h 376"/>
                  <a:gd name="T6" fmla="*/ 432 w 149"/>
                  <a:gd name="T7" fmla="*/ 3 h 376"/>
                  <a:gd name="T8" fmla="*/ 369 w 149"/>
                  <a:gd name="T9" fmla="*/ 3 h 376"/>
                  <a:gd name="T10" fmla="*/ 291 w 149"/>
                  <a:gd name="T11" fmla="*/ 3 h 376"/>
                  <a:gd name="T12" fmla="*/ 234 w 149"/>
                  <a:gd name="T13" fmla="*/ 4 h 376"/>
                  <a:gd name="T14" fmla="*/ 196 w 149"/>
                  <a:gd name="T15" fmla="*/ 4 h 376"/>
                  <a:gd name="T16" fmla="*/ 62 w 149"/>
                  <a:gd name="T17" fmla="*/ 4 h 376"/>
                  <a:gd name="T18" fmla="*/ 2 w 149"/>
                  <a:gd name="T19" fmla="*/ 4 h 376"/>
                  <a:gd name="T20" fmla="*/ 5 w 149"/>
                  <a:gd name="T21" fmla="*/ 3 h 376"/>
                  <a:gd name="T22" fmla="*/ 8 w 149"/>
                  <a:gd name="T23" fmla="*/ 3 h 376"/>
                  <a:gd name="T24" fmla="*/ 70 w 149"/>
                  <a:gd name="T25" fmla="*/ 3 h 376"/>
                  <a:gd name="T26" fmla="*/ 117 w 149"/>
                  <a:gd name="T27" fmla="*/ 3 h 376"/>
                  <a:gd name="T28" fmla="*/ 149 w 149"/>
                  <a:gd name="T29" fmla="*/ 3 h 376"/>
                  <a:gd name="T30" fmla="*/ 283 w 149"/>
                  <a:gd name="T31" fmla="*/ 3 h 376"/>
                  <a:gd name="T32" fmla="*/ 432 w 149"/>
                  <a:gd name="T33" fmla="*/ 3 h 376"/>
                  <a:gd name="T34" fmla="*/ 496 w 149"/>
                  <a:gd name="T35" fmla="*/ 3 h 3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9"/>
                  <a:gd name="T55" fmla="*/ 0 h 376"/>
                  <a:gd name="T56" fmla="*/ 149 w 149"/>
                  <a:gd name="T57" fmla="*/ 376 h 3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9" h="376">
                    <a:moveTo>
                      <a:pt x="141" y="20"/>
                    </a:moveTo>
                    <a:cubicBezTo>
                      <a:pt x="135" y="47"/>
                      <a:pt x="136" y="74"/>
                      <a:pt x="133" y="103"/>
                    </a:cubicBezTo>
                    <a:cubicBezTo>
                      <a:pt x="131" y="112"/>
                      <a:pt x="127" y="120"/>
                      <a:pt x="125" y="130"/>
                    </a:cubicBezTo>
                    <a:cubicBezTo>
                      <a:pt x="124" y="133"/>
                      <a:pt x="122" y="140"/>
                      <a:pt x="122" y="140"/>
                    </a:cubicBezTo>
                    <a:cubicBezTo>
                      <a:pt x="126" y="171"/>
                      <a:pt x="121" y="215"/>
                      <a:pt x="104" y="244"/>
                    </a:cubicBezTo>
                    <a:cubicBezTo>
                      <a:pt x="98" y="263"/>
                      <a:pt x="102" y="306"/>
                      <a:pt x="82" y="314"/>
                    </a:cubicBezTo>
                    <a:cubicBezTo>
                      <a:pt x="78" y="326"/>
                      <a:pt x="66" y="361"/>
                      <a:pt x="66" y="362"/>
                    </a:cubicBezTo>
                    <a:cubicBezTo>
                      <a:pt x="62" y="362"/>
                      <a:pt x="59" y="363"/>
                      <a:pt x="56" y="364"/>
                    </a:cubicBezTo>
                    <a:cubicBezTo>
                      <a:pt x="43" y="376"/>
                      <a:pt x="36" y="371"/>
                      <a:pt x="18" y="370"/>
                    </a:cubicBezTo>
                    <a:cubicBezTo>
                      <a:pt x="12" y="363"/>
                      <a:pt x="8" y="356"/>
                      <a:pt x="2" y="351"/>
                    </a:cubicBezTo>
                    <a:cubicBezTo>
                      <a:pt x="0" y="336"/>
                      <a:pt x="0" y="329"/>
                      <a:pt x="5" y="316"/>
                    </a:cubicBezTo>
                    <a:cubicBezTo>
                      <a:pt x="7" y="287"/>
                      <a:pt x="1" y="247"/>
                      <a:pt x="8" y="220"/>
                    </a:cubicBezTo>
                    <a:cubicBezTo>
                      <a:pt x="9" y="211"/>
                      <a:pt x="21" y="199"/>
                      <a:pt x="21" y="199"/>
                    </a:cubicBezTo>
                    <a:cubicBezTo>
                      <a:pt x="22" y="168"/>
                      <a:pt x="17" y="133"/>
                      <a:pt x="34" y="106"/>
                    </a:cubicBezTo>
                    <a:cubicBezTo>
                      <a:pt x="36" y="95"/>
                      <a:pt x="42" y="74"/>
                      <a:pt x="42" y="74"/>
                    </a:cubicBezTo>
                    <a:cubicBezTo>
                      <a:pt x="45" y="3"/>
                      <a:pt x="33" y="0"/>
                      <a:pt x="80" y="18"/>
                    </a:cubicBezTo>
                    <a:cubicBezTo>
                      <a:pt x="108" y="14"/>
                      <a:pt x="99" y="13"/>
                      <a:pt x="122" y="18"/>
                    </a:cubicBezTo>
                    <a:cubicBezTo>
                      <a:pt x="144" y="22"/>
                      <a:pt x="149" y="28"/>
                      <a:pt x="141" y="20"/>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34857" name="Freeform 94"/>
              <p:cNvSpPr>
                <a:spLocks/>
              </p:cNvSpPr>
              <p:nvPr/>
            </p:nvSpPr>
            <p:spPr bwMode="auto">
              <a:xfrm>
                <a:off x="1714" y="1020"/>
                <a:ext cx="99" cy="440"/>
              </a:xfrm>
              <a:custGeom>
                <a:avLst/>
                <a:gdLst>
                  <a:gd name="T0" fmla="*/ 68 w 96"/>
                  <a:gd name="T1" fmla="*/ 6 h 504"/>
                  <a:gd name="T2" fmla="*/ 161 w 96"/>
                  <a:gd name="T3" fmla="*/ 7 h 504"/>
                  <a:gd name="T4" fmla="*/ 192 w 96"/>
                  <a:gd name="T5" fmla="*/ 6 h 504"/>
                  <a:gd name="T6" fmla="*/ 192 w 96"/>
                  <a:gd name="T7" fmla="*/ 3 h 504"/>
                  <a:gd name="T8" fmla="*/ 237 w 96"/>
                  <a:gd name="T9" fmla="*/ 3 h 504"/>
                  <a:gd name="T10" fmla="*/ 255 w 96"/>
                  <a:gd name="T11" fmla="*/ 3 h 504"/>
                  <a:gd name="T12" fmla="*/ 237 w 96"/>
                  <a:gd name="T13" fmla="*/ 3 h 504"/>
                  <a:gd name="T14" fmla="*/ 206 w 96"/>
                  <a:gd name="T15" fmla="*/ 3 h 504"/>
                  <a:gd name="T16" fmla="*/ 74 w 96"/>
                  <a:gd name="T17" fmla="*/ 3 h 504"/>
                  <a:gd name="T18" fmla="*/ 68 w 96"/>
                  <a:gd name="T19" fmla="*/ 3 h 504"/>
                  <a:gd name="T20" fmla="*/ 80 w 96"/>
                  <a:gd name="T21" fmla="*/ 4 h 504"/>
                  <a:gd name="T22" fmla="*/ 104 w 96"/>
                  <a:gd name="T23" fmla="*/ 5 h 504"/>
                  <a:gd name="T24" fmla="*/ 64 w 96"/>
                  <a:gd name="T25" fmla="*/ 6 h 504"/>
                  <a:gd name="T26" fmla="*/ 68 w 96"/>
                  <a:gd name="T27" fmla="*/ 6 h 5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
                  <a:gd name="T43" fmla="*/ 0 h 504"/>
                  <a:gd name="T44" fmla="*/ 96 w 96"/>
                  <a:gd name="T45" fmla="*/ 504 h 5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6" h="504">
                    <a:moveTo>
                      <a:pt x="26" y="486"/>
                    </a:moveTo>
                    <a:cubicBezTo>
                      <a:pt x="50" y="492"/>
                      <a:pt x="38" y="489"/>
                      <a:pt x="61" y="494"/>
                    </a:cubicBezTo>
                    <a:cubicBezTo>
                      <a:pt x="69" y="480"/>
                      <a:pt x="66" y="465"/>
                      <a:pt x="72" y="451"/>
                    </a:cubicBezTo>
                    <a:cubicBezTo>
                      <a:pt x="77" y="408"/>
                      <a:pt x="82" y="366"/>
                      <a:pt x="72" y="323"/>
                    </a:cubicBezTo>
                    <a:cubicBezTo>
                      <a:pt x="73" y="288"/>
                      <a:pt x="75" y="247"/>
                      <a:pt x="88" y="214"/>
                    </a:cubicBezTo>
                    <a:cubicBezTo>
                      <a:pt x="93" y="179"/>
                      <a:pt x="89" y="192"/>
                      <a:pt x="96" y="174"/>
                    </a:cubicBezTo>
                    <a:cubicBezTo>
                      <a:pt x="94" y="116"/>
                      <a:pt x="92" y="96"/>
                      <a:pt x="88" y="51"/>
                    </a:cubicBezTo>
                    <a:cubicBezTo>
                      <a:pt x="90" y="21"/>
                      <a:pt x="89" y="26"/>
                      <a:pt x="77" y="6"/>
                    </a:cubicBezTo>
                    <a:cubicBezTo>
                      <a:pt x="43" y="8"/>
                      <a:pt x="39" y="0"/>
                      <a:pt x="29" y="25"/>
                    </a:cubicBezTo>
                    <a:cubicBezTo>
                      <a:pt x="31" y="56"/>
                      <a:pt x="37" y="90"/>
                      <a:pt x="26" y="121"/>
                    </a:cubicBezTo>
                    <a:cubicBezTo>
                      <a:pt x="49" y="199"/>
                      <a:pt x="0" y="279"/>
                      <a:pt x="32" y="363"/>
                    </a:cubicBezTo>
                    <a:cubicBezTo>
                      <a:pt x="33" y="379"/>
                      <a:pt x="34" y="390"/>
                      <a:pt x="40" y="406"/>
                    </a:cubicBezTo>
                    <a:cubicBezTo>
                      <a:pt x="34" y="428"/>
                      <a:pt x="29" y="450"/>
                      <a:pt x="24" y="473"/>
                    </a:cubicBezTo>
                    <a:cubicBezTo>
                      <a:pt x="25" y="479"/>
                      <a:pt x="44" y="504"/>
                      <a:pt x="26" y="486"/>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34858" name="Freeform 95"/>
              <p:cNvSpPr>
                <a:spLocks/>
              </p:cNvSpPr>
              <p:nvPr/>
            </p:nvSpPr>
            <p:spPr bwMode="auto">
              <a:xfrm>
                <a:off x="3431" y="1007"/>
                <a:ext cx="156" cy="358"/>
              </a:xfrm>
              <a:custGeom>
                <a:avLst/>
                <a:gdLst>
                  <a:gd name="T0" fmla="*/ 5 w 150"/>
                  <a:gd name="T1" fmla="*/ 5 h 410"/>
                  <a:gd name="T2" fmla="*/ 141 w 150"/>
                  <a:gd name="T3" fmla="*/ 5 h 410"/>
                  <a:gd name="T4" fmla="*/ 281 w 150"/>
                  <a:gd name="T5" fmla="*/ 5 h 410"/>
                  <a:gd name="T6" fmla="*/ 329 w 150"/>
                  <a:gd name="T7" fmla="*/ 4 h 410"/>
                  <a:gd name="T8" fmla="*/ 402 w 150"/>
                  <a:gd name="T9" fmla="*/ 3 h 410"/>
                  <a:gd name="T10" fmla="*/ 450 w 150"/>
                  <a:gd name="T11" fmla="*/ 3 h 410"/>
                  <a:gd name="T12" fmla="*/ 475 w 150"/>
                  <a:gd name="T13" fmla="*/ 3 h 410"/>
                  <a:gd name="T14" fmla="*/ 487 w 150"/>
                  <a:gd name="T15" fmla="*/ 3 h 410"/>
                  <a:gd name="T16" fmla="*/ 506 w 150"/>
                  <a:gd name="T17" fmla="*/ 3 h 410"/>
                  <a:gd name="T18" fmla="*/ 513 w 150"/>
                  <a:gd name="T19" fmla="*/ 3 h 410"/>
                  <a:gd name="T20" fmla="*/ 456 w 150"/>
                  <a:gd name="T21" fmla="*/ 0 h 410"/>
                  <a:gd name="T22" fmla="*/ 329 w 150"/>
                  <a:gd name="T23" fmla="*/ 3 h 410"/>
                  <a:gd name="T24" fmla="*/ 270 w 150"/>
                  <a:gd name="T25" fmla="*/ 3 h 410"/>
                  <a:gd name="T26" fmla="*/ 233 w 150"/>
                  <a:gd name="T27" fmla="*/ 3 h 410"/>
                  <a:gd name="T28" fmla="*/ 201 w 150"/>
                  <a:gd name="T29" fmla="*/ 3 h 410"/>
                  <a:gd name="T30" fmla="*/ 147 w 150"/>
                  <a:gd name="T31" fmla="*/ 3 h 410"/>
                  <a:gd name="T32" fmla="*/ 141 w 150"/>
                  <a:gd name="T33" fmla="*/ 3 h 410"/>
                  <a:gd name="T34" fmla="*/ 116 w 150"/>
                  <a:gd name="T35" fmla="*/ 3 h 410"/>
                  <a:gd name="T36" fmla="*/ 108 w 150"/>
                  <a:gd name="T37" fmla="*/ 3 h 410"/>
                  <a:gd name="T38" fmla="*/ 96 w 150"/>
                  <a:gd name="T39" fmla="*/ 3 h 410"/>
                  <a:gd name="T40" fmla="*/ 58 w 150"/>
                  <a:gd name="T41" fmla="*/ 4 h 410"/>
                  <a:gd name="T42" fmla="*/ 10 w 150"/>
                  <a:gd name="T43" fmla="*/ 5 h 410"/>
                  <a:gd name="T44" fmla="*/ 2 w 150"/>
                  <a:gd name="T45" fmla="*/ 5 h 410"/>
                  <a:gd name="T46" fmla="*/ 5 w 150"/>
                  <a:gd name="T47" fmla="*/ 5 h 4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0"/>
                  <a:gd name="T73" fmla="*/ 0 h 410"/>
                  <a:gd name="T74" fmla="*/ 150 w 150"/>
                  <a:gd name="T75" fmla="*/ 410 h 41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0" h="410">
                    <a:moveTo>
                      <a:pt x="5" y="381"/>
                    </a:moveTo>
                    <a:cubicBezTo>
                      <a:pt x="18" y="394"/>
                      <a:pt x="19" y="403"/>
                      <a:pt x="40" y="410"/>
                    </a:cubicBezTo>
                    <a:cubicBezTo>
                      <a:pt x="55" y="408"/>
                      <a:pt x="66" y="407"/>
                      <a:pt x="80" y="402"/>
                    </a:cubicBezTo>
                    <a:cubicBezTo>
                      <a:pt x="98" y="383"/>
                      <a:pt x="80" y="405"/>
                      <a:pt x="93" y="362"/>
                    </a:cubicBezTo>
                    <a:cubicBezTo>
                      <a:pt x="101" y="335"/>
                      <a:pt x="109" y="307"/>
                      <a:pt x="114" y="280"/>
                    </a:cubicBezTo>
                    <a:cubicBezTo>
                      <a:pt x="111" y="260"/>
                      <a:pt x="115" y="232"/>
                      <a:pt x="128" y="216"/>
                    </a:cubicBezTo>
                    <a:cubicBezTo>
                      <a:pt x="130" y="207"/>
                      <a:pt x="136" y="192"/>
                      <a:pt x="136" y="192"/>
                    </a:cubicBezTo>
                    <a:cubicBezTo>
                      <a:pt x="136" y="167"/>
                      <a:pt x="135" y="141"/>
                      <a:pt x="138" y="117"/>
                    </a:cubicBezTo>
                    <a:cubicBezTo>
                      <a:pt x="138" y="111"/>
                      <a:pt x="144" y="101"/>
                      <a:pt x="144" y="101"/>
                    </a:cubicBezTo>
                    <a:cubicBezTo>
                      <a:pt x="144" y="86"/>
                      <a:pt x="150" y="63"/>
                      <a:pt x="146" y="48"/>
                    </a:cubicBezTo>
                    <a:cubicBezTo>
                      <a:pt x="144" y="30"/>
                      <a:pt x="144" y="11"/>
                      <a:pt x="130" y="0"/>
                    </a:cubicBezTo>
                    <a:cubicBezTo>
                      <a:pt x="117" y="6"/>
                      <a:pt x="105" y="7"/>
                      <a:pt x="93" y="13"/>
                    </a:cubicBezTo>
                    <a:cubicBezTo>
                      <a:pt x="84" y="27"/>
                      <a:pt x="91" y="38"/>
                      <a:pt x="77" y="53"/>
                    </a:cubicBezTo>
                    <a:cubicBezTo>
                      <a:pt x="83" y="77"/>
                      <a:pt x="81" y="118"/>
                      <a:pt x="66" y="138"/>
                    </a:cubicBezTo>
                    <a:cubicBezTo>
                      <a:pt x="63" y="146"/>
                      <a:pt x="59" y="153"/>
                      <a:pt x="58" y="162"/>
                    </a:cubicBezTo>
                    <a:cubicBezTo>
                      <a:pt x="53" y="185"/>
                      <a:pt x="58" y="199"/>
                      <a:pt x="42" y="216"/>
                    </a:cubicBezTo>
                    <a:cubicBezTo>
                      <a:pt x="41" y="219"/>
                      <a:pt x="41" y="222"/>
                      <a:pt x="40" y="226"/>
                    </a:cubicBezTo>
                    <a:cubicBezTo>
                      <a:pt x="38" y="228"/>
                      <a:pt x="34" y="229"/>
                      <a:pt x="34" y="232"/>
                    </a:cubicBezTo>
                    <a:cubicBezTo>
                      <a:pt x="32" y="237"/>
                      <a:pt x="33" y="244"/>
                      <a:pt x="32" y="250"/>
                    </a:cubicBezTo>
                    <a:cubicBezTo>
                      <a:pt x="31" y="252"/>
                      <a:pt x="30" y="255"/>
                      <a:pt x="29" y="258"/>
                    </a:cubicBezTo>
                    <a:cubicBezTo>
                      <a:pt x="26" y="290"/>
                      <a:pt x="20" y="317"/>
                      <a:pt x="16" y="349"/>
                    </a:cubicBezTo>
                    <a:cubicBezTo>
                      <a:pt x="14" y="359"/>
                      <a:pt x="17" y="372"/>
                      <a:pt x="10" y="381"/>
                    </a:cubicBezTo>
                    <a:cubicBezTo>
                      <a:pt x="7" y="383"/>
                      <a:pt x="5" y="386"/>
                      <a:pt x="2" y="386"/>
                    </a:cubicBezTo>
                    <a:cubicBezTo>
                      <a:pt x="0" y="386"/>
                      <a:pt x="4" y="382"/>
                      <a:pt x="5" y="381"/>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grpSp>
        <p:sp>
          <p:nvSpPr>
            <p:cNvPr id="61" name="Rectangle 96"/>
            <p:cNvSpPr>
              <a:spLocks noChangeArrowheads="1"/>
            </p:cNvSpPr>
            <p:nvPr/>
          </p:nvSpPr>
          <p:spPr bwMode="auto">
            <a:xfrm>
              <a:off x="6199188" y="2946400"/>
              <a:ext cx="180975" cy="436548"/>
            </a:xfrm>
            <a:prstGeom prst="rect">
              <a:avLst/>
            </a:prstGeom>
            <a:noFill/>
            <a:ln>
              <a:noFill/>
            </a:ln>
            <a:effectLst>
              <a:outerShdw blurRad="63500" dist="46662" dir="2115817" algn="ctr" rotWithShape="0">
                <a:schemeClr val="bg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spAutoFit/>
            </a:bodyPr>
            <a:lstStyle/>
            <a:p>
              <a:pPr>
                <a:defRPr/>
              </a:pPr>
              <a:endParaRPr lang="en-US" sz="2400" i="1" dirty="0">
                <a:solidFill>
                  <a:srgbClr val="FFFFFF"/>
                </a:solidFill>
                <a:latin typeface="Kruti Dev 010" pitchFamily="2" charset="0"/>
                <a:ea typeface="+mn-ea"/>
                <a:cs typeface="+mn-cs"/>
              </a:endParaRPr>
            </a:p>
          </p:txBody>
        </p:sp>
      </p:grpSp>
      <p:sp>
        <p:nvSpPr>
          <p:cNvPr id="34843" name="Text Box 83"/>
          <p:cNvSpPr txBox="1">
            <a:spLocks noChangeArrowheads="1"/>
          </p:cNvSpPr>
          <p:nvPr/>
        </p:nvSpPr>
        <p:spPr bwMode="auto">
          <a:xfrm rot="-5400000">
            <a:off x="-552449" y="3282950"/>
            <a:ext cx="3128962"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4400" b="1">
                <a:latin typeface="Kruti Dev 010" charset="0"/>
              </a:rPr>
              <a:t>fu;e ¼‡½</a:t>
            </a:r>
            <a:endParaRPr lang="en-US" sz="4400">
              <a:latin typeface="Kruti Dev 010" charset="0"/>
            </a:endParaRPr>
          </a:p>
        </p:txBody>
      </p:sp>
      <p:sp>
        <p:nvSpPr>
          <p:cNvPr id="60" name="Rectangle 97"/>
          <p:cNvSpPr>
            <a:spLocks noChangeArrowheads="1"/>
          </p:cNvSpPr>
          <p:nvPr/>
        </p:nvSpPr>
        <p:spPr bwMode="auto">
          <a:xfrm>
            <a:off x="3733800" y="660400"/>
            <a:ext cx="671513" cy="1196975"/>
          </a:xfrm>
          <a:prstGeom prst="rect">
            <a:avLst/>
          </a:prstGeom>
          <a:noFill/>
          <a:ln>
            <a:noFill/>
          </a:ln>
          <a:effectLst>
            <a:outerShdw blurRad="63500" dist="46662" dir="2115817" algn="ctr" rotWithShape="0">
              <a:schemeClr val="bg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spAutoFit/>
          </a:bodyPr>
          <a:lstStyle/>
          <a:p>
            <a:pPr algn="l">
              <a:defRPr/>
            </a:pPr>
            <a:r>
              <a:rPr lang="en-US" sz="3600" i="1" dirty="0">
                <a:solidFill>
                  <a:srgbClr val="000000"/>
                </a:solidFill>
                <a:latin typeface="Kruti Dev 010" pitchFamily="2" charset="0"/>
              </a:rPr>
              <a:t>,</a:t>
            </a:r>
          </a:p>
          <a:p>
            <a:pPr algn="l">
              <a:defRPr/>
            </a:pPr>
            <a:r>
              <a:rPr lang="en-US" sz="3600" i="1" dirty="0">
                <a:solidFill>
                  <a:srgbClr val="000000"/>
                </a:solidFill>
                <a:latin typeface="Kruti Dev 010" pitchFamily="2" charset="0"/>
              </a:rPr>
              <a:t>lh</a:t>
            </a:r>
            <a:endParaRPr lang="en-US" sz="2000" i="1" dirty="0">
              <a:solidFill>
                <a:srgbClr val="000000"/>
              </a:solidFill>
              <a:latin typeface="Kruti Dev 010" pitchFamily="2" charset="0"/>
            </a:endParaRPr>
          </a:p>
        </p:txBody>
      </p:sp>
      <p:sp>
        <p:nvSpPr>
          <p:cNvPr id="63" name="Rectangle 97"/>
          <p:cNvSpPr>
            <a:spLocks noChangeArrowheads="1"/>
          </p:cNvSpPr>
          <p:nvPr/>
        </p:nvSpPr>
        <p:spPr bwMode="auto">
          <a:xfrm>
            <a:off x="3760788" y="6416675"/>
            <a:ext cx="671512" cy="1196975"/>
          </a:xfrm>
          <a:prstGeom prst="rect">
            <a:avLst/>
          </a:prstGeom>
          <a:noFill/>
          <a:ln>
            <a:noFill/>
          </a:ln>
          <a:effectLst>
            <a:outerShdw blurRad="63500" dist="46662" dir="2115817" algn="ctr" rotWithShape="0">
              <a:schemeClr val="bg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spAutoFit/>
          </a:bodyPr>
          <a:lstStyle/>
          <a:p>
            <a:pPr>
              <a:defRPr/>
            </a:pPr>
            <a:r>
              <a:rPr lang="en-US" sz="3600" i="1" dirty="0">
                <a:solidFill>
                  <a:srgbClr val="000000"/>
                </a:solidFill>
                <a:latin typeface="Kruti Dev 010" pitchFamily="2" charset="0"/>
              </a:rPr>
              <a:t>,y</a:t>
            </a:r>
          </a:p>
          <a:p>
            <a:pPr>
              <a:defRPr/>
            </a:pPr>
            <a:r>
              <a:rPr lang="en-US" sz="3600" i="1" dirty="0">
                <a:solidFill>
                  <a:srgbClr val="000000"/>
                </a:solidFill>
                <a:latin typeface="Kruti Dev 010" pitchFamily="2" charset="0"/>
              </a:rPr>
              <a:t>lh</a:t>
            </a:r>
            <a:endParaRPr lang="en-US" sz="2000" i="1" dirty="0">
              <a:solidFill>
                <a:srgbClr val="000000"/>
              </a:solidFill>
              <a:latin typeface="Kruti Dev 010" pitchFamily="2" charset="0"/>
            </a:endParaRPr>
          </a:p>
        </p:txBody>
      </p:sp>
      <p:sp>
        <p:nvSpPr>
          <p:cNvPr id="64" name="Text Box 44"/>
          <p:cNvSpPr txBox="1">
            <a:spLocks noChangeArrowheads="1"/>
          </p:cNvSpPr>
          <p:nvPr/>
        </p:nvSpPr>
        <p:spPr bwMode="auto">
          <a:xfrm>
            <a:off x="5030788" y="2382075"/>
            <a:ext cx="4572000" cy="3185487"/>
          </a:xfrm>
          <a:prstGeom prst="rect">
            <a:avLst/>
          </a:prstGeom>
          <a:noFill/>
          <a:ln w="12700">
            <a:noFill/>
            <a:miter lim="800000"/>
            <a:headEnd/>
            <a:tailEnd/>
          </a:ln>
          <a:effectLst>
            <a:outerShdw blurRad="63500" dist="38099" dir="2700000" algn="ctr" rotWithShape="0">
              <a:schemeClr val="tx1">
                <a:alpha val="74998"/>
              </a:schemeClr>
            </a:outerShdw>
          </a:effectLst>
        </p:spPr>
        <p:txBody>
          <a:bodyPr>
            <a:spAutoFit/>
          </a:bodyPr>
          <a:lstStyle/>
          <a:p>
            <a:pPr algn="ctr">
              <a:lnSpc>
                <a:spcPct val="65000"/>
              </a:lnSpc>
              <a:spcBef>
                <a:spcPct val="50000"/>
              </a:spcBef>
              <a:defRPr/>
            </a:pPr>
            <a:r>
              <a:rPr lang="en-US" sz="4800" b="1" dirty="0">
                <a:ln>
                  <a:solidFill>
                    <a:srgbClr val="FFFF00"/>
                  </a:solidFill>
                </a:ln>
                <a:solidFill>
                  <a:srgbClr val="FFEA18"/>
                </a:solidFill>
                <a:latin typeface="Kruti Dev 010" pitchFamily="2" charset="0"/>
                <a:ea typeface="ＭＳ Ｐゴシック" pitchFamily="-84" charset="-128"/>
                <a:cs typeface="+mn-cs"/>
              </a:rPr>
              <a:t>^^fu;e** dh</a:t>
            </a:r>
          </a:p>
          <a:p>
            <a:pPr algn="ctr">
              <a:lnSpc>
                <a:spcPct val="65000"/>
              </a:lnSpc>
              <a:spcBef>
                <a:spcPct val="50000"/>
              </a:spcBef>
              <a:defRPr/>
            </a:pPr>
            <a:r>
              <a:rPr lang="en-US" sz="4800" b="1" dirty="0">
                <a:solidFill>
                  <a:srgbClr val="FFFF00"/>
                </a:solidFill>
                <a:latin typeface="Kruti Dev 010" pitchFamily="2" charset="0"/>
                <a:ea typeface="ＭＳ Ｐゴシック" pitchFamily="34" charset="-128"/>
                <a:cs typeface="+mn-cs"/>
              </a:rPr>
              <a:t>‡</a:t>
            </a:r>
            <a:r>
              <a:rPr lang="en-US" sz="4800" b="1" dirty="0">
                <a:ln>
                  <a:solidFill>
                    <a:srgbClr val="FFFF00"/>
                  </a:solidFill>
                </a:ln>
                <a:solidFill>
                  <a:srgbClr val="FFEA18"/>
                </a:solidFill>
                <a:latin typeface="Kruti Dev 010" pitchFamily="2" charset="0"/>
                <a:ea typeface="ＭＳ Ｐゴシック" pitchFamily="-84" charset="-128"/>
                <a:cs typeface="+mn-cs"/>
              </a:rPr>
              <a:t> iqLrdsa</a:t>
            </a:r>
          </a:p>
          <a:p>
            <a:pPr algn="ctr">
              <a:lnSpc>
                <a:spcPct val="65000"/>
              </a:lnSpc>
              <a:spcBef>
                <a:spcPct val="50000"/>
              </a:spcBef>
              <a:defRPr/>
            </a:pPr>
            <a:r>
              <a:rPr lang="en-US" sz="4800" b="1" dirty="0">
                <a:ln>
                  <a:solidFill>
                    <a:srgbClr val="FFFF00"/>
                  </a:solidFill>
                </a:ln>
                <a:solidFill>
                  <a:srgbClr val="FFEA18"/>
                </a:solidFill>
                <a:latin typeface="Kruti Dev 010" pitchFamily="2" charset="0"/>
                <a:ea typeface="ＭＳ Ｐゴシック" pitchFamily="-84" charset="-128"/>
                <a:cs typeface="+mn-cs"/>
              </a:rPr>
              <a:t>vFkok</a:t>
            </a:r>
          </a:p>
          <a:p>
            <a:pPr algn="ctr">
              <a:lnSpc>
                <a:spcPct val="65000"/>
              </a:lnSpc>
              <a:spcBef>
                <a:spcPct val="50000"/>
              </a:spcBef>
              <a:defRPr/>
            </a:pPr>
            <a:r>
              <a:rPr lang="en-US" sz="4800" b="1" dirty="0">
                <a:ln>
                  <a:solidFill>
                    <a:srgbClr val="FFFF00"/>
                  </a:solidFill>
                </a:ln>
                <a:solidFill>
                  <a:srgbClr val="FFEA18"/>
                </a:solidFill>
                <a:latin typeface="Kruti Dev 010" pitchFamily="2" charset="0"/>
                <a:ea typeface="ＭＳ Ｐゴシック" pitchFamily="-84" charset="-128"/>
                <a:cs typeface="+mn-cs"/>
              </a:rPr>
              <a:t>^^rksjkg**</a:t>
            </a:r>
          </a:p>
        </p:txBody>
      </p:sp>
      <p:sp>
        <p:nvSpPr>
          <p:cNvPr id="65" name="Rectangle 64"/>
          <p:cNvSpPr>
            <a:spLocks noChangeArrowheads="1"/>
          </p:cNvSpPr>
          <p:nvPr/>
        </p:nvSpPr>
        <p:spPr bwMode="auto">
          <a:xfrm>
            <a:off x="6289675" y="284646"/>
            <a:ext cx="3571875" cy="2105705"/>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gn="ctr">
              <a:lnSpc>
                <a:spcPct val="110000"/>
              </a:lnSpc>
              <a:spcBef>
                <a:spcPts val="0"/>
              </a:spcBef>
              <a:defRPr/>
            </a:pPr>
            <a:r>
              <a:rPr lang="en-US" sz="4000" b="1" i="1" dirty="0">
                <a:ln>
                  <a:solidFill>
                    <a:schemeClr val="bg1"/>
                  </a:solidFill>
                </a:ln>
                <a:solidFill>
                  <a:schemeClr val="bg1"/>
                </a:solidFill>
                <a:latin typeface="Kruti Dev 010" pitchFamily="2" charset="0"/>
              </a:rPr>
              <a:t>iqjkus fu;e dh</a:t>
            </a:r>
          </a:p>
          <a:p>
            <a:pPr algn="ctr">
              <a:lnSpc>
                <a:spcPct val="110000"/>
              </a:lnSpc>
              <a:spcBef>
                <a:spcPts val="0"/>
              </a:spcBef>
              <a:defRPr/>
            </a:pPr>
            <a:r>
              <a:rPr lang="en-US" sz="4000" b="1" i="1" dirty="0">
                <a:ln>
                  <a:solidFill>
                    <a:schemeClr val="bg1"/>
                  </a:solidFill>
                </a:ln>
                <a:solidFill>
                  <a:schemeClr val="bg1"/>
                </a:solidFill>
                <a:latin typeface="Kruti Dev 010" pitchFamily="2" charset="0"/>
              </a:rPr>
              <a:t>iqLrdsa fu;ksftr djuk</a:t>
            </a:r>
            <a:endParaRPr lang="en-US" sz="4000" b="1" dirty="0">
              <a:ln>
                <a:solidFill>
                  <a:schemeClr val="bg1"/>
                </a:solidFill>
              </a:ln>
              <a:solidFill>
                <a:schemeClr val="bg1"/>
              </a:solidFill>
              <a:latin typeface="Kruti Dev 010" pitchFamily="2" charset="0"/>
            </a:endParaRPr>
          </a:p>
        </p:txBody>
      </p:sp>
      <p:sp>
        <p:nvSpPr>
          <p:cNvPr id="66" name="Text Box 58"/>
          <p:cNvSpPr txBox="1">
            <a:spLocks noChangeArrowheads="1"/>
          </p:cNvSpPr>
          <p:nvPr/>
        </p:nvSpPr>
        <p:spPr bwMode="auto">
          <a:xfrm>
            <a:off x="5357813" y="5921811"/>
            <a:ext cx="3956050" cy="1384995"/>
          </a:xfrm>
          <a:prstGeom prst="rect">
            <a:avLst/>
          </a:prstGeom>
          <a:noFill/>
          <a:ln w="12700">
            <a:noFill/>
            <a:miter lim="800000"/>
            <a:headEnd/>
            <a:tailEnd/>
          </a:ln>
          <a:effectLst>
            <a:outerShdw blurRad="63500" dist="71842" dir="2700000" algn="ctr" rotWithShape="0">
              <a:schemeClr val="tx1">
                <a:alpha val="74998"/>
              </a:schemeClr>
            </a:outerShdw>
          </a:effectLst>
        </p:spPr>
        <p:txBody>
          <a:bodyPr>
            <a:spAutoFit/>
          </a:bodyPr>
          <a:lstStyle/>
          <a:p>
            <a:pPr algn="ctr">
              <a:spcBef>
                <a:spcPct val="50000"/>
              </a:spcBef>
              <a:defRPr/>
            </a:pPr>
            <a:r>
              <a:rPr lang="en-US" sz="2800" b="1" dirty="0">
                <a:ln>
                  <a:solidFill>
                    <a:schemeClr val="bg1"/>
                  </a:solidFill>
                </a:ln>
                <a:solidFill>
                  <a:schemeClr val="bg1"/>
                </a:solidFill>
                <a:latin typeface="Kruti Dev 010" pitchFamily="2" charset="0"/>
                <a:ea typeface="+mn-ea"/>
                <a:cs typeface="+mn-cs"/>
              </a:rPr>
              <a:t>vuqekur% ckbZcy dk dky[kaM vczkge ds iwoZ ls ƒ‡ŒŒ ch-lh-</a:t>
            </a:r>
          </a:p>
        </p:txBody>
      </p:sp>
      <p:sp>
        <p:nvSpPr>
          <p:cNvPr id="67" name="AutoShape 59"/>
          <p:cNvSpPr>
            <a:spLocks noChangeArrowheads="1"/>
          </p:cNvSpPr>
          <p:nvPr/>
        </p:nvSpPr>
        <p:spPr bwMode="auto">
          <a:xfrm>
            <a:off x="5348288" y="5956300"/>
            <a:ext cx="4010025" cy="1311275"/>
          </a:xfrm>
          <a:prstGeom prst="roundRect">
            <a:avLst>
              <a:gd name="adj" fmla="val 16667"/>
            </a:avLst>
          </a:prstGeom>
          <a:noFill/>
          <a:ln w="57150">
            <a:solidFill>
              <a:schemeClr val="bg1"/>
            </a:solidFill>
            <a:round/>
            <a:headEnd/>
            <a:tailEnd/>
          </a:ln>
          <a:effectLst>
            <a:outerShdw blurRad="63500" dist="71842"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pic>
        <p:nvPicPr>
          <p:cNvPr id="34850" name="Picture 55"/>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446588" y="204788"/>
            <a:ext cx="2095500" cy="1358900"/>
          </a:xfrm>
          <a:prstGeom prst="rect">
            <a:avLst/>
          </a:prstGeom>
          <a:noFill/>
          <a:ln w="76200">
            <a:solidFill>
              <a:srgbClr val="0000FF"/>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02873"/>
                                        </p:tgtEl>
                                        <p:attrNameLst>
                                          <p:attrName>style.visibility</p:attrName>
                                        </p:attrNameLst>
                                      </p:cBhvr>
                                      <p:to>
                                        <p:strVal val="visible"/>
                                      </p:to>
                                    </p:set>
                                    <p:animEffect transition="in" filter="fade">
                                      <p:cBhvr>
                                        <p:cTn id="7" dur="1000"/>
                                        <p:tgtEl>
                                          <p:spTgt spid="8028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28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865" name="Group 46"/>
          <p:cNvGrpSpPr>
            <a:grpSpLocks/>
          </p:cNvGrpSpPr>
          <p:nvPr/>
        </p:nvGrpSpPr>
        <p:grpSpPr bwMode="auto">
          <a:xfrm>
            <a:off x="3694113" y="-176213"/>
            <a:ext cx="901700" cy="1768476"/>
            <a:chOff x="6153150" y="2946400"/>
            <a:chExt cx="901700" cy="1682749"/>
          </a:xfrm>
        </p:grpSpPr>
        <p:grpSp>
          <p:nvGrpSpPr>
            <p:cNvPr id="36911" name="Group 85"/>
            <p:cNvGrpSpPr>
              <a:grpSpLocks/>
            </p:cNvGrpSpPr>
            <p:nvPr/>
          </p:nvGrpSpPr>
          <p:grpSpPr bwMode="auto">
            <a:xfrm>
              <a:off x="6153150" y="3681413"/>
              <a:ext cx="901700" cy="947736"/>
              <a:chOff x="1557" y="1007"/>
              <a:chExt cx="2105" cy="1949"/>
            </a:xfrm>
          </p:grpSpPr>
          <p:grpSp>
            <p:nvGrpSpPr>
              <p:cNvPr id="36913" name="Group 87"/>
              <p:cNvGrpSpPr>
                <a:grpSpLocks/>
              </p:cNvGrpSpPr>
              <p:nvPr/>
            </p:nvGrpSpPr>
            <p:grpSpPr bwMode="auto">
              <a:xfrm>
                <a:off x="1557" y="1209"/>
                <a:ext cx="2105" cy="1421"/>
                <a:chOff x="578" y="2316"/>
                <a:chExt cx="2105" cy="1421"/>
              </a:xfrm>
            </p:grpSpPr>
            <p:sp>
              <p:nvSpPr>
                <p:cNvPr id="36919" name="Freeform 88" descr="Cork"/>
                <p:cNvSpPr>
                  <a:spLocks/>
                </p:cNvSpPr>
                <p:nvPr/>
              </p:nvSpPr>
              <p:spPr bwMode="auto">
                <a:xfrm>
                  <a:off x="633" y="2316"/>
                  <a:ext cx="2050" cy="256"/>
                </a:xfrm>
                <a:custGeom>
                  <a:avLst/>
                  <a:gdLst>
                    <a:gd name="T0" fmla="*/ 2147483647 w 592"/>
                    <a:gd name="T1" fmla="*/ 2147483647 h 90"/>
                    <a:gd name="T2" fmla="*/ 2147483647 w 592"/>
                    <a:gd name="T3" fmla="*/ 2147483647 h 90"/>
                    <a:gd name="T4" fmla="*/ 2147483647 w 592"/>
                    <a:gd name="T5" fmla="*/ 2147483647 h 90"/>
                    <a:gd name="T6" fmla="*/ 2147483647 w 592"/>
                    <a:gd name="T7" fmla="*/ 2147483647 h 90"/>
                    <a:gd name="T8" fmla="*/ 2147483647 w 592"/>
                    <a:gd name="T9" fmla="*/ 2147483647 h 90"/>
                    <a:gd name="T10" fmla="*/ 2147483647 w 592"/>
                    <a:gd name="T11" fmla="*/ 2147483647 h 90"/>
                    <a:gd name="T12" fmla="*/ 2147483647 w 592"/>
                    <a:gd name="T13" fmla="*/ 2147483647 h 90"/>
                    <a:gd name="T14" fmla="*/ 2147483647 w 592"/>
                    <a:gd name="T15" fmla="*/ 2147483647 h 90"/>
                    <a:gd name="T16" fmla="*/ 2147483647 w 592"/>
                    <a:gd name="T17" fmla="*/ 2147483647 h 90"/>
                    <a:gd name="T18" fmla="*/ 2147483647 w 592"/>
                    <a:gd name="T19" fmla="*/ 2147483647 h 90"/>
                    <a:gd name="T20" fmla="*/ 2147483647 w 592"/>
                    <a:gd name="T21" fmla="*/ 0 h 90"/>
                    <a:gd name="T22" fmla="*/ 2147483647 w 592"/>
                    <a:gd name="T23" fmla="*/ 2147483647 h 90"/>
                    <a:gd name="T24" fmla="*/ 2147483647 w 592"/>
                    <a:gd name="T25" fmla="*/ 2147483647 h 90"/>
                    <a:gd name="T26" fmla="*/ 2147483647 w 592"/>
                    <a:gd name="T27" fmla="*/ 2147483647 h 90"/>
                    <a:gd name="T28" fmla="*/ 2147483647 w 592"/>
                    <a:gd name="T29" fmla="*/ 2147483647 h 90"/>
                    <a:gd name="T30" fmla="*/ 2147483647 w 592"/>
                    <a:gd name="T31" fmla="*/ 2147483647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2"/>
                    <a:gd name="T49" fmla="*/ 0 h 90"/>
                    <a:gd name="T50" fmla="*/ 592 w 592"/>
                    <a:gd name="T51" fmla="*/ 90 h 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2" h="90">
                      <a:moveTo>
                        <a:pt x="8" y="90"/>
                      </a:moveTo>
                      <a:cubicBezTo>
                        <a:pt x="0" y="78"/>
                        <a:pt x="10" y="51"/>
                        <a:pt x="22" y="44"/>
                      </a:cubicBezTo>
                      <a:cubicBezTo>
                        <a:pt x="27" y="35"/>
                        <a:pt x="23" y="39"/>
                        <a:pt x="34" y="36"/>
                      </a:cubicBezTo>
                      <a:cubicBezTo>
                        <a:pt x="38" y="34"/>
                        <a:pt x="46" y="32"/>
                        <a:pt x="46" y="32"/>
                      </a:cubicBezTo>
                      <a:cubicBezTo>
                        <a:pt x="72" y="33"/>
                        <a:pt x="84" y="35"/>
                        <a:pt x="112" y="34"/>
                      </a:cubicBezTo>
                      <a:cubicBezTo>
                        <a:pt x="125" y="35"/>
                        <a:pt x="138" y="38"/>
                        <a:pt x="152" y="40"/>
                      </a:cubicBezTo>
                      <a:cubicBezTo>
                        <a:pt x="158" y="42"/>
                        <a:pt x="170" y="46"/>
                        <a:pt x="170" y="46"/>
                      </a:cubicBezTo>
                      <a:cubicBezTo>
                        <a:pt x="192" y="42"/>
                        <a:pt x="215" y="46"/>
                        <a:pt x="238" y="52"/>
                      </a:cubicBezTo>
                      <a:cubicBezTo>
                        <a:pt x="271" y="50"/>
                        <a:pt x="304" y="47"/>
                        <a:pt x="338" y="44"/>
                      </a:cubicBezTo>
                      <a:cubicBezTo>
                        <a:pt x="381" y="33"/>
                        <a:pt x="427" y="24"/>
                        <a:pt x="472" y="16"/>
                      </a:cubicBezTo>
                      <a:cubicBezTo>
                        <a:pt x="488" y="12"/>
                        <a:pt x="503" y="4"/>
                        <a:pt x="520" y="0"/>
                      </a:cubicBezTo>
                      <a:cubicBezTo>
                        <a:pt x="537" y="0"/>
                        <a:pt x="554" y="0"/>
                        <a:pt x="572" y="2"/>
                      </a:cubicBezTo>
                      <a:cubicBezTo>
                        <a:pt x="582" y="3"/>
                        <a:pt x="587" y="21"/>
                        <a:pt x="590" y="30"/>
                      </a:cubicBezTo>
                      <a:cubicBezTo>
                        <a:pt x="590" y="32"/>
                        <a:pt x="592" y="36"/>
                        <a:pt x="592" y="36"/>
                      </a:cubicBezTo>
                      <a:cubicBezTo>
                        <a:pt x="588" y="45"/>
                        <a:pt x="589" y="52"/>
                        <a:pt x="582" y="60"/>
                      </a:cubicBezTo>
                      <a:cubicBezTo>
                        <a:pt x="579" y="67"/>
                        <a:pt x="577" y="66"/>
                        <a:pt x="584" y="66"/>
                      </a:cubicBezTo>
                    </a:path>
                  </a:pathLst>
                </a:custGeom>
                <a:blipFill dpi="0" rotWithShape="0">
                  <a:blip r:embed="rId3"/>
                  <a:srcRect/>
                  <a:tile tx="0" ty="0" sx="100000" sy="100000" flip="none" algn="tl"/>
                </a:blip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36920" name="Freeform 89" descr="Cork"/>
                <p:cNvSpPr>
                  <a:spLocks/>
                </p:cNvSpPr>
                <p:nvPr/>
              </p:nvSpPr>
              <p:spPr bwMode="auto">
                <a:xfrm>
                  <a:off x="578" y="2506"/>
                  <a:ext cx="2074" cy="1231"/>
                </a:xfrm>
                <a:custGeom>
                  <a:avLst/>
                  <a:gdLst>
                    <a:gd name="T0" fmla="*/ 2147483647 w 599"/>
                    <a:gd name="T1" fmla="*/ 0 h 432"/>
                    <a:gd name="T2" fmla="*/ 2147483647 w 599"/>
                    <a:gd name="T3" fmla="*/ 2147483647 h 432"/>
                    <a:gd name="T4" fmla="*/ 2147483647 w 599"/>
                    <a:gd name="T5" fmla="*/ 2147483647 h 432"/>
                    <a:gd name="T6" fmla="*/ 2147483647 w 599"/>
                    <a:gd name="T7" fmla="*/ 2147483647 h 432"/>
                    <a:gd name="T8" fmla="*/ 2147483647 w 599"/>
                    <a:gd name="T9" fmla="*/ 2147483647 h 432"/>
                    <a:gd name="T10" fmla="*/ 2147483647 w 599"/>
                    <a:gd name="T11" fmla="*/ 2147483647 h 432"/>
                    <a:gd name="T12" fmla="*/ 2147483647 w 599"/>
                    <a:gd name="T13" fmla="*/ 2147483647 h 432"/>
                    <a:gd name="T14" fmla="*/ 2147483647 w 599"/>
                    <a:gd name="T15" fmla="*/ 2147483647 h 432"/>
                    <a:gd name="T16" fmla="*/ 2147483647 w 599"/>
                    <a:gd name="T17" fmla="*/ 2147483647 h 432"/>
                    <a:gd name="T18" fmla="*/ 2147483647 w 599"/>
                    <a:gd name="T19" fmla="*/ 2147483647 h 432"/>
                    <a:gd name="T20" fmla="*/ 2147483647 w 599"/>
                    <a:gd name="T21" fmla="*/ 2147483647 h 432"/>
                    <a:gd name="T22" fmla="*/ 2147483647 w 599"/>
                    <a:gd name="T23" fmla="*/ 2147483647 h 432"/>
                    <a:gd name="T24" fmla="*/ 2147483647 w 599"/>
                    <a:gd name="T25" fmla="*/ 2147483647 h 432"/>
                    <a:gd name="T26" fmla="*/ 2147483647 w 599"/>
                    <a:gd name="T27" fmla="*/ 2147483647 h 432"/>
                    <a:gd name="T28" fmla="*/ 2147483647 w 599"/>
                    <a:gd name="T29" fmla="*/ 2147483647 h 432"/>
                    <a:gd name="T30" fmla="*/ 2147483647 w 599"/>
                    <a:gd name="T31" fmla="*/ 2147483647 h 432"/>
                    <a:gd name="T32" fmla="*/ 2147483647 w 599"/>
                    <a:gd name="T33" fmla="*/ 2147483647 h 432"/>
                    <a:gd name="T34" fmla="*/ 2147483647 w 599"/>
                    <a:gd name="T35" fmla="*/ 2147483647 h 432"/>
                    <a:gd name="T36" fmla="*/ 2147483647 w 599"/>
                    <a:gd name="T37" fmla="*/ 2147483647 h 432"/>
                    <a:gd name="T38" fmla="*/ 2147483647 w 599"/>
                    <a:gd name="T39" fmla="*/ 2147483647 h 432"/>
                    <a:gd name="T40" fmla="*/ 2147483647 w 599"/>
                    <a:gd name="T41" fmla="*/ 2147483647 h 432"/>
                    <a:gd name="T42" fmla="*/ 2147483647 w 599"/>
                    <a:gd name="T43" fmla="*/ 2147483647 h 432"/>
                    <a:gd name="T44" fmla="*/ 2147483647 w 599"/>
                    <a:gd name="T45" fmla="*/ 2147483647 h 432"/>
                    <a:gd name="T46" fmla="*/ 2147483647 w 599"/>
                    <a:gd name="T47" fmla="*/ 2147483647 h 432"/>
                    <a:gd name="T48" fmla="*/ 2147483647 w 599"/>
                    <a:gd name="T49" fmla="*/ 2147483647 h 432"/>
                    <a:gd name="T50" fmla="*/ 2147483647 w 599"/>
                    <a:gd name="T51" fmla="*/ 2147483647 h 432"/>
                    <a:gd name="T52" fmla="*/ 2147483647 w 599"/>
                    <a:gd name="T53" fmla="*/ 2147483647 h 432"/>
                    <a:gd name="T54" fmla="*/ 2147483647 w 599"/>
                    <a:gd name="T55" fmla="*/ 2147483647 h 432"/>
                    <a:gd name="T56" fmla="*/ 2147483647 w 599"/>
                    <a:gd name="T57" fmla="*/ 2147483647 h 432"/>
                    <a:gd name="T58" fmla="*/ 2147483647 w 599"/>
                    <a:gd name="T59" fmla="*/ 2147483647 h 432"/>
                    <a:gd name="T60" fmla="*/ 2147483647 w 599"/>
                    <a:gd name="T61" fmla="*/ 2147483647 h 4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99"/>
                    <a:gd name="T94" fmla="*/ 0 h 432"/>
                    <a:gd name="T95" fmla="*/ 599 w 599"/>
                    <a:gd name="T96" fmla="*/ 432 h 4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99" h="432">
                      <a:moveTo>
                        <a:pt x="599" y="0"/>
                      </a:moveTo>
                      <a:cubicBezTo>
                        <a:pt x="597" y="2"/>
                        <a:pt x="596" y="4"/>
                        <a:pt x="595" y="6"/>
                      </a:cubicBezTo>
                      <a:cubicBezTo>
                        <a:pt x="593" y="7"/>
                        <a:pt x="590" y="8"/>
                        <a:pt x="589" y="10"/>
                      </a:cubicBezTo>
                      <a:cubicBezTo>
                        <a:pt x="587" y="11"/>
                        <a:pt x="585" y="23"/>
                        <a:pt x="585" y="24"/>
                      </a:cubicBezTo>
                      <a:cubicBezTo>
                        <a:pt x="575" y="45"/>
                        <a:pt x="570" y="72"/>
                        <a:pt x="557" y="92"/>
                      </a:cubicBezTo>
                      <a:cubicBezTo>
                        <a:pt x="551" y="130"/>
                        <a:pt x="537" y="171"/>
                        <a:pt x="525" y="208"/>
                      </a:cubicBezTo>
                      <a:cubicBezTo>
                        <a:pt x="523" y="228"/>
                        <a:pt x="519" y="246"/>
                        <a:pt x="515" y="266"/>
                      </a:cubicBezTo>
                      <a:cubicBezTo>
                        <a:pt x="511" y="294"/>
                        <a:pt x="511" y="322"/>
                        <a:pt x="505" y="350"/>
                      </a:cubicBezTo>
                      <a:cubicBezTo>
                        <a:pt x="503" y="368"/>
                        <a:pt x="503" y="385"/>
                        <a:pt x="495" y="402"/>
                      </a:cubicBezTo>
                      <a:cubicBezTo>
                        <a:pt x="492" y="416"/>
                        <a:pt x="474" y="420"/>
                        <a:pt x="461" y="422"/>
                      </a:cubicBezTo>
                      <a:cubicBezTo>
                        <a:pt x="440" y="416"/>
                        <a:pt x="450" y="419"/>
                        <a:pt x="433" y="414"/>
                      </a:cubicBezTo>
                      <a:cubicBezTo>
                        <a:pt x="429" y="412"/>
                        <a:pt x="421" y="410"/>
                        <a:pt x="421" y="410"/>
                      </a:cubicBezTo>
                      <a:cubicBezTo>
                        <a:pt x="410" y="394"/>
                        <a:pt x="414" y="367"/>
                        <a:pt x="425" y="352"/>
                      </a:cubicBezTo>
                      <a:cubicBezTo>
                        <a:pt x="426" y="347"/>
                        <a:pt x="431" y="342"/>
                        <a:pt x="431" y="338"/>
                      </a:cubicBezTo>
                      <a:cubicBezTo>
                        <a:pt x="429" y="328"/>
                        <a:pt x="405" y="328"/>
                        <a:pt x="405" y="328"/>
                      </a:cubicBezTo>
                      <a:cubicBezTo>
                        <a:pt x="392" y="315"/>
                        <a:pt x="365" y="319"/>
                        <a:pt x="347" y="316"/>
                      </a:cubicBezTo>
                      <a:cubicBezTo>
                        <a:pt x="268" y="322"/>
                        <a:pt x="188" y="334"/>
                        <a:pt x="113" y="360"/>
                      </a:cubicBezTo>
                      <a:cubicBezTo>
                        <a:pt x="101" y="377"/>
                        <a:pt x="116" y="356"/>
                        <a:pt x="103" y="368"/>
                      </a:cubicBezTo>
                      <a:cubicBezTo>
                        <a:pt x="99" y="370"/>
                        <a:pt x="90" y="387"/>
                        <a:pt x="87" y="392"/>
                      </a:cubicBezTo>
                      <a:cubicBezTo>
                        <a:pt x="94" y="431"/>
                        <a:pt x="75" y="417"/>
                        <a:pt x="53" y="432"/>
                      </a:cubicBezTo>
                      <a:cubicBezTo>
                        <a:pt x="44" y="429"/>
                        <a:pt x="36" y="426"/>
                        <a:pt x="29" y="422"/>
                      </a:cubicBezTo>
                      <a:cubicBezTo>
                        <a:pt x="24" y="419"/>
                        <a:pt x="17" y="414"/>
                        <a:pt x="17" y="414"/>
                      </a:cubicBezTo>
                      <a:cubicBezTo>
                        <a:pt x="12" y="399"/>
                        <a:pt x="16" y="404"/>
                        <a:pt x="7" y="398"/>
                      </a:cubicBezTo>
                      <a:cubicBezTo>
                        <a:pt x="0" y="388"/>
                        <a:pt x="5" y="380"/>
                        <a:pt x="11" y="372"/>
                      </a:cubicBezTo>
                      <a:cubicBezTo>
                        <a:pt x="8" y="357"/>
                        <a:pt x="13" y="347"/>
                        <a:pt x="17" y="334"/>
                      </a:cubicBezTo>
                      <a:cubicBezTo>
                        <a:pt x="19" y="311"/>
                        <a:pt x="19" y="283"/>
                        <a:pt x="27" y="262"/>
                      </a:cubicBezTo>
                      <a:cubicBezTo>
                        <a:pt x="28" y="237"/>
                        <a:pt x="32" y="212"/>
                        <a:pt x="29" y="188"/>
                      </a:cubicBezTo>
                      <a:cubicBezTo>
                        <a:pt x="31" y="167"/>
                        <a:pt x="27" y="146"/>
                        <a:pt x="31" y="126"/>
                      </a:cubicBezTo>
                      <a:cubicBezTo>
                        <a:pt x="29" y="108"/>
                        <a:pt x="27" y="99"/>
                        <a:pt x="29" y="82"/>
                      </a:cubicBezTo>
                      <a:cubicBezTo>
                        <a:pt x="26" y="64"/>
                        <a:pt x="23" y="47"/>
                        <a:pt x="21" y="30"/>
                      </a:cubicBezTo>
                      <a:cubicBezTo>
                        <a:pt x="23" y="10"/>
                        <a:pt x="28" y="9"/>
                        <a:pt x="19" y="14"/>
                      </a:cubicBezTo>
                    </a:path>
                  </a:pathLst>
                </a:custGeom>
                <a:blipFill dpi="0" rotWithShape="0">
                  <a:blip r:embed="rId3"/>
                  <a:srcRect/>
                  <a:tile tx="0" ty="0" sx="100000" sy="100000" flip="none" algn="tl"/>
                </a:blip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grpSp>
          <p:sp>
            <p:nvSpPr>
              <p:cNvPr id="36914" name="Freeform 91"/>
              <p:cNvSpPr>
                <a:spLocks/>
              </p:cNvSpPr>
              <p:nvPr/>
            </p:nvSpPr>
            <p:spPr bwMode="auto">
              <a:xfrm>
                <a:off x="1616" y="2649"/>
                <a:ext cx="88" cy="277"/>
              </a:xfrm>
              <a:custGeom>
                <a:avLst/>
                <a:gdLst>
                  <a:gd name="T0" fmla="*/ 218 w 85"/>
                  <a:gd name="T1" fmla="*/ 3 h 318"/>
                  <a:gd name="T2" fmla="*/ 190 w 85"/>
                  <a:gd name="T3" fmla="*/ 3 h 318"/>
                  <a:gd name="T4" fmla="*/ 144 w 85"/>
                  <a:gd name="T5" fmla="*/ 3 h 318"/>
                  <a:gd name="T6" fmla="*/ 165 w 85"/>
                  <a:gd name="T7" fmla="*/ 3 h 318"/>
                  <a:gd name="T8" fmla="*/ 190 w 85"/>
                  <a:gd name="T9" fmla="*/ 3 h 318"/>
                  <a:gd name="T10" fmla="*/ 113 w 85"/>
                  <a:gd name="T11" fmla="*/ 3 h 318"/>
                  <a:gd name="T12" fmla="*/ 113 w 85"/>
                  <a:gd name="T13" fmla="*/ 3 h 318"/>
                  <a:gd name="T14" fmla="*/ 144 w 85"/>
                  <a:gd name="T15" fmla="*/ 3 h 318"/>
                  <a:gd name="T16" fmla="*/ 86 w 85"/>
                  <a:gd name="T17" fmla="*/ 3 h 318"/>
                  <a:gd name="T18" fmla="*/ 113 w 85"/>
                  <a:gd name="T19" fmla="*/ 3 h 318"/>
                  <a:gd name="T20" fmla="*/ 144 w 85"/>
                  <a:gd name="T21" fmla="*/ 3 h 318"/>
                  <a:gd name="T22" fmla="*/ 113 w 85"/>
                  <a:gd name="T23" fmla="*/ 3 h 318"/>
                  <a:gd name="T24" fmla="*/ 144 w 85"/>
                  <a:gd name="T25" fmla="*/ 3 h 318"/>
                  <a:gd name="T26" fmla="*/ 113 w 85"/>
                  <a:gd name="T27" fmla="*/ 3 h 318"/>
                  <a:gd name="T28" fmla="*/ 144 w 85"/>
                  <a:gd name="T29" fmla="*/ 3 h 318"/>
                  <a:gd name="T30" fmla="*/ 165 w 85"/>
                  <a:gd name="T31" fmla="*/ 3 h 318"/>
                  <a:gd name="T32" fmla="*/ 218 w 85"/>
                  <a:gd name="T33" fmla="*/ 3 h 318"/>
                  <a:gd name="T34" fmla="*/ 241 w 85"/>
                  <a:gd name="T35" fmla="*/ 3 h 318"/>
                  <a:gd name="T36" fmla="*/ 218 w 85"/>
                  <a:gd name="T37" fmla="*/ 3 h 318"/>
                  <a:gd name="T38" fmla="*/ 190 w 85"/>
                  <a:gd name="T39" fmla="*/ 3 h 318"/>
                  <a:gd name="T40" fmla="*/ 165 w 85"/>
                  <a:gd name="T41" fmla="*/ 3 h 318"/>
                  <a:gd name="T42" fmla="*/ 113 w 85"/>
                  <a:gd name="T43" fmla="*/ 3 h 318"/>
                  <a:gd name="T44" fmla="*/ 86 w 85"/>
                  <a:gd name="T45" fmla="*/ 3 h 318"/>
                  <a:gd name="T46" fmla="*/ 65 w 85"/>
                  <a:gd name="T47" fmla="*/ 3 h 318"/>
                  <a:gd name="T48" fmla="*/ 5 w 85"/>
                  <a:gd name="T49" fmla="*/ 3 h 318"/>
                  <a:gd name="T50" fmla="*/ 113 w 85"/>
                  <a:gd name="T51" fmla="*/ 3 h 318"/>
                  <a:gd name="T52" fmla="*/ 190 w 85"/>
                  <a:gd name="T53" fmla="*/ 3 h 318"/>
                  <a:gd name="T54" fmla="*/ 218 w 85"/>
                  <a:gd name="T55" fmla="*/ 3 h 318"/>
                  <a:gd name="T56" fmla="*/ 190 w 85"/>
                  <a:gd name="T57" fmla="*/ 3 h 318"/>
                  <a:gd name="T58" fmla="*/ 190 w 85"/>
                  <a:gd name="T59" fmla="*/ 3 h 318"/>
                  <a:gd name="T60" fmla="*/ 144 w 85"/>
                  <a:gd name="T61" fmla="*/ 3 h 318"/>
                  <a:gd name="T62" fmla="*/ 65 w 85"/>
                  <a:gd name="T63" fmla="*/ 3 h 318"/>
                  <a:gd name="T64" fmla="*/ 113 w 85"/>
                  <a:gd name="T65" fmla="*/ 3 h 318"/>
                  <a:gd name="T66" fmla="*/ 165 w 85"/>
                  <a:gd name="T67" fmla="*/ 3 h 318"/>
                  <a:gd name="T68" fmla="*/ 218 w 85"/>
                  <a:gd name="T69" fmla="*/ 3 h 3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318"/>
                  <a:gd name="T107" fmla="*/ 85 w 85"/>
                  <a:gd name="T108" fmla="*/ 318 h 3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318">
                    <a:moveTo>
                      <a:pt x="72" y="153"/>
                    </a:moveTo>
                    <a:cubicBezTo>
                      <a:pt x="69" y="125"/>
                      <a:pt x="70" y="96"/>
                      <a:pt x="64" y="69"/>
                    </a:cubicBezTo>
                    <a:cubicBezTo>
                      <a:pt x="61" y="58"/>
                      <a:pt x="57" y="43"/>
                      <a:pt x="47" y="43"/>
                    </a:cubicBezTo>
                    <a:cubicBezTo>
                      <a:pt x="37" y="43"/>
                      <a:pt x="55" y="69"/>
                      <a:pt x="55" y="69"/>
                    </a:cubicBezTo>
                    <a:cubicBezTo>
                      <a:pt x="58" y="55"/>
                      <a:pt x="67" y="40"/>
                      <a:pt x="64" y="27"/>
                    </a:cubicBezTo>
                    <a:cubicBezTo>
                      <a:pt x="61" y="17"/>
                      <a:pt x="41" y="0"/>
                      <a:pt x="38" y="10"/>
                    </a:cubicBezTo>
                    <a:cubicBezTo>
                      <a:pt x="30" y="27"/>
                      <a:pt x="61" y="111"/>
                      <a:pt x="38" y="43"/>
                    </a:cubicBezTo>
                    <a:cubicBezTo>
                      <a:pt x="46" y="96"/>
                      <a:pt x="56" y="134"/>
                      <a:pt x="47" y="187"/>
                    </a:cubicBezTo>
                    <a:cubicBezTo>
                      <a:pt x="41" y="178"/>
                      <a:pt x="31" y="171"/>
                      <a:pt x="30" y="161"/>
                    </a:cubicBezTo>
                    <a:cubicBezTo>
                      <a:pt x="28" y="149"/>
                      <a:pt x="26" y="128"/>
                      <a:pt x="38" y="128"/>
                    </a:cubicBezTo>
                    <a:cubicBezTo>
                      <a:pt x="49" y="128"/>
                      <a:pt x="47" y="172"/>
                      <a:pt x="47" y="161"/>
                    </a:cubicBezTo>
                    <a:cubicBezTo>
                      <a:pt x="47" y="141"/>
                      <a:pt x="38" y="121"/>
                      <a:pt x="38" y="102"/>
                    </a:cubicBezTo>
                    <a:cubicBezTo>
                      <a:pt x="38" y="84"/>
                      <a:pt x="47" y="135"/>
                      <a:pt x="47" y="153"/>
                    </a:cubicBezTo>
                    <a:cubicBezTo>
                      <a:pt x="47" y="164"/>
                      <a:pt x="38" y="130"/>
                      <a:pt x="38" y="119"/>
                    </a:cubicBezTo>
                    <a:cubicBezTo>
                      <a:pt x="38" y="110"/>
                      <a:pt x="44" y="135"/>
                      <a:pt x="47" y="144"/>
                    </a:cubicBezTo>
                    <a:cubicBezTo>
                      <a:pt x="49" y="152"/>
                      <a:pt x="52" y="161"/>
                      <a:pt x="55" y="170"/>
                    </a:cubicBezTo>
                    <a:cubicBezTo>
                      <a:pt x="73" y="83"/>
                      <a:pt x="55" y="148"/>
                      <a:pt x="72" y="203"/>
                    </a:cubicBezTo>
                    <a:cubicBezTo>
                      <a:pt x="74" y="211"/>
                      <a:pt x="77" y="220"/>
                      <a:pt x="80" y="229"/>
                    </a:cubicBezTo>
                    <a:cubicBezTo>
                      <a:pt x="77" y="245"/>
                      <a:pt x="85" y="269"/>
                      <a:pt x="72" y="279"/>
                    </a:cubicBezTo>
                    <a:cubicBezTo>
                      <a:pt x="66" y="282"/>
                      <a:pt x="39" y="202"/>
                      <a:pt x="64" y="271"/>
                    </a:cubicBezTo>
                    <a:cubicBezTo>
                      <a:pt x="61" y="285"/>
                      <a:pt x="66" y="305"/>
                      <a:pt x="55" y="313"/>
                    </a:cubicBezTo>
                    <a:cubicBezTo>
                      <a:pt x="46" y="318"/>
                      <a:pt x="40" y="297"/>
                      <a:pt x="38" y="288"/>
                    </a:cubicBezTo>
                    <a:cubicBezTo>
                      <a:pt x="31" y="260"/>
                      <a:pt x="32" y="231"/>
                      <a:pt x="30" y="203"/>
                    </a:cubicBezTo>
                    <a:cubicBezTo>
                      <a:pt x="27" y="217"/>
                      <a:pt x="35" y="241"/>
                      <a:pt x="22" y="246"/>
                    </a:cubicBezTo>
                    <a:cubicBezTo>
                      <a:pt x="10" y="250"/>
                      <a:pt x="6" y="224"/>
                      <a:pt x="5" y="212"/>
                    </a:cubicBezTo>
                    <a:cubicBezTo>
                      <a:pt x="0" y="173"/>
                      <a:pt x="15" y="167"/>
                      <a:pt x="38" y="144"/>
                    </a:cubicBezTo>
                    <a:cubicBezTo>
                      <a:pt x="46" y="152"/>
                      <a:pt x="58" y="158"/>
                      <a:pt x="64" y="170"/>
                    </a:cubicBezTo>
                    <a:cubicBezTo>
                      <a:pt x="70" y="185"/>
                      <a:pt x="72" y="203"/>
                      <a:pt x="72" y="220"/>
                    </a:cubicBezTo>
                    <a:cubicBezTo>
                      <a:pt x="72" y="231"/>
                      <a:pt x="66" y="198"/>
                      <a:pt x="64" y="187"/>
                    </a:cubicBezTo>
                    <a:cubicBezTo>
                      <a:pt x="78" y="124"/>
                      <a:pt x="84" y="73"/>
                      <a:pt x="64" y="10"/>
                    </a:cubicBezTo>
                    <a:cubicBezTo>
                      <a:pt x="58" y="18"/>
                      <a:pt x="54" y="28"/>
                      <a:pt x="47" y="35"/>
                    </a:cubicBezTo>
                    <a:cubicBezTo>
                      <a:pt x="40" y="40"/>
                      <a:pt x="23" y="34"/>
                      <a:pt x="22" y="43"/>
                    </a:cubicBezTo>
                    <a:cubicBezTo>
                      <a:pt x="19" y="60"/>
                      <a:pt x="38" y="94"/>
                      <a:pt x="38" y="94"/>
                    </a:cubicBezTo>
                    <a:cubicBezTo>
                      <a:pt x="57" y="39"/>
                      <a:pt x="38" y="80"/>
                      <a:pt x="55" y="136"/>
                    </a:cubicBezTo>
                    <a:cubicBezTo>
                      <a:pt x="57" y="143"/>
                      <a:pt x="66" y="147"/>
                      <a:pt x="72" y="153"/>
                    </a:cubicBezTo>
                    <a:close/>
                  </a:path>
                </a:pathLst>
              </a:custGeom>
              <a:solidFill>
                <a:schemeClr val="bg2"/>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36915" name="Freeform 92"/>
              <p:cNvSpPr>
                <a:spLocks/>
              </p:cNvSpPr>
              <p:nvPr/>
            </p:nvSpPr>
            <p:spPr bwMode="auto">
              <a:xfrm>
                <a:off x="1635" y="2647"/>
                <a:ext cx="109" cy="309"/>
              </a:xfrm>
              <a:custGeom>
                <a:avLst/>
                <a:gdLst>
                  <a:gd name="T0" fmla="*/ 1 w 105"/>
                  <a:gd name="T1" fmla="*/ 0 h 354"/>
                  <a:gd name="T2" fmla="*/ 306 w 105"/>
                  <a:gd name="T3" fmla="*/ 3 h 354"/>
                  <a:gd name="T4" fmla="*/ 240 w 105"/>
                  <a:gd name="T5" fmla="*/ 3 h 354"/>
                  <a:gd name="T6" fmla="*/ 276 w 105"/>
                  <a:gd name="T7" fmla="*/ 3 h 354"/>
                  <a:gd name="T8" fmla="*/ 276 w 105"/>
                  <a:gd name="T9" fmla="*/ 3 h 354"/>
                  <a:gd name="T10" fmla="*/ 321 w 105"/>
                  <a:gd name="T11" fmla="*/ 3 h 354"/>
                  <a:gd name="T12" fmla="*/ 321 w 105"/>
                  <a:gd name="T13" fmla="*/ 3 h 354"/>
                  <a:gd name="T14" fmla="*/ 276 w 105"/>
                  <a:gd name="T15" fmla="*/ 4 h 354"/>
                  <a:gd name="T16" fmla="*/ 227 w 105"/>
                  <a:gd name="T17" fmla="*/ 4 h 354"/>
                  <a:gd name="T18" fmla="*/ 52 w 105"/>
                  <a:gd name="T19" fmla="*/ 3 h 354"/>
                  <a:gd name="T20" fmla="*/ 12 w 105"/>
                  <a:gd name="T21" fmla="*/ 3 h 354"/>
                  <a:gd name="T22" fmla="*/ 52 w 105"/>
                  <a:gd name="T23" fmla="*/ 3 h 354"/>
                  <a:gd name="T24" fmla="*/ 9 w 105"/>
                  <a:gd name="T25" fmla="*/ 3 h 354"/>
                  <a:gd name="T26" fmla="*/ 64 w 105"/>
                  <a:gd name="T27" fmla="*/ 3 h 354"/>
                  <a:gd name="T28" fmla="*/ 6 w 105"/>
                  <a:gd name="T29" fmla="*/ 3 h 354"/>
                  <a:gd name="T30" fmla="*/ 1 w 105"/>
                  <a:gd name="T31" fmla="*/ 0 h 3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5"/>
                  <a:gd name="T49" fmla="*/ 0 h 354"/>
                  <a:gd name="T50" fmla="*/ 105 w 105"/>
                  <a:gd name="T51" fmla="*/ 354 h 3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5" h="354">
                    <a:moveTo>
                      <a:pt x="1" y="0"/>
                    </a:moveTo>
                    <a:cubicBezTo>
                      <a:pt x="19" y="11"/>
                      <a:pt x="67" y="3"/>
                      <a:pt x="92" y="5"/>
                    </a:cubicBezTo>
                    <a:cubicBezTo>
                      <a:pt x="87" y="16"/>
                      <a:pt x="83" y="22"/>
                      <a:pt x="73" y="29"/>
                    </a:cubicBezTo>
                    <a:cubicBezTo>
                      <a:pt x="76" y="39"/>
                      <a:pt x="80" y="50"/>
                      <a:pt x="84" y="61"/>
                    </a:cubicBezTo>
                    <a:cubicBezTo>
                      <a:pt x="80" y="89"/>
                      <a:pt x="73" y="118"/>
                      <a:pt x="84" y="146"/>
                    </a:cubicBezTo>
                    <a:cubicBezTo>
                      <a:pt x="86" y="158"/>
                      <a:pt x="89" y="158"/>
                      <a:pt x="97" y="168"/>
                    </a:cubicBezTo>
                    <a:cubicBezTo>
                      <a:pt x="101" y="194"/>
                      <a:pt x="99" y="212"/>
                      <a:pt x="97" y="240"/>
                    </a:cubicBezTo>
                    <a:cubicBezTo>
                      <a:pt x="103" y="261"/>
                      <a:pt x="105" y="319"/>
                      <a:pt x="84" y="336"/>
                    </a:cubicBezTo>
                    <a:cubicBezTo>
                      <a:pt x="80" y="347"/>
                      <a:pt x="79" y="351"/>
                      <a:pt x="68" y="354"/>
                    </a:cubicBezTo>
                    <a:cubicBezTo>
                      <a:pt x="38" y="351"/>
                      <a:pt x="24" y="348"/>
                      <a:pt x="14" y="320"/>
                    </a:cubicBezTo>
                    <a:cubicBezTo>
                      <a:pt x="12" y="307"/>
                      <a:pt x="7" y="294"/>
                      <a:pt x="12" y="282"/>
                    </a:cubicBezTo>
                    <a:cubicBezTo>
                      <a:pt x="7" y="269"/>
                      <a:pt x="10" y="257"/>
                      <a:pt x="14" y="245"/>
                    </a:cubicBezTo>
                    <a:cubicBezTo>
                      <a:pt x="2" y="199"/>
                      <a:pt x="13" y="146"/>
                      <a:pt x="9" y="98"/>
                    </a:cubicBezTo>
                    <a:cubicBezTo>
                      <a:pt x="11" y="79"/>
                      <a:pt x="13" y="62"/>
                      <a:pt x="20" y="45"/>
                    </a:cubicBezTo>
                    <a:cubicBezTo>
                      <a:pt x="17" y="29"/>
                      <a:pt x="20" y="18"/>
                      <a:pt x="6" y="13"/>
                    </a:cubicBezTo>
                    <a:cubicBezTo>
                      <a:pt x="0" y="3"/>
                      <a:pt x="1" y="8"/>
                      <a:pt x="1" y="0"/>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36916" name="Freeform 93"/>
              <p:cNvSpPr>
                <a:spLocks/>
              </p:cNvSpPr>
              <p:nvPr/>
            </p:nvSpPr>
            <p:spPr bwMode="auto">
              <a:xfrm>
                <a:off x="3008" y="2583"/>
                <a:ext cx="155" cy="328"/>
              </a:xfrm>
              <a:custGeom>
                <a:avLst/>
                <a:gdLst>
                  <a:gd name="T0" fmla="*/ 496 w 149"/>
                  <a:gd name="T1" fmla="*/ 3 h 376"/>
                  <a:gd name="T2" fmla="*/ 472 w 149"/>
                  <a:gd name="T3" fmla="*/ 3 h 376"/>
                  <a:gd name="T4" fmla="*/ 438 w 149"/>
                  <a:gd name="T5" fmla="*/ 3 h 376"/>
                  <a:gd name="T6" fmla="*/ 432 w 149"/>
                  <a:gd name="T7" fmla="*/ 3 h 376"/>
                  <a:gd name="T8" fmla="*/ 369 w 149"/>
                  <a:gd name="T9" fmla="*/ 3 h 376"/>
                  <a:gd name="T10" fmla="*/ 291 w 149"/>
                  <a:gd name="T11" fmla="*/ 3 h 376"/>
                  <a:gd name="T12" fmla="*/ 234 w 149"/>
                  <a:gd name="T13" fmla="*/ 4 h 376"/>
                  <a:gd name="T14" fmla="*/ 196 w 149"/>
                  <a:gd name="T15" fmla="*/ 4 h 376"/>
                  <a:gd name="T16" fmla="*/ 62 w 149"/>
                  <a:gd name="T17" fmla="*/ 4 h 376"/>
                  <a:gd name="T18" fmla="*/ 2 w 149"/>
                  <a:gd name="T19" fmla="*/ 4 h 376"/>
                  <a:gd name="T20" fmla="*/ 5 w 149"/>
                  <a:gd name="T21" fmla="*/ 3 h 376"/>
                  <a:gd name="T22" fmla="*/ 8 w 149"/>
                  <a:gd name="T23" fmla="*/ 3 h 376"/>
                  <a:gd name="T24" fmla="*/ 70 w 149"/>
                  <a:gd name="T25" fmla="*/ 3 h 376"/>
                  <a:gd name="T26" fmla="*/ 117 w 149"/>
                  <a:gd name="T27" fmla="*/ 3 h 376"/>
                  <a:gd name="T28" fmla="*/ 149 w 149"/>
                  <a:gd name="T29" fmla="*/ 3 h 376"/>
                  <a:gd name="T30" fmla="*/ 283 w 149"/>
                  <a:gd name="T31" fmla="*/ 3 h 376"/>
                  <a:gd name="T32" fmla="*/ 432 w 149"/>
                  <a:gd name="T33" fmla="*/ 3 h 376"/>
                  <a:gd name="T34" fmla="*/ 496 w 149"/>
                  <a:gd name="T35" fmla="*/ 3 h 3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9"/>
                  <a:gd name="T55" fmla="*/ 0 h 376"/>
                  <a:gd name="T56" fmla="*/ 149 w 149"/>
                  <a:gd name="T57" fmla="*/ 376 h 3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9" h="376">
                    <a:moveTo>
                      <a:pt x="141" y="20"/>
                    </a:moveTo>
                    <a:cubicBezTo>
                      <a:pt x="135" y="47"/>
                      <a:pt x="136" y="74"/>
                      <a:pt x="133" y="103"/>
                    </a:cubicBezTo>
                    <a:cubicBezTo>
                      <a:pt x="131" y="112"/>
                      <a:pt x="127" y="120"/>
                      <a:pt x="125" y="130"/>
                    </a:cubicBezTo>
                    <a:cubicBezTo>
                      <a:pt x="124" y="133"/>
                      <a:pt x="122" y="140"/>
                      <a:pt x="122" y="140"/>
                    </a:cubicBezTo>
                    <a:cubicBezTo>
                      <a:pt x="126" y="171"/>
                      <a:pt x="121" y="215"/>
                      <a:pt x="104" y="244"/>
                    </a:cubicBezTo>
                    <a:cubicBezTo>
                      <a:pt x="98" y="263"/>
                      <a:pt x="102" y="306"/>
                      <a:pt x="82" y="314"/>
                    </a:cubicBezTo>
                    <a:cubicBezTo>
                      <a:pt x="78" y="326"/>
                      <a:pt x="66" y="361"/>
                      <a:pt x="66" y="362"/>
                    </a:cubicBezTo>
                    <a:cubicBezTo>
                      <a:pt x="62" y="362"/>
                      <a:pt x="59" y="363"/>
                      <a:pt x="56" y="364"/>
                    </a:cubicBezTo>
                    <a:cubicBezTo>
                      <a:pt x="43" y="376"/>
                      <a:pt x="36" y="371"/>
                      <a:pt x="18" y="370"/>
                    </a:cubicBezTo>
                    <a:cubicBezTo>
                      <a:pt x="12" y="363"/>
                      <a:pt x="8" y="356"/>
                      <a:pt x="2" y="351"/>
                    </a:cubicBezTo>
                    <a:cubicBezTo>
                      <a:pt x="0" y="336"/>
                      <a:pt x="0" y="329"/>
                      <a:pt x="5" y="316"/>
                    </a:cubicBezTo>
                    <a:cubicBezTo>
                      <a:pt x="7" y="287"/>
                      <a:pt x="1" y="247"/>
                      <a:pt x="8" y="220"/>
                    </a:cubicBezTo>
                    <a:cubicBezTo>
                      <a:pt x="9" y="211"/>
                      <a:pt x="21" y="199"/>
                      <a:pt x="21" y="199"/>
                    </a:cubicBezTo>
                    <a:cubicBezTo>
                      <a:pt x="22" y="168"/>
                      <a:pt x="17" y="133"/>
                      <a:pt x="34" y="106"/>
                    </a:cubicBezTo>
                    <a:cubicBezTo>
                      <a:pt x="36" y="95"/>
                      <a:pt x="42" y="74"/>
                      <a:pt x="42" y="74"/>
                    </a:cubicBezTo>
                    <a:cubicBezTo>
                      <a:pt x="45" y="3"/>
                      <a:pt x="33" y="0"/>
                      <a:pt x="80" y="18"/>
                    </a:cubicBezTo>
                    <a:cubicBezTo>
                      <a:pt x="108" y="14"/>
                      <a:pt x="99" y="13"/>
                      <a:pt x="122" y="18"/>
                    </a:cubicBezTo>
                    <a:cubicBezTo>
                      <a:pt x="144" y="22"/>
                      <a:pt x="149" y="28"/>
                      <a:pt x="141" y="20"/>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36917" name="Freeform 94"/>
              <p:cNvSpPr>
                <a:spLocks/>
              </p:cNvSpPr>
              <p:nvPr/>
            </p:nvSpPr>
            <p:spPr bwMode="auto">
              <a:xfrm>
                <a:off x="1714" y="1020"/>
                <a:ext cx="99" cy="440"/>
              </a:xfrm>
              <a:custGeom>
                <a:avLst/>
                <a:gdLst>
                  <a:gd name="T0" fmla="*/ 68 w 96"/>
                  <a:gd name="T1" fmla="*/ 6 h 504"/>
                  <a:gd name="T2" fmla="*/ 161 w 96"/>
                  <a:gd name="T3" fmla="*/ 7 h 504"/>
                  <a:gd name="T4" fmla="*/ 192 w 96"/>
                  <a:gd name="T5" fmla="*/ 6 h 504"/>
                  <a:gd name="T6" fmla="*/ 192 w 96"/>
                  <a:gd name="T7" fmla="*/ 3 h 504"/>
                  <a:gd name="T8" fmla="*/ 237 w 96"/>
                  <a:gd name="T9" fmla="*/ 3 h 504"/>
                  <a:gd name="T10" fmla="*/ 255 w 96"/>
                  <a:gd name="T11" fmla="*/ 3 h 504"/>
                  <a:gd name="T12" fmla="*/ 237 w 96"/>
                  <a:gd name="T13" fmla="*/ 3 h 504"/>
                  <a:gd name="T14" fmla="*/ 206 w 96"/>
                  <a:gd name="T15" fmla="*/ 3 h 504"/>
                  <a:gd name="T16" fmla="*/ 74 w 96"/>
                  <a:gd name="T17" fmla="*/ 3 h 504"/>
                  <a:gd name="T18" fmla="*/ 68 w 96"/>
                  <a:gd name="T19" fmla="*/ 3 h 504"/>
                  <a:gd name="T20" fmla="*/ 80 w 96"/>
                  <a:gd name="T21" fmla="*/ 4 h 504"/>
                  <a:gd name="T22" fmla="*/ 104 w 96"/>
                  <a:gd name="T23" fmla="*/ 5 h 504"/>
                  <a:gd name="T24" fmla="*/ 64 w 96"/>
                  <a:gd name="T25" fmla="*/ 6 h 504"/>
                  <a:gd name="T26" fmla="*/ 68 w 96"/>
                  <a:gd name="T27" fmla="*/ 6 h 5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
                  <a:gd name="T43" fmla="*/ 0 h 504"/>
                  <a:gd name="T44" fmla="*/ 96 w 96"/>
                  <a:gd name="T45" fmla="*/ 504 h 5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6" h="504">
                    <a:moveTo>
                      <a:pt x="26" y="486"/>
                    </a:moveTo>
                    <a:cubicBezTo>
                      <a:pt x="50" y="492"/>
                      <a:pt x="38" y="489"/>
                      <a:pt x="61" y="494"/>
                    </a:cubicBezTo>
                    <a:cubicBezTo>
                      <a:pt x="69" y="480"/>
                      <a:pt x="66" y="465"/>
                      <a:pt x="72" y="451"/>
                    </a:cubicBezTo>
                    <a:cubicBezTo>
                      <a:pt x="77" y="408"/>
                      <a:pt x="82" y="366"/>
                      <a:pt x="72" y="323"/>
                    </a:cubicBezTo>
                    <a:cubicBezTo>
                      <a:pt x="73" y="288"/>
                      <a:pt x="75" y="247"/>
                      <a:pt x="88" y="214"/>
                    </a:cubicBezTo>
                    <a:cubicBezTo>
                      <a:pt x="93" y="179"/>
                      <a:pt x="89" y="192"/>
                      <a:pt x="96" y="174"/>
                    </a:cubicBezTo>
                    <a:cubicBezTo>
                      <a:pt x="94" y="116"/>
                      <a:pt x="92" y="96"/>
                      <a:pt x="88" y="51"/>
                    </a:cubicBezTo>
                    <a:cubicBezTo>
                      <a:pt x="90" y="21"/>
                      <a:pt x="89" y="26"/>
                      <a:pt x="77" y="6"/>
                    </a:cubicBezTo>
                    <a:cubicBezTo>
                      <a:pt x="43" y="8"/>
                      <a:pt x="39" y="0"/>
                      <a:pt x="29" y="25"/>
                    </a:cubicBezTo>
                    <a:cubicBezTo>
                      <a:pt x="31" y="56"/>
                      <a:pt x="37" y="90"/>
                      <a:pt x="26" y="121"/>
                    </a:cubicBezTo>
                    <a:cubicBezTo>
                      <a:pt x="49" y="199"/>
                      <a:pt x="0" y="279"/>
                      <a:pt x="32" y="363"/>
                    </a:cubicBezTo>
                    <a:cubicBezTo>
                      <a:pt x="33" y="379"/>
                      <a:pt x="34" y="390"/>
                      <a:pt x="40" y="406"/>
                    </a:cubicBezTo>
                    <a:cubicBezTo>
                      <a:pt x="34" y="428"/>
                      <a:pt x="29" y="450"/>
                      <a:pt x="24" y="473"/>
                    </a:cubicBezTo>
                    <a:cubicBezTo>
                      <a:pt x="25" y="479"/>
                      <a:pt x="44" y="504"/>
                      <a:pt x="26" y="486"/>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36918" name="Freeform 95"/>
              <p:cNvSpPr>
                <a:spLocks/>
              </p:cNvSpPr>
              <p:nvPr/>
            </p:nvSpPr>
            <p:spPr bwMode="auto">
              <a:xfrm>
                <a:off x="3431" y="1007"/>
                <a:ext cx="156" cy="358"/>
              </a:xfrm>
              <a:custGeom>
                <a:avLst/>
                <a:gdLst>
                  <a:gd name="T0" fmla="*/ 5 w 150"/>
                  <a:gd name="T1" fmla="*/ 5 h 410"/>
                  <a:gd name="T2" fmla="*/ 141 w 150"/>
                  <a:gd name="T3" fmla="*/ 5 h 410"/>
                  <a:gd name="T4" fmla="*/ 281 w 150"/>
                  <a:gd name="T5" fmla="*/ 5 h 410"/>
                  <a:gd name="T6" fmla="*/ 329 w 150"/>
                  <a:gd name="T7" fmla="*/ 4 h 410"/>
                  <a:gd name="T8" fmla="*/ 402 w 150"/>
                  <a:gd name="T9" fmla="*/ 3 h 410"/>
                  <a:gd name="T10" fmla="*/ 450 w 150"/>
                  <a:gd name="T11" fmla="*/ 3 h 410"/>
                  <a:gd name="T12" fmla="*/ 475 w 150"/>
                  <a:gd name="T13" fmla="*/ 3 h 410"/>
                  <a:gd name="T14" fmla="*/ 487 w 150"/>
                  <a:gd name="T15" fmla="*/ 3 h 410"/>
                  <a:gd name="T16" fmla="*/ 506 w 150"/>
                  <a:gd name="T17" fmla="*/ 3 h 410"/>
                  <a:gd name="T18" fmla="*/ 513 w 150"/>
                  <a:gd name="T19" fmla="*/ 3 h 410"/>
                  <a:gd name="T20" fmla="*/ 456 w 150"/>
                  <a:gd name="T21" fmla="*/ 0 h 410"/>
                  <a:gd name="T22" fmla="*/ 329 w 150"/>
                  <a:gd name="T23" fmla="*/ 3 h 410"/>
                  <a:gd name="T24" fmla="*/ 270 w 150"/>
                  <a:gd name="T25" fmla="*/ 3 h 410"/>
                  <a:gd name="T26" fmla="*/ 233 w 150"/>
                  <a:gd name="T27" fmla="*/ 3 h 410"/>
                  <a:gd name="T28" fmla="*/ 201 w 150"/>
                  <a:gd name="T29" fmla="*/ 3 h 410"/>
                  <a:gd name="T30" fmla="*/ 147 w 150"/>
                  <a:gd name="T31" fmla="*/ 3 h 410"/>
                  <a:gd name="T32" fmla="*/ 141 w 150"/>
                  <a:gd name="T33" fmla="*/ 3 h 410"/>
                  <a:gd name="T34" fmla="*/ 116 w 150"/>
                  <a:gd name="T35" fmla="*/ 3 h 410"/>
                  <a:gd name="T36" fmla="*/ 108 w 150"/>
                  <a:gd name="T37" fmla="*/ 3 h 410"/>
                  <a:gd name="T38" fmla="*/ 96 w 150"/>
                  <a:gd name="T39" fmla="*/ 3 h 410"/>
                  <a:gd name="T40" fmla="*/ 58 w 150"/>
                  <a:gd name="T41" fmla="*/ 4 h 410"/>
                  <a:gd name="T42" fmla="*/ 10 w 150"/>
                  <a:gd name="T43" fmla="*/ 5 h 410"/>
                  <a:gd name="T44" fmla="*/ 2 w 150"/>
                  <a:gd name="T45" fmla="*/ 5 h 410"/>
                  <a:gd name="T46" fmla="*/ 5 w 150"/>
                  <a:gd name="T47" fmla="*/ 5 h 4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0"/>
                  <a:gd name="T73" fmla="*/ 0 h 410"/>
                  <a:gd name="T74" fmla="*/ 150 w 150"/>
                  <a:gd name="T75" fmla="*/ 410 h 41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0" h="410">
                    <a:moveTo>
                      <a:pt x="5" y="381"/>
                    </a:moveTo>
                    <a:cubicBezTo>
                      <a:pt x="18" y="394"/>
                      <a:pt x="19" y="403"/>
                      <a:pt x="40" y="410"/>
                    </a:cubicBezTo>
                    <a:cubicBezTo>
                      <a:pt x="55" y="408"/>
                      <a:pt x="66" y="407"/>
                      <a:pt x="80" y="402"/>
                    </a:cubicBezTo>
                    <a:cubicBezTo>
                      <a:pt x="98" y="383"/>
                      <a:pt x="80" y="405"/>
                      <a:pt x="93" y="362"/>
                    </a:cubicBezTo>
                    <a:cubicBezTo>
                      <a:pt x="101" y="335"/>
                      <a:pt x="109" y="307"/>
                      <a:pt x="114" y="280"/>
                    </a:cubicBezTo>
                    <a:cubicBezTo>
                      <a:pt x="111" y="260"/>
                      <a:pt x="115" y="232"/>
                      <a:pt x="128" y="216"/>
                    </a:cubicBezTo>
                    <a:cubicBezTo>
                      <a:pt x="130" y="207"/>
                      <a:pt x="136" y="192"/>
                      <a:pt x="136" y="192"/>
                    </a:cubicBezTo>
                    <a:cubicBezTo>
                      <a:pt x="136" y="167"/>
                      <a:pt x="135" y="141"/>
                      <a:pt x="138" y="117"/>
                    </a:cubicBezTo>
                    <a:cubicBezTo>
                      <a:pt x="138" y="111"/>
                      <a:pt x="144" y="101"/>
                      <a:pt x="144" y="101"/>
                    </a:cubicBezTo>
                    <a:cubicBezTo>
                      <a:pt x="144" y="86"/>
                      <a:pt x="150" y="63"/>
                      <a:pt x="146" y="48"/>
                    </a:cubicBezTo>
                    <a:cubicBezTo>
                      <a:pt x="144" y="30"/>
                      <a:pt x="144" y="11"/>
                      <a:pt x="130" y="0"/>
                    </a:cubicBezTo>
                    <a:cubicBezTo>
                      <a:pt x="117" y="6"/>
                      <a:pt x="105" y="7"/>
                      <a:pt x="93" y="13"/>
                    </a:cubicBezTo>
                    <a:cubicBezTo>
                      <a:pt x="84" y="27"/>
                      <a:pt x="91" y="38"/>
                      <a:pt x="77" y="53"/>
                    </a:cubicBezTo>
                    <a:cubicBezTo>
                      <a:pt x="83" y="77"/>
                      <a:pt x="81" y="118"/>
                      <a:pt x="66" y="138"/>
                    </a:cubicBezTo>
                    <a:cubicBezTo>
                      <a:pt x="63" y="146"/>
                      <a:pt x="59" y="153"/>
                      <a:pt x="58" y="162"/>
                    </a:cubicBezTo>
                    <a:cubicBezTo>
                      <a:pt x="53" y="185"/>
                      <a:pt x="58" y="199"/>
                      <a:pt x="42" y="216"/>
                    </a:cubicBezTo>
                    <a:cubicBezTo>
                      <a:pt x="41" y="219"/>
                      <a:pt x="41" y="222"/>
                      <a:pt x="40" y="226"/>
                    </a:cubicBezTo>
                    <a:cubicBezTo>
                      <a:pt x="38" y="228"/>
                      <a:pt x="34" y="229"/>
                      <a:pt x="34" y="232"/>
                    </a:cubicBezTo>
                    <a:cubicBezTo>
                      <a:pt x="32" y="237"/>
                      <a:pt x="33" y="244"/>
                      <a:pt x="32" y="250"/>
                    </a:cubicBezTo>
                    <a:cubicBezTo>
                      <a:pt x="31" y="252"/>
                      <a:pt x="30" y="255"/>
                      <a:pt x="29" y="258"/>
                    </a:cubicBezTo>
                    <a:cubicBezTo>
                      <a:pt x="26" y="290"/>
                      <a:pt x="20" y="317"/>
                      <a:pt x="16" y="349"/>
                    </a:cubicBezTo>
                    <a:cubicBezTo>
                      <a:pt x="14" y="359"/>
                      <a:pt x="17" y="372"/>
                      <a:pt x="10" y="381"/>
                    </a:cubicBezTo>
                    <a:cubicBezTo>
                      <a:pt x="7" y="383"/>
                      <a:pt x="5" y="386"/>
                      <a:pt x="2" y="386"/>
                    </a:cubicBezTo>
                    <a:cubicBezTo>
                      <a:pt x="0" y="386"/>
                      <a:pt x="4" y="382"/>
                      <a:pt x="5" y="381"/>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grpSp>
        <p:sp>
          <p:nvSpPr>
            <p:cNvPr id="51" name="Rectangle 96"/>
            <p:cNvSpPr>
              <a:spLocks noChangeArrowheads="1"/>
            </p:cNvSpPr>
            <p:nvPr/>
          </p:nvSpPr>
          <p:spPr bwMode="auto">
            <a:xfrm>
              <a:off x="6199187" y="2946400"/>
              <a:ext cx="180975" cy="436548"/>
            </a:xfrm>
            <a:prstGeom prst="rect">
              <a:avLst/>
            </a:prstGeom>
            <a:noFill/>
            <a:ln>
              <a:noFill/>
            </a:ln>
            <a:effectLst>
              <a:outerShdw blurRad="63500" dist="46662" dir="2115817" algn="ctr" rotWithShape="0">
                <a:schemeClr val="bg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spAutoFit/>
            </a:bodyPr>
            <a:lstStyle/>
            <a:p>
              <a:pPr>
                <a:defRPr/>
              </a:pPr>
              <a:endParaRPr lang="en-US" sz="2400" i="1" dirty="0">
                <a:solidFill>
                  <a:srgbClr val="FFFFFF"/>
                </a:solidFill>
                <a:latin typeface="Kruti Dev 010" pitchFamily="2" charset="0"/>
                <a:ea typeface="+mn-ea"/>
                <a:cs typeface="+mn-cs"/>
              </a:endParaRPr>
            </a:p>
          </p:txBody>
        </p:sp>
      </p:grpSp>
      <p:sp>
        <p:nvSpPr>
          <p:cNvPr id="36866" name="Rectangle 2"/>
          <p:cNvSpPr>
            <a:spLocks noChangeArrowheads="1"/>
          </p:cNvSpPr>
          <p:nvPr/>
        </p:nvSpPr>
        <p:spPr bwMode="auto">
          <a:xfrm>
            <a:off x="169863" y="7427913"/>
            <a:ext cx="145415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l">
              <a:spcBef>
                <a:spcPct val="50000"/>
              </a:spcBef>
            </a:pPr>
            <a:endParaRPr lang="en-US" sz="1000">
              <a:latin typeface="Kruti Dev 010" charset="0"/>
            </a:endParaRPr>
          </a:p>
        </p:txBody>
      </p:sp>
      <p:sp>
        <p:nvSpPr>
          <p:cNvPr id="36867" name="Rectangle 3"/>
          <p:cNvSpPr>
            <a:spLocks noChangeArrowheads="1"/>
          </p:cNvSpPr>
          <p:nvPr/>
        </p:nvSpPr>
        <p:spPr bwMode="auto">
          <a:xfrm>
            <a:off x="685800" y="455613"/>
            <a:ext cx="3922713" cy="6815137"/>
          </a:xfrm>
          <a:prstGeom prst="rect">
            <a:avLst/>
          </a:prstGeom>
          <a:noFill/>
          <a:ln w="1174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latin typeface="Kruti Dev 010" charset="0"/>
            </a:endParaRPr>
          </a:p>
        </p:txBody>
      </p:sp>
      <p:sp>
        <p:nvSpPr>
          <p:cNvPr id="36868" name="Line 4"/>
          <p:cNvSpPr>
            <a:spLocks noChangeShapeType="1"/>
          </p:cNvSpPr>
          <p:nvPr/>
        </p:nvSpPr>
        <p:spPr bwMode="auto">
          <a:xfrm flipV="1">
            <a:off x="1304925" y="515938"/>
            <a:ext cx="1588" cy="6715125"/>
          </a:xfrm>
          <a:prstGeom prst="line">
            <a:avLst/>
          </a:prstGeom>
          <a:noFill/>
          <a:ln w="1174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869" name="Line 5"/>
          <p:cNvSpPr>
            <a:spLocks noChangeShapeType="1"/>
          </p:cNvSpPr>
          <p:nvPr/>
        </p:nvSpPr>
        <p:spPr bwMode="auto">
          <a:xfrm>
            <a:off x="1600200" y="1330325"/>
            <a:ext cx="2625725" cy="1588"/>
          </a:xfrm>
          <a:prstGeom prst="line">
            <a:avLst/>
          </a:prstGeom>
          <a:noFill/>
          <a:ln w="301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870" name="Rectangle 10"/>
          <p:cNvSpPr>
            <a:spLocks noChangeArrowheads="1"/>
          </p:cNvSpPr>
          <p:nvPr/>
        </p:nvSpPr>
        <p:spPr bwMode="auto">
          <a:xfrm>
            <a:off x="3752850" y="3230563"/>
            <a:ext cx="384175" cy="1508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Kruti Dev 010" charset="0"/>
            </a:endParaRPr>
          </a:p>
        </p:txBody>
      </p:sp>
      <p:sp>
        <p:nvSpPr>
          <p:cNvPr id="36871" name="Rectangle 11"/>
          <p:cNvSpPr>
            <a:spLocks noChangeArrowheads="1"/>
          </p:cNvSpPr>
          <p:nvPr/>
        </p:nvSpPr>
        <p:spPr bwMode="auto">
          <a:xfrm>
            <a:off x="2860675" y="1481138"/>
            <a:ext cx="311150" cy="2571750"/>
          </a:xfrm>
          <a:prstGeom prst="rect">
            <a:avLst/>
          </a:prstGeom>
          <a:blipFill dpi="0" rotWithShape="0">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Kruti Dev 010" charset="0"/>
            </a:endParaRPr>
          </a:p>
        </p:txBody>
      </p:sp>
      <p:sp>
        <p:nvSpPr>
          <p:cNvPr id="36872" name="Rectangle 12"/>
          <p:cNvSpPr>
            <a:spLocks noChangeArrowheads="1"/>
          </p:cNvSpPr>
          <p:nvPr/>
        </p:nvSpPr>
        <p:spPr bwMode="auto">
          <a:xfrm>
            <a:off x="2838450" y="1450975"/>
            <a:ext cx="354013" cy="2622550"/>
          </a:xfrm>
          <a:prstGeom prst="rect">
            <a:avLst/>
          </a:prstGeom>
          <a:noFill/>
          <a:ln w="587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latin typeface="Kruti Dev 010" charset="0"/>
            </a:endParaRPr>
          </a:p>
        </p:txBody>
      </p:sp>
      <p:sp>
        <p:nvSpPr>
          <p:cNvPr id="36873" name="AutoShape 13"/>
          <p:cNvSpPr>
            <a:spLocks noChangeArrowheads="1"/>
          </p:cNvSpPr>
          <p:nvPr/>
        </p:nvSpPr>
        <p:spPr bwMode="auto">
          <a:xfrm rot="-2724430">
            <a:off x="2705894" y="3733007"/>
            <a:ext cx="590550" cy="601662"/>
          </a:xfrm>
          <a:prstGeom prst="rtTriangle">
            <a:avLst/>
          </a:prstGeom>
          <a:solidFill>
            <a:schemeClr val="tx2"/>
          </a:solidFill>
          <a:ln w="12700">
            <a:solidFill>
              <a:schemeClr val="tx1"/>
            </a:solidFill>
            <a:miter lim="800000"/>
            <a:headEnd/>
            <a:tailEnd/>
          </a:ln>
        </p:spPr>
        <p:txBody>
          <a:bodyPr wrap="none" anchor="ctr"/>
          <a:lstStyle/>
          <a:p>
            <a:endParaRPr lang="en-US">
              <a:latin typeface="Kruti Dev 010" charset="0"/>
            </a:endParaRPr>
          </a:p>
        </p:txBody>
      </p:sp>
      <p:sp>
        <p:nvSpPr>
          <p:cNvPr id="36874" name="Rectangle 45"/>
          <p:cNvSpPr>
            <a:spLocks noChangeArrowheads="1"/>
          </p:cNvSpPr>
          <p:nvPr/>
        </p:nvSpPr>
        <p:spPr bwMode="auto">
          <a:xfrm>
            <a:off x="4979988" y="414338"/>
            <a:ext cx="4708525" cy="685006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Kruti Dev 010" charset="0"/>
            </a:endParaRPr>
          </a:p>
        </p:txBody>
      </p:sp>
      <p:pic>
        <p:nvPicPr>
          <p:cNvPr id="36875" name="Picture 46"/>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979988" y="444500"/>
            <a:ext cx="4713287" cy="681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6" name="Rectangle 47"/>
          <p:cNvSpPr>
            <a:spLocks noChangeArrowheads="1"/>
          </p:cNvSpPr>
          <p:nvPr/>
        </p:nvSpPr>
        <p:spPr bwMode="auto">
          <a:xfrm>
            <a:off x="5008563" y="433388"/>
            <a:ext cx="4692650" cy="6769100"/>
          </a:xfrm>
          <a:prstGeom prst="rect">
            <a:avLst/>
          </a:prstGeom>
          <a:solidFill>
            <a:schemeClr val="tx1">
              <a:alpha val="50195"/>
            </a:schemeClr>
          </a:solidFill>
          <a:ln w="12700">
            <a:solidFill>
              <a:schemeClr val="tx1"/>
            </a:solidFill>
            <a:miter lim="800000"/>
            <a:headEnd/>
            <a:tailEnd/>
          </a:ln>
        </p:spPr>
        <p:txBody>
          <a:bodyPr wrap="none" anchor="ctr"/>
          <a:lstStyle/>
          <a:p>
            <a:endParaRPr lang="en-US">
              <a:latin typeface="Kruti Dev 010" charset="0"/>
            </a:endParaRPr>
          </a:p>
        </p:txBody>
      </p:sp>
      <p:sp>
        <p:nvSpPr>
          <p:cNvPr id="36877" name="Rectangle 48"/>
          <p:cNvSpPr>
            <a:spLocks noChangeArrowheads="1"/>
          </p:cNvSpPr>
          <p:nvPr/>
        </p:nvSpPr>
        <p:spPr bwMode="auto">
          <a:xfrm>
            <a:off x="4999038" y="461963"/>
            <a:ext cx="4694237" cy="6808787"/>
          </a:xfrm>
          <a:prstGeom prst="rect">
            <a:avLst/>
          </a:prstGeom>
          <a:noFill/>
          <a:ln w="133350">
            <a:solidFill>
              <a:srgbClr val="1822CD"/>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Kruti Dev 010" charset="0"/>
            </a:endParaRPr>
          </a:p>
        </p:txBody>
      </p:sp>
      <p:sp>
        <p:nvSpPr>
          <p:cNvPr id="36878" name="Text Box 56"/>
          <p:cNvSpPr txBox="1">
            <a:spLocks noChangeArrowheads="1"/>
          </p:cNvSpPr>
          <p:nvPr/>
        </p:nvSpPr>
        <p:spPr bwMode="auto">
          <a:xfrm>
            <a:off x="9050338" y="7342188"/>
            <a:ext cx="2397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latin typeface="Kruti Dev 010" charset="0"/>
              </a:rPr>
              <a:t> </a:t>
            </a:r>
          </a:p>
        </p:txBody>
      </p:sp>
      <p:sp>
        <p:nvSpPr>
          <p:cNvPr id="804921" name="Oval 57"/>
          <p:cNvSpPr>
            <a:spLocks noChangeArrowheads="1"/>
          </p:cNvSpPr>
          <p:nvPr/>
        </p:nvSpPr>
        <p:spPr bwMode="auto">
          <a:xfrm>
            <a:off x="1247775" y="5184775"/>
            <a:ext cx="3305175" cy="792163"/>
          </a:xfrm>
          <a:prstGeom prst="ellipse">
            <a:avLst/>
          </a:prstGeom>
          <a:noFill/>
          <a:ln w="76200">
            <a:solidFill>
              <a:schemeClr val="hlink"/>
            </a:solidFill>
            <a:round/>
            <a:headEnd/>
            <a:tailEnd/>
          </a:ln>
          <a:effectLst>
            <a:outerShdw blurRad="63500" dist="71842" dir="2700000" algn="ctr" rotWithShape="0">
              <a:schemeClr val="tx2">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804924" name="Rectangle 60"/>
          <p:cNvSpPr>
            <a:spLocks noChangeArrowheads="1"/>
          </p:cNvSpPr>
          <p:nvPr/>
        </p:nvSpPr>
        <p:spPr bwMode="auto">
          <a:xfrm>
            <a:off x="6727825" y="641350"/>
            <a:ext cx="2706688" cy="327025"/>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endParaRPr lang="en-US" sz="1400" b="1" u="sng" dirty="0">
              <a:solidFill>
                <a:srgbClr val="66FFFF"/>
              </a:solidFill>
              <a:latin typeface="Kruti Dev 010" pitchFamily="2" charset="0"/>
              <a:ea typeface="+mn-ea"/>
              <a:cs typeface="+mn-cs"/>
            </a:endParaRPr>
          </a:p>
        </p:txBody>
      </p:sp>
      <p:sp>
        <p:nvSpPr>
          <p:cNvPr id="36881" name="Text Box 61"/>
          <p:cNvSpPr txBox="1">
            <a:spLocks noChangeArrowheads="1"/>
          </p:cNvSpPr>
          <p:nvPr/>
        </p:nvSpPr>
        <p:spPr bwMode="auto">
          <a:xfrm>
            <a:off x="9107488" y="7467600"/>
            <a:ext cx="1841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endParaRPr lang="en-US" sz="1000" b="1">
              <a:latin typeface="Kruti Dev 010" charset="0"/>
            </a:endParaRPr>
          </a:p>
        </p:txBody>
      </p:sp>
      <p:sp>
        <p:nvSpPr>
          <p:cNvPr id="36882" name="Text Box 62"/>
          <p:cNvSpPr txBox="1">
            <a:spLocks noChangeArrowheads="1"/>
          </p:cNvSpPr>
          <p:nvPr/>
        </p:nvSpPr>
        <p:spPr bwMode="auto">
          <a:xfrm>
            <a:off x="9015413" y="7353300"/>
            <a:ext cx="29368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latin typeface="Kruti Dev 010" charset="0"/>
              </a:rPr>
              <a:t>17</a:t>
            </a:r>
          </a:p>
        </p:txBody>
      </p:sp>
      <p:sp>
        <p:nvSpPr>
          <p:cNvPr id="804932" name="Rectangle 68"/>
          <p:cNvSpPr>
            <a:spLocks noChangeArrowheads="1"/>
          </p:cNvSpPr>
          <p:nvPr/>
        </p:nvSpPr>
        <p:spPr bwMode="auto">
          <a:xfrm>
            <a:off x="6472238" y="555625"/>
            <a:ext cx="3101975" cy="558800"/>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2800" b="1" i="1" dirty="0">
                <a:solidFill>
                  <a:schemeClr val="bg1"/>
                </a:solidFill>
                <a:latin typeface="Kruti Dev 010" pitchFamily="2" charset="0"/>
              </a:rPr>
              <a:t> </a:t>
            </a:r>
            <a:endParaRPr lang="en-US" b="1" u="sng" dirty="0">
              <a:solidFill>
                <a:schemeClr val="bg1"/>
              </a:solidFill>
              <a:latin typeface="Kruti Dev 010" pitchFamily="2" charset="0"/>
            </a:endParaRPr>
          </a:p>
        </p:txBody>
      </p:sp>
      <p:sp>
        <p:nvSpPr>
          <p:cNvPr id="804933" name="Rectangle 69"/>
          <p:cNvSpPr>
            <a:spLocks noChangeArrowheads="1"/>
          </p:cNvSpPr>
          <p:nvPr/>
        </p:nvSpPr>
        <p:spPr bwMode="auto">
          <a:xfrm>
            <a:off x="6472238" y="555625"/>
            <a:ext cx="3101975" cy="558800"/>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2800" b="1" i="1" dirty="0">
                <a:solidFill>
                  <a:schemeClr val="bg1"/>
                </a:solidFill>
                <a:latin typeface="Kruti Dev 010" pitchFamily="2" charset="0"/>
              </a:rPr>
              <a:t> </a:t>
            </a:r>
            <a:endParaRPr lang="en-US" b="1" u="sng" dirty="0">
              <a:solidFill>
                <a:schemeClr val="bg1"/>
              </a:solidFill>
              <a:latin typeface="Kruti Dev 010" pitchFamily="2" charset="0"/>
            </a:endParaRPr>
          </a:p>
        </p:txBody>
      </p:sp>
      <p:sp>
        <p:nvSpPr>
          <p:cNvPr id="36885" name="Line 73"/>
          <p:cNvSpPr>
            <a:spLocks noChangeShapeType="1"/>
          </p:cNvSpPr>
          <p:nvPr/>
        </p:nvSpPr>
        <p:spPr bwMode="auto">
          <a:xfrm>
            <a:off x="1600200" y="6438900"/>
            <a:ext cx="2625725" cy="1588"/>
          </a:xfrm>
          <a:prstGeom prst="line">
            <a:avLst/>
          </a:prstGeom>
          <a:noFill/>
          <a:ln w="301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886" name="Line 74"/>
          <p:cNvSpPr>
            <a:spLocks noChangeShapeType="1"/>
          </p:cNvSpPr>
          <p:nvPr/>
        </p:nvSpPr>
        <p:spPr bwMode="auto">
          <a:xfrm>
            <a:off x="1604963" y="5118100"/>
            <a:ext cx="2625725" cy="1588"/>
          </a:xfrm>
          <a:prstGeom prst="line">
            <a:avLst/>
          </a:prstGeom>
          <a:noFill/>
          <a:ln w="301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887" name="Line 75"/>
          <p:cNvSpPr>
            <a:spLocks noChangeShapeType="1"/>
          </p:cNvSpPr>
          <p:nvPr/>
        </p:nvSpPr>
        <p:spPr bwMode="auto">
          <a:xfrm>
            <a:off x="1604963" y="5765800"/>
            <a:ext cx="2625725" cy="1588"/>
          </a:xfrm>
          <a:prstGeom prst="line">
            <a:avLst/>
          </a:prstGeom>
          <a:noFill/>
          <a:ln w="301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888" name="Line 76"/>
          <p:cNvSpPr>
            <a:spLocks noChangeShapeType="1"/>
          </p:cNvSpPr>
          <p:nvPr/>
        </p:nvSpPr>
        <p:spPr bwMode="auto">
          <a:xfrm>
            <a:off x="1604963" y="6997700"/>
            <a:ext cx="2625725" cy="1588"/>
          </a:xfrm>
          <a:prstGeom prst="line">
            <a:avLst/>
          </a:prstGeom>
          <a:noFill/>
          <a:ln w="301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889" name="Rectangle 77"/>
          <p:cNvSpPr>
            <a:spLocks noChangeArrowheads="1"/>
          </p:cNvSpPr>
          <p:nvPr/>
        </p:nvSpPr>
        <p:spPr bwMode="auto">
          <a:xfrm>
            <a:off x="2027238" y="4591050"/>
            <a:ext cx="1500187"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4800" b="1">
                <a:solidFill>
                  <a:srgbClr val="000000"/>
                </a:solidFill>
                <a:latin typeface="Kruti Dev 010" charset="0"/>
              </a:rPr>
              <a:t>fuxZeu</a:t>
            </a:r>
          </a:p>
        </p:txBody>
      </p:sp>
      <p:sp>
        <p:nvSpPr>
          <p:cNvPr id="804942" name="Rectangle 78"/>
          <p:cNvSpPr>
            <a:spLocks noChangeArrowheads="1"/>
          </p:cNvSpPr>
          <p:nvPr/>
        </p:nvSpPr>
        <p:spPr bwMode="auto">
          <a:xfrm>
            <a:off x="1820863" y="5229225"/>
            <a:ext cx="1852612" cy="677863"/>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defRPr/>
            </a:pPr>
            <a:r>
              <a:rPr lang="en-US" sz="4400" b="1" dirty="0">
                <a:solidFill>
                  <a:schemeClr val="hlink"/>
                </a:solidFill>
                <a:latin typeface="Kruti Dev 010" pitchFamily="2" charset="0"/>
              </a:rPr>
              <a:t>ySO;oLFkk</a:t>
            </a:r>
            <a:endParaRPr lang="en-US" sz="4400" dirty="0">
              <a:solidFill>
                <a:schemeClr val="hlink"/>
              </a:solidFill>
              <a:latin typeface="Kruti Dev 010" pitchFamily="2" charset="0"/>
            </a:endParaRPr>
          </a:p>
        </p:txBody>
      </p:sp>
      <p:grpSp>
        <p:nvGrpSpPr>
          <p:cNvPr id="36891" name="Group 59"/>
          <p:cNvGrpSpPr>
            <a:grpSpLocks/>
          </p:cNvGrpSpPr>
          <p:nvPr/>
        </p:nvGrpSpPr>
        <p:grpSpPr bwMode="auto">
          <a:xfrm>
            <a:off x="3721100" y="5580063"/>
            <a:ext cx="901700" cy="1768475"/>
            <a:chOff x="6153150" y="2946400"/>
            <a:chExt cx="901700" cy="1682749"/>
          </a:xfrm>
        </p:grpSpPr>
        <p:grpSp>
          <p:nvGrpSpPr>
            <p:cNvPr id="36901" name="Group 85"/>
            <p:cNvGrpSpPr>
              <a:grpSpLocks/>
            </p:cNvGrpSpPr>
            <p:nvPr/>
          </p:nvGrpSpPr>
          <p:grpSpPr bwMode="auto">
            <a:xfrm>
              <a:off x="6153150" y="3681413"/>
              <a:ext cx="901700" cy="947736"/>
              <a:chOff x="1557" y="1007"/>
              <a:chExt cx="2105" cy="1949"/>
            </a:xfrm>
          </p:grpSpPr>
          <p:grpSp>
            <p:nvGrpSpPr>
              <p:cNvPr id="36903" name="Group 87"/>
              <p:cNvGrpSpPr>
                <a:grpSpLocks/>
              </p:cNvGrpSpPr>
              <p:nvPr/>
            </p:nvGrpSpPr>
            <p:grpSpPr bwMode="auto">
              <a:xfrm>
                <a:off x="1557" y="1209"/>
                <a:ext cx="2105" cy="1421"/>
                <a:chOff x="578" y="2316"/>
                <a:chExt cx="2105" cy="1421"/>
              </a:xfrm>
            </p:grpSpPr>
            <p:sp>
              <p:nvSpPr>
                <p:cNvPr id="36909" name="Freeform 88" descr="Cork"/>
                <p:cNvSpPr>
                  <a:spLocks/>
                </p:cNvSpPr>
                <p:nvPr/>
              </p:nvSpPr>
              <p:spPr bwMode="auto">
                <a:xfrm>
                  <a:off x="633" y="2316"/>
                  <a:ext cx="2050" cy="256"/>
                </a:xfrm>
                <a:custGeom>
                  <a:avLst/>
                  <a:gdLst>
                    <a:gd name="T0" fmla="*/ 2147483647 w 592"/>
                    <a:gd name="T1" fmla="*/ 2147483647 h 90"/>
                    <a:gd name="T2" fmla="*/ 2147483647 w 592"/>
                    <a:gd name="T3" fmla="*/ 2147483647 h 90"/>
                    <a:gd name="T4" fmla="*/ 2147483647 w 592"/>
                    <a:gd name="T5" fmla="*/ 2147483647 h 90"/>
                    <a:gd name="T6" fmla="*/ 2147483647 w 592"/>
                    <a:gd name="T7" fmla="*/ 2147483647 h 90"/>
                    <a:gd name="T8" fmla="*/ 2147483647 w 592"/>
                    <a:gd name="T9" fmla="*/ 2147483647 h 90"/>
                    <a:gd name="T10" fmla="*/ 2147483647 w 592"/>
                    <a:gd name="T11" fmla="*/ 2147483647 h 90"/>
                    <a:gd name="T12" fmla="*/ 2147483647 w 592"/>
                    <a:gd name="T13" fmla="*/ 2147483647 h 90"/>
                    <a:gd name="T14" fmla="*/ 2147483647 w 592"/>
                    <a:gd name="T15" fmla="*/ 2147483647 h 90"/>
                    <a:gd name="T16" fmla="*/ 2147483647 w 592"/>
                    <a:gd name="T17" fmla="*/ 2147483647 h 90"/>
                    <a:gd name="T18" fmla="*/ 2147483647 w 592"/>
                    <a:gd name="T19" fmla="*/ 2147483647 h 90"/>
                    <a:gd name="T20" fmla="*/ 2147483647 w 592"/>
                    <a:gd name="T21" fmla="*/ 0 h 90"/>
                    <a:gd name="T22" fmla="*/ 2147483647 w 592"/>
                    <a:gd name="T23" fmla="*/ 2147483647 h 90"/>
                    <a:gd name="T24" fmla="*/ 2147483647 w 592"/>
                    <a:gd name="T25" fmla="*/ 2147483647 h 90"/>
                    <a:gd name="T26" fmla="*/ 2147483647 w 592"/>
                    <a:gd name="T27" fmla="*/ 2147483647 h 90"/>
                    <a:gd name="T28" fmla="*/ 2147483647 w 592"/>
                    <a:gd name="T29" fmla="*/ 2147483647 h 90"/>
                    <a:gd name="T30" fmla="*/ 2147483647 w 592"/>
                    <a:gd name="T31" fmla="*/ 2147483647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2"/>
                    <a:gd name="T49" fmla="*/ 0 h 90"/>
                    <a:gd name="T50" fmla="*/ 592 w 592"/>
                    <a:gd name="T51" fmla="*/ 90 h 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2" h="90">
                      <a:moveTo>
                        <a:pt x="8" y="90"/>
                      </a:moveTo>
                      <a:cubicBezTo>
                        <a:pt x="0" y="78"/>
                        <a:pt x="10" y="51"/>
                        <a:pt x="22" y="44"/>
                      </a:cubicBezTo>
                      <a:cubicBezTo>
                        <a:pt x="27" y="35"/>
                        <a:pt x="23" y="39"/>
                        <a:pt x="34" y="36"/>
                      </a:cubicBezTo>
                      <a:cubicBezTo>
                        <a:pt x="38" y="34"/>
                        <a:pt x="46" y="32"/>
                        <a:pt x="46" y="32"/>
                      </a:cubicBezTo>
                      <a:cubicBezTo>
                        <a:pt x="72" y="33"/>
                        <a:pt x="84" y="35"/>
                        <a:pt x="112" y="34"/>
                      </a:cubicBezTo>
                      <a:cubicBezTo>
                        <a:pt x="125" y="35"/>
                        <a:pt x="138" y="38"/>
                        <a:pt x="152" y="40"/>
                      </a:cubicBezTo>
                      <a:cubicBezTo>
                        <a:pt x="158" y="42"/>
                        <a:pt x="170" y="46"/>
                        <a:pt x="170" y="46"/>
                      </a:cubicBezTo>
                      <a:cubicBezTo>
                        <a:pt x="192" y="42"/>
                        <a:pt x="215" y="46"/>
                        <a:pt x="238" y="52"/>
                      </a:cubicBezTo>
                      <a:cubicBezTo>
                        <a:pt x="271" y="50"/>
                        <a:pt x="304" y="47"/>
                        <a:pt x="338" y="44"/>
                      </a:cubicBezTo>
                      <a:cubicBezTo>
                        <a:pt x="381" y="33"/>
                        <a:pt x="427" y="24"/>
                        <a:pt x="472" y="16"/>
                      </a:cubicBezTo>
                      <a:cubicBezTo>
                        <a:pt x="488" y="12"/>
                        <a:pt x="503" y="4"/>
                        <a:pt x="520" y="0"/>
                      </a:cubicBezTo>
                      <a:cubicBezTo>
                        <a:pt x="537" y="0"/>
                        <a:pt x="554" y="0"/>
                        <a:pt x="572" y="2"/>
                      </a:cubicBezTo>
                      <a:cubicBezTo>
                        <a:pt x="582" y="3"/>
                        <a:pt x="587" y="21"/>
                        <a:pt x="590" y="30"/>
                      </a:cubicBezTo>
                      <a:cubicBezTo>
                        <a:pt x="590" y="32"/>
                        <a:pt x="592" y="36"/>
                        <a:pt x="592" y="36"/>
                      </a:cubicBezTo>
                      <a:cubicBezTo>
                        <a:pt x="588" y="45"/>
                        <a:pt x="589" y="52"/>
                        <a:pt x="582" y="60"/>
                      </a:cubicBezTo>
                      <a:cubicBezTo>
                        <a:pt x="579" y="67"/>
                        <a:pt x="577" y="66"/>
                        <a:pt x="584" y="66"/>
                      </a:cubicBezTo>
                    </a:path>
                  </a:pathLst>
                </a:custGeom>
                <a:blipFill dpi="0" rotWithShape="0">
                  <a:blip r:embed="rId3"/>
                  <a:srcRect/>
                  <a:tile tx="0" ty="0" sx="100000" sy="100000" flip="none" algn="tl"/>
                </a:blip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36910" name="Freeform 89" descr="Cork"/>
                <p:cNvSpPr>
                  <a:spLocks/>
                </p:cNvSpPr>
                <p:nvPr/>
              </p:nvSpPr>
              <p:spPr bwMode="auto">
                <a:xfrm>
                  <a:off x="578" y="2506"/>
                  <a:ext cx="2074" cy="1231"/>
                </a:xfrm>
                <a:custGeom>
                  <a:avLst/>
                  <a:gdLst>
                    <a:gd name="T0" fmla="*/ 2147483647 w 599"/>
                    <a:gd name="T1" fmla="*/ 0 h 432"/>
                    <a:gd name="T2" fmla="*/ 2147483647 w 599"/>
                    <a:gd name="T3" fmla="*/ 2147483647 h 432"/>
                    <a:gd name="T4" fmla="*/ 2147483647 w 599"/>
                    <a:gd name="T5" fmla="*/ 2147483647 h 432"/>
                    <a:gd name="T6" fmla="*/ 2147483647 w 599"/>
                    <a:gd name="T7" fmla="*/ 2147483647 h 432"/>
                    <a:gd name="T8" fmla="*/ 2147483647 w 599"/>
                    <a:gd name="T9" fmla="*/ 2147483647 h 432"/>
                    <a:gd name="T10" fmla="*/ 2147483647 w 599"/>
                    <a:gd name="T11" fmla="*/ 2147483647 h 432"/>
                    <a:gd name="T12" fmla="*/ 2147483647 w 599"/>
                    <a:gd name="T13" fmla="*/ 2147483647 h 432"/>
                    <a:gd name="T14" fmla="*/ 2147483647 w 599"/>
                    <a:gd name="T15" fmla="*/ 2147483647 h 432"/>
                    <a:gd name="T16" fmla="*/ 2147483647 w 599"/>
                    <a:gd name="T17" fmla="*/ 2147483647 h 432"/>
                    <a:gd name="T18" fmla="*/ 2147483647 w 599"/>
                    <a:gd name="T19" fmla="*/ 2147483647 h 432"/>
                    <a:gd name="T20" fmla="*/ 2147483647 w 599"/>
                    <a:gd name="T21" fmla="*/ 2147483647 h 432"/>
                    <a:gd name="T22" fmla="*/ 2147483647 w 599"/>
                    <a:gd name="T23" fmla="*/ 2147483647 h 432"/>
                    <a:gd name="T24" fmla="*/ 2147483647 w 599"/>
                    <a:gd name="T25" fmla="*/ 2147483647 h 432"/>
                    <a:gd name="T26" fmla="*/ 2147483647 w 599"/>
                    <a:gd name="T27" fmla="*/ 2147483647 h 432"/>
                    <a:gd name="T28" fmla="*/ 2147483647 w 599"/>
                    <a:gd name="T29" fmla="*/ 2147483647 h 432"/>
                    <a:gd name="T30" fmla="*/ 2147483647 w 599"/>
                    <a:gd name="T31" fmla="*/ 2147483647 h 432"/>
                    <a:gd name="T32" fmla="*/ 2147483647 w 599"/>
                    <a:gd name="T33" fmla="*/ 2147483647 h 432"/>
                    <a:gd name="T34" fmla="*/ 2147483647 w 599"/>
                    <a:gd name="T35" fmla="*/ 2147483647 h 432"/>
                    <a:gd name="T36" fmla="*/ 2147483647 w 599"/>
                    <a:gd name="T37" fmla="*/ 2147483647 h 432"/>
                    <a:gd name="T38" fmla="*/ 2147483647 w 599"/>
                    <a:gd name="T39" fmla="*/ 2147483647 h 432"/>
                    <a:gd name="T40" fmla="*/ 2147483647 w 599"/>
                    <a:gd name="T41" fmla="*/ 2147483647 h 432"/>
                    <a:gd name="T42" fmla="*/ 2147483647 w 599"/>
                    <a:gd name="T43" fmla="*/ 2147483647 h 432"/>
                    <a:gd name="T44" fmla="*/ 2147483647 w 599"/>
                    <a:gd name="T45" fmla="*/ 2147483647 h 432"/>
                    <a:gd name="T46" fmla="*/ 2147483647 w 599"/>
                    <a:gd name="T47" fmla="*/ 2147483647 h 432"/>
                    <a:gd name="T48" fmla="*/ 2147483647 w 599"/>
                    <a:gd name="T49" fmla="*/ 2147483647 h 432"/>
                    <a:gd name="T50" fmla="*/ 2147483647 w 599"/>
                    <a:gd name="T51" fmla="*/ 2147483647 h 432"/>
                    <a:gd name="T52" fmla="*/ 2147483647 w 599"/>
                    <a:gd name="T53" fmla="*/ 2147483647 h 432"/>
                    <a:gd name="T54" fmla="*/ 2147483647 w 599"/>
                    <a:gd name="T55" fmla="*/ 2147483647 h 432"/>
                    <a:gd name="T56" fmla="*/ 2147483647 w 599"/>
                    <a:gd name="T57" fmla="*/ 2147483647 h 432"/>
                    <a:gd name="T58" fmla="*/ 2147483647 w 599"/>
                    <a:gd name="T59" fmla="*/ 2147483647 h 432"/>
                    <a:gd name="T60" fmla="*/ 2147483647 w 599"/>
                    <a:gd name="T61" fmla="*/ 2147483647 h 4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99"/>
                    <a:gd name="T94" fmla="*/ 0 h 432"/>
                    <a:gd name="T95" fmla="*/ 599 w 599"/>
                    <a:gd name="T96" fmla="*/ 432 h 4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99" h="432">
                      <a:moveTo>
                        <a:pt x="599" y="0"/>
                      </a:moveTo>
                      <a:cubicBezTo>
                        <a:pt x="597" y="2"/>
                        <a:pt x="596" y="4"/>
                        <a:pt x="595" y="6"/>
                      </a:cubicBezTo>
                      <a:cubicBezTo>
                        <a:pt x="593" y="7"/>
                        <a:pt x="590" y="8"/>
                        <a:pt x="589" y="10"/>
                      </a:cubicBezTo>
                      <a:cubicBezTo>
                        <a:pt x="587" y="11"/>
                        <a:pt x="585" y="23"/>
                        <a:pt x="585" y="24"/>
                      </a:cubicBezTo>
                      <a:cubicBezTo>
                        <a:pt x="575" y="45"/>
                        <a:pt x="570" y="72"/>
                        <a:pt x="557" y="92"/>
                      </a:cubicBezTo>
                      <a:cubicBezTo>
                        <a:pt x="551" y="130"/>
                        <a:pt x="537" y="171"/>
                        <a:pt x="525" y="208"/>
                      </a:cubicBezTo>
                      <a:cubicBezTo>
                        <a:pt x="523" y="228"/>
                        <a:pt x="519" y="246"/>
                        <a:pt x="515" y="266"/>
                      </a:cubicBezTo>
                      <a:cubicBezTo>
                        <a:pt x="511" y="294"/>
                        <a:pt x="511" y="322"/>
                        <a:pt x="505" y="350"/>
                      </a:cubicBezTo>
                      <a:cubicBezTo>
                        <a:pt x="503" y="368"/>
                        <a:pt x="503" y="385"/>
                        <a:pt x="495" y="402"/>
                      </a:cubicBezTo>
                      <a:cubicBezTo>
                        <a:pt x="492" y="416"/>
                        <a:pt x="474" y="420"/>
                        <a:pt x="461" y="422"/>
                      </a:cubicBezTo>
                      <a:cubicBezTo>
                        <a:pt x="440" y="416"/>
                        <a:pt x="450" y="419"/>
                        <a:pt x="433" y="414"/>
                      </a:cubicBezTo>
                      <a:cubicBezTo>
                        <a:pt x="429" y="412"/>
                        <a:pt x="421" y="410"/>
                        <a:pt x="421" y="410"/>
                      </a:cubicBezTo>
                      <a:cubicBezTo>
                        <a:pt x="410" y="394"/>
                        <a:pt x="414" y="367"/>
                        <a:pt x="425" y="352"/>
                      </a:cubicBezTo>
                      <a:cubicBezTo>
                        <a:pt x="426" y="347"/>
                        <a:pt x="431" y="342"/>
                        <a:pt x="431" y="338"/>
                      </a:cubicBezTo>
                      <a:cubicBezTo>
                        <a:pt x="429" y="328"/>
                        <a:pt x="405" y="328"/>
                        <a:pt x="405" y="328"/>
                      </a:cubicBezTo>
                      <a:cubicBezTo>
                        <a:pt x="392" y="315"/>
                        <a:pt x="365" y="319"/>
                        <a:pt x="347" y="316"/>
                      </a:cubicBezTo>
                      <a:cubicBezTo>
                        <a:pt x="268" y="322"/>
                        <a:pt x="188" y="334"/>
                        <a:pt x="113" y="360"/>
                      </a:cubicBezTo>
                      <a:cubicBezTo>
                        <a:pt x="101" y="377"/>
                        <a:pt x="116" y="356"/>
                        <a:pt x="103" y="368"/>
                      </a:cubicBezTo>
                      <a:cubicBezTo>
                        <a:pt x="99" y="370"/>
                        <a:pt x="90" y="387"/>
                        <a:pt x="87" y="392"/>
                      </a:cubicBezTo>
                      <a:cubicBezTo>
                        <a:pt x="94" y="431"/>
                        <a:pt x="75" y="417"/>
                        <a:pt x="53" y="432"/>
                      </a:cubicBezTo>
                      <a:cubicBezTo>
                        <a:pt x="44" y="429"/>
                        <a:pt x="36" y="426"/>
                        <a:pt x="29" y="422"/>
                      </a:cubicBezTo>
                      <a:cubicBezTo>
                        <a:pt x="24" y="419"/>
                        <a:pt x="17" y="414"/>
                        <a:pt x="17" y="414"/>
                      </a:cubicBezTo>
                      <a:cubicBezTo>
                        <a:pt x="12" y="399"/>
                        <a:pt x="16" y="404"/>
                        <a:pt x="7" y="398"/>
                      </a:cubicBezTo>
                      <a:cubicBezTo>
                        <a:pt x="0" y="388"/>
                        <a:pt x="5" y="380"/>
                        <a:pt x="11" y="372"/>
                      </a:cubicBezTo>
                      <a:cubicBezTo>
                        <a:pt x="8" y="357"/>
                        <a:pt x="13" y="347"/>
                        <a:pt x="17" y="334"/>
                      </a:cubicBezTo>
                      <a:cubicBezTo>
                        <a:pt x="19" y="311"/>
                        <a:pt x="19" y="283"/>
                        <a:pt x="27" y="262"/>
                      </a:cubicBezTo>
                      <a:cubicBezTo>
                        <a:pt x="28" y="237"/>
                        <a:pt x="32" y="212"/>
                        <a:pt x="29" y="188"/>
                      </a:cubicBezTo>
                      <a:cubicBezTo>
                        <a:pt x="31" y="167"/>
                        <a:pt x="27" y="146"/>
                        <a:pt x="31" y="126"/>
                      </a:cubicBezTo>
                      <a:cubicBezTo>
                        <a:pt x="29" y="108"/>
                        <a:pt x="27" y="99"/>
                        <a:pt x="29" y="82"/>
                      </a:cubicBezTo>
                      <a:cubicBezTo>
                        <a:pt x="26" y="64"/>
                        <a:pt x="23" y="47"/>
                        <a:pt x="21" y="30"/>
                      </a:cubicBezTo>
                      <a:cubicBezTo>
                        <a:pt x="23" y="10"/>
                        <a:pt x="28" y="9"/>
                        <a:pt x="19" y="14"/>
                      </a:cubicBezTo>
                    </a:path>
                  </a:pathLst>
                </a:custGeom>
                <a:blipFill dpi="0" rotWithShape="0">
                  <a:blip r:embed="rId3"/>
                  <a:srcRect/>
                  <a:tile tx="0" ty="0" sx="100000" sy="100000" flip="none" algn="tl"/>
                </a:blip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grpSp>
          <p:sp>
            <p:nvSpPr>
              <p:cNvPr id="36904" name="Freeform 91"/>
              <p:cNvSpPr>
                <a:spLocks/>
              </p:cNvSpPr>
              <p:nvPr/>
            </p:nvSpPr>
            <p:spPr bwMode="auto">
              <a:xfrm>
                <a:off x="1616" y="2649"/>
                <a:ext cx="88" cy="277"/>
              </a:xfrm>
              <a:custGeom>
                <a:avLst/>
                <a:gdLst>
                  <a:gd name="T0" fmla="*/ 218 w 85"/>
                  <a:gd name="T1" fmla="*/ 3 h 318"/>
                  <a:gd name="T2" fmla="*/ 190 w 85"/>
                  <a:gd name="T3" fmla="*/ 3 h 318"/>
                  <a:gd name="T4" fmla="*/ 144 w 85"/>
                  <a:gd name="T5" fmla="*/ 3 h 318"/>
                  <a:gd name="T6" fmla="*/ 165 w 85"/>
                  <a:gd name="T7" fmla="*/ 3 h 318"/>
                  <a:gd name="T8" fmla="*/ 190 w 85"/>
                  <a:gd name="T9" fmla="*/ 3 h 318"/>
                  <a:gd name="T10" fmla="*/ 113 w 85"/>
                  <a:gd name="T11" fmla="*/ 3 h 318"/>
                  <a:gd name="T12" fmla="*/ 113 w 85"/>
                  <a:gd name="T13" fmla="*/ 3 h 318"/>
                  <a:gd name="T14" fmla="*/ 144 w 85"/>
                  <a:gd name="T15" fmla="*/ 3 h 318"/>
                  <a:gd name="T16" fmla="*/ 86 w 85"/>
                  <a:gd name="T17" fmla="*/ 3 h 318"/>
                  <a:gd name="T18" fmla="*/ 113 w 85"/>
                  <a:gd name="T19" fmla="*/ 3 h 318"/>
                  <a:gd name="T20" fmla="*/ 144 w 85"/>
                  <a:gd name="T21" fmla="*/ 3 h 318"/>
                  <a:gd name="T22" fmla="*/ 113 w 85"/>
                  <a:gd name="T23" fmla="*/ 3 h 318"/>
                  <a:gd name="T24" fmla="*/ 144 w 85"/>
                  <a:gd name="T25" fmla="*/ 3 h 318"/>
                  <a:gd name="T26" fmla="*/ 113 w 85"/>
                  <a:gd name="T27" fmla="*/ 3 h 318"/>
                  <a:gd name="T28" fmla="*/ 144 w 85"/>
                  <a:gd name="T29" fmla="*/ 3 h 318"/>
                  <a:gd name="T30" fmla="*/ 165 w 85"/>
                  <a:gd name="T31" fmla="*/ 3 h 318"/>
                  <a:gd name="T32" fmla="*/ 218 w 85"/>
                  <a:gd name="T33" fmla="*/ 3 h 318"/>
                  <a:gd name="T34" fmla="*/ 241 w 85"/>
                  <a:gd name="T35" fmla="*/ 3 h 318"/>
                  <a:gd name="T36" fmla="*/ 218 w 85"/>
                  <a:gd name="T37" fmla="*/ 3 h 318"/>
                  <a:gd name="T38" fmla="*/ 190 w 85"/>
                  <a:gd name="T39" fmla="*/ 3 h 318"/>
                  <a:gd name="T40" fmla="*/ 165 w 85"/>
                  <a:gd name="T41" fmla="*/ 3 h 318"/>
                  <a:gd name="T42" fmla="*/ 113 w 85"/>
                  <a:gd name="T43" fmla="*/ 3 h 318"/>
                  <a:gd name="T44" fmla="*/ 86 w 85"/>
                  <a:gd name="T45" fmla="*/ 3 h 318"/>
                  <a:gd name="T46" fmla="*/ 65 w 85"/>
                  <a:gd name="T47" fmla="*/ 3 h 318"/>
                  <a:gd name="T48" fmla="*/ 5 w 85"/>
                  <a:gd name="T49" fmla="*/ 3 h 318"/>
                  <a:gd name="T50" fmla="*/ 113 w 85"/>
                  <a:gd name="T51" fmla="*/ 3 h 318"/>
                  <a:gd name="T52" fmla="*/ 190 w 85"/>
                  <a:gd name="T53" fmla="*/ 3 h 318"/>
                  <a:gd name="T54" fmla="*/ 218 w 85"/>
                  <a:gd name="T55" fmla="*/ 3 h 318"/>
                  <a:gd name="T56" fmla="*/ 190 w 85"/>
                  <a:gd name="T57" fmla="*/ 3 h 318"/>
                  <a:gd name="T58" fmla="*/ 190 w 85"/>
                  <a:gd name="T59" fmla="*/ 3 h 318"/>
                  <a:gd name="T60" fmla="*/ 144 w 85"/>
                  <a:gd name="T61" fmla="*/ 3 h 318"/>
                  <a:gd name="T62" fmla="*/ 65 w 85"/>
                  <a:gd name="T63" fmla="*/ 3 h 318"/>
                  <a:gd name="T64" fmla="*/ 113 w 85"/>
                  <a:gd name="T65" fmla="*/ 3 h 318"/>
                  <a:gd name="T66" fmla="*/ 165 w 85"/>
                  <a:gd name="T67" fmla="*/ 3 h 318"/>
                  <a:gd name="T68" fmla="*/ 218 w 85"/>
                  <a:gd name="T69" fmla="*/ 3 h 3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318"/>
                  <a:gd name="T107" fmla="*/ 85 w 85"/>
                  <a:gd name="T108" fmla="*/ 318 h 3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318">
                    <a:moveTo>
                      <a:pt x="72" y="153"/>
                    </a:moveTo>
                    <a:cubicBezTo>
                      <a:pt x="69" y="125"/>
                      <a:pt x="70" y="96"/>
                      <a:pt x="64" y="69"/>
                    </a:cubicBezTo>
                    <a:cubicBezTo>
                      <a:pt x="61" y="58"/>
                      <a:pt x="57" y="43"/>
                      <a:pt x="47" y="43"/>
                    </a:cubicBezTo>
                    <a:cubicBezTo>
                      <a:pt x="37" y="43"/>
                      <a:pt x="55" y="69"/>
                      <a:pt x="55" y="69"/>
                    </a:cubicBezTo>
                    <a:cubicBezTo>
                      <a:pt x="58" y="55"/>
                      <a:pt x="67" y="40"/>
                      <a:pt x="64" y="27"/>
                    </a:cubicBezTo>
                    <a:cubicBezTo>
                      <a:pt x="61" y="17"/>
                      <a:pt x="41" y="0"/>
                      <a:pt x="38" y="10"/>
                    </a:cubicBezTo>
                    <a:cubicBezTo>
                      <a:pt x="30" y="27"/>
                      <a:pt x="61" y="111"/>
                      <a:pt x="38" y="43"/>
                    </a:cubicBezTo>
                    <a:cubicBezTo>
                      <a:pt x="46" y="96"/>
                      <a:pt x="56" y="134"/>
                      <a:pt x="47" y="187"/>
                    </a:cubicBezTo>
                    <a:cubicBezTo>
                      <a:pt x="41" y="178"/>
                      <a:pt x="31" y="171"/>
                      <a:pt x="30" y="161"/>
                    </a:cubicBezTo>
                    <a:cubicBezTo>
                      <a:pt x="28" y="149"/>
                      <a:pt x="26" y="128"/>
                      <a:pt x="38" y="128"/>
                    </a:cubicBezTo>
                    <a:cubicBezTo>
                      <a:pt x="49" y="128"/>
                      <a:pt x="47" y="172"/>
                      <a:pt x="47" y="161"/>
                    </a:cubicBezTo>
                    <a:cubicBezTo>
                      <a:pt x="47" y="141"/>
                      <a:pt x="38" y="121"/>
                      <a:pt x="38" y="102"/>
                    </a:cubicBezTo>
                    <a:cubicBezTo>
                      <a:pt x="38" y="84"/>
                      <a:pt x="47" y="135"/>
                      <a:pt x="47" y="153"/>
                    </a:cubicBezTo>
                    <a:cubicBezTo>
                      <a:pt x="47" y="164"/>
                      <a:pt x="38" y="130"/>
                      <a:pt x="38" y="119"/>
                    </a:cubicBezTo>
                    <a:cubicBezTo>
                      <a:pt x="38" y="110"/>
                      <a:pt x="44" y="135"/>
                      <a:pt x="47" y="144"/>
                    </a:cubicBezTo>
                    <a:cubicBezTo>
                      <a:pt x="49" y="152"/>
                      <a:pt x="52" y="161"/>
                      <a:pt x="55" y="170"/>
                    </a:cubicBezTo>
                    <a:cubicBezTo>
                      <a:pt x="73" y="83"/>
                      <a:pt x="55" y="148"/>
                      <a:pt x="72" y="203"/>
                    </a:cubicBezTo>
                    <a:cubicBezTo>
                      <a:pt x="74" y="211"/>
                      <a:pt x="77" y="220"/>
                      <a:pt x="80" y="229"/>
                    </a:cubicBezTo>
                    <a:cubicBezTo>
                      <a:pt x="77" y="245"/>
                      <a:pt x="85" y="269"/>
                      <a:pt x="72" y="279"/>
                    </a:cubicBezTo>
                    <a:cubicBezTo>
                      <a:pt x="66" y="282"/>
                      <a:pt x="39" y="202"/>
                      <a:pt x="64" y="271"/>
                    </a:cubicBezTo>
                    <a:cubicBezTo>
                      <a:pt x="61" y="285"/>
                      <a:pt x="66" y="305"/>
                      <a:pt x="55" y="313"/>
                    </a:cubicBezTo>
                    <a:cubicBezTo>
                      <a:pt x="46" y="318"/>
                      <a:pt x="40" y="297"/>
                      <a:pt x="38" y="288"/>
                    </a:cubicBezTo>
                    <a:cubicBezTo>
                      <a:pt x="31" y="260"/>
                      <a:pt x="32" y="231"/>
                      <a:pt x="30" y="203"/>
                    </a:cubicBezTo>
                    <a:cubicBezTo>
                      <a:pt x="27" y="217"/>
                      <a:pt x="35" y="241"/>
                      <a:pt x="22" y="246"/>
                    </a:cubicBezTo>
                    <a:cubicBezTo>
                      <a:pt x="10" y="250"/>
                      <a:pt x="6" y="224"/>
                      <a:pt x="5" y="212"/>
                    </a:cubicBezTo>
                    <a:cubicBezTo>
                      <a:pt x="0" y="173"/>
                      <a:pt x="15" y="167"/>
                      <a:pt x="38" y="144"/>
                    </a:cubicBezTo>
                    <a:cubicBezTo>
                      <a:pt x="46" y="152"/>
                      <a:pt x="58" y="158"/>
                      <a:pt x="64" y="170"/>
                    </a:cubicBezTo>
                    <a:cubicBezTo>
                      <a:pt x="70" y="185"/>
                      <a:pt x="72" y="203"/>
                      <a:pt x="72" y="220"/>
                    </a:cubicBezTo>
                    <a:cubicBezTo>
                      <a:pt x="72" y="231"/>
                      <a:pt x="66" y="198"/>
                      <a:pt x="64" y="187"/>
                    </a:cubicBezTo>
                    <a:cubicBezTo>
                      <a:pt x="78" y="124"/>
                      <a:pt x="84" y="73"/>
                      <a:pt x="64" y="10"/>
                    </a:cubicBezTo>
                    <a:cubicBezTo>
                      <a:pt x="58" y="18"/>
                      <a:pt x="54" y="28"/>
                      <a:pt x="47" y="35"/>
                    </a:cubicBezTo>
                    <a:cubicBezTo>
                      <a:pt x="40" y="40"/>
                      <a:pt x="23" y="34"/>
                      <a:pt x="22" y="43"/>
                    </a:cubicBezTo>
                    <a:cubicBezTo>
                      <a:pt x="19" y="60"/>
                      <a:pt x="38" y="94"/>
                      <a:pt x="38" y="94"/>
                    </a:cubicBezTo>
                    <a:cubicBezTo>
                      <a:pt x="57" y="39"/>
                      <a:pt x="38" y="80"/>
                      <a:pt x="55" y="136"/>
                    </a:cubicBezTo>
                    <a:cubicBezTo>
                      <a:pt x="57" y="143"/>
                      <a:pt x="66" y="147"/>
                      <a:pt x="72" y="153"/>
                    </a:cubicBezTo>
                    <a:close/>
                  </a:path>
                </a:pathLst>
              </a:custGeom>
              <a:solidFill>
                <a:schemeClr val="bg2"/>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36905" name="Freeform 92"/>
              <p:cNvSpPr>
                <a:spLocks/>
              </p:cNvSpPr>
              <p:nvPr/>
            </p:nvSpPr>
            <p:spPr bwMode="auto">
              <a:xfrm>
                <a:off x="1635" y="2647"/>
                <a:ext cx="109" cy="309"/>
              </a:xfrm>
              <a:custGeom>
                <a:avLst/>
                <a:gdLst>
                  <a:gd name="T0" fmla="*/ 1 w 105"/>
                  <a:gd name="T1" fmla="*/ 0 h 354"/>
                  <a:gd name="T2" fmla="*/ 306 w 105"/>
                  <a:gd name="T3" fmla="*/ 3 h 354"/>
                  <a:gd name="T4" fmla="*/ 240 w 105"/>
                  <a:gd name="T5" fmla="*/ 3 h 354"/>
                  <a:gd name="T6" fmla="*/ 276 w 105"/>
                  <a:gd name="T7" fmla="*/ 3 h 354"/>
                  <a:gd name="T8" fmla="*/ 276 w 105"/>
                  <a:gd name="T9" fmla="*/ 3 h 354"/>
                  <a:gd name="T10" fmla="*/ 321 w 105"/>
                  <a:gd name="T11" fmla="*/ 3 h 354"/>
                  <a:gd name="T12" fmla="*/ 321 w 105"/>
                  <a:gd name="T13" fmla="*/ 3 h 354"/>
                  <a:gd name="T14" fmla="*/ 276 w 105"/>
                  <a:gd name="T15" fmla="*/ 4 h 354"/>
                  <a:gd name="T16" fmla="*/ 227 w 105"/>
                  <a:gd name="T17" fmla="*/ 4 h 354"/>
                  <a:gd name="T18" fmla="*/ 52 w 105"/>
                  <a:gd name="T19" fmla="*/ 3 h 354"/>
                  <a:gd name="T20" fmla="*/ 12 w 105"/>
                  <a:gd name="T21" fmla="*/ 3 h 354"/>
                  <a:gd name="T22" fmla="*/ 52 w 105"/>
                  <a:gd name="T23" fmla="*/ 3 h 354"/>
                  <a:gd name="T24" fmla="*/ 9 w 105"/>
                  <a:gd name="T25" fmla="*/ 3 h 354"/>
                  <a:gd name="T26" fmla="*/ 64 w 105"/>
                  <a:gd name="T27" fmla="*/ 3 h 354"/>
                  <a:gd name="T28" fmla="*/ 6 w 105"/>
                  <a:gd name="T29" fmla="*/ 3 h 354"/>
                  <a:gd name="T30" fmla="*/ 1 w 105"/>
                  <a:gd name="T31" fmla="*/ 0 h 3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5"/>
                  <a:gd name="T49" fmla="*/ 0 h 354"/>
                  <a:gd name="T50" fmla="*/ 105 w 105"/>
                  <a:gd name="T51" fmla="*/ 354 h 3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5" h="354">
                    <a:moveTo>
                      <a:pt x="1" y="0"/>
                    </a:moveTo>
                    <a:cubicBezTo>
                      <a:pt x="19" y="11"/>
                      <a:pt x="67" y="3"/>
                      <a:pt x="92" y="5"/>
                    </a:cubicBezTo>
                    <a:cubicBezTo>
                      <a:pt x="87" y="16"/>
                      <a:pt x="83" y="22"/>
                      <a:pt x="73" y="29"/>
                    </a:cubicBezTo>
                    <a:cubicBezTo>
                      <a:pt x="76" y="39"/>
                      <a:pt x="80" y="50"/>
                      <a:pt x="84" y="61"/>
                    </a:cubicBezTo>
                    <a:cubicBezTo>
                      <a:pt x="80" y="89"/>
                      <a:pt x="73" y="118"/>
                      <a:pt x="84" y="146"/>
                    </a:cubicBezTo>
                    <a:cubicBezTo>
                      <a:pt x="86" y="158"/>
                      <a:pt x="89" y="158"/>
                      <a:pt x="97" y="168"/>
                    </a:cubicBezTo>
                    <a:cubicBezTo>
                      <a:pt x="101" y="194"/>
                      <a:pt x="99" y="212"/>
                      <a:pt x="97" y="240"/>
                    </a:cubicBezTo>
                    <a:cubicBezTo>
                      <a:pt x="103" y="261"/>
                      <a:pt x="105" y="319"/>
                      <a:pt x="84" y="336"/>
                    </a:cubicBezTo>
                    <a:cubicBezTo>
                      <a:pt x="80" y="347"/>
                      <a:pt x="79" y="351"/>
                      <a:pt x="68" y="354"/>
                    </a:cubicBezTo>
                    <a:cubicBezTo>
                      <a:pt x="38" y="351"/>
                      <a:pt x="24" y="348"/>
                      <a:pt x="14" y="320"/>
                    </a:cubicBezTo>
                    <a:cubicBezTo>
                      <a:pt x="12" y="307"/>
                      <a:pt x="7" y="294"/>
                      <a:pt x="12" y="282"/>
                    </a:cubicBezTo>
                    <a:cubicBezTo>
                      <a:pt x="7" y="269"/>
                      <a:pt x="10" y="257"/>
                      <a:pt x="14" y="245"/>
                    </a:cubicBezTo>
                    <a:cubicBezTo>
                      <a:pt x="2" y="199"/>
                      <a:pt x="13" y="146"/>
                      <a:pt x="9" y="98"/>
                    </a:cubicBezTo>
                    <a:cubicBezTo>
                      <a:pt x="11" y="79"/>
                      <a:pt x="13" y="62"/>
                      <a:pt x="20" y="45"/>
                    </a:cubicBezTo>
                    <a:cubicBezTo>
                      <a:pt x="17" y="29"/>
                      <a:pt x="20" y="18"/>
                      <a:pt x="6" y="13"/>
                    </a:cubicBezTo>
                    <a:cubicBezTo>
                      <a:pt x="0" y="3"/>
                      <a:pt x="1" y="8"/>
                      <a:pt x="1" y="0"/>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36906" name="Freeform 93"/>
              <p:cNvSpPr>
                <a:spLocks/>
              </p:cNvSpPr>
              <p:nvPr/>
            </p:nvSpPr>
            <p:spPr bwMode="auto">
              <a:xfrm>
                <a:off x="3008" y="2583"/>
                <a:ext cx="155" cy="328"/>
              </a:xfrm>
              <a:custGeom>
                <a:avLst/>
                <a:gdLst>
                  <a:gd name="T0" fmla="*/ 496 w 149"/>
                  <a:gd name="T1" fmla="*/ 3 h 376"/>
                  <a:gd name="T2" fmla="*/ 472 w 149"/>
                  <a:gd name="T3" fmla="*/ 3 h 376"/>
                  <a:gd name="T4" fmla="*/ 438 w 149"/>
                  <a:gd name="T5" fmla="*/ 3 h 376"/>
                  <a:gd name="T6" fmla="*/ 432 w 149"/>
                  <a:gd name="T7" fmla="*/ 3 h 376"/>
                  <a:gd name="T8" fmla="*/ 369 w 149"/>
                  <a:gd name="T9" fmla="*/ 3 h 376"/>
                  <a:gd name="T10" fmla="*/ 291 w 149"/>
                  <a:gd name="T11" fmla="*/ 3 h 376"/>
                  <a:gd name="T12" fmla="*/ 234 w 149"/>
                  <a:gd name="T13" fmla="*/ 4 h 376"/>
                  <a:gd name="T14" fmla="*/ 196 w 149"/>
                  <a:gd name="T15" fmla="*/ 4 h 376"/>
                  <a:gd name="T16" fmla="*/ 62 w 149"/>
                  <a:gd name="T17" fmla="*/ 4 h 376"/>
                  <a:gd name="T18" fmla="*/ 2 w 149"/>
                  <a:gd name="T19" fmla="*/ 4 h 376"/>
                  <a:gd name="T20" fmla="*/ 5 w 149"/>
                  <a:gd name="T21" fmla="*/ 3 h 376"/>
                  <a:gd name="T22" fmla="*/ 8 w 149"/>
                  <a:gd name="T23" fmla="*/ 3 h 376"/>
                  <a:gd name="T24" fmla="*/ 70 w 149"/>
                  <a:gd name="T25" fmla="*/ 3 h 376"/>
                  <a:gd name="T26" fmla="*/ 117 w 149"/>
                  <a:gd name="T27" fmla="*/ 3 h 376"/>
                  <a:gd name="T28" fmla="*/ 149 w 149"/>
                  <a:gd name="T29" fmla="*/ 3 h 376"/>
                  <a:gd name="T30" fmla="*/ 283 w 149"/>
                  <a:gd name="T31" fmla="*/ 3 h 376"/>
                  <a:gd name="T32" fmla="*/ 432 w 149"/>
                  <a:gd name="T33" fmla="*/ 3 h 376"/>
                  <a:gd name="T34" fmla="*/ 496 w 149"/>
                  <a:gd name="T35" fmla="*/ 3 h 3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9"/>
                  <a:gd name="T55" fmla="*/ 0 h 376"/>
                  <a:gd name="T56" fmla="*/ 149 w 149"/>
                  <a:gd name="T57" fmla="*/ 376 h 3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9" h="376">
                    <a:moveTo>
                      <a:pt x="141" y="20"/>
                    </a:moveTo>
                    <a:cubicBezTo>
                      <a:pt x="135" y="47"/>
                      <a:pt x="136" y="74"/>
                      <a:pt x="133" y="103"/>
                    </a:cubicBezTo>
                    <a:cubicBezTo>
                      <a:pt x="131" y="112"/>
                      <a:pt x="127" y="120"/>
                      <a:pt x="125" y="130"/>
                    </a:cubicBezTo>
                    <a:cubicBezTo>
                      <a:pt x="124" y="133"/>
                      <a:pt x="122" y="140"/>
                      <a:pt x="122" y="140"/>
                    </a:cubicBezTo>
                    <a:cubicBezTo>
                      <a:pt x="126" y="171"/>
                      <a:pt x="121" y="215"/>
                      <a:pt x="104" y="244"/>
                    </a:cubicBezTo>
                    <a:cubicBezTo>
                      <a:pt x="98" y="263"/>
                      <a:pt x="102" y="306"/>
                      <a:pt x="82" y="314"/>
                    </a:cubicBezTo>
                    <a:cubicBezTo>
                      <a:pt x="78" y="326"/>
                      <a:pt x="66" y="361"/>
                      <a:pt x="66" y="362"/>
                    </a:cubicBezTo>
                    <a:cubicBezTo>
                      <a:pt x="62" y="362"/>
                      <a:pt x="59" y="363"/>
                      <a:pt x="56" y="364"/>
                    </a:cubicBezTo>
                    <a:cubicBezTo>
                      <a:pt x="43" y="376"/>
                      <a:pt x="36" y="371"/>
                      <a:pt x="18" y="370"/>
                    </a:cubicBezTo>
                    <a:cubicBezTo>
                      <a:pt x="12" y="363"/>
                      <a:pt x="8" y="356"/>
                      <a:pt x="2" y="351"/>
                    </a:cubicBezTo>
                    <a:cubicBezTo>
                      <a:pt x="0" y="336"/>
                      <a:pt x="0" y="329"/>
                      <a:pt x="5" y="316"/>
                    </a:cubicBezTo>
                    <a:cubicBezTo>
                      <a:pt x="7" y="287"/>
                      <a:pt x="1" y="247"/>
                      <a:pt x="8" y="220"/>
                    </a:cubicBezTo>
                    <a:cubicBezTo>
                      <a:pt x="9" y="211"/>
                      <a:pt x="21" y="199"/>
                      <a:pt x="21" y="199"/>
                    </a:cubicBezTo>
                    <a:cubicBezTo>
                      <a:pt x="22" y="168"/>
                      <a:pt x="17" y="133"/>
                      <a:pt x="34" y="106"/>
                    </a:cubicBezTo>
                    <a:cubicBezTo>
                      <a:pt x="36" y="95"/>
                      <a:pt x="42" y="74"/>
                      <a:pt x="42" y="74"/>
                    </a:cubicBezTo>
                    <a:cubicBezTo>
                      <a:pt x="45" y="3"/>
                      <a:pt x="33" y="0"/>
                      <a:pt x="80" y="18"/>
                    </a:cubicBezTo>
                    <a:cubicBezTo>
                      <a:pt x="108" y="14"/>
                      <a:pt x="99" y="13"/>
                      <a:pt x="122" y="18"/>
                    </a:cubicBezTo>
                    <a:cubicBezTo>
                      <a:pt x="144" y="22"/>
                      <a:pt x="149" y="28"/>
                      <a:pt x="141" y="20"/>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36907" name="Freeform 94"/>
              <p:cNvSpPr>
                <a:spLocks/>
              </p:cNvSpPr>
              <p:nvPr/>
            </p:nvSpPr>
            <p:spPr bwMode="auto">
              <a:xfrm>
                <a:off x="1714" y="1020"/>
                <a:ext cx="99" cy="440"/>
              </a:xfrm>
              <a:custGeom>
                <a:avLst/>
                <a:gdLst>
                  <a:gd name="T0" fmla="*/ 68 w 96"/>
                  <a:gd name="T1" fmla="*/ 6 h 504"/>
                  <a:gd name="T2" fmla="*/ 161 w 96"/>
                  <a:gd name="T3" fmla="*/ 7 h 504"/>
                  <a:gd name="T4" fmla="*/ 192 w 96"/>
                  <a:gd name="T5" fmla="*/ 6 h 504"/>
                  <a:gd name="T6" fmla="*/ 192 w 96"/>
                  <a:gd name="T7" fmla="*/ 3 h 504"/>
                  <a:gd name="T8" fmla="*/ 237 w 96"/>
                  <a:gd name="T9" fmla="*/ 3 h 504"/>
                  <a:gd name="T10" fmla="*/ 255 w 96"/>
                  <a:gd name="T11" fmla="*/ 3 h 504"/>
                  <a:gd name="T12" fmla="*/ 237 w 96"/>
                  <a:gd name="T13" fmla="*/ 3 h 504"/>
                  <a:gd name="T14" fmla="*/ 206 w 96"/>
                  <a:gd name="T15" fmla="*/ 3 h 504"/>
                  <a:gd name="T16" fmla="*/ 74 w 96"/>
                  <a:gd name="T17" fmla="*/ 3 h 504"/>
                  <a:gd name="T18" fmla="*/ 68 w 96"/>
                  <a:gd name="T19" fmla="*/ 3 h 504"/>
                  <a:gd name="T20" fmla="*/ 80 w 96"/>
                  <a:gd name="T21" fmla="*/ 4 h 504"/>
                  <a:gd name="T22" fmla="*/ 104 w 96"/>
                  <a:gd name="T23" fmla="*/ 5 h 504"/>
                  <a:gd name="T24" fmla="*/ 64 w 96"/>
                  <a:gd name="T25" fmla="*/ 6 h 504"/>
                  <a:gd name="T26" fmla="*/ 68 w 96"/>
                  <a:gd name="T27" fmla="*/ 6 h 5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
                  <a:gd name="T43" fmla="*/ 0 h 504"/>
                  <a:gd name="T44" fmla="*/ 96 w 96"/>
                  <a:gd name="T45" fmla="*/ 504 h 5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6" h="504">
                    <a:moveTo>
                      <a:pt x="26" y="486"/>
                    </a:moveTo>
                    <a:cubicBezTo>
                      <a:pt x="50" y="492"/>
                      <a:pt x="38" y="489"/>
                      <a:pt x="61" y="494"/>
                    </a:cubicBezTo>
                    <a:cubicBezTo>
                      <a:pt x="69" y="480"/>
                      <a:pt x="66" y="465"/>
                      <a:pt x="72" y="451"/>
                    </a:cubicBezTo>
                    <a:cubicBezTo>
                      <a:pt x="77" y="408"/>
                      <a:pt x="82" y="366"/>
                      <a:pt x="72" y="323"/>
                    </a:cubicBezTo>
                    <a:cubicBezTo>
                      <a:pt x="73" y="288"/>
                      <a:pt x="75" y="247"/>
                      <a:pt x="88" y="214"/>
                    </a:cubicBezTo>
                    <a:cubicBezTo>
                      <a:pt x="93" y="179"/>
                      <a:pt x="89" y="192"/>
                      <a:pt x="96" y="174"/>
                    </a:cubicBezTo>
                    <a:cubicBezTo>
                      <a:pt x="94" y="116"/>
                      <a:pt x="92" y="96"/>
                      <a:pt x="88" y="51"/>
                    </a:cubicBezTo>
                    <a:cubicBezTo>
                      <a:pt x="90" y="21"/>
                      <a:pt x="89" y="26"/>
                      <a:pt x="77" y="6"/>
                    </a:cubicBezTo>
                    <a:cubicBezTo>
                      <a:pt x="43" y="8"/>
                      <a:pt x="39" y="0"/>
                      <a:pt x="29" y="25"/>
                    </a:cubicBezTo>
                    <a:cubicBezTo>
                      <a:pt x="31" y="56"/>
                      <a:pt x="37" y="90"/>
                      <a:pt x="26" y="121"/>
                    </a:cubicBezTo>
                    <a:cubicBezTo>
                      <a:pt x="49" y="199"/>
                      <a:pt x="0" y="279"/>
                      <a:pt x="32" y="363"/>
                    </a:cubicBezTo>
                    <a:cubicBezTo>
                      <a:pt x="33" y="379"/>
                      <a:pt x="34" y="390"/>
                      <a:pt x="40" y="406"/>
                    </a:cubicBezTo>
                    <a:cubicBezTo>
                      <a:pt x="34" y="428"/>
                      <a:pt x="29" y="450"/>
                      <a:pt x="24" y="473"/>
                    </a:cubicBezTo>
                    <a:cubicBezTo>
                      <a:pt x="25" y="479"/>
                      <a:pt x="44" y="504"/>
                      <a:pt x="26" y="486"/>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36908" name="Freeform 95"/>
              <p:cNvSpPr>
                <a:spLocks/>
              </p:cNvSpPr>
              <p:nvPr/>
            </p:nvSpPr>
            <p:spPr bwMode="auto">
              <a:xfrm>
                <a:off x="3431" y="1007"/>
                <a:ext cx="156" cy="358"/>
              </a:xfrm>
              <a:custGeom>
                <a:avLst/>
                <a:gdLst>
                  <a:gd name="T0" fmla="*/ 5 w 150"/>
                  <a:gd name="T1" fmla="*/ 5 h 410"/>
                  <a:gd name="T2" fmla="*/ 141 w 150"/>
                  <a:gd name="T3" fmla="*/ 5 h 410"/>
                  <a:gd name="T4" fmla="*/ 281 w 150"/>
                  <a:gd name="T5" fmla="*/ 5 h 410"/>
                  <a:gd name="T6" fmla="*/ 329 w 150"/>
                  <a:gd name="T7" fmla="*/ 4 h 410"/>
                  <a:gd name="T8" fmla="*/ 402 w 150"/>
                  <a:gd name="T9" fmla="*/ 3 h 410"/>
                  <a:gd name="T10" fmla="*/ 450 w 150"/>
                  <a:gd name="T11" fmla="*/ 3 h 410"/>
                  <a:gd name="T12" fmla="*/ 475 w 150"/>
                  <a:gd name="T13" fmla="*/ 3 h 410"/>
                  <a:gd name="T14" fmla="*/ 487 w 150"/>
                  <a:gd name="T15" fmla="*/ 3 h 410"/>
                  <a:gd name="T16" fmla="*/ 506 w 150"/>
                  <a:gd name="T17" fmla="*/ 3 h 410"/>
                  <a:gd name="T18" fmla="*/ 513 w 150"/>
                  <a:gd name="T19" fmla="*/ 3 h 410"/>
                  <a:gd name="T20" fmla="*/ 456 w 150"/>
                  <a:gd name="T21" fmla="*/ 0 h 410"/>
                  <a:gd name="T22" fmla="*/ 329 w 150"/>
                  <a:gd name="T23" fmla="*/ 3 h 410"/>
                  <a:gd name="T24" fmla="*/ 270 w 150"/>
                  <a:gd name="T25" fmla="*/ 3 h 410"/>
                  <a:gd name="T26" fmla="*/ 233 w 150"/>
                  <a:gd name="T27" fmla="*/ 3 h 410"/>
                  <a:gd name="T28" fmla="*/ 201 w 150"/>
                  <a:gd name="T29" fmla="*/ 3 h 410"/>
                  <a:gd name="T30" fmla="*/ 147 w 150"/>
                  <a:gd name="T31" fmla="*/ 3 h 410"/>
                  <a:gd name="T32" fmla="*/ 141 w 150"/>
                  <a:gd name="T33" fmla="*/ 3 h 410"/>
                  <a:gd name="T34" fmla="*/ 116 w 150"/>
                  <a:gd name="T35" fmla="*/ 3 h 410"/>
                  <a:gd name="T36" fmla="*/ 108 w 150"/>
                  <a:gd name="T37" fmla="*/ 3 h 410"/>
                  <a:gd name="T38" fmla="*/ 96 w 150"/>
                  <a:gd name="T39" fmla="*/ 3 h 410"/>
                  <a:gd name="T40" fmla="*/ 58 w 150"/>
                  <a:gd name="T41" fmla="*/ 4 h 410"/>
                  <a:gd name="T42" fmla="*/ 10 w 150"/>
                  <a:gd name="T43" fmla="*/ 5 h 410"/>
                  <a:gd name="T44" fmla="*/ 2 w 150"/>
                  <a:gd name="T45" fmla="*/ 5 h 410"/>
                  <a:gd name="T46" fmla="*/ 5 w 150"/>
                  <a:gd name="T47" fmla="*/ 5 h 4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0"/>
                  <a:gd name="T73" fmla="*/ 0 h 410"/>
                  <a:gd name="T74" fmla="*/ 150 w 150"/>
                  <a:gd name="T75" fmla="*/ 410 h 41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0" h="410">
                    <a:moveTo>
                      <a:pt x="5" y="381"/>
                    </a:moveTo>
                    <a:cubicBezTo>
                      <a:pt x="18" y="394"/>
                      <a:pt x="19" y="403"/>
                      <a:pt x="40" y="410"/>
                    </a:cubicBezTo>
                    <a:cubicBezTo>
                      <a:pt x="55" y="408"/>
                      <a:pt x="66" y="407"/>
                      <a:pt x="80" y="402"/>
                    </a:cubicBezTo>
                    <a:cubicBezTo>
                      <a:pt x="98" y="383"/>
                      <a:pt x="80" y="405"/>
                      <a:pt x="93" y="362"/>
                    </a:cubicBezTo>
                    <a:cubicBezTo>
                      <a:pt x="101" y="335"/>
                      <a:pt x="109" y="307"/>
                      <a:pt x="114" y="280"/>
                    </a:cubicBezTo>
                    <a:cubicBezTo>
                      <a:pt x="111" y="260"/>
                      <a:pt x="115" y="232"/>
                      <a:pt x="128" y="216"/>
                    </a:cubicBezTo>
                    <a:cubicBezTo>
                      <a:pt x="130" y="207"/>
                      <a:pt x="136" y="192"/>
                      <a:pt x="136" y="192"/>
                    </a:cubicBezTo>
                    <a:cubicBezTo>
                      <a:pt x="136" y="167"/>
                      <a:pt x="135" y="141"/>
                      <a:pt x="138" y="117"/>
                    </a:cubicBezTo>
                    <a:cubicBezTo>
                      <a:pt x="138" y="111"/>
                      <a:pt x="144" y="101"/>
                      <a:pt x="144" y="101"/>
                    </a:cubicBezTo>
                    <a:cubicBezTo>
                      <a:pt x="144" y="86"/>
                      <a:pt x="150" y="63"/>
                      <a:pt x="146" y="48"/>
                    </a:cubicBezTo>
                    <a:cubicBezTo>
                      <a:pt x="144" y="30"/>
                      <a:pt x="144" y="11"/>
                      <a:pt x="130" y="0"/>
                    </a:cubicBezTo>
                    <a:cubicBezTo>
                      <a:pt x="117" y="6"/>
                      <a:pt x="105" y="7"/>
                      <a:pt x="93" y="13"/>
                    </a:cubicBezTo>
                    <a:cubicBezTo>
                      <a:pt x="84" y="27"/>
                      <a:pt x="91" y="38"/>
                      <a:pt x="77" y="53"/>
                    </a:cubicBezTo>
                    <a:cubicBezTo>
                      <a:pt x="83" y="77"/>
                      <a:pt x="81" y="118"/>
                      <a:pt x="66" y="138"/>
                    </a:cubicBezTo>
                    <a:cubicBezTo>
                      <a:pt x="63" y="146"/>
                      <a:pt x="59" y="153"/>
                      <a:pt x="58" y="162"/>
                    </a:cubicBezTo>
                    <a:cubicBezTo>
                      <a:pt x="53" y="185"/>
                      <a:pt x="58" y="199"/>
                      <a:pt x="42" y="216"/>
                    </a:cubicBezTo>
                    <a:cubicBezTo>
                      <a:pt x="41" y="219"/>
                      <a:pt x="41" y="222"/>
                      <a:pt x="40" y="226"/>
                    </a:cubicBezTo>
                    <a:cubicBezTo>
                      <a:pt x="38" y="228"/>
                      <a:pt x="34" y="229"/>
                      <a:pt x="34" y="232"/>
                    </a:cubicBezTo>
                    <a:cubicBezTo>
                      <a:pt x="32" y="237"/>
                      <a:pt x="33" y="244"/>
                      <a:pt x="32" y="250"/>
                    </a:cubicBezTo>
                    <a:cubicBezTo>
                      <a:pt x="31" y="252"/>
                      <a:pt x="30" y="255"/>
                      <a:pt x="29" y="258"/>
                    </a:cubicBezTo>
                    <a:cubicBezTo>
                      <a:pt x="26" y="290"/>
                      <a:pt x="20" y="317"/>
                      <a:pt x="16" y="349"/>
                    </a:cubicBezTo>
                    <a:cubicBezTo>
                      <a:pt x="14" y="359"/>
                      <a:pt x="17" y="372"/>
                      <a:pt x="10" y="381"/>
                    </a:cubicBezTo>
                    <a:cubicBezTo>
                      <a:pt x="7" y="383"/>
                      <a:pt x="5" y="386"/>
                      <a:pt x="2" y="386"/>
                    </a:cubicBezTo>
                    <a:cubicBezTo>
                      <a:pt x="0" y="386"/>
                      <a:pt x="4" y="382"/>
                      <a:pt x="5" y="381"/>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grpSp>
        <p:sp>
          <p:nvSpPr>
            <p:cNvPr id="63" name="Rectangle 96"/>
            <p:cNvSpPr>
              <a:spLocks noChangeArrowheads="1"/>
            </p:cNvSpPr>
            <p:nvPr/>
          </p:nvSpPr>
          <p:spPr bwMode="auto">
            <a:xfrm>
              <a:off x="6199188" y="2946400"/>
              <a:ext cx="180975" cy="436548"/>
            </a:xfrm>
            <a:prstGeom prst="rect">
              <a:avLst/>
            </a:prstGeom>
            <a:noFill/>
            <a:ln>
              <a:noFill/>
            </a:ln>
            <a:effectLst>
              <a:outerShdw blurRad="63500" dist="46662" dir="2115817" algn="ctr" rotWithShape="0">
                <a:schemeClr val="bg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spAutoFit/>
            </a:bodyPr>
            <a:lstStyle/>
            <a:p>
              <a:pPr>
                <a:defRPr/>
              </a:pPr>
              <a:endParaRPr lang="en-US" sz="2400" i="1" dirty="0">
                <a:solidFill>
                  <a:srgbClr val="FFFFFF"/>
                </a:solidFill>
                <a:latin typeface="Kruti Dev 010" pitchFamily="2" charset="0"/>
                <a:ea typeface="+mn-ea"/>
                <a:cs typeface="+mn-cs"/>
              </a:endParaRPr>
            </a:p>
          </p:txBody>
        </p:sp>
      </p:grpSp>
      <p:sp>
        <p:nvSpPr>
          <p:cNvPr id="36892" name="Rectangle 77"/>
          <p:cNvSpPr>
            <a:spLocks noChangeArrowheads="1"/>
          </p:cNvSpPr>
          <p:nvPr/>
        </p:nvSpPr>
        <p:spPr bwMode="auto">
          <a:xfrm>
            <a:off x="1658938" y="781050"/>
            <a:ext cx="152717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4800" b="1">
                <a:solidFill>
                  <a:srgbClr val="000000"/>
                </a:solidFill>
                <a:latin typeface="Kruti Dev 010" charset="0"/>
              </a:rPr>
              <a:t>mRifRr</a:t>
            </a:r>
            <a:endParaRPr lang="en-US" sz="4800">
              <a:latin typeface="Kruti Dev 010" charset="0"/>
            </a:endParaRPr>
          </a:p>
        </p:txBody>
      </p:sp>
      <p:sp>
        <p:nvSpPr>
          <p:cNvPr id="36893" name="Text Box 83"/>
          <p:cNvSpPr txBox="1">
            <a:spLocks noChangeArrowheads="1"/>
          </p:cNvSpPr>
          <p:nvPr/>
        </p:nvSpPr>
        <p:spPr bwMode="auto">
          <a:xfrm rot="-5400000">
            <a:off x="-552449" y="3282950"/>
            <a:ext cx="3128962"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4400" b="1">
                <a:latin typeface="Kruti Dev 010" charset="0"/>
              </a:rPr>
              <a:t>fu;e ¼‡½</a:t>
            </a:r>
            <a:endParaRPr lang="en-US" sz="4400">
              <a:latin typeface="Kruti Dev 010" charset="0"/>
            </a:endParaRPr>
          </a:p>
        </p:txBody>
      </p:sp>
      <p:sp>
        <p:nvSpPr>
          <p:cNvPr id="65" name="Rectangle 97"/>
          <p:cNvSpPr>
            <a:spLocks noChangeArrowheads="1"/>
          </p:cNvSpPr>
          <p:nvPr/>
        </p:nvSpPr>
        <p:spPr bwMode="auto">
          <a:xfrm>
            <a:off x="3733800" y="660400"/>
            <a:ext cx="671513" cy="1196975"/>
          </a:xfrm>
          <a:prstGeom prst="rect">
            <a:avLst/>
          </a:prstGeom>
          <a:noFill/>
          <a:ln>
            <a:noFill/>
          </a:ln>
          <a:effectLst>
            <a:outerShdw blurRad="63500" dist="46662" dir="2115817" algn="ctr" rotWithShape="0">
              <a:schemeClr val="bg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spAutoFit/>
          </a:bodyPr>
          <a:lstStyle/>
          <a:p>
            <a:pPr algn="l">
              <a:defRPr/>
            </a:pPr>
            <a:r>
              <a:rPr lang="en-US" sz="3600" i="1" dirty="0">
                <a:solidFill>
                  <a:srgbClr val="000000"/>
                </a:solidFill>
                <a:latin typeface="Kruti Dev 010" pitchFamily="2" charset="0"/>
              </a:rPr>
              <a:t>,</a:t>
            </a:r>
          </a:p>
          <a:p>
            <a:pPr algn="l">
              <a:defRPr/>
            </a:pPr>
            <a:r>
              <a:rPr lang="en-US" sz="3600" i="1" dirty="0">
                <a:solidFill>
                  <a:srgbClr val="000000"/>
                </a:solidFill>
                <a:latin typeface="Kruti Dev 010" pitchFamily="2" charset="0"/>
              </a:rPr>
              <a:t>lh</a:t>
            </a:r>
            <a:endParaRPr lang="en-US" sz="2000" i="1" dirty="0">
              <a:solidFill>
                <a:srgbClr val="000000"/>
              </a:solidFill>
              <a:latin typeface="Kruti Dev 010" pitchFamily="2" charset="0"/>
            </a:endParaRPr>
          </a:p>
        </p:txBody>
      </p:sp>
      <p:sp>
        <p:nvSpPr>
          <p:cNvPr id="66" name="Rectangle 97"/>
          <p:cNvSpPr>
            <a:spLocks noChangeArrowheads="1"/>
          </p:cNvSpPr>
          <p:nvPr/>
        </p:nvSpPr>
        <p:spPr bwMode="auto">
          <a:xfrm>
            <a:off x="3760788" y="6416675"/>
            <a:ext cx="671512" cy="1196975"/>
          </a:xfrm>
          <a:prstGeom prst="rect">
            <a:avLst/>
          </a:prstGeom>
          <a:noFill/>
          <a:ln>
            <a:noFill/>
          </a:ln>
          <a:effectLst>
            <a:outerShdw blurRad="63500" dist="46662" dir="2115817" algn="ctr" rotWithShape="0">
              <a:schemeClr val="bg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spAutoFit/>
          </a:bodyPr>
          <a:lstStyle/>
          <a:p>
            <a:pPr>
              <a:defRPr/>
            </a:pPr>
            <a:r>
              <a:rPr lang="en-US" sz="3600" i="1" dirty="0">
                <a:solidFill>
                  <a:srgbClr val="000000"/>
                </a:solidFill>
                <a:latin typeface="Kruti Dev 010" pitchFamily="2" charset="0"/>
              </a:rPr>
              <a:t>,y</a:t>
            </a:r>
          </a:p>
          <a:p>
            <a:pPr>
              <a:defRPr/>
            </a:pPr>
            <a:r>
              <a:rPr lang="en-US" sz="3600" i="1" dirty="0">
                <a:solidFill>
                  <a:srgbClr val="000000"/>
                </a:solidFill>
                <a:latin typeface="Kruti Dev 010" pitchFamily="2" charset="0"/>
              </a:rPr>
              <a:t>lh</a:t>
            </a:r>
            <a:endParaRPr lang="en-US" sz="2000" i="1" dirty="0">
              <a:solidFill>
                <a:srgbClr val="000000"/>
              </a:solidFill>
              <a:latin typeface="Kruti Dev 010" pitchFamily="2" charset="0"/>
            </a:endParaRPr>
          </a:p>
        </p:txBody>
      </p:sp>
      <p:sp>
        <p:nvSpPr>
          <p:cNvPr id="67" name="Text Box 44"/>
          <p:cNvSpPr txBox="1">
            <a:spLocks noChangeArrowheads="1"/>
          </p:cNvSpPr>
          <p:nvPr/>
        </p:nvSpPr>
        <p:spPr bwMode="auto">
          <a:xfrm>
            <a:off x="5046553" y="2870803"/>
            <a:ext cx="4572000" cy="2927725"/>
          </a:xfrm>
          <a:prstGeom prst="rect">
            <a:avLst/>
          </a:prstGeom>
          <a:noFill/>
          <a:ln w="12700">
            <a:noFill/>
            <a:miter lim="800000"/>
            <a:headEnd/>
            <a:tailEnd/>
          </a:ln>
          <a:effectLst>
            <a:outerShdw blurRad="63500" dist="38099" dir="2700000" algn="ctr" rotWithShape="0">
              <a:schemeClr val="tx1">
                <a:alpha val="74998"/>
              </a:schemeClr>
            </a:outerShdw>
          </a:effectLst>
        </p:spPr>
        <p:txBody>
          <a:bodyPr>
            <a:spAutoFit/>
          </a:bodyPr>
          <a:lstStyle/>
          <a:p>
            <a:pPr algn="ctr">
              <a:lnSpc>
                <a:spcPct val="65000"/>
              </a:lnSpc>
              <a:spcBef>
                <a:spcPct val="50000"/>
              </a:spcBef>
              <a:defRPr/>
            </a:pPr>
            <a:r>
              <a:rPr lang="en-US" sz="4400" b="1" dirty="0">
                <a:ln>
                  <a:solidFill>
                    <a:srgbClr val="FFFF00"/>
                  </a:solidFill>
                </a:ln>
                <a:solidFill>
                  <a:srgbClr val="FFEA18"/>
                </a:solidFill>
                <a:latin typeface="Kruti Dev 010" pitchFamily="2" charset="0"/>
                <a:ea typeface="ＭＳ Ｐゴシック" pitchFamily="-84" charset="-128"/>
                <a:cs typeface="+mn-cs"/>
              </a:rPr>
              <a:t>^^fu;e** dh</a:t>
            </a:r>
          </a:p>
          <a:p>
            <a:pPr algn="ctr">
              <a:lnSpc>
                <a:spcPct val="65000"/>
              </a:lnSpc>
              <a:spcBef>
                <a:spcPct val="50000"/>
              </a:spcBef>
              <a:defRPr/>
            </a:pPr>
            <a:r>
              <a:rPr lang="en-US" sz="4400" b="1" dirty="0">
                <a:solidFill>
                  <a:srgbClr val="FFFF00"/>
                </a:solidFill>
                <a:latin typeface="Kruti Dev 010"/>
                <a:ea typeface="ＭＳ Ｐゴシック" pitchFamily="34" charset="-128"/>
                <a:cs typeface="+mn-cs"/>
              </a:rPr>
              <a:t>‡</a:t>
            </a:r>
            <a:r>
              <a:rPr lang="en-US" sz="4400" b="1" dirty="0">
                <a:ln>
                  <a:solidFill>
                    <a:srgbClr val="FFFF00"/>
                  </a:solidFill>
                </a:ln>
                <a:solidFill>
                  <a:srgbClr val="FFEA18"/>
                </a:solidFill>
                <a:latin typeface="Kruti Dev 010" pitchFamily="2" charset="0"/>
                <a:ea typeface="ＭＳ Ｐゴシック" pitchFamily="-84" charset="-128"/>
                <a:cs typeface="+mn-cs"/>
              </a:rPr>
              <a:t> iqLrdsa</a:t>
            </a:r>
          </a:p>
          <a:p>
            <a:pPr algn="ctr">
              <a:lnSpc>
                <a:spcPct val="65000"/>
              </a:lnSpc>
              <a:spcBef>
                <a:spcPct val="50000"/>
              </a:spcBef>
              <a:defRPr/>
            </a:pPr>
            <a:r>
              <a:rPr lang="en-US" sz="4400" b="1" dirty="0">
                <a:ln>
                  <a:solidFill>
                    <a:srgbClr val="FFFF00"/>
                  </a:solidFill>
                </a:ln>
                <a:solidFill>
                  <a:srgbClr val="FFEA18"/>
                </a:solidFill>
                <a:latin typeface="Kruti Dev 010" pitchFamily="2" charset="0"/>
                <a:ea typeface="ＭＳ Ｐゴシック" pitchFamily="-84" charset="-128"/>
                <a:cs typeface="+mn-cs"/>
              </a:rPr>
              <a:t>vFkok</a:t>
            </a:r>
          </a:p>
          <a:p>
            <a:pPr algn="ctr">
              <a:lnSpc>
                <a:spcPct val="65000"/>
              </a:lnSpc>
              <a:spcBef>
                <a:spcPct val="50000"/>
              </a:spcBef>
              <a:defRPr/>
            </a:pPr>
            <a:r>
              <a:rPr lang="en-US" sz="4400" b="1" dirty="0">
                <a:ln>
                  <a:solidFill>
                    <a:srgbClr val="FFFF00"/>
                  </a:solidFill>
                </a:ln>
                <a:solidFill>
                  <a:srgbClr val="FFEA18"/>
                </a:solidFill>
                <a:latin typeface="Kruti Dev 010" pitchFamily="2" charset="0"/>
                <a:ea typeface="ＭＳ Ｐゴシック" pitchFamily="-84" charset="-128"/>
                <a:cs typeface="+mn-cs"/>
              </a:rPr>
              <a:t>^^rksjkg**</a:t>
            </a:r>
          </a:p>
        </p:txBody>
      </p:sp>
      <p:sp>
        <p:nvSpPr>
          <p:cNvPr id="68" name="Rectangle 67"/>
          <p:cNvSpPr>
            <a:spLocks noChangeArrowheads="1"/>
          </p:cNvSpPr>
          <p:nvPr/>
        </p:nvSpPr>
        <p:spPr bwMode="auto">
          <a:xfrm>
            <a:off x="6289675" y="300412"/>
            <a:ext cx="3571875" cy="2105705"/>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gn="ctr">
              <a:lnSpc>
                <a:spcPct val="110000"/>
              </a:lnSpc>
              <a:spcBef>
                <a:spcPts val="0"/>
              </a:spcBef>
              <a:defRPr/>
            </a:pPr>
            <a:r>
              <a:rPr lang="en-US" sz="4000" b="1" i="1" dirty="0">
                <a:ln>
                  <a:solidFill>
                    <a:schemeClr val="bg1"/>
                  </a:solidFill>
                </a:ln>
                <a:solidFill>
                  <a:schemeClr val="bg1"/>
                </a:solidFill>
                <a:latin typeface="Kruti Dev 010" pitchFamily="2" charset="0"/>
              </a:rPr>
              <a:t>iqjkus fu;e dh</a:t>
            </a:r>
          </a:p>
          <a:p>
            <a:pPr algn="ctr">
              <a:lnSpc>
                <a:spcPct val="110000"/>
              </a:lnSpc>
              <a:spcBef>
                <a:spcPts val="0"/>
              </a:spcBef>
              <a:defRPr/>
            </a:pPr>
            <a:r>
              <a:rPr lang="en-US" sz="4000" b="1" i="1" dirty="0">
                <a:ln>
                  <a:solidFill>
                    <a:schemeClr val="bg1"/>
                  </a:solidFill>
                </a:ln>
                <a:solidFill>
                  <a:schemeClr val="bg1"/>
                </a:solidFill>
                <a:latin typeface="Kruti Dev 010" pitchFamily="2" charset="0"/>
              </a:rPr>
              <a:t>iqLrdsa fu;ksftr djuk</a:t>
            </a:r>
            <a:endParaRPr lang="en-US" sz="4000" b="1" dirty="0">
              <a:ln>
                <a:solidFill>
                  <a:schemeClr val="bg1"/>
                </a:solidFill>
              </a:ln>
              <a:solidFill>
                <a:schemeClr val="bg1"/>
              </a:solidFill>
              <a:latin typeface="Kruti Dev 010" pitchFamily="2" charset="0"/>
            </a:endParaRPr>
          </a:p>
        </p:txBody>
      </p:sp>
      <p:sp>
        <p:nvSpPr>
          <p:cNvPr id="69" name="Text Box 58"/>
          <p:cNvSpPr txBox="1">
            <a:spLocks noChangeArrowheads="1"/>
          </p:cNvSpPr>
          <p:nvPr/>
        </p:nvSpPr>
        <p:spPr bwMode="auto">
          <a:xfrm>
            <a:off x="5357813" y="5842981"/>
            <a:ext cx="3956050" cy="1384995"/>
          </a:xfrm>
          <a:prstGeom prst="rect">
            <a:avLst/>
          </a:prstGeom>
          <a:noFill/>
          <a:ln w="12700">
            <a:noFill/>
            <a:miter lim="800000"/>
            <a:headEnd/>
            <a:tailEnd/>
          </a:ln>
          <a:effectLst>
            <a:outerShdw blurRad="63500" dist="71842" dir="2700000" algn="ctr" rotWithShape="0">
              <a:schemeClr val="tx1">
                <a:alpha val="74998"/>
              </a:schemeClr>
            </a:outerShdw>
          </a:effectLst>
        </p:spPr>
        <p:txBody>
          <a:bodyPr>
            <a:spAutoFit/>
          </a:bodyPr>
          <a:lstStyle/>
          <a:p>
            <a:pPr algn="ctr">
              <a:spcBef>
                <a:spcPct val="50000"/>
              </a:spcBef>
              <a:defRPr/>
            </a:pPr>
            <a:r>
              <a:rPr lang="en-US" sz="2800" b="1" dirty="0">
                <a:ln>
                  <a:solidFill>
                    <a:schemeClr val="bg1"/>
                  </a:solidFill>
                </a:ln>
                <a:solidFill>
                  <a:schemeClr val="bg1"/>
                </a:solidFill>
                <a:latin typeface="Kruti Dev 010" pitchFamily="2" charset="0"/>
                <a:ea typeface="+mn-ea"/>
                <a:cs typeface="+mn-cs"/>
              </a:rPr>
              <a:t>vuqekur% ckbZcy dk dky[kaM vczkge ds iwoZ ls</a:t>
            </a:r>
            <a:r>
              <a:rPr lang="en-US" sz="2800" b="1" dirty="0">
                <a:ln>
                  <a:solidFill>
                    <a:schemeClr val="bg1"/>
                  </a:solidFill>
                </a:ln>
                <a:solidFill>
                  <a:schemeClr val="bg1"/>
                </a:solidFill>
                <a:latin typeface="Kruti Dev 010"/>
                <a:ea typeface="ＭＳ Ｐゴシック" pitchFamily="34" charset="-128"/>
                <a:cs typeface="+mn-cs"/>
              </a:rPr>
              <a:t> ƒ†ŒŒ </a:t>
            </a:r>
            <a:r>
              <a:rPr lang="en-US" sz="2800" b="1" dirty="0">
                <a:ln>
                  <a:solidFill>
                    <a:schemeClr val="bg1"/>
                  </a:solidFill>
                </a:ln>
                <a:solidFill>
                  <a:schemeClr val="bg1"/>
                </a:solidFill>
                <a:latin typeface="Kruti Dev 010" pitchFamily="2" charset="0"/>
                <a:ea typeface="ＭＳ Ｐゴシック" pitchFamily="34" charset="-128"/>
                <a:cs typeface="+mn-cs"/>
              </a:rPr>
              <a:t>ch-lh-</a:t>
            </a:r>
            <a:endParaRPr lang="en-US" sz="2800" b="1" dirty="0">
              <a:ln>
                <a:solidFill>
                  <a:schemeClr val="bg1"/>
                </a:solidFill>
              </a:ln>
              <a:solidFill>
                <a:schemeClr val="bg1"/>
              </a:solidFill>
              <a:latin typeface="Kruti Dev 010" pitchFamily="2" charset="0"/>
              <a:ea typeface="+mn-ea"/>
              <a:cs typeface="+mn-cs"/>
            </a:endParaRPr>
          </a:p>
        </p:txBody>
      </p:sp>
      <p:sp>
        <p:nvSpPr>
          <p:cNvPr id="70" name="AutoShape 59"/>
          <p:cNvSpPr>
            <a:spLocks noChangeArrowheads="1"/>
          </p:cNvSpPr>
          <p:nvPr/>
        </p:nvSpPr>
        <p:spPr bwMode="auto">
          <a:xfrm>
            <a:off x="5348288" y="5956300"/>
            <a:ext cx="4010025" cy="1217613"/>
          </a:xfrm>
          <a:prstGeom prst="roundRect">
            <a:avLst>
              <a:gd name="adj" fmla="val 16667"/>
            </a:avLst>
          </a:prstGeom>
          <a:noFill/>
          <a:ln w="57150">
            <a:solidFill>
              <a:schemeClr val="bg1"/>
            </a:solidFill>
            <a:round/>
            <a:headEnd/>
            <a:tailEnd/>
          </a:ln>
          <a:effectLst>
            <a:outerShdw blurRad="63500" dist="71842"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pic>
        <p:nvPicPr>
          <p:cNvPr id="36900" name="Picture 53"/>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446588" y="204788"/>
            <a:ext cx="2095500" cy="1358900"/>
          </a:xfrm>
          <a:prstGeom prst="rect">
            <a:avLst/>
          </a:prstGeom>
          <a:noFill/>
          <a:ln w="76200">
            <a:solidFill>
              <a:srgbClr val="0000FF"/>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100"/>
                                  </p:stCondLst>
                                  <p:childTnLst>
                                    <p:set>
                                      <p:cBhvr>
                                        <p:cTn id="6" dur="1" fill="hold">
                                          <p:stCondLst>
                                            <p:cond delay="0"/>
                                          </p:stCondLst>
                                        </p:cTn>
                                        <p:tgtEl>
                                          <p:spTgt spid="804921"/>
                                        </p:tgtEl>
                                        <p:attrNameLst>
                                          <p:attrName>style.visibility</p:attrName>
                                        </p:attrNameLst>
                                      </p:cBhvr>
                                      <p:to>
                                        <p:strVal val="visible"/>
                                      </p:to>
                                    </p:set>
                                    <p:animEffect transition="in" filter="fade">
                                      <p:cBhvr>
                                        <p:cTn id="7" dur="1000"/>
                                        <p:tgtEl>
                                          <p:spTgt spid="8049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492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913" name="Group 47"/>
          <p:cNvGrpSpPr>
            <a:grpSpLocks/>
          </p:cNvGrpSpPr>
          <p:nvPr/>
        </p:nvGrpSpPr>
        <p:grpSpPr bwMode="auto">
          <a:xfrm>
            <a:off x="3694113" y="-176213"/>
            <a:ext cx="901700" cy="1768476"/>
            <a:chOff x="6153150" y="2946400"/>
            <a:chExt cx="901700" cy="1682749"/>
          </a:xfrm>
        </p:grpSpPr>
        <p:grpSp>
          <p:nvGrpSpPr>
            <p:cNvPr id="38960" name="Group 85"/>
            <p:cNvGrpSpPr>
              <a:grpSpLocks/>
            </p:cNvGrpSpPr>
            <p:nvPr/>
          </p:nvGrpSpPr>
          <p:grpSpPr bwMode="auto">
            <a:xfrm>
              <a:off x="6153150" y="3681413"/>
              <a:ext cx="901700" cy="947736"/>
              <a:chOff x="1557" y="1007"/>
              <a:chExt cx="2105" cy="1949"/>
            </a:xfrm>
          </p:grpSpPr>
          <p:grpSp>
            <p:nvGrpSpPr>
              <p:cNvPr id="38962" name="Group 87"/>
              <p:cNvGrpSpPr>
                <a:grpSpLocks/>
              </p:cNvGrpSpPr>
              <p:nvPr/>
            </p:nvGrpSpPr>
            <p:grpSpPr bwMode="auto">
              <a:xfrm>
                <a:off x="1557" y="1209"/>
                <a:ext cx="2105" cy="1421"/>
                <a:chOff x="578" y="2316"/>
                <a:chExt cx="2105" cy="1421"/>
              </a:xfrm>
            </p:grpSpPr>
            <p:sp>
              <p:nvSpPr>
                <p:cNvPr id="38968" name="Freeform 88" descr="Cork"/>
                <p:cNvSpPr>
                  <a:spLocks/>
                </p:cNvSpPr>
                <p:nvPr/>
              </p:nvSpPr>
              <p:spPr bwMode="auto">
                <a:xfrm>
                  <a:off x="633" y="2316"/>
                  <a:ext cx="2050" cy="256"/>
                </a:xfrm>
                <a:custGeom>
                  <a:avLst/>
                  <a:gdLst>
                    <a:gd name="T0" fmla="*/ 2147483647 w 592"/>
                    <a:gd name="T1" fmla="*/ 2147483647 h 90"/>
                    <a:gd name="T2" fmla="*/ 2147483647 w 592"/>
                    <a:gd name="T3" fmla="*/ 2147483647 h 90"/>
                    <a:gd name="T4" fmla="*/ 2147483647 w 592"/>
                    <a:gd name="T5" fmla="*/ 2147483647 h 90"/>
                    <a:gd name="T6" fmla="*/ 2147483647 w 592"/>
                    <a:gd name="T7" fmla="*/ 2147483647 h 90"/>
                    <a:gd name="T8" fmla="*/ 2147483647 w 592"/>
                    <a:gd name="T9" fmla="*/ 2147483647 h 90"/>
                    <a:gd name="T10" fmla="*/ 2147483647 w 592"/>
                    <a:gd name="T11" fmla="*/ 2147483647 h 90"/>
                    <a:gd name="T12" fmla="*/ 2147483647 w 592"/>
                    <a:gd name="T13" fmla="*/ 2147483647 h 90"/>
                    <a:gd name="T14" fmla="*/ 2147483647 w 592"/>
                    <a:gd name="T15" fmla="*/ 2147483647 h 90"/>
                    <a:gd name="T16" fmla="*/ 2147483647 w 592"/>
                    <a:gd name="T17" fmla="*/ 2147483647 h 90"/>
                    <a:gd name="T18" fmla="*/ 2147483647 w 592"/>
                    <a:gd name="T19" fmla="*/ 2147483647 h 90"/>
                    <a:gd name="T20" fmla="*/ 2147483647 w 592"/>
                    <a:gd name="T21" fmla="*/ 0 h 90"/>
                    <a:gd name="T22" fmla="*/ 2147483647 w 592"/>
                    <a:gd name="T23" fmla="*/ 2147483647 h 90"/>
                    <a:gd name="T24" fmla="*/ 2147483647 w 592"/>
                    <a:gd name="T25" fmla="*/ 2147483647 h 90"/>
                    <a:gd name="T26" fmla="*/ 2147483647 w 592"/>
                    <a:gd name="T27" fmla="*/ 2147483647 h 90"/>
                    <a:gd name="T28" fmla="*/ 2147483647 w 592"/>
                    <a:gd name="T29" fmla="*/ 2147483647 h 90"/>
                    <a:gd name="T30" fmla="*/ 2147483647 w 592"/>
                    <a:gd name="T31" fmla="*/ 2147483647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2"/>
                    <a:gd name="T49" fmla="*/ 0 h 90"/>
                    <a:gd name="T50" fmla="*/ 592 w 592"/>
                    <a:gd name="T51" fmla="*/ 90 h 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2" h="90">
                      <a:moveTo>
                        <a:pt x="8" y="90"/>
                      </a:moveTo>
                      <a:cubicBezTo>
                        <a:pt x="0" y="78"/>
                        <a:pt x="10" y="51"/>
                        <a:pt x="22" y="44"/>
                      </a:cubicBezTo>
                      <a:cubicBezTo>
                        <a:pt x="27" y="35"/>
                        <a:pt x="23" y="39"/>
                        <a:pt x="34" y="36"/>
                      </a:cubicBezTo>
                      <a:cubicBezTo>
                        <a:pt x="38" y="34"/>
                        <a:pt x="46" y="32"/>
                        <a:pt x="46" y="32"/>
                      </a:cubicBezTo>
                      <a:cubicBezTo>
                        <a:pt x="72" y="33"/>
                        <a:pt x="84" y="35"/>
                        <a:pt x="112" y="34"/>
                      </a:cubicBezTo>
                      <a:cubicBezTo>
                        <a:pt x="125" y="35"/>
                        <a:pt x="138" y="38"/>
                        <a:pt x="152" y="40"/>
                      </a:cubicBezTo>
                      <a:cubicBezTo>
                        <a:pt x="158" y="42"/>
                        <a:pt x="170" y="46"/>
                        <a:pt x="170" y="46"/>
                      </a:cubicBezTo>
                      <a:cubicBezTo>
                        <a:pt x="192" y="42"/>
                        <a:pt x="215" y="46"/>
                        <a:pt x="238" y="52"/>
                      </a:cubicBezTo>
                      <a:cubicBezTo>
                        <a:pt x="271" y="50"/>
                        <a:pt x="304" y="47"/>
                        <a:pt x="338" y="44"/>
                      </a:cubicBezTo>
                      <a:cubicBezTo>
                        <a:pt x="381" y="33"/>
                        <a:pt x="427" y="24"/>
                        <a:pt x="472" y="16"/>
                      </a:cubicBezTo>
                      <a:cubicBezTo>
                        <a:pt x="488" y="12"/>
                        <a:pt x="503" y="4"/>
                        <a:pt x="520" y="0"/>
                      </a:cubicBezTo>
                      <a:cubicBezTo>
                        <a:pt x="537" y="0"/>
                        <a:pt x="554" y="0"/>
                        <a:pt x="572" y="2"/>
                      </a:cubicBezTo>
                      <a:cubicBezTo>
                        <a:pt x="582" y="3"/>
                        <a:pt x="587" y="21"/>
                        <a:pt x="590" y="30"/>
                      </a:cubicBezTo>
                      <a:cubicBezTo>
                        <a:pt x="590" y="32"/>
                        <a:pt x="592" y="36"/>
                        <a:pt x="592" y="36"/>
                      </a:cubicBezTo>
                      <a:cubicBezTo>
                        <a:pt x="588" y="45"/>
                        <a:pt x="589" y="52"/>
                        <a:pt x="582" y="60"/>
                      </a:cubicBezTo>
                      <a:cubicBezTo>
                        <a:pt x="579" y="67"/>
                        <a:pt x="577" y="66"/>
                        <a:pt x="584" y="66"/>
                      </a:cubicBezTo>
                    </a:path>
                  </a:pathLst>
                </a:custGeom>
                <a:blipFill dpi="0" rotWithShape="0">
                  <a:blip r:embed="rId3"/>
                  <a:srcRect/>
                  <a:tile tx="0" ty="0" sx="100000" sy="100000" flip="none" algn="tl"/>
                </a:blip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38969" name="Freeform 89" descr="Cork"/>
                <p:cNvSpPr>
                  <a:spLocks/>
                </p:cNvSpPr>
                <p:nvPr/>
              </p:nvSpPr>
              <p:spPr bwMode="auto">
                <a:xfrm>
                  <a:off x="578" y="2506"/>
                  <a:ext cx="2074" cy="1231"/>
                </a:xfrm>
                <a:custGeom>
                  <a:avLst/>
                  <a:gdLst>
                    <a:gd name="T0" fmla="*/ 2147483647 w 599"/>
                    <a:gd name="T1" fmla="*/ 0 h 432"/>
                    <a:gd name="T2" fmla="*/ 2147483647 w 599"/>
                    <a:gd name="T3" fmla="*/ 2147483647 h 432"/>
                    <a:gd name="T4" fmla="*/ 2147483647 w 599"/>
                    <a:gd name="T5" fmla="*/ 2147483647 h 432"/>
                    <a:gd name="T6" fmla="*/ 2147483647 w 599"/>
                    <a:gd name="T7" fmla="*/ 2147483647 h 432"/>
                    <a:gd name="T8" fmla="*/ 2147483647 w 599"/>
                    <a:gd name="T9" fmla="*/ 2147483647 h 432"/>
                    <a:gd name="T10" fmla="*/ 2147483647 w 599"/>
                    <a:gd name="T11" fmla="*/ 2147483647 h 432"/>
                    <a:gd name="T12" fmla="*/ 2147483647 w 599"/>
                    <a:gd name="T13" fmla="*/ 2147483647 h 432"/>
                    <a:gd name="T14" fmla="*/ 2147483647 w 599"/>
                    <a:gd name="T15" fmla="*/ 2147483647 h 432"/>
                    <a:gd name="T16" fmla="*/ 2147483647 w 599"/>
                    <a:gd name="T17" fmla="*/ 2147483647 h 432"/>
                    <a:gd name="T18" fmla="*/ 2147483647 w 599"/>
                    <a:gd name="T19" fmla="*/ 2147483647 h 432"/>
                    <a:gd name="T20" fmla="*/ 2147483647 w 599"/>
                    <a:gd name="T21" fmla="*/ 2147483647 h 432"/>
                    <a:gd name="T22" fmla="*/ 2147483647 w 599"/>
                    <a:gd name="T23" fmla="*/ 2147483647 h 432"/>
                    <a:gd name="T24" fmla="*/ 2147483647 w 599"/>
                    <a:gd name="T25" fmla="*/ 2147483647 h 432"/>
                    <a:gd name="T26" fmla="*/ 2147483647 w 599"/>
                    <a:gd name="T27" fmla="*/ 2147483647 h 432"/>
                    <a:gd name="T28" fmla="*/ 2147483647 w 599"/>
                    <a:gd name="T29" fmla="*/ 2147483647 h 432"/>
                    <a:gd name="T30" fmla="*/ 2147483647 w 599"/>
                    <a:gd name="T31" fmla="*/ 2147483647 h 432"/>
                    <a:gd name="T32" fmla="*/ 2147483647 w 599"/>
                    <a:gd name="T33" fmla="*/ 2147483647 h 432"/>
                    <a:gd name="T34" fmla="*/ 2147483647 w 599"/>
                    <a:gd name="T35" fmla="*/ 2147483647 h 432"/>
                    <a:gd name="T36" fmla="*/ 2147483647 w 599"/>
                    <a:gd name="T37" fmla="*/ 2147483647 h 432"/>
                    <a:gd name="T38" fmla="*/ 2147483647 w 599"/>
                    <a:gd name="T39" fmla="*/ 2147483647 h 432"/>
                    <a:gd name="T40" fmla="*/ 2147483647 w 599"/>
                    <a:gd name="T41" fmla="*/ 2147483647 h 432"/>
                    <a:gd name="T42" fmla="*/ 2147483647 w 599"/>
                    <a:gd name="T43" fmla="*/ 2147483647 h 432"/>
                    <a:gd name="T44" fmla="*/ 2147483647 w 599"/>
                    <a:gd name="T45" fmla="*/ 2147483647 h 432"/>
                    <a:gd name="T46" fmla="*/ 2147483647 w 599"/>
                    <a:gd name="T47" fmla="*/ 2147483647 h 432"/>
                    <a:gd name="T48" fmla="*/ 2147483647 w 599"/>
                    <a:gd name="T49" fmla="*/ 2147483647 h 432"/>
                    <a:gd name="T50" fmla="*/ 2147483647 w 599"/>
                    <a:gd name="T51" fmla="*/ 2147483647 h 432"/>
                    <a:gd name="T52" fmla="*/ 2147483647 w 599"/>
                    <a:gd name="T53" fmla="*/ 2147483647 h 432"/>
                    <a:gd name="T54" fmla="*/ 2147483647 w 599"/>
                    <a:gd name="T55" fmla="*/ 2147483647 h 432"/>
                    <a:gd name="T56" fmla="*/ 2147483647 w 599"/>
                    <a:gd name="T57" fmla="*/ 2147483647 h 432"/>
                    <a:gd name="T58" fmla="*/ 2147483647 w 599"/>
                    <a:gd name="T59" fmla="*/ 2147483647 h 432"/>
                    <a:gd name="T60" fmla="*/ 2147483647 w 599"/>
                    <a:gd name="T61" fmla="*/ 2147483647 h 4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99"/>
                    <a:gd name="T94" fmla="*/ 0 h 432"/>
                    <a:gd name="T95" fmla="*/ 599 w 599"/>
                    <a:gd name="T96" fmla="*/ 432 h 4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99" h="432">
                      <a:moveTo>
                        <a:pt x="599" y="0"/>
                      </a:moveTo>
                      <a:cubicBezTo>
                        <a:pt x="597" y="2"/>
                        <a:pt x="596" y="4"/>
                        <a:pt x="595" y="6"/>
                      </a:cubicBezTo>
                      <a:cubicBezTo>
                        <a:pt x="593" y="7"/>
                        <a:pt x="590" y="8"/>
                        <a:pt x="589" y="10"/>
                      </a:cubicBezTo>
                      <a:cubicBezTo>
                        <a:pt x="587" y="11"/>
                        <a:pt x="585" y="23"/>
                        <a:pt x="585" y="24"/>
                      </a:cubicBezTo>
                      <a:cubicBezTo>
                        <a:pt x="575" y="45"/>
                        <a:pt x="570" y="72"/>
                        <a:pt x="557" y="92"/>
                      </a:cubicBezTo>
                      <a:cubicBezTo>
                        <a:pt x="551" y="130"/>
                        <a:pt x="537" y="171"/>
                        <a:pt x="525" y="208"/>
                      </a:cubicBezTo>
                      <a:cubicBezTo>
                        <a:pt x="523" y="228"/>
                        <a:pt x="519" y="246"/>
                        <a:pt x="515" y="266"/>
                      </a:cubicBezTo>
                      <a:cubicBezTo>
                        <a:pt x="511" y="294"/>
                        <a:pt x="511" y="322"/>
                        <a:pt x="505" y="350"/>
                      </a:cubicBezTo>
                      <a:cubicBezTo>
                        <a:pt x="503" y="368"/>
                        <a:pt x="503" y="385"/>
                        <a:pt x="495" y="402"/>
                      </a:cubicBezTo>
                      <a:cubicBezTo>
                        <a:pt x="492" y="416"/>
                        <a:pt x="474" y="420"/>
                        <a:pt x="461" y="422"/>
                      </a:cubicBezTo>
                      <a:cubicBezTo>
                        <a:pt x="440" y="416"/>
                        <a:pt x="450" y="419"/>
                        <a:pt x="433" y="414"/>
                      </a:cubicBezTo>
                      <a:cubicBezTo>
                        <a:pt x="429" y="412"/>
                        <a:pt x="421" y="410"/>
                        <a:pt x="421" y="410"/>
                      </a:cubicBezTo>
                      <a:cubicBezTo>
                        <a:pt x="410" y="394"/>
                        <a:pt x="414" y="367"/>
                        <a:pt x="425" y="352"/>
                      </a:cubicBezTo>
                      <a:cubicBezTo>
                        <a:pt x="426" y="347"/>
                        <a:pt x="431" y="342"/>
                        <a:pt x="431" y="338"/>
                      </a:cubicBezTo>
                      <a:cubicBezTo>
                        <a:pt x="429" y="328"/>
                        <a:pt x="405" y="328"/>
                        <a:pt x="405" y="328"/>
                      </a:cubicBezTo>
                      <a:cubicBezTo>
                        <a:pt x="392" y="315"/>
                        <a:pt x="365" y="319"/>
                        <a:pt x="347" y="316"/>
                      </a:cubicBezTo>
                      <a:cubicBezTo>
                        <a:pt x="268" y="322"/>
                        <a:pt x="188" y="334"/>
                        <a:pt x="113" y="360"/>
                      </a:cubicBezTo>
                      <a:cubicBezTo>
                        <a:pt x="101" y="377"/>
                        <a:pt x="116" y="356"/>
                        <a:pt x="103" y="368"/>
                      </a:cubicBezTo>
                      <a:cubicBezTo>
                        <a:pt x="99" y="370"/>
                        <a:pt x="90" y="387"/>
                        <a:pt x="87" y="392"/>
                      </a:cubicBezTo>
                      <a:cubicBezTo>
                        <a:pt x="94" y="431"/>
                        <a:pt x="75" y="417"/>
                        <a:pt x="53" y="432"/>
                      </a:cubicBezTo>
                      <a:cubicBezTo>
                        <a:pt x="44" y="429"/>
                        <a:pt x="36" y="426"/>
                        <a:pt x="29" y="422"/>
                      </a:cubicBezTo>
                      <a:cubicBezTo>
                        <a:pt x="24" y="419"/>
                        <a:pt x="17" y="414"/>
                        <a:pt x="17" y="414"/>
                      </a:cubicBezTo>
                      <a:cubicBezTo>
                        <a:pt x="12" y="399"/>
                        <a:pt x="16" y="404"/>
                        <a:pt x="7" y="398"/>
                      </a:cubicBezTo>
                      <a:cubicBezTo>
                        <a:pt x="0" y="388"/>
                        <a:pt x="5" y="380"/>
                        <a:pt x="11" y="372"/>
                      </a:cubicBezTo>
                      <a:cubicBezTo>
                        <a:pt x="8" y="357"/>
                        <a:pt x="13" y="347"/>
                        <a:pt x="17" y="334"/>
                      </a:cubicBezTo>
                      <a:cubicBezTo>
                        <a:pt x="19" y="311"/>
                        <a:pt x="19" y="283"/>
                        <a:pt x="27" y="262"/>
                      </a:cubicBezTo>
                      <a:cubicBezTo>
                        <a:pt x="28" y="237"/>
                        <a:pt x="32" y="212"/>
                        <a:pt x="29" y="188"/>
                      </a:cubicBezTo>
                      <a:cubicBezTo>
                        <a:pt x="31" y="167"/>
                        <a:pt x="27" y="146"/>
                        <a:pt x="31" y="126"/>
                      </a:cubicBezTo>
                      <a:cubicBezTo>
                        <a:pt x="29" y="108"/>
                        <a:pt x="27" y="99"/>
                        <a:pt x="29" y="82"/>
                      </a:cubicBezTo>
                      <a:cubicBezTo>
                        <a:pt x="26" y="64"/>
                        <a:pt x="23" y="47"/>
                        <a:pt x="21" y="30"/>
                      </a:cubicBezTo>
                      <a:cubicBezTo>
                        <a:pt x="23" y="10"/>
                        <a:pt x="28" y="9"/>
                        <a:pt x="19" y="14"/>
                      </a:cubicBezTo>
                    </a:path>
                  </a:pathLst>
                </a:custGeom>
                <a:blipFill dpi="0" rotWithShape="0">
                  <a:blip r:embed="rId3"/>
                  <a:srcRect/>
                  <a:tile tx="0" ty="0" sx="100000" sy="100000" flip="none" algn="tl"/>
                </a:blip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grpSp>
          <p:sp>
            <p:nvSpPr>
              <p:cNvPr id="38963" name="Freeform 91"/>
              <p:cNvSpPr>
                <a:spLocks/>
              </p:cNvSpPr>
              <p:nvPr/>
            </p:nvSpPr>
            <p:spPr bwMode="auto">
              <a:xfrm>
                <a:off x="1616" y="2649"/>
                <a:ext cx="88" cy="277"/>
              </a:xfrm>
              <a:custGeom>
                <a:avLst/>
                <a:gdLst>
                  <a:gd name="T0" fmla="*/ 218 w 85"/>
                  <a:gd name="T1" fmla="*/ 3 h 318"/>
                  <a:gd name="T2" fmla="*/ 190 w 85"/>
                  <a:gd name="T3" fmla="*/ 3 h 318"/>
                  <a:gd name="T4" fmla="*/ 144 w 85"/>
                  <a:gd name="T5" fmla="*/ 3 h 318"/>
                  <a:gd name="T6" fmla="*/ 165 w 85"/>
                  <a:gd name="T7" fmla="*/ 3 h 318"/>
                  <a:gd name="T8" fmla="*/ 190 w 85"/>
                  <a:gd name="T9" fmla="*/ 3 h 318"/>
                  <a:gd name="T10" fmla="*/ 113 w 85"/>
                  <a:gd name="T11" fmla="*/ 3 h 318"/>
                  <a:gd name="T12" fmla="*/ 113 w 85"/>
                  <a:gd name="T13" fmla="*/ 3 h 318"/>
                  <a:gd name="T14" fmla="*/ 144 w 85"/>
                  <a:gd name="T15" fmla="*/ 3 h 318"/>
                  <a:gd name="T16" fmla="*/ 86 w 85"/>
                  <a:gd name="T17" fmla="*/ 3 h 318"/>
                  <a:gd name="T18" fmla="*/ 113 w 85"/>
                  <a:gd name="T19" fmla="*/ 3 h 318"/>
                  <a:gd name="T20" fmla="*/ 144 w 85"/>
                  <a:gd name="T21" fmla="*/ 3 h 318"/>
                  <a:gd name="T22" fmla="*/ 113 w 85"/>
                  <a:gd name="T23" fmla="*/ 3 h 318"/>
                  <a:gd name="T24" fmla="*/ 144 w 85"/>
                  <a:gd name="T25" fmla="*/ 3 h 318"/>
                  <a:gd name="T26" fmla="*/ 113 w 85"/>
                  <a:gd name="T27" fmla="*/ 3 h 318"/>
                  <a:gd name="T28" fmla="*/ 144 w 85"/>
                  <a:gd name="T29" fmla="*/ 3 h 318"/>
                  <a:gd name="T30" fmla="*/ 165 w 85"/>
                  <a:gd name="T31" fmla="*/ 3 h 318"/>
                  <a:gd name="T32" fmla="*/ 218 w 85"/>
                  <a:gd name="T33" fmla="*/ 3 h 318"/>
                  <a:gd name="T34" fmla="*/ 241 w 85"/>
                  <a:gd name="T35" fmla="*/ 3 h 318"/>
                  <a:gd name="T36" fmla="*/ 218 w 85"/>
                  <a:gd name="T37" fmla="*/ 3 h 318"/>
                  <a:gd name="T38" fmla="*/ 190 w 85"/>
                  <a:gd name="T39" fmla="*/ 3 h 318"/>
                  <a:gd name="T40" fmla="*/ 165 w 85"/>
                  <a:gd name="T41" fmla="*/ 3 h 318"/>
                  <a:gd name="T42" fmla="*/ 113 w 85"/>
                  <a:gd name="T43" fmla="*/ 3 h 318"/>
                  <a:gd name="T44" fmla="*/ 86 w 85"/>
                  <a:gd name="T45" fmla="*/ 3 h 318"/>
                  <a:gd name="T46" fmla="*/ 65 w 85"/>
                  <a:gd name="T47" fmla="*/ 3 h 318"/>
                  <a:gd name="T48" fmla="*/ 5 w 85"/>
                  <a:gd name="T49" fmla="*/ 3 h 318"/>
                  <a:gd name="T50" fmla="*/ 113 w 85"/>
                  <a:gd name="T51" fmla="*/ 3 h 318"/>
                  <a:gd name="T52" fmla="*/ 190 w 85"/>
                  <a:gd name="T53" fmla="*/ 3 h 318"/>
                  <a:gd name="T54" fmla="*/ 218 w 85"/>
                  <a:gd name="T55" fmla="*/ 3 h 318"/>
                  <a:gd name="T56" fmla="*/ 190 w 85"/>
                  <a:gd name="T57" fmla="*/ 3 h 318"/>
                  <a:gd name="T58" fmla="*/ 190 w 85"/>
                  <a:gd name="T59" fmla="*/ 3 h 318"/>
                  <a:gd name="T60" fmla="*/ 144 w 85"/>
                  <a:gd name="T61" fmla="*/ 3 h 318"/>
                  <a:gd name="T62" fmla="*/ 65 w 85"/>
                  <a:gd name="T63" fmla="*/ 3 h 318"/>
                  <a:gd name="T64" fmla="*/ 113 w 85"/>
                  <a:gd name="T65" fmla="*/ 3 h 318"/>
                  <a:gd name="T66" fmla="*/ 165 w 85"/>
                  <a:gd name="T67" fmla="*/ 3 h 318"/>
                  <a:gd name="T68" fmla="*/ 218 w 85"/>
                  <a:gd name="T69" fmla="*/ 3 h 3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318"/>
                  <a:gd name="T107" fmla="*/ 85 w 85"/>
                  <a:gd name="T108" fmla="*/ 318 h 3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318">
                    <a:moveTo>
                      <a:pt x="72" y="153"/>
                    </a:moveTo>
                    <a:cubicBezTo>
                      <a:pt x="69" y="125"/>
                      <a:pt x="70" y="96"/>
                      <a:pt x="64" y="69"/>
                    </a:cubicBezTo>
                    <a:cubicBezTo>
                      <a:pt x="61" y="58"/>
                      <a:pt x="57" y="43"/>
                      <a:pt x="47" y="43"/>
                    </a:cubicBezTo>
                    <a:cubicBezTo>
                      <a:pt x="37" y="43"/>
                      <a:pt x="55" y="69"/>
                      <a:pt x="55" y="69"/>
                    </a:cubicBezTo>
                    <a:cubicBezTo>
                      <a:pt x="58" y="55"/>
                      <a:pt x="67" y="40"/>
                      <a:pt x="64" y="27"/>
                    </a:cubicBezTo>
                    <a:cubicBezTo>
                      <a:pt x="61" y="17"/>
                      <a:pt x="41" y="0"/>
                      <a:pt x="38" y="10"/>
                    </a:cubicBezTo>
                    <a:cubicBezTo>
                      <a:pt x="30" y="27"/>
                      <a:pt x="61" y="111"/>
                      <a:pt x="38" y="43"/>
                    </a:cubicBezTo>
                    <a:cubicBezTo>
                      <a:pt x="46" y="96"/>
                      <a:pt x="56" y="134"/>
                      <a:pt x="47" y="187"/>
                    </a:cubicBezTo>
                    <a:cubicBezTo>
                      <a:pt x="41" y="178"/>
                      <a:pt x="31" y="171"/>
                      <a:pt x="30" y="161"/>
                    </a:cubicBezTo>
                    <a:cubicBezTo>
                      <a:pt x="28" y="149"/>
                      <a:pt x="26" y="128"/>
                      <a:pt x="38" y="128"/>
                    </a:cubicBezTo>
                    <a:cubicBezTo>
                      <a:pt x="49" y="128"/>
                      <a:pt x="47" y="172"/>
                      <a:pt x="47" y="161"/>
                    </a:cubicBezTo>
                    <a:cubicBezTo>
                      <a:pt x="47" y="141"/>
                      <a:pt x="38" y="121"/>
                      <a:pt x="38" y="102"/>
                    </a:cubicBezTo>
                    <a:cubicBezTo>
                      <a:pt x="38" y="84"/>
                      <a:pt x="47" y="135"/>
                      <a:pt x="47" y="153"/>
                    </a:cubicBezTo>
                    <a:cubicBezTo>
                      <a:pt x="47" y="164"/>
                      <a:pt x="38" y="130"/>
                      <a:pt x="38" y="119"/>
                    </a:cubicBezTo>
                    <a:cubicBezTo>
                      <a:pt x="38" y="110"/>
                      <a:pt x="44" y="135"/>
                      <a:pt x="47" y="144"/>
                    </a:cubicBezTo>
                    <a:cubicBezTo>
                      <a:pt x="49" y="152"/>
                      <a:pt x="52" y="161"/>
                      <a:pt x="55" y="170"/>
                    </a:cubicBezTo>
                    <a:cubicBezTo>
                      <a:pt x="73" y="83"/>
                      <a:pt x="55" y="148"/>
                      <a:pt x="72" y="203"/>
                    </a:cubicBezTo>
                    <a:cubicBezTo>
                      <a:pt x="74" y="211"/>
                      <a:pt x="77" y="220"/>
                      <a:pt x="80" y="229"/>
                    </a:cubicBezTo>
                    <a:cubicBezTo>
                      <a:pt x="77" y="245"/>
                      <a:pt x="85" y="269"/>
                      <a:pt x="72" y="279"/>
                    </a:cubicBezTo>
                    <a:cubicBezTo>
                      <a:pt x="66" y="282"/>
                      <a:pt x="39" y="202"/>
                      <a:pt x="64" y="271"/>
                    </a:cubicBezTo>
                    <a:cubicBezTo>
                      <a:pt x="61" y="285"/>
                      <a:pt x="66" y="305"/>
                      <a:pt x="55" y="313"/>
                    </a:cubicBezTo>
                    <a:cubicBezTo>
                      <a:pt x="46" y="318"/>
                      <a:pt x="40" y="297"/>
                      <a:pt x="38" y="288"/>
                    </a:cubicBezTo>
                    <a:cubicBezTo>
                      <a:pt x="31" y="260"/>
                      <a:pt x="32" y="231"/>
                      <a:pt x="30" y="203"/>
                    </a:cubicBezTo>
                    <a:cubicBezTo>
                      <a:pt x="27" y="217"/>
                      <a:pt x="35" y="241"/>
                      <a:pt x="22" y="246"/>
                    </a:cubicBezTo>
                    <a:cubicBezTo>
                      <a:pt x="10" y="250"/>
                      <a:pt x="6" y="224"/>
                      <a:pt x="5" y="212"/>
                    </a:cubicBezTo>
                    <a:cubicBezTo>
                      <a:pt x="0" y="173"/>
                      <a:pt x="15" y="167"/>
                      <a:pt x="38" y="144"/>
                    </a:cubicBezTo>
                    <a:cubicBezTo>
                      <a:pt x="46" y="152"/>
                      <a:pt x="58" y="158"/>
                      <a:pt x="64" y="170"/>
                    </a:cubicBezTo>
                    <a:cubicBezTo>
                      <a:pt x="70" y="185"/>
                      <a:pt x="72" y="203"/>
                      <a:pt x="72" y="220"/>
                    </a:cubicBezTo>
                    <a:cubicBezTo>
                      <a:pt x="72" y="231"/>
                      <a:pt x="66" y="198"/>
                      <a:pt x="64" y="187"/>
                    </a:cubicBezTo>
                    <a:cubicBezTo>
                      <a:pt x="78" y="124"/>
                      <a:pt x="84" y="73"/>
                      <a:pt x="64" y="10"/>
                    </a:cubicBezTo>
                    <a:cubicBezTo>
                      <a:pt x="58" y="18"/>
                      <a:pt x="54" y="28"/>
                      <a:pt x="47" y="35"/>
                    </a:cubicBezTo>
                    <a:cubicBezTo>
                      <a:pt x="40" y="40"/>
                      <a:pt x="23" y="34"/>
                      <a:pt x="22" y="43"/>
                    </a:cubicBezTo>
                    <a:cubicBezTo>
                      <a:pt x="19" y="60"/>
                      <a:pt x="38" y="94"/>
                      <a:pt x="38" y="94"/>
                    </a:cubicBezTo>
                    <a:cubicBezTo>
                      <a:pt x="57" y="39"/>
                      <a:pt x="38" y="80"/>
                      <a:pt x="55" y="136"/>
                    </a:cubicBezTo>
                    <a:cubicBezTo>
                      <a:pt x="57" y="143"/>
                      <a:pt x="66" y="147"/>
                      <a:pt x="72" y="153"/>
                    </a:cubicBezTo>
                    <a:close/>
                  </a:path>
                </a:pathLst>
              </a:custGeom>
              <a:solidFill>
                <a:schemeClr val="bg2"/>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38964" name="Freeform 92"/>
              <p:cNvSpPr>
                <a:spLocks/>
              </p:cNvSpPr>
              <p:nvPr/>
            </p:nvSpPr>
            <p:spPr bwMode="auto">
              <a:xfrm>
                <a:off x="1635" y="2647"/>
                <a:ext cx="109" cy="309"/>
              </a:xfrm>
              <a:custGeom>
                <a:avLst/>
                <a:gdLst>
                  <a:gd name="T0" fmla="*/ 1 w 105"/>
                  <a:gd name="T1" fmla="*/ 0 h 354"/>
                  <a:gd name="T2" fmla="*/ 306 w 105"/>
                  <a:gd name="T3" fmla="*/ 3 h 354"/>
                  <a:gd name="T4" fmla="*/ 240 w 105"/>
                  <a:gd name="T5" fmla="*/ 3 h 354"/>
                  <a:gd name="T6" fmla="*/ 276 w 105"/>
                  <a:gd name="T7" fmla="*/ 3 h 354"/>
                  <a:gd name="T8" fmla="*/ 276 w 105"/>
                  <a:gd name="T9" fmla="*/ 3 h 354"/>
                  <a:gd name="T10" fmla="*/ 321 w 105"/>
                  <a:gd name="T11" fmla="*/ 3 h 354"/>
                  <a:gd name="T12" fmla="*/ 321 w 105"/>
                  <a:gd name="T13" fmla="*/ 3 h 354"/>
                  <a:gd name="T14" fmla="*/ 276 w 105"/>
                  <a:gd name="T15" fmla="*/ 4 h 354"/>
                  <a:gd name="T16" fmla="*/ 227 w 105"/>
                  <a:gd name="T17" fmla="*/ 4 h 354"/>
                  <a:gd name="T18" fmla="*/ 52 w 105"/>
                  <a:gd name="T19" fmla="*/ 3 h 354"/>
                  <a:gd name="T20" fmla="*/ 12 w 105"/>
                  <a:gd name="T21" fmla="*/ 3 h 354"/>
                  <a:gd name="T22" fmla="*/ 52 w 105"/>
                  <a:gd name="T23" fmla="*/ 3 h 354"/>
                  <a:gd name="T24" fmla="*/ 9 w 105"/>
                  <a:gd name="T25" fmla="*/ 3 h 354"/>
                  <a:gd name="T26" fmla="*/ 64 w 105"/>
                  <a:gd name="T27" fmla="*/ 3 h 354"/>
                  <a:gd name="T28" fmla="*/ 6 w 105"/>
                  <a:gd name="T29" fmla="*/ 3 h 354"/>
                  <a:gd name="T30" fmla="*/ 1 w 105"/>
                  <a:gd name="T31" fmla="*/ 0 h 3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5"/>
                  <a:gd name="T49" fmla="*/ 0 h 354"/>
                  <a:gd name="T50" fmla="*/ 105 w 105"/>
                  <a:gd name="T51" fmla="*/ 354 h 3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5" h="354">
                    <a:moveTo>
                      <a:pt x="1" y="0"/>
                    </a:moveTo>
                    <a:cubicBezTo>
                      <a:pt x="19" y="11"/>
                      <a:pt x="67" y="3"/>
                      <a:pt x="92" y="5"/>
                    </a:cubicBezTo>
                    <a:cubicBezTo>
                      <a:pt x="87" y="16"/>
                      <a:pt x="83" y="22"/>
                      <a:pt x="73" y="29"/>
                    </a:cubicBezTo>
                    <a:cubicBezTo>
                      <a:pt x="76" y="39"/>
                      <a:pt x="80" y="50"/>
                      <a:pt x="84" y="61"/>
                    </a:cubicBezTo>
                    <a:cubicBezTo>
                      <a:pt x="80" y="89"/>
                      <a:pt x="73" y="118"/>
                      <a:pt x="84" y="146"/>
                    </a:cubicBezTo>
                    <a:cubicBezTo>
                      <a:pt x="86" y="158"/>
                      <a:pt x="89" y="158"/>
                      <a:pt x="97" y="168"/>
                    </a:cubicBezTo>
                    <a:cubicBezTo>
                      <a:pt x="101" y="194"/>
                      <a:pt x="99" y="212"/>
                      <a:pt x="97" y="240"/>
                    </a:cubicBezTo>
                    <a:cubicBezTo>
                      <a:pt x="103" y="261"/>
                      <a:pt x="105" y="319"/>
                      <a:pt x="84" y="336"/>
                    </a:cubicBezTo>
                    <a:cubicBezTo>
                      <a:pt x="80" y="347"/>
                      <a:pt x="79" y="351"/>
                      <a:pt x="68" y="354"/>
                    </a:cubicBezTo>
                    <a:cubicBezTo>
                      <a:pt x="38" y="351"/>
                      <a:pt x="24" y="348"/>
                      <a:pt x="14" y="320"/>
                    </a:cubicBezTo>
                    <a:cubicBezTo>
                      <a:pt x="12" y="307"/>
                      <a:pt x="7" y="294"/>
                      <a:pt x="12" y="282"/>
                    </a:cubicBezTo>
                    <a:cubicBezTo>
                      <a:pt x="7" y="269"/>
                      <a:pt x="10" y="257"/>
                      <a:pt x="14" y="245"/>
                    </a:cubicBezTo>
                    <a:cubicBezTo>
                      <a:pt x="2" y="199"/>
                      <a:pt x="13" y="146"/>
                      <a:pt x="9" y="98"/>
                    </a:cubicBezTo>
                    <a:cubicBezTo>
                      <a:pt x="11" y="79"/>
                      <a:pt x="13" y="62"/>
                      <a:pt x="20" y="45"/>
                    </a:cubicBezTo>
                    <a:cubicBezTo>
                      <a:pt x="17" y="29"/>
                      <a:pt x="20" y="18"/>
                      <a:pt x="6" y="13"/>
                    </a:cubicBezTo>
                    <a:cubicBezTo>
                      <a:pt x="0" y="3"/>
                      <a:pt x="1" y="8"/>
                      <a:pt x="1" y="0"/>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38965" name="Freeform 93"/>
              <p:cNvSpPr>
                <a:spLocks/>
              </p:cNvSpPr>
              <p:nvPr/>
            </p:nvSpPr>
            <p:spPr bwMode="auto">
              <a:xfrm>
                <a:off x="3008" y="2583"/>
                <a:ext cx="155" cy="328"/>
              </a:xfrm>
              <a:custGeom>
                <a:avLst/>
                <a:gdLst>
                  <a:gd name="T0" fmla="*/ 496 w 149"/>
                  <a:gd name="T1" fmla="*/ 3 h 376"/>
                  <a:gd name="T2" fmla="*/ 472 w 149"/>
                  <a:gd name="T3" fmla="*/ 3 h 376"/>
                  <a:gd name="T4" fmla="*/ 438 w 149"/>
                  <a:gd name="T5" fmla="*/ 3 h 376"/>
                  <a:gd name="T6" fmla="*/ 432 w 149"/>
                  <a:gd name="T7" fmla="*/ 3 h 376"/>
                  <a:gd name="T8" fmla="*/ 369 w 149"/>
                  <a:gd name="T9" fmla="*/ 3 h 376"/>
                  <a:gd name="T10" fmla="*/ 291 w 149"/>
                  <a:gd name="T11" fmla="*/ 3 h 376"/>
                  <a:gd name="T12" fmla="*/ 234 w 149"/>
                  <a:gd name="T13" fmla="*/ 4 h 376"/>
                  <a:gd name="T14" fmla="*/ 196 w 149"/>
                  <a:gd name="T15" fmla="*/ 4 h 376"/>
                  <a:gd name="T16" fmla="*/ 62 w 149"/>
                  <a:gd name="T17" fmla="*/ 4 h 376"/>
                  <a:gd name="T18" fmla="*/ 2 w 149"/>
                  <a:gd name="T19" fmla="*/ 4 h 376"/>
                  <a:gd name="T20" fmla="*/ 5 w 149"/>
                  <a:gd name="T21" fmla="*/ 3 h 376"/>
                  <a:gd name="T22" fmla="*/ 8 w 149"/>
                  <a:gd name="T23" fmla="*/ 3 h 376"/>
                  <a:gd name="T24" fmla="*/ 70 w 149"/>
                  <a:gd name="T25" fmla="*/ 3 h 376"/>
                  <a:gd name="T26" fmla="*/ 117 w 149"/>
                  <a:gd name="T27" fmla="*/ 3 h 376"/>
                  <a:gd name="T28" fmla="*/ 149 w 149"/>
                  <a:gd name="T29" fmla="*/ 3 h 376"/>
                  <a:gd name="T30" fmla="*/ 283 w 149"/>
                  <a:gd name="T31" fmla="*/ 3 h 376"/>
                  <a:gd name="T32" fmla="*/ 432 w 149"/>
                  <a:gd name="T33" fmla="*/ 3 h 376"/>
                  <a:gd name="T34" fmla="*/ 496 w 149"/>
                  <a:gd name="T35" fmla="*/ 3 h 3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9"/>
                  <a:gd name="T55" fmla="*/ 0 h 376"/>
                  <a:gd name="T56" fmla="*/ 149 w 149"/>
                  <a:gd name="T57" fmla="*/ 376 h 3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9" h="376">
                    <a:moveTo>
                      <a:pt x="141" y="20"/>
                    </a:moveTo>
                    <a:cubicBezTo>
                      <a:pt x="135" y="47"/>
                      <a:pt x="136" y="74"/>
                      <a:pt x="133" y="103"/>
                    </a:cubicBezTo>
                    <a:cubicBezTo>
                      <a:pt x="131" y="112"/>
                      <a:pt x="127" y="120"/>
                      <a:pt x="125" y="130"/>
                    </a:cubicBezTo>
                    <a:cubicBezTo>
                      <a:pt x="124" y="133"/>
                      <a:pt x="122" y="140"/>
                      <a:pt x="122" y="140"/>
                    </a:cubicBezTo>
                    <a:cubicBezTo>
                      <a:pt x="126" y="171"/>
                      <a:pt x="121" y="215"/>
                      <a:pt x="104" y="244"/>
                    </a:cubicBezTo>
                    <a:cubicBezTo>
                      <a:pt x="98" y="263"/>
                      <a:pt x="102" y="306"/>
                      <a:pt x="82" y="314"/>
                    </a:cubicBezTo>
                    <a:cubicBezTo>
                      <a:pt x="78" y="326"/>
                      <a:pt x="66" y="361"/>
                      <a:pt x="66" y="362"/>
                    </a:cubicBezTo>
                    <a:cubicBezTo>
                      <a:pt x="62" y="362"/>
                      <a:pt x="59" y="363"/>
                      <a:pt x="56" y="364"/>
                    </a:cubicBezTo>
                    <a:cubicBezTo>
                      <a:pt x="43" y="376"/>
                      <a:pt x="36" y="371"/>
                      <a:pt x="18" y="370"/>
                    </a:cubicBezTo>
                    <a:cubicBezTo>
                      <a:pt x="12" y="363"/>
                      <a:pt x="8" y="356"/>
                      <a:pt x="2" y="351"/>
                    </a:cubicBezTo>
                    <a:cubicBezTo>
                      <a:pt x="0" y="336"/>
                      <a:pt x="0" y="329"/>
                      <a:pt x="5" y="316"/>
                    </a:cubicBezTo>
                    <a:cubicBezTo>
                      <a:pt x="7" y="287"/>
                      <a:pt x="1" y="247"/>
                      <a:pt x="8" y="220"/>
                    </a:cubicBezTo>
                    <a:cubicBezTo>
                      <a:pt x="9" y="211"/>
                      <a:pt x="21" y="199"/>
                      <a:pt x="21" y="199"/>
                    </a:cubicBezTo>
                    <a:cubicBezTo>
                      <a:pt x="22" y="168"/>
                      <a:pt x="17" y="133"/>
                      <a:pt x="34" y="106"/>
                    </a:cubicBezTo>
                    <a:cubicBezTo>
                      <a:pt x="36" y="95"/>
                      <a:pt x="42" y="74"/>
                      <a:pt x="42" y="74"/>
                    </a:cubicBezTo>
                    <a:cubicBezTo>
                      <a:pt x="45" y="3"/>
                      <a:pt x="33" y="0"/>
                      <a:pt x="80" y="18"/>
                    </a:cubicBezTo>
                    <a:cubicBezTo>
                      <a:pt x="108" y="14"/>
                      <a:pt x="99" y="13"/>
                      <a:pt x="122" y="18"/>
                    </a:cubicBezTo>
                    <a:cubicBezTo>
                      <a:pt x="144" y="22"/>
                      <a:pt x="149" y="28"/>
                      <a:pt x="141" y="20"/>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38966" name="Freeform 94"/>
              <p:cNvSpPr>
                <a:spLocks/>
              </p:cNvSpPr>
              <p:nvPr/>
            </p:nvSpPr>
            <p:spPr bwMode="auto">
              <a:xfrm>
                <a:off x="1714" y="1020"/>
                <a:ext cx="99" cy="440"/>
              </a:xfrm>
              <a:custGeom>
                <a:avLst/>
                <a:gdLst>
                  <a:gd name="T0" fmla="*/ 68 w 96"/>
                  <a:gd name="T1" fmla="*/ 6 h 504"/>
                  <a:gd name="T2" fmla="*/ 161 w 96"/>
                  <a:gd name="T3" fmla="*/ 7 h 504"/>
                  <a:gd name="T4" fmla="*/ 192 w 96"/>
                  <a:gd name="T5" fmla="*/ 6 h 504"/>
                  <a:gd name="T6" fmla="*/ 192 w 96"/>
                  <a:gd name="T7" fmla="*/ 3 h 504"/>
                  <a:gd name="T8" fmla="*/ 237 w 96"/>
                  <a:gd name="T9" fmla="*/ 3 h 504"/>
                  <a:gd name="T10" fmla="*/ 255 w 96"/>
                  <a:gd name="T11" fmla="*/ 3 h 504"/>
                  <a:gd name="T12" fmla="*/ 237 w 96"/>
                  <a:gd name="T13" fmla="*/ 3 h 504"/>
                  <a:gd name="T14" fmla="*/ 206 w 96"/>
                  <a:gd name="T15" fmla="*/ 3 h 504"/>
                  <a:gd name="T16" fmla="*/ 74 w 96"/>
                  <a:gd name="T17" fmla="*/ 3 h 504"/>
                  <a:gd name="T18" fmla="*/ 68 w 96"/>
                  <a:gd name="T19" fmla="*/ 3 h 504"/>
                  <a:gd name="T20" fmla="*/ 80 w 96"/>
                  <a:gd name="T21" fmla="*/ 4 h 504"/>
                  <a:gd name="T22" fmla="*/ 104 w 96"/>
                  <a:gd name="T23" fmla="*/ 5 h 504"/>
                  <a:gd name="T24" fmla="*/ 64 w 96"/>
                  <a:gd name="T25" fmla="*/ 6 h 504"/>
                  <a:gd name="T26" fmla="*/ 68 w 96"/>
                  <a:gd name="T27" fmla="*/ 6 h 5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
                  <a:gd name="T43" fmla="*/ 0 h 504"/>
                  <a:gd name="T44" fmla="*/ 96 w 96"/>
                  <a:gd name="T45" fmla="*/ 504 h 5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6" h="504">
                    <a:moveTo>
                      <a:pt x="26" y="486"/>
                    </a:moveTo>
                    <a:cubicBezTo>
                      <a:pt x="50" y="492"/>
                      <a:pt x="38" y="489"/>
                      <a:pt x="61" y="494"/>
                    </a:cubicBezTo>
                    <a:cubicBezTo>
                      <a:pt x="69" y="480"/>
                      <a:pt x="66" y="465"/>
                      <a:pt x="72" y="451"/>
                    </a:cubicBezTo>
                    <a:cubicBezTo>
                      <a:pt x="77" y="408"/>
                      <a:pt x="82" y="366"/>
                      <a:pt x="72" y="323"/>
                    </a:cubicBezTo>
                    <a:cubicBezTo>
                      <a:pt x="73" y="288"/>
                      <a:pt x="75" y="247"/>
                      <a:pt x="88" y="214"/>
                    </a:cubicBezTo>
                    <a:cubicBezTo>
                      <a:pt x="93" y="179"/>
                      <a:pt x="89" y="192"/>
                      <a:pt x="96" y="174"/>
                    </a:cubicBezTo>
                    <a:cubicBezTo>
                      <a:pt x="94" y="116"/>
                      <a:pt x="92" y="96"/>
                      <a:pt x="88" y="51"/>
                    </a:cubicBezTo>
                    <a:cubicBezTo>
                      <a:pt x="90" y="21"/>
                      <a:pt x="89" y="26"/>
                      <a:pt x="77" y="6"/>
                    </a:cubicBezTo>
                    <a:cubicBezTo>
                      <a:pt x="43" y="8"/>
                      <a:pt x="39" y="0"/>
                      <a:pt x="29" y="25"/>
                    </a:cubicBezTo>
                    <a:cubicBezTo>
                      <a:pt x="31" y="56"/>
                      <a:pt x="37" y="90"/>
                      <a:pt x="26" y="121"/>
                    </a:cubicBezTo>
                    <a:cubicBezTo>
                      <a:pt x="49" y="199"/>
                      <a:pt x="0" y="279"/>
                      <a:pt x="32" y="363"/>
                    </a:cubicBezTo>
                    <a:cubicBezTo>
                      <a:pt x="33" y="379"/>
                      <a:pt x="34" y="390"/>
                      <a:pt x="40" y="406"/>
                    </a:cubicBezTo>
                    <a:cubicBezTo>
                      <a:pt x="34" y="428"/>
                      <a:pt x="29" y="450"/>
                      <a:pt x="24" y="473"/>
                    </a:cubicBezTo>
                    <a:cubicBezTo>
                      <a:pt x="25" y="479"/>
                      <a:pt x="44" y="504"/>
                      <a:pt x="26" y="486"/>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38967" name="Freeform 95"/>
              <p:cNvSpPr>
                <a:spLocks/>
              </p:cNvSpPr>
              <p:nvPr/>
            </p:nvSpPr>
            <p:spPr bwMode="auto">
              <a:xfrm>
                <a:off x="3431" y="1007"/>
                <a:ext cx="156" cy="358"/>
              </a:xfrm>
              <a:custGeom>
                <a:avLst/>
                <a:gdLst>
                  <a:gd name="T0" fmla="*/ 5 w 150"/>
                  <a:gd name="T1" fmla="*/ 5 h 410"/>
                  <a:gd name="T2" fmla="*/ 141 w 150"/>
                  <a:gd name="T3" fmla="*/ 5 h 410"/>
                  <a:gd name="T4" fmla="*/ 281 w 150"/>
                  <a:gd name="T5" fmla="*/ 5 h 410"/>
                  <a:gd name="T6" fmla="*/ 329 w 150"/>
                  <a:gd name="T7" fmla="*/ 4 h 410"/>
                  <a:gd name="T8" fmla="*/ 402 w 150"/>
                  <a:gd name="T9" fmla="*/ 3 h 410"/>
                  <a:gd name="T10" fmla="*/ 450 w 150"/>
                  <a:gd name="T11" fmla="*/ 3 h 410"/>
                  <a:gd name="T12" fmla="*/ 475 w 150"/>
                  <a:gd name="T13" fmla="*/ 3 h 410"/>
                  <a:gd name="T14" fmla="*/ 487 w 150"/>
                  <a:gd name="T15" fmla="*/ 3 h 410"/>
                  <a:gd name="T16" fmla="*/ 506 w 150"/>
                  <a:gd name="T17" fmla="*/ 3 h 410"/>
                  <a:gd name="T18" fmla="*/ 513 w 150"/>
                  <a:gd name="T19" fmla="*/ 3 h 410"/>
                  <a:gd name="T20" fmla="*/ 456 w 150"/>
                  <a:gd name="T21" fmla="*/ 0 h 410"/>
                  <a:gd name="T22" fmla="*/ 329 w 150"/>
                  <a:gd name="T23" fmla="*/ 3 h 410"/>
                  <a:gd name="T24" fmla="*/ 270 w 150"/>
                  <a:gd name="T25" fmla="*/ 3 h 410"/>
                  <a:gd name="T26" fmla="*/ 233 w 150"/>
                  <a:gd name="T27" fmla="*/ 3 h 410"/>
                  <a:gd name="T28" fmla="*/ 201 w 150"/>
                  <a:gd name="T29" fmla="*/ 3 h 410"/>
                  <a:gd name="T30" fmla="*/ 147 w 150"/>
                  <a:gd name="T31" fmla="*/ 3 h 410"/>
                  <a:gd name="T32" fmla="*/ 141 w 150"/>
                  <a:gd name="T33" fmla="*/ 3 h 410"/>
                  <a:gd name="T34" fmla="*/ 116 w 150"/>
                  <a:gd name="T35" fmla="*/ 3 h 410"/>
                  <a:gd name="T36" fmla="*/ 108 w 150"/>
                  <a:gd name="T37" fmla="*/ 3 h 410"/>
                  <a:gd name="T38" fmla="*/ 96 w 150"/>
                  <a:gd name="T39" fmla="*/ 3 h 410"/>
                  <a:gd name="T40" fmla="*/ 58 w 150"/>
                  <a:gd name="T41" fmla="*/ 4 h 410"/>
                  <a:gd name="T42" fmla="*/ 10 w 150"/>
                  <a:gd name="T43" fmla="*/ 5 h 410"/>
                  <a:gd name="T44" fmla="*/ 2 w 150"/>
                  <a:gd name="T45" fmla="*/ 5 h 410"/>
                  <a:gd name="T46" fmla="*/ 5 w 150"/>
                  <a:gd name="T47" fmla="*/ 5 h 4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0"/>
                  <a:gd name="T73" fmla="*/ 0 h 410"/>
                  <a:gd name="T74" fmla="*/ 150 w 150"/>
                  <a:gd name="T75" fmla="*/ 410 h 41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0" h="410">
                    <a:moveTo>
                      <a:pt x="5" y="381"/>
                    </a:moveTo>
                    <a:cubicBezTo>
                      <a:pt x="18" y="394"/>
                      <a:pt x="19" y="403"/>
                      <a:pt x="40" y="410"/>
                    </a:cubicBezTo>
                    <a:cubicBezTo>
                      <a:pt x="55" y="408"/>
                      <a:pt x="66" y="407"/>
                      <a:pt x="80" y="402"/>
                    </a:cubicBezTo>
                    <a:cubicBezTo>
                      <a:pt x="98" y="383"/>
                      <a:pt x="80" y="405"/>
                      <a:pt x="93" y="362"/>
                    </a:cubicBezTo>
                    <a:cubicBezTo>
                      <a:pt x="101" y="335"/>
                      <a:pt x="109" y="307"/>
                      <a:pt x="114" y="280"/>
                    </a:cubicBezTo>
                    <a:cubicBezTo>
                      <a:pt x="111" y="260"/>
                      <a:pt x="115" y="232"/>
                      <a:pt x="128" y="216"/>
                    </a:cubicBezTo>
                    <a:cubicBezTo>
                      <a:pt x="130" y="207"/>
                      <a:pt x="136" y="192"/>
                      <a:pt x="136" y="192"/>
                    </a:cubicBezTo>
                    <a:cubicBezTo>
                      <a:pt x="136" y="167"/>
                      <a:pt x="135" y="141"/>
                      <a:pt x="138" y="117"/>
                    </a:cubicBezTo>
                    <a:cubicBezTo>
                      <a:pt x="138" y="111"/>
                      <a:pt x="144" y="101"/>
                      <a:pt x="144" y="101"/>
                    </a:cubicBezTo>
                    <a:cubicBezTo>
                      <a:pt x="144" y="86"/>
                      <a:pt x="150" y="63"/>
                      <a:pt x="146" y="48"/>
                    </a:cubicBezTo>
                    <a:cubicBezTo>
                      <a:pt x="144" y="30"/>
                      <a:pt x="144" y="11"/>
                      <a:pt x="130" y="0"/>
                    </a:cubicBezTo>
                    <a:cubicBezTo>
                      <a:pt x="117" y="6"/>
                      <a:pt x="105" y="7"/>
                      <a:pt x="93" y="13"/>
                    </a:cubicBezTo>
                    <a:cubicBezTo>
                      <a:pt x="84" y="27"/>
                      <a:pt x="91" y="38"/>
                      <a:pt x="77" y="53"/>
                    </a:cubicBezTo>
                    <a:cubicBezTo>
                      <a:pt x="83" y="77"/>
                      <a:pt x="81" y="118"/>
                      <a:pt x="66" y="138"/>
                    </a:cubicBezTo>
                    <a:cubicBezTo>
                      <a:pt x="63" y="146"/>
                      <a:pt x="59" y="153"/>
                      <a:pt x="58" y="162"/>
                    </a:cubicBezTo>
                    <a:cubicBezTo>
                      <a:pt x="53" y="185"/>
                      <a:pt x="58" y="199"/>
                      <a:pt x="42" y="216"/>
                    </a:cubicBezTo>
                    <a:cubicBezTo>
                      <a:pt x="41" y="219"/>
                      <a:pt x="41" y="222"/>
                      <a:pt x="40" y="226"/>
                    </a:cubicBezTo>
                    <a:cubicBezTo>
                      <a:pt x="38" y="228"/>
                      <a:pt x="34" y="229"/>
                      <a:pt x="34" y="232"/>
                    </a:cubicBezTo>
                    <a:cubicBezTo>
                      <a:pt x="32" y="237"/>
                      <a:pt x="33" y="244"/>
                      <a:pt x="32" y="250"/>
                    </a:cubicBezTo>
                    <a:cubicBezTo>
                      <a:pt x="31" y="252"/>
                      <a:pt x="30" y="255"/>
                      <a:pt x="29" y="258"/>
                    </a:cubicBezTo>
                    <a:cubicBezTo>
                      <a:pt x="26" y="290"/>
                      <a:pt x="20" y="317"/>
                      <a:pt x="16" y="349"/>
                    </a:cubicBezTo>
                    <a:cubicBezTo>
                      <a:pt x="14" y="359"/>
                      <a:pt x="17" y="372"/>
                      <a:pt x="10" y="381"/>
                    </a:cubicBezTo>
                    <a:cubicBezTo>
                      <a:pt x="7" y="383"/>
                      <a:pt x="5" y="386"/>
                      <a:pt x="2" y="386"/>
                    </a:cubicBezTo>
                    <a:cubicBezTo>
                      <a:pt x="0" y="386"/>
                      <a:pt x="4" y="382"/>
                      <a:pt x="5" y="381"/>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grpSp>
        <p:sp>
          <p:nvSpPr>
            <p:cNvPr id="52" name="Rectangle 96"/>
            <p:cNvSpPr>
              <a:spLocks noChangeArrowheads="1"/>
            </p:cNvSpPr>
            <p:nvPr/>
          </p:nvSpPr>
          <p:spPr bwMode="auto">
            <a:xfrm>
              <a:off x="6199187" y="2946400"/>
              <a:ext cx="180975" cy="436548"/>
            </a:xfrm>
            <a:prstGeom prst="rect">
              <a:avLst/>
            </a:prstGeom>
            <a:noFill/>
            <a:ln>
              <a:noFill/>
            </a:ln>
            <a:effectLst>
              <a:outerShdw blurRad="63500" dist="46662" dir="2115817" algn="ctr" rotWithShape="0">
                <a:schemeClr val="bg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spAutoFit/>
            </a:bodyPr>
            <a:lstStyle/>
            <a:p>
              <a:pPr>
                <a:defRPr/>
              </a:pPr>
              <a:endParaRPr lang="en-US" sz="2400" i="1" dirty="0">
                <a:solidFill>
                  <a:srgbClr val="FFFFFF"/>
                </a:solidFill>
                <a:latin typeface="Kruti Dev 010" pitchFamily="2" charset="0"/>
                <a:ea typeface="+mn-ea"/>
                <a:cs typeface="+mn-cs"/>
              </a:endParaRPr>
            </a:p>
          </p:txBody>
        </p:sp>
      </p:grpSp>
      <p:sp>
        <p:nvSpPr>
          <p:cNvPr id="38914" name="Rectangle 2"/>
          <p:cNvSpPr>
            <a:spLocks noChangeArrowheads="1"/>
          </p:cNvSpPr>
          <p:nvPr/>
        </p:nvSpPr>
        <p:spPr bwMode="auto">
          <a:xfrm>
            <a:off x="169863" y="7427913"/>
            <a:ext cx="145415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l">
              <a:spcBef>
                <a:spcPct val="50000"/>
              </a:spcBef>
            </a:pPr>
            <a:endParaRPr lang="en-US" sz="1000">
              <a:latin typeface="Kruti Dev 010" charset="0"/>
            </a:endParaRPr>
          </a:p>
        </p:txBody>
      </p:sp>
      <p:sp>
        <p:nvSpPr>
          <p:cNvPr id="38915" name="Rectangle 3"/>
          <p:cNvSpPr>
            <a:spLocks noChangeArrowheads="1"/>
          </p:cNvSpPr>
          <p:nvPr/>
        </p:nvSpPr>
        <p:spPr bwMode="auto">
          <a:xfrm>
            <a:off x="685800" y="455613"/>
            <a:ext cx="3922713" cy="6815137"/>
          </a:xfrm>
          <a:prstGeom prst="rect">
            <a:avLst/>
          </a:prstGeom>
          <a:noFill/>
          <a:ln w="1174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latin typeface="Kruti Dev 010" charset="0"/>
            </a:endParaRPr>
          </a:p>
        </p:txBody>
      </p:sp>
      <p:sp>
        <p:nvSpPr>
          <p:cNvPr id="38916" name="Line 4"/>
          <p:cNvSpPr>
            <a:spLocks noChangeShapeType="1"/>
          </p:cNvSpPr>
          <p:nvPr/>
        </p:nvSpPr>
        <p:spPr bwMode="auto">
          <a:xfrm flipV="1">
            <a:off x="1304925" y="515938"/>
            <a:ext cx="1588" cy="6715125"/>
          </a:xfrm>
          <a:prstGeom prst="line">
            <a:avLst/>
          </a:prstGeom>
          <a:noFill/>
          <a:ln w="1174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17" name="Line 5"/>
          <p:cNvSpPr>
            <a:spLocks noChangeShapeType="1"/>
          </p:cNvSpPr>
          <p:nvPr/>
        </p:nvSpPr>
        <p:spPr bwMode="auto">
          <a:xfrm>
            <a:off x="1600200" y="1330325"/>
            <a:ext cx="2625725" cy="1588"/>
          </a:xfrm>
          <a:prstGeom prst="line">
            <a:avLst/>
          </a:prstGeom>
          <a:noFill/>
          <a:ln w="301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18" name="Rectangle 10"/>
          <p:cNvSpPr>
            <a:spLocks noChangeArrowheads="1"/>
          </p:cNvSpPr>
          <p:nvPr/>
        </p:nvSpPr>
        <p:spPr bwMode="auto">
          <a:xfrm>
            <a:off x="3752850" y="3230563"/>
            <a:ext cx="384175" cy="1508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Kruti Dev 010" charset="0"/>
            </a:endParaRPr>
          </a:p>
        </p:txBody>
      </p:sp>
      <p:sp>
        <p:nvSpPr>
          <p:cNvPr id="38919" name="Rectangle 11"/>
          <p:cNvSpPr>
            <a:spLocks noChangeArrowheads="1"/>
          </p:cNvSpPr>
          <p:nvPr/>
        </p:nvSpPr>
        <p:spPr bwMode="auto">
          <a:xfrm>
            <a:off x="2860675" y="1481138"/>
            <a:ext cx="311150" cy="2571750"/>
          </a:xfrm>
          <a:prstGeom prst="rect">
            <a:avLst/>
          </a:prstGeom>
          <a:blipFill dpi="0" rotWithShape="0">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Kruti Dev 010" charset="0"/>
            </a:endParaRPr>
          </a:p>
        </p:txBody>
      </p:sp>
      <p:sp>
        <p:nvSpPr>
          <p:cNvPr id="38920" name="Rectangle 12"/>
          <p:cNvSpPr>
            <a:spLocks noChangeArrowheads="1"/>
          </p:cNvSpPr>
          <p:nvPr/>
        </p:nvSpPr>
        <p:spPr bwMode="auto">
          <a:xfrm>
            <a:off x="2838450" y="1450975"/>
            <a:ext cx="354013" cy="2622550"/>
          </a:xfrm>
          <a:prstGeom prst="rect">
            <a:avLst/>
          </a:prstGeom>
          <a:noFill/>
          <a:ln w="587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latin typeface="Kruti Dev 010" charset="0"/>
            </a:endParaRPr>
          </a:p>
        </p:txBody>
      </p:sp>
      <p:sp>
        <p:nvSpPr>
          <p:cNvPr id="38921" name="AutoShape 13"/>
          <p:cNvSpPr>
            <a:spLocks noChangeArrowheads="1"/>
          </p:cNvSpPr>
          <p:nvPr/>
        </p:nvSpPr>
        <p:spPr bwMode="auto">
          <a:xfrm rot="-2724430">
            <a:off x="2705894" y="3733007"/>
            <a:ext cx="590550" cy="601662"/>
          </a:xfrm>
          <a:prstGeom prst="rtTriangle">
            <a:avLst/>
          </a:prstGeom>
          <a:solidFill>
            <a:schemeClr val="tx2"/>
          </a:solidFill>
          <a:ln w="12700">
            <a:solidFill>
              <a:schemeClr val="tx1"/>
            </a:solidFill>
            <a:miter lim="800000"/>
            <a:headEnd/>
            <a:tailEnd/>
          </a:ln>
        </p:spPr>
        <p:txBody>
          <a:bodyPr wrap="none" anchor="ctr"/>
          <a:lstStyle/>
          <a:p>
            <a:endParaRPr lang="en-US">
              <a:latin typeface="Kruti Dev 010" charset="0"/>
            </a:endParaRPr>
          </a:p>
        </p:txBody>
      </p:sp>
      <p:sp>
        <p:nvSpPr>
          <p:cNvPr id="38922" name="Rectangle 45"/>
          <p:cNvSpPr>
            <a:spLocks noChangeArrowheads="1"/>
          </p:cNvSpPr>
          <p:nvPr/>
        </p:nvSpPr>
        <p:spPr bwMode="auto">
          <a:xfrm>
            <a:off x="4979988" y="414338"/>
            <a:ext cx="4708525" cy="685006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Kruti Dev 010" charset="0"/>
            </a:endParaRPr>
          </a:p>
        </p:txBody>
      </p:sp>
      <p:pic>
        <p:nvPicPr>
          <p:cNvPr id="38923" name="Picture 46"/>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979988" y="444500"/>
            <a:ext cx="4713287" cy="681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24" name="Rectangle 47"/>
          <p:cNvSpPr>
            <a:spLocks noChangeArrowheads="1"/>
          </p:cNvSpPr>
          <p:nvPr/>
        </p:nvSpPr>
        <p:spPr bwMode="auto">
          <a:xfrm>
            <a:off x="5008563" y="449263"/>
            <a:ext cx="4692650" cy="6769100"/>
          </a:xfrm>
          <a:prstGeom prst="rect">
            <a:avLst/>
          </a:prstGeom>
          <a:solidFill>
            <a:schemeClr val="tx1">
              <a:alpha val="50195"/>
            </a:schemeClr>
          </a:solidFill>
          <a:ln w="12700">
            <a:solidFill>
              <a:schemeClr val="tx1"/>
            </a:solidFill>
            <a:miter lim="800000"/>
            <a:headEnd/>
            <a:tailEnd/>
          </a:ln>
        </p:spPr>
        <p:txBody>
          <a:bodyPr wrap="none" anchor="ctr"/>
          <a:lstStyle/>
          <a:p>
            <a:endParaRPr lang="en-US">
              <a:latin typeface="Kruti Dev 010" charset="0"/>
            </a:endParaRPr>
          </a:p>
        </p:txBody>
      </p:sp>
      <p:sp>
        <p:nvSpPr>
          <p:cNvPr id="38925" name="Rectangle 48"/>
          <p:cNvSpPr>
            <a:spLocks noChangeArrowheads="1"/>
          </p:cNvSpPr>
          <p:nvPr/>
        </p:nvSpPr>
        <p:spPr bwMode="auto">
          <a:xfrm>
            <a:off x="4999038" y="461963"/>
            <a:ext cx="4694237" cy="6808787"/>
          </a:xfrm>
          <a:prstGeom prst="rect">
            <a:avLst/>
          </a:prstGeom>
          <a:noFill/>
          <a:ln w="133350">
            <a:solidFill>
              <a:srgbClr val="1822CD"/>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Kruti Dev 010" charset="0"/>
            </a:endParaRPr>
          </a:p>
        </p:txBody>
      </p:sp>
      <p:sp>
        <p:nvSpPr>
          <p:cNvPr id="38926" name="Text Box 56"/>
          <p:cNvSpPr txBox="1">
            <a:spLocks noChangeArrowheads="1"/>
          </p:cNvSpPr>
          <p:nvPr/>
        </p:nvSpPr>
        <p:spPr bwMode="auto">
          <a:xfrm>
            <a:off x="9050338" y="7342188"/>
            <a:ext cx="2397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latin typeface="Kruti Dev 010" charset="0"/>
              </a:rPr>
              <a:t> </a:t>
            </a:r>
          </a:p>
        </p:txBody>
      </p:sp>
      <p:sp>
        <p:nvSpPr>
          <p:cNvPr id="806969" name="Oval 57"/>
          <p:cNvSpPr>
            <a:spLocks noChangeArrowheads="1"/>
          </p:cNvSpPr>
          <p:nvPr/>
        </p:nvSpPr>
        <p:spPr bwMode="auto">
          <a:xfrm>
            <a:off x="1254125" y="5826125"/>
            <a:ext cx="3305175" cy="792163"/>
          </a:xfrm>
          <a:prstGeom prst="ellipse">
            <a:avLst/>
          </a:prstGeom>
          <a:noFill/>
          <a:ln w="76200">
            <a:solidFill>
              <a:schemeClr val="hlink"/>
            </a:solidFill>
            <a:round/>
            <a:headEnd/>
            <a:tailEnd/>
          </a:ln>
          <a:effectLst>
            <a:outerShdw blurRad="63500" dist="71842" dir="2700000" algn="ctr" rotWithShape="0">
              <a:schemeClr val="tx2">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806971" name="Rectangle 59"/>
          <p:cNvSpPr>
            <a:spLocks noChangeArrowheads="1"/>
          </p:cNvSpPr>
          <p:nvPr/>
        </p:nvSpPr>
        <p:spPr bwMode="auto">
          <a:xfrm>
            <a:off x="6727825" y="641350"/>
            <a:ext cx="2706688" cy="327025"/>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endParaRPr lang="en-US" sz="1400" b="1" u="sng" dirty="0">
              <a:solidFill>
                <a:srgbClr val="66FFFF"/>
              </a:solidFill>
              <a:latin typeface="Kruti Dev 010" pitchFamily="2" charset="0"/>
              <a:ea typeface="+mn-ea"/>
              <a:cs typeface="+mn-cs"/>
            </a:endParaRPr>
          </a:p>
        </p:txBody>
      </p:sp>
      <p:sp>
        <p:nvSpPr>
          <p:cNvPr id="38929" name="Text Box 60"/>
          <p:cNvSpPr txBox="1">
            <a:spLocks noChangeArrowheads="1"/>
          </p:cNvSpPr>
          <p:nvPr/>
        </p:nvSpPr>
        <p:spPr bwMode="auto">
          <a:xfrm>
            <a:off x="9107488" y="7467600"/>
            <a:ext cx="1841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endParaRPr lang="en-US" sz="1000" b="1">
              <a:latin typeface="Kruti Dev 010" charset="0"/>
            </a:endParaRPr>
          </a:p>
        </p:txBody>
      </p:sp>
      <p:sp>
        <p:nvSpPr>
          <p:cNvPr id="38930" name="Text Box 61"/>
          <p:cNvSpPr txBox="1">
            <a:spLocks noChangeArrowheads="1"/>
          </p:cNvSpPr>
          <p:nvPr/>
        </p:nvSpPr>
        <p:spPr bwMode="auto">
          <a:xfrm>
            <a:off x="9015413" y="7348538"/>
            <a:ext cx="29368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latin typeface="Kruti Dev 010" charset="0"/>
              </a:rPr>
              <a:t>18</a:t>
            </a:r>
          </a:p>
        </p:txBody>
      </p:sp>
      <p:sp>
        <p:nvSpPr>
          <p:cNvPr id="806977" name="Rectangle 65"/>
          <p:cNvSpPr>
            <a:spLocks noChangeArrowheads="1"/>
          </p:cNvSpPr>
          <p:nvPr/>
        </p:nvSpPr>
        <p:spPr bwMode="auto">
          <a:xfrm>
            <a:off x="6472238" y="555625"/>
            <a:ext cx="3101975" cy="558800"/>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2800" b="1" i="1" dirty="0">
                <a:solidFill>
                  <a:schemeClr val="bg1"/>
                </a:solidFill>
                <a:latin typeface="Kruti Dev 010" pitchFamily="2" charset="0"/>
              </a:rPr>
              <a:t> </a:t>
            </a:r>
            <a:endParaRPr lang="en-US" b="1" u="sng" dirty="0">
              <a:solidFill>
                <a:schemeClr val="bg1"/>
              </a:solidFill>
              <a:latin typeface="Kruti Dev 010" pitchFamily="2" charset="0"/>
            </a:endParaRPr>
          </a:p>
        </p:txBody>
      </p:sp>
      <p:sp>
        <p:nvSpPr>
          <p:cNvPr id="806978" name="Rectangle 66"/>
          <p:cNvSpPr>
            <a:spLocks noChangeArrowheads="1"/>
          </p:cNvSpPr>
          <p:nvPr/>
        </p:nvSpPr>
        <p:spPr bwMode="auto">
          <a:xfrm>
            <a:off x="6472238" y="555625"/>
            <a:ext cx="3101975" cy="558800"/>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2800" b="1" i="1" dirty="0">
                <a:solidFill>
                  <a:schemeClr val="bg1"/>
                </a:solidFill>
                <a:latin typeface="Kruti Dev 010" pitchFamily="2" charset="0"/>
              </a:rPr>
              <a:t> </a:t>
            </a:r>
            <a:endParaRPr lang="en-US" b="1" u="sng" dirty="0">
              <a:solidFill>
                <a:schemeClr val="bg1"/>
              </a:solidFill>
              <a:latin typeface="Kruti Dev 010" pitchFamily="2" charset="0"/>
            </a:endParaRPr>
          </a:p>
        </p:txBody>
      </p:sp>
      <p:sp>
        <p:nvSpPr>
          <p:cNvPr id="38933" name="Line 70"/>
          <p:cNvSpPr>
            <a:spLocks noChangeShapeType="1"/>
          </p:cNvSpPr>
          <p:nvPr/>
        </p:nvSpPr>
        <p:spPr bwMode="auto">
          <a:xfrm>
            <a:off x="1600200" y="6438900"/>
            <a:ext cx="2625725" cy="1588"/>
          </a:xfrm>
          <a:prstGeom prst="line">
            <a:avLst/>
          </a:prstGeom>
          <a:noFill/>
          <a:ln w="301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34" name="Line 71"/>
          <p:cNvSpPr>
            <a:spLocks noChangeShapeType="1"/>
          </p:cNvSpPr>
          <p:nvPr/>
        </p:nvSpPr>
        <p:spPr bwMode="auto">
          <a:xfrm>
            <a:off x="1604963" y="5118100"/>
            <a:ext cx="2625725" cy="1588"/>
          </a:xfrm>
          <a:prstGeom prst="line">
            <a:avLst/>
          </a:prstGeom>
          <a:noFill/>
          <a:ln w="301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35" name="Line 72"/>
          <p:cNvSpPr>
            <a:spLocks noChangeShapeType="1"/>
          </p:cNvSpPr>
          <p:nvPr/>
        </p:nvSpPr>
        <p:spPr bwMode="auto">
          <a:xfrm>
            <a:off x="1604963" y="5765800"/>
            <a:ext cx="2625725" cy="1588"/>
          </a:xfrm>
          <a:prstGeom prst="line">
            <a:avLst/>
          </a:prstGeom>
          <a:noFill/>
          <a:ln w="301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36" name="Line 73"/>
          <p:cNvSpPr>
            <a:spLocks noChangeShapeType="1"/>
          </p:cNvSpPr>
          <p:nvPr/>
        </p:nvSpPr>
        <p:spPr bwMode="auto">
          <a:xfrm>
            <a:off x="1604963" y="6997700"/>
            <a:ext cx="2625725" cy="1588"/>
          </a:xfrm>
          <a:prstGeom prst="line">
            <a:avLst/>
          </a:prstGeom>
          <a:noFill/>
          <a:ln w="301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37" name="Rectangle 75"/>
          <p:cNvSpPr>
            <a:spLocks noChangeArrowheads="1"/>
          </p:cNvSpPr>
          <p:nvPr/>
        </p:nvSpPr>
        <p:spPr bwMode="auto">
          <a:xfrm>
            <a:off x="1820863" y="5229225"/>
            <a:ext cx="2020887"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4800" b="1">
                <a:solidFill>
                  <a:srgbClr val="000000"/>
                </a:solidFill>
                <a:latin typeface="Kruti Dev 010" charset="0"/>
              </a:rPr>
              <a:t>ySO;oLFkk</a:t>
            </a:r>
          </a:p>
        </p:txBody>
      </p:sp>
      <p:sp>
        <p:nvSpPr>
          <p:cNvPr id="806988" name="Rectangle 76"/>
          <p:cNvSpPr>
            <a:spLocks noChangeArrowheads="1"/>
          </p:cNvSpPr>
          <p:nvPr/>
        </p:nvSpPr>
        <p:spPr bwMode="auto">
          <a:xfrm>
            <a:off x="2206625" y="5889625"/>
            <a:ext cx="1204913" cy="677863"/>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defRPr/>
            </a:pPr>
            <a:r>
              <a:rPr lang="en-US" sz="4400" b="1" dirty="0">
                <a:solidFill>
                  <a:schemeClr val="hlink"/>
                </a:solidFill>
                <a:latin typeface="Kruti Dev 010" pitchFamily="2" charset="0"/>
              </a:rPr>
              <a:t>fxurh</a:t>
            </a:r>
            <a:endParaRPr lang="en-US" sz="4400" dirty="0">
              <a:solidFill>
                <a:schemeClr val="hlink"/>
              </a:solidFill>
              <a:latin typeface="Kruti Dev 010" pitchFamily="2" charset="0"/>
            </a:endParaRPr>
          </a:p>
        </p:txBody>
      </p:sp>
      <p:grpSp>
        <p:nvGrpSpPr>
          <p:cNvPr id="38939" name="Group 60"/>
          <p:cNvGrpSpPr>
            <a:grpSpLocks/>
          </p:cNvGrpSpPr>
          <p:nvPr/>
        </p:nvGrpSpPr>
        <p:grpSpPr bwMode="auto">
          <a:xfrm>
            <a:off x="3721100" y="5580063"/>
            <a:ext cx="901700" cy="1768475"/>
            <a:chOff x="6153150" y="2946400"/>
            <a:chExt cx="901700" cy="1682749"/>
          </a:xfrm>
        </p:grpSpPr>
        <p:grpSp>
          <p:nvGrpSpPr>
            <p:cNvPr id="38950" name="Group 85"/>
            <p:cNvGrpSpPr>
              <a:grpSpLocks/>
            </p:cNvGrpSpPr>
            <p:nvPr/>
          </p:nvGrpSpPr>
          <p:grpSpPr bwMode="auto">
            <a:xfrm>
              <a:off x="6153150" y="3681413"/>
              <a:ext cx="901700" cy="947736"/>
              <a:chOff x="1557" y="1007"/>
              <a:chExt cx="2105" cy="1949"/>
            </a:xfrm>
          </p:grpSpPr>
          <p:grpSp>
            <p:nvGrpSpPr>
              <p:cNvPr id="38952" name="Group 87"/>
              <p:cNvGrpSpPr>
                <a:grpSpLocks/>
              </p:cNvGrpSpPr>
              <p:nvPr/>
            </p:nvGrpSpPr>
            <p:grpSpPr bwMode="auto">
              <a:xfrm>
                <a:off x="1557" y="1209"/>
                <a:ext cx="2105" cy="1421"/>
                <a:chOff x="578" y="2316"/>
                <a:chExt cx="2105" cy="1421"/>
              </a:xfrm>
            </p:grpSpPr>
            <p:sp>
              <p:nvSpPr>
                <p:cNvPr id="38958" name="Freeform 88" descr="Cork"/>
                <p:cNvSpPr>
                  <a:spLocks/>
                </p:cNvSpPr>
                <p:nvPr/>
              </p:nvSpPr>
              <p:spPr bwMode="auto">
                <a:xfrm>
                  <a:off x="633" y="2316"/>
                  <a:ext cx="2050" cy="256"/>
                </a:xfrm>
                <a:custGeom>
                  <a:avLst/>
                  <a:gdLst>
                    <a:gd name="T0" fmla="*/ 2147483647 w 592"/>
                    <a:gd name="T1" fmla="*/ 2147483647 h 90"/>
                    <a:gd name="T2" fmla="*/ 2147483647 w 592"/>
                    <a:gd name="T3" fmla="*/ 2147483647 h 90"/>
                    <a:gd name="T4" fmla="*/ 2147483647 w 592"/>
                    <a:gd name="T5" fmla="*/ 2147483647 h 90"/>
                    <a:gd name="T6" fmla="*/ 2147483647 w 592"/>
                    <a:gd name="T7" fmla="*/ 2147483647 h 90"/>
                    <a:gd name="T8" fmla="*/ 2147483647 w 592"/>
                    <a:gd name="T9" fmla="*/ 2147483647 h 90"/>
                    <a:gd name="T10" fmla="*/ 2147483647 w 592"/>
                    <a:gd name="T11" fmla="*/ 2147483647 h 90"/>
                    <a:gd name="T12" fmla="*/ 2147483647 w 592"/>
                    <a:gd name="T13" fmla="*/ 2147483647 h 90"/>
                    <a:gd name="T14" fmla="*/ 2147483647 w 592"/>
                    <a:gd name="T15" fmla="*/ 2147483647 h 90"/>
                    <a:gd name="T16" fmla="*/ 2147483647 w 592"/>
                    <a:gd name="T17" fmla="*/ 2147483647 h 90"/>
                    <a:gd name="T18" fmla="*/ 2147483647 w 592"/>
                    <a:gd name="T19" fmla="*/ 2147483647 h 90"/>
                    <a:gd name="T20" fmla="*/ 2147483647 w 592"/>
                    <a:gd name="T21" fmla="*/ 0 h 90"/>
                    <a:gd name="T22" fmla="*/ 2147483647 w 592"/>
                    <a:gd name="T23" fmla="*/ 2147483647 h 90"/>
                    <a:gd name="T24" fmla="*/ 2147483647 w 592"/>
                    <a:gd name="T25" fmla="*/ 2147483647 h 90"/>
                    <a:gd name="T26" fmla="*/ 2147483647 w 592"/>
                    <a:gd name="T27" fmla="*/ 2147483647 h 90"/>
                    <a:gd name="T28" fmla="*/ 2147483647 w 592"/>
                    <a:gd name="T29" fmla="*/ 2147483647 h 90"/>
                    <a:gd name="T30" fmla="*/ 2147483647 w 592"/>
                    <a:gd name="T31" fmla="*/ 2147483647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2"/>
                    <a:gd name="T49" fmla="*/ 0 h 90"/>
                    <a:gd name="T50" fmla="*/ 592 w 592"/>
                    <a:gd name="T51" fmla="*/ 90 h 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2" h="90">
                      <a:moveTo>
                        <a:pt x="8" y="90"/>
                      </a:moveTo>
                      <a:cubicBezTo>
                        <a:pt x="0" y="78"/>
                        <a:pt x="10" y="51"/>
                        <a:pt x="22" y="44"/>
                      </a:cubicBezTo>
                      <a:cubicBezTo>
                        <a:pt x="27" y="35"/>
                        <a:pt x="23" y="39"/>
                        <a:pt x="34" y="36"/>
                      </a:cubicBezTo>
                      <a:cubicBezTo>
                        <a:pt x="38" y="34"/>
                        <a:pt x="46" y="32"/>
                        <a:pt x="46" y="32"/>
                      </a:cubicBezTo>
                      <a:cubicBezTo>
                        <a:pt x="72" y="33"/>
                        <a:pt x="84" y="35"/>
                        <a:pt x="112" y="34"/>
                      </a:cubicBezTo>
                      <a:cubicBezTo>
                        <a:pt x="125" y="35"/>
                        <a:pt x="138" y="38"/>
                        <a:pt x="152" y="40"/>
                      </a:cubicBezTo>
                      <a:cubicBezTo>
                        <a:pt x="158" y="42"/>
                        <a:pt x="170" y="46"/>
                        <a:pt x="170" y="46"/>
                      </a:cubicBezTo>
                      <a:cubicBezTo>
                        <a:pt x="192" y="42"/>
                        <a:pt x="215" y="46"/>
                        <a:pt x="238" y="52"/>
                      </a:cubicBezTo>
                      <a:cubicBezTo>
                        <a:pt x="271" y="50"/>
                        <a:pt x="304" y="47"/>
                        <a:pt x="338" y="44"/>
                      </a:cubicBezTo>
                      <a:cubicBezTo>
                        <a:pt x="381" y="33"/>
                        <a:pt x="427" y="24"/>
                        <a:pt x="472" y="16"/>
                      </a:cubicBezTo>
                      <a:cubicBezTo>
                        <a:pt x="488" y="12"/>
                        <a:pt x="503" y="4"/>
                        <a:pt x="520" y="0"/>
                      </a:cubicBezTo>
                      <a:cubicBezTo>
                        <a:pt x="537" y="0"/>
                        <a:pt x="554" y="0"/>
                        <a:pt x="572" y="2"/>
                      </a:cubicBezTo>
                      <a:cubicBezTo>
                        <a:pt x="582" y="3"/>
                        <a:pt x="587" y="21"/>
                        <a:pt x="590" y="30"/>
                      </a:cubicBezTo>
                      <a:cubicBezTo>
                        <a:pt x="590" y="32"/>
                        <a:pt x="592" y="36"/>
                        <a:pt x="592" y="36"/>
                      </a:cubicBezTo>
                      <a:cubicBezTo>
                        <a:pt x="588" y="45"/>
                        <a:pt x="589" y="52"/>
                        <a:pt x="582" y="60"/>
                      </a:cubicBezTo>
                      <a:cubicBezTo>
                        <a:pt x="579" y="67"/>
                        <a:pt x="577" y="66"/>
                        <a:pt x="584" y="66"/>
                      </a:cubicBezTo>
                    </a:path>
                  </a:pathLst>
                </a:custGeom>
                <a:blipFill dpi="0" rotWithShape="0">
                  <a:blip r:embed="rId3"/>
                  <a:srcRect/>
                  <a:tile tx="0" ty="0" sx="100000" sy="100000" flip="none" algn="tl"/>
                </a:blip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38959" name="Freeform 89" descr="Cork"/>
                <p:cNvSpPr>
                  <a:spLocks/>
                </p:cNvSpPr>
                <p:nvPr/>
              </p:nvSpPr>
              <p:spPr bwMode="auto">
                <a:xfrm>
                  <a:off x="578" y="2506"/>
                  <a:ext cx="2074" cy="1231"/>
                </a:xfrm>
                <a:custGeom>
                  <a:avLst/>
                  <a:gdLst>
                    <a:gd name="T0" fmla="*/ 2147483647 w 599"/>
                    <a:gd name="T1" fmla="*/ 0 h 432"/>
                    <a:gd name="T2" fmla="*/ 2147483647 w 599"/>
                    <a:gd name="T3" fmla="*/ 2147483647 h 432"/>
                    <a:gd name="T4" fmla="*/ 2147483647 w 599"/>
                    <a:gd name="T5" fmla="*/ 2147483647 h 432"/>
                    <a:gd name="T6" fmla="*/ 2147483647 w 599"/>
                    <a:gd name="T7" fmla="*/ 2147483647 h 432"/>
                    <a:gd name="T8" fmla="*/ 2147483647 w 599"/>
                    <a:gd name="T9" fmla="*/ 2147483647 h 432"/>
                    <a:gd name="T10" fmla="*/ 2147483647 w 599"/>
                    <a:gd name="T11" fmla="*/ 2147483647 h 432"/>
                    <a:gd name="T12" fmla="*/ 2147483647 w 599"/>
                    <a:gd name="T13" fmla="*/ 2147483647 h 432"/>
                    <a:gd name="T14" fmla="*/ 2147483647 w 599"/>
                    <a:gd name="T15" fmla="*/ 2147483647 h 432"/>
                    <a:gd name="T16" fmla="*/ 2147483647 w 599"/>
                    <a:gd name="T17" fmla="*/ 2147483647 h 432"/>
                    <a:gd name="T18" fmla="*/ 2147483647 w 599"/>
                    <a:gd name="T19" fmla="*/ 2147483647 h 432"/>
                    <a:gd name="T20" fmla="*/ 2147483647 w 599"/>
                    <a:gd name="T21" fmla="*/ 2147483647 h 432"/>
                    <a:gd name="T22" fmla="*/ 2147483647 w 599"/>
                    <a:gd name="T23" fmla="*/ 2147483647 h 432"/>
                    <a:gd name="T24" fmla="*/ 2147483647 w 599"/>
                    <a:gd name="T25" fmla="*/ 2147483647 h 432"/>
                    <a:gd name="T26" fmla="*/ 2147483647 w 599"/>
                    <a:gd name="T27" fmla="*/ 2147483647 h 432"/>
                    <a:gd name="T28" fmla="*/ 2147483647 w 599"/>
                    <a:gd name="T29" fmla="*/ 2147483647 h 432"/>
                    <a:gd name="T30" fmla="*/ 2147483647 w 599"/>
                    <a:gd name="T31" fmla="*/ 2147483647 h 432"/>
                    <a:gd name="T32" fmla="*/ 2147483647 w 599"/>
                    <a:gd name="T33" fmla="*/ 2147483647 h 432"/>
                    <a:gd name="T34" fmla="*/ 2147483647 w 599"/>
                    <a:gd name="T35" fmla="*/ 2147483647 h 432"/>
                    <a:gd name="T36" fmla="*/ 2147483647 w 599"/>
                    <a:gd name="T37" fmla="*/ 2147483647 h 432"/>
                    <a:gd name="T38" fmla="*/ 2147483647 w 599"/>
                    <a:gd name="T39" fmla="*/ 2147483647 h 432"/>
                    <a:gd name="T40" fmla="*/ 2147483647 w 599"/>
                    <a:gd name="T41" fmla="*/ 2147483647 h 432"/>
                    <a:gd name="T42" fmla="*/ 2147483647 w 599"/>
                    <a:gd name="T43" fmla="*/ 2147483647 h 432"/>
                    <a:gd name="T44" fmla="*/ 2147483647 w 599"/>
                    <a:gd name="T45" fmla="*/ 2147483647 h 432"/>
                    <a:gd name="T46" fmla="*/ 2147483647 w 599"/>
                    <a:gd name="T47" fmla="*/ 2147483647 h 432"/>
                    <a:gd name="T48" fmla="*/ 2147483647 w 599"/>
                    <a:gd name="T49" fmla="*/ 2147483647 h 432"/>
                    <a:gd name="T50" fmla="*/ 2147483647 w 599"/>
                    <a:gd name="T51" fmla="*/ 2147483647 h 432"/>
                    <a:gd name="T52" fmla="*/ 2147483647 w 599"/>
                    <a:gd name="T53" fmla="*/ 2147483647 h 432"/>
                    <a:gd name="T54" fmla="*/ 2147483647 w 599"/>
                    <a:gd name="T55" fmla="*/ 2147483647 h 432"/>
                    <a:gd name="T56" fmla="*/ 2147483647 w 599"/>
                    <a:gd name="T57" fmla="*/ 2147483647 h 432"/>
                    <a:gd name="T58" fmla="*/ 2147483647 w 599"/>
                    <a:gd name="T59" fmla="*/ 2147483647 h 432"/>
                    <a:gd name="T60" fmla="*/ 2147483647 w 599"/>
                    <a:gd name="T61" fmla="*/ 2147483647 h 4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99"/>
                    <a:gd name="T94" fmla="*/ 0 h 432"/>
                    <a:gd name="T95" fmla="*/ 599 w 599"/>
                    <a:gd name="T96" fmla="*/ 432 h 4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99" h="432">
                      <a:moveTo>
                        <a:pt x="599" y="0"/>
                      </a:moveTo>
                      <a:cubicBezTo>
                        <a:pt x="597" y="2"/>
                        <a:pt x="596" y="4"/>
                        <a:pt x="595" y="6"/>
                      </a:cubicBezTo>
                      <a:cubicBezTo>
                        <a:pt x="593" y="7"/>
                        <a:pt x="590" y="8"/>
                        <a:pt x="589" y="10"/>
                      </a:cubicBezTo>
                      <a:cubicBezTo>
                        <a:pt x="587" y="11"/>
                        <a:pt x="585" y="23"/>
                        <a:pt x="585" y="24"/>
                      </a:cubicBezTo>
                      <a:cubicBezTo>
                        <a:pt x="575" y="45"/>
                        <a:pt x="570" y="72"/>
                        <a:pt x="557" y="92"/>
                      </a:cubicBezTo>
                      <a:cubicBezTo>
                        <a:pt x="551" y="130"/>
                        <a:pt x="537" y="171"/>
                        <a:pt x="525" y="208"/>
                      </a:cubicBezTo>
                      <a:cubicBezTo>
                        <a:pt x="523" y="228"/>
                        <a:pt x="519" y="246"/>
                        <a:pt x="515" y="266"/>
                      </a:cubicBezTo>
                      <a:cubicBezTo>
                        <a:pt x="511" y="294"/>
                        <a:pt x="511" y="322"/>
                        <a:pt x="505" y="350"/>
                      </a:cubicBezTo>
                      <a:cubicBezTo>
                        <a:pt x="503" y="368"/>
                        <a:pt x="503" y="385"/>
                        <a:pt x="495" y="402"/>
                      </a:cubicBezTo>
                      <a:cubicBezTo>
                        <a:pt x="492" y="416"/>
                        <a:pt x="474" y="420"/>
                        <a:pt x="461" y="422"/>
                      </a:cubicBezTo>
                      <a:cubicBezTo>
                        <a:pt x="440" y="416"/>
                        <a:pt x="450" y="419"/>
                        <a:pt x="433" y="414"/>
                      </a:cubicBezTo>
                      <a:cubicBezTo>
                        <a:pt x="429" y="412"/>
                        <a:pt x="421" y="410"/>
                        <a:pt x="421" y="410"/>
                      </a:cubicBezTo>
                      <a:cubicBezTo>
                        <a:pt x="410" y="394"/>
                        <a:pt x="414" y="367"/>
                        <a:pt x="425" y="352"/>
                      </a:cubicBezTo>
                      <a:cubicBezTo>
                        <a:pt x="426" y="347"/>
                        <a:pt x="431" y="342"/>
                        <a:pt x="431" y="338"/>
                      </a:cubicBezTo>
                      <a:cubicBezTo>
                        <a:pt x="429" y="328"/>
                        <a:pt x="405" y="328"/>
                        <a:pt x="405" y="328"/>
                      </a:cubicBezTo>
                      <a:cubicBezTo>
                        <a:pt x="392" y="315"/>
                        <a:pt x="365" y="319"/>
                        <a:pt x="347" y="316"/>
                      </a:cubicBezTo>
                      <a:cubicBezTo>
                        <a:pt x="268" y="322"/>
                        <a:pt x="188" y="334"/>
                        <a:pt x="113" y="360"/>
                      </a:cubicBezTo>
                      <a:cubicBezTo>
                        <a:pt x="101" y="377"/>
                        <a:pt x="116" y="356"/>
                        <a:pt x="103" y="368"/>
                      </a:cubicBezTo>
                      <a:cubicBezTo>
                        <a:pt x="99" y="370"/>
                        <a:pt x="90" y="387"/>
                        <a:pt x="87" y="392"/>
                      </a:cubicBezTo>
                      <a:cubicBezTo>
                        <a:pt x="94" y="431"/>
                        <a:pt x="75" y="417"/>
                        <a:pt x="53" y="432"/>
                      </a:cubicBezTo>
                      <a:cubicBezTo>
                        <a:pt x="44" y="429"/>
                        <a:pt x="36" y="426"/>
                        <a:pt x="29" y="422"/>
                      </a:cubicBezTo>
                      <a:cubicBezTo>
                        <a:pt x="24" y="419"/>
                        <a:pt x="17" y="414"/>
                        <a:pt x="17" y="414"/>
                      </a:cubicBezTo>
                      <a:cubicBezTo>
                        <a:pt x="12" y="399"/>
                        <a:pt x="16" y="404"/>
                        <a:pt x="7" y="398"/>
                      </a:cubicBezTo>
                      <a:cubicBezTo>
                        <a:pt x="0" y="388"/>
                        <a:pt x="5" y="380"/>
                        <a:pt x="11" y="372"/>
                      </a:cubicBezTo>
                      <a:cubicBezTo>
                        <a:pt x="8" y="357"/>
                        <a:pt x="13" y="347"/>
                        <a:pt x="17" y="334"/>
                      </a:cubicBezTo>
                      <a:cubicBezTo>
                        <a:pt x="19" y="311"/>
                        <a:pt x="19" y="283"/>
                        <a:pt x="27" y="262"/>
                      </a:cubicBezTo>
                      <a:cubicBezTo>
                        <a:pt x="28" y="237"/>
                        <a:pt x="32" y="212"/>
                        <a:pt x="29" y="188"/>
                      </a:cubicBezTo>
                      <a:cubicBezTo>
                        <a:pt x="31" y="167"/>
                        <a:pt x="27" y="146"/>
                        <a:pt x="31" y="126"/>
                      </a:cubicBezTo>
                      <a:cubicBezTo>
                        <a:pt x="29" y="108"/>
                        <a:pt x="27" y="99"/>
                        <a:pt x="29" y="82"/>
                      </a:cubicBezTo>
                      <a:cubicBezTo>
                        <a:pt x="26" y="64"/>
                        <a:pt x="23" y="47"/>
                        <a:pt x="21" y="30"/>
                      </a:cubicBezTo>
                      <a:cubicBezTo>
                        <a:pt x="23" y="10"/>
                        <a:pt x="28" y="9"/>
                        <a:pt x="19" y="14"/>
                      </a:cubicBezTo>
                    </a:path>
                  </a:pathLst>
                </a:custGeom>
                <a:blipFill dpi="0" rotWithShape="0">
                  <a:blip r:embed="rId3"/>
                  <a:srcRect/>
                  <a:tile tx="0" ty="0" sx="100000" sy="100000" flip="none" algn="tl"/>
                </a:blip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grpSp>
          <p:sp>
            <p:nvSpPr>
              <p:cNvPr id="38953" name="Freeform 91"/>
              <p:cNvSpPr>
                <a:spLocks/>
              </p:cNvSpPr>
              <p:nvPr/>
            </p:nvSpPr>
            <p:spPr bwMode="auto">
              <a:xfrm>
                <a:off x="1616" y="2649"/>
                <a:ext cx="88" cy="277"/>
              </a:xfrm>
              <a:custGeom>
                <a:avLst/>
                <a:gdLst>
                  <a:gd name="T0" fmla="*/ 218 w 85"/>
                  <a:gd name="T1" fmla="*/ 3 h 318"/>
                  <a:gd name="T2" fmla="*/ 190 w 85"/>
                  <a:gd name="T3" fmla="*/ 3 h 318"/>
                  <a:gd name="T4" fmla="*/ 144 w 85"/>
                  <a:gd name="T5" fmla="*/ 3 h 318"/>
                  <a:gd name="T6" fmla="*/ 165 w 85"/>
                  <a:gd name="T7" fmla="*/ 3 h 318"/>
                  <a:gd name="T8" fmla="*/ 190 w 85"/>
                  <a:gd name="T9" fmla="*/ 3 h 318"/>
                  <a:gd name="T10" fmla="*/ 113 w 85"/>
                  <a:gd name="T11" fmla="*/ 3 h 318"/>
                  <a:gd name="T12" fmla="*/ 113 w 85"/>
                  <a:gd name="T13" fmla="*/ 3 h 318"/>
                  <a:gd name="T14" fmla="*/ 144 w 85"/>
                  <a:gd name="T15" fmla="*/ 3 h 318"/>
                  <a:gd name="T16" fmla="*/ 86 w 85"/>
                  <a:gd name="T17" fmla="*/ 3 h 318"/>
                  <a:gd name="T18" fmla="*/ 113 w 85"/>
                  <a:gd name="T19" fmla="*/ 3 h 318"/>
                  <a:gd name="T20" fmla="*/ 144 w 85"/>
                  <a:gd name="T21" fmla="*/ 3 h 318"/>
                  <a:gd name="T22" fmla="*/ 113 w 85"/>
                  <a:gd name="T23" fmla="*/ 3 h 318"/>
                  <a:gd name="T24" fmla="*/ 144 w 85"/>
                  <a:gd name="T25" fmla="*/ 3 h 318"/>
                  <a:gd name="T26" fmla="*/ 113 w 85"/>
                  <a:gd name="T27" fmla="*/ 3 h 318"/>
                  <a:gd name="T28" fmla="*/ 144 w 85"/>
                  <a:gd name="T29" fmla="*/ 3 h 318"/>
                  <a:gd name="T30" fmla="*/ 165 w 85"/>
                  <a:gd name="T31" fmla="*/ 3 h 318"/>
                  <a:gd name="T32" fmla="*/ 218 w 85"/>
                  <a:gd name="T33" fmla="*/ 3 h 318"/>
                  <a:gd name="T34" fmla="*/ 241 w 85"/>
                  <a:gd name="T35" fmla="*/ 3 h 318"/>
                  <a:gd name="T36" fmla="*/ 218 w 85"/>
                  <a:gd name="T37" fmla="*/ 3 h 318"/>
                  <a:gd name="T38" fmla="*/ 190 w 85"/>
                  <a:gd name="T39" fmla="*/ 3 h 318"/>
                  <a:gd name="T40" fmla="*/ 165 w 85"/>
                  <a:gd name="T41" fmla="*/ 3 h 318"/>
                  <a:gd name="T42" fmla="*/ 113 w 85"/>
                  <a:gd name="T43" fmla="*/ 3 h 318"/>
                  <a:gd name="T44" fmla="*/ 86 w 85"/>
                  <a:gd name="T45" fmla="*/ 3 h 318"/>
                  <a:gd name="T46" fmla="*/ 65 w 85"/>
                  <a:gd name="T47" fmla="*/ 3 h 318"/>
                  <a:gd name="T48" fmla="*/ 5 w 85"/>
                  <a:gd name="T49" fmla="*/ 3 h 318"/>
                  <a:gd name="T50" fmla="*/ 113 w 85"/>
                  <a:gd name="T51" fmla="*/ 3 h 318"/>
                  <a:gd name="T52" fmla="*/ 190 w 85"/>
                  <a:gd name="T53" fmla="*/ 3 h 318"/>
                  <a:gd name="T54" fmla="*/ 218 w 85"/>
                  <a:gd name="T55" fmla="*/ 3 h 318"/>
                  <a:gd name="T56" fmla="*/ 190 w 85"/>
                  <a:gd name="T57" fmla="*/ 3 h 318"/>
                  <a:gd name="T58" fmla="*/ 190 w 85"/>
                  <a:gd name="T59" fmla="*/ 3 h 318"/>
                  <a:gd name="T60" fmla="*/ 144 w 85"/>
                  <a:gd name="T61" fmla="*/ 3 h 318"/>
                  <a:gd name="T62" fmla="*/ 65 w 85"/>
                  <a:gd name="T63" fmla="*/ 3 h 318"/>
                  <a:gd name="T64" fmla="*/ 113 w 85"/>
                  <a:gd name="T65" fmla="*/ 3 h 318"/>
                  <a:gd name="T66" fmla="*/ 165 w 85"/>
                  <a:gd name="T67" fmla="*/ 3 h 318"/>
                  <a:gd name="T68" fmla="*/ 218 w 85"/>
                  <a:gd name="T69" fmla="*/ 3 h 3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318"/>
                  <a:gd name="T107" fmla="*/ 85 w 85"/>
                  <a:gd name="T108" fmla="*/ 318 h 3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318">
                    <a:moveTo>
                      <a:pt x="72" y="153"/>
                    </a:moveTo>
                    <a:cubicBezTo>
                      <a:pt x="69" y="125"/>
                      <a:pt x="70" y="96"/>
                      <a:pt x="64" y="69"/>
                    </a:cubicBezTo>
                    <a:cubicBezTo>
                      <a:pt x="61" y="58"/>
                      <a:pt x="57" y="43"/>
                      <a:pt x="47" y="43"/>
                    </a:cubicBezTo>
                    <a:cubicBezTo>
                      <a:pt x="37" y="43"/>
                      <a:pt x="55" y="69"/>
                      <a:pt x="55" y="69"/>
                    </a:cubicBezTo>
                    <a:cubicBezTo>
                      <a:pt x="58" y="55"/>
                      <a:pt x="67" y="40"/>
                      <a:pt x="64" y="27"/>
                    </a:cubicBezTo>
                    <a:cubicBezTo>
                      <a:pt x="61" y="17"/>
                      <a:pt x="41" y="0"/>
                      <a:pt x="38" y="10"/>
                    </a:cubicBezTo>
                    <a:cubicBezTo>
                      <a:pt x="30" y="27"/>
                      <a:pt x="61" y="111"/>
                      <a:pt x="38" y="43"/>
                    </a:cubicBezTo>
                    <a:cubicBezTo>
                      <a:pt x="46" y="96"/>
                      <a:pt x="56" y="134"/>
                      <a:pt x="47" y="187"/>
                    </a:cubicBezTo>
                    <a:cubicBezTo>
                      <a:pt x="41" y="178"/>
                      <a:pt x="31" y="171"/>
                      <a:pt x="30" y="161"/>
                    </a:cubicBezTo>
                    <a:cubicBezTo>
                      <a:pt x="28" y="149"/>
                      <a:pt x="26" y="128"/>
                      <a:pt x="38" y="128"/>
                    </a:cubicBezTo>
                    <a:cubicBezTo>
                      <a:pt x="49" y="128"/>
                      <a:pt x="47" y="172"/>
                      <a:pt x="47" y="161"/>
                    </a:cubicBezTo>
                    <a:cubicBezTo>
                      <a:pt x="47" y="141"/>
                      <a:pt x="38" y="121"/>
                      <a:pt x="38" y="102"/>
                    </a:cubicBezTo>
                    <a:cubicBezTo>
                      <a:pt x="38" y="84"/>
                      <a:pt x="47" y="135"/>
                      <a:pt x="47" y="153"/>
                    </a:cubicBezTo>
                    <a:cubicBezTo>
                      <a:pt x="47" y="164"/>
                      <a:pt x="38" y="130"/>
                      <a:pt x="38" y="119"/>
                    </a:cubicBezTo>
                    <a:cubicBezTo>
                      <a:pt x="38" y="110"/>
                      <a:pt x="44" y="135"/>
                      <a:pt x="47" y="144"/>
                    </a:cubicBezTo>
                    <a:cubicBezTo>
                      <a:pt x="49" y="152"/>
                      <a:pt x="52" y="161"/>
                      <a:pt x="55" y="170"/>
                    </a:cubicBezTo>
                    <a:cubicBezTo>
                      <a:pt x="73" y="83"/>
                      <a:pt x="55" y="148"/>
                      <a:pt x="72" y="203"/>
                    </a:cubicBezTo>
                    <a:cubicBezTo>
                      <a:pt x="74" y="211"/>
                      <a:pt x="77" y="220"/>
                      <a:pt x="80" y="229"/>
                    </a:cubicBezTo>
                    <a:cubicBezTo>
                      <a:pt x="77" y="245"/>
                      <a:pt x="85" y="269"/>
                      <a:pt x="72" y="279"/>
                    </a:cubicBezTo>
                    <a:cubicBezTo>
                      <a:pt x="66" y="282"/>
                      <a:pt x="39" y="202"/>
                      <a:pt x="64" y="271"/>
                    </a:cubicBezTo>
                    <a:cubicBezTo>
                      <a:pt x="61" y="285"/>
                      <a:pt x="66" y="305"/>
                      <a:pt x="55" y="313"/>
                    </a:cubicBezTo>
                    <a:cubicBezTo>
                      <a:pt x="46" y="318"/>
                      <a:pt x="40" y="297"/>
                      <a:pt x="38" y="288"/>
                    </a:cubicBezTo>
                    <a:cubicBezTo>
                      <a:pt x="31" y="260"/>
                      <a:pt x="32" y="231"/>
                      <a:pt x="30" y="203"/>
                    </a:cubicBezTo>
                    <a:cubicBezTo>
                      <a:pt x="27" y="217"/>
                      <a:pt x="35" y="241"/>
                      <a:pt x="22" y="246"/>
                    </a:cubicBezTo>
                    <a:cubicBezTo>
                      <a:pt x="10" y="250"/>
                      <a:pt x="6" y="224"/>
                      <a:pt x="5" y="212"/>
                    </a:cubicBezTo>
                    <a:cubicBezTo>
                      <a:pt x="0" y="173"/>
                      <a:pt x="15" y="167"/>
                      <a:pt x="38" y="144"/>
                    </a:cubicBezTo>
                    <a:cubicBezTo>
                      <a:pt x="46" y="152"/>
                      <a:pt x="58" y="158"/>
                      <a:pt x="64" y="170"/>
                    </a:cubicBezTo>
                    <a:cubicBezTo>
                      <a:pt x="70" y="185"/>
                      <a:pt x="72" y="203"/>
                      <a:pt x="72" y="220"/>
                    </a:cubicBezTo>
                    <a:cubicBezTo>
                      <a:pt x="72" y="231"/>
                      <a:pt x="66" y="198"/>
                      <a:pt x="64" y="187"/>
                    </a:cubicBezTo>
                    <a:cubicBezTo>
                      <a:pt x="78" y="124"/>
                      <a:pt x="84" y="73"/>
                      <a:pt x="64" y="10"/>
                    </a:cubicBezTo>
                    <a:cubicBezTo>
                      <a:pt x="58" y="18"/>
                      <a:pt x="54" y="28"/>
                      <a:pt x="47" y="35"/>
                    </a:cubicBezTo>
                    <a:cubicBezTo>
                      <a:pt x="40" y="40"/>
                      <a:pt x="23" y="34"/>
                      <a:pt x="22" y="43"/>
                    </a:cubicBezTo>
                    <a:cubicBezTo>
                      <a:pt x="19" y="60"/>
                      <a:pt x="38" y="94"/>
                      <a:pt x="38" y="94"/>
                    </a:cubicBezTo>
                    <a:cubicBezTo>
                      <a:pt x="57" y="39"/>
                      <a:pt x="38" y="80"/>
                      <a:pt x="55" y="136"/>
                    </a:cubicBezTo>
                    <a:cubicBezTo>
                      <a:pt x="57" y="143"/>
                      <a:pt x="66" y="147"/>
                      <a:pt x="72" y="153"/>
                    </a:cubicBezTo>
                    <a:close/>
                  </a:path>
                </a:pathLst>
              </a:custGeom>
              <a:solidFill>
                <a:schemeClr val="bg2"/>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38954" name="Freeform 92"/>
              <p:cNvSpPr>
                <a:spLocks/>
              </p:cNvSpPr>
              <p:nvPr/>
            </p:nvSpPr>
            <p:spPr bwMode="auto">
              <a:xfrm>
                <a:off x="1635" y="2647"/>
                <a:ext cx="109" cy="309"/>
              </a:xfrm>
              <a:custGeom>
                <a:avLst/>
                <a:gdLst>
                  <a:gd name="T0" fmla="*/ 1 w 105"/>
                  <a:gd name="T1" fmla="*/ 0 h 354"/>
                  <a:gd name="T2" fmla="*/ 306 w 105"/>
                  <a:gd name="T3" fmla="*/ 3 h 354"/>
                  <a:gd name="T4" fmla="*/ 240 w 105"/>
                  <a:gd name="T5" fmla="*/ 3 h 354"/>
                  <a:gd name="T6" fmla="*/ 276 w 105"/>
                  <a:gd name="T7" fmla="*/ 3 h 354"/>
                  <a:gd name="T8" fmla="*/ 276 w 105"/>
                  <a:gd name="T9" fmla="*/ 3 h 354"/>
                  <a:gd name="T10" fmla="*/ 321 w 105"/>
                  <a:gd name="T11" fmla="*/ 3 h 354"/>
                  <a:gd name="T12" fmla="*/ 321 w 105"/>
                  <a:gd name="T13" fmla="*/ 3 h 354"/>
                  <a:gd name="T14" fmla="*/ 276 w 105"/>
                  <a:gd name="T15" fmla="*/ 4 h 354"/>
                  <a:gd name="T16" fmla="*/ 227 w 105"/>
                  <a:gd name="T17" fmla="*/ 4 h 354"/>
                  <a:gd name="T18" fmla="*/ 52 w 105"/>
                  <a:gd name="T19" fmla="*/ 3 h 354"/>
                  <a:gd name="T20" fmla="*/ 12 w 105"/>
                  <a:gd name="T21" fmla="*/ 3 h 354"/>
                  <a:gd name="T22" fmla="*/ 52 w 105"/>
                  <a:gd name="T23" fmla="*/ 3 h 354"/>
                  <a:gd name="T24" fmla="*/ 9 w 105"/>
                  <a:gd name="T25" fmla="*/ 3 h 354"/>
                  <a:gd name="T26" fmla="*/ 64 w 105"/>
                  <a:gd name="T27" fmla="*/ 3 h 354"/>
                  <a:gd name="T28" fmla="*/ 6 w 105"/>
                  <a:gd name="T29" fmla="*/ 3 h 354"/>
                  <a:gd name="T30" fmla="*/ 1 w 105"/>
                  <a:gd name="T31" fmla="*/ 0 h 3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5"/>
                  <a:gd name="T49" fmla="*/ 0 h 354"/>
                  <a:gd name="T50" fmla="*/ 105 w 105"/>
                  <a:gd name="T51" fmla="*/ 354 h 3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5" h="354">
                    <a:moveTo>
                      <a:pt x="1" y="0"/>
                    </a:moveTo>
                    <a:cubicBezTo>
                      <a:pt x="19" y="11"/>
                      <a:pt x="67" y="3"/>
                      <a:pt x="92" y="5"/>
                    </a:cubicBezTo>
                    <a:cubicBezTo>
                      <a:pt x="87" y="16"/>
                      <a:pt x="83" y="22"/>
                      <a:pt x="73" y="29"/>
                    </a:cubicBezTo>
                    <a:cubicBezTo>
                      <a:pt x="76" y="39"/>
                      <a:pt x="80" y="50"/>
                      <a:pt x="84" y="61"/>
                    </a:cubicBezTo>
                    <a:cubicBezTo>
                      <a:pt x="80" y="89"/>
                      <a:pt x="73" y="118"/>
                      <a:pt x="84" y="146"/>
                    </a:cubicBezTo>
                    <a:cubicBezTo>
                      <a:pt x="86" y="158"/>
                      <a:pt x="89" y="158"/>
                      <a:pt x="97" y="168"/>
                    </a:cubicBezTo>
                    <a:cubicBezTo>
                      <a:pt x="101" y="194"/>
                      <a:pt x="99" y="212"/>
                      <a:pt x="97" y="240"/>
                    </a:cubicBezTo>
                    <a:cubicBezTo>
                      <a:pt x="103" y="261"/>
                      <a:pt x="105" y="319"/>
                      <a:pt x="84" y="336"/>
                    </a:cubicBezTo>
                    <a:cubicBezTo>
                      <a:pt x="80" y="347"/>
                      <a:pt x="79" y="351"/>
                      <a:pt x="68" y="354"/>
                    </a:cubicBezTo>
                    <a:cubicBezTo>
                      <a:pt x="38" y="351"/>
                      <a:pt x="24" y="348"/>
                      <a:pt x="14" y="320"/>
                    </a:cubicBezTo>
                    <a:cubicBezTo>
                      <a:pt x="12" y="307"/>
                      <a:pt x="7" y="294"/>
                      <a:pt x="12" y="282"/>
                    </a:cubicBezTo>
                    <a:cubicBezTo>
                      <a:pt x="7" y="269"/>
                      <a:pt x="10" y="257"/>
                      <a:pt x="14" y="245"/>
                    </a:cubicBezTo>
                    <a:cubicBezTo>
                      <a:pt x="2" y="199"/>
                      <a:pt x="13" y="146"/>
                      <a:pt x="9" y="98"/>
                    </a:cubicBezTo>
                    <a:cubicBezTo>
                      <a:pt x="11" y="79"/>
                      <a:pt x="13" y="62"/>
                      <a:pt x="20" y="45"/>
                    </a:cubicBezTo>
                    <a:cubicBezTo>
                      <a:pt x="17" y="29"/>
                      <a:pt x="20" y="18"/>
                      <a:pt x="6" y="13"/>
                    </a:cubicBezTo>
                    <a:cubicBezTo>
                      <a:pt x="0" y="3"/>
                      <a:pt x="1" y="8"/>
                      <a:pt x="1" y="0"/>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38955" name="Freeform 93"/>
              <p:cNvSpPr>
                <a:spLocks/>
              </p:cNvSpPr>
              <p:nvPr/>
            </p:nvSpPr>
            <p:spPr bwMode="auto">
              <a:xfrm>
                <a:off x="3008" y="2583"/>
                <a:ext cx="155" cy="328"/>
              </a:xfrm>
              <a:custGeom>
                <a:avLst/>
                <a:gdLst>
                  <a:gd name="T0" fmla="*/ 496 w 149"/>
                  <a:gd name="T1" fmla="*/ 3 h 376"/>
                  <a:gd name="T2" fmla="*/ 472 w 149"/>
                  <a:gd name="T3" fmla="*/ 3 h 376"/>
                  <a:gd name="T4" fmla="*/ 438 w 149"/>
                  <a:gd name="T5" fmla="*/ 3 h 376"/>
                  <a:gd name="T6" fmla="*/ 432 w 149"/>
                  <a:gd name="T7" fmla="*/ 3 h 376"/>
                  <a:gd name="T8" fmla="*/ 369 w 149"/>
                  <a:gd name="T9" fmla="*/ 3 h 376"/>
                  <a:gd name="T10" fmla="*/ 291 w 149"/>
                  <a:gd name="T11" fmla="*/ 3 h 376"/>
                  <a:gd name="T12" fmla="*/ 234 w 149"/>
                  <a:gd name="T13" fmla="*/ 4 h 376"/>
                  <a:gd name="T14" fmla="*/ 196 w 149"/>
                  <a:gd name="T15" fmla="*/ 4 h 376"/>
                  <a:gd name="T16" fmla="*/ 62 w 149"/>
                  <a:gd name="T17" fmla="*/ 4 h 376"/>
                  <a:gd name="T18" fmla="*/ 2 w 149"/>
                  <a:gd name="T19" fmla="*/ 4 h 376"/>
                  <a:gd name="T20" fmla="*/ 5 w 149"/>
                  <a:gd name="T21" fmla="*/ 3 h 376"/>
                  <a:gd name="T22" fmla="*/ 8 w 149"/>
                  <a:gd name="T23" fmla="*/ 3 h 376"/>
                  <a:gd name="T24" fmla="*/ 70 w 149"/>
                  <a:gd name="T25" fmla="*/ 3 h 376"/>
                  <a:gd name="T26" fmla="*/ 117 w 149"/>
                  <a:gd name="T27" fmla="*/ 3 h 376"/>
                  <a:gd name="T28" fmla="*/ 149 w 149"/>
                  <a:gd name="T29" fmla="*/ 3 h 376"/>
                  <a:gd name="T30" fmla="*/ 283 w 149"/>
                  <a:gd name="T31" fmla="*/ 3 h 376"/>
                  <a:gd name="T32" fmla="*/ 432 w 149"/>
                  <a:gd name="T33" fmla="*/ 3 h 376"/>
                  <a:gd name="T34" fmla="*/ 496 w 149"/>
                  <a:gd name="T35" fmla="*/ 3 h 3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9"/>
                  <a:gd name="T55" fmla="*/ 0 h 376"/>
                  <a:gd name="T56" fmla="*/ 149 w 149"/>
                  <a:gd name="T57" fmla="*/ 376 h 3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9" h="376">
                    <a:moveTo>
                      <a:pt x="141" y="20"/>
                    </a:moveTo>
                    <a:cubicBezTo>
                      <a:pt x="135" y="47"/>
                      <a:pt x="136" y="74"/>
                      <a:pt x="133" y="103"/>
                    </a:cubicBezTo>
                    <a:cubicBezTo>
                      <a:pt x="131" y="112"/>
                      <a:pt x="127" y="120"/>
                      <a:pt x="125" y="130"/>
                    </a:cubicBezTo>
                    <a:cubicBezTo>
                      <a:pt x="124" y="133"/>
                      <a:pt x="122" y="140"/>
                      <a:pt x="122" y="140"/>
                    </a:cubicBezTo>
                    <a:cubicBezTo>
                      <a:pt x="126" y="171"/>
                      <a:pt x="121" y="215"/>
                      <a:pt x="104" y="244"/>
                    </a:cubicBezTo>
                    <a:cubicBezTo>
                      <a:pt x="98" y="263"/>
                      <a:pt x="102" y="306"/>
                      <a:pt x="82" y="314"/>
                    </a:cubicBezTo>
                    <a:cubicBezTo>
                      <a:pt x="78" y="326"/>
                      <a:pt x="66" y="361"/>
                      <a:pt x="66" y="362"/>
                    </a:cubicBezTo>
                    <a:cubicBezTo>
                      <a:pt x="62" y="362"/>
                      <a:pt x="59" y="363"/>
                      <a:pt x="56" y="364"/>
                    </a:cubicBezTo>
                    <a:cubicBezTo>
                      <a:pt x="43" y="376"/>
                      <a:pt x="36" y="371"/>
                      <a:pt x="18" y="370"/>
                    </a:cubicBezTo>
                    <a:cubicBezTo>
                      <a:pt x="12" y="363"/>
                      <a:pt x="8" y="356"/>
                      <a:pt x="2" y="351"/>
                    </a:cubicBezTo>
                    <a:cubicBezTo>
                      <a:pt x="0" y="336"/>
                      <a:pt x="0" y="329"/>
                      <a:pt x="5" y="316"/>
                    </a:cubicBezTo>
                    <a:cubicBezTo>
                      <a:pt x="7" y="287"/>
                      <a:pt x="1" y="247"/>
                      <a:pt x="8" y="220"/>
                    </a:cubicBezTo>
                    <a:cubicBezTo>
                      <a:pt x="9" y="211"/>
                      <a:pt x="21" y="199"/>
                      <a:pt x="21" y="199"/>
                    </a:cubicBezTo>
                    <a:cubicBezTo>
                      <a:pt x="22" y="168"/>
                      <a:pt x="17" y="133"/>
                      <a:pt x="34" y="106"/>
                    </a:cubicBezTo>
                    <a:cubicBezTo>
                      <a:pt x="36" y="95"/>
                      <a:pt x="42" y="74"/>
                      <a:pt x="42" y="74"/>
                    </a:cubicBezTo>
                    <a:cubicBezTo>
                      <a:pt x="45" y="3"/>
                      <a:pt x="33" y="0"/>
                      <a:pt x="80" y="18"/>
                    </a:cubicBezTo>
                    <a:cubicBezTo>
                      <a:pt x="108" y="14"/>
                      <a:pt x="99" y="13"/>
                      <a:pt x="122" y="18"/>
                    </a:cubicBezTo>
                    <a:cubicBezTo>
                      <a:pt x="144" y="22"/>
                      <a:pt x="149" y="28"/>
                      <a:pt x="141" y="20"/>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38956" name="Freeform 94"/>
              <p:cNvSpPr>
                <a:spLocks/>
              </p:cNvSpPr>
              <p:nvPr/>
            </p:nvSpPr>
            <p:spPr bwMode="auto">
              <a:xfrm>
                <a:off x="1714" y="1020"/>
                <a:ext cx="99" cy="440"/>
              </a:xfrm>
              <a:custGeom>
                <a:avLst/>
                <a:gdLst>
                  <a:gd name="T0" fmla="*/ 68 w 96"/>
                  <a:gd name="T1" fmla="*/ 6 h 504"/>
                  <a:gd name="T2" fmla="*/ 161 w 96"/>
                  <a:gd name="T3" fmla="*/ 7 h 504"/>
                  <a:gd name="T4" fmla="*/ 192 w 96"/>
                  <a:gd name="T5" fmla="*/ 6 h 504"/>
                  <a:gd name="T6" fmla="*/ 192 w 96"/>
                  <a:gd name="T7" fmla="*/ 3 h 504"/>
                  <a:gd name="T8" fmla="*/ 237 w 96"/>
                  <a:gd name="T9" fmla="*/ 3 h 504"/>
                  <a:gd name="T10" fmla="*/ 255 w 96"/>
                  <a:gd name="T11" fmla="*/ 3 h 504"/>
                  <a:gd name="T12" fmla="*/ 237 w 96"/>
                  <a:gd name="T13" fmla="*/ 3 h 504"/>
                  <a:gd name="T14" fmla="*/ 206 w 96"/>
                  <a:gd name="T15" fmla="*/ 3 h 504"/>
                  <a:gd name="T16" fmla="*/ 74 w 96"/>
                  <a:gd name="T17" fmla="*/ 3 h 504"/>
                  <a:gd name="T18" fmla="*/ 68 w 96"/>
                  <a:gd name="T19" fmla="*/ 3 h 504"/>
                  <a:gd name="T20" fmla="*/ 80 w 96"/>
                  <a:gd name="T21" fmla="*/ 4 h 504"/>
                  <a:gd name="T22" fmla="*/ 104 w 96"/>
                  <a:gd name="T23" fmla="*/ 5 h 504"/>
                  <a:gd name="T24" fmla="*/ 64 w 96"/>
                  <a:gd name="T25" fmla="*/ 6 h 504"/>
                  <a:gd name="T26" fmla="*/ 68 w 96"/>
                  <a:gd name="T27" fmla="*/ 6 h 5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
                  <a:gd name="T43" fmla="*/ 0 h 504"/>
                  <a:gd name="T44" fmla="*/ 96 w 96"/>
                  <a:gd name="T45" fmla="*/ 504 h 5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6" h="504">
                    <a:moveTo>
                      <a:pt x="26" y="486"/>
                    </a:moveTo>
                    <a:cubicBezTo>
                      <a:pt x="50" y="492"/>
                      <a:pt x="38" y="489"/>
                      <a:pt x="61" y="494"/>
                    </a:cubicBezTo>
                    <a:cubicBezTo>
                      <a:pt x="69" y="480"/>
                      <a:pt x="66" y="465"/>
                      <a:pt x="72" y="451"/>
                    </a:cubicBezTo>
                    <a:cubicBezTo>
                      <a:pt x="77" y="408"/>
                      <a:pt x="82" y="366"/>
                      <a:pt x="72" y="323"/>
                    </a:cubicBezTo>
                    <a:cubicBezTo>
                      <a:pt x="73" y="288"/>
                      <a:pt x="75" y="247"/>
                      <a:pt x="88" y="214"/>
                    </a:cubicBezTo>
                    <a:cubicBezTo>
                      <a:pt x="93" y="179"/>
                      <a:pt x="89" y="192"/>
                      <a:pt x="96" y="174"/>
                    </a:cubicBezTo>
                    <a:cubicBezTo>
                      <a:pt x="94" y="116"/>
                      <a:pt x="92" y="96"/>
                      <a:pt x="88" y="51"/>
                    </a:cubicBezTo>
                    <a:cubicBezTo>
                      <a:pt x="90" y="21"/>
                      <a:pt x="89" y="26"/>
                      <a:pt x="77" y="6"/>
                    </a:cubicBezTo>
                    <a:cubicBezTo>
                      <a:pt x="43" y="8"/>
                      <a:pt x="39" y="0"/>
                      <a:pt x="29" y="25"/>
                    </a:cubicBezTo>
                    <a:cubicBezTo>
                      <a:pt x="31" y="56"/>
                      <a:pt x="37" y="90"/>
                      <a:pt x="26" y="121"/>
                    </a:cubicBezTo>
                    <a:cubicBezTo>
                      <a:pt x="49" y="199"/>
                      <a:pt x="0" y="279"/>
                      <a:pt x="32" y="363"/>
                    </a:cubicBezTo>
                    <a:cubicBezTo>
                      <a:pt x="33" y="379"/>
                      <a:pt x="34" y="390"/>
                      <a:pt x="40" y="406"/>
                    </a:cubicBezTo>
                    <a:cubicBezTo>
                      <a:pt x="34" y="428"/>
                      <a:pt x="29" y="450"/>
                      <a:pt x="24" y="473"/>
                    </a:cubicBezTo>
                    <a:cubicBezTo>
                      <a:pt x="25" y="479"/>
                      <a:pt x="44" y="504"/>
                      <a:pt x="26" y="486"/>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38957" name="Freeform 95"/>
              <p:cNvSpPr>
                <a:spLocks/>
              </p:cNvSpPr>
              <p:nvPr/>
            </p:nvSpPr>
            <p:spPr bwMode="auto">
              <a:xfrm>
                <a:off x="3431" y="1007"/>
                <a:ext cx="156" cy="358"/>
              </a:xfrm>
              <a:custGeom>
                <a:avLst/>
                <a:gdLst>
                  <a:gd name="T0" fmla="*/ 5 w 150"/>
                  <a:gd name="T1" fmla="*/ 5 h 410"/>
                  <a:gd name="T2" fmla="*/ 141 w 150"/>
                  <a:gd name="T3" fmla="*/ 5 h 410"/>
                  <a:gd name="T4" fmla="*/ 281 w 150"/>
                  <a:gd name="T5" fmla="*/ 5 h 410"/>
                  <a:gd name="T6" fmla="*/ 329 w 150"/>
                  <a:gd name="T7" fmla="*/ 4 h 410"/>
                  <a:gd name="T8" fmla="*/ 402 w 150"/>
                  <a:gd name="T9" fmla="*/ 3 h 410"/>
                  <a:gd name="T10" fmla="*/ 450 w 150"/>
                  <a:gd name="T11" fmla="*/ 3 h 410"/>
                  <a:gd name="T12" fmla="*/ 475 w 150"/>
                  <a:gd name="T13" fmla="*/ 3 h 410"/>
                  <a:gd name="T14" fmla="*/ 487 w 150"/>
                  <a:gd name="T15" fmla="*/ 3 h 410"/>
                  <a:gd name="T16" fmla="*/ 506 w 150"/>
                  <a:gd name="T17" fmla="*/ 3 h 410"/>
                  <a:gd name="T18" fmla="*/ 513 w 150"/>
                  <a:gd name="T19" fmla="*/ 3 h 410"/>
                  <a:gd name="T20" fmla="*/ 456 w 150"/>
                  <a:gd name="T21" fmla="*/ 0 h 410"/>
                  <a:gd name="T22" fmla="*/ 329 w 150"/>
                  <a:gd name="T23" fmla="*/ 3 h 410"/>
                  <a:gd name="T24" fmla="*/ 270 w 150"/>
                  <a:gd name="T25" fmla="*/ 3 h 410"/>
                  <a:gd name="T26" fmla="*/ 233 w 150"/>
                  <a:gd name="T27" fmla="*/ 3 h 410"/>
                  <a:gd name="T28" fmla="*/ 201 w 150"/>
                  <a:gd name="T29" fmla="*/ 3 h 410"/>
                  <a:gd name="T30" fmla="*/ 147 w 150"/>
                  <a:gd name="T31" fmla="*/ 3 h 410"/>
                  <a:gd name="T32" fmla="*/ 141 w 150"/>
                  <a:gd name="T33" fmla="*/ 3 h 410"/>
                  <a:gd name="T34" fmla="*/ 116 w 150"/>
                  <a:gd name="T35" fmla="*/ 3 h 410"/>
                  <a:gd name="T36" fmla="*/ 108 w 150"/>
                  <a:gd name="T37" fmla="*/ 3 h 410"/>
                  <a:gd name="T38" fmla="*/ 96 w 150"/>
                  <a:gd name="T39" fmla="*/ 3 h 410"/>
                  <a:gd name="T40" fmla="*/ 58 w 150"/>
                  <a:gd name="T41" fmla="*/ 4 h 410"/>
                  <a:gd name="T42" fmla="*/ 10 w 150"/>
                  <a:gd name="T43" fmla="*/ 5 h 410"/>
                  <a:gd name="T44" fmla="*/ 2 w 150"/>
                  <a:gd name="T45" fmla="*/ 5 h 410"/>
                  <a:gd name="T46" fmla="*/ 5 w 150"/>
                  <a:gd name="T47" fmla="*/ 5 h 4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0"/>
                  <a:gd name="T73" fmla="*/ 0 h 410"/>
                  <a:gd name="T74" fmla="*/ 150 w 150"/>
                  <a:gd name="T75" fmla="*/ 410 h 41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0" h="410">
                    <a:moveTo>
                      <a:pt x="5" y="381"/>
                    </a:moveTo>
                    <a:cubicBezTo>
                      <a:pt x="18" y="394"/>
                      <a:pt x="19" y="403"/>
                      <a:pt x="40" y="410"/>
                    </a:cubicBezTo>
                    <a:cubicBezTo>
                      <a:pt x="55" y="408"/>
                      <a:pt x="66" y="407"/>
                      <a:pt x="80" y="402"/>
                    </a:cubicBezTo>
                    <a:cubicBezTo>
                      <a:pt x="98" y="383"/>
                      <a:pt x="80" y="405"/>
                      <a:pt x="93" y="362"/>
                    </a:cubicBezTo>
                    <a:cubicBezTo>
                      <a:pt x="101" y="335"/>
                      <a:pt x="109" y="307"/>
                      <a:pt x="114" y="280"/>
                    </a:cubicBezTo>
                    <a:cubicBezTo>
                      <a:pt x="111" y="260"/>
                      <a:pt x="115" y="232"/>
                      <a:pt x="128" y="216"/>
                    </a:cubicBezTo>
                    <a:cubicBezTo>
                      <a:pt x="130" y="207"/>
                      <a:pt x="136" y="192"/>
                      <a:pt x="136" y="192"/>
                    </a:cubicBezTo>
                    <a:cubicBezTo>
                      <a:pt x="136" y="167"/>
                      <a:pt x="135" y="141"/>
                      <a:pt x="138" y="117"/>
                    </a:cubicBezTo>
                    <a:cubicBezTo>
                      <a:pt x="138" y="111"/>
                      <a:pt x="144" y="101"/>
                      <a:pt x="144" y="101"/>
                    </a:cubicBezTo>
                    <a:cubicBezTo>
                      <a:pt x="144" y="86"/>
                      <a:pt x="150" y="63"/>
                      <a:pt x="146" y="48"/>
                    </a:cubicBezTo>
                    <a:cubicBezTo>
                      <a:pt x="144" y="30"/>
                      <a:pt x="144" y="11"/>
                      <a:pt x="130" y="0"/>
                    </a:cubicBezTo>
                    <a:cubicBezTo>
                      <a:pt x="117" y="6"/>
                      <a:pt x="105" y="7"/>
                      <a:pt x="93" y="13"/>
                    </a:cubicBezTo>
                    <a:cubicBezTo>
                      <a:pt x="84" y="27"/>
                      <a:pt x="91" y="38"/>
                      <a:pt x="77" y="53"/>
                    </a:cubicBezTo>
                    <a:cubicBezTo>
                      <a:pt x="83" y="77"/>
                      <a:pt x="81" y="118"/>
                      <a:pt x="66" y="138"/>
                    </a:cubicBezTo>
                    <a:cubicBezTo>
                      <a:pt x="63" y="146"/>
                      <a:pt x="59" y="153"/>
                      <a:pt x="58" y="162"/>
                    </a:cubicBezTo>
                    <a:cubicBezTo>
                      <a:pt x="53" y="185"/>
                      <a:pt x="58" y="199"/>
                      <a:pt x="42" y="216"/>
                    </a:cubicBezTo>
                    <a:cubicBezTo>
                      <a:pt x="41" y="219"/>
                      <a:pt x="41" y="222"/>
                      <a:pt x="40" y="226"/>
                    </a:cubicBezTo>
                    <a:cubicBezTo>
                      <a:pt x="38" y="228"/>
                      <a:pt x="34" y="229"/>
                      <a:pt x="34" y="232"/>
                    </a:cubicBezTo>
                    <a:cubicBezTo>
                      <a:pt x="32" y="237"/>
                      <a:pt x="33" y="244"/>
                      <a:pt x="32" y="250"/>
                    </a:cubicBezTo>
                    <a:cubicBezTo>
                      <a:pt x="31" y="252"/>
                      <a:pt x="30" y="255"/>
                      <a:pt x="29" y="258"/>
                    </a:cubicBezTo>
                    <a:cubicBezTo>
                      <a:pt x="26" y="290"/>
                      <a:pt x="20" y="317"/>
                      <a:pt x="16" y="349"/>
                    </a:cubicBezTo>
                    <a:cubicBezTo>
                      <a:pt x="14" y="359"/>
                      <a:pt x="17" y="372"/>
                      <a:pt x="10" y="381"/>
                    </a:cubicBezTo>
                    <a:cubicBezTo>
                      <a:pt x="7" y="383"/>
                      <a:pt x="5" y="386"/>
                      <a:pt x="2" y="386"/>
                    </a:cubicBezTo>
                    <a:cubicBezTo>
                      <a:pt x="0" y="386"/>
                      <a:pt x="4" y="382"/>
                      <a:pt x="5" y="381"/>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grpSp>
        <p:sp>
          <p:nvSpPr>
            <p:cNvPr id="64" name="Rectangle 96"/>
            <p:cNvSpPr>
              <a:spLocks noChangeArrowheads="1"/>
            </p:cNvSpPr>
            <p:nvPr/>
          </p:nvSpPr>
          <p:spPr bwMode="auto">
            <a:xfrm>
              <a:off x="6199188" y="2946400"/>
              <a:ext cx="180975" cy="436548"/>
            </a:xfrm>
            <a:prstGeom prst="rect">
              <a:avLst/>
            </a:prstGeom>
            <a:noFill/>
            <a:ln>
              <a:noFill/>
            </a:ln>
            <a:effectLst>
              <a:outerShdw blurRad="63500" dist="46662" dir="2115817" algn="ctr" rotWithShape="0">
                <a:schemeClr val="bg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spAutoFit/>
            </a:bodyPr>
            <a:lstStyle/>
            <a:p>
              <a:pPr>
                <a:defRPr/>
              </a:pPr>
              <a:endParaRPr lang="en-US" sz="2400" i="1" dirty="0">
                <a:solidFill>
                  <a:srgbClr val="FFFFFF"/>
                </a:solidFill>
                <a:latin typeface="Kruti Dev 010" pitchFamily="2" charset="0"/>
                <a:ea typeface="+mn-ea"/>
                <a:cs typeface="+mn-cs"/>
              </a:endParaRPr>
            </a:p>
          </p:txBody>
        </p:sp>
      </p:grpSp>
      <p:sp>
        <p:nvSpPr>
          <p:cNvPr id="38940" name="Text Box 83"/>
          <p:cNvSpPr txBox="1">
            <a:spLocks noChangeArrowheads="1"/>
          </p:cNvSpPr>
          <p:nvPr/>
        </p:nvSpPr>
        <p:spPr bwMode="auto">
          <a:xfrm rot="-5400000">
            <a:off x="-552449" y="3282950"/>
            <a:ext cx="3128962"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4400" b="1">
                <a:latin typeface="Kruti Dev 010" charset="0"/>
              </a:rPr>
              <a:t>fu;e ¼‡½</a:t>
            </a:r>
            <a:endParaRPr lang="en-US" sz="4400">
              <a:latin typeface="Kruti Dev 010" charset="0"/>
            </a:endParaRPr>
          </a:p>
        </p:txBody>
      </p:sp>
      <p:sp>
        <p:nvSpPr>
          <p:cNvPr id="63" name="Rectangle 97"/>
          <p:cNvSpPr>
            <a:spLocks noChangeArrowheads="1"/>
          </p:cNvSpPr>
          <p:nvPr/>
        </p:nvSpPr>
        <p:spPr bwMode="auto">
          <a:xfrm>
            <a:off x="3733800" y="660400"/>
            <a:ext cx="671513" cy="1196975"/>
          </a:xfrm>
          <a:prstGeom prst="rect">
            <a:avLst/>
          </a:prstGeom>
          <a:noFill/>
          <a:ln>
            <a:noFill/>
          </a:ln>
          <a:effectLst>
            <a:outerShdw blurRad="63500" dist="46662" dir="2115817" algn="ctr" rotWithShape="0">
              <a:schemeClr val="bg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spAutoFit/>
          </a:bodyPr>
          <a:lstStyle/>
          <a:p>
            <a:pPr algn="l">
              <a:defRPr/>
            </a:pPr>
            <a:r>
              <a:rPr lang="en-US" sz="3600" i="1" dirty="0">
                <a:solidFill>
                  <a:srgbClr val="000000"/>
                </a:solidFill>
                <a:latin typeface="Kruti Dev 010" pitchFamily="2" charset="0"/>
              </a:rPr>
              <a:t>,</a:t>
            </a:r>
          </a:p>
          <a:p>
            <a:pPr algn="l">
              <a:defRPr/>
            </a:pPr>
            <a:r>
              <a:rPr lang="en-US" sz="3600" i="1" dirty="0">
                <a:solidFill>
                  <a:srgbClr val="000000"/>
                </a:solidFill>
                <a:latin typeface="Kruti Dev 010" pitchFamily="2" charset="0"/>
              </a:rPr>
              <a:t>lh</a:t>
            </a:r>
            <a:endParaRPr lang="en-US" sz="2000" i="1" dirty="0">
              <a:solidFill>
                <a:srgbClr val="000000"/>
              </a:solidFill>
              <a:latin typeface="Kruti Dev 010" pitchFamily="2" charset="0"/>
            </a:endParaRPr>
          </a:p>
        </p:txBody>
      </p:sp>
      <p:sp>
        <p:nvSpPr>
          <p:cNvPr id="66" name="Rectangle 97"/>
          <p:cNvSpPr>
            <a:spLocks noChangeArrowheads="1"/>
          </p:cNvSpPr>
          <p:nvPr/>
        </p:nvSpPr>
        <p:spPr bwMode="auto">
          <a:xfrm>
            <a:off x="3760788" y="6416675"/>
            <a:ext cx="671512" cy="1196975"/>
          </a:xfrm>
          <a:prstGeom prst="rect">
            <a:avLst/>
          </a:prstGeom>
          <a:noFill/>
          <a:ln>
            <a:noFill/>
          </a:ln>
          <a:effectLst>
            <a:outerShdw blurRad="63500" dist="46662" dir="2115817" algn="ctr" rotWithShape="0">
              <a:schemeClr val="bg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spAutoFit/>
          </a:bodyPr>
          <a:lstStyle/>
          <a:p>
            <a:pPr>
              <a:defRPr/>
            </a:pPr>
            <a:r>
              <a:rPr lang="en-US" sz="3600" i="1" dirty="0">
                <a:solidFill>
                  <a:srgbClr val="000000"/>
                </a:solidFill>
                <a:latin typeface="Kruti Dev 010" pitchFamily="2" charset="0"/>
              </a:rPr>
              <a:t>,y</a:t>
            </a:r>
          </a:p>
          <a:p>
            <a:pPr>
              <a:defRPr/>
            </a:pPr>
            <a:r>
              <a:rPr lang="en-US" sz="3600" i="1" dirty="0">
                <a:solidFill>
                  <a:srgbClr val="000000"/>
                </a:solidFill>
                <a:latin typeface="Kruti Dev 010" pitchFamily="2" charset="0"/>
              </a:rPr>
              <a:t>lh</a:t>
            </a:r>
            <a:endParaRPr lang="en-US" sz="2000" i="1" dirty="0">
              <a:solidFill>
                <a:srgbClr val="000000"/>
              </a:solidFill>
              <a:latin typeface="Kruti Dev 010" pitchFamily="2" charset="0"/>
            </a:endParaRPr>
          </a:p>
        </p:txBody>
      </p:sp>
      <p:sp>
        <p:nvSpPr>
          <p:cNvPr id="38943" name="Rectangle 77"/>
          <p:cNvSpPr>
            <a:spLocks noChangeArrowheads="1"/>
          </p:cNvSpPr>
          <p:nvPr/>
        </p:nvSpPr>
        <p:spPr bwMode="auto">
          <a:xfrm>
            <a:off x="2027238" y="4591050"/>
            <a:ext cx="1500187"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4800" b="1">
                <a:solidFill>
                  <a:srgbClr val="000000"/>
                </a:solidFill>
                <a:latin typeface="Kruti Dev 010" charset="0"/>
              </a:rPr>
              <a:t>fuxZeu</a:t>
            </a:r>
          </a:p>
        </p:txBody>
      </p:sp>
      <p:sp>
        <p:nvSpPr>
          <p:cNvPr id="38944" name="Rectangle 77"/>
          <p:cNvSpPr>
            <a:spLocks noChangeArrowheads="1"/>
          </p:cNvSpPr>
          <p:nvPr/>
        </p:nvSpPr>
        <p:spPr bwMode="auto">
          <a:xfrm>
            <a:off x="1658938" y="781050"/>
            <a:ext cx="152717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4800" b="1">
                <a:solidFill>
                  <a:srgbClr val="000000"/>
                </a:solidFill>
                <a:latin typeface="Kruti Dev 010" charset="0"/>
              </a:rPr>
              <a:t>mRifRr</a:t>
            </a:r>
            <a:endParaRPr lang="en-US" sz="4800">
              <a:latin typeface="Kruti Dev 010" charset="0"/>
            </a:endParaRPr>
          </a:p>
        </p:txBody>
      </p:sp>
      <p:sp>
        <p:nvSpPr>
          <p:cNvPr id="69" name="Text Box 44"/>
          <p:cNvSpPr txBox="1">
            <a:spLocks noChangeArrowheads="1"/>
          </p:cNvSpPr>
          <p:nvPr/>
        </p:nvSpPr>
        <p:spPr bwMode="auto">
          <a:xfrm>
            <a:off x="5030788" y="2571267"/>
            <a:ext cx="4572000" cy="2927725"/>
          </a:xfrm>
          <a:prstGeom prst="rect">
            <a:avLst/>
          </a:prstGeom>
          <a:noFill/>
          <a:ln w="12700">
            <a:noFill/>
            <a:miter lim="800000"/>
            <a:headEnd/>
            <a:tailEnd/>
          </a:ln>
          <a:effectLst>
            <a:outerShdw blurRad="63500" dist="38099" dir="2700000" algn="ctr" rotWithShape="0">
              <a:schemeClr val="tx1">
                <a:alpha val="74998"/>
              </a:schemeClr>
            </a:outerShdw>
          </a:effectLst>
        </p:spPr>
        <p:txBody>
          <a:bodyPr>
            <a:spAutoFit/>
          </a:bodyPr>
          <a:lstStyle/>
          <a:p>
            <a:pPr algn="ctr">
              <a:lnSpc>
                <a:spcPct val="65000"/>
              </a:lnSpc>
              <a:spcBef>
                <a:spcPct val="50000"/>
              </a:spcBef>
              <a:defRPr/>
            </a:pPr>
            <a:r>
              <a:rPr lang="en-US" sz="4400" b="1" dirty="0">
                <a:ln>
                  <a:solidFill>
                    <a:srgbClr val="FFFF00"/>
                  </a:solidFill>
                </a:ln>
                <a:solidFill>
                  <a:srgbClr val="FFEA18"/>
                </a:solidFill>
                <a:latin typeface="Kruti Dev 010" pitchFamily="2" charset="0"/>
                <a:ea typeface="ＭＳ Ｐゴシック" pitchFamily="-84" charset="-128"/>
                <a:cs typeface="+mn-cs"/>
              </a:rPr>
              <a:t>^^fu;e** dh</a:t>
            </a:r>
          </a:p>
          <a:p>
            <a:pPr algn="ctr">
              <a:lnSpc>
                <a:spcPct val="65000"/>
              </a:lnSpc>
              <a:spcBef>
                <a:spcPct val="50000"/>
              </a:spcBef>
              <a:defRPr/>
            </a:pPr>
            <a:r>
              <a:rPr lang="en-US" sz="4400" b="1" dirty="0">
                <a:solidFill>
                  <a:srgbClr val="FFFF00"/>
                </a:solidFill>
                <a:latin typeface="Kruti Dev 010"/>
                <a:ea typeface="ＭＳ Ｐゴシック" pitchFamily="34" charset="-128"/>
                <a:cs typeface="+mn-cs"/>
              </a:rPr>
              <a:t>‡</a:t>
            </a:r>
            <a:r>
              <a:rPr lang="en-US" sz="4400" b="1" dirty="0">
                <a:ln>
                  <a:solidFill>
                    <a:srgbClr val="FFFF00"/>
                  </a:solidFill>
                </a:ln>
                <a:solidFill>
                  <a:srgbClr val="FFEA18"/>
                </a:solidFill>
                <a:latin typeface="Kruti Dev 010" pitchFamily="2" charset="0"/>
                <a:ea typeface="ＭＳ Ｐゴシック" pitchFamily="-84" charset="-128"/>
                <a:cs typeface="+mn-cs"/>
              </a:rPr>
              <a:t> iqLrdsa</a:t>
            </a:r>
          </a:p>
          <a:p>
            <a:pPr algn="ctr">
              <a:lnSpc>
                <a:spcPct val="65000"/>
              </a:lnSpc>
              <a:spcBef>
                <a:spcPct val="50000"/>
              </a:spcBef>
              <a:defRPr/>
            </a:pPr>
            <a:r>
              <a:rPr lang="en-US" sz="4400" b="1" dirty="0">
                <a:ln>
                  <a:solidFill>
                    <a:srgbClr val="FFFF00"/>
                  </a:solidFill>
                </a:ln>
                <a:solidFill>
                  <a:srgbClr val="FFEA18"/>
                </a:solidFill>
                <a:latin typeface="Kruti Dev 010" pitchFamily="2" charset="0"/>
                <a:ea typeface="ＭＳ Ｐゴシック" pitchFamily="-84" charset="-128"/>
                <a:cs typeface="+mn-cs"/>
              </a:rPr>
              <a:t>vFkok</a:t>
            </a:r>
          </a:p>
          <a:p>
            <a:pPr algn="ctr">
              <a:lnSpc>
                <a:spcPct val="65000"/>
              </a:lnSpc>
              <a:spcBef>
                <a:spcPct val="50000"/>
              </a:spcBef>
              <a:defRPr/>
            </a:pPr>
            <a:r>
              <a:rPr lang="en-US" sz="4400" b="1" dirty="0">
                <a:ln>
                  <a:solidFill>
                    <a:srgbClr val="FFFF00"/>
                  </a:solidFill>
                </a:ln>
                <a:solidFill>
                  <a:srgbClr val="FFEA18"/>
                </a:solidFill>
                <a:latin typeface="Kruti Dev 010" pitchFamily="2" charset="0"/>
                <a:ea typeface="ＭＳ Ｐゴシック" pitchFamily="-84" charset="-128"/>
                <a:cs typeface="+mn-cs"/>
              </a:rPr>
              <a:t>^^rksjkg**</a:t>
            </a:r>
          </a:p>
        </p:txBody>
      </p:sp>
      <p:sp>
        <p:nvSpPr>
          <p:cNvPr id="70" name="Rectangle 69"/>
          <p:cNvSpPr>
            <a:spLocks noChangeArrowheads="1"/>
          </p:cNvSpPr>
          <p:nvPr/>
        </p:nvSpPr>
        <p:spPr bwMode="auto">
          <a:xfrm>
            <a:off x="6289675" y="442306"/>
            <a:ext cx="3571875" cy="2105705"/>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gn="ctr">
              <a:lnSpc>
                <a:spcPct val="110000"/>
              </a:lnSpc>
              <a:spcBef>
                <a:spcPts val="0"/>
              </a:spcBef>
              <a:defRPr/>
            </a:pPr>
            <a:r>
              <a:rPr lang="en-US" sz="4000" b="1" i="1" dirty="0">
                <a:ln>
                  <a:solidFill>
                    <a:schemeClr val="bg1"/>
                  </a:solidFill>
                </a:ln>
                <a:solidFill>
                  <a:schemeClr val="bg1"/>
                </a:solidFill>
                <a:latin typeface="Kruti Dev 010" pitchFamily="2" charset="0"/>
              </a:rPr>
              <a:t>iqjkus fu;e dh</a:t>
            </a:r>
          </a:p>
          <a:p>
            <a:pPr algn="ctr">
              <a:lnSpc>
                <a:spcPct val="110000"/>
              </a:lnSpc>
              <a:spcBef>
                <a:spcPts val="0"/>
              </a:spcBef>
              <a:defRPr/>
            </a:pPr>
            <a:r>
              <a:rPr lang="en-US" sz="4000" b="1" i="1" dirty="0">
                <a:ln>
                  <a:solidFill>
                    <a:schemeClr val="bg1"/>
                  </a:solidFill>
                </a:ln>
                <a:solidFill>
                  <a:schemeClr val="bg1"/>
                </a:solidFill>
                <a:latin typeface="Kruti Dev 010" pitchFamily="2" charset="0"/>
              </a:rPr>
              <a:t>iqLrdsa fu;ksftr djuk</a:t>
            </a:r>
            <a:endParaRPr lang="en-US" sz="4000" b="1" dirty="0">
              <a:ln>
                <a:solidFill>
                  <a:schemeClr val="bg1"/>
                </a:solidFill>
              </a:ln>
              <a:solidFill>
                <a:schemeClr val="bg1"/>
              </a:solidFill>
              <a:latin typeface="Kruti Dev 010" pitchFamily="2" charset="0"/>
            </a:endParaRPr>
          </a:p>
        </p:txBody>
      </p:sp>
      <p:sp>
        <p:nvSpPr>
          <p:cNvPr id="71" name="Text Box 58"/>
          <p:cNvSpPr txBox="1">
            <a:spLocks noChangeArrowheads="1"/>
          </p:cNvSpPr>
          <p:nvPr/>
        </p:nvSpPr>
        <p:spPr bwMode="auto">
          <a:xfrm>
            <a:off x="5357813" y="5874513"/>
            <a:ext cx="3956050" cy="1384995"/>
          </a:xfrm>
          <a:prstGeom prst="rect">
            <a:avLst/>
          </a:prstGeom>
          <a:noFill/>
          <a:ln w="12700">
            <a:noFill/>
            <a:miter lim="800000"/>
            <a:headEnd/>
            <a:tailEnd/>
          </a:ln>
          <a:effectLst>
            <a:outerShdw blurRad="63500" dist="71842" dir="2700000" algn="ctr" rotWithShape="0">
              <a:schemeClr val="tx1">
                <a:alpha val="74998"/>
              </a:schemeClr>
            </a:outerShdw>
          </a:effectLst>
        </p:spPr>
        <p:txBody>
          <a:bodyPr>
            <a:spAutoFit/>
          </a:bodyPr>
          <a:lstStyle/>
          <a:p>
            <a:pPr algn="ctr">
              <a:spcBef>
                <a:spcPct val="50000"/>
              </a:spcBef>
              <a:defRPr/>
            </a:pPr>
            <a:r>
              <a:rPr lang="en-US" sz="2800" b="1" dirty="0">
                <a:ln>
                  <a:solidFill>
                    <a:schemeClr val="bg1"/>
                  </a:solidFill>
                </a:ln>
                <a:solidFill>
                  <a:schemeClr val="bg1"/>
                </a:solidFill>
                <a:latin typeface="Kruti Dev 010" pitchFamily="2" charset="0"/>
                <a:ea typeface="+mn-ea"/>
                <a:cs typeface="+mn-cs"/>
              </a:rPr>
              <a:t>vuqekur% ckbZcy dk dky[kaM vczkge ds iwoZ ls </a:t>
            </a:r>
            <a:r>
              <a:rPr lang="en-US" sz="2800" b="1" dirty="0">
                <a:ln>
                  <a:solidFill>
                    <a:schemeClr val="bg1"/>
                  </a:solidFill>
                </a:ln>
                <a:solidFill>
                  <a:schemeClr val="bg1"/>
                </a:solidFill>
                <a:latin typeface="Kruti Dev 010"/>
                <a:ea typeface="ＭＳ Ｐゴシック" pitchFamily="34" charset="-128"/>
                <a:cs typeface="+mn-cs"/>
              </a:rPr>
              <a:t>ƒ†ŒŒ </a:t>
            </a:r>
            <a:r>
              <a:rPr lang="en-US" sz="2800" b="1" dirty="0">
                <a:ln>
                  <a:solidFill>
                    <a:schemeClr val="bg1"/>
                  </a:solidFill>
                </a:ln>
                <a:solidFill>
                  <a:schemeClr val="bg1"/>
                </a:solidFill>
                <a:latin typeface="Kruti Dev 010" pitchFamily="2" charset="0"/>
                <a:ea typeface="ＭＳ Ｐゴシック" pitchFamily="34" charset="-128"/>
                <a:cs typeface="+mn-cs"/>
              </a:rPr>
              <a:t>ch-lh- </a:t>
            </a:r>
            <a:endParaRPr lang="en-US" sz="2800" b="1" dirty="0">
              <a:ln>
                <a:solidFill>
                  <a:schemeClr val="bg1"/>
                </a:solidFill>
              </a:ln>
              <a:solidFill>
                <a:schemeClr val="bg1"/>
              </a:solidFill>
              <a:latin typeface="Kruti Dev 010" pitchFamily="2" charset="0"/>
              <a:ea typeface="+mn-ea"/>
              <a:cs typeface="+mn-cs"/>
            </a:endParaRPr>
          </a:p>
        </p:txBody>
      </p:sp>
      <p:sp>
        <p:nvSpPr>
          <p:cNvPr id="72" name="AutoShape 59"/>
          <p:cNvSpPr>
            <a:spLocks noChangeArrowheads="1"/>
          </p:cNvSpPr>
          <p:nvPr/>
        </p:nvSpPr>
        <p:spPr bwMode="auto">
          <a:xfrm>
            <a:off x="5348288" y="5956300"/>
            <a:ext cx="4010025" cy="1263650"/>
          </a:xfrm>
          <a:prstGeom prst="roundRect">
            <a:avLst>
              <a:gd name="adj" fmla="val 16667"/>
            </a:avLst>
          </a:prstGeom>
          <a:noFill/>
          <a:ln w="57150">
            <a:solidFill>
              <a:schemeClr val="bg1"/>
            </a:solidFill>
            <a:round/>
            <a:headEnd/>
            <a:tailEnd/>
          </a:ln>
          <a:effectLst>
            <a:outerShdw blurRad="63500" dist="71842"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pic>
        <p:nvPicPr>
          <p:cNvPr id="38949" name="Picture 53"/>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446588" y="204788"/>
            <a:ext cx="2095500" cy="1358900"/>
          </a:xfrm>
          <a:prstGeom prst="rect">
            <a:avLst/>
          </a:prstGeom>
          <a:noFill/>
          <a:ln w="76200">
            <a:solidFill>
              <a:srgbClr val="0000FF"/>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100"/>
                                  </p:stCondLst>
                                  <p:childTnLst>
                                    <p:set>
                                      <p:cBhvr>
                                        <p:cTn id="6" dur="1" fill="hold">
                                          <p:stCondLst>
                                            <p:cond delay="0"/>
                                          </p:stCondLst>
                                        </p:cTn>
                                        <p:tgtEl>
                                          <p:spTgt spid="806969"/>
                                        </p:tgtEl>
                                        <p:attrNameLst>
                                          <p:attrName>style.visibility</p:attrName>
                                        </p:attrNameLst>
                                      </p:cBhvr>
                                      <p:to>
                                        <p:strVal val="visible"/>
                                      </p:to>
                                    </p:set>
                                    <p:animEffect transition="in" filter="fade">
                                      <p:cBhvr>
                                        <p:cTn id="7" dur="1000"/>
                                        <p:tgtEl>
                                          <p:spTgt spid="8069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696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61" name="Group 58"/>
          <p:cNvGrpSpPr>
            <a:grpSpLocks/>
          </p:cNvGrpSpPr>
          <p:nvPr/>
        </p:nvGrpSpPr>
        <p:grpSpPr bwMode="auto">
          <a:xfrm>
            <a:off x="169863" y="-176213"/>
            <a:ext cx="9691687" cy="7888288"/>
            <a:chOff x="169863" y="-176213"/>
            <a:chExt cx="9691687" cy="7888288"/>
          </a:xfrm>
        </p:grpSpPr>
        <p:grpSp>
          <p:nvGrpSpPr>
            <p:cNvPr id="40962" name="Group 47"/>
            <p:cNvGrpSpPr>
              <a:grpSpLocks/>
            </p:cNvGrpSpPr>
            <p:nvPr/>
          </p:nvGrpSpPr>
          <p:grpSpPr bwMode="auto">
            <a:xfrm>
              <a:off x="3694113" y="-176213"/>
              <a:ext cx="901700" cy="1768476"/>
              <a:chOff x="6153150" y="2946400"/>
              <a:chExt cx="901700" cy="1682749"/>
            </a:xfrm>
          </p:grpSpPr>
          <p:grpSp>
            <p:nvGrpSpPr>
              <p:cNvPr id="41009" name="Group 85"/>
              <p:cNvGrpSpPr>
                <a:grpSpLocks/>
              </p:cNvGrpSpPr>
              <p:nvPr/>
            </p:nvGrpSpPr>
            <p:grpSpPr bwMode="auto">
              <a:xfrm>
                <a:off x="6153150" y="3681413"/>
                <a:ext cx="901700" cy="947736"/>
                <a:chOff x="1557" y="1007"/>
                <a:chExt cx="2105" cy="1949"/>
              </a:xfrm>
            </p:grpSpPr>
            <p:grpSp>
              <p:nvGrpSpPr>
                <p:cNvPr id="41011" name="Group 87"/>
                <p:cNvGrpSpPr>
                  <a:grpSpLocks/>
                </p:cNvGrpSpPr>
                <p:nvPr/>
              </p:nvGrpSpPr>
              <p:grpSpPr bwMode="auto">
                <a:xfrm>
                  <a:off x="1557" y="1209"/>
                  <a:ext cx="2105" cy="1421"/>
                  <a:chOff x="578" y="2316"/>
                  <a:chExt cx="2105" cy="1421"/>
                </a:xfrm>
              </p:grpSpPr>
              <p:sp>
                <p:nvSpPr>
                  <p:cNvPr id="41017" name="Freeform 88" descr="Cork"/>
                  <p:cNvSpPr>
                    <a:spLocks/>
                  </p:cNvSpPr>
                  <p:nvPr/>
                </p:nvSpPr>
                <p:spPr bwMode="auto">
                  <a:xfrm>
                    <a:off x="633" y="2316"/>
                    <a:ext cx="2050" cy="256"/>
                  </a:xfrm>
                  <a:custGeom>
                    <a:avLst/>
                    <a:gdLst>
                      <a:gd name="T0" fmla="*/ 2147483647 w 592"/>
                      <a:gd name="T1" fmla="*/ 2147483647 h 90"/>
                      <a:gd name="T2" fmla="*/ 2147483647 w 592"/>
                      <a:gd name="T3" fmla="*/ 2147483647 h 90"/>
                      <a:gd name="T4" fmla="*/ 2147483647 w 592"/>
                      <a:gd name="T5" fmla="*/ 2147483647 h 90"/>
                      <a:gd name="T6" fmla="*/ 2147483647 w 592"/>
                      <a:gd name="T7" fmla="*/ 2147483647 h 90"/>
                      <a:gd name="T8" fmla="*/ 2147483647 w 592"/>
                      <a:gd name="T9" fmla="*/ 2147483647 h 90"/>
                      <a:gd name="T10" fmla="*/ 2147483647 w 592"/>
                      <a:gd name="T11" fmla="*/ 2147483647 h 90"/>
                      <a:gd name="T12" fmla="*/ 2147483647 w 592"/>
                      <a:gd name="T13" fmla="*/ 2147483647 h 90"/>
                      <a:gd name="T14" fmla="*/ 2147483647 w 592"/>
                      <a:gd name="T15" fmla="*/ 2147483647 h 90"/>
                      <a:gd name="T16" fmla="*/ 2147483647 w 592"/>
                      <a:gd name="T17" fmla="*/ 2147483647 h 90"/>
                      <a:gd name="T18" fmla="*/ 2147483647 w 592"/>
                      <a:gd name="T19" fmla="*/ 2147483647 h 90"/>
                      <a:gd name="T20" fmla="*/ 2147483647 w 592"/>
                      <a:gd name="T21" fmla="*/ 0 h 90"/>
                      <a:gd name="T22" fmla="*/ 2147483647 w 592"/>
                      <a:gd name="T23" fmla="*/ 2147483647 h 90"/>
                      <a:gd name="T24" fmla="*/ 2147483647 w 592"/>
                      <a:gd name="T25" fmla="*/ 2147483647 h 90"/>
                      <a:gd name="T26" fmla="*/ 2147483647 w 592"/>
                      <a:gd name="T27" fmla="*/ 2147483647 h 90"/>
                      <a:gd name="T28" fmla="*/ 2147483647 w 592"/>
                      <a:gd name="T29" fmla="*/ 2147483647 h 90"/>
                      <a:gd name="T30" fmla="*/ 2147483647 w 592"/>
                      <a:gd name="T31" fmla="*/ 2147483647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2"/>
                      <a:gd name="T49" fmla="*/ 0 h 90"/>
                      <a:gd name="T50" fmla="*/ 592 w 592"/>
                      <a:gd name="T51" fmla="*/ 90 h 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2" h="90">
                        <a:moveTo>
                          <a:pt x="8" y="90"/>
                        </a:moveTo>
                        <a:cubicBezTo>
                          <a:pt x="0" y="78"/>
                          <a:pt x="10" y="51"/>
                          <a:pt x="22" y="44"/>
                        </a:cubicBezTo>
                        <a:cubicBezTo>
                          <a:pt x="27" y="35"/>
                          <a:pt x="23" y="39"/>
                          <a:pt x="34" y="36"/>
                        </a:cubicBezTo>
                        <a:cubicBezTo>
                          <a:pt x="38" y="34"/>
                          <a:pt x="46" y="32"/>
                          <a:pt x="46" y="32"/>
                        </a:cubicBezTo>
                        <a:cubicBezTo>
                          <a:pt x="72" y="33"/>
                          <a:pt x="84" y="35"/>
                          <a:pt x="112" y="34"/>
                        </a:cubicBezTo>
                        <a:cubicBezTo>
                          <a:pt x="125" y="35"/>
                          <a:pt x="138" y="38"/>
                          <a:pt x="152" y="40"/>
                        </a:cubicBezTo>
                        <a:cubicBezTo>
                          <a:pt x="158" y="42"/>
                          <a:pt x="170" y="46"/>
                          <a:pt x="170" y="46"/>
                        </a:cubicBezTo>
                        <a:cubicBezTo>
                          <a:pt x="192" y="42"/>
                          <a:pt x="215" y="46"/>
                          <a:pt x="238" y="52"/>
                        </a:cubicBezTo>
                        <a:cubicBezTo>
                          <a:pt x="271" y="50"/>
                          <a:pt x="304" y="47"/>
                          <a:pt x="338" y="44"/>
                        </a:cubicBezTo>
                        <a:cubicBezTo>
                          <a:pt x="381" y="33"/>
                          <a:pt x="427" y="24"/>
                          <a:pt x="472" y="16"/>
                        </a:cubicBezTo>
                        <a:cubicBezTo>
                          <a:pt x="488" y="12"/>
                          <a:pt x="503" y="4"/>
                          <a:pt x="520" y="0"/>
                        </a:cubicBezTo>
                        <a:cubicBezTo>
                          <a:pt x="537" y="0"/>
                          <a:pt x="554" y="0"/>
                          <a:pt x="572" y="2"/>
                        </a:cubicBezTo>
                        <a:cubicBezTo>
                          <a:pt x="582" y="3"/>
                          <a:pt x="587" y="21"/>
                          <a:pt x="590" y="30"/>
                        </a:cubicBezTo>
                        <a:cubicBezTo>
                          <a:pt x="590" y="32"/>
                          <a:pt x="592" y="36"/>
                          <a:pt x="592" y="36"/>
                        </a:cubicBezTo>
                        <a:cubicBezTo>
                          <a:pt x="588" y="45"/>
                          <a:pt x="589" y="52"/>
                          <a:pt x="582" y="60"/>
                        </a:cubicBezTo>
                        <a:cubicBezTo>
                          <a:pt x="579" y="67"/>
                          <a:pt x="577" y="66"/>
                          <a:pt x="584" y="66"/>
                        </a:cubicBezTo>
                      </a:path>
                    </a:pathLst>
                  </a:custGeom>
                  <a:blipFill dpi="0" rotWithShape="0">
                    <a:blip r:embed="rId3"/>
                    <a:srcRect/>
                    <a:tile tx="0" ty="0" sx="100000" sy="100000" flip="none" algn="tl"/>
                  </a:blip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41018" name="Freeform 89" descr="Cork"/>
                  <p:cNvSpPr>
                    <a:spLocks/>
                  </p:cNvSpPr>
                  <p:nvPr/>
                </p:nvSpPr>
                <p:spPr bwMode="auto">
                  <a:xfrm>
                    <a:off x="578" y="2506"/>
                    <a:ext cx="2074" cy="1231"/>
                  </a:xfrm>
                  <a:custGeom>
                    <a:avLst/>
                    <a:gdLst>
                      <a:gd name="T0" fmla="*/ 2147483647 w 599"/>
                      <a:gd name="T1" fmla="*/ 0 h 432"/>
                      <a:gd name="T2" fmla="*/ 2147483647 w 599"/>
                      <a:gd name="T3" fmla="*/ 2147483647 h 432"/>
                      <a:gd name="T4" fmla="*/ 2147483647 w 599"/>
                      <a:gd name="T5" fmla="*/ 2147483647 h 432"/>
                      <a:gd name="T6" fmla="*/ 2147483647 w 599"/>
                      <a:gd name="T7" fmla="*/ 2147483647 h 432"/>
                      <a:gd name="T8" fmla="*/ 2147483647 w 599"/>
                      <a:gd name="T9" fmla="*/ 2147483647 h 432"/>
                      <a:gd name="T10" fmla="*/ 2147483647 w 599"/>
                      <a:gd name="T11" fmla="*/ 2147483647 h 432"/>
                      <a:gd name="T12" fmla="*/ 2147483647 w 599"/>
                      <a:gd name="T13" fmla="*/ 2147483647 h 432"/>
                      <a:gd name="T14" fmla="*/ 2147483647 w 599"/>
                      <a:gd name="T15" fmla="*/ 2147483647 h 432"/>
                      <a:gd name="T16" fmla="*/ 2147483647 w 599"/>
                      <a:gd name="T17" fmla="*/ 2147483647 h 432"/>
                      <a:gd name="T18" fmla="*/ 2147483647 w 599"/>
                      <a:gd name="T19" fmla="*/ 2147483647 h 432"/>
                      <a:gd name="T20" fmla="*/ 2147483647 w 599"/>
                      <a:gd name="T21" fmla="*/ 2147483647 h 432"/>
                      <a:gd name="T22" fmla="*/ 2147483647 w 599"/>
                      <a:gd name="T23" fmla="*/ 2147483647 h 432"/>
                      <a:gd name="T24" fmla="*/ 2147483647 w 599"/>
                      <a:gd name="T25" fmla="*/ 2147483647 h 432"/>
                      <a:gd name="T26" fmla="*/ 2147483647 w 599"/>
                      <a:gd name="T27" fmla="*/ 2147483647 h 432"/>
                      <a:gd name="T28" fmla="*/ 2147483647 w 599"/>
                      <a:gd name="T29" fmla="*/ 2147483647 h 432"/>
                      <a:gd name="T30" fmla="*/ 2147483647 w 599"/>
                      <a:gd name="T31" fmla="*/ 2147483647 h 432"/>
                      <a:gd name="T32" fmla="*/ 2147483647 w 599"/>
                      <a:gd name="T33" fmla="*/ 2147483647 h 432"/>
                      <a:gd name="T34" fmla="*/ 2147483647 w 599"/>
                      <a:gd name="T35" fmla="*/ 2147483647 h 432"/>
                      <a:gd name="T36" fmla="*/ 2147483647 w 599"/>
                      <a:gd name="T37" fmla="*/ 2147483647 h 432"/>
                      <a:gd name="T38" fmla="*/ 2147483647 w 599"/>
                      <a:gd name="T39" fmla="*/ 2147483647 h 432"/>
                      <a:gd name="T40" fmla="*/ 2147483647 w 599"/>
                      <a:gd name="T41" fmla="*/ 2147483647 h 432"/>
                      <a:gd name="T42" fmla="*/ 2147483647 w 599"/>
                      <a:gd name="T43" fmla="*/ 2147483647 h 432"/>
                      <a:gd name="T44" fmla="*/ 2147483647 w 599"/>
                      <a:gd name="T45" fmla="*/ 2147483647 h 432"/>
                      <a:gd name="T46" fmla="*/ 2147483647 w 599"/>
                      <a:gd name="T47" fmla="*/ 2147483647 h 432"/>
                      <a:gd name="T48" fmla="*/ 2147483647 w 599"/>
                      <a:gd name="T49" fmla="*/ 2147483647 h 432"/>
                      <a:gd name="T50" fmla="*/ 2147483647 w 599"/>
                      <a:gd name="T51" fmla="*/ 2147483647 h 432"/>
                      <a:gd name="T52" fmla="*/ 2147483647 w 599"/>
                      <a:gd name="T53" fmla="*/ 2147483647 h 432"/>
                      <a:gd name="T54" fmla="*/ 2147483647 w 599"/>
                      <a:gd name="T55" fmla="*/ 2147483647 h 432"/>
                      <a:gd name="T56" fmla="*/ 2147483647 w 599"/>
                      <a:gd name="T57" fmla="*/ 2147483647 h 432"/>
                      <a:gd name="T58" fmla="*/ 2147483647 w 599"/>
                      <a:gd name="T59" fmla="*/ 2147483647 h 432"/>
                      <a:gd name="T60" fmla="*/ 2147483647 w 599"/>
                      <a:gd name="T61" fmla="*/ 2147483647 h 4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99"/>
                      <a:gd name="T94" fmla="*/ 0 h 432"/>
                      <a:gd name="T95" fmla="*/ 599 w 599"/>
                      <a:gd name="T96" fmla="*/ 432 h 4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99" h="432">
                        <a:moveTo>
                          <a:pt x="599" y="0"/>
                        </a:moveTo>
                        <a:cubicBezTo>
                          <a:pt x="597" y="2"/>
                          <a:pt x="596" y="4"/>
                          <a:pt x="595" y="6"/>
                        </a:cubicBezTo>
                        <a:cubicBezTo>
                          <a:pt x="593" y="7"/>
                          <a:pt x="590" y="8"/>
                          <a:pt x="589" y="10"/>
                        </a:cubicBezTo>
                        <a:cubicBezTo>
                          <a:pt x="587" y="11"/>
                          <a:pt x="585" y="23"/>
                          <a:pt x="585" y="24"/>
                        </a:cubicBezTo>
                        <a:cubicBezTo>
                          <a:pt x="575" y="45"/>
                          <a:pt x="570" y="72"/>
                          <a:pt x="557" y="92"/>
                        </a:cubicBezTo>
                        <a:cubicBezTo>
                          <a:pt x="551" y="130"/>
                          <a:pt x="537" y="171"/>
                          <a:pt x="525" y="208"/>
                        </a:cubicBezTo>
                        <a:cubicBezTo>
                          <a:pt x="523" y="228"/>
                          <a:pt x="519" y="246"/>
                          <a:pt x="515" y="266"/>
                        </a:cubicBezTo>
                        <a:cubicBezTo>
                          <a:pt x="511" y="294"/>
                          <a:pt x="511" y="322"/>
                          <a:pt x="505" y="350"/>
                        </a:cubicBezTo>
                        <a:cubicBezTo>
                          <a:pt x="503" y="368"/>
                          <a:pt x="503" y="385"/>
                          <a:pt x="495" y="402"/>
                        </a:cubicBezTo>
                        <a:cubicBezTo>
                          <a:pt x="492" y="416"/>
                          <a:pt x="474" y="420"/>
                          <a:pt x="461" y="422"/>
                        </a:cubicBezTo>
                        <a:cubicBezTo>
                          <a:pt x="440" y="416"/>
                          <a:pt x="450" y="419"/>
                          <a:pt x="433" y="414"/>
                        </a:cubicBezTo>
                        <a:cubicBezTo>
                          <a:pt x="429" y="412"/>
                          <a:pt x="421" y="410"/>
                          <a:pt x="421" y="410"/>
                        </a:cubicBezTo>
                        <a:cubicBezTo>
                          <a:pt x="410" y="394"/>
                          <a:pt x="414" y="367"/>
                          <a:pt x="425" y="352"/>
                        </a:cubicBezTo>
                        <a:cubicBezTo>
                          <a:pt x="426" y="347"/>
                          <a:pt x="431" y="342"/>
                          <a:pt x="431" y="338"/>
                        </a:cubicBezTo>
                        <a:cubicBezTo>
                          <a:pt x="429" y="328"/>
                          <a:pt x="405" y="328"/>
                          <a:pt x="405" y="328"/>
                        </a:cubicBezTo>
                        <a:cubicBezTo>
                          <a:pt x="392" y="315"/>
                          <a:pt x="365" y="319"/>
                          <a:pt x="347" y="316"/>
                        </a:cubicBezTo>
                        <a:cubicBezTo>
                          <a:pt x="268" y="322"/>
                          <a:pt x="188" y="334"/>
                          <a:pt x="113" y="360"/>
                        </a:cubicBezTo>
                        <a:cubicBezTo>
                          <a:pt x="101" y="377"/>
                          <a:pt x="116" y="356"/>
                          <a:pt x="103" y="368"/>
                        </a:cubicBezTo>
                        <a:cubicBezTo>
                          <a:pt x="99" y="370"/>
                          <a:pt x="90" y="387"/>
                          <a:pt x="87" y="392"/>
                        </a:cubicBezTo>
                        <a:cubicBezTo>
                          <a:pt x="94" y="431"/>
                          <a:pt x="75" y="417"/>
                          <a:pt x="53" y="432"/>
                        </a:cubicBezTo>
                        <a:cubicBezTo>
                          <a:pt x="44" y="429"/>
                          <a:pt x="36" y="426"/>
                          <a:pt x="29" y="422"/>
                        </a:cubicBezTo>
                        <a:cubicBezTo>
                          <a:pt x="24" y="419"/>
                          <a:pt x="17" y="414"/>
                          <a:pt x="17" y="414"/>
                        </a:cubicBezTo>
                        <a:cubicBezTo>
                          <a:pt x="12" y="399"/>
                          <a:pt x="16" y="404"/>
                          <a:pt x="7" y="398"/>
                        </a:cubicBezTo>
                        <a:cubicBezTo>
                          <a:pt x="0" y="388"/>
                          <a:pt x="5" y="380"/>
                          <a:pt x="11" y="372"/>
                        </a:cubicBezTo>
                        <a:cubicBezTo>
                          <a:pt x="8" y="357"/>
                          <a:pt x="13" y="347"/>
                          <a:pt x="17" y="334"/>
                        </a:cubicBezTo>
                        <a:cubicBezTo>
                          <a:pt x="19" y="311"/>
                          <a:pt x="19" y="283"/>
                          <a:pt x="27" y="262"/>
                        </a:cubicBezTo>
                        <a:cubicBezTo>
                          <a:pt x="28" y="237"/>
                          <a:pt x="32" y="212"/>
                          <a:pt x="29" y="188"/>
                        </a:cubicBezTo>
                        <a:cubicBezTo>
                          <a:pt x="31" y="167"/>
                          <a:pt x="27" y="146"/>
                          <a:pt x="31" y="126"/>
                        </a:cubicBezTo>
                        <a:cubicBezTo>
                          <a:pt x="29" y="108"/>
                          <a:pt x="27" y="99"/>
                          <a:pt x="29" y="82"/>
                        </a:cubicBezTo>
                        <a:cubicBezTo>
                          <a:pt x="26" y="64"/>
                          <a:pt x="23" y="47"/>
                          <a:pt x="21" y="30"/>
                        </a:cubicBezTo>
                        <a:cubicBezTo>
                          <a:pt x="23" y="10"/>
                          <a:pt x="28" y="9"/>
                          <a:pt x="19" y="14"/>
                        </a:cubicBezTo>
                      </a:path>
                    </a:pathLst>
                  </a:custGeom>
                  <a:blipFill dpi="0" rotWithShape="0">
                    <a:blip r:embed="rId3"/>
                    <a:srcRect/>
                    <a:tile tx="0" ty="0" sx="100000" sy="100000" flip="none" algn="tl"/>
                  </a:blip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grpSp>
            <p:sp>
              <p:nvSpPr>
                <p:cNvPr id="41012" name="Freeform 91"/>
                <p:cNvSpPr>
                  <a:spLocks/>
                </p:cNvSpPr>
                <p:nvPr/>
              </p:nvSpPr>
              <p:spPr bwMode="auto">
                <a:xfrm>
                  <a:off x="1616" y="2649"/>
                  <a:ext cx="88" cy="277"/>
                </a:xfrm>
                <a:custGeom>
                  <a:avLst/>
                  <a:gdLst>
                    <a:gd name="T0" fmla="*/ 218 w 85"/>
                    <a:gd name="T1" fmla="*/ 3 h 318"/>
                    <a:gd name="T2" fmla="*/ 190 w 85"/>
                    <a:gd name="T3" fmla="*/ 3 h 318"/>
                    <a:gd name="T4" fmla="*/ 144 w 85"/>
                    <a:gd name="T5" fmla="*/ 3 h 318"/>
                    <a:gd name="T6" fmla="*/ 165 w 85"/>
                    <a:gd name="T7" fmla="*/ 3 h 318"/>
                    <a:gd name="T8" fmla="*/ 190 w 85"/>
                    <a:gd name="T9" fmla="*/ 3 h 318"/>
                    <a:gd name="T10" fmla="*/ 113 w 85"/>
                    <a:gd name="T11" fmla="*/ 3 h 318"/>
                    <a:gd name="T12" fmla="*/ 113 w 85"/>
                    <a:gd name="T13" fmla="*/ 3 h 318"/>
                    <a:gd name="T14" fmla="*/ 144 w 85"/>
                    <a:gd name="T15" fmla="*/ 3 h 318"/>
                    <a:gd name="T16" fmla="*/ 86 w 85"/>
                    <a:gd name="T17" fmla="*/ 3 h 318"/>
                    <a:gd name="T18" fmla="*/ 113 w 85"/>
                    <a:gd name="T19" fmla="*/ 3 h 318"/>
                    <a:gd name="T20" fmla="*/ 144 w 85"/>
                    <a:gd name="T21" fmla="*/ 3 h 318"/>
                    <a:gd name="T22" fmla="*/ 113 w 85"/>
                    <a:gd name="T23" fmla="*/ 3 h 318"/>
                    <a:gd name="T24" fmla="*/ 144 w 85"/>
                    <a:gd name="T25" fmla="*/ 3 h 318"/>
                    <a:gd name="T26" fmla="*/ 113 w 85"/>
                    <a:gd name="T27" fmla="*/ 3 h 318"/>
                    <a:gd name="T28" fmla="*/ 144 w 85"/>
                    <a:gd name="T29" fmla="*/ 3 h 318"/>
                    <a:gd name="T30" fmla="*/ 165 w 85"/>
                    <a:gd name="T31" fmla="*/ 3 h 318"/>
                    <a:gd name="T32" fmla="*/ 218 w 85"/>
                    <a:gd name="T33" fmla="*/ 3 h 318"/>
                    <a:gd name="T34" fmla="*/ 241 w 85"/>
                    <a:gd name="T35" fmla="*/ 3 h 318"/>
                    <a:gd name="T36" fmla="*/ 218 w 85"/>
                    <a:gd name="T37" fmla="*/ 3 h 318"/>
                    <a:gd name="T38" fmla="*/ 190 w 85"/>
                    <a:gd name="T39" fmla="*/ 3 h 318"/>
                    <a:gd name="T40" fmla="*/ 165 w 85"/>
                    <a:gd name="T41" fmla="*/ 3 h 318"/>
                    <a:gd name="T42" fmla="*/ 113 w 85"/>
                    <a:gd name="T43" fmla="*/ 3 h 318"/>
                    <a:gd name="T44" fmla="*/ 86 w 85"/>
                    <a:gd name="T45" fmla="*/ 3 h 318"/>
                    <a:gd name="T46" fmla="*/ 65 w 85"/>
                    <a:gd name="T47" fmla="*/ 3 h 318"/>
                    <a:gd name="T48" fmla="*/ 5 w 85"/>
                    <a:gd name="T49" fmla="*/ 3 h 318"/>
                    <a:gd name="T50" fmla="*/ 113 w 85"/>
                    <a:gd name="T51" fmla="*/ 3 h 318"/>
                    <a:gd name="T52" fmla="*/ 190 w 85"/>
                    <a:gd name="T53" fmla="*/ 3 h 318"/>
                    <a:gd name="T54" fmla="*/ 218 w 85"/>
                    <a:gd name="T55" fmla="*/ 3 h 318"/>
                    <a:gd name="T56" fmla="*/ 190 w 85"/>
                    <a:gd name="T57" fmla="*/ 3 h 318"/>
                    <a:gd name="T58" fmla="*/ 190 w 85"/>
                    <a:gd name="T59" fmla="*/ 3 h 318"/>
                    <a:gd name="T60" fmla="*/ 144 w 85"/>
                    <a:gd name="T61" fmla="*/ 3 h 318"/>
                    <a:gd name="T62" fmla="*/ 65 w 85"/>
                    <a:gd name="T63" fmla="*/ 3 h 318"/>
                    <a:gd name="T64" fmla="*/ 113 w 85"/>
                    <a:gd name="T65" fmla="*/ 3 h 318"/>
                    <a:gd name="T66" fmla="*/ 165 w 85"/>
                    <a:gd name="T67" fmla="*/ 3 h 318"/>
                    <a:gd name="T68" fmla="*/ 218 w 85"/>
                    <a:gd name="T69" fmla="*/ 3 h 3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318"/>
                    <a:gd name="T107" fmla="*/ 85 w 85"/>
                    <a:gd name="T108" fmla="*/ 318 h 3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318">
                      <a:moveTo>
                        <a:pt x="72" y="153"/>
                      </a:moveTo>
                      <a:cubicBezTo>
                        <a:pt x="69" y="125"/>
                        <a:pt x="70" y="96"/>
                        <a:pt x="64" y="69"/>
                      </a:cubicBezTo>
                      <a:cubicBezTo>
                        <a:pt x="61" y="58"/>
                        <a:pt x="57" y="43"/>
                        <a:pt x="47" y="43"/>
                      </a:cubicBezTo>
                      <a:cubicBezTo>
                        <a:pt x="37" y="43"/>
                        <a:pt x="55" y="69"/>
                        <a:pt x="55" y="69"/>
                      </a:cubicBezTo>
                      <a:cubicBezTo>
                        <a:pt x="58" y="55"/>
                        <a:pt x="67" y="40"/>
                        <a:pt x="64" y="27"/>
                      </a:cubicBezTo>
                      <a:cubicBezTo>
                        <a:pt x="61" y="17"/>
                        <a:pt x="41" y="0"/>
                        <a:pt x="38" y="10"/>
                      </a:cubicBezTo>
                      <a:cubicBezTo>
                        <a:pt x="30" y="27"/>
                        <a:pt x="61" y="111"/>
                        <a:pt x="38" y="43"/>
                      </a:cubicBezTo>
                      <a:cubicBezTo>
                        <a:pt x="46" y="96"/>
                        <a:pt x="56" y="134"/>
                        <a:pt x="47" y="187"/>
                      </a:cubicBezTo>
                      <a:cubicBezTo>
                        <a:pt x="41" y="178"/>
                        <a:pt x="31" y="171"/>
                        <a:pt x="30" y="161"/>
                      </a:cubicBezTo>
                      <a:cubicBezTo>
                        <a:pt x="28" y="149"/>
                        <a:pt x="26" y="128"/>
                        <a:pt x="38" y="128"/>
                      </a:cubicBezTo>
                      <a:cubicBezTo>
                        <a:pt x="49" y="128"/>
                        <a:pt x="47" y="172"/>
                        <a:pt x="47" y="161"/>
                      </a:cubicBezTo>
                      <a:cubicBezTo>
                        <a:pt x="47" y="141"/>
                        <a:pt x="38" y="121"/>
                        <a:pt x="38" y="102"/>
                      </a:cubicBezTo>
                      <a:cubicBezTo>
                        <a:pt x="38" y="84"/>
                        <a:pt x="47" y="135"/>
                        <a:pt x="47" y="153"/>
                      </a:cubicBezTo>
                      <a:cubicBezTo>
                        <a:pt x="47" y="164"/>
                        <a:pt x="38" y="130"/>
                        <a:pt x="38" y="119"/>
                      </a:cubicBezTo>
                      <a:cubicBezTo>
                        <a:pt x="38" y="110"/>
                        <a:pt x="44" y="135"/>
                        <a:pt x="47" y="144"/>
                      </a:cubicBezTo>
                      <a:cubicBezTo>
                        <a:pt x="49" y="152"/>
                        <a:pt x="52" y="161"/>
                        <a:pt x="55" y="170"/>
                      </a:cubicBezTo>
                      <a:cubicBezTo>
                        <a:pt x="73" y="83"/>
                        <a:pt x="55" y="148"/>
                        <a:pt x="72" y="203"/>
                      </a:cubicBezTo>
                      <a:cubicBezTo>
                        <a:pt x="74" y="211"/>
                        <a:pt x="77" y="220"/>
                        <a:pt x="80" y="229"/>
                      </a:cubicBezTo>
                      <a:cubicBezTo>
                        <a:pt x="77" y="245"/>
                        <a:pt x="85" y="269"/>
                        <a:pt x="72" y="279"/>
                      </a:cubicBezTo>
                      <a:cubicBezTo>
                        <a:pt x="66" y="282"/>
                        <a:pt x="39" y="202"/>
                        <a:pt x="64" y="271"/>
                      </a:cubicBezTo>
                      <a:cubicBezTo>
                        <a:pt x="61" y="285"/>
                        <a:pt x="66" y="305"/>
                        <a:pt x="55" y="313"/>
                      </a:cubicBezTo>
                      <a:cubicBezTo>
                        <a:pt x="46" y="318"/>
                        <a:pt x="40" y="297"/>
                        <a:pt x="38" y="288"/>
                      </a:cubicBezTo>
                      <a:cubicBezTo>
                        <a:pt x="31" y="260"/>
                        <a:pt x="32" y="231"/>
                        <a:pt x="30" y="203"/>
                      </a:cubicBezTo>
                      <a:cubicBezTo>
                        <a:pt x="27" y="217"/>
                        <a:pt x="35" y="241"/>
                        <a:pt x="22" y="246"/>
                      </a:cubicBezTo>
                      <a:cubicBezTo>
                        <a:pt x="10" y="250"/>
                        <a:pt x="6" y="224"/>
                        <a:pt x="5" y="212"/>
                      </a:cubicBezTo>
                      <a:cubicBezTo>
                        <a:pt x="0" y="173"/>
                        <a:pt x="15" y="167"/>
                        <a:pt x="38" y="144"/>
                      </a:cubicBezTo>
                      <a:cubicBezTo>
                        <a:pt x="46" y="152"/>
                        <a:pt x="58" y="158"/>
                        <a:pt x="64" y="170"/>
                      </a:cubicBezTo>
                      <a:cubicBezTo>
                        <a:pt x="70" y="185"/>
                        <a:pt x="72" y="203"/>
                        <a:pt x="72" y="220"/>
                      </a:cubicBezTo>
                      <a:cubicBezTo>
                        <a:pt x="72" y="231"/>
                        <a:pt x="66" y="198"/>
                        <a:pt x="64" y="187"/>
                      </a:cubicBezTo>
                      <a:cubicBezTo>
                        <a:pt x="78" y="124"/>
                        <a:pt x="84" y="73"/>
                        <a:pt x="64" y="10"/>
                      </a:cubicBezTo>
                      <a:cubicBezTo>
                        <a:pt x="58" y="18"/>
                        <a:pt x="54" y="28"/>
                        <a:pt x="47" y="35"/>
                      </a:cubicBezTo>
                      <a:cubicBezTo>
                        <a:pt x="40" y="40"/>
                        <a:pt x="23" y="34"/>
                        <a:pt x="22" y="43"/>
                      </a:cubicBezTo>
                      <a:cubicBezTo>
                        <a:pt x="19" y="60"/>
                        <a:pt x="38" y="94"/>
                        <a:pt x="38" y="94"/>
                      </a:cubicBezTo>
                      <a:cubicBezTo>
                        <a:pt x="57" y="39"/>
                        <a:pt x="38" y="80"/>
                        <a:pt x="55" y="136"/>
                      </a:cubicBezTo>
                      <a:cubicBezTo>
                        <a:pt x="57" y="143"/>
                        <a:pt x="66" y="147"/>
                        <a:pt x="72" y="153"/>
                      </a:cubicBezTo>
                      <a:close/>
                    </a:path>
                  </a:pathLst>
                </a:custGeom>
                <a:solidFill>
                  <a:schemeClr val="bg2"/>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41013" name="Freeform 92"/>
                <p:cNvSpPr>
                  <a:spLocks/>
                </p:cNvSpPr>
                <p:nvPr/>
              </p:nvSpPr>
              <p:spPr bwMode="auto">
                <a:xfrm>
                  <a:off x="1635" y="2647"/>
                  <a:ext cx="109" cy="309"/>
                </a:xfrm>
                <a:custGeom>
                  <a:avLst/>
                  <a:gdLst>
                    <a:gd name="T0" fmla="*/ 1 w 105"/>
                    <a:gd name="T1" fmla="*/ 0 h 354"/>
                    <a:gd name="T2" fmla="*/ 306 w 105"/>
                    <a:gd name="T3" fmla="*/ 3 h 354"/>
                    <a:gd name="T4" fmla="*/ 240 w 105"/>
                    <a:gd name="T5" fmla="*/ 3 h 354"/>
                    <a:gd name="T6" fmla="*/ 276 w 105"/>
                    <a:gd name="T7" fmla="*/ 3 h 354"/>
                    <a:gd name="T8" fmla="*/ 276 w 105"/>
                    <a:gd name="T9" fmla="*/ 3 h 354"/>
                    <a:gd name="T10" fmla="*/ 321 w 105"/>
                    <a:gd name="T11" fmla="*/ 3 h 354"/>
                    <a:gd name="T12" fmla="*/ 321 w 105"/>
                    <a:gd name="T13" fmla="*/ 3 h 354"/>
                    <a:gd name="T14" fmla="*/ 276 w 105"/>
                    <a:gd name="T15" fmla="*/ 4 h 354"/>
                    <a:gd name="T16" fmla="*/ 227 w 105"/>
                    <a:gd name="T17" fmla="*/ 4 h 354"/>
                    <a:gd name="T18" fmla="*/ 52 w 105"/>
                    <a:gd name="T19" fmla="*/ 3 h 354"/>
                    <a:gd name="T20" fmla="*/ 12 w 105"/>
                    <a:gd name="T21" fmla="*/ 3 h 354"/>
                    <a:gd name="T22" fmla="*/ 52 w 105"/>
                    <a:gd name="T23" fmla="*/ 3 h 354"/>
                    <a:gd name="T24" fmla="*/ 9 w 105"/>
                    <a:gd name="T25" fmla="*/ 3 h 354"/>
                    <a:gd name="T26" fmla="*/ 64 w 105"/>
                    <a:gd name="T27" fmla="*/ 3 h 354"/>
                    <a:gd name="T28" fmla="*/ 6 w 105"/>
                    <a:gd name="T29" fmla="*/ 3 h 354"/>
                    <a:gd name="T30" fmla="*/ 1 w 105"/>
                    <a:gd name="T31" fmla="*/ 0 h 3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5"/>
                    <a:gd name="T49" fmla="*/ 0 h 354"/>
                    <a:gd name="T50" fmla="*/ 105 w 105"/>
                    <a:gd name="T51" fmla="*/ 354 h 3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5" h="354">
                      <a:moveTo>
                        <a:pt x="1" y="0"/>
                      </a:moveTo>
                      <a:cubicBezTo>
                        <a:pt x="19" y="11"/>
                        <a:pt x="67" y="3"/>
                        <a:pt x="92" y="5"/>
                      </a:cubicBezTo>
                      <a:cubicBezTo>
                        <a:pt x="87" y="16"/>
                        <a:pt x="83" y="22"/>
                        <a:pt x="73" y="29"/>
                      </a:cubicBezTo>
                      <a:cubicBezTo>
                        <a:pt x="76" y="39"/>
                        <a:pt x="80" y="50"/>
                        <a:pt x="84" y="61"/>
                      </a:cubicBezTo>
                      <a:cubicBezTo>
                        <a:pt x="80" y="89"/>
                        <a:pt x="73" y="118"/>
                        <a:pt x="84" y="146"/>
                      </a:cubicBezTo>
                      <a:cubicBezTo>
                        <a:pt x="86" y="158"/>
                        <a:pt x="89" y="158"/>
                        <a:pt x="97" y="168"/>
                      </a:cubicBezTo>
                      <a:cubicBezTo>
                        <a:pt x="101" y="194"/>
                        <a:pt x="99" y="212"/>
                        <a:pt x="97" y="240"/>
                      </a:cubicBezTo>
                      <a:cubicBezTo>
                        <a:pt x="103" y="261"/>
                        <a:pt x="105" y="319"/>
                        <a:pt x="84" y="336"/>
                      </a:cubicBezTo>
                      <a:cubicBezTo>
                        <a:pt x="80" y="347"/>
                        <a:pt x="79" y="351"/>
                        <a:pt x="68" y="354"/>
                      </a:cubicBezTo>
                      <a:cubicBezTo>
                        <a:pt x="38" y="351"/>
                        <a:pt x="24" y="348"/>
                        <a:pt x="14" y="320"/>
                      </a:cubicBezTo>
                      <a:cubicBezTo>
                        <a:pt x="12" y="307"/>
                        <a:pt x="7" y="294"/>
                        <a:pt x="12" y="282"/>
                      </a:cubicBezTo>
                      <a:cubicBezTo>
                        <a:pt x="7" y="269"/>
                        <a:pt x="10" y="257"/>
                        <a:pt x="14" y="245"/>
                      </a:cubicBezTo>
                      <a:cubicBezTo>
                        <a:pt x="2" y="199"/>
                        <a:pt x="13" y="146"/>
                        <a:pt x="9" y="98"/>
                      </a:cubicBezTo>
                      <a:cubicBezTo>
                        <a:pt x="11" y="79"/>
                        <a:pt x="13" y="62"/>
                        <a:pt x="20" y="45"/>
                      </a:cubicBezTo>
                      <a:cubicBezTo>
                        <a:pt x="17" y="29"/>
                        <a:pt x="20" y="18"/>
                        <a:pt x="6" y="13"/>
                      </a:cubicBezTo>
                      <a:cubicBezTo>
                        <a:pt x="0" y="3"/>
                        <a:pt x="1" y="8"/>
                        <a:pt x="1" y="0"/>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41014" name="Freeform 93"/>
                <p:cNvSpPr>
                  <a:spLocks/>
                </p:cNvSpPr>
                <p:nvPr/>
              </p:nvSpPr>
              <p:spPr bwMode="auto">
                <a:xfrm>
                  <a:off x="3008" y="2583"/>
                  <a:ext cx="155" cy="328"/>
                </a:xfrm>
                <a:custGeom>
                  <a:avLst/>
                  <a:gdLst>
                    <a:gd name="T0" fmla="*/ 496 w 149"/>
                    <a:gd name="T1" fmla="*/ 3 h 376"/>
                    <a:gd name="T2" fmla="*/ 472 w 149"/>
                    <a:gd name="T3" fmla="*/ 3 h 376"/>
                    <a:gd name="T4" fmla="*/ 438 w 149"/>
                    <a:gd name="T5" fmla="*/ 3 h 376"/>
                    <a:gd name="T6" fmla="*/ 432 w 149"/>
                    <a:gd name="T7" fmla="*/ 3 h 376"/>
                    <a:gd name="T8" fmla="*/ 369 w 149"/>
                    <a:gd name="T9" fmla="*/ 3 h 376"/>
                    <a:gd name="T10" fmla="*/ 291 w 149"/>
                    <a:gd name="T11" fmla="*/ 3 h 376"/>
                    <a:gd name="T12" fmla="*/ 234 w 149"/>
                    <a:gd name="T13" fmla="*/ 4 h 376"/>
                    <a:gd name="T14" fmla="*/ 196 w 149"/>
                    <a:gd name="T15" fmla="*/ 4 h 376"/>
                    <a:gd name="T16" fmla="*/ 62 w 149"/>
                    <a:gd name="T17" fmla="*/ 4 h 376"/>
                    <a:gd name="T18" fmla="*/ 2 w 149"/>
                    <a:gd name="T19" fmla="*/ 4 h 376"/>
                    <a:gd name="T20" fmla="*/ 5 w 149"/>
                    <a:gd name="T21" fmla="*/ 3 h 376"/>
                    <a:gd name="T22" fmla="*/ 8 w 149"/>
                    <a:gd name="T23" fmla="*/ 3 h 376"/>
                    <a:gd name="T24" fmla="*/ 70 w 149"/>
                    <a:gd name="T25" fmla="*/ 3 h 376"/>
                    <a:gd name="T26" fmla="*/ 117 w 149"/>
                    <a:gd name="T27" fmla="*/ 3 h 376"/>
                    <a:gd name="T28" fmla="*/ 149 w 149"/>
                    <a:gd name="T29" fmla="*/ 3 h 376"/>
                    <a:gd name="T30" fmla="*/ 283 w 149"/>
                    <a:gd name="T31" fmla="*/ 3 h 376"/>
                    <a:gd name="T32" fmla="*/ 432 w 149"/>
                    <a:gd name="T33" fmla="*/ 3 h 376"/>
                    <a:gd name="T34" fmla="*/ 496 w 149"/>
                    <a:gd name="T35" fmla="*/ 3 h 3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9"/>
                    <a:gd name="T55" fmla="*/ 0 h 376"/>
                    <a:gd name="T56" fmla="*/ 149 w 149"/>
                    <a:gd name="T57" fmla="*/ 376 h 3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9" h="376">
                      <a:moveTo>
                        <a:pt x="141" y="20"/>
                      </a:moveTo>
                      <a:cubicBezTo>
                        <a:pt x="135" y="47"/>
                        <a:pt x="136" y="74"/>
                        <a:pt x="133" y="103"/>
                      </a:cubicBezTo>
                      <a:cubicBezTo>
                        <a:pt x="131" y="112"/>
                        <a:pt x="127" y="120"/>
                        <a:pt x="125" y="130"/>
                      </a:cubicBezTo>
                      <a:cubicBezTo>
                        <a:pt x="124" y="133"/>
                        <a:pt x="122" y="140"/>
                        <a:pt x="122" y="140"/>
                      </a:cubicBezTo>
                      <a:cubicBezTo>
                        <a:pt x="126" y="171"/>
                        <a:pt x="121" y="215"/>
                        <a:pt x="104" y="244"/>
                      </a:cubicBezTo>
                      <a:cubicBezTo>
                        <a:pt x="98" y="263"/>
                        <a:pt x="102" y="306"/>
                        <a:pt x="82" y="314"/>
                      </a:cubicBezTo>
                      <a:cubicBezTo>
                        <a:pt x="78" y="326"/>
                        <a:pt x="66" y="361"/>
                        <a:pt x="66" y="362"/>
                      </a:cubicBezTo>
                      <a:cubicBezTo>
                        <a:pt x="62" y="362"/>
                        <a:pt x="59" y="363"/>
                        <a:pt x="56" y="364"/>
                      </a:cubicBezTo>
                      <a:cubicBezTo>
                        <a:pt x="43" y="376"/>
                        <a:pt x="36" y="371"/>
                        <a:pt x="18" y="370"/>
                      </a:cubicBezTo>
                      <a:cubicBezTo>
                        <a:pt x="12" y="363"/>
                        <a:pt x="8" y="356"/>
                        <a:pt x="2" y="351"/>
                      </a:cubicBezTo>
                      <a:cubicBezTo>
                        <a:pt x="0" y="336"/>
                        <a:pt x="0" y="329"/>
                        <a:pt x="5" y="316"/>
                      </a:cubicBezTo>
                      <a:cubicBezTo>
                        <a:pt x="7" y="287"/>
                        <a:pt x="1" y="247"/>
                        <a:pt x="8" y="220"/>
                      </a:cubicBezTo>
                      <a:cubicBezTo>
                        <a:pt x="9" y="211"/>
                        <a:pt x="21" y="199"/>
                        <a:pt x="21" y="199"/>
                      </a:cubicBezTo>
                      <a:cubicBezTo>
                        <a:pt x="22" y="168"/>
                        <a:pt x="17" y="133"/>
                        <a:pt x="34" y="106"/>
                      </a:cubicBezTo>
                      <a:cubicBezTo>
                        <a:pt x="36" y="95"/>
                        <a:pt x="42" y="74"/>
                        <a:pt x="42" y="74"/>
                      </a:cubicBezTo>
                      <a:cubicBezTo>
                        <a:pt x="45" y="3"/>
                        <a:pt x="33" y="0"/>
                        <a:pt x="80" y="18"/>
                      </a:cubicBezTo>
                      <a:cubicBezTo>
                        <a:pt x="108" y="14"/>
                        <a:pt x="99" y="13"/>
                        <a:pt x="122" y="18"/>
                      </a:cubicBezTo>
                      <a:cubicBezTo>
                        <a:pt x="144" y="22"/>
                        <a:pt x="149" y="28"/>
                        <a:pt x="141" y="20"/>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41015" name="Freeform 94"/>
                <p:cNvSpPr>
                  <a:spLocks/>
                </p:cNvSpPr>
                <p:nvPr/>
              </p:nvSpPr>
              <p:spPr bwMode="auto">
                <a:xfrm>
                  <a:off x="1714" y="1020"/>
                  <a:ext cx="99" cy="440"/>
                </a:xfrm>
                <a:custGeom>
                  <a:avLst/>
                  <a:gdLst>
                    <a:gd name="T0" fmla="*/ 68 w 96"/>
                    <a:gd name="T1" fmla="*/ 6 h 504"/>
                    <a:gd name="T2" fmla="*/ 161 w 96"/>
                    <a:gd name="T3" fmla="*/ 7 h 504"/>
                    <a:gd name="T4" fmla="*/ 192 w 96"/>
                    <a:gd name="T5" fmla="*/ 6 h 504"/>
                    <a:gd name="T6" fmla="*/ 192 w 96"/>
                    <a:gd name="T7" fmla="*/ 3 h 504"/>
                    <a:gd name="T8" fmla="*/ 237 w 96"/>
                    <a:gd name="T9" fmla="*/ 3 h 504"/>
                    <a:gd name="T10" fmla="*/ 255 w 96"/>
                    <a:gd name="T11" fmla="*/ 3 h 504"/>
                    <a:gd name="T12" fmla="*/ 237 w 96"/>
                    <a:gd name="T13" fmla="*/ 3 h 504"/>
                    <a:gd name="T14" fmla="*/ 206 w 96"/>
                    <a:gd name="T15" fmla="*/ 3 h 504"/>
                    <a:gd name="T16" fmla="*/ 74 w 96"/>
                    <a:gd name="T17" fmla="*/ 3 h 504"/>
                    <a:gd name="T18" fmla="*/ 68 w 96"/>
                    <a:gd name="T19" fmla="*/ 3 h 504"/>
                    <a:gd name="T20" fmla="*/ 80 w 96"/>
                    <a:gd name="T21" fmla="*/ 4 h 504"/>
                    <a:gd name="T22" fmla="*/ 104 w 96"/>
                    <a:gd name="T23" fmla="*/ 5 h 504"/>
                    <a:gd name="T24" fmla="*/ 64 w 96"/>
                    <a:gd name="T25" fmla="*/ 6 h 504"/>
                    <a:gd name="T26" fmla="*/ 68 w 96"/>
                    <a:gd name="T27" fmla="*/ 6 h 5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
                    <a:gd name="T43" fmla="*/ 0 h 504"/>
                    <a:gd name="T44" fmla="*/ 96 w 96"/>
                    <a:gd name="T45" fmla="*/ 504 h 5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6" h="504">
                      <a:moveTo>
                        <a:pt x="26" y="486"/>
                      </a:moveTo>
                      <a:cubicBezTo>
                        <a:pt x="50" y="492"/>
                        <a:pt x="38" y="489"/>
                        <a:pt x="61" y="494"/>
                      </a:cubicBezTo>
                      <a:cubicBezTo>
                        <a:pt x="69" y="480"/>
                        <a:pt x="66" y="465"/>
                        <a:pt x="72" y="451"/>
                      </a:cubicBezTo>
                      <a:cubicBezTo>
                        <a:pt x="77" y="408"/>
                        <a:pt x="82" y="366"/>
                        <a:pt x="72" y="323"/>
                      </a:cubicBezTo>
                      <a:cubicBezTo>
                        <a:pt x="73" y="288"/>
                        <a:pt x="75" y="247"/>
                        <a:pt x="88" y="214"/>
                      </a:cubicBezTo>
                      <a:cubicBezTo>
                        <a:pt x="93" y="179"/>
                        <a:pt x="89" y="192"/>
                        <a:pt x="96" y="174"/>
                      </a:cubicBezTo>
                      <a:cubicBezTo>
                        <a:pt x="94" y="116"/>
                        <a:pt x="92" y="96"/>
                        <a:pt x="88" y="51"/>
                      </a:cubicBezTo>
                      <a:cubicBezTo>
                        <a:pt x="90" y="21"/>
                        <a:pt x="89" y="26"/>
                        <a:pt x="77" y="6"/>
                      </a:cubicBezTo>
                      <a:cubicBezTo>
                        <a:pt x="43" y="8"/>
                        <a:pt x="39" y="0"/>
                        <a:pt x="29" y="25"/>
                      </a:cubicBezTo>
                      <a:cubicBezTo>
                        <a:pt x="31" y="56"/>
                        <a:pt x="37" y="90"/>
                        <a:pt x="26" y="121"/>
                      </a:cubicBezTo>
                      <a:cubicBezTo>
                        <a:pt x="49" y="199"/>
                        <a:pt x="0" y="279"/>
                        <a:pt x="32" y="363"/>
                      </a:cubicBezTo>
                      <a:cubicBezTo>
                        <a:pt x="33" y="379"/>
                        <a:pt x="34" y="390"/>
                        <a:pt x="40" y="406"/>
                      </a:cubicBezTo>
                      <a:cubicBezTo>
                        <a:pt x="34" y="428"/>
                        <a:pt x="29" y="450"/>
                        <a:pt x="24" y="473"/>
                      </a:cubicBezTo>
                      <a:cubicBezTo>
                        <a:pt x="25" y="479"/>
                        <a:pt x="44" y="504"/>
                        <a:pt x="26" y="486"/>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41016" name="Freeform 95"/>
                <p:cNvSpPr>
                  <a:spLocks/>
                </p:cNvSpPr>
                <p:nvPr/>
              </p:nvSpPr>
              <p:spPr bwMode="auto">
                <a:xfrm>
                  <a:off x="3431" y="1007"/>
                  <a:ext cx="156" cy="358"/>
                </a:xfrm>
                <a:custGeom>
                  <a:avLst/>
                  <a:gdLst>
                    <a:gd name="T0" fmla="*/ 5 w 150"/>
                    <a:gd name="T1" fmla="*/ 5 h 410"/>
                    <a:gd name="T2" fmla="*/ 141 w 150"/>
                    <a:gd name="T3" fmla="*/ 5 h 410"/>
                    <a:gd name="T4" fmla="*/ 281 w 150"/>
                    <a:gd name="T5" fmla="*/ 5 h 410"/>
                    <a:gd name="T6" fmla="*/ 329 w 150"/>
                    <a:gd name="T7" fmla="*/ 4 h 410"/>
                    <a:gd name="T8" fmla="*/ 402 w 150"/>
                    <a:gd name="T9" fmla="*/ 3 h 410"/>
                    <a:gd name="T10" fmla="*/ 450 w 150"/>
                    <a:gd name="T11" fmla="*/ 3 h 410"/>
                    <a:gd name="T12" fmla="*/ 475 w 150"/>
                    <a:gd name="T13" fmla="*/ 3 h 410"/>
                    <a:gd name="T14" fmla="*/ 487 w 150"/>
                    <a:gd name="T15" fmla="*/ 3 h 410"/>
                    <a:gd name="T16" fmla="*/ 506 w 150"/>
                    <a:gd name="T17" fmla="*/ 3 h 410"/>
                    <a:gd name="T18" fmla="*/ 513 w 150"/>
                    <a:gd name="T19" fmla="*/ 3 h 410"/>
                    <a:gd name="T20" fmla="*/ 456 w 150"/>
                    <a:gd name="T21" fmla="*/ 0 h 410"/>
                    <a:gd name="T22" fmla="*/ 329 w 150"/>
                    <a:gd name="T23" fmla="*/ 3 h 410"/>
                    <a:gd name="T24" fmla="*/ 270 w 150"/>
                    <a:gd name="T25" fmla="*/ 3 h 410"/>
                    <a:gd name="T26" fmla="*/ 233 w 150"/>
                    <a:gd name="T27" fmla="*/ 3 h 410"/>
                    <a:gd name="T28" fmla="*/ 201 w 150"/>
                    <a:gd name="T29" fmla="*/ 3 h 410"/>
                    <a:gd name="T30" fmla="*/ 147 w 150"/>
                    <a:gd name="T31" fmla="*/ 3 h 410"/>
                    <a:gd name="T32" fmla="*/ 141 w 150"/>
                    <a:gd name="T33" fmla="*/ 3 h 410"/>
                    <a:gd name="T34" fmla="*/ 116 w 150"/>
                    <a:gd name="T35" fmla="*/ 3 h 410"/>
                    <a:gd name="T36" fmla="*/ 108 w 150"/>
                    <a:gd name="T37" fmla="*/ 3 h 410"/>
                    <a:gd name="T38" fmla="*/ 96 w 150"/>
                    <a:gd name="T39" fmla="*/ 3 h 410"/>
                    <a:gd name="T40" fmla="*/ 58 w 150"/>
                    <a:gd name="T41" fmla="*/ 4 h 410"/>
                    <a:gd name="T42" fmla="*/ 10 w 150"/>
                    <a:gd name="T43" fmla="*/ 5 h 410"/>
                    <a:gd name="T44" fmla="*/ 2 w 150"/>
                    <a:gd name="T45" fmla="*/ 5 h 410"/>
                    <a:gd name="T46" fmla="*/ 5 w 150"/>
                    <a:gd name="T47" fmla="*/ 5 h 4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0"/>
                    <a:gd name="T73" fmla="*/ 0 h 410"/>
                    <a:gd name="T74" fmla="*/ 150 w 150"/>
                    <a:gd name="T75" fmla="*/ 410 h 41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0" h="410">
                      <a:moveTo>
                        <a:pt x="5" y="381"/>
                      </a:moveTo>
                      <a:cubicBezTo>
                        <a:pt x="18" y="394"/>
                        <a:pt x="19" y="403"/>
                        <a:pt x="40" y="410"/>
                      </a:cubicBezTo>
                      <a:cubicBezTo>
                        <a:pt x="55" y="408"/>
                        <a:pt x="66" y="407"/>
                        <a:pt x="80" y="402"/>
                      </a:cubicBezTo>
                      <a:cubicBezTo>
                        <a:pt x="98" y="383"/>
                        <a:pt x="80" y="405"/>
                        <a:pt x="93" y="362"/>
                      </a:cubicBezTo>
                      <a:cubicBezTo>
                        <a:pt x="101" y="335"/>
                        <a:pt x="109" y="307"/>
                        <a:pt x="114" y="280"/>
                      </a:cubicBezTo>
                      <a:cubicBezTo>
                        <a:pt x="111" y="260"/>
                        <a:pt x="115" y="232"/>
                        <a:pt x="128" y="216"/>
                      </a:cubicBezTo>
                      <a:cubicBezTo>
                        <a:pt x="130" y="207"/>
                        <a:pt x="136" y="192"/>
                        <a:pt x="136" y="192"/>
                      </a:cubicBezTo>
                      <a:cubicBezTo>
                        <a:pt x="136" y="167"/>
                        <a:pt x="135" y="141"/>
                        <a:pt x="138" y="117"/>
                      </a:cubicBezTo>
                      <a:cubicBezTo>
                        <a:pt x="138" y="111"/>
                        <a:pt x="144" y="101"/>
                        <a:pt x="144" y="101"/>
                      </a:cubicBezTo>
                      <a:cubicBezTo>
                        <a:pt x="144" y="86"/>
                        <a:pt x="150" y="63"/>
                        <a:pt x="146" y="48"/>
                      </a:cubicBezTo>
                      <a:cubicBezTo>
                        <a:pt x="144" y="30"/>
                        <a:pt x="144" y="11"/>
                        <a:pt x="130" y="0"/>
                      </a:cubicBezTo>
                      <a:cubicBezTo>
                        <a:pt x="117" y="6"/>
                        <a:pt x="105" y="7"/>
                        <a:pt x="93" y="13"/>
                      </a:cubicBezTo>
                      <a:cubicBezTo>
                        <a:pt x="84" y="27"/>
                        <a:pt x="91" y="38"/>
                        <a:pt x="77" y="53"/>
                      </a:cubicBezTo>
                      <a:cubicBezTo>
                        <a:pt x="83" y="77"/>
                        <a:pt x="81" y="118"/>
                        <a:pt x="66" y="138"/>
                      </a:cubicBezTo>
                      <a:cubicBezTo>
                        <a:pt x="63" y="146"/>
                        <a:pt x="59" y="153"/>
                        <a:pt x="58" y="162"/>
                      </a:cubicBezTo>
                      <a:cubicBezTo>
                        <a:pt x="53" y="185"/>
                        <a:pt x="58" y="199"/>
                        <a:pt x="42" y="216"/>
                      </a:cubicBezTo>
                      <a:cubicBezTo>
                        <a:pt x="41" y="219"/>
                        <a:pt x="41" y="222"/>
                        <a:pt x="40" y="226"/>
                      </a:cubicBezTo>
                      <a:cubicBezTo>
                        <a:pt x="38" y="228"/>
                        <a:pt x="34" y="229"/>
                        <a:pt x="34" y="232"/>
                      </a:cubicBezTo>
                      <a:cubicBezTo>
                        <a:pt x="32" y="237"/>
                        <a:pt x="33" y="244"/>
                        <a:pt x="32" y="250"/>
                      </a:cubicBezTo>
                      <a:cubicBezTo>
                        <a:pt x="31" y="252"/>
                        <a:pt x="30" y="255"/>
                        <a:pt x="29" y="258"/>
                      </a:cubicBezTo>
                      <a:cubicBezTo>
                        <a:pt x="26" y="290"/>
                        <a:pt x="20" y="317"/>
                        <a:pt x="16" y="349"/>
                      </a:cubicBezTo>
                      <a:cubicBezTo>
                        <a:pt x="14" y="359"/>
                        <a:pt x="17" y="372"/>
                        <a:pt x="10" y="381"/>
                      </a:cubicBezTo>
                      <a:cubicBezTo>
                        <a:pt x="7" y="383"/>
                        <a:pt x="5" y="386"/>
                        <a:pt x="2" y="386"/>
                      </a:cubicBezTo>
                      <a:cubicBezTo>
                        <a:pt x="0" y="386"/>
                        <a:pt x="4" y="382"/>
                        <a:pt x="5" y="381"/>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grpSp>
          <p:sp>
            <p:nvSpPr>
              <p:cNvPr id="52" name="Rectangle 96"/>
              <p:cNvSpPr>
                <a:spLocks noChangeArrowheads="1"/>
              </p:cNvSpPr>
              <p:nvPr/>
            </p:nvSpPr>
            <p:spPr bwMode="auto">
              <a:xfrm>
                <a:off x="6199187" y="2946400"/>
                <a:ext cx="180975" cy="436548"/>
              </a:xfrm>
              <a:prstGeom prst="rect">
                <a:avLst/>
              </a:prstGeom>
              <a:noFill/>
              <a:ln>
                <a:noFill/>
              </a:ln>
              <a:effectLst>
                <a:outerShdw blurRad="63500" dist="46662" dir="2115817" algn="ctr" rotWithShape="0">
                  <a:schemeClr val="bg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spAutoFit/>
              </a:bodyPr>
              <a:lstStyle/>
              <a:p>
                <a:pPr>
                  <a:defRPr/>
                </a:pPr>
                <a:endParaRPr lang="en-US" sz="2400" i="1" dirty="0">
                  <a:solidFill>
                    <a:srgbClr val="FFFFFF"/>
                  </a:solidFill>
                  <a:latin typeface="Kruti Dev 010" pitchFamily="2" charset="0"/>
                  <a:ea typeface="+mn-ea"/>
                  <a:cs typeface="+mn-cs"/>
                </a:endParaRPr>
              </a:p>
            </p:txBody>
          </p:sp>
        </p:grpSp>
        <p:grpSp>
          <p:nvGrpSpPr>
            <p:cNvPr id="40963" name="Group 60"/>
            <p:cNvGrpSpPr>
              <a:grpSpLocks/>
            </p:cNvGrpSpPr>
            <p:nvPr/>
          </p:nvGrpSpPr>
          <p:grpSpPr bwMode="auto">
            <a:xfrm>
              <a:off x="3721100" y="5580063"/>
              <a:ext cx="901700" cy="1768475"/>
              <a:chOff x="6153150" y="2946400"/>
              <a:chExt cx="901700" cy="1682749"/>
            </a:xfrm>
          </p:grpSpPr>
          <p:grpSp>
            <p:nvGrpSpPr>
              <p:cNvPr id="40999" name="Group 85"/>
              <p:cNvGrpSpPr>
                <a:grpSpLocks/>
              </p:cNvGrpSpPr>
              <p:nvPr/>
            </p:nvGrpSpPr>
            <p:grpSpPr bwMode="auto">
              <a:xfrm>
                <a:off x="6153150" y="3681413"/>
                <a:ext cx="901700" cy="947736"/>
                <a:chOff x="1557" y="1007"/>
                <a:chExt cx="2105" cy="1949"/>
              </a:xfrm>
            </p:grpSpPr>
            <p:grpSp>
              <p:nvGrpSpPr>
                <p:cNvPr id="41001" name="Group 87"/>
                <p:cNvGrpSpPr>
                  <a:grpSpLocks/>
                </p:cNvGrpSpPr>
                <p:nvPr/>
              </p:nvGrpSpPr>
              <p:grpSpPr bwMode="auto">
                <a:xfrm>
                  <a:off x="1557" y="1209"/>
                  <a:ext cx="2105" cy="1421"/>
                  <a:chOff x="578" y="2316"/>
                  <a:chExt cx="2105" cy="1421"/>
                </a:xfrm>
              </p:grpSpPr>
              <p:sp>
                <p:nvSpPr>
                  <p:cNvPr id="41007" name="Freeform 88" descr="Cork"/>
                  <p:cNvSpPr>
                    <a:spLocks/>
                  </p:cNvSpPr>
                  <p:nvPr/>
                </p:nvSpPr>
                <p:spPr bwMode="auto">
                  <a:xfrm>
                    <a:off x="633" y="2316"/>
                    <a:ext cx="2050" cy="256"/>
                  </a:xfrm>
                  <a:custGeom>
                    <a:avLst/>
                    <a:gdLst>
                      <a:gd name="T0" fmla="*/ 2147483647 w 592"/>
                      <a:gd name="T1" fmla="*/ 2147483647 h 90"/>
                      <a:gd name="T2" fmla="*/ 2147483647 w 592"/>
                      <a:gd name="T3" fmla="*/ 2147483647 h 90"/>
                      <a:gd name="T4" fmla="*/ 2147483647 w 592"/>
                      <a:gd name="T5" fmla="*/ 2147483647 h 90"/>
                      <a:gd name="T6" fmla="*/ 2147483647 w 592"/>
                      <a:gd name="T7" fmla="*/ 2147483647 h 90"/>
                      <a:gd name="T8" fmla="*/ 2147483647 w 592"/>
                      <a:gd name="T9" fmla="*/ 2147483647 h 90"/>
                      <a:gd name="T10" fmla="*/ 2147483647 w 592"/>
                      <a:gd name="T11" fmla="*/ 2147483647 h 90"/>
                      <a:gd name="T12" fmla="*/ 2147483647 w 592"/>
                      <a:gd name="T13" fmla="*/ 2147483647 h 90"/>
                      <a:gd name="T14" fmla="*/ 2147483647 w 592"/>
                      <a:gd name="T15" fmla="*/ 2147483647 h 90"/>
                      <a:gd name="T16" fmla="*/ 2147483647 w 592"/>
                      <a:gd name="T17" fmla="*/ 2147483647 h 90"/>
                      <a:gd name="T18" fmla="*/ 2147483647 w 592"/>
                      <a:gd name="T19" fmla="*/ 2147483647 h 90"/>
                      <a:gd name="T20" fmla="*/ 2147483647 w 592"/>
                      <a:gd name="T21" fmla="*/ 0 h 90"/>
                      <a:gd name="T22" fmla="*/ 2147483647 w 592"/>
                      <a:gd name="T23" fmla="*/ 2147483647 h 90"/>
                      <a:gd name="T24" fmla="*/ 2147483647 w 592"/>
                      <a:gd name="T25" fmla="*/ 2147483647 h 90"/>
                      <a:gd name="T26" fmla="*/ 2147483647 w 592"/>
                      <a:gd name="T27" fmla="*/ 2147483647 h 90"/>
                      <a:gd name="T28" fmla="*/ 2147483647 w 592"/>
                      <a:gd name="T29" fmla="*/ 2147483647 h 90"/>
                      <a:gd name="T30" fmla="*/ 2147483647 w 592"/>
                      <a:gd name="T31" fmla="*/ 2147483647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2"/>
                      <a:gd name="T49" fmla="*/ 0 h 90"/>
                      <a:gd name="T50" fmla="*/ 592 w 592"/>
                      <a:gd name="T51" fmla="*/ 90 h 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2" h="90">
                        <a:moveTo>
                          <a:pt x="8" y="90"/>
                        </a:moveTo>
                        <a:cubicBezTo>
                          <a:pt x="0" y="78"/>
                          <a:pt x="10" y="51"/>
                          <a:pt x="22" y="44"/>
                        </a:cubicBezTo>
                        <a:cubicBezTo>
                          <a:pt x="27" y="35"/>
                          <a:pt x="23" y="39"/>
                          <a:pt x="34" y="36"/>
                        </a:cubicBezTo>
                        <a:cubicBezTo>
                          <a:pt x="38" y="34"/>
                          <a:pt x="46" y="32"/>
                          <a:pt x="46" y="32"/>
                        </a:cubicBezTo>
                        <a:cubicBezTo>
                          <a:pt x="72" y="33"/>
                          <a:pt x="84" y="35"/>
                          <a:pt x="112" y="34"/>
                        </a:cubicBezTo>
                        <a:cubicBezTo>
                          <a:pt x="125" y="35"/>
                          <a:pt x="138" y="38"/>
                          <a:pt x="152" y="40"/>
                        </a:cubicBezTo>
                        <a:cubicBezTo>
                          <a:pt x="158" y="42"/>
                          <a:pt x="170" y="46"/>
                          <a:pt x="170" y="46"/>
                        </a:cubicBezTo>
                        <a:cubicBezTo>
                          <a:pt x="192" y="42"/>
                          <a:pt x="215" y="46"/>
                          <a:pt x="238" y="52"/>
                        </a:cubicBezTo>
                        <a:cubicBezTo>
                          <a:pt x="271" y="50"/>
                          <a:pt x="304" y="47"/>
                          <a:pt x="338" y="44"/>
                        </a:cubicBezTo>
                        <a:cubicBezTo>
                          <a:pt x="381" y="33"/>
                          <a:pt x="427" y="24"/>
                          <a:pt x="472" y="16"/>
                        </a:cubicBezTo>
                        <a:cubicBezTo>
                          <a:pt x="488" y="12"/>
                          <a:pt x="503" y="4"/>
                          <a:pt x="520" y="0"/>
                        </a:cubicBezTo>
                        <a:cubicBezTo>
                          <a:pt x="537" y="0"/>
                          <a:pt x="554" y="0"/>
                          <a:pt x="572" y="2"/>
                        </a:cubicBezTo>
                        <a:cubicBezTo>
                          <a:pt x="582" y="3"/>
                          <a:pt x="587" y="21"/>
                          <a:pt x="590" y="30"/>
                        </a:cubicBezTo>
                        <a:cubicBezTo>
                          <a:pt x="590" y="32"/>
                          <a:pt x="592" y="36"/>
                          <a:pt x="592" y="36"/>
                        </a:cubicBezTo>
                        <a:cubicBezTo>
                          <a:pt x="588" y="45"/>
                          <a:pt x="589" y="52"/>
                          <a:pt x="582" y="60"/>
                        </a:cubicBezTo>
                        <a:cubicBezTo>
                          <a:pt x="579" y="67"/>
                          <a:pt x="577" y="66"/>
                          <a:pt x="584" y="66"/>
                        </a:cubicBezTo>
                      </a:path>
                    </a:pathLst>
                  </a:custGeom>
                  <a:blipFill dpi="0" rotWithShape="0">
                    <a:blip r:embed="rId3"/>
                    <a:srcRect/>
                    <a:tile tx="0" ty="0" sx="100000" sy="100000" flip="none" algn="tl"/>
                  </a:blip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41008" name="Freeform 89" descr="Cork"/>
                  <p:cNvSpPr>
                    <a:spLocks/>
                  </p:cNvSpPr>
                  <p:nvPr/>
                </p:nvSpPr>
                <p:spPr bwMode="auto">
                  <a:xfrm>
                    <a:off x="578" y="2506"/>
                    <a:ext cx="2074" cy="1231"/>
                  </a:xfrm>
                  <a:custGeom>
                    <a:avLst/>
                    <a:gdLst>
                      <a:gd name="T0" fmla="*/ 2147483647 w 599"/>
                      <a:gd name="T1" fmla="*/ 0 h 432"/>
                      <a:gd name="T2" fmla="*/ 2147483647 w 599"/>
                      <a:gd name="T3" fmla="*/ 2147483647 h 432"/>
                      <a:gd name="T4" fmla="*/ 2147483647 w 599"/>
                      <a:gd name="T5" fmla="*/ 2147483647 h 432"/>
                      <a:gd name="T6" fmla="*/ 2147483647 w 599"/>
                      <a:gd name="T7" fmla="*/ 2147483647 h 432"/>
                      <a:gd name="T8" fmla="*/ 2147483647 w 599"/>
                      <a:gd name="T9" fmla="*/ 2147483647 h 432"/>
                      <a:gd name="T10" fmla="*/ 2147483647 w 599"/>
                      <a:gd name="T11" fmla="*/ 2147483647 h 432"/>
                      <a:gd name="T12" fmla="*/ 2147483647 w 599"/>
                      <a:gd name="T13" fmla="*/ 2147483647 h 432"/>
                      <a:gd name="T14" fmla="*/ 2147483647 w 599"/>
                      <a:gd name="T15" fmla="*/ 2147483647 h 432"/>
                      <a:gd name="T16" fmla="*/ 2147483647 w 599"/>
                      <a:gd name="T17" fmla="*/ 2147483647 h 432"/>
                      <a:gd name="T18" fmla="*/ 2147483647 w 599"/>
                      <a:gd name="T19" fmla="*/ 2147483647 h 432"/>
                      <a:gd name="T20" fmla="*/ 2147483647 w 599"/>
                      <a:gd name="T21" fmla="*/ 2147483647 h 432"/>
                      <a:gd name="T22" fmla="*/ 2147483647 w 599"/>
                      <a:gd name="T23" fmla="*/ 2147483647 h 432"/>
                      <a:gd name="T24" fmla="*/ 2147483647 w 599"/>
                      <a:gd name="T25" fmla="*/ 2147483647 h 432"/>
                      <a:gd name="T26" fmla="*/ 2147483647 w 599"/>
                      <a:gd name="T27" fmla="*/ 2147483647 h 432"/>
                      <a:gd name="T28" fmla="*/ 2147483647 w 599"/>
                      <a:gd name="T29" fmla="*/ 2147483647 h 432"/>
                      <a:gd name="T30" fmla="*/ 2147483647 w 599"/>
                      <a:gd name="T31" fmla="*/ 2147483647 h 432"/>
                      <a:gd name="T32" fmla="*/ 2147483647 w 599"/>
                      <a:gd name="T33" fmla="*/ 2147483647 h 432"/>
                      <a:gd name="T34" fmla="*/ 2147483647 w 599"/>
                      <a:gd name="T35" fmla="*/ 2147483647 h 432"/>
                      <a:gd name="T36" fmla="*/ 2147483647 w 599"/>
                      <a:gd name="T37" fmla="*/ 2147483647 h 432"/>
                      <a:gd name="T38" fmla="*/ 2147483647 w 599"/>
                      <a:gd name="T39" fmla="*/ 2147483647 h 432"/>
                      <a:gd name="T40" fmla="*/ 2147483647 w 599"/>
                      <a:gd name="T41" fmla="*/ 2147483647 h 432"/>
                      <a:gd name="T42" fmla="*/ 2147483647 w 599"/>
                      <a:gd name="T43" fmla="*/ 2147483647 h 432"/>
                      <a:gd name="T44" fmla="*/ 2147483647 w 599"/>
                      <a:gd name="T45" fmla="*/ 2147483647 h 432"/>
                      <a:gd name="T46" fmla="*/ 2147483647 w 599"/>
                      <a:gd name="T47" fmla="*/ 2147483647 h 432"/>
                      <a:gd name="T48" fmla="*/ 2147483647 w 599"/>
                      <a:gd name="T49" fmla="*/ 2147483647 h 432"/>
                      <a:gd name="T50" fmla="*/ 2147483647 w 599"/>
                      <a:gd name="T51" fmla="*/ 2147483647 h 432"/>
                      <a:gd name="T52" fmla="*/ 2147483647 w 599"/>
                      <a:gd name="T53" fmla="*/ 2147483647 h 432"/>
                      <a:gd name="T54" fmla="*/ 2147483647 w 599"/>
                      <a:gd name="T55" fmla="*/ 2147483647 h 432"/>
                      <a:gd name="T56" fmla="*/ 2147483647 w 599"/>
                      <a:gd name="T57" fmla="*/ 2147483647 h 432"/>
                      <a:gd name="T58" fmla="*/ 2147483647 w 599"/>
                      <a:gd name="T59" fmla="*/ 2147483647 h 432"/>
                      <a:gd name="T60" fmla="*/ 2147483647 w 599"/>
                      <a:gd name="T61" fmla="*/ 2147483647 h 4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99"/>
                      <a:gd name="T94" fmla="*/ 0 h 432"/>
                      <a:gd name="T95" fmla="*/ 599 w 599"/>
                      <a:gd name="T96" fmla="*/ 432 h 4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99" h="432">
                        <a:moveTo>
                          <a:pt x="599" y="0"/>
                        </a:moveTo>
                        <a:cubicBezTo>
                          <a:pt x="597" y="2"/>
                          <a:pt x="596" y="4"/>
                          <a:pt x="595" y="6"/>
                        </a:cubicBezTo>
                        <a:cubicBezTo>
                          <a:pt x="593" y="7"/>
                          <a:pt x="590" y="8"/>
                          <a:pt x="589" y="10"/>
                        </a:cubicBezTo>
                        <a:cubicBezTo>
                          <a:pt x="587" y="11"/>
                          <a:pt x="585" y="23"/>
                          <a:pt x="585" y="24"/>
                        </a:cubicBezTo>
                        <a:cubicBezTo>
                          <a:pt x="575" y="45"/>
                          <a:pt x="570" y="72"/>
                          <a:pt x="557" y="92"/>
                        </a:cubicBezTo>
                        <a:cubicBezTo>
                          <a:pt x="551" y="130"/>
                          <a:pt x="537" y="171"/>
                          <a:pt x="525" y="208"/>
                        </a:cubicBezTo>
                        <a:cubicBezTo>
                          <a:pt x="523" y="228"/>
                          <a:pt x="519" y="246"/>
                          <a:pt x="515" y="266"/>
                        </a:cubicBezTo>
                        <a:cubicBezTo>
                          <a:pt x="511" y="294"/>
                          <a:pt x="511" y="322"/>
                          <a:pt x="505" y="350"/>
                        </a:cubicBezTo>
                        <a:cubicBezTo>
                          <a:pt x="503" y="368"/>
                          <a:pt x="503" y="385"/>
                          <a:pt x="495" y="402"/>
                        </a:cubicBezTo>
                        <a:cubicBezTo>
                          <a:pt x="492" y="416"/>
                          <a:pt x="474" y="420"/>
                          <a:pt x="461" y="422"/>
                        </a:cubicBezTo>
                        <a:cubicBezTo>
                          <a:pt x="440" y="416"/>
                          <a:pt x="450" y="419"/>
                          <a:pt x="433" y="414"/>
                        </a:cubicBezTo>
                        <a:cubicBezTo>
                          <a:pt x="429" y="412"/>
                          <a:pt x="421" y="410"/>
                          <a:pt x="421" y="410"/>
                        </a:cubicBezTo>
                        <a:cubicBezTo>
                          <a:pt x="410" y="394"/>
                          <a:pt x="414" y="367"/>
                          <a:pt x="425" y="352"/>
                        </a:cubicBezTo>
                        <a:cubicBezTo>
                          <a:pt x="426" y="347"/>
                          <a:pt x="431" y="342"/>
                          <a:pt x="431" y="338"/>
                        </a:cubicBezTo>
                        <a:cubicBezTo>
                          <a:pt x="429" y="328"/>
                          <a:pt x="405" y="328"/>
                          <a:pt x="405" y="328"/>
                        </a:cubicBezTo>
                        <a:cubicBezTo>
                          <a:pt x="392" y="315"/>
                          <a:pt x="365" y="319"/>
                          <a:pt x="347" y="316"/>
                        </a:cubicBezTo>
                        <a:cubicBezTo>
                          <a:pt x="268" y="322"/>
                          <a:pt x="188" y="334"/>
                          <a:pt x="113" y="360"/>
                        </a:cubicBezTo>
                        <a:cubicBezTo>
                          <a:pt x="101" y="377"/>
                          <a:pt x="116" y="356"/>
                          <a:pt x="103" y="368"/>
                        </a:cubicBezTo>
                        <a:cubicBezTo>
                          <a:pt x="99" y="370"/>
                          <a:pt x="90" y="387"/>
                          <a:pt x="87" y="392"/>
                        </a:cubicBezTo>
                        <a:cubicBezTo>
                          <a:pt x="94" y="431"/>
                          <a:pt x="75" y="417"/>
                          <a:pt x="53" y="432"/>
                        </a:cubicBezTo>
                        <a:cubicBezTo>
                          <a:pt x="44" y="429"/>
                          <a:pt x="36" y="426"/>
                          <a:pt x="29" y="422"/>
                        </a:cubicBezTo>
                        <a:cubicBezTo>
                          <a:pt x="24" y="419"/>
                          <a:pt x="17" y="414"/>
                          <a:pt x="17" y="414"/>
                        </a:cubicBezTo>
                        <a:cubicBezTo>
                          <a:pt x="12" y="399"/>
                          <a:pt x="16" y="404"/>
                          <a:pt x="7" y="398"/>
                        </a:cubicBezTo>
                        <a:cubicBezTo>
                          <a:pt x="0" y="388"/>
                          <a:pt x="5" y="380"/>
                          <a:pt x="11" y="372"/>
                        </a:cubicBezTo>
                        <a:cubicBezTo>
                          <a:pt x="8" y="357"/>
                          <a:pt x="13" y="347"/>
                          <a:pt x="17" y="334"/>
                        </a:cubicBezTo>
                        <a:cubicBezTo>
                          <a:pt x="19" y="311"/>
                          <a:pt x="19" y="283"/>
                          <a:pt x="27" y="262"/>
                        </a:cubicBezTo>
                        <a:cubicBezTo>
                          <a:pt x="28" y="237"/>
                          <a:pt x="32" y="212"/>
                          <a:pt x="29" y="188"/>
                        </a:cubicBezTo>
                        <a:cubicBezTo>
                          <a:pt x="31" y="167"/>
                          <a:pt x="27" y="146"/>
                          <a:pt x="31" y="126"/>
                        </a:cubicBezTo>
                        <a:cubicBezTo>
                          <a:pt x="29" y="108"/>
                          <a:pt x="27" y="99"/>
                          <a:pt x="29" y="82"/>
                        </a:cubicBezTo>
                        <a:cubicBezTo>
                          <a:pt x="26" y="64"/>
                          <a:pt x="23" y="47"/>
                          <a:pt x="21" y="30"/>
                        </a:cubicBezTo>
                        <a:cubicBezTo>
                          <a:pt x="23" y="10"/>
                          <a:pt x="28" y="9"/>
                          <a:pt x="19" y="14"/>
                        </a:cubicBezTo>
                      </a:path>
                    </a:pathLst>
                  </a:custGeom>
                  <a:blipFill dpi="0" rotWithShape="0">
                    <a:blip r:embed="rId3"/>
                    <a:srcRect/>
                    <a:tile tx="0" ty="0" sx="100000" sy="100000" flip="none" algn="tl"/>
                  </a:blip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grpSp>
            <p:sp>
              <p:nvSpPr>
                <p:cNvPr id="41002" name="Freeform 91"/>
                <p:cNvSpPr>
                  <a:spLocks/>
                </p:cNvSpPr>
                <p:nvPr/>
              </p:nvSpPr>
              <p:spPr bwMode="auto">
                <a:xfrm>
                  <a:off x="1616" y="2649"/>
                  <a:ext cx="88" cy="277"/>
                </a:xfrm>
                <a:custGeom>
                  <a:avLst/>
                  <a:gdLst>
                    <a:gd name="T0" fmla="*/ 218 w 85"/>
                    <a:gd name="T1" fmla="*/ 3 h 318"/>
                    <a:gd name="T2" fmla="*/ 190 w 85"/>
                    <a:gd name="T3" fmla="*/ 3 h 318"/>
                    <a:gd name="T4" fmla="*/ 144 w 85"/>
                    <a:gd name="T5" fmla="*/ 3 h 318"/>
                    <a:gd name="T6" fmla="*/ 165 w 85"/>
                    <a:gd name="T7" fmla="*/ 3 h 318"/>
                    <a:gd name="T8" fmla="*/ 190 w 85"/>
                    <a:gd name="T9" fmla="*/ 3 h 318"/>
                    <a:gd name="T10" fmla="*/ 113 w 85"/>
                    <a:gd name="T11" fmla="*/ 3 h 318"/>
                    <a:gd name="T12" fmla="*/ 113 w 85"/>
                    <a:gd name="T13" fmla="*/ 3 h 318"/>
                    <a:gd name="T14" fmla="*/ 144 w 85"/>
                    <a:gd name="T15" fmla="*/ 3 h 318"/>
                    <a:gd name="T16" fmla="*/ 86 w 85"/>
                    <a:gd name="T17" fmla="*/ 3 h 318"/>
                    <a:gd name="T18" fmla="*/ 113 w 85"/>
                    <a:gd name="T19" fmla="*/ 3 h 318"/>
                    <a:gd name="T20" fmla="*/ 144 w 85"/>
                    <a:gd name="T21" fmla="*/ 3 h 318"/>
                    <a:gd name="T22" fmla="*/ 113 w 85"/>
                    <a:gd name="T23" fmla="*/ 3 h 318"/>
                    <a:gd name="T24" fmla="*/ 144 w 85"/>
                    <a:gd name="T25" fmla="*/ 3 h 318"/>
                    <a:gd name="T26" fmla="*/ 113 w 85"/>
                    <a:gd name="T27" fmla="*/ 3 h 318"/>
                    <a:gd name="T28" fmla="*/ 144 w 85"/>
                    <a:gd name="T29" fmla="*/ 3 h 318"/>
                    <a:gd name="T30" fmla="*/ 165 w 85"/>
                    <a:gd name="T31" fmla="*/ 3 h 318"/>
                    <a:gd name="T32" fmla="*/ 218 w 85"/>
                    <a:gd name="T33" fmla="*/ 3 h 318"/>
                    <a:gd name="T34" fmla="*/ 241 w 85"/>
                    <a:gd name="T35" fmla="*/ 3 h 318"/>
                    <a:gd name="T36" fmla="*/ 218 w 85"/>
                    <a:gd name="T37" fmla="*/ 3 h 318"/>
                    <a:gd name="T38" fmla="*/ 190 w 85"/>
                    <a:gd name="T39" fmla="*/ 3 h 318"/>
                    <a:gd name="T40" fmla="*/ 165 w 85"/>
                    <a:gd name="T41" fmla="*/ 3 h 318"/>
                    <a:gd name="T42" fmla="*/ 113 w 85"/>
                    <a:gd name="T43" fmla="*/ 3 h 318"/>
                    <a:gd name="T44" fmla="*/ 86 w 85"/>
                    <a:gd name="T45" fmla="*/ 3 h 318"/>
                    <a:gd name="T46" fmla="*/ 65 w 85"/>
                    <a:gd name="T47" fmla="*/ 3 h 318"/>
                    <a:gd name="T48" fmla="*/ 5 w 85"/>
                    <a:gd name="T49" fmla="*/ 3 h 318"/>
                    <a:gd name="T50" fmla="*/ 113 w 85"/>
                    <a:gd name="T51" fmla="*/ 3 h 318"/>
                    <a:gd name="T52" fmla="*/ 190 w 85"/>
                    <a:gd name="T53" fmla="*/ 3 h 318"/>
                    <a:gd name="T54" fmla="*/ 218 w 85"/>
                    <a:gd name="T55" fmla="*/ 3 h 318"/>
                    <a:gd name="T56" fmla="*/ 190 w 85"/>
                    <a:gd name="T57" fmla="*/ 3 h 318"/>
                    <a:gd name="T58" fmla="*/ 190 w 85"/>
                    <a:gd name="T59" fmla="*/ 3 h 318"/>
                    <a:gd name="T60" fmla="*/ 144 w 85"/>
                    <a:gd name="T61" fmla="*/ 3 h 318"/>
                    <a:gd name="T62" fmla="*/ 65 w 85"/>
                    <a:gd name="T63" fmla="*/ 3 h 318"/>
                    <a:gd name="T64" fmla="*/ 113 w 85"/>
                    <a:gd name="T65" fmla="*/ 3 h 318"/>
                    <a:gd name="T66" fmla="*/ 165 w 85"/>
                    <a:gd name="T67" fmla="*/ 3 h 318"/>
                    <a:gd name="T68" fmla="*/ 218 w 85"/>
                    <a:gd name="T69" fmla="*/ 3 h 3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318"/>
                    <a:gd name="T107" fmla="*/ 85 w 85"/>
                    <a:gd name="T108" fmla="*/ 318 h 3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318">
                      <a:moveTo>
                        <a:pt x="72" y="153"/>
                      </a:moveTo>
                      <a:cubicBezTo>
                        <a:pt x="69" y="125"/>
                        <a:pt x="70" y="96"/>
                        <a:pt x="64" y="69"/>
                      </a:cubicBezTo>
                      <a:cubicBezTo>
                        <a:pt x="61" y="58"/>
                        <a:pt x="57" y="43"/>
                        <a:pt x="47" y="43"/>
                      </a:cubicBezTo>
                      <a:cubicBezTo>
                        <a:pt x="37" y="43"/>
                        <a:pt x="55" y="69"/>
                        <a:pt x="55" y="69"/>
                      </a:cubicBezTo>
                      <a:cubicBezTo>
                        <a:pt x="58" y="55"/>
                        <a:pt x="67" y="40"/>
                        <a:pt x="64" y="27"/>
                      </a:cubicBezTo>
                      <a:cubicBezTo>
                        <a:pt x="61" y="17"/>
                        <a:pt x="41" y="0"/>
                        <a:pt x="38" y="10"/>
                      </a:cubicBezTo>
                      <a:cubicBezTo>
                        <a:pt x="30" y="27"/>
                        <a:pt x="61" y="111"/>
                        <a:pt x="38" y="43"/>
                      </a:cubicBezTo>
                      <a:cubicBezTo>
                        <a:pt x="46" y="96"/>
                        <a:pt x="56" y="134"/>
                        <a:pt x="47" y="187"/>
                      </a:cubicBezTo>
                      <a:cubicBezTo>
                        <a:pt x="41" y="178"/>
                        <a:pt x="31" y="171"/>
                        <a:pt x="30" y="161"/>
                      </a:cubicBezTo>
                      <a:cubicBezTo>
                        <a:pt x="28" y="149"/>
                        <a:pt x="26" y="128"/>
                        <a:pt x="38" y="128"/>
                      </a:cubicBezTo>
                      <a:cubicBezTo>
                        <a:pt x="49" y="128"/>
                        <a:pt x="47" y="172"/>
                        <a:pt x="47" y="161"/>
                      </a:cubicBezTo>
                      <a:cubicBezTo>
                        <a:pt x="47" y="141"/>
                        <a:pt x="38" y="121"/>
                        <a:pt x="38" y="102"/>
                      </a:cubicBezTo>
                      <a:cubicBezTo>
                        <a:pt x="38" y="84"/>
                        <a:pt x="47" y="135"/>
                        <a:pt x="47" y="153"/>
                      </a:cubicBezTo>
                      <a:cubicBezTo>
                        <a:pt x="47" y="164"/>
                        <a:pt x="38" y="130"/>
                        <a:pt x="38" y="119"/>
                      </a:cubicBezTo>
                      <a:cubicBezTo>
                        <a:pt x="38" y="110"/>
                        <a:pt x="44" y="135"/>
                        <a:pt x="47" y="144"/>
                      </a:cubicBezTo>
                      <a:cubicBezTo>
                        <a:pt x="49" y="152"/>
                        <a:pt x="52" y="161"/>
                        <a:pt x="55" y="170"/>
                      </a:cubicBezTo>
                      <a:cubicBezTo>
                        <a:pt x="73" y="83"/>
                        <a:pt x="55" y="148"/>
                        <a:pt x="72" y="203"/>
                      </a:cubicBezTo>
                      <a:cubicBezTo>
                        <a:pt x="74" y="211"/>
                        <a:pt x="77" y="220"/>
                        <a:pt x="80" y="229"/>
                      </a:cubicBezTo>
                      <a:cubicBezTo>
                        <a:pt x="77" y="245"/>
                        <a:pt x="85" y="269"/>
                        <a:pt x="72" y="279"/>
                      </a:cubicBezTo>
                      <a:cubicBezTo>
                        <a:pt x="66" y="282"/>
                        <a:pt x="39" y="202"/>
                        <a:pt x="64" y="271"/>
                      </a:cubicBezTo>
                      <a:cubicBezTo>
                        <a:pt x="61" y="285"/>
                        <a:pt x="66" y="305"/>
                        <a:pt x="55" y="313"/>
                      </a:cubicBezTo>
                      <a:cubicBezTo>
                        <a:pt x="46" y="318"/>
                        <a:pt x="40" y="297"/>
                        <a:pt x="38" y="288"/>
                      </a:cubicBezTo>
                      <a:cubicBezTo>
                        <a:pt x="31" y="260"/>
                        <a:pt x="32" y="231"/>
                        <a:pt x="30" y="203"/>
                      </a:cubicBezTo>
                      <a:cubicBezTo>
                        <a:pt x="27" y="217"/>
                        <a:pt x="35" y="241"/>
                        <a:pt x="22" y="246"/>
                      </a:cubicBezTo>
                      <a:cubicBezTo>
                        <a:pt x="10" y="250"/>
                        <a:pt x="6" y="224"/>
                        <a:pt x="5" y="212"/>
                      </a:cubicBezTo>
                      <a:cubicBezTo>
                        <a:pt x="0" y="173"/>
                        <a:pt x="15" y="167"/>
                        <a:pt x="38" y="144"/>
                      </a:cubicBezTo>
                      <a:cubicBezTo>
                        <a:pt x="46" y="152"/>
                        <a:pt x="58" y="158"/>
                        <a:pt x="64" y="170"/>
                      </a:cubicBezTo>
                      <a:cubicBezTo>
                        <a:pt x="70" y="185"/>
                        <a:pt x="72" y="203"/>
                        <a:pt x="72" y="220"/>
                      </a:cubicBezTo>
                      <a:cubicBezTo>
                        <a:pt x="72" y="231"/>
                        <a:pt x="66" y="198"/>
                        <a:pt x="64" y="187"/>
                      </a:cubicBezTo>
                      <a:cubicBezTo>
                        <a:pt x="78" y="124"/>
                        <a:pt x="84" y="73"/>
                        <a:pt x="64" y="10"/>
                      </a:cubicBezTo>
                      <a:cubicBezTo>
                        <a:pt x="58" y="18"/>
                        <a:pt x="54" y="28"/>
                        <a:pt x="47" y="35"/>
                      </a:cubicBezTo>
                      <a:cubicBezTo>
                        <a:pt x="40" y="40"/>
                        <a:pt x="23" y="34"/>
                        <a:pt x="22" y="43"/>
                      </a:cubicBezTo>
                      <a:cubicBezTo>
                        <a:pt x="19" y="60"/>
                        <a:pt x="38" y="94"/>
                        <a:pt x="38" y="94"/>
                      </a:cubicBezTo>
                      <a:cubicBezTo>
                        <a:pt x="57" y="39"/>
                        <a:pt x="38" y="80"/>
                        <a:pt x="55" y="136"/>
                      </a:cubicBezTo>
                      <a:cubicBezTo>
                        <a:pt x="57" y="143"/>
                        <a:pt x="66" y="147"/>
                        <a:pt x="72" y="153"/>
                      </a:cubicBezTo>
                      <a:close/>
                    </a:path>
                  </a:pathLst>
                </a:custGeom>
                <a:solidFill>
                  <a:schemeClr val="bg2"/>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41003" name="Freeform 92"/>
                <p:cNvSpPr>
                  <a:spLocks/>
                </p:cNvSpPr>
                <p:nvPr/>
              </p:nvSpPr>
              <p:spPr bwMode="auto">
                <a:xfrm>
                  <a:off x="1635" y="2647"/>
                  <a:ext cx="109" cy="309"/>
                </a:xfrm>
                <a:custGeom>
                  <a:avLst/>
                  <a:gdLst>
                    <a:gd name="T0" fmla="*/ 1 w 105"/>
                    <a:gd name="T1" fmla="*/ 0 h 354"/>
                    <a:gd name="T2" fmla="*/ 306 w 105"/>
                    <a:gd name="T3" fmla="*/ 3 h 354"/>
                    <a:gd name="T4" fmla="*/ 240 w 105"/>
                    <a:gd name="T5" fmla="*/ 3 h 354"/>
                    <a:gd name="T6" fmla="*/ 276 w 105"/>
                    <a:gd name="T7" fmla="*/ 3 h 354"/>
                    <a:gd name="T8" fmla="*/ 276 w 105"/>
                    <a:gd name="T9" fmla="*/ 3 h 354"/>
                    <a:gd name="T10" fmla="*/ 321 w 105"/>
                    <a:gd name="T11" fmla="*/ 3 h 354"/>
                    <a:gd name="T12" fmla="*/ 321 w 105"/>
                    <a:gd name="T13" fmla="*/ 3 h 354"/>
                    <a:gd name="T14" fmla="*/ 276 w 105"/>
                    <a:gd name="T15" fmla="*/ 4 h 354"/>
                    <a:gd name="T16" fmla="*/ 227 w 105"/>
                    <a:gd name="T17" fmla="*/ 4 h 354"/>
                    <a:gd name="T18" fmla="*/ 52 w 105"/>
                    <a:gd name="T19" fmla="*/ 3 h 354"/>
                    <a:gd name="T20" fmla="*/ 12 w 105"/>
                    <a:gd name="T21" fmla="*/ 3 h 354"/>
                    <a:gd name="T22" fmla="*/ 52 w 105"/>
                    <a:gd name="T23" fmla="*/ 3 h 354"/>
                    <a:gd name="T24" fmla="*/ 9 w 105"/>
                    <a:gd name="T25" fmla="*/ 3 h 354"/>
                    <a:gd name="T26" fmla="*/ 64 w 105"/>
                    <a:gd name="T27" fmla="*/ 3 h 354"/>
                    <a:gd name="T28" fmla="*/ 6 w 105"/>
                    <a:gd name="T29" fmla="*/ 3 h 354"/>
                    <a:gd name="T30" fmla="*/ 1 w 105"/>
                    <a:gd name="T31" fmla="*/ 0 h 3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5"/>
                    <a:gd name="T49" fmla="*/ 0 h 354"/>
                    <a:gd name="T50" fmla="*/ 105 w 105"/>
                    <a:gd name="T51" fmla="*/ 354 h 3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5" h="354">
                      <a:moveTo>
                        <a:pt x="1" y="0"/>
                      </a:moveTo>
                      <a:cubicBezTo>
                        <a:pt x="19" y="11"/>
                        <a:pt x="67" y="3"/>
                        <a:pt x="92" y="5"/>
                      </a:cubicBezTo>
                      <a:cubicBezTo>
                        <a:pt x="87" y="16"/>
                        <a:pt x="83" y="22"/>
                        <a:pt x="73" y="29"/>
                      </a:cubicBezTo>
                      <a:cubicBezTo>
                        <a:pt x="76" y="39"/>
                        <a:pt x="80" y="50"/>
                        <a:pt x="84" y="61"/>
                      </a:cubicBezTo>
                      <a:cubicBezTo>
                        <a:pt x="80" y="89"/>
                        <a:pt x="73" y="118"/>
                        <a:pt x="84" y="146"/>
                      </a:cubicBezTo>
                      <a:cubicBezTo>
                        <a:pt x="86" y="158"/>
                        <a:pt x="89" y="158"/>
                        <a:pt x="97" y="168"/>
                      </a:cubicBezTo>
                      <a:cubicBezTo>
                        <a:pt x="101" y="194"/>
                        <a:pt x="99" y="212"/>
                        <a:pt x="97" y="240"/>
                      </a:cubicBezTo>
                      <a:cubicBezTo>
                        <a:pt x="103" y="261"/>
                        <a:pt x="105" y="319"/>
                        <a:pt x="84" y="336"/>
                      </a:cubicBezTo>
                      <a:cubicBezTo>
                        <a:pt x="80" y="347"/>
                        <a:pt x="79" y="351"/>
                        <a:pt x="68" y="354"/>
                      </a:cubicBezTo>
                      <a:cubicBezTo>
                        <a:pt x="38" y="351"/>
                        <a:pt x="24" y="348"/>
                        <a:pt x="14" y="320"/>
                      </a:cubicBezTo>
                      <a:cubicBezTo>
                        <a:pt x="12" y="307"/>
                        <a:pt x="7" y="294"/>
                        <a:pt x="12" y="282"/>
                      </a:cubicBezTo>
                      <a:cubicBezTo>
                        <a:pt x="7" y="269"/>
                        <a:pt x="10" y="257"/>
                        <a:pt x="14" y="245"/>
                      </a:cubicBezTo>
                      <a:cubicBezTo>
                        <a:pt x="2" y="199"/>
                        <a:pt x="13" y="146"/>
                        <a:pt x="9" y="98"/>
                      </a:cubicBezTo>
                      <a:cubicBezTo>
                        <a:pt x="11" y="79"/>
                        <a:pt x="13" y="62"/>
                        <a:pt x="20" y="45"/>
                      </a:cubicBezTo>
                      <a:cubicBezTo>
                        <a:pt x="17" y="29"/>
                        <a:pt x="20" y="18"/>
                        <a:pt x="6" y="13"/>
                      </a:cubicBezTo>
                      <a:cubicBezTo>
                        <a:pt x="0" y="3"/>
                        <a:pt x="1" y="8"/>
                        <a:pt x="1" y="0"/>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41004" name="Freeform 93"/>
                <p:cNvSpPr>
                  <a:spLocks/>
                </p:cNvSpPr>
                <p:nvPr/>
              </p:nvSpPr>
              <p:spPr bwMode="auto">
                <a:xfrm>
                  <a:off x="3008" y="2583"/>
                  <a:ext cx="155" cy="328"/>
                </a:xfrm>
                <a:custGeom>
                  <a:avLst/>
                  <a:gdLst>
                    <a:gd name="T0" fmla="*/ 496 w 149"/>
                    <a:gd name="T1" fmla="*/ 3 h 376"/>
                    <a:gd name="T2" fmla="*/ 472 w 149"/>
                    <a:gd name="T3" fmla="*/ 3 h 376"/>
                    <a:gd name="T4" fmla="*/ 438 w 149"/>
                    <a:gd name="T5" fmla="*/ 3 h 376"/>
                    <a:gd name="T6" fmla="*/ 432 w 149"/>
                    <a:gd name="T7" fmla="*/ 3 h 376"/>
                    <a:gd name="T8" fmla="*/ 369 w 149"/>
                    <a:gd name="T9" fmla="*/ 3 h 376"/>
                    <a:gd name="T10" fmla="*/ 291 w 149"/>
                    <a:gd name="T11" fmla="*/ 3 h 376"/>
                    <a:gd name="T12" fmla="*/ 234 w 149"/>
                    <a:gd name="T13" fmla="*/ 4 h 376"/>
                    <a:gd name="T14" fmla="*/ 196 w 149"/>
                    <a:gd name="T15" fmla="*/ 4 h 376"/>
                    <a:gd name="T16" fmla="*/ 62 w 149"/>
                    <a:gd name="T17" fmla="*/ 4 h 376"/>
                    <a:gd name="T18" fmla="*/ 2 w 149"/>
                    <a:gd name="T19" fmla="*/ 4 h 376"/>
                    <a:gd name="T20" fmla="*/ 5 w 149"/>
                    <a:gd name="T21" fmla="*/ 3 h 376"/>
                    <a:gd name="T22" fmla="*/ 8 w 149"/>
                    <a:gd name="T23" fmla="*/ 3 h 376"/>
                    <a:gd name="T24" fmla="*/ 70 w 149"/>
                    <a:gd name="T25" fmla="*/ 3 h 376"/>
                    <a:gd name="T26" fmla="*/ 117 w 149"/>
                    <a:gd name="T27" fmla="*/ 3 h 376"/>
                    <a:gd name="T28" fmla="*/ 149 w 149"/>
                    <a:gd name="T29" fmla="*/ 3 h 376"/>
                    <a:gd name="T30" fmla="*/ 283 w 149"/>
                    <a:gd name="T31" fmla="*/ 3 h 376"/>
                    <a:gd name="T32" fmla="*/ 432 w 149"/>
                    <a:gd name="T33" fmla="*/ 3 h 376"/>
                    <a:gd name="T34" fmla="*/ 496 w 149"/>
                    <a:gd name="T35" fmla="*/ 3 h 3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9"/>
                    <a:gd name="T55" fmla="*/ 0 h 376"/>
                    <a:gd name="T56" fmla="*/ 149 w 149"/>
                    <a:gd name="T57" fmla="*/ 376 h 3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9" h="376">
                      <a:moveTo>
                        <a:pt x="141" y="20"/>
                      </a:moveTo>
                      <a:cubicBezTo>
                        <a:pt x="135" y="47"/>
                        <a:pt x="136" y="74"/>
                        <a:pt x="133" y="103"/>
                      </a:cubicBezTo>
                      <a:cubicBezTo>
                        <a:pt x="131" y="112"/>
                        <a:pt x="127" y="120"/>
                        <a:pt x="125" y="130"/>
                      </a:cubicBezTo>
                      <a:cubicBezTo>
                        <a:pt x="124" y="133"/>
                        <a:pt x="122" y="140"/>
                        <a:pt x="122" y="140"/>
                      </a:cubicBezTo>
                      <a:cubicBezTo>
                        <a:pt x="126" y="171"/>
                        <a:pt x="121" y="215"/>
                        <a:pt x="104" y="244"/>
                      </a:cubicBezTo>
                      <a:cubicBezTo>
                        <a:pt x="98" y="263"/>
                        <a:pt x="102" y="306"/>
                        <a:pt x="82" y="314"/>
                      </a:cubicBezTo>
                      <a:cubicBezTo>
                        <a:pt x="78" y="326"/>
                        <a:pt x="66" y="361"/>
                        <a:pt x="66" y="362"/>
                      </a:cubicBezTo>
                      <a:cubicBezTo>
                        <a:pt x="62" y="362"/>
                        <a:pt x="59" y="363"/>
                        <a:pt x="56" y="364"/>
                      </a:cubicBezTo>
                      <a:cubicBezTo>
                        <a:pt x="43" y="376"/>
                        <a:pt x="36" y="371"/>
                        <a:pt x="18" y="370"/>
                      </a:cubicBezTo>
                      <a:cubicBezTo>
                        <a:pt x="12" y="363"/>
                        <a:pt x="8" y="356"/>
                        <a:pt x="2" y="351"/>
                      </a:cubicBezTo>
                      <a:cubicBezTo>
                        <a:pt x="0" y="336"/>
                        <a:pt x="0" y="329"/>
                        <a:pt x="5" y="316"/>
                      </a:cubicBezTo>
                      <a:cubicBezTo>
                        <a:pt x="7" y="287"/>
                        <a:pt x="1" y="247"/>
                        <a:pt x="8" y="220"/>
                      </a:cubicBezTo>
                      <a:cubicBezTo>
                        <a:pt x="9" y="211"/>
                        <a:pt x="21" y="199"/>
                        <a:pt x="21" y="199"/>
                      </a:cubicBezTo>
                      <a:cubicBezTo>
                        <a:pt x="22" y="168"/>
                        <a:pt x="17" y="133"/>
                        <a:pt x="34" y="106"/>
                      </a:cubicBezTo>
                      <a:cubicBezTo>
                        <a:pt x="36" y="95"/>
                        <a:pt x="42" y="74"/>
                        <a:pt x="42" y="74"/>
                      </a:cubicBezTo>
                      <a:cubicBezTo>
                        <a:pt x="45" y="3"/>
                        <a:pt x="33" y="0"/>
                        <a:pt x="80" y="18"/>
                      </a:cubicBezTo>
                      <a:cubicBezTo>
                        <a:pt x="108" y="14"/>
                        <a:pt x="99" y="13"/>
                        <a:pt x="122" y="18"/>
                      </a:cubicBezTo>
                      <a:cubicBezTo>
                        <a:pt x="144" y="22"/>
                        <a:pt x="149" y="28"/>
                        <a:pt x="141" y="20"/>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41005" name="Freeform 94"/>
                <p:cNvSpPr>
                  <a:spLocks/>
                </p:cNvSpPr>
                <p:nvPr/>
              </p:nvSpPr>
              <p:spPr bwMode="auto">
                <a:xfrm>
                  <a:off x="1714" y="1020"/>
                  <a:ext cx="99" cy="440"/>
                </a:xfrm>
                <a:custGeom>
                  <a:avLst/>
                  <a:gdLst>
                    <a:gd name="T0" fmla="*/ 68 w 96"/>
                    <a:gd name="T1" fmla="*/ 6 h 504"/>
                    <a:gd name="T2" fmla="*/ 161 w 96"/>
                    <a:gd name="T3" fmla="*/ 7 h 504"/>
                    <a:gd name="T4" fmla="*/ 192 w 96"/>
                    <a:gd name="T5" fmla="*/ 6 h 504"/>
                    <a:gd name="T6" fmla="*/ 192 w 96"/>
                    <a:gd name="T7" fmla="*/ 3 h 504"/>
                    <a:gd name="T8" fmla="*/ 237 w 96"/>
                    <a:gd name="T9" fmla="*/ 3 h 504"/>
                    <a:gd name="T10" fmla="*/ 255 w 96"/>
                    <a:gd name="T11" fmla="*/ 3 h 504"/>
                    <a:gd name="T12" fmla="*/ 237 w 96"/>
                    <a:gd name="T13" fmla="*/ 3 h 504"/>
                    <a:gd name="T14" fmla="*/ 206 w 96"/>
                    <a:gd name="T15" fmla="*/ 3 h 504"/>
                    <a:gd name="T16" fmla="*/ 74 w 96"/>
                    <a:gd name="T17" fmla="*/ 3 h 504"/>
                    <a:gd name="T18" fmla="*/ 68 w 96"/>
                    <a:gd name="T19" fmla="*/ 3 h 504"/>
                    <a:gd name="T20" fmla="*/ 80 w 96"/>
                    <a:gd name="T21" fmla="*/ 4 h 504"/>
                    <a:gd name="T22" fmla="*/ 104 w 96"/>
                    <a:gd name="T23" fmla="*/ 5 h 504"/>
                    <a:gd name="T24" fmla="*/ 64 w 96"/>
                    <a:gd name="T25" fmla="*/ 6 h 504"/>
                    <a:gd name="T26" fmla="*/ 68 w 96"/>
                    <a:gd name="T27" fmla="*/ 6 h 5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
                    <a:gd name="T43" fmla="*/ 0 h 504"/>
                    <a:gd name="T44" fmla="*/ 96 w 96"/>
                    <a:gd name="T45" fmla="*/ 504 h 5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6" h="504">
                      <a:moveTo>
                        <a:pt x="26" y="486"/>
                      </a:moveTo>
                      <a:cubicBezTo>
                        <a:pt x="50" y="492"/>
                        <a:pt x="38" y="489"/>
                        <a:pt x="61" y="494"/>
                      </a:cubicBezTo>
                      <a:cubicBezTo>
                        <a:pt x="69" y="480"/>
                        <a:pt x="66" y="465"/>
                        <a:pt x="72" y="451"/>
                      </a:cubicBezTo>
                      <a:cubicBezTo>
                        <a:pt x="77" y="408"/>
                        <a:pt x="82" y="366"/>
                        <a:pt x="72" y="323"/>
                      </a:cubicBezTo>
                      <a:cubicBezTo>
                        <a:pt x="73" y="288"/>
                        <a:pt x="75" y="247"/>
                        <a:pt x="88" y="214"/>
                      </a:cubicBezTo>
                      <a:cubicBezTo>
                        <a:pt x="93" y="179"/>
                        <a:pt x="89" y="192"/>
                        <a:pt x="96" y="174"/>
                      </a:cubicBezTo>
                      <a:cubicBezTo>
                        <a:pt x="94" y="116"/>
                        <a:pt x="92" y="96"/>
                        <a:pt x="88" y="51"/>
                      </a:cubicBezTo>
                      <a:cubicBezTo>
                        <a:pt x="90" y="21"/>
                        <a:pt x="89" y="26"/>
                        <a:pt x="77" y="6"/>
                      </a:cubicBezTo>
                      <a:cubicBezTo>
                        <a:pt x="43" y="8"/>
                        <a:pt x="39" y="0"/>
                        <a:pt x="29" y="25"/>
                      </a:cubicBezTo>
                      <a:cubicBezTo>
                        <a:pt x="31" y="56"/>
                        <a:pt x="37" y="90"/>
                        <a:pt x="26" y="121"/>
                      </a:cubicBezTo>
                      <a:cubicBezTo>
                        <a:pt x="49" y="199"/>
                        <a:pt x="0" y="279"/>
                        <a:pt x="32" y="363"/>
                      </a:cubicBezTo>
                      <a:cubicBezTo>
                        <a:pt x="33" y="379"/>
                        <a:pt x="34" y="390"/>
                        <a:pt x="40" y="406"/>
                      </a:cubicBezTo>
                      <a:cubicBezTo>
                        <a:pt x="34" y="428"/>
                        <a:pt x="29" y="450"/>
                        <a:pt x="24" y="473"/>
                      </a:cubicBezTo>
                      <a:cubicBezTo>
                        <a:pt x="25" y="479"/>
                        <a:pt x="44" y="504"/>
                        <a:pt x="26" y="486"/>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41006" name="Freeform 95"/>
                <p:cNvSpPr>
                  <a:spLocks/>
                </p:cNvSpPr>
                <p:nvPr/>
              </p:nvSpPr>
              <p:spPr bwMode="auto">
                <a:xfrm>
                  <a:off x="3431" y="1007"/>
                  <a:ext cx="156" cy="358"/>
                </a:xfrm>
                <a:custGeom>
                  <a:avLst/>
                  <a:gdLst>
                    <a:gd name="T0" fmla="*/ 5 w 150"/>
                    <a:gd name="T1" fmla="*/ 5 h 410"/>
                    <a:gd name="T2" fmla="*/ 141 w 150"/>
                    <a:gd name="T3" fmla="*/ 5 h 410"/>
                    <a:gd name="T4" fmla="*/ 281 w 150"/>
                    <a:gd name="T5" fmla="*/ 5 h 410"/>
                    <a:gd name="T6" fmla="*/ 329 w 150"/>
                    <a:gd name="T7" fmla="*/ 4 h 410"/>
                    <a:gd name="T8" fmla="*/ 402 w 150"/>
                    <a:gd name="T9" fmla="*/ 3 h 410"/>
                    <a:gd name="T10" fmla="*/ 450 w 150"/>
                    <a:gd name="T11" fmla="*/ 3 h 410"/>
                    <a:gd name="T12" fmla="*/ 475 w 150"/>
                    <a:gd name="T13" fmla="*/ 3 h 410"/>
                    <a:gd name="T14" fmla="*/ 487 w 150"/>
                    <a:gd name="T15" fmla="*/ 3 h 410"/>
                    <a:gd name="T16" fmla="*/ 506 w 150"/>
                    <a:gd name="T17" fmla="*/ 3 h 410"/>
                    <a:gd name="T18" fmla="*/ 513 w 150"/>
                    <a:gd name="T19" fmla="*/ 3 h 410"/>
                    <a:gd name="T20" fmla="*/ 456 w 150"/>
                    <a:gd name="T21" fmla="*/ 0 h 410"/>
                    <a:gd name="T22" fmla="*/ 329 w 150"/>
                    <a:gd name="T23" fmla="*/ 3 h 410"/>
                    <a:gd name="T24" fmla="*/ 270 w 150"/>
                    <a:gd name="T25" fmla="*/ 3 h 410"/>
                    <a:gd name="T26" fmla="*/ 233 w 150"/>
                    <a:gd name="T27" fmla="*/ 3 h 410"/>
                    <a:gd name="T28" fmla="*/ 201 w 150"/>
                    <a:gd name="T29" fmla="*/ 3 h 410"/>
                    <a:gd name="T30" fmla="*/ 147 w 150"/>
                    <a:gd name="T31" fmla="*/ 3 h 410"/>
                    <a:gd name="T32" fmla="*/ 141 w 150"/>
                    <a:gd name="T33" fmla="*/ 3 h 410"/>
                    <a:gd name="T34" fmla="*/ 116 w 150"/>
                    <a:gd name="T35" fmla="*/ 3 h 410"/>
                    <a:gd name="T36" fmla="*/ 108 w 150"/>
                    <a:gd name="T37" fmla="*/ 3 h 410"/>
                    <a:gd name="T38" fmla="*/ 96 w 150"/>
                    <a:gd name="T39" fmla="*/ 3 h 410"/>
                    <a:gd name="T40" fmla="*/ 58 w 150"/>
                    <a:gd name="T41" fmla="*/ 4 h 410"/>
                    <a:gd name="T42" fmla="*/ 10 w 150"/>
                    <a:gd name="T43" fmla="*/ 5 h 410"/>
                    <a:gd name="T44" fmla="*/ 2 w 150"/>
                    <a:gd name="T45" fmla="*/ 5 h 410"/>
                    <a:gd name="T46" fmla="*/ 5 w 150"/>
                    <a:gd name="T47" fmla="*/ 5 h 4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0"/>
                    <a:gd name="T73" fmla="*/ 0 h 410"/>
                    <a:gd name="T74" fmla="*/ 150 w 150"/>
                    <a:gd name="T75" fmla="*/ 410 h 41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0" h="410">
                      <a:moveTo>
                        <a:pt x="5" y="381"/>
                      </a:moveTo>
                      <a:cubicBezTo>
                        <a:pt x="18" y="394"/>
                        <a:pt x="19" y="403"/>
                        <a:pt x="40" y="410"/>
                      </a:cubicBezTo>
                      <a:cubicBezTo>
                        <a:pt x="55" y="408"/>
                        <a:pt x="66" y="407"/>
                        <a:pt x="80" y="402"/>
                      </a:cubicBezTo>
                      <a:cubicBezTo>
                        <a:pt x="98" y="383"/>
                        <a:pt x="80" y="405"/>
                        <a:pt x="93" y="362"/>
                      </a:cubicBezTo>
                      <a:cubicBezTo>
                        <a:pt x="101" y="335"/>
                        <a:pt x="109" y="307"/>
                        <a:pt x="114" y="280"/>
                      </a:cubicBezTo>
                      <a:cubicBezTo>
                        <a:pt x="111" y="260"/>
                        <a:pt x="115" y="232"/>
                        <a:pt x="128" y="216"/>
                      </a:cubicBezTo>
                      <a:cubicBezTo>
                        <a:pt x="130" y="207"/>
                        <a:pt x="136" y="192"/>
                        <a:pt x="136" y="192"/>
                      </a:cubicBezTo>
                      <a:cubicBezTo>
                        <a:pt x="136" y="167"/>
                        <a:pt x="135" y="141"/>
                        <a:pt x="138" y="117"/>
                      </a:cubicBezTo>
                      <a:cubicBezTo>
                        <a:pt x="138" y="111"/>
                        <a:pt x="144" y="101"/>
                        <a:pt x="144" y="101"/>
                      </a:cubicBezTo>
                      <a:cubicBezTo>
                        <a:pt x="144" y="86"/>
                        <a:pt x="150" y="63"/>
                        <a:pt x="146" y="48"/>
                      </a:cubicBezTo>
                      <a:cubicBezTo>
                        <a:pt x="144" y="30"/>
                        <a:pt x="144" y="11"/>
                        <a:pt x="130" y="0"/>
                      </a:cubicBezTo>
                      <a:cubicBezTo>
                        <a:pt x="117" y="6"/>
                        <a:pt x="105" y="7"/>
                        <a:pt x="93" y="13"/>
                      </a:cubicBezTo>
                      <a:cubicBezTo>
                        <a:pt x="84" y="27"/>
                        <a:pt x="91" y="38"/>
                        <a:pt x="77" y="53"/>
                      </a:cubicBezTo>
                      <a:cubicBezTo>
                        <a:pt x="83" y="77"/>
                        <a:pt x="81" y="118"/>
                        <a:pt x="66" y="138"/>
                      </a:cubicBezTo>
                      <a:cubicBezTo>
                        <a:pt x="63" y="146"/>
                        <a:pt x="59" y="153"/>
                        <a:pt x="58" y="162"/>
                      </a:cubicBezTo>
                      <a:cubicBezTo>
                        <a:pt x="53" y="185"/>
                        <a:pt x="58" y="199"/>
                        <a:pt x="42" y="216"/>
                      </a:cubicBezTo>
                      <a:cubicBezTo>
                        <a:pt x="41" y="219"/>
                        <a:pt x="41" y="222"/>
                        <a:pt x="40" y="226"/>
                      </a:cubicBezTo>
                      <a:cubicBezTo>
                        <a:pt x="38" y="228"/>
                        <a:pt x="34" y="229"/>
                        <a:pt x="34" y="232"/>
                      </a:cubicBezTo>
                      <a:cubicBezTo>
                        <a:pt x="32" y="237"/>
                        <a:pt x="33" y="244"/>
                        <a:pt x="32" y="250"/>
                      </a:cubicBezTo>
                      <a:cubicBezTo>
                        <a:pt x="31" y="252"/>
                        <a:pt x="30" y="255"/>
                        <a:pt x="29" y="258"/>
                      </a:cubicBezTo>
                      <a:cubicBezTo>
                        <a:pt x="26" y="290"/>
                        <a:pt x="20" y="317"/>
                        <a:pt x="16" y="349"/>
                      </a:cubicBezTo>
                      <a:cubicBezTo>
                        <a:pt x="14" y="359"/>
                        <a:pt x="17" y="372"/>
                        <a:pt x="10" y="381"/>
                      </a:cubicBezTo>
                      <a:cubicBezTo>
                        <a:pt x="7" y="383"/>
                        <a:pt x="5" y="386"/>
                        <a:pt x="2" y="386"/>
                      </a:cubicBezTo>
                      <a:cubicBezTo>
                        <a:pt x="0" y="386"/>
                        <a:pt x="4" y="382"/>
                        <a:pt x="5" y="381"/>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grpSp>
          <p:sp>
            <p:nvSpPr>
              <p:cNvPr id="64" name="Rectangle 96"/>
              <p:cNvSpPr>
                <a:spLocks noChangeArrowheads="1"/>
              </p:cNvSpPr>
              <p:nvPr/>
            </p:nvSpPr>
            <p:spPr bwMode="auto">
              <a:xfrm>
                <a:off x="6199188" y="2946400"/>
                <a:ext cx="180975" cy="436548"/>
              </a:xfrm>
              <a:prstGeom prst="rect">
                <a:avLst/>
              </a:prstGeom>
              <a:noFill/>
              <a:ln>
                <a:noFill/>
              </a:ln>
              <a:effectLst>
                <a:outerShdw blurRad="63500" dist="46662" dir="2115817" algn="ctr" rotWithShape="0">
                  <a:schemeClr val="bg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spAutoFit/>
              </a:bodyPr>
              <a:lstStyle/>
              <a:p>
                <a:pPr>
                  <a:defRPr/>
                </a:pPr>
                <a:endParaRPr lang="en-US" sz="2400" i="1" dirty="0">
                  <a:solidFill>
                    <a:srgbClr val="FFFFFF"/>
                  </a:solidFill>
                  <a:latin typeface="Kruti Dev 010" pitchFamily="2" charset="0"/>
                  <a:ea typeface="+mn-ea"/>
                  <a:cs typeface="+mn-cs"/>
                </a:endParaRPr>
              </a:p>
            </p:txBody>
          </p:sp>
        </p:grpSp>
        <p:sp>
          <p:nvSpPr>
            <p:cNvPr id="40964" name="Rectangle 2"/>
            <p:cNvSpPr>
              <a:spLocks noChangeArrowheads="1"/>
            </p:cNvSpPr>
            <p:nvPr/>
          </p:nvSpPr>
          <p:spPr bwMode="auto">
            <a:xfrm>
              <a:off x="169863" y="7427913"/>
              <a:ext cx="145415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l">
                <a:spcBef>
                  <a:spcPct val="50000"/>
                </a:spcBef>
              </a:pPr>
              <a:endParaRPr lang="en-US" sz="1000">
                <a:latin typeface="Kruti Dev 010" charset="0"/>
              </a:endParaRPr>
            </a:p>
          </p:txBody>
        </p:sp>
        <p:sp>
          <p:nvSpPr>
            <p:cNvPr id="40965" name="Rectangle 3"/>
            <p:cNvSpPr>
              <a:spLocks noChangeArrowheads="1"/>
            </p:cNvSpPr>
            <p:nvPr/>
          </p:nvSpPr>
          <p:spPr bwMode="auto">
            <a:xfrm>
              <a:off x="685800" y="455613"/>
              <a:ext cx="3922713" cy="6815137"/>
            </a:xfrm>
            <a:prstGeom prst="rect">
              <a:avLst/>
            </a:prstGeom>
            <a:noFill/>
            <a:ln w="1174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latin typeface="Kruti Dev 010" charset="0"/>
              </a:endParaRPr>
            </a:p>
          </p:txBody>
        </p:sp>
        <p:sp>
          <p:nvSpPr>
            <p:cNvPr id="40966" name="Line 4"/>
            <p:cNvSpPr>
              <a:spLocks noChangeShapeType="1"/>
            </p:cNvSpPr>
            <p:nvPr/>
          </p:nvSpPr>
          <p:spPr bwMode="auto">
            <a:xfrm flipV="1">
              <a:off x="1304925" y="515938"/>
              <a:ext cx="1588" cy="6715125"/>
            </a:xfrm>
            <a:prstGeom prst="line">
              <a:avLst/>
            </a:prstGeom>
            <a:noFill/>
            <a:ln w="1174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67" name="Rectangle 10"/>
            <p:cNvSpPr>
              <a:spLocks noChangeArrowheads="1"/>
            </p:cNvSpPr>
            <p:nvPr/>
          </p:nvSpPr>
          <p:spPr bwMode="auto">
            <a:xfrm>
              <a:off x="3752850" y="3230563"/>
              <a:ext cx="384175" cy="1508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Kruti Dev 010" charset="0"/>
              </a:endParaRPr>
            </a:p>
          </p:txBody>
        </p:sp>
        <p:sp>
          <p:nvSpPr>
            <p:cNvPr id="40968" name="Rectangle 11"/>
            <p:cNvSpPr>
              <a:spLocks noChangeArrowheads="1"/>
            </p:cNvSpPr>
            <p:nvPr/>
          </p:nvSpPr>
          <p:spPr bwMode="auto">
            <a:xfrm>
              <a:off x="2860675" y="1481138"/>
              <a:ext cx="311150" cy="2571750"/>
            </a:xfrm>
            <a:prstGeom prst="rect">
              <a:avLst/>
            </a:prstGeom>
            <a:blipFill dpi="0" rotWithShape="0">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Kruti Dev 010" charset="0"/>
              </a:endParaRPr>
            </a:p>
          </p:txBody>
        </p:sp>
        <p:sp>
          <p:nvSpPr>
            <p:cNvPr id="40969" name="Rectangle 12"/>
            <p:cNvSpPr>
              <a:spLocks noChangeArrowheads="1"/>
            </p:cNvSpPr>
            <p:nvPr/>
          </p:nvSpPr>
          <p:spPr bwMode="auto">
            <a:xfrm>
              <a:off x="2838450" y="1450975"/>
              <a:ext cx="354013" cy="2622550"/>
            </a:xfrm>
            <a:prstGeom prst="rect">
              <a:avLst/>
            </a:prstGeom>
            <a:noFill/>
            <a:ln w="587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latin typeface="Kruti Dev 010" charset="0"/>
              </a:endParaRPr>
            </a:p>
          </p:txBody>
        </p:sp>
        <p:sp>
          <p:nvSpPr>
            <p:cNvPr id="40970" name="AutoShape 13"/>
            <p:cNvSpPr>
              <a:spLocks noChangeArrowheads="1"/>
            </p:cNvSpPr>
            <p:nvPr/>
          </p:nvSpPr>
          <p:spPr bwMode="auto">
            <a:xfrm rot="-2724430">
              <a:off x="2705894" y="3733007"/>
              <a:ext cx="590550" cy="601662"/>
            </a:xfrm>
            <a:prstGeom prst="rtTriangle">
              <a:avLst/>
            </a:prstGeom>
            <a:solidFill>
              <a:schemeClr val="tx2"/>
            </a:solidFill>
            <a:ln w="12700">
              <a:solidFill>
                <a:schemeClr val="tx1"/>
              </a:solidFill>
              <a:miter lim="800000"/>
              <a:headEnd/>
              <a:tailEnd/>
            </a:ln>
          </p:spPr>
          <p:txBody>
            <a:bodyPr wrap="none" anchor="ctr"/>
            <a:lstStyle/>
            <a:p>
              <a:endParaRPr lang="en-US">
                <a:latin typeface="Kruti Dev 010" charset="0"/>
              </a:endParaRPr>
            </a:p>
          </p:txBody>
        </p:sp>
        <p:sp>
          <p:nvSpPr>
            <p:cNvPr id="40971" name="Rectangle 45"/>
            <p:cNvSpPr>
              <a:spLocks noChangeArrowheads="1"/>
            </p:cNvSpPr>
            <p:nvPr/>
          </p:nvSpPr>
          <p:spPr bwMode="auto">
            <a:xfrm>
              <a:off x="4979988" y="414338"/>
              <a:ext cx="4708525" cy="685006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Kruti Dev 010" charset="0"/>
              </a:endParaRPr>
            </a:p>
          </p:txBody>
        </p:sp>
        <p:pic>
          <p:nvPicPr>
            <p:cNvPr id="40972" name="Picture 46"/>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979988" y="444500"/>
              <a:ext cx="4713287" cy="681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73" name="Rectangle 47"/>
            <p:cNvSpPr>
              <a:spLocks noChangeArrowheads="1"/>
            </p:cNvSpPr>
            <p:nvPr/>
          </p:nvSpPr>
          <p:spPr bwMode="auto">
            <a:xfrm>
              <a:off x="5008563" y="433388"/>
              <a:ext cx="4692650" cy="6769100"/>
            </a:xfrm>
            <a:prstGeom prst="rect">
              <a:avLst/>
            </a:prstGeom>
            <a:solidFill>
              <a:schemeClr val="tx1">
                <a:alpha val="50195"/>
              </a:schemeClr>
            </a:solidFill>
            <a:ln w="12700">
              <a:solidFill>
                <a:schemeClr val="tx1"/>
              </a:solidFill>
              <a:miter lim="800000"/>
              <a:headEnd/>
              <a:tailEnd/>
            </a:ln>
          </p:spPr>
          <p:txBody>
            <a:bodyPr wrap="none" anchor="ctr"/>
            <a:lstStyle/>
            <a:p>
              <a:endParaRPr lang="en-US">
                <a:latin typeface="Kruti Dev 010" charset="0"/>
              </a:endParaRPr>
            </a:p>
          </p:txBody>
        </p:sp>
        <p:sp>
          <p:nvSpPr>
            <p:cNvPr id="40974" name="Rectangle 48"/>
            <p:cNvSpPr>
              <a:spLocks noChangeArrowheads="1"/>
            </p:cNvSpPr>
            <p:nvPr/>
          </p:nvSpPr>
          <p:spPr bwMode="auto">
            <a:xfrm>
              <a:off x="4999038" y="461963"/>
              <a:ext cx="4694237" cy="6808787"/>
            </a:xfrm>
            <a:prstGeom prst="rect">
              <a:avLst/>
            </a:prstGeom>
            <a:noFill/>
            <a:ln w="133350">
              <a:solidFill>
                <a:srgbClr val="1822CD"/>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Kruti Dev 010" charset="0"/>
              </a:endParaRPr>
            </a:p>
          </p:txBody>
        </p:sp>
        <p:sp>
          <p:nvSpPr>
            <p:cNvPr id="40975" name="Text Box 56"/>
            <p:cNvSpPr txBox="1">
              <a:spLocks noChangeArrowheads="1"/>
            </p:cNvSpPr>
            <p:nvPr/>
          </p:nvSpPr>
          <p:spPr bwMode="auto">
            <a:xfrm>
              <a:off x="9050338" y="7342188"/>
              <a:ext cx="2397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latin typeface="Kruti Dev 010" charset="0"/>
                </a:rPr>
                <a:t> </a:t>
              </a:r>
            </a:p>
          </p:txBody>
        </p:sp>
        <p:sp>
          <p:nvSpPr>
            <p:cNvPr id="809019" name="Rectangle 59"/>
            <p:cNvSpPr>
              <a:spLocks noChangeArrowheads="1"/>
            </p:cNvSpPr>
            <p:nvPr/>
          </p:nvSpPr>
          <p:spPr bwMode="auto">
            <a:xfrm>
              <a:off x="6727825" y="641350"/>
              <a:ext cx="2706688" cy="625475"/>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3200" b="1" i="1" dirty="0">
                  <a:solidFill>
                    <a:srgbClr val="66FFFF"/>
                  </a:solidFill>
                  <a:latin typeface="Kruti Dev 010" pitchFamily="2" charset="0"/>
                </a:rPr>
                <a:t> </a:t>
              </a:r>
              <a:endParaRPr lang="en-US" sz="1400" b="1" u="sng" dirty="0">
                <a:solidFill>
                  <a:srgbClr val="66FFFF"/>
                </a:solidFill>
                <a:latin typeface="Kruti Dev 010" pitchFamily="2" charset="0"/>
              </a:endParaRPr>
            </a:p>
          </p:txBody>
        </p:sp>
        <p:sp>
          <p:nvSpPr>
            <p:cNvPr id="40977" name="Text Box 60"/>
            <p:cNvSpPr txBox="1">
              <a:spLocks noChangeArrowheads="1"/>
            </p:cNvSpPr>
            <p:nvPr/>
          </p:nvSpPr>
          <p:spPr bwMode="auto">
            <a:xfrm>
              <a:off x="9107488" y="7467600"/>
              <a:ext cx="1841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endParaRPr lang="en-US" sz="1000" b="1">
                <a:latin typeface="Kruti Dev 010" charset="0"/>
              </a:endParaRPr>
            </a:p>
          </p:txBody>
        </p:sp>
        <p:sp>
          <p:nvSpPr>
            <p:cNvPr id="40978" name="Text Box 61"/>
            <p:cNvSpPr txBox="1">
              <a:spLocks noChangeArrowheads="1"/>
            </p:cNvSpPr>
            <p:nvPr/>
          </p:nvSpPr>
          <p:spPr bwMode="auto">
            <a:xfrm>
              <a:off x="9015413" y="7353300"/>
              <a:ext cx="29367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latin typeface="Kruti Dev 010" charset="0"/>
                </a:rPr>
                <a:t>19</a:t>
              </a:r>
            </a:p>
          </p:txBody>
        </p:sp>
        <p:sp>
          <p:nvSpPr>
            <p:cNvPr id="809025" name="Rectangle 65"/>
            <p:cNvSpPr>
              <a:spLocks noChangeArrowheads="1"/>
            </p:cNvSpPr>
            <p:nvPr/>
          </p:nvSpPr>
          <p:spPr bwMode="auto">
            <a:xfrm>
              <a:off x="6472238" y="555625"/>
              <a:ext cx="3101975" cy="558800"/>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2800" b="1" i="1" dirty="0">
                  <a:solidFill>
                    <a:schemeClr val="bg1"/>
                  </a:solidFill>
                  <a:latin typeface="Kruti Dev 010" pitchFamily="2" charset="0"/>
                </a:rPr>
                <a:t> </a:t>
              </a:r>
              <a:endParaRPr lang="en-US" b="1" u="sng" dirty="0">
                <a:solidFill>
                  <a:schemeClr val="bg1"/>
                </a:solidFill>
                <a:latin typeface="Kruti Dev 010" pitchFamily="2" charset="0"/>
              </a:endParaRPr>
            </a:p>
          </p:txBody>
        </p:sp>
        <p:sp>
          <p:nvSpPr>
            <p:cNvPr id="40980" name="Line 69"/>
            <p:cNvSpPr>
              <a:spLocks noChangeShapeType="1"/>
            </p:cNvSpPr>
            <p:nvPr/>
          </p:nvSpPr>
          <p:spPr bwMode="auto">
            <a:xfrm>
              <a:off x="1600200" y="6438900"/>
              <a:ext cx="2625725" cy="1588"/>
            </a:xfrm>
            <a:prstGeom prst="line">
              <a:avLst/>
            </a:prstGeom>
            <a:noFill/>
            <a:ln w="301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81" name="Line 70"/>
            <p:cNvSpPr>
              <a:spLocks noChangeShapeType="1"/>
            </p:cNvSpPr>
            <p:nvPr/>
          </p:nvSpPr>
          <p:spPr bwMode="auto">
            <a:xfrm>
              <a:off x="1604963" y="5118100"/>
              <a:ext cx="2625725" cy="1588"/>
            </a:xfrm>
            <a:prstGeom prst="line">
              <a:avLst/>
            </a:prstGeom>
            <a:noFill/>
            <a:ln w="301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82" name="Line 71"/>
            <p:cNvSpPr>
              <a:spLocks noChangeShapeType="1"/>
            </p:cNvSpPr>
            <p:nvPr/>
          </p:nvSpPr>
          <p:spPr bwMode="auto">
            <a:xfrm>
              <a:off x="1604963" y="5765800"/>
              <a:ext cx="2625725" cy="1588"/>
            </a:xfrm>
            <a:prstGeom prst="line">
              <a:avLst/>
            </a:prstGeom>
            <a:noFill/>
            <a:ln w="301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83" name="Line 72"/>
            <p:cNvSpPr>
              <a:spLocks noChangeShapeType="1"/>
            </p:cNvSpPr>
            <p:nvPr/>
          </p:nvSpPr>
          <p:spPr bwMode="auto">
            <a:xfrm>
              <a:off x="1604963" y="6997700"/>
              <a:ext cx="2625725" cy="1588"/>
            </a:xfrm>
            <a:prstGeom prst="line">
              <a:avLst/>
            </a:prstGeom>
            <a:noFill/>
            <a:ln w="301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84" name="Line 78"/>
            <p:cNvSpPr>
              <a:spLocks noChangeShapeType="1"/>
            </p:cNvSpPr>
            <p:nvPr/>
          </p:nvSpPr>
          <p:spPr bwMode="auto">
            <a:xfrm>
              <a:off x="1687513" y="1347788"/>
              <a:ext cx="2625725" cy="1587"/>
            </a:xfrm>
            <a:prstGeom prst="line">
              <a:avLst/>
            </a:prstGeom>
            <a:noFill/>
            <a:ln w="301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85" name="Rectangle 81"/>
            <p:cNvSpPr>
              <a:spLocks noChangeArrowheads="1"/>
            </p:cNvSpPr>
            <p:nvPr/>
          </p:nvSpPr>
          <p:spPr bwMode="auto">
            <a:xfrm>
              <a:off x="1774825" y="5788025"/>
              <a:ext cx="131446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4800" b="1">
                  <a:solidFill>
                    <a:srgbClr val="000000"/>
                  </a:solidFill>
                  <a:latin typeface="Kruti Dev 010" charset="0"/>
                </a:rPr>
                <a:t>fxurh</a:t>
              </a:r>
            </a:p>
          </p:txBody>
        </p:sp>
        <p:sp>
          <p:nvSpPr>
            <p:cNvPr id="809043" name="Rectangle 83"/>
            <p:cNvSpPr>
              <a:spLocks noChangeArrowheads="1"/>
            </p:cNvSpPr>
            <p:nvPr/>
          </p:nvSpPr>
          <p:spPr bwMode="auto">
            <a:xfrm>
              <a:off x="1806575" y="6542088"/>
              <a:ext cx="2003425" cy="49212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defRPr/>
              </a:pPr>
              <a:r>
                <a:rPr lang="en-US" sz="3200" b="1" dirty="0">
                  <a:solidFill>
                    <a:schemeClr val="hlink"/>
                  </a:solidFill>
                  <a:latin typeface="Kruti Dev 010" pitchFamily="2" charset="0"/>
                </a:rPr>
                <a:t>O;oLFkkfooj.k</a:t>
              </a:r>
              <a:endParaRPr lang="en-US" sz="3200" dirty="0">
                <a:solidFill>
                  <a:schemeClr val="hlink"/>
                </a:solidFill>
                <a:latin typeface="Kruti Dev 010" pitchFamily="2" charset="0"/>
              </a:endParaRPr>
            </a:p>
          </p:txBody>
        </p:sp>
        <p:sp>
          <p:nvSpPr>
            <p:cNvPr id="809017" name="Oval 57"/>
            <p:cNvSpPr>
              <a:spLocks noChangeArrowheads="1"/>
            </p:cNvSpPr>
            <p:nvPr/>
          </p:nvSpPr>
          <p:spPr bwMode="auto">
            <a:xfrm>
              <a:off x="1254125" y="6411913"/>
              <a:ext cx="3305175" cy="792162"/>
            </a:xfrm>
            <a:prstGeom prst="ellipse">
              <a:avLst/>
            </a:prstGeom>
            <a:noFill/>
            <a:ln w="76200">
              <a:solidFill>
                <a:schemeClr val="hlink"/>
              </a:solidFill>
              <a:round/>
              <a:headEnd/>
              <a:tailEnd/>
            </a:ln>
            <a:effectLst>
              <a:outerShdw blurRad="63500" dist="71842" dir="2700000" algn="ctr" rotWithShape="0">
                <a:schemeClr val="tx2">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40988" name="Rectangle 75"/>
            <p:cNvSpPr>
              <a:spLocks noChangeArrowheads="1"/>
            </p:cNvSpPr>
            <p:nvPr/>
          </p:nvSpPr>
          <p:spPr bwMode="auto">
            <a:xfrm>
              <a:off x="1820863" y="5229225"/>
              <a:ext cx="202138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4800" b="1">
                  <a:solidFill>
                    <a:srgbClr val="000000"/>
                  </a:solidFill>
                  <a:latin typeface="Kruti Dev 010" charset="0"/>
                </a:rPr>
                <a:t>ySO;oLFkk</a:t>
              </a:r>
            </a:p>
          </p:txBody>
        </p:sp>
        <p:sp>
          <p:nvSpPr>
            <p:cNvPr id="40989" name="Text Box 83"/>
            <p:cNvSpPr txBox="1">
              <a:spLocks noChangeArrowheads="1"/>
            </p:cNvSpPr>
            <p:nvPr/>
          </p:nvSpPr>
          <p:spPr bwMode="auto">
            <a:xfrm rot="-5400000">
              <a:off x="-552449" y="3282950"/>
              <a:ext cx="3128962"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4400" b="1">
                  <a:latin typeface="Kruti Dev 010" charset="0"/>
                </a:rPr>
                <a:t>fu;e ¼‡½</a:t>
              </a:r>
              <a:endParaRPr lang="en-US" sz="4400">
                <a:latin typeface="Kruti Dev 010" charset="0"/>
              </a:endParaRPr>
            </a:p>
          </p:txBody>
        </p:sp>
        <p:sp>
          <p:nvSpPr>
            <p:cNvPr id="40990" name="Rectangle 77"/>
            <p:cNvSpPr>
              <a:spLocks noChangeArrowheads="1"/>
            </p:cNvSpPr>
            <p:nvPr/>
          </p:nvSpPr>
          <p:spPr bwMode="auto">
            <a:xfrm>
              <a:off x="2027238" y="4591050"/>
              <a:ext cx="1500411"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4800" b="1">
                  <a:solidFill>
                    <a:srgbClr val="000000"/>
                  </a:solidFill>
                  <a:latin typeface="Kruti Dev 010" charset="0"/>
                </a:rPr>
                <a:t>fuxZeu</a:t>
              </a:r>
            </a:p>
          </p:txBody>
        </p:sp>
        <p:sp>
          <p:nvSpPr>
            <p:cNvPr id="40991" name="Rectangle 77"/>
            <p:cNvSpPr>
              <a:spLocks noChangeArrowheads="1"/>
            </p:cNvSpPr>
            <p:nvPr/>
          </p:nvSpPr>
          <p:spPr bwMode="auto">
            <a:xfrm>
              <a:off x="1658938" y="781050"/>
              <a:ext cx="152766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4800" b="1">
                  <a:solidFill>
                    <a:srgbClr val="000000"/>
                  </a:solidFill>
                  <a:latin typeface="Kruti Dev 010" charset="0"/>
                </a:rPr>
                <a:t>mRifRr</a:t>
              </a:r>
              <a:endParaRPr lang="en-US" sz="4800">
                <a:latin typeface="Kruti Dev 010" charset="0"/>
              </a:endParaRPr>
            </a:p>
          </p:txBody>
        </p:sp>
        <p:sp>
          <p:nvSpPr>
            <p:cNvPr id="68" name="Rectangle 97"/>
            <p:cNvSpPr>
              <a:spLocks noChangeArrowheads="1"/>
            </p:cNvSpPr>
            <p:nvPr/>
          </p:nvSpPr>
          <p:spPr bwMode="auto">
            <a:xfrm>
              <a:off x="3733800" y="660400"/>
              <a:ext cx="671513" cy="1196975"/>
            </a:xfrm>
            <a:prstGeom prst="rect">
              <a:avLst/>
            </a:prstGeom>
            <a:noFill/>
            <a:ln>
              <a:noFill/>
            </a:ln>
            <a:effectLst>
              <a:outerShdw blurRad="63500" dist="46662" dir="2115817" algn="ctr" rotWithShape="0">
                <a:schemeClr val="bg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spAutoFit/>
            </a:bodyPr>
            <a:lstStyle/>
            <a:p>
              <a:pPr algn="l">
                <a:defRPr/>
              </a:pPr>
              <a:r>
                <a:rPr lang="en-US" sz="3600" i="1" dirty="0">
                  <a:solidFill>
                    <a:srgbClr val="000000"/>
                  </a:solidFill>
                  <a:latin typeface="Kruti Dev 010" pitchFamily="2" charset="0"/>
                </a:rPr>
                <a:t>,</a:t>
              </a:r>
            </a:p>
            <a:p>
              <a:pPr algn="l">
                <a:defRPr/>
              </a:pPr>
              <a:r>
                <a:rPr lang="en-US" sz="3600" i="1" dirty="0">
                  <a:solidFill>
                    <a:srgbClr val="000000"/>
                  </a:solidFill>
                  <a:latin typeface="Kruti Dev 010" pitchFamily="2" charset="0"/>
                </a:rPr>
                <a:t>lh</a:t>
              </a:r>
              <a:endParaRPr lang="en-US" sz="2000" i="1" dirty="0">
                <a:solidFill>
                  <a:srgbClr val="000000"/>
                </a:solidFill>
                <a:latin typeface="Kruti Dev 010" pitchFamily="2" charset="0"/>
              </a:endParaRPr>
            </a:p>
          </p:txBody>
        </p:sp>
        <p:sp>
          <p:nvSpPr>
            <p:cNvPr id="69" name="Rectangle 97"/>
            <p:cNvSpPr>
              <a:spLocks noChangeArrowheads="1"/>
            </p:cNvSpPr>
            <p:nvPr/>
          </p:nvSpPr>
          <p:spPr bwMode="auto">
            <a:xfrm>
              <a:off x="3760788" y="6416675"/>
              <a:ext cx="671512" cy="1196975"/>
            </a:xfrm>
            <a:prstGeom prst="rect">
              <a:avLst/>
            </a:prstGeom>
            <a:noFill/>
            <a:ln>
              <a:noFill/>
            </a:ln>
            <a:effectLst>
              <a:outerShdw blurRad="63500" dist="46662" dir="2115817" algn="ctr" rotWithShape="0">
                <a:schemeClr val="bg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spAutoFit/>
            </a:bodyPr>
            <a:lstStyle/>
            <a:p>
              <a:pPr>
                <a:defRPr/>
              </a:pPr>
              <a:r>
                <a:rPr lang="en-US" sz="3600" i="1" dirty="0">
                  <a:solidFill>
                    <a:srgbClr val="000000"/>
                  </a:solidFill>
                  <a:latin typeface="Kruti Dev 010" pitchFamily="2" charset="0"/>
                </a:rPr>
                <a:t>,y</a:t>
              </a:r>
            </a:p>
            <a:p>
              <a:pPr>
                <a:defRPr/>
              </a:pPr>
              <a:r>
                <a:rPr lang="en-US" sz="3600" i="1" dirty="0">
                  <a:solidFill>
                    <a:srgbClr val="000000"/>
                  </a:solidFill>
                  <a:latin typeface="Kruti Dev 010" pitchFamily="2" charset="0"/>
                </a:rPr>
                <a:t>lh</a:t>
              </a:r>
              <a:endParaRPr lang="en-US" sz="2000" i="1" dirty="0">
                <a:solidFill>
                  <a:srgbClr val="000000"/>
                </a:solidFill>
                <a:latin typeface="Kruti Dev 010" pitchFamily="2" charset="0"/>
              </a:endParaRPr>
            </a:p>
          </p:txBody>
        </p:sp>
        <p:sp>
          <p:nvSpPr>
            <p:cNvPr id="70" name="Text Box 44"/>
            <p:cNvSpPr txBox="1">
              <a:spLocks noChangeArrowheads="1"/>
            </p:cNvSpPr>
            <p:nvPr/>
          </p:nvSpPr>
          <p:spPr bwMode="auto">
            <a:xfrm>
              <a:off x="5062319" y="2413602"/>
              <a:ext cx="4572000" cy="3185487"/>
            </a:xfrm>
            <a:prstGeom prst="rect">
              <a:avLst/>
            </a:prstGeom>
            <a:noFill/>
            <a:ln w="12700">
              <a:noFill/>
              <a:miter lim="800000"/>
              <a:headEnd/>
              <a:tailEnd/>
            </a:ln>
            <a:effectLst>
              <a:outerShdw blurRad="63500" dist="38099" dir="2700000" algn="ctr" rotWithShape="0">
                <a:schemeClr val="tx1">
                  <a:alpha val="74998"/>
                </a:schemeClr>
              </a:outerShdw>
            </a:effectLst>
          </p:spPr>
          <p:txBody>
            <a:bodyPr>
              <a:spAutoFit/>
            </a:bodyPr>
            <a:lstStyle/>
            <a:p>
              <a:pPr algn="ctr">
                <a:lnSpc>
                  <a:spcPct val="65000"/>
                </a:lnSpc>
                <a:spcBef>
                  <a:spcPct val="50000"/>
                </a:spcBef>
                <a:defRPr/>
              </a:pPr>
              <a:r>
                <a:rPr lang="en-US" sz="4800" b="1" dirty="0">
                  <a:ln>
                    <a:solidFill>
                      <a:srgbClr val="FFFF00"/>
                    </a:solidFill>
                  </a:ln>
                  <a:solidFill>
                    <a:srgbClr val="FFEA18"/>
                  </a:solidFill>
                  <a:latin typeface="Kruti Dev 010" pitchFamily="2" charset="0"/>
                  <a:ea typeface="ＭＳ Ｐゴシック" pitchFamily="-84" charset="-128"/>
                  <a:cs typeface="+mn-cs"/>
                </a:rPr>
                <a:t>^^fu;e** dh</a:t>
              </a:r>
            </a:p>
            <a:p>
              <a:pPr algn="ctr">
                <a:lnSpc>
                  <a:spcPct val="65000"/>
                </a:lnSpc>
                <a:spcBef>
                  <a:spcPct val="50000"/>
                </a:spcBef>
                <a:defRPr/>
              </a:pPr>
              <a:r>
                <a:rPr lang="en-US" sz="4800" b="1" dirty="0">
                  <a:solidFill>
                    <a:srgbClr val="FFFF00"/>
                  </a:solidFill>
                  <a:latin typeface="Kruti Dev 010"/>
                  <a:ea typeface="ＭＳ Ｐゴシック" pitchFamily="34" charset="-128"/>
                  <a:cs typeface="+mn-cs"/>
                </a:rPr>
                <a:t>‡</a:t>
              </a:r>
              <a:r>
                <a:rPr lang="en-US" sz="4800" b="1" dirty="0">
                  <a:ln>
                    <a:solidFill>
                      <a:srgbClr val="FFFF00"/>
                    </a:solidFill>
                  </a:ln>
                  <a:solidFill>
                    <a:srgbClr val="FFEA18"/>
                  </a:solidFill>
                  <a:latin typeface="Kruti Dev 010" pitchFamily="2" charset="0"/>
                  <a:ea typeface="ＭＳ Ｐゴシック" pitchFamily="-84" charset="-128"/>
                  <a:cs typeface="+mn-cs"/>
                </a:rPr>
                <a:t> iqLrdsa</a:t>
              </a:r>
            </a:p>
            <a:p>
              <a:pPr algn="ctr">
                <a:lnSpc>
                  <a:spcPct val="65000"/>
                </a:lnSpc>
                <a:spcBef>
                  <a:spcPct val="50000"/>
                </a:spcBef>
                <a:defRPr/>
              </a:pPr>
              <a:r>
                <a:rPr lang="en-US" sz="4800" b="1" dirty="0">
                  <a:ln>
                    <a:solidFill>
                      <a:srgbClr val="FFFF00"/>
                    </a:solidFill>
                  </a:ln>
                  <a:solidFill>
                    <a:srgbClr val="FFEA18"/>
                  </a:solidFill>
                  <a:latin typeface="Kruti Dev 010" pitchFamily="2" charset="0"/>
                  <a:ea typeface="ＭＳ Ｐゴシック" pitchFamily="-84" charset="-128"/>
                  <a:cs typeface="+mn-cs"/>
                </a:rPr>
                <a:t>vFkok</a:t>
              </a:r>
            </a:p>
            <a:p>
              <a:pPr algn="ctr">
                <a:lnSpc>
                  <a:spcPct val="65000"/>
                </a:lnSpc>
                <a:spcBef>
                  <a:spcPct val="50000"/>
                </a:spcBef>
                <a:defRPr/>
              </a:pPr>
              <a:r>
                <a:rPr lang="en-US" sz="4800" b="1" dirty="0">
                  <a:ln>
                    <a:solidFill>
                      <a:srgbClr val="FFFF00"/>
                    </a:solidFill>
                  </a:ln>
                  <a:solidFill>
                    <a:srgbClr val="FFEA18"/>
                  </a:solidFill>
                  <a:latin typeface="Kruti Dev 010" pitchFamily="2" charset="0"/>
                  <a:ea typeface="ＭＳ Ｐゴシック" pitchFamily="-84" charset="-128"/>
                  <a:cs typeface="+mn-cs"/>
                </a:rPr>
                <a:t>^^rksjkg**</a:t>
              </a:r>
            </a:p>
          </p:txBody>
        </p:sp>
        <p:sp>
          <p:nvSpPr>
            <p:cNvPr id="71" name="Rectangle 70"/>
            <p:cNvSpPr>
              <a:spLocks noChangeArrowheads="1"/>
            </p:cNvSpPr>
            <p:nvPr/>
          </p:nvSpPr>
          <p:spPr bwMode="auto">
            <a:xfrm>
              <a:off x="6289675" y="347710"/>
              <a:ext cx="3571875" cy="2105705"/>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gn="ctr">
                <a:lnSpc>
                  <a:spcPct val="110000"/>
                </a:lnSpc>
                <a:spcBef>
                  <a:spcPts val="0"/>
                </a:spcBef>
                <a:defRPr/>
              </a:pPr>
              <a:r>
                <a:rPr lang="en-US" sz="4000" b="1" i="1" dirty="0">
                  <a:ln>
                    <a:solidFill>
                      <a:schemeClr val="bg1"/>
                    </a:solidFill>
                  </a:ln>
                  <a:solidFill>
                    <a:schemeClr val="bg1"/>
                  </a:solidFill>
                  <a:latin typeface="Kruti Dev 010" pitchFamily="2" charset="0"/>
                </a:rPr>
                <a:t>iqjkus fu;e dh</a:t>
              </a:r>
            </a:p>
            <a:p>
              <a:pPr algn="ctr">
                <a:lnSpc>
                  <a:spcPct val="110000"/>
                </a:lnSpc>
                <a:spcBef>
                  <a:spcPts val="0"/>
                </a:spcBef>
                <a:defRPr/>
              </a:pPr>
              <a:r>
                <a:rPr lang="en-US" sz="4000" b="1" i="1" dirty="0">
                  <a:ln>
                    <a:solidFill>
                      <a:schemeClr val="bg1"/>
                    </a:solidFill>
                  </a:ln>
                  <a:solidFill>
                    <a:schemeClr val="bg1"/>
                  </a:solidFill>
                  <a:latin typeface="Kruti Dev 010" pitchFamily="2" charset="0"/>
                </a:rPr>
                <a:t>iqLrdsa fu;ksftr djuk</a:t>
              </a:r>
              <a:endParaRPr lang="en-US" sz="4000" b="1" dirty="0">
                <a:ln>
                  <a:solidFill>
                    <a:schemeClr val="bg1"/>
                  </a:solidFill>
                </a:ln>
                <a:solidFill>
                  <a:schemeClr val="bg1"/>
                </a:solidFill>
                <a:latin typeface="Kruti Dev 010" pitchFamily="2" charset="0"/>
              </a:endParaRPr>
            </a:p>
          </p:txBody>
        </p:sp>
        <p:sp>
          <p:nvSpPr>
            <p:cNvPr id="72" name="Text Box 58"/>
            <p:cNvSpPr txBox="1">
              <a:spLocks noChangeArrowheads="1"/>
            </p:cNvSpPr>
            <p:nvPr/>
          </p:nvSpPr>
          <p:spPr bwMode="auto">
            <a:xfrm>
              <a:off x="5357813" y="5858747"/>
              <a:ext cx="3956050" cy="1384995"/>
            </a:xfrm>
            <a:prstGeom prst="rect">
              <a:avLst/>
            </a:prstGeom>
            <a:noFill/>
            <a:ln w="12700">
              <a:noFill/>
              <a:miter lim="800000"/>
              <a:headEnd/>
              <a:tailEnd/>
            </a:ln>
            <a:effectLst>
              <a:outerShdw blurRad="63500" dist="71842" dir="2700000" algn="ctr" rotWithShape="0">
                <a:schemeClr val="tx1">
                  <a:alpha val="74998"/>
                </a:schemeClr>
              </a:outerShdw>
            </a:effectLst>
          </p:spPr>
          <p:txBody>
            <a:bodyPr>
              <a:spAutoFit/>
            </a:bodyPr>
            <a:lstStyle/>
            <a:p>
              <a:pPr algn="ctr">
                <a:spcBef>
                  <a:spcPct val="50000"/>
                </a:spcBef>
                <a:defRPr/>
              </a:pPr>
              <a:r>
                <a:rPr lang="en-US" sz="2800" b="1" dirty="0">
                  <a:ln>
                    <a:solidFill>
                      <a:schemeClr val="bg1"/>
                    </a:solidFill>
                  </a:ln>
                  <a:solidFill>
                    <a:schemeClr val="bg1"/>
                  </a:solidFill>
                  <a:latin typeface="Kruti Dev 010" pitchFamily="2" charset="0"/>
                  <a:ea typeface="+mn-ea"/>
                  <a:cs typeface="+mn-cs"/>
                </a:rPr>
                <a:t>vuqekur% ckbZcy dk dky[kaM vczkge ds iwoZ ls </a:t>
              </a:r>
              <a:r>
                <a:rPr lang="en-US" sz="2800" b="1" dirty="0">
                  <a:ln>
                    <a:solidFill>
                      <a:schemeClr val="bg1"/>
                    </a:solidFill>
                  </a:ln>
                  <a:solidFill>
                    <a:schemeClr val="bg1"/>
                  </a:solidFill>
                  <a:latin typeface="Kruti Dev 010"/>
                  <a:ea typeface="ＭＳ Ｐゴシック" pitchFamily="34" charset="-128"/>
                  <a:cs typeface="+mn-cs"/>
                </a:rPr>
                <a:t>ƒ†ŒŒ </a:t>
              </a:r>
              <a:r>
                <a:rPr lang="en-US" sz="2800" b="1" dirty="0">
                  <a:ln>
                    <a:solidFill>
                      <a:schemeClr val="bg1"/>
                    </a:solidFill>
                  </a:ln>
                  <a:solidFill>
                    <a:schemeClr val="bg1"/>
                  </a:solidFill>
                  <a:latin typeface="Kruti Dev 010" pitchFamily="2" charset="0"/>
                  <a:ea typeface="ＭＳ Ｐゴシック" pitchFamily="34" charset="-128"/>
                  <a:cs typeface="+mn-cs"/>
                </a:rPr>
                <a:t>ch-lh-</a:t>
              </a:r>
              <a:endParaRPr lang="en-US" sz="2800" b="1" dirty="0">
                <a:ln>
                  <a:solidFill>
                    <a:schemeClr val="bg1"/>
                  </a:solidFill>
                </a:ln>
                <a:solidFill>
                  <a:schemeClr val="bg1"/>
                </a:solidFill>
                <a:latin typeface="Kruti Dev 010" pitchFamily="2" charset="0"/>
                <a:ea typeface="+mn-ea"/>
                <a:cs typeface="+mn-cs"/>
              </a:endParaRPr>
            </a:p>
          </p:txBody>
        </p:sp>
        <p:sp>
          <p:nvSpPr>
            <p:cNvPr id="73" name="AutoShape 59"/>
            <p:cNvSpPr>
              <a:spLocks noChangeArrowheads="1"/>
            </p:cNvSpPr>
            <p:nvPr/>
          </p:nvSpPr>
          <p:spPr bwMode="auto">
            <a:xfrm>
              <a:off x="5364163" y="5956300"/>
              <a:ext cx="4010025" cy="1233488"/>
            </a:xfrm>
            <a:prstGeom prst="roundRect">
              <a:avLst>
                <a:gd name="adj" fmla="val 16667"/>
              </a:avLst>
            </a:prstGeom>
            <a:noFill/>
            <a:ln w="57150">
              <a:solidFill>
                <a:schemeClr val="bg1"/>
              </a:solidFill>
              <a:round/>
              <a:headEnd/>
              <a:tailEnd/>
            </a:ln>
            <a:effectLst>
              <a:outerShdw blurRad="63500" dist="71842"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pic>
          <p:nvPicPr>
            <p:cNvPr id="40998" name="Picture 53"/>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113338" y="357188"/>
              <a:ext cx="2095500" cy="1358900"/>
            </a:xfrm>
            <a:prstGeom prst="rect">
              <a:avLst/>
            </a:prstGeom>
            <a:noFill/>
            <a:ln w="76200">
              <a:solidFill>
                <a:srgbClr val="0000FF"/>
              </a:solidFill>
              <a:miter lim="800000"/>
              <a:headEnd/>
              <a:tailEnd/>
            </a:ln>
            <a:extLst>
              <a:ext uri="{909E8E84-426E-40dd-AFC4-6F175D3DCCD1}">
                <a14:hiddenFill xmlns:a14="http://schemas.microsoft.com/office/drawing/2010/main">
                  <a:solidFill>
                    <a:srgbClr val="FFFFFF"/>
                  </a:solidFill>
                </a14:hiddenFill>
              </a:ext>
            </a:extLst>
          </p:spPr>
        </p:pic>
      </p:gr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2"/>
          <p:cNvSpPr>
            <a:spLocks noChangeArrowheads="1"/>
          </p:cNvSpPr>
          <p:nvPr/>
        </p:nvSpPr>
        <p:spPr bwMode="auto">
          <a:xfrm>
            <a:off x="0" y="0"/>
            <a:ext cx="10058400" cy="7772400"/>
          </a:xfrm>
          <a:prstGeom prst="rect">
            <a:avLst/>
          </a:prstGeom>
          <a:gradFill rotWithShape="1">
            <a:gsLst>
              <a:gs pos="0">
                <a:srgbClr val="000000"/>
              </a:gs>
              <a:gs pos="50000">
                <a:srgbClr val="023CCC"/>
              </a:gs>
              <a:gs pos="100000">
                <a:srgbClr val="000000"/>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sz="1100">
              <a:latin typeface="Kruti Dev 010" charset="0"/>
            </a:endParaRPr>
          </a:p>
        </p:txBody>
      </p:sp>
      <p:sp>
        <p:nvSpPr>
          <p:cNvPr id="6146" name="Rectangle 3"/>
          <p:cNvSpPr>
            <a:spLocks noChangeArrowheads="1"/>
          </p:cNvSpPr>
          <p:nvPr/>
        </p:nvSpPr>
        <p:spPr bwMode="auto">
          <a:xfrm>
            <a:off x="-1152525" y="1389063"/>
            <a:ext cx="8658225" cy="639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0">
                <a:solidFill>
                  <a:srgbClr val="000000"/>
                </a:solidFill>
                <a:miter lim="800000"/>
                <a:headEnd/>
                <a:tailEnd/>
              </a14:hiddenLine>
            </a:ext>
          </a:extLst>
        </p:spPr>
        <p:txBody>
          <a:bodyPr wrap="none" anchor="ctr"/>
          <a:lstStyle/>
          <a:p>
            <a:endParaRPr lang="en-US" sz="1100">
              <a:latin typeface="Kruti Dev 010" charset="0"/>
            </a:endParaRPr>
          </a:p>
        </p:txBody>
      </p:sp>
      <p:sp>
        <p:nvSpPr>
          <p:cNvPr id="4100" name="Text Box 4"/>
          <p:cNvSpPr txBox="1">
            <a:spLocks noChangeArrowheads="1"/>
          </p:cNvSpPr>
          <p:nvPr/>
        </p:nvSpPr>
        <p:spPr bwMode="auto">
          <a:xfrm>
            <a:off x="9009063" y="7331075"/>
            <a:ext cx="327025" cy="271463"/>
          </a:xfrm>
          <a:prstGeom prst="rect">
            <a:avLst/>
          </a:prstGeom>
          <a:noFill/>
          <a:ln w="12700">
            <a:noFill/>
            <a:miter lim="800000"/>
            <a:headEnd/>
            <a:tailEnd/>
          </a:ln>
        </p:spPr>
        <p:txBody>
          <a:bodyPr wrap="none" lIns="101882" tIns="50941" rIns="101882" bIns="50941" anchor="ctr">
            <a:spAutoFit/>
          </a:bodyPr>
          <a:lstStyle/>
          <a:p>
            <a:pPr algn="ctr" defTabSz="1019175">
              <a:spcBef>
                <a:spcPct val="50000"/>
              </a:spcBef>
              <a:defRPr/>
            </a:pPr>
            <a:r>
              <a:rPr lang="en-US" sz="1050" b="1" dirty="0">
                <a:solidFill>
                  <a:srgbClr val="FFFFFF"/>
                </a:solidFill>
                <a:latin typeface="Kruti Dev 010" pitchFamily="2" charset="0"/>
                <a:ea typeface="ＭＳ Ｐゴシック" pitchFamily="34" charset="-128"/>
                <a:cs typeface="+mn-cs"/>
              </a:rPr>
              <a:t>02</a:t>
            </a:r>
            <a:endParaRPr lang="en-US" sz="1400" dirty="0">
              <a:solidFill>
                <a:srgbClr val="FFFFFF"/>
              </a:solidFill>
              <a:latin typeface="Kruti Dev 010" pitchFamily="2" charset="0"/>
              <a:ea typeface="ＭＳ Ｐゴシック" pitchFamily="34" charset="-128"/>
              <a:cs typeface="+mn-cs"/>
            </a:endParaRPr>
          </a:p>
        </p:txBody>
      </p:sp>
      <p:sp>
        <p:nvSpPr>
          <p:cNvPr id="6148" name="Text Box 5"/>
          <p:cNvSpPr txBox="1">
            <a:spLocks noChangeArrowheads="1"/>
          </p:cNvSpPr>
          <p:nvPr/>
        </p:nvSpPr>
        <p:spPr bwMode="auto">
          <a:xfrm>
            <a:off x="523875" y="7419975"/>
            <a:ext cx="74930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01882" tIns="50941" rIns="101882" bIns="50941" anchor="ctr">
            <a:spAutoFit/>
          </a:bodyPr>
          <a:lstStyle>
            <a:lvl1pPr defTabSz="1019175">
              <a:defRPr sz="1200">
                <a:solidFill>
                  <a:schemeClr val="tx1"/>
                </a:solidFill>
                <a:latin typeface="Comic Sans MS" charset="0"/>
                <a:ea typeface="ＭＳ Ｐゴシック" charset="0"/>
                <a:cs typeface="ＭＳ Ｐゴシック" charset="0"/>
              </a:defRPr>
            </a:lvl1pPr>
            <a:lvl2pPr marL="742950" indent="-285750" defTabSz="1019175">
              <a:defRPr sz="1200">
                <a:solidFill>
                  <a:schemeClr val="tx1"/>
                </a:solidFill>
                <a:latin typeface="Comic Sans MS" charset="0"/>
                <a:ea typeface="ＭＳ Ｐゴシック" charset="0"/>
              </a:defRPr>
            </a:lvl2pPr>
            <a:lvl3pPr marL="1143000" indent="-228600" defTabSz="1019175">
              <a:defRPr sz="1200">
                <a:solidFill>
                  <a:schemeClr val="tx1"/>
                </a:solidFill>
                <a:latin typeface="Comic Sans MS" charset="0"/>
                <a:ea typeface="ＭＳ Ｐゴシック" charset="0"/>
              </a:defRPr>
            </a:lvl3pPr>
            <a:lvl4pPr marL="1600200" indent="-228600" defTabSz="1019175">
              <a:defRPr sz="1200">
                <a:solidFill>
                  <a:schemeClr val="tx1"/>
                </a:solidFill>
                <a:latin typeface="Comic Sans MS" charset="0"/>
                <a:ea typeface="ＭＳ Ｐゴシック" charset="0"/>
              </a:defRPr>
            </a:lvl4pPr>
            <a:lvl5pPr marL="2057400" indent="-228600" defTabSz="1019175">
              <a:defRPr sz="1200">
                <a:solidFill>
                  <a:schemeClr val="tx1"/>
                </a:solidFill>
                <a:latin typeface="Comic Sans MS" charset="0"/>
                <a:ea typeface="ＭＳ Ｐゴシック" charset="0"/>
              </a:defRPr>
            </a:lvl5pPr>
            <a:lvl6pPr marL="2514600" indent="-228600" algn="r" defTabSz="1019175"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1019175"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1019175"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1019175"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900" b="1">
                <a:solidFill>
                  <a:srgbClr val="FFFFFF"/>
                </a:solidFill>
                <a:latin typeface="Kruti Dev 010" charset="0"/>
              </a:rPr>
              <a:t>©2006 TBBMI</a:t>
            </a:r>
          </a:p>
        </p:txBody>
      </p:sp>
      <p:sp>
        <p:nvSpPr>
          <p:cNvPr id="6149" name="Rectangle 7"/>
          <p:cNvSpPr>
            <a:spLocks noChangeArrowheads="1"/>
          </p:cNvSpPr>
          <p:nvPr/>
        </p:nvSpPr>
        <p:spPr bwMode="auto">
          <a:xfrm>
            <a:off x="762000" y="704850"/>
            <a:ext cx="8894763" cy="6704013"/>
          </a:xfrm>
          <a:prstGeom prst="rect">
            <a:avLst/>
          </a:prstGeom>
          <a:solidFill>
            <a:schemeClr val="tx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sz="1100">
              <a:latin typeface="Kruti Dev 010" charset="0"/>
            </a:endParaRPr>
          </a:p>
        </p:txBody>
      </p:sp>
      <p:pic>
        <p:nvPicPr>
          <p:cNvPr id="6150" name="Picture 8"/>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20713" y="693738"/>
            <a:ext cx="8639175" cy="640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sp>
        <p:nvSpPr>
          <p:cNvPr id="6151" name="Rectangle 9"/>
          <p:cNvSpPr>
            <a:spLocks noChangeArrowheads="1"/>
          </p:cNvSpPr>
          <p:nvPr/>
        </p:nvSpPr>
        <p:spPr bwMode="auto">
          <a:xfrm>
            <a:off x="657225" y="698500"/>
            <a:ext cx="8656638" cy="6391275"/>
          </a:xfrm>
          <a:prstGeom prst="rect">
            <a:avLst/>
          </a:prstGeom>
          <a:noFill/>
          <a:ln w="190500">
            <a:solidFill>
              <a:srgbClr val="790015"/>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100">
              <a:latin typeface="Kruti Dev 010" charset="0"/>
            </a:endParaRPr>
          </a:p>
        </p:txBody>
      </p:sp>
      <p:pic>
        <p:nvPicPr>
          <p:cNvPr id="6152" name="Picture 10"/>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958850" y="779463"/>
            <a:ext cx="8248650" cy="622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1261579" name="Picture 11"/>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92163" y="779463"/>
            <a:ext cx="8462962" cy="6246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sp>
        <p:nvSpPr>
          <p:cNvPr id="1261580" name="Rectangle 12"/>
          <p:cNvSpPr>
            <a:spLocks noChangeArrowheads="1"/>
          </p:cNvSpPr>
          <p:nvPr/>
        </p:nvSpPr>
        <p:spPr bwMode="auto">
          <a:xfrm>
            <a:off x="731838" y="736600"/>
            <a:ext cx="8534400" cy="6324600"/>
          </a:xfrm>
          <a:prstGeom prst="rect">
            <a:avLst/>
          </a:prstGeom>
          <a:solidFill>
            <a:srgbClr val="080808">
              <a:alpha val="50195"/>
            </a:srgbClr>
          </a:solidFill>
          <a:ln>
            <a:noFill/>
          </a:ln>
          <a:extLst>
            <a:ext uri="{91240B29-F687-4f45-9708-019B960494DF}">
              <a14:hiddenLine xmlns:a14="http://schemas.microsoft.com/office/drawing/2010/main" w="76200">
                <a:solidFill>
                  <a:srgbClr val="000000"/>
                </a:solidFill>
                <a:miter lim="800000"/>
                <a:headEnd/>
                <a:tailEnd/>
              </a14:hiddenLine>
            </a:ext>
          </a:extLst>
        </p:spPr>
        <p:txBody>
          <a:bodyPr wrap="none" anchor="ctr"/>
          <a:lstStyle/>
          <a:p>
            <a:endParaRPr lang="en-US" sz="1100">
              <a:latin typeface="Kruti Dev 010" charset="0"/>
            </a:endParaRPr>
          </a:p>
        </p:txBody>
      </p:sp>
      <p:grpSp>
        <p:nvGrpSpPr>
          <p:cNvPr id="2" name="Group 13"/>
          <p:cNvGrpSpPr>
            <a:grpSpLocks/>
          </p:cNvGrpSpPr>
          <p:nvPr/>
        </p:nvGrpSpPr>
        <p:grpSpPr bwMode="auto">
          <a:xfrm>
            <a:off x="1131888" y="1273175"/>
            <a:ext cx="7756525" cy="3133725"/>
            <a:chOff x="648" y="707"/>
            <a:chExt cx="4442" cy="1743"/>
          </a:xfrm>
        </p:grpSpPr>
        <p:sp>
          <p:nvSpPr>
            <p:cNvPr id="1261582" name="Text Box 14"/>
            <p:cNvSpPr txBox="1">
              <a:spLocks noChangeArrowheads="1"/>
            </p:cNvSpPr>
            <p:nvPr/>
          </p:nvSpPr>
          <p:spPr bwMode="auto">
            <a:xfrm>
              <a:off x="648" y="707"/>
              <a:ext cx="4442" cy="1743"/>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101882" tIns="50941" rIns="101882" bIns="50941">
              <a:spAutoFit/>
            </a:bodyPr>
            <a:lstStyle/>
            <a:p>
              <a:pPr algn="ctr" defTabSz="1019175">
                <a:spcBef>
                  <a:spcPts val="600"/>
                </a:spcBef>
                <a:defRPr/>
              </a:pPr>
              <a:r>
                <a:rPr lang="en-US" sz="9600" b="1" i="1" dirty="0">
                  <a:ln>
                    <a:solidFill>
                      <a:srgbClr val="FFFF00"/>
                    </a:solidFill>
                  </a:ln>
                  <a:solidFill>
                    <a:srgbClr val="FFFC1E"/>
                  </a:solidFill>
                  <a:effectLst>
                    <a:outerShdw blurRad="38100" dist="38100" dir="2700000" algn="tl">
                      <a:srgbClr val="000000">
                        <a:alpha val="43137"/>
                      </a:srgbClr>
                    </a:outerShdw>
                  </a:effectLst>
                  <a:latin typeface="Kruti Dev 010" pitchFamily="2" charset="0"/>
                  <a:ea typeface="ＭＳ Ｐゴシック" pitchFamily="-84" charset="-128"/>
                  <a:cs typeface="+mn-cs"/>
                </a:rPr>
                <a:t>fn ckbZcy----</a:t>
              </a:r>
            </a:p>
            <a:p>
              <a:pPr algn="ctr" defTabSz="1019175">
                <a:spcBef>
                  <a:spcPts val="600"/>
                </a:spcBef>
                <a:defRPr/>
              </a:pPr>
              <a:r>
                <a:rPr lang="en-US" sz="9600" b="1" i="1" dirty="0">
                  <a:ln>
                    <a:solidFill>
                      <a:srgbClr val="FFFF00"/>
                    </a:solidFill>
                  </a:ln>
                  <a:solidFill>
                    <a:srgbClr val="FFFC1E"/>
                  </a:solidFill>
                  <a:effectLst>
                    <a:outerShdw blurRad="38100" dist="38100" dir="2700000" algn="tl">
                      <a:srgbClr val="000000">
                        <a:alpha val="43137"/>
                      </a:srgbClr>
                    </a:outerShdw>
                  </a:effectLst>
                  <a:latin typeface="Kruti Dev 010" pitchFamily="2" charset="0"/>
                  <a:ea typeface="ＭＳ Ｐゴシック" pitchFamily="-84" charset="-128"/>
                  <a:cs typeface="+mn-cs"/>
                </a:rPr>
                <a:t>csfldyh</a:t>
              </a:r>
              <a:endParaRPr lang="en-US" sz="9600" b="1" i="1" baseline="100000" dirty="0">
                <a:ln>
                  <a:solidFill>
                    <a:srgbClr val="FFFF00"/>
                  </a:solidFill>
                </a:ln>
                <a:solidFill>
                  <a:srgbClr val="27FC31"/>
                </a:solidFill>
                <a:effectLst>
                  <a:outerShdw blurRad="38100" dist="38100" dir="2700000" algn="tl">
                    <a:srgbClr val="000000">
                      <a:alpha val="43137"/>
                    </a:srgbClr>
                  </a:outerShdw>
                </a:effectLst>
                <a:latin typeface="Kruti Dev 010" pitchFamily="2" charset="0"/>
                <a:ea typeface="ＭＳ Ｐゴシック" pitchFamily="-84" charset="-128"/>
                <a:cs typeface="+mn-cs"/>
              </a:endParaRPr>
            </a:p>
          </p:txBody>
        </p:sp>
        <p:sp>
          <p:nvSpPr>
            <p:cNvPr id="6162" name="Text Box 15"/>
            <p:cNvSpPr txBox="1">
              <a:spLocks noChangeArrowheads="1"/>
            </p:cNvSpPr>
            <p:nvPr/>
          </p:nvSpPr>
          <p:spPr bwMode="auto">
            <a:xfrm>
              <a:off x="3609" y="1953"/>
              <a:ext cx="155" cy="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01882" tIns="50941" rIns="101882" bIns="50941" anchor="ctr">
              <a:spAutoFit/>
            </a:bodyPr>
            <a:lstStyle>
              <a:lvl1pPr defTabSz="1019175">
                <a:defRPr sz="1200">
                  <a:solidFill>
                    <a:schemeClr val="tx1"/>
                  </a:solidFill>
                  <a:latin typeface="Comic Sans MS" charset="0"/>
                  <a:ea typeface="ＭＳ Ｐゴシック" charset="0"/>
                  <a:cs typeface="ＭＳ Ｐゴシック" charset="0"/>
                </a:defRPr>
              </a:lvl1pPr>
              <a:lvl2pPr marL="742950" indent="-285750" defTabSz="1019175">
                <a:defRPr sz="1200">
                  <a:solidFill>
                    <a:schemeClr val="tx1"/>
                  </a:solidFill>
                  <a:latin typeface="Comic Sans MS" charset="0"/>
                  <a:ea typeface="ＭＳ Ｐゴシック" charset="0"/>
                </a:defRPr>
              </a:lvl2pPr>
              <a:lvl3pPr marL="1143000" indent="-228600" defTabSz="1019175">
                <a:defRPr sz="1200">
                  <a:solidFill>
                    <a:schemeClr val="tx1"/>
                  </a:solidFill>
                  <a:latin typeface="Comic Sans MS" charset="0"/>
                  <a:ea typeface="ＭＳ Ｐゴシック" charset="0"/>
                </a:defRPr>
              </a:lvl3pPr>
              <a:lvl4pPr marL="1600200" indent="-228600" defTabSz="1019175">
                <a:defRPr sz="1200">
                  <a:solidFill>
                    <a:schemeClr val="tx1"/>
                  </a:solidFill>
                  <a:latin typeface="Comic Sans MS" charset="0"/>
                  <a:ea typeface="ＭＳ Ｐゴシック" charset="0"/>
                </a:defRPr>
              </a:lvl4pPr>
              <a:lvl5pPr marL="2057400" indent="-228600" defTabSz="1019175">
                <a:defRPr sz="1200">
                  <a:solidFill>
                    <a:schemeClr val="tx1"/>
                  </a:solidFill>
                  <a:latin typeface="Comic Sans MS" charset="0"/>
                  <a:ea typeface="ＭＳ Ｐゴシック" charset="0"/>
                </a:defRPr>
              </a:lvl5pPr>
              <a:lvl6pPr marL="2514600" indent="-228600" algn="r" defTabSz="1019175"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1019175"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1019175"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1019175"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2000" b="1" i="1">
                  <a:solidFill>
                    <a:srgbClr val="FFFC1E"/>
                  </a:solidFill>
                  <a:latin typeface="Kruti Dev 010" charset="0"/>
                </a:rPr>
                <a:t>®</a:t>
              </a:r>
            </a:p>
          </p:txBody>
        </p:sp>
      </p:grpSp>
      <p:sp>
        <p:nvSpPr>
          <p:cNvPr id="1261584" name="Text Box 16"/>
          <p:cNvSpPr txBox="1">
            <a:spLocks noChangeArrowheads="1"/>
          </p:cNvSpPr>
          <p:nvPr/>
        </p:nvSpPr>
        <p:spPr bwMode="auto">
          <a:xfrm>
            <a:off x="539070" y="648154"/>
            <a:ext cx="8866187" cy="779985"/>
          </a:xfrm>
          <a:prstGeom prst="rect">
            <a:avLst/>
          </a:prstGeom>
          <a:noFill/>
          <a:ln w="12700">
            <a:noFill/>
            <a:miter lim="800000"/>
            <a:headEnd/>
            <a:tailEnd/>
          </a:ln>
          <a:effectLst>
            <a:outerShdw blurRad="63500" dist="81320" dir="2319588" algn="ctr" rotWithShape="0">
              <a:schemeClr val="tx1">
                <a:alpha val="74998"/>
              </a:schemeClr>
            </a:outerShdw>
          </a:effectLst>
        </p:spPr>
        <p:txBody>
          <a:bodyPr lIns="101882" tIns="50941" rIns="101882" bIns="50941">
            <a:spAutoFit/>
          </a:bodyPr>
          <a:lstStyle/>
          <a:p>
            <a:pPr algn="ctr" defTabSz="1019175">
              <a:spcBef>
                <a:spcPct val="50000"/>
              </a:spcBef>
              <a:defRPr/>
            </a:pPr>
            <a:r>
              <a:rPr lang="en-US" sz="4400" b="1" i="1" dirty="0">
                <a:ln>
                  <a:solidFill>
                    <a:schemeClr val="bg1"/>
                  </a:solidFill>
                </a:ln>
                <a:solidFill>
                  <a:schemeClr val="bg1"/>
                </a:solidFill>
                <a:effectLst>
                  <a:outerShdw blurRad="38100" dist="38100" dir="2700000" algn="tl">
                    <a:srgbClr val="C0C0C0"/>
                  </a:outerShdw>
                </a:effectLst>
                <a:latin typeface="Kruti Dev 010" pitchFamily="2" charset="0"/>
                <a:ea typeface="ＭＳ Ｐゴシック" pitchFamily="-84" charset="-128"/>
                <a:cs typeface="+mn-cs"/>
              </a:rPr>
              <a:t>¼</a:t>
            </a:r>
            <a:r>
              <a:rPr lang="en-US" sz="4400" b="1" i="1" dirty="0">
                <a:ln>
                  <a:solidFill>
                    <a:schemeClr val="bg1"/>
                  </a:solidFill>
                </a:ln>
                <a:solidFill>
                  <a:schemeClr val="bg1"/>
                </a:solidFill>
                <a:latin typeface="Kruti Dev 010" pitchFamily="2" charset="0"/>
                <a:ea typeface="ＭＳ Ｐゴシック" pitchFamily="-84" charset="-128"/>
                <a:cs typeface="+mn-cs"/>
              </a:rPr>
              <a:t>dFkkud</a:t>
            </a:r>
            <a:r>
              <a:rPr lang="en-US" sz="4400" b="1" i="1" dirty="0">
                <a:ln>
                  <a:solidFill>
                    <a:schemeClr val="bg1"/>
                  </a:solidFill>
                </a:ln>
                <a:solidFill>
                  <a:schemeClr val="bg1"/>
                </a:solidFill>
                <a:effectLst>
                  <a:outerShdw blurRad="38100" dist="38100" dir="2700000" algn="tl">
                    <a:srgbClr val="C0C0C0"/>
                  </a:outerShdw>
                </a:effectLst>
                <a:latin typeface="Kruti Dev 010" pitchFamily="2" charset="0"/>
                <a:ea typeface="ＭＳ Ｐゴシック" pitchFamily="-84" charset="-128"/>
                <a:cs typeface="+mn-cs"/>
              </a:rPr>
              <a:t> </a:t>
            </a:r>
            <a:r>
              <a:rPr lang="en-US" sz="4400" b="1" i="1" dirty="0">
                <a:ln>
                  <a:solidFill>
                    <a:schemeClr val="bg1"/>
                  </a:solidFill>
                </a:ln>
                <a:solidFill>
                  <a:schemeClr val="bg1"/>
                </a:solidFill>
                <a:latin typeface="Kruti Dev 010" pitchFamily="2" charset="0"/>
                <a:ea typeface="ＭＳ Ｐゴシック" pitchFamily="-84" charset="-128"/>
                <a:cs typeface="+mn-cs"/>
              </a:rPr>
              <a:t>lqfu;ksftr</a:t>
            </a:r>
            <a:r>
              <a:rPr lang="en-US" sz="4400" b="1" i="1" dirty="0">
                <a:ln>
                  <a:solidFill>
                    <a:schemeClr val="bg1"/>
                  </a:solidFill>
                </a:ln>
                <a:solidFill>
                  <a:schemeClr val="bg1"/>
                </a:solidFill>
                <a:effectLst>
                  <a:outerShdw blurRad="38100" dist="38100" dir="2700000" algn="tl">
                    <a:srgbClr val="C0C0C0"/>
                  </a:outerShdw>
                </a:effectLst>
                <a:latin typeface="Kruti Dev 010" pitchFamily="2" charset="0"/>
                <a:ea typeface="ＭＳ Ｐゴシック" pitchFamily="-84" charset="-128"/>
                <a:cs typeface="+mn-cs"/>
              </a:rPr>
              <a:t> gS½</a:t>
            </a:r>
          </a:p>
        </p:txBody>
      </p:sp>
      <p:grpSp>
        <p:nvGrpSpPr>
          <p:cNvPr id="3" name="Group 17"/>
          <p:cNvGrpSpPr>
            <a:grpSpLocks/>
          </p:cNvGrpSpPr>
          <p:nvPr/>
        </p:nvGrpSpPr>
        <p:grpSpPr bwMode="auto">
          <a:xfrm>
            <a:off x="1111250" y="4584700"/>
            <a:ext cx="7727950" cy="2308225"/>
            <a:chOff x="636" y="2548"/>
            <a:chExt cx="4425" cy="1283"/>
          </a:xfrm>
        </p:grpSpPr>
        <p:sp>
          <p:nvSpPr>
            <p:cNvPr id="1261586" name="Text Box 18"/>
            <p:cNvSpPr txBox="1">
              <a:spLocks noChangeArrowheads="1"/>
            </p:cNvSpPr>
            <p:nvPr/>
          </p:nvSpPr>
          <p:spPr bwMode="auto">
            <a:xfrm>
              <a:off x="2256" y="2548"/>
              <a:ext cx="1159" cy="433"/>
            </a:xfrm>
            <a:prstGeom prst="rect">
              <a:avLst/>
            </a:prstGeom>
            <a:noFill/>
            <a:ln w="12700">
              <a:noFill/>
              <a:miter lim="800000"/>
              <a:headEnd/>
              <a:tailEnd/>
            </a:ln>
            <a:effectLst>
              <a:outerShdw blurRad="63500" dist="71842" dir="2700000" algn="ctr" rotWithShape="0">
                <a:schemeClr val="tx1">
                  <a:alpha val="74998"/>
                </a:schemeClr>
              </a:outerShdw>
            </a:effectLst>
          </p:spPr>
          <p:txBody>
            <a:bodyPr wrap="none" lIns="101882" tIns="50941" rIns="101882" bIns="50941" anchor="ctr">
              <a:spAutoFit/>
            </a:bodyPr>
            <a:lstStyle/>
            <a:p>
              <a:pPr algn="ctr" defTabSz="1019175">
                <a:spcBef>
                  <a:spcPct val="50000"/>
                </a:spcBef>
                <a:defRPr/>
              </a:pPr>
              <a:r>
                <a:rPr lang="en-US" sz="4400" b="1" dirty="0">
                  <a:solidFill>
                    <a:schemeClr val="bg1"/>
                  </a:solidFill>
                  <a:latin typeface="Kruti Dev 010" pitchFamily="2" charset="0"/>
                  <a:ea typeface="ＭＳ Ｐゴシック" pitchFamily="-84" charset="-128"/>
                  <a:cs typeface="+mn-cs"/>
                </a:rPr>
                <a:t>Hkkx lkr</a:t>
              </a:r>
            </a:p>
          </p:txBody>
        </p:sp>
        <p:sp>
          <p:nvSpPr>
            <p:cNvPr id="1261587" name="Text Box 19"/>
            <p:cNvSpPr txBox="1">
              <a:spLocks noChangeArrowheads="1"/>
            </p:cNvSpPr>
            <p:nvPr/>
          </p:nvSpPr>
          <p:spPr bwMode="auto">
            <a:xfrm>
              <a:off x="636" y="2850"/>
              <a:ext cx="4425" cy="981"/>
            </a:xfrm>
            <a:prstGeom prst="rect">
              <a:avLst/>
            </a:prstGeom>
            <a:noFill/>
            <a:ln w="12700">
              <a:noFill/>
              <a:miter lim="800000"/>
              <a:headEnd/>
              <a:tailEnd/>
            </a:ln>
            <a:effectLst>
              <a:outerShdw blurRad="63500" dist="109250" dir="3267739" algn="ctr" rotWithShape="0">
                <a:schemeClr val="tx1">
                  <a:alpha val="74998"/>
                </a:schemeClr>
              </a:outerShdw>
            </a:effectLst>
          </p:spPr>
          <p:txBody>
            <a:bodyPr lIns="101882" tIns="50941" rIns="101882" bIns="50941" anchor="ctr">
              <a:spAutoFit/>
            </a:bodyPr>
            <a:lstStyle>
              <a:lvl1pPr defTabSz="1019175">
                <a:defRPr sz="1200">
                  <a:solidFill>
                    <a:schemeClr val="tx1"/>
                  </a:solidFill>
                  <a:latin typeface="Comic Sans MS" charset="0"/>
                  <a:ea typeface="ＭＳ Ｐゴシック" charset="0"/>
                  <a:cs typeface="ＭＳ Ｐゴシック" charset="0"/>
                </a:defRPr>
              </a:lvl1pPr>
              <a:lvl2pPr marL="37931725" indent="-37474525" defTabSz="1019175">
                <a:defRPr sz="1200">
                  <a:solidFill>
                    <a:schemeClr val="tx1"/>
                  </a:solidFill>
                  <a:latin typeface="Comic Sans MS" charset="0"/>
                  <a:ea typeface="ＭＳ Ｐゴシック" charset="0"/>
                </a:defRPr>
              </a:lvl2pPr>
              <a:lvl3pPr>
                <a:defRPr sz="1200">
                  <a:solidFill>
                    <a:schemeClr val="tx1"/>
                  </a:solidFill>
                  <a:latin typeface="Comic Sans MS" charset="0"/>
                  <a:ea typeface="ＭＳ Ｐゴシック" charset="0"/>
                </a:defRPr>
              </a:lvl3pPr>
              <a:lvl4pPr>
                <a:defRPr sz="1200">
                  <a:solidFill>
                    <a:schemeClr val="tx1"/>
                  </a:solidFill>
                  <a:latin typeface="Comic Sans MS" charset="0"/>
                  <a:ea typeface="ＭＳ Ｐゴシック" charset="0"/>
                </a:defRPr>
              </a:lvl4pPr>
              <a:lvl5pPr>
                <a:defRPr sz="1200">
                  <a:solidFill>
                    <a:schemeClr val="tx1"/>
                  </a:solidFill>
                  <a:latin typeface="Comic Sans MS" charset="0"/>
                  <a:ea typeface="ＭＳ Ｐゴシック" charset="0"/>
                </a:defRPr>
              </a:lvl5pPr>
              <a:lvl6pPr marL="457200" eaLnBrk="0" fontAlgn="base" hangingPunct="0">
                <a:spcBef>
                  <a:spcPct val="0"/>
                </a:spcBef>
                <a:spcAft>
                  <a:spcPct val="0"/>
                </a:spcAft>
                <a:defRPr sz="1200">
                  <a:solidFill>
                    <a:schemeClr val="tx1"/>
                  </a:solidFill>
                  <a:latin typeface="Comic Sans MS" charset="0"/>
                  <a:ea typeface="ＭＳ Ｐゴシック" charset="0"/>
                </a:defRPr>
              </a:lvl6pPr>
              <a:lvl7pPr marL="914400" eaLnBrk="0" fontAlgn="base" hangingPunct="0">
                <a:spcBef>
                  <a:spcPct val="0"/>
                </a:spcBef>
                <a:spcAft>
                  <a:spcPct val="0"/>
                </a:spcAft>
                <a:defRPr sz="1200">
                  <a:solidFill>
                    <a:schemeClr val="tx1"/>
                  </a:solidFill>
                  <a:latin typeface="Comic Sans MS" charset="0"/>
                  <a:ea typeface="ＭＳ Ｐゴシック" charset="0"/>
                </a:defRPr>
              </a:lvl7pPr>
              <a:lvl8pPr marL="1371600" eaLnBrk="0" fontAlgn="base" hangingPunct="0">
                <a:spcBef>
                  <a:spcPct val="0"/>
                </a:spcBef>
                <a:spcAft>
                  <a:spcPct val="0"/>
                </a:spcAft>
                <a:defRPr sz="1200">
                  <a:solidFill>
                    <a:schemeClr val="tx1"/>
                  </a:solidFill>
                  <a:latin typeface="Comic Sans MS" charset="0"/>
                  <a:ea typeface="ＭＳ Ｐゴシック" charset="0"/>
                </a:defRPr>
              </a:lvl8pPr>
              <a:lvl9pPr marL="1828800"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ts val="0"/>
                </a:spcBef>
                <a:defRPr/>
              </a:pPr>
              <a:r>
                <a:rPr lang="en-US" sz="5400" b="1" i="1" dirty="0" smtClean="0">
                  <a:ln>
                    <a:solidFill>
                      <a:srgbClr val="00FF00"/>
                    </a:solidFill>
                  </a:ln>
                  <a:solidFill>
                    <a:srgbClr val="00FF00"/>
                  </a:solidFill>
                  <a:latin typeface="Kruti Dev 010" pitchFamily="2" charset="0"/>
                </a:rPr>
                <a:t>iqLrdksa dks fu;ksftr djuk % </a:t>
              </a:r>
            </a:p>
            <a:p>
              <a:pPr algn="ctr">
                <a:spcBef>
                  <a:spcPts val="0"/>
                </a:spcBef>
                <a:defRPr/>
              </a:pPr>
              <a:r>
                <a:rPr lang="en-US" sz="5400" b="1" i="1" dirty="0" smtClean="0">
                  <a:solidFill>
                    <a:schemeClr val="bg1"/>
                  </a:solidFill>
                  <a:latin typeface="Kruti Dev 010" pitchFamily="2" charset="0"/>
                </a:rPr>
                <a:t>iqjkus fu;e dh</a:t>
              </a:r>
              <a:endParaRPr lang="en-US" sz="5400" b="1" dirty="0" smtClean="0">
                <a:solidFill>
                  <a:schemeClr val="bg1"/>
                </a:solidFill>
                <a:latin typeface="Kruti Dev 010" pitchFamily="2" charset="0"/>
              </a:endParaRPr>
            </a:p>
          </p:txBody>
        </p:sp>
      </p:grpSp>
      <p:sp>
        <p:nvSpPr>
          <p:cNvPr id="1261588" name="Rectangle 20"/>
          <p:cNvSpPr>
            <a:spLocks noChangeArrowheads="1"/>
          </p:cNvSpPr>
          <p:nvPr/>
        </p:nvSpPr>
        <p:spPr bwMode="auto">
          <a:xfrm>
            <a:off x="8469313" y="7329488"/>
            <a:ext cx="617537" cy="271462"/>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01882" tIns="50941" rIns="101882" bIns="50941" anchor="ctr">
            <a:spAutoFit/>
          </a:bodyPr>
          <a:lstStyle/>
          <a:p>
            <a:pPr algn="ctr" defTabSz="1019175">
              <a:defRPr/>
            </a:pPr>
            <a:r>
              <a:rPr lang="en-US" sz="1000" b="1">
                <a:solidFill>
                  <a:schemeClr val="bg1"/>
                </a:solidFill>
                <a:effectLst>
                  <a:outerShdw blurRad="38100" dist="38100" dir="2700000" algn="tl">
                    <a:srgbClr val="DDDDDD"/>
                  </a:outerShdw>
                </a:effectLst>
                <a:latin typeface="Kruti Dev 010" charset="0"/>
              </a:rPr>
              <a:t>9.6.07.</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500"/>
                                  </p:stCondLst>
                                  <p:childTnLst>
                                    <p:set>
                                      <p:cBhvr>
                                        <p:cTn id="6" dur="1" fill="hold">
                                          <p:stCondLst>
                                            <p:cond delay="0"/>
                                          </p:stCondLst>
                                        </p:cTn>
                                        <p:tgtEl>
                                          <p:spTgt spid="1261579"/>
                                        </p:tgtEl>
                                        <p:attrNameLst>
                                          <p:attrName>style.visibility</p:attrName>
                                        </p:attrNameLst>
                                      </p:cBhvr>
                                      <p:to>
                                        <p:strVal val="visible"/>
                                      </p:to>
                                    </p:set>
                                    <p:animEffect transition="in" filter="fade">
                                      <p:cBhvr>
                                        <p:cTn id="7" dur="1000"/>
                                        <p:tgtEl>
                                          <p:spTgt spid="1261579"/>
                                        </p:tgtEl>
                                      </p:cBhvr>
                                    </p:animEffect>
                                  </p:childTnLst>
                                </p:cTn>
                              </p:par>
                            </p:childTnLst>
                          </p:cTn>
                        </p:par>
                        <p:par>
                          <p:cTn id="8" fill="hold" nodeType="afterGroup">
                            <p:stCondLst>
                              <p:cond delay="1500"/>
                            </p:stCondLst>
                            <p:childTnLst>
                              <p:par>
                                <p:cTn id="9" presetID="10" presetClass="entr" presetSubtype="0" fill="hold" grpId="0" nodeType="afterEffect">
                                  <p:stCondLst>
                                    <p:cond delay="0"/>
                                  </p:stCondLst>
                                  <p:childTnLst>
                                    <p:set>
                                      <p:cBhvr>
                                        <p:cTn id="10" dur="1" fill="hold">
                                          <p:stCondLst>
                                            <p:cond delay="0"/>
                                          </p:stCondLst>
                                        </p:cTn>
                                        <p:tgtEl>
                                          <p:spTgt spid="1261580"/>
                                        </p:tgtEl>
                                        <p:attrNameLst>
                                          <p:attrName>style.visibility</p:attrName>
                                        </p:attrNameLst>
                                      </p:cBhvr>
                                      <p:to>
                                        <p:strVal val="visible"/>
                                      </p:to>
                                    </p:set>
                                    <p:animEffect transition="in" filter="fade">
                                      <p:cBhvr>
                                        <p:cTn id="11" dur="1000"/>
                                        <p:tgtEl>
                                          <p:spTgt spid="1261580"/>
                                        </p:tgtEl>
                                      </p:cBhvr>
                                    </p:animEffect>
                                  </p:childTnLst>
                                </p:cTn>
                              </p:par>
                            </p:childTnLst>
                          </p:cTn>
                        </p:par>
                        <p:par>
                          <p:cTn id="12" fill="hold" nodeType="afterGroup">
                            <p:stCondLst>
                              <p:cond delay="2500"/>
                            </p:stCondLst>
                            <p:childTnLst>
                              <p:par>
                                <p:cTn id="13" presetID="2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childTnLst>
                                </p:cTn>
                              </p:par>
                            </p:childTnLst>
                          </p:cTn>
                        </p:par>
                        <p:par>
                          <p:cTn id="17" fill="hold" nodeType="afterGroup">
                            <p:stCondLst>
                              <p:cond delay="3500"/>
                            </p:stCondLst>
                            <p:childTnLst>
                              <p:par>
                                <p:cTn id="18" presetID="10" presetClass="entr" presetSubtype="0"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2000"/>
                                        <p:tgtEl>
                                          <p:spTgt spid="3"/>
                                        </p:tgtEl>
                                      </p:cBhvr>
                                    </p:animEffect>
                                  </p:childTnLst>
                                </p:cTn>
                              </p:par>
                            </p:childTnLst>
                          </p:cTn>
                        </p:par>
                        <p:par>
                          <p:cTn id="21" fill="hold" nodeType="afterGroup">
                            <p:stCondLst>
                              <p:cond delay="5500"/>
                            </p:stCondLst>
                            <p:childTnLst>
                              <p:par>
                                <p:cTn id="22" presetID="22" presetClass="entr" presetSubtype="8" fill="hold" nodeType="afterEffect">
                                  <p:stCondLst>
                                    <p:cond delay="0"/>
                                  </p:stCondLst>
                                  <p:childTnLst>
                                    <p:set>
                                      <p:cBhvr>
                                        <p:cTn id="23" dur="1" fill="hold">
                                          <p:stCondLst>
                                            <p:cond delay="0"/>
                                          </p:stCondLst>
                                        </p:cTn>
                                        <p:tgtEl>
                                          <p:spTgt spid="1261584"/>
                                        </p:tgtEl>
                                        <p:attrNameLst>
                                          <p:attrName>style.visibility</p:attrName>
                                        </p:attrNameLst>
                                      </p:cBhvr>
                                      <p:to>
                                        <p:strVal val="visible"/>
                                      </p:to>
                                    </p:set>
                                    <p:animEffect transition="in" filter="wipe(left)">
                                      <p:cBhvr>
                                        <p:cTn id="24" dur="2000"/>
                                        <p:tgtEl>
                                          <p:spTgt spid="12615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158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009" name="Group 47"/>
          <p:cNvGrpSpPr>
            <a:grpSpLocks/>
          </p:cNvGrpSpPr>
          <p:nvPr/>
        </p:nvGrpSpPr>
        <p:grpSpPr bwMode="auto">
          <a:xfrm>
            <a:off x="3694113" y="-176213"/>
            <a:ext cx="901700" cy="1768476"/>
            <a:chOff x="6153150" y="2946400"/>
            <a:chExt cx="901700" cy="1682749"/>
          </a:xfrm>
        </p:grpSpPr>
        <p:grpSp>
          <p:nvGrpSpPr>
            <p:cNvPr id="43056" name="Group 85"/>
            <p:cNvGrpSpPr>
              <a:grpSpLocks/>
            </p:cNvGrpSpPr>
            <p:nvPr/>
          </p:nvGrpSpPr>
          <p:grpSpPr bwMode="auto">
            <a:xfrm>
              <a:off x="6153150" y="3681413"/>
              <a:ext cx="901700" cy="947736"/>
              <a:chOff x="1557" y="1007"/>
              <a:chExt cx="2105" cy="1949"/>
            </a:xfrm>
          </p:grpSpPr>
          <p:grpSp>
            <p:nvGrpSpPr>
              <p:cNvPr id="43058" name="Group 87"/>
              <p:cNvGrpSpPr>
                <a:grpSpLocks/>
              </p:cNvGrpSpPr>
              <p:nvPr/>
            </p:nvGrpSpPr>
            <p:grpSpPr bwMode="auto">
              <a:xfrm>
                <a:off x="1557" y="1209"/>
                <a:ext cx="2105" cy="1421"/>
                <a:chOff x="578" y="2316"/>
                <a:chExt cx="2105" cy="1421"/>
              </a:xfrm>
            </p:grpSpPr>
            <p:sp>
              <p:nvSpPr>
                <p:cNvPr id="43064" name="Freeform 88" descr="Cork"/>
                <p:cNvSpPr>
                  <a:spLocks/>
                </p:cNvSpPr>
                <p:nvPr/>
              </p:nvSpPr>
              <p:spPr bwMode="auto">
                <a:xfrm>
                  <a:off x="633" y="2316"/>
                  <a:ext cx="2050" cy="256"/>
                </a:xfrm>
                <a:custGeom>
                  <a:avLst/>
                  <a:gdLst>
                    <a:gd name="T0" fmla="*/ 2147483647 w 592"/>
                    <a:gd name="T1" fmla="*/ 2147483647 h 90"/>
                    <a:gd name="T2" fmla="*/ 2147483647 w 592"/>
                    <a:gd name="T3" fmla="*/ 2147483647 h 90"/>
                    <a:gd name="T4" fmla="*/ 2147483647 w 592"/>
                    <a:gd name="T5" fmla="*/ 2147483647 h 90"/>
                    <a:gd name="T6" fmla="*/ 2147483647 w 592"/>
                    <a:gd name="T7" fmla="*/ 2147483647 h 90"/>
                    <a:gd name="T8" fmla="*/ 2147483647 w 592"/>
                    <a:gd name="T9" fmla="*/ 2147483647 h 90"/>
                    <a:gd name="T10" fmla="*/ 2147483647 w 592"/>
                    <a:gd name="T11" fmla="*/ 2147483647 h 90"/>
                    <a:gd name="T12" fmla="*/ 2147483647 w 592"/>
                    <a:gd name="T13" fmla="*/ 2147483647 h 90"/>
                    <a:gd name="T14" fmla="*/ 2147483647 w 592"/>
                    <a:gd name="T15" fmla="*/ 2147483647 h 90"/>
                    <a:gd name="T16" fmla="*/ 2147483647 w 592"/>
                    <a:gd name="T17" fmla="*/ 2147483647 h 90"/>
                    <a:gd name="T18" fmla="*/ 2147483647 w 592"/>
                    <a:gd name="T19" fmla="*/ 2147483647 h 90"/>
                    <a:gd name="T20" fmla="*/ 2147483647 w 592"/>
                    <a:gd name="T21" fmla="*/ 0 h 90"/>
                    <a:gd name="T22" fmla="*/ 2147483647 w 592"/>
                    <a:gd name="T23" fmla="*/ 2147483647 h 90"/>
                    <a:gd name="T24" fmla="*/ 2147483647 w 592"/>
                    <a:gd name="T25" fmla="*/ 2147483647 h 90"/>
                    <a:gd name="T26" fmla="*/ 2147483647 w 592"/>
                    <a:gd name="T27" fmla="*/ 2147483647 h 90"/>
                    <a:gd name="T28" fmla="*/ 2147483647 w 592"/>
                    <a:gd name="T29" fmla="*/ 2147483647 h 90"/>
                    <a:gd name="T30" fmla="*/ 2147483647 w 592"/>
                    <a:gd name="T31" fmla="*/ 2147483647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2"/>
                    <a:gd name="T49" fmla="*/ 0 h 90"/>
                    <a:gd name="T50" fmla="*/ 592 w 592"/>
                    <a:gd name="T51" fmla="*/ 90 h 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2" h="90">
                      <a:moveTo>
                        <a:pt x="8" y="90"/>
                      </a:moveTo>
                      <a:cubicBezTo>
                        <a:pt x="0" y="78"/>
                        <a:pt x="10" y="51"/>
                        <a:pt x="22" y="44"/>
                      </a:cubicBezTo>
                      <a:cubicBezTo>
                        <a:pt x="27" y="35"/>
                        <a:pt x="23" y="39"/>
                        <a:pt x="34" y="36"/>
                      </a:cubicBezTo>
                      <a:cubicBezTo>
                        <a:pt x="38" y="34"/>
                        <a:pt x="46" y="32"/>
                        <a:pt x="46" y="32"/>
                      </a:cubicBezTo>
                      <a:cubicBezTo>
                        <a:pt x="72" y="33"/>
                        <a:pt x="84" y="35"/>
                        <a:pt x="112" y="34"/>
                      </a:cubicBezTo>
                      <a:cubicBezTo>
                        <a:pt x="125" y="35"/>
                        <a:pt x="138" y="38"/>
                        <a:pt x="152" y="40"/>
                      </a:cubicBezTo>
                      <a:cubicBezTo>
                        <a:pt x="158" y="42"/>
                        <a:pt x="170" y="46"/>
                        <a:pt x="170" y="46"/>
                      </a:cubicBezTo>
                      <a:cubicBezTo>
                        <a:pt x="192" y="42"/>
                        <a:pt x="215" y="46"/>
                        <a:pt x="238" y="52"/>
                      </a:cubicBezTo>
                      <a:cubicBezTo>
                        <a:pt x="271" y="50"/>
                        <a:pt x="304" y="47"/>
                        <a:pt x="338" y="44"/>
                      </a:cubicBezTo>
                      <a:cubicBezTo>
                        <a:pt x="381" y="33"/>
                        <a:pt x="427" y="24"/>
                        <a:pt x="472" y="16"/>
                      </a:cubicBezTo>
                      <a:cubicBezTo>
                        <a:pt x="488" y="12"/>
                        <a:pt x="503" y="4"/>
                        <a:pt x="520" y="0"/>
                      </a:cubicBezTo>
                      <a:cubicBezTo>
                        <a:pt x="537" y="0"/>
                        <a:pt x="554" y="0"/>
                        <a:pt x="572" y="2"/>
                      </a:cubicBezTo>
                      <a:cubicBezTo>
                        <a:pt x="582" y="3"/>
                        <a:pt x="587" y="21"/>
                        <a:pt x="590" y="30"/>
                      </a:cubicBezTo>
                      <a:cubicBezTo>
                        <a:pt x="590" y="32"/>
                        <a:pt x="592" y="36"/>
                        <a:pt x="592" y="36"/>
                      </a:cubicBezTo>
                      <a:cubicBezTo>
                        <a:pt x="588" y="45"/>
                        <a:pt x="589" y="52"/>
                        <a:pt x="582" y="60"/>
                      </a:cubicBezTo>
                      <a:cubicBezTo>
                        <a:pt x="579" y="67"/>
                        <a:pt x="577" y="66"/>
                        <a:pt x="584" y="66"/>
                      </a:cubicBezTo>
                    </a:path>
                  </a:pathLst>
                </a:custGeom>
                <a:blipFill dpi="0" rotWithShape="0">
                  <a:blip r:embed="rId3"/>
                  <a:srcRect/>
                  <a:tile tx="0" ty="0" sx="100000" sy="100000" flip="none" algn="tl"/>
                </a:blip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43065" name="Freeform 89" descr="Cork"/>
                <p:cNvSpPr>
                  <a:spLocks/>
                </p:cNvSpPr>
                <p:nvPr/>
              </p:nvSpPr>
              <p:spPr bwMode="auto">
                <a:xfrm>
                  <a:off x="578" y="2506"/>
                  <a:ext cx="2074" cy="1231"/>
                </a:xfrm>
                <a:custGeom>
                  <a:avLst/>
                  <a:gdLst>
                    <a:gd name="T0" fmla="*/ 2147483647 w 599"/>
                    <a:gd name="T1" fmla="*/ 0 h 432"/>
                    <a:gd name="T2" fmla="*/ 2147483647 w 599"/>
                    <a:gd name="T3" fmla="*/ 2147483647 h 432"/>
                    <a:gd name="T4" fmla="*/ 2147483647 w 599"/>
                    <a:gd name="T5" fmla="*/ 2147483647 h 432"/>
                    <a:gd name="T6" fmla="*/ 2147483647 w 599"/>
                    <a:gd name="T7" fmla="*/ 2147483647 h 432"/>
                    <a:gd name="T8" fmla="*/ 2147483647 w 599"/>
                    <a:gd name="T9" fmla="*/ 2147483647 h 432"/>
                    <a:gd name="T10" fmla="*/ 2147483647 w 599"/>
                    <a:gd name="T11" fmla="*/ 2147483647 h 432"/>
                    <a:gd name="T12" fmla="*/ 2147483647 w 599"/>
                    <a:gd name="T13" fmla="*/ 2147483647 h 432"/>
                    <a:gd name="T14" fmla="*/ 2147483647 w 599"/>
                    <a:gd name="T15" fmla="*/ 2147483647 h 432"/>
                    <a:gd name="T16" fmla="*/ 2147483647 w 599"/>
                    <a:gd name="T17" fmla="*/ 2147483647 h 432"/>
                    <a:gd name="T18" fmla="*/ 2147483647 w 599"/>
                    <a:gd name="T19" fmla="*/ 2147483647 h 432"/>
                    <a:gd name="T20" fmla="*/ 2147483647 w 599"/>
                    <a:gd name="T21" fmla="*/ 2147483647 h 432"/>
                    <a:gd name="T22" fmla="*/ 2147483647 w 599"/>
                    <a:gd name="T23" fmla="*/ 2147483647 h 432"/>
                    <a:gd name="T24" fmla="*/ 2147483647 w 599"/>
                    <a:gd name="T25" fmla="*/ 2147483647 h 432"/>
                    <a:gd name="T26" fmla="*/ 2147483647 w 599"/>
                    <a:gd name="T27" fmla="*/ 2147483647 h 432"/>
                    <a:gd name="T28" fmla="*/ 2147483647 w 599"/>
                    <a:gd name="T29" fmla="*/ 2147483647 h 432"/>
                    <a:gd name="T30" fmla="*/ 2147483647 w 599"/>
                    <a:gd name="T31" fmla="*/ 2147483647 h 432"/>
                    <a:gd name="T32" fmla="*/ 2147483647 w 599"/>
                    <a:gd name="T33" fmla="*/ 2147483647 h 432"/>
                    <a:gd name="T34" fmla="*/ 2147483647 w 599"/>
                    <a:gd name="T35" fmla="*/ 2147483647 h 432"/>
                    <a:gd name="T36" fmla="*/ 2147483647 w 599"/>
                    <a:gd name="T37" fmla="*/ 2147483647 h 432"/>
                    <a:gd name="T38" fmla="*/ 2147483647 w 599"/>
                    <a:gd name="T39" fmla="*/ 2147483647 h 432"/>
                    <a:gd name="T40" fmla="*/ 2147483647 w 599"/>
                    <a:gd name="T41" fmla="*/ 2147483647 h 432"/>
                    <a:gd name="T42" fmla="*/ 2147483647 w 599"/>
                    <a:gd name="T43" fmla="*/ 2147483647 h 432"/>
                    <a:gd name="T44" fmla="*/ 2147483647 w 599"/>
                    <a:gd name="T45" fmla="*/ 2147483647 h 432"/>
                    <a:gd name="T46" fmla="*/ 2147483647 w 599"/>
                    <a:gd name="T47" fmla="*/ 2147483647 h 432"/>
                    <a:gd name="T48" fmla="*/ 2147483647 w 599"/>
                    <a:gd name="T49" fmla="*/ 2147483647 h 432"/>
                    <a:gd name="T50" fmla="*/ 2147483647 w 599"/>
                    <a:gd name="T51" fmla="*/ 2147483647 h 432"/>
                    <a:gd name="T52" fmla="*/ 2147483647 w 599"/>
                    <a:gd name="T53" fmla="*/ 2147483647 h 432"/>
                    <a:gd name="T54" fmla="*/ 2147483647 w 599"/>
                    <a:gd name="T55" fmla="*/ 2147483647 h 432"/>
                    <a:gd name="T56" fmla="*/ 2147483647 w 599"/>
                    <a:gd name="T57" fmla="*/ 2147483647 h 432"/>
                    <a:gd name="T58" fmla="*/ 2147483647 w 599"/>
                    <a:gd name="T59" fmla="*/ 2147483647 h 432"/>
                    <a:gd name="T60" fmla="*/ 2147483647 w 599"/>
                    <a:gd name="T61" fmla="*/ 2147483647 h 4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99"/>
                    <a:gd name="T94" fmla="*/ 0 h 432"/>
                    <a:gd name="T95" fmla="*/ 599 w 599"/>
                    <a:gd name="T96" fmla="*/ 432 h 4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99" h="432">
                      <a:moveTo>
                        <a:pt x="599" y="0"/>
                      </a:moveTo>
                      <a:cubicBezTo>
                        <a:pt x="597" y="2"/>
                        <a:pt x="596" y="4"/>
                        <a:pt x="595" y="6"/>
                      </a:cubicBezTo>
                      <a:cubicBezTo>
                        <a:pt x="593" y="7"/>
                        <a:pt x="590" y="8"/>
                        <a:pt x="589" y="10"/>
                      </a:cubicBezTo>
                      <a:cubicBezTo>
                        <a:pt x="587" y="11"/>
                        <a:pt x="585" y="23"/>
                        <a:pt x="585" y="24"/>
                      </a:cubicBezTo>
                      <a:cubicBezTo>
                        <a:pt x="575" y="45"/>
                        <a:pt x="570" y="72"/>
                        <a:pt x="557" y="92"/>
                      </a:cubicBezTo>
                      <a:cubicBezTo>
                        <a:pt x="551" y="130"/>
                        <a:pt x="537" y="171"/>
                        <a:pt x="525" y="208"/>
                      </a:cubicBezTo>
                      <a:cubicBezTo>
                        <a:pt x="523" y="228"/>
                        <a:pt x="519" y="246"/>
                        <a:pt x="515" y="266"/>
                      </a:cubicBezTo>
                      <a:cubicBezTo>
                        <a:pt x="511" y="294"/>
                        <a:pt x="511" y="322"/>
                        <a:pt x="505" y="350"/>
                      </a:cubicBezTo>
                      <a:cubicBezTo>
                        <a:pt x="503" y="368"/>
                        <a:pt x="503" y="385"/>
                        <a:pt x="495" y="402"/>
                      </a:cubicBezTo>
                      <a:cubicBezTo>
                        <a:pt x="492" y="416"/>
                        <a:pt x="474" y="420"/>
                        <a:pt x="461" y="422"/>
                      </a:cubicBezTo>
                      <a:cubicBezTo>
                        <a:pt x="440" y="416"/>
                        <a:pt x="450" y="419"/>
                        <a:pt x="433" y="414"/>
                      </a:cubicBezTo>
                      <a:cubicBezTo>
                        <a:pt x="429" y="412"/>
                        <a:pt x="421" y="410"/>
                        <a:pt x="421" y="410"/>
                      </a:cubicBezTo>
                      <a:cubicBezTo>
                        <a:pt x="410" y="394"/>
                        <a:pt x="414" y="367"/>
                        <a:pt x="425" y="352"/>
                      </a:cubicBezTo>
                      <a:cubicBezTo>
                        <a:pt x="426" y="347"/>
                        <a:pt x="431" y="342"/>
                        <a:pt x="431" y="338"/>
                      </a:cubicBezTo>
                      <a:cubicBezTo>
                        <a:pt x="429" y="328"/>
                        <a:pt x="405" y="328"/>
                        <a:pt x="405" y="328"/>
                      </a:cubicBezTo>
                      <a:cubicBezTo>
                        <a:pt x="392" y="315"/>
                        <a:pt x="365" y="319"/>
                        <a:pt x="347" y="316"/>
                      </a:cubicBezTo>
                      <a:cubicBezTo>
                        <a:pt x="268" y="322"/>
                        <a:pt x="188" y="334"/>
                        <a:pt x="113" y="360"/>
                      </a:cubicBezTo>
                      <a:cubicBezTo>
                        <a:pt x="101" y="377"/>
                        <a:pt x="116" y="356"/>
                        <a:pt x="103" y="368"/>
                      </a:cubicBezTo>
                      <a:cubicBezTo>
                        <a:pt x="99" y="370"/>
                        <a:pt x="90" y="387"/>
                        <a:pt x="87" y="392"/>
                      </a:cubicBezTo>
                      <a:cubicBezTo>
                        <a:pt x="94" y="431"/>
                        <a:pt x="75" y="417"/>
                        <a:pt x="53" y="432"/>
                      </a:cubicBezTo>
                      <a:cubicBezTo>
                        <a:pt x="44" y="429"/>
                        <a:pt x="36" y="426"/>
                        <a:pt x="29" y="422"/>
                      </a:cubicBezTo>
                      <a:cubicBezTo>
                        <a:pt x="24" y="419"/>
                        <a:pt x="17" y="414"/>
                        <a:pt x="17" y="414"/>
                      </a:cubicBezTo>
                      <a:cubicBezTo>
                        <a:pt x="12" y="399"/>
                        <a:pt x="16" y="404"/>
                        <a:pt x="7" y="398"/>
                      </a:cubicBezTo>
                      <a:cubicBezTo>
                        <a:pt x="0" y="388"/>
                        <a:pt x="5" y="380"/>
                        <a:pt x="11" y="372"/>
                      </a:cubicBezTo>
                      <a:cubicBezTo>
                        <a:pt x="8" y="357"/>
                        <a:pt x="13" y="347"/>
                        <a:pt x="17" y="334"/>
                      </a:cubicBezTo>
                      <a:cubicBezTo>
                        <a:pt x="19" y="311"/>
                        <a:pt x="19" y="283"/>
                        <a:pt x="27" y="262"/>
                      </a:cubicBezTo>
                      <a:cubicBezTo>
                        <a:pt x="28" y="237"/>
                        <a:pt x="32" y="212"/>
                        <a:pt x="29" y="188"/>
                      </a:cubicBezTo>
                      <a:cubicBezTo>
                        <a:pt x="31" y="167"/>
                        <a:pt x="27" y="146"/>
                        <a:pt x="31" y="126"/>
                      </a:cubicBezTo>
                      <a:cubicBezTo>
                        <a:pt x="29" y="108"/>
                        <a:pt x="27" y="99"/>
                        <a:pt x="29" y="82"/>
                      </a:cubicBezTo>
                      <a:cubicBezTo>
                        <a:pt x="26" y="64"/>
                        <a:pt x="23" y="47"/>
                        <a:pt x="21" y="30"/>
                      </a:cubicBezTo>
                      <a:cubicBezTo>
                        <a:pt x="23" y="10"/>
                        <a:pt x="28" y="9"/>
                        <a:pt x="19" y="14"/>
                      </a:cubicBezTo>
                    </a:path>
                  </a:pathLst>
                </a:custGeom>
                <a:blipFill dpi="0" rotWithShape="0">
                  <a:blip r:embed="rId3"/>
                  <a:srcRect/>
                  <a:tile tx="0" ty="0" sx="100000" sy="100000" flip="none" algn="tl"/>
                </a:blip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grpSp>
          <p:sp>
            <p:nvSpPr>
              <p:cNvPr id="43059" name="Freeform 91"/>
              <p:cNvSpPr>
                <a:spLocks/>
              </p:cNvSpPr>
              <p:nvPr/>
            </p:nvSpPr>
            <p:spPr bwMode="auto">
              <a:xfrm>
                <a:off x="1616" y="2649"/>
                <a:ext cx="88" cy="277"/>
              </a:xfrm>
              <a:custGeom>
                <a:avLst/>
                <a:gdLst>
                  <a:gd name="T0" fmla="*/ 218 w 85"/>
                  <a:gd name="T1" fmla="*/ 3 h 318"/>
                  <a:gd name="T2" fmla="*/ 190 w 85"/>
                  <a:gd name="T3" fmla="*/ 3 h 318"/>
                  <a:gd name="T4" fmla="*/ 144 w 85"/>
                  <a:gd name="T5" fmla="*/ 3 h 318"/>
                  <a:gd name="T6" fmla="*/ 165 w 85"/>
                  <a:gd name="T7" fmla="*/ 3 h 318"/>
                  <a:gd name="T8" fmla="*/ 190 w 85"/>
                  <a:gd name="T9" fmla="*/ 3 h 318"/>
                  <a:gd name="T10" fmla="*/ 113 w 85"/>
                  <a:gd name="T11" fmla="*/ 3 h 318"/>
                  <a:gd name="T12" fmla="*/ 113 w 85"/>
                  <a:gd name="T13" fmla="*/ 3 h 318"/>
                  <a:gd name="T14" fmla="*/ 144 w 85"/>
                  <a:gd name="T15" fmla="*/ 3 h 318"/>
                  <a:gd name="T16" fmla="*/ 86 w 85"/>
                  <a:gd name="T17" fmla="*/ 3 h 318"/>
                  <a:gd name="T18" fmla="*/ 113 w 85"/>
                  <a:gd name="T19" fmla="*/ 3 h 318"/>
                  <a:gd name="T20" fmla="*/ 144 w 85"/>
                  <a:gd name="T21" fmla="*/ 3 h 318"/>
                  <a:gd name="T22" fmla="*/ 113 w 85"/>
                  <a:gd name="T23" fmla="*/ 3 h 318"/>
                  <a:gd name="T24" fmla="*/ 144 w 85"/>
                  <a:gd name="T25" fmla="*/ 3 h 318"/>
                  <a:gd name="T26" fmla="*/ 113 w 85"/>
                  <a:gd name="T27" fmla="*/ 3 h 318"/>
                  <a:gd name="T28" fmla="*/ 144 w 85"/>
                  <a:gd name="T29" fmla="*/ 3 h 318"/>
                  <a:gd name="T30" fmla="*/ 165 w 85"/>
                  <a:gd name="T31" fmla="*/ 3 h 318"/>
                  <a:gd name="T32" fmla="*/ 218 w 85"/>
                  <a:gd name="T33" fmla="*/ 3 h 318"/>
                  <a:gd name="T34" fmla="*/ 241 w 85"/>
                  <a:gd name="T35" fmla="*/ 3 h 318"/>
                  <a:gd name="T36" fmla="*/ 218 w 85"/>
                  <a:gd name="T37" fmla="*/ 3 h 318"/>
                  <a:gd name="T38" fmla="*/ 190 w 85"/>
                  <a:gd name="T39" fmla="*/ 3 h 318"/>
                  <a:gd name="T40" fmla="*/ 165 w 85"/>
                  <a:gd name="T41" fmla="*/ 3 h 318"/>
                  <a:gd name="T42" fmla="*/ 113 w 85"/>
                  <a:gd name="T43" fmla="*/ 3 h 318"/>
                  <a:gd name="T44" fmla="*/ 86 w 85"/>
                  <a:gd name="T45" fmla="*/ 3 h 318"/>
                  <a:gd name="T46" fmla="*/ 65 w 85"/>
                  <a:gd name="T47" fmla="*/ 3 h 318"/>
                  <a:gd name="T48" fmla="*/ 5 w 85"/>
                  <a:gd name="T49" fmla="*/ 3 h 318"/>
                  <a:gd name="T50" fmla="*/ 113 w 85"/>
                  <a:gd name="T51" fmla="*/ 3 h 318"/>
                  <a:gd name="T52" fmla="*/ 190 w 85"/>
                  <a:gd name="T53" fmla="*/ 3 h 318"/>
                  <a:gd name="T54" fmla="*/ 218 w 85"/>
                  <a:gd name="T55" fmla="*/ 3 h 318"/>
                  <a:gd name="T56" fmla="*/ 190 w 85"/>
                  <a:gd name="T57" fmla="*/ 3 h 318"/>
                  <a:gd name="T58" fmla="*/ 190 w 85"/>
                  <a:gd name="T59" fmla="*/ 3 h 318"/>
                  <a:gd name="T60" fmla="*/ 144 w 85"/>
                  <a:gd name="T61" fmla="*/ 3 h 318"/>
                  <a:gd name="T62" fmla="*/ 65 w 85"/>
                  <a:gd name="T63" fmla="*/ 3 h 318"/>
                  <a:gd name="T64" fmla="*/ 113 w 85"/>
                  <a:gd name="T65" fmla="*/ 3 h 318"/>
                  <a:gd name="T66" fmla="*/ 165 w 85"/>
                  <a:gd name="T67" fmla="*/ 3 h 318"/>
                  <a:gd name="T68" fmla="*/ 218 w 85"/>
                  <a:gd name="T69" fmla="*/ 3 h 3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318"/>
                  <a:gd name="T107" fmla="*/ 85 w 85"/>
                  <a:gd name="T108" fmla="*/ 318 h 3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318">
                    <a:moveTo>
                      <a:pt x="72" y="153"/>
                    </a:moveTo>
                    <a:cubicBezTo>
                      <a:pt x="69" y="125"/>
                      <a:pt x="70" y="96"/>
                      <a:pt x="64" y="69"/>
                    </a:cubicBezTo>
                    <a:cubicBezTo>
                      <a:pt x="61" y="58"/>
                      <a:pt x="57" y="43"/>
                      <a:pt x="47" y="43"/>
                    </a:cubicBezTo>
                    <a:cubicBezTo>
                      <a:pt x="37" y="43"/>
                      <a:pt x="55" y="69"/>
                      <a:pt x="55" y="69"/>
                    </a:cubicBezTo>
                    <a:cubicBezTo>
                      <a:pt x="58" y="55"/>
                      <a:pt x="67" y="40"/>
                      <a:pt x="64" y="27"/>
                    </a:cubicBezTo>
                    <a:cubicBezTo>
                      <a:pt x="61" y="17"/>
                      <a:pt x="41" y="0"/>
                      <a:pt x="38" y="10"/>
                    </a:cubicBezTo>
                    <a:cubicBezTo>
                      <a:pt x="30" y="27"/>
                      <a:pt x="61" y="111"/>
                      <a:pt x="38" y="43"/>
                    </a:cubicBezTo>
                    <a:cubicBezTo>
                      <a:pt x="46" y="96"/>
                      <a:pt x="56" y="134"/>
                      <a:pt x="47" y="187"/>
                    </a:cubicBezTo>
                    <a:cubicBezTo>
                      <a:pt x="41" y="178"/>
                      <a:pt x="31" y="171"/>
                      <a:pt x="30" y="161"/>
                    </a:cubicBezTo>
                    <a:cubicBezTo>
                      <a:pt x="28" y="149"/>
                      <a:pt x="26" y="128"/>
                      <a:pt x="38" y="128"/>
                    </a:cubicBezTo>
                    <a:cubicBezTo>
                      <a:pt x="49" y="128"/>
                      <a:pt x="47" y="172"/>
                      <a:pt x="47" y="161"/>
                    </a:cubicBezTo>
                    <a:cubicBezTo>
                      <a:pt x="47" y="141"/>
                      <a:pt x="38" y="121"/>
                      <a:pt x="38" y="102"/>
                    </a:cubicBezTo>
                    <a:cubicBezTo>
                      <a:pt x="38" y="84"/>
                      <a:pt x="47" y="135"/>
                      <a:pt x="47" y="153"/>
                    </a:cubicBezTo>
                    <a:cubicBezTo>
                      <a:pt x="47" y="164"/>
                      <a:pt x="38" y="130"/>
                      <a:pt x="38" y="119"/>
                    </a:cubicBezTo>
                    <a:cubicBezTo>
                      <a:pt x="38" y="110"/>
                      <a:pt x="44" y="135"/>
                      <a:pt x="47" y="144"/>
                    </a:cubicBezTo>
                    <a:cubicBezTo>
                      <a:pt x="49" y="152"/>
                      <a:pt x="52" y="161"/>
                      <a:pt x="55" y="170"/>
                    </a:cubicBezTo>
                    <a:cubicBezTo>
                      <a:pt x="73" y="83"/>
                      <a:pt x="55" y="148"/>
                      <a:pt x="72" y="203"/>
                    </a:cubicBezTo>
                    <a:cubicBezTo>
                      <a:pt x="74" y="211"/>
                      <a:pt x="77" y="220"/>
                      <a:pt x="80" y="229"/>
                    </a:cubicBezTo>
                    <a:cubicBezTo>
                      <a:pt x="77" y="245"/>
                      <a:pt x="85" y="269"/>
                      <a:pt x="72" y="279"/>
                    </a:cubicBezTo>
                    <a:cubicBezTo>
                      <a:pt x="66" y="282"/>
                      <a:pt x="39" y="202"/>
                      <a:pt x="64" y="271"/>
                    </a:cubicBezTo>
                    <a:cubicBezTo>
                      <a:pt x="61" y="285"/>
                      <a:pt x="66" y="305"/>
                      <a:pt x="55" y="313"/>
                    </a:cubicBezTo>
                    <a:cubicBezTo>
                      <a:pt x="46" y="318"/>
                      <a:pt x="40" y="297"/>
                      <a:pt x="38" y="288"/>
                    </a:cubicBezTo>
                    <a:cubicBezTo>
                      <a:pt x="31" y="260"/>
                      <a:pt x="32" y="231"/>
                      <a:pt x="30" y="203"/>
                    </a:cubicBezTo>
                    <a:cubicBezTo>
                      <a:pt x="27" y="217"/>
                      <a:pt x="35" y="241"/>
                      <a:pt x="22" y="246"/>
                    </a:cubicBezTo>
                    <a:cubicBezTo>
                      <a:pt x="10" y="250"/>
                      <a:pt x="6" y="224"/>
                      <a:pt x="5" y="212"/>
                    </a:cubicBezTo>
                    <a:cubicBezTo>
                      <a:pt x="0" y="173"/>
                      <a:pt x="15" y="167"/>
                      <a:pt x="38" y="144"/>
                    </a:cubicBezTo>
                    <a:cubicBezTo>
                      <a:pt x="46" y="152"/>
                      <a:pt x="58" y="158"/>
                      <a:pt x="64" y="170"/>
                    </a:cubicBezTo>
                    <a:cubicBezTo>
                      <a:pt x="70" y="185"/>
                      <a:pt x="72" y="203"/>
                      <a:pt x="72" y="220"/>
                    </a:cubicBezTo>
                    <a:cubicBezTo>
                      <a:pt x="72" y="231"/>
                      <a:pt x="66" y="198"/>
                      <a:pt x="64" y="187"/>
                    </a:cubicBezTo>
                    <a:cubicBezTo>
                      <a:pt x="78" y="124"/>
                      <a:pt x="84" y="73"/>
                      <a:pt x="64" y="10"/>
                    </a:cubicBezTo>
                    <a:cubicBezTo>
                      <a:pt x="58" y="18"/>
                      <a:pt x="54" y="28"/>
                      <a:pt x="47" y="35"/>
                    </a:cubicBezTo>
                    <a:cubicBezTo>
                      <a:pt x="40" y="40"/>
                      <a:pt x="23" y="34"/>
                      <a:pt x="22" y="43"/>
                    </a:cubicBezTo>
                    <a:cubicBezTo>
                      <a:pt x="19" y="60"/>
                      <a:pt x="38" y="94"/>
                      <a:pt x="38" y="94"/>
                    </a:cubicBezTo>
                    <a:cubicBezTo>
                      <a:pt x="57" y="39"/>
                      <a:pt x="38" y="80"/>
                      <a:pt x="55" y="136"/>
                    </a:cubicBezTo>
                    <a:cubicBezTo>
                      <a:pt x="57" y="143"/>
                      <a:pt x="66" y="147"/>
                      <a:pt x="72" y="153"/>
                    </a:cubicBezTo>
                    <a:close/>
                  </a:path>
                </a:pathLst>
              </a:custGeom>
              <a:solidFill>
                <a:schemeClr val="bg2"/>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43060" name="Freeform 92"/>
              <p:cNvSpPr>
                <a:spLocks/>
              </p:cNvSpPr>
              <p:nvPr/>
            </p:nvSpPr>
            <p:spPr bwMode="auto">
              <a:xfrm>
                <a:off x="1635" y="2647"/>
                <a:ext cx="109" cy="309"/>
              </a:xfrm>
              <a:custGeom>
                <a:avLst/>
                <a:gdLst>
                  <a:gd name="T0" fmla="*/ 1 w 105"/>
                  <a:gd name="T1" fmla="*/ 0 h 354"/>
                  <a:gd name="T2" fmla="*/ 306 w 105"/>
                  <a:gd name="T3" fmla="*/ 3 h 354"/>
                  <a:gd name="T4" fmla="*/ 240 w 105"/>
                  <a:gd name="T5" fmla="*/ 3 h 354"/>
                  <a:gd name="T6" fmla="*/ 276 w 105"/>
                  <a:gd name="T7" fmla="*/ 3 h 354"/>
                  <a:gd name="T8" fmla="*/ 276 w 105"/>
                  <a:gd name="T9" fmla="*/ 3 h 354"/>
                  <a:gd name="T10" fmla="*/ 321 w 105"/>
                  <a:gd name="T11" fmla="*/ 3 h 354"/>
                  <a:gd name="T12" fmla="*/ 321 w 105"/>
                  <a:gd name="T13" fmla="*/ 3 h 354"/>
                  <a:gd name="T14" fmla="*/ 276 w 105"/>
                  <a:gd name="T15" fmla="*/ 4 h 354"/>
                  <a:gd name="T16" fmla="*/ 227 w 105"/>
                  <a:gd name="T17" fmla="*/ 4 h 354"/>
                  <a:gd name="T18" fmla="*/ 52 w 105"/>
                  <a:gd name="T19" fmla="*/ 3 h 354"/>
                  <a:gd name="T20" fmla="*/ 12 w 105"/>
                  <a:gd name="T21" fmla="*/ 3 h 354"/>
                  <a:gd name="T22" fmla="*/ 52 w 105"/>
                  <a:gd name="T23" fmla="*/ 3 h 354"/>
                  <a:gd name="T24" fmla="*/ 9 w 105"/>
                  <a:gd name="T25" fmla="*/ 3 h 354"/>
                  <a:gd name="T26" fmla="*/ 64 w 105"/>
                  <a:gd name="T27" fmla="*/ 3 h 354"/>
                  <a:gd name="T28" fmla="*/ 6 w 105"/>
                  <a:gd name="T29" fmla="*/ 3 h 354"/>
                  <a:gd name="T30" fmla="*/ 1 w 105"/>
                  <a:gd name="T31" fmla="*/ 0 h 3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5"/>
                  <a:gd name="T49" fmla="*/ 0 h 354"/>
                  <a:gd name="T50" fmla="*/ 105 w 105"/>
                  <a:gd name="T51" fmla="*/ 354 h 3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5" h="354">
                    <a:moveTo>
                      <a:pt x="1" y="0"/>
                    </a:moveTo>
                    <a:cubicBezTo>
                      <a:pt x="19" y="11"/>
                      <a:pt x="67" y="3"/>
                      <a:pt x="92" y="5"/>
                    </a:cubicBezTo>
                    <a:cubicBezTo>
                      <a:pt x="87" y="16"/>
                      <a:pt x="83" y="22"/>
                      <a:pt x="73" y="29"/>
                    </a:cubicBezTo>
                    <a:cubicBezTo>
                      <a:pt x="76" y="39"/>
                      <a:pt x="80" y="50"/>
                      <a:pt x="84" y="61"/>
                    </a:cubicBezTo>
                    <a:cubicBezTo>
                      <a:pt x="80" y="89"/>
                      <a:pt x="73" y="118"/>
                      <a:pt x="84" y="146"/>
                    </a:cubicBezTo>
                    <a:cubicBezTo>
                      <a:pt x="86" y="158"/>
                      <a:pt x="89" y="158"/>
                      <a:pt x="97" y="168"/>
                    </a:cubicBezTo>
                    <a:cubicBezTo>
                      <a:pt x="101" y="194"/>
                      <a:pt x="99" y="212"/>
                      <a:pt x="97" y="240"/>
                    </a:cubicBezTo>
                    <a:cubicBezTo>
                      <a:pt x="103" y="261"/>
                      <a:pt x="105" y="319"/>
                      <a:pt x="84" y="336"/>
                    </a:cubicBezTo>
                    <a:cubicBezTo>
                      <a:pt x="80" y="347"/>
                      <a:pt x="79" y="351"/>
                      <a:pt x="68" y="354"/>
                    </a:cubicBezTo>
                    <a:cubicBezTo>
                      <a:pt x="38" y="351"/>
                      <a:pt x="24" y="348"/>
                      <a:pt x="14" y="320"/>
                    </a:cubicBezTo>
                    <a:cubicBezTo>
                      <a:pt x="12" y="307"/>
                      <a:pt x="7" y="294"/>
                      <a:pt x="12" y="282"/>
                    </a:cubicBezTo>
                    <a:cubicBezTo>
                      <a:pt x="7" y="269"/>
                      <a:pt x="10" y="257"/>
                      <a:pt x="14" y="245"/>
                    </a:cubicBezTo>
                    <a:cubicBezTo>
                      <a:pt x="2" y="199"/>
                      <a:pt x="13" y="146"/>
                      <a:pt x="9" y="98"/>
                    </a:cubicBezTo>
                    <a:cubicBezTo>
                      <a:pt x="11" y="79"/>
                      <a:pt x="13" y="62"/>
                      <a:pt x="20" y="45"/>
                    </a:cubicBezTo>
                    <a:cubicBezTo>
                      <a:pt x="17" y="29"/>
                      <a:pt x="20" y="18"/>
                      <a:pt x="6" y="13"/>
                    </a:cubicBezTo>
                    <a:cubicBezTo>
                      <a:pt x="0" y="3"/>
                      <a:pt x="1" y="8"/>
                      <a:pt x="1" y="0"/>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43061" name="Freeform 93"/>
              <p:cNvSpPr>
                <a:spLocks/>
              </p:cNvSpPr>
              <p:nvPr/>
            </p:nvSpPr>
            <p:spPr bwMode="auto">
              <a:xfrm>
                <a:off x="3008" y="2583"/>
                <a:ext cx="155" cy="328"/>
              </a:xfrm>
              <a:custGeom>
                <a:avLst/>
                <a:gdLst>
                  <a:gd name="T0" fmla="*/ 496 w 149"/>
                  <a:gd name="T1" fmla="*/ 3 h 376"/>
                  <a:gd name="T2" fmla="*/ 472 w 149"/>
                  <a:gd name="T3" fmla="*/ 3 h 376"/>
                  <a:gd name="T4" fmla="*/ 438 w 149"/>
                  <a:gd name="T5" fmla="*/ 3 h 376"/>
                  <a:gd name="T6" fmla="*/ 432 w 149"/>
                  <a:gd name="T7" fmla="*/ 3 h 376"/>
                  <a:gd name="T8" fmla="*/ 369 w 149"/>
                  <a:gd name="T9" fmla="*/ 3 h 376"/>
                  <a:gd name="T10" fmla="*/ 291 w 149"/>
                  <a:gd name="T11" fmla="*/ 3 h 376"/>
                  <a:gd name="T12" fmla="*/ 234 w 149"/>
                  <a:gd name="T13" fmla="*/ 4 h 376"/>
                  <a:gd name="T14" fmla="*/ 196 w 149"/>
                  <a:gd name="T15" fmla="*/ 4 h 376"/>
                  <a:gd name="T16" fmla="*/ 62 w 149"/>
                  <a:gd name="T17" fmla="*/ 4 h 376"/>
                  <a:gd name="T18" fmla="*/ 2 w 149"/>
                  <a:gd name="T19" fmla="*/ 4 h 376"/>
                  <a:gd name="T20" fmla="*/ 5 w 149"/>
                  <a:gd name="T21" fmla="*/ 3 h 376"/>
                  <a:gd name="T22" fmla="*/ 8 w 149"/>
                  <a:gd name="T23" fmla="*/ 3 h 376"/>
                  <a:gd name="T24" fmla="*/ 70 w 149"/>
                  <a:gd name="T25" fmla="*/ 3 h 376"/>
                  <a:gd name="T26" fmla="*/ 117 w 149"/>
                  <a:gd name="T27" fmla="*/ 3 h 376"/>
                  <a:gd name="T28" fmla="*/ 149 w 149"/>
                  <a:gd name="T29" fmla="*/ 3 h 376"/>
                  <a:gd name="T30" fmla="*/ 283 w 149"/>
                  <a:gd name="T31" fmla="*/ 3 h 376"/>
                  <a:gd name="T32" fmla="*/ 432 w 149"/>
                  <a:gd name="T33" fmla="*/ 3 h 376"/>
                  <a:gd name="T34" fmla="*/ 496 w 149"/>
                  <a:gd name="T35" fmla="*/ 3 h 3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9"/>
                  <a:gd name="T55" fmla="*/ 0 h 376"/>
                  <a:gd name="T56" fmla="*/ 149 w 149"/>
                  <a:gd name="T57" fmla="*/ 376 h 3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9" h="376">
                    <a:moveTo>
                      <a:pt x="141" y="20"/>
                    </a:moveTo>
                    <a:cubicBezTo>
                      <a:pt x="135" y="47"/>
                      <a:pt x="136" y="74"/>
                      <a:pt x="133" y="103"/>
                    </a:cubicBezTo>
                    <a:cubicBezTo>
                      <a:pt x="131" y="112"/>
                      <a:pt x="127" y="120"/>
                      <a:pt x="125" y="130"/>
                    </a:cubicBezTo>
                    <a:cubicBezTo>
                      <a:pt x="124" y="133"/>
                      <a:pt x="122" y="140"/>
                      <a:pt x="122" y="140"/>
                    </a:cubicBezTo>
                    <a:cubicBezTo>
                      <a:pt x="126" y="171"/>
                      <a:pt x="121" y="215"/>
                      <a:pt x="104" y="244"/>
                    </a:cubicBezTo>
                    <a:cubicBezTo>
                      <a:pt x="98" y="263"/>
                      <a:pt x="102" y="306"/>
                      <a:pt x="82" y="314"/>
                    </a:cubicBezTo>
                    <a:cubicBezTo>
                      <a:pt x="78" y="326"/>
                      <a:pt x="66" y="361"/>
                      <a:pt x="66" y="362"/>
                    </a:cubicBezTo>
                    <a:cubicBezTo>
                      <a:pt x="62" y="362"/>
                      <a:pt x="59" y="363"/>
                      <a:pt x="56" y="364"/>
                    </a:cubicBezTo>
                    <a:cubicBezTo>
                      <a:pt x="43" y="376"/>
                      <a:pt x="36" y="371"/>
                      <a:pt x="18" y="370"/>
                    </a:cubicBezTo>
                    <a:cubicBezTo>
                      <a:pt x="12" y="363"/>
                      <a:pt x="8" y="356"/>
                      <a:pt x="2" y="351"/>
                    </a:cubicBezTo>
                    <a:cubicBezTo>
                      <a:pt x="0" y="336"/>
                      <a:pt x="0" y="329"/>
                      <a:pt x="5" y="316"/>
                    </a:cubicBezTo>
                    <a:cubicBezTo>
                      <a:pt x="7" y="287"/>
                      <a:pt x="1" y="247"/>
                      <a:pt x="8" y="220"/>
                    </a:cubicBezTo>
                    <a:cubicBezTo>
                      <a:pt x="9" y="211"/>
                      <a:pt x="21" y="199"/>
                      <a:pt x="21" y="199"/>
                    </a:cubicBezTo>
                    <a:cubicBezTo>
                      <a:pt x="22" y="168"/>
                      <a:pt x="17" y="133"/>
                      <a:pt x="34" y="106"/>
                    </a:cubicBezTo>
                    <a:cubicBezTo>
                      <a:pt x="36" y="95"/>
                      <a:pt x="42" y="74"/>
                      <a:pt x="42" y="74"/>
                    </a:cubicBezTo>
                    <a:cubicBezTo>
                      <a:pt x="45" y="3"/>
                      <a:pt x="33" y="0"/>
                      <a:pt x="80" y="18"/>
                    </a:cubicBezTo>
                    <a:cubicBezTo>
                      <a:pt x="108" y="14"/>
                      <a:pt x="99" y="13"/>
                      <a:pt x="122" y="18"/>
                    </a:cubicBezTo>
                    <a:cubicBezTo>
                      <a:pt x="144" y="22"/>
                      <a:pt x="149" y="28"/>
                      <a:pt x="141" y="20"/>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43062" name="Freeform 94"/>
              <p:cNvSpPr>
                <a:spLocks/>
              </p:cNvSpPr>
              <p:nvPr/>
            </p:nvSpPr>
            <p:spPr bwMode="auto">
              <a:xfrm>
                <a:off x="1714" y="1020"/>
                <a:ext cx="99" cy="440"/>
              </a:xfrm>
              <a:custGeom>
                <a:avLst/>
                <a:gdLst>
                  <a:gd name="T0" fmla="*/ 68 w 96"/>
                  <a:gd name="T1" fmla="*/ 6 h 504"/>
                  <a:gd name="T2" fmla="*/ 161 w 96"/>
                  <a:gd name="T3" fmla="*/ 7 h 504"/>
                  <a:gd name="T4" fmla="*/ 192 w 96"/>
                  <a:gd name="T5" fmla="*/ 6 h 504"/>
                  <a:gd name="T6" fmla="*/ 192 w 96"/>
                  <a:gd name="T7" fmla="*/ 3 h 504"/>
                  <a:gd name="T8" fmla="*/ 237 w 96"/>
                  <a:gd name="T9" fmla="*/ 3 h 504"/>
                  <a:gd name="T10" fmla="*/ 255 w 96"/>
                  <a:gd name="T11" fmla="*/ 3 h 504"/>
                  <a:gd name="T12" fmla="*/ 237 w 96"/>
                  <a:gd name="T13" fmla="*/ 3 h 504"/>
                  <a:gd name="T14" fmla="*/ 206 w 96"/>
                  <a:gd name="T15" fmla="*/ 3 h 504"/>
                  <a:gd name="T16" fmla="*/ 74 w 96"/>
                  <a:gd name="T17" fmla="*/ 3 h 504"/>
                  <a:gd name="T18" fmla="*/ 68 w 96"/>
                  <a:gd name="T19" fmla="*/ 3 h 504"/>
                  <a:gd name="T20" fmla="*/ 80 w 96"/>
                  <a:gd name="T21" fmla="*/ 4 h 504"/>
                  <a:gd name="T22" fmla="*/ 104 w 96"/>
                  <a:gd name="T23" fmla="*/ 5 h 504"/>
                  <a:gd name="T24" fmla="*/ 64 w 96"/>
                  <a:gd name="T25" fmla="*/ 6 h 504"/>
                  <a:gd name="T26" fmla="*/ 68 w 96"/>
                  <a:gd name="T27" fmla="*/ 6 h 5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
                  <a:gd name="T43" fmla="*/ 0 h 504"/>
                  <a:gd name="T44" fmla="*/ 96 w 96"/>
                  <a:gd name="T45" fmla="*/ 504 h 5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6" h="504">
                    <a:moveTo>
                      <a:pt x="26" y="486"/>
                    </a:moveTo>
                    <a:cubicBezTo>
                      <a:pt x="50" y="492"/>
                      <a:pt x="38" y="489"/>
                      <a:pt x="61" y="494"/>
                    </a:cubicBezTo>
                    <a:cubicBezTo>
                      <a:pt x="69" y="480"/>
                      <a:pt x="66" y="465"/>
                      <a:pt x="72" y="451"/>
                    </a:cubicBezTo>
                    <a:cubicBezTo>
                      <a:pt x="77" y="408"/>
                      <a:pt x="82" y="366"/>
                      <a:pt x="72" y="323"/>
                    </a:cubicBezTo>
                    <a:cubicBezTo>
                      <a:pt x="73" y="288"/>
                      <a:pt x="75" y="247"/>
                      <a:pt x="88" y="214"/>
                    </a:cubicBezTo>
                    <a:cubicBezTo>
                      <a:pt x="93" y="179"/>
                      <a:pt x="89" y="192"/>
                      <a:pt x="96" y="174"/>
                    </a:cubicBezTo>
                    <a:cubicBezTo>
                      <a:pt x="94" y="116"/>
                      <a:pt x="92" y="96"/>
                      <a:pt x="88" y="51"/>
                    </a:cubicBezTo>
                    <a:cubicBezTo>
                      <a:pt x="90" y="21"/>
                      <a:pt x="89" y="26"/>
                      <a:pt x="77" y="6"/>
                    </a:cubicBezTo>
                    <a:cubicBezTo>
                      <a:pt x="43" y="8"/>
                      <a:pt x="39" y="0"/>
                      <a:pt x="29" y="25"/>
                    </a:cubicBezTo>
                    <a:cubicBezTo>
                      <a:pt x="31" y="56"/>
                      <a:pt x="37" y="90"/>
                      <a:pt x="26" y="121"/>
                    </a:cubicBezTo>
                    <a:cubicBezTo>
                      <a:pt x="49" y="199"/>
                      <a:pt x="0" y="279"/>
                      <a:pt x="32" y="363"/>
                    </a:cubicBezTo>
                    <a:cubicBezTo>
                      <a:pt x="33" y="379"/>
                      <a:pt x="34" y="390"/>
                      <a:pt x="40" y="406"/>
                    </a:cubicBezTo>
                    <a:cubicBezTo>
                      <a:pt x="34" y="428"/>
                      <a:pt x="29" y="450"/>
                      <a:pt x="24" y="473"/>
                    </a:cubicBezTo>
                    <a:cubicBezTo>
                      <a:pt x="25" y="479"/>
                      <a:pt x="44" y="504"/>
                      <a:pt x="26" y="486"/>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43063" name="Freeform 95"/>
              <p:cNvSpPr>
                <a:spLocks/>
              </p:cNvSpPr>
              <p:nvPr/>
            </p:nvSpPr>
            <p:spPr bwMode="auto">
              <a:xfrm>
                <a:off x="3431" y="1007"/>
                <a:ext cx="156" cy="358"/>
              </a:xfrm>
              <a:custGeom>
                <a:avLst/>
                <a:gdLst>
                  <a:gd name="T0" fmla="*/ 5 w 150"/>
                  <a:gd name="T1" fmla="*/ 5 h 410"/>
                  <a:gd name="T2" fmla="*/ 141 w 150"/>
                  <a:gd name="T3" fmla="*/ 5 h 410"/>
                  <a:gd name="T4" fmla="*/ 281 w 150"/>
                  <a:gd name="T5" fmla="*/ 5 h 410"/>
                  <a:gd name="T6" fmla="*/ 329 w 150"/>
                  <a:gd name="T7" fmla="*/ 4 h 410"/>
                  <a:gd name="T8" fmla="*/ 402 w 150"/>
                  <a:gd name="T9" fmla="*/ 3 h 410"/>
                  <a:gd name="T10" fmla="*/ 450 w 150"/>
                  <a:gd name="T11" fmla="*/ 3 h 410"/>
                  <a:gd name="T12" fmla="*/ 475 w 150"/>
                  <a:gd name="T13" fmla="*/ 3 h 410"/>
                  <a:gd name="T14" fmla="*/ 487 w 150"/>
                  <a:gd name="T15" fmla="*/ 3 h 410"/>
                  <a:gd name="T16" fmla="*/ 506 w 150"/>
                  <a:gd name="T17" fmla="*/ 3 h 410"/>
                  <a:gd name="T18" fmla="*/ 513 w 150"/>
                  <a:gd name="T19" fmla="*/ 3 h 410"/>
                  <a:gd name="T20" fmla="*/ 456 w 150"/>
                  <a:gd name="T21" fmla="*/ 0 h 410"/>
                  <a:gd name="T22" fmla="*/ 329 w 150"/>
                  <a:gd name="T23" fmla="*/ 3 h 410"/>
                  <a:gd name="T24" fmla="*/ 270 w 150"/>
                  <a:gd name="T25" fmla="*/ 3 h 410"/>
                  <a:gd name="T26" fmla="*/ 233 w 150"/>
                  <a:gd name="T27" fmla="*/ 3 h 410"/>
                  <a:gd name="T28" fmla="*/ 201 w 150"/>
                  <a:gd name="T29" fmla="*/ 3 h 410"/>
                  <a:gd name="T30" fmla="*/ 147 w 150"/>
                  <a:gd name="T31" fmla="*/ 3 h 410"/>
                  <a:gd name="T32" fmla="*/ 141 w 150"/>
                  <a:gd name="T33" fmla="*/ 3 h 410"/>
                  <a:gd name="T34" fmla="*/ 116 w 150"/>
                  <a:gd name="T35" fmla="*/ 3 h 410"/>
                  <a:gd name="T36" fmla="*/ 108 w 150"/>
                  <a:gd name="T37" fmla="*/ 3 h 410"/>
                  <a:gd name="T38" fmla="*/ 96 w 150"/>
                  <a:gd name="T39" fmla="*/ 3 h 410"/>
                  <a:gd name="T40" fmla="*/ 58 w 150"/>
                  <a:gd name="T41" fmla="*/ 4 h 410"/>
                  <a:gd name="T42" fmla="*/ 10 w 150"/>
                  <a:gd name="T43" fmla="*/ 5 h 410"/>
                  <a:gd name="T44" fmla="*/ 2 w 150"/>
                  <a:gd name="T45" fmla="*/ 5 h 410"/>
                  <a:gd name="T46" fmla="*/ 5 w 150"/>
                  <a:gd name="T47" fmla="*/ 5 h 4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0"/>
                  <a:gd name="T73" fmla="*/ 0 h 410"/>
                  <a:gd name="T74" fmla="*/ 150 w 150"/>
                  <a:gd name="T75" fmla="*/ 410 h 41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0" h="410">
                    <a:moveTo>
                      <a:pt x="5" y="381"/>
                    </a:moveTo>
                    <a:cubicBezTo>
                      <a:pt x="18" y="394"/>
                      <a:pt x="19" y="403"/>
                      <a:pt x="40" y="410"/>
                    </a:cubicBezTo>
                    <a:cubicBezTo>
                      <a:pt x="55" y="408"/>
                      <a:pt x="66" y="407"/>
                      <a:pt x="80" y="402"/>
                    </a:cubicBezTo>
                    <a:cubicBezTo>
                      <a:pt x="98" y="383"/>
                      <a:pt x="80" y="405"/>
                      <a:pt x="93" y="362"/>
                    </a:cubicBezTo>
                    <a:cubicBezTo>
                      <a:pt x="101" y="335"/>
                      <a:pt x="109" y="307"/>
                      <a:pt x="114" y="280"/>
                    </a:cubicBezTo>
                    <a:cubicBezTo>
                      <a:pt x="111" y="260"/>
                      <a:pt x="115" y="232"/>
                      <a:pt x="128" y="216"/>
                    </a:cubicBezTo>
                    <a:cubicBezTo>
                      <a:pt x="130" y="207"/>
                      <a:pt x="136" y="192"/>
                      <a:pt x="136" y="192"/>
                    </a:cubicBezTo>
                    <a:cubicBezTo>
                      <a:pt x="136" y="167"/>
                      <a:pt x="135" y="141"/>
                      <a:pt x="138" y="117"/>
                    </a:cubicBezTo>
                    <a:cubicBezTo>
                      <a:pt x="138" y="111"/>
                      <a:pt x="144" y="101"/>
                      <a:pt x="144" y="101"/>
                    </a:cubicBezTo>
                    <a:cubicBezTo>
                      <a:pt x="144" y="86"/>
                      <a:pt x="150" y="63"/>
                      <a:pt x="146" y="48"/>
                    </a:cubicBezTo>
                    <a:cubicBezTo>
                      <a:pt x="144" y="30"/>
                      <a:pt x="144" y="11"/>
                      <a:pt x="130" y="0"/>
                    </a:cubicBezTo>
                    <a:cubicBezTo>
                      <a:pt x="117" y="6"/>
                      <a:pt x="105" y="7"/>
                      <a:pt x="93" y="13"/>
                    </a:cubicBezTo>
                    <a:cubicBezTo>
                      <a:pt x="84" y="27"/>
                      <a:pt x="91" y="38"/>
                      <a:pt x="77" y="53"/>
                    </a:cubicBezTo>
                    <a:cubicBezTo>
                      <a:pt x="83" y="77"/>
                      <a:pt x="81" y="118"/>
                      <a:pt x="66" y="138"/>
                    </a:cubicBezTo>
                    <a:cubicBezTo>
                      <a:pt x="63" y="146"/>
                      <a:pt x="59" y="153"/>
                      <a:pt x="58" y="162"/>
                    </a:cubicBezTo>
                    <a:cubicBezTo>
                      <a:pt x="53" y="185"/>
                      <a:pt x="58" y="199"/>
                      <a:pt x="42" y="216"/>
                    </a:cubicBezTo>
                    <a:cubicBezTo>
                      <a:pt x="41" y="219"/>
                      <a:pt x="41" y="222"/>
                      <a:pt x="40" y="226"/>
                    </a:cubicBezTo>
                    <a:cubicBezTo>
                      <a:pt x="38" y="228"/>
                      <a:pt x="34" y="229"/>
                      <a:pt x="34" y="232"/>
                    </a:cubicBezTo>
                    <a:cubicBezTo>
                      <a:pt x="32" y="237"/>
                      <a:pt x="33" y="244"/>
                      <a:pt x="32" y="250"/>
                    </a:cubicBezTo>
                    <a:cubicBezTo>
                      <a:pt x="31" y="252"/>
                      <a:pt x="30" y="255"/>
                      <a:pt x="29" y="258"/>
                    </a:cubicBezTo>
                    <a:cubicBezTo>
                      <a:pt x="26" y="290"/>
                      <a:pt x="20" y="317"/>
                      <a:pt x="16" y="349"/>
                    </a:cubicBezTo>
                    <a:cubicBezTo>
                      <a:pt x="14" y="359"/>
                      <a:pt x="17" y="372"/>
                      <a:pt x="10" y="381"/>
                    </a:cubicBezTo>
                    <a:cubicBezTo>
                      <a:pt x="7" y="383"/>
                      <a:pt x="5" y="386"/>
                      <a:pt x="2" y="386"/>
                    </a:cubicBezTo>
                    <a:cubicBezTo>
                      <a:pt x="0" y="386"/>
                      <a:pt x="4" y="382"/>
                      <a:pt x="5" y="381"/>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grpSp>
        <p:sp>
          <p:nvSpPr>
            <p:cNvPr id="52" name="Rectangle 96"/>
            <p:cNvSpPr>
              <a:spLocks noChangeArrowheads="1"/>
            </p:cNvSpPr>
            <p:nvPr/>
          </p:nvSpPr>
          <p:spPr bwMode="auto">
            <a:xfrm>
              <a:off x="6199187" y="2946400"/>
              <a:ext cx="180975" cy="436548"/>
            </a:xfrm>
            <a:prstGeom prst="rect">
              <a:avLst/>
            </a:prstGeom>
            <a:noFill/>
            <a:ln>
              <a:noFill/>
            </a:ln>
            <a:effectLst>
              <a:outerShdw blurRad="63500" dist="46662" dir="2115817" algn="ctr" rotWithShape="0">
                <a:schemeClr val="bg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spAutoFit/>
            </a:bodyPr>
            <a:lstStyle/>
            <a:p>
              <a:pPr>
                <a:defRPr/>
              </a:pPr>
              <a:endParaRPr lang="en-US" sz="2400" i="1" dirty="0">
                <a:solidFill>
                  <a:srgbClr val="FFFFFF"/>
                </a:solidFill>
                <a:latin typeface="Kruti Dev 010" pitchFamily="2" charset="0"/>
                <a:ea typeface="+mn-ea"/>
                <a:cs typeface="+mn-cs"/>
              </a:endParaRPr>
            </a:p>
          </p:txBody>
        </p:sp>
      </p:grpSp>
      <p:grpSp>
        <p:nvGrpSpPr>
          <p:cNvPr id="43010" name="Group 60"/>
          <p:cNvGrpSpPr>
            <a:grpSpLocks/>
          </p:cNvGrpSpPr>
          <p:nvPr/>
        </p:nvGrpSpPr>
        <p:grpSpPr bwMode="auto">
          <a:xfrm>
            <a:off x="3721100" y="5580063"/>
            <a:ext cx="901700" cy="1768475"/>
            <a:chOff x="6153150" y="2946400"/>
            <a:chExt cx="901700" cy="1682749"/>
          </a:xfrm>
        </p:grpSpPr>
        <p:grpSp>
          <p:nvGrpSpPr>
            <p:cNvPr id="43046" name="Group 85"/>
            <p:cNvGrpSpPr>
              <a:grpSpLocks/>
            </p:cNvGrpSpPr>
            <p:nvPr/>
          </p:nvGrpSpPr>
          <p:grpSpPr bwMode="auto">
            <a:xfrm>
              <a:off x="6153150" y="3681413"/>
              <a:ext cx="901700" cy="947736"/>
              <a:chOff x="1557" y="1007"/>
              <a:chExt cx="2105" cy="1949"/>
            </a:xfrm>
          </p:grpSpPr>
          <p:grpSp>
            <p:nvGrpSpPr>
              <p:cNvPr id="43048" name="Group 87"/>
              <p:cNvGrpSpPr>
                <a:grpSpLocks/>
              </p:cNvGrpSpPr>
              <p:nvPr/>
            </p:nvGrpSpPr>
            <p:grpSpPr bwMode="auto">
              <a:xfrm>
                <a:off x="1557" y="1209"/>
                <a:ext cx="2105" cy="1421"/>
                <a:chOff x="578" y="2316"/>
                <a:chExt cx="2105" cy="1421"/>
              </a:xfrm>
            </p:grpSpPr>
            <p:sp>
              <p:nvSpPr>
                <p:cNvPr id="43054" name="Freeform 88" descr="Cork"/>
                <p:cNvSpPr>
                  <a:spLocks/>
                </p:cNvSpPr>
                <p:nvPr/>
              </p:nvSpPr>
              <p:spPr bwMode="auto">
                <a:xfrm>
                  <a:off x="633" y="2316"/>
                  <a:ext cx="2050" cy="256"/>
                </a:xfrm>
                <a:custGeom>
                  <a:avLst/>
                  <a:gdLst>
                    <a:gd name="T0" fmla="*/ 2147483647 w 592"/>
                    <a:gd name="T1" fmla="*/ 2147483647 h 90"/>
                    <a:gd name="T2" fmla="*/ 2147483647 w 592"/>
                    <a:gd name="T3" fmla="*/ 2147483647 h 90"/>
                    <a:gd name="T4" fmla="*/ 2147483647 w 592"/>
                    <a:gd name="T5" fmla="*/ 2147483647 h 90"/>
                    <a:gd name="T6" fmla="*/ 2147483647 w 592"/>
                    <a:gd name="T7" fmla="*/ 2147483647 h 90"/>
                    <a:gd name="T8" fmla="*/ 2147483647 w 592"/>
                    <a:gd name="T9" fmla="*/ 2147483647 h 90"/>
                    <a:gd name="T10" fmla="*/ 2147483647 w 592"/>
                    <a:gd name="T11" fmla="*/ 2147483647 h 90"/>
                    <a:gd name="T12" fmla="*/ 2147483647 w 592"/>
                    <a:gd name="T13" fmla="*/ 2147483647 h 90"/>
                    <a:gd name="T14" fmla="*/ 2147483647 w 592"/>
                    <a:gd name="T15" fmla="*/ 2147483647 h 90"/>
                    <a:gd name="T16" fmla="*/ 2147483647 w 592"/>
                    <a:gd name="T17" fmla="*/ 2147483647 h 90"/>
                    <a:gd name="T18" fmla="*/ 2147483647 w 592"/>
                    <a:gd name="T19" fmla="*/ 2147483647 h 90"/>
                    <a:gd name="T20" fmla="*/ 2147483647 w 592"/>
                    <a:gd name="T21" fmla="*/ 0 h 90"/>
                    <a:gd name="T22" fmla="*/ 2147483647 w 592"/>
                    <a:gd name="T23" fmla="*/ 2147483647 h 90"/>
                    <a:gd name="T24" fmla="*/ 2147483647 w 592"/>
                    <a:gd name="T25" fmla="*/ 2147483647 h 90"/>
                    <a:gd name="T26" fmla="*/ 2147483647 w 592"/>
                    <a:gd name="T27" fmla="*/ 2147483647 h 90"/>
                    <a:gd name="T28" fmla="*/ 2147483647 w 592"/>
                    <a:gd name="T29" fmla="*/ 2147483647 h 90"/>
                    <a:gd name="T30" fmla="*/ 2147483647 w 592"/>
                    <a:gd name="T31" fmla="*/ 2147483647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2"/>
                    <a:gd name="T49" fmla="*/ 0 h 90"/>
                    <a:gd name="T50" fmla="*/ 592 w 592"/>
                    <a:gd name="T51" fmla="*/ 90 h 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2" h="90">
                      <a:moveTo>
                        <a:pt x="8" y="90"/>
                      </a:moveTo>
                      <a:cubicBezTo>
                        <a:pt x="0" y="78"/>
                        <a:pt x="10" y="51"/>
                        <a:pt x="22" y="44"/>
                      </a:cubicBezTo>
                      <a:cubicBezTo>
                        <a:pt x="27" y="35"/>
                        <a:pt x="23" y="39"/>
                        <a:pt x="34" y="36"/>
                      </a:cubicBezTo>
                      <a:cubicBezTo>
                        <a:pt x="38" y="34"/>
                        <a:pt x="46" y="32"/>
                        <a:pt x="46" y="32"/>
                      </a:cubicBezTo>
                      <a:cubicBezTo>
                        <a:pt x="72" y="33"/>
                        <a:pt x="84" y="35"/>
                        <a:pt x="112" y="34"/>
                      </a:cubicBezTo>
                      <a:cubicBezTo>
                        <a:pt x="125" y="35"/>
                        <a:pt x="138" y="38"/>
                        <a:pt x="152" y="40"/>
                      </a:cubicBezTo>
                      <a:cubicBezTo>
                        <a:pt x="158" y="42"/>
                        <a:pt x="170" y="46"/>
                        <a:pt x="170" y="46"/>
                      </a:cubicBezTo>
                      <a:cubicBezTo>
                        <a:pt x="192" y="42"/>
                        <a:pt x="215" y="46"/>
                        <a:pt x="238" y="52"/>
                      </a:cubicBezTo>
                      <a:cubicBezTo>
                        <a:pt x="271" y="50"/>
                        <a:pt x="304" y="47"/>
                        <a:pt x="338" y="44"/>
                      </a:cubicBezTo>
                      <a:cubicBezTo>
                        <a:pt x="381" y="33"/>
                        <a:pt x="427" y="24"/>
                        <a:pt x="472" y="16"/>
                      </a:cubicBezTo>
                      <a:cubicBezTo>
                        <a:pt x="488" y="12"/>
                        <a:pt x="503" y="4"/>
                        <a:pt x="520" y="0"/>
                      </a:cubicBezTo>
                      <a:cubicBezTo>
                        <a:pt x="537" y="0"/>
                        <a:pt x="554" y="0"/>
                        <a:pt x="572" y="2"/>
                      </a:cubicBezTo>
                      <a:cubicBezTo>
                        <a:pt x="582" y="3"/>
                        <a:pt x="587" y="21"/>
                        <a:pt x="590" y="30"/>
                      </a:cubicBezTo>
                      <a:cubicBezTo>
                        <a:pt x="590" y="32"/>
                        <a:pt x="592" y="36"/>
                        <a:pt x="592" y="36"/>
                      </a:cubicBezTo>
                      <a:cubicBezTo>
                        <a:pt x="588" y="45"/>
                        <a:pt x="589" y="52"/>
                        <a:pt x="582" y="60"/>
                      </a:cubicBezTo>
                      <a:cubicBezTo>
                        <a:pt x="579" y="67"/>
                        <a:pt x="577" y="66"/>
                        <a:pt x="584" y="66"/>
                      </a:cubicBezTo>
                    </a:path>
                  </a:pathLst>
                </a:custGeom>
                <a:blipFill dpi="0" rotWithShape="0">
                  <a:blip r:embed="rId3"/>
                  <a:srcRect/>
                  <a:tile tx="0" ty="0" sx="100000" sy="100000" flip="none" algn="tl"/>
                </a:blip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43055" name="Freeform 89" descr="Cork"/>
                <p:cNvSpPr>
                  <a:spLocks/>
                </p:cNvSpPr>
                <p:nvPr/>
              </p:nvSpPr>
              <p:spPr bwMode="auto">
                <a:xfrm>
                  <a:off x="578" y="2506"/>
                  <a:ext cx="2074" cy="1231"/>
                </a:xfrm>
                <a:custGeom>
                  <a:avLst/>
                  <a:gdLst>
                    <a:gd name="T0" fmla="*/ 2147483647 w 599"/>
                    <a:gd name="T1" fmla="*/ 0 h 432"/>
                    <a:gd name="T2" fmla="*/ 2147483647 w 599"/>
                    <a:gd name="T3" fmla="*/ 2147483647 h 432"/>
                    <a:gd name="T4" fmla="*/ 2147483647 w 599"/>
                    <a:gd name="T5" fmla="*/ 2147483647 h 432"/>
                    <a:gd name="T6" fmla="*/ 2147483647 w 599"/>
                    <a:gd name="T7" fmla="*/ 2147483647 h 432"/>
                    <a:gd name="T8" fmla="*/ 2147483647 w 599"/>
                    <a:gd name="T9" fmla="*/ 2147483647 h 432"/>
                    <a:gd name="T10" fmla="*/ 2147483647 w 599"/>
                    <a:gd name="T11" fmla="*/ 2147483647 h 432"/>
                    <a:gd name="T12" fmla="*/ 2147483647 w 599"/>
                    <a:gd name="T13" fmla="*/ 2147483647 h 432"/>
                    <a:gd name="T14" fmla="*/ 2147483647 w 599"/>
                    <a:gd name="T15" fmla="*/ 2147483647 h 432"/>
                    <a:gd name="T16" fmla="*/ 2147483647 w 599"/>
                    <a:gd name="T17" fmla="*/ 2147483647 h 432"/>
                    <a:gd name="T18" fmla="*/ 2147483647 w 599"/>
                    <a:gd name="T19" fmla="*/ 2147483647 h 432"/>
                    <a:gd name="T20" fmla="*/ 2147483647 w 599"/>
                    <a:gd name="T21" fmla="*/ 2147483647 h 432"/>
                    <a:gd name="T22" fmla="*/ 2147483647 w 599"/>
                    <a:gd name="T23" fmla="*/ 2147483647 h 432"/>
                    <a:gd name="T24" fmla="*/ 2147483647 w 599"/>
                    <a:gd name="T25" fmla="*/ 2147483647 h 432"/>
                    <a:gd name="T26" fmla="*/ 2147483647 w 599"/>
                    <a:gd name="T27" fmla="*/ 2147483647 h 432"/>
                    <a:gd name="T28" fmla="*/ 2147483647 w 599"/>
                    <a:gd name="T29" fmla="*/ 2147483647 h 432"/>
                    <a:gd name="T30" fmla="*/ 2147483647 w 599"/>
                    <a:gd name="T31" fmla="*/ 2147483647 h 432"/>
                    <a:gd name="T32" fmla="*/ 2147483647 w 599"/>
                    <a:gd name="T33" fmla="*/ 2147483647 h 432"/>
                    <a:gd name="T34" fmla="*/ 2147483647 w 599"/>
                    <a:gd name="T35" fmla="*/ 2147483647 h 432"/>
                    <a:gd name="T36" fmla="*/ 2147483647 w 599"/>
                    <a:gd name="T37" fmla="*/ 2147483647 h 432"/>
                    <a:gd name="T38" fmla="*/ 2147483647 w 599"/>
                    <a:gd name="T39" fmla="*/ 2147483647 h 432"/>
                    <a:gd name="T40" fmla="*/ 2147483647 w 599"/>
                    <a:gd name="T41" fmla="*/ 2147483647 h 432"/>
                    <a:gd name="T42" fmla="*/ 2147483647 w 599"/>
                    <a:gd name="T43" fmla="*/ 2147483647 h 432"/>
                    <a:gd name="T44" fmla="*/ 2147483647 w 599"/>
                    <a:gd name="T45" fmla="*/ 2147483647 h 432"/>
                    <a:gd name="T46" fmla="*/ 2147483647 w 599"/>
                    <a:gd name="T47" fmla="*/ 2147483647 h 432"/>
                    <a:gd name="T48" fmla="*/ 2147483647 w 599"/>
                    <a:gd name="T49" fmla="*/ 2147483647 h 432"/>
                    <a:gd name="T50" fmla="*/ 2147483647 w 599"/>
                    <a:gd name="T51" fmla="*/ 2147483647 h 432"/>
                    <a:gd name="T52" fmla="*/ 2147483647 w 599"/>
                    <a:gd name="T53" fmla="*/ 2147483647 h 432"/>
                    <a:gd name="T54" fmla="*/ 2147483647 w 599"/>
                    <a:gd name="T55" fmla="*/ 2147483647 h 432"/>
                    <a:gd name="T56" fmla="*/ 2147483647 w 599"/>
                    <a:gd name="T57" fmla="*/ 2147483647 h 432"/>
                    <a:gd name="T58" fmla="*/ 2147483647 w 599"/>
                    <a:gd name="T59" fmla="*/ 2147483647 h 432"/>
                    <a:gd name="T60" fmla="*/ 2147483647 w 599"/>
                    <a:gd name="T61" fmla="*/ 2147483647 h 4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99"/>
                    <a:gd name="T94" fmla="*/ 0 h 432"/>
                    <a:gd name="T95" fmla="*/ 599 w 599"/>
                    <a:gd name="T96" fmla="*/ 432 h 4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99" h="432">
                      <a:moveTo>
                        <a:pt x="599" y="0"/>
                      </a:moveTo>
                      <a:cubicBezTo>
                        <a:pt x="597" y="2"/>
                        <a:pt x="596" y="4"/>
                        <a:pt x="595" y="6"/>
                      </a:cubicBezTo>
                      <a:cubicBezTo>
                        <a:pt x="593" y="7"/>
                        <a:pt x="590" y="8"/>
                        <a:pt x="589" y="10"/>
                      </a:cubicBezTo>
                      <a:cubicBezTo>
                        <a:pt x="587" y="11"/>
                        <a:pt x="585" y="23"/>
                        <a:pt x="585" y="24"/>
                      </a:cubicBezTo>
                      <a:cubicBezTo>
                        <a:pt x="575" y="45"/>
                        <a:pt x="570" y="72"/>
                        <a:pt x="557" y="92"/>
                      </a:cubicBezTo>
                      <a:cubicBezTo>
                        <a:pt x="551" y="130"/>
                        <a:pt x="537" y="171"/>
                        <a:pt x="525" y="208"/>
                      </a:cubicBezTo>
                      <a:cubicBezTo>
                        <a:pt x="523" y="228"/>
                        <a:pt x="519" y="246"/>
                        <a:pt x="515" y="266"/>
                      </a:cubicBezTo>
                      <a:cubicBezTo>
                        <a:pt x="511" y="294"/>
                        <a:pt x="511" y="322"/>
                        <a:pt x="505" y="350"/>
                      </a:cubicBezTo>
                      <a:cubicBezTo>
                        <a:pt x="503" y="368"/>
                        <a:pt x="503" y="385"/>
                        <a:pt x="495" y="402"/>
                      </a:cubicBezTo>
                      <a:cubicBezTo>
                        <a:pt x="492" y="416"/>
                        <a:pt x="474" y="420"/>
                        <a:pt x="461" y="422"/>
                      </a:cubicBezTo>
                      <a:cubicBezTo>
                        <a:pt x="440" y="416"/>
                        <a:pt x="450" y="419"/>
                        <a:pt x="433" y="414"/>
                      </a:cubicBezTo>
                      <a:cubicBezTo>
                        <a:pt x="429" y="412"/>
                        <a:pt x="421" y="410"/>
                        <a:pt x="421" y="410"/>
                      </a:cubicBezTo>
                      <a:cubicBezTo>
                        <a:pt x="410" y="394"/>
                        <a:pt x="414" y="367"/>
                        <a:pt x="425" y="352"/>
                      </a:cubicBezTo>
                      <a:cubicBezTo>
                        <a:pt x="426" y="347"/>
                        <a:pt x="431" y="342"/>
                        <a:pt x="431" y="338"/>
                      </a:cubicBezTo>
                      <a:cubicBezTo>
                        <a:pt x="429" y="328"/>
                        <a:pt x="405" y="328"/>
                        <a:pt x="405" y="328"/>
                      </a:cubicBezTo>
                      <a:cubicBezTo>
                        <a:pt x="392" y="315"/>
                        <a:pt x="365" y="319"/>
                        <a:pt x="347" y="316"/>
                      </a:cubicBezTo>
                      <a:cubicBezTo>
                        <a:pt x="268" y="322"/>
                        <a:pt x="188" y="334"/>
                        <a:pt x="113" y="360"/>
                      </a:cubicBezTo>
                      <a:cubicBezTo>
                        <a:pt x="101" y="377"/>
                        <a:pt x="116" y="356"/>
                        <a:pt x="103" y="368"/>
                      </a:cubicBezTo>
                      <a:cubicBezTo>
                        <a:pt x="99" y="370"/>
                        <a:pt x="90" y="387"/>
                        <a:pt x="87" y="392"/>
                      </a:cubicBezTo>
                      <a:cubicBezTo>
                        <a:pt x="94" y="431"/>
                        <a:pt x="75" y="417"/>
                        <a:pt x="53" y="432"/>
                      </a:cubicBezTo>
                      <a:cubicBezTo>
                        <a:pt x="44" y="429"/>
                        <a:pt x="36" y="426"/>
                        <a:pt x="29" y="422"/>
                      </a:cubicBezTo>
                      <a:cubicBezTo>
                        <a:pt x="24" y="419"/>
                        <a:pt x="17" y="414"/>
                        <a:pt x="17" y="414"/>
                      </a:cubicBezTo>
                      <a:cubicBezTo>
                        <a:pt x="12" y="399"/>
                        <a:pt x="16" y="404"/>
                        <a:pt x="7" y="398"/>
                      </a:cubicBezTo>
                      <a:cubicBezTo>
                        <a:pt x="0" y="388"/>
                        <a:pt x="5" y="380"/>
                        <a:pt x="11" y="372"/>
                      </a:cubicBezTo>
                      <a:cubicBezTo>
                        <a:pt x="8" y="357"/>
                        <a:pt x="13" y="347"/>
                        <a:pt x="17" y="334"/>
                      </a:cubicBezTo>
                      <a:cubicBezTo>
                        <a:pt x="19" y="311"/>
                        <a:pt x="19" y="283"/>
                        <a:pt x="27" y="262"/>
                      </a:cubicBezTo>
                      <a:cubicBezTo>
                        <a:pt x="28" y="237"/>
                        <a:pt x="32" y="212"/>
                        <a:pt x="29" y="188"/>
                      </a:cubicBezTo>
                      <a:cubicBezTo>
                        <a:pt x="31" y="167"/>
                        <a:pt x="27" y="146"/>
                        <a:pt x="31" y="126"/>
                      </a:cubicBezTo>
                      <a:cubicBezTo>
                        <a:pt x="29" y="108"/>
                        <a:pt x="27" y="99"/>
                        <a:pt x="29" y="82"/>
                      </a:cubicBezTo>
                      <a:cubicBezTo>
                        <a:pt x="26" y="64"/>
                        <a:pt x="23" y="47"/>
                        <a:pt x="21" y="30"/>
                      </a:cubicBezTo>
                      <a:cubicBezTo>
                        <a:pt x="23" y="10"/>
                        <a:pt x="28" y="9"/>
                        <a:pt x="19" y="14"/>
                      </a:cubicBezTo>
                    </a:path>
                  </a:pathLst>
                </a:custGeom>
                <a:blipFill dpi="0" rotWithShape="0">
                  <a:blip r:embed="rId3"/>
                  <a:srcRect/>
                  <a:tile tx="0" ty="0" sx="100000" sy="100000" flip="none" algn="tl"/>
                </a:blip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grpSp>
          <p:sp>
            <p:nvSpPr>
              <p:cNvPr id="43049" name="Freeform 91"/>
              <p:cNvSpPr>
                <a:spLocks/>
              </p:cNvSpPr>
              <p:nvPr/>
            </p:nvSpPr>
            <p:spPr bwMode="auto">
              <a:xfrm>
                <a:off x="1616" y="2649"/>
                <a:ext cx="88" cy="277"/>
              </a:xfrm>
              <a:custGeom>
                <a:avLst/>
                <a:gdLst>
                  <a:gd name="T0" fmla="*/ 218 w 85"/>
                  <a:gd name="T1" fmla="*/ 3 h 318"/>
                  <a:gd name="T2" fmla="*/ 190 w 85"/>
                  <a:gd name="T3" fmla="*/ 3 h 318"/>
                  <a:gd name="T4" fmla="*/ 144 w 85"/>
                  <a:gd name="T5" fmla="*/ 3 h 318"/>
                  <a:gd name="T6" fmla="*/ 165 w 85"/>
                  <a:gd name="T7" fmla="*/ 3 h 318"/>
                  <a:gd name="T8" fmla="*/ 190 w 85"/>
                  <a:gd name="T9" fmla="*/ 3 h 318"/>
                  <a:gd name="T10" fmla="*/ 113 w 85"/>
                  <a:gd name="T11" fmla="*/ 3 h 318"/>
                  <a:gd name="T12" fmla="*/ 113 w 85"/>
                  <a:gd name="T13" fmla="*/ 3 h 318"/>
                  <a:gd name="T14" fmla="*/ 144 w 85"/>
                  <a:gd name="T15" fmla="*/ 3 h 318"/>
                  <a:gd name="T16" fmla="*/ 86 w 85"/>
                  <a:gd name="T17" fmla="*/ 3 h 318"/>
                  <a:gd name="T18" fmla="*/ 113 w 85"/>
                  <a:gd name="T19" fmla="*/ 3 h 318"/>
                  <a:gd name="T20" fmla="*/ 144 w 85"/>
                  <a:gd name="T21" fmla="*/ 3 h 318"/>
                  <a:gd name="T22" fmla="*/ 113 w 85"/>
                  <a:gd name="T23" fmla="*/ 3 h 318"/>
                  <a:gd name="T24" fmla="*/ 144 w 85"/>
                  <a:gd name="T25" fmla="*/ 3 h 318"/>
                  <a:gd name="T26" fmla="*/ 113 w 85"/>
                  <a:gd name="T27" fmla="*/ 3 h 318"/>
                  <a:gd name="T28" fmla="*/ 144 w 85"/>
                  <a:gd name="T29" fmla="*/ 3 h 318"/>
                  <a:gd name="T30" fmla="*/ 165 w 85"/>
                  <a:gd name="T31" fmla="*/ 3 h 318"/>
                  <a:gd name="T32" fmla="*/ 218 w 85"/>
                  <a:gd name="T33" fmla="*/ 3 h 318"/>
                  <a:gd name="T34" fmla="*/ 241 w 85"/>
                  <a:gd name="T35" fmla="*/ 3 h 318"/>
                  <a:gd name="T36" fmla="*/ 218 w 85"/>
                  <a:gd name="T37" fmla="*/ 3 h 318"/>
                  <a:gd name="T38" fmla="*/ 190 w 85"/>
                  <a:gd name="T39" fmla="*/ 3 h 318"/>
                  <a:gd name="T40" fmla="*/ 165 w 85"/>
                  <a:gd name="T41" fmla="*/ 3 h 318"/>
                  <a:gd name="T42" fmla="*/ 113 w 85"/>
                  <a:gd name="T43" fmla="*/ 3 h 318"/>
                  <a:gd name="T44" fmla="*/ 86 w 85"/>
                  <a:gd name="T45" fmla="*/ 3 h 318"/>
                  <a:gd name="T46" fmla="*/ 65 w 85"/>
                  <a:gd name="T47" fmla="*/ 3 h 318"/>
                  <a:gd name="T48" fmla="*/ 5 w 85"/>
                  <a:gd name="T49" fmla="*/ 3 h 318"/>
                  <a:gd name="T50" fmla="*/ 113 w 85"/>
                  <a:gd name="T51" fmla="*/ 3 h 318"/>
                  <a:gd name="T52" fmla="*/ 190 w 85"/>
                  <a:gd name="T53" fmla="*/ 3 h 318"/>
                  <a:gd name="T54" fmla="*/ 218 w 85"/>
                  <a:gd name="T55" fmla="*/ 3 h 318"/>
                  <a:gd name="T56" fmla="*/ 190 w 85"/>
                  <a:gd name="T57" fmla="*/ 3 h 318"/>
                  <a:gd name="T58" fmla="*/ 190 w 85"/>
                  <a:gd name="T59" fmla="*/ 3 h 318"/>
                  <a:gd name="T60" fmla="*/ 144 w 85"/>
                  <a:gd name="T61" fmla="*/ 3 h 318"/>
                  <a:gd name="T62" fmla="*/ 65 w 85"/>
                  <a:gd name="T63" fmla="*/ 3 h 318"/>
                  <a:gd name="T64" fmla="*/ 113 w 85"/>
                  <a:gd name="T65" fmla="*/ 3 h 318"/>
                  <a:gd name="T66" fmla="*/ 165 w 85"/>
                  <a:gd name="T67" fmla="*/ 3 h 318"/>
                  <a:gd name="T68" fmla="*/ 218 w 85"/>
                  <a:gd name="T69" fmla="*/ 3 h 3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318"/>
                  <a:gd name="T107" fmla="*/ 85 w 85"/>
                  <a:gd name="T108" fmla="*/ 318 h 3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318">
                    <a:moveTo>
                      <a:pt x="72" y="153"/>
                    </a:moveTo>
                    <a:cubicBezTo>
                      <a:pt x="69" y="125"/>
                      <a:pt x="70" y="96"/>
                      <a:pt x="64" y="69"/>
                    </a:cubicBezTo>
                    <a:cubicBezTo>
                      <a:pt x="61" y="58"/>
                      <a:pt x="57" y="43"/>
                      <a:pt x="47" y="43"/>
                    </a:cubicBezTo>
                    <a:cubicBezTo>
                      <a:pt x="37" y="43"/>
                      <a:pt x="55" y="69"/>
                      <a:pt x="55" y="69"/>
                    </a:cubicBezTo>
                    <a:cubicBezTo>
                      <a:pt x="58" y="55"/>
                      <a:pt x="67" y="40"/>
                      <a:pt x="64" y="27"/>
                    </a:cubicBezTo>
                    <a:cubicBezTo>
                      <a:pt x="61" y="17"/>
                      <a:pt x="41" y="0"/>
                      <a:pt x="38" y="10"/>
                    </a:cubicBezTo>
                    <a:cubicBezTo>
                      <a:pt x="30" y="27"/>
                      <a:pt x="61" y="111"/>
                      <a:pt x="38" y="43"/>
                    </a:cubicBezTo>
                    <a:cubicBezTo>
                      <a:pt x="46" y="96"/>
                      <a:pt x="56" y="134"/>
                      <a:pt x="47" y="187"/>
                    </a:cubicBezTo>
                    <a:cubicBezTo>
                      <a:pt x="41" y="178"/>
                      <a:pt x="31" y="171"/>
                      <a:pt x="30" y="161"/>
                    </a:cubicBezTo>
                    <a:cubicBezTo>
                      <a:pt x="28" y="149"/>
                      <a:pt x="26" y="128"/>
                      <a:pt x="38" y="128"/>
                    </a:cubicBezTo>
                    <a:cubicBezTo>
                      <a:pt x="49" y="128"/>
                      <a:pt x="47" y="172"/>
                      <a:pt x="47" y="161"/>
                    </a:cubicBezTo>
                    <a:cubicBezTo>
                      <a:pt x="47" y="141"/>
                      <a:pt x="38" y="121"/>
                      <a:pt x="38" y="102"/>
                    </a:cubicBezTo>
                    <a:cubicBezTo>
                      <a:pt x="38" y="84"/>
                      <a:pt x="47" y="135"/>
                      <a:pt x="47" y="153"/>
                    </a:cubicBezTo>
                    <a:cubicBezTo>
                      <a:pt x="47" y="164"/>
                      <a:pt x="38" y="130"/>
                      <a:pt x="38" y="119"/>
                    </a:cubicBezTo>
                    <a:cubicBezTo>
                      <a:pt x="38" y="110"/>
                      <a:pt x="44" y="135"/>
                      <a:pt x="47" y="144"/>
                    </a:cubicBezTo>
                    <a:cubicBezTo>
                      <a:pt x="49" y="152"/>
                      <a:pt x="52" y="161"/>
                      <a:pt x="55" y="170"/>
                    </a:cubicBezTo>
                    <a:cubicBezTo>
                      <a:pt x="73" y="83"/>
                      <a:pt x="55" y="148"/>
                      <a:pt x="72" y="203"/>
                    </a:cubicBezTo>
                    <a:cubicBezTo>
                      <a:pt x="74" y="211"/>
                      <a:pt x="77" y="220"/>
                      <a:pt x="80" y="229"/>
                    </a:cubicBezTo>
                    <a:cubicBezTo>
                      <a:pt x="77" y="245"/>
                      <a:pt x="85" y="269"/>
                      <a:pt x="72" y="279"/>
                    </a:cubicBezTo>
                    <a:cubicBezTo>
                      <a:pt x="66" y="282"/>
                      <a:pt x="39" y="202"/>
                      <a:pt x="64" y="271"/>
                    </a:cubicBezTo>
                    <a:cubicBezTo>
                      <a:pt x="61" y="285"/>
                      <a:pt x="66" y="305"/>
                      <a:pt x="55" y="313"/>
                    </a:cubicBezTo>
                    <a:cubicBezTo>
                      <a:pt x="46" y="318"/>
                      <a:pt x="40" y="297"/>
                      <a:pt x="38" y="288"/>
                    </a:cubicBezTo>
                    <a:cubicBezTo>
                      <a:pt x="31" y="260"/>
                      <a:pt x="32" y="231"/>
                      <a:pt x="30" y="203"/>
                    </a:cubicBezTo>
                    <a:cubicBezTo>
                      <a:pt x="27" y="217"/>
                      <a:pt x="35" y="241"/>
                      <a:pt x="22" y="246"/>
                    </a:cubicBezTo>
                    <a:cubicBezTo>
                      <a:pt x="10" y="250"/>
                      <a:pt x="6" y="224"/>
                      <a:pt x="5" y="212"/>
                    </a:cubicBezTo>
                    <a:cubicBezTo>
                      <a:pt x="0" y="173"/>
                      <a:pt x="15" y="167"/>
                      <a:pt x="38" y="144"/>
                    </a:cubicBezTo>
                    <a:cubicBezTo>
                      <a:pt x="46" y="152"/>
                      <a:pt x="58" y="158"/>
                      <a:pt x="64" y="170"/>
                    </a:cubicBezTo>
                    <a:cubicBezTo>
                      <a:pt x="70" y="185"/>
                      <a:pt x="72" y="203"/>
                      <a:pt x="72" y="220"/>
                    </a:cubicBezTo>
                    <a:cubicBezTo>
                      <a:pt x="72" y="231"/>
                      <a:pt x="66" y="198"/>
                      <a:pt x="64" y="187"/>
                    </a:cubicBezTo>
                    <a:cubicBezTo>
                      <a:pt x="78" y="124"/>
                      <a:pt x="84" y="73"/>
                      <a:pt x="64" y="10"/>
                    </a:cubicBezTo>
                    <a:cubicBezTo>
                      <a:pt x="58" y="18"/>
                      <a:pt x="54" y="28"/>
                      <a:pt x="47" y="35"/>
                    </a:cubicBezTo>
                    <a:cubicBezTo>
                      <a:pt x="40" y="40"/>
                      <a:pt x="23" y="34"/>
                      <a:pt x="22" y="43"/>
                    </a:cubicBezTo>
                    <a:cubicBezTo>
                      <a:pt x="19" y="60"/>
                      <a:pt x="38" y="94"/>
                      <a:pt x="38" y="94"/>
                    </a:cubicBezTo>
                    <a:cubicBezTo>
                      <a:pt x="57" y="39"/>
                      <a:pt x="38" y="80"/>
                      <a:pt x="55" y="136"/>
                    </a:cubicBezTo>
                    <a:cubicBezTo>
                      <a:pt x="57" y="143"/>
                      <a:pt x="66" y="147"/>
                      <a:pt x="72" y="153"/>
                    </a:cubicBezTo>
                    <a:close/>
                  </a:path>
                </a:pathLst>
              </a:custGeom>
              <a:solidFill>
                <a:schemeClr val="bg2"/>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43050" name="Freeform 92"/>
              <p:cNvSpPr>
                <a:spLocks/>
              </p:cNvSpPr>
              <p:nvPr/>
            </p:nvSpPr>
            <p:spPr bwMode="auto">
              <a:xfrm>
                <a:off x="1635" y="2647"/>
                <a:ext cx="109" cy="309"/>
              </a:xfrm>
              <a:custGeom>
                <a:avLst/>
                <a:gdLst>
                  <a:gd name="T0" fmla="*/ 1 w 105"/>
                  <a:gd name="T1" fmla="*/ 0 h 354"/>
                  <a:gd name="T2" fmla="*/ 306 w 105"/>
                  <a:gd name="T3" fmla="*/ 3 h 354"/>
                  <a:gd name="T4" fmla="*/ 240 w 105"/>
                  <a:gd name="T5" fmla="*/ 3 h 354"/>
                  <a:gd name="T6" fmla="*/ 276 w 105"/>
                  <a:gd name="T7" fmla="*/ 3 h 354"/>
                  <a:gd name="T8" fmla="*/ 276 w 105"/>
                  <a:gd name="T9" fmla="*/ 3 h 354"/>
                  <a:gd name="T10" fmla="*/ 321 w 105"/>
                  <a:gd name="T11" fmla="*/ 3 h 354"/>
                  <a:gd name="T12" fmla="*/ 321 w 105"/>
                  <a:gd name="T13" fmla="*/ 3 h 354"/>
                  <a:gd name="T14" fmla="*/ 276 w 105"/>
                  <a:gd name="T15" fmla="*/ 4 h 354"/>
                  <a:gd name="T16" fmla="*/ 227 w 105"/>
                  <a:gd name="T17" fmla="*/ 4 h 354"/>
                  <a:gd name="T18" fmla="*/ 52 w 105"/>
                  <a:gd name="T19" fmla="*/ 3 h 354"/>
                  <a:gd name="T20" fmla="*/ 12 w 105"/>
                  <a:gd name="T21" fmla="*/ 3 h 354"/>
                  <a:gd name="T22" fmla="*/ 52 w 105"/>
                  <a:gd name="T23" fmla="*/ 3 h 354"/>
                  <a:gd name="T24" fmla="*/ 9 w 105"/>
                  <a:gd name="T25" fmla="*/ 3 h 354"/>
                  <a:gd name="T26" fmla="*/ 64 w 105"/>
                  <a:gd name="T27" fmla="*/ 3 h 354"/>
                  <a:gd name="T28" fmla="*/ 6 w 105"/>
                  <a:gd name="T29" fmla="*/ 3 h 354"/>
                  <a:gd name="T30" fmla="*/ 1 w 105"/>
                  <a:gd name="T31" fmla="*/ 0 h 3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5"/>
                  <a:gd name="T49" fmla="*/ 0 h 354"/>
                  <a:gd name="T50" fmla="*/ 105 w 105"/>
                  <a:gd name="T51" fmla="*/ 354 h 3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5" h="354">
                    <a:moveTo>
                      <a:pt x="1" y="0"/>
                    </a:moveTo>
                    <a:cubicBezTo>
                      <a:pt x="19" y="11"/>
                      <a:pt x="67" y="3"/>
                      <a:pt x="92" y="5"/>
                    </a:cubicBezTo>
                    <a:cubicBezTo>
                      <a:pt x="87" y="16"/>
                      <a:pt x="83" y="22"/>
                      <a:pt x="73" y="29"/>
                    </a:cubicBezTo>
                    <a:cubicBezTo>
                      <a:pt x="76" y="39"/>
                      <a:pt x="80" y="50"/>
                      <a:pt x="84" y="61"/>
                    </a:cubicBezTo>
                    <a:cubicBezTo>
                      <a:pt x="80" y="89"/>
                      <a:pt x="73" y="118"/>
                      <a:pt x="84" y="146"/>
                    </a:cubicBezTo>
                    <a:cubicBezTo>
                      <a:pt x="86" y="158"/>
                      <a:pt x="89" y="158"/>
                      <a:pt x="97" y="168"/>
                    </a:cubicBezTo>
                    <a:cubicBezTo>
                      <a:pt x="101" y="194"/>
                      <a:pt x="99" y="212"/>
                      <a:pt x="97" y="240"/>
                    </a:cubicBezTo>
                    <a:cubicBezTo>
                      <a:pt x="103" y="261"/>
                      <a:pt x="105" y="319"/>
                      <a:pt x="84" y="336"/>
                    </a:cubicBezTo>
                    <a:cubicBezTo>
                      <a:pt x="80" y="347"/>
                      <a:pt x="79" y="351"/>
                      <a:pt x="68" y="354"/>
                    </a:cubicBezTo>
                    <a:cubicBezTo>
                      <a:pt x="38" y="351"/>
                      <a:pt x="24" y="348"/>
                      <a:pt x="14" y="320"/>
                    </a:cubicBezTo>
                    <a:cubicBezTo>
                      <a:pt x="12" y="307"/>
                      <a:pt x="7" y="294"/>
                      <a:pt x="12" y="282"/>
                    </a:cubicBezTo>
                    <a:cubicBezTo>
                      <a:pt x="7" y="269"/>
                      <a:pt x="10" y="257"/>
                      <a:pt x="14" y="245"/>
                    </a:cubicBezTo>
                    <a:cubicBezTo>
                      <a:pt x="2" y="199"/>
                      <a:pt x="13" y="146"/>
                      <a:pt x="9" y="98"/>
                    </a:cubicBezTo>
                    <a:cubicBezTo>
                      <a:pt x="11" y="79"/>
                      <a:pt x="13" y="62"/>
                      <a:pt x="20" y="45"/>
                    </a:cubicBezTo>
                    <a:cubicBezTo>
                      <a:pt x="17" y="29"/>
                      <a:pt x="20" y="18"/>
                      <a:pt x="6" y="13"/>
                    </a:cubicBezTo>
                    <a:cubicBezTo>
                      <a:pt x="0" y="3"/>
                      <a:pt x="1" y="8"/>
                      <a:pt x="1" y="0"/>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43051" name="Freeform 93"/>
              <p:cNvSpPr>
                <a:spLocks/>
              </p:cNvSpPr>
              <p:nvPr/>
            </p:nvSpPr>
            <p:spPr bwMode="auto">
              <a:xfrm>
                <a:off x="3008" y="2583"/>
                <a:ext cx="155" cy="328"/>
              </a:xfrm>
              <a:custGeom>
                <a:avLst/>
                <a:gdLst>
                  <a:gd name="T0" fmla="*/ 496 w 149"/>
                  <a:gd name="T1" fmla="*/ 3 h 376"/>
                  <a:gd name="T2" fmla="*/ 472 w 149"/>
                  <a:gd name="T3" fmla="*/ 3 h 376"/>
                  <a:gd name="T4" fmla="*/ 438 w 149"/>
                  <a:gd name="T5" fmla="*/ 3 h 376"/>
                  <a:gd name="T6" fmla="*/ 432 w 149"/>
                  <a:gd name="T7" fmla="*/ 3 h 376"/>
                  <a:gd name="T8" fmla="*/ 369 w 149"/>
                  <a:gd name="T9" fmla="*/ 3 h 376"/>
                  <a:gd name="T10" fmla="*/ 291 w 149"/>
                  <a:gd name="T11" fmla="*/ 3 h 376"/>
                  <a:gd name="T12" fmla="*/ 234 w 149"/>
                  <a:gd name="T13" fmla="*/ 4 h 376"/>
                  <a:gd name="T14" fmla="*/ 196 w 149"/>
                  <a:gd name="T15" fmla="*/ 4 h 376"/>
                  <a:gd name="T16" fmla="*/ 62 w 149"/>
                  <a:gd name="T17" fmla="*/ 4 h 376"/>
                  <a:gd name="T18" fmla="*/ 2 w 149"/>
                  <a:gd name="T19" fmla="*/ 4 h 376"/>
                  <a:gd name="T20" fmla="*/ 5 w 149"/>
                  <a:gd name="T21" fmla="*/ 3 h 376"/>
                  <a:gd name="T22" fmla="*/ 8 w 149"/>
                  <a:gd name="T23" fmla="*/ 3 h 376"/>
                  <a:gd name="T24" fmla="*/ 70 w 149"/>
                  <a:gd name="T25" fmla="*/ 3 h 376"/>
                  <a:gd name="T26" fmla="*/ 117 w 149"/>
                  <a:gd name="T27" fmla="*/ 3 h 376"/>
                  <a:gd name="T28" fmla="*/ 149 w 149"/>
                  <a:gd name="T29" fmla="*/ 3 h 376"/>
                  <a:gd name="T30" fmla="*/ 283 w 149"/>
                  <a:gd name="T31" fmla="*/ 3 h 376"/>
                  <a:gd name="T32" fmla="*/ 432 w 149"/>
                  <a:gd name="T33" fmla="*/ 3 h 376"/>
                  <a:gd name="T34" fmla="*/ 496 w 149"/>
                  <a:gd name="T35" fmla="*/ 3 h 3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9"/>
                  <a:gd name="T55" fmla="*/ 0 h 376"/>
                  <a:gd name="T56" fmla="*/ 149 w 149"/>
                  <a:gd name="T57" fmla="*/ 376 h 3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9" h="376">
                    <a:moveTo>
                      <a:pt x="141" y="20"/>
                    </a:moveTo>
                    <a:cubicBezTo>
                      <a:pt x="135" y="47"/>
                      <a:pt x="136" y="74"/>
                      <a:pt x="133" y="103"/>
                    </a:cubicBezTo>
                    <a:cubicBezTo>
                      <a:pt x="131" y="112"/>
                      <a:pt x="127" y="120"/>
                      <a:pt x="125" y="130"/>
                    </a:cubicBezTo>
                    <a:cubicBezTo>
                      <a:pt x="124" y="133"/>
                      <a:pt x="122" y="140"/>
                      <a:pt x="122" y="140"/>
                    </a:cubicBezTo>
                    <a:cubicBezTo>
                      <a:pt x="126" y="171"/>
                      <a:pt x="121" y="215"/>
                      <a:pt x="104" y="244"/>
                    </a:cubicBezTo>
                    <a:cubicBezTo>
                      <a:pt x="98" y="263"/>
                      <a:pt x="102" y="306"/>
                      <a:pt x="82" y="314"/>
                    </a:cubicBezTo>
                    <a:cubicBezTo>
                      <a:pt x="78" y="326"/>
                      <a:pt x="66" y="361"/>
                      <a:pt x="66" y="362"/>
                    </a:cubicBezTo>
                    <a:cubicBezTo>
                      <a:pt x="62" y="362"/>
                      <a:pt x="59" y="363"/>
                      <a:pt x="56" y="364"/>
                    </a:cubicBezTo>
                    <a:cubicBezTo>
                      <a:pt x="43" y="376"/>
                      <a:pt x="36" y="371"/>
                      <a:pt x="18" y="370"/>
                    </a:cubicBezTo>
                    <a:cubicBezTo>
                      <a:pt x="12" y="363"/>
                      <a:pt x="8" y="356"/>
                      <a:pt x="2" y="351"/>
                    </a:cubicBezTo>
                    <a:cubicBezTo>
                      <a:pt x="0" y="336"/>
                      <a:pt x="0" y="329"/>
                      <a:pt x="5" y="316"/>
                    </a:cubicBezTo>
                    <a:cubicBezTo>
                      <a:pt x="7" y="287"/>
                      <a:pt x="1" y="247"/>
                      <a:pt x="8" y="220"/>
                    </a:cubicBezTo>
                    <a:cubicBezTo>
                      <a:pt x="9" y="211"/>
                      <a:pt x="21" y="199"/>
                      <a:pt x="21" y="199"/>
                    </a:cubicBezTo>
                    <a:cubicBezTo>
                      <a:pt x="22" y="168"/>
                      <a:pt x="17" y="133"/>
                      <a:pt x="34" y="106"/>
                    </a:cubicBezTo>
                    <a:cubicBezTo>
                      <a:pt x="36" y="95"/>
                      <a:pt x="42" y="74"/>
                      <a:pt x="42" y="74"/>
                    </a:cubicBezTo>
                    <a:cubicBezTo>
                      <a:pt x="45" y="3"/>
                      <a:pt x="33" y="0"/>
                      <a:pt x="80" y="18"/>
                    </a:cubicBezTo>
                    <a:cubicBezTo>
                      <a:pt x="108" y="14"/>
                      <a:pt x="99" y="13"/>
                      <a:pt x="122" y="18"/>
                    </a:cubicBezTo>
                    <a:cubicBezTo>
                      <a:pt x="144" y="22"/>
                      <a:pt x="149" y="28"/>
                      <a:pt x="141" y="20"/>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43052" name="Freeform 94"/>
              <p:cNvSpPr>
                <a:spLocks/>
              </p:cNvSpPr>
              <p:nvPr/>
            </p:nvSpPr>
            <p:spPr bwMode="auto">
              <a:xfrm>
                <a:off x="1714" y="1020"/>
                <a:ext cx="99" cy="440"/>
              </a:xfrm>
              <a:custGeom>
                <a:avLst/>
                <a:gdLst>
                  <a:gd name="T0" fmla="*/ 68 w 96"/>
                  <a:gd name="T1" fmla="*/ 6 h 504"/>
                  <a:gd name="T2" fmla="*/ 161 w 96"/>
                  <a:gd name="T3" fmla="*/ 7 h 504"/>
                  <a:gd name="T4" fmla="*/ 192 w 96"/>
                  <a:gd name="T5" fmla="*/ 6 h 504"/>
                  <a:gd name="T6" fmla="*/ 192 w 96"/>
                  <a:gd name="T7" fmla="*/ 3 h 504"/>
                  <a:gd name="T8" fmla="*/ 237 w 96"/>
                  <a:gd name="T9" fmla="*/ 3 h 504"/>
                  <a:gd name="T10" fmla="*/ 255 w 96"/>
                  <a:gd name="T11" fmla="*/ 3 h 504"/>
                  <a:gd name="T12" fmla="*/ 237 w 96"/>
                  <a:gd name="T13" fmla="*/ 3 h 504"/>
                  <a:gd name="T14" fmla="*/ 206 w 96"/>
                  <a:gd name="T15" fmla="*/ 3 h 504"/>
                  <a:gd name="T16" fmla="*/ 74 w 96"/>
                  <a:gd name="T17" fmla="*/ 3 h 504"/>
                  <a:gd name="T18" fmla="*/ 68 w 96"/>
                  <a:gd name="T19" fmla="*/ 3 h 504"/>
                  <a:gd name="T20" fmla="*/ 80 w 96"/>
                  <a:gd name="T21" fmla="*/ 4 h 504"/>
                  <a:gd name="T22" fmla="*/ 104 w 96"/>
                  <a:gd name="T23" fmla="*/ 5 h 504"/>
                  <a:gd name="T24" fmla="*/ 64 w 96"/>
                  <a:gd name="T25" fmla="*/ 6 h 504"/>
                  <a:gd name="T26" fmla="*/ 68 w 96"/>
                  <a:gd name="T27" fmla="*/ 6 h 5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
                  <a:gd name="T43" fmla="*/ 0 h 504"/>
                  <a:gd name="T44" fmla="*/ 96 w 96"/>
                  <a:gd name="T45" fmla="*/ 504 h 5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6" h="504">
                    <a:moveTo>
                      <a:pt x="26" y="486"/>
                    </a:moveTo>
                    <a:cubicBezTo>
                      <a:pt x="50" y="492"/>
                      <a:pt x="38" y="489"/>
                      <a:pt x="61" y="494"/>
                    </a:cubicBezTo>
                    <a:cubicBezTo>
                      <a:pt x="69" y="480"/>
                      <a:pt x="66" y="465"/>
                      <a:pt x="72" y="451"/>
                    </a:cubicBezTo>
                    <a:cubicBezTo>
                      <a:pt x="77" y="408"/>
                      <a:pt x="82" y="366"/>
                      <a:pt x="72" y="323"/>
                    </a:cubicBezTo>
                    <a:cubicBezTo>
                      <a:pt x="73" y="288"/>
                      <a:pt x="75" y="247"/>
                      <a:pt x="88" y="214"/>
                    </a:cubicBezTo>
                    <a:cubicBezTo>
                      <a:pt x="93" y="179"/>
                      <a:pt x="89" y="192"/>
                      <a:pt x="96" y="174"/>
                    </a:cubicBezTo>
                    <a:cubicBezTo>
                      <a:pt x="94" y="116"/>
                      <a:pt x="92" y="96"/>
                      <a:pt x="88" y="51"/>
                    </a:cubicBezTo>
                    <a:cubicBezTo>
                      <a:pt x="90" y="21"/>
                      <a:pt x="89" y="26"/>
                      <a:pt x="77" y="6"/>
                    </a:cubicBezTo>
                    <a:cubicBezTo>
                      <a:pt x="43" y="8"/>
                      <a:pt x="39" y="0"/>
                      <a:pt x="29" y="25"/>
                    </a:cubicBezTo>
                    <a:cubicBezTo>
                      <a:pt x="31" y="56"/>
                      <a:pt x="37" y="90"/>
                      <a:pt x="26" y="121"/>
                    </a:cubicBezTo>
                    <a:cubicBezTo>
                      <a:pt x="49" y="199"/>
                      <a:pt x="0" y="279"/>
                      <a:pt x="32" y="363"/>
                    </a:cubicBezTo>
                    <a:cubicBezTo>
                      <a:pt x="33" y="379"/>
                      <a:pt x="34" y="390"/>
                      <a:pt x="40" y="406"/>
                    </a:cubicBezTo>
                    <a:cubicBezTo>
                      <a:pt x="34" y="428"/>
                      <a:pt x="29" y="450"/>
                      <a:pt x="24" y="473"/>
                    </a:cubicBezTo>
                    <a:cubicBezTo>
                      <a:pt x="25" y="479"/>
                      <a:pt x="44" y="504"/>
                      <a:pt x="26" y="486"/>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43053" name="Freeform 95"/>
              <p:cNvSpPr>
                <a:spLocks/>
              </p:cNvSpPr>
              <p:nvPr/>
            </p:nvSpPr>
            <p:spPr bwMode="auto">
              <a:xfrm>
                <a:off x="3431" y="1007"/>
                <a:ext cx="156" cy="358"/>
              </a:xfrm>
              <a:custGeom>
                <a:avLst/>
                <a:gdLst>
                  <a:gd name="T0" fmla="*/ 5 w 150"/>
                  <a:gd name="T1" fmla="*/ 5 h 410"/>
                  <a:gd name="T2" fmla="*/ 141 w 150"/>
                  <a:gd name="T3" fmla="*/ 5 h 410"/>
                  <a:gd name="T4" fmla="*/ 281 w 150"/>
                  <a:gd name="T5" fmla="*/ 5 h 410"/>
                  <a:gd name="T6" fmla="*/ 329 w 150"/>
                  <a:gd name="T7" fmla="*/ 4 h 410"/>
                  <a:gd name="T8" fmla="*/ 402 w 150"/>
                  <a:gd name="T9" fmla="*/ 3 h 410"/>
                  <a:gd name="T10" fmla="*/ 450 w 150"/>
                  <a:gd name="T11" fmla="*/ 3 h 410"/>
                  <a:gd name="T12" fmla="*/ 475 w 150"/>
                  <a:gd name="T13" fmla="*/ 3 h 410"/>
                  <a:gd name="T14" fmla="*/ 487 w 150"/>
                  <a:gd name="T15" fmla="*/ 3 h 410"/>
                  <a:gd name="T16" fmla="*/ 506 w 150"/>
                  <a:gd name="T17" fmla="*/ 3 h 410"/>
                  <a:gd name="T18" fmla="*/ 513 w 150"/>
                  <a:gd name="T19" fmla="*/ 3 h 410"/>
                  <a:gd name="T20" fmla="*/ 456 w 150"/>
                  <a:gd name="T21" fmla="*/ 0 h 410"/>
                  <a:gd name="T22" fmla="*/ 329 w 150"/>
                  <a:gd name="T23" fmla="*/ 3 h 410"/>
                  <a:gd name="T24" fmla="*/ 270 w 150"/>
                  <a:gd name="T25" fmla="*/ 3 h 410"/>
                  <a:gd name="T26" fmla="*/ 233 w 150"/>
                  <a:gd name="T27" fmla="*/ 3 h 410"/>
                  <a:gd name="T28" fmla="*/ 201 w 150"/>
                  <a:gd name="T29" fmla="*/ 3 h 410"/>
                  <a:gd name="T30" fmla="*/ 147 w 150"/>
                  <a:gd name="T31" fmla="*/ 3 h 410"/>
                  <a:gd name="T32" fmla="*/ 141 w 150"/>
                  <a:gd name="T33" fmla="*/ 3 h 410"/>
                  <a:gd name="T34" fmla="*/ 116 w 150"/>
                  <a:gd name="T35" fmla="*/ 3 h 410"/>
                  <a:gd name="T36" fmla="*/ 108 w 150"/>
                  <a:gd name="T37" fmla="*/ 3 h 410"/>
                  <a:gd name="T38" fmla="*/ 96 w 150"/>
                  <a:gd name="T39" fmla="*/ 3 h 410"/>
                  <a:gd name="T40" fmla="*/ 58 w 150"/>
                  <a:gd name="T41" fmla="*/ 4 h 410"/>
                  <a:gd name="T42" fmla="*/ 10 w 150"/>
                  <a:gd name="T43" fmla="*/ 5 h 410"/>
                  <a:gd name="T44" fmla="*/ 2 w 150"/>
                  <a:gd name="T45" fmla="*/ 5 h 410"/>
                  <a:gd name="T46" fmla="*/ 5 w 150"/>
                  <a:gd name="T47" fmla="*/ 5 h 4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0"/>
                  <a:gd name="T73" fmla="*/ 0 h 410"/>
                  <a:gd name="T74" fmla="*/ 150 w 150"/>
                  <a:gd name="T75" fmla="*/ 410 h 41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0" h="410">
                    <a:moveTo>
                      <a:pt x="5" y="381"/>
                    </a:moveTo>
                    <a:cubicBezTo>
                      <a:pt x="18" y="394"/>
                      <a:pt x="19" y="403"/>
                      <a:pt x="40" y="410"/>
                    </a:cubicBezTo>
                    <a:cubicBezTo>
                      <a:pt x="55" y="408"/>
                      <a:pt x="66" y="407"/>
                      <a:pt x="80" y="402"/>
                    </a:cubicBezTo>
                    <a:cubicBezTo>
                      <a:pt x="98" y="383"/>
                      <a:pt x="80" y="405"/>
                      <a:pt x="93" y="362"/>
                    </a:cubicBezTo>
                    <a:cubicBezTo>
                      <a:pt x="101" y="335"/>
                      <a:pt x="109" y="307"/>
                      <a:pt x="114" y="280"/>
                    </a:cubicBezTo>
                    <a:cubicBezTo>
                      <a:pt x="111" y="260"/>
                      <a:pt x="115" y="232"/>
                      <a:pt x="128" y="216"/>
                    </a:cubicBezTo>
                    <a:cubicBezTo>
                      <a:pt x="130" y="207"/>
                      <a:pt x="136" y="192"/>
                      <a:pt x="136" y="192"/>
                    </a:cubicBezTo>
                    <a:cubicBezTo>
                      <a:pt x="136" y="167"/>
                      <a:pt x="135" y="141"/>
                      <a:pt x="138" y="117"/>
                    </a:cubicBezTo>
                    <a:cubicBezTo>
                      <a:pt x="138" y="111"/>
                      <a:pt x="144" y="101"/>
                      <a:pt x="144" y="101"/>
                    </a:cubicBezTo>
                    <a:cubicBezTo>
                      <a:pt x="144" y="86"/>
                      <a:pt x="150" y="63"/>
                      <a:pt x="146" y="48"/>
                    </a:cubicBezTo>
                    <a:cubicBezTo>
                      <a:pt x="144" y="30"/>
                      <a:pt x="144" y="11"/>
                      <a:pt x="130" y="0"/>
                    </a:cubicBezTo>
                    <a:cubicBezTo>
                      <a:pt x="117" y="6"/>
                      <a:pt x="105" y="7"/>
                      <a:pt x="93" y="13"/>
                    </a:cubicBezTo>
                    <a:cubicBezTo>
                      <a:pt x="84" y="27"/>
                      <a:pt x="91" y="38"/>
                      <a:pt x="77" y="53"/>
                    </a:cubicBezTo>
                    <a:cubicBezTo>
                      <a:pt x="83" y="77"/>
                      <a:pt x="81" y="118"/>
                      <a:pt x="66" y="138"/>
                    </a:cubicBezTo>
                    <a:cubicBezTo>
                      <a:pt x="63" y="146"/>
                      <a:pt x="59" y="153"/>
                      <a:pt x="58" y="162"/>
                    </a:cubicBezTo>
                    <a:cubicBezTo>
                      <a:pt x="53" y="185"/>
                      <a:pt x="58" y="199"/>
                      <a:pt x="42" y="216"/>
                    </a:cubicBezTo>
                    <a:cubicBezTo>
                      <a:pt x="41" y="219"/>
                      <a:pt x="41" y="222"/>
                      <a:pt x="40" y="226"/>
                    </a:cubicBezTo>
                    <a:cubicBezTo>
                      <a:pt x="38" y="228"/>
                      <a:pt x="34" y="229"/>
                      <a:pt x="34" y="232"/>
                    </a:cubicBezTo>
                    <a:cubicBezTo>
                      <a:pt x="32" y="237"/>
                      <a:pt x="33" y="244"/>
                      <a:pt x="32" y="250"/>
                    </a:cubicBezTo>
                    <a:cubicBezTo>
                      <a:pt x="31" y="252"/>
                      <a:pt x="30" y="255"/>
                      <a:pt x="29" y="258"/>
                    </a:cubicBezTo>
                    <a:cubicBezTo>
                      <a:pt x="26" y="290"/>
                      <a:pt x="20" y="317"/>
                      <a:pt x="16" y="349"/>
                    </a:cubicBezTo>
                    <a:cubicBezTo>
                      <a:pt x="14" y="359"/>
                      <a:pt x="17" y="372"/>
                      <a:pt x="10" y="381"/>
                    </a:cubicBezTo>
                    <a:cubicBezTo>
                      <a:pt x="7" y="383"/>
                      <a:pt x="5" y="386"/>
                      <a:pt x="2" y="386"/>
                    </a:cubicBezTo>
                    <a:cubicBezTo>
                      <a:pt x="0" y="386"/>
                      <a:pt x="4" y="382"/>
                      <a:pt x="5" y="381"/>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grpSp>
        <p:sp>
          <p:nvSpPr>
            <p:cNvPr id="64" name="Rectangle 96"/>
            <p:cNvSpPr>
              <a:spLocks noChangeArrowheads="1"/>
            </p:cNvSpPr>
            <p:nvPr/>
          </p:nvSpPr>
          <p:spPr bwMode="auto">
            <a:xfrm>
              <a:off x="6199188" y="2946400"/>
              <a:ext cx="180975" cy="436548"/>
            </a:xfrm>
            <a:prstGeom prst="rect">
              <a:avLst/>
            </a:prstGeom>
            <a:noFill/>
            <a:ln>
              <a:noFill/>
            </a:ln>
            <a:effectLst>
              <a:outerShdw blurRad="63500" dist="46662" dir="2115817" algn="ctr" rotWithShape="0">
                <a:schemeClr val="bg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spAutoFit/>
            </a:bodyPr>
            <a:lstStyle/>
            <a:p>
              <a:pPr>
                <a:defRPr/>
              </a:pPr>
              <a:endParaRPr lang="en-US" sz="2400" i="1" dirty="0">
                <a:solidFill>
                  <a:srgbClr val="FFFFFF"/>
                </a:solidFill>
                <a:latin typeface="Kruti Dev 010" pitchFamily="2" charset="0"/>
                <a:ea typeface="+mn-ea"/>
                <a:cs typeface="+mn-cs"/>
              </a:endParaRPr>
            </a:p>
          </p:txBody>
        </p:sp>
      </p:grpSp>
      <p:sp>
        <p:nvSpPr>
          <p:cNvPr id="43011" name="Rectangle 2"/>
          <p:cNvSpPr>
            <a:spLocks noChangeArrowheads="1"/>
          </p:cNvSpPr>
          <p:nvPr/>
        </p:nvSpPr>
        <p:spPr bwMode="auto">
          <a:xfrm>
            <a:off x="169863" y="7427913"/>
            <a:ext cx="145415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l">
              <a:spcBef>
                <a:spcPct val="50000"/>
              </a:spcBef>
            </a:pPr>
            <a:endParaRPr lang="en-US" sz="1000">
              <a:latin typeface="Kruti Dev 010" charset="0"/>
            </a:endParaRPr>
          </a:p>
        </p:txBody>
      </p:sp>
      <p:sp>
        <p:nvSpPr>
          <p:cNvPr id="43012" name="Rectangle 3"/>
          <p:cNvSpPr>
            <a:spLocks noChangeArrowheads="1"/>
          </p:cNvSpPr>
          <p:nvPr/>
        </p:nvSpPr>
        <p:spPr bwMode="auto">
          <a:xfrm>
            <a:off x="685800" y="455613"/>
            <a:ext cx="3922713" cy="6815137"/>
          </a:xfrm>
          <a:prstGeom prst="rect">
            <a:avLst/>
          </a:prstGeom>
          <a:noFill/>
          <a:ln w="1174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latin typeface="Kruti Dev 010" charset="0"/>
            </a:endParaRPr>
          </a:p>
        </p:txBody>
      </p:sp>
      <p:sp>
        <p:nvSpPr>
          <p:cNvPr id="43013" name="Line 4"/>
          <p:cNvSpPr>
            <a:spLocks noChangeShapeType="1"/>
          </p:cNvSpPr>
          <p:nvPr/>
        </p:nvSpPr>
        <p:spPr bwMode="auto">
          <a:xfrm flipV="1">
            <a:off x="1304925" y="515938"/>
            <a:ext cx="1588" cy="6715125"/>
          </a:xfrm>
          <a:prstGeom prst="line">
            <a:avLst/>
          </a:prstGeom>
          <a:noFill/>
          <a:ln w="1174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14" name="Line 5"/>
          <p:cNvSpPr>
            <a:spLocks noChangeShapeType="1"/>
          </p:cNvSpPr>
          <p:nvPr/>
        </p:nvSpPr>
        <p:spPr bwMode="auto">
          <a:xfrm>
            <a:off x="1600200" y="1330325"/>
            <a:ext cx="2625725" cy="1588"/>
          </a:xfrm>
          <a:prstGeom prst="line">
            <a:avLst/>
          </a:prstGeom>
          <a:noFill/>
          <a:ln w="301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15" name="Rectangle 10"/>
          <p:cNvSpPr>
            <a:spLocks noChangeArrowheads="1"/>
          </p:cNvSpPr>
          <p:nvPr/>
        </p:nvSpPr>
        <p:spPr bwMode="auto">
          <a:xfrm>
            <a:off x="3752850" y="3230563"/>
            <a:ext cx="384175" cy="1508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Kruti Dev 010" charset="0"/>
            </a:endParaRPr>
          </a:p>
        </p:txBody>
      </p:sp>
      <p:sp>
        <p:nvSpPr>
          <p:cNvPr id="43016" name="Rectangle 11"/>
          <p:cNvSpPr>
            <a:spLocks noChangeArrowheads="1"/>
          </p:cNvSpPr>
          <p:nvPr/>
        </p:nvSpPr>
        <p:spPr bwMode="auto">
          <a:xfrm>
            <a:off x="2860675" y="1481138"/>
            <a:ext cx="311150" cy="2571750"/>
          </a:xfrm>
          <a:prstGeom prst="rect">
            <a:avLst/>
          </a:prstGeom>
          <a:blipFill dpi="0" rotWithShape="0">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Kruti Dev 010" charset="0"/>
            </a:endParaRPr>
          </a:p>
        </p:txBody>
      </p:sp>
      <p:sp>
        <p:nvSpPr>
          <p:cNvPr id="43017" name="Rectangle 12"/>
          <p:cNvSpPr>
            <a:spLocks noChangeArrowheads="1"/>
          </p:cNvSpPr>
          <p:nvPr/>
        </p:nvSpPr>
        <p:spPr bwMode="auto">
          <a:xfrm>
            <a:off x="2838450" y="1450975"/>
            <a:ext cx="354013" cy="2622550"/>
          </a:xfrm>
          <a:prstGeom prst="rect">
            <a:avLst/>
          </a:prstGeom>
          <a:noFill/>
          <a:ln w="587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latin typeface="Kruti Dev 010" charset="0"/>
            </a:endParaRPr>
          </a:p>
        </p:txBody>
      </p:sp>
      <p:sp>
        <p:nvSpPr>
          <p:cNvPr id="43018" name="AutoShape 13"/>
          <p:cNvSpPr>
            <a:spLocks noChangeArrowheads="1"/>
          </p:cNvSpPr>
          <p:nvPr/>
        </p:nvSpPr>
        <p:spPr bwMode="auto">
          <a:xfrm rot="-2724430">
            <a:off x="2705894" y="3733007"/>
            <a:ext cx="590550" cy="601662"/>
          </a:xfrm>
          <a:prstGeom prst="rtTriangle">
            <a:avLst/>
          </a:prstGeom>
          <a:solidFill>
            <a:schemeClr val="tx2"/>
          </a:solidFill>
          <a:ln w="12700">
            <a:solidFill>
              <a:schemeClr val="tx1"/>
            </a:solidFill>
            <a:miter lim="800000"/>
            <a:headEnd/>
            <a:tailEnd/>
          </a:ln>
        </p:spPr>
        <p:txBody>
          <a:bodyPr wrap="none" anchor="ctr"/>
          <a:lstStyle/>
          <a:p>
            <a:endParaRPr lang="en-US">
              <a:latin typeface="Kruti Dev 010" charset="0"/>
            </a:endParaRPr>
          </a:p>
        </p:txBody>
      </p:sp>
      <p:sp>
        <p:nvSpPr>
          <p:cNvPr id="43019" name="Rectangle 45"/>
          <p:cNvSpPr>
            <a:spLocks noChangeArrowheads="1"/>
          </p:cNvSpPr>
          <p:nvPr/>
        </p:nvSpPr>
        <p:spPr bwMode="auto">
          <a:xfrm>
            <a:off x="4979988" y="414338"/>
            <a:ext cx="4708525" cy="685006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Kruti Dev 010" charset="0"/>
            </a:endParaRPr>
          </a:p>
        </p:txBody>
      </p:sp>
      <p:pic>
        <p:nvPicPr>
          <p:cNvPr id="43020" name="Picture 46"/>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979988" y="444500"/>
            <a:ext cx="4713287" cy="681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21" name="Rectangle 47"/>
          <p:cNvSpPr>
            <a:spLocks noChangeArrowheads="1"/>
          </p:cNvSpPr>
          <p:nvPr/>
        </p:nvSpPr>
        <p:spPr bwMode="auto">
          <a:xfrm>
            <a:off x="5008563" y="433388"/>
            <a:ext cx="4692650" cy="6769100"/>
          </a:xfrm>
          <a:prstGeom prst="rect">
            <a:avLst/>
          </a:prstGeom>
          <a:solidFill>
            <a:schemeClr val="tx1">
              <a:alpha val="50195"/>
            </a:schemeClr>
          </a:solidFill>
          <a:ln w="12700">
            <a:solidFill>
              <a:schemeClr val="tx1"/>
            </a:solidFill>
            <a:miter lim="800000"/>
            <a:headEnd/>
            <a:tailEnd/>
          </a:ln>
        </p:spPr>
        <p:txBody>
          <a:bodyPr wrap="none" anchor="ctr"/>
          <a:lstStyle/>
          <a:p>
            <a:endParaRPr lang="en-US">
              <a:latin typeface="Kruti Dev 010" charset="0"/>
            </a:endParaRPr>
          </a:p>
        </p:txBody>
      </p:sp>
      <p:sp>
        <p:nvSpPr>
          <p:cNvPr id="43022" name="Rectangle 48"/>
          <p:cNvSpPr>
            <a:spLocks noChangeArrowheads="1"/>
          </p:cNvSpPr>
          <p:nvPr/>
        </p:nvSpPr>
        <p:spPr bwMode="auto">
          <a:xfrm>
            <a:off x="4999038" y="461963"/>
            <a:ext cx="4694237" cy="6808787"/>
          </a:xfrm>
          <a:prstGeom prst="rect">
            <a:avLst/>
          </a:prstGeom>
          <a:noFill/>
          <a:ln w="133350">
            <a:solidFill>
              <a:srgbClr val="1822CD"/>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Kruti Dev 010" charset="0"/>
            </a:endParaRPr>
          </a:p>
        </p:txBody>
      </p:sp>
      <p:sp>
        <p:nvSpPr>
          <p:cNvPr id="43023" name="Text Box 57"/>
          <p:cNvSpPr txBox="1">
            <a:spLocks noChangeArrowheads="1"/>
          </p:cNvSpPr>
          <p:nvPr/>
        </p:nvSpPr>
        <p:spPr bwMode="auto">
          <a:xfrm>
            <a:off x="9050338" y="7342188"/>
            <a:ext cx="2397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latin typeface="Kruti Dev 010" charset="0"/>
              </a:rPr>
              <a:t> </a:t>
            </a:r>
          </a:p>
        </p:txBody>
      </p:sp>
      <p:sp>
        <p:nvSpPr>
          <p:cNvPr id="811066" name="Rectangle 58"/>
          <p:cNvSpPr>
            <a:spLocks noChangeArrowheads="1"/>
          </p:cNvSpPr>
          <p:nvPr/>
        </p:nvSpPr>
        <p:spPr bwMode="auto">
          <a:xfrm>
            <a:off x="519113" y="288925"/>
            <a:ext cx="4256087" cy="7145338"/>
          </a:xfrm>
          <a:prstGeom prst="rect">
            <a:avLst/>
          </a:prstGeom>
          <a:noFill/>
          <a:ln w="203200" cmpd="tri">
            <a:solidFill>
              <a:schemeClr val="hlink"/>
            </a:solidFill>
            <a:miter lim="800000"/>
            <a:headEnd/>
            <a:tailEnd/>
          </a:ln>
          <a:effectLst>
            <a:outerShdw blurRad="63500" dist="71842" dir="2700000" algn="ctr" rotWithShape="0">
              <a:schemeClr val="tx1">
                <a:alpha val="74998"/>
              </a:schemeClr>
            </a:outerShdw>
          </a:effectLst>
        </p:spPr>
        <p:txBody>
          <a:bodyPr wrap="none" anchor="ctr"/>
          <a:lstStyle/>
          <a:p>
            <a:pPr algn="ctr">
              <a:defRPr/>
            </a:pPr>
            <a:endParaRPr lang="en-US" sz="1800" b="1" dirty="0">
              <a:solidFill>
                <a:schemeClr val="hlink"/>
              </a:solidFill>
              <a:latin typeface="Kruti Dev 010" pitchFamily="2" charset="0"/>
              <a:ea typeface="+mn-ea"/>
              <a:cs typeface="+mn-cs"/>
            </a:endParaRPr>
          </a:p>
        </p:txBody>
      </p:sp>
      <p:sp>
        <p:nvSpPr>
          <p:cNvPr id="811068" name="Rectangle 60"/>
          <p:cNvSpPr>
            <a:spLocks noChangeArrowheads="1"/>
          </p:cNvSpPr>
          <p:nvPr/>
        </p:nvSpPr>
        <p:spPr bwMode="auto">
          <a:xfrm>
            <a:off x="6727825" y="641350"/>
            <a:ext cx="2706688" cy="625475"/>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3200" b="1" i="1" dirty="0">
                <a:solidFill>
                  <a:srgbClr val="66FFFF"/>
                </a:solidFill>
                <a:latin typeface="Kruti Dev 010" pitchFamily="2" charset="0"/>
              </a:rPr>
              <a:t> </a:t>
            </a:r>
            <a:endParaRPr lang="en-US" sz="1400" b="1" u="sng" dirty="0">
              <a:solidFill>
                <a:srgbClr val="66FFFF"/>
              </a:solidFill>
              <a:latin typeface="Kruti Dev 010" pitchFamily="2" charset="0"/>
            </a:endParaRPr>
          </a:p>
        </p:txBody>
      </p:sp>
      <p:sp>
        <p:nvSpPr>
          <p:cNvPr id="43026" name="Text Box 61"/>
          <p:cNvSpPr txBox="1">
            <a:spLocks noChangeArrowheads="1"/>
          </p:cNvSpPr>
          <p:nvPr/>
        </p:nvSpPr>
        <p:spPr bwMode="auto">
          <a:xfrm>
            <a:off x="9107488" y="7467600"/>
            <a:ext cx="1841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endParaRPr lang="en-US" sz="1000" b="1">
              <a:latin typeface="Kruti Dev 010" charset="0"/>
            </a:endParaRPr>
          </a:p>
        </p:txBody>
      </p:sp>
      <p:sp>
        <p:nvSpPr>
          <p:cNvPr id="43027" name="Text Box 62"/>
          <p:cNvSpPr txBox="1">
            <a:spLocks noChangeArrowheads="1"/>
          </p:cNvSpPr>
          <p:nvPr/>
        </p:nvSpPr>
        <p:spPr bwMode="auto">
          <a:xfrm>
            <a:off x="9015413" y="7353300"/>
            <a:ext cx="29368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latin typeface="Kruti Dev 010" charset="0"/>
              </a:rPr>
              <a:t>20</a:t>
            </a:r>
          </a:p>
        </p:txBody>
      </p:sp>
      <p:sp>
        <p:nvSpPr>
          <p:cNvPr id="811076" name="Rectangle 68"/>
          <p:cNvSpPr>
            <a:spLocks noChangeArrowheads="1"/>
          </p:cNvSpPr>
          <p:nvPr/>
        </p:nvSpPr>
        <p:spPr bwMode="auto">
          <a:xfrm>
            <a:off x="6472238" y="539750"/>
            <a:ext cx="3101975" cy="558800"/>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2800" b="1" i="1" dirty="0">
                <a:solidFill>
                  <a:schemeClr val="bg1"/>
                </a:solidFill>
                <a:latin typeface="Kruti Dev 010" pitchFamily="2" charset="0"/>
              </a:rPr>
              <a:t> </a:t>
            </a:r>
            <a:endParaRPr lang="en-US" b="1" u="sng" dirty="0">
              <a:solidFill>
                <a:schemeClr val="bg1"/>
              </a:solidFill>
              <a:latin typeface="Kruti Dev 010" pitchFamily="2" charset="0"/>
            </a:endParaRPr>
          </a:p>
        </p:txBody>
      </p:sp>
      <p:sp>
        <p:nvSpPr>
          <p:cNvPr id="43029" name="Line 72"/>
          <p:cNvSpPr>
            <a:spLocks noChangeShapeType="1"/>
          </p:cNvSpPr>
          <p:nvPr/>
        </p:nvSpPr>
        <p:spPr bwMode="auto">
          <a:xfrm>
            <a:off x="1600200" y="6438900"/>
            <a:ext cx="2625725" cy="1588"/>
          </a:xfrm>
          <a:prstGeom prst="line">
            <a:avLst/>
          </a:prstGeom>
          <a:noFill/>
          <a:ln w="301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30" name="Line 73"/>
          <p:cNvSpPr>
            <a:spLocks noChangeShapeType="1"/>
          </p:cNvSpPr>
          <p:nvPr/>
        </p:nvSpPr>
        <p:spPr bwMode="auto">
          <a:xfrm>
            <a:off x="1604963" y="5118100"/>
            <a:ext cx="2625725" cy="1588"/>
          </a:xfrm>
          <a:prstGeom prst="line">
            <a:avLst/>
          </a:prstGeom>
          <a:noFill/>
          <a:ln w="301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31" name="Line 74"/>
          <p:cNvSpPr>
            <a:spLocks noChangeShapeType="1"/>
          </p:cNvSpPr>
          <p:nvPr/>
        </p:nvSpPr>
        <p:spPr bwMode="auto">
          <a:xfrm>
            <a:off x="1604963" y="5765800"/>
            <a:ext cx="2625725" cy="1588"/>
          </a:xfrm>
          <a:prstGeom prst="line">
            <a:avLst/>
          </a:prstGeom>
          <a:noFill/>
          <a:ln w="301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32" name="Line 75"/>
          <p:cNvSpPr>
            <a:spLocks noChangeShapeType="1"/>
          </p:cNvSpPr>
          <p:nvPr/>
        </p:nvSpPr>
        <p:spPr bwMode="auto">
          <a:xfrm>
            <a:off x="1604963" y="6997700"/>
            <a:ext cx="2625725" cy="1588"/>
          </a:xfrm>
          <a:prstGeom prst="line">
            <a:avLst/>
          </a:prstGeom>
          <a:noFill/>
          <a:ln w="301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33" name="Rectangle 85"/>
          <p:cNvSpPr>
            <a:spLocks noChangeArrowheads="1"/>
          </p:cNvSpPr>
          <p:nvPr/>
        </p:nvSpPr>
        <p:spPr bwMode="auto">
          <a:xfrm>
            <a:off x="1641475" y="6516688"/>
            <a:ext cx="200342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3200" b="1">
                <a:solidFill>
                  <a:srgbClr val="000000"/>
                </a:solidFill>
                <a:latin typeface="Kruti Dev 010" charset="0"/>
              </a:rPr>
              <a:t>O;oLFkkfooj.k</a:t>
            </a:r>
            <a:endParaRPr lang="en-US" sz="3200">
              <a:latin typeface="Kruti Dev 010" charset="0"/>
            </a:endParaRPr>
          </a:p>
        </p:txBody>
      </p:sp>
      <p:sp>
        <p:nvSpPr>
          <p:cNvPr id="43034" name="Rectangle 81"/>
          <p:cNvSpPr>
            <a:spLocks noChangeArrowheads="1"/>
          </p:cNvSpPr>
          <p:nvPr/>
        </p:nvSpPr>
        <p:spPr bwMode="auto">
          <a:xfrm>
            <a:off x="1774825" y="5788025"/>
            <a:ext cx="131445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4800" b="1">
                <a:solidFill>
                  <a:srgbClr val="000000"/>
                </a:solidFill>
                <a:latin typeface="Kruti Dev 010" charset="0"/>
              </a:rPr>
              <a:t>fxurh</a:t>
            </a:r>
          </a:p>
        </p:txBody>
      </p:sp>
      <p:sp>
        <p:nvSpPr>
          <p:cNvPr id="43035" name="Rectangle 75"/>
          <p:cNvSpPr>
            <a:spLocks noChangeArrowheads="1"/>
          </p:cNvSpPr>
          <p:nvPr/>
        </p:nvSpPr>
        <p:spPr bwMode="auto">
          <a:xfrm>
            <a:off x="1820863" y="5229225"/>
            <a:ext cx="2020887"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4800" b="1">
                <a:solidFill>
                  <a:srgbClr val="000000"/>
                </a:solidFill>
                <a:latin typeface="Kruti Dev 010" charset="0"/>
              </a:rPr>
              <a:t>ySO;oLFkk</a:t>
            </a:r>
          </a:p>
        </p:txBody>
      </p:sp>
      <p:sp>
        <p:nvSpPr>
          <p:cNvPr id="43036" name="Text Box 83"/>
          <p:cNvSpPr txBox="1">
            <a:spLocks noChangeArrowheads="1"/>
          </p:cNvSpPr>
          <p:nvPr/>
        </p:nvSpPr>
        <p:spPr bwMode="auto">
          <a:xfrm rot="-5400000">
            <a:off x="-552449" y="3282950"/>
            <a:ext cx="3128962"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4400" b="1">
                <a:latin typeface="Kruti Dev 010" charset="0"/>
              </a:rPr>
              <a:t>fu;e ¼‡½</a:t>
            </a:r>
            <a:endParaRPr lang="en-US" sz="4400">
              <a:latin typeface="Kruti Dev 010" charset="0"/>
            </a:endParaRPr>
          </a:p>
        </p:txBody>
      </p:sp>
      <p:sp>
        <p:nvSpPr>
          <p:cNvPr id="43037" name="Rectangle 77"/>
          <p:cNvSpPr>
            <a:spLocks noChangeArrowheads="1"/>
          </p:cNvSpPr>
          <p:nvPr/>
        </p:nvSpPr>
        <p:spPr bwMode="auto">
          <a:xfrm>
            <a:off x="2027238" y="4591050"/>
            <a:ext cx="1500187"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4800" b="1">
                <a:solidFill>
                  <a:srgbClr val="000000"/>
                </a:solidFill>
                <a:latin typeface="Kruti Dev 010" charset="0"/>
              </a:rPr>
              <a:t>fuxZeu</a:t>
            </a:r>
          </a:p>
        </p:txBody>
      </p:sp>
      <p:sp>
        <p:nvSpPr>
          <p:cNvPr id="43038" name="Rectangle 77"/>
          <p:cNvSpPr>
            <a:spLocks noChangeArrowheads="1"/>
          </p:cNvSpPr>
          <p:nvPr/>
        </p:nvSpPr>
        <p:spPr bwMode="auto">
          <a:xfrm>
            <a:off x="1658938" y="781050"/>
            <a:ext cx="152717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4800" b="1">
                <a:solidFill>
                  <a:srgbClr val="000000"/>
                </a:solidFill>
                <a:latin typeface="Kruti Dev 010" charset="0"/>
              </a:rPr>
              <a:t>mRifRr</a:t>
            </a:r>
            <a:endParaRPr lang="en-US" sz="4800">
              <a:latin typeface="Kruti Dev 010" charset="0"/>
            </a:endParaRPr>
          </a:p>
        </p:txBody>
      </p:sp>
      <p:sp>
        <p:nvSpPr>
          <p:cNvPr id="69" name="Rectangle 97"/>
          <p:cNvSpPr>
            <a:spLocks noChangeArrowheads="1"/>
          </p:cNvSpPr>
          <p:nvPr/>
        </p:nvSpPr>
        <p:spPr bwMode="auto">
          <a:xfrm>
            <a:off x="3733800" y="660400"/>
            <a:ext cx="671513" cy="1196975"/>
          </a:xfrm>
          <a:prstGeom prst="rect">
            <a:avLst/>
          </a:prstGeom>
          <a:noFill/>
          <a:ln>
            <a:noFill/>
          </a:ln>
          <a:effectLst>
            <a:outerShdw blurRad="63500" dist="46662" dir="2115817" algn="ctr" rotWithShape="0">
              <a:schemeClr val="bg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spAutoFit/>
          </a:bodyPr>
          <a:lstStyle/>
          <a:p>
            <a:pPr algn="l">
              <a:defRPr/>
            </a:pPr>
            <a:r>
              <a:rPr lang="en-US" sz="3600" i="1" dirty="0">
                <a:solidFill>
                  <a:srgbClr val="000000"/>
                </a:solidFill>
                <a:latin typeface="Kruti Dev 010" pitchFamily="2" charset="0"/>
              </a:rPr>
              <a:t>,</a:t>
            </a:r>
          </a:p>
          <a:p>
            <a:pPr algn="l">
              <a:defRPr/>
            </a:pPr>
            <a:r>
              <a:rPr lang="en-US" sz="3600" i="1" dirty="0">
                <a:solidFill>
                  <a:srgbClr val="000000"/>
                </a:solidFill>
                <a:latin typeface="Kruti Dev 010" pitchFamily="2" charset="0"/>
              </a:rPr>
              <a:t>lh</a:t>
            </a:r>
            <a:endParaRPr lang="en-US" sz="2000" i="1" dirty="0">
              <a:solidFill>
                <a:srgbClr val="000000"/>
              </a:solidFill>
              <a:latin typeface="Kruti Dev 010" pitchFamily="2" charset="0"/>
            </a:endParaRPr>
          </a:p>
        </p:txBody>
      </p:sp>
      <p:sp>
        <p:nvSpPr>
          <p:cNvPr id="70" name="Rectangle 97"/>
          <p:cNvSpPr>
            <a:spLocks noChangeArrowheads="1"/>
          </p:cNvSpPr>
          <p:nvPr/>
        </p:nvSpPr>
        <p:spPr bwMode="auto">
          <a:xfrm>
            <a:off x="3760788" y="6416675"/>
            <a:ext cx="671512" cy="1196975"/>
          </a:xfrm>
          <a:prstGeom prst="rect">
            <a:avLst/>
          </a:prstGeom>
          <a:noFill/>
          <a:ln>
            <a:noFill/>
          </a:ln>
          <a:effectLst>
            <a:outerShdw blurRad="63500" dist="46662" dir="2115817" algn="ctr" rotWithShape="0">
              <a:schemeClr val="bg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spAutoFit/>
          </a:bodyPr>
          <a:lstStyle/>
          <a:p>
            <a:pPr>
              <a:defRPr/>
            </a:pPr>
            <a:r>
              <a:rPr lang="en-US" sz="3600" i="1" dirty="0">
                <a:solidFill>
                  <a:srgbClr val="000000"/>
                </a:solidFill>
                <a:latin typeface="Kruti Dev 010" pitchFamily="2" charset="0"/>
              </a:rPr>
              <a:t>,y</a:t>
            </a:r>
          </a:p>
          <a:p>
            <a:pPr>
              <a:defRPr/>
            </a:pPr>
            <a:r>
              <a:rPr lang="en-US" sz="3600" i="1" dirty="0">
                <a:solidFill>
                  <a:srgbClr val="000000"/>
                </a:solidFill>
                <a:latin typeface="Kruti Dev 010" pitchFamily="2" charset="0"/>
              </a:rPr>
              <a:t>lh</a:t>
            </a:r>
            <a:endParaRPr lang="en-US" sz="2000" i="1" dirty="0">
              <a:solidFill>
                <a:srgbClr val="000000"/>
              </a:solidFill>
              <a:latin typeface="Kruti Dev 010" pitchFamily="2" charset="0"/>
            </a:endParaRPr>
          </a:p>
        </p:txBody>
      </p:sp>
      <p:sp>
        <p:nvSpPr>
          <p:cNvPr id="71" name="Text Box 44"/>
          <p:cNvSpPr txBox="1">
            <a:spLocks noChangeArrowheads="1"/>
          </p:cNvSpPr>
          <p:nvPr/>
        </p:nvSpPr>
        <p:spPr bwMode="auto">
          <a:xfrm>
            <a:off x="5030788" y="2271713"/>
            <a:ext cx="4572000" cy="3185487"/>
          </a:xfrm>
          <a:prstGeom prst="rect">
            <a:avLst/>
          </a:prstGeom>
          <a:noFill/>
          <a:ln w="12700">
            <a:noFill/>
            <a:miter lim="800000"/>
            <a:headEnd/>
            <a:tailEnd/>
          </a:ln>
          <a:effectLst>
            <a:outerShdw blurRad="63500" dist="38099" dir="2700000" algn="ctr" rotWithShape="0">
              <a:schemeClr val="tx1">
                <a:alpha val="74998"/>
              </a:schemeClr>
            </a:outerShdw>
          </a:effectLst>
        </p:spPr>
        <p:txBody>
          <a:bodyPr>
            <a:spAutoFit/>
          </a:bodyPr>
          <a:lstStyle/>
          <a:p>
            <a:pPr algn="ctr">
              <a:lnSpc>
                <a:spcPct val="65000"/>
              </a:lnSpc>
              <a:spcBef>
                <a:spcPct val="50000"/>
              </a:spcBef>
              <a:defRPr/>
            </a:pPr>
            <a:r>
              <a:rPr lang="en-US" sz="4800" b="1" dirty="0">
                <a:ln>
                  <a:solidFill>
                    <a:srgbClr val="FFFF00"/>
                  </a:solidFill>
                </a:ln>
                <a:solidFill>
                  <a:srgbClr val="FFEA18"/>
                </a:solidFill>
                <a:latin typeface="Kruti Dev 010" pitchFamily="2" charset="0"/>
                <a:ea typeface="ＭＳ Ｐゴシック" pitchFamily="-84" charset="-128"/>
                <a:cs typeface="+mn-cs"/>
              </a:rPr>
              <a:t>^^fu;e** dh</a:t>
            </a:r>
          </a:p>
          <a:p>
            <a:pPr algn="ctr">
              <a:lnSpc>
                <a:spcPct val="65000"/>
              </a:lnSpc>
              <a:spcBef>
                <a:spcPct val="50000"/>
              </a:spcBef>
              <a:defRPr/>
            </a:pPr>
            <a:r>
              <a:rPr lang="en-US" sz="4800" b="1" dirty="0">
                <a:solidFill>
                  <a:srgbClr val="FFFF00"/>
                </a:solidFill>
                <a:latin typeface="Kruti Dev 010"/>
                <a:ea typeface="ＭＳ Ｐゴシック" pitchFamily="34" charset="-128"/>
                <a:cs typeface="+mn-cs"/>
              </a:rPr>
              <a:t>‡</a:t>
            </a:r>
            <a:r>
              <a:rPr lang="en-US" sz="4800" b="1" dirty="0">
                <a:ln>
                  <a:solidFill>
                    <a:srgbClr val="FFFF00"/>
                  </a:solidFill>
                </a:ln>
                <a:solidFill>
                  <a:srgbClr val="FFEA18"/>
                </a:solidFill>
                <a:latin typeface="Kruti Dev 010" pitchFamily="2" charset="0"/>
                <a:ea typeface="ＭＳ Ｐゴシック" pitchFamily="-84" charset="-128"/>
                <a:cs typeface="+mn-cs"/>
              </a:rPr>
              <a:t> iqLrdsa</a:t>
            </a:r>
          </a:p>
          <a:p>
            <a:pPr algn="ctr">
              <a:lnSpc>
                <a:spcPct val="65000"/>
              </a:lnSpc>
              <a:spcBef>
                <a:spcPct val="50000"/>
              </a:spcBef>
              <a:defRPr/>
            </a:pPr>
            <a:r>
              <a:rPr lang="en-US" sz="4800" b="1" dirty="0">
                <a:ln>
                  <a:solidFill>
                    <a:srgbClr val="FFFF00"/>
                  </a:solidFill>
                </a:ln>
                <a:solidFill>
                  <a:srgbClr val="FFEA18"/>
                </a:solidFill>
                <a:latin typeface="Kruti Dev 010" pitchFamily="2" charset="0"/>
                <a:ea typeface="ＭＳ Ｐゴシック" pitchFamily="-84" charset="-128"/>
                <a:cs typeface="+mn-cs"/>
              </a:rPr>
              <a:t>vFkok</a:t>
            </a:r>
          </a:p>
          <a:p>
            <a:pPr algn="ctr">
              <a:lnSpc>
                <a:spcPct val="65000"/>
              </a:lnSpc>
              <a:spcBef>
                <a:spcPct val="50000"/>
              </a:spcBef>
              <a:defRPr/>
            </a:pPr>
            <a:r>
              <a:rPr lang="en-US" sz="4800" b="1" dirty="0">
                <a:ln>
                  <a:solidFill>
                    <a:srgbClr val="FFFF00"/>
                  </a:solidFill>
                </a:ln>
                <a:solidFill>
                  <a:srgbClr val="FFEA18"/>
                </a:solidFill>
                <a:latin typeface="Kruti Dev 010" pitchFamily="2" charset="0"/>
                <a:ea typeface="ＭＳ Ｐゴシック" pitchFamily="-84" charset="-128"/>
                <a:cs typeface="+mn-cs"/>
              </a:rPr>
              <a:t>^^rksjkg**</a:t>
            </a:r>
          </a:p>
        </p:txBody>
      </p:sp>
      <p:sp>
        <p:nvSpPr>
          <p:cNvPr id="72" name="Rectangle 71"/>
          <p:cNvSpPr>
            <a:spLocks noChangeArrowheads="1"/>
          </p:cNvSpPr>
          <p:nvPr/>
        </p:nvSpPr>
        <p:spPr bwMode="auto">
          <a:xfrm>
            <a:off x="6289675" y="331944"/>
            <a:ext cx="3571875" cy="2105705"/>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gn="ctr">
              <a:lnSpc>
                <a:spcPct val="110000"/>
              </a:lnSpc>
              <a:spcBef>
                <a:spcPts val="0"/>
              </a:spcBef>
              <a:defRPr/>
            </a:pPr>
            <a:r>
              <a:rPr lang="en-US" sz="4000" b="1" i="1" dirty="0">
                <a:ln>
                  <a:solidFill>
                    <a:schemeClr val="bg1"/>
                  </a:solidFill>
                </a:ln>
                <a:solidFill>
                  <a:schemeClr val="bg1"/>
                </a:solidFill>
                <a:latin typeface="Kruti Dev 010" pitchFamily="2" charset="0"/>
              </a:rPr>
              <a:t>iqjkus fu;e dh</a:t>
            </a:r>
          </a:p>
          <a:p>
            <a:pPr algn="ctr">
              <a:lnSpc>
                <a:spcPct val="110000"/>
              </a:lnSpc>
              <a:spcBef>
                <a:spcPts val="0"/>
              </a:spcBef>
              <a:defRPr/>
            </a:pPr>
            <a:r>
              <a:rPr lang="en-US" sz="4000" b="1" i="1" dirty="0">
                <a:ln>
                  <a:solidFill>
                    <a:schemeClr val="bg1"/>
                  </a:solidFill>
                </a:ln>
                <a:solidFill>
                  <a:schemeClr val="bg1"/>
                </a:solidFill>
                <a:latin typeface="Kruti Dev 010" pitchFamily="2" charset="0"/>
              </a:rPr>
              <a:t>iqLrdsa fu;ksftr djuk</a:t>
            </a:r>
            <a:endParaRPr lang="en-US" sz="4000" b="1" dirty="0">
              <a:ln>
                <a:solidFill>
                  <a:schemeClr val="bg1"/>
                </a:solidFill>
              </a:ln>
              <a:solidFill>
                <a:schemeClr val="bg1"/>
              </a:solidFill>
              <a:latin typeface="Kruti Dev 010" pitchFamily="2" charset="0"/>
            </a:endParaRPr>
          </a:p>
        </p:txBody>
      </p:sp>
      <p:sp>
        <p:nvSpPr>
          <p:cNvPr id="73" name="Text Box 58"/>
          <p:cNvSpPr txBox="1">
            <a:spLocks noChangeArrowheads="1"/>
          </p:cNvSpPr>
          <p:nvPr/>
        </p:nvSpPr>
        <p:spPr bwMode="auto">
          <a:xfrm>
            <a:off x="5357813" y="5937577"/>
            <a:ext cx="3956050" cy="1384995"/>
          </a:xfrm>
          <a:prstGeom prst="rect">
            <a:avLst/>
          </a:prstGeom>
          <a:noFill/>
          <a:ln w="12700">
            <a:noFill/>
            <a:miter lim="800000"/>
            <a:headEnd/>
            <a:tailEnd/>
          </a:ln>
          <a:effectLst>
            <a:outerShdw blurRad="63500" dist="71842" dir="2700000" algn="ctr" rotWithShape="0">
              <a:schemeClr val="tx1">
                <a:alpha val="74998"/>
              </a:schemeClr>
            </a:outerShdw>
          </a:effectLst>
        </p:spPr>
        <p:txBody>
          <a:bodyPr>
            <a:spAutoFit/>
          </a:bodyPr>
          <a:lstStyle/>
          <a:p>
            <a:pPr algn="ctr">
              <a:spcBef>
                <a:spcPct val="50000"/>
              </a:spcBef>
              <a:defRPr/>
            </a:pPr>
            <a:r>
              <a:rPr lang="en-US" sz="2800" b="1" dirty="0">
                <a:ln>
                  <a:solidFill>
                    <a:schemeClr val="bg1"/>
                  </a:solidFill>
                </a:ln>
                <a:solidFill>
                  <a:schemeClr val="bg1"/>
                </a:solidFill>
                <a:latin typeface="Kruti Dev 010" pitchFamily="2" charset="0"/>
                <a:ea typeface="+mn-ea"/>
                <a:cs typeface="+mn-cs"/>
              </a:rPr>
              <a:t>vuqekur% ckbZcy dk dky[kaM vczkge ds iwoZ ls</a:t>
            </a:r>
            <a:r>
              <a:rPr lang="en-US" sz="2800" b="1" dirty="0">
                <a:ln>
                  <a:solidFill>
                    <a:schemeClr val="bg1"/>
                  </a:solidFill>
                </a:ln>
                <a:solidFill>
                  <a:schemeClr val="bg1"/>
                </a:solidFill>
                <a:latin typeface="Kruti Dev 010"/>
                <a:ea typeface="ＭＳ Ｐゴシック" pitchFamily="34" charset="-128"/>
                <a:cs typeface="+mn-cs"/>
              </a:rPr>
              <a:t> ƒ†ŒŒ </a:t>
            </a:r>
            <a:r>
              <a:rPr lang="en-US" sz="2800" b="1" dirty="0">
                <a:ln>
                  <a:solidFill>
                    <a:schemeClr val="bg1"/>
                  </a:solidFill>
                </a:ln>
                <a:solidFill>
                  <a:schemeClr val="bg1"/>
                </a:solidFill>
                <a:latin typeface="Kruti Dev 010" pitchFamily="2" charset="0"/>
                <a:ea typeface="ＭＳ Ｐゴシック" pitchFamily="34" charset="-128"/>
                <a:cs typeface="+mn-cs"/>
              </a:rPr>
              <a:t>ch-lh-</a:t>
            </a:r>
            <a:endParaRPr lang="en-US" sz="2800" b="1" dirty="0">
              <a:ln>
                <a:solidFill>
                  <a:schemeClr val="bg1"/>
                </a:solidFill>
              </a:ln>
              <a:solidFill>
                <a:schemeClr val="bg1"/>
              </a:solidFill>
              <a:latin typeface="Kruti Dev 010" pitchFamily="2" charset="0"/>
              <a:ea typeface="+mn-ea"/>
              <a:cs typeface="+mn-cs"/>
            </a:endParaRPr>
          </a:p>
        </p:txBody>
      </p:sp>
      <p:sp>
        <p:nvSpPr>
          <p:cNvPr id="74" name="AutoShape 59"/>
          <p:cNvSpPr>
            <a:spLocks noChangeArrowheads="1"/>
          </p:cNvSpPr>
          <p:nvPr/>
        </p:nvSpPr>
        <p:spPr bwMode="auto">
          <a:xfrm>
            <a:off x="5348288" y="5956300"/>
            <a:ext cx="4010025" cy="1263650"/>
          </a:xfrm>
          <a:prstGeom prst="roundRect">
            <a:avLst>
              <a:gd name="adj" fmla="val 16667"/>
            </a:avLst>
          </a:prstGeom>
          <a:noFill/>
          <a:ln w="57150">
            <a:solidFill>
              <a:schemeClr val="bg1"/>
            </a:solidFill>
            <a:round/>
            <a:headEnd/>
            <a:tailEnd/>
          </a:ln>
          <a:effectLst>
            <a:outerShdw blurRad="63500" dist="71842"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pic>
        <p:nvPicPr>
          <p:cNvPr id="43045" name="Picture 53"/>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446588" y="204788"/>
            <a:ext cx="2095500" cy="1358900"/>
          </a:xfrm>
          <a:prstGeom prst="rect">
            <a:avLst/>
          </a:prstGeom>
          <a:noFill/>
          <a:ln w="76200">
            <a:solidFill>
              <a:srgbClr val="0000FF"/>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811066"/>
                                        </p:tgtEl>
                                        <p:attrNameLst>
                                          <p:attrName>style.visibility</p:attrName>
                                        </p:attrNameLst>
                                      </p:cBhvr>
                                      <p:to>
                                        <p:strVal val="visible"/>
                                      </p:to>
                                    </p:set>
                                    <p:animEffect transition="in" filter="wipe(up)">
                                      <p:cBhvr>
                                        <p:cTn id="7" dur="2000"/>
                                        <p:tgtEl>
                                          <p:spTgt spid="8110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1066" grpId="0" animBg="1"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057" name="Group 83"/>
          <p:cNvGrpSpPr>
            <a:grpSpLocks/>
          </p:cNvGrpSpPr>
          <p:nvPr/>
        </p:nvGrpSpPr>
        <p:grpSpPr bwMode="auto">
          <a:xfrm>
            <a:off x="169863" y="-176213"/>
            <a:ext cx="9750425" cy="7888288"/>
            <a:chOff x="169863" y="-176213"/>
            <a:chExt cx="9750425" cy="7888288"/>
          </a:xfrm>
        </p:grpSpPr>
        <p:sp>
          <p:nvSpPr>
            <p:cNvPr id="45058" name="Rectangle 2"/>
            <p:cNvSpPr>
              <a:spLocks noChangeArrowheads="1"/>
            </p:cNvSpPr>
            <p:nvPr/>
          </p:nvSpPr>
          <p:spPr bwMode="auto">
            <a:xfrm>
              <a:off x="169863" y="7427913"/>
              <a:ext cx="145415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l">
                <a:spcBef>
                  <a:spcPct val="50000"/>
                </a:spcBef>
              </a:pPr>
              <a:endParaRPr lang="en-US" sz="1000">
                <a:latin typeface="Kruti Dev 010" charset="0"/>
              </a:endParaRPr>
            </a:p>
          </p:txBody>
        </p:sp>
        <p:sp>
          <p:nvSpPr>
            <p:cNvPr id="45059" name="Rectangle 3"/>
            <p:cNvSpPr>
              <a:spLocks noChangeArrowheads="1"/>
            </p:cNvSpPr>
            <p:nvPr/>
          </p:nvSpPr>
          <p:spPr bwMode="auto">
            <a:xfrm>
              <a:off x="685800" y="455613"/>
              <a:ext cx="3922713" cy="6815137"/>
            </a:xfrm>
            <a:prstGeom prst="rect">
              <a:avLst/>
            </a:prstGeom>
            <a:noFill/>
            <a:ln w="1174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latin typeface="Kruti Dev 010" charset="0"/>
              </a:endParaRPr>
            </a:p>
          </p:txBody>
        </p:sp>
        <p:sp>
          <p:nvSpPr>
            <p:cNvPr id="45060" name="Line 4"/>
            <p:cNvSpPr>
              <a:spLocks noChangeShapeType="1"/>
            </p:cNvSpPr>
            <p:nvPr/>
          </p:nvSpPr>
          <p:spPr bwMode="auto">
            <a:xfrm flipV="1">
              <a:off x="1304925" y="515938"/>
              <a:ext cx="1588" cy="6715125"/>
            </a:xfrm>
            <a:prstGeom prst="line">
              <a:avLst/>
            </a:prstGeom>
            <a:noFill/>
            <a:ln w="1174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061" name="Line 8"/>
            <p:cNvSpPr>
              <a:spLocks noChangeShapeType="1"/>
            </p:cNvSpPr>
            <p:nvPr/>
          </p:nvSpPr>
          <p:spPr bwMode="auto">
            <a:xfrm>
              <a:off x="1600200" y="6438900"/>
              <a:ext cx="2625725" cy="1588"/>
            </a:xfrm>
            <a:prstGeom prst="line">
              <a:avLst/>
            </a:prstGeom>
            <a:noFill/>
            <a:ln w="301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062" name="Rectangle 10"/>
            <p:cNvSpPr>
              <a:spLocks noChangeArrowheads="1"/>
            </p:cNvSpPr>
            <p:nvPr/>
          </p:nvSpPr>
          <p:spPr bwMode="auto">
            <a:xfrm>
              <a:off x="3752850" y="3230563"/>
              <a:ext cx="384175" cy="1508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Kruti Dev 010" charset="0"/>
              </a:endParaRPr>
            </a:p>
          </p:txBody>
        </p:sp>
        <p:sp>
          <p:nvSpPr>
            <p:cNvPr id="45063" name="Rectangle 11"/>
            <p:cNvSpPr>
              <a:spLocks noChangeArrowheads="1"/>
            </p:cNvSpPr>
            <p:nvPr/>
          </p:nvSpPr>
          <p:spPr bwMode="auto">
            <a:xfrm>
              <a:off x="2860675" y="1481138"/>
              <a:ext cx="311150" cy="2571750"/>
            </a:xfrm>
            <a:prstGeom prst="rect">
              <a:avLst/>
            </a:prstGeom>
            <a:blipFill dpi="0" rotWithShape="0">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Kruti Dev 010" charset="0"/>
              </a:endParaRPr>
            </a:p>
          </p:txBody>
        </p:sp>
        <p:sp>
          <p:nvSpPr>
            <p:cNvPr id="45064" name="Rectangle 12"/>
            <p:cNvSpPr>
              <a:spLocks noChangeArrowheads="1"/>
            </p:cNvSpPr>
            <p:nvPr/>
          </p:nvSpPr>
          <p:spPr bwMode="auto">
            <a:xfrm>
              <a:off x="2838450" y="1450975"/>
              <a:ext cx="354013" cy="2622550"/>
            </a:xfrm>
            <a:prstGeom prst="rect">
              <a:avLst/>
            </a:prstGeom>
            <a:noFill/>
            <a:ln w="587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latin typeface="Kruti Dev 010" charset="0"/>
              </a:endParaRPr>
            </a:p>
          </p:txBody>
        </p:sp>
        <p:sp>
          <p:nvSpPr>
            <p:cNvPr id="45065" name="AutoShape 13"/>
            <p:cNvSpPr>
              <a:spLocks noChangeArrowheads="1"/>
            </p:cNvSpPr>
            <p:nvPr/>
          </p:nvSpPr>
          <p:spPr bwMode="auto">
            <a:xfrm rot="-2724430">
              <a:off x="2705894" y="3733007"/>
              <a:ext cx="590550" cy="601662"/>
            </a:xfrm>
            <a:prstGeom prst="rtTriangle">
              <a:avLst/>
            </a:prstGeom>
            <a:solidFill>
              <a:schemeClr val="tx2"/>
            </a:solidFill>
            <a:ln w="12700">
              <a:solidFill>
                <a:schemeClr val="tx1"/>
              </a:solidFill>
              <a:miter lim="800000"/>
              <a:headEnd/>
              <a:tailEnd/>
            </a:ln>
          </p:spPr>
          <p:txBody>
            <a:bodyPr wrap="none" anchor="ctr"/>
            <a:lstStyle/>
            <a:p>
              <a:endParaRPr lang="en-US">
                <a:latin typeface="Kruti Dev 010" charset="0"/>
              </a:endParaRPr>
            </a:p>
          </p:txBody>
        </p:sp>
        <p:sp>
          <p:nvSpPr>
            <p:cNvPr id="45066" name="Rectangle 45"/>
            <p:cNvSpPr>
              <a:spLocks noChangeArrowheads="1"/>
            </p:cNvSpPr>
            <p:nvPr/>
          </p:nvSpPr>
          <p:spPr bwMode="auto">
            <a:xfrm>
              <a:off x="4979988" y="414338"/>
              <a:ext cx="4708525" cy="685006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Kruti Dev 010" charset="0"/>
              </a:endParaRPr>
            </a:p>
          </p:txBody>
        </p:sp>
        <p:pic>
          <p:nvPicPr>
            <p:cNvPr id="45067" name="Picture 46"/>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979988" y="444500"/>
              <a:ext cx="4713287" cy="681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8" name="Rectangle 47"/>
            <p:cNvSpPr>
              <a:spLocks noChangeArrowheads="1"/>
            </p:cNvSpPr>
            <p:nvPr/>
          </p:nvSpPr>
          <p:spPr bwMode="auto">
            <a:xfrm>
              <a:off x="5008563" y="433388"/>
              <a:ext cx="4692650" cy="6769100"/>
            </a:xfrm>
            <a:prstGeom prst="rect">
              <a:avLst/>
            </a:prstGeom>
            <a:solidFill>
              <a:schemeClr val="tx1">
                <a:alpha val="50195"/>
              </a:schemeClr>
            </a:solidFill>
            <a:ln w="12700">
              <a:solidFill>
                <a:schemeClr val="tx1"/>
              </a:solidFill>
              <a:miter lim="800000"/>
              <a:headEnd/>
              <a:tailEnd/>
            </a:ln>
          </p:spPr>
          <p:txBody>
            <a:bodyPr wrap="none" anchor="ctr"/>
            <a:lstStyle/>
            <a:p>
              <a:endParaRPr lang="en-US">
                <a:latin typeface="Kruti Dev 010" charset="0"/>
              </a:endParaRPr>
            </a:p>
          </p:txBody>
        </p:sp>
        <p:grpSp>
          <p:nvGrpSpPr>
            <p:cNvPr id="45069" name="Group 84"/>
            <p:cNvGrpSpPr>
              <a:grpSpLocks/>
            </p:cNvGrpSpPr>
            <p:nvPr/>
          </p:nvGrpSpPr>
          <p:grpSpPr bwMode="auto">
            <a:xfrm>
              <a:off x="6024563" y="1873250"/>
              <a:ext cx="2693987" cy="3125788"/>
              <a:chOff x="1084" y="711"/>
              <a:chExt cx="2950" cy="2769"/>
            </a:xfrm>
          </p:grpSpPr>
          <p:grpSp>
            <p:nvGrpSpPr>
              <p:cNvPr id="45130" name="Group 85"/>
              <p:cNvGrpSpPr>
                <a:grpSpLocks/>
              </p:cNvGrpSpPr>
              <p:nvPr/>
            </p:nvGrpSpPr>
            <p:grpSpPr bwMode="auto">
              <a:xfrm>
                <a:off x="1084" y="711"/>
                <a:ext cx="2950" cy="2769"/>
                <a:chOff x="2707" y="548"/>
                <a:chExt cx="2950" cy="2769"/>
              </a:xfrm>
            </p:grpSpPr>
            <p:grpSp>
              <p:nvGrpSpPr>
                <p:cNvPr id="45136" name="Group 86"/>
                <p:cNvGrpSpPr>
                  <a:grpSpLocks/>
                </p:cNvGrpSpPr>
                <p:nvPr/>
              </p:nvGrpSpPr>
              <p:grpSpPr bwMode="auto">
                <a:xfrm>
                  <a:off x="3180" y="1046"/>
                  <a:ext cx="2105" cy="1421"/>
                  <a:chOff x="578" y="2316"/>
                  <a:chExt cx="2105" cy="1421"/>
                </a:xfrm>
              </p:grpSpPr>
              <p:sp>
                <p:nvSpPr>
                  <p:cNvPr id="45138" name="Freeform 87" descr="Cork"/>
                  <p:cNvSpPr>
                    <a:spLocks/>
                  </p:cNvSpPr>
                  <p:nvPr/>
                </p:nvSpPr>
                <p:spPr bwMode="auto">
                  <a:xfrm>
                    <a:off x="633" y="2316"/>
                    <a:ext cx="2050" cy="256"/>
                  </a:xfrm>
                  <a:custGeom>
                    <a:avLst/>
                    <a:gdLst>
                      <a:gd name="T0" fmla="*/ 2147483647 w 592"/>
                      <a:gd name="T1" fmla="*/ 2147483647 h 90"/>
                      <a:gd name="T2" fmla="*/ 2147483647 w 592"/>
                      <a:gd name="T3" fmla="*/ 2147483647 h 90"/>
                      <a:gd name="T4" fmla="*/ 2147483647 w 592"/>
                      <a:gd name="T5" fmla="*/ 2147483647 h 90"/>
                      <a:gd name="T6" fmla="*/ 2147483647 w 592"/>
                      <a:gd name="T7" fmla="*/ 2147483647 h 90"/>
                      <a:gd name="T8" fmla="*/ 2147483647 w 592"/>
                      <a:gd name="T9" fmla="*/ 2147483647 h 90"/>
                      <a:gd name="T10" fmla="*/ 2147483647 w 592"/>
                      <a:gd name="T11" fmla="*/ 2147483647 h 90"/>
                      <a:gd name="T12" fmla="*/ 2147483647 w 592"/>
                      <a:gd name="T13" fmla="*/ 2147483647 h 90"/>
                      <a:gd name="T14" fmla="*/ 2147483647 w 592"/>
                      <a:gd name="T15" fmla="*/ 2147483647 h 90"/>
                      <a:gd name="T16" fmla="*/ 2147483647 w 592"/>
                      <a:gd name="T17" fmla="*/ 2147483647 h 90"/>
                      <a:gd name="T18" fmla="*/ 2147483647 w 592"/>
                      <a:gd name="T19" fmla="*/ 2147483647 h 90"/>
                      <a:gd name="T20" fmla="*/ 2147483647 w 592"/>
                      <a:gd name="T21" fmla="*/ 0 h 90"/>
                      <a:gd name="T22" fmla="*/ 2147483647 w 592"/>
                      <a:gd name="T23" fmla="*/ 2147483647 h 90"/>
                      <a:gd name="T24" fmla="*/ 2147483647 w 592"/>
                      <a:gd name="T25" fmla="*/ 2147483647 h 90"/>
                      <a:gd name="T26" fmla="*/ 2147483647 w 592"/>
                      <a:gd name="T27" fmla="*/ 2147483647 h 90"/>
                      <a:gd name="T28" fmla="*/ 2147483647 w 592"/>
                      <a:gd name="T29" fmla="*/ 2147483647 h 90"/>
                      <a:gd name="T30" fmla="*/ 2147483647 w 592"/>
                      <a:gd name="T31" fmla="*/ 2147483647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2"/>
                      <a:gd name="T49" fmla="*/ 0 h 90"/>
                      <a:gd name="T50" fmla="*/ 592 w 592"/>
                      <a:gd name="T51" fmla="*/ 90 h 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2" h="90">
                        <a:moveTo>
                          <a:pt x="8" y="90"/>
                        </a:moveTo>
                        <a:cubicBezTo>
                          <a:pt x="0" y="78"/>
                          <a:pt x="10" y="51"/>
                          <a:pt x="22" y="44"/>
                        </a:cubicBezTo>
                        <a:cubicBezTo>
                          <a:pt x="27" y="35"/>
                          <a:pt x="23" y="39"/>
                          <a:pt x="34" y="36"/>
                        </a:cubicBezTo>
                        <a:cubicBezTo>
                          <a:pt x="38" y="34"/>
                          <a:pt x="46" y="32"/>
                          <a:pt x="46" y="32"/>
                        </a:cubicBezTo>
                        <a:cubicBezTo>
                          <a:pt x="72" y="33"/>
                          <a:pt x="84" y="35"/>
                          <a:pt x="112" y="34"/>
                        </a:cubicBezTo>
                        <a:cubicBezTo>
                          <a:pt x="125" y="35"/>
                          <a:pt x="138" y="38"/>
                          <a:pt x="152" y="40"/>
                        </a:cubicBezTo>
                        <a:cubicBezTo>
                          <a:pt x="158" y="42"/>
                          <a:pt x="170" y="46"/>
                          <a:pt x="170" y="46"/>
                        </a:cubicBezTo>
                        <a:cubicBezTo>
                          <a:pt x="192" y="42"/>
                          <a:pt x="215" y="46"/>
                          <a:pt x="238" y="52"/>
                        </a:cubicBezTo>
                        <a:cubicBezTo>
                          <a:pt x="271" y="50"/>
                          <a:pt x="304" y="47"/>
                          <a:pt x="338" y="44"/>
                        </a:cubicBezTo>
                        <a:cubicBezTo>
                          <a:pt x="381" y="33"/>
                          <a:pt x="427" y="24"/>
                          <a:pt x="472" y="16"/>
                        </a:cubicBezTo>
                        <a:cubicBezTo>
                          <a:pt x="488" y="12"/>
                          <a:pt x="503" y="4"/>
                          <a:pt x="520" y="0"/>
                        </a:cubicBezTo>
                        <a:cubicBezTo>
                          <a:pt x="537" y="0"/>
                          <a:pt x="554" y="0"/>
                          <a:pt x="572" y="2"/>
                        </a:cubicBezTo>
                        <a:cubicBezTo>
                          <a:pt x="582" y="3"/>
                          <a:pt x="587" y="21"/>
                          <a:pt x="590" y="30"/>
                        </a:cubicBezTo>
                        <a:cubicBezTo>
                          <a:pt x="590" y="32"/>
                          <a:pt x="592" y="36"/>
                          <a:pt x="592" y="36"/>
                        </a:cubicBezTo>
                        <a:cubicBezTo>
                          <a:pt x="588" y="45"/>
                          <a:pt x="589" y="52"/>
                          <a:pt x="582" y="60"/>
                        </a:cubicBezTo>
                        <a:cubicBezTo>
                          <a:pt x="579" y="67"/>
                          <a:pt x="577" y="66"/>
                          <a:pt x="584" y="66"/>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45139" name="Freeform 88" descr="Cork"/>
                  <p:cNvSpPr>
                    <a:spLocks/>
                  </p:cNvSpPr>
                  <p:nvPr/>
                </p:nvSpPr>
                <p:spPr bwMode="auto">
                  <a:xfrm>
                    <a:off x="578" y="2506"/>
                    <a:ext cx="2074" cy="1231"/>
                  </a:xfrm>
                  <a:custGeom>
                    <a:avLst/>
                    <a:gdLst>
                      <a:gd name="T0" fmla="*/ 2147483647 w 599"/>
                      <a:gd name="T1" fmla="*/ 0 h 432"/>
                      <a:gd name="T2" fmla="*/ 2147483647 w 599"/>
                      <a:gd name="T3" fmla="*/ 2147483647 h 432"/>
                      <a:gd name="T4" fmla="*/ 2147483647 w 599"/>
                      <a:gd name="T5" fmla="*/ 2147483647 h 432"/>
                      <a:gd name="T6" fmla="*/ 2147483647 w 599"/>
                      <a:gd name="T7" fmla="*/ 2147483647 h 432"/>
                      <a:gd name="T8" fmla="*/ 2147483647 w 599"/>
                      <a:gd name="T9" fmla="*/ 2147483647 h 432"/>
                      <a:gd name="T10" fmla="*/ 2147483647 w 599"/>
                      <a:gd name="T11" fmla="*/ 2147483647 h 432"/>
                      <a:gd name="T12" fmla="*/ 2147483647 w 599"/>
                      <a:gd name="T13" fmla="*/ 2147483647 h 432"/>
                      <a:gd name="T14" fmla="*/ 2147483647 w 599"/>
                      <a:gd name="T15" fmla="*/ 2147483647 h 432"/>
                      <a:gd name="T16" fmla="*/ 2147483647 w 599"/>
                      <a:gd name="T17" fmla="*/ 2147483647 h 432"/>
                      <a:gd name="T18" fmla="*/ 2147483647 w 599"/>
                      <a:gd name="T19" fmla="*/ 2147483647 h 432"/>
                      <a:gd name="T20" fmla="*/ 2147483647 w 599"/>
                      <a:gd name="T21" fmla="*/ 2147483647 h 432"/>
                      <a:gd name="T22" fmla="*/ 2147483647 w 599"/>
                      <a:gd name="T23" fmla="*/ 2147483647 h 432"/>
                      <a:gd name="T24" fmla="*/ 2147483647 w 599"/>
                      <a:gd name="T25" fmla="*/ 2147483647 h 432"/>
                      <a:gd name="T26" fmla="*/ 2147483647 w 599"/>
                      <a:gd name="T27" fmla="*/ 2147483647 h 432"/>
                      <a:gd name="T28" fmla="*/ 2147483647 w 599"/>
                      <a:gd name="T29" fmla="*/ 2147483647 h 432"/>
                      <a:gd name="T30" fmla="*/ 2147483647 w 599"/>
                      <a:gd name="T31" fmla="*/ 2147483647 h 432"/>
                      <a:gd name="T32" fmla="*/ 2147483647 w 599"/>
                      <a:gd name="T33" fmla="*/ 2147483647 h 432"/>
                      <a:gd name="T34" fmla="*/ 2147483647 w 599"/>
                      <a:gd name="T35" fmla="*/ 2147483647 h 432"/>
                      <a:gd name="T36" fmla="*/ 2147483647 w 599"/>
                      <a:gd name="T37" fmla="*/ 2147483647 h 432"/>
                      <a:gd name="T38" fmla="*/ 2147483647 w 599"/>
                      <a:gd name="T39" fmla="*/ 2147483647 h 432"/>
                      <a:gd name="T40" fmla="*/ 2147483647 w 599"/>
                      <a:gd name="T41" fmla="*/ 2147483647 h 432"/>
                      <a:gd name="T42" fmla="*/ 2147483647 w 599"/>
                      <a:gd name="T43" fmla="*/ 2147483647 h 432"/>
                      <a:gd name="T44" fmla="*/ 2147483647 w 599"/>
                      <a:gd name="T45" fmla="*/ 2147483647 h 432"/>
                      <a:gd name="T46" fmla="*/ 2147483647 w 599"/>
                      <a:gd name="T47" fmla="*/ 2147483647 h 432"/>
                      <a:gd name="T48" fmla="*/ 2147483647 w 599"/>
                      <a:gd name="T49" fmla="*/ 2147483647 h 432"/>
                      <a:gd name="T50" fmla="*/ 2147483647 w 599"/>
                      <a:gd name="T51" fmla="*/ 2147483647 h 432"/>
                      <a:gd name="T52" fmla="*/ 2147483647 w 599"/>
                      <a:gd name="T53" fmla="*/ 2147483647 h 432"/>
                      <a:gd name="T54" fmla="*/ 2147483647 w 599"/>
                      <a:gd name="T55" fmla="*/ 2147483647 h 432"/>
                      <a:gd name="T56" fmla="*/ 2147483647 w 599"/>
                      <a:gd name="T57" fmla="*/ 2147483647 h 432"/>
                      <a:gd name="T58" fmla="*/ 2147483647 w 599"/>
                      <a:gd name="T59" fmla="*/ 2147483647 h 432"/>
                      <a:gd name="T60" fmla="*/ 2147483647 w 599"/>
                      <a:gd name="T61" fmla="*/ 2147483647 h 4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99"/>
                      <a:gd name="T94" fmla="*/ 0 h 432"/>
                      <a:gd name="T95" fmla="*/ 599 w 599"/>
                      <a:gd name="T96" fmla="*/ 432 h 4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99" h="432">
                        <a:moveTo>
                          <a:pt x="599" y="0"/>
                        </a:moveTo>
                        <a:cubicBezTo>
                          <a:pt x="597" y="2"/>
                          <a:pt x="596" y="4"/>
                          <a:pt x="595" y="6"/>
                        </a:cubicBezTo>
                        <a:cubicBezTo>
                          <a:pt x="593" y="7"/>
                          <a:pt x="590" y="8"/>
                          <a:pt x="589" y="10"/>
                        </a:cubicBezTo>
                        <a:cubicBezTo>
                          <a:pt x="587" y="11"/>
                          <a:pt x="585" y="23"/>
                          <a:pt x="585" y="24"/>
                        </a:cubicBezTo>
                        <a:cubicBezTo>
                          <a:pt x="575" y="45"/>
                          <a:pt x="570" y="72"/>
                          <a:pt x="557" y="92"/>
                        </a:cubicBezTo>
                        <a:cubicBezTo>
                          <a:pt x="551" y="130"/>
                          <a:pt x="537" y="171"/>
                          <a:pt x="525" y="208"/>
                        </a:cubicBezTo>
                        <a:cubicBezTo>
                          <a:pt x="523" y="228"/>
                          <a:pt x="519" y="246"/>
                          <a:pt x="515" y="266"/>
                        </a:cubicBezTo>
                        <a:cubicBezTo>
                          <a:pt x="511" y="294"/>
                          <a:pt x="511" y="322"/>
                          <a:pt x="505" y="350"/>
                        </a:cubicBezTo>
                        <a:cubicBezTo>
                          <a:pt x="503" y="368"/>
                          <a:pt x="503" y="385"/>
                          <a:pt x="495" y="402"/>
                        </a:cubicBezTo>
                        <a:cubicBezTo>
                          <a:pt x="492" y="416"/>
                          <a:pt x="474" y="420"/>
                          <a:pt x="461" y="422"/>
                        </a:cubicBezTo>
                        <a:cubicBezTo>
                          <a:pt x="440" y="416"/>
                          <a:pt x="450" y="419"/>
                          <a:pt x="433" y="414"/>
                        </a:cubicBezTo>
                        <a:cubicBezTo>
                          <a:pt x="429" y="412"/>
                          <a:pt x="421" y="410"/>
                          <a:pt x="421" y="410"/>
                        </a:cubicBezTo>
                        <a:cubicBezTo>
                          <a:pt x="410" y="394"/>
                          <a:pt x="414" y="367"/>
                          <a:pt x="425" y="352"/>
                        </a:cubicBezTo>
                        <a:cubicBezTo>
                          <a:pt x="426" y="347"/>
                          <a:pt x="431" y="342"/>
                          <a:pt x="431" y="338"/>
                        </a:cubicBezTo>
                        <a:cubicBezTo>
                          <a:pt x="429" y="328"/>
                          <a:pt x="405" y="328"/>
                          <a:pt x="405" y="328"/>
                        </a:cubicBezTo>
                        <a:cubicBezTo>
                          <a:pt x="392" y="315"/>
                          <a:pt x="365" y="319"/>
                          <a:pt x="347" y="316"/>
                        </a:cubicBezTo>
                        <a:cubicBezTo>
                          <a:pt x="268" y="322"/>
                          <a:pt x="188" y="334"/>
                          <a:pt x="113" y="360"/>
                        </a:cubicBezTo>
                        <a:cubicBezTo>
                          <a:pt x="101" y="377"/>
                          <a:pt x="116" y="356"/>
                          <a:pt x="103" y="368"/>
                        </a:cubicBezTo>
                        <a:cubicBezTo>
                          <a:pt x="99" y="370"/>
                          <a:pt x="90" y="387"/>
                          <a:pt x="87" y="392"/>
                        </a:cubicBezTo>
                        <a:cubicBezTo>
                          <a:pt x="94" y="431"/>
                          <a:pt x="75" y="417"/>
                          <a:pt x="53" y="432"/>
                        </a:cubicBezTo>
                        <a:cubicBezTo>
                          <a:pt x="44" y="429"/>
                          <a:pt x="36" y="426"/>
                          <a:pt x="29" y="422"/>
                        </a:cubicBezTo>
                        <a:cubicBezTo>
                          <a:pt x="24" y="419"/>
                          <a:pt x="17" y="414"/>
                          <a:pt x="17" y="414"/>
                        </a:cubicBezTo>
                        <a:cubicBezTo>
                          <a:pt x="12" y="399"/>
                          <a:pt x="16" y="404"/>
                          <a:pt x="7" y="398"/>
                        </a:cubicBezTo>
                        <a:cubicBezTo>
                          <a:pt x="0" y="388"/>
                          <a:pt x="5" y="380"/>
                          <a:pt x="11" y="372"/>
                        </a:cubicBezTo>
                        <a:cubicBezTo>
                          <a:pt x="8" y="357"/>
                          <a:pt x="13" y="347"/>
                          <a:pt x="17" y="334"/>
                        </a:cubicBezTo>
                        <a:cubicBezTo>
                          <a:pt x="19" y="311"/>
                          <a:pt x="19" y="283"/>
                          <a:pt x="27" y="262"/>
                        </a:cubicBezTo>
                        <a:cubicBezTo>
                          <a:pt x="28" y="237"/>
                          <a:pt x="32" y="212"/>
                          <a:pt x="29" y="188"/>
                        </a:cubicBezTo>
                        <a:cubicBezTo>
                          <a:pt x="31" y="167"/>
                          <a:pt x="27" y="146"/>
                          <a:pt x="31" y="126"/>
                        </a:cubicBezTo>
                        <a:cubicBezTo>
                          <a:pt x="29" y="108"/>
                          <a:pt x="27" y="99"/>
                          <a:pt x="29" y="82"/>
                        </a:cubicBezTo>
                        <a:cubicBezTo>
                          <a:pt x="26" y="64"/>
                          <a:pt x="23" y="47"/>
                          <a:pt x="21" y="30"/>
                        </a:cubicBezTo>
                        <a:cubicBezTo>
                          <a:pt x="23" y="10"/>
                          <a:pt x="28" y="9"/>
                          <a:pt x="19" y="14"/>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grpSp>
            <p:pic>
              <p:nvPicPr>
                <p:cNvPr id="45137" name="Picture 89"/>
                <p:cNvPicPr>
                  <a:picLocks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707" y="548"/>
                  <a:ext cx="2950" cy="2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sp>
            <p:nvSpPr>
              <p:cNvPr id="45131" name="Freeform 90"/>
              <p:cNvSpPr>
                <a:spLocks/>
              </p:cNvSpPr>
              <p:nvPr/>
            </p:nvSpPr>
            <p:spPr bwMode="auto">
              <a:xfrm>
                <a:off x="1616" y="2649"/>
                <a:ext cx="88" cy="277"/>
              </a:xfrm>
              <a:custGeom>
                <a:avLst/>
                <a:gdLst>
                  <a:gd name="T0" fmla="*/ 251 w 85"/>
                  <a:gd name="T1" fmla="*/ 3 h 318"/>
                  <a:gd name="T2" fmla="*/ 218 w 85"/>
                  <a:gd name="T3" fmla="*/ 3 h 318"/>
                  <a:gd name="T4" fmla="*/ 165 w 85"/>
                  <a:gd name="T5" fmla="*/ 3 h 318"/>
                  <a:gd name="T6" fmla="*/ 189 w 85"/>
                  <a:gd name="T7" fmla="*/ 3 h 318"/>
                  <a:gd name="T8" fmla="*/ 218 w 85"/>
                  <a:gd name="T9" fmla="*/ 3 h 318"/>
                  <a:gd name="T10" fmla="*/ 129 w 85"/>
                  <a:gd name="T11" fmla="*/ 3 h 318"/>
                  <a:gd name="T12" fmla="*/ 129 w 85"/>
                  <a:gd name="T13" fmla="*/ 3 h 318"/>
                  <a:gd name="T14" fmla="*/ 165 w 85"/>
                  <a:gd name="T15" fmla="*/ 3 h 318"/>
                  <a:gd name="T16" fmla="*/ 98 w 85"/>
                  <a:gd name="T17" fmla="*/ 3 h 318"/>
                  <a:gd name="T18" fmla="*/ 129 w 85"/>
                  <a:gd name="T19" fmla="*/ 3 h 318"/>
                  <a:gd name="T20" fmla="*/ 165 w 85"/>
                  <a:gd name="T21" fmla="*/ 3 h 318"/>
                  <a:gd name="T22" fmla="*/ 129 w 85"/>
                  <a:gd name="T23" fmla="*/ 3 h 318"/>
                  <a:gd name="T24" fmla="*/ 165 w 85"/>
                  <a:gd name="T25" fmla="*/ 3 h 318"/>
                  <a:gd name="T26" fmla="*/ 129 w 85"/>
                  <a:gd name="T27" fmla="*/ 3 h 318"/>
                  <a:gd name="T28" fmla="*/ 165 w 85"/>
                  <a:gd name="T29" fmla="*/ 3 h 318"/>
                  <a:gd name="T30" fmla="*/ 189 w 85"/>
                  <a:gd name="T31" fmla="*/ 3 h 318"/>
                  <a:gd name="T32" fmla="*/ 251 w 85"/>
                  <a:gd name="T33" fmla="*/ 3 h 318"/>
                  <a:gd name="T34" fmla="*/ 277 w 85"/>
                  <a:gd name="T35" fmla="*/ 3 h 318"/>
                  <a:gd name="T36" fmla="*/ 251 w 85"/>
                  <a:gd name="T37" fmla="*/ 3 h 318"/>
                  <a:gd name="T38" fmla="*/ 218 w 85"/>
                  <a:gd name="T39" fmla="*/ 3 h 318"/>
                  <a:gd name="T40" fmla="*/ 189 w 85"/>
                  <a:gd name="T41" fmla="*/ 3 h 318"/>
                  <a:gd name="T42" fmla="*/ 129 w 85"/>
                  <a:gd name="T43" fmla="*/ 3 h 318"/>
                  <a:gd name="T44" fmla="*/ 98 w 85"/>
                  <a:gd name="T45" fmla="*/ 3 h 318"/>
                  <a:gd name="T46" fmla="*/ 74 w 85"/>
                  <a:gd name="T47" fmla="*/ 3 h 318"/>
                  <a:gd name="T48" fmla="*/ 5 w 85"/>
                  <a:gd name="T49" fmla="*/ 3 h 318"/>
                  <a:gd name="T50" fmla="*/ 129 w 85"/>
                  <a:gd name="T51" fmla="*/ 3 h 318"/>
                  <a:gd name="T52" fmla="*/ 218 w 85"/>
                  <a:gd name="T53" fmla="*/ 3 h 318"/>
                  <a:gd name="T54" fmla="*/ 251 w 85"/>
                  <a:gd name="T55" fmla="*/ 3 h 318"/>
                  <a:gd name="T56" fmla="*/ 218 w 85"/>
                  <a:gd name="T57" fmla="*/ 3 h 318"/>
                  <a:gd name="T58" fmla="*/ 218 w 85"/>
                  <a:gd name="T59" fmla="*/ 3 h 318"/>
                  <a:gd name="T60" fmla="*/ 165 w 85"/>
                  <a:gd name="T61" fmla="*/ 3 h 318"/>
                  <a:gd name="T62" fmla="*/ 74 w 85"/>
                  <a:gd name="T63" fmla="*/ 3 h 318"/>
                  <a:gd name="T64" fmla="*/ 129 w 85"/>
                  <a:gd name="T65" fmla="*/ 3 h 318"/>
                  <a:gd name="T66" fmla="*/ 189 w 85"/>
                  <a:gd name="T67" fmla="*/ 3 h 318"/>
                  <a:gd name="T68" fmla="*/ 251 w 85"/>
                  <a:gd name="T69" fmla="*/ 3 h 3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318"/>
                  <a:gd name="T107" fmla="*/ 85 w 85"/>
                  <a:gd name="T108" fmla="*/ 318 h 3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318">
                    <a:moveTo>
                      <a:pt x="72" y="153"/>
                    </a:moveTo>
                    <a:cubicBezTo>
                      <a:pt x="69" y="125"/>
                      <a:pt x="70" y="96"/>
                      <a:pt x="64" y="69"/>
                    </a:cubicBezTo>
                    <a:cubicBezTo>
                      <a:pt x="61" y="58"/>
                      <a:pt x="57" y="43"/>
                      <a:pt x="47" y="43"/>
                    </a:cubicBezTo>
                    <a:cubicBezTo>
                      <a:pt x="37" y="43"/>
                      <a:pt x="55" y="69"/>
                      <a:pt x="55" y="69"/>
                    </a:cubicBezTo>
                    <a:cubicBezTo>
                      <a:pt x="58" y="55"/>
                      <a:pt x="67" y="40"/>
                      <a:pt x="64" y="27"/>
                    </a:cubicBezTo>
                    <a:cubicBezTo>
                      <a:pt x="61" y="17"/>
                      <a:pt x="41" y="0"/>
                      <a:pt x="38" y="10"/>
                    </a:cubicBezTo>
                    <a:cubicBezTo>
                      <a:pt x="30" y="27"/>
                      <a:pt x="61" y="111"/>
                      <a:pt x="38" y="43"/>
                    </a:cubicBezTo>
                    <a:cubicBezTo>
                      <a:pt x="46" y="96"/>
                      <a:pt x="56" y="134"/>
                      <a:pt x="47" y="187"/>
                    </a:cubicBezTo>
                    <a:cubicBezTo>
                      <a:pt x="41" y="178"/>
                      <a:pt x="31" y="171"/>
                      <a:pt x="30" y="161"/>
                    </a:cubicBezTo>
                    <a:cubicBezTo>
                      <a:pt x="28" y="149"/>
                      <a:pt x="26" y="128"/>
                      <a:pt x="38" y="128"/>
                    </a:cubicBezTo>
                    <a:cubicBezTo>
                      <a:pt x="49" y="128"/>
                      <a:pt x="47" y="172"/>
                      <a:pt x="47" y="161"/>
                    </a:cubicBezTo>
                    <a:cubicBezTo>
                      <a:pt x="47" y="141"/>
                      <a:pt x="38" y="121"/>
                      <a:pt x="38" y="102"/>
                    </a:cubicBezTo>
                    <a:cubicBezTo>
                      <a:pt x="38" y="84"/>
                      <a:pt x="47" y="135"/>
                      <a:pt x="47" y="153"/>
                    </a:cubicBezTo>
                    <a:cubicBezTo>
                      <a:pt x="47" y="164"/>
                      <a:pt x="38" y="130"/>
                      <a:pt x="38" y="119"/>
                    </a:cubicBezTo>
                    <a:cubicBezTo>
                      <a:pt x="38" y="110"/>
                      <a:pt x="44" y="135"/>
                      <a:pt x="47" y="144"/>
                    </a:cubicBezTo>
                    <a:cubicBezTo>
                      <a:pt x="49" y="152"/>
                      <a:pt x="52" y="161"/>
                      <a:pt x="55" y="170"/>
                    </a:cubicBezTo>
                    <a:cubicBezTo>
                      <a:pt x="73" y="83"/>
                      <a:pt x="55" y="148"/>
                      <a:pt x="72" y="203"/>
                    </a:cubicBezTo>
                    <a:cubicBezTo>
                      <a:pt x="74" y="211"/>
                      <a:pt x="77" y="220"/>
                      <a:pt x="80" y="229"/>
                    </a:cubicBezTo>
                    <a:cubicBezTo>
                      <a:pt x="77" y="245"/>
                      <a:pt x="85" y="269"/>
                      <a:pt x="72" y="279"/>
                    </a:cubicBezTo>
                    <a:cubicBezTo>
                      <a:pt x="66" y="282"/>
                      <a:pt x="39" y="202"/>
                      <a:pt x="64" y="271"/>
                    </a:cubicBezTo>
                    <a:cubicBezTo>
                      <a:pt x="61" y="285"/>
                      <a:pt x="66" y="305"/>
                      <a:pt x="55" y="313"/>
                    </a:cubicBezTo>
                    <a:cubicBezTo>
                      <a:pt x="46" y="318"/>
                      <a:pt x="40" y="297"/>
                      <a:pt x="38" y="288"/>
                    </a:cubicBezTo>
                    <a:cubicBezTo>
                      <a:pt x="31" y="260"/>
                      <a:pt x="32" y="231"/>
                      <a:pt x="30" y="203"/>
                    </a:cubicBezTo>
                    <a:cubicBezTo>
                      <a:pt x="27" y="217"/>
                      <a:pt x="35" y="241"/>
                      <a:pt x="22" y="246"/>
                    </a:cubicBezTo>
                    <a:cubicBezTo>
                      <a:pt x="10" y="250"/>
                      <a:pt x="6" y="224"/>
                      <a:pt x="5" y="212"/>
                    </a:cubicBezTo>
                    <a:cubicBezTo>
                      <a:pt x="0" y="173"/>
                      <a:pt x="15" y="167"/>
                      <a:pt x="38" y="144"/>
                    </a:cubicBezTo>
                    <a:cubicBezTo>
                      <a:pt x="46" y="152"/>
                      <a:pt x="58" y="158"/>
                      <a:pt x="64" y="170"/>
                    </a:cubicBezTo>
                    <a:cubicBezTo>
                      <a:pt x="70" y="185"/>
                      <a:pt x="72" y="203"/>
                      <a:pt x="72" y="220"/>
                    </a:cubicBezTo>
                    <a:cubicBezTo>
                      <a:pt x="72" y="231"/>
                      <a:pt x="66" y="198"/>
                      <a:pt x="64" y="187"/>
                    </a:cubicBezTo>
                    <a:cubicBezTo>
                      <a:pt x="78" y="124"/>
                      <a:pt x="84" y="73"/>
                      <a:pt x="64" y="10"/>
                    </a:cubicBezTo>
                    <a:cubicBezTo>
                      <a:pt x="58" y="18"/>
                      <a:pt x="54" y="28"/>
                      <a:pt x="47" y="35"/>
                    </a:cubicBezTo>
                    <a:cubicBezTo>
                      <a:pt x="40" y="40"/>
                      <a:pt x="23" y="34"/>
                      <a:pt x="22" y="43"/>
                    </a:cubicBezTo>
                    <a:cubicBezTo>
                      <a:pt x="19" y="60"/>
                      <a:pt x="38" y="94"/>
                      <a:pt x="38" y="94"/>
                    </a:cubicBezTo>
                    <a:cubicBezTo>
                      <a:pt x="57" y="39"/>
                      <a:pt x="38" y="80"/>
                      <a:pt x="55" y="136"/>
                    </a:cubicBezTo>
                    <a:cubicBezTo>
                      <a:pt x="57" y="143"/>
                      <a:pt x="66" y="147"/>
                      <a:pt x="72" y="153"/>
                    </a:cubicBezTo>
                    <a:close/>
                  </a:path>
                </a:pathLst>
              </a:custGeom>
              <a:solidFill>
                <a:schemeClr val="bg2"/>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45132" name="Freeform 91"/>
              <p:cNvSpPr>
                <a:spLocks/>
              </p:cNvSpPr>
              <p:nvPr/>
            </p:nvSpPr>
            <p:spPr bwMode="auto">
              <a:xfrm flipH="1">
                <a:off x="1529" y="2647"/>
                <a:ext cx="355" cy="309"/>
              </a:xfrm>
              <a:custGeom>
                <a:avLst/>
                <a:gdLst>
                  <a:gd name="T0" fmla="*/ 2147483647 w 105"/>
                  <a:gd name="T1" fmla="*/ 0 h 354"/>
                  <a:gd name="T2" fmla="*/ 2147483647 w 105"/>
                  <a:gd name="T3" fmla="*/ 3 h 354"/>
                  <a:gd name="T4" fmla="*/ 2147483647 w 105"/>
                  <a:gd name="T5" fmla="*/ 3 h 354"/>
                  <a:gd name="T6" fmla="*/ 2147483647 w 105"/>
                  <a:gd name="T7" fmla="*/ 3 h 354"/>
                  <a:gd name="T8" fmla="*/ 2147483647 w 105"/>
                  <a:gd name="T9" fmla="*/ 3 h 354"/>
                  <a:gd name="T10" fmla="*/ 2147483647 w 105"/>
                  <a:gd name="T11" fmla="*/ 3 h 354"/>
                  <a:gd name="T12" fmla="*/ 2147483647 w 105"/>
                  <a:gd name="T13" fmla="*/ 3 h 354"/>
                  <a:gd name="T14" fmla="*/ 2147483647 w 105"/>
                  <a:gd name="T15" fmla="*/ 3 h 354"/>
                  <a:gd name="T16" fmla="*/ 2147483647 w 105"/>
                  <a:gd name="T17" fmla="*/ 3 h 354"/>
                  <a:gd name="T18" fmla="*/ 2147483647 w 105"/>
                  <a:gd name="T19" fmla="*/ 3 h 354"/>
                  <a:gd name="T20" fmla="*/ 2147483647 w 105"/>
                  <a:gd name="T21" fmla="*/ 3 h 354"/>
                  <a:gd name="T22" fmla="*/ 2147483647 w 105"/>
                  <a:gd name="T23" fmla="*/ 3 h 354"/>
                  <a:gd name="T24" fmla="*/ 2147483647 w 105"/>
                  <a:gd name="T25" fmla="*/ 3 h 354"/>
                  <a:gd name="T26" fmla="*/ 2147483647 w 105"/>
                  <a:gd name="T27" fmla="*/ 3 h 354"/>
                  <a:gd name="T28" fmla="*/ 2147483647 w 105"/>
                  <a:gd name="T29" fmla="*/ 3 h 354"/>
                  <a:gd name="T30" fmla="*/ 2147483647 w 105"/>
                  <a:gd name="T31" fmla="*/ 0 h 3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5"/>
                  <a:gd name="T49" fmla="*/ 0 h 354"/>
                  <a:gd name="T50" fmla="*/ 105 w 105"/>
                  <a:gd name="T51" fmla="*/ 354 h 3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5" h="354">
                    <a:moveTo>
                      <a:pt x="1" y="0"/>
                    </a:moveTo>
                    <a:cubicBezTo>
                      <a:pt x="19" y="11"/>
                      <a:pt x="67" y="3"/>
                      <a:pt x="92" y="5"/>
                    </a:cubicBezTo>
                    <a:cubicBezTo>
                      <a:pt x="87" y="16"/>
                      <a:pt x="83" y="22"/>
                      <a:pt x="73" y="29"/>
                    </a:cubicBezTo>
                    <a:cubicBezTo>
                      <a:pt x="76" y="39"/>
                      <a:pt x="80" y="50"/>
                      <a:pt x="84" y="61"/>
                    </a:cubicBezTo>
                    <a:cubicBezTo>
                      <a:pt x="80" y="89"/>
                      <a:pt x="73" y="118"/>
                      <a:pt x="84" y="146"/>
                    </a:cubicBezTo>
                    <a:cubicBezTo>
                      <a:pt x="86" y="158"/>
                      <a:pt x="89" y="158"/>
                      <a:pt x="97" y="168"/>
                    </a:cubicBezTo>
                    <a:cubicBezTo>
                      <a:pt x="101" y="194"/>
                      <a:pt x="99" y="212"/>
                      <a:pt x="97" y="240"/>
                    </a:cubicBezTo>
                    <a:cubicBezTo>
                      <a:pt x="103" y="261"/>
                      <a:pt x="105" y="319"/>
                      <a:pt x="84" y="336"/>
                    </a:cubicBezTo>
                    <a:cubicBezTo>
                      <a:pt x="80" y="347"/>
                      <a:pt x="79" y="351"/>
                      <a:pt x="68" y="354"/>
                    </a:cubicBezTo>
                    <a:cubicBezTo>
                      <a:pt x="38" y="351"/>
                      <a:pt x="24" y="348"/>
                      <a:pt x="14" y="320"/>
                    </a:cubicBezTo>
                    <a:cubicBezTo>
                      <a:pt x="12" y="307"/>
                      <a:pt x="7" y="294"/>
                      <a:pt x="12" y="282"/>
                    </a:cubicBezTo>
                    <a:cubicBezTo>
                      <a:pt x="7" y="269"/>
                      <a:pt x="10" y="257"/>
                      <a:pt x="14" y="245"/>
                    </a:cubicBezTo>
                    <a:cubicBezTo>
                      <a:pt x="2" y="199"/>
                      <a:pt x="13" y="146"/>
                      <a:pt x="9" y="98"/>
                    </a:cubicBezTo>
                    <a:cubicBezTo>
                      <a:pt x="11" y="79"/>
                      <a:pt x="13" y="62"/>
                      <a:pt x="20" y="45"/>
                    </a:cubicBezTo>
                    <a:cubicBezTo>
                      <a:pt x="17" y="29"/>
                      <a:pt x="20" y="18"/>
                      <a:pt x="6" y="13"/>
                    </a:cubicBezTo>
                    <a:cubicBezTo>
                      <a:pt x="0" y="3"/>
                      <a:pt x="1" y="8"/>
                      <a:pt x="1" y="0"/>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45133" name="Freeform 92"/>
              <p:cNvSpPr>
                <a:spLocks/>
              </p:cNvSpPr>
              <p:nvPr/>
            </p:nvSpPr>
            <p:spPr bwMode="auto">
              <a:xfrm>
                <a:off x="3008" y="2583"/>
                <a:ext cx="155" cy="328"/>
              </a:xfrm>
              <a:custGeom>
                <a:avLst/>
                <a:gdLst>
                  <a:gd name="T0" fmla="*/ 582 w 149"/>
                  <a:gd name="T1" fmla="*/ 3 h 376"/>
                  <a:gd name="T2" fmla="*/ 553 w 149"/>
                  <a:gd name="T3" fmla="*/ 3 h 376"/>
                  <a:gd name="T4" fmla="*/ 513 w 149"/>
                  <a:gd name="T5" fmla="*/ 3 h 376"/>
                  <a:gd name="T6" fmla="*/ 506 w 149"/>
                  <a:gd name="T7" fmla="*/ 3 h 376"/>
                  <a:gd name="T8" fmla="*/ 432 w 149"/>
                  <a:gd name="T9" fmla="*/ 3 h 376"/>
                  <a:gd name="T10" fmla="*/ 341 w 149"/>
                  <a:gd name="T11" fmla="*/ 3 h 376"/>
                  <a:gd name="T12" fmla="*/ 274 w 149"/>
                  <a:gd name="T13" fmla="*/ 3 h 376"/>
                  <a:gd name="T14" fmla="*/ 230 w 149"/>
                  <a:gd name="T15" fmla="*/ 3 h 376"/>
                  <a:gd name="T16" fmla="*/ 73 w 149"/>
                  <a:gd name="T17" fmla="*/ 3 h 376"/>
                  <a:gd name="T18" fmla="*/ 2 w 149"/>
                  <a:gd name="T19" fmla="*/ 3 h 376"/>
                  <a:gd name="T20" fmla="*/ 5 w 149"/>
                  <a:gd name="T21" fmla="*/ 3 h 376"/>
                  <a:gd name="T22" fmla="*/ 8 w 149"/>
                  <a:gd name="T23" fmla="*/ 3 h 376"/>
                  <a:gd name="T24" fmla="*/ 82 w 149"/>
                  <a:gd name="T25" fmla="*/ 3 h 376"/>
                  <a:gd name="T26" fmla="*/ 137 w 149"/>
                  <a:gd name="T27" fmla="*/ 3 h 376"/>
                  <a:gd name="T28" fmla="*/ 174 w 149"/>
                  <a:gd name="T29" fmla="*/ 3 h 376"/>
                  <a:gd name="T30" fmla="*/ 331 w 149"/>
                  <a:gd name="T31" fmla="*/ 3 h 376"/>
                  <a:gd name="T32" fmla="*/ 506 w 149"/>
                  <a:gd name="T33" fmla="*/ 3 h 376"/>
                  <a:gd name="T34" fmla="*/ 582 w 149"/>
                  <a:gd name="T35" fmla="*/ 3 h 3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9"/>
                  <a:gd name="T55" fmla="*/ 0 h 376"/>
                  <a:gd name="T56" fmla="*/ 149 w 149"/>
                  <a:gd name="T57" fmla="*/ 376 h 3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9" h="376">
                    <a:moveTo>
                      <a:pt x="141" y="20"/>
                    </a:moveTo>
                    <a:cubicBezTo>
                      <a:pt x="135" y="47"/>
                      <a:pt x="136" y="74"/>
                      <a:pt x="133" y="103"/>
                    </a:cubicBezTo>
                    <a:cubicBezTo>
                      <a:pt x="131" y="112"/>
                      <a:pt x="127" y="120"/>
                      <a:pt x="125" y="130"/>
                    </a:cubicBezTo>
                    <a:cubicBezTo>
                      <a:pt x="124" y="133"/>
                      <a:pt x="122" y="140"/>
                      <a:pt x="122" y="140"/>
                    </a:cubicBezTo>
                    <a:cubicBezTo>
                      <a:pt x="126" y="171"/>
                      <a:pt x="121" y="215"/>
                      <a:pt x="104" y="244"/>
                    </a:cubicBezTo>
                    <a:cubicBezTo>
                      <a:pt x="98" y="263"/>
                      <a:pt x="102" y="306"/>
                      <a:pt x="82" y="314"/>
                    </a:cubicBezTo>
                    <a:cubicBezTo>
                      <a:pt x="78" y="326"/>
                      <a:pt x="66" y="361"/>
                      <a:pt x="66" y="362"/>
                    </a:cubicBezTo>
                    <a:cubicBezTo>
                      <a:pt x="62" y="362"/>
                      <a:pt x="59" y="363"/>
                      <a:pt x="56" y="364"/>
                    </a:cubicBezTo>
                    <a:cubicBezTo>
                      <a:pt x="43" y="376"/>
                      <a:pt x="36" y="371"/>
                      <a:pt x="18" y="370"/>
                    </a:cubicBezTo>
                    <a:cubicBezTo>
                      <a:pt x="12" y="363"/>
                      <a:pt x="8" y="356"/>
                      <a:pt x="2" y="351"/>
                    </a:cubicBezTo>
                    <a:cubicBezTo>
                      <a:pt x="0" y="336"/>
                      <a:pt x="0" y="329"/>
                      <a:pt x="5" y="316"/>
                    </a:cubicBezTo>
                    <a:cubicBezTo>
                      <a:pt x="7" y="287"/>
                      <a:pt x="1" y="247"/>
                      <a:pt x="8" y="220"/>
                    </a:cubicBezTo>
                    <a:cubicBezTo>
                      <a:pt x="9" y="211"/>
                      <a:pt x="21" y="199"/>
                      <a:pt x="21" y="199"/>
                    </a:cubicBezTo>
                    <a:cubicBezTo>
                      <a:pt x="22" y="168"/>
                      <a:pt x="17" y="133"/>
                      <a:pt x="34" y="106"/>
                    </a:cubicBezTo>
                    <a:cubicBezTo>
                      <a:pt x="36" y="95"/>
                      <a:pt x="42" y="74"/>
                      <a:pt x="42" y="74"/>
                    </a:cubicBezTo>
                    <a:cubicBezTo>
                      <a:pt x="45" y="3"/>
                      <a:pt x="33" y="0"/>
                      <a:pt x="80" y="18"/>
                    </a:cubicBezTo>
                    <a:cubicBezTo>
                      <a:pt x="108" y="14"/>
                      <a:pt x="99" y="13"/>
                      <a:pt x="122" y="18"/>
                    </a:cubicBezTo>
                    <a:cubicBezTo>
                      <a:pt x="144" y="22"/>
                      <a:pt x="149" y="28"/>
                      <a:pt x="141" y="20"/>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45134" name="Freeform 93"/>
              <p:cNvSpPr>
                <a:spLocks/>
              </p:cNvSpPr>
              <p:nvPr/>
            </p:nvSpPr>
            <p:spPr bwMode="auto">
              <a:xfrm>
                <a:off x="1714" y="1020"/>
                <a:ext cx="99" cy="440"/>
              </a:xfrm>
              <a:custGeom>
                <a:avLst/>
                <a:gdLst>
                  <a:gd name="T0" fmla="*/ 76 w 96"/>
                  <a:gd name="T1" fmla="*/ 3 h 504"/>
                  <a:gd name="T2" fmla="*/ 182 w 96"/>
                  <a:gd name="T3" fmla="*/ 3 h 504"/>
                  <a:gd name="T4" fmla="*/ 217 w 96"/>
                  <a:gd name="T5" fmla="*/ 3 h 504"/>
                  <a:gd name="T6" fmla="*/ 217 w 96"/>
                  <a:gd name="T7" fmla="*/ 3 h 504"/>
                  <a:gd name="T8" fmla="*/ 268 w 96"/>
                  <a:gd name="T9" fmla="*/ 3 h 504"/>
                  <a:gd name="T10" fmla="*/ 288 w 96"/>
                  <a:gd name="T11" fmla="*/ 3 h 504"/>
                  <a:gd name="T12" fmla="*/ 268 w 96"/>
                  <a:gd name="T13" fmla="*/ 3 h 504"/>
                  <a:gd name="T14" fmla="*/ 233 w 96"/>
                  <a:gd name="T15" fmla="*/ 3 h 504"/>
                  <a:gd name="T16" fmla="*/ 83 w 96"/>
                  <a:gd name="T17" fmla="*/ 3 h 504"/>
                  <a:gd name="T18" fmla="*/ 76 w 96"/>
                  <a:gd name="T19" fmla="*/ 3 h 504"/>
                  <a:gd name="T20" fmla="*/ 92 w 96"/>
                  <a:gd name="T21" fmla="*/ 3 h 504"/>
                  <a:gd name="T22" fmla="*/ 117 w 96"/>
                  <a:gd name="T23" fmla="*/ 3 h 504"/>
                  <a:gd name="T24" fmla="*/ 72 w 96"/>
                  <a:gd name="T25" fmla="*/ 3 h 504"/>
                  <a:gd name="T26" fmla="*/ 76 w 96"/>
                  <a:gd name="T27" fmla="*/ 3 h 5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
                  <a:gd name="T43" fmla="*/ 0 h 504"/>
                  <a:gd name="T44" fmla="*/ 96 w 96"/>
                  <a:gd name="T45" fmla="*/ 504 h 5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6" h="504">
                    <a:moveTo>
                      <a:pt x="26" y="486"/>
                    </a:moveTo>
                    <a:cubicBezTo>
                      <a:pt x="50" y="492"/>
                      <a:pt x="38" y="489"/>
                      <a:pt x="61" y="494"/>
                    </a:cubicBezTo>
                    <a:cubicBezTo>
                      <a:pt x="69" y="480"/>
                      <a:pt x="66" y="465"/>
                      <a:pt x="72" y="451"/>
                    </a:cubicBezTo>
                    <a:cubicBezTo>
                      <a:pt x="77" y="408"/>
                      <a:pt x="82" y="366"/>
                      <a:pt x="72" y="323"/>
                    </a:cubicBezTo>
                    <a:cubicBezTo>
                      <a:pt x="73" y="288"/>
                      <a:pt x="75" y="247"/>
                      <a:pt x="88" y="214"/>
                    </a:cubicBezTo>
                    <a:cubicBezTo>
                      <a:pt x="93" y="179"/>
                      <a:pt x="89" y="192"/>
                      <a:pt x="96" y="174"/>
                    </a:cubicBezTo>
                    <a:cubicBezTo>
                      <a:pt x="94" y="116"/>
                      <a:pt x="92" y="96"/>
                      <a:pt x="88" y="51"/>
                    </a:cubicBezTo>
                    <a:cubicBezTo>
                      <a:pt x="90" y="21"/>
                      <a:pt x="89" y="26"/>
                      <a:pt x="77" y="6"/>
                    </a:cubicBezTo>
                    <a:cubicBezTo>
                      <a:pt x="43" y="8"/>
                      <a:pt x="39" y="0"/>
                      <a:pt x="29" y="25"/>
                    </a:cubicBezTo>
                    <a:cubicBezTo>
                      <a:pt x="31" y="56"/>
                      <a:pt x="37" y="90"/>
                      <a:pt x="26" y="121"/>
                    </a:cubicBezTo>
                    <a:cubicBezTo>
                      <a:pt x="49" y="199"/>
                      <a:pt x="0" y="279"/>
                      <a:pt x="32" y="363"/>
                    </a:cubicBezTo>
                    <a:cubicBezTo>
                      <a:pt x="33" y="379"/>
                      <a:pt x="34" y="390"/>
                      <a:pt x="40" y="406"/>
                    </a:cubicBezTo>
                    <a:cubicBezTo>
                      <a:pt x="34" y="428"/>
                      <a:pt x="29" y="450"/>
                      <a:pt x="24" y="473"/>
                    </a:cubicBezTo>
                    <a:cubicBezTo>
                      <a:pt x="25" y="479"/>
                      <a:pt x="44" y="504"/>
                      <a:pt x="26" y="486"/>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45135" name="Freeform 94"/>
              <p:cNvSpPr>
                <a:spLocks/>
              </p:cNvSpPr>
              <p:nvPr/>
            </p:nvSpPr>
            <p:spPr bwMode="auto">
              <a:xfrm>
                <a:off x="3431" y="1007"/>
                <a:ext cx="156" cy="358"/>
              </a:xfrm>
              <a:custGeom>
                <a:avLst/>
                <a:gdLst>
                  <a:gd name="T0" fmla="*/ 5 w 150"/>
                  <a:gd name="T1" fmla="*/ 3 h 410"/>
                  <a:gd name="T2" fmla="*/ 165 w 150"/>
                  <a:gd name="T3" fmla="*/ 3 h 410"/>
                  <a:gd name="T4" fmla="*/ 329 w 150"/>
                  <a:gd name="T5" fmla="*/ 3 h 410"/>
                  <a:gd name="T6" fmla="*/ 385 w 150"/>
                  <a:gd name="T7" fmla="*/ 3 h 410"/>
                  <a:gd name="T8" fmla="*/ 470 w 150"/>
                  <a:gd name="T9" fmla="*/ 3 h 410"/>
                  <a:gd name="T10" fmla="*/ 526 w 150"/>
                  <a:gd name="T11" fmla="*/ 3 h 410"/>
                  <a:gd name="T12" fmla="*/ 556 w 150"/>
                  <a:gd name="T13" fmla="*/ 3 h 410"/>
                  <a:gd name="T14" fmla="*/ 569 w 150"/>
                  <a:gd name="T15" fmla="*/ 3 h 410"/>
                  <a:gd name="T16" fmla="*/ 592 w 150"/>
                  <a:gd name="T17" fmla="*/ 3 h 410"/>
                  <a:gd name="T18" fmla="*/ 600 w 150"/>
                  <a:gd name="T19" fmla="*/ 3 h 410"/>
                  <a:gd name="T20" fmla="*/ 534 w 150"/>
                  <a:gd name="T21" fmla="*/ 0 h 410"/>
                  <a:gd name="T22" fmla="*/ 385 w 150"/>
                  <a:gd name="T23" fmla="*/ 3 h 410"/>
                  <a:gd name="T24" fmla="*/ 316 w 150"/>
                  <a:gd name="T25" fmla="*/ 3 h 410"/>
                  <a:gd name="T26" fmla="*/ 272 w 150"/>
                  <a:gd name="T27" fmla="*/ 3 h 410"/>
                  <a:gd name="T28" fmla="*/ 235 w 150"/>
                  <a:gd name="T29" fmla="*/ 3 h 410"/>
                  <a:gd name="T30" fmla="*/ 172 w 150"/>
                  <a:gd name="T31" fmla="*/ 3 h 410"/>
                  <a:gd name="T32" fmla="*/ 165 w 150"/>
                  <a:gd name="T33" fmla="*/ 3 h 410"/>
                  <a:gd name="T34" fmla="*/ 136 w 150"/>
                  <a:gd name="T35" fmla="*/ 3 h 410"/>
                  <a:gd name="T36" fmla="*/ 126 w 150"/>
                  <a:gd name="T37" fmla="*/ 3 h 410"/>
                  <a:gd name="T38" fmla="*/ 112 w 150"/>
                  <a:gd name="T39" fmla="*/ 3 h 410"/>
                  <a:gd name="T40" fmla="*/ 67 w 150"/>
                  <a:gd name="T41" fmla="*/ 3 h 410"/>
                  <a:gd name="T42" fmla="*/ 10 w 150"/>
                  <a:gd name="T43" fmla="*/ 3 h 410"/>
                  <a:gd name="T44" fmla="*/ 2 w 150"/>
                  <a:gd name="T45" fmla="*/ 3 h 410"/>
                  <a:gd name="T46" fmla="*/ 5 w 150"/>
                  <a:gd name="T47" fmla="*/ 3 h 4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0"/>
                  <a:gd name="T73" fmla="*/ 0 h 410"/>
                  <a:gd name="T74" fmla="*/ 150 w 150"/>
                  <a:gd name="T75" fmla="*/ 410 h 41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0" h="410">
                    <a:moveTo>
                      <a:pt x="5" y="381"/>
                    </a:moveTo>
                    <a:cubicBezTo>
                      <a:pt x="18" y="394"/>
                      <a:pt x="19" y="403"/>
                      <a:pt x="40" y="410"/>
                    </a:cubicBezTo>
                    <a:cubicBezTo>
                      <a:pt x="55" y="408"/>
                      <a:pt x="66" y="407"/>
                      <a:pt x="80" y="402"/>
                    </a:cubicBezTo>
                    <a:cubicBezTo>
                      <a:pt x="98" y="383"/>
                      <a:pt x="80" y="405"/>
                      <a:pt x="93" y="362"/>
                    </a:cubicBezTo>
                    <a:cubicBezTo>
                      <a:pt x="101" y="335"/>
                      <a:pt x="109" y="307"/>
                      <a:pt x="114" y="280"/>
                    </a:cubicBezTo>
                    <a:cubicBezTo>
                      <a:pt x="111" y="260"/>
                      <a:pt x="115" y="232"/>
                      <a:pt x="128" y="216"/>
                    </a:cubicBezTo>
                    <a:cubicBezTo>
                      <a:pt x="130" y="207"/>
                      <a:pt x="136" y="192"/>
                      <a:pt x="136" y="192"/>
                    </a:cubicBezTo>
                    <a:cubicBezTo>
                      <a:pt x="136" y="167"/>
                      <a:pt x="135" y="141"/>
                      <a:pt x="138" y="117"/>
                    </a:cubicBezTo>
                    <a:cubicBezTo>
                      <a:pt x="138" y="111"/>
                      <a:pt x="144" y="101"/>
                      <a:pt x="144" y="101"/>
                    </a:cubicBezTo>
                    <a:cubicBezTo>
                      <a:pt x="144" y="86"/>
                      <a:pt x="150" y="63"/>
                      <a:pt x="146" y="48"/>
                    </a:cubicBezTo>
                    <a:cubicBezTo>
                      <a:pt x="144" y="30"/>
                      <a:pt x="144" y="11"/>
                      <a:pt x="130" y="0"/>
                    </a:cubicBezTo>
                    <a:cubicBezTo>
                      <a:pt x="117" y="6"/>
                      <a:pt x="105" y="7"/>
                      <a:pt x="93" y="13"/>
                    </a:cubicBezTo>
                    <a:cubicBezTo>
                      <a:pt x="84" y="27"/>
                      <a:pt x="91" y="38"/>
                      <a:pt x="77" y="53"/>
                    </a:cubicBezTo>
                    <a:cubicBezTo>
                      <a:pt x="83" y="77"/>
                      <a:pt x="81" y="118"/>
                      <a:pt x="66" y="138"/>
                    </a:cubicBezTo>
                    <a:cubicBezTo>
                      <a:pt x="63" y="146"/>
                      <a:pt x="59" y="153"/>
                      <a:pt x="58" y="162"/>
                    </a:cubicBezTo>
                    <a:cubicBezTo>
                      <a:pt x="53" y="185"/>
                      <a:pt x="58" y="199"/>
                      <a:pt x="42" y="216"/>
                    </a:cubicBezTo>
                    <a:cubicBezTo>
                      <a:pt x="41" y="219"/>
                      <a:pt x="41" y="222"/>
                      <a:pt x="40" y="226"/>
                    </a:cubicBezTo>
                    <a:cubicBezTo>
                      <a:pt x="38" y="228"/>
                      <a:pt x="34" y="229"/>
                      <a:pt x="34" y="232"/>
                    </a:cubicBezTo>
                    <a:cubicBezTo>
                      <a:pt x="32" y="237"/>
                      <a:pt x="33" y="244"/>
                      <a:pt x="32" y="250"/>
                    </a:cubicBezTo>
                    <a:cubicBezTo>
                      <a:pt x="31" y="252"/>
                      <a:pt x="30" y="255"/>
                      <a:pt x="29" y="258"/>
                    </a:cubicBezTo>
                    <a:cubicBezTo>
                      <a:pt x="26" y="290"/>
                      <a:pt x="20" y="317"/>
                      <a:pt x="16" y="349"/>
                    </a:cubicBezTo>
                    <a:cubicBezTo>
                      <a:pt x="14" y="359"/>
                      <a:pt x="17" y="372"/>
                      <a:pt x="10" y="381"/>
                    </a:cubicBezTo>
                    <a:cubicBezTo>
                      <a:pt x="7" y="383"/>
                      <a:pt x="5" y="386"/>
                      <a:pt x="2" y="386"/>
                    </a:cubicBezTo>
                    <a:cubicBezTo>
                      <a:pt x="0" y="386"/>
                      <a:pt x="4" y="382"/>
                      <a:pt x="5" y="381"/>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grpSp>
        <p:sp>
          <p:nvSpPr>
            <p:cNvPr id="45070" name="Rectangle 48"/>
            <p:cNvSpPr>
              <a:spLocks noChangeArrowheads="1"/>
            </p:cNvSpPr>
            <p:nvPr/>
          </p:nvSpPr>
          <p:spPr bwMode="auto">
            <a:xfrm>
              <a:off x="4999038" y="461963"/>
              <a:ext cx="4694237" cy="6808787"/>
            </a:xfrm>
            <a:prstGeom prst="rect">
              <a:avLst/>
            </a:prstGeom>
            <a:noFill/>
            <a:ln w="133350">
              <a:solidFill>
                <a:srgbClr val="1822CD"/>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Kruti Dev 010" charset="0"/>
              </a:endParaRPr>
            </a:p>
          </p:txBody>
        </p:sp>
        <p:sp>
          <p:nvSpPr>
            <p:cNvPr id="45071" name="Text Box 62"/>
            <p:cNvSpPr txBox="1">
              <a:spLocks noChangeArrowheads="1"/>
            </p:cNvSpPr>
            <p:nvPr/>
          </p:nvSpPr>
          <p:spPr bwMode="auto">
            <a:xfrm>
              <a:off x="9050338" y="7342188"/>
              <a:ext cx="2397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latin typeface="Kruti Dev 010" charset="0"/>
                </a:rPr>
                <a:t> </a:t>
              </a:r>
            </a:p>
          </p:txBody>
        </p:sp>
        <p:grpSp>
          <p:nvGrpSpPr>
            <p:cNvPr id="45072" name="Group 106"/>
            <p:cNvGrpSpPr>
              <a:grpSpLocks/>
            </p:cNvGrpSpPr>
            <p:nvPr/>
          </p:nvGrpSpPr>
          <p:grpSpPr bwMode="auto">
            <a:xfrm>
              <a:off x="6024563" y="4395788"/>
              <a:ext cx="2693987" cy="2746493"/>
              <a:chOff x="1084" y="711"/>
              <a:chExt cx="2950" cy="2433"/>
            </a:xfrm>
          </p:grpSpPr>
          <p:grpSp>
            <p:nvGrpSpPr>
              <p:cNvPr id="45120" name="Group 107"/>
              <p:cNvGrpSpPr>
                <a:grpSpLocks/>
              </p:cNvGrpSpPr>
              <p:nvPr/>
            </p:nvGrpSpPr>
            <p:grpSpPr bwMode="auto">
              <a:xfrm>
                <a:off x="1084" y="711"/>
                <a:ext cx="2950" cy="2433"/>
                <a:chOff x="2707" y="548"/>
                <a:chExt cx="2950" cy="2433"/>
              </a:xfrm>
            </p:grpSpPr>
            <p:grpSp>
              <p:nvGrpSpPr>
                <p:cNvPr id="45126" name="Group 108"/>
                <p:cNvGrpSpPr>
                  <a:grpSpLocks/>
                </p:cNvGrpSpPr>
                <p:nvPr/>
              </p:nvGrpSpPr>
              <p:grpSpPr bwMode="auto">
                <a:xfrm>
                  <a:off x="3180" y="1046"/>
                  <a:ext cx="2105" cy="1421"/>
                  <a:chOff x="578" y="2316"/>
                  <a:chExt cx="2105" cy="1421"/>
                </a:xfrm>
              </p:grpSpPr>
              <p:sp>
                <p:nvSpPr>
                  <p:cNvPr id="45128" name="Freeform 109" descr="Cork"/>
                  <p:cNvSpPr>
                    <a:spLocks/>
                  </p:cNvSpPr>
                  <p:nvPr/>
                </p:nvSpPr>
                <p:spPr bwMode="auto">
                  <a:xfrm>
                    <a:off x="633" y="2316"/>
                    <a:ext cx="2050" cy="256"/>
                  </a:xfrm>
                  <a:custGeom>
                    <a:avLst/>
                    <a:gdLst>
                      <a:gd name="T0" fmla="*/ 2147483647 w 592"/>
                      <a:gd name="T1" fmla="*/ 2147483647 h 90"/>
                      <a:gd name="T2" fmla="*/ 2147483647 w 592"/>
                      <a:gd name="T3" fmla="*/ 2147483647 h 90"/>
                      <a:gd name="T4" fmla="*/ 2147483647 w 592"/>
                      <a:gd name="T5" fmla="*/ 2147483647 h 90"/>
                      <a:gd name="T6" fmla="*/ 2147483647 w 592"/>
                      <a:gd name="T7" fmla="*/ 2147483647 h 90"/>
                      <a:gd name="T8" fmla="*/ 2147483647 w 592"/>
                      <a:gd name="T9" fmla="*/ 2147483647 h 90"/>
                      <a:gd name="T10" fmla="*/ 2147483647 w 592"/>
                      <a:gd name="T11" fmla="*/ 2147483647 h 90"/>
                      <a:gd name="T12" fmla="*/ 2147483647 w 592"/>
                      <a:gd name="T13" fmla="*/ 2147483647 h 90"/>
                      <a:gd name="T14" fmla="*/ 2147483647 w 592"/>
                      <a:gd name="T15" fmla="*/ 2147483647 h 90"/>
                      <a:gd name="T16" fmla="*/ 2147483647 w 592"/>
                      <a:gd name="T17" fmla="*/ 2147483647 h 90"/>
                      <a:gd name="T18" fmla="*/ 2147483647 w 592"/>
                      <a:gd name="T19" fmla="*/ 2147483647 h 90"/>
                      <a:gd name="T20" fmla="*/ 2147483647 w 592"/>
                      <a:gd name="T21" fmla="*/ 0 h 90"/>
                      <a:gd name="T22" fmla="*/ 2147483647 w 592"/>
                      <a:gd name="T23" fmla="*/ 2147483647 h 90"/>
                      <a:gd name="T24" fmla="*/ 2147483647 w 592"/>
                      <a:gd name="T25" fmla="*/ 2147483647 h 90"/>
                      <a:gd name="T26" fmla="*/ 2147483647 w 592"/>
                      <a:gd name="T27" fmla="*/ 2147483647 h 90"/>
                      <a:gd name="T28" fmla="*/ 2147483647 w 592"/>
                      <a:gd name="T29" fmla="*/ 2147483647 h 90"/>
                      <a:gd name="T30" fmla="*/ 2147483647 w 592"/>
                      <a:gd name="T31" fmla="*/ 2147483647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2"/>
                      <a:gd name="T49" fmla="*/ 0 h 90"/>
                      <a:gd name="T50" fmla="*/ 592 w 592"/>
                      <a:gd name="T51" fmla="*/ 90 h 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2" h="90">
                        <a:moveTo>
                          <a:pt x="8" y="90"/>
                        </a:moveTo>
                        <a:cubicBezTo>
                          <a:pt x="0" y="78"/>
                          <a:pt x="10" y="51"/>
                          <a:pt x="22" y="44"/>
                        </a:cubicBezTo>
                        <a:cubicBezTo>
                          <a:pt x="27" y="35"/>
                          <a:pt x="23" y="39"/>
                          <a:pt x="34" y="36"/>
                        </a:cubicBezTo>
                        <a:cubicBezTo>
                          <a:pt x="38" y="34"/>
                          <a:pt x="46" y="32"/>
                          <a:pt x="46" y="32"/>
                        </a:cubicBezTo>
                        <a:cubicBezTo>
                          <a:pt x="72" y="33"/>
                          <a:pt x="84" y="35"/>
                          <a:pt x="112" y="34"/>
                        </a:cubicBezTo>
                        <a:cubicBezTo>
                          <a:pt x="125" y="35"/>
                          <a:pt x="138" y="38"/>
                          <a:pt x="152" y="40"/>
                        </a:cubicBezTo>
                        <a:cubicBezTo>
                          <a:pt x="158" y="42"/>
                          <a:pt x="170" y="46"/>
                          <a:pt x="170" y="46"/>
                        </a:cubicBezTo>
                        <a:cubicBezTo>
                          <a:pt x="192" y="42"/>
                          <a:pt x="215" y="46"/>
                          <a:pt x="238" y="52"/>
                        </a:cubicBezTo>
                        <a:cubicBezTo>
                          <a:pt x="271" y="50"/>
                          <a:pt x="304" y="47"/>
                          <a:pt x="338" y="44"/>
                        </a:cubicBezTo>
                        <a:cubicBezTo>
                          <a:pt x="381" y="33"/>
                          <a:pt x="427" y="24"/>
                          <a:pt x="472" y="16"/>
                        </a:cubicBezTo>
                        <a:cubicBezTo>
                          <a:pt x="488" y="12"/>
                          <a:pt x="503" y="4"/>
                          <a:pt x="520" y="0"/>
                        </a:cubicBezTo>
                        <a:cubicBezTo>
                          <a:pt x="537" y="0"/>
                          <a:pt x="554" y="0"/>
                          <a:pt x="572" y="2"/>
                        </a:cubicBezTo>
                        <a:cubicBezTo>
                          <a:pt x="582" y="3"/>
                          <a:pt x="587" y="21"/>
                          <a:pt x="590" y="30"/>
                        </a:cubicBezTo>
                        <a:cubicBezTo>
                          <a:pt x="590" y="32"/>
                          <a:pt x="592" y="36"/>
                          <a:pt x="592" y="36"/>
                        </a:cubicBezTo>
                        <a:cubicBezTo>
                          <a:pt x="588" y="45"/>
                          <a:pt x="589" y="52"/>
                          <a:pt x="582" y="60"/>
                        </a:cubicBezTo>
                        <a:cubicBezTo>
                          <a:pt x="579" y="67"/>
                          <a:pt x="577" y="66"/>
                          <a:pt x="584" y="66"/>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45129" name="Freeform 110" descr="Cork"/>
                  <p:cNvSpPr>
                    <a:spLocks/>
                  </p:cNvSpPr>
                  <p:nvPr/>
                </p:nvSpPr>
                <p:spPr bwMode="auto">
                  <a:xfrm>
                    <a:off x="578" y="2506"/>
                    <a:ext cx="2074" cy="1231"/>
                  </a:xfrm>
                  <a:custGeom>
                    <a:avLst/>
                    <a:gdLst>
                      <a:gd name="T0" fmla="*/ 2147483647 w 599"/>
                      <a:gd name="T1" fmla="*/ 0 h 432"/>
                      <a:gd name="T2" fmla="*/ 2147483647 w 599"/>
                      <a:gd name="T3" fmla="*/ 2147483647 h 432"/>
                      <a:gd name="T4" fmla="*/ 2147483647 w 599"/>
                      <a:gd name="T5" fmla="*/ 2147483647 h 432"/>
                      <a:gd name="T6" fmla="*/ 2147483647 w 599"/>
                      <a:gd name="T7" fmla="*/ 2147483647 h 432"/>
                      <a:gd name="T8" fmla="*/ 2147483647 w 599"/>
                      <a:gd name="T9" fmla="*/ 2147483647 h 432"/>
                      <a:gd name="T10" fmla="*/ 2147483647 w 599"/>
                      <a:gd name="T11" fmla="*/ 2147483647 h 432"/>
                      <a:gd name="T12" fmla="*/ 2147483647 w 599"/>
                      <a:gd name="T13" fmla="*/ 2147483647 h 432"/>
                      <a:gd name="T14" fmla="*/ 2147483647 w 599"/>
                      <a:gd name="T15" fmla="*/ 2147483647 h 432"/>
                      <a:gd name="T16" fmla="*/ 2147483647 w 599"/>
                      <a:gd name="T17" fmla="*/ 2147483647 h 432"/>
                      <a:gd name="T18" fmla="*/ 2147483647 w 599"/>
                      <a:gd name="T19" fmla="*/ 2147483647 h 432"/>
                      <a:gd name="T20" fmla="*/ 2147483647 w 599"/>
                      <a:gd name="T21" fmla="*/ 2147483647 h 432"/>
                      <a:gd name="T22" fmla="*/ 2147483647 w 599"/>
                      <a:gd name="T23" fmla="*/ 2147483647 h 432"/>
                      <a:gd name="T24" fmla="*/ 2147483647 w 599"/>
                      <a:gd name="T25" fmla="*/ 2147483647 h 432"/>
                      <a:gd name="T26" fmla="*/ 2147483647 w 599"/>
                      <a:gd name="T27" fmla="*/ 2147483647 h 432"/>
                      <a:gd name="T28" fmla="*/ 2147483647 w 599"/>
                      <a:gd name="T29" fmla="*/ 2147483647 h 432"/>
                      <a:gd name="T30" fmla="*/ 2147483647 w 599"/>
                      <a:gd name="T31" fmla="*/ 2147483647 h 432"/>
                      <a:gd name="T32" fmla="*/ 2147483647 w 599"/>
                      <a:gd name="T33" fmla="*/ 2147483647 h 432"/>
                      <a:gd name="T34" fmla="*/ 2147483647 w 599"/>
                      <a:gd name="T35" fmla="*/ 2147483647 h 432"/>
                      <a:gd name="T36" fmla="*/ 2147483647 w 599"/>
                      <a:gd name="T37" fmla="*/ 2147483647 h 432"/>
                      <a:gd name="T38" fmla="*/ 2147483647 w 599"/>
                      <a:gd name="T39" fmla="*/ 2147483647 h 432"/>
                      <a:gd name="T40" fmla="*/ 2147483647 w 599"/>
                      <a:gd name="T41" fmla="*/ 2147483647 h 432"/>
                      <a:gd name="T42" fmla="*/ 2147483647 w 599"/>
                      <a:gd name="T43" fmla="*/ 2147483647 h 432"/>
                      <a:gd name="T44" fmla="*/ 2147483647 w 599"/>
                      <a:gd name="T45" fmla="*/ 2147483647 h 432"/>
                      <a:gd name="T46" fmla="*/ 2147483647 w 599"/>
                      <a:gd name="T47" fmla="*/ 2147483647 h 432"/>
                      <a:gd name="T48" fmla="*/ 2147483647 w 599"/>
                      <a:gd name="T49" fmla="*/ 2147483647 h 432"/>
                      <a:gd name="T50" fmla="*/ 2147483647 w 599"/>
                      <a:gd name="T51" fmla="*/ 2147483647 h 432"/>
                      <a:gd name="T52" fmla="*/ 2147483647 w 599"/>
                      <a:gd name="T53" fmla="*/ 2147483647 h 432"/>
                      <a:gd name="T54" fmla="*/ 2147483647 w 599"/>
                      <a:gd name="T55" fmla="*/ 2147483647 h 432"/>
                      <a:gd name="T56" fmla="*/ 2147483647 w 599"/>
                      <a:gd name="T57" fmla="*/ 2147483647 h 432"/>
                      <a:gd name="T58" fmla="*/ 2147483647 w 599"/>
                      <a:gd name="T59" fmla="*/ 2147483647 h 432"/>
                      <a:gd name="T60" fmla="*/ 2147483647 w 599"/>
                      <a:gd name="T61" fmla="*/ 2147483647 h 4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99"/>
                      <a:gd name="T94" fmla="*/ 0 h 432"/>
                      <a:gd name="T95" fmla="*/ 599 w 599"/>
                      <a:gd name="T96" fmla="*/ 432 h 4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99" h="432">
                        <a:moveTo>
                          <a:pt x="599" y="0"/>
                        </a:moveTo>
                        <a:cubicBezTo>
                          <a:pt x="597" y="2"/>
                          <a:pt x="596" y="4"/>
                          <a:pt x="595" y="6"/>
                        </a:cubicBezTo>
                        <a:cubicBezTo>
                          <a:pt x="593" y="7"/>
                          <a:pt x="590" y="8"/>
                          <a:pt x="589" y="10"/>
                        </a:cubicBezTo>
                        <a:cubicBezTo>
                          <a:pt x="587" y="11"/>
                          <a:pt x="585" y="23"/>
                          <a:pt x="585" y="24"/>
                        </a:cubicBezTo>
                        <a:cubicBezTo>
                          <a:pt x="575" y="45"/>
                          <a:pt x="570" y="72"/>
                          <a:pt x="557" y="92"/>
                        </a:cubicBezTo>
                        <a:cubicBezTo>
                          <a:pt x="551" y="130"/>
                          <a:pt x="537" y="171"/>
                          <a:pt x="525" y="208"/>
                        </a:cubicBezTo>
                        <a:cubicBezTo>
                          <a:pt x="523" y="228"/>
                          <a:pt x="519" y="246"/>
                          <a:pt x="515" y="266"/>
                        </a:cubicBezTo>
                        <a:cubicBezTo>
                          <a:pt x="511" y="294"/>
                          <a:pt x="511" y="322"/>
                          <a:pt x="505" y="350"/>
                        </a:cubicBezTo>
                        <a:cubicBezTo>
                          <a:pt x="503" y="368"/>
                          <a:pt x="503" y="385"/>
                          <a:pt x="495" y="402"/>
                        </a:cubicBezTo>
                        <a:cubicBezTo>
                          <a:pt x="492" y="416"/>
                          <a:pt x="474" y="420"/>
                          <a:pt x="461" y="422"/>
                        </a:cubicBezTo>
                        <a:cubicBezTo>
                          <a:pt x="440" y="416"/>
                          <a:pt x="450" y="419"/>
                          <a:pt x="433" y="414"/>
                        </a:cubicBezTo>
                        <a:cubicBezTo>
                          <a:pt x="429" y="412"/>
                          <a:pt x="421" y="410"/>
                          <a:pt x="421" y="410"/>
                        </a:cubicBezTo>
                        <a:cubicBezTo>
                          <a:pt x="410" y="394"/>
                          <a:pt x="414" y="367"/>
                          <a:pt x="425" y="352"/>
                        </a:cubicBezTo>
                        <a:cubicBezTo>
                          <a:pt x="426" y="347"/>
                          <a:pt x="431" y="342"/>
                          <a:pt x="431" y="338"/>
                        </a:cubicBezTo>
                        <a:cubicBezTo>
                          <a:pt x="429" y="328"/>
                          <a:pt x="405" y="328"/>
                          <a:pt x="405" y="328"/>
                        </a:cubicBezTo>
                        <a:cubicBezTo>
                          <a:pt x="392" y="315"/>
                          <a:pt x="365" y="319"/>
                          <a:pt x="347" y="316"/>
                        </a:cubicBezTo>
                        <a:cubicBezTo>
                          <a:pt x="268" y="322"/>
                          <a:pt x="188" y="334"/>
                          <a:pt x="113" y="360"/>
                        </a:cubicBezTo>
                        <a:cubicBezTo>
                          <a:pt x="101" y="377"/>
                          <a:pt x="116" y="356"/>
                          <a:pt x="103" y="368"/>
                        </a:cubicBezTo>
                        <a:cubicBezTo>
                          <a:pt x="99" y="370"/>
                          <a:pt x="90" y="387"/>
                          <a:pt x="87" y="392"/>
                        </a:cubicBezTo>
                        <a:cubicBezTo>
                          <a:pt x="94" y="431"/>
                          <a:pt x="75" y="417"/>
                          <a:pt x="53" y="432"/>
                        </a:cubicBezTo>
                        <a:cubicBezTo>
                          <a:pt x="44" y="429"/>
                          <a:pt x="36" y="426"/>
                          <a:pt x="29" y="422"/>
                        </a:cubicBezTo>
                        <a:cubicBezTo>
                          <a:pt x="24" y="419"/>
                          <a:pt x="17" y="414"/>
                          <a:pt x="17" y="414"/>
                        </a:cubicBezTo>
                        <a:cubicBezTo>
                          <a:pt x="12" y="399"/>
                          <a:pt x="16" y="404"/>
                          <a:pt x="7" y="398"/>
                        </a:cubicBezTo>
                        <a:cubicBezTo>
                          <a:pt x="0" y="388"/>
                          <a:pt x="5" y="380"/>
                          <a:pt x="11" y="372"/>
                        </a:cubicBezTo>
                        <a:cubicBezTo>
                          <a:pt x="8" y="357"/>
                          <a:pt x="13" y="347"/>
                          <a:pt x="17" y="334"/>
                        </a:cubicBezTo>
                        <a:cubicBezTo>
                          <a:pt x="19" y="311"/>
                          <a:pt x="19" y="283"/>
                          <a:pt x="27" y="262"/>
                        </a:cubicBezTo>
                        <a:cubicBezTo>
                          <a:pt x="28" y="237"/>
                          <a:pt x="32" y="212"/>
                          <a:pt x="29" y="188"/>
                        </a:cubicBezTo>
                        <a:cubicBezTo>
                          <a:pt x="31" y="167"/>
                          <a:pt x="27" y="146"/>
                          <a:pt x="31" y="126"/>
                        </a:cubicBezTo>
                        <a:cubicBezTo>
                          <a:pt x="29" y="108"/>
                          <a:pt x="27" y="99"/>
                          <a:pt x="29" y="82"/>
                        </a:cubicBezTo>
                        <a:cubicBezTo>
                          <a:pt x="26" y="64"/>
                          <a:pt x="23" y="47"/>
                          <a:pt x="21" y="30"/>
                        </a:cubicBezTo>
                        <a:cubicBezTo>
                          <a:pt x="23" y="10"/>
                          <a:pt x="28" y="9"/>
                          <a:pt x="19" y="14"/>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grpSp>
            <p:pic>
              <p:nvPicPr>
                <p:cNvPr id="45127" name="Picture 111"/>
                <p:cNvPicPr>
                  <a:picLocks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2707" y="548"/>
                  <a:ext cx="2950" cy="2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sp>
            <p:nvSpPr>
              <p:cNvPr id="45121" name="Freeform 112"/>
              <p:cNvSpPr>
                <a:spLocks/>
              </p:cNvSpPr>
              <p:nvPr/>
            </p:nvSpPr>
            <p:spPr bwMode="auto">
              <a:xfrm>
                <a:off x="1616" y="2649"/>
                <a:ext cx="88" cy="277"/>
              </a:xfrm>
              <a:custGeom>
                <a:avLst/>
                <a:gdLst>
                  <a:gd name="T0" fmla="*/ 251 w 85"/>
                  <a:gd name="T1" fmla="*/ 3 h 318"/>
                  <a:gd name="T2" fmla="*/ 218 w 85"/>
                  <a:gd name="T3" fmla="*/ 3 h 318"/>
                  <a:gd name="T4" fmla="*/ 165 w 85"/>
                  <a:gd name="T5" fmla="*/ 3 h 318"/>
                  <a:gd name="T6" fmla="*/ 189 w 85"/>
                  <a:gd name="T7" fmla="*/ 3 h 318"/>
                  <a:gd name="T8" fmla="*/ 218 w 85"/>
                  <a:gd name="T9" fmla="*/ 3 h 318"/>
                  <a:gd name="T10" fmla="*/ 129 w 85"/>
                  <a:gd name="T11" fmla="*/ 3 h 318"/>
                  <a:gd name="T12" fmla="*/ 129 w 85"/>
                  <a:gd name="T13" fmla="*/ 3 h 318"/>
                  <a:gd name="T14" fmla="*/ 165 w 85"/>
                  <a:gd name="T15" fmla="*/ 3 h 318"/>
                  <a:gd name="T16" fmla="*/ 98 w 85"/>
                  <a:gd name="T17" fmla="*/ 3 h 318"/>
                  <a:gd name="T18" fmla="*/ 129 w 85"/>
                  <a:gd name="T19" fmla="*/ 3 h 318"/>
                  <a:gd name="T20" fmla="*/ 165 w 85"/>
                  <a:gd name="T21" fmla="*/ 3 h 318"/>
                  <a:gd name="T22" fmla="*/ 129 w 85"/>
                  <a:gd name="T23" fmla="*/ 3 h 318"/>
                  <a:gd name="T24" fmla="*/ 165 w 85"/>
                  <a:gd name="T25" fmla="*/ 3 h 318"/>
                  <a:gd name="T26" fmla="*/ 129 w 85"/>
                  <a:gd name="T27" fmla="*/ 3 h 318"/>
                  <a:gd name="T28" fmla="*/ 165 w 85"/>
                  <a:gd name="T29" fmla="*/ 3 h 318"/>
                  <a:gd name="T30" fmla="*/ 189 w 85"/>
                  <a:gd name="T31" fmla="*/ 3 h 318"/>
                  <a:gd name="T32" fmla="*/ 251 w 85"/>
                  <a:gd name="T33" fmla="*/ 3 h 318"/>
                  <a:gd name="T34" fmla="*/ 277 w 85"/>
                  <a:gd name="T35" fmla="*/ 3 h 318"/>
                  <a:gd name="T36" fmla="*/ 251 w 85"/>
                  <a:gd name="T37" fmla="*/ 3 h 318"/>
                  <a:gd name="T38" fmla="*/ 218 w 85"/>
                  <a:gd name="T39" fmla="*/ 3 h 318"/>
                  <a:gd name="T40" fmla="*/ 189 w 85"/>
                  <a:gd name="T41" fmla="*/ 3 h 318"/>
                  <a:gd name="T42" fmla="*/ 129 w 85"/>
                  <a:gd name="T43" fmla="*/ 3 h 318"/>
                  <a:gd name="T44" fmla="*/ 98 w 85"/>
                  <a:gd name="T45" fmla="*/ 3 h 318"/>
                  <a:gd name="T46" fmla="*/ 74 w 85"/>
                  <a:gd name="T47" fmla="*/ 3 h 318"/>
                  <a:gd name="T48" fmla="*/ 5 w 85"/>
                  <a:gd name="T49" fmla="*/ 3 h 318"/>
                  <a:gd name="T50" fmla="*/ 129 w 85"/>
                  <a:gd name="T51" fmla="*/ 3 h 318"/>
                  <a:gd name="T52" fmla="*/ 218 w 85"/>
                  <a:gd name="T53" fmla="*/ 3 h 318"/>
                  <a:gd name="T54" fmla="*/ 251 w 85"/>
                  <a:gd name="T55" fmla="*/ 3 h 318"/>
                  <a:gd name="T56" fmla="*/ 218 w 85"/>
                  <a:gd name="T57" fmla="*/ 3 h 318"/>
                  <a:gd name="T58" fmla="*/ 218 w 85"/>
                  <a:gd name="T59" fmla="*/ 3 h 318"/>
                  <a:gd name="T60" fmla="*/ 165 w 85"/>
                  <a:gd name="T61" fmla="*/ 3 h 318"/>
                  <a:gd name="T62" fmla="*/ 74 w 85"/>
                  <a:gd name="T63" fmla="*/ 3 h 318"/>
                  <a:gd name="T64" fmla="*/ 129 w 85"/>
                  <a:gd name="T65" fmla="*/ 3 h 318"/>
                  <a:gd name="T66" fmla="*/ 189 w 85"/>
                  <a:gd name="T67" fmla="*/ 3 h 318"/>
                  <a:gd name="T68" fmla="*/ 251 w 85"/>
                  <a:gd name="T69" fmla="*/ 3 h 3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318"/>
                  <a:gd name="T107" fmla="*/ 85 w 85"/>
                  <a:gd name="T108" fmla="*/ 318 h 3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318">
                    <a:moveTo>
                      <a:pt x="72" y="153"/>
                    </a:moveTo>
                    <a:cubicBezTo>
                      <a:pt x="69" y="125"/>
                      <a:pt x="70" y="96"/>
                      <a:pt x="64" y="69"/>
                    </a:cubicBezTo>
                    <a:cubicBezTo>
                      <a:pt x="61" y="58"/>
                      <a:pt x="57" y="43"/>
                      <a:pt x="47" y="43"/>
                    </a:cubicBezTo>
                    <a:cubicBezTo>
                      <a:pt x="37" y="43"/>
                      <a:pt x="55" y="69"/>
                      <a:pt x="55" y="69"/>
                    </a:cubicBezTo>
                    <a:cubicBezTo>
                      <a:pt x="58" y="55"/>
                      <a:pt x="67" y="40"/>
                      <a:pt x="64" y="27"/>
                    </a:cubicBezTo>
                    <a:cubicBezTo>
                      <a:pt x="61" y="17"/>
                      <a:pt x="41" y="0"/>
                      <a:pt x="38" y="10"/>
                    </a:cubicBezTo>
                    <a:cubicBezTo>
                      <a:pt x="30" y="27"/>
                      <a:pt x="61" y="111"/>
                      <a:pt x="38" y="43"/>
                    </a:cubicBezTo>
                    <a:cubicBezTo>
                      <a:pt x="46" y="96"/>
                      <a:pt x="56" y="134"/>
                      <a:pt x="47" y="187"/>
                    </a:cubicBezTo>
                    <a:cubicBezTo>
                      <a:pt x="41" y="178"/>
                      <a:pt x="31" y="171"/>
                      <a:pt x="30" y="161"/>
                    </a:cubicBezTo>
                    <a:cubicBezTo>
                      <a:pt x="28" y="149"/>
                      <a:pt x="26" y="128"/>
                      <a:pt x="38" y="128"/>
                    </a:cubicBezTo>
                    <a:cubicBezTo>
                      <a:pt x="49" y="128"/>
                      <a:pt x="47" y="172"/>
                      <a:pt x="47" y="161"/>
                    </a:cubicBezTo>
                    <a:cubicBezTo>
                      <a:pt x="47" y="141"/>
                      <a:pt x="38" y="121"/>
                      <a:pt x="38" y="102"/>
                    </a:cubicBezTo>
                    <a:cubicBezTo>
                      <a:pt x="38" y="84"/>
                      <a:pt x="47" y="135"/>
                      <a:pt x="47" y="153"/>
                    </a:cubicBezTo>
                    <a:cubicBezTo>
                      <a:pt x="47" y="164"/>
                      <a:pt x="38" y="130"/>
                      <a:pt x="38" y="119"/>
                    </a:cubicBezTo>
                    <a:cubicBezTo>
                      <a:pt x="38" y="110"/>
                      <a:pt x="44" y="135"/>
                      <a:pt x="47" y="144"/>
                    </a:cubicBezTo>
                    <a:cubicBezTo>
                      <a:pt x="49" y="152"/>
                      <a:pt x="52" y="161"/>
                      <a:pt x="55" y="170"/>
                    </a:cubicBezTo>
                    <a:cubicBezTo>
                      <a:pt x="73" y="83"/>
                      <a:pt x="55" y="148"/>
                      <a:pt x="72" y="203"/>
                    </a:cubicBezTo>
                    <a:cubicBezTo>
                      <a:pt x="74" y="211"/>
                      <a:pt x="77" y="220"/>
                      <a:pt x="80" y="229"/>
                    </a:cubicBezTo>
                    <a:cubicBezTo>
                      <a:pt x="77" y="245"/>
                      <a:pt x="85" y="269"/>
                      <a:pt x="72" y="279"/>
                    </a:cubicBezTo>
                    <a:cubicBezTo>
                      <a:pt x="66" y="282"/>
                      <a:pt x="39" y="202"/>
                      <a:pt x="64" y="271"/>
                    </a:cubicBezTo>
                    <a:cubicBezTo>
                      <a:pt x="61" y="285"/>
                      <a:pt x="66" y="305"/>
                      <a:pt x="55" y="313"/>
                    </a:cubicBezTo>
                    <a:cubicBezTo>
                      <a:pt x="46" y="318"/>
                      <a:pt x="40" y="297"/>
                      <a:pt x="38" y="288"/>
                    </a:cubicBezTo>
                    <a:cubicBezTo>
                      <a:pt x="31" y="260"/>
                      <a:pt x="32" y="231"/>
                      <a:pt x="30" y="203"/>
                    </a:cubicBezTo>
                    <a:cubicBezTo>
                      <a:pt x="27" y="217"/>
                      <a:pt x="35" y="241"/>
                      <a:pt x="22" y="246"/>
                    </a:cubicBezTo>
                    <a:cubicBezTo>
                      <a:pt x="10" y="250"/>
                      <a:pt x="6" y="224"/>
                      <a:pt x="5" y="212"/>
                    </a:cubicBezTo>
                    <a:cubicBezTo>
                      <a:pt x="0" y="173"/>
                      <a:pt x="15" y="167"/>
                      <a:pt x="38" y="144"/>
                    </a:cubicBezTo>
                    <a:cubicBezTo>
                      <a:pt x="46" y="152"/>
                      <a:pt x="58" y="158"/>
                      <a:pt x="64" y="170"/>
                    </a:cubicBezTo>
                    <a:cubicBezTo>
                      <a:pt x="70" y="185"/>
                      <a:pt x="72" y="203"/>
                      <a:pt x="72" y="220"/>
                    </a:cubicBezTo>
                    <a:cubicBezTo>
                      <a:pt x="72" y="231"/>
                      <a:pt x="66" y="198"/>
                      <a:pt x="64" y="187"/>
                    </a:cubicBezTo>
                    <a:cubicBezTo>
                      <a:pt x="78" y="124"/>
                      <a:pt x="84" y="73"/>
                      <a:pt x="64" y="10"/>
                    </a:cubicBezTo>
                    <a:cubicBezTo>
                      <a:pt x="58" y="18"/>
                      <a:pt x="54" y="28"/>
                      <a:pt x="47" y="35"/>
                    </a:cubicBezTo>
                    <a:cubicBezTo>
                      <a:pt x="40" y="40"/>
                      <a:pt x="23" y="34"/>
                      <a:pt x="22" y="43"/>
                    </a:cubicBezTo>
                    <a:cubicBezTo>
                      <a:pt x="19" y="60"/>
                      <a:pt x="38" y="94"/>
                      <a:pt x="38" y="94"/>
                    </a:cubicBezTo>
                    <a:cubicBezTo>
                      <a:pt x="57" y="39"/>
                      <a:pt x="38" y="80"/>
                      <a:pt x="55" y="136"/>
                    </a:cubicBezTo>
                    <a:cubicBezTo>
                      <a:pt x="57" y="143"/>
                      <a:pt x="66" y="147"/>
                      <a:pt x="72" y="153"/>
                    </a:cubicBezTo>
                    <a:close/>
                  </a:path>
                </a:pathLst>
              </a:custGeom>
              <a:solidFill>
                <a:schemeClr val="bg2"/>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45122" name="Freeform 113"/>
              <p:cNvSpPr>
                <a:spLocks/>
              </p:cNvSpPr>
              <p:nvPr/>
            </p:nvSpPr>
            <p:spPr bwMode="auto">
              <a:xfrm>
                <a:off x="1485" y="2647"/>
                <a:ext cx="289" cy="309"/>
              </a:xfrm>
              <a:custGeom>
                <a:avLst/>
                <a:gdLst>
                  <a:gd name="T0" fmla="*/ 2147483647 w 105"/>
                  <a:gd name="T1" fmla="*/ 0 h 354"/>
                  <a:gd name="T2" fmla="*/ 2147483647 w 105"/>
                  <a:gd name="T3" fmla="*/ 3 h 354"/>
                  <a:gd name="T4" fmla="*/ 2147483647 w 105"/>
                  <a:gd name="T5" fmla="*/ 3 h 354"/>
                  <a:gd name="T6" fmla="*/ 2147483647 w 105"/>
                  <a:gd name="T7" fmla="*/ 3 h 354"/>
                  <a:gd name="T8" fmla="*/ 2147483647 w 105"/>
                  <a:gd name="T9" fmla="*/ 3 h 354"/>
                  <a:gd name="T10" fmla="*/ 2147483647 w 105"/>
                  <a:gd name="T11" fmla="*/ 3 h 354"/>
                  <a:gd name="T12" fmla="*/ 2147483647 w 105"/>
                  <a:gd name="T13" fmla="*/ 3 h 354"/>
                  <a:gd name="T14" fmla="*/ 2147483647 w 105"/>
                  <a:gd name="T15" fmla="*/ 3 h 354"/>
                  <a:gd name="T16" fmla="*/ 2147483647 w 105"/>
                  <a:gd name="T17" fmla="*/ 3 h 354"/>
                  <a:gd name="T18" fmla="*/ 2147483647 w 105"/>
                  <a:gd name="T19" fmla="*/ 3 h 354"/>
                  <a:gd name="T20" fmla="*/ 2147483647 w 105"/>
                  <a:gd name="T21" fmla="*/ 3 h 354"/>
                  <a:gd name="T22" fmla="*/ 2147483647 w 105"/>
                  <a:gd name="T23" fmla="*/ 3 h 354"/>
                  <a:gd name="T24" fmla="*/ 2147483647 w 105"/>
                  <a:gd name="T25" fmla="*/ 3 h 354"/>
                  <a:gd name="T26" fmla="*/ 2147483647 w 105"/>
                  <a:gd name="T27" fmla="*/ 3 h 354"/>
                  <a:gd name="T28" fmla="*/ 2147483647 w 105"/>
                  <a:gd name="T29" fmla="*/ 3 h 354"/>
                  <a:gd name="T30" fmla="*/ 2147483647 w 105"/>
                  <a:gd name="T31" fmla="*/ 0 h 3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5"/>
                  <a:gd name="T49" fmla="*/ 0 h 354"/>
                  <a:gd name="T50" fmla="*/ 105 w 105"/>
                  <a:gd name="T51" fmla="*/ 354 h 3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5" h="354">
                    <a:moveTo>
                      <a:pt x="1" y="0"/>
                    </a:moveTo>
                    <a:cubicBezTo>
                      <a:pt x="19" y="11"/>
                      <a:pt x="67" y="3"/>
                      <a:pt x="92" y="5"/>
                    </a:cubicBezTo>
                    <a:cubicBezTo>
                      <a:pt x="87" y="16"/>
                      <a:pt x="83" y="22"/>
                      <a:pt x="73" y="29"/>
                    </a:cubicBezTo>
                    <a:cubicBezTo>
                      <a:pt x="76" y="39"/>
                      <a:pt x="80" y="50"/>
                      <a:pt x="84" y="61"/>
                    </a:cubicBezTo>
                    <a:cubicBezTo>
                      <a:pt x="80" y="89"/>
                      <a:pt x="73" y="118"/>
                      <a:pt x="84" y="146"/>
                    </a:cubicBezTo>
                    <a:cubicBezTo>
                      <a:pt x="86" y="158"/>
                      <a:pt x="89" y="158"/>
                      <a:pt x="97" y="168"/>
                    </a:cubicBezTo>
                    <a:cubicBezTo>
                      <a:pt x="101" y="194"/>
                      <a:pt x="99" y="212"/>
                      <a:pt x="97" y="240"/>
                    </a:cubicBezTo>
                    <a:cubicBezTo>
                      <a:pt x="103" y="261"/>
                      <a:pt x="105" y="319"/>
                      <a:pt x="84" y="336"/>
                    </a:cubicBezTo>
                    <a:cubicBezTo>
                      <a:pt x="80" y="347"/>
                      <a:pt x="79" y="351"/>
                      <a:pt x="68" y="354"/>
                    </a:cubicBezTo>
                    <a:cubicBezTo>
                      <a:pt x="38" y="351"/>
                      <a:pt x="24" y="348"/>
                      <a:pt x="14" y="320"/>
                    </a:cubicBezTo>
                    <a:cubicBezTo>
                      <a:pt x="12" y="307"/>
                      <a:pt x="7" y="294"/>
                      <a:pt x="12" y="282"/>
                    </a:cubicBezTo>
                    <a:cubicBezTo>
                      <a:pt x="7" y="269"/>
                      <a:pt x="10" y="257"/>
                      <a:pt x="14" y="245"/>
                    </a:cubicBezTo>
                    <a:cubicBezTo>
                      <a:pt x="2" y="199"/>
                      <a:pt x="13" y="146"/>
                      <a:pt x="9" y="98"/>
                    </a:cubicBezTo>
                    <a:cubicBezTo>
                      <a:pt x="11" y="79"/>
                      <a:pt x="13" y="62"/>
                      <a:pt x="20" y="45"/>
                    </a:cubicBezTo>
                    <a:cubicBezTo>
                      <a:pt x="17" y="29"/>
                      <a:pt x="20" y="18"/>
                      <a:pt x="6" y="13"/>
                    </a:cubicBezTo>
                    <a:cubicBezTo>
                      <a:pt x="0" y="3"/>
                      <a:pt x="1" y="8"/>
                      <a:pt x="1" y="0"/>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45123" name="Freeform 114"/>
              <p:cNvSpPr>
                <a:spLocks/>
              </p:cNvSpPr>
              <p:nvPr/>
            </p:nvSpPr>
            <p:spPr bwMode="auto">
              <a:xfrm>
                <a:off x="3008" y="2583"/>
                <a:ext cx="155" cy="328"/>
              </a:xfrm>
              <a:custGeom>
                <a:avLst/>
                <a:gdLst>
                  <a:gd name="T0" fmla="*/ 582 w 149"/>
                  <a:gd name="T1" fmla="*/ 3 h 376"/>
                  <a:gd name="T2" fmla="*/ 553 w 149"/>
                  <a:gd name="T3" fmla="*/ 3 h 376"/>
                  <a:gd name="T4" fmla="*/ 513 w 149"/>
                  <a:gd name="T5" fmla="*/ 3 h 376"/>
                  <a:gd name="T6" fmla="*/ 506 w 149"/>
                  <a:gd name="T7" fmla="*/ 3 h 376"/>
                  <a:gd name="T8" fmla="*/ 432 w 149"/>
                  <a:gd name="T9" fmla="*/ 3 h 376"/>
                  <a:gd name="T10" fmla="*/ 341 w 149"/>
                  <a:gd name="T11" fmla="*/ 3 h 376"/>
                  <a:gd name="T12" fmla="*/ 274 w 149"/>
                  <a:gd name="T13" fmla="*/ 3 h 376"/>
                  <a:gd name="T14" fmla="*/ 230 w 149"/>
                  <a:gd name="T15" fmla="*/ 3 h 376"/>
                  <a:gd name="T16" fmla="*/ 73 w 149"/>
                  <a:gd name="T17" fmla="*/ 3 h 376"/>
                  <a:gd name="T18" fmla="*/ 2 w 149"/>
                  <a:gd name="T19" fmla="*/ 3 h 376"/>
                  <a:gd name="T20" fmla="*/ 5 w 149"/>
                  <a:gd name="T21" fmla="*/ 3 h 376"/>
                  <a:gd name="T22" fmla="*/ 8 w 149"/>
                  <a:gd name="T23" fmla="*/ 3 h 376"/>
                  <a:gd name="T24" fmla="*/ 82 w 149"/>
                  <a:gd name="T25" fmla="*/ 3 h 376"/>
                  <a:gd name="T26" fmla="*/ 137 w 149"/>
                  <a:gd name="T27" fmla="*/ 3 h 376"/>
                  <a:gd name="T28" fmla="*/ 174 w 149"/>
                  <a:gd name="T29" fmla="*/ 3 h 376"/>
                  <a:gd name="T30" fmla="*/ 331 w 149"/>
                  <a:gd name="T31" fmla="*/ 3 h 376"/>
                  <a:gd name="T32" fmla="*/ 506 w 149"/>
                  <a:gd name="T33" fmla="*/ 3 h 376"/>
                  <a:gd name="T34" fmla="*/ 582 w 149"/>
                  <a:gd name="T35" fmla="*/ 3 h 3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9"/>
                  <a:gd name="T55" fmla="*/ 0 h 376"/>
                  <a:gd name="T56" fmla="*/ 149 w 149"/>
                  <a:gd name="T57" fmla="*/ 376 h 3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9" h="376">
                    <a:moveTo>
                      <a:pt x="141" y="20"/>
                    </a:moveTo>
                    <a:cubicBezTo>
                      <a:pt x="135" y="47"/>
                      <a:pt x="136" y="74"/>
                      <a:pt x="133" y="103"/>
                    </a:cubicBezTo>
                    <a:cubicBezTo>
                      <a:pt x="131" y="112"/>
                      <a:pt x="127" y="120"/>
                      <a:pt x="125" y="130"/>
                    </a:cubicBezTo>
                    <a:cubicBezTo>
                      <a:pt x="124" y="133"/>
                      <a:pt x="122" y="140"/>
                      <a:pt x="122" y="140"/>
                    </a:cubicBezTo>
                    <a:cubicBezTo>
                      <a:pt x="126" y="171"/>
                      <a:pt x="121" y="215"/>
                      <a:pt x="104" y="244"/>
                    </a:cubicBezTo>
                    <a:cubicBezTo>
                      <a:pt x="98" y="263"/>
                      <a:pt x="102" y="306"/>
                      <a:pt x="82" y="314"/>
                    </a:cubicBezTo>
                    <a:cubicBezTo>
                      <a:pt x="78" y="326"/>
                      <a:pt x="66" y="361"/>
                      <a:pt x="66" y="362"/>
                    </a:cubicBezTo>
                    <a:cubicBezTo>
                      <a:pt x="62" y="362"/>
                      <a:pt x="59" y="363"/>
                      <a:pt x="56" y="364"/>
                    </a:cubicBezTo>
                    <a:cubicBezTo>
                      <a:pt x="43" y="376"/>
                      <a:pt x="36" y="371"/>
                      <a:pt x="18" y="370"/>
                    </a:cubicBezTo>
                    <a:cubicBezTo>
                      <a:pt x="12" y="363"/>
                      <a:pt x="8" y="356"/>
                      <a:pt x="2" y="351"/>
                    </a:cubicBezTo>
                    <a:cubicBezTo>
                      <a:pt x="0" y="336"/>
                      <a:pt x="0" y="329"/>
                      <a:pt x="5" y="316"/>
                    </a:cubicBezTo>
                    <a:cubicBezTo>
                      <a:pt x="7" y="287"/>
                      <a:pt x="1" y="247"/>
                      <a:pt x="8" y="220"/>
                    </a:cubicBezTo>
                    <a:cubicBezTo>
                      <a:pt x="9" y="211"/>
                      <a:pt x="21" y="199"/>
                      <a:pt x="21" y="199"/>
                    </a:cubicBezTo>
                    <a:cubicBezTo>
                      <a:pt x="22" y="168"/>
                      <a:pt x="17" y="133"/>
                      <a:pt x="34" y="106"/>
                    </a:cubicBezTo>
                    <a:cubicBezTo>
                      <a:pt x="36" y="95"/>
                      <a:pt x="42" y="74"/>
                      <a:pt x="42" y="74"/>
                    </a:cubicBezTo>
                    <a:cubicBezTo>
                      <a:pt x="45" y="3"/>
                      <a:pt x="33" y="0"/>
                      <a:pt x="80" y="18"/>
                    </a:cubicBezTo>
                    <a:cubicBezTo>
                      <a:pt x="108" y="14"/>
                      <a:pt x="99" y="13"/>
                      <a:pt x="122" y="18"/>
                    </a:cubicBezTo>
                    <a:cubicBezTo>
                      <a:pt x="144" y="22"/>
                      <a:pt x="149" y="28"/>
                      <a:pt x="141" y="20"/>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45124" name="Freeform 115"/>
              <p:cNvSpPr>
                <a:spLocks/>
              </p:cNvSpPr>
              <p:nvPr/>
            </p:nvSpPr>
            <p:spPr bwMode="auto">
              <a:xfrm>
                <a:off x="1714" y="1020"/>
                <a:ext cx="99" cy="440"/>
              </a:xfrm>
              <a:custGeom>
                <a:avLst/>
                <a:gdLst>
                  <a:gd name="T0" fmla="*/ 76 w 96"/>
                  <a:gd name="T1" fmla="*/ 3 h 504"/>
                  <a:gd name="T2" fmla="*/ 182 w 96"/>
                  <a:gd name="T3" fmla="*/ 3 h 504"/>
                  <a:gd name="T4" fmla="*/ 217 w 96"/>
                  <a:gd name="T5" fmla="*/ 3 h 504"/>
                  <a:gd name="T6" fmla="*/ 217 w 96"/>
                  <a:gd name="T7" fmla="*/ 3 h 504"/>
                  <a:gd name="T8" fmla="*/ 268 w 96"/>
                  <a:gd name="T9" fmla="*/ 3 h 504"/>
                  <a:gd name="T10" fmla="*/ 288 w 96"/>
                  <a:gd name="T11" fmla="*/ 3 h 504"/>
                  <a:gd name="T12" fmla="*/ 268 w 96"/>
                  <a:gd name="T13" fmla="*/ 3 h 504"/>
                  <a:gd name="T14" fmla="*/ 233 w 96"/>
                  <a:gd name="T15" fmla="*/ 3 h 504"/>
                  <a:gd name="T16" fmla="*/ 83 w 96"/>
                  <a:gd name="T17" fmla="*/ 3 h 504"/>
                  <a:gd name="T18" fmla="*/ 76 w 96"/>
                  <a:gd name="T19" fmla="*/ 3 h 504"/>
                  <a:gd name="T20" fmla="*/ 92 w 96"/>
                  <a:gd name="T21" fmla="*/ 3 h 504"/>
                  <a:gd name="T22" fmla="*/ 117 w 96"/>
                  <a:gd name="T23" fmla="*/ 3 h 504"/>
                  <a:gd name="T24" fmla="*/ 72 w 96"/>
                  <a:gd name="T25" fmla="*/ 3 h 504"/>
                  <a:gd name="T26" fmla="*/ 76 w 96"/>
                  <a:gd name="T27" fmla="*/ 3 h 5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
                  <a:gd name="T43" fmla="*/ 0 h 504"/>
                  <a:gd name="T44" fmla="*/ 96 w 96"/>
                  <a:gd name="T45" fmla="*/ 504 h 5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6" h="504">
                    <a:moveTo>
                      <a:pt x="26" y="486"/>
                    </a:moveTo>
                    <a:cubicBezTo>
                      <a:pt x="50" y="492"/>
                      <a:pt x="38" y="489"/>
                      <a:pt x="61" y="494"/>
                    </a:cubicBezTo>
                    <a:cubicBezTo>
                      <a:pt x="69" y="480"/>
                      <a:pt x="66" y="465"/>
                      <a:pt x="72" y="451"/>
                    </a:cubicBezTo>
                    <a:cubicBezTo>
                      <a:pt x="77" y="408"/>
                      <a:pt x="82" y="366"/>
                      <a:pt x="72" y="323"/>
                    </a:cubicBezTo>
                    <a:cubicBezTo>
                      <a:pt x="73" y="288"/>
                      <a:pt x="75" y="247"/>
                      <a:pt x="88" y="214"/>
                    </a:cubicBezTo>
                    <a:cubicBezTo>
                      <a:pt x="93" y="179"/>
                      <a:pt x="89" y="192"/>
                      <a:pt x="96" y="174"/>
                    </a:cubicBezTo>
                    <a:cubicBezTo>
                      <a:pt x="94" y="116"/>
                      <a:pt x="92" y="96"/>
                      <a:pt x="88" y="51"/>
                    </a:cubicBezTo>
                    <a:cubicBezTo>
                      <a:pt x="90" y="21"/>
                      <a:pt x="89" y="26"/>
                      <a:pt x="77" y="6"/>
                    </a:cubicBezTo>
                    <a:cubicBezTo>
                      <a:pt x="43" y="8"/>
                      <a:pt x="39" y="0"/>
                      <a:pt x="29" y="25"/>
                    </a:cubicBezTo>
                    <a:cubicBezTo>
                      <a:pt x="31" y="56"/>
                      <a:pt x="37" y="90"/>
                      <a:pt x="26" y="121"/>
                    </a:cubicBezTo>
                    <a:cubicBezTo>
                      <a:pt x="49" y="199"/>
                      <a:pt x="0" y="279"/>
                      <a:pt x="32" y="363"/>
                    </a:cubicBezTo>
                    <a:cubicBezTo>
                      <a:pt x="33" y="379"/>
                      <a:pt x="34" y="390"/>
                      <a:pt x="40" y="406"/>
                    </a:cubicBezTo>
                    <a:cubicBezTo>
                      <a:pt x="34" y="428"/>
                      <a:pt x="29" y="450"/>
                      <a:pt x="24" y="473"/>
                    </a:cubicBezTo>
                    <a:cubicBezTo>
                      <a:pt x="25" y="479"/>
                      <a:pt x="44" y="504"/>
                      <a:pt x="26" y="486"/>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45125" name="Freeform 116"/>
              <p:cNvSpPr>
                <a:spLocks/>
              </p:cNvSpPr>
              <p:nvPr/>
            </p:nvSpPr>
            <p:spPr bwMode="auto">
              <a:xfrm>
                <a:off x="3431" y="1007"/>
                <a:ext cx="156" cy="358"/>
              </a:xfrm>
              <a:custGeom>
                <a:avLst/>
                <a:gdLst>
                  <a:gd name="T0" fmla="*/ 5 w 150"/>
                  <a:gd name="T1" fmla="*/ 3 h 410"/>
                  <a:gd name="T2" fmla="*/ 165 w 150"/>
                  <a:gd name="T3" fmla="*/ 3 h 410"/>
                  <a:gd name="T4" fmla="*/ 329 w 150"/>
                  <a:gd name="T5" fmla="*/ 3 h 410"/>
                  <a:gd name="T6" fmla="*/ 385 w 150"/>
                  <a:gd name="T7" fmla="*/ 3 h 410"/>
                  <a:gd name="T8" fmla="*/ 470 w 150"/>
                  <a:gd name="T9" fmla="*/ 3 h 410"/>
                  <a:gd name="T10" fmla="*/ 526 w 150"/>
                  <a:gd name="T11" fmla="*/ 3 h 410"/>
                  <a:gd name="T12" fmla="*/ 556 w 150"/>
                  <a:gd name="T13" fmla="*/ 3 h 410"/>
                  <a:gd name="T14" fmla="*/ 569 w 150"/>
                  <a:gd name="T15" fmla="*/ 3 h 410"/>
                  <a:gd name="T16" fmla="*/ 592 w 150"/>
                  <a:gd name="T17" fmla="*/ 3 h 410"/>
                  <a:gd name="T18" fmla="*/ 600 w 150"/>
                  <a:gd name="T19" fmla="*/ 3 h 410"/>
                  <a:gd name="T20" fmla="*/ 534 w 150"/>
                  <a:gd name="T21" fmla="*/ 0 h 410"/>
                  <a:gd name="T22" fmla="*/ 385 w 150"/>
                  <a:gd name="T23" fmla="*/ 3 h 410"/>
                  <a:gd name="T24" fmla="*/ 316 w 150"/>
                  <a:gd name="T25" fmla="*/ 3 h 410"/>
                  <a:gd name="T26" fmla="*/ 272 w 150"/>
                  <a:gd name="T27" fmla="*/ 3 h 410"/>
                  <a:gd name="T28" fmla="*/ 235 w 150"/>
                  <a:gd name="T29" fmla="*/ 3 h 410"/>
                  <a:gd name="T30" fmla="*/ 172 w 150"/>
                  <a:gd name="T31" fmla="*/ 3 h 410"/>
                  <a:gd name="T32" fmla="*/ 165 w 150"/>
                  <a:gd name="T33" fmla="*/ 3 h 410"/>
                  <a:gd name="T34" fmla="*/ 136 w 150"/>
                  <a:gd name="T35" fmla="*/ 3 h 410"/>
                  <a:gd name="T36" fmla="*/ 126 w 150"/>
                  <a:gd name="T37" fmla="*/ 3 h 410"/>
                  <a:gd name="T38" fmla="*/ 112 w 150"/>
                  <a:gd name="T39" fmla="*/ 3 h 410"/>
                  <a:gd name="T40" fmla="*/ 67 w 150"/>
                  <a:gd name="T41" fmla="*/ 3 h 410"/>
                  <a:gd name="T42" fmla="*/ 10 w 150"/>
                  <a:gd name="T43" fmla="*/ 3 h 410"/>
                  <a:gd name="T44" fmla="*/ 2 w 150"/>
                  <a:gd name="T45" fmla="*/ 3 h 410"/>
                  <a:gd name="T46" fmla="*/ 5 w 150"/>
                  <a:gd name="T47" fmla="*/ 3 h 4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0"/>
                  <a:gd name="T73" fmla="*/ 0 h 410"/>
                  <a:gd name="T74" fmla="*/ 150 w 150"/>
                  <a:gd name="T75" fmla="*/ 410 h 41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0" h="410">
                    <a:moveTo>
                      <a:pt x="5" y="381"/>
                    </a:moveTo>
                    <a:cubicBezTo>
                      <a:pt x="18" y="394"/>
                      <a:pt x="19" y="403"/>
                      <a:pt x="40" y="410"/>
                    </a:cubicBezTo>
                    <a:cubicBezTo>
                      <a:pt x="55" y="408"/>
                      <a:pt x="66" y="407"/>
                      <a:pt x="80" y="402"/>
                    </a:cubicBezTo>
                    <a:cubicBezTo>
                      <a:pt x="98" y="383"/>
                      <a:pt x="80" y="405"/>
                      <a:pt x="93" y="362"/>
                    </a:cubicBezTo>
                    <a:cubicBezTo>
                      <a:pt x="101" y="335"/>
                      <a:pt x="109" y="307"/>
                      <a:pt x="114" y="280"/>
                    </a:cubicBezTo>
                    <a:cubicBezTo>
                      <a:pt x="111" y="260"/>
                      <a:pt x="115" y="232"/>
                      <a:pt x="128" y="216"/>
                    </a:cubicBezTo>
                    <a:cubicBezTo>
                      <a:pt x="130" y="207"/>
                      <a:pt x="136" y="192"/>
                      <a:pt x="136" y="192"/>
                    </a:cubicBezTo>
                    <a:cubicBezTo>
                      <a:pt x="136" y="167"/>
                      <a:pt x="135" y="141"/>
                      <a:pt x="138" y="117"/>
                    </a:cubicBezTo>
                    <a:cubicBezTo>
                      <a:pt x="138" y="111"/>
                      <a:pt x="144" y="101"/>
                      <a:pt x="144" y="101"/>
                    </a:cubicBezTo>
                    <a:cubicBezTo>
                      <a:pt x="144" y="86"/>
                      <a:pt x="150" y="63"/>
                      <a:pt x="146" y="48"/>
                    </a:cubicBezTo>
                    <a:cubicBezTo>
                      <a:pt x="144" y="30"/>
                      <a:pt x="144" y="11"/>
                      <a:pt x="130" y="0"/>
                    </a:cubicBezTo>
                    <a:cubicBezTo>
                      <a:pt x="117" y="6"/>
                      <a:pt x="105" y="7"/>
                      <a:pt x="93" y="13"/>
                    </a:cubicBezTo>
                    <a:cubicBezTo>
                      <a:pt x="84" y="27"/>
                      <a:pt x="91" y="38"/>
                      <a:pt x="77" y="53"/>
                    </a:cubicBezTo>
                    <a:cubicBezTo>
                      <a:pt x="83" y="77"/>
                      <a:pt x="81" y="118"/>
                      <a:pt x="66" y="138"/>
                    </a:cubicBezTo>
                    <a:cubicBezTo>
                      <a:pt x="63" y="146"/>
                      <a:pt x="59" y="153"/>
                      <a:pt x="58" y="162"/>
                    </a:cubicBezTo>
                    <a:cubicBezTo>
                      <a:pt x="53" y="185"/>
                      <a:pt x="58" y="199"/>
                      <a:pt x="42" y="216"/>
                    </a:cubicBezTo>
                    <a:cubicBezTo>
                      <a:pt x="41" y="219"/>
                      <a:pt x="41" y="222"/>
                      <a:pt x="40" y="226"/>
                    </a:cubicBezTo>
                    <a:cubicBezTo>
                      <a:pt x="38" y="228"/>
                      <a:pt x="34" y="229"/>
                      <a:pt x="34" y="232"/>
                    </a:cubicBezTo>
                    <a:cubicBezTo>
                      <a:pt x="32" y="237"/>
                      <a:pt x="33" y="244"/>
                      <a:pt x="32" y="250"/>
                    </a:cubicBezTo>
                    <a:cubicBezTo>
                      <a:pt x="31" y="252"/>
                      <a:pt x="30" y="255"/>
                      <a:pt x="29" y="258"/>
                    </a:cubicBezTo>
                    <a:cubicBezTo>
                      <a:pt x="26" y="290"/>
                      <a:pt x="20" y="317"/>
                      <a:pt x="16" y="349"/>
                    </a:cubicBezTo>
                    <a:cubicBezTo>
                      <a:pt x="14" y="359"/>
                      <a:pt x="17" y="372"/>
                      <a:pt x="10" y="381"/>
                    </a:cubicBezTo>
                    <a:cubicBezTo>
                      <a:pt x="7" y="383"/>
                      <a:pt x="5" y="386"/>
                      <a:pt x="2" y="386"/>
                    </a:cubicBezTo>
                    <a:cubicBezTo>
                      <a:pt x="0" y="386"/>
                      <a:pt x="4" y="382"/>
                      <a:pt x="5" y="381"/>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grpSp>
        <p:sp>
          <p:nvSpPr>
            <p:cNvPr id="45073" name="Text Box 117"/>
            <p:cNvSpPr txBox="1">
              <a:spLocks noChangeArrowheads="1"/>
            </p:cNvSpPr>
            <p:nvPr/>
          </p:nvSpPr>
          <p:spPr bwMode="auto">
            <a:xfrm>
              <a:off x="9107488" y="7467600"/>
              <a:ext cx="1841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endParaRPr lang="en-US" sz="1000" b="1">
                <a:latin typeface="Kruti Dev 010" charset="0"/>
              </a:endParaRPr>
            </a:p>
          </p:txBody>
        </p:sp>
        <p:sp>
          <p:nvSpPr>
            <p:cNvPr id="45074" name="Text Box 118"/>
            <p:cNvSpPr txBox="1">
              <a:spLocks noChangeArrowheads="1"/>
            </p:cNvSpPr>
            <p:nvPr/>
          </p:nvSpPr>
          <p:spPr bwMode="auto">
            <a:xfrm>
              <a:off x="9015413" y="7353300"/>
              <a:ext cx="29367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latin typeface="Kruti Dev 010" charset="0"/>
                </a:rPr>
                <a:t>21</a:t>
              </a:r>
            </a:p>
          </p:txBody>
        </p:sp>
        <p:sp>
          <p:nvSpPr>
            <p:cNvPr id="813175" name="Rectangle 119"/>
            <p:cNvSpPr>
              <a:spLocks noChangeArrowheads="1"/>
            </p:cNvSpPr>
            <p:nvPr/>
          </p:nvSpPr>
          <p:spPr bwMode="auto">
            <a:xfrm>
              <a:off x="6472238" y="555625"/>
              <a:ext cx="3101975" cy="558800"/>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2800" b="1" i="1" dirty="0">
                  <a:solidFill>
                    <a:schemeClr val="bg1"/>
                  </a:solidFill>
                  <a:latin typeface="Kruti Dev 010" pitchFamily="2" charset="0"/>
                </a:rPr>
                <a:t> </a:t>
              </a:r>
              <a:endParaRPr lang="en-US" b="1" u="sng" dirty="0">
                <a:solidFill>
                  <a:schemeClr val="bg1"/>
                </a:solidFill>
                <a:latin typeface="Kruti Dev 010" pitchFamily="2" charset="0"/>
              </a:endParaRPr>
            </a:p>
          </p:txBody>
        </p:sp>
        <p:sp>
          <p:nvSpPr>
            <p:cNvPr id="45076" name="Text Box 121"/>
            <p:cNvSpPr txBox="1">
              <a:spLocks noChangeArrowheads="1"/>
            </p:cNvSpPr>
            <p:nvPr/>
          </p:nvSpPr>
          <p:spPr bwMode="auto">
            <a:xfrm>
              <a:off x="9578975" y="7273925"/>
              <a:ext cx="3413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spcBef>
                  <a:spcPct val="50000"/>
                </a:spcBef>
              </a:pPr>
              <a:r>
                <a:rPr lang="en-US" sz="1600" b="1">
                  <a:latin typeface="Kruti Dev 010" charset="0"/>
                </a:rPr>
                <a:t>3</a:t>
              </a:r>
            </a:p>
          </p:txBody>
        </p:sp>
        <p:sp>
          <p:nvSpPr>
            <p:cNvPr id="45077" name="Line 124"/>
            <p:cNvSpPr>
              <a:spLocks noChangeShapeType="1"/>
            </p:cNvSpPr>
            <p:nvPr/>
          </p:nvSpPr>
          <p:spPr bwMode="auto">
            <a:xfrm>
              <a:off x="1600200" y="1308100"/>
              <a:ext cx="2625725" cy="1588"/>
            </a:xfrm>
            <a:prstGeom prst="line">
              <a:avLst/>
            </a:prstGeom>
            <a:noFill/>
            <a:ln w="301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078" name="Line 125"/>
            <p:cNvSpPr>
              <a:spLocks noChangeShapeType="1"/>
            </p:cNvSpPr>
            <p:nvPr/>
          </p:nvSpPr>
          <p:spPr bwMode="auto">
            <a:xfrm>
              <a:off x="1604963" y="5118100"/>
              <a:ext cx="2625725" cy="1588"/>
            </a:xfrm>
            <a:prstGeom prst="line">
              <a:avLst/>
            </a:prstGeom>
            <a:noFill/>
            <a:ln w="301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079" name="Line 126"/>
            <p:cNvSpPr>
              <a:spLocks noChangeShapeType="1"/>
            </p:cNvSpPr>
            <p:nvPr/>
          </p:nvSpPr>
          <p:spPr bwMode="auto">
            <a:xfrm>
              <a:off x="1604963" y="5765800"/>
              <a:ext cx="2625725" cy="1588"/>
            </a:xfrm>
            <a:prstGeom prst="line">
              <a:avLst/>
            </a:prstGeom>
            <a:noFill/>
            <a:ln w="301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080" name="Line 129"/>
            <p:cNvSpPr>
              <a:spLocks noChangeShapeType="1"/>
            </p:cNvSpPr>
            <p:nvPr/>
          </p:nvSpPr>
          <p:spPr bwMode="auto">
            <a:xfrm>
              <a:off x="1604963" y="6997700"/>
              <a:ext cx="2625725" cy="1588"/>
            </a:xfrm>
            <a:prstGeom prst="line">
              <a:avLst/>
            </a:prstGeom>
            <a:noFill/>
            <a:ln w="301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45081" name="Group 159"/>
            <p:cNvGrpSpPr>
              <a:grpSpLocks/>
            </p:cNvGrpSpPr>
            <p:nvPr/>
          </p:nvGrpSpPr>
          <p:grpSpPr bwMode="auto">
            <a:xfrm>
              <a:off x="4770438" y="4408488"/>
              <a:ext cx="3951287" cy="2063750"/>
              <a:chOff x="3005" y="2777"/>
              <a:chExt cx="2489" cy="1300"/>
            </a:xfrm>
          </p:grpSpPr>
          <p:sp>
            <p:nvSpPr>
              <p:cNvPr id="813110" name="Rectangle 54"/>
              <p:cNvSpPr>
                <a:spLocks noChangeArrowheads="1"/>
              </p:cNvSpPr>
              <p:nvPr/>
            </p:nvSpPr>
            <p:spPr bwMode="auto">
              <a:xfrm>
                <a:off x="3747" y="2777"/>
                <a:ext cx="1747" cy="1276"/>
              </a:xfrm>
              <a:prstGeom prst="rect">
                <a:avLst/>
              </a:prstGeom>
              <a:noFill/>
              <a:ln w="12700">
                <a:noFill/>
                <a:miter lim="800000"/>
                <a:headEnd/>
                <a:tailEnd/>
              </a:ln>
              <a:effectLst>
                <a:outerShdw blurRad="63500" dist="81320" dir="3080412" algn="ctr" rotWithShape="0">
                  <a:schemeClr val="tx1">
                    <a:alpha val="74998"/>
                  </a:schemeClr>
                </a:outerShdw>
              </a:effectLst>
            </p:spPr>
            <p:txBody>
              <a:bodyPr wrap="none">
                <a:spAutoFit/>
              </a:bodyPr>
              <a:lstStyle/>
              <a:p>
                <a:pPr algn="ctr">
                  <a:lnSpc>
                    <a:spcPct val="40000"/>
                  </a:lnSpc>
                  <a:spcBef>
                    <a:spcPct val="50000"/>
                  </a:spcBef>
                  <a:defRPr/>
                </a:pPr>
                <a:endParaRPr lang="en-US" sz="4400" b="1">
                  <a:solidFill>
                    <a:srgbClr val="66FFFF"/>
                  </a:solidFill>
                  <a:latin typeface="Kruti Dev 010" charset="0"/>
                </a:endParaRPr>
              </a:p>
              <a:p>
                <a:pPr algn="ctr">
                  <a:lnSpc>
                    <a:spcPct val="40000"/>
                  </a:lnSpc>
                  <a:spcBef>
                    <a:spcPct val="50000"/>
                  </a:spcBef>
                  <a:defRPr/>
                </a:pPr>
                <a:endParaRPr lang="en-US" sz="4400" b="1">
                  <a:solidFill>
                    <a:srgbClr val="66FFFF"/>
                  </a:solidFill>
                  <a:latin typeface="Kruti Dev 010" charset="0"/>
                </a:endParaRPr>
              </a:p>
              <a:p>
                <a:pPr algn="ctr">
                  <a:lnSpc>
                    <a:spcPct val="40000"/>
                  </a:lnSpc>
                  <a:spcBef>
                    <a:spcPct val="50000"/>
                  </a:spcBef>
                  <a:defRPr/>
                </a:pPr>
                <a:r>
                  <a:rPr lang="en-US" sz="4400" b="1">
                    <a:solidFill>
                      <a:srgbClr val="66FFFF"/>
                    </a:solidFill>
                    <a:latin typeface="Kruti Dev 010" charset="0"/>
                  </a:rPr>
                  <a:t>ns</a:t>
                </a:r>
                <a:r>
                  <a:rPr lang="ja-JP" altLang="en-US" sz="4400" b="1">
                    <a:solidFill>
                      <a:srgbClr val="66FFFF"/>
                    </a:solidFill>
                    <a:latin typeface="Kruti Dev 010" charset="0"/>
                  </a:rPr>
                  <a:t>’</a:t>
                </a:r>
                <a:r>
                  <a:rPr lang="en-US" sz="4400" b="1">
                    <a:solidFill>
                      <a:srgbClr val="66FFFF"/>
                    </a:solidFill>
                    <a:latin typeface="Kruti Dev 010" charset="0"/>
                  </a:rPr>
                  <a:t>k dh okpk</a:t>
                </a:r>
                <a:endParaRPr lang="en-US" sz="3200" b="1">
                  <a:solidFill>
                    <a:srgbClr val="66FFFF"/>
                  </a:solidFill>
                  <a:latin typeface="Kruti Dev 010" charset="0"/>
                </a:endParaRPr>
              </a:p>
              <a:p>
                <a:pPr algn="ctr">
                  <a:lnSpc>
                    <a:spcPct val="40000"/>
                  </a:lnSpc>
                  <a:spcBef>
                    <a:spcPct val="50000"/>
                  </a:spcBef>
                  <a:defRPr/>
                </a:pPr>
                <a:r>
                  <a:rPr lang="en-US" sz="3200" b="1">
                    <a:solidFill>
                      <a:schemeClr val="bg1"/>
                    </a:solidFill>
                    <a:latin typeface="Kruti Dev 010" charset="0"/>
                  </a:rPr>
                  <a:t>O;oLFkk …Œ%ƒ&amp;ƒŒ</a:t>
                </a:r>
                <a:endParaRPr lang="en-US" sz="3200" b="1">
                  <a:solidFill>
                    <a:srgbClr val="66FFFF"/>
                  </a:solidFill>
                  <a:latin typeface="Kruti Dev 010" charset="0"/>
                </a:endParaRPr>
              </a:p>
            </p:txBody>
          </p:sp>
          <p:sp>
            <p:nvSpPr>
              <p:cNvPr id="813120" name="AutoShape 64"/>
              <p:cNvSpPr>
                <a:spLocks noChangeArrowheads="1"/>
              </p:cNvSpPr>
              <p:nvPr/>
            </p:nvSpPr>
            <p:spPr bwMode="auto">
              <a:xfrm rot="20250079">
                <a:off x="3005" y="3722"/>
                <a:ext cx="807" cy="355"/>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hlink"/>
              </a:solidFill>
              <a:ln w="12700">
                <a:solidFill>
                  <a:schemeClr val="tx1"/>
                </a:solidFill>
                <a:miter lim="800000"/>
                <a:headEnd/>
                <a:tailEnd/>
              </a:ln>
              <a:effectLst>
                <a:outerShdw blurRad="63500" dist="81320" dir="3080412"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grpSp>
        <p:grpSp>
          <p:nvGrpSpPr>
            <p:cNvPr id="45082" name="Group 157"/>
            <p:cNvGrpSpPr>
              <a:grpSpLocks/>
            </p:cNvGrpSpPr>
            <p:nvPr/>
          </p:nvGrpSpPr>
          <p:grpSpPr bwMode="auto">
            <a:xfrm>
              <a:off x="4279900" y="1685925"/>
              <a:ext cx="4729163" cy="1933575"/>
              <a:chOff x="2696" y="1156"/>
              <a:chExt cx="2979" cy="1218"/>
            </a:xfrm>
          </p:grpSpPr>
          <p:sp>
            <p:nvSpPr>
              <p:cNvPr id="813112" name="Rectangle 56"/>
              <p:cNvSpPr>
                <a:spLocks noChangeArrowheads="1"/>
              </p:cNvSpPr>
              <p:nvPr/>
            </p:nvSpPr>
            <p:spPr bwMode="auto">
              <a:xfrm>
                <a:off x="3612" y="1199"/>
                <a:ext cx="2063" cy="1175"/>
              </a:xfrm>
              <a:prstGeom prst="rect">
                <a:avLst/>
              </a:prstGeom>
              <a:noFill/>
              <a:ln w="12700">
                <a:noFill/>
                <a:miter lim="800000"/>
                <a:headEnd/>
                <a:tailEnd/>
              </a:ln>
              <a:effectLst>
                <a:outerShdw blurRad="63500" dist="81320" dir="3080412" algn="ctr" rotWithShape="0">
                  <a:schemeClr val="tx1">
                    <a:alpha val="74998"/>
                  </a:schemeClr>
                </a:outerShdw>
              </a:effectLst>
            </p:spPr>
            <p:txBody>
              <a:bodyPr>
                <a:spAutoFit/>
              </a:bodyPr>
              <a:lstStyle/>
              <a:p>
                <a:pPr algn="ctr">
                  <a:lnSpc>
                    <a:spcPct val="40000"/>
                  </a:lnSpc>
                  <a:spcBef>
                    <a:spcPct val="50000"/>
                  </a:spcBef>
                  <a:defRPr/>
                </a:pPr>
                <a:endParaRPr lang="en-US" sz="3600" b="1">
                  <a:solidFill>
                    <a:srgbClr val="66FFFF"/>
                  </a:solidFill>
                  <a:latin typeface="Kruti Dev 010" charset="0"/>
                </a:endParaRPr>
              </a:p>
              <a:p>
                <a:pPr algn="ctr">
                  <a:lnSpc>
                    <a:spcPct val="40000"/>
                  </a:lnSpc>
                  <a:spcBef>
                    <a:spcPct val="50000"/>
                  </a:spcBef>
                  <a:defRPr/>
                </a:pPr>
                <a:endParaRPr lang="en-US" sz="3600" b="1">
                  <a:solidFill>
                    <a:srgbClr val="66FFFF"/>
                  </a:solidFill>
                  <a:latin typeface="Kruti Dev 010" charset="0"/>
                </a:endParaRPr>
              </a:p>
              <a:p>
                <a:pPr algn="ctr">
                  <a:lnSpc>
                    <a:spcPct val="40000"/>
                  </a:lnSpc>
                  <a:spcBef>
                    <a:spcPct val="50000"/>
                  </a:spcBef>
                  <a:defRPr/>
                </a:pPr>
                <a:r>
                  <a:rPr lang="en-US" sz="4400" b="1">
                    <a:solidFill>
                      <a:srgbClr val="66FFFF"/>
                    </a:solidFill>
                    <a:latin typeface="Kruti Dev 010" charset="0"/>
                  </a:rPr>
                  <a:t>vczkge okpk</a:t>
                </a:r>
                <a:endParaRPr lang="en-US" sz="3200" b="1">
                  <a:solidFill>
                    <a:srgbClr val="66FFFF"/>
                  </a:solidFill>
                  <a:latin typeface="Kruti Dev 010" charset="0"/>
                </a:endParaRPr>
              </a:p>
              <a:p>
                <a:pPr algn="ctr">
                  <a:lnSpc>
                    <a:spcPct val="40000"/>
                  </a:lnSpc>
                  <a:spcBef>
                    <a:spcPct val="50000"/>
                  </a:spcBef>
                  <a:defRPr/>
                </a:pPr>
                <a:r>
                  <a:rPr lang="en-US" sz="3200" b="1">
                    <a:solidFill>
                      <a:schemeClr val="bg1"/>
                    </a:solidFill>
                    <a:latin typeface="Kruti Dev 010" charset="0"/>
                  </a:rPr>
                  <a:t>mRi-ƒ„%ƒ&amp;…</a:t>
                </a:r>
                <a:endParaRPr lang="en-US" sz="3200" b="1">
                  <a:solidFill>
                    <a:srgbClr val="66FFFF"/>
                  </a:solidFill>
                  <a:latin typeface="Kruti Dev 010" charset="0"/>
                </a:endParaRPr>
              </a:p>
            </p:txBody>
          </p:sp>
          <p:sp>
            <p:nvSpPr>
              <p:cNvPr id="813209" name="AutoShape 153"/>
              <p:cNvSpPr>
                <a:spLocks noChangeArrowheads="1"/>
              </p:cNvSpPr>
              <p:nvPr/>
            </p:nvSpPr>
            <p:spPr bwMode="auto">
              <a:xfrm rot="2558072">
                <a:off x="2696" y="1156"/>
                <a:ext cx="1252" cy="355"/>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hlink"/>
              </a:solidFill>
              <a:ln w="12700">
                <a:solidFill>
                  <a:schemeClr val="tx1"/>
                </a:solidFill>
                <a:miter lim="800000"/>
                <a:headEnd/>
                <a:tailEnd/>
              </a:ln>
              <a:effectLst>
                <a:outerShdw blurRad="63500" dist="81320" dir="3080412" algn="ctr" rotWithShape="0">
                  <a:schemeClr val="tx1">
                    <a:alpha val="74998"/>
                  </a:schemeClr>
                </a:outerShdw>
              </a:effectLst>
            </p:spPr>
            <p:txBody>
              <a:bodyPr wrap="none" anchor="ctr"/>
              <a:lstStyle/>
              <a:p>
                <a:pPr algn="ctr">
                  <a:defRPr/>
                </a:pPr>
                <a:endParaRPr lang="en-US" sz="1800" dirty="0">
                  <a:latin typeface="Kruti Dev 010" pitchFamily="2" charset="0"/>
                  <a:ea typeface="+mn-ea"/>
                  <a:cs typeface="+mn-cs"/>
                </a:endParaRPr>
              </a:p>
            </p:txBody>
          </p:sp>
        </p:grpSp>
        <p:grpSp>
          <p:nvGrpSpPr>
            <p:cNvPr id="45083" name="Group 72"/>
            <p:cNvGrpSpPr>
              <a:grpSpLocks/>
            </p:cNvGrpSpPr>
            <p:nvPr/>
          </p:nvGrpSpPr>
          <p:grpSpPr bwMode="auto">
            <a:xfrm>
              <a:off x="3694113" y="-176213"/>
              <a:ext cx="901700" cy="1768476"/>
              <a:chOff x="6153150" y="2946400"/>
              <a:chExt cx="901700" cy="1682749"/>
            </a:xfrm>
          </p:grpSpPr>
          <p:grpSp>
            <p:nvGrpSpPr>
              <p:cNvPr id="45106" name="Group 85"/>
              <p:cNvGrpSpPr>
                <a:grpSpLocks/>
              </p:cNvGrpSpPr>
              <p:nvPr/>
            </p:nvGrpSpPr>
            <p:grpSpPr bwMode="auto">
              <a:xfrm>
                <a:off x="6153150" y="3681413"/>
                <a:ext cx="901700" cy="947736"/>
                <a:chOff x="1557" y="1007"/>
                <a:chExt cx="2105" cy="1949"/>
              </a:xfrm>
            </p:grpSpPr>
            <p:grpSp>
              <p:nvGrpSpPr>
                <p:cNvPr id="45108" name="Group 87"/>
                <p:cNvGrpSpPr>
                  <a:grpSpLocks/>
                </p:cNvGrpSpPr>
                <p:nvPr/>
              </p:nvGrpSpPr>
              <p:grpSpPr bwMode="auto">
                <a:xfrm>
                  <a:off x="1557" y="1209"/>
                  <a:ext cx="2105" cy="1421"/>
                  <a:chOff x="578" y="2316"/>
                  <a:chExt cx="2105" cy="1421"/>
                </a:xfrm>
              </p:grpSpPr>
              <p:sp>
                <p:nvSpPr>
                  <p:cNvPr id="45114" name="Freeform 88" descr="Cork"/>
                  <p:cNvSpPr>
                    <a:spLocks/>
                  </p:cNvSpPr>
                  <p:nvPr/>
                </p:nvSpPr>
                <p:spPr bwMode="auto">
                  <a:xfrm>
                    <a:off x="633" y="2316"/>
                    <a:ext cx="2050" cy="256"/>
                  </a:xfrm>
                  <a:custGeom>
                    <a:avLst/>
                    <a:gdLst>
                      <a:gd name="T0" fmla="*/ 2147483647 w 592"/>
                      <a:gd name="T1" fmla="*/ 2147483647 h 90"/>
                      <a:gd name="T2" fmla="*/ 2147483647 w 592"/>
                      <a:gd name="T3" fmla="*/ 2147483647 h 90"/>
                      <a:gd name="T4" fmla="*/ 2147483647 w 592"/>
                      <a:gd name="T5" fmla="*/ 2147483647 h 90"/>
                      <a:gd name="T6" fmla="*/ 2147483647 w 592"/>
                      <a:gd name="T7" fmla="*/ 2147483647 h 90"/>
                      <a:gd name="T8" fmla="*/ 2147483647 w 592"/>
                      <a:gd name="T9" fmla="*/ 2147483647 h 90"/>
                      <a:gd name="T10" fmla="*/ 2147483647 w 592"/>
                      <a:gd name="T11" fmla="*/ 2147483647 h 90"/>
                      <a:gd name="T12" fmla="*/ 2147483647 w 592"/>
                      <a:gd name="T13" fmla="*/ 2147483647 h 90"/>
                      <a:gd name="T14" fmla="*/ 2147483647 w 592"/>
                      <a:gd name="T15" fmla="*/ 2147483647 h 90"/>
                      <a:gd name="T16" fmla="*/ 2147483647 w 592"/>
                      <a:gd name="T17" fmla="*/ 2147483647 h 90"/>
                      <a:gd name="T18" fmla="*/ 2147483647 w 592"/>
                      <a:gd name="T19" fmla="*/ 2147483647 h 90"/>
                      <a:gd name="T20" fmla="*/ 2147483647 w 592"/>
                      <a:gd name="T21" fmla="*/ 0 h 90"/>
                      <a:gd name="T22" fmla="*/ 2147483647 w 592"/>
                      <a:gd name="T23" fmla="*/ 2147483647 h 90"/>
                      <a:gd name="T24" fmla="*/ 2147483647 w 592"/>
                      <a:gd name="T25" fmla="*/ 2147483647 h 90"/>
                      <a:gd name="T26" fmla="*/ 2147483647 w 592"/>
                      <a:gd name="T27" fmla="*/ 2147483647 h 90"/>
                      <a:gd name="T28" fmla="*/ 2147483647 w 592"/>
                      <a:gd name="T29" fmla="*/ 2147483647 h 90"/>
                      <a:gd name="T30" fmla="*/ 2147483647 w 592"/>
                      <a:gd name="T31" fmla="*/ 2147483647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2"/>
                      <a:gd name="T49" fmla="*/ 0 h 90"/>
                      <a:gd name="T50" fmla="*/ 592 w 592"/>
                      <a:gd name="T51" fmla="*/ 90 h 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2" h="90">
                        <a:moveTo>
                          <a:pt x="8" y="90"/>
                        </a:moveTo>
                        <a:cubicBezTo>
                          <a:pt x="0" y="78"/>
                          <a:pt x="10" y="51"/>
                          <a:pt x="22" y="44"/>
                        </a:cubicBezTo>
                        <a:cubicBezTo>
                          <a:pt x="27" y="35"/>
                          <a:pt x="23" y="39"/>
                          <a:pt x="34" y="36"/>
                        </a:cubicBezTo>
                        <a:cubicBezTo>
                          <a:pt x="38" y="34"/>
                          <a:pt x="46" y="32"/>
                          <a:pt x="46" y="32"/>
                        </a:cubicBezTo>
                        <a:cubicBezTo>
                          <a:pt x="72" y="33"/>
                          <a:pt x="84" y="35"/>
                          <a:pt x="112" y="34"/>
                        </a:cubicBezTo>
                        <a:cubicBezTo>
                          <a:pt x="125" y="35"/>
                          <a:pt x="138" y="38"/>
                          <a:pt x="152" y="40"/>
                        </a:cubicBezTo>
                        <a:cubicBezTo>
                          <a:pt x="158" y="42"/>
                          <a:pt x="170" y="46"/>
                          <a:pt x="170" y="46"/>
                        </a:cubicBezTo>
                        <a:cubicBezTo>
                          <a:pt x="192" y="42"/>
                          <a:pt x="215" y="46"/>
                          <a:pt x="238" y="52"/>
                        </a:cubicBezTo>
                        <a:cubicBezTo>
                          <a:pt x="271" y="50"/>
                          <a:pt x="304" y="47"/>
                          <a:pt x="338" y="44"/>
                        </a:cubicBezTo>
                        <a:cubicBezTo>
                          <a:pt x="381" y="33"/>
                          <a:pt x="427" y="24"/>
                          <a:pt x="472" y="16"/>
                        </a:cubicBezTo>
                        <a:cubicBezTo>
                          <a:pt x="488" y="12"/>
                          <a:pt x="503" y="4"/>
                          <a:pt x="520" y="0"/>
                        </a:cubicBezTo>
                        <a:cubicBezTo>
                          <a:pt x="537" y="0"/>
                          <a:pt x="554" y="0"/>
                          <a:pt x="572" y="2"/>
                        </a:cubicBezTo>
                        <a:cubicBezTo>
                          <a:pt x="582" y="3"/>
                          <a:pt x="587" y="21"/>
                          <a:pt x="590" y="30"/>
                        </a:cubicBezTo>
                        <a:cubicBezTo>
                          <a:pt x="590" y="32"/>
                          <a:pt x="592" y="36"/>
                          <a:pt x="592" y="36"/>
                        </a:cubicBezTo>
                        <a:cubicBezTo>
                          <a:pt x="588" y="45"/>
                          <a:pt x="589" y="52"/>
                          <a:pt x="582" y="60"/>
                        </a:cubicBezTo>
                        <a:cubicBezTo>
                          <a:pt x="579" y="67"/>
                          <a:pt x="577" y="66"/>
                          <a:pt x="584" y="66"/>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45115" name="Freeform 89" descr="Cork"/>
                  <p:cNvSpPr>
                    <a:spLocks/>
                  </p:cNvSpPr>
                  <p:nvPr/>
                </p:nvSpPr>
                <p:spPr bwMode="auto">
                  <a:xfrm>
                    <a:off x="578" y="2506"/>
                    <a:ext cx="2074" cy="1231"/>
                  </a:xfrm>
                  <a:custGeom>
                    <a:avLst/>
                    <a:gdLst>
                      <a:gd name="T0" fmla="*/ 2147483647 w 599"/>
                      <a:gd name="T1" fmla="*/ 0 h 432"/>
                      <a:gd name="T2" fmla="*/ 2147483647 w 599"/>
                      <a:gd name="T3" fmla="*/ 2147483647 h 432"/>
                      <a:gd name="T4" fmla="*/ 2147483647 w 599"/>
                      <a:gd name="T5" fmla="*/ 2147483647 h 432"/>
                      <a:gd name="T6" fmla="*/ 2147483647 w 599"/>
                      <a:gd name="T7" fmla="*/ 2147483647 h 432"/>
                      <a:gd name="T8" fmla="*/ 2147483647 w 599"/>
                      <a:gd name="T9" fmla="*/ 2147483647 h 432"/>
                      <a:gd name="T10" fmla="*/ 2147483647 w 599"/>
                      <a:gd name="T11" fmla="*/ 2147483647 h 432"/>
                      <a:gd name="T12" fmla="*/ 2147483647 w 599"/>
                      <a:gd name="T13" fmla="*/ 2147483647 h 432"/>
                      <a:gd name="T14" fmla="*/ 2147483647 w 599"/>
                      <a:gd name="T15" fmla="*/ 2147483647 h 432"/>
                      <a:gd name="T16" fmla="*/ 2147483647 w 599"/>
                      <a:gd name="T17" fmla="*/ 2147483647 h 432"/>
                      <a:gd name="T18" fmla="*/ 2147483647 w 599"/>
                      <a:gd name="T19" fmla="*/ 2147483647 h 432"/>
                      <a:gd name="T20" fmla="*/ 2147483647 w 599"/>
                      <a:gd name="T21" fmla="*/ 2147483647 h 432"/>
                      <a:gd name="T22" fmla="*/ 2147483647 w 599"/>
                      <a:gd name="T23" fmla="*/ 2147483647 h 432"/>
                      <a:gd name="T24" fmla="*/ 2147483647 w 599"/>
                      <a:gd name="T25" fmla="*/ 2147483647 h 432"/>
                      <a:gd name="T26" fmla="*/ 2147483647 w 599"/>
                      <a:gd name="T27" fmla="*/ 2147483647 h 432"/>
                      <a:gd name="T28" fmla="*/ 2147483647 w 599"/>
                      <a:gd name="T29" fmla="*/ 2147483647 h 432"/>
                      <a:gd name="T30" fmla="*/ 2147483647 w 599"/>
                      <a:gd name="T31" fmla="*/ 2147483647 h 432"/>
                      <a:gd name="T32" fmla="*/ 2147483647 w 599"/>
                      <a:gd name="T33" fmla="*/ 2147483647 h 432"/>
                      <a:gd name="T34" fmla="*/ 2147483647 w 599"/>
                      <a:gd name="T35" fmla="*/ 2147483647 h 432"/>
                      <a:gd name="T36" fmla="*/ 2147483647 w 599"/>
                      <a:gd name="T37" fmla="*/ 2147483647 h 432"/>
                      <a:gd name="T38" fmla="*/ 2147483647 w 599"/>
                      <a:gd name="T39" fmla="*/ 2147483647 h 432"/>
                      <a:gd name="T40" fmla="*/ 2147483647 w 599"/>
                      <a:gd name="T41" fmla="*/ 2147483647 h 432"/>
                      <a:gd name="T42" fmla="*/ 2147483647 w 599"/>
                      <a:gd name="T43" fmla="*/ 2147483647 h 432"/>
                      <a:gd name="T44" fmla="*/ 2147483647 w 599"/>
                      <a:gd name="T45" fmla="*/ 2147483647 h 432"/>
                      <a:gd name="T46" fmla="*/ 2147483647 w 599"/>
                      <a:gd name="T47" fmla="*/ 2147483647 h 432"/>
                      <a:gd name="T48" fmla="*/ 2147483647 w 599"/>
                      <a:gd name="T49" fmla="*/ 2147483647 h 432"/>
                      <a:gd name="T50" fmla="*/ 2147483647 w 599"/>
                      <a:gd name="T51" fmla="*/ 2147483647 h 432"/>
                      <a:gd name="T52" fmla="*/ 2147483647 w 599"/>
                      <a:gd name="T53" fmla="*/ 2147483647 h 432"/>
                      <a:gd name="T54" fmla="*/ 2147483647 w 599"/>
                      <a:gd name="T55" fmla="*/ 2147483647 h 432"/>
                      <a:gd name="T56" fmla="*/ 2147483647 w 599"/>
                      <a:gd name="T57" fmla="*/ 2147483647 h 432"/>
                      <a:gd name="T58" fmla="*/ 2147483647 w 599"/>
                      <a:gd name="T59" fmla="*/ 2147483647 h 432"/>
                      <a:gd name="T60" fmla="*/ 2147483647 w 599"/>
                      <a:gd name="T61" fmla="*/ 2147483647 h 4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99"/>
                      <a:gd name="T94" fmla="*/ 0 h 432"/>
                      <a:gd name="T95" fmla="*/ 599 w 599"/>
                      <a:gd name="T96" fmla="*/ 432 h 4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99" h="432">
                        <a:moveTo>
                          <a:pt x="599" y="0"/>
                        </a:moveTo>
                        <a:cubicBezTo>
                          <a:pt x="597" y="2"/>
                          <a:pt x="596" y="4"/>
                          <a:pt x="595" y="6"/>
                        </a:cubicBezTo>
                        <a:cubicBezTo>
                          <a:pt x="593" y="7"/>
                          <a:pt x="590" y="8"/>
                          <a:pt x="589" y="10"/>
                        </a:cubicBezTo>
                        <a:cubicBezTo>
                          <a:pt x="587" y="11"/>
                          <a:pt x="585" y="23"/>
                          <a:pt x="585" y="24"/>
                        </a:cubicBezTo>
                        <a:cubicBezTo>
                          <a:pt x="575" y="45"/>
                          <a:pt x="570" y="72"/>
                          <a:pt x="557" y="92"/>
                        </a:cubicBezTo>
                        <a:cubicBezTo>
                          <a:pt x="551" y="130"/>
                          <a:pt x="537" y="171"/>
                          <a:pt x="525" y="208"/>
                        </a:cubicBezTo>
                        <a:cubicBezTo>
                          <a:pt x="523" y="228"/>
                          <a:pt x="519" y="246"/>
                          <a:pt x="515" y="266"/>
                        </a:cubicBezTo>
                        <a:cubicBezTo>
                          <a:pt x="511" y="294"/>
                          <a:pt x="511" y="322"/>
                          <a:pt x="505" y="350"/>
                        </a:cubicBezTo>
                        <a:cubicBezTo>
                          <a:pt x="503" y="368"/>
                          <a:pt x="503" y="385"/>
                          <a:pt x="495" y="402"/>
                        </a:cubicBezTo>
                        <a:cubicBezTo>
                          <a:pt x="492" y="416"/>
                          <a:pt x="474" y="420"/>
                          <a:pt x="461" y="422"/>
                        </a:cubicBezTo>
                        <a:cubicBezTo>
                          <a:pt x="440" y="416"/>
                          <a:pt x="450" y="419"/>
                          <a:pt x="433" y="414"/>
                        </a:cubicBezTo>
                        <a:cubicBezTo>
                          <a:pt x="429" y="412"/>
                          <a:pt x="421" y="410"/>
                          <a:pt x="421" y="410"/>
                        </a:cubicBezTo>
                        <a:cubicBezTo>
                          <a:pt x="410" y="394"/>
                          <a:pt x="414" y="367"/>
                          <a:pt x="425" y="352"/>
                        </a:cubicBezTo>
                        <a:cubicBezTo>
                          <a:pt x="426" y="347"/>
                          <a:pt x="431" y="342"/>
                          <a:pt x="431" y="338"/>
                        </a:cubicBezTo>
                        <a:cubicBezTo>
                          <a:pt x="429" y="328"/>
                          <a:pt x="405" y="328"/>
                          <a:pt x="405" y="328"/>
                        </a:cubicBezTo>
                        <a:cubicBezTo>
                          <a:pt x="392" y="315"/>
                          <a:pt x="365" y="319"/>
                          <a:pt x="347" y="316"/>
                        </a:cubicBezTo>
                        <a:cubicBezTo>
                          <a:pt x="268" y="322"/>
                          <a:pt x="188" y="334"/>
                          <a:pt x="113" y="360"/>
                        </a:cubicBezTo>
                        <a:cubicBezTo>
                          <a:pt x="101" y="377"/>
                          <a:pt x="116" y="356"/>
                          <a:pt x="103" y="368"/>
                        </a:cubicBezTo>
                        <a:cubicBezTo>
                          <a:pt x="99" y="370"/>
                          <a:pt x="90" y="387"/>
                          <a:pt x="87" y="392"/>
                        </a:cubicBezTo>
                        <a:cubicBezTo>
                          <a:pt x="94" y="431"/>
                          <a:pt x="75" y="417"/>
                          <a:pt x="53" y="432"/>
                        </a:cubicBezTo>
                        <a:cubicBezTo>
                          <a:pt x="44" y="429"/>
                          <a:pt x="36" y="426"/>
                          <a:pt x="29" y="422"/>
                        </a:cubicBezTo>
                        <a:cubicBezTo>
                          <a:pt x="24" y="419"/>
                          <a:pt x="17" y="414"/>
                          <a:pt x="17" y="414"/>
                        </a:cubicBezTo>
                        <a:cubicBezTo>
                          <a:pt x="12" y="399"/>
                          <a:pt x="16" y="404"/>
                          <a:pt x="7" y="398"/>
                        </a:cubicBezTo>
                        <a:cubicBezTo>
                          <a:pt x="0" y="388"/>
                          <a:pt x="5" y="380"/>
                          <a:pt x="11" y="372"/>
                        </a:cubicBezTo>
                        <a:cubicBezTo>
                          <a:pt x="8" y="357"/>
                          <a:pt x="13" y="347"/>
                          <a:pt x="17" y="334"/>
                        </a:cubicBezTo>
                        <a:cubicBezTo>
                          <a:pt x="19" y="311"/>
                          <a:pt x="19" y="283"/>
                          <a:pt x="27" y="262"/>
                        </a:cubicBezTo>
                        <a:cubicBezTo>
                          <a:pt x="28" y="237"/>
                          <a:pt x="32" y="212"/>
                          <a:pt x="29" y="188"/>
                        </a:cubicBezTo>
                        <a:cubicBezTo>
                          <a:pt x="31" y="167"/>
                          <a:pt x="27" y="146"/>
                          <a:pt x="31" y="126"/>
                        </a:cubicBezTo>
                        <a:cubicBezTo>
                          <a:pt x="29" y="108"/>
                          <a:pt x="27" y="99"/>
                          <a:pt x="29" y="82"/>
                        </a:cubicBezTo>
                        <a:cubicBezTo>
                          <a:pt x="26" y="64"/>
                          <a:pt x="23" y="47"/>
                          <a:pt x="21" y="30"/>
                        </a:cubicBezTo>
                        <a:cubicBezTo>
                          <a:pt x="23" y="10"/>
                          <a:pt x="28" y="9"/>
                          <a:pt x="19" y="14"/>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grpSp>
            <p:sp>
              <p:nvSpPr>
                <p:cNvPr id="45109" name="Freeform 91"/>
                <p:cNvSpPr>
                  <a:spLocks/>
                </p:cNvSpPr>
                <p:nvPr/>
              </p:nvSpPr>
              <p:spPr bwMode="auto">
                <a:xfrm>
                  <a:off x="1616" y="2649"/>
                  <a:ext cx="88" cy="277"/>
                </a:xfrm>
                <a:custGeom>
                  <a:avLst/>
                  <a:gdLst>
                    <a:gd name="T0" fmla="*/ 218 w 85"/>
                    <a:gd name="T1" fmla="*/ 3 h 318"/>
                    <a:gd name="T2" fmla="*/ 190 w 85"/>
                    <a:gd name="T3" fmla="*/ 3 h 318"/>
                    <a:gd name="T4" fmla="*/ 144 w 85"/>
                    <a:gd name="T5" fmla="*/ 3 h 318"/>
                    <a:gd name="T6" fmla="*/ 165 w 85"/>
                    <a:gd name="T7" fmla="*/ 3 h 318"/>
                    <a:gd name="T8" fmla="*/ 190 w 85"/>
                    <a:gd name="T9" fmla="*/ 3 h 318"/>
                    <a:gd name="T10" fmla="*/ 113 w 85"/>
                    <a:gd name="T11" fmla="*/ 3 h 318"/>
                    <a:gd name="T12" fmla="*/ 113 w 85"/>
                    <a:gd name="T13" fmla="*/ 3 h 318"/>
                    <a:gd name="T14" fmla="*/ 144 w 85"/>
                    <a:gd name="T15" fmla="*/ 3 h 318"/>
                    <a:gd name="T16" fmla="*/ 86 w 85"/>
                    <a:gd name="T17" fmla="*/ 3 h 318"/>
                    <a:gd name="T18" fmla="*/ 113 w 85"/>
                    <a:gd name="T19" fmla="*/ 3 h 318"/>
                    <a:gd name="T20" fmla="*/ 144 w 85"/>
                    <a:gd name="T21" fmla="*/ 3 h 318"/>
                    <a:gd name="T22" fmla="*/ 113 w 85"/>
                    <a:gd name="T23" fmla="*/ 3 h 318"/>
                    <a:gd name="T24" fmla="*/ 144 w 85"/>
                    <a:gd name="T25" fmla="*/ 3 h 318"/>
                    <a:gd name="T26" fmla="*/ 113 w 85"/>
                    <a:gd name="T27" fmla="*/ 3 h 318"/>
                    <a:gd name="T28" fmla="*/ 144 w 85"/>
                    <a:gd name="T29" fmla="*/ 3 h 318"/>
                    <a:gd name="T30" fmla="*/ 165 w 85"/>
                    <a:gd name="T31" fmla="*/ 3 h 318"/>
                    <a:gd name="T32" fmla="*/ 218 w 85"/>
                    <a:gd name="T33" fmla="*/ 3 h 318"/>
                    <a:gd name="T34" fmla="*/ 241 w 85"/>
                    <a:gd name="T35" fmla="*/ 3 h 318"/>
                    <a:gd name="T36" fmla="*/ 218 w 85"/>
                    <a:gd name="T37" fmla="*/ 3 h 318"/>
                    <a:gd name="T38" fmla="*/ 190 w 85"/>
                    <a:gd name="T39" fmla="*/ 3 h 318"/>
                    <a:gd name="T40" fmla="*/ 165 w 85"/>
                    <a:gd name="T41" fmla="*/ 3 h 318"/>
                    <a:gd name="T42" fmla="*/ 113 w 85"/>
                    <a:gd name="T43" fmla="*/ 3 h 318"/>
                    <a:gd name="T44" fmla="*/ 86 w 85"/>
                    <a:gd name="T45" fmla="*/ 3 h 318"/>
                    <a:gd name="T46" fmla="*/ 65 w 85"/>
                    <a:gd name="T47" fmla="*/ 3 h 318"/>
                    <a:gd name="T48" fmla="*/ 5 w 85"/>
                    <a:gd name="T49" fmla="*/ 3 h 318"/>
                    <a:gd name="T50" fmla="*/ 113 w 85"/>
                    <a:gd name="T51" fmla="*/ 3 h 318"/>
                    <a:gd name="T52" fmla="*/ 190 w 85"/>
                    <a:gd name="T53" fmla="*/ 3 h 318"/>
                    <a:gd name="T54" fmla="*/ 218 w 85"/>
                    <a:gd name="T55" fmla="*/ 3 h 318"/>
                    <a:gd name="T56" fmla="*/ 190 w 85"/>
                    <a:gd name="T57" fmla="*/ 3 h 318"/>
                    <a:gd name="T58" fmla="*/ 190 w 85"/>
                    <a:gd name="T59" fmla="*/ 3 h 318"/>
                    <a:gd name="T60" fmla="*/ 144 w 85"/>
                    <a:gd name="T61" fmla="*/ 3 h 318"/>
                    <a:gd name="T62" fmla="*/ 65 w 85"/>
                    <a:gd name="T63" fmla="*/ 3 h 318"/>
                    <a:gd name="T64" fmla="*/ 113 w 85"/>
                    <a:gd name="T65" fmla="*/ 3 h 318"/>
                    <a:gd name="T66" fmla="*/ 165 w 85"/>
                    <a:gd name="T67" fmla="*/ 3 h 318"/>
                    <a:gd name="T68" fmla="*/ 218 w 85"/>
                    <a:gd name="T69" fmla="*/ 3 h 3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318"/>
                    <a:gd name="T107" fmla="*/ 85 w 85"/>
                    <a:gd name="T108" fmla="*/ 318 h 3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318">
                      <a:moveTo>
                        <a:pt x="72" y="153"/>
                      </a:moveTo>
                      <a:cubicBezTo>
                        <a:pt x="69" y="125"/>
                        <a:pt x="70" y="96"/>
                        <a:pt x="64" y="69"/>
                      </a:cubicBezTo>
                      <a:cubicBezTo>
                        <a:pt x="61" y="58"/>
                        <a:pt x="57" y="43"/>
                        <a:pt x="47" y="43"/>
                      </a:cubicBezTo>
                      <a:cubicBezTo>
                        <a:pt x="37" y="43"/>
                        <a:pt x="55" y="69"/>
                        <a:pt x="55" y="69"/>
                      </a:cubicBezTo>
                      <a:cubicBezTo>
                        <a:pt x="58" y="55"/>
                        <a:pt x="67" y="40"/>
                        <a:pt x="64" y="27"/>
                      </a:cubicBezTo>
                      <a:cubicBezTo>
                        <a:pt x="61" y="17"/>
                        <a:pt x="41" y="0"/>
                        <a:pt x="38" y="10"/>
                      </a:cubicBezTo>
                      <a:cubicBezTo>
                        <a:pt x="30" y="27"/>
                        <a:pt x="61" y="111"/>
                        <a:pt x="38" y="43"/>
                      </a:cubicBezTo>
                      <a:cubicBezTo>
                        <a:pt x="46" y="96"/>
                        <a:pt x="56" y="134"/>
                        <a:pt x="47" y="187"/>
                      </a:cubicBezTo>
                      <a:cubicBezTo>
                        <a:pt x="41" y="178"/>
                        <a:pt x="31" y="171"/>
                        <a:pt x="30" y="161"/>
                      </a:cubicBezTo>
                      <a:cubicBezTo>
                        <a:pt x="28" y="149"/>
                        <a:pt x="26" y="128"/>
                        <a:pt x="38" y="128"/>
                      </a:cubicBezTo>
                      <a:cubicBezTo>
                        <a:pt x="49" y="128"/>
                        <a:pt x="47" y="172"/>
                        <a:pt x="47" y="161"/>
                      </a:cubicBezTo>
                      <a:cubicBezTo>
                        <a:pt x="47" y="141"/>
                        <a:pt x="38" y="121"/>
                        <a:pt x="38" y="102"/>
                      </a:cubicBezTo>
                      <a:cubicBezTo>
                        <a:pt x="38" y="84"/>
                        <a:pt x="47" y="135"/>
                        <a:pt x="47" y="153"/>
                      </a:cubicBezTo>
                      <a:cubicBezTo>
                        <a:pt x="47" y="164"/>
                        <a:pt x="38" y="130"/>
                        <a:pt x="38" y="119"/>
                      </a:cubicBezTo>
                      <a:cubicBezTo>
                        <a:pt x="38" y="110"/>
                        <a:pt x="44" y="135"/>
                        <a:pt x="47" y="144"/>
                      </a:cubicBezTo>
                      <a:cubicBezTo>
                        <a:pt x="49" y="152"/>
                        <a:pt x="52" y="161"/>
                        <a:pt x="55" y="170"/>
                      </a:cubicBezTo>
                      <a:cubicBezTo>
                        <a:pt x="73" y="83"/>
                        <a:pt x="55" y="148"/>
                        <a:pt x="72" y="203"/>
                      </a:cubicBezTo>
                      <a:cubicBezTo>
                        <a:pt x="74" y="211"/>
                        <a:pt x="77" y="220"/>
                        <a:pt x="80" y="229"/>
                      </a:cubicBezTo>
                      <a:cubicBezTo>
                        <a:pt x="77" y="245"/>
                        <a:pt x="85" y="269"/>
                        <a:pt x="72" y="279"/>
                      </a:cubicBezTo>
                      <a:cubicBezTo>
                        <a:pt x="66" y="282"/>
                        <a:pt x="39" y="202"/>
                        <a:pt x="64" y="271"/>
                      </a:cubicBezTo>
                      <a:cubicBezTo>
                        <a:pt x="61" y="285"/>
                        <a:pt x="66" y="305"/>
                        <a:pt x="55" y="313"/>
                      </a:cubicBezTo>
                      <a:cubicBezTo>
                        <a:pt x="46" y="318"/>
                        <a:pt x="40" y="297"/>
                        <a:pt x="38" y="288"/>
                      </a:cubicBezTo>
                      <a:cubicBezTo>
                        <a:pt x="31" y="260"/>
                        <a:pt x="32" y="231"/>
                        <a:pt x="30" y="203"/>
                      </a:cubicBezTo>
                      <a:cubicBezTo>
                        <a:pt x="27" y="217"/>
                        <a:pt x="35" y="241"/>
                        <a:pt x="22" y="246"/>
                      </a:cubicBezTo>
                      <a:cubicBezTo>
                        <a:pt x="10" y="250"/>
                        <a:pt x="6" y="224"/>
                        <a:pt x="5" y="212"/>
                      </a:cubicBezTo>
                      <a:cubicBezTo>
                        <a:pt x="0" y="173"/>
                        <a:pt x="15" y="167"/>
                        <a:pt x="38" y="144"/>
                      </a:cubicBezTo>
                      <a:cubicBezTo>
                        <a:pt x="46" y="152"/>
                        <a:pt x="58" y="158"/>
                        <a:pt x="64" y="170"/>
                      </a:cubicBezTo>
                      <a:cubicBezTo>
                        <a:pt x="70" y="185"/>
                        <a:pt x="72" y="203"/>
                        <a:pt x="72" y="220"/>
                      </a:cubicBezTo>
                      <a:cubicBezTo>
                        <a:pt x="72" y="231"/>
                        <a:pt x="66" y="198"/>
                        <a:pt x="64" y="187"/>
                      </a:cubicBezTo>
                      <a:cubicBezTo>
                        <a:pt x="78" y="124"/>
                        <a:pt x="84" y="73"/>
                        <a:pt x="64" y="10"/>
                      </a:cubicBezTo>
                      <a:cubicBezTo>
                        <a:pt x="58" y="18"/>
                        <a:pt x="54" y="28"/>
                        <a:pt x="47" y="35"/>
                      </a:cubicBezTo>
                      <a:cubicBezTo>
                        <a:pt x="40" y="40"/>
                        <a:pt x="23" y="34"/>
                        <a:pt x="22" y="43"/>
                      </a:cubicBezTo>
                      <a:cubicBezTo>
                        <a:pt x="19" y="60"/>
                        <a:pt x="38" y="94"/>
                        <a:pt x="38" y="94"/>
                      </a:cubicBezTo>
                      <a:cubicBezTo>
                        <a:pt x="57" y="39"/>
                        <a:pt x="38" y="80"/>
                        <a:pt x="55" y="136"/>
                      </a:cubicBezTo>
                      <a:cubicBezTo>
                        <a:pt x="57" y="143"/>
                        <a:pt x="66" y="147"/>
                        <a:pt x="72" y="153"/>
                      </a:cubicBezTo>
                      <a:close/>
                    </a:path>
                  </a:pathLst>
                </a:custGeom>
                <a:solidFill>
                  <a:schemeClr val="bg2"/>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45110" name="Freeform 92"/>
                <p:cNvSpPr>
                  <a:spLocks/>
                </p:cNvSpPr>
                <p:nvPr/>
              </p:nvSpPr>
              <p:spPr bwMode="auto">
                <a:xfrm>
                  <a:off x="1635" y="2647"/>
                  <a:ext cx="109" cy="309"/>
                </a:xfrm>
                <a:custGeom>
                  <a:avLst/>
                  <a:gdLst>
                    <a:gd name="T0" fmla="*/ 1 w 105"/>
                    <a:gd name="T1" fmla="*/ 0 h 354"/>
                    <a:gd name="T2" fmla="*/ 306 w 105"/>
                    <a:gd name="T3" fmla="*/ 3 h 354"/>
                    <a:gd name="T4" fmla="*/ 240 w 105"/>
                    <a:gd name="T5" fmla="*/ 3 h 354"/>
                    <a:gd name="T6" fmla="*/ 276 w 105"/>
                    <a:gd name="T7" fmla="*/ 3 h 354"/>
                    <a:gd name="T8" fmla="*/ 276 w 105"/>
                    <a:gd name="T9" fmla="*/ 3 h 354"/>
                    <a:gd name="T10" fmla="*/ 321 w 105"/>
                    <a:gd name="T11" fmla="*/ 3 h 354"/>
                    <a:gd name="T12" fmla="*/ 321 w 105"/>
                    <a:gd name="T13" fmla="*/ 3 h 354"/>
                    <a:gd name="T14" fmla="*/ 276 w 105"/>
                    <a:gd name="T15" fmla="*/ 4 h 354"/>
                    <a:gd name="T16" fmla="*/ 227 w 105"/>
                    <a:gd name="T17" fmla="*/ 4 h 354"/>
                    <a:gd name="T18" fmla="*/ 52 w 105"/>
                    <a:gd name="T19" fmla="*/ 3 h 354"/>
                    <a:gd name="T20" fmla="*/ 12 w 105"/>
                    <a:gd name="T21" fmla="*/ 3 h 354"/>
                    <a:gd name="T22" fmla="*/ 52 w 105"/>
                    <a:gd name="T23" fmla="*/ 3 h 354"/>
                    <a:gd name="T24" fmla="*/ 9 w 105"/>
                    <a:gd name="T25" fmla="*/ 3 h 354"/>
                    <a:gd name="T26" fmla="*/ 64 w 105"/>
                    <a:gd name="T27" fmla="*/ 3 h 354"/>
                    <a:gd name="T28" fmla="*/ 6 w 105"/>
                    <a:gd name="T29" fmla="*/ 3 h 354"/>
                    <a:gd name="T30" fmla="*/ 1 w 105"/>
                    <a:gd name="T31" fmla="*/ 0 h 3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5"/>
                    <a:gd name="T49" fmla="*/ 0 h 354"/>
                    <a:gd name="T50" fmla="*/ 105 w 105"/>
                    <a:gd name="T51" fmla="*/ 354 h 3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5" h="354">
                      <a:moveTo>
                        <a:pt x="1" y="0"/>
                      </a:moveTo>
                      <a:cubicBezTo>
                        <a:pt x="19" y="11"/>
                        <a:pt x="67" y="3"/>
                        <a:pt x="92" y="5"/>
                      </a:cubicBezTo>
                      <a:cubicBezTo>
                        <a:pt x="87" y="16"/>
                        <a:pt x="83" y="22"/>
                        <a:pt x="73" y="29"/>
                      </a:cubicBezTo>
                      <a:cubicBezTo>
                        <a:pt x="76" y="39"/>
                        <a:pt x="80" y="50"/>
                        <a:pt x="84" y="61"/>
                      </a:cubicBezTo>
                      <a:cubicBezTo>
                        <a:pt x="80" y="89"/>
                        <a:pt x="73" y="118"/>
                        <a:pt x="84" y="146"/>
                      </a:cubicBezTo>
                      <a:cubicBezTo>
                        <a:pt x="86" y="158"/>
                        <a:pt x="89" y="158"/>
                        <a:pt x="97" y="168"/>
                      </a:cubicBezTo>
                      <a:cubicBezTo>
                        <a:pt x="101" y="194"/>
                        <a:pt x="99" y="212"/>
                        <a:pt x="97" y="240"/>
                      </a:cubicBezTo>
                      <a:cubicBezTo>
                        <a:pt x="103" y="261"/>
                        <a:pt x="105" y="319"/>
                        <a:pt x="84" y="336"/>
                      </a:cubicBezTo>
                      <a:cubicBezTo>
                        <a:pt x="80" y="347"/>
                        <a:pt x="79" y="351"/>
                        <a:pt x="68" y="354"/>
                      </a:cubicBezTo>
                      <a:cubicBezTo>
                        <a:pt x="38" y="351"/>
                        <a:pt x="24" y="348"/>
                        <a:pt x="14" y="320"/>
                      </a:cubicBezTo>
                      <a:cubicBezTo>
                        <a:pt x="12" y="307"/>
                        <a:pt x="7" y="294"/>
                        <a:pt x="12" y="282"/>
                      </a:cubicBezTo>
                      <a:cubicBezTo>
                        <a:pt x="7" y="269"/>
                        <a:pt x="10" y="257"/>
                        <a:pt x="14" y="245"/>
                      </a:cubicBezTo>
                      <a:cubicBezTo>
                        <a:pt x="2" y="199"/>
                        <a:pt x="13" y="146"/>
                        <a:pt x="9" y="98"/>
                      </a:cubicBezTo>
                      <a:cubicBezTo>
                        <a:pt x="11" y="79"/>
                        <a:pt x="13" y="62"/>
                        <a:pt x="20" y="45"/>
                      </a:cubicBezTo>
                      <a:cubicBezTo>
                        <a:pt x="17" y="29"/>
                        <a:pt x="20" y="18"/>
                        <a:pt x="6" y="13"/>
                      </a:cubicBezTo>
                      <a:cubicBezTo>
                        <a:pt x="0" y="3"/>
                        <a:pt x="1" y="8"/>
                        <a:pt x="1" y="0"/>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45111" name="Freeform 93"/>
                <p:cNvSpPr>
                  <a:spLocks/>
                </p:cNvSpPr>
                <p:nvPr/>
              </p:nvSpPr>
              <p:spPr bwMode="auto">
                <a:xfrm>
                  <a:off x="3008" y="2583"/>
                  <a:ext cx="155" cy="328"/>
                </a:xfrm>
                <a:custGeom>
                  <a:avLst/>
                  <a:gdLst>
                    <a:gd name="T0" fmla="*/ 496 w 149"/>
                    <a:gd name="T1" fmla="*/ 3 h 376"/>
                    <a:gd name="T2" fmla="*/ 472 w 149"/>
                    <a:gd name="T3" fmla="*/ 3 h 376"/>
                    <a:gd name="T4" fmla="*/ 438 w 149"/>
                    <a:gd name="T5" fmla="*/ 3 h 376"/>
                    <a:gd name="T6" fmla="*/ 432 w 149"/>
                    <a:gd name="T7" fmla="*/ 3 h 376"/>
                    <a:gd name="T8" fmla="*/ 369 w 149"/>
                    <a:gd name="T9" fmla="*/ 3 h 376"/>
                    <a:gd name="T10" fmla="*/ 291 w 149"/>
                    <a:gd name="T11" fmla="*/ 3 h 376"/>
                    <a:gd name="T12" fmla="*/ 234 w 149"/>
                    <a:gd name="T13" fmla="*/ 4 h 376"/>
                    <a:gd name="T14" fmla="*/ 196 w 149"/>
                    <a:gd name="T15" fmla="*/ 4 h 376"/>
                    <a:gd name="T16" fmla="*/ 62 w 149"/>
                    <a:gd name="T17" fmla="*/ 4 h 376"/>
                    <a:gd name="T18" fmla="*/ 2 w 149"/>
                    <a:gd name="T19" fmla="*/ 4 h 376"/>
                    <a:gd name="T20" fmla="*/ 5 w 149"/>
                    <a:gd name="T21" fmla="*/ 3 h 376"/>
                    <a:gd name="T22" fmla="*/ 8 w 149"/>
                    <a:gd name="T23" fmla="*/ 3 h 376"/>
                    <a:gd name="T24" fmla="*/ 70 w 149"/>
                    <a:gd name="T25" fmla="*/ 3 h 376"/>
                    <a:gd name="T26" fmla="*/ 117 w 149"/>
                    <a:gd name="T27" fmla="*/ 3 h 376"/>
                    <a:gd name="T28" fmla="*/ 149 w 149"/>
                    <a:gd name="T29" fmla="*/ 3 h 376"/>
                    <a:gd name="T30" fmla="*/ 283 w 149"/>
                    <a:gd name="T31" fmla="*/ 3 h 376"/>
                    <a:gd name="T32" fmla="*/ 432 w 149"/>
                    <a:gd name="T33" fmla="*/ 3 h 376"/>
                    <a:gd name="T34" fmla="*/ 496 w 149"/>
                    <a:gd name="T35" fmla="*/ 3 h 3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9"/>
                    <a:gd name="T55" fmla="*/ 0 h 376"/>
                    <a:gd name="T56" fmla="*/ 149 w 149"/>
                    <a:gd name="T57" fmla="*/ 376 h 3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9" h="376">
                      <a:moveTo>
                        <a:pt x="141" y="20"/>
                      </a:moveTo>
                      <a:cubicBezTo>
                        <a:pt x="135" y="47"/>
                        <a:pt x="136" y="74"/>
                        <a:pt x="133" y="103"/>
                      </a:cubicBezTo>
                      <a:cubicBezTo>
                        <a:pt x="131" y="112"/>
                        <a:pt x="127" y="120"/>
                        <a:pt x="125" y="130"/>
                      </a:cubicBezTo>
                      <a:cubicBezTo>
                        <a:pt x="124" y="133"/>
                        <a:pt x="122" y="140"/>
                        <a:pt x="122" y="140"/>
                      </a:cubicBezTo>
                      <a:cubicBezTo>
                        <a:pt x="126" y="171"/>
                        <a:pt x="121" y="215"/>
                        <a:pt x="104" y="244"/>
                      </a:cubicBezTo>
                      <a:cubicBezTo>
                        <a:pt x="98" y="263"/>
                        <a:pt x="102" y="306"/>
                        <a:pt x="82" y="314"/>
                      </a:cubicBezTo>
                      <a:cubicBezTo>
                        <a:pt x="78" y="326"/>
                        <a:pt x="66" y="361"/>
                        <a:pt x="66" y="362"/>
                      </a:cubicBezTo>
                      <a:cubicBezTo>
                        <a:pt x="62" y="362"/>
                        <a:pt x="59" y="363"/>
                        <a:pt x="56" y="364"/>
                      </a:cubicBezTo>
                      <a:cubicBezTo>
                        <a:pt x="43" y="376"/>
                        <a:pt x="36" y="371"/>
                        <a:pt x="18" y="370"/>
                      </a:cubicBezTo>
                      <a:cubicBezTo>
                        <a:pt x="12" y="363"/>
                        <a:pt x="8" y="356"/>
                        <a:pt x="2" y="351"/>
                      </a:cubicBezTo>
                      <a:cubicBezTo>
                        <a:pt x="0" y="336"/>
                        <a:pt x="0" y="329"/>
                        <a:pt x="5" y="316"/>
                      </a:cubicBezTo>
                      <a:cubicBezTo>
                        <a:pt x="7" y="287"/>
                        <a:pt x="1" y="247"/>
                        <a:pt x="8" y="220"/>
                      </a:cubicBezTo>
                      <a:cubicBezTo>
                        <a:pt x="9" y="211"/>
                        <a:pt x="21" y="199"/>
                        <a:pt x="21" y="199"/>
                      </a:cubicBezTo>
                      <a:cubicBezTo>
                        <a:pt x="22" y="168"/>
                        <a:pt x="17" y="133"/>
                        <a:pt x="34" y="106"/>
                      </a:cubicBezTo>
                      <a:cubicBezTo>
                        <a:pt x="36" y="95"/>
                        <a:pt x="42" y="74"/>
                        <a:pt x="42" y="74"/>
                      </a:cubicBezTo>
                      <a:cubicBezTo>
                        <a:pt x="45" y="3"/>
                        <a:pt x="33" y="0"/>
                        <a:pt x="80" y="18"/>
                      </a:cubicBezTo>
                      <a:cubicBezTo>
                        <a:pt x="108" y="14"/>
                        <a:pt x="99" y="13"/>
                        <a:pt x="122" y="18"/>
                      </a:cubicBezTo>
                      <a:cubicBezTo>
                        <a:pt x="144" y="22"/>
                        <a:pt x="149" y="28"/>
                        <a:pt x="141" y="20"/>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45112" name="Freeform 94"/>
                <p:cNvSpPr>
                  <a:spLocks/>
                </p:cNvSpPr>
                <p:nvPr/>
              </p:nvSpPr>
              <p:spPr bwMode="auto">
                <a:xfrm>
                  <a:off x="1714" y="1020"/>
                  <a:ext cx="99" cy="440"/>
                </a:xfrm>
                <a:custGeom>
                  <a:avLst/>
                  <a:gdLst>
                    <a:gd name="T0" fmla="*/ 68 w 96"/>
                    <a:gd name="T1" fmla="*/ 6 h 504"/>
                    <a:gd name="T2" fmla="*/ 161 w 96"/>
                    <a:gd name="T3" fmla="*/ 7 h 504"/>
                    <a:gd name="T4" fmla="*/ 192 w 96"/>
                    <a:gd name="T5" fmla="*/ 6 h 504"/>
                    <a:gd name="T6" fmla="*/ 192 w 96"/>
                    <a:gd name="T7" fmla="*/ 3 h 504"/>
                    <a:gd name="T8" fmla="*/ 237 w 96"/>
                    <a:gd name="T9" fmla="*/ 3 h 504"/>
                    <a:gd name="T10" fmla="*/ 255 w 96"/>
                    <a:gd name="T11" fmla="*/ 3 h 504"/>
                    <a:gd name="T12" fmla="*/ 237 w 96"/>
                    <a:gd name="T13" fmla="*/ 3 h 504"/>
                    <a:gd name="T14" fmla="*/ 206 w 96"/>
                    <a:gd name="T15" fmla="*/ 3 h 504"/>
                    <a:gd name="T16" fmla="*/ 74 w 96"/>
                    <a:gd name="T17" fmla="*/ 3 h 504"/>
                    <a:gd name="T18" fmla="*/ 68 w 96"/>
                    <a:gd name="T19" fmla="*/ 3 h 504"/>
                    <a:gd name="T20" fmla="*/ 80 w 96"/>
                    <a:gd name="T21" fmla="*/ 4 h 504"/>
                    <a:gd name="T22" fmla="*/ 104 w 96"/>
                    <a:gd name="T23" fmla="*/ 5 h 504"/>
                    <a:gd name="T24" fmla="*/ 64 w 96"/>
                    <a:gd name="T25" fmla="*/ 6 h 504"/>
                    <a:gd name="T26" fmla="*/ 68 w 96"/>
                    <a:gd name="T27" fmla="*/ 6 h 5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
                    <a:gd name="T43" fmla="*/ 0 h 504"/>
                    <a:gd name="T44" fmla="*/ 96 w 96"/>
                    <a:gd name="T45" fmla="*/ 504 h 5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6" h="504">
                      <a:moveTo>
                        <a:pt x="26" y="486"/>
                      </a:moveTo>
                      <a:cubicBezTo>
                        <a:pt x="50" y="492"/>
                        <a:pt x="38" y="489"/>
                        <a:pt x="61" y="494"/>
                      </a:cubicBezTo>
                      <a:cubicBezTo>
                        <a:pt x="69" y="480"/>
                        <a:pt x="66" y="465"/>
                        <a:pt x="72" y="451"/>
                      </a:cubicBezTo>
                      <a:cubicBezTo>
                        <a:pt x="77" y="408"/>
                        <a:pt x="82" y="366"/>
                        <a:pt x="72" y="323"/>
                      </a:cubicBezTo>
                      <a:cubicBezTo>
                        <a:pt x="73" y="288"/>
                        <a:pt x="75" y="247"/>
                        <a:pt x="88" y="214"/>
                      </a:cubicBezTo>
                      <a:cubicBezTo>
                        <a:pt x="93" y="179"/>
                        <a:pt x="89" y="192"/>
                        <a:pt x="96" y="174"/>
                      </a:cubicBezTo>
                      <a:cubicBezTo>
                        <a:pt x="94" y="116"/>
                        <a:pt x="92" y="96"/>
                        <a:pt x="88" y="51"/>
                      </a:cubicBezTo>
                      <a:cubicBezTo>
                        <a:pt x="90" y="21"/>
                        <a:pt x="89" y="26"/>
                        <a:pt x="77" y="6"/>
                      </a:cubicBezTo>
                      <a:cubicBezTo>
                        <a:pt x="43" y="8"/>
                        <a:pt x="39" y="0"/>
                        <a:pt x="29" y="25"/>
                      </a:cubicBezTo>
                      <a:cubicBezTo>
                        <a:pt x="31" y="56"/>
                        <a:pt x="37" y="90"/>
                        <a:pt x="26" y="121"/>
                      </a:cubicBezTo>
                      <a:cubicBezTo>
                        <a:pt x="49" y="199"/>
                        <a:pt x="0" y="279"/>
                        <a:pt x="32" y="363"/>
                      </a:cubicBezTo>
                      <a:cubicBezTo>
                        <a:pt x="33" y="379"/>
                        <a:pt x="34" y="390"/>
                        <a:pt x="40" y="406"/>
                      </a:cubicBezTo>
                      <a:cubicBezTo>
                        <a:pt x="34" y="428"/>
                        <a:pt x="29" y="450"/>
                        <a:pt x="24" y="473"/>
                      </a:cubicBezTo>
                      <a:cubicBezTo>
                        <a:pt x="25" y="479"/>
                        <a:pt x="44" y="504"/>
                        <a:pt x="26" y="486"/>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45113" name="Freeform 95"/>
                <p:cNvSpPr>
                  <a:spLocks/>
                </p:cNvSpPr>
                <p:nvPr/>
              </p:nvSpPr>
              <p:spPr bwMode="auto">
                <a:xfrm>
                  <a:off x="3431" y="1007"/>
                  <a:ext cx="156" cy="358"/>
                </a:xfrm>
                <a:custGeom>
                  <a:avLst/>
                  <a:gdLst>
                    <a:gd name="T0" fmla="*/ 5 w 150"/>
                    <a:gd name="T1" fmla="*/ 5 h 410"/>
                    <a:gd name="T2" fmla="*/ 141 w 150"/>
                    <a:gd name="T3" fmla="*/ 5 h 410"/>
                    <a:gd name="T4" fmla="*/ 281 w 150"/>
                    <a:gd name="T5" fmla="*/ 5 h 410"/>
                    <a:gd name="T6" fmla="*/ 329 w 150"/>
                    <a:gd name="T7" fmla="*/ 4 h 410"/>
                    <a:gd name="T8" fmla="*/ 402 w 150"/>
                    <a:gd name="T9" fmla="*/ 3 h 410"/>
                    <a:gd name="T10" fmla="*/ 450 w 150"/>
                    <a:gd name="T11" fmla="*/ 3 h 410"/>
                    <a:gd name="T12" fmla="*/ 475 w 150"/>
                    <a:gd name="T13" fmla="*/ 3 h 410"/>
                    <a:gd name="T14" fmla="*/ 487 w 150"/>
                    <a:gd name="T15" fmla="*/ 3 h 410"/>
                    <a:gd name="T16" fmla="*/ 506 w 150"/>
                    <a:gd name="T17" fmla="*/ 3 h 410"/>
                    <a:gd name="T18" fmla="*/ 513 w 150"/>
                    <a:gd name="T19" fmla="*/ 3 h 410"/>
                    <a:gd name="T20" fmla="*/ 456 w 150"/>
                    <a:gd name="T21" fmla="*/ 0 h 410"/>
                    <a:gd name="T22" fmla="*/ 329 w 150"/>
                    <a:gd name="T23" fmla="*/ 3 h 410"/>
                    <a:gd name="T24" fmla="*/ 270 w 150"/>
                    <a:gd name="T25" fmla="*/ 3 h 410"/>
                    <a:gd name="T26" fmla="*/ 233 w 150"/>
                    <a:gd name="T27" fmla="*/ 3 h 410"/>
                    <a:gd name="T28" fmla="*/ 201 w 150"/>
                    <a:gd name="T29" fmla="*/ 3 h 410"/>
                    <a:gd name="T30" fmla="*/ 147 w 150"/>
                    <a:gd name="T31" fmla="*/ 3 h 410"/>
                    <a:gd name="T32" fmla="*/ 141 w 150"/>
                    <a:gd name="T33" fmla="*/ 3 h 410"/>
                    <a:gd name="T34" fmla="*/ 116 w 150"/>
                    <a:gd name="T35" fmla="*/ 3 h 410"/>
                    <a:gd name="T36" fmla="*/ 108 w 150"/>
                    <a:gd name="T37" fmla="*/ 3 h 410"/>
                    <a:gd name="T38" fmla="*/ 96 w 150"/>
                    <a:gd name="T39" fmla="*/ 3 h 410"/>
                    <a:gd name="T40" fmla="*/ 58 w 150"/>
                    <a:gd name="T41" fmla="*/ 4 h 410"/>
                    <a:gd name="T42" fmla="*/ 10 w 150"/>
                    <a:gd name="T43" fmla="*/ 5 h 410"/>
                    <a:gd name="T44" fmla="*/ 2 w 150"/>
                    <a:gd name="T45" fmla="*/ 5 h 410"/>
                    <a:gd name="T46" fmla="*/ 5 w 150"/>
                    <a:gd name="T47" fmla="*/ 5 h 4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0"/>
                    <a:gd name="T73" fmla="*/ 0 h 410"/>
                    <a:gd name="T74" fmla="*/ 150 w 150"/>
                    <a:gd name="T75" fmla="*/ 410 h 41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0" h="410">
                      <a:moveTo>
                        <a:pt x="5" y="381"/>
                      </a:moveTo>
                      <a:cubicBezTo>
                        <a:pt x="18" y="394"/>
                        <a:pt x="19" y="403"/>
                        <a:pt x="40" y="410"/>
                      </a:cubicBezTo>
                      <a:cubicBezTo>
                        <a:pt x="55" y="408"/>
                        <a:pt x="66" y="407"/>
                        <a:pt x="80" y="402"/>
                      </a:cubicBezTo>
                      <a:cubicBezTo>
                        <a:pt x="98" y="383"/>
                        <a:pt x="80" y="405"/>
                        <a:pt x="93" y="362"/>
                      </a:cubicBezTo>
                      <a:cubicBezTo>
                        <a:pt x="101" y="335"/>
                        <a:pt x="109" y="307"/>
                        <a:pt x="114" y="280"/>
                      </a:cubicBezTo>
                      <a:cubicBezTo>
                        <a:pt x="111" y="260"/>
                        <a:pt x="115" y="232"/>
                        <a:pt x="128" y="216"/>
                      </a:cubicBezTo>
                      <a:cubicBezTo>
                        <a:pt x="130" y="207"/>
                        <a:pt x="136" y="192"/>
                        <a:pt x="136" y="192"/>
                      </a:cubicBezTo>
                      <a:cubicBezTo>
                        <a:pt x="136" y="167"/>
                        <a:pt x="135" y="141"/>
                        <a:pt x="138" y="117"/>
                      </a:cubicBezTo>
                      <a:cubicBezTo>
                        <a:pt x="138" y="111"/>
                        <a:pt x="144" y="101"/>
                        <a:pt x="144" y="101"/>
                      </a:cubicBezTo>
                      <a:cubicBezTo>
                        <a:pt x="144" y="86"/>
                        <a:pt x="150" y="63"/>
                        <a:pt x="146" y="48"/>
                      </a:cubicBezTo>
                      <a:cubicBezTo>
                        <a:pt x="144" y="30"/>
                        <a:pt x="144" y="11"/>
                        <a:pt x="130" y="0"/>
                      </a:cubicBezTo>
                      <a:cubicBezTo>
                        <a:pt x="117" y="6"/>
                        <a:pt x="105" y="7"/>
                        <a:pt x="93" y="13"/>
                      </a:cubicBezTo>
                      <a:cubicBezTo>
                        <a:pt x="84" y="27"/>
                        <a:pt x="91" y="38"/>
                        <a:pt x="77" y="53"/>
                      </a:cubicBezTo>
                      <a:cubicBezTo>
                        <a:pt x="83" y="77"/>
                        <a:pt x="81" y="118"/>
                        <a:pt x="66" y="138"/>
                      </a:cubicBezTo>
                      <a:cubicBezTo>
                        <a:pt x="63" y="146"/>
                        <a:pt x="59" y="153"/>
                        <a:pt x="58" y="162"/>
                      </a:cubicBezTo>
                      <a:cubicBezTo>
                        <a:pt x="53" y="185"/>
                        <a:pt x="58" y="199"/>
                        <a:pt x="42" y="216"/>
                      </a:cubicBezTo>
                      <a:cubicBezTo>
                        <a:pt x="41" y="219"/>
                        <a:pt x="41" y="222"/>
                        <a:pt x="40" y="226"/>
                      </a:cubicBezTo>
                      <a:cubicBezTo>
                        <a:pt x="38" y="228"/>
                        <a:pt x="34" y="229"/>
                        <a:pt x="34" y="232"/>
                      </a:cubicBezTo>
                      <a:cubicBezTo>
                        <a:pt x="32" y="237"/>
                        <a:pt x="33" y="244"/>
                        <a:pt x="32" y="250"/>
                      </a:cubicBezTo>
                      <a:cubicBezTo>
                        <a:pt x="31" y="252"/>
                        <a:pt x="30" y="255"/>
                        <a:pt x="29" y="258"/>
                      </a:cubicBezTo>
                      <a:cubicBezTo>
                        <a:pt x="26" y="290"/>
                        <a:pt x="20" y="317"/>
                        <a:pt x="16" y="349"/>
                      </a:cubicBezTo>
                      <a:cubicBezTo>
                        <a:pt x="14" y="359"/>
                        <a:pt x="17" y="372"/>
                        <a:pt x="10" y="381"/>
                      </a:cubicBezTo>
                      <a:cubicBezTo>
                        <a:pt x="7" y="383"/>
                        <a:pt x="5" y="386"/>
                        <a:pt x="2" y="386"/>
                      </a:cubicBezTo>
                      <a:cubicBezTo>
                        <a:pt x="0" y="386"/>
                        <a:pt x="4" y="382"/>
                        <a:pt x="5" y="381"/>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grpSp>
          <p:sp>
            <p:nvSpPr>
              <p:cNvPr id="77" name="Rectangle 96"/>
              <p:cNvSpPr>
                <a:spLocks noChangeArrowheads="1"/>
              </p:cNvSpPr>
              <p:nvPr/>
            </p:nvSpPr>
            <p:spPr bwMode="auto">
              <a:xfrm>
                <a:off x="6199187" y="2946400"/>
                <a:ext cx="180975" cy="436548"/>
              </a:xfrm>
              <a:prstGeom prst="rect">
                <a:avLst/>
              </a:prstGeom>
              <a:noFill/>
              <a:ln>
                <a:noFill/>
              </a:ln>
              <a:effectLst>
                <a:outerShdw blurRad="63500" dist="46662" dir="2115817" algn="ctr" rotWithShape="0">
                  <a:schemeClr val="bg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spAutoFit/>
              </a:bodyPr>
              <a:lstStyle/>
              <a:p>
                <a:pPr>
                  <a:defRPr/>
                </a:pPr>
                <a:endParaRPr lang="en-US" sz="2400" i="1" dirty="0">
                  <a:solidFill>
                    <a:srgbClr val="FFFFFF"/>
                  </a:solidFill>
                  <a:latin typeface="Kruti Dev 010" pitchFamily="2" charset="0"/>
                  <a:ea typeface="+mn-ea"/>
                  <a:cs typeface="+mn-cs"/>
                </a:endParaRPr>
              </a:p>
            </p:txBody>
          </p:sp>
        </p:grpSp>
        <p:grpSp>
          <p:nvGrpSpPr>
            <p:cNvPr id="45084" name="Group 85"/>
            <p:cNvGrpSpPr>
              <a:grpSpLocks/>
            </p:cNvGrpSpPr>
            <p:nvPr/>
          </p:nvGrpSpPr>
          <p:grpSpPr bwMode="auto">
            <a:xfrm>
              <a:off x="3721100" y="5580063"/>
              <a:ext cx="901700" cy="1768475"/>
              <a:chOff x="6153150" y="2946400"/>
              <a:chExt cx="901700" cy="1682749"/>
            </a:xfrm>
          </p:grpSpPr>
          <p:grpSp>
            <p:nvGrpSpPr>
              <p:cNvPr id="45096" name="Group 85"/>
              <p:cNvGrpSpPr>
                <a:grpSpLocks/>
              </p:cNvGrpSpPr>
              <p:nvPr/>
            </p:nvGrpSpPr>
            <p:grpSpPr bwMode="auto">
              <a:xfrm>
                <a:off x="6153150" y="3681413"/>
                <a:ext cx="901700" cy="947736"/>
                <a:chOff x="1557" y="1007"/>
                <a:chExt cx="2105" cy="1949"/>
              </a:xfrm>
            </p:grpSpPr>
            <p:grpSp>
              <p:nvGrpSpPr>
                <p:cNvPr id="45098" name="Group 87"/>
                <p:cNvGrpSpPr>
                  <a:grpSpLocks/>
                </p:cNvGrpSpPr>
                <p:nvPr/>
              </p:nvGrpSpPr>
              <p:grpSpPr bwMode="auto">
                <a:xfrm>
                  <a:off x="1557" y="1209"/>
                  <a:ext cx="2105" cy="1421"/>
                  <a:chOff x="578" y="2316"/>
                  <a:chExt cx="2105" cy="1421"/>
                </a:xfrm>
              </p:grpSpPr>
              <p:sp>
                <p:nvSpPr>
                  <p:cNvPr id="45104" name="Freeform 88" descr="Cork"/>
                  <p:cNvSpPr>
                    <a:spLocks/>
                  </p:cNvSpPr>
                  <p:nvPr/>
                </p:nvSpPr>
                <p:spPr bwMode="auto">
                  <a:xfrm>
                    <a:off x="633" y="2316"/>
                    <a:ext cx="2050" cy="256"/>
                  </a:xfrm>
                  <a:custGeom>
                    <a:avLst/>
                    <a:gdLst>
                      <a:gd name="T0" fmla="*/ 2147483647 w 592"/>
                      <a:gd name="T1" fmla="*/ 2147483647 h 90"/>
                      <a:gd name="T2" fmla="*/ 2147483647 w 592"/>
                      <a:gd name="T3" fmla="*/ 2147483647 h 90"/>
                      <a:gd name="T4" fmla="*/ 2147483647 w 592"/>
                      <a:gd name="T5" fmla="*/ 2147483647 h 90"/>
                      <a:gd name="T6" fmla="*/ 2147483647 w 592"/>
                      <a:gd name="T7" fmla="*/ 2147483647 h 90"/>
                      <a:gd name="T8" fmla="*/ 2147483647 w 592"/>
                      <a:gd name="T9" fmla="*/ 2147483647 h 90"/>
                      <a:gd name="T10" fmla="*/ 2147483647 w 592"/>
                      <a:gd name="T11" fmla="*/ 2147483647 h 90"/>
                      <a:gd name="T12" fmla="*/ 2147483647 w 592"/>
                      <a:gd name="T13" fmla="*/ 2147483647 h 90"/>
                      <a:gd name="T14" fmla="*/ 2147483647 w 592"/>
                      <a:gd name="T15" fmla="*/ 2147483647 h 90"/>
                      <a:gd name="T16" fmla="*/ 2147483647 w 592"/>
                      <a:gd name="T17" fmla="*/ 2147483647 h 90"/>
                      <a:gd name="T18" fmla="*/ 2147483647 w 592"/>
                      <a:gd name="T19" fmla="*/ 2147483647 h 90"/>
                      <a:gd name="T20" fmla="*/ 2147483647 w 592"/>
                      <a:gd name="T21" fmla="*/ 0 h 90"/>
                      <a:gd name="T22" fmla="*/ 2147483647 w 592"/>
                      <a:gd name="T23" fmla="*/ 2147483647 h 90"/>
                      <a:gd name="T24" fmla="*/ 2147483647 w 592"/>
                      <a:gd name="T25" fmla="*/ 2147483647 h 90"/>
                      <a:gd name="T26" fmla="*/ 2147483647 w 592"/>
                      <a:gd name="T27" fmla="*/ 2147483647 h 90"/>
                      <a:gd name="T28" fmla="*/ 2147483647 w 592"/>
                      <a:gd name="T29" fmla="*/ 2147483647 h 90"/>
                      <a:gd name="T30" fmla="*/ 2147483647 w 592"/>
                      <a:gd name="T31" fmla="*/ 2147483647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2"/>
                      <a:gd name="T49" fmla="*/ 0 h 90"/>
                      <a:gd name="T50" fmla="*/ 592 w 592"/>
                      <a:gd name="T51" fmla="*/ 90 h 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2" h="90">
                        <a:moveTo>
                          <a:pt x="8" y="90"/>
                        </a:moveTo>
                        <a:cubicBezTo>
                          <a:pt x="0" y="78"/>
                          <a:pt x="10" y="51"/>
                          <a:pt x="22" y="44"/>
                        </a:cubicBezTo>
                        <a:cubicBezTo>
                          <a:pt x="27" y="35"/>
                          <a:pt x="23" y="39"/>
                          <a:pt x="34" y="36"/>
                        </a:cubicBezTo>
                        <a:cubicBezTo>
                          <a:pt x="38" y="34"/>
                          <a:pt x="46" y="32"/>
                          <a:pt x="46" y="32"/>
                        </a:cubicBezTo>
                        <a:cubicBezTo>
                          <a:pt x="72" y="33"/>
                          <a:pt x="84" y="35"/>
                          <a:pt x="112" y="34"/>
                        </a:cubicBezTo>
                        <a:cubicBezTo>
                          <a:pt x="125" y="35"/>
                          <a:pt x="138" y="38"/>
                          <a:pt x="152" y="40"/>
                        </a:cubicBezTo>
                        <a:cubicBezTo>
                          <a:pt x="158" y="42"/>
                          <a:pt x="170" y="46"/>
                          <a:pt x="170" y="46"/>
                        </a:cubicBezTo>
                        <a:cubicBezTo>
                          <a:pt x="192" y="42"/>
                          <a:pt x="215" y="46"/>
                          <a:pt x="238" y="52"/>
                        </a:cubicBezTo>
                        <a:cubicBezTo>
                          <a:pt x="271" y="50"/>
                          <a:pt x="304" y="47"/>
                          <a:pt x="338" y="44"/>
                        </a:cubicBezTo>
                        <a:cubicBezTo>
                          <a:pt x="381" y="33"/>
                          <a:pt x="427" y="24"/>
                          <a:pt x="472" y="16"/>
                        </a:cubicBezTo>
                        <a:cubicBezTo>
                          <a:pt x="488" y="12"/>
                          <a:pt x="503" y="4"/>
                          <a:pt x="520" y="0"/>
                        </a:cubicBezTo>
                        <a:cubicBezTo>
                          <a:pt x="537" y="0"/>
                          <a:pt x="554" y="0"/>
                          <a:pt x="572" y="2"/>
                        </a:cubicBezTo>
                        <a:cubicBezTo>
                          <a:pt x="582" y="3"/>
                          <a:pt x="587" y="21"/>
                          <a:pt x="590" y="30"/>
                        </a:cubicBezTo>
                        <a:cubicBezTo>
                          <a:pt x="590" y="32"/>
                          <a:pt x="592" y="36"/>
                          <a:pt x="592" y="36"/>
                        </a:cubicBezTo>
                        <a:cubicBezTo>
                          <a:pt x="588" y="45"/>
                          <a:pt x="589" y="52"/>
                          <a:pt x="582" y="60"/>
                        </a:cubicBezTo>
                        <a:cubicBezTo>
                          <a:pt x="579" y="67"/>
                          <a:pt x="577" y="66"/>
                          <a:pt x="584" y="66"/>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45105" name="Freeform 89" descr="Cork"/>
                  <p:cNvSpPr>
                    <a:spLocks/>
                  </p:cNvSpPr>
                  <p:nvPr/>
                </p:nvSpPr>
                <p:spPr bwMode="auto">
                  <a:xfrm>
                    <a:off x="578" y="2506"/>
                    <a:ext cx="2074" cy="1231"/>
                  </a:xfrm>
                  <a:custGeom>
                    <a:avLst/>
                    <a:gdLst>
                      <a:gd name="T0" fmla="*/ 2147483647 w 599"/>
                      <a:gd name="T1" fmla="*/ 0 h 432"/>
                      <a:gd name="T2" fmla="*/ 2147483647 w 599"/>
                      <a:gd name="T3" fmla="*/ 2147483647 h 432"/>
                      <a:gd name="T4" fmla="*/ 2147483647 w 599"/>
                      <a:gd name="T5" fmla="*/ 2147483647 h 432"/>
                      <a:gd name="T6" fmla="*/ 2147483647 w 599"/>
                      <a:gd name="T7" fmla="*/ 2147483647 h 432"/>
                      <a:gd name="T8" fmla="*/ 2147483647 w 599"/>
                      <a:gd name="T9" fmla="*/ 2147483647 h 432"/>
                      <a:gd name="T10" fmla="*/ 2147483647 w 599"/>
                      <a:gd name="T11" fmla="*/ 2147483647 h 432"/>
                      <a:gd name="T12" fmla="*/ 2147483647 w 599"/>
                      <a:gd name="T13" fmla="*/ 2147483647 h 432"/>
                      <a:gd name="T14" fmla="*/ 2147483647 w 599"/>
                      <a:gd name="T15" fmla="*/ 2147483647 h 432"/>
                      <a:gd name="T16" fmla="*/ 2147483647 w 599"/>
                      <a:gd name="T17" fmla="*/ 2147483647 h 432"/>
                      <a:gd name="T18" fmla="*/ 2147483647 w 599"/>
                      <a:gd name="T19" fmla="*/ 2147483647 h 432"/>
                      <a:gd name="T20" fmla="*/ 2147483647 w 599"/>
                      <a:gd name="T21" fmla="*/ 2147483647 h 432"/>
                      <a:gd name="T22" fmla="*/ 2147483647 w 599"/>
                      <a:gd name="T23" fmla="*/ 2147483647 h 432"/>
                      <a:gd name="T24" fmla="*/ 2147483647 w 599"/>
                      <a:gd name="T25" fmla="*/ 2147483647 h 432"/>
                      <a:gd name="T26" fmla="*/ 2147483647 w 599"/>
                      <a:gd name="T27" fmla="*/ 2147483647 h 432"/>
                      <a:gd name="T28" fmla="*/ 2147483647 w 599"/>
                      <a:gd name="T29" fmla="*/ 2147483647 h 432"/>
                      <a:gd name="T30" fmla="*/ 2147483647 w 599"/>
                      <a:gd name="T31" fmla="*/ 2147483647 h 432"/>
                      <a:gd name="T32" fmla="*/ 2147483647 w 599"/>
                      <a:gd name="T33" fmla="*/ 2147483647 h 432"/>
                      <a:gd name="T34" fmla="*/ 2147483647 w 599"/>
                      <a:gd name="T35" fmla="*/ 2147483647 h 432"/>
                      <a:gd name="T36" fmla="*/ 2147483647 w 599"/>
                      <a:gd name="T37" fmla="*/ 2147483647 h 432"/>
                      <a:gd name="T38" fmla="*/ 2147483647 w 599"/>
                      <a:gd name="T39" fmla="*/ 2147483647 h 432"/>
                      <a:gd name="T40" fmla="*/ 2147483647 w 599"/>
                      <a:gd name="T41" fmla="*/ 2147483647 h 432"/>
                      <a:gd name="T42" fmla="*/ 2147483647 w 599"/>
                      <a:gd name="T43" fmla="*/ 2147483647 h 432"/>
                      <a:gd name="T44" fmla="*/ 2147483647 w 599"/>
                      <a:gd name="T45" fmla="*/ 2147483647 h 432"/>
                      <a:gd name="T46" fmla="*/ 2147483647 w 599"/>
                      <a:gd name="T47" fmla="*/ 2147483647 h 432"/>
                      <a:gd name="T48" fmla="*/ 2147483647 w 599"/>
                      <a:gd name="T49" fmla="*/ 2147483647 h 432"/>
                      <a:gd name="T50" fmla="*/ 2147483647 w 599"/>
                      <a:gd name="T51" fmla="*/ 2147483647 h 432"/>
                      <a:gd name="T52" fmla="*/ 2147483647 w 599"/>
                      <a:gd name="T53" fmla="*/ 2147483647 h 432"/>
                      <a:gd name="T54" fmla="*/ 2147483647 w 599"/>
                      <a:gd name="T55" fmla="*/ 2147483647 h 432"/>
                      <a:gd name="T56" fmla="*/ 2147483647 w 599"/>
                      <a:gd name="T57" fmla="*/ 2147483647 h 432"/>
                      <a:gd name="T58" fmla="*/ 2147483647 w 599"/>
                      <a:gd name="T59" fmla="*/ 2147483647 h 432"/>
                      <a:gd name="T60" fmla="*/ 2147483647 w 599"/>
                      <a:gd name="T61" fmla="*/ 2147483647 h 4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99"/>
                      <a:gd name="T94" fmla="*/ 0 h 432"/>
                      <a:gd name="T95" fmla="*/ 599 w 599"/>
                      <a:gd name="T96" fmla="*/ 432 h 4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99" h="432">
                        <a:moveTo>
                          <a:pt x="599" y="0"/>
                        </a:moveTo>
                        <a:cubicBezTo>
                          <a:pt x="597" y="2"/>
                          <a:pt x="596" y="4"/>
                          <a:pt x="595" y="6"/>
                        </a:cubicBezTo>
                        <a:cubicBezTo>
                          <a:pt x="593" y="7"/>
                          <a:pt x="590" y="8"/>
                          <a:pt x="589" y="10"/>
                        </a:cubicBezTo>
                        <a:cubicBezTo>
                          <a:pt x="587" y="11"/>
                          <a:pt x="585" y="23"/>
                          <a:pt x="585" y="24"/>
                        </a:cubicBezTo>
                        <a:cubicBezTo>
                          <a:pt x="575" y="45"/>
                          <a:pt x="570" y="72"/>
                          <a:pt x="557" y="92"/>
                        </a:cubicBezTo>
                        <a:cubicBezTo>
                          <a:pt x="551" y="130"/>
                          <a:pt x="537" y="171"/>
                          <a:pt x="525" y="208"/>
                        </a:cubicBezTo>
                        <a:cubicBezTo>
                          <a:pt x="523" y="228"/>
                          <a:pt x="519" y="246"/>
                          <a:pt x="515" y="266"/>
                        </a:cubicBezTo>
                        <a:cubicBezTo>
                          <a:pt x="511" y="294"/>
                          <a:pt x="511" y="322"/>
                          <a:pt x="505" y="350"/>
                        </a:cubicBezTo>
                        <a:cubicBezTo>
                          <a:pt x="503" y="368"/>
                          <a:pt x="503" y="385"/>
                          <a:pt x="495" y="402"/>
                        </a:cubicBezTo>
                        <a:cubicBezTo>
                          <a:pt x="492" y="416"/>
                          <a:pt x="474" y="420"/>
                          <a:pt x="461" y="422"/>
                        </a:cubicBezTo>
                        <a:cubicBezTo>
                          <a:pt x="440" y="416"/>
                          <a:pt x="450" y="419"/>
                          <a:pt x="433" y="414"/>
                        </a:cubicBezTo>
                        <a:cubicBezTo>
                          <a:pt x="429" y="412"/>
                          <a:pt x="421" y="410"/>
                          <a:pt x="421" y="410"/>
                        </a:cubicBezTo>
                        <a:cubicBezTo>
                          <a:pt x="410" y="394"/>
                          <a:pt x="414" y="367"/>
                          <a:pt x="425" y="352"/>
                        </a:cubicBezTo>
                        <a:cubicBezTo>
                          <a:pt x="426" y="347"/>
                          <a:pt x="431" y="342"/>
                          <a:pt x="431" y="338"/>
                        </a:cubicBezTo>
                        <a:cubicBezTo>
                          <a:pt x="429" y="328"/>
                          <a:pt x="405" y="328"/>
                          <a:pt x="405" y="328"/>
                        </a:cubicBezTo>
                        <a:cubicBezTo>
                          <a:pt x="392" y="315"/>
                          <a:pt x="365" y="319"/>
                          <a:pt x="347" y="316"/>
                        </a:cubicBezTo>
                        <a:cubicBezTo>
                          <a:pt x="268" y="322"/>
                          <a:pt x="188" y="334"/>
                          <a:pt x="113" y="360"/>
                        </a:cubicBezTo>
                        <a:cubicBezTo>
                          <a:pt x="101" y="377"/>
                          <a:pt x="116" y="356"/>
                          <a:pt x="103" y="368"/>
                        </a:cubicBezTo>
                        <a:cubicBezTo>
                          <a:pt x="99" y="370"/>
                          <a:pt x="90" y="387"/>
                          <a:pt x="87" y="392"/>
                        </a:cubicBezTo>
                        <a:cubicBezTo>
                          <a:pt x="94" y="431"/>
                          <a:pt x="75" y="417"/>
                          <a:pt x="53" y="432"/>
                        </a:cubicBezTo>
                        <a:cubicBezTo>
                          <a:pt x="44" y="429"/>
                          <a:pt x="36" y="426"/>
                          <a:pt x="29" y="422"/>
                        </a:cubicBezTo>
                        <a:cubicBezTo>
                          <a:pt x="24" y="419"/>
                          <a:pt x="17" y="414"/>
                          <a:pt x="17" y="414"/>
                        </a:cubicBezTo>
                        <a:cubicBezTo>
                          <a:pt x="12" y="399"/>
                          <a:pt x="16" y="404"/>
                          <a:pt x="7" y="398"/>
                        </a:cubicBezTo>
                        <a:cubicBezTo>
                          <a:pt x="0" y="388"/>
                          <a:pt x="5" y="380"/>
                          <a:pt x="11" y="372"/>
                        </a:cubicBezTo>
                        <a:cubicBezTo>
                          <a:pt x="8" y="357"/>
                          <a:pt x="13" y="347"/>
                          <a:pt x="17" y="334"/>
                        </a:cubicBezTo>
                        <a:cubicBezTo>
                          <a:pt x="19" y="311"/>
                          <a:pt x="19" y="283"/>
                          <a:pt x="27" y="262"/>
                        </a:cubicBezTo>
                        <a:cubicBezTo>
                          <a:pt x="28" y="237"/>
                          <a:pt x="32" y="212"/>
                          <a:pt x="29" y="188"/>
                        </a:cubicBezTo>
                        <a:cubicBezTo>
                          <a:pt x="31" y="167"/>
                          <a:pt x="27" y="146"/>
                          <a:pt x="31" y="126"/>
                        </a:cubicBezTo>
                        <a:cubicBezTo>
                          <a:pt x="29" y="108"/>
                          <a:pt x="27" y="99"/>
                          <a:pt x="29" y="82"/>
                        </a:cubicBezTo>
                        <a:cubicBezTo>
                          <a:pt x="26" y="64"/>
                          <a:pt x="23" y="47"/>
                          <a:pt x="21" y="30"/>
                        </a:cubicBezTo>
                        <a:cubicBezTo>
                          <a:pt x="23" y="10"/>
                          <a:pt x="28" y="9"/>
                          <a:pt x="19" y="14"/>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grpSp>
            <p:sp>
              <p:nvSpPr>
                <p:cNvPr id="45099" name="Freeform 91"/>
                <p:cNvSpPr>
                  <a:spLocks/>
                </p:cNvSpPr>
                <p:nvPr/>
              </p:nvSpPr>
              <p:spPr bwMode="auto">
                <a:xfrm>
                  <a:off x="1616" y="2649"/>
                  <a:ext cx="88" cy="277"/>
                </a:xfrm>
                <a:custGeom>
                  <a:avLst/>
                  <a:gdLst>
                    <a:gd name="T0" fmla="*/ 218 w 85"/>
                    <a:gd name="T1" fmla="*/ 3 h 318"/>
                    <a:gd name="T2" fmla="*/ 190 w 85"/>
                    <a:gd name="T3" fmla="*/ 3 h 318"/>
                    <a:gd name="T4" fmla="*/ 144 w 85"/>
                    <a:gd name="T5" fmla="*/ 3 h 318"/>
                    <a:gd name="T6" fmla="*/ 165 w 85"/>
                    <a:gd name="T7" fmla="*/ 3 h 318"/>
                    <a:gd name="T8" fmla="*/ 190 w 85"/>
                    <a:gd name="T9" fmla="*/ 3 h 318"/>
                    <a:gd name="T10" fmla="*/ 113 w 85"/>
                    <a:gd name="T11" fmla="*/ 3 h 318"/>
                    <a:gd name="T12" fmla="*/ 113 w 85"/>
                    <a:gd name="T13" fmla="*/ 3 h 318"/>
                    <a:gd name="T14" fmla="*/ 144 w 85"/>
                    <a:gd name="T15" fmla="*/ 3 h 318"/>
                    <a:gd name="T16" fmla="*/ 86 w 85"/>
                    <a:gd name="T17" fmla="*/ 3 h 318"/>
                    <a:gd name="T18" fmla="*/ 113 w 85"/>
                    <a:gd name="T19" fmla="*/ 3 h 318"/>
                    <a:gd name="T20" fmla="*/ 144 w 85"/>
                    <a:gd name="T21" fmla="*/ 3 h 318"/>
                    <a:gd name="T22" fmla="*/ 113 w 85"/>
                    <a:gd name="T23" fmla="*/ 3 h 318"/>
                    <a:gd name="T24" fmla="*/ 144 w 85"/>
                    <a:gd name="T25" fmla="*/ 3 h 318"/>
                    <a:gd name="T26" fmla="*/ 113 w 85"/>
                    <a:gd name="T27" fmla="*/ 3 h 318"/>
                    <a:gd name="T28" fmla="*/ 144 w 85"/>
                    <a:gd name="T29" fmla="*/ 3 h 318"/>
                    <a:gd name="T30" fmla="*/ 165 w 85"/>
                    <a:gd name="T31" fmla="*/ 3 h 318"/>
                    <a:gd name="T32" fmla="*/ 218 w 85"/>
                    <a:gd name="T33" fmla="*/ 3 h 318"/>
                    <a:gd name="T34" fmla="*/ 241 w 85"/>
                    <a:gd name="T35" fmla="*/ 3 h 318"/>
                    <a:gd name="T36" fmla="*/ 218 w 85"/>
                    <a:gd name="T37" fmla="*/ 3 h 318"/>
                    <a:gd name="T38" fmla="*/ 190 w 85"/>
                    <a:gd name="T39" fmla="*/ 3 h 318"/>
                    <a:gd name="T40" fmla="*/ 165 w 85"/>
                    <a:gd name="T41" fmla="*/ 3 h 318"/>
                    <a:gd name="T42" fmla="*/ 113 w 85"/>
                    <a:gd name="T43" fmla="*/ 3 h 318"/>
                    <a:gd name="T44" fmla="*/ 86 w 85"/>
                    <a:gd name="T45" fmla="*/ 3 h 318"/>
                    <a:gd name="T46" fmla="*/ 65 w 85"/>
                    <a:gd name="T47" fmla="*/ 3 h 318"/>
                    <a:gd name="T48" fmla="*/ 5 w 85"/>
                    <a:gd name="T49" fmla="*/ 3 h 318"/>
                    <a:gd name="T50" fmla="*/ 113 w 85"/>
                    <a:gd name="T51" fmla="*/ 3 h 318"/>
                    <a:gd name="T52" fmla="*/ 190 w 85"/>
                    <a:gd name="T53" fmla="*/ 3 h 318"/>
                    <a:gd name="T54" fmla="*/ 218 w 85"/>
                    <a:gd name="T55" fmla="*/ 3 h 318"/>
                    <a:gd name="T56" fmla="*/ 190 w 85"/>
                    <a:gd name="T57" fmla="*/ 3 h 318"/>
                    <a:gd name="T58" fmla="*/ 190 w 85"/>
                    <a:gd name="T59" fmla="*/ 3 h 318"/>
                    <a:gd name="T60" fmla="*/ 144 w 85"/>
                    <a:gd name="T61" fmla="*/ 3 h 318"/>
                    <a:gd name="T62" fmla="*/ 65 w 85"/>
                    <a:gd name="T63" fmla="*/ 3 h 318"/>
                    <a:gd name="T64" fmla="*/ 113 w 85"/>
                    <a:gd name="T65" fmla="*/ 3 h 318"/>
                    <a:gd name="T66" fmla="*/ 165 w 85"/>
                    <a:gd name="T67" fmla="*/ 3 h 318"/>
                    <a:gd name="T68" fmla="*/ 218 w 85"/>
                    <a:gd name="T69" fmla="*/ 3 h 3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318"/>
                    <a:gd name="T107" fmla="*/ 85 w 85"/>
                    <a:gd name="T108" fmla="*/ 318 h 3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318">
                      <a:moveTo>
                        <a:pt x="72" y="153"/>
                      </a:moveTo>
                      <a:cubicBezTo>
                        <a:pt x="69" y="125"/>
                        <a:pt x="70" y="96"/>
                        <a:pt x="64" y="69"/>
                      </a:cubicBezTo>
                      <a:cubicBezTo>
                        <a:pt x="61" y="58"/>
                        <a:pt x="57" y="43"/>
                        <a:pt x="47" y="43"/>
                      </a:cubicBezTo>
                      <a:cubicBezTo>
                        <a:pt x="37" y="43"/>
                        <a:pt x="55" y="69"/>
                        <a:pt x="55" y="69"/>
                      </a:cubicBezTo>
                      <a:cubicBezTo>
                        <a:pt x="58" y="55"/>
                        <a:pt x="67" y="40"/>
                        <a:pt x="64" y="27"/>
                      </a:cubicBezTo>
                      <a:cubicBezTo>
                        <a:pt x="61" y="17"/>
                        <a:pt x="41" y="0"/>
                        <a:pt x="38" y="10"/>
                      </a:cubicBezTo>
                      <a:cubicBezTo>
                        <a:pt x="30" y="27"/>
                        <a:pt x="61" y="111"/>
                        <a:pt x="38" y="43"/>
                      </a:cubicBezTo>
                      <a:cubicBezTo>
                        <a:pt x="46" y="96"/>
                        <a:pt x="56" y="134"/>
                        <a:pt x="47" y="187"/>
                      </a:cubicBezTo>
                      <a:cubicBezTo>
                        <a:pt x="41" y="178"/>
                        <a:pt x="31" y="171"/>
                        <a:pt x="30" y="161"/>
                      </a:cubicBezTo>
                      <a:cubicBezTo>
                        <a:pt x="28" y="149"/>
                        <a:pt x="26" y="128"/>
                        <a:pt x="38" y="128"/>
                      </a:cubicBezTo>
                      <a:cubicBezTo>
                        <a:pt x="49" y="128"/>
                        <a:pt x="47" y="172"/>
                        <a:pt x="47" y="161"/>
                      </a:cubicBezTo>
                      <a:cubicBezTo>
                        <a:pt x="47" y="141"/>
                        <a:pt x="38" y="121"/>
                        <a:pt x="38" y="102"/>
                      </a:cubicBezTo>
                      <a:cubicBezTo>
                        <a:pt x="38" y="84"/>
                        <a:pt x="47" y="135"/>
                        <a:pt x="47" y="153"/>
                      </a:cubicBezTo>
                      <a:cubicBezTo>
                        <a:pt x="47" y="164"/>
                        <a:pt x="38" y="130"/>
                        <a:pt x="38" y="119"/>
                      </a:cubicBezTo>
                      <a:cubicBezTo>
                        <a:pt x="38" y="110"/>
                        <a:pt x="44" y="135"/>
                        <a:pt x="47" y="144"/>
                      </a:cubicBezTo>
                      <a:cubicBezTo>
                        <a:pt x="49" y="152"/>
                        <a:pt x="52" y="161"/>
                        <a:pt x="55" y="170"/>
                      </a:cubicBezTo>
                      <a:cubicBezTo>
                        <a:pt x="73" y="83"/>
                        <a:pt x="55" y="148"/>
                        <a:pt x="72" y="203"/>
                      </a:cubicBezTo>
                      <a:cubicBezTo>
                        <a:pt x="74" y="211"/>
                        <a:pt x="77" y="220"/>
                        <a:pt x="80" y="229"/>
                      </a:cubicBezTo>
                      <a:cubicBezTo>
                        <a:pt x="77" y="245"/>
                        <a:pt x="85" y="269"/>
                        <a:pt x="72" y="279"/>
                      </a:cubicBezTo>
                      <a:cubicBezTo>
                        <a:pt x="66" y="282"/>
                        <a:pt x="39" y="202"/>
                        <a:pt x="64" y="271"/>
                      </a:cubicBezTo>
                      <a:cubicBezTo>
                        <a:pt x="61" y="285"/>
                        <a:pt x="66" y="305"/>
                        <a:pt x="55" y="313"/>
                      </a:cubicBezTo>
                      <a:cubicBezTo>
                        <a:pt x="46" y="318"/>
                        <a:pt x="40" y="297"/>
                        <a:pt x="38" y="288"/>
                      </a:cubicBezTo>
                      <a:cubicBezTo>
                        <a:pt x="31" y="260"/>
                        <a:pt x="32" y="231"/>
                        <a:pt x="30" y="203"/>
                      </a:cubicBezTo>
                      <a:cubicBezTo>
                        <a:pt x="27" y="217"/>
                        <a:pt x="35" y="241"/>
                        <a:pt x="22" y="246"/>
                      </a:cubicBezTo>
                      <a:cubicBezTo>
                        <a:pt x="10" y="250"/>
                        <a:pt x="6" y="224"/>
                        <a:pt x="5" y="212"/>
                      </a:cubicBezTo>
                      <a:cubicBezTo>
                        <a:pt x="0" y="173"/>
                        <a:pt x="15" y="167"/>
                        <a:pt x="38" y="144"/>
                      </a:cubicBezTo>
                      <a:cubicBezTo>
                        <a:pt x="46" y="152"/>
                        <a:pt x="58" y="158"/>
                        <a:pt x="64" y="170"/>
                      </a:cubicBezTo>
                      <a:cubicBezTo>
                        <a:pt x="70" y="185"/>
                        <a:pt x="72" y="203"/>
                        <a:pt x="72" y="220"/>
                      </a:cubicBezTo>
                      <a:cubicBezTo>
                        <a:pt x="72" y="231"/>
                        <a:pt x="66" y="198"/>
                        <a:pt x="64" y="187"/>
                      </a:cubicBezTo>
                      <a:cubicBezTo>
                        <a:pt x="78" y="124"/>
                        <a:pt x="84" y="73"/>
                        <a:pt x="64" y="10"/>
                      </a:cubicBezTo>
                      <a:cubicBezTo>
                        <a:pt x="58" y="18"/>
                        <a:pt x="54" y="28"/>
                        <a:pt x="47" y="35"/>
                      </a:cubicBezTo>
                      <a:cubicBezTo>
                        <a:pt x="40" y="40"/>
                        <a:pt x="23" y="34"/>
                        <a:pt x="22" y="43"/>
                      </a:cubicBezTo>
                      <a:cubicBezTo>
                        <a:pt x="19" y="60"/>
                        <a:pt x="38" y="94"/>
                        <a:pt x="38" y="94"/>
                      </a:cubicBezTo>
                      <a:cubicBezTo>
                        <a:pt x="57" y="39"/>
                        <a:pt x="38" y="80"/>
                        <a:pt x="55" y="136"/>
                      </a:cubicBezTo>
                      <a:cubicBezTo>
                        <a:pt x="57" y="143"/>
                        <a:pt x="66" y="147"/>
                        <a:pt x="72" y="153"/>
                      </a:cubicBezTo>
                      <a:close/>
                    </a:path>
                  </a:pathLst>
                </a:custGeom>
                <a:solidFill>
                  <a:schemeClr val="bg2"/>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45100" name="Freeform 92"/>
                <p:cNvSpPr>
                  <a:spLocks/>
                </p:cNvSpPr>
                <p:nvPr/>
              </p:nvSpPr>
              <p:spPr bwMode="auto">
                <a:xfrm>
                  <a:off x="1635" y="2647"/>
                  <a:ext cx="109" cy="309"/>
                </a:xfrm>
                <a:custGeom>
                  <a:avLst/>
                  <a:gdLst>
                    <a:gd name="T0" fmla="*/ 1 w 105"/>
                    <a:gd name="T1" fmla="*/ 0 h 354"/>
                    <a:gd name="T2" fmla="*/ 306 w 105"/>
                    <a:gd name="T3" fmla="*/ 3 h 354"/>
                    <a:gd name="T4" fmla="*/ 240 w 105"/>
                    <a:gd name="T5" fmla="*/ 3 h 354"/>
                    <a:gd name="T6" fmla="*/ 276 w 105"/>
                    <a:gd name="T7" fmla="*/ 3 h 354"/>
                    <a:gd name="T8" fmla="*/ 276 w 105"/>
                    <a:gd name="T9" fmla="*/ 3 h 354"/>
                    <a:gd name="T10" fmla="*/ 321 w 105"/>
                    <a:gd name="T11" fmla="*/ 3 h 354"/>
                    <a:gd name="T12" fmla="*/ 321 w 105"/>
                    <a:gd name="T13" fmla="*/ 3 h 354"/>
                    <a:gd name="T14" fmla="*/ 276 w 105"/>
                    <a:gd name="T15" fmla="*/ 4 h 354"/>
                    <a:gd name="T16" fmla="*/ 227 w 105"/>
                    <a:gd name="T17" fmla="*/ 4 h 354"/>
                    <a:gd name="T18" fmla="*/ 52 w 105"/>
                    <a:gd name="T19" fmla="*/ 3 h 354"/>
                    <a:gd name="T20" fmla="*/ 12 w 105"/>
                    <a:gd name="T21" fmla="*/ 3 h 354"/>
                    <a:gd name="T22" fmla="*/ 52 w 105"/>
                    <a:gd name="T23" fmla="*/ 3 h 354"/>
                    <a:gd name="T24" fmla="*/ 9 w 105"/>
                    <a:gd name="T25" fmla="*/ 3 h 354"/>
                    <a:gd name="T26" fmla="*/ 64 w 105"/>
                    <a:gd name="T27" fmla="*/ 3 h 354"/>
                    <a:gd name="T28" fmla="*/ 6 w 105"/>
                    <a:gd name="T29" fmla="*/ 3 h 354"/>
                    <a:gd name="T30" fmla="*/ 1 w 105"/>
                    <a:gd name="T31" fmla="*/ 0 h 3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5"/>
                    <a:gd name="T49" fmla="*/ 0 h 354"/>
                    <a:gd name="T50" fmla="*/ 105 w 105"/>
                    <a:gd name="T51" fmla="*/ 354 h 3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5" h="354">
                      <a:moveTo>
                        <a:pt x="1" y="0"/>
                      </a:moveTo>
                      <a:cubicBezTo>
                        <a:pt x="19" y="11"/>
                        <a:pt x="67" y="3"/>
                        <a:pt x="92" y="5"/>
                      </a:cubicBezTo>
                      <a:cubicBezTo>
                        <a:pt x="87" y="16"/>
                        <a:pt x="83" y="22"/>
                        <a:pt x="73" y="29"/>
                      </a:cubicBezTo>
                      <a:cubicBezTo>
                        <a:pt x="76" y="39"/>
                        <a:pt x="80" y="50"/>
                        <a:pt x="84" y="61"/>
                      </a:cubicBezTo>
                      <a:cubicBezTo>
                        <a:pt x="80" y="89"/>
                        <a:pt x="73" y="118"/>
                        <a:pt x="84" y="146"/>
                      </a:cubicBezTo>
                      <a:cubicBezTo>
                        <a:pt x="86" y="158"/>
                        <a:pt x="89" y="158"/>
                        <a:pt x="97" y="168"/>
                      </a:cubicBezTo>
                      <a:cubicBezTo>
                        <a:pt x="101" y="194"/>
                        <a:pt x="99" y="212"/>
                        <a:pt x="97" y="240"/>
                      </a:cubicBezTo>
                      <a:cubicBezTo>
                        <a:pt x="103" y="261"/>
                        <a:pt x="105" y="319"/>
                        <a:pt x="84" y="336"/>
                      </a:cubicBezTo>
                      <a:cubicBezTo>
                        <a:pt x="80" y="347"/>
                        <a:pt x="79" y="351"/>
                        <a:pt x="68" y="354"/>
                      </a:cubicBezTo>
                      <a:cubicBezTo>
                        <a:pt x="38" y="351"/>
                        <a:pt x="24" y="348"/>
                        <a:pt x="14" y="320"/>
                      </a:cubicBezTo>
                      <a:cubicBezTo>
                        <a:pt x="12" y="307"/>
                        <a:pt x="7" y="294"/>
                        <a:pt x="12" y="282"/>
                      </a:cubicBezTo>
                      <a:cubicBezTo>
                        <a:pt x="7" y="269"/>
                        <a:pt x="10" y="257"/>
                        <a:pt x="14" y="245"/>
                      </a:cubicBezTo>
                      <a:cubicBezTo>
                        <a:pt x="2" y="199"/>
                        <a:pt x="13" y="146"/>
                        <a:pt x="9" y="98"/>
                      </a:cubicBezTo>
                      <a:cubicBezTo>
                        <a:pt x="11" y="79"/>
                        <a:pt x="13" y="62"/>
                        <a:pt x="20" y="45"/>
                      </a:cubicBezTo>
                      <a:cubicBezTo>
                        <a:pt x="17" y="29"/>
                        <a:pt x="20" y="18"/>
                        <a:pt x="6" y="13"/>
                      </a:cubicBezTo>
                      <a:cubicBezTo>
                        <a:pt x="0" y="3"/>
                        <a:pt x="1" y="8"/>
                        <a:pt x="1" y="0"/>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45101" name="Freeform 93"/>
                <p:cNvSpPr>
                  <a:spLocks/>
                </p:cNvSpPr>
                <p:nvPr/>
              </p:nvSpPr>
              <p:spPr bwMode="auto">
                <a:xfrm>
                  <a:off x="3008" y="2583"/>
                  <a:ext cx="155" cy="328"/>
                </a:xfrm>
                <a:custGeom>
                  <a:avLst/>
                  <a:gdLst>
                    <a:gd name="T0" fmla="*/ 496 w 149"/>
                    <a:gd name="T1" fmla="*/ 3 h 376"/>
                    <a:gd name="T2" fmla="*/ 472 w 149"/>
                    <a:gd name="T3" fmla="*/ 3 h 376"/>
                    <a:gd name="T4" fmla="*/ 438 w 149"/>
                    <a:gd name="T5" fmla="*/ 3 h 376"/>
                    <a:gd name="T6" fmla="*/ 432 w 149"/>
                    <a:gd name="T7" fmla="*/ 3 h 376"/>
                    <a:gd name="T8" fmla="*/ 369 w 149"/>
                    <a:gd name="T9" fmla="*/ 3 h 376"/>
                    <a:gd name="T10" fmla="*/ 291 w 149"/>
                    <a:gd name="T11" fmla="*/ 3 h 376"/>
                    <a:gd name="T12" fmla="*/ 234 w 149"/>
                    <a:gd name="T13" fmla="*/ 4 h 376"/>
                    <a:gd name="T14" fmla="*/ 196 w 149"/>
                    <a:gd name="T15" fmla="*/ 4 h 376"/>
                    <a:gd name="T16" fmla="*/ 62 w 149"/>
                    <a:gd name="T17" fmla="*/ 4 h 376"/>
                    <a:gd name="T18" fmla="*/ 2 w 149"/>
                    <a:gd name="T19" fmla="*/ 4 h 376"/>
                    <a:gd name="T20" fmla="*/ 5 w 149"/>
                    <a:gd name="T21" fmla="*/ 3 h 376"/>
                    <a:gd name="T22" fmla="*/ 8 w 149"/>
                    <a:gd name="T23" fmla="*/ 3 h 376"/>
                    <a:gd name="T24" fmla="*/ 70 w 149"/>
                    <a:gd name="T25" fmla="*/ 3 h 376"/>
                    <a:gd name="T26" fmla="*/ 117 w 149"/>
                    <a:gd name="T27" fmla="*/ 3 h 376"/>
                    <a:gd name="T28" fmla="*/ 149 w 149"/>
                    <a:gd name="T29" fmla="*/ 3 h 376"/>
                    <a:gd name="T30" fmla="*/ 283 w 149"/>
                    <a:gd name="T31" fmla="*/ 3 h 376"/>
                    <a:gd name="T32" fmla="*/ 432 w 149"/>
                    <a:gd name="T33" fmla="*/ 3 h 376"/>
                    <a:gd name="T34" fmla="*/ 496 w 149"/>
                    <a:gd name="T35" fmla="*/ 3 h 3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9"/>
                    <a:gd name="T55" fmla="*/ 0 h 376"/>
                    <a:gd name="T56" fmla="*/ 149 w 149"/>
                    <a:gd name="T57" fmla="*/ 376 h 3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9" h="376">
                      <a:moveTo>
                        <a:pt x="141" y="20"/>
                      </a:moveTo>
                      <a:cubicBezTo>
                        <a:pt x="135" y="47"/>
                        <a:pt x="136" y="74"/>
                        <a:pt x="133" y="103"/>
                      </a:cubicBezTo>
                      <a:cubicBezTo>
                        <a:pt x="131" y="112"/>
                        <a:pt x="127" y="120"/>
                        <a:pt x="125" y="130"/>
                      </a:cubicBezTo>
                      <a:cubicBezTo>
                        <a:pt x="124" y="133"/>
                        <a:pt x="122" y="140"/>
                        <a:pt x="122" y="140"/>
                      </a:cubicBezTo>
                      <a:cubicBezTo>
                        <a:pt x="126" y="171"/>
                        <a:pt x="121" y="215"/>
                        <a:pt x="104" y="244"/>
                      </a:cubicBezTo>
                      <a:cubicBezTo>
                        <a:pt x="98" y="263"/>
                        <a:pt x="102" y="306"/>
                        <a:pt x="82" y="314"/>
                      </a:cubicBezTo>
                      <a:cubicBezTo>
                        <a:pt x="78" y="326"/>
                        <a:pt x="66" y="361"/>
                        <a:pt x="66" y="362"/>
                      </a:cubicBezTo>
                      <a:cubicBezTo>
                        <a:pt x="62" y="362"/>
                        <a:pt x="59" y="363"/>
                        <a:pt x="56" y="364"/>
                      </a:cubicBezTo>
                      <a:cubicBezTo>
                        <a:pt x="43" y="376"/>
                        <a:pt x="36" y="371"/>
                        <a:pt x="18" y="370"/>
                      </a:cubicBezTo>
                      <a:cubicBezTo>
                        <a:pt x="12" y="363"/>
                        <a:pt x="8" y="356"/>
                        <a:pt x="2" y="351"/>
                      </a:cubicBezTo>
                      <a:cubicBezTo>
                        <a:pt x="0" y="336"/>
                        <a:pt x="0" y="329"/>
                        <a:pt x="5" y="316"/>
                      </a:cubicBezTo>
                      <a:cubicBezTo>
                        <a:pt x="7" y="287"/>
                        <a:pt x="1" y="247"/>
                        <a:pt x="8" y="220"/>
                      </a:cubicBezTo>
                      <a:cubicBezTo>
                        <a:pt x="9" y="211"/>
                        <a:pt x="21" y="199"/>
                        <a:pt x="21" y="199"/>
                      </a:cubicBezTo>
                      <a:cubicBezTo>
                        <a:pt x="22" y="168"/>
                        <a:pt x="17" y="133"/>
                        <a:pt x="34" y="106"/>
                      </a:cubicBezTo>
                      <a:cubicBezTo>
                        <a:pt x="36" y="95"/>
                        <a:pt x="42" y="74"/>
                        <a:pt x="42" y="74"/>
                      </a:cubicBezTo>
                      <a:cubicBezTo>
                        <a:pt x="45" y="3"/>
                        <a:pt x="33" y="0"/>
                        <a:pt x="80" y="18"/>
                      </a:cubicBezTo>
                      <a:cubicBezTo>
                        <a:pt x="108" y="14"/>
                        <a:pt x="99" y="13"/>
                        <a:pt x="122" y="18"/>
                      </a:cubicBezTo>
                      <a:cubicBezTo>
                        <a:pt x="144" y="22"/>
                        <a:pt x="149" y="28"/>
                        <a:pt x="141" y="20"/>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45102" name="Freeform 94"/>
                <p:cNvSpPr>
                  <a:spLocks/>
                </p:cNvSpPr>
                <p:nvPr/>
              </p:nvSpPr>
              <p:spPr bwMode="auto">
                <a:xfrm>
                  <a:off x="1714" y="1020"/>
                  <a:ext cx="99" cy="440"/>
                </a:xfrm>
                <a:custGeom>
                  <a:avLst/>
                  <a:gdLst>
                    <a:gd name="T0" fmla="*/ 68 w 96"/>
                    <a:gd name="T1" fmla="*/ 6 h 504"/>
                    <a:gd name="T2" fmla="*/ 161 w 96"/>
                    <a:gd name="T3" fmla="*/ 7 h 504"/>
                    <a:gd name="T4" fmla="*/ 192 w 96"/>
                    <a:gd name="T5" fmla="*/ 6 h 504"/>
                    <a:gd name="T6" fmla="*/ 192 w 96"/>
                    <a:gd name="T7" fmla="*/ 3 h 504"/>
                    <a:gd name="T8" fmla="*/ 237 w 96"/>
                    <a:gd name="T9" fmla="*/ 3 h 504"/>
                    <a:gd name="T10" fmla="*/ 255 w 96"/>
                    <a:gd name="T11" fmla="*/ 3 h 504"/>
                    <a:gd name="T12" fmla="*/ 237 w 96"/>
                    <a:gd name="T13" fmla="*/ 3 h 504"/>
                    <a:gd name="T14" fmla="*/ 206 w 96"/>
                    <a:gd name="T15" fmla="*/ 3 h 504"/>
                    <a:gd name="T16" fmla="*/ 74 w 96"/>
                    <a:gd name="T17" fmla="*/ 3 h 504"/>
                    <a:gd name="T18" fmla="*/ 68 w 96"/>
                    <a:gd name="T19" fmla="*/ 3 h 504"/>
                    <a:gd name="T20" fmla="*/ 80 w 96"/>
                    <a:gd name="T21" fmla="*/ 4 h 504"/>
                    <a:gd name="T22" fmla="*/ 104 w 96"/>
                    <a:gd name="T23" fmla="*/ 5 h 504"/>
                    <a:gd name="T24" fmla="*/ 64 w 96"/>
                    <a:gd name="T25" fmla="*/ 6 h 504"/>
                    <a:gd name="T26" fmla="*/ 68 w 96"/>
                    <a:gd name="T27" fmla="*/ 6 h 5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
                    <a:gd name="T43" fmla="*/ 0 h 504"/>
                    <a:gd name="T44" fmla="*/ 96 w 96"/>
                    <a:gd name="T45" fmla="*/ 504 h 5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6" h="504">
                      <a:moveTo>
                        <a:pt x="26" y="486"/>
                      </a:moveTo>
                      <a:cubicBezTo>
                        <a:pt x="50" y="492"/>
                        <a:pt x="38" y="489"/>
                        <a:pt x="61" y="494"/>
                      </a:cubicBezTo>
                      <a:cubicBezTo>
                        <a:pt x="69" y="480"/>
                        <a:pt x="66" y="465"/>
                        <a:pt x="72" y="451"/>
                      </a:cubicBezTo>
                      <a:cubicBezTo>
                        <a:pt x="77" y="408"/>
                        <a:pt x="82" y="366"/>
                        <a:pt x="72" y="323"/>
                      </a:cubicBezTo>
                      <a:cubicBezTo>
                        <a:pt x="73" y="288"/>
                        <a:pt x="75" y="247"/>
                        <a:pt x="88" y="214"/>
                      </a:cubicBezTo>
                      <a:cubicBezTo>
                        <a:pt x="93" y="179"/>
                        <a:pt x="89" y="192"/>
                        <a:pt x="96" y="174"/>
                      </a:cubicBezTo>
                      <a:cubicBezTo>
                        <a:pt x="94" y="116"/>
                        <a:pt x="92" y="96"/>
                        <a:pt x="88" y="51"/>
                      </a:cubicBezTo>
                      <a:cubicBezTo>
                        <a:pt x="90" y="21"/>
                        <a:pt x="89" y="26"/>
                        <a:pt x="77" y="6"/>
                      </a:cubicBezTo>
                      <a:cubicBezTo>
                        <a:pt x="43" y="8"/>
                        <a:pt x="39" y="0"/>
                        <a:pt x="29" y="25"/>
                      </a:cubicBezTo>
                      <a:cubicBezTo>
                        <a:pt x="31" y="56"/>
                        <a:pt x="37" y="90"/>
                        <a:pt x="26" y="121"/>
                      </a:cubicBezTo>
                      <a:cubicBezTo>
                        <a:pt x="49" y="199"/>
                        <a:pt x="0" y="279"/>
                        <a:pt x="32" y="363"/>
                      </a:cubicBezTo>
                      <a:cubicBezTo>
                        <a:pt x="33" y="379"/>
                        <a:pt x="34" y="390"/>
                        <a:pt x="40" y="406"/>
                      </a:cubicBezTo>
                      <a:cubicBezTo>
                        <a:pt x="34" y="428"/>
                        <a:pt x="29" y="450"/>
                        <a:pt x="24" y="473"/>
                      </a:cubicBezTo>
                      <a:cubicBezTo>
                        <a:pt x="25" y="479"/>
                        <a:pt x="44" y="504"/>
                        <a:pt x="26" y="486"/>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45103" name="Freeform 95"/>
                <p:cNvSpPr>
                  <a:spLocks/>
                </p:cNvSpPr>
                <p:nvPr/>
              </p:nvSpPr>
              <p:spPr bwMode="auto">
                <a:xfrm>
                  <a:off x="3431" y="1007"/>
                  <a:ext cx="156" cy="358"/>
                </a:xfrm>
                <a:custGeom>
                  <a:avLst/>
                  <a:gdLst>
                    <a:gd name="T0" fmla="*/ 5 w 150"/>
                    <a:gd name="T1" fmla="*/ 5 h 410"/>
                    <a:gd name="T2" fmla="*/ 141 w 150"/>
                    <a:gd name="T3" fmla="*/ 5 h 410"/>
                    <a:gd name="T4" fmla="*/ 281 w 150"/>
                    <a:gd name="T5" fmla="*/ 5 h 410"/>
                    <a:gd name="T6" fmla="*/ 329 w 150"/>
                    <a:gd name="T7" fmla="*/ 4 h 410"/>
                    <a:gd name="T8" fmla="*/ 402 w 150"/>
                    <a:gd name="T9" fmla="*/ 3 h 410"/>
                    <a:gd name="T10" fmla="*/ 450 w 150"/>
                    <a:gd name="T11" fmla="*/ 3 h 410"/>
                    <a:gd name="T12" fmla="*/ 475 w 150"/>
                    <a:gd name="T13" fmla="*/ 3 h 410"/>
                    <a:gd name="T14" fmla="*/ 487 w 150"/>
                    <a:gd name="T15" fmla="*/ 3 h 410"/>
                    <a:gd name="T16" fmla="*/ 506 w 150"/>
                    <a:gd name="T17" fmla="*/ 3 h 410"/>
                    <a:gd name="T18" fmla="*/ 513 w 150"/>
                    <a:gd name="T19" fmla="*/ 3 h 410"/>
                    <a:gd name="T20" fmla="*/ 456 w 150"/>
                    <a:gd name="T21" fmla="*/ 0 h 410"/>
                    <a:gd name="T22" fmla="*/ 329 w 150"/>
                    <a:gd name="T23" fmla="*/ 3 h 410"/>
                    <a:gd name="T24" fmla="*/ 270 w 150"/>
                    <a:gd name="T25" fmla="*/ 3 h 410"/>
                    <a:gd name="T26" fmla="*/ 233 w 150"/>
                    <a:gd name="T27" fmla="*/ 3 h 410"/>
                    <a:gd name="T28" fmla="*/ 201 w 150"/>
                    <a:gd name="T29" fmla="*/ 3 h 410"/>
                    <a:gd name="T30" fmla="*/ 147 w 150"/>
                    <a:gd name="T31" fmla="*/ 3 h 410"/>
                    <a:gd name="T32" fmla="*/ 141 w 150"/>
                    <a:gd name="T33" fmla="*/ 3 h 410"/>
                    <a:gd name="T34" fmla="*/ 116 w 150"/>
                    <a:gd name="T35" fmla="*/ 3 h 410"/>
                    <a:gd name="T36" fmla="*/ 108 w 150"/>
                    <a:gd name="T37" fmla="*/ 3 h 410"/>
                    <a:gd name="T38" fmla="*/ 96 w 150"/>
                    <a:gd name="T39" fmla="*/ 3 h 410"/>
                    <a:gd name="T40" fmla="*/ 58 w 150"/>
                    <a:gd name="T41" fmla="*/ 4 h 410"/>
                    <a:gd name="T42" fmla="*/ 10 w 150"/>
                    <a:gd name="T43" fmla="*/ 5 h 410"/>
                    <a:gd name="T44" fmla="*/ 2 w 150"/>
                    <a:gd name="T45" fmla="*/ 5 h 410"/>
                    <a:gd name="T46" fmla="*/ 5 w 150"/>
                    <a:gd name="T47" fmla="*/ 5 h 4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0"/>
                    <a:gd name="T73" fmla="*/ 0 h 410"/>
                    <a:gd name="T74" fmla="*/ 150 w 150"/>
                    <a:gd name="T75" fmla="*/ 410 h 41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0" h="410">
                      <a:moveTo>
                        <a:pt x="5" y="381"/>
                      </a:moveTo>
                      <a:cubicBezTo>
                        <a:pt x="18" y="394"/>
                        <a:pt x="19" y="403"/>
                        <a:pt x="40" y="410"/>
                      </a:cubicBezTo>
                      <a:cubicBezTo>
                        <a:pt x="55" y="408"/>
                        <a:pt x="66" y="407"/>
                        <a:pt x="80" y="402"/>
                      </a:cubicBezTo>
                      <a:cubicBezTo>
                        <a:pt x="98" y="383"/>
                        <a:pt x="80" y="405"/>
                        <a:pt x="93" y="362"/>
                      </a:cubicBezTo>
                      <a:cubicBezTo>
                        <a:pt x="101" y="335"/>
                        <a:pt x="109" y="307"/>
                        <a:pt x="114" y="280"/>
                      </a:cubicBezTo>
                      <a:cubicBezTo>
                        <a:pt x="111" y="260"/>
                        <a:pt x="115" y="232"/>
                        <a:pt x="128" y="216"/>
                      </a:cubicBezTo>
                      <a:cubicBezTo>
                        <a:pt x="130" y="207"/>
                        <a:pt x="136" y="192"/>
                        <a:pt x="136" y="192"/>
                      </a:cubicBezTo>
                      <a:cubicBezTo>
                        <a:pt x="136" y="167"/>
                        <a:pt x="135" y="141"/>
                        <a:pt x="138" y="117"/>
                      </a:cubicBezTo>
                      <a:cubicBezTo>
                        <a:pt x="138" y="111"/>
                        <a:pt x="144" y="101"/>
                        <a:pt x="144" y="101"/>
                      </a:cubicBezTo>
                      <a:cubicBezTo>
                        <a:pt x="144" y="86"/>
                        <a:pt x="150" y="63"/>
                        <a:pt x="146" y="48"/>
                      </a:cubicBezTo>
                      <a:cubicBezTo>
                        <a:pt x="144" y="30"/>
                        <a:pt x="144" y="11"/>
                        <a:pt x="130" y="0"/>
                      </a:cubicBezTo>
                      <a:cubicBezTo>
                        <a:pt x="117" y="6"/>
                        <a:pt x="105" y="7"/>
                        <a:pt x="93" y="13"/>
                      </a:cubicBezTo>
                      <a:cubicBezTo>
                        <a:pt x="84" y="27"/>
                        <a:pt x="91" y="38"/>
                        <a:pt x="77" y="53"/>
                      </a:cubicBezTo>
                      <a:cubicBezTo>
                        <a:pt x="83" y="77"/>
                        <a:pt x="81" y="118"/>
                        <a:pt x="66" y="138"/>
                      </a:cubicBezTo>
                      <a:cubicBezTo>
                        <a:pt x="63" y="146"/>
                        <a:pt x="59" y="153"/>
                        <a:pt x="58" y="162"/>
                      </a:cubicBezTo>
                      <a:cubicBezTo>
                        <a:pt x="53" y="185"/>
                        <a:pt x="58" y="199"/>
                        <a:pt x="42" y="216"/>
                      </a:cubicBezTo>
                      <a:cubicBezTo>
                        <a:pt x="41" y="219"/>
                        <a:pt x="41" y="222"/>
                        <a:pt x="40" y="226"/>
                      </a:cubicBezTo>
                      <a:cubicBezTo>
                        <a:pt x="38" y="228"/>
                        <a:pt x="34" y="229"/>
                        <a:pt x="34" y="232"/>
                      </a:cubicBezTo>
                      <a:cubicBezTo>
                        <a:pt x="32" y="237"/>
                        <a:pt x="33" y="244"/>
                        <a:pt x="32" y="250"/>
                      </a:cubicBezTo>
                      <a:cubicBezTo>
                        <a:pt x="31" y="252"/>
                        <a:pt x="30" y="255"/>
                        <a:pt x="29" y="258"/>
                      </a:cubicBezTo>
                      <a:cubicBezTo>
                        <a:pt x="26" y="290"/>
                        <a:pt x="20" y="317"/>
                        <a:pt x="16" y="349"/>
                      </a:cubicBezTo>
                      <a:cubicBezTo>
                        <a:pt x="14" y="359"/>
                        <a:pt x="17" y="372"/>
                        <a:pt x="10" y="381"/>
                      </a:cubicBezTo>
                      <a:cubicBezTo>
                        <a:pt x="7" y="383"/>
                        <a:pt x="5" y="386"/>
                        <a:pt x="2" y="386"/>
                      </a:cubicBezTo>
                      <a:cubicBezTo>
                        <a:pt x="0" y="386"/>
                        <a:pt x="4" y="382"/>
                        <a:pt x="5" y="381"/>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grpSp>
          <p:sp>
            <p:nvSpPr>
              <p:cNvPr id="89" name="Rectangle 96"/>
              <p:cNvSpPr>
                <a:spLocks noChangeArrowheads="1"/>
              </p:cNvSpPr>
              <p:nvPr/>
            </p:nvSpPr>
            <p:spPr bwMode="auto">
              <a:xfrm>
                <a:off x="6199188" y="2946400"/>
                <a:ext cx="180975" cy="436548"/>
              </a:xfrm>
              <a:prstGeom prst="rect">
                <a:avLst/>
              </a:prstGeom>
              <a:noFill/>
              <a:ln>
                <a:noFill/>
              </a:ln>
              <a:effectLst>
                <a:outerShdw blurRad="63500" dist="46662" dir="2115817" algn="ctr" rotWithShape="0">
                  <a:schemeClr val="bg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spAutoFit/>
              </a:bodyPr>
              <a:lstStyle/>
              <a:p>
                <a:pPr>
                  <a:defRPr/>
                </a:pPr>
                <a:endParaRPr lang="en-US" sz="2400" i="1" dirty="0">
                  <a:solidFill>
                    <a:srgbClr val="FFFFFF"/>
                  </a:solidFill>
                  <a:latin typeface="Kruti Dev 010" pitchFamily="2" charset="0"/>
                  <a:ea typeface="+mn-ea"/>
                  <a:cs typeface="+mn-cs"/>
                </a:endParaRPr>
              </a:p>
            </p:txBody>
          </p:sp>
        </p:grpSp>
        <p:sp>
          <p:nvSpPr>
            <p:cNvPr id="813119" name="Oval 63"/>
            <p:cNvSpPr>
              <a:spLocks noChangeArrowheads="1"/>
            </p:cNvSpPr>
            <p:nvPr/>
          </p:nvSpPr>
          <p:spPr bwMode="auto">
            <a:xfrm>
              <a:off x="3590925" y="6175375"/>
              <a:ext cx="1090613" cy="1038225"/>
            </a:xfrm>
            <a:prstGeom prst="ellipse">
              <a:avLst/>
            </a:prstGeom>
            <a:noFill/>
            <a:ln w="76200">
              <a:solidFill>
                <a:schemeClr val="hlink"/>
              </a:solidFill>
              <a:round/>
              <a:headEnd/>
              <a:tailEnd/>
            </a:ln>
            <a:effectLst>
              <a:outerShdw blurRad="63500" dist="107763" dir="2700000" algn="ctr" rotWithShape="0">
                <a:schemeClr val="tx1">
                  <a:alpha val="74998"/>
                </a:schemeClr>
              </a:outerShdw>
            </a:effectLst>
          </p:spPr>
          <p:txBody>
            <a:bodyPr wrap="none" anchor="ctr"/>
            <a:lstStyle/>
            <a:p>
              <a:pPr algn="ctr">
                <a:defRPr/>
              </a:pPr>
              <a:endParaRPr lang="en-US" sz="1400" dirty="0">
                <a:latin typeface="Kruti Dev 010" pitchFamily="2" charset="0"/>
                <a:ea typeface="+mn-ea"/>
                <a:cs typeface="+mn-cs"/>
              </a:endParaRPr>
            </a:p>
          </p:txBody>
        </p:sp>
        <p:sp>
          <p:nvSpPr>
            <p:cNvPr id="813210" name="Oval 154"/>
            <p:cNvSpPr>
              <a:spLocks noChangeArrowheads="1"/>
            </p:cNvSpPr>
            <p:nvPr/>
          </p:nvSpPr>
          <p:spPr bwMode="auto">
            <a:xfrm>
              <a:off x="3543300" y="433388"/>
              <a:ext cx="1090613" cy="1038225"/>
            </a:xfrm>
            <a:prstGeom prst="ellipse">
              <a:avLst/>
            </a:prstGeom>
            <a:noFill/>
            <a:ln w="76200">
              <a:solidFill>
                <a:schemeClr val="hlink"/>
              </a:solidFill>
              <a:round/>
              <a:headEnd/>
              <a:tailEnd/>
            </a:ln>
            <a:effectLst>
              <a:outerShdw blurRad="63500" dist="107763" dir="2700000" algn="ctr" rotWithShape="0">
                <a:schemeClr val="tx1">
                  <a:alpha val="74998"/>
                </a:schemeClr>
              </a:outerShdw>
            </a:effectLst>
          </p:spPr>
          <p:txBody>
            <a:bodyPr wrap="none" anchor="ctr"/>
            <a:lstStyle/>
            <a:p>
              <a:pPr algn="ctr">
                <a:defRPr/>
              </a:pPr>
              <a:endParaRPr lang="en-US" sz="1400" dirty="0">
                <a:latin typeface="Kruti Dev 010" pitchFamily="2" charset="0"/>
                <a:ea typeface="+mn-ea"/>
                <a:cs typeface="+mn-cs"/>
              </a:endParaRPr>
            </a:p>
          </p:txBody>
        </p:sp>
        <p:sp>
          <p:nvSpPr>
            <p:cNvPr id="45087" name="Rectangle 85"/>
            <p:cNvSpPr>
              <a:spLocks noChangeArrowheads="1"/>
            </p:cNvSpPr>
            <p:nvPr/>
          </p:nvSpPr>
          <p:spPr bwMode="auto">
            <a:xfrm>
              <a:off x="1641475" y="6516688"/>
              <a:ext cx="200375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3200" b="1">
                  <a:solidFill>
                    <a:srgbClr val="000000"/>
                  </a:solidFill>
                  <a:latin typeface="Kruti Dev 010" charset="0"/>
                </a:rPr>
                <a:t>O;oLFkkfooj.k</a:t>
              </a:r>
              <a:endParaRPr lang="en-US" sz="3200">
                <a:latin typeface="Kruti Dev 010" charset="0"/>
              </a:endParaRPr>
            </a:p>
          </p:txBody>
        </p:sp>
        <p:sp>
          <p:nvSpPr>
            <p:cNvPr id="45088" name="Rectangle 81"/>
            <p:cNvSpPr>
              <a:spLocks noChangeArrowheads="1"/>
            </p:cNvSpPr>
            <p:nvPr/>
          </p:nvSpPr>
          <p:spPr bwMode="auto">
            <a:xfrm>
              <a:off x="1774825" y="5788025"/>
              <a:ext cx="131446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4800" b="1">
                  <a:solidFill>
                    <a:srgbClr val="000000"/>
                  </a:solidFill>
                  <a:latin typeface="Kruti Dev 010" charset="0"/>
                </a:rPr>
                <a:t>fxurh</a:t>
              </a:r>
            </a:p>
          </p:txBody>
        </p:sp>
        <p:sp>
          <p:nvSpPr>
            <p:cNvPr id="45089" name="Rectangle 75"/>
            <p:cNvSpPr>
              <a:spLocks noChangeArrowheads="1"/>
            </p:cNvSpPr>
            <p:nvPr/>
          </p:nvSpPr>
          <p:spPr bwMode="auto">
            <a:xfrm>
              <a:off x="1820863" y="5229225"/>
              <a:ext cx="202138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4800" b="1">
                  <a:solidFill>
                    <a:srgbClr val="000000"/>
                  </a:solidFill>
                  <a:latin typeface="Kruti Dev 010" charset="0"/>
                </a:rPr>
                <a:t>ySO;oLFkk</a:t>
              </a:r>
            </a:p>
          </p:txBody>
        </p:sp>
        <p:sp>
          <p:nvSpPr>
            <p:cNvPr id="45090" name="Text Box 83"/>
            <p:cNvSpPr txBox="1">
              <a:spLocks noChangeArrowheads="1"/>
            </p:cNvSpPr>
            <p:nvPr/>
          </p:nvSpPr>
          <p:spPr bwMode="auto">
            <a:xfrm rot="-5400000">
              <a:off x="-552449" y="3282950"/>
              <a:ext cx="3128962"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4400" b="1">
                  <a:latin typeface="Kruti Dev 010" charset="0"/>
                </a:rPr>
                <a:t>fu;e ¼‡½</a:t>
              </a:r>
              <a:endParaRPr lang="en-US" sz="4400">
                <a:latin typeface="Kruti Dev 010" charset="0"/>
              </a:endParaRPr>
            </a:p>
          </p:txBody>
        </p:sp>
        <p:sp>
          <p:nvSpPr>
            <p:cNvPr id="45091" name="Rectangle 77"/>
            <p:cNvSpPr>
              <a:spLocks noChangeArrowheads="1"/>
            </p:cNvSpPr>
            <p:nvPr/>
          </p:nvSpPr>
          <p:spPr bwMode="auto">
            <a:xfrm>
              <a:off x="2027238" y="4591050"/>
              <a:ext cx="1500411"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4800" b="1">
                  <a:solidFill>
                    <a:srgbClr val="000000"/>
                  </a:solidFill>
                  <a:latin typeface="Kruti Dev 010" charset="0"/>
                </a:rPr>
                <a:t>fuxZeu</a:t>
              </a:r>
            </a:p>
          </p:txBody>
        </p:sp>
        <p:sp>
          <p:nvSpPr>
            <p:cNvPr id="45092" name="Rectangle 77"/>
            <p:cNvSpPr>
              <a:spLocks noChangeArrowheads="1"/>
            </p:cNvSpPr>
            <p:nvPr/>
          </p:nvSpPr>
          <p:spPr bwMode="auto">
            <a:xfrm>
              <a:off x="1658938" y="781050"/>
              <a:ext cx="152766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4800" b="1">
                  <a:solidFill>
                    <a:srgbClr val="000000"/>
                  </a:solidFill>
                  <a:latin typeface="Kruti Dev 010" charset="0"/>
                </a:rPr>
                <a:t>mRifRr</a:t>
              </a:r>
              <a:endParaRPr lang="en-US" sz="4800">
                <a:latin typeface="Kruti Dev 010" charset="0"/>
              </a:endParaRPr>
            </a:p>
          </p:txBody>
        </p:sp>
        <p:sp>
          <p:nvSpPr>
            <p:cNvPr id="95" name="Rectangle 97"/>
            <p:cNvSpPr>
              <a:spLocks noChangeArrowheads="1"/>
            </p:cNvSpPr>
            <p:nvPr/>
          </p:nvSpPr>
          <p:spPr bwMode="auto">
            <a:xfrm>
              <a:off x="3733800" y="660400"/>
              <a:ext cx="671513" cy="1196975"/>
            </a:xfrm>
            <a:prstGeom prst="rect">
              <a:avLst/>
            </a:prstGeom>
            <a:noFill/>
            <a:ln>
              <a:noFill/>
            </a:ln>
            <a:effectLst>
              <a:outerShdw blurRad="63500" dist="46662" dir="2115817" algn="ctr" rotWithShape="0">
                <a:schemeClr val="bg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spAutoFit/>
            </a:bodyPr>
            <a:lstStyle/>
            <a:p>
              <a:pPr algn="l">
                <a:defRPr/>
              </a:pPr>
              <a:r>
                <a:rPr lang="en-US" sz="3600" i="1" dirty="0">
                  <a:solidFill>
                    <a:srgbClr val="000000"/>
                  </a:solidFill>
                  <a:latin typeface="Kruti Dev 010" pitchFamily="2" charset="0"/>
                </a:rPr>
                <a:t>,</a:t>
              </a:r>
            </a:p>
            <a:p>
              <a:pPr algn="l">
                <a:defRPr/>
              </a:pPr>
              <a:r>
                <a:rPr lang="en-US" sz="3600" i="1" dirty="0">
                  <a:solidFill>
                    <a:srgbClr val="000000"/>
                  </a:solidFill>
                  <a:latin typeface="Kruti Dev 010" pitchFamily="2" charset="0"/>
                </a:rPr>
                <a:t>lh</a:t>
              </a:r>
              <a:endParaRPr lang="en-US" sz="2000" i="1" dirty="0">
                <a:solidFill>
                  <a:srgbClr val="000000"/>
                </a:solidFill>
                <a:latin typeface="Kruti Dev 010" pitchFamily="2" charset="0"/>
              </a:endParaRPr>
            </a:p>
          </p:txBody>
        </p:sp>
        <p:sp>
          <p:nvSpPr>
            <p:cNvPr id="96" name="Rectangle 97"/>
            <p:cNvSpPr>
              <a:spLocks noChangeArrowheads="1"/>
            </p:cNvSpPr>
            <p:nvPr/>
          </p:nvSpPr>
          <p:spPr bwMode="auto">
            <a:xfrm>
              <a:off x="3760788" y="6416675"/>
              <a:ext cx="671512" cy="1196975"/>
            </a:xfrm>
            <a:prstGeom prst="rect">
              <a:avLst/>
            </a:prstGeom>
            <a:noFill/>
            <a:ln>
              <a:noFill/>
            </a:ln>
            <a:effectLst>
              <a:outerShdw blurRad="63500" dist="46662" dir="2115817" algn="ctr" rotWithShape="0">
                <a:schemeClr val="bg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spAutoFit/>
            </a:bodyPr>
            <a:lstStyle/>
            <a:p>
              <a:pPr>
                <a:defRPr/>
              </a:pPr>
              <a:r>
                <a:rPr lang="en-US" sz="3600" i="1" dirty="0">
                  <a:solidFill>
                    <a:srgbClr val="000000"/>
                  </a:solidFill>
                  <a:latin typeface="Kruti Dev 010" pitchFamily="2" charset="0"/>
                </a:rPr>
                <a:t>,y</a:t>
              </a:r>
            </a:p>
            <a:p>
              <a:pPr>
                <a:defRPr/>
              </a:pPr>
              <a:r>
                <a:rPr lang="en-US" sz="3600" i="1" dirty="0">
                  <a:solidFill>
                    <a:srgbClr val="000000"/>
                  </a:solidFill>
                  <a:latin typeface="Kruti Dev 010" pitchFamily="2" charset="0"/>
                </a:rPr>
                <a:t>lh</a:t>
              </a:r>
              <a:endParaRPr lang="en-US" sz="2000" i="1" dirty="0">
                <a:solidFill>
                  <a:srgbClr val="000000"/>
                </a:solidFill>
                <a:latin typeface="Kruti Dev 010" pitchFamily="2" charset="0"/>
              </a:endParaRPr>
            </a:p>
          </p:txBody>
        </p:sp>
        <p:sp>
          <p:nvSpPr>
            <p:cNvPr id="97" name="Rectangle 96"/>
            <p:cNvSpPr>
              <a:spLocks noChangeArrowheads="1"/>
            </p:cNvSpPr>
            <p:nvPr/>
          </p:nvSpPr>
          <p:spPr bwMode="auto">
            <a:xfrm>
              <a:off x="6289675" y="284646"/>
              <a:ext cx="3571875" cy="1917961"/>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gn="ctr">
                <a:lnSpc>
                  <a:spcPct val="110000"/>
                </a:lnSpc>
                <a:spcBef>
                  <a:spcPts val="0"/>
                </a:spcBef>
                <a:defRPr/>
              </a:pPr>
              <a:r>
                <a:rPr lang="en-US" sz="3600" b="1" i="1" dirty="0">
                  <a:ln>
                    <a:solidFill>
                      <a:schemeClr val="bg1"/>
                    </a:solidFill>
                  </a:ln>
                  <a:solidFill>
                    <a:schemeClr val="bg1"/>
                  </a:solidFill>
                  <a:latin typeface="Kruti Dev 010" pitchFamily="2" charset="0"/>
                </a:rPr>
                <a:t>iqjkus fu;e dh</a:t>
              </a:r>
            </a:p>
            <a:p>
              <a:pPr algn="ctr">
                <a:lnSpc>
                  <a:spcPct val="110000"/>
                </a:lnSpc>
                <a:spcBef>
                  <a:spcPts val="0"/>
                </a:spcBef>
                <a:defRPr/>
              </a:pPr>
              <a:r>
                <a:rPr lang="en-US" sz="3600" b="1" i="1" dirty="0">
                  <a:ln>
                    <a:solidFill>
                      <a:schemeClr val="bg1"/>
                    </a:solidFill>
                  </a:ln>
                  <a:solidFill>
                    <a:schemeClr val="bg1"/>
                  </a:solidFill>
                  <a:latin typeface="Kruti Dev 010" pitchFamily="2" charset="0"/>
                </a:rPr>
                <a:t>iqLrdsa fu;ksftr djuk</a:t>
              </a:r>
              <a:endParaRPr lang="en-US" sz="3600" b="1" dirty="0">
                <a:ln>
                  <a:solidFill>
                    <a:schemeClr val="bg1"/>
                  </a:solidFill>
                </a:ln>
                <a:solidFill>
                  <a:schemeClr val="bg1"/>
                </a:solidFill>
                <a:latin typeface="Kruti Dev 010" pitchFamily="2" charset="0"/>
              </a:endParaRPr>
            </a:p>
          </p:txBody>
        </p:sp>
      </p:gr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5" name="Group 209"/>
          <p:cNvGrpSpPr>
            <a:grpSpLocks/>
          </p:cNvGrpSpPr>
          <p:nvPr/>
        </p:nvGrpSpPr>
        <p:grpSpPr bwMode="auto">
          <a:xfrm>
            <a:off x="4967288" y="398463"/>
            <a:ext cx="4738687" cy="6916737"/>
            <a:chOff x="3129" y="251"/>
            <a:chExt cx="2985" cy="4357"/>
          </a:xfrm>
        </p:grpSpPr>
        <p:sp>
          <p:nvSpPr>
            <p:cNvPr id="47171" name="Rectangle 210"/>
            <p:cNvSpPr>
              <a:spLocks noChangeArrowheads="1"/>
            </p:cNvSpPr>
            <p:nvPr/>
          </p:nvSpPr>
          <p:spPr bwMode="auto">
            <a:xfrm>
              <a:off x="3137" y="261"/>
              <a:ext cx="2966" cy="431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Kruti Dev 010" charset="0"/>
              </a:endParaRPr>
            </a:p>
          </p:txBody>
        </p:sp>
        <p:pic>
          <p:nvPicPr>
            <p:cNvPr id="47172" name="Picture 21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129" y="270"/>
              <a:ext cx="2985" cy="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73" name="Rectangle 212"/>
            <p:cNvSpPr>
              <a:spLocks noChangeArrowheads="1"/>
            </p:cNvSpPr>
            <p:nvPr/>
          </p:nvSpPr>
          <p:spPr bwMode="auto">
            <a:xfrm>
              <a:off x="3130" y="278"/>
              <a:ext cx="2965" cy="4305"/>
            </a:xfrm>
            <a:prstGeom prst="rect">
              <a:avLst/>
            </a:prstGeom>
            <a:solidFill>
              <a:schemeClr val="tx1">
                <a:alpha val="50195"/>
              </a:schemeClr>
            </a:solidFill>
            <a:ln w="12700">
              <a:solidFill>
                <a:schemeClr val="tx1"/>
              </a:solidFill>
              <a:miter lim="800000"/>
              <a:headEnd/>
              <a:tailEnd/>
            </a:ln>
          </p:spPr>
          <p:txBody>
            <a:bodyPr wrap="none" anchor="ctr"/>
            <a:lstStyle/>
            <a:p>
              <a:endParaRPr lang="en-US">
                <a:latin typeface="Kruti Dev 010" charset="0"/>
              </a:endParaRPr>
            </a:p>
          </p:txBody>
        </p:sp>
        <p:sp>
          <p:nvSpPr>
            <p:cNvPr id="47174" name="Rectangle 213"/>
            <p:cNvSpPr>
              <a:spLocks noChangeArrowheads="1"/>
            </p:cNvSpPr>
            <p:nvPr/>
          </p:nvSpPr>
          <p:spPr bwMode="auto">
            <a:xfrm>
              <a:off x="3157" y="251"/>
              <a:ext cx="2957" cy="4315"/>
            </a:xfrm>
            <a:prstGeom prst="rect">
              <a:avLst/>
            </a:prstGeom>
            <a:noFill/>
            <a:ln w="133350">
              <a:solidFill>
                <a:srgbClr val="1822CD"/>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Kruti Dev 010" charset="0"/>
              </a:endParaRPr>
            </a:p>
          </p:txBody>
        </p:sp>
      </p:grpSp>
      <p:sp>
        <p:nvSpPr>
          <p:cNvPr id="47106" name="Text Box 89"/>
          <p:cNvSpPr txBox="1">
            <a:spLocks noChangeArrowheads="1"/>
          </p:cNvSpPr>
          <p:nvPr/>
        </p:nvSpPr>
        <p:spPr bwMode="auto">
          <a:xfrm>
            <a:off x="9653588" y="6350"/>
            <a:ext cx="282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2000">
                <a:solidFill>
                  <a:srgbClr val="FFA27C"/>
                </a:solidFill>
                <a:latin typeface="Kruti Dev 010" charset="0"/>
              </a:rPr>
              <a:t> </a:t>
            </a:r>
          </a:p>
        </p:txBody>
      </p:sp>
      <p:sp>
        <p:nvSpPr>
          <p:cNvPr id="47107" name="Text Box 93"/>
          <p:cNvSpPr txBox="1">
            <a:spLocks noChangeArrowheads="1"/>
          </p:cNvSpPr>
          <p:nvPr/>
        </p:nvSpPr>
        <p:spPr bwMode="auto">
          <a:xfrm>
            <a:off x="9694863" y="7265988"/>
            <a:ext cx="282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2000">
                <a:solidFill>
                  <a:srgbClr val="58478F"/>
                </a:solidFill>
                <a:latin typeface="Kruti Dev 010" charset="0"/>
              </a:rPr>
              <a:t> </a:t>
            </a:r>
          </a:p>
        </p:txBody>
      </p:sp>
      <p:sp>
        <p:nvSpPr>
          <p:cNvPr id="47108" name="Text Box 206"/>
          <p:cNvSpPr txBox="1">
            <a:spLocks noChangeArrowheads="1"/>
          </p:cNvSpPr>
          <p:nvPr/>
        </p:nvSpPr>
        <p:spPr bwMode="auto">
          <a:xfrm>
            <a:off x="9050338" y="7342188"/>
            <a:ext cx="2397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latin typeface="Kruti Dev 010" charset="0"/>
              </a:rPr>
              <a:t> </a:t>
            </a:r>
          </a:p>
        </p:txBody>
      </p:sp>
      <p:sp>
        <p:nvSpPr>
          <p:cNvPr id="47109" name="Text Box 207"/>
          <p:cNvSpPr txBox="1">
            <a:spLocks noChangeArrowheads="1"/>
          </p:cNvSpPr>
          <p:nvPr/>
        </p:nvSpPr>
        <p:spPr bwMode="auto">
          <a:xfrm>
            <a:off x="9318625" y="7265988"/>
            <a:ext cx="2730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600" b="1">
                <a:latin typeface="Kruti Dev 010" charset="0"/>
              </a:rPr>
              <a:t> </a:t>
            </a:r>
          </a:p>
        </p:txBody>
      </p:sp>
      <p:sp>
        <p:nvSpPr>
          <p:cNvPr id="47110" name="Rectangle 7"/>
          <p:cNvSpPr>
            <a:spLocks noChangeArrowheads="1"/>
          </p:cNvSpPr>
          <p:nvPr/>
        </p:nvSpPr>
        <p:spPr bwMode="auto">
          <a:xfrm>
            <a:off x="169863" y="7427913"/>
            <a:ext cx="145415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l">
              <a:spcBef>
                <a:spcPct val="50000"/>
              </a:spcBef>
            </a:pPr>
            <a:endParaRPr lang="en-US" sz="1000">
              <a:latin typeface="Kruti Dev 010" charset="0"/>
            </a:endParaRPr>
          </a:p>
        </p:txBody>
      </p:sp>
      <p:sp>
        <p:nvSpPr>
          <p:cNvPr id="238821" name="Rectangle 229"/>
          <p:cNvSpPr>
            <a:spLocks noChangeArrowheads="1"/>
          </p:cNvSpPr>
          <p:nvPr/>
        </p:nvSpPr>
        <p:spPr bwMode="auto">
          <a:xfrm>
            <a:off x="6727825" y="641350"/>
            <a:ext cx="2706688" cy="625475"/>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3200" b="1" i="1" dirty="0">
                <a:solidFill>
                  <a:srgbClr val="66FFFF"/>
                </a:solidFill>
                <a:latin typeface="Kruti Dev 010" pitchFamily="2" charset="0"/>
              </a:rPr>
              <a:t> </a:t>
            </a:r>
            <a:endParaRPr lang="en-US" sz="1400" b="1" u="sng" dirty="0">
              <a:solidFill>
                <a:srgbClr val="66FFFF"/>
              </a:solidFill>
              <a:latin typeface="Kruti Dev 010" pitchFamily="2" charset="0"/>
            </a:endParaRPr>
          </a:p>
        </p:txBody>
      </p:sp>
      <p:sp>
        <p:nvSpPr>
          <p:cNvPr id="238822" name="Rectangle 230"/>
          <p:cNvSpPr>
            <a:spLocks noChangeArrowheads="1"/>
          </p:cNvSpPr>
          <p:nvPr/>
        </p:nvSpPr>
        <p:spPr bwMode="auto">
          <a:xfrm>
            <a:off x="5233550" y="2688075"/>
            <a:ext cx="4349750" cy="828432"/>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gn="ctr">
              <a:lnSpc>
                <a:spcPct val="50000"/>
              </a:lnSpc>
              <a:spcBef>
                <a:spcPct val="50000"/>
              </a:spcBef>
              <a:defRPr/>
            </a:pPr>
            <a:r>
              <a:rPr lang="en-US" sz="4800" b="1" i="1" dirty="0">
                <a:ln>
                  <a:solidFill>
                    <a:schemeClr val="bg1"/>
                  </a:solidFill>
                </a:ln>
                <a:solidFill>
                  <a:schemeClr val="bg1"/>
                </a:solidFill>
                <a:latin typeface="Kruti Dev 010" pitchFamily="2" charset="0"/>
              </a:rPr>
              <a:t>iqLrdsa fu;ksftr djuk</a:t>
            </a:r>
            <a:endParaRPr lang="en-US" sz="2400" b="1" u="sng" dirty="0">
              <a:ln>
                <a:solidFill>
                  <a:schemeClr val="bg1"/>
                </a:solidFill>
              </a:ln>
              <a:solidFill>
                <a:schemeClr val="bg1"/>
              </a:solidFill>
              <a:latin typeface="Kruti Dev 010" pitchFamily="2" charset="0"/>
            </a:endParaRPr>
          </a:p>
        </p:txBody>
      </p:sp>
      <p:sp>
        <p:nvSpPr>
          <p:cNvPr id="238824" name="Text Box 232"/>
          <p:cNvSpPr txBox="1">
            <a:spLocks noChangeArrowheads="1"/>
          </p:cNvSpPr>
          <p:nvPr/>
        </p:nvSpPr>
        <p:spPr bwMode="auto">
          <a:xfrm>
            <a:off x="5775598" y="4218042"/>
            <a:ext cx="3621087" cy="769441"/>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p>
            <a:pPr algn="ctr">
              <a:spcBef>
                <a:spcPct val="50000"/>
              </a:spcBef>
              <a:defRPr/>
            </a:pPr>
            <a:r>
              <a:rPr lang="en-US" sz="4400" b="1" dirty="0">
                <a:ln>
                  <a:solidFill>
                    <a:srgbClr val="FFFF00"/>
                  </a:solidFill>
                </a:ln>
                <a:solidFill>
                  <a:srgbClr val="FFEA18"/>
                </a:solidFill>
                <a:latin typeface="Kruti Dev 010" pitchFamily="2" charset="0"/>
                <a:ea typeface="+mn-ea"/>
                <a:cs typeface="+mn-cs"/>
              </a:rPr>
              <a:t>dh ƒ</a:t>
            </a:r>
            <a:r>
              <a:rPr lang="en-US" sz="4400" b="1" dirty="0">
                <a:ln>
                  <a:solidFill>
                    <a:srgbClr val="FFFF00"/>
                  </a:solidFill>
                </a:ln>
                <a:solidFill>
                  <a:srgbClr val="FFEA18"/>
                </a:solidFill>
                <a:latin typeface="Kruti Dev 010"/>
                <a:ea typeface="+mn-ea"/>
                <a:cs typeface="+mn-cs"/>
              </a:rPr>
              <a:t>„</a:t>
            </a:r>
            <a:r>
              <a:rPr lang="en-US" sz="4400" b="1" dirty="0">
                <a:ln>
                  <a:solidFill>
                    <a:srgbClr val="FFFF00"/>
                  </a:solidFill>
                </a:ln>
                <a:solidFill>
                  <a:srgbClr val="FFEA18"/>
                </a:solidFill>
                <a:latin typeface="Kruti Dev 010" pitchFamily="2" charset="0"/>
                <a:ea typeface="+mn-ea"/>
                <a:cs typeface="+mn-cs"/>
              </a:rPr>
              <a:t> iqLrdsa</a:t>
            </a:r>
          </a:p>
        </p:txBody>
      </p:sp>
      <p:sp>
        <p:nvSpPr>
          <p:cNvPr id="47114" name="Text Box 233"/>
          <p:cNvSpPr txBox="1">
            <a:spLocks noChangeArrowheads="1"/>
          </p:cNvSpPr>
          <p:nvPr/>
        </p:nvSpPr>
        <p:spPr bwMode="auto">
          <a:xfrm>
            <a:off x="9107488" y="7467600"/>
            <a:ext cx="1841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endParaRPr lang="en-US" sz="1000" b="1">
              <a:latin typeface="Kruti Dev 010" charset="0"/>
            </a:endParaRPr>
          </a:p>
        </p:txBody>
      </p:sp>
      <p:sp>
        <p:nvSpPr>
          <p:cNvPr id="47115" name="Text Box 234"/>
          <p:cNvSpPr txBox="1">
            <a:spLocks noChangeArrowheads="1"/>
          </p:cNvSpPr>
          <p:nvPr/>
        </p:nvSpPr>
        <p:spPr bwMode="auto">
          <a:xfrm>
            <a:off x="9015413" y="7353300"/>
            <a:ext cx="29368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latin typeface="Kruti Dev 010" charset="0"/>
              </a:rPr>
              <a:t>22</a:t>
            </a:r>
          </a:p>
        </p:txBody>
      </p:sp>
      <p:sp>
        <p:nvSpPr>
          <p:cNvPr id="238830" name="Rectangle 238"/>
          <p:cNvSpPr>
            <a:spLocks noChangeArrowheads="1"/>
          </p:cNvSpPr>
          <p:nvPr/>
        </p:nvSpPr>
        <p:spPr bwMode="auto">
          <a:xfrm>
            <a:off x="6472238" y="555625"/>
            <a:ext cx="3101975" cy="558800"/>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2800" b="1" i="1" dirty="0">
                <a:solidFill>
                  <a:schemeClr val="bg1"/>
                </a:solidFill>
                <a:latin typeface="Kruti Dev 010" pitchFamily="2" charset="0"/>
              </a:rPr>
              <a:t> </a:t>
            </a:r>
            <a:endParaRPr lang="en-US" b="1" u="sng" dirty="0">
              <a:solidFill>
                <a:schemeClr val="bg1"/>
              </a:solidFill>
              <a:latin typeface="Kruti Dev 010" pitchFamily="2" charset="0"/>
            </a:endParaRPr>
          </a:p>
        </p:txBody>
      </p:sp>
      <p:sp>
        <p:nvSpPr>
          <p:cNvPr id="238831" name="Text Box 239"/>
          <p:cNvSpPr txBox="1">
            <a:spLocks noChangeArrowheads="1"/>
          </p:cNvSpPr>
          <p:nvPr/>
        </p:nvSpPr>
        <p:spPr bwMode="auto">
          <a:xfrm>
            <a:off x="5958380" y="5103320"/>
            <a:ext cx="3160713" cy="1569660"/>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lvl1pPr>
              <a:defRPr sz="1200">
                <a:solidFill>
                  <a:schemeClr val="tx1"/>
                </a:solidFill>
                <a:latin typeface="Comic Sans MS" charset="0"/>
                <a:ea typeface="ＭＳ Ｐゴシック" charset="0"/>
                <a:cs typeface="ＭＳ Ｐゴシック" charset="0"/>
              </a:defRPr>
            </a:lvl1pPr>
            <a:lvl2pPr marL="37931725" indent="-37474525">
              <a:defRPr sz="1200">
                <a:solidFill>
                  <a:schemeClr val="tx1"/>
                </a:solidFill>
                <a:latin typeface="Comic Sans MS" charset="0"/>
                <a:ea typeface="ＭＳ Ｐゴシック" charset="0"/>
              </a:defRPr>
            </a:lvl2pPr>
            <a:lvl3pPr>
              <a:defRPr sz="1200">
                <a:solidFill>
                  <a:schemeClr val="tx1"/>
                </a:solidFill>
                <a:latin typeface="Comic Sans MS" charset="0"/>
                <a:ea typeface="ＭＳ Ｐゴシック" charset="0"/>
              </a:defRPr>
            </a:lvl3pPr>
            <a:lvl4pPr>
              <a:defRPr sz="1200">
                <a:solidFill>
                  <a:schemeClr val="tx1"/>
                </a:solidFill>
                <a:latin typeface="Comic Sans MS" charset="0"/>
                <a:ea typeface="ＭＳ Ｐゴシック" charset="0"/>
              </a:defRPr>
            </a:lvl4pPr>
            <a:lvl5pPr>
              <a:defRPr sz="1200">
                <a:solidFill>
                  <a:schemeClr val="tx1"/>
                </a:solidFill>
                <a:latin typeface="Comic Sans MS" charset="0"/>
                <a:ea typeface="ＭＳ Ｐゴシック" charset="0"/>
              </a:defRPr>
            </a:lvl5pPr>
            <a:lvl6pPr marL="457200" eaLnBrk="0" fontAlgn="base" hangingPunct="0">
              <a:spcBef>
                <a:spcPct val="0"/>
              </a:spcBef>
              <a:spcAft>
                <a:spcPct val="0"/>
              </a:spcAft>
              <a:defRPr sz="1200">
                <a:solidFill>
                  <a:schemeClr val="tx1"/>
                </a:solidFill>
                <a:latin typeface="Comic Sans MS" charset="0"/>
                <a:ea typeface="ＭＳ Ｐゴシック" charset="0"/>
              </a:defRPr>
            </a:lvl6pPr>
            <a:lvl7pPr marL="914400" eaLnBrk="0" fontAlgn="base" hangingPunct="0">
              <a:spcBef>
                <a:spcPct val="0"/>
              </a:spcBef>
              <a:spcAft>
                <a:spcPct val="0"/>
              </a:spcAft>
              <a:defRPr sz="1200">
                <a:solidFill>
                  <a:schemeClr val="tx1"/>
                </a:solidFill>
                <a:latin typeface="Comic Sans MS" charset="0"/>
                <a:ea typeface="ＭＳ Ｐゴシック" charset="0"/>
              </a:defRPr>
            </a:lvl7pPr>
            <a:lvl8pPr marL="1371600" eaLnBrk="0" fontAlgn="base" hangingPunct="0">
              <a:spcBef>
                <a:spcPct val="0"/>
              </a:spcBef>
              <a:spcAft>
                <a:spcPct val="0"/>
              </a:spcAft>
              <a:defRPr sz="1200">
                <a:solidFill>
                  <a:schemeClr val="tx1"/>
                </a:solidFill>
                <a:latin typeface="Comic Sans MS" charset="0"/>
                <a:ea typeface="ＭＳ Ｐゴシック" charset="0"/>
              </a:defRPr>
            </a:lvl8pPr>
            <a:lvl9pPr marL="1828800"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defRPr/>
            </a:pPr>
            <a:r>
              <a:rPr lang="en-US" sz="4800" b="1" dirty="0" smtClean="0">
                <a:ln>
                  <a:solidFill>
                    <a:srgbClr val="00FFFF"/>
                  </a:solidFill>
                </a:ln>
                <a:solidFill>
                  <a:srgbClr val="66FFFF"/>
                </a:solidFill>
                <a:latin typeface="Kruti Dev 010" pitchFamily="2" charset="0"/>
              </a:rPr>
              <a:t>ml [kwaVs dks ;kn jf[k;s!</a:t>
            </a:r>
            <a:endParaRPr lang="en-US" sz="4800" dirty="0" smtClean="0">
              <a:ln>
                <a:solidFill>
                  <a:srgbClr val="00FFFF"/>
                </a:solidFill>
              </a:ln>
              <a:solidFill>
                <a:srgbClr val="66FFFF"/>
              </a:solidFill>
              <a:latin typeface="Kruti Dev 010" pitchFamily="2" charset="0"/>
            </a:endParaRPr>
          </a:p>
        </p:txBody>
      </p:sp>
      <p:sp>
        <p:nvSpPr>
          <p:cNvPr id="47118" name="Line 240"/>
          <p:cNvSpPr>
            <a:spLocks noChangeShapeType="1"/>
          </p:cNvSpPr>
          <p:nvPr/>
        </p:nvSpPr>
        <p:spPr bwMode="auto">
          <a:xfrm>
            <a:off x="1409700" y="360363"/>
            <a:ext cx="2566988" cy="1587"/>
          </a:xfrm>
          <a:prstGeom prst="line">
            <a:avLst/>
          </a:prstGeom>
          <a:noFill/>
          <a:ln w="793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19" name="Line 241"/>
          <p:cNvSpPr>
            <a:spLocks noChangeShapeType="1"/>
          </p:cNvSpPr>
          <p:nvPr/>
        </p:nvSpPr>
        <p:spPr bwMode="auto">
          <a:xfrm flipV="1">
            <a:off x="4038600" y="7037388"/>
            <a:ext cx="284163" cy="12700"/>
          </a:xfrm>
          <a:prstGeom prst="line">
            <a:avLst/>
          </a:prstGeom>
          <a:noFill/>
          <a:ln w="793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20" name="Line 242"/>
          <p:cNvSpPr>
            <a:spLocks noChangeShapeType="1"/>
          </p:cNvSpPr>
          <p:nvPr/>
        </p:nvSpPr>
        <p:spPr bwMode="auto">
          <a:xfrm>
            <a:off x="3232150" y="4732338"/>
            <a:ext cx="752475" cy="1587"/>
          </a:xfrm>
          <a:prstGeom prst="line">
            <a:avLst/>
          </a:prstGeom>
          <a:noFill/>
          <a:ln w="793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21" name="Line 243"/>
          <p:cNvSpPr>
            <a:spLocks noChangeShapeType="1"/>
          </p:cNvSpPr>
          <p:nvPr/>
        </p:nvSpPr>
        <p:spPr bwMode="auto">
          <a:xfrm flipV="1">
            <a:off x="1454150" y="7329488"/>
            <a:ext cx="2590800" cy="1587"/>
          </a:xfrm>
          <a:prstGeom prst="line">
            <a:avLst/>
          </a:prstGeom>
          <a:noFill/>
          <a:ln w="793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22" name="Line 244"/>
          <p:cNvSpPr>
            <a:spLocks noChangeShapeType="1"/>
          </p:cNvSpPr>
          <p:nvPr/>
        </p:nvSpPr>
        <p:spPr bwMode="auto">
          <a:xfrm flipV="1">
            <a:off x="1444625" y="338138"/>
            <a:ext cx="1588" cy="7034212"/>
          </a:xfrm>
          <a:prstGeom prst="line">
            <a:avLst/>
          </a:prstGeom>
          <a:noFill/>
          <a:ln w="793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23" name="Line 245"/>
          <p:cNvSpPr>
            <a:spLocks noChangeShapeType="1"/>
          </p:cNvSpPr>
          <p:nvPr/>
        </p:nvSpPr>
        <p:spPr bwMode="auto">
          <a:xfrm flipH="1" flipV="1">
            <a:off x="3948113" y="338138"/>
            <a:ext cx="1587" cy="4386262"/>
          </a:xfrm>
          <a:prstGeom prst="line">
            <a:avLst/>
          </a:prstGeom>
          <a:noFill/>
          <a:ln w="793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24" name="Freeform 246"/>
          <p:cNvSpPr>
            <a:spLocks/>
          </p:cNvSpPr>
          <p:nvPr/>
        </p:nvSpPr>
        <p:spPr bwMode="auto">
          <a:xfrm>
            <a:off x="3200400" y="4752975"/>
            <a:ext cx="738188" cy="2452688"/>
          </a:xfrm>
          <a:custGeom>
            <a:avLst/>
            <a:gdLst>
              <a:gd name="T0" fmla="*/ 2147483647 w 465"/>
              <a:gd name="T1" fmla="*/ 0 h 1561"/>
              <a:gd name="T2" fmla="*/ 2147483647 w 465"/>
              <a:gd name="T3" fmla="*/ 2147483647 h 1561"/>
              <a:gd name="T4" fmla="*/ 2147483647 w 465"/>
              <a:gd name="T5" fmla="*/ 2147483647 h 1561"/>
              <a:gd name="T6" fmla="*/ 0 w 465"/>
              <a:gd name="T7" fmla="*/ 2147483647 h 1561"/>
              <a:gd name="T8" fmla="*/ 2147483647 w 465"/>
              <a:gd name="T9" fmla="*/ 0 h 1561"/>
              <a:gd name="T10" fmla="*/ 0 60000 65536"/>
              <a:gd name="T11" fmla="*/ 0 60000 65536"/>
              <a:gd name="T12" fmla="*/ 0 60000 65536"/>
              <a:gd name="T13" fmla="*/ 0 60000 65536"/>
              <a:gd name="T14" fmla="*/ 0 60000 65536"/>
              <a:gd name="T15" fmla="*/ 0 w 465"/>
              <a:gd name="T16" fmla="*/ 0 h 1561"/>
              <a:gd name="T17" fmla="*/ 465 w 465"/>
              <a:gd name="T18" fmla="*/ 1561 h 1561"/>
            </a:gdLst>
            <a:ahLst/>
            <a:cxnLst>
              <a:cxn ang="T10">
                <a:pos x="T0" y="T1"/>
              </a:cxn>
              <a:cxn ang="T11">
                <a:pos x="T2" y="T3"/>
              </a:cxn>
              <a:cxn ang="T12">
                <a:pos x="T4" y="T5"/>
              </a:cxn>
              <a:cxn ang="T13">
                <a:pos x="T6" y="T7"/>
              </a:cxn>
              <a:cxn ang="T14">
                <a:pos x="T8" y="T9"/>
              </a:cxn>
            </a:cxnLst>
            <a:rect l="T15" t="T16" r="T17" b="T18"/>
            <a:pathLst>
              <a:path w="465" h="1561">
                <a:moveTo>
                  <a:pt x="50" y="0"/>
                </a:moveTo>
                <a:lnTo>
                  <a:pt x="465" y="1548"/>
                </a:lnTo>
                <a:lnTo>
                  <a:pt x="427" y="1561"/>
                </a:lnTo>
                <a:lnTo>
                  <a:pt x="0" y="12"/>
                </a:lnTo>
                <a:lnTo>
                  <a:pt x="5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125" name="Line 247"/>
          <p:cNvSpPr>
            <a:spLocks noChangeShapeType="1"/>
          </p:cNvSpPr>
          <p:nvPr/>
        </p:nvSpPr>
        <p:spPr bwMode="auto">
          <a:xfrm>
            <a:off x="3459163" y="4932363"/>
            <a:ext cx="798512" cy="1587"/>
          </a:xfrm>
          <a:prstGeom prst="line">
            <a:avLst/>
          </a:prstGeom>
          <a:noFill/>
          <a:ln w="793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26" name="Line 248"/>
          <p:cNvSpPr>
            <a:spLocks noChangeShapeType="1"/>
          </p:cNvSpPr>
          <p:nvPr/>
        </p:nvSpPr>
        <p:spPr bwMode="auto">
          <a:xfrm flipV="1">
            <a:off x="1825625" y="352425"/>
            <a:ext cx="1588" cy="6988175"/>
          </a:xfrm>
          <a:prstGeom prst="line">
            <a:avLst/>
          </a:prstGeom>
          <a:noFill/>
          <a:ln w="793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27" name="Freeform 249"/>
          <p:cNvSpPr>
            <a:spLocks/>
          </p:cNvSpPr>
          <p:nvPr/>
        </p:nvSpPr>
        <p:spPr bwMode="auto">
          <a:xfrm>
            <a:off x="3459163" y="4953000"/>
            <a:ext cx="638175" cy="2097088"/>
          </a:xfrm>
          <a:custGeom>
            <a:avLst/>
            <a:gdLst>
              <a:gd name="T0" fmla="*/ 2147483647 w 402"/>
              <a:gd name="T1" fmla="*/ 0 h 1321"/>
              <a:gd name="T2" fmla="*/ 2147483647 w 402"/>
              <a:gd name="T3" fmla="*/ 2147483647 h 1321"/>
              <a:gd name="T4" fmla="*/ 2147483647 w 402"/>
              <a:gd name="T5" fmla="*/ 2147483647 h 1321"/>
              <a:gd name="T6" fmla="*/ 0 w 402"/>
              <a:gd name="T7" fmla="*/ 2147483647 h 1321"/>
              <a:gd name="T8" fmla="*/ 2147483647 w 402"/>
              <a:gd name="T9" fmla="*/ 0 h 1321"/>
              <a:gd name="T10" fmla="*/ 0 60000 65536"/>
              <a:gd name="T11" fmla="*/ 0 60000 65536"/>
              <a:gd name="T12" fmla="*/ 0 60000 65536"/>
              <a:gd name="T13" fmla="*/ 0 60000 65536"/>
              <a:gd name="T14" fmla="*/ 0 60000 65536"/>
              <a:gd name="T15" fmla="*/ 0 w 402"/>
              <a:gd name="T16" fmla="*/ 0 h 1321"/>
              <a:gd name="T17" fmla="*/ 402 w 402"/>
              <a:gd name="T18" fmla="*/ 1321 h 1321"/>
            </a:gdLst>
            <a:ahLst/>
            <a:cxnLst>
              <a:cxn ang="T10">
                <a:pos x="T0" y="T1"/>
              </a:cxn>
              <a:cxn ang="T11">
                <a:pos x="T2" y="T3"/>
              </a:cxn>
              <a:cxn ang="T12">
                <a:pos x="T4" y="T5"/>
              </a:cxn>
              <a:cxn ang="T13">
                <a:pos x="T6" y="T7"/>
              </a:cxn>
              <a:cxn ang="T14">
                <a:pos x="T8" y="T9"/>
              </a:cxn>
            </a:cxnLst>
            <a:rect l="T15" t="T16" r="T17" b="T18"/>
            <a:pathLst>
              <a:path w="402" h="1321">
                <a:moveTo>
                  <a:pt x="51" y="0"/>
                </a:moveTo>
                <a:lnTo>
                  <a:pt x="402" y="1309"/>
                </a:lnTo>
                <a:lnTo>
                  <a:pt x="352" y="1321"/>
                </a:lnTo>
                <a:lnTo>
                  <a:pt x="0" y="12"/>
                </a:lnTo>
                <a:lnTo>
                  <a:pt x="5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128" name="Line 250"/>
          <p:cNvSpPr>
            <a:spLocks noChangeShapeType="1"/>
          </p:cNvSpPr>
          <p:nvPr/>
        </p:nvSpPr>
        <p:spPr bwMode="auto">
          <a:xfrm>
            <a:off x="3894138" y="7170738"/>
            <a:ext cx="192087" cy="1587"/>
          </a:xfrm>
          <a:prstGeom prst="line">
            <a:avLst/>
          </a:prstGeom>
          <a:noFill/>
          <a:ln w="793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29" name="Line 251"/>
          <p:cNvSpPr>
            <a:spLocks noChangeShapeType="1"/>
          </p:cNvSpPr>
          <p:nvPr/>
        </p:nvSpPr>
        <p:spPr bwMode="auto">
          <a:xfrm flipV="1">
            <a:off x="4044950" y="7180263"/>
            <a:ext cx="1588" cy="188912"/>
          </a:xfrm>
          <a:prstGeom prst="line">
            <a:avLst/>
          </a:prstGeom>
          <a:noFill/>
          <a:ln w="793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30" name="Line 252"/>
          <p:cNvSpPr>
            <a:spLocks noChangeShapeType="1"/>
          </p:cNvSpPr>
          <p:nvPr/>
        </p:nvSpPr>
        <p:spPr bwMode="auto">
          <a:xfrm>
            <a:off x="3949700" y="3638550"/>
            <a:ext cx="0" cy="100330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131" name="Line 253"/>
          <p:cNvSpPr>
            <a:spLocks noChangeShapeType="1"/>
          </p:cNvSpPr>
          <p:nvPr/>
        </p:nvSpPr>
        <p:spPr bwMode="auto">
          <a:xfrm>
            <a:off x="3200400" y="4730750"/>
            <a:ext cx="330200"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132" name="Line 254"/>
          <p:cNvSpPr>
            <a:spLocks noChangeShapeType="1"/>
          </p:cNvSpPr>
          <p:nvPr/>
        </p:nvSpPr>
        <p:spPr bwMode="auto">
          <a:xfrm>
            <a:off x="2044700" y="2214563"/>
            <a:ext cx="1773238" cy="1587"/>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33" name="Line 255"/>
          <p:cNvSpPr>
            <a:spLocks noChangeShapeType="1"/>
          </p:cNvSpPr>
          <p:nvPr/>
        </p:nvSpPr>
        <p:spPr bwMode="auto">
          <a:xfrm>
            <a:off x="2044700" y="2633663"/>
            <a:ext cx="1733550" cy="1587"/>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34" name="Line 256"/>
          <p:cNvSpPr>
            <a:spLocks noChangeShapeType="1"/>
          </p:cNvSpPr>
          <p:nvPr/>
        </p:nvSpPr>
        <p:spPr bwMode="auto">
          <a:xfrm>
            <a:off x="1984375" y="7110413"/>
            <a:ext cx="1654175" cy="1587"/>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35" name="Line 257"/>
          <p:cNvSpPr>
            <a:spLocks noChangeShapeType="1"/>
          </p:cNvSpPr>
          <p:nvPr/>
        </p:nvSpPr>
        <p:spPr bwMode="auto">
          <a:xfrm>
            <a:off x="2005013" y="6710363"/>
            <a:ext cx="1535112" cy="1587"/>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36" name="Line 258"/>
          <p:cNvSpPr>
            <a:spLocks noChangeShapeType="1"/>
          </p:cNvSpPr>
          <p:nvPr/>
        </p:nvSpPr>
        <p:spPr bwMode="auto">
          <a:xfrm>
            <a:off x="1984375" y="6291263"/>
            <a:ext cx="1455738" cy="1587"/>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37" name="Line 259"/>
          <p:cNvSpPr>
            <a:spLocks noChangeShapeType="1"/>
          </p:cNvSpPr>
          <p:nvPr/>
        </p:nvSpPr>
        <p:spPr bwMode="auto">
          <a:xfrm>
            <a:off x="2024063" y="5872163"/>
            <a:ext cx="1236662" cy="1587"/>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38" name="Line 260"/>
          <p:cNvSpPr>
            <a:spLocks noChangeShapeType="1"/>
          </p:cNvSpPr>
          <p:nvPr/>
        </p:nvSpPr>
        <p:spPr bwMode="auto">
          <a:xfrm>
            <a:off x="2044700" y="5511800"/>
            <a:ext cx="1216025" cy="1588"/>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39" name="Line 261"/>
          <p:cNvSpPr>
            <a:spLocks noChangeShapeType="1"/>
          </p:cNvSpPr>
          <p:nvPr/>
        </p:nvSpPr>
        <p:spPr bwMode="auto">
          <a:xfrm>
            <a:off x="2063750" y="5011738"/>
            <a:ext cx="1117600" cy="1587"/>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40" name="Line 262"/>
          <p:cNvSpPr>
            <a:spLocks noChangeShapeType="1"/>
          </p:cNvSpPr>
          <p:nvPr/>
        </p:nvSpPr>
        <p:spPr bwMode="auto">
          <a:xfrm>
            <a:off x="2063750" y="4532313"/>
            <a:ext cx="1376363" cy="1587"/>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41" name="Line 263"/>
          <p:cNvSpPr>
            <a:spLocks noChangeShapeType="1"/>
          </p:cNvSpPr>
          <p:nvPr/>
        </p:nvSpPr>
        <p:spPr bwMode="auto">
          <a:xfrm>
            <a:off x="2044700" y="4213225"/>
            <a:ext cx="1414463" cy="1588"/>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42" name="Line 264"/>
          <p:cNvSpPr>
            <a:spLocks noChangeShapeType="1"/>
          </p:cNvSpPr>
          <p:nvPr/>
        </p:nvSpPr>
        <p:spPr bwMode="auto">
          <a:xfrm>
            <a:off x="2063750" y="3673475"/>
            <a:ext cx="1774825" cy="1588"/>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143" name="Rectangle 265"/>
          <p:cNvSpPr>
            <a:spLocks noChangeArrowheads="1"/>
          </p:cNvSpPr>
          <p:nvPr/>
        </p:nvSpPr>
        <p:spPr bwMode="auto">
          <a:xfrm>
            <a:off x="1903413" y="3465513"/>
            <a:ext cx="1555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300" b="1">
                <a:solidFill>
                  <a:srgbClr val="000000"/>
                </a:solidFill>
                <a:latin typeface="Kruti Dev 010" charset="0"/>
              </a:rPr>
              <a:t>(S)</a:t>
            </a:r>
            <a:endParaRPr lang="en-US" sz="1400">
              <a:latin typeface="Kruti Dev 010" charset="0"/>
            </a:endParaRPr>
          </a:p>
        </p:txBody>
      </p:sp>
      <p:sp>
        <p:nvSpPr>
          <p:cNvPr id="47144" name="Rectangle 266"/>
          <p:cNvSpPr>
            <a:spLocks noChangeArrowheads="1"/>
          </p:cNvSpPr>
          <p:nvPr/>
        </p:nvSpPr>
        <p:spPr bwMode="auto">
          <a:xfrm>
            <a:off x="1912938" y="4316413"/>
            <a:ext cx="1555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300" b="1">
                <a:solidFill>
                  <a:srgbClr val="000000"/>
                </a:solidFill>
                <a:latin typeface="Kruti Dev 010" charset="0"/>
              </a:rPr>
              <a:t>(S)</a:t>
            </a:r>
            <a:endParaRPr lang="en-US" sz="1400">
              <a:latin typeface="Kruti Dev 010" charset="0"/>
            </a:endParaRPr>
          </a:p>
        </p:txBody>
      </p:sp>
      <p:sp>
        <p:nvSpPr>
          <p:cNvPr id="47145" name="Rectangle 267"/>
          <p:cNvSpPr>
            <a:spLocks noChangeArrowheads="1"/>
          </p:cNvSpPr>
          <p:nvPr/>
        </p:nvSpPr>
        <p:spPr bwMode="auto">
          <a:xfrm>
            <a:off x="1900238" y="4786313"/>
            <a:ext cx="2000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300" b="1">
                <a:solidFill>
                  <a:srgbClr val="000000"/>
                </a:solidFill>
                <a:latin typeface="Kruti Dev 010" charset="0"/>
              </a:rPr>
              <a:t>(CW)</a:t>
            </a:r>
            <a:endParaRPr lang="en-US" sz="1400">
              <a:latin typeface="Kruti Dev 010" charset="0"/>
            </a:endParaRPr>
          </a:p>
        </p:txBody>
      </p:sp>
      <p:sp>
        <p:nvSpPr>
          <p:cNvPr id="47146" name="Rectangle 268"/>
          <p:cNvSpPr>
            <a:spLocks noChangeArrowheads="1"/>
          </p:cNvSpPr>
          <p:nvPr/>
        </p:nvSpPr>
        <p:spPr bwMode="auto">
          <a:xfrm>
            <a:off x="1816100" y="3990975"/>
            <a:ext cx="7080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l">
              <a:spcBef>
                <a:spcPct val="50000"/>
              </a:spcBef>
            </a:pPr>
            <a:r>
              <a:rPr lang="en-US" b="1">
                <a:latin typeface="Kruti Dev 010" charset="0"/>
              </a:rPr>
              <a:t>(D)</a:t>
            </a:r>
          </a:p>
        </p:txBody>
      </p:sp>
      <p:sp>
        <p:nvSpPr>
          <p:cNvPr id="47147" name="Rectangle 269"/>
          <p:cNvSpPr>
            <a:spLocks noChangeArrowheads="1"/>
          </p:cNvSpPr>
          <p:nvPr/>
        </p:nvSpPr>
        <p:spPr bwMode="auto">
          <a:xfrm>
            <a:off x="3429000" y="4048125"/>
            <a:ext cx="2603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3800" b="1">
                <a:solidFill>
                  <a:srgbClr val="000000"/>
                </a:solidFill>
                <a:latin typeface="Kruti Dev 010" charset="0"/>
              </a:rPr>
              <a:t>}</a:t>
            </a:r>
            <a:endParaRPr lang="en-US" sz="1400">
              <a:latin typeface="Kruti Dev 010" charset="0"/>
            </a:endParaRPr>
          </a:p>
        </p:txBody>
      </p:sp>
      <p:sp>
        <p:nvSpPr>
          <p:cNvPr id="47148" name="AutoShape 270"/>
          <p:cNvSpPr>
            <a:spLocks noChangeArrowheads="1"/>
          </p:cNvSpPr>
          <p:nvPr/>
        </p:nvSpPr>
        <p:spPr bwMode="auto">
          <a:xfrm rot="16200000" flipH="1">
            <a:off x="2538413" y="4919662"/>
            <a:ext cx="241300" cy="479425"/>
          </a:xfrm>
          <a:prstGeom prst="rightArrow">
            <a:avLst>
              <a:gd name="adj1" fmla="val 50000"/>
              <a:gd name="adj2" fmla="val 50005"/>
            </a:avLst>
          </a:prstGeom>
          <a:solidFill>
            <a:schemeClr val="tx2"/>
          </a:solidFill>
          <a:ln w="12700">
            <a:solidFill>
              <a:schemeClr val="tx1"/>
            </a:solidFill>
            <a:miter lim="800000"/>
            <a:headEnd/>
            <a:tailEnd/>
          </a:ln>
        </p:spPr>
        <p:txBody>
          <a:bodyPr wrap="none" anchor="ctr"/>
          <a:lstStyle/>
          <a:p>
            <a:endParaRPr lang="en-US">
              <a:latin typeface="Kruti Dev 010" charset="0"/>
            </a:endParaRPr>
          </a:p>
        </p:txBody>
      </p:sp>
      <p:sp>
        <p:nvSpPr>
          <p:cNvPr id="47149" name="Rectangle 285"/>
          <p:cNvSpPr>
            <a:spLocks noChangeArrowheads="1"/>
          </p:cNvSpPr>
          <p:nvPr/>
        </p:nvSpPr>
        <p:spPr bwMode="auto">
          <a:xfrm>
            <a:off x="1808163" y="5091113"/>
            <a:ext cx="130175"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5600">
                <a:solidFill>
                  <a:srgbClr val="000000"/>
                </a:solidFill>
                <a:latin typeface="Kruti Dev 010" charset="0"/>
              </a:rPr>
              <a:t>(</a:t>
            </a:r>
            <a:endParaRPr lang="en-US" sz="2400">
              <a:latin typeface="Kruti Dev 010" charset="0"/>
            </a:endParaRPr>
          </a:p>
        </p:txBody>
      </p:sp>
      <p:sp>
        <p:nvSpPr>
          <p:cNvPr id="47150" name="Rectangle 286"/>
          <p:cNvSpPr>
            <a:spLocks noChangeArrowheads="1"/>
          </p:cNvSpPr>
          <p:nvPr/>
        </p:nvSpPr>
        <p:spPr bwMode="auto">
          <a:xfrm>
            <a:off x="3241675" y="5081588"/>
            <a:ext cx="449263"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5600">
                <a:solidFill>
                  <a:srgbClr val="000000"/>
                </a:solidFill>
                <a:latin typeface="Kruti Dev 010" charset="0"/>
              </a:rPr>
              <a:t>)</a:t>
            </a:r>
            <a:endParaRPr lang="en-US" sz="2400">
              <a:latin typeface="Kruti Dev 010" charset="0"/>
            </a:endParaRPr>
          </a:p>
        </p:txBody>
      </p:sp>
      <p:sp>
        <p:nvSpPr>
          <p:cNvPr id="47151" name="Line 288"/>
          <p:cNvSpPr>
            <a:spLocks noChangeShapeType="1"/>
          </p:cNvSpPr>
          <p:nvPr/>
        </p:nvSpPr>
        <p:spPr bwMode="auto">
          <a:xfrm>
            <a:off x="2044700" y="836613"/>
            <a:ext cx="1773238" cy="1587"/>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8675" name="Oval 83"/>
          <p:cNvSpPr>
            <a:spLocks noChangeArrowheads="1"/>
          </p:cNvSpPr>
          <p:nvPr/>
        </p:nvSpPr>
        <p:spPr bwMode="auto">
          <a:xfrm>
            <a:off x="1141413" y="2014538"/>
            <a:ext cx="900112" cy="3646487"/>
          </a:xfrm>
          <a:prstGeom prst="ellipse">
            <a:avLst/>
          </a:prstGeom>
          <a:noFill/>
          <a:ln w="76200">
            <a:solidFill>
              <a:schemeClr val="hlink"/>
            </a:solidFill>
            <a:round/>
            <a:headEnd/>
            <a:tailEnd/>
          </a:ln>
          <a:effectLst>
            <a:outerShdw blurRad="63500" dist="89803"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47153" name="Text Box 290"/>
          <p:cNvSpPr txBox="1">
            <a:spLocks noChangeArrowheads="1"/>
          </p:cNvSpPr>
          <p:nvPr/>
        </p:nvSpPr>
        <p:spPr bwMode="auto">
          <a:xfrm>
            <a:off x="9575800" y="7286625"/>
            <a:ext cx="3413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spcBef>
                <a:spcPct val="50000"/>
              </a:spcBef>
            </a:pPr>
            <a:r>
              <a:rPr lang="en-US" sz="1600" b="1">
                <a:latin typeface="Kruti Dev 010" charset="0"/>
              </a:rPr>
              <a:t>2</a:t>
            </a:r>
          </a:p>
        </p:txBody>
      </p:sp>
      <p:sp>
        <p:nvSpPr>
          <p:cNvPr id="47154" name="Text Box 292"/>
          <p:cNvSpPr txBox="1">
            <a:spLocks noChangeArrowheads="1"/>
          </p:cNvSpPr>
          <p:nvPr/>
        </p:nvSpPr>
        <p:spPr bwMode="auto">
          <a:xfrm rot="-5400000">
            <a:off x="-1193006" y="3380582"/>
            <a:ext cx="56149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3200" b="1">
                <a:latin typeface="Kruti Dev 010" charset="0"/>
              </a:rPr>
              <a:t>bfrgkl ¼ƒ„½</a:t>
            </a:r>
            <a:endParaRPr lang="en-US" sz="3200">
              <a:latin typeface="Kruti Dev 010" charset="0"/>
            </a:endParaRPr>
          </a:p>
        </p:txBody>
      </p:sp>
      <p:grpSp>
        <p:nvGrpSpPr>
          <p:cNvPr id="47155" name="Group 66"/>
          <p:cNvGrpSpPr>
            <a:grpSpLocks/>
          </p:cNvGrpSpPr>
          <p:nvPr/>
        </p:nvGrpSpPr>
        <p:grpSpPr bwMode="auto">
          <a:xfrm>
            <a:off x="3251200" y="3009900"/>
            <a:ext cx="712788" cy="1658938"/>
            <a:chOff x="6153150" y="2946400"/>
            <a:chExt cx="901700" cy="1865313"/>
          </a:xfrm>
        </p:grpSpPr>
        <p:grpSp>
          <p:nvGrpSpPr>
            <p:cNvPr id="47159" name="Group 85"/>
            <p:cNvGrpSpPr>
              <a:grpSpLocks/>
            </p:cNvGrpSpPr>
            <p:nvPr/>
          </p:nvGrpSpPr>
          <p:grpSpPr bwMode="auto">
            <a:xfrm>
              <a:off x="6153150" y="3681413"/>
              <a:ext cx="901700" cy="947736"/>
              <a:chOff x="1557" y="1007"/>
              <a:chExt cx="2105" cy="1949"/>
            </a:xfrm>
          </p:grpSpPr>
          <p:grpSp>
            <p:nvGrpSpPr>
              <p:cNvPr id="47163" name="Group 87"/>
              <p:cNvGrpSpPr>
                <a:grpSpLocks/>
              </p:cNvGrpSpPr>
              <p:nvPr/>
            </p:nvGrpSpPr>
            <p:grpSpPr bwMode="auto">
              <a:xfrm>
                <a:off x="1557" y="1209"/>
                <a:ext cx="2105" cy="1421"/>
                <a:chOff x="578" y="2316"/>
                <a:chExt cx="2105" cy="1421"/>
              </a:xfrm>
            </p:grpSpPr>
            <p:sp>
              <p:nvSpPr>
                <p:cNvPr id="47169" name="Freeform 88" descr="Cork"/>
                <p:cNvSpPr>
                  <a:spLocks/>
                </p:cNvSpPr>
                <p:nvPr/>
              </p:nvSpPr>
              <p:spPr bwMode="auto">
                <a:xfrm>
                  <a:off x="633" y="2316"/>
                  <a:ext cx="2050" cy="256"/>
                </a:xfrm>
                <a:custGeom>
                  <a:avLst/>
                  <a:gdLst>
                    <a:gd name="T0" fmla="*/ 2147483647 w 592"/>
                    <a:gd name="T1" fmla="*/ 2147483647 h 90"/>
                    <a:gd name="T2" fmla="*/ 2147483647 w 592"/>
                    <a:gd name="T3" fmla="*/ 2147483647 h 90"/>
                    <a:gd name="T4" fmla="*/ 2147483647 w 592"/>
                    <a:gd name="T5" fmla="*/ 2147483647 h 90"/>
                    <a:gd name="T6" fmla="*/ 2147483647 w 592"/>
                    <a:gd name="T7" fmla="*/ 2147483647 h 90"/>
                    <a:gd name="T8" fmla="*/ 2147483647 w 592"/>
                    <a:gd name="T9" fmla="*/ 2147483647 h 90"/>
                    <a:gd name="T10" fmla="*/ 2147483647 w 592"/>
                    <a:gd name="T11" fmla="*/ 2147483647 h 90"/>
                    <a:gd name="T12" fmla="*/ 2147483647 w 592"/>
                    <a:gd name="T13" fmla="*/ 2147483647 h 90"/>
                    <a:gd name="T14" fmla="*/ 2147483647 w 592"/>
                    <a:gd name="T15" fmla="*/ 2147483647 h 90"/>
                    <a:gd name="T16" fmla="*/ 2147483647 w 592"/>
                    <a:gd name="T17" fmla="*/ 2147483647 h 90"/>
                    <a:gd name="T18" fmla="*/ 2147483647 w 592"/>
                    <a:gd name="T19" fmla="*/ 2147483647 h 90"/>
                    <a:gd name="T20" fmla="*/ 2147483647 w 592"/>
                    <a:gd name="T21" fmla="*/ 0 h 90"/>
                    <a:gd name="T22" fmla="*/ 2147483647 w 592"/>
                    <a:gd name="T23" fmla="*/ 2147483647 h 90"/>
                    <a:gd name="T24" fmla="*/ 2147483647 w 592"/>
                    <a:gd name="T25" fmla="*/ 2147483647 h 90"/>
                    <a:gd name="T26" fmla="*/ 2147483647 w 592"/>
                    <a:gd name="T27" fmla="*/ 2147483647 h 90"/>
                    <a:gd name="T28" fmla="*/ 2147483647 w 592"/>
                    <a:gd name="T29" fmla="*/ 2147483647 h 90"/>
                    <a:gd name="T30" fmla="*/ 2147483647 w 592"/>
                    <a:gd name="T31" fmla="*/ 2147483647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2"/>
                    <a:gd name="T49" fmla="*/ 0 h 90"/>
                    <a:gd name="T50" fmla="*/ 592 w 592"/>
                    <a:gd name="T51" fmla="*/ 90 h 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2" h="90">
                      <a:moveTo>
                        <a:pt x="8" y="90"/>
                      </a:moveTo>
                      <a:cubicBezTo>
                        <a:pt x="0" y="78"/>
                        <a:pt x="10" y="51"/>
                        <a:pt x="22" y="44"/>
                      </a:cubicBezTo>
                      <a:cubicBezTo>
                        <a:pt x="27" y="35"/>
                        <a:pt x="23" y="39"/>
                        <a:pt x="34" y="36"/>
                      </a:cubicBezTo>
                      <a:cubicBezTo>
                        <a:pt x="38" y="34"/>
                        <a:pt x="46" y="32"/>
                        <a:pt x="46" y="32"/>
                      </a:cubicBezTo>
                      <a:cubicBezTo>
                        <a:pt x="72" y="33"/>
                        <a:pt x="84" y="35"/>
                        <a:pt x="112" y="34"/>
                      </a:cubicBezTo>
                      <a:cubicBezTo>
                        <a:pt x="125" y="35"/>
                        <a:pt x="138" y="38"/>
                        <a:pt x="152" y="40"/>
                      </a:cubicBezTo>
                      <a:cubicBezTo>
                        <a:pt x="158" y="42"/>
                        <a:pt x="170" y="46"/>
                        <a:pt x="170" y="46"/>
                      </a:cubicBezTo>
                      <a:cubicBezTo>
                        <a:pt x="192" y="42"/>
                        <a:pt x="215" y="46"/>
                        <a:pt x="238" y="52"/>
                      </a:cubicBezTo>
                      <a:cubicBezTo>
                        <a:pt x="271" y="50"/>
                        <a:pt x="304" y="47"/>
                        <a:pt x="338" y="44"/>
                      </a:cubicBezTo>
                      <a:cubicBezTo>
                        <a:pt x="381" y="33"/>
                        <a:pt x="427" y="24"/>
                        <a:pt x="472" y="16"/>
                      </a:cubicBezTo>
                      <a:cubicBezTo>
                        <a:pt x="488" y="12"/>
                        <a:pt x="503" y="4"/>
                        <a:pt x="520" y="0"/>
                      </a:cubicBezTo>
                      <a:cubicBezTo>
                        <a:pt x="537" y="0"/>
                        <a:pt x="554" y="0"/>
                        <a:pt x="572" y="2"/>
                      </a:cubicBezTo>
                      <a:cubicBezTo>
                        <a:pt x="582" y="3"/>
                        <a:pt x="587" y="21"/>
                        <a:pt x="590" y="30"/>
                      </a:cubicBezTo>
                      <a:cubicBezTo>
                        <a:pt x="590" y="32"/>
                        <a:pt x="592" y="36"/>
                        <a:pt x="592" y="36"/>
                      </a:cubicBezTo>
                      <a:cubicBezTo>
                        <a:pt x="588" y="45"/>
                        <a:pt x="589" y="52"/>
                        <a:pt x="582" y="60"/>
                      </a:cubicBezTo>
                      <a:cubicBezTo>
                        <a:pt x="579" y="67"/>
                        <a:pt x="577" y="66"/>
                        <a:pt x="584" y="66"/>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47170" name="Freeform 89" descr="Cork"/>
                <p:cNvSpPr>
                  <a:spLocks/>
                </p:cNvSpPr>
                <p:nvPr/>
              </p:nvSpPr>
              <p:spPr bwMode="auto">
                <a:xfrm>
                  <a:off x="578" y="2506"/>
                  <a:ext cx="2074" cy="1231"/>
                </a:xfrm>
                <a:custGeom>
                  <a:avLst/>
                  <a:gdLst>
                    <a:gd name="T0" fmla="*/ 2147483647 w 599"/>
                    <a:gd name="T1" fmla="*/ 0 h 432"/>
                    <a:gd name="T2" fmla="*/ 2147483647 w 599"/>
                    <a:gd name="T3" fmla="*/ 2147483647 h 432"/>
                    <a:gd name="T4" fmla="*/ 2147483647 w 599"/>
                    <a:gd name="T5" fmla="*/ 2147483647 h 432"/>
                    <a:gd name="T6" fmla="*/ 2147483647 w 599"/>
                    <a:gd name="T7" fmla="*/ 2147483647 h 432"/>
                    <a:gd name="T8" fmla="*/ 2147483647 w 599"/>
                    <a:gd name="T9" fmla="*/ 2147483647 h 432"/>
                    <a:gd name="T10" fmla="*/ 2147483647 w 599"/>
                    <a:gd name="T11" fmla="*/ 2147483647 h 432"/>
                    <a:gd name="T12" fmla="*/ 2147483647 w 599"/>
                    <a:gd name="T13" fmla="*/ 2147483647 h 432"/>
                    <a:gd name="T14" fmla="*/ 2147483647 w 599"/>
                    <a:gd name="T15" fmla="*/ 2147483647 h 432"/>
                    <a:gd name="T16" fmla="*/ 2147483647 w 599"/>
                    <a:gd name="T17" fmla="*/ 2147483647 h 432"/>
                    <a:gd name="T18" fmla="*/ 2147483647 w 599"/>
                    <a:gd name="T19" fmla="*/ 2147483647 h 432"/>
                    <a:gd name="T20" fmla="*/ 2147483647 w 599"/>
                    <a:gd name="T21" fmla="*/ 2147483647 h 432"/>
                    <a:gd name="T22" fmla="*/ 2147483647 w 599"/>
                    <a:gd name="T23" fmla="*/ 2147483647 h 432"/>
                    <a:gd name="T24" fmla="*/ 2147483647 w 599"/>
                    <a:gd name="T25" fmla="*/ 2147483647 h 432"/>
                    <a:gd name="T26" fmla="*/ 2147483647 w 599"/>
                    <a:gd name="T27" fmla="*/ 2147483647 h 432"/>
                    <a:gd name="T28" fmla="*/ 2147483647 w 599"/>
                    <a:gd name="T29" fmla="*/ 2147483647 h 432"/>
                    <a:gd name="T30" fmla="*/ 2147483647 w 599"/>
                    <a:gd name="T31" fmla="*/ 2147483647 h 432"/>
                    <a:gd name="T32" fmla="*/ 2147483647 w 599"/>
                    <a:gd name="T33" fmla="*/ 2147483647 h 432"/>
                    <a:gd name="T34" fmla="*/ 2147483647 w 599"/>
                    <a:gd name="T35" fmla="*/ 2147483647 h 432"/>
                    <a:gd name="T36" fmla="*/ 2147483647 w 599"/>
                    <a:gd name="T37" fmla="*/ 2147483647 h 432"/>
                    <a:gd name="T38" fmla="*/ 2147483647 w 599"/>
                    <a:gd name="T39" fmla="*/ 2147483647 h 432"/>
                    <a:gd name="T40" fmla="*/ 2147483647 w 599"/>
                    <a:gd name="T41" fmla="*/ 2147483647 h 432"/>
                    <a:gd name="T42" fmla="*/ 2147483647 w 599"/>
                    <a:gd name="T43" fmla="*/ 2147483647 h 432"/>
                    <a:gd name="T44" fmla="*/ 2147483647 w 599"/>
                    <a:gd name="T45" fmla="*/ 2147483647 h 432"/>
                    <a:gd name="T46" fmla="*/ 2147483647 w 599"/>
                    <a:gd name="T47" fmla="*/ 2147483647 h 432"/>
                    <a:gd name="T48" fmla="*/ 2147483647 w 599"/>
                    <a:gd name="T49" fmla="*/ 2147483647 h 432"/>
                    <a:gd name="T50" fmla="*/ 2147483647 w 599"/>
                    <a:gd name="T51" fmla="*/ 2147483647 h 432"/>
                    <a:gd name="T52" fmla="*/ 2147483647 w 599"/>
                    <a:gd name="T53" fmla="*/ 2147483647 h 432"/>
                    <a:gd name="T54" fmla="*/ 2147483647 w 599"/>
                    <a:gd name="T55" fmla="*/ 2147483647 h 432"/>
                    <a:gd name="T56" fmla="*/ 2147483647 w 599"/>
                    <a:gd name="T57" fmla="*/ 2147483647 h 432"/>
                    <a:gd name="T58" fmla="*/ 2147483647 w 599"/>
                    <a:gd name="T59" fmla="*/ 2147483647 h 432"/>
                    <a:gd name="T60" fmla="*/ 2147483647 w 599"/>
                    <a:gd name="T61" fmla="*/ 2147483647 h 4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99"/>
                    <a:gd name="T94" fmla="*/ 0 h 432"/>
                    <a:gd name="T95" fmla="*/ 599 w 599"/>
                    <a:gd name="T96" fmla="*/ 432 h 4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99" h="432">
                      <a:moveTo>
                        <a:pt x="599" y="0"/>
                      </a:moveTo>
                      <a:cubicBezTo>
                        <a:pt x="597" y="2"/>
                        <a:pt x="596" y="4"/>
                        <a:pt x="595" y="6"/>
                      </a:cubicBezTo>
                      <a:cubicBezTo>
                        <a:pt x="593" y="7"/>
                        <a:pt x="590" y="8"/>
                        <a:pt x="589" y="10"/>
                      </a:cubicBezTo>
                      <a:cubicBezTo>
                        <a:pt x="587" y="11"/>
                        <a:pt x="585" y="23"/>
                        <a:pt x="585" y="24"/>
                      </a:cubicBezTo>
                      <a:cubicBezTo>
                        <a:pt x="575" y="45"/>
                        <a:pt x="570" y="72"/>
                        <a:pt x="557" y="92"/>
                      </a:cubicBezTo>
                      <a:cubicBezTo>
                        <a:pt x="551" y="130"/>
                        <a:pt x="537" y="171"/>
                        <a:pt x="525" y="208"/>
                      </a:cubicBezTo>
                      <a:cubicBezTo>
                        <a:pt x="523" y="228"/>
                        <a:pt x="519" y="246"/>
                        <a:pt x="515" y="266"/>
                      </a:cubicBezTo>
                      <a:cubicBezTo>
                        <a:pt x="511" y="294"/>
                        <a:pt x="511" y="322"/>
                        <a:pt x="505" y="350"/>
                      </a:cubicBezTo>
                      <a:cubicBezTo>
                        <a:pt x="503" y="368"/>
                        <a:pt x="503" y="385"/>
                        <a:pt x="495" y="402"/>
                      </a:cubicBezTo>
                      <a:cubicBezTo>
                        <a:pt x="492" y="416"/>
                        <a:pt x="474" y="420"/>
                        <a:pt x="461" y="422"/>
                      </a:cubicBezTo>
                      <a:cubicBezTo>
                        <a:pt x="440" y="416"/>
                        <a:pt x="450" y="419"/>
                        <a:pt x="433" y="414"/>
                      </a:cubicBezTo>
                      <a:cubicBezTo>
                        <a:pt x="429" y="412"/>
                        <a:pt x="421" y="410"/>
                        <a:pt x="421" y="410"/>
                      </a:cubicBezTo>
                      <a:cubicBezTo>
                        <a:pt x="410" y="394"/>
                        <a:pt x="414" y="367"/>
                        <a:pt x="425" y="352"/>
                      </a:cubicBezTo>
                      <a:cubicBezTo>
                        <a:pt x="426" y="347"/>
                        <a:pt x="431" y="342"/>
                        <a:pt x="431" y="338"/>
                      </a:cubicBezTo>
                      <a:cubicBezTo>
                        <a:pt x="429" y="328"/>
                        <a:pt x="405" y="328"/>
                        <a:pt x="405" y="328"/>
                      </a:cubicBezTo>
                      <a:cubicBezTo>
                        <a:pt x="392" y="315"/>
                        <a:pt x="365" y="319"/>
                        <a:pt x="347" y="316"/>
                      </a:cubicBezTo>
                      <a:cubicBezTo>
                        <a:pt x="268" y="322"/>
                        <a:pt x="188" y="334"/>
                        <a:pt x="113" y="360"/>
                      </a:cubicBezTo>
                      <a:cubicBezTo>
                        <a:pt x="101" y="377"/>
                        <a:pt x="116" y="356"/>
                        <a:pt x="103" y="368"/>
                      </a:cubicBezTo>
                      <a:cubicBezTo>
                        <a:pt x="99" y="370"/>
                        <a:pt x="90" y="387"/>
                        <a:pt x="87" y="392"/>
                      </a:cubicBezTo>
                      <a:cubicBezTo>
                        <a:pt x="94" y="431"/>
                        <a:pt x="75" y="417"/>
                        <a:pt x="53" y="432"/>
                      </a:cubicBezTo>
                      <a:cubicBezTo>
                        <a:pt x="44" y="429"/>
                        <a:pt x="36" y="426"/>
                        <a:pt x="29" y="422"/>
                      </a:cubicBezTo>
                      <a:cubicBezTo>
                        <a:pt x="24" y="419"/>
                        <a:pt x="17" y="414"/>
                        <a:pt x="17" y="414"/>
                      </a:cubicBezTo>
                      <a:cubicBezTo>
                        <a:pt x="12" y="399"/>
                        <a:pt x="16" y="404"/>
                        <a:pt x="7" y="398"/>
                      </a:cubicBezTo>
                      <a:cubicBezTo>
                        <a:pt x="0" y="388"/>
                        <a:pt x="5" y="380"/>
                        <a:pt x="11" y="372"/>
                      </a:cubicBezTo>
                      <a:cubicBezTo>
                        <a:pt x="8" y="357"/>
                        <a:pt x="13" y="347"/>
                        <a:pt x="17" y="334"/>
                      </a:cubicBezTo>
                      <a:cubicBezTo>
                        <a:pt x="19" y="311"/>
                        <a:pt x="19" y="283"/>
                        <a:pt x="27" y="262"/>
                      </a:cubicBezTo>
                      <a:cubicBezTo>
                        <a:pt x="28" y="237"/>
                        <a:pt x="32" y="212"/>
                        <a:pt x="29" y="188"/>
                      </a:cubicBezTo>
                      <a:cubicBezTo>
                        <a:pt x="31" y="167"/>
                        <a:pt x="27" y="146"/>
                        <a:pt x="31" y="126"/>
                      </a:cubicBezTo>
                      <a:cubicBezTo>
                        <a:pt x="29" y="108"/>
                        <a:pt x="27" y="99"/>
                        <a:pt x="29" y="82"/>
                      </a:cubicBezTo>
                      <a:cubicBezTo>
                        <a:pt x="26" y="64"/>
                        <a:pt x="23" y="47"/>
                        <a:pt x="21" y="30"/>
                      </a:cubicBezTo>
                      <a:cubicBezTo>
                        <a:pt x="23" y="10"/>
                        <a:pt x="28" y="9"/>
                        <a:pt x="19" y="14"/>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grpSp>
          <p:sp>
            <p:nvSpPr>
              <p:cNvPr id="47164" name="Freeform 91"/>
              <p:cNvSpPr>
                <a:spLocks/>
              </p:cNvSpPr>
              <p:nvPr/>
            </p:nvSpPr>
            <p:spPr bwMode="auto">
              <a:xfrm>
                <a:off x="1616" y="2649"/>
                <a:ext cx="88" cy="277"/>
              </a:xfrm>
              <a:custGeom>
                <a:avLst/>
                <a:gdLst>
                  <a:gd name="T0" fmla="*/ 218 w 85"/>
                  <a:gd name="T1" fmla="*/ 3 h 318"/>
                  <a:gd name="T2" fmla="*/ 190 w 85"/>
                  <a:gd name="T3" fmla="*/ 3 h 318"/>
                  <a:gd name="T4" fmla="*/ 144 w 85"/>
                  <a:gd name="T5" fmla="*/ 3 h 318"/>
                  <a:gd name="T6" fmla="*/ 165 w 85"/>
                  <a:gd name="T7" fmla="*/ 3 h 318"/>
                  <a:gd name="T8" fmla="*/ 190 w 85"/>
                  <a:gd name="T9" fmla="*/ 3 h 318"/>
                  <a:gd name="T10" fmla="*/ 113 w 85"/>
                  <a:gd name="T11" fmla="*/ 3 h 318"/>
                  <a:gd name="T12" fmla="*/ 113 w 85"/>
                  <a:gd name="T13" fmla="*/ 3 h 318"/>
                  <a:gd name="T14" fmla="*/ 144 w 85"/>
                  <a:gd name="T15" fmla="*/ 3 h 318"/>
                  <a:gd name="T16" fmla="*/ 86 w 85"/>
                  <a:gd name="T17" fmla="*/ 3 h 318"/>
                  <a:gd name="T18" fmla="*/ 113 w 85"/>
                  <a:gd name="T19" fmla="*/ 3 h 318"/>
                  <a:gd name="T20" fmla="*/ 144 w 85"/>
                  <a:gd name="T21" fmla="*/ 3 h 318"/>
                  <a:gd name="T22" fmla="*/ 113 w 85"/>
                  <a:gd name="T23" fmla="*/ 3 h 318"/>
                  <a:gd name="T24" fmla="*/ 144 w 85"/>
                  <a:gd name="T25" fmla="*/ 3 h 318"/>
                  <a:gd name="T26" fmla="*/ 113 w 85"/>
                  <a:gd name="T27" fmla="*/ 3 h 318"/>
                  <a:gd name="T28" fmla="*/ 144 w 85"/>
                  <a:gd name="T29" fmla="*/ 3 h 318"/>
                  <a:gd name="T30" fmla="*/ 165 w 85"/>
                  <a:gd name="T31" fmla="*/ 3 h 318"/>
                  <a:gd name="T32" fmla="*/ 218 w 85"/>
                  <a:gd name="T33" fmla="*/ 3 h 318"/>
                  <a:gd name="T34" fmla="*/ 241 w 85"/>
                  <a:gd name="T35" fmla="*/ 3 h 318"/>
                  <a:gd name="T36" fmla="*/ 218 w 85"/>
                  <a:gd name="T37" fmla="*/ 3 h 318"/>
                  <a:gd name="T38" fmla="*/ 190 w 85"/>
                  <a:gd name="T39" fmla="*/ 3 h 318"/>
                  <a:gd name="T40" fmla="*/ 165 w 85"/>
                  <a:gd name="T41" fmla="*/ 3 h 318"/>
                  <a:gd name="T42" fmla="*/ 113 w 85"/>
                  <a:gd name="T43" fmla="*/ 3 h 318"/>
                  <a:gd name="T44" fmla="*/ 86 w 85"/>
                  <a:gd name="T45" fmla="*/ 3 h 318"/>
                  <a:gd name="T46" fmla="*/ 65 w 85"/>
                  <a:gd name="T47" fmla="*/ 3 h 318"/>
                  <a:gd name="T48" fmla="*/ 5 w 85"/>
                  <a:gd name="T49" fmla="*/ 3 h 318"/>
                  <a:gd name="T50" fmla="*/ 113 w 85"/>
                  <a:gd name="T51" fmla="*/ 3 h 318"/>
                  <a:gd name="T52" fmla="*/ 190 w 85"/>
                  <a:gd name="T53" fmla="*/ 3 h 318"/>
                  <a:gd name="T54" fmla="*/ 218 w 85"/>
                  <a:gd name="T55" fmla="*/ 3 h 318"/>
                  <a:gd name="T56" fmla="*/ 190 w 85"/>
                  <a:gd name="T57" fmla="*/ 3 h 318"/>
                  <a:gd name="T58" fmla="*/ 190 w 85"/>
                  <a:gd name="T59" fmla="*/ 3 h 318"/>
                  <a:gd name="T60" fmla="*/ 144 w 85"/>
                  <a:gd name="T61" fmla="*/ 3 h 318"/>
                  <a:gd name="T62" fmla="*/ 65 w 85"/>
                  <a:gd name="T63" fmla="*/ 3 h 318"/>
                  <a:gd name="T64" fmla="*/ 113 w 85"/>
                  <a:gd name="T65" fmla="*/ 3 h 318"/>
                  <a:gd name="T66" fmla="*/ 165 w 85"/>
                  <a:gd name="T67" fmla="*/ 3 h 318"/>
                  <a:gd name="T68" fmla="*/ 218 w 85"/>
                  <a:gd name="T69" fmla="*/ 3 h 3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318"/>
                  <a:gd name="T107" fmla="*/ 85 w 85"/>
                  <a:gd name="T108" fmla="*/ 318 h 3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318">
                    <a:moveTo>
                      <a:pt x="72" y="153"/>
                    </a:moveTo>
                    <a:cubicBezTo>
                      <a:pt x="69" y="125"/>
                      <a:pt x="70" y="96"/>
                      <a:pt x="64" y="69"/>
                    </a:cubicBezTo>
                    <a:cubicBezTo>
                      <a:pt x="61" y="58"/>
                      <a:pt x="57" y="43"/>
                      <a:pt x="47" y="43"/>
                    </a:cubicBezTo>
                    <a:cubicBezTo>
                      <a:pt x="37" y="43"/>
                      <a:pt x="55" y="69"/>
                      <a:pt x="55" y="69"/>
                    </a:cubicBezTo>
                    <a:cubicBezTo>
                      <a:pt x="58" y="55"/>
                      <a:pt x="67" y="40"/>
                      <a:pt x="64" y="27"/>
                    </a:cubicBezTo>
                    <a:cubicBezTo>
                      <a:pt x="61" y="17"/>
                      <a:pt x="41" y="0"/>
                      <a:pt x="38" y="10"/>
                    </a:cubicBezTo>
                    <a:cubicBezTo>
                      <a:pt x="30" y="27"/>
                      <a:pt x="61" y="111"/>
                      <a:pt x="38" y="43"/>
                    </a:cubicBezTo>
                    <a:cubicBezTo>
                      <a:pt x="46" y="96"/>
                      <a:pt x="56" y="134"/>
                      <a:pt x="47" y="187"/>
                    </a:cubicBezTo>
                    <a:cubicBezTo>
                      <a:pt x="41" y="178"/>
                      <a:pt x="31" y="171"/>
                      <a:pt x="30" y="161"/>
                    </a:cubicBezTo>
                    <a:cubicBezTo>
                      <a:pt x="28" y="149"/>
                      <a:pt x="26" y="128"/>
                      <a:pt x="38" y="128"/>
                    </a:cubicBezTo>
                    <a:cubicBezTo>
                      <a:pt x="49" y="128"/>
                      <a:pt x="47" y="172"/>
                      <a:pt x="47" y="161"/>
                    </a:cubicBezTo>
                    <a:cubicBezTo>
                      <a:pt x="47" y="141"/>
                      <a:pt x="38" y="121"/>
                      <a:pt x="38" y="102"/>
                    </a:cubicBezTo>
                    <a:cubicBezTo>
                      <a:pt x="38" y="84"/>
                      <a:pt x="47" y="135"/>
                      <a:pt x="47" y="153"/>
                    </a:cubicBezTo>
                    <a:cubicBezTo>
                      <a:pt x="47" y="164"/>
                      <a:pt x="38" y="130"/>
                      <a:pt x="38" y="119"/>
                    </a:cubicBezTo>
                    <a:cubicBezTo>
                      <a:pt x="38" y="110"/>
                      <a:pt x="44" y="135"/>
                      <a:pt x="47" y="144"/>
                    </a:cubicBezTo>
                    <a:cubicBezTo>
                      <a:pt x="49" y="152"/>
                      <a:pt x="52" y="161"/>
                      <a:pt x="55" y="170"/>
                    </a:cubicBezTo>
                    <a:cubicBezTo>
                      <a:pt x="73" y="83"/>
                      <a:pt x="55" y="148"/>
                      <a:pt x="72" y="203"/>
                    </a:cubicBezTo>
                    <a:cubicBezTo>
                      <a:pt x="74" y="211"/>
                      <a:pt x="77" y="220"/>
                      <a:pt x="80" y="229"/>
                    </a:cubicBezTo>
                    <a:cubicBezTo>
                      <a:pt x="77" y="245"/>
                      <a:pt x="85" y="269"/>
                      <a:pt x="72" y="279"/>
                    </a:cubicBezTo>
                    <a:cubicBezTo>
                      <a:pt x="66" y="282"/>
                      <a:pt x="39" y="202"/>
                      <a:pt x="64" y="271"/>
                    </a:cubicBezTo>
                    <a:cubicBezTo>
                      <a:pt x="61" y="285"/>
                      <a:pt x="66" y="305"/>
                      <a:pt x="55" y="313"/>
                    </a:cubicBezTo>
                    <a:cubicBezTo>
                      <a:pt x="46" y="318"/>
                      <a:pt x="40" y="297"/>
                      <a:pt x="38" y="288"/>
                    </a:cubicBezTo>
                    <a:cubicBezTo>
                      <a:pt x="31" y="260"/>
                      <a:pt x="32" y="231"/>
                      <a:pt x="30" y="203"/>
                    </a:cubicBezTo>
                    <a:cubicBezTo>
                      <a:pt x="27" y="217"/>
                      <a:pt x="35" y="241"/>
                      <a:pt x="22" y="246"/>
                    </a:cubicBezTo>
                    <a:cubicBezTo>
                      <a:pt x="10" y="250"/>
                      <a:pt x="6" y="224"/>
                      <a:pt x="5" y="212"/>
                    </a:cubicBezTo>
                    <a:cubicBezTo>
                      <a:pt x="0" y="173"/>
                      <a:pt x="15" y="167"/>
                      <a:pt x="38" y="144"/>
                    </a:cubicBezTo>
                    <a:cubicBezTo>
                      <a:pt x="46" y="152"/>
                      <a:pt x="58" y="158"/>
                      <a:pt x="64" y="170"/>
                    </a:cubicBezTo>
                    <a:cubicBezTo>
                      <a:pt x="70" y="185"/>
                      <a:pt x="72" y="203"/>
                      <a:pt x="72" y="220"/>
                    </a:cubicBezTo>
                    <a:cubicBezTo>
                      <a:pt x="72" y="231"/>
                      <a:pt x="66" y="198"/>
                      <a:pt x="64" y="187"/>
                    </a:cubicBezTo>
                    <a:cubicBezTo>
                      <a:pt x="78" y="124"/>
                      <a:pt x="84" y="73"/>
                      <a:pt x="64" y="10"/>
                    </a:cubicBezTo>
                    <a:cubicBezTo>
                      <a:pt x="58" y="18"/>
                      <a:pt x="54" y="28"/>
                      <a:pt x="47" y="35"/>
                    </a:cubicBezTo>
                    <a:cubicBezTo>
                      <a:pt x="40" y="40"/>
                      <a:pt x="23" y="34"/>
                      <a:pt x="22" y="43"/>
                    </a:cubicBezTo>
                    <a:cubicBezTo>
                      <a:pt x="19" y="60"/>
                      <a:pt x="38" y="94"/>
                      <a:pt x="38" y="94"/>
                    </a:cubicBezTo>
                    <a:cubicBezTo>
                      <a:pt x="57" y="39"/>
                      <a:pt x="38" y="80"/>
                      <a:pt x="55" y="136"/>
                    </a:cubicBezTo>
                    <a:cubicBezTo>
                      <a:pt x="57" y="143"/>
                      <a:pt x="66" y="147"/>
                      <a:pt x="72" y="153"/>
                    </a:cubicBezTo>
                    <a:close/>
                  </a:path>
                </a:pathLst>
              </a:custGeom>
              <a:solidFill>
                <a:schemeClr val="bg2"/>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47165" name="Freeform 92"/>
              <p:cNvSpPr>
                <a:spLocks/>
              </p:cNvSpPr>
              <p:nvPr/>
            </p:nvSpPr>
            <p:spPr bwMode="auto">
              <a:xfrm>
                <a:off x="1635" y="2647"/>
                <a:ext cx="109" cy="309"/>
              </a:xfrm>
              <a:custGeom>
                <a:avLst/>
                <a:gdLst>
                  <a:gd name="T0" fmla="*/ 1 w 105"/>
                  <a:gd name="T1" fmla="*/ 0 h 354"/>
                  <a:gd name="T2" fmla="*/ 306 w 105"/>
                  <a:gd name="T3" fmla="*/ 3 h 354"/>
                  <a:gd name="T4" fmla="*/ 240 w 105"/>
                  <a:gd name="T5" fmla="*/ 3 h 354"/>
                  <a:gd name="T6" fmla="*/ 276 w 105"/>
                  <a:gd name="T7" fmla="*/ 3 h 354"/>
                  <a:gd name="T8" fmla="*/ 276 w 105"/>
                  <a:gd name="T9" fmla="*/ 3 h 354"/>
                  <a:gd name="T10" fmla="*/ 321 w 105"/>
                  <a:gd name="T11" fmla="*/ 3 h 354"/>
                  <a:gd name="T12" fmla="*/ 321 w 105"/>
                  <a:gd name="T13" fmla="*/ 3 h 354"/>
                  <a:gd name="T14" fmla="*/ 276 w 105"/>
                  <a:gd name="T15" fmla="*/ 4 h 354"/>
                  <a:gd name="T16" fmla="*/ 227 w 105"/>
                  <a:gd name="T17" fmla="*/ 4 h 354"/>
                  <a:gd name="T18" fmla="*/ 52 w 105"/>
                  <a:gd name="T19" fmla="*/ 3 h 354"/>
                  <a:gd name="T20" fmla="*/ 12 w 105"/>
                  <a:gd name="T21" fmla="*/ 3 h 354"/>
                  <a:gd name="T22" fmla="*/ 52 w 105"/>
                  <a:gd name="T23" fmla="*/ 3 h 354"/>
                  <a:gd name="T24" fmla="*/ 9 w 105"/>
                  <a:gd name="T25" fmla="*/ 3 h 354"/>
                  <a:gd name="T26" fmla="*/ 64 w 105"/>
                  <a:gd name="T27" fmla="*/ 3 h 354"/>
                  <a:gd name="T28" fmla="*/ 6 w 105"/>
                  <a:gd name="T29" fmla="*/ 3 h 354"/>
                  <a:gd name="T30" fmla="*/ 1 w 105"/>
                  <a:gd name="T31" fmla="*/ 0 h 3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5"/>
                  <a:gd name="T49" fmla="*/ 0 h 354"/>
                  <a:gd name="T50" fmla="*/ 105 w 105"/>
                  <a:gd name="T51" fmla="*/ 354 h 3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5" h="354">
                    <a:moveTo>
                      <a:pt x="1" y="0"/>
                    </a:moveTo>
                    <a:cubicBezTo>
                      <a:pt x="19" y="11"/>
                      <a:pt x="67" y="3"/>
                      <a:pt x="92" y="5"/>
                    </a:cubicBezTo>
                    <a:cubicBezTo>
                      <a:pt x="87" y="16"/>
                      <a:pt x="83" y="22"/>
                      <a:pt x="73" y="29"/>
                    </a:cubicBezTo>
                    <a:cubicBezTo>
                      <a:pt x="76" y="39"/>
                      <a:pt x="80" y="50"/>
                      <a:pt x="84" y="61"/>
                    </a:cubicBezTo>
                    <a:cubicBezTo>
                      <a:pt x="80" y="89"/>
                      <a:pt x="73" y="118"/>
                      <a:pt x="84" y="146"/>
                    </a:cubicBezTo>
                    <a:cubicBezTo>
                      <a:pt x="86" y="158"/>
                      <a:pt x="89" y="158"/>
                      <a:pt x="97" y="168"/>
                    </a:cubicBezTo>
                    <a:cubicBezTo>
                      <a:pt x="101" y="194"/>
                      <a:pt x="99" y="212"/>
                      <a:pt x="97" y="240"/>
                    </a:cubicBezTo>
                    <a:cubicBezTo>
                      <a:pt x="103" y="261"/>
                      <a:pt x="105" y="319"/>
                      <a:pt x="84" y="336"/>
                    </a:cubicBezTo>
                    <a:cubicBezTo>
                      <a:pt x="80" y="347"/>
                      <a:pt x="79" y="351"/>
                      <a:pt x="68" y="354"/>
                    </a:cubicBezTo>
                    <a:cubicBezTo>
                      <a:pt x="38" y="351"/>
                      <a:pt x="24" y="348"/>
                      <a:pt x="14" y="320"/>
                    </a:cubicBezTo>
                    <a:cubicBezTo>
                      <a:pt x="12" y="307"/>
                      <a:pt x="7" y="294"/>
                      <a:pt x="12" y="282"/>
                    </a:cubicBezTo>
                    <a:cubicBezTo>
                      <a:pt x="7" y="269"/>
                      <a:pt x="10" y="257"/>
                      <a:pt x="14" y="245"/>
                    </a:cubicBezTo>
                    <a:cubicBezTo>
                      <a:pt x="2" y="199"/>
                      <a:pt x="13" y="146"/>
                      <a:pt x="9" y="98"/>
                    </a:cubicBezTo>
                    <a:cubicBezTo>
                      <a:pt x="11" y="79"/>
                      <a:pt x="13" y="62"/>
                      <a:pt x="20" y="45"/>
                    </a:cubicBezTo>
                    <a:cubicBezTo>
                      <a:pt x="17" y="29"/>
                      <a:pt x="20" y="18"/>
                      <a:pt x="6" y="13"/>
                    </a:cubicBezTo>
                    <a:cubicBezTo>
                      <a:pt x="0" y="3"/>
                      <a:pt x="1" y="8"/>
                      <a:pt x="1" y="0"/>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47166" name="Freeform 93"/>
              <p:cNvSpPr>
                <a:spLocks/>
              </p:cNvSpPr>
              <p:nvPr/>
            </p:nvSpPr>
            <p:spPr bwMode="auto">
              <a:xfrm>
                <a:off x="3008" y="2583"/>
                <a:ext cx="155" cy="328"/>
              </a:xfrm>
              <a:custGeom>
                <a:avLst/>
                <a:gdLst>
                  <a:gd name="T0" fmla="*/ 496 w 149"/>
                  <a:gd name="T1" fmla="*/ 3 h 376"/>
                  <a:gd name="T2" fmla="*/ 472 w 149"/>
                  <a:gd name="T3" fmla="*/ 3 h 376"/>
                  <a:gd name="T4" fmla="*/ 438 w 149"/>
                  <a:gd name="T5" fmla="*/ 3 h 376"/>
                  <a:gd name="T6" fmla="*/ 432 w 149"/>
                  <a:gd name="T7" fmla="*/ 3 h 376"/>
                  <a:gd name="T8" fmla="*/ 369 w 149"/>
                  <a:gd name="T9" fmla="*/ 3 h 376"/>
                  <a:gd name="T10" fmla="*/ 291 w 149"/>
                  <a:gd name="T11" fmla="*/ 3 h 376"/>
                  <a:gd name="T12" fmla="*/ 234 w 149"/>
                  <a:gd name="T13" fmla="*/ 4 h 376"/>
                  <a:gd name="T14" fmla="*/ 196 w 149"/>
                  <a:gd name="T15" fmla="*/ 4 h 376"/>
                  <a:gd name="T16" fmla="*/ 62 w 149"/>
                  <a:gd name="T17" fmla="*/ 4 h 376"/>
                  <a:gd name="T18" fmla="*/ 2 w 149"/>
                  <a:gd name="T19" fmla="*/ 4 h 376"/>
                  <a:gd name="T20" fmla="*/ 5 w 149"/>
                  <a:gd name="T21" fmla="*/ 3 h 376"/>
                  <a:gd name="T22" fmla="*/ 8 w 149"/>
                  <a:gd name="T23" fmla="*/ 3 h 376"/>
                  <a:gd name="T24" fmla="*/ 70 w 149"/>
                  <a:gd name="T25" fmla="*/ 3 h 376"/>
                  <a:gd name="T26" fmla="*/ 117 w 149"/>
                  <a:gd name="T27" fmla="*/ 3 h 376"/>
                  <a:gd name="T28" fmla="*/ 149 w 149"/>
                  <a:gd name="T29" fmla="*/ 3 h 376"/>
                  <a:gd name="T30" fmla="*/ 283 w 149"/>
                  <a:gd name="T31" fmla="*/ 3 h 376"/>
                  <a:gd name="T32" fmla="*/ 432 w 149"/>
                  <a:gd name="T33" fmla="*/ 3 h 376"/>
                  <a:gd name="T34" fmla="*/ 496 w 149"/>
                  <a:gd name="T35" fmla="*/ 3 h 3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9"/>
                  <a:gd name="T55" fmla="*/ 0 h 376"/>
                  <a:gd name="T56" fmla="*/ 149 w 149"/>
                  <a:gd name="T57" fmla="*/ 376 h 3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9" h="376">
                    <a:moveTo>
                      <a:pt x="141" y="20"/>
                    </a:moveTo>
                    <a:cubicBezTo>
                      <a:pt x="135" y="47"/>
                      <a:pt x="136" y="74"/>
                      <a:pt x="133" y="103"/>
                    </a:cubicBezTo>
                    <a:cubicBezTo>
                      <a:pt x="131" y="112"/>
                      <a:pt x="127" y="120"/>
                      <a:pt x="125" y="130"/>
                    </a:cubicBezTo>
                    <a:cubicBezTo>
                      <a:pt x="124" y="133"/>
                      <a:pt x="122" y="140"/>
                      <a:pt x="122" y="140"/>
                    </a:cubicBezTo>
                    <a:cubicBezTo>
                      <a:pt x="126" y="171"/>
                      <a:pt x="121" y="215"/>
                      <a:pt x="104" y="244"/>
                    </a:cubicBezTo>
                    <a:cubicBezTo>
                      <a:pt x="98" y="263"/>
                      <a:pt x="102" y="306"/>
                      <a:pt x="82" y="314"/>
                    </a:cubicBezTo>
                    <a:cubicBezTo>
                      <a:pt x="78" y="326"/>
                      <a:pt x="66" y="361"/>
                      <a:pt x="66" y="362"/>
                    </a:cubicBezTo>
                    <a:cubicBezTo>
                      <a:pt x="62" y="362"/>
                      <a:pt x="59" y="363"/>
                      <a:pt x="56" y="364"/>
                    </a:cubicBezTo>
                    <a:cubicBezTo>
                      <a:pt x="43" y="376"/>
                      <a:pt x="36" y="371"/>
                      <a:pt x="18" y="370"/>
                    </a:cubicBezTo>
                    <a:cubicBezTo>
                      <a:pt x="12" y="363"/>
                      <a:pt x="8" y="356"/>
                      <a:pt x="2" y="351"/>
                    </a:cubicBezTo>
                    <a:cubicBezTo>
                      <a:pt x="0" y="336"/>
                      <a:pt x="0" y="329"/>
                      <a:pt x="5" y="316"/>
                    </a:cubicBezTo>
                    <a:cubicBezTo>
                      <a:pt x="7" y="287"/>
                      <a:pt x="1" y="247"/>
                      <a:pt x="8" y="220"/>
                    </a:cubicBezTo>
                    <a:cubicBezTo>
                      <a:pt x="9" y="211"/>
                      <a:pt x="21" y="199"/>
                      <a:pt x="21" y="199"/>
                    </a:cubicBezTo>
                    <a:cubicBezTo>
                      <a:pt x="22" y="168"/>
                      <a:pt x="17" y="133"/>
                      <a:pt x="34" y="106"/>
                    </a:cubicBezTo>
                    <a:cubicBezTo>
                      <a:pt x="36" y="95"/>
                      <a:pt x="42" y="74"/>
                      <a:pt x="42" y="74"/>
                    </a:cubicBezTo>
                    <a:cubicBezTo>
                      <a:pt x="45" y="3"/>
                      <a:pt x="33" y="0"/>
                      <a:pt x="80" y="18"/>
                    </a:cubicBezTo>
                    <a:cubicBezTo>
                      <a:pt x="108" y="14"/>
                      <a:pt x="99" y="13"/>
                      <a:pt x="122" y="18"/>
                    </a:cubicBezTo>
                    <a:cubicBezTo>
                      <a:pt x="144" y="22"/>
                      <a:pt x="149" y="28"/>
                      <a:pt x="141" y="20"/>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47167" name="Freeform 94"/>
              <p:cNvSpPr>
                <a:spLocks/>
              </p:cNvSpPr>
              <p:nvPr/>
            </p:nvSpPr>
            <p:spPr bwMode="auto">
              <a:xfrm>
                <a:off x="1714" y="1020"/>
                <a:ext cx="99" cy="440"/>
              </a:xfrm>
              <a:custGeom>
                <a:avLst/>
                <a:gdLst>
                  <a:gd name="T0" fmla="*/ 68 w 96"/>
                  <a:gd name="T1" fmla="*/ 6 h 504"/>
                  <a:gd name="T2" fmla="*/ 161 w 96"/>
                  <a:gd name="T3" fmla="*/ 7 h 504"/>
                  <a:gd name="T4" fmla="*/ 192 w 96"/>
                  <a:gd name="T5" fmla="*/ 6 h 504"/>
                  <a:gd name="T6" fmla="*/ 192 w 96"/>
                  <a:gd name="T7" fmla="*/ 3 h 504"/>
                  <a:gd name="T8" fmla="*/ 237 w 96"/>
                  <a:gd name="T9" fmla="*/ 3 h 504"/>
                  <a:gd name="T10" fmla="*/ 255 w 96"/>
                  <a:gd name="T11" fmla="*/ 3 h 504"/>
                  <a:gd name="T12" fmla="*/ 237 w 96"/>
                  <a:gd name="T13" fmla="*/ 3 h 504"/>
                  <a:gd name="T14" fmla="*/ 206 w 96"/>
                  <a:gd name="T15" fmla="*/ 3 h 504"/>
                  <a:gd name="T16" fmla="*/ 74 w 96"/>
                  <a:gd name="T17" fmla="*/ 3 h 504"/>
                  <a:gd name="T18" fmla="*/ 68 w 96"/>
                  <a:gd name="T19" fmla="*/ 3 h 504"/>
                  <a:gd name="T20" fmla="*/ 80 w 96"/>
                  <a:gd name="T21" fmla="*/ 4 h 504"/>
                  <a:gd name="T22" fmla="*/ 104 w 96"/>
                  <a:gd name="T23" fmla="*/ 5 h 504"/>
                  <a:gd name="T24" fmla="*/ 64 w 96"/>
                  <a:gd name="T25" fmla="*/ 6 h 504"/>
                  <a:gd name="T26" fmla="*/ 68 w 96"/>
                  <a:gd name="T27" fmla="*/ 6 h 5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
                  <a:gd name="T43" fmla="*/ 0 h 504"/>
                  <a:gd name="T44" fmla="*/ 96 w 96"/>
                  <a:gd name="T45" fmla="*/ 504 h 5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6" h="504">
                    <a:moveTo>
                      <a:pt x="26" y="486"/>
                    </a:moveTo>
                    <a:cubicBezTo>
                      <a:pt x="50" y="492"/>
                      <a:pt x="38" y="489"/>
                      <a:pt x="61" y="494"/>
                    </a:cubicBezTo>
                    <a:cubicBezTo>
                      <a:pt x="69" y="480"/>
                      <a:pt x="66" y="465"/>
                      <a:pt x="72" y="451"/>
                    </a:cubicBezTo>
                    <a:cubicBezTo>
                      <a:pt x="77" y="408"/>
                      <a:pt x="82" y="366"/>
                      <a:pt x="72" y="323"/>
                    </a:cubicBezTo>
                    <a:cubicBezTo>
                      <a:pt x="73" y="288"/>
                      <a:pt x="75" y="247"/>
                      <a:pt x="88" y="214"/>
                    </a:cubicBezTo>
                    <a:cubicBezTo>
                      <a:pt x="93" y="179"/>
                      <a:pt x="89" y="192"/>
                      <a:pt x="96" y="174"/>
                    </a:cubicBezTo>
                    <a:cubicBezTo>
                      <a:pt x="94" y="116"/>
                      <a:pt x="92" y="96"/>
                      <a:pt x="88" y="51"/>
                    </a:cubicBezTo>
                    <a:cubicBezTo>
                      <a:pt x="90" y="21"/>
                      <a:pt x="89" y="26"/>
                      <a:pt x="77" y="6"/>
                    </a:cubicBezTo>
                    <a:cubicBezTo>
                      <a:pt x="43" y="8"/>
                      <a:pt x="39" y="0"/>
                      <a:pt x="29" y="25"/>
                    </a:cubicBezTo>
                    <a:cubicBezTo>
                      <a:pt x="31" y="56"/>
                      <a:pt x="37" y="90"/>
                      <a:pt x="26" y="121"/>
                    </a:cubicBezTo>
                    <a:cubicBezTo>
                      <a:pt x="49" y="199"/>
                      <a:pt x="0" y="279"/>
                      <a:pt x="32" y="363"/>
                    </a:cubicBezTo>
                    <a:cubicBezTo>
                      <a:pt x="33" y="379"/>
                      <a:pt x="34" y="390"/>
                      <a:pt x="40" y="406"/>
                    </a:cubicBezTo>
                    <a:cubicBezTo>
                      <a:pt x="34" y="428"/>
                      <a:pt x="29" y="450"/>
                      <a:pt x="24" y="473"/>
                    </a:cubicBezTo>
                    <a:cubicBezTo>
                      <a:pt x="25" y="479"/>
                      <a:pt x="44" y="504"/>
                      <a:pt x="26" y="486"/>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47168" name="Freeform 95"/>
              <p:cNvSpPr>
                <a:spLocks/>
              </p:cNvSpPr>
              <p:nvPr/>
            </p:nvSpPr>
            <p:spPr bwMode="auto">
              <a:xfrm>
                <a:off x="3431" y="1007"/>
                <a:ext cx="156" cy="358"/>
              </a:xfrm>
              <a:custGeom>
                <a:avLst/>
                <a:gdLst>
                  <a:gd name="T0" fmla="*/ 5 w 150"/>
                  <a:gd name="T1" fmla="*/ 5 h 410"/>
                  <a:gd name="T2" fmla="*/ 141 w 150"/>
                  <a:gd name="T3" fmla="*/ 5 h 410"/>
                  <a:gd name="T4" fmla="*/ 281 w 150"/>
                  <a:gd name="T5" fmla="*/ 5 h 410"/>
                  <a:gd name="T6" fmla="*/ 329 w 150"/>
                  <a:gd name="T7" fmla="*/ 4 h 410"/>
                  <a:gd name="T8" fmla="*/ 402 w 150"/>
                  <a:gd name="T9" fmla="*/ 3 h 410"/>
                  <a:gd name="T10" fmla="*/ 450 w 150"/>
                  <a:gd name="T11" fmla="*/ 3 h 410"/>
                  <a:gd name="T12" fmla="*/ 475 w 150"/>
                  <a:gd name="T13" fmla="*/ 3 h 410"/>
                  <a:gd name="T14" fmla="*/ 487 w 150"/>
                  <a:gd name="T15" fmla="*/ 3 h 410"/>
                  <a:gd name="T16" fmla="*/ 506 w 150"/>
                  <a:gd name="T17" fmla="*/ 3 h 410"/>
                  <a:gd name="T18" fmla="*/ 513 w 150"/>
                  <a:gd name="T19" fmla="*/ 3 h 410"/>
                  <a:gd name="T20" fmla="*/ 456 w 150"/>
                  <a:gd name="T21" fmla="*/ 0 h 410"/>
                  <a:gd name="T22" fmla="*/ 329 w 150"/>
                  <a:gd name="T23" fmla="*/ 3 h 410"/>
                  <a:gd name="T24" fmla="*/ 270 w 150"/>
                  <a:gd name="T25" fmla="*/ 3 h 410"/>
                  <a:gd name="T26" fmla="*/ 233 w 150"/>
                  <a:gd name="T27" fmla="*/ 3 h 410"/>
                  <a:gd name="T28" fmla="*/ 201 w 150"/>
                  <a:gd name="T29" fmla="*/ 3 h 410"/>
                  <a:gd name="T30" fmla="*/ 147 w 150"/>
                  <a:gd name="T31" fmla="*/ 3 h 410"/>
                  <a:gd name="T32" fmla="*/ 141 w 150"/>
                  <a:gd name="T33" fmla="*/ 3 h 410"/>
                  <a:gd name="T34" fmla="*/ 116 w 150"/>
                  <a:gd name="T35" fmla="*/ 3 h 410"/>
                  <a:gd name="T36" fmla="*/ 108 w 150"/>
                  <a:gd name="T37" fmla="*/ 3 h 410"/>
                  <a:gd name="T38" fmla="*/ 96 w 150"/>
                  <a:gd name="T39" fmla="*/ 3 h 410"/>
                  <a:gd name="T40" fmla="*/ 58 w 150"/>
                  <a:gd name="T41" fmla="*/ 4 h 410"/>
                  <a:gd name="T42" fmla="*/ 10 w 150"/>
                  <a:gd name="T43" fmla="*/ 5 h 410"/>
                  <a:gd name="T44" fmla="*/ 2 w 150"/>
                  <a:gd name="T45" fmla="*/ 5 h 410"/>
                  <a:gd name="T46" fmla="*/ 5 w 150"/>
                  <a:gd name="T47" fmla="*/ 5 h 4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0"/>
                  <a:gd name="T73" fmla="*/ 0 h 410"/>
                  <a:gd name="T74" fmla="*/ 150 w 150"/>
                  <a:gd name="T75" fmla="*/ 410 h 41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0" h="410">
                    <a:moveTo>
                      <a:pt x="5" y="381"/>
                    </a:moveTo>
                    <a:cubicBezTo>
                      <a:pt x="18" y="394"/>
                      <a:pt x="19" y="403"/>
                      <a:pt x="40" y="410"/>
                    </a:cubicBezTo>
                    <a:cubicBezTo>
                      <a:pt x="55" y="408"/>
                      <a:pt x="66" y="407"/>
                      <a:pt x="80" y="402"/>
                    </a:cubicBezTo>
                    <a:cubicBezTo>
                      <a:pt x="98" y="383"/>
                      <a:pt x="80" y="405"/>
                      <a:pt x="93" y="362"/>
                    </a:cubicBezTo>
                    <a:cubicBezTo>
                      <a:pt x="101" y="335"/>
                      <a:pt x="109" y="307"/>
                      <a:pt x="114" y="280"/>
                    </a:cubicBezTo>
                    <a:cubicBezTo>
                      <a:pt x="111" y="260"/>
                      <a:pt x="115" y="232"/>
                      <a:pt x="128" y="216"/>
                    </a:cubicBezTo>
                    <a:cubicBezTo>
                      <a:pt x="130" y="207"/>
                      <a:pt x="136" y="192"/>
                      <a:pt x="136" y="192"/>
                    </a:cubicBezTo>
                    <a:cubicBezTo>
                      <a:pt x="136" y="167"/>
                      <a:pt x="135" y="141"/>
                      <a:pt x="138" y="117"/>
                    </a:cubicBezTo>
                    <a:cubicBezTo>
                      <a:pt x="138" y="111"/>
                      <a:pt x="144" y="101"/>
                      <a:pt x="144" y="101"/>
                    </a:cubicBezTo>
                    <a:cubicBezTo>
                      <a:pt x="144" y="86"/>
                      <a:pt x="150" y="63"/>
                      <a:pt x="146" y="48"/>
                    </a:cubicBezTo>
                    <a:cubicBezTo>
                      <a:pt x="144" y="30"/>
                      <a:pt x="144" y="11"/>
                      <a:pt x="130" y="0"/>
                    </a:cubicBezTo>
                    <a:cubicBezTo>
                      <a:pt x="117" y="6"/>
                      <a:pt x="105" y="7"/>
                      <a:pt x="93" y="13"/>
                    </a:cubicBezTo>
                    <a:cubicBezTo>
                      <a:pt x="84" y="27"/>
                      <a:pt x="91" y="38"/>
                      <a:pt x="77" y="53"/>
                    </a:cubicBezTo>
                    <a:cubicBezTo>
                      <a:pt x="83" y="77"/>
                      <a:pt x="81" y="118"/>
                      <a:pt x="66" y="138"/>
                    </a:cubicBezTo>
                    <a:cubicBezTo>
                      <a:pt x="63" y="146"/>
                      <a:pt x="59" y="153"/>
                      <a:pt x="58" y="162"/>
                    </a:cubicBezTo>
                    <a:cubicBezTo>
                      <a:pt x="53" y="185"/>
                      <a:pt x="58" y="199"/>
                      <a:pt x="42" y="216"/>
                    </a:cubicBezTo>
                    <a:cubicBezTo>
                      <a:pt x="41" y="219"/>
                      <a:pt x="41" y="222"/>
                      <a:pt x="40" y="226"/>
                    </a:cubicBezTo>
                    <a:cubicBezTo>
                      <a:pt x="38" y="228"/>
                      <a:pt x="34" y="229"/>
                      <a:pt x="34" y="232"/>
                    </a:cubicBezTo>
                    <a:cubicBezTo>
                      <a:pt x="32" y="237"/>
                      <a:pt x="33" y="244"/>
                      <a:pt x="32" y="250"/>
                    </a:cubicBezTo>
                    <a:cubicBezTo>
                      <a:pt x="31" y="252"/>
                      <a:pt x="30" y="255"/>
                      <a:pt x="29" y="258"/>
                    </a:cubicBezTo>
                    <a:cubicBezTo>
                      <a:pt x="26" y="290"/>
                      <a:pt x="20" y="317"/>
                      <a:pt x="16" y="349"/>
                    </a:cubicBezTo>
                    <a:cubicBezTo>
                      <a:pt x="14" y="359"/>
                      <a:pt x="17" y="372"/>
                      <a:pt x="10" y="381"/>
                    </a:cubicBezTo>
                    <a:cubicBezTo>
                      <a:pt x="7" y="383"/>
                      <a:pt x="5" y="386"/>
                      <a:pt x="2" y="386"/>
                    </a:cubicBezTo>
                    <a:cubicBezTo>
                      <a:pt x="0" y="386"/>
                      <a:pt x="4" y="382"/>
                      <a:pt x="5" y="381"/>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grpSp>
        <p:grpSp>
          <p:nvGrpSpPr>
            <p:cNvPr id="47160" name="Group 98"/>
            <p:cNvGrpSpPr>
              <a:grpSpLocks/>
            </p:cNvGrpSpPr>
            <p:nvPr/>
          </p:nvGrpSpPr>
          <p:grpSpPr bwMode="auto">
            <a:xfrm>
              <a:off x="6175375" y="2946400"/>
              <a:ext cx="671513" cy="1865313"/>
              <a:chOff x="3914" y="1840"/>
              <a:chExt cx="423" cy="1175"/>
            </a:xfrm>
          </p:grpSpPr>
          <p:sp>
            <p:nvSpPr>
              <p:cNvPr id="71" name="Rectangle 97"/>
              <p:cNvSpPr>
                <a:spLocks noChangeArrowheads="1"/>
              </p:cNvSpPr>
              <p:nvPr/>
            </p:nvSpPr>
            <p:spPr bwMode="auto">
              <a:xfrm>
                <a:off x="3914" y="2341"/>
                <a:ext cx="423" cy="674"/>
              </a:xfrm>
              <a:prstGeom prst="rect">
                <a:avLst/>
              </a:prstGeom>
              <a:noFill/>
              <a:ln>
                <a:noFill/>
              </a:ln>
              <a:effectLst>
                <a:outerShdw blurRad="63500" dist="46662" dir="2115817" algn="ctr" rotWithShape="0">
                  <a:schemeClr val="bg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spAutoFit/>
              </a:bodyPr>
              <a:lstStyle/>
              <a:p>
                <a:pPr>
                  <a:defRPr/>
                </a:pPr>
                <a:r>
                  <a:rPr lang="en-US" sz="2800" i="1" dirty="0">
                    <a:solidFill>
                      <a:srgbClr val="000000"/>
                    </a:solidFill>
                    <a:latin typeface="Kruti Dev 010" pitchFamily="2" charset="0"/>
                  </a:rPr>
                  <a:t>Mh lh</a:t>
                </a:r>
                <a:endParaRPr lang="en-US" sz="2000" i="1" dirty="0">
                  <a:solidFill>
                    <a:srgbClr val="000000"/>
                  </a:solidFill>
                  <a:latin typeface="Kruti Dev 010" pitchFamily="2" charset="0"/>
                </a:endParaRPr>
              </a:p>
            </p:txBody>
          </p:sp>
          <p:sp>
            <p:nvSpPr>
              <p:cNvPr id="70" name="Rectangle 96"/>
              <p:cNvSpPr>
                <a:spLocks noChangeArrowheads="1"/>
              </p:cNvSpPr>
              <p:nvPr/>
            </p:nvSpPr>
            <p:spPr bwMode="auto">
              <a:xfrm>
                <a:off x="3929" y="1840"/>
                <a:ext cx="114" cy="325"/>
              </a:xfrm>
              <a:prstGeom prst="rect">
                <a:avLst/>
              </a:prstGeom>
              <a:noFill/>
              <a:ln>
                <a:noFill/>
              </a:ln>
              <a:effectLst>
                <a:outerShdw blurRad="63500" dist="46662" dir="2115817" algn="ctr" rotWithShape="0">
                  <a:schemeClr val="bg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spAutoFit/>
              </a:bodyPr>
              <a:lstStyle/>
              <a:p>
                <a:pPr>
                  <a:defRPr/>
                </a:pPr>
                <a:endParaRPr lang="en-US" sz="2400" i="1" dirty="0">
                  <a:solidFill>
                    <a:srgbClr val="FFFFFF"/>
                  </a:solidFill>
                  <a:latin typeface="Kruti Dev 010" pitchFamily="2" charset="0"/>
                  <a:ea typeface="+mn-ea"/>
                  <a:cs typeface="+mn-cs"/>
                </a:endParaRPr>
              </a:p>
            </p:txBody>
          </p:sp>
        </p:grpSp>
      </p:grpSp>
      <p:sp>
        <p:nvSpPr>
          <p:cNvPr id="238676" name="Oval 84"/>
          <p:cNvSpPr>
            <a:spLocks noChangeArrowheads="1"/>
          </p:cNvSpPr>
          <p:nvPr/>
        </p:nvSpPr>
        <p:spPr bwMode="auto">
          <a:xfrm>
            <a:off x="2928938" y="4214813"/>
            <a:ext cx="1990725" cy="3336925"/>
          </a:xfrm>
          <a:prstGeom prst="ellipse">
            <a:avLst/>
          </a:prstGeom>
          <a:noFill/>
          <a:ln w="76200">
            <a:solidFill>
              <a:schemeClr val="hlink"/>
            </a:solidFill>
            <a:round/>
            <a:headEnd/>
            <a:tailEnd/>
          </a:ln>
          <a:effectLst>
            <a:outerShdw blurRad="63500" dist="89803"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73" name="Rectangle 72"/>
          <p:cNvSpPr>
            <a:spLocks noChangeArrowheads="1"/>
          </p:cNvSpPr>
          <p:nvPr/>
        </p:nvSpPr>
        <p:spPr bwMode="auto">
          <a:xfrm>
            <a:off x="6179313" y="221582"/>
            <a:ext cx="3571875" cy="2105705"/>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gn="ctr">
              <a:lnSpc>
                <a:spcPct val="110000"/>
              </a:lnSpc>
              <a:spcBef>
                <a:spcPts val="0"/>
              </a:spcBef>
              <a:defRPr/>
            </a:pPr>
            <a:r>
              <a:rPr lang="en-US" sz="4000" b="1" i="1" dirty="0">
                <a:ln>
                  <a:solidFill>
                    <a:schemeClr val="bg1"/>
                  </a:solidFill>
                </a:ln>
                <a:solidFill>
                  <a:schemeClr val="bg1"/>
                </a:solidFill>
                <a:latin typeface="Kruti Dev 010" pitchFamily="2" charset="0"/>
              </a:rPr>
              <a:t>iqjkus fu;e dh</a:t>
            </a:r>
          </a:p>
          <a:p>
            <a:pPr algn="ctr">
              <a:lnSpc>
                <a:spcPct val="110000"/>
              </a:lnSpc>
              <a:spcBef>
                <a:spcPts val="0"/>
              </a:spcBef>
              <a:defRPr/>
            </a:pPr>
            <a:r>
              <a:rPr lang="en-US" sz="4000" b="1" i="1" dirty="0">
                <a:ln>
                  <a:solidFill>
                    <a:schemeClr val="bg1"/>
                  </a:solidFill>
                </a:ln>
                <a:solidFill>
                  <a:schemeClr val="bg1"/>
                </a:solidFill>
                <a:latin typeface="Kruti Dev 010" pitchFamily="2" charset="0"/>
              </a:rPr>
              <a:t>iqLrdsa fu;ksftr djuk</a:t>
            </a:r>
            <a:endParaRPr lang="en-US" sz="4000" b="1" dirty="0">
              <a:ln>
                <a:solidFill>
                  <a:schemeClr val="bg1"/>
                </a:solidFill>
              </a:ln>
              <a:solidFill>
                <a:schemeClr val="bg1"/>
              </a:solidFill>
              <a:latin typeface="Kruti Dev 010" pitchFamily="2" charset="0"/>
            </a:endParaRPr>
          </a:p>
        </p:txBody>
      </p:sp>
      <p:sp>
        <p:nvSpPr>
          <p:cNvPr id="75" name="Text Box 231"/>
          <p:cNvSpPr txBox="1">
            <a:spLocks noChangeArrowheads="1"/>
          </p:cNvSpPr>
          <p:nvPr/>
        </p:nvSpPr>
        <p:spPr bwMode="auto">
          <a:xfrm>
            <a:off x="5232400" y="3695700"/>
            <a:ext cx="4330700" cy="692497"/>
          </a:xfrm>
          <a:prstGeom prst="rect">
            <a:avLst/>
          </a:prstGeom>
          <a:noFill/>
          <a:ln w="12700">
            <a:noFill/>
            <a:miter lim="800000"/>
            <a:headEnd/>
            <a:tailEnd/>
          </a:ln>
          <a:effectLst>
            <a:outerShdw blurRad="63500" dist="46662" dir="3284183" algn="ctr" rotWithShape="0">
              <a:schemeClr val="tx1">
                <a:alpha val="74998"/>
              </a:schemeClr>
            </a:outerShdw>
          </a:effectLst>
        </p:spPr>
        <p:txBody>
          <a:bodyPr>
            <a:spAutoFit/>
          </a:bodyPr>
          <a:lstStyle/>
          <a:p>
            <a:pPr algn="ctr">
              <a:lnSpc>
                <a:spcPct val="65000"/>
              </a:lnSpc>
              <a:spcBef>
                <a:spcPct val="50000"/>
              </a:spcBef>
              <a:defRPr/>
            </a:pPr>
            <a:r>
              <a:rPr lang="en-US" altLang="ja-JP" sz="6000" b="1" dirty="0">
                <a:ln>
                  <a:solidFill>
                    <a:srgbClr val="FFFF00"/>
                  </a:solidFill>
                </a:ln>
                <a:solidFill>
                  <a:srgbClr val="FFEA18"/>
                </a:solidFill>
                <a:latin typeface="Kruti Dev 010" pitchFamily="2" charset="0"/>
                <a:ea typeface="ＭＳ Ｐゴシック" pitchFamily="-84" charset="-128"/>
                <a:cs typeface="+mn-cs"/>
              </a:rPr>
              <a:t>^^bfrgkl**</a:t>
            </a:r>
            <a:endParaRPr lang="en-US" sz="6000" b="1" dirty="0">
              <a:ln>
                <a:solidFill>
                  <a:srgbClr val="FFFF00"/>
                </a:solidFill>
              </a:ln>
              <a:solidFill>
                <a:srgbClr val="FFEA18"/>
              </a:solidFill>
              <a:latin typeface="Kruti Dev 010" pitchFamily="2" charset="0"/>
              <a:ea typeface="ＭＳ Ｐゴシック" pitchFamily="-84" charset="-128"/>
              <a:cs typeface="+mn-cs"/>
            </a:endParaRP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238675"/>
                                        </p:tgtEl>
                                        <p:attrNameLst>
                                          <p:attrName>style.visibility</p:attrName>
                                        </p:attrNameLst>
                                      </p:cBhvr>
                                      <p:to>
                                        <p:strVal val="visible"/>
                                      </p:to>
                                    </p:set>
                                    <p:anim calcmode="lin" valueType="num">
                                      <p:cBhvr>
                                        <p:cTn id="7" dur="500" fill="hold"/>
                                        <p:tgtEl>
                                          <p:spTgt spid="238675"/>
                                        </p:tgtEl>
                                        <p:attrNameLst>
                                          <p:attrName>ppt_w</p:attrName>
                                        </p:attrNameLst>
                                      </p:cBhvr>
                                      <p:tavLst>
                                        <p:tav tm="0">
                                          <p:val>
                                            <p:fltVal val="0"/>
                                          </p:val>
                                        </p:tav>
                                        <p:tav tm="100000">
                                          <p:val>
                                            <p:strVal val="#ppt_w"/>
                                          </p:val>
                                        </p:tav>
                                      </p:tavLst>
                                    </p:anim>
                                    <p:anim calcmode="lin" valueType="num">
                                      <p:cBhvr>
                                        <p:cTn id="8" dur="500" fill="hold"/>
                                        <p:tgtEl>
                                          <p:spTgt spid="238675"/>
                                        </p:tgtEl>
                                        <p:attrNameLst>
                                          <p:attrName>ppt_h</p:attrName>
                                        </p:attrNameLst>
                                      </p:cBhvr>
                                      <p:tavLst>
                                        <p:tav tm="0">
                                          <p:val>
                                            <p:fltVal val="0"/>
                                          </p:val>
                                        </p:tav>
                                        <p:tav tm="100000">
                                          <p:val>
                                            <p:strVal val="#ppt_h"/>
                                          </p:val>
                                        </p:tav>
                                      </p:tavLst>
                                    </p:anim>
                                    <p:anim calcmode="lin" valueType="num">
                                      <p:cBhvr>
                                        <p:cTn id="9" dur="500" fill="hold"/>
                                        <p:tgtEl>
                                          <p:spTgt spid="238675"/>
                                        </p:tgtEl>
                                        <p:attrNameLst>
                                          <p:attrName>ppt_x</p:attrName>
                                        </p:attrNameLst>
                                      </p:cBhvr>
                                      <p:tavLst>
                                        <p:tav tm="0">
                                          <p:val>
                                            <p:fltVal val="0.5"/>
                                          </p:val>
                                        </p:tav>
                                        <p:tav tm="100000">
                                          <p:val>
                                            <p:strVal val="#ppt_x"/>
                                          </p:val>
                                        </p:tav>
                                      </p:tavLst>
                                    </p:anim>
                                    <p:anim calcmode="lin" valueType="num">
                                      <p:cBhvr>
                                        <p:cTn id="10" dur="500" fill="hold"/>
                                        <p:tgtEl>
                                          <p:spTgt spid="238675"/>
                                        </p:tgtEl>
                                        <p:attrNameLst>
                                          <p:attrName>ppt_y</p:attrName>
                                        </p:attrNameLst>
                                      </p:cBhvr>
                                      <p:tavLst>
                                        <p:tav tm="0">
                                          <p:val>
                                            <p:fltVal val="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7" presetClass="entr" presetSubtype="8" fill="hold" nodeType="clickEffect">
                                  <p:stCondLst>
                                    <p:cond delay="0"/>
                                  </p:stCondLst>
                                  <p:childTnLst>
                                    <p:set>
                                      <p:cBhvr>
                                        <p:cTn id="14" dur="1" fill="hold">
                                          <p:stCondLst>
                                            <p:cond delay="0"/>
                                          </p:stCondLst>
                                        </p:cTn>
                                        <p:tgtEl>
                                          <p:spTgt spid="238831"/>
                                        </p:tgtEl>
                                        <p:attrNameLst>
                                          <p:attrName>style.visibility</p:attrName>
                                        </p:attrNameLst>
                                      </p:cBhvr>
                                      <p:to>
                                        <p:strVal val="visible"/>
                                      </p:to>
                                    </p:set>
                                    <p:anim calcmode="lin" valueType="num">
                                      <p:cBhvr>
                                        <p:cTn id="15" dur="500" fill="hold"/>
                                        <p:tgtEl>
                                          <p:spTgt spid="238831"/>
                                        </p:tgtEl>
                                        <p:attrNameLst>
                                          <p:attrName>ppt_x</p:attrName>
                                        </p:attrNameLst>
                                      </p:cBhvr>
                                      <p:tavLst>
                                        <p:tav tm="0">
                                          <p:val>
                                            <p:strVal val="#ppt_x-#ppt_w/2"/>
                                          </p:val>
                                        </p:tav>
                                        <p:tav tm="100000">
                                          <p:val>
                                            <p:strVal val="#ppt_x"/>
                                          </p:val>
                                        </p:tav>
                                      </p:tavLst>
                                    </p:anim>
                                    <p:anim calcmode="lin" valueType="num">
                                      <p:cBhvr>
                                        <p:cTn id="16" dur="500" fill="hold"/>
                                        <p:tgtEl>
                                          <p:spTgt spid="238831"/>
                                        </p:tgtEl>
                                        <p:attrNameLst>
                                          <p:attrName>ppt_y</p:attrName>
                                        </p:attrNameLst>
                                      </p:cBhvr>
                                      <p:tavLst>
                                        <p:tav tm="0">
                                          <p:val>
                                            <p:strVal val="#ppt_y"/>
                                          </p:val>
                                        </p:tav>
                                        <p:tav tm="100000">
                                          <p:val>
                                            <p:strVal val="#ppt_y"/>
                                          </p:val>
                                        </p:tav>
                                      </p:tavLst>
                                    </p:anim>
                                    <p:anim calcmode="lin" valueType="num">
                                      <p:cBhvr>
                                        <p:cTn id="17" dur="500" fill="hold"/>
                                        <p:tgtEl>
                                          <p:spTgt spid="238831"/>
                                        </p:tgtEl>
                                        <p:attrNameLst>
                                          <p:attrName>ppt_w</p:attrName>
                                        </p:attrNameLst>
                                      </p:cBhvr>
                                      <p:tavLst>
                                        <p:tav tm="0">
                                          <p:val>
                                            <p:fltVal val="0"/>
                                          </p:val>
                                        </p:tav>
                                        <p:tav tm="100000">
                                          <p:val>
                                            <p:strVal val="#ppt_w"/>
                                          </p:val>
                                        </p:tav>
                                      </p:tavLst>
                                    </p:anim>
                                    <p:anim calcmode="lin" valueType="num">
                                      <p:cBhvr>
                                        <p:cTn id="18" dur="500" fill="hold"/>
                                        <p:tgtEl>
                                          <p:spTgt spid="238831"/>
                                        </p:tgtEl>
                                        <p:attrNameLst>
                                          <p:attrName>ppt_h</p:attrName>
                                        </p:attrNameLst>
                                      </p:cBhvr>
                                      <p:tavLst>
                                        <p:tav tm="0">
                                          <p:val>
                                            <p:strVal val="#ppt_h"/>
                                          </p:val>
                                        </p:tav>
                                        <p:tav tm="100000">
                                          <p:val>
                                            <p:strVal val="#ppt_h"/>
                                          </p:val>
                                        </p:tav>
                                      </p:tavLst>
                                    </p:anim>
                                  </p:childTnLst>
                                </p:cTn>
                              </p:par>
                            </p:childTnLst>
                          </p:cTn>
                        </p:par>
                        <p:par>
                          <p:cTn id="19" fill="hold" nodeType="afterGroup">
                            <p:stCondLst>
                              <p:cond delay="500"/>
                            </p:stCondLst>
                            <p:childTnLst>
                              <p:par>
                                <p:cTn id="20" presetID="23" presetClass="entr" presetSubtype="528" fill="hold" grpId="0" nodeType="afterEffect">
                                  <p:stCondLst>
                                    <p:cond delay="0"/>
                                  </p:stCondLst>
                                  <p:childTnLst>
                                    <p:set>
                                      <p:cBhvr>
                                        <p:cTn id="21" dur="1" fill="hold">
                                          <p:stCondLst>
                                            <p:cond delay="0"/>
                                          </p:stCondLst>
                                        </p:cTn>
                                        <p:tgtEl>
                                          <p:spTgt spid="238676"/>
                                        </p:tgtEl>
                                        <p:attrNameLst>
                                          <p:attrName>style.visibility</p:attrName>
                                        </p:attrNameLst>
                                      </p:cBhvr>
                                      <p:to>
                                        <p:strVal val="visible"/>
                                      </p:to>
                                    </p:set>
                                    <p:anim calcmode="lin" valueType="num">
                                      <p:cBhvr>
                                        <p:cTn id="22" dur="500" fill="hold"/>
                                        <p:tgtEl>
                                          <p:spTgt spid="238676"/>
                                        </p:tgtEl>
                                        <p:attrNameLst>
                                          <p:attrName>ppt_w</p:attrName>
                                        </p:attrNameLst>
                                      </p:cBhvr>
                                      <p:tavLst>
                                        <p:tav tm="0">
                                          <p:val>
                                            <p:fltVal val="0"/>
                                          </p:val>
                                        </p:tav>
                                        <p:tav tm="100000">
                                          <p:val>
                                            <p:strVal val="#ppt_w"/>
                                          </p:val>
                                        </p:tav>
                                      </p:tavLst>
                                    </p:anim>
                                    <p:anim calcmode="lin" valueType="num">
                                      <p:cBhvr>
                                        <p:cTn id="23" dur="500" fill="hold"/>
                                        <p:tgtEl>
                                          <p:spTgt spid="238676"/>
                                        </p:tgtEl>
                                        <p:attrNameLst>
                                          <p:attrName>ppt_h</p:attrName>
                                        </p:attrNameLst>
                                      </p:cBhvr>
                                      <p:tavLst>
                                        <p:tav tm="0">
                                          <p:val>
                                            <p:fltVal val="0"/>
                                          </p:val>
                                        </p:tav>
                                        <p:tav tm="100000">
                                          <p:val>
                                            <p:strVal val="#ppt_h"/>
                                          </p:val>
                                        </p:tav>
                                      </p:tavLst>
                                    </p:anim>
                                    <p:anim calcmode="lin" valueType="num">
                                      <p:cBhvr>
                                        <p:cTn id="24" dur="500" fill="hold"/>
                                        <p:tgtEl>
                                          <p:spTgt spid="238676"/>
                                        </p:tgtEl>
                                        <p:attrNameLst>
                                          <p:attrName>ppt_x</p:attrName>
                                        </p:attrNameLst>
                                      </p:cBhvr>
                                      <p:tavLst>
                                        <p:tav tm="0">
                                          <p:val>
                                            <p:fltVal val="0.5"/>
                                          </p:val>
                                        </p:tav>
                                        <p:tav tm="100000">
                                          <p:val>
                                            <p:strVal val="#ppt_x"/>
                                          </p:val>
                                        </p:tav>
                                      </p:tavLst>
                                    </p:anim>
                                    <p:anim calcmode="lin" valueType="num">
                                      <p:cBhvr>
                                        <p:cTn id="25" dur="500" fill="hold"/>
                                        <p:tgtEl>
                                          <p:spTgt spid="23867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8675" grpId="0" animBg="1"/>
      <p:bldP spid="23867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33"/>
          <p:cNvSpPr>
            <a:spLocks noChangeArrowheads="1"/>
          </p:cNvSpPr>
          <p:nvPr/>
        </p:nvSpPr>
        <p:spPr bwMode="auto">
          <a:xfrm>
            <a:off x="3429000" y="4048125"/>
            <a:ext cx="2603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3800" b="1">
                <a:solidFill>
                  <a:srgbClr val="000000"/>
                </a:solidFill>
                <a:latin typeface="Kruti Dev 010" charset="0"/>
              </a:rPr>
              <a:t>}</a:t>
            </a:r>
            <a:endParaRPr lang="en-US" sz="1400">
              <a:latin typeface="Kruti Dev 010" charset="0"/>
            </a:endParaRPr>
          </a:p>
        </p:txBody>
      </p:sp>
      <p:sp>
        <p:nvSpPr>
          <p:cNvPr id="49154" name="Line 80"/>
          <p:cNvSpPr>
            <a:spLocks noChangeShapeType="1"/>
          </p:cNvSpPr>
          <p:nvPr/>
        </p:nvSpPr>
        <p:spPr bwMode="auto">
          <a:xfrm>
            <a:off x="1409700" y="360363"/>
            <a:ext cx="2566988" cy="1587"/>
          </a:xfrm>
          <a:prstGeom prst="line">
            <a:avLst/>
          </a:prstGeom>
          <a:noFill/>
          <a:ln w="793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155" name="Line 2"/>
          <p:cNvSpPr>
            <a:spLocks noChangeShapeType="1"/>
          </p:cNvSpPr>
          <p:nvPr/>
        </p:nvSpPr>
        <p:spPr bwMode="auto">
          <a:xfrm flipV="1">
            <a:off x="4038600" y="7037388"/>
            <a:ext cx="284163" cy="12700"/>
          </a:xfrm>
          <a:prstGeom prst="line">
            <a:avLst/>
          </a:prstGeom>
          <a:noFill/>
          <a:ln w="793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156" name="Line 3"/>
          <p:cNvSpPr>
            <a:spLocks noChangeShapeType="1"/>
          </p:cNvSpPr>
          <p:nvPr/>
        </p:nvSpPr>
        <p:spPr bwMode="auto">
          <a:xfrm>
            <a:off x="3232150" y="4732338"/>
            <a:ext cx="752475" cy="1587"/>
          </a:xfrm>
          <a:prstGeom prst="line">
            <a:avLst/>
          </a:prstGeom>
          <a:noFill/>
          <a:ln w="793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157" name="Line 4"/>
          <p:cNvSpPr>
            <a:spLocks noChangeShapeType="1"/>
          </p:cNvSpPr>
          <p:nvPr/>
        </p:nvSpPr>
        <p:spPr bwMode="auto">
          <a:xfrm flipV="1">
            <a:off x="1454150" y="7329488"/>
            <a:ext cx="2590800" cy="1587"/>
          </a:xfrm>
          <a:prstGeom prst="line">
            <a:avLst/>
          </a:prstGeom>
          <a:noFill/>
          <a:ln w="793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158" name="Line 5"/>
          <p:cNvSpPr>
            <a:spLocks noChangeShapeType="1"/>
          </p:cNvSpPr>
          <p:nvPr/>
        </p:nvSpPr>
        <p:spPr bwMode="auto">
          <a:xfrm flipV="1">
            <a:off x="1444625" y="338138"/>
            <a:ext cx="1588" cy="7034212"/>
          </a:xfrm>
          <a:prstGeom prst="line">
            <a:avLst/>
          </a:prstGeom>
          <a:noFill/>
          <a:ln w="793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159" name="Line 7"/>
          <p:cNvSpPr>
            <a:spLocks noChangeShapeType="1"/>
          </p:cNvSpPr>
          <p:nvPr/>
        </p:nvSpPr>
        <p:spPr bwMode="auto">
          <a:xfrm flipH="1" flipV="1">
            <a:off x="3948113" y="338138"/>
            <a:ext cx="1587" cy="4386262"/>
          </a:xfrm>
          <a:prstGeom prst="line">
            <a:avLst/>
          </a:prstGeom>
          <a:noFill/>
          <a:ln w="793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160" name="Freeform 8"/>
          <p:cNvSpPr>
            <a:spLocks/>
          </p:cNvSpPr>
          <p:nvPr/>
        </p:nvSpPr>
        <p:spPr bwMode="auto">
          <a:xfrm>
            <a:off x="3200400" y="4752975"/>
            <a:ext cx="738188" cy="2452688"/>
          </a:xfrm>
          <a:custGeom>
            <a:avLst/>
            <a:gdLst>
              <a:gd name="T0" fmla="*/ 2147483647 w 465"/>
              <a:gd name="T1" fmla="*/ 0 h 1561"/>
              <a:gd name="T2" fmla="*/ 2147483647 w 465"/>
              <a:gd name="T3" fmla="*/ 2147483647 h 1561"/>
              <a:gd name="T4" fmla="*/ 2147483647 w 465"/>
              <a:gd name="T5" fmla="*/ 2147483647 h 1561"/>
              <a:gd name="T6" fmla="*/ 0 w 465"/>
              <a:gd name="T7" fmla="*/ 2147483647 h 1561"/>
              <a:gd name="T8" fmla="*/ 2147483647 w 465"/>
              <a:gd name="T9" fmla="*/ 0 h 1561"/>
              <a:gd name="T10" fmla="*/ 0 60000 65536"/>
              <a:gd name="T11" fmla="*/ 0 60000 65536"/>
              <a:gd name="T12" fmla="*/ 0 60000 65536"/>
              <a:gd name="T13" fmla="*/ 0 60000 65536"/>
              <a:gd name="T14" fmla="*/ 0 60000 65536"/>
              <a:gd name="T15" fmla="*/ 0 w 465"/>
              <a:gd name="T16" fmla="*/ 0 h 1561"/>
              <a:gd name="T17" fmla="*/ 465 w 465"/>
              <a:gd name="T18" fmla="*/ 1561 h 1561"/>
            </a:gdLst>
            <a:ahLst/>
            <a:cxnLst>
              <a:cxn ang="T10">
                <a:pos x="T0" y="T1"/>
              </a:cxn>
              <a:cxn ang="T11">
                <a:pos x="T2" y="T3"/>
              </a:cxn>
              <a:cxn ang="T12">
                <a:pos x="T4" y="T5"/>
              </a:cxn>
              <a:cxn ang="T13">
                <a:pos x="T6" y="T7"/>
              </a:cxn>
              <a:cxn ang="T14">
                <a:pos x="T8" y="T9"/>
              </a:cxn>
            </a:cxnLst>
            <a:rect l="T15" t="T16" r="T17" b="T18"/>
            <a:pathLst>
              <a:path w="465" h="1561">
                <a:moveTo>
                  <a:pt x="50" y="0"/>
                </a:moveTo>
                <a:lnTo>
                  <a:pt x="465" y="1548"/>
                </a:lnTo>
                <a:lnTo>
                  <a:pt x="427" y="1561"/>
                </a:lnTo>
                <a:lnTo>
                  <a:pt x="0" y="12"/>
                </a:lnTo>
                <a:lnTo>
                  <a:pt x="5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161" name="Line 9"/>
          <p:cNvSpPr>
            <a:spLocks noChangeShapeType="1"/>
          </p:cNvSpPr>
          <p:nvPr/>
        </p:nvSpPr>
        <p:spPr bwMode="auto">
          <a:xfrm>
            <a:off x="3459163" y="4932363"/>
            <a:ext cx="798512" cy="1587"/>
          </a:xfrm>
          <a:prstGeom prst="line">
            <a:avLst/>
          </a:prstGeom>
          <a:noFill/>
          <a:ln w="793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162" name="Line 10"/>
          <p:cNvSpPr>
            <a:spLocks noChangeShapeType="1"/>
          </p:cNvSpPr>
          <p:nvPr/>
        </p:nvSpPr>
        <p:spPr bwMode="auto">
          <a:xfrm flipV="1">
            <a:off x="1825625" y="352425"/>
            <a:ext cx="1588" cy="6988175"/>
          </a:xfrm>
          <a:prstGeom prst="line">
            <a:avLst/>
          </a:prstGeom>
          <a:noFill/>
          <a:ln w="793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163" name="Freeform 11"/>
          <p:cNvSpPr>
            <a:spLocks/>
          </p:cNvSpPr>
          <p:nvPr/>
        </p:nvSpPr>
        <p:spPr bwMode="auto">
          <a:xfrm>
            <a:off x="3459163" y="4953000"/>
            <a:ext cx="638175" cy="2097088"/>
          </a:xfrm>
          <a:custGeom>
            <a:avLst/>
            <a:gdLst>
              <a:gd name="T0" fmla="*/ 2147483647 w 402"/>
              <a:gd name="T1" fmla="*/ 0 h 1321"/>
              <a:gd name="T2" fmla="*/ 2147483647 w 402"/>
              <a:gd name="T3" fmla="*/ 2147483647 h 1321"/>
              <a:gd name="T4" fmla="*/ 2147483647 w 402"/>
              <a:gd name="T5" fmla="*/ 2147483647 h 1321"/>
              <a:gd name="T6" fmla="*/ 0 w 402"/>
              <a:gd name="T7" fmla="*/ 2147483647 h 1321"/>
              <a:gd name="T8" fmla="*/ 2147483647 w 402"/>
              <a:gd name="T9" fmla="*/ 0 h 1321"/>
              <a:gd name="T10" fmla="*/ 0 60000 65536"/>
              <a:gd name="T11" fmla="*/ 0 60000 65536"/>
              <a:gd name="T12" fmla="*/ 0 60000 65536"/>
              <a:gd name="T13" fmla="*/ 0 60000 65536"/>
              <a:gd name="T14" fmla="*/ 0 60000 65536"/>
              <a:gd name="T15" fmla="*/ 0 w 402"/>
              <a:gd name="T16" fmla="*/ 0 h 1321"/>
              <a:gd name="T17" fmla="*/ 402 w 402"/>
              <a:gd name="T18" fmla="*/ 1321 h 1321"/>
            </a:gdLst>
            <a:ahLst/>
            <a:cxnLst>
              <a:cxn ang="T10">
                <a:pos x="T0" y="T1"/>
              </a:cxn>
              <a:cxn ang="T11">
                <a:pos x="T2" y="T3"/>
              </a:cxn>
              <a:cxn ang="T12">
                <a:pos x="T4" y="T5"/>
              </a:cxn>
              <a:cxn ang="T13">
                <a:pos x="T6" y="T7"/>
              </a:cxn>
              <a:cxn ang="T14">
                <a:pos x="T8" y="T9"/>
              </a:cxn>
            </a:cxnLst>
            <a:rect l="T15" t="T16" r="T17" b="T18"/>
            <a:pathLst>
              <a:path w="402" h="1321">
                <a:moveTo>
                  <a:pt x="51" y="0"/>
                </a:moveTo>
                <a:lnTo>
                  <a:pt x="402" y="1309"/>
                </a:lnTo>
                <a:lnTo>
                  <a:pt x="352" y="1321"/>
                </a:lnTo>
                <a:lnTo>
                  <a:pt x="0" y="12"/>
                </a:lnTo>
                <a:lnTo>
                  <a:pt x="5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164" name="Line 12"/>
          <p:cNvSpPr>
            <a:spLocks noChangeShapeType="1"/>
          </p:cNvSpPr>
          <p:nvPr/>
        </p:nvSpPr>
        <p:spPr bwMode="auto">
          <a:xfrm>
            <a:off x="3894138" y="7170738"/>
            <a:ext cx="192087" cy="1587"/>
          </a:xfrm>
          <a:prstGeom prst="line">
            <a:avLst/>
          </a:prstGeom>
          <a:noFill/>
          <a:ln w="793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165" name="Line 13"/>
          <p:cNvSpPr>
            <a:spLocks noChangeShapeType="1"/>
          </p:cNvSpPr>
          <p:nvPr/>
        </p:nvSpPr>
        <p:spPr bwMode="auto">
          <a:xfrm flipV="1">
            <a:off x="4044950" y="7180263"/>
            <a:ext cx="1588" cy="188912"/>
          </a:xfrm>
          <a:prstGeom prst="line">
            <a:avLst/>
          </a:prstGeom>
          <a:noFill/>
          <a:ln w="793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166" name="Line 14"/>
          <p:cNvSpPr>
            <a:spLocks noChangeShapeType="1"/>
          </p:cNvSpPr>
          <p:nvPr/>
        </p:nvSpPr>
        <p:spPr bwMode="auto">
          <a:xfrm>
            <a:off x="3949700" y="3638550"/>
            <a:ext cx="0" cy="100330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9167" name="Line 15"/>
          <p:cNvSpPr>
            <a:spLocks noChangeShapeType="1"/>
          </p:cNvSpPr>
          <p:nvPr/>
        </p:nvSpPr>
        <p:spPr bwMode="auto">
          <a:xfrm>
            <a:off x="3200400" y="4730750"/>
            <a:ext cx="330200"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9168" name="Rectangle 16"/>
          <p:cNvSpPr>
            <a:spLocks noChangeArrowheads="1"/>
          </p:cNvSpPr>
          <p:nvPr/>
        </p:nvSpPr>
        <p:spPr bwMode="auto">
          <a:xfrm>
            <a:off x="2532063" y="2266950"/>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49169" name="Line 18"/>
          <p:cNvSpPr>
            <a:spLocks noChangeShapeType="1"/>
          </p:cNvSpPr>
          <p:nvPr/>
        </p:nvSpPr>
        <p:spPr bwMode="auto">
          <a:xfrm>
            <a:off x="2044700" y="2214563"/>
            <a:ext cx="1773238" cy="1587"/>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170" name="Line 19"/>
          <p:cNvSpPr>
            <a:spLocks noChangeShapeType="1"/>
          </p:cNvSpPr>
          <p:nvPr/>
        </p:nvSpPr>
        <p:spPr bwMode="auto">
          <a:xfrm>
            <a:off x="2044700" y="2633663"/>
            <a:ext cx="1733550" cy="1587"/>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171" name="Line 20"/>
          <p:cNvSpPr>
            <a:spLocks noChangeShapeType="1"/>
          </p:cNvSpPr>
          <p:nvPr/>
        </p:nvSpPr>
        <p:spPr bwMode="auto">
          <a:xfrm>
            <a:off x="1984375" y="7110413"/>
            <a:ext cx="1654175" cy="1587"/>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172" name="Line 21"/>
          <p:cNvSpPr>
            <a:spLocks noChangeShapeType="1"/>
          </p:cNvSpPr>
          <p:nvPr/>
        </p:nvSpPr>
        <p:spPr bwMode="auto">
          <a:xfrm>
            <a:off x="2005013" y="6710363"/>
            <a:ext cx="1535112" cy="1587"/>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173" name="Line 22"/>
          <p:cNvSpPr>
            <a:spLocks noChangeShapeType="1"/>
          </p:cNvSpPr>
          <p:nvPr/>
        </p:nvSpPr>
        <p:spPr bwMode="auto">
          <a:xfrm>
            <a:off x="1984375" y="6291263"/>
            <a:ext cx="1455738" cy="1587"/>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174" name="Line 23"/>
          <p:cNvSpPr>
            <a:spLocks noChangeShapeType="1"/>
          </p:cNvSpPr>
          <p:nvPr/>
        </p:nvSpPr>
        <p:spPr bwMode="auto">
          <a:xfrm>
            <a:off x="2024063" y="5872163"/>
            <a:ext cx="1236662" cy="1587"/>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175" name="Line 24"/>
          <p:cNvSpPr>
            <a:spLocks noChangeShapeType="1"/>
          </p:cNvSpPr>
          <p:nvPr/>
        </p:nvSpPr>
        <p:spPr bwMode="auto">
          <a:xfrm>
            <a:off x="2044700" y="5511800"/>
            <a:ext cx="1216025" cy="1588"/>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176" name="Line 25"/>
          <p:cNvSpPr>
            <a:spLocks noChangeShapeType="1"/>
          </p:cNvSpPr>
          <p:nvPr/>
        </p:nvSpPr>
        <p:spPr bwMode="auto">
          <a:xfrm>
            <a:off x="2063750" y="5011738"/>
            <a:ext cx="1117600" cy="1587"/>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177" name="Line 26"/>
          <p:cNvSpPr>
            <a:spLocks noChangeShapeType="1"/>
          </p:cNvSpPr>
          <p:nvPr/>
        </p:nvSpPr>
        <p:spPr bwMode="auto">
          <a:xfrm>
            <a:off x="2063750" y="4532313"/>
            <a:ext cx="1376363" cy="1587"/>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178" name="Line 27"/>
          <p:cNvSpPr>
            <a:spLocks noChangeShapeType="1"/>
          </p:cNvSpPr>
          <p:nvPr/>
        </p:nvSpPr>
        <p:spPr bwMode="auto">
          <a:xfrm>
            <a:off x="2044700" y="4213225"/>
            <a:ext cx="1414463" cy="1588"/>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179" name="Line 28"/>
          <p:cNvSpPr>
            <a:spLocks noChangeShapeType="1"/>
          </p:cNvSpPr>
          <p:nvPr/>
        </p:nvSpPr>
        <p:spPr bwMode="auto">
          <a:xfrm>
            <a:off x="2063750" y="3673475"/>
            <a:ext cx="1774825" cy="1588"/>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180" name="Rectangle 29"/>
          <p:cNvSpPr>
            <a:spLocks noChangeArrowheads="1"/>
          </p:cNvSpPr>
          <p:nvPr/>
        </p:nvSpPr>
        <p:spPr bwMode="auto">
          <a:xfrm>
            <a:off x="1903413" y="3465513"/>
            <a:ext cx="34448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600" b="1">
                <a:solidFill>
                  <a:srgbClr val="000000"/>
                </a:solidFill>
                <a:latin typeface="Kruti Dev 010" charset="0"/>
              </a:rPr>
              <a:t>¼,l½</a:t>
            </a:r>
            <a:endParaRPr lang="en-US" sz="1600">
              <a:latin typeface="Kruti Dev 010" charset="0"/>
            </a:endParaRPr>
          </a:p>
        </p:txBody>
      </p:sp>
      <p:sp>
        <p:nvSpPr>
          <p:cNvPr id="49181" name="Rectangle 30"/>
          <p:cNvSpPr>
            <a:spLocks noChangeArrowheads="1"/>
          </p:cNvSpPr>
          <p:nvPr/>
        </p:nvSpPr>
        <p:spPr bwMode="auto">
          <a:xfrm>
            <a:off x="1912938" y="4316413"/>
            <a:ext cx="34448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600" b="1">
                <a:solidFill>
                  <a:srgbClr val="000000"/>
                </a:solidFill>
                <a:latin typeface="Kruti Dev 010" charset="0"/>
              </a:rPr>
              <a:t>¼,l½</a:t>
            </a:r>
          </a:p>
        </p:txBody>
      </p:sp>
      <p:sp>
        <p:nvSpPr>
          <p:cNvPr id="49182" name="Rectangle 31"/>
          <p:cNvSpPr>
            <a:spLocks noChangeArrowheads="1"/>
          </p:cNvSpPr>
          <p:nvPr/>
        </p:nvSpPr>
        <p:spPr bwMode="auto">
          <a:xfrm>
            <a:off x="1900238" y="4786313"/>
            <a:ext cx="7651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600" b="1">
                <a:solidFill>
                  <a:srgbClr val="000000"/>
                </a:solidFill>
                <a:latin typeface="Kruti Dev 010" charset="0"/>
              </a:rPr>
              <a:t>¼lh MCY;w½</a:t>
            </a:r>
          </a:p>
        </p:txBody>
      </p:sp>
      <p:sp>
        <p:nvSpPr>
          <p:cNvPr id="49183" name="Rectangle 32"/>
          <p:cNvSpPr>
            <a:spLocks noChangeArrowheads="1"/>
          </p:cNvSpPr>
          <p:nvPr/>
        </p:nvSpPr>
        <p:spPr bwMode="auto">
          <a:xfrm>
            <a:off x="1816100" y="3990975"/>
            <a:ext cx="7080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l"/>
            <a:r>
              <a:rPr lang="en-US" sz="1600" b="1">
                <a:solidFill>
                  <a:srgbClr val="000000"/>
                </a:solidFill>
                <a:latin typeface="Kruti Dev 010" charset="0"/>
              </a:rPr>
              <a:t>¼Mh½</a:t>
            </a:r>
          </a:p>
        </p:txBody>
      </p:sp>
      <p:sp>
        <p:nvSpPr>
          <p:cNvPr id="49184" name="AutoShape 34"/>
          <p:cNvSpPr>
            <a:spLocks noChangeArrowheads="1"/>
          </p:cNvSpPr>
          <p:nvPr/>
        </p:nvSpPr>
        <p:spPr bwMode="auto">
          <a:xfrm rot="16200000" flipH="1">
            <a:off x="2538413" y="4919662"/>
            <a:ext cx="241300" cy="479425"/>
          </a:xfrm>
          <a:prstGeom prst="rightArrow">
            <a:avLst>
              <a:gd name="adj1" fmla="val 50000"/>
              <a:gd name="adj2" fmla="val 50005"/>
            </a:avLst>
          </a:prstGeom>
          <a:solidFill>
            <a:schemeClr val="tx2"/>
          </a:solidFill>
          <a:ln w="12700">
            <a:solidFill>
              <a:schemeClr val="tx1"/>
            </a:solidFill>
            <a:miter lim="800000"/>
            <a:headEnd/>
            <a:tailEnd/>
          </a:ln>
        </p:spPr>
        <p:txBody>
          <a:bodyPr wrap="none" anchor="ctr"/>
          <a:lstStyle/>
          <a:p>
            <a:endParaRPr lang="en-US">
              <a:latin typeface="Kruti Dev 010" charset="0"/>
            </a:endParaRPr>
          </a:p>
        </p:txBody>
      </p:sp>
      <p:sp>
        <p:nvSpPr>
          <p:cNvPr id="49185" name="Rectangle 61"/>
          <p:cNvSpPr>
            <a:spLocks noChangeArrowheads="1"/>
          </p:cNvSpPr>
          <p:nvPr/>
        </p:nvSpPr>
        <p:spPr bwMode="auto">
          <a:xfrm>
            <a:off x="1808163" y="5091113"/>
            <a:ext cx="130175"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5600">
                <a:solidFill>
                  <a:srgbClr val="000000"/>
                </a:solidFill>
                <a:latin typeface="Kruti Dev 010" charset="0"/>
              </a:rPr>
              <a:t>(</a:t>
            </a:r>
            <a:endParaRPr lang="en-US" sz="2400">
              <a:latin typeface="Kruti Dev 010" charset="0"/>
            </a:endParaRPr>
          </a:p>
        </p:txBody>
      </p:sp>
      <p:sp>
        <p:nvSpPr>
          <p:cNvPr id="49186" name="Rectangle 62"/>
          <p:cNvSpPr>
            <a:spLocks noChangeArrowheads="1"/>
          </p:cNvSpPr>
          <p:nvPr/>
        </p:nvSpPr>
        <p:spPr bwMode="auto">
          <a:xfrm>
            <a:off x="3241675" y="5081588"/>
            <a:ext cx="449263"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5600">
                <a:solidFill>
                  <a:srgbClr val="000000"/>
                </a:solidFill>
                <a:latin typeface="Kruti Dev 010" charset="0"/>
              </a:rPr>
              <a:t>)</a:t>
            </a:r>
            <a:endParaRPr lang="en-US" sz="2400">
              <a:latin typeface="Kruti Dev 010" charset="0"/>
            </a:endParaRPr>
          </a:p>
        </p:txBody>
      </p:sp>
      <p:sp>
        <p:nvSpPr>
          <p:cNvPr id="49187" name="Rectangle 63"/>
          <p:cNvSpPr>
            <a:spLocks noChangeArrowheads="1"/>
          </p:cNvSpPr>
          <p:nvPr/>
        </p:nvSpPr>
        <p:spPr bwMode="auto">
          <a:xfrm>
            <a:off x="4979988" y="1119188"/>
            <a:ext cx="4708525" cy="61499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Kruti Dev 010" charset="0"/>
            </a:endParaRPr>
          </a:p>
        </p:txBody>
      </p:sp>
      <p:pic>
        <p:nvPicPr>
          <p:cNvPr id="49188" name="Picture 64"/>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967288" y="404813"/>
            <a:ext cx="4738687" cy="691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89" name="Rectangle 65"/>
          <p:cNvSpPr>
            <a:spLocks noChangeArrowheads="1"/>
          </p:cNvSpPr>
          <p:nvPr/>
        </p:nvSpPr>
        <p:spPr bwMode="auto">
          <a:xfrm>
            <a:off x="4968875" y="404813"/>
            <a:ext cx="4706938" cy="6875462"/>
          </a:xfrm>
          <a:prstGeom prst="rect">
            <a:avLst/>
          </a:prstGeom>
          <a:solidFill>
            <a:schemeClr val="tx1">
              <a:alpha val="50195"/>
            </a:schemeClr>
          </a:solidFill>
          <a:ln w="12700">
            <a:solidFill>
              <a:schemeClr val="tx1"/>
            </a:solidFill>
            <a:miter lim="800000"/>
            <a:headEnd/>
            <a:tailEnd/>
          </a:ln>
        </p:spPr>
        <p:txBody>
          <a:bodyPr wrap="none" anchor="ctr"/>
          <a:lstStyle/>
          <a:p>
            <a:endParaRPr lang="en-US">
              <a:latin typeface="Kruti Dev 010" charset="0"/>
            </a:endParaRPr>
          </a:p>
        </p:txBody>
      </p:sp>
      <p:sp>
        <p:nvSpPr>
          <p:cNvPr id="49190" name="Rectangle 66"/>
          <p:cNvSpPr>
            <a:spLocks noChangeArrowheads="1"/>
          </p:cNvSpPr>
          <p:nvPr/>
        </p:nvSpPr>
        <p:spPr bwMode="auto">
          <a:xfrm>
            <a:off x="5011738" y="433388"/>
            <a:ext cx="4694237" cy="6821487"/>
          </a:xfrm>
          <a:prstGeom prst="rect">
            <a:avLst/>
          </a:prstGeom>
          <a:noFill/>
          <a:ln w="133350">
            <a:solidFill>
              <a:srgbClr val="1822CD"/>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Kruti Dev 010" charset="0"/>
            </a:endParaRPr>
          </a:p>
        </p:txBody>
      </p:sp>
      <p:sp>
        <p:nvSpPr>
          <p:cNvPr id="856139" name="Rectangle 75"/>
          <p:cNvSpPr>
            <a:spLocks noChangeArrowheads="1"/>
          </p:cNvSpPr>
          <p:nvPr/>
        </p:nvSpPr>
        <p:spPr bwMode="auto">
          <a:xfrm>
            <a:off x="2243138" y="468313"/>
            <a:ext cx="839787" cy="492125"/>
          </a:xfrm>
          <a:prstGeom prst="rect">
            <a:avLst/>
          </a:prstGeom>
          <a:noFill/>
          <a:ln>
            <a:noFill/>
          </a:ln>
          <a:effectLst>
            <a:outerShdw blurRad="63500" dist="46662" dir="3284183"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defRPr/>
            </a:pPr>
            <a:r>
              <a:rPr lang="en-US" sz="3200" b="1">
                <a:solidFill>
                  <a:schemeClr val="hlink"/>
                </a:solidFill>
                <a:latin typeface="Kruti Dev 010" charset="0"/>
              </a:rPr>
              <a:t>;gks</a:t>
            </a:r>
            <a:r>
              <a:rPr lang="ja-JP" altLang="en-US" sz="3200" b="1">
                <a:solidFill>
                  <a:schemeClr val="hlink"/>
                </a:solidFill>
                <a:latin typeface="Kruti Dev 010" charset="0"/>
              </a:rPr>
              <a:t>’</a:t>
            </a:r>
            <a:r>
              <a:rPr lang="en-US" sz="3200" b="1">
                <a:solidFill>
                  <a:schemeClr val="hlink"/>
                </a:solidFill>
                <a:latin typeface="Kruti Dev 010" charset="0"/>
              </a:rPr>
              <a:t>kq</a:t>
            </a:r>
            <a:endParaRPr lang="en-US" sz="3200">
              <a:solidFill>
                <a:schemeClr val="hlink"/>
              </a:solidFill>
              <a:latin typeface="Kruti Dev 010" charset="0"/>
            </a:endParaRPr>
          </a:p>
        </p:txBody>
      </p:sp>
      <p:sp>
        <p:nvSpPr>
          <p:cNvPr id="49192" name="Line 76"/>
          <p:cNvSpPr>
            <a:spLocks noChangeShapeType="1"/>
          </p:cNvSpPr>
          <p:nvPr/>
        </p:nvSpPr>
        <p:spPr bwMode="auto">
          <a:xfrm>
            <a:off x="2044700" y="836613"/>
            <a:ext cx="1773238" cy="1587"/>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193" name="Text Box 79"/>
          <p:cNvSpPr txBox="1">
            <a:spLocks noChangeArrowheads="1"/>
          </p:cNvSpPr>
          <p:nvPr/>
        </p:nvSpPr>
        <p:spPr bwMode="auto">
          <a:xfrm>
            <a:off x="9050338" y="7342188"/>
            <a:ext cx="2397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latin typeface="Kruti Dev 010" charset="0"/>
              </a:rPr>
              <a:t> </a:t>
            </a:r>
          </a:p>
        </p:txBody>
      </p:sp>
      <p:sp>
        <p:nvSpPr>
          <p:cNvPr id="856158" name="Oval 94"/>
          <p:cNvSpPr>
            <a:spLocks noChangeArrowheads="1"/>
          </p:cNvSpPr>
          <p:nvPr/>
        </p:nvSpPr>
        <p:spPr bwMode="auto">
          <a:xfrm>
            <a:off x="1657350" y="328613"/>
            <a:ext cx="2403475" cy="725487"/>
          </a:xfrm>
          <a:prstGeom prst="ellipse">
            <a:avLst/>
          </a:prstGeom>
          <a:noFill/>
          <a:ln w="76200">
            <a:solidFill>
              <a:schemeClr val="hlink"/>
            </a:solidFill>
            <a:round/>
            <a:headEnd/>
            <a:tailEnd/>
          </a:ln>
          <a:effectLst>
            <a:outerShdw blurRad="63500" dist="71842" dir="2700000" algn="ctr" rotWithShape="0">
              <a:schemeClr val="tx2">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856159" name="Rectangle 95"/>
          <p:cNvSpPr>
            <a:spLocks noChangeArrowheads="1"/>
          </p:cNvSpPr>
          <p:nvPr/>
        </p:nvSpPr>
        <p:spPr bwMode="auto">
          <a:xfrm>
            <a:off x="6727825" y="641350"/>
            <a:ext cx="2706688" cy="625475"/>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3200" b="1" i="1" dirty="0">
                <a:solidFill>
                  <a:srgbClr val="66FFFF"/>
                </a:solidFill>
                <a:latin typeface="Kruti Dev 010" pitchFamily="2" charset="0"/>
              </a:rPr>
              <a:t> </a:t>
            </a:r>
            <a:endParaRPr lang="en-US" sz="1400" b="1" u="sng" dirty="0">
              <a:solidFill>
                <a:srgbClr val="66FFFF"/>
              </a:solidFill>
              <a:latin typeface="Kruti Dev 010" pitchFamily="2" charset="0"/>
            </a:endParaRPr>
          </a:p>
        </p:txBody>
      </p:sp>
      <p:sp>
        <p:nvSpPr>
          <p:cNvPr id="49196" name="Text Box 99"/>
          <p:cNvSpPr txBox="1">
            <a:spLocks noChangeArrowheads="1"/>
          </p:cNvSpPr>
          <p:nvPr/>
        </p:nvSpPr>
        <p:spPr bwMode="auto">
          <a:xfrm>
            <a:off x="9107488" y="7467600"/>
            <a:ext cx="1841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endParaRPr lang="en-US" sz="1000" b="1">
              <a:latin typeface="Kruti Dev 010" charset="0"/>
            </a:endParaRPr>
          </a:p>
        </p:txBody>
      </p:sp>
      <p:sp>
        <p:nvSpPr>
          <p:cNvPr id="49197" name="Text Box 100"/>
          <p:cNvSpPr txBox="1">
            <a:spLocks noChangeArrowheads="1"/>
          </p:cNvSpPr>
          <p:nvPr/>
        </p:nvSpPr>
        <p:spPr bwMode="auto">
          <a:xfrm>
            <a:off x="9015413" y="7353300"/>
            <a:ext cx="29368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latin typeface="Kruti Dev 010" charset="0"/>
              </a:rPr>
              <a:t>23</a:t>
            </a:r>
          </a:p>
        </p:txBody>
      </p:sp>
      <p:sp>
        <p:nvSpPr>
          <p:cNvPr id="856171" name="Rectangle 107"/>
          <p:cNvSpPr>
            <a:spLocks noChangeArrowheads="1"/>
          </p:cNvSpPr>
          <p:nvPr/>
        </p:nvSpPr>
        <p:spPr bwMode="auto">
          <a:xfrm>
            <a:off x="6472238" y="555625"/>
            <a:ext cx="3101975" cy="558800"/>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2800" b="1" i="1" dirty="0">
                <a:solidFill>
                  <a:schemeClr val="bg1"/>
                </a:solidFill>
                <a:latin typeface="Kruti Dev 010" pitchFamily="2" charset="0"/>
              </a:rPr>
              <a:t> </a:t>
            </a:r>
            <a:endParaRPr lang="en-US" b="1" u="sng" dirty="0">
              <a:solidFill>
                <a:schemeClr val="bg1"/>
              </a:solidFill>
              <a:latin typeface="Kruti Dev 010" pitchFamily="2" charset="0"/>
            </a:endParaRPr>
          </a:p>
        </p:txBody>
      </p:sp>
      <p:sp>
        <p:nvSpPr>
          <p:cNvPr id="49199" name="Text Box 111"/>
          <p:cNvSpPr txBox="1">
            <a:spLocks noChangeArrowheads="1"/>
          </p:cNvSpPr>
          <p:nvPr/>
        </p:nvSpPr>
        <p:spPr bwMode="auto">
          <a:xfrm rot="-5400000">
            <a:off x="-1285081" y="3556794"/>
            <a:ext cx="56149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endParaRPr lang="en-US" sz="1000">
              <a:latin typeface="Kruti Dev 010" charset="0"/>
            </a:endParaRPr>
          </a:p>
        </p:txBody>
      </p:sp>
      <p:sp>
        <p:nvSpPr>
          <p:cNvPr id="49200" name="Text Box 119"/>
          <p:cNvSpPr txBox="1">
            <a:spLocks noChangeArrowheads="1"/>
          </p:cNvSpPr>
          <p:nvPr/>
        </p:nvSpPr>
        <p:spPr bwMode="auto">
          <a:xfrm rot="-5400000">
            <a:off x="-1193006" y="3410744"/>
            <a:ext cx="56149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2800" b="1">
                <a:latin typeface="Kruti Dev 010" charset="0"/>
              </a:rPr>
              <a:t>bfrgkl ¼ƒ„½</a:t>
            </a:r>
            <a:endParaRPr lang="en-US" sz="2800">
              <a:latin typeface="Kruti Dev 010" charset="0"/>
            </a:endParaRPr>
          </a:p>
        </p:txBody>
      </p:sp>
      <p:grpSp>
        <p:nvGrpSpPr>
          <p:cNvPr id="49201" name="Group 64"/>
          <p:cNvGrpSpPr>
            <a:grpSpLocks/>
          </p:cNvGrpSpPr>
          <p:nvPr/>
        </p:nvGrpSpPr>
        <p:grpSpPr bwMode="auto">
          <a:xfrm>
            <a:off x="3251200" y="3009900"/>
            <a:ext cx="712788" cy="1658938"/>
            <a:chOff x="6153150" y="2946400"/>
            <a:chExt cx="901700" cy="1865313"/>
          </a:xfrm>
        </p:grpSpPr>
        <p:grpSp>
          <p:nvGrpSpPr>
            <p:cNvPr id="49209" name="Group 85"/>
            <p:cNvGrpSpPr>
              <a:grpSpLocks/>
            </p:cNvGrpSpPr>
            <p:nvPr/>
          </p:nvGrpSpPr>
          <p:grpSpPr bwMode="auto">
            <a:xfrm>
              <a:off x="6153150" y="3681413"/>
              <a:ext cx="901700" cy="947736"/>
              <a:chOff x="1557" y="1007"/>
              <a:chExt cx="2105" cy="1949"/>
            </a:xfrm>
          </p:grpSpPr>
          <p:grpSp>
            <p:nvGrpSpPr>
              <p:cNvPr id="49213" name="Group 87"/>
              <p:cNvGrpSpPr>
                <a:grpSpLocks/>
              </p:cNvGrpSpPr>
              <p:nvPr/>
            </p:nvGrpSpPr>
            <p:grpSpPr bwMode="auto">
              <a:xfrm>
                <a:off x="1557" y="1209"/>
                <a:ext cx="2105" cy="1421"/>
                <a:chOff x="578" y="2316"/>
                <a:chExt cx="2105" cy="1421"/>
              </a:xfrm>
            </p:grpSpPr>
            <p:sp>
              <p:nvSpPr>
                <p:cNvPr id="49219" name="Freeform 88" descr="Cork"/>
                <p:cNvSpPr>
                  <a:spLocks/>
                </p:cNvSpPr>
                <p:nvPr/>
              </p:nvSpPr>
              <p:spPr bwMode="auto">
                <a:xfrm>
                  <a:off x="633" y="2316"/>
                  <a:ext cx="2050" cy="256"/>
                </a:xfrm>
                <a:custGeom>
                  <a:avLst/>
                  <a:gdLst>
                    <a:gd name="T0" fmla="*/ 2147483647 w 592"/>
                    <a:gd name="T1" fmla="*/ 2147483647 h 90"/>
                    <a:gd name="T2" fmla="*/ 2147483647 w 592"/>
                    <a:gd name="T3" fmla="*/ 2147483647 h 90"/>
                    <a:gd name="T4" fmla="*/ 2147483647 w 592"/>
                    <a:gd name="T5" fmla="*/ 2147483647 h 90"/>
                    <a:gd name="T6" fmla="*/ 2147483647 w 592"/>
                    <a:gd name="T7" fmla="*/ 2147483647 h 90"/>
                    <a:gd name="T8" fmla="*/ 2147483647 w 592"/>
                    <a:gd name="T9" fmla="*/ 2147483647 h 90"/>
                    <a:gd name="T10" fmla="*/ 2147483647 w 592"/>
                    <a:gd name="T11" fmla="*/ 2147483647 h 90"/>
                    <a:gd name="T12" fmla="*/ 2147483647 w 592"/>
                    <a:gd name="T13" fmla="*/ 2147483647 h 90"/>
                    <a:gd name="T14" fmla="*/ 2147483647 w 592"/>
                    <a:gd name="T15" fmla="*/ 2147483647 h 90"/>
                    <a:gd name="T16" fmla="*/ 2147483647 w 592"/>
                    <a:gd name="T17" fmla="*/ 2147483647 h 90"/>
                    <a:gd name="T18" fmla="*/ 2147483647 w 592"/>
                    <a:gd name="T19" fmla="*/ 2147483647 h 90"/>
                    <a:gd name="T20" fmla="*/ 2147483647 w 592"/>
                    <a:gd name="T21" fmla="*/ 0 h 90"/>
                    <a:gd name="T22" fmla="*/ 2147483647 w 592"/>
                    <a:gd name="T23" fmla="*/ 2147483647 h 90"/>
                    <a:gd name="T24" fmla="*/ 2147483647 w 592"/>
                    <a:gd name="T25" fmla="*/ 2147483647 h 90"/>
                    <a:gd name="T26" fmla="*/ 2147483647 w 592"/>
                    <a:gd name="T27" fmla="*/ 2147483647 h 90"/>
                    <a:gd name="T28" fmla="*/ 2147483647 w 592"/>
                    <a:gd name="T29" fmla="*/ 2147483647 h 90"/>
                    <a:gd name="T30" fmla="*/ 2147483647 w 592"/>
                    <a:gd name="T31" fmla="*/ 2147483647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2"/>
                    <a:gd name="T49" fmla="*/ 0 h 90"/>
                    <a:gd name="T50" fmla="*/ 592 w 592"/>
                    <a:gd name="T51" fmla="*/ 90 h 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2" h="90">
                      <a:moveTo>
                        <a:pt x="8" y="90"/>
                      </a:moveTo>
                      <a:cubicBezTo>
                        <a:pt x="0" y="78"/>
                        <a:pt x="10" y="51"/>
                        <a:pt x="22" y="44"/>
                      </a:cubicBezTo>
                      <a:cubicBezTo>
                        <a:pt x="27" y="35"/>
                        <a:pt x="23" y="39"/>
                        <a:pt x="34" y="36"/>
                      </a:cubicBezTo>
                      <a:cubicBezTo>
                        <a:pt x="38" y="34"/>
                        <a:pt x="46" y="32"/>
                        <a:pt x="46" y="32"/>
                      </a:cubicBezTo>
                      <a:cubicBezTo>
                        <a:pt x="72" y="33"/>
                        <a:pt x="84" y="35"/>
                        <a:pt x="112" y="34"/>
                      </a:cubicBezTo>
                      <a:cubicBezTo>
                        <a:pt x="125" y="35"/>
                        <a:pt x="138" y="38"/>
                        <a:pt x="152" y="40"/>
                      </a:cubicBezTo>
                      <a:cubicBezTo>
                        <a:pt x="158" y="42"/>
                        <a:pt x="170" y="46"/>
                        <a:pt x="170" y="46"/>
                      </a:cubicBezTo>
                      <a:cubicBezTo>
                        <a:pt x="192" y="42"/>
                        <a:pt x="215" y="46"/>
                        <a:pt x="238" y="52"/>
                      </a:cubicBezTo>
                      <a:cubicBezTo>
                        <a:pt x="271" y="50"/>
                        <a:pt x="304" y="47"/>
                        <a:pt x="338" y="44"/>
                      </a:cubicBezTo>
                      <a:cubicBezTo>
                        <a:pt x="381" y="33"/>
                        <a:pt x="427" y="24"/>
                        <a:pt x="472" y="16"/>
                      </a:cubicBezTo>
                      <a:cubicBezTo>
                        <a:pt x="488" y="12"/>
                        <a:pt x="503" y="4"/>
                        <a:pt x="520" y="0"/>
                      </a:cubicBezTo>
                      <a:cubicBezTo>
                        <a:pt x="537" y="0"/>
                        <a:pt x="554" y="0"/>
                        <a:pt x="572" y="2"/>
                      </a:cubicBezTo>
                      <a:cubicBezTo>
                        <a:pt x="582" y="3"/>
                        <a:pt x="587" y="21"/>
                        <a:pt x="590" y="30"/>
                      </a:cubicBezTo>
                      <a:cubicBezTo>
                        <a:pt x="590" y="32"/>
                        <a:pt x="592" y="36"/>
                        <a:pt x="592" y="36"/>
                      </a:cubicBezTo>
                      <a:cubicBezTo>
                        <a:pt x="588" y="45"/>
                        <a:pt x="589" y="52"/>
                        <a:pt x="582" y="60"/>
                      </a:cubicBezTo>
                      <a:cubicBezTo>
                        <a:pt x="579" y="67"/>
                        <a:pt x="577" y="66"/>
                        <a:pt x="584" y="66"/>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49220" name="Freeform 89" descr="Cork"/>
                <p:cNvSpPr>
                  <a:spLocks/>
                </p:cNvSpPr>
                <p:nvPr/>
              </p:nvSpPr>
              <p:spPr bwMode="auto">
                <a:xfrm>
                  <a:off x="578" y="2506"/>
                  <a:ext cx="2074" cy="1231"/>
                </a:xfrm>
                <a:custGeom>
                  <a:avLst/>
                  <a:gdLst>
                    <a:gd name="T0" fmla="*/ 2147483647 w 599"/>
                    <a:gd name="T1" fmla="*/ 0 h 432"/>
                    <a:gd name="T2" fmla="*/ 2147483647 w 599"/>
                    <a:gd name="T3" fmla="*/ 2147483647 h 432"/>
                    <a:gd name="T4" fmla="*/ 2147483647 w 599"/>
                    <a:gd name="T5" fmla="*/ 2147483647 h 432"/>
                    <a:gd name="T6" fmla="*/ 2147483647 w 599"/>
                    <a:gd name="T7" fmla="*/ 2147483647 h 432"/>
                    <a:gd name="T8" fmla="*/ 2147483647 w 599"/>
                    <a:gd name="T9" fmla="*/ 2147483647 h 432"/>
                    <a:gd name="T10" fmla="*/ 2147483647 w 599"/>
                    <a:gd name="T11" fmla="*/ 2147483647 h 432"/>
                    <a:gd name="T12" fmla="*/ 2147483647 w 599"/>
                    <a:gd name="T13" fmla="*/ 2147483647 h 432"/>
                    <a:gd name="T14" fmla="*/ 2147483647 w 599"/>
                    <a:gd name="T15" fmla="*/ 2147483647 h 432"/>
                    <a:gd name="T16" fmla="*/ 2147483647 w 599"/>
                    <a:gd name="T17" fmla="*/ 2147483647 h 432"/>
                    <a:gd name="T18" fmla="*/ 2147483647 w 599"/>
                    <a:gd name="T19" fmla="*/ 2147483647 h 432"/>
                    <a:gd name="T20" fmla="*/ 2147483647 w 599"/>
                    <a:gd name="T21" fmla="*/ 2147483647 h 432"/>
                    <a:gd name="T22" fmla="*/ 2147483647 w 599"/>
                    <a:gd name="T23" fmla="*/ 2147483647 h 432"/>
                    <a:gd name="T24" fmla="*/ 2147483647 w 599"/>
                    <a:gd name="T25" fmla="*/ 2147483647 h 432"/>
                    <a:gd name="T26" fmla="*/ 2147483647 w 599"/>
                    <a:gd name="T27" fmla="*/ 2147483647 h 432"/>
                    <a:gd name="T28" fmla="*/ 2147483647 w 599"/>
                    <a:gd name="T29" fmla="*/ 2147483647 h 432"/>
                    <a:gd name="T30" fmla="*/ 2147483647 w 599"/>
                    <a:gd name="T31" fmla="*/ 2147483647 h 432"/>
                    <a:gd name="T32" fmla="*/ 2147483647 w 599"/>
                    <a:gd name="T33" fmla="*/ 2147483647 h 432"/>
                    <a:gd name="T34" fmla="*/ 2147483647 w 599"/>
                    <a:gd name="T35" fmla="*/ 2147483647 h 432"/>
                    <a:gd name="T36" fmla="*/ 2147483647 w 599"/>
                    <a:gd name="T37" fmla="*/ 2147483647 h 432"/>
                    <a:gd name="T38" fmla="*/ 2147483647 w 599"/>
                    <a:gd name="T39" fmla="*/ 2147483647 h 432"/>
                    <a:gd name="T40" fmla="*/ 2147483647 w 599"/>
                    <a:gd name="T41" fmla="*/ 2147483647 h 432"/>
                    <a:gd name="T42" fmla="*/ 2147483647 w 599"/>
                    <a:gd name="T43" fmla="*/ 2147483647 h 432"/>
                    <a:gd name="T44" fmla="*/ 2147483647 w 599"/>
                    <a:gd name="T45" fmla="*/ 2147483647 h 432"/>
                    <a:gd name="T46" fmla="*/ 2147483647 w 599"/>
                    <a:gd name="T47" fmla="*/ 2147483647 h 432"/>
                    <a:gd name="T48" fmla="*/ 2147483647 w 599"/>
                    <a:gd name="T49" fmla="*/ 2147483647 h 432"/>
                    <a:gd name="T50" fmla="*/ 2147483647 w 599"/>
                    <a:gd name="T51" fmla="*/ 2147483647 h 432"/>
                    <a:gd name="T52" fmla="*/ 2147483647 w 599"/>
                    <a:gd name="T53" fmla="*/ 2147483647 h 432"/>
                    <a:gd name="T54" fmla="*/ 2147483647 w 599"/>
                    <a:gd name="T55" fmla="*/ 2147483647 h 432"/>
                    <a:gd name="T56" fmla="*/ 2147483647 w 599"/>
                    <a:gd name="T57" fmla="*/ 2147483647 h 432"/>
                    <a:gd name="T58" fmla="*/ 2147483647 w 599"/>
                    <a:gd name="T59" fmla="*/ 2147483647 h 432"/>
                    <a:gd name="T60" fmla="*/ 2147483647 w 599"/>
                    <a:gd name="T61" fmla="*/ 2147483647 h 4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99"/>
                    <a:gd name="T94" fmla="*/ 0 h 432"/>
                    <a:gd name="T95" fmla="*/ 599 w 599"/>
                    <a:gd name="T96" fmla="*/ 432 h 4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99" h="432">
                      <a:moveTo>
                        <a:pt x="599" y="0"/>
                      </a:moveTo>
                      <a:cubicBezTo>
                        <a:pt x="597" y="2"/>
                        <a:pt x="596" y="4"/>
                        <a:pt x="595" y="6"/>
                      </a:cubicBezTo>
                      <a:cubicBezTo>
                        <a:pt x="593" y="7"/>
                        <a:pt x="590" y="8"/>
                        <a:pt x="589" y="10"/>
                      </a:cubicBezTo>
                      <a:cubicBezTo>
                        <a:pt x="587" y="11"/>
                        <a:pt x="585" y="23"/>
                        <a:pt x="585" y="24"/>
                      </a:cubicBezTo>
                      <a:cubicBezTo>
                        <a:pt x="575" y="45"/>
                        <a:pt x="570" y="72"/>
                        <a:pt x="557" y="92"/>
                      </a:cubicBezTo>
                      <a:cubicBezTo>
                        <a:pt x="551" y="130"/>
                        <a:pt x="537" y="171"/>
                        <a:pt x="525" y="208"/>
                      </a:cubicBezTo>
                      <a:cubicBezTo>
                        <a:pt x="523" y="228"/>
                        <a:pt x="519" y="246"/>
                        <a:pt x="515" y="266"/>
                      </a:cubicBezTo>
                      <a:cubicBezTo>
                        <a:pt x="511" y="294"/>
                        <a:pt x="511" y="322"/>
                        <a:pt x="505" y="350"/>
                      </a:cubicBezTo>
                      <a:cubicBezTo>
                        <a:pt x="503" y="368"/>
                        <a:pt x="503" y="385"/>
                        <a:pt x="495" y="402"/>
                      </a:cubicBezTo>
                      <a:cubicBezTo>
                        <a:pt x="492" y="416"/>
                        <a:pt x="474" y="420"/>
                        <a:pt x="461" y="422"/>
                      </a:cubicBezTo>
                      <a:cubicBezTo>
                        <a:pt x="440" y="416"/>
                        <a:pt x="450" y="419"/>
                        <a:pt x="433" y="414"/>
                      </a:cubicBezTo>
                      <a:cubicBezTo>
                        <a:pt x="429" y="412"/>
                        <a:pt x="421" y="410"/>
                        <a:pt x="421" y="410"/>
                      </a:cubicBezTo>
                      <a:cubicBezTo>
                        <a:pt x="410" y="394"/>
                        <a:pt x="414" y="367"/>
                        <a:pt x="425" y="352"/>
                      </a:cubicBezTo>
                      <a:cubicBezTo>
                        <a:pt x="426" y="347"/>
                        <a:pt x="431" y="342"/>
                        <a:pt x="431" y="338"/>
                      </a:cubicBezTo>
                      <a:cubicBezTo>
                        <a:pt x="429" y="328"/>
                        <a:pt x="405" y="328"/>
                        <a:pt x="405" y="328"/>
                      </a:cubicBezTo>
                      <a:cubicBezTo>
                        <a:pt x="392" y="315"/>
                        <a:pt x="365" y="319"/>
                        <a:pt x="347" y="316"/>
                      </a:cubicBezTo>
                      <a:cubicBezTo>
                        <a:pt x="268" y="322"/>
                        <a:pt x="188" y="334"/>
                        <a:pt x="113" y="360"/>
                      </a:cubicBezTo>
                      <a:cubicBezTo>
                        <a:pt x="101" y="377"/>
                        <a:pt x="116" y="356"/>
                        <a:pt x="103" y="368"/>
                      </a:cubicBezTo>
                      <a:cubicBezTo>
                        <a:pt x="99" y="370"/>
                        <a:pt x="90" y="387"/>
                        <a:pt x="87" y="392"/>
                      </a:cubicBezTo>
                      <a:cubicBezTo>
                        <a:pt x="94" y="431"/>
                        <a:pt x="75" y="417"/>
                        <a:pt x="53" y="432"/>
                      </a:cubicBezTo>
                      <a:cubicBezTo>
                        <a:pt x="44" y="429"/>
                        <a:pt x="36" y="426"/>
                        <a:pt x="29" y="422"/>
                      </a:cubicBezTo>
                      <a:cubicBezTo>
                        <a:pt x="24" y="419"/>
                        <a:pt x="17" y="414"/>
                        <a:pt x="17" y="414"/>
                      </a:cubicBezTo>
                      <a:cubicBezTo>
                        <a:pt x="12" y="399"/>
                        <a:pt x="16" y="404"/>
                        <a:pt x="7" y="398"/>
                      </a:cubicBezTo>
                      <a:cubicBezTo>
                        <a:pt x="0" y="388"/>
                        <a:pt x="5" y="380"/>
                        <a:pt x="11" y="372"/>
                      </a:cubicBezTo>
                      <a:cubicBezTo>
                        <a:pt x="8" y="357"/>
                        <a:pt x="13" y="347"/>
                        <a:pt x="17" y="334"/>
                      </a:cubicBezTo>
                      <a:cubicBezTo>
                        <a:pt x="19" y="311"/>
                        <a:pt x="19" y="283"/>
                        <a:pt x="27" y="262"/>
                      </a:cubicBezTo>
                      <a:cubicBezTo>
                        <a:pt x="28" y="237"/>
                        <a:pt x="32" y="212"/>
                        <a:pt x="29" y="188"/>
                      </a:cubicBezTo>
                      <a:cubicBezTo>
                        <a:pt x="31" y="167"/>
                        <a:pt x="27" y="146"/>
                        <a:pt x="31" y="126"/>
                      </a:cubicBezTo>
                      <a:cubicBezTo>
                        <a:pt x="29" y="108"/>
                        <a:pt x="27" y="99"/>
                        <a:pt x="29" y="82"/>
                      </a:cubicBezTo>
                      <a:cubicBezTo>
                        <a:pt x="26" y="64"/>
                        <a:pt x="23" y="47"/>
                        <a:pt x="21" y="30"/>
                      </a:cubicBezTo>
                      <a:cubicBezTo>
                        <a:pt x="23" y="10"/>
                        <a:pt x="28" y="9"/>
                        <a:pt x="19" y="14"/>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grpSp>
          <p:sp>
            <p:nvSpPr>
              <p:cNvPr id="49214" name="Freeform 91"/>
              <p:cNvSpPr>
                <a:spLocks/>
              </p:cNvSpPr>
              <p:nvPr/>
            </p:nvSpPr>
            <p:spPr bwMode="auto">
              <a:xfrm>
                <a:off x="1616" y="2649"/>
                <a:ext cx="88" cy="277"/>
              </a:xfrm>
              <a:custGeom>
                <a:avLst/>
                <a:gdLst>
                  <a:gd name="T0" fmla="*/ 218 w 85"/>
                  <a:gd name="T1" fmla="*/ 3 h 318"/>
                  <a:gd name="T2" fmla="*/ 190 w 85"/>
                  <a:gd name="T3" fmla="*/ 3 h 318"/>
                  <a:gd name="T4" fmla="*/ 144 w 85"/>
                  <a:gd name="T5" fmla="*/ 3 h 318"/>
                  <a:gd name="T6" fmla="*/ 165 w 85"/>
                  <a:gd name="T7" fmla="*/ 3 h 318"/>
                  <a:gd name="T8" fmla="*/ 190 w 85"/>
                  <a:gd name="T9" fmla="*/ 3 h 318"/>
                  <a:gd name="T10" fmla="*/ 113 w 85"/>
                  <a:gd name="T11" fmla="*/ 3 h 318"/>
                  <a:gd name="T12" fmla="*/ 113 w 85"/>
                  <a:gd name="T13" fmla="*/ 3 h 318"/>
                  <a:gd name="T14" fmla="*/ 144 w 85"/>
                  <a:gd name="T15" fmla="*/ 3 h 318"/>
                  <a:gd name="T16" fmla="*/ 86 w 85"/>
                  <a:gd name="T17" fmla="*/ 3 h 318"/>
                  <a:gd name="T18" fmla="*/ 113 w 85"/>
                  <a:gd name="T19" fmla="*/ 3 h 318"/>
                  <a:gd name="T20" fmla="*/ 144 w 85"/>
                  <a:gd name="T21" fmla="*/ 3 h 318"/>
                  <a:gd name="T22" fmla="*/ 113 w 85"/>
                  <a:gd name="T23" fmla="*/ 3 h 318"/>
                  <a:gd name="T24" fmla="*/ 144 w 85"/>
                  <a:gd name="T25" fmla="*/ 3 h 318"/>
                  <a:gd name="T26" fmla="*/ 113 w 85"/>
                  <a:gd name="T27" fmla="*/ 3 h 318"/>
                  <a:gd name="T28" fmla="*/ 144 w 85"/>
                  <a:gd name="T29" fmla="*/ 3 h 318"/>
                  <a:gd name="T30" fmla="*/ 165 w 85"/>
                  <a:gd name="T31" fmla="*/ 3 h 318"/>
                  <a:gd name="T32" fmla="*/ 218 w 85"/>
                  <a:gd name="T33" fmla="*/ 3 h 318"/>
                  <a:gd name="T34" fmla="*/ 241 w 85"/>
                  <a:gd name="T35" fmla="*/ 3 h 318"/>
                  <a:gd name="T36" fmla="*/ 218 w 85"/>
                  <a:gd name="T37" fmla="*/ 3 h 318"/>
                  <a:gd name="T38" fmla="*/ 190 w 85"/>
                  <a:gd name="T39" fmla="*/ 3 h 318"/>
                  <a:gd name="T40" fmla="*/ 165 w 85"/>
                  <a:gd name="T41" fmla="*/ 3 h 318"/>
                  <a:gd name="T42" fmla="*/ 113 w 85"/>
                  <a:gd name="T43" fmla="*/ 3 h 318"/>
                  <a:gd name="T44" fmla="*/ 86 w 85"/>
                  <a:gd name="T45" fmla="*/ 3 h 318"/>
                  <a:gd name="T46" fmla="*/ 65 w 85"/>
                  <a:gd name="T47" fmla="*/ 3 h 318"/>
                  <a:gd name="T48" fmla="*/ 5 w 85"/>
                  <a:gd name="T49" fmla="*/ 3 h 318"/>
                  <a:gd name="T50" fmla="*/ 113 w 85"/>
                  <a:gd name="T51" fmla="*/ 3 h 318"/>
                  <a:gd name="T52" fmla="*/ 190 w 85"/>
                  <a:gd name="T53" fmla="*/ 3 h 318"/>
                  <a:gd name="T54" fmla="*/ 218 w 85"/>
                  <a:gd name="T55" fmla="*/ 3 h 318"/>
                  <a:gd name="T56" fmla="*/ 190 w 85"/>
                  <a:gd name="T57" fmla="*/ 3 h 318"/>
                  <a:gd name="T58" fmla="*/ 190 w 85"/>
                  <a:gd name="T59" fmla="*/ 3 h 318"/>
                  <a:gd name="T60" fmla="*/ 144 w 85"/>
                  <a:gd name="T61" fmla="*/ 3 h 318"/>
                  <a:gd name="T62" fmla="*/ 65 w 85"/>
                  <a:gd name="T63" fmla="*/ 3 h 318"/>
                  <a:gd name="T64" fmla="*/ 113 w 85"/>
                  <a:gd name="T65" fmla="*/ 3 h 318"/>
                  <a:gd name="T66" fmla="*/ 165 w 85"/>
                  <a:gd name="T67" fmla="*/ 3 h 318"/>
                  <a:gd name="T68" fmla="*/ 218 w 85"/>
                  <a:gd name="T69" fmla="*/ 3 h 3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318"/>
                  <a:gd name="T107" fmla="*/ 85 w 85"/>
                  <a:gd name="T108" fmla="*/ 318 h 3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318">
                    <a:moveTo>
                      <a:pt x="72" y="153"/>
                    </a:moveTo>
                    <a:cubicBezTo>
                      <a:pt x="69" y="125"/>
                      <a:pt x="70" y="96"/>
                      <a:pt x="64" y="69"/>
                    </a:cubicBezTo>
                    <a:cubicBezTo>
                      <a:pt x="61" y="58"/>
                      <a:pt x="57" y="43"/>
                      <a:pt x="47" y="43"/>
                    </a:cubicBezTo>
                    <a:cubicBezTo>
                      <a:pt x="37" y="43"/>
                      <a:pt x="55" y="69"/>
                      <a:pt x="55" y="69"/>
                    </a:cubicBezTo>
                    <a:cubicBezTo>
                      <a:pt x="58" y="55"/>
                      <a:pt x="67" y="40"/>
                      <a:pt x="64" y="27"/>
                    </a:cubicBezTo>
                    <a:cubicBezTo>
                      <a:pt x="61" y="17"/>
                      <a:pt x="41" y="0"/>
                      <a:pt x="38" y="10"/>
                    </a:cubicBezTo>
                    <a:cubicBezTo>
                      <a:pt x="30" y="27"/>
                      <a:pt x="61" y="111"/>
                      <a:pt x="38" y="43"/>
                    </a:cubicBezTo>
                    <a:cubicBezTo>
                      <a:pt x="46" y="96"/>
                      <a:pt x="56" y="134"/>
                      <a:pt x="47" y="187"/>
                    </a:cubicBezTo>
                    <a:cubicBezTo>
                      <a:pt x="41" y="178"/>
                      <a:pt x="31" y="171"/>
                      <a:pt x="30" y="161"/>
                    </a:cubicBezTo>
                    <a:cubicBezTo>
                      <a:pt x="28" y="149"/>
                      <a:pt x="26" y="128"/>
                      <a:pt x="38" y="128"/>
                    </a:cubicBezTo>
                    <a:cubicBezTo>
                      <a:pt x="49" y="128"/>
                      <a:pt x="47" y="172"/>
                      <a:pt x="47" y="161"/>
                    </a:cubicBezTo>
                    <a:cubicBezTo>
                      <a:pt x="47" y="141"/>
                      <a:pt x="38" y="121"/>
                      <a:pt x="38" y="102"/>
                    </a:cubicBezTo>
                    <a:cubicBezTo>
                      <a:pt x="38" y="84"/>
                      <a:pt x="47" y="135"/>
                      <a:pt x="47" y="153"/>
                    </a:cubicBezTo>
                    <a:cubicBezTo>
                      <a:pt x="47" y="164"/>
                      <a:pt x="38" y="130"/>
                      <a:pt x="38" y="119"/>
                    </a:cubicBezTo>
                    <a:cubicBezTo>
                      <a:pt x="38" y="110"/>
                      <a:pt x="44" y="135"/>
                      <a:pt x="47" y="144"/>
                    </a:cubicBezTo>
                    <a:cubicBezTo>
                      <a:pt x="49" y="152"/>
                      <a:pt x="52" y="161"/>
                      <a:pt x="55" y="170"/>
                    </a:cubicBezTo>
                    <a:cubicBezTo>
                      <a:pt x="73" y="83"/>
                      <a:pt x="55" y="148"/>
                      <a:pt x="72" y="203"/>
                    </a:cubicBezTo>
                    <a:cubicBezTo>
                      <a:pt x="74" y="211"/>
                      <a:pt x="77" y="220"/>
                      <a:pt x="80" y="229"/>
                    </a:cubicBezTo>
                    <a:cubicBezTo>
                      <a:pt x="77" y="245"/>
                      <a:pt x="85" y="269"/>
                      <a:pt x="72" y="279"/>
                    </a:cubicBezTo>
                    <a:cubicBezTo>
                      <a:pt x="66" y="282"/>
                      <a:pt x="39" y="202"/>
                      <a:pt x="64" y="271"/>
                    </a:cubicBezTo>
                    <a:cubicBezTo>
                      <a:pt x="61" y="285"/>
                      <a:pt x="66" y="305"/>
                      <a:pt x="55" y="313"/>
                    </a:cubicBezTo>
                    <a:cubicBezTo>
                      <a:pt x="46" y="318"/>
                      <a:pt x="40" y="297"/>
                      <a:pt x="38" y="288"/>
                    </a:cubicBezTo>
                    <a:cubicBezTo>
                      <a:pt x="31" y="260"/>
                      <a:pt x="32" y="231"/>
                      <a:pt x="30" y="203"/>
                    </a:cubicBezTo>
                    <a:cubicBezTo>
                      <a:pt x="27" y="217"/>
                      <a:pt x="35" y="241"/>
                      <a:pt x="22" y="246"/>
                    </a:cubicBezTo>
                    <a:cubicBezTo>
                      <a:pt x="10" y="250"/>
                      <a:pt x="6" y="224"/>
                      <a:pt x="5" y="212"/>
                    </a:cubicBezTo>
                    <a:cubicBezTo>
                      <a:pt x="0" y="173"/>
                      <a:pt x="15" y="167"/>
                      <a:pt x="38" y="144"/>
                    </a:cubicBezTo>
                    <a:cubicBezTo>
                      <a:pt x="46" y="152"/>
                      <a:pt x="58" y="158"/>
                      <a:pt x="64" y="170"/>
                    </a:cubicBezTo>
                    <a:cubicBezTo>
                      <a:pt x="70" y="185"/>
                      <a:pt x="72" y="203"/>
                      <a:pt x="72" y="220"/>
                    </a:cubicBezTo>
                    <a:cubicBezTo>
                      <a:pt x="72" y="231"/>
                      <a:pt x="66" y="198"/>
                      <a:pt x="64" y="187"/>
                    </a:cubicBezTo>
                    <a:cubicBezTo>
                      <a:pt x="78" y="124"/>
                      <a:pt x="84" y="73"/>
                      <a:pt x="64" y="10"/>
                    </a:cubicBezTo>
                    <a:cubicBezTo>
                      <a:pt x="58" y="18"/>
                      <a:pt x="54" y="28"/>
                      <a:pt x="47" y="35"/>
                    </a:cubicBezTo>
                    <a:cubicBezTo>
                      <a:pt x="40" y="40"/>
                      <a:pt x="23" y="34"/>
                      <a:pt x="22" y="43"/>
                    </a:cubicBezTo>
                    <a:cubicBezTo>
                      <a:pt x="19" y="60"/>
                      <a:pt x="38" y="94"/>
                      <a:pt x="38" y="94"/>
                    </a:cubicBezTo>
                    <a:cubicBezTo>
                      <a:pt x="57" y="39"/>
                      <a:pt x="38" y="80"/>
                      <a:pt x="55" y="136"/>
                    </a:cubicBezTo>
                    <a:cubicBezTo>
                      <a:pt x="57" y="143"/>
                      <a:pt x="66" y="147"/>
                      <a:pt x="72" y="153"/>
                    </a:cubicBezTo>
                    <a:close/>
                  </a:path>
                </a:pathLst>
              </a:custGeom>
              <a:solidFill>
                <a:schemeClr val="bg2"/>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49215" name="Freeform 92"/>
              <p:cNvSpPr>
                <a:spLocks/>
              </p:cNvSpPr>
              <p:nvPr/>
            </p:nvSpPr>
            <p:spPr bwMode="auto">
              <a:xfrm>
                <a:off x="1635" y="2647"/>
                <a:ext cx="109" cy="309"/>
              </a:xfrm>
              <a:custGeom>
                <a:avLst/>
                <a:gdLst>
                  <a:gd name="T0" fmla="*/ 1 w 105"/>
                  <a:gd name="T1" fmla="*/ 0 h 354"/>
                  <a:gd name="T2" fmla="*/ 306 w 105"/>
                  <a:gd name="T3" fmla="*/ 3 h 354"/>
                  <a:gd name="T4" fmla="*/ 240 w 105"/>
                  <a:gd name="T5" fmla="*/ 3 h 354"/>
                  <a:gd name="T6" fmla="*/ 276 w 105"/>
                  <a:gd name="T7" fmla="*/ 3 h 354"/>
                  <a:gd name="T8" fmla="*/ 276 w 105"/>
                  <a:gd name="T9" fmla="*/ 3 h 354"/>
                  <a:gd name="T10" fmla="*/ 321 w 105"/>
                  <a:gd name="T11" fmla="*/ 3 h 354"/>
                  <a:gd name="T12" fmla="*/ 321 w 105"/>
                  <a:gd name="T13" fmla="*/ 3 h 354"/>
                  <a:gd name="T14" fmla="*/ 276 w 105"/>
                  <a:gd name="T15" fmla="*/ 4 h 354"/>
                  <a:gd name="T16" fmla="*/ 227 w 105"/>
                  <a:gd name="T17" fmla="*/ 4 h 354"/>
                  <a:gd name="T18" fmla="*/ 52 w 105"/>
                  <a:gd name="T19" fmla="*/ 3 h 354"/>
                  <a:gd name="T20" fmla="*/ 12 w 105"/>
                  <a:gd name="T21" fmla="*/ 3 h 354"/>
                  <a:gd name="T22" fmla="*/ 52 w 105"/>
                  <a:gd name="T23" fmla="*/ 3 h 354"/>
                  <a:gd name="T24" fmla="*/ 9 w 105"/>
                  <a:gd name="T25" fmla="*/ 3 h 354"/>
                  <a:gd name="T26" fmla="*/ 64 w 105"/>
                  <a:gd name="T27" fmla="*/ 3 h 354"/>
                  <a:gd name="T28" fmla="*/ 6 w 105"/>
                  <a:gd name="T29" fmla="*/ 3 h 354"/>
                  <a:gd name="T30" fmla="*/ 1 w 105"/>
                  <a:gd name="T31" fmla="*/ 0 h 3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5"/>
                  <a:gd name="T49" fmla="*/ 0 h 354"/>
                  <a:gd name="T50" fmla="*/ 105 w 105"/>
                  <a:gd name="T51" fmla="*/ 354 h 3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5" h="354">
                    <a:moveTo>
                      <a:pt x="1" y="0"/>
                    </a:moveTo>
                    <a:cubicBezTo>
                      <a:pt x="19" y="11"/>
                      <a:pt x="67" y="3"/>
                      <a:pt x="92" y="5"/>
                    </a:cubicBezTo>
                    <a:cubicBezTo>
                      <a:pt x="87" y="16"/>
                      <a:pt x="83" y="22"/>
                      <a:pt x="73" y="29"/>
                    </a:cubicBezTo>
                    <a:cubicBezTo>
                      <a:pt x="76" y="39"/>
                      <a:pt x="80" y="50"/>
                      <a:pt x="84" y="61"/>
                    </a:cubicBezTo>
                    <a:cubicBezTo>
                      <a:pt x="80" y="89"/>
                      <a:pt x="73" y="118"/>
                      <a:pt x="84" y="146"/>
                    </a:cubicBezTo>
                    <a:cubicBezTo>
                      <a:pt x="86" y="158"/>
                      <a:pt x="89" y="158"/>
                      <a:pt x="97" y="168"/>
                    </a:cubicBezTo>
                    <a:cubicBezTo>
                      <a:pt x="101" y="194"/>
                      <a:pt x="99" y="212"/>
                      <a:pt x="97" y="240"/>
                    </a:cubicBezTo>
                    <a:cubicBezTo>
                      <a:pt x="103" y="261"/>
                      <a:pt x="105" y="319"/>
                      <a:pt x="84" y="336"/>
                    </a:cubicBezTo>
                    <a:cubicBezTo>
                      <a:pt x="80" y="347"/>
                      <a:pt x="79" y="351"/>
                      <a:pt x="68" y="354"/>
                    </a:cubicBezTo>
                    <a:cubicBezTo>
                      <a:pt x="38" y="351"/>
                      <a:pt x="24" y="348"/>
                      <a:pt x="14" y="320"/>
                    </a:cubicBezTo>
                    <a:cubicBezTo>
                      <a:pt x="12" y="307"/>
                      <a:pt x="7" y="294"/>
                      <a:pt x="12" y="282"/>
                    </a:cubicBezTo>
                    <a:cubicBezTo>
                      <a:pt x="7" y="269"/>
                      <a:pt x="10" y="257"/>
                      <a:pt x="14" y="245"/>
                    </a:cubicBezTo>
                    <a:cubicBezTo>
                      <a:pt x="2" y="199"/>
                      <a:pt x="13" y="146"/>
                      <a:pt x="9" y="98"/>
                    </a:cubicBezTo>
                    <a:cubicBezTo>
                      <a:pt x="11" y="79"/>
                      <a:pt x="13" y="62"/>
                      <a:pt x="20" y="45"/>
                    </a:cubicBezTo>
                    <a:cubicBezTo>
                      <a:pt x="17" y="29"/>
                      <a:pt x="20" y="18"/>
                      <a:pt x="6" y="13"/>
                    </a:cubicBezTo>
                    <a:cubicBezTo>
                      <a:pt x="0" y="3"/>
                      <a:pt x="1" y="8"/>
                      <a:pt x="1" y="0"/>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49216" name="Freeform 93"/>
              <p:cNvSpPr>
                <a:spLocks/>
              </p:cNvSpPr>
              <p:nvPr/>
            </p:nvSpPr>
            <p:spPr bwMode="auto">
              <a:xfrm>
                <a:off x="3008" y="2583"/>
                <a:ext cx="155" cy="328"/>
              </a:xfrm>
              <a:custGeom>
                <a:avLst/>
                <a:gdLst>
                  <a:gd name="T0" fmla="*/ 496 w 149"/>
                  <a:gd name="T1" fmla="*/ 3 h 376"/>
                  <a:gd name="T2" fmla="*/ 472 w 149"/>
                  <a:gd name="T3" fmla="*/ 3 h 376"/>
                  <a:gd name="T4" fmla="*/ 438 w 149"/>
                  <a:gd name="T5" fmla="*/ 3 h 376"/>
                  <a:gd name="T6" fmla="*/ 432 w 149"/>
                  <a:gd name="T7" fmla="*/ 3 h 376"/>
                  <a:gd name="T8" fmla="*/ 369 w 149"/>
                  <a:gd name="T9" fmla="*/ 3 h 376"/>
                  <a:gd name="T10" fmla="*/ 291 w 149"/>
                  <a:gd name="T11" fmla="*/ 3 h 376"/>
                  <a:gd name="T12" fmla="*/ 234 w 149"/>
                  <a:gd name="T13" fmla="*/ 4 h 376"/>
                  <a:gd name="T14" fmla="*/ 196 w 149"/>
                  <a:gd name="T15" fmla="*/ 4 h 376"/>
                  <a:gd name="T16" fmla="*/ 62 w 149"/>
                  <a:gd name="T17" fmla="*/ 4 h 376"/>
                  <a:gd name="T18" fmla="*/ 2 w 149"/>
                  <a:gd name="T19" fmla="*/ 4 h 376"/>
                  <a:gd name="T20" fmla="*/ 5 w 149"/>
                  <a:gd name="T21" fmla="*/ 3 h 376"/>
                  <a:gd name="T22" fmla="*/ 8 w 149"/>
                  <a:gd name="T23" fmla="*/ 3 h 376"/>
                  <a:gd name="T24" fmla="*/ 70 w 149"/>
                  <a:gd name="T25" fmla="*/ 3 h 376"/>
                  <a:gd name="T26" fmla="*/ 117 w 149"/>
                  <a:gd name="T27" fmla="*/ 3 h 376"/>
                  <a:gd name="T28" fmla="*/ 149 w 149"/>
                  <a:gd name="T29" fmla="*/ 3 h 376"/>
                  <a:gd name="T30" fmla="*/ 283 w 149"/>
                  <a:gd name="T31" fmla="*/ 3 h 376"/>
                  <a:gd name="T32" fmla="*/ 432 w 149"/>
                  <a:gd name="T33" fmla="*/ 3 h 376"/>
                  <a:gd name="T34" fmla="*/ 496 w 149"/>
                  <a:gd name="T35" fmla="*/ 3 h 3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9"/>
                  <a:gd name="T55" fmla="*/ 0 h 376"/>
                  <a:gd name="T56" fmla="*/ 149 w 149"/>
                  <a:gd name="T57" fmla="*/ 376 h 3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9" h="376">
                    <a:moveTo>
                      <a:pt x="141" y="20"/>
                    </a:moveTo>
                    <a:cubicBezTo>
                      <a:pt x="135" y="47"/>
                      <a:pt x="136" y="74"/>
                      <a:pt x="133" y="103"/>
                    </a:cubicBezTo>
                    <a:cubicBezTo>
                      <a:pt x="131" y="112"/>
                      <a:pt x="127" y="120"/>
                      <a:pt x="125" y="130"/>
                    </a:cubicBezTo>
                    <a:cubicBezTo>
                      <a:pt x="124" y="133"/>
                      <a:pt x="122" y="140"/>
                      <a:pt x="122" y="140"/>
                    </a:cubicBezTo>
                    <a:cubicBezTo>
                      <a:pt x="126" y="171"/>
                      <a:pt x="121" y="215"/>
                      <a:pt x="104" y="244"/>
                    </a:cubicBezTo>
                    <a:cubicBezTo>
                      <a:pt x="98" y="263"/>
                      <a:pt x="102" y="306"/>
                      <a:pt x="82" y="314"/>
                    </a:cubicBezTo>
                    <a:cubicBezTo>
                      <a:pt x="78" y="326"/>
                      <a:pt x="66" y="361"/>
                      <a:pt x="66" y="362"/>
                    </a:cubicBezTo>
                    <a:cubicBezTo>
                      <a:pt x="62" y="362"/>
                      <a:pt x="59" y="363"/>
                      <a:pt x="56" y="364"/>
                    </a:cubicBezTo>
                    <a:cubicBezTo>
                      <a:pt x="43" y="376"/>
                      <a:pt x="36" y="371"/>
                      <a:pt x="18" y="370"/>
                    </a:cubicBezTo>
                    <a:cubicBezTo>
                      <a:pt x="12" y="363"/>
                      <a:pt x="8" y="356"/>
                      <a:pt x="2" y="351"/>
                    </a:cubicBezTo>
                    <a:cubicBezTo>
                      <a:pt x="0" y="336"/>
                      <a:pt x="0" y="329"/>
                      <a:pt x="5" y="316"/>
                    </a:cubicBezTo>
                    <a:cubicBezTo>
                      <a:pt x="7" y="287"/>
                      <a:pt x="1" y="247"/>
                      <a:pt x="8" y="220"/>
                    </a:cubicBezTo>
                    <a:cubicBezTo>
                      <a:pt x="9" y="211"/>
                      <a:pt x="21" y="199"/>
                      <a:pt x="21" y="199"/>
                    </a:cubicBezTo>
                    <a:cubicBezTo>
                      <a:pt x="22" y="168"/>
                      <a:pt x="17" y="133"/>
                      <a:pt x="34" y="106"/>
                    </a:cubicBezTo>
                    <a:cubicBezTo>
                      <a:pt x="36" y="95"/>
                      <a:pt x="42" y="74"/>
                      <a:pt x="42" y="74"/>
                    </a:cubicBezTo>
                    <a:cubicBezTo>
                      <a:pt x="45" y="3"/>
                      <a:pt x="33" y="0"/>
                      <a:pt x="80" y="18"/>
                    </a:cubicBezTo>
                    <a:cubicBezTo>
                      <a:pt x="108" y="14"/>
                      <a:pt x="99" y="13"/>
                      <a:pt x="122" y="18"/>
                    </a:cubicBezTo>
                    <a:cubicBezTo>
                      <a:pt x="144" y="22"/>
                      <a:pt x="149" y="28"/>
                      <a:pt x="141" y="20"/>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49217" name="Freeform 94"/>
              <p:cNvSpPr>
                <a:spLocks/>
              </p:cNvSpPr>
              <p:nvPr/>
            </p:nvSpPr>
            <p:spPr bwMode="auto">
              <a:xfrm>
                <a:off x="1714" y="1020"/>
                <a:ext cx="99" cy="440"/>
              </a:xfrm>
              <a:custGeom>
                <a:avLst/>
                <a:gdLst>
                  <a:gd name="T0" fmla="*/ 68 w 96"/>
                  <a:gd name="T1" fmla="*/ 6 h 504"/>
                  <a:gd name="T2" fmla="*/ 161 w 96"/>
                  <a:gd name="T3" fmla="*/ 7 h 504"/>
                  <a:gd name="T4" fmla="*/ 192 w 96"/>
                  <a:gd name="T5" fmla="*/ 6 h 504"/>
                  <a:gd name="T6" fmla="*/ 192 w 96"/>
                  <a:gd name="T7" fmla="*/ 3 h 504"/>
                  <a:gd name="T8" fmla="*/ 237 w 96"/>
                  <a:gd name="T9" fmla="*/ 3 h 504"/>
                  <a:gd name="T10" fmla="*/ 255 w 96"/>
                  <a:gd name="T11" fmla="*/ 3 h 504"/>
                  <a:gd name="T12" fmla="*/ 237 w 96"/>
                  <a:gd name="T13" fmla="*/ 3 h 504"/>
                  <a:gd name="T14" fmla="*/ 206 w 96"/>
                  <a:gd name="T15" fmla="*/ 3 h 504"/>
                  <a:gd name="T16" fmla="*/ 74 w 96"/>
                  <a:gd name="T17" fmla="*/ 3 h 504"/>
                  <a:gd name="T18" fmla="*/ 68 w 96"/>
                  <a:gd name="T19" fmla="*/ 3 h 504"/>
                  <a:gd name="T20" fmla="*/ 80 w 96"/>
                  <a:gd name="T21" fmla="*/ 4 h 504"/>
                  <a:gd name="T22" fmla="*/ 104 w 96"/>
                  <a:gd name="T23" fmla="*/ 5 h 504"/>
                  <a:gd name="T24" fmla="*/ 64 w 96"/>
                  <a:gd name="T25" fmla="*/ 6 h 504"/>
                  <a:gd name="T26" fmla="*/ 68 w 96"/>
                  <a:gd name="T27" fmla="*/ 6 h 5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
                  <a:gd name="T43" fmla="*/ 0 h 504"/>
                  <a:gd name="T44" fmla="*/ 96 w 96"/>
                  <a:gd name="T45" fmla="*/ 504 h 5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6" h="504">
                    <a:moveTo>
                      <a:pt x="26" y="486"/>
                    </a:moveTo>
                    <a:cubicBezTo>
                      <a:pt x="50" y="492"/>
                      <a:pt x="38" y="489"/>
                      <a:pt x="61" y="494"/>
                    </a:cubicBezTo>
                    <a:cubicBezTo>
                      <a:pt x="69" y="480"/>
                      <a:pt x="66" y="465"/>
                      <a:pt x="72" y="451"/>
                    </a:cubicBezTo>
                    <a:cubicBezTo>
                      <a:pt x="77" y="408"/>
                      <a:pt x="82" y="366"/>
                      <a:pt x="72" y="323"/>
                    </a:cubicBezTo>
                    <a:cubicBezTo>
                      <a:pt x="73" y="288"/>
                      <a:pt x="75" y="247"/>
                      <a:pt x="88" y="214"/>
                    </a:cubicBezTo>
                    <a:cubicBezTo>
                      <a:pt x="93" y="179"/>
                      <a:pt x="89" y="192"/>
                      <a:pt x="96" y="174"/>
                    </a:cubicBezTo>
                    <a:cubicBezTo>
                      <a:pt x="94" y="116"/>
                      <a:pt x="92" y="96"/>
                      <a:pt x="88" y="51"/>
                    </a:cubicBezTo>
                    <a:cubicBezTo>
                      <a:pt x="90" y="21"/>
                      <a:pt x="89" y="26"/>
                      <a:pt x="77" y="6"/>
                    </a:cubicBezTo>
                    <a:cubicBezTo>
                      <a:pt x="43" y="8"/>
                      <a:pt x="39" y="0"/>
                      <a:pt x="29" y="25"/>
                    </a:cubicBezTo>
                    <a:cubicBezTo>
                      <a:pt x="31" y="56"/>
                      <a:pt x="37" y="90"/>
                      <a:pt x="26" y="121"/>
                    </a:cubicBezTo>
                    <a:cubicBezTo>
                      <a:pt x="49" y="199"/>
                      <a:pt x="0" y="279"/>
                      <a:pt x="32" y="363"/>
                    </a:cubicBezTo>
                    <a:cubicBezTo>
                      <a:pt x="33" y="379"/>
                      <a:pt x="34" y="390"/>
                      <a:pt x="40" y="406"/>
                    </a:cubicBezTo>
                    <a:cubicBezTo>
                      <a:pt x="34" y="428"/>
                      <a:pt x="29" y="450"/>
                      <a:pt x="24" y="473"/>
                    </a:cubicBezTo>
                    <a:cubicBezTo>
                      <a:pt x="25" y="479"/>
                      <a:pt x="44" y="504"/>
                      <a:pt x="26" y="486"/>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49218" name="Freeform 95"/>
              <p:cNvSpPr>
                <a:spLocks/>
              </p:cNvSpPr>
              <p:nvPr/>
            </p:nvSpPr>
            <p:spPr bwMode="auto">
              <a:xfrm>
                <a:off x="3431" y="1007"/>
                <a:ext cx="156" cy="358"/>
              </a:xfrm>
              <a:custGeom>
                <a:avLst/>
                <a:gdLst>
                  <a:gd name="T0" fmla="*/ 5 w 150"/>
                  <a:gd name="T1" fmla="*/ 5 h 410"/>
                  <a:gd name="T2" fmla="*/ 141 w 150"/>
                  <a:gd name="T3" fmla="*/ 5 h 410"/>
                  <a:gd name="T4" fmla="*/ 281 w 150"/>
                  <a:gd name="T5" fmla="*/ 5 h 410"/>
                  <a:gd name="T6" fmla="*/ 329 w 150"/>
                  <a:gd name="T7" fmla="*/ 4 h 410"/>
                  <a:gd name="T8" fmla="*/ 402 w 150"/>
                  <a:gd name="T9" fmla="*/ 3 h 410"/>
                  <a:gd name="T10" fmla="*/ 450 w 150"/>
                  <a:gd name="T11" fmla="*/ 3 h 410"/>
                  <a:gd name="T12" fmla="*/ 475 w 150"/>
                  <a:gd name="T13" fmla="*/ 3 h 410"/>
                  <a:gd name="T14" fmla="*/ 487 w 150"/>
                  <a:gd name="T15" fmla="*/ 3 h 410"/>
                  <a:gd name="T16" fmla="*/ 506 w 150"/>
                  <a:gd name="T17" fmla="*/ 3 h 410"/>
                  <a:gd name="T18" fmla="*/ 513 w 150"/>
                  <a:gd name="T19" fmla="*/ 3 h 410"/>
                  <a:gd name="T20" fmla="*/ 456 w 150"/>
                  <a:gd name="T21" fmla="*/ 0 h 410"/>
                  <a:gd name="T22" fmla="*/ 329 w 150"/>
                  <a:gd name="T23" fmla="*/ 3 h 410"/>
                  <a:gd name="T24" fmla="*/ 270 w 150"/>
                  <a:gd name="T25" fmla="*/ 3 h 410"/>
                  <a:gd name="T26" fmla="*/ 233 w 150"/>
                  <a:gd name="T27" fmla="*/ 3 h 410"/>
                  <a:gd name="T28" fmla="*/ 201 w 150"/>
                  <a:gd name="T29" fmla="*/ 3 h 410"/>
                  <a:gd name="T30" fmla="*/ 147 w 150"/>
                  <a:gd name="T31" fmla="*/ 3 h 410"/>
                  <a:gd name="T32" fmla="*/ 141 w 150"/>
                  <a:gd name="T33" fmla="*/ 3 h 410"/>
                  <a:gd name="T34" fmla="*/ 116 w 150"/>
                  <a:gd name="T35" fmla="*/ 3 h 410"/>
                  <a:gd name="T36" fmla="*/ 108 w 150"/>
                  <a:gd name="T37" fmla="*/ 3 h 410"/>
                  <a:gd name="T38" fmla="*/ 96 w 150"/>
                  <a:gd name="T39" fmla="*/ 3 h 410"/>
                  <a:gd name="T40" fmla="*/ 58 w 150"/>
                  <a:gd name="T41" fmla="*/ 4 h 410"/>
                  <a:gd name="T42" fmla="*/ 10 w 150"/>
                  <a:gd name="T43" fmla="*/ 5 h 410"/>
                  <a:gd name="T44" fmla="*/ 2 w 150"/>
                  <a:gd name="T45" fmla="*/ 5 h 410"/>
                  <a:gd name="T46" fmla="*/ 5 w 150"/>
                  <a:gd name="T47" fmla="*/ 5 h 4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0"/>
                  <a:gd name="T73" fmla="*/ 0 h 410"/>
                  <a:gd name="T74" fmla="*/ 150 w 150"/>
                  <a:gd name="T75" fmla="*/ 410 h 41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0" h="410">
                    <a:moveTo>
                      <a:pt x="5" y="381"/>
                    </a:moveTo>
                    <a:cubicBezTo>
                      <a:pt x="18" y="394"/>
                      <a:pt x="19" y="403"/>
                      <a:pt x="40" y="410"/>
                    </a:cubicBezTo>
                    <a:cubicBezTo>
                      <a:pt x="55" y="408"/>
                      <a:pt x="66" y="407"/>
                      <a:pt x="80" y="402"/>
                    </a:cubicBezTo>
                    <a:cubicBezTo>
                      <a:pt x="98" y="383"/>
                      <a:pt x="80" y="405"/>
                      <a:pt x="93" y="362"/>
                    </a:cubicBezTo>
                    <a:cubicBezTo>
                      <a:pt x="101" y="335"/>
                      <a:pt x="109" y="307"/>
                      <a:pt x="114" y="280"/>
                    </a:cubicBezTo>
                    <a:cubicBezTo>
                      <a:pt x="111" y="260"/>
                      <a:pt x="115" y="232"/>
                      <a:pt x="128" y="216"/>
                    </a:cubicBezTo>
                    <a:cubicBezTo>
                      <a:pt x="130" y="207"/>
                      <a:pt x="136" y="192"/>
                      <a:pt x="136" y="192"/>
                    </a:cubicBezTo>
                    <a:cubicBezTo>
                      <a:pt x="136" y="167"/>
                      <a:pt x="135" y="141"/>
                      <a:pt x="138" y="117"/>
                    </a:cubicBezTo>
                    <a:cubicBezTo>
                      <a:pt x="138" y="111"/>
                      <a:pt x="144" y="101"/>
                      <a:pt x="144" y="101"/>
                    </a:cubicBezTo>
                    <a:cubicBezTo>
                      <a:pt x="144" y="86"/>
                      <a:pt x="150" y="63"/>
                      <a:pt x="146" y="48"/>
                    </a:cubicBezTo>
                    <a:cubicBezTo>
                      <a:pt x="144" y="30"/>
                      <a:pt x="144" y="11"/>
                      <a:pt x="130" y="0"/>
                    </a:cubicBezTo>
                    <a:cubicBezTo>
                      <a:pt x="117" y="6"/>
                      <a:pt x="105" y="7"/>
                      <a:pt x="93" y="13"/>
                    </a:cubicBezTo>
                    <a:cubicBezTo>
                      <a:pt x="84" y="27"/>
                      <a:pt x="91" y="38"/>
                      <a:pt x="77" y="53"/>
                    </a:cubicBezTo>
                    <a:cubicBezTo>
                      <a:pt x="83" y="77"/>
                      <a:pt x="81" y="118"/>
                      <a:pt x="66" y="138"/>
                    </a:cubicBezTo>
                    <a:cubicBezTo>
                      <a:pt x="63" y="146"/>
                      <a:pt x="59" y="153"/>
                      <a:pt x="58" y="162"/>
                    </a:cubicBezTo>
                    <a:cubicBezTo>
                      <a:pt x="53" y="185"/>
                      <a:pt x="58" y="199"/>
                      <a:pt x="42" y="216"/>
                    </a:cubicBezTo>
                    <a:cubicBezTo>
                      <a:pt x="41" y="219"/>
                      <a:pt x="41" y="222"/>
                      <a:pt x="40" y="226"/>
                    </a:cubicBezTo>
                    <a:cubicBezTo>
                      <a:pt x="38" y="228"/>
                      <a:pt x="34" y="229"/>
                      <a:pt x="34" y="232"/>
                    </a:cubicBezTo>
                    <a:cubicBezTo>
                      <a:pt x="32" y="237"/>
                      <a:pt x="33" y="244"/>
                      <a:pt x="32" y="250"/>
                    </a:cubicBezTo>
                    <a:cubicBezTo>
                      <a:pt x="31" y="252"/>
                      <a:pt x="30" y="255"/>
                      <a:pt x="29" y="258"/>
                    </a:cubicBezTo>
                    <a:cubicBezTo>
                      <a:pt x="26" y="290"/>
                      <a:pt x="20" y="317"/>
                      <a:pt x="16" y="349"/>
                    </a:cubicBezTo>
                    <a:cubicBezTo>
                      <a:pt x="14" y="359"/>
                      <a:pt x="17" y="372"/>
                      <a:pt x="10" y="381"/>
                    </a:cubicBezTo>
                    <a:cubicBezTo>
                      <a:pt x="7" y="383"/>
                      <a:pt x="5" y="386"/>
                      <a:pt x="2" y="386"/>
                    </a:cubicBezTo>
                    <a:cubicBezTo>
                      <a:pt x="0" y="386"/>
                      <a:pt x="4" y="382"/>
                      <a:pt x="5" y="381"/>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grpSp>
        <p:grpSp>
          <p:nvGrpSpPr>
            <p:cNvPr id="49210" name="Group 98"/>
            <p:cNvGrpSpPr>
              <a:grpSpLocks/>
            </p:cNvGrpSpPr>
            <p:nvPr/>
          </p:nvGrpSpPr>
          <p:grpSpPr bwMode="auto">
            <a:xfrm>
              <a:off x="6175375" y="2946400"/>
              <a:ext cx="671513" cy="1865313"/>
              <a:chOff x="3914" y="1840"/>
              <a:chExt cx="423" cy="1175"/>
            </a:xfrm>
          </p:grpSpPr>
          <p:sp>
            <p:nvSpPr>
              <p:cNvPr id="68" name="Rectangle 96"/>
              <p:cNvSpPr>
                <a:spLocks noChangeArrowheads="1"/>
              </p:cNvSpPr>
              <p:nvPr/>
            </p:nvSpPr>
            <p:spPr bwMode="auto">
              <a:xfrm>
                <a:off x="3929" y="1840"/>
                <a:ext cx="114" cy="325"/>
              </a:xfrm>
              <a:prstGeom prst="rect">
                <a:avLst/>
              </a:prstGeom>
              <a:noFill/>
              <a:ln>
                <a:noFill/>
              </a:ln>
              <a:effectLst>
                <a:outerShdw blurRad="63500" dist="46662" dir="2115817" algn="ctr" rotWithShape="0">
                  <a:schemeClr val="bg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spAutoFit/>
              </a:bodyPr>
              <a:lstStyle/>
              <a:p>
                <a:pPr>
                  <a:defRPr/>
                </a:pPr>
                <a:endParaRPr lang="en-US" sz="2400" i="1" dirty="0">
                  <a:solidFill>
                    <a:srgbClr val="FFFFFF"/>
                  </a:solidFill>
                  <a:latin typeface="Kruti Dev 010" pitchFamily="2" charset="0"/>
                  <a:ea typeface="+mn-ea"/>
                  <a:cs typeface="+mn-cs"/>
                </a:endParaRPr>
              </a:p>
            </p:txBody>
          </p:sp>
          <p:sp>
            <p:nvSpPr>
              <p:cNvPr id="69" name="Rectangle 97"/>
              <p:cNvSpPr>
                <a:spLocks noChangeArrowheads="1"/>
              </p:cNvSpPr>
              <p:nvPr/>
            </p:nvSpPr>
            <p:spPr bwMode="auto">
              <a:xfrm>
                <a:off x="3914" y="2341"/>
                <a:ext cx="423" cy="674"/>
              </a:xfrm>
              <a:prstGeom prst="rect">
                <a:avLst/>
              </a:prstGeom>
              <a:noFill/>
              <a:ln>
                <a:noFill/>
              </a:ln>
              <a:effectLst>
                <a:outerShdw blurRad="63500" dist="46662" dir="2115817" algn="ctr" rotWithShape="0">
                  <a:schemeClr val="bg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spAutoFit/>
              </a:bodyPr>
              <a:lstStyle/>
              <a:p>
                <a:pPr>
                  <a:defRPr/>
                </a:pPr>
                <a:r>
                  <a:rPr lang="en-US" sz="2800" i="1" dirty="0">
                    <a:solidFill>
                      <a:srgbClr val="000000"/>
                    </a:solidFill>
                    <a:latin typeface="Kruti Dev 010" pitchFamily="2" charset="0"/>
                  </a:rPr>
                  <a:t>Mh</a:t>
                </a:r>
              </a:p>
              <a:p>
                <a:pPr>
                  <a:defRPr/>
                </a:pPr>
                <a:r>
                  <a:rPr lang="en-US" sz="2800" i="1" dirty="0">
                    <a:solidFill>
                      <a:srgbClr val="000000"/>
                    </a:solidFill>
                    <a:latin typeface="Kruti Dev 010" pitchFamily="2" charset="0"/>
                  </a:rPr>
                  <a:t>lh</a:t>
                </a:r>
                <a:endParaRPr lang="en-US" sz="2000" i="1" dirty="0">
                  <a:solidFill>
                    <a:srgbClr val="000000"/>
                  </a:solidFill>
                  <a:latin typeface="Kruti Dev 010" pitchFamily="2" charset="0"/>
                </a:endParaRPr>
              </a:p>
            </p:txBody>
          </p:sp>
        </p:grpSp>
      </p:grpSp>
      <p:sp>
        <p:nvSpPr>
          <p:cNvPr id="71" name="Rectangle 70"/>
          <p:cNvSpPr>
            <a:spLocks noChangeArrowheads="1"/>
          </p:cNvSpPr>
          <p:nvPr/>
        </p:nvSpPr>
        <p:spPr bwMode="auto">
          <a:xfrm>
            <a:off x="6289675" y="316178"/>
            <a:ext cx="3571875" cy="2105705"/>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gn="ctr">
              <a:lnSpc>
                <a:spcPct val="110000"/>
              </a:lnSpc>
              <a:spcBef>
                <a:spcPts val="0"/>
              </a:spcBef>
              <a:defRPr/>
            </a:pPr>
            <a:r>
              <a:rPr lang="en-US" sz="4000" b="1" i="1" dirty="0">
                <a:ln>
                  <a:solidFill>
                    <a:schemeClr val="bg1"/>
                  </a:solidFill>
                </a:ln>
                <a:solidFill>
                  <a:schemeClr val="bg1"/>
                </a:solidFill>
                <a:latin typeface="Kruti Dev 010" pitchFamily="2" charset="0"/>
              </a:rPr>
              <a:t>iqjkus fu;e dh</a:t>
            </a:r>
          </a:p>
          <a:p>
            <a:pPr algn="ctr">
              <a:lnSpc>
                <a:spcPct val="110000"/>
              </a:lnSpc>
              <a:spcBef>
                <a:spcPts val="0"/>
              </a:spcBef>
              <a:defRPr/>
            </a:pPr>
            <a:r>
              <a:rPr lang="en-US" sz="4000" b="1" i="1" dirty="0">
                <a:ln>
                  <a:solidFill>
                    <a:schemeClr val="bg1"/>
                  </a:solidFill>
                </a:ln>
                <a:solidFill>
                  <a:schemeClr val="bg1"/>
                </a:solidFill>
                <a:latin typeface="Kruti Dev 010" pitchFamily="2" charset="0"/>
              </a:rPr>
              <a:t>iqLrdsa fu;ksftr djuk</a:t>
            </a:r>
            <a:endParaRPr lang="en-US" sz="4000" b="1" dirty="0">
              <a:ln>
                <a:solidFill>
                  <a:schemeClr val="bg1"/>
                </a:solidFill>
              </a:ln>
              <a:solidFill>
                <a:schemeClr val="bg1"/>
              </a:solidFill>
              <a:latin typeface="Kruti Dev 010" pitchFamily="2" charset="0"/>
            </a:endParaRPr>
          </a:p>
        </p:txBody>
      </p:sp>
      <p:sp>
        <p:nvSpPr>
          <p:cNvPr id="73" name="Rectangle 230"/>
          <p:cNvSpPr>
            <a:spLocks noChangeArrowheads="1"/>
          </p:cNvSpPr>
          <p:nvPr/>
        </p:nvSpPr>
        <p:spPr bwMode="auto">
          <a:xfrm>
            <a:off x="5186253" y="2656545"/>
            <a:ext cx="4349750" cy="828432"/>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gn="ctr">
              <a:lnSpc>
                <a:spcPct val="50000"/>
              </a:lnSpc>
              <a:spcBef>
                <a:spcPct val="50000"/>
              </a:spcBef>
              <a:defRPr/>
            </a:pPr>
            <a:r>
              <a:rPr lang="en-US" sz="4800" b="1" i="1" dirty="0">
                <a:ln>
                  <a:solidFill>
                    <a:schemeClr val="bg1"/>
                  </a:solidFill>
                </a:ln>
                <a:solidFill>
                  <a:schemeClr val="bg1"/>
                </a:solidFill>
                <a:latin typeface="Kruti Dev 010" pitchFamily="2" charset="0"/>
              </a:rPr>
              <a:t>iqLrdsa fu;ksftr djuk</a:t>
            </a:r>
            <a:endParaRPr lang="en-US" sz="2400" b="1" u="sng" dirty="0">
              <a:ln>
                <a:solidFill>
                  <a:schemeClr val="bg1"/>
                </a:solidFill>
              </a:ln>
              <a:solidFill>
                <a:schemeClr val="bg1"/>
              </a:solidFill>
              <a:latin typeface="Kruti Dev 010" pitchFamily="2" charset="0"/>
            </a:endParaRPr>
          </a:p>
        </p:txBody>
      </p:sp>
      <p:sp>
        <p:nvSpPr>
          <p:cNvPr id="74" name="Text Box 232"/>
          <p:cNvSpPr txBox="1">
            <a:spLocks noChangeArrowheads="1"/>
          </p:cNvSpPr>
          <p:nvPr/>
        </p:nvSpPr>
        <p:spPr bwMode="auto">
          <a:xfrm>
            <a:off x="5586413" y="4233863"/>
            <a:ext cx="3621087" cy="707886"/>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p>
            <a:pPr algn="ctr">
              <a:spcBef>
                <a:spcPct val="50000"/>
              </a:spcBef>
              <a:defRPr/>
            </a:pPr>
            <a:r>
              <a:rPr lang="en-US" sz="4000" b="1" dirty="0">
                <a:ln>
                  <a:solidFill>
                    <a:srgbClr val="FFFF00"/>
                  </a:solidFill>
                </a:ln>
                <a:solidFill>
                  <a:srgbClr val="FFEA18"/>
                </a:solidFill>
                <a:latin typeface="Kruti Dev 010" pitchFamily="2" charset="0"/>
                <a:ea typeface="+mn-ea"/>
                <a:cs typeface="+mn-cs"/>
              </a:rPr>
              <a:t>dh </a:t>
            </a:r>
            <a:r>
              <a:rPr lang="en-US" sz="4000" b="1" dirty="0">
                <a:solidFill>
                  <a:srgbClr val="FFFF00"/>
                </a:solidFill>
                <a:latin typeface="Kruti Dev 010" pitchFamily="2" charset="0"/>
                <a:ea typeface="ＭＳ Ｐゴシック" pitchFamily="34" charset="-128"/>
                <a:cs typeface="+mn-cs"/>
              </a:rPr>
              <a:t>ƒ„ </a:t>
            </a:r>
            <a:r>
              <a:rPr lang="en-US" sz="4000" b="1" dirty="0">
                <a:ln>
                  <a:solidFill>
                    <a:srgbClr val="FFFF00"/>
                  </a:solidFill>
                </a:ln>
                <a:solidFill>
                  <a:srgbClr val="FFFF00"/>
                </a:solidFill>
                <a:latin typeface="Kruti Dev 010" pitchFamily="2" charset="0"/>
                <a:ea typeface="+mn-ea"/>
                <a:cs typeface="+mn-cs"/>
              </a:rPr>
              <a:t>iqLrdsa</a:t>
            </a:r>
          </a:p>
        </p:txBody>
      </p:sp>
      <p:sp>
        <p:nvSpPr>
          <p:cNvPr id="75" name="Text Box 231"/>
          <p:cNvSpPr txBox="1">
            <a:spLocks noChangeArrowheads="1"/>
          </p:cNvSpPr>
          <p:nvPr/>
        </p:nvSpPr>
        <p:spPr bwMode="auto">
          <a:xfrm>
            <a:off x="5232400" y="3475038"/>
            <a:ext cx="4330700" cy="692497"/>
          </a:xfrm>
          <a:prstGeom prst="rect">
            <a:avLst/>
          </a:prstGeom>
          <a:noFill/>
          <a:ln w="12700">
            <a:noFill/>
            <a:miter lim="800000"/>
            <a:headEnd/>
            <a:tailEnd/>
          </a:ln>
          <a:effectLst>
            <a:outerShdw blurRad="63500" dist="46662" dir="3284183" algn="ctr" rotWithShape="0">
              <a:schemeClr val="tx1">
                <a:alpha val="74998"/>
              </a:schemeClr>
            </a:outerShdw>
          </a:effectLst>
        </p:spPr>
        <p:txBody>
          <a:bodyPr>
            <a:spAutoFit/>
          </a:bodyPr>
          <a:lstStyle/>
          <a:p>
            <a:pPr algn="ctr">
              <a:lnSpc>
                <a:spcPct val="65000"/>
              </a:lnSpc>
              <a:spcBef>
                <a:spcPct val="50000"/>
              </a:spcBef>
              <a:defRPr/>
            </a:pPr>
            <a:r>
              <a:rPr lang="en-US" altLang="ja-JP" sz="6000" b="1" dirty="0">
                <a:ln>
                  <a:solidFill>
                    <a:srgbClr val="FFFF00"/>
                  </a:solidFill>
                </a:ln>
                <a:solidFill>
                  <a:srgbClr val="FFEA18"/>
                </a:solidFill>
                <a:latin typeface="Kruti Dev 010" pitchFamily="2" charset="0"/>
                <a:ea typeface="ＭＳ Ｐゴシック" pitchFamily="-84" charset="-128"/>
                <a:cs typeface="+mn-cs"/>
              </a:rPr>
              <a:t>^^bfrgkl**</a:t>
            </a:r>
            <a:endParaRPr lang="en-US" sz="6000" b="1" dirty="0">
              <a:ln>
                <a:solidFill>
                  <a:srgbClr val="FFFF00"/>
                </a:solidFill>
              </a:ln>
              <a:solidFill>
                <a:srgbClr val="FFEA18"/>
              </a:solidFill>
              <a:latin typeface="Kruti Dev 010" pitchFamily="2" charset="0"/>
              <a:ea typeface="ＭＳ Ｐゴシック" pitchFamily="-84" charset="-128"/>
              <a:cs typeface="+mn-cs"/>
            </a:endParaRPr>
          </a:p>
        </p:txBody>
      </p:sp>
      <p:sp>
        <p:nvSpPr>
          <p:cNvPr id="76" name="Text Box 58"/>
          <p:cNvSpPr txBox="1">
            <a:spLocks noChangeArrowheads="1"/>
          </p:cNvSpPr>
          <p:nvPr/>
        </p:nvSpPr>
        <p:spPr bwMode="auto">
          <a:xfrm>
            <a:off x="5357813" y="5890279"/>
            <a:ext cx="3956050" cy="1384995"/>
          </a:xfrm>
          <a:prstGeom prst="rect">
            <a:avLst/>
          </a:prstGeom>
          <a:noFill/>
          <a:ln w="12700">
            <a:noFill/>
            <a:miter lim="800000"/>
            <a:headEnd/>
            <a:tailEnd/>
          </a:ln>
          <a:effectLst>
            <a:outerShdw blurRad="63500" dist="71842" dir="2700000" algn="ctr" rotWithShape="0">
              <a:schemeClr val="tx1">
                <a:alpha val="74998"/>
              </a:schemeClr>
            </a:outerShdw>
          </a:effectLst>
        </p:spPr>
        <p:txBody>
          <a:bodyPr>
            <a:spAutoFit/>
          </a:bodyPr>
          <a:lstStyle/>
          <a:p>
            <a:pPr algn="ctr">
              <a:spcBef>
                <a:spcPct val="50000"/>
              </a:spcBef>
              <a:defRPr/>
            </a:pPr>
            <a:r>
              <a:rPr lang="en-US" sz="2800" b="1" dirty="0">
                <a:ln>
                  <a:solidFill>
                    <a:schemeClr val="bg1"/>
                  </a:solidFill>
                </a:ln>
                <a:solidFill>
                  <a:schemeClr val="bg1"/>
                </a:solidFill>
                <a:latin typeface="Kruti Dev 010" pitchFamily="2" charset="0"/>
                <a:ea typeface="+mn-ea"/>
                <a:cs typeface="+mn-cs"/>
              </a:rPr>
              <a:t>vuqekur% ckbZcy dk dky[kaM vczkge ds iwoZ ls </a:t>
            </a:r>
            <a:r>
              <a:rPr lang="en-US" sz="2800" b="1" dirty="0">
                <a:ln>
                  <a:solidFill>
                    <a:schemeClr val="bg1"/>
                  </a:solidFill>
                </a:ln>
                <a:solidFill>
                  <a:schemeClr val="bg1"/>
                </a:solidFill>
                <a:latin typeface="Kruti Dev 010" pitchFamily="2" charset="0"/>
                <a:ea typeface="ＭＳ Ｐゴシック" pitchFamily="34" charset="-128"/>
                <a:cs typeface="+mn-cs"/>
              </a:rPr>
              <a:t>ƒ</a:t>
            </a:r>
            <a:r>
              <a:rPr lang="en-US" sz="2800" b="1" dirty="0">
                <a:ln>
                  <a:solidFill>
                    <a:schemeClr val="bg1"/>
                  </a:solidFill>
                </a:ln>
                <a:solidFill>
                  <a:schemeClr val="bg1"/>
                </a:solidFill>
                <a:latin typeface="Kruti Dev 010"/>
                <a:ea typeface="ＭＳ Ｐゴシック" pitchFamily="34" charset="-128"/>
                <a:cs typeface="+mn-cs"/>
              </a:rPr>
              <a:t>†ŒŒ</a:t>
            </a:r>
            <a:r>
              <a:rPr lang="en-US" sz="2800" b="1" dirty="0">
                <a:ln>
                  <a:solidFill>
                    <a:schemeClr val="bg1"/>
                  </a:solidFill>
                </a:ln>
                <a:solidFill>
                  <a:schemeClr val="bg1"/>
                </a:solidFill>
                <a:latin typeface="Kruti Dev 010" pitchFamily="2" charset="0"/>
                <a:ea typeface="ＭＳ Ｐゴシック" pitchFamily="34" charset="-128"/>
                <a:cs typeface="+mn-cs"/>
              </a:rPr>
              <a:t> </a:t>
            </a:r>
            <a:r>
              <a:rPr lang="en-US" sz="2800" b="1" dirty="0">
                <a:ln>
                  <a:solidFill>
                    <a:schemeClr val="bg1"/>
                  </a:solidFill>
                </a:ln>
                <a:solidFill>
                  <a:schemeClr val="bg1"/>
                </a:solidFill>
                <a:latin typeface="Kruti Dev 010" pitchFamily="2" charset="0"/>
                <a:ea typeface="+mn-ea"/>
                <a:cs typeface="+mn-cs"/>
              </a:rPr>
              <a:t>ch-lh-</a:t>
            </a:r>
          </a:p>
        </p:txBody>
      </p:sp>
      <p:sp>
        <p:nvSpPr>
          <p:cNvPr id="77" name="AutoShape 59"/>
          <p:cNvSpPr>
            <a:spLocks noChangeArrowheads="1"/>
          </p:cNvSpPr>
          <p:nvPr/>
        </p:nvSpPr>
        <p:spPr bwMode="auto">
          <a:xfrm>
            <a:off x="5348288" y="5956300"/>
            <a:ext cx="4010025" cy="1185863"/>
          </a:xfrm>
          <a:prstGeom prst="roundRect">
            <a:avLst>
              <a:gd name="adj" fmla="val 16667"/>
            </a:avLst>
          </a:prstGeom>
          <a:noFill/>
          <a:ln w="57150">
            <a:solidFill>
              <a:schemeClr val="bg1"/>
            </a:solidFill>
            <a:round/>
            <a:headEnd/>
            <a:tailEnd/>
          </a:ln>
          <a:effectLst>
            <a:outerShdw blurRad="63500" dist="71842"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pic>
        <p:nvPicPr>
          <p:cNvPr id="49208" name="Picture 53"/>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446588" y="204788"/>
            <a:ext cx="2095500" cy="1358900"/>
          </a:xfrm>
          <a:prstGeom prst="rect">
            <a:avLst/>
          </a:prstGeom>
          <a:noFill/>
          <a:ln w="76200">
            <a:solidFill>
              <a:srgbClr val="0000FF"/>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56158"/>
                                        </p:tgtEl>
                                        <p:attrNameLst>
                                          <p:attrName>style.visibility</p:attrName>
                                        </p:attrNameLst>
                                      </p:cBhvr>
                                      <p:to>
                                        <p:strVal val="visible"/>
                                      </p:to>
                                    </p:set>
                                    <p:animEffect transition="in" filter="fade">
                                      <p:cBhvr>
                                        <p:cTn id="7" dur="1000"/>
                                        <p:tgtEl>
                                          <p:spTgt spid="8561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61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8183" name="Rectangle 71"/>
          <p:cNvSpPr>
            <a:spLocks noChangeArrowheads="1"/>
          </p:cNvSpPr>
          <p:nvPr/>
        </p:nvSpPr>
        <p:spPr bwMode="auto">
          <a:xfrm>
            <a:off x="2217738" y="1835150"/>
            <a:ext cx="1287462" cy="554038"/>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defRPr/>
            </a:pPr>
            <a:r>
              <a:rPr lang="en-US" sz="3600" b="1" dirty="0">
                <a:solidFill>
                  <a:schemeClr val="hlink"/>
                </a:solidFill>
                <a:latin typeface="Kruti Dev 010" pitchFamily="2" charset="0"/>
              </a:rPr>
              <a:t>U;kf;;ksa</a:t>
            </a:r>
            <a:endParaRPr lang="en-US" sz="3600" dirty="0">
              <a:solidFill>
                <a:schemeClr val="hlink"/>
              </a:solidFill>
              <a:latin typeface="Kruti Dev 010" pitchFamily="2" charset="0"/>
            </a:endParaRPr>
          </a:p>
        </p:txBody>
      </p:sp>
      <p:sp>
        <p:nvSpPr>
          <p:cNvPr id="858207" name="Oval 95"/>
          <p:cNvSpPr>
            <a:spLocks noChangeArrowheads="1"/>
          </p:cNvSpPr>
          <p:nvPr/>
        </p:nvSpPr>
        <p:spPr bwMode="auto">
          <a:xfrm>
            <a:off x="1643063" y="1716088"/>
            <a:ext cx="2403475" cy="725487"/>
          </a:xfrm>
          <a:prstGeom prst="ellipse">
            <a:avLst/>
          </a:prstGeom>
          <a:noFill/>
          <a:ln w="76200">
            <a:solidFill>
              <a:schemeClr val="hlink"/>
            </a:solidFill>
            <a:round/>
            <a:headEnd/>
            <a:tailEnd/>
          </a:ln>
          <a:effectLst>
            <a:outerShdw blurRad="63500" dist="71842" dir="2700000" algn="ctr" rotWithShape="0">
              <a:schemeClr val="tx2">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51203" name="Rectangle 33"/>
          <p:cNvSpPr>
            <a:spLocks noChangeArrowheads="1"/>
          </p:cNvSpPr>
          <p:nvPr/>
        </p:nvSpPr>
        <p:spPr bwMode="auto">
          <a:xfrm>
            <a:off x="3429000" y="4048125"/>
            <a:ext cx="2603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3800" b="1">
                <a:solidFill>
                  <a:srgbClr val="000000"/>
                </a:solidFill>
                <a:latin typeface="Kruti Dev 010" charset="0"/>
              </a:rPr>
              <a:t>}</a:t>
            </a:r>
            <a:endParaRPr lang="en-US" sz="1400">
              <a:latin typeface="Kruti Dev 010" charset="0"/>
            </a:endParaRPr>
          </a:p>
        </p:txBody>
      </p:sp>
      <p:sp>
        <p:nvSpPr>
          <p:cNvPr id="51204" name="Line 80"/>
          <p:cNvSpPr>
            <a:spLocks noChangeShapeType="1"/>
          </p:cNvSpPr>
          <p:nvPr/>
        </p:nvSpPr>
        <p:spPr bwMode="auto">
          <a:xfrm>
            <a:off x="1409700" y="360363"/>
            <a:ext cx="2566988" cy="1587"/>
          </a:xfrm>
          <a:prstGeom prst="line">
            <a:avLst/>
          </a:prstGeom>
          <a:noFill/>
          <a:ln w="793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05" name="Line 2"/>
          <p:cNvSpPr>
            <a:spLocks noChangeShapeType="1"/>
          </p:cNvSpPr>
          <p:nvPr/>
        </p:nvSpPr>
        <p:spPr bwMode="auto">
          <a:xfrm flipV="1">
            <a:off x="4038600" y="7037388"/>
            <a:ext cx="284163" cy="12700"/>
          </a:xfrm>
          <a:prstGeom prst="line">
            <a:avLst/>
          </a:prstGeom>
          <a:noFill/>
          <a:ln w="793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06" name="Line 3"/>
          <p:cNvSpPr>
            <a:spLocks noChangeShapeType="1"/>
          </p:cNvSpPr>
          <p:nvPr/>
        </p:nvSpPr>
        <p:spPr bwMode="auto">
          <a:xfrm>
            <a:off x="3232150" y="4732338"/>
            <a:ext cx="752475" cy="1587"/>
          </a:xfrm>
          <a:prstGeom prst="line">
            <a:avLst/>
          </a:prstGeom>
          <a:noFill/>
          <a:ln w="793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07" name="Line 4"/>
          <p:cNvSpPr>
            <a:spLocks noChangeShapeType="1"/>
          </p:cNvSpPr>
          <p:nvPr/>
        </p:nvSpPr>
        <p:spPr bwMode="auto">
          <a:xfrm flipV="1">
            <a:off x="1454150" y="7329488"/>
            <a:ext cx="2590800" cy="1587"/>
          </a:xfrm>
          <a:prstGeom prst="line">
            <a:avLst/>
          </a:prstGeom>
          <a:noFill/>
          <a:ln w="793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08" name="Line 5"/>
          <p:cNvSpPr>
            <a:spLocks noChangeShapeType="1"/>
          </p:cNvSpPr>
          <p:nvPr/>
        </p:nvSpPr>
        <p:spPr bwMode="auto">
          <a:xfrm flipV="1">
            <a:off x="1444625" y="338138"/>
            <a:ext cx="1588" cy="7034212"/>
          </a:xfrm>
          <a:prstGeom prst="line">
            <a:avLst/>
          </a:prstGeom>
          <a:noFill/>
          <a:ln w="793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09" name="Line 7"/>
          <p:cNvSpPr>
            <a:spLocks noChangeShapeType="1"/>
          </p:cNvSpPr>
          <p:nvPr/>
        </p:nvSpPr>
        <p:spPr bwMode="auto">
          <a:xfrm flipH="1" flipV="1">
            <a:off x="3948113" y="338138"/>
            <a:ext cx="1587" cy="4386262"/>
          </a:xfrm>
          <a:prstGeom prst="line">
            <a:avLst/>
          </a:prstGeom>
          <a:noFill/>
          <a:ln w="793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10" name="Freeform 8"/>
          <p:cNvSpPr>
            <a:spLocks/>
          </p:cNvSpPr>
          <p:nvPr/>
        </p:nvSpPr>
        <p:spPr bwMode="auto">
          <a:xfrm>
            <a:off x="3200400" y="4752975"/>
            <a:ext cx="738188" cy="2452688"/>
          </a:xfrm>
          <a:custGeom>
            <a:avLst/>
            <a:gdLst>
              <a:gd name="T0" fmla="*/ 2147483647 w 465"/>
              <a:gd name="T1" fmla="*/ 0 h 1561"/>
              <a:gd name="T2" fmla="*/ 2147483647 w 465"/>
              <a:gd name="T3" fmla="*/ 2147483647 h 1561"/>
              <a:gd name="T4" fmla="*/ 2147483647 w 465"/>
              <a:gd name="T5" fmla="*/ 2147483647 h 1561"/>
              <a:gd name="T6" fmla="*/ 0 w 465"/>
              <a:gd name="T7" fmla="*/ 2147483647 h 1561"/>
              <a:gd name="T8" fmla="*/ 2147483647 w 465"/>
              <a:gd name="T9" fmla="*/ 0 h 1561"/>
              <a:gd name="T10" fmla="*/ 0 60000 65536"/>
              <a:gd name="T11" fmla="*/ 0 60000 65536"/>
              <a:gd name="T12" fmla="*/ 0 60000 65536"/>
              <a:gd name="T13" fmla="*/ 0 60000 65536"/>
              <a:gd name="T14" fmla="*/ 0 60000 65536"/>
              <a:gd name="T15" fmla="*/ 0 w 465"/>
              <a:gd name="T16" fmla="*/ 0 h 1561"/>
              <a:gd name="T17" fmla="*/ 465 w 465"/>
              <a:gd name="T18" fmla="*/ 1561 h 1561"/>
            </a:gdLst>
            <a:ahLst/>
            <a:cxnLst>
              <a:cxn ang="T10">
                <a:pos x="T0" y="T1"/>
              </a:cxn>
              <a:cxn ang="T11">
                <a:pos x="T2" y="T3"/>
              </a:cxn>
              <a:cxn ang="T12">
                <a:pos x="T4" y="T5"/>
              </a:cxn>
              <a:cxn ang="T13">
                <a:pos x="T6" y="T7"/>
              </a:cxn>
              <a:cxn ang="T14">
                <a:pos x="T8" y="T9"/>
              </a:cxn>
            </a:cxnLst>
            <a:rect l="T15" t="T16" r="T17" b="T18"/>
            <a:pathLst>
              <a:path w="465" h="1561">
                <a:moveTo>
                  <a:pt x="50" y="0"/>
                </a:moveTo>
                <a:lnTo>
                  <a:pt x="465" y="1548"/>
                </a:lnTo>
                <a:lnTo>
                  <a:pt x="427" y="1561"/>
                </a:lnTo>
                <a:lnTo>
                  <a:pt x="0" y="12"/>
                </a:lnTo>
                <a:lnTo>
                  <a:pt x="5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211" name="Line 9"/>
          <p:cNvSpPr>
            <a:spLocks noChangeShapeType="1"/>
          </p:cNvSpPr>
          <p:nvPr/>
        </p:nvSpPr>
        <p:spPr bwMode="auto">
          <a:xfrm>
            <a:off x="3459163" y="4932363"/>
            <a:ext cx="798512" cy="1587"/>
          </a:xfrm>
          <a:prstGeom prst="line">
            <a:avLst/>
          </a:prstGeom>
          <a:noFill/>
          <a:ln w="793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12" name="Line 10"/>
          <p:cNvSpPr>
            <a:spLocks noChangeShapeType="1"/>
          </p:cNvSpPr>
          <p:nvPr/>
        </p:nvSpPr>
        <p:spPr bwMode="auto">
          <a:xfrm flipV="1">
            <a:off x="1825625" y="352425"/>
            <a:ext cx="1588" cy="6988175"/>
          </a:xfrm>
          <a:prstGeom prst="line">
            <a:avLst/>
          </a:prstGeom>
          <a:noFill/>
          <a:ln w="793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13" name="Freeform 11"/>
          <p:cNvSpPr>
            <a:spLocks/>
          </p:cNvSpPr>
          <p:nvPr/>
        </p:nvSpPr>
        <p:spPr bwMode="auto">
          <a:xfrm>
            <a:off x="3459163" y="4953000"/>
            <a:ext cx="638175" cy="2097088"/>
          </a:xfrm>
          <a:custGeom>
            <a:avLst/>
            <a:gdLst>
              <a:gd name="T0" fmla="*/ 2147483647 w 402"/>
              <a:gd name="T1" fmla="*/ 0 h 1321"/>
              <a:gd name="T2" fmla="*/ 2147483647 w 402"/>
              <a:gd name="T3" fmla="*/ 2147483647 h 1321"/>
              <a:gd name="T4" fmla="*/ 2147483647 w 402"/>
              <a:gd name="T5" fmla="*/ 2147483647 h 1321"/>
              <a:gd name="T6" fmla="*/ 0 w 402"/>
              <a:gd name="T7" fmla="*/ 2147483647 h 1321"/>
              <a:gd name="T8" fmla="*/ 2147483647 w 402"/>
              <a:gd name="T9" fmla="*/ 0 h 1321"/>
              <a:gd name="T10" fmla="*/ 0 60000 65536"/>
              <a:gd name="T11" fmla="*/ 0 60000 65536"/>
              <a:gd name="T12" fmla="*/ 0 60000 65536"/>
              <a:gd name="T13" fmla="*/ 0 60000 65536"/>
              <a:gd name="T14" fmla="*/ 0 60000 65536"/>
              <a:gd name="T15" fmla="*/ 0 w 402"/>
              <a:gd name="T16" fmla="*/ 0 h 1321"/>
              <a:gd name="T17" fmla="*/ 402 w 402"/>
              <a:gd name="T18" fmla="*/ 1321 h 1321"/>
            </a:gdLst>
            <a:ahLst/>
            <a:cxnLst>
              <a:cxn ang="T10">
                <a:pos x="T0" y="T1"/>
              </a:cxn>
              <a:cxn ang="T11">
                <a:pos x="T2" y="T3"/>
              </a:cxn>
              <a:cxn ang="T12">
                <a:pos x="T4" y="T5"/>
              </a:cxn>
              <a:cxn ang="T13">
                <a:pos x="T6" y="T7"/>
              </a:cxn>
              <a:cxn ang="T14">
                <a:pos x="T8" y="T9"/>
              </a:cxn>
            </a:cxnLst>
            <a:rect l="T15" t="T16" r="T17" b="T18"/>
            <a:pathLst>
              <a:path w="402" h="1321">
                <a:moveTo>
                  <a:pt x="51" y="0"/>
                </a:moveTo>
                <a:lnTo>
                  <a:pt x="402" y="1309"/>
                </a:lnTo>
                <a:lnTo>
                  <a:pt x="352" y="1321"/>
                </a:lnTo>
                <a:lnTo>
                  <a:pt x="0" y="12"/>
                </a:lnTo>
                <a:lnTo>
                  <a:pt x="5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214" name="Line 12"/>
          <p:cNvSpPr>
            <a:spLocks noChangeShapeType="1"/>
          </p:cNvSpPr>
          <p:nvPr/>
        </p:nvSpPr>
        <p:spPr bwMode="auto">
          <a:xfrm>
            <a:off x="3894138" y="7170738"/>
            <a:ext cx="192087" cy="1587"/>
          </a:xfrm>
          <a:prstGeom prst="line">
            <a:avLst/>
          </a:prstGeom>
          <a:noFill/>
          <a:ln w="793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15" name="Line 13"/>
          <p:cNvSpPr>
            <a:spLocks noChangeShapeType="1"/>
          </p:cNvSpPr>
          <p:nvPr/>
        </p:nvSpPr>
        <p:spPr bwMode="auto">
          <a:xfrm flipV="1">
            <a:off x="4044950" y="7180263"/>
            <a:ext cx="1588" cy="188912"/>
          </a:xfrm>
          <a:prstGeom prst="line">
            <a:avLst/>
          </a:prstGeom>
          <a:noFill/>
          <a:ln w="793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16" name="Line 14"/>
          <p:cNvSpPr>
            <a:spLocks noChangeShapeType="1"/>
          </p:cNvSpPr>
          <p:nvPr/>
        </p:nvSpPr>
        <p:spPr bwMode="auto">
          <a:xfrm>
            <a:off x="3949700" y="3638550"/>
            <a:ext cx="0" cy="100330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17" name="Line 15"/>
          <p:cNvSpPr>
            <a:spLocks noChangeShapeType="1"/>
          </p:cNvSpPr>
          <p:nvPr/>
        </p:nvSpPr>
        <p:spPr bwMode="auto">
          <a:xfrm>
            <a:off x="3200400" y="4730750"/>
            <a:ext cx="330200"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18" name="Rectangle 16"/>
          <p:cNvSpPr>
            <a:spLocks noChangeArrowheads="1"/>
          </p:cNvSpPr>
          <p:nvPr/>
        </p:nvSpPr>
        <p:spPr bwMode="auto">
          <a:xfrm>
            <a:off x="2532063" y="2266950"/>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51219" name="Line 18"/>
          <p:cNvSpPr>
            <a:spLocks noChangeShapeType="1"/>
          </p:cNvSpPr>
          <p:nvPr/>
        </p:nvSpPr>
        <p:spPr bwMode="auto">
          <a:xfrm>
            <a:off x="2044700" y="2214563"/>
            <a:ext cx="1773238" cy="1587"/>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20" name="Line 19"/>
          <p:cNvSpPr>
            <a:spLocks noChangeShapeType="1"/>
          </p:cNvSpPr>
          <p:nvPr/>
        </p:nvSpPr>
        <p:spPr bwMode="auto">
          <a:xfrm>
            <a:off x="2044700" y="2633663"/>
            <a:ext cx="1733550" cy="1587"/>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21" name="Line 20"/>
          <p:cNvSpPr>
            <a:spLocks noChangeShapeType="1"/>
          </p:cNvSpPr>
          <p:nvPr/>
        </p:nvSpPr>
        <p:spPr bwMode="auto">
          <a:xfrm>
            <a:off x="1984375" y="7110413"/>
            <a:ext cx="1654175" cy="1587"/>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22" name="Line 21"/>
          <p:cNvSpPr>
            <a:spLocks noChangeShapeType="1"/>
          </p:cNvSpPr>
          <p:nvPr/>
        </p:nvSpPr>
        <p:spPr bwMode="auto">
          <a:xfrm>
            <a:off x="2005013" y="6710363"/>
            <a:ext cx="1535112" cy="1587"/>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23" name="Line 22"/>
          <p:cNvSpPr>
            <a:spLocks noChangeShapeType="1"/>
          </p:cNvSpPr>
          <p:nvPr/>
        </p:nvSpPr>
        <p:spPr bwMode="auto">
          <a:xfrm>
            <a:off x="1984375" y="6291263"/>
            <a:ext cx="1455738" cy="1587"/>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24" name="Line 23"/>
          <p:cNvSpPr>
            <a:spLocks noChangeShapeType="1"/>
          </p:cNvSpPr>
          <p:nvPr/>
        </p:nvSpPr>
        <p:spPr bwMode="auto">
          <a:xfrm>
            <a:off x="2024063" y="5872163"/>
            <a:ext cx="1236662" cy="1587"/>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25" name="Line 24"/>
          <p:cNvSpPr>
            <a:spLocks noChangeShapeType="1"/>
          </p:cNvSpPr>
          <p:nvPr/>
        </p:nvSpPr>
        <p:spPr bwMode="auto">
          <a:xfrm>
            <a:off x="2044700" y="5511800"/>
            <a:ext cx="1216025" cy="1588"/>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26" name="Line 25"/>
          <p:cNvSpPr>
            <a:spLocks noChangeShapeType="1"/>
          </p:cNvSpPr>
          <p:nvPr/>
        </p:nvSpPr>
        <p:spPr bwMode="auto">
          <a:xfrm>
            <a:off x="2063750" y="5011738"/>
            <a:ext cx="1117600" cy="1587"/>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27" name="Line 26"/>
          <p:cNvSpPr>
            <a:spLocks noChangeShapeType="1"/>
          </p:cNvSpPr>
          <p:nvPr/>
        </p:nvSpPr>
        <p:spPr bwMode="auto">
          <a:xfrm>
            <a:off x="2063750" y="4532313"/>
            <a:ext cx="1376363" cy="1587"/>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28" name="Line 27"/>
          <p:cNvSpPr>
            <a:spLocks noChangeShapeType="1"/>
          </p:cNvSpPr>
          <p:nvPr/>
        </p:nvSpPr>
        <p:spPr bwMode="auto">
          <a:xfrm>
            <a:off x="2044700" y="4213225"/>
            <a:ext cx="1414463" cy="1588"/>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29" name="Line 28"/>
          <p:cNvSpPr>
            <a:spLocks noChangeShapeType="1"/>
          </p:cNvSpPr>
          <p:nvPr/>
        </p:nvSpPr>
        <p:spPr bwMode="auto">
          <a:xfrm>
            <a:off x="2063750" y="3673475"/>
            <a:ext cx="1774825" cy="1588"/>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30" name="Rectangle 29"/>
          <p:cNvSpPr>
            <a:spLocks noChangeArrowheads="1"/>
          </p:cNvSpPr>
          <p:nvPr/>
        </p:nvSpPr>
        <p:spPr bwMode="auto">
          <a:xfrm>
            <a:off x="1903413" y="3465513"/>
            <a:ext cx="34448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600" b="1">
                <a:solidFill>
                  <a:srgbClr val="000000"/>
                </a:solidFill>
                <a:latin typeface="Kruti Dev 010" charset="0"/>
              </a:rPr>
              <a:t>¼,l½</a:t>
            </a:r>
            <a:endParaRPr lang="en-US" sz="1600">
              <a:latin typeface="Kruti Dev 010" charset="0"/>
            </a:endParaRPr>
          </a:p>
        </p:txBody>
      </p:sp>
      <p:sp>
        <p:nvSpPr>
          <p:cNvPr id="51231" name="Rectangle 30"/>
          <p:cNvSpPr>
            <a:spLocks noChangeArrowheads="1"/>
          </p:cNvSpPr>
          <p:nvPr/>
        </p:nvSpPr>
        <p:spPr bwMode="auto">
          <a:xfrm>
            <a:off x="1912938" y="4316413"/>
            <a:ext cx="34448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600" b="1">
                <a:solidFill>
                  <a:srgbClr val="000000"/>
                </a:solidFill>
                <a:latin typeface="Kruti Dev 010" charset="0"/>
              </a:rPr>
              <a:t>¼,l½</a:t>
            </a:r>
          </a:p>
        </p:txBody>
      </p:sp>
      <p:sp>
        <p:nvSpPr>
          <p:cNvPr id="51232" name="Rectangle 31"/>
          <p:cNvSpPr>
            <a:spLocks noChangeArrowheads="1"/>
          </p:cNvSpPr>
          <p:nvPr/>
        </p:nvSpPr>
        <p:spPr bwMode="auto">
          <a:xfrm>
            <a:off x="1900238" y="4786313"/>
            <a:ext cx="7651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600" b="1">
                <a:solidFill>
                  <a:srgbClr val="000000"/>
                </a:solidFill>
                <a:latin typeface="Kruti Dev 010" charset="0"/>
              </a:rPr>
              <a:t>¼lh MCY;w½</a:t>
            </a:r>
          </a:p>
        </p:txBody>
      </p:sp>
      <p:sp>
        <p:nvSpPr>
          <p:cNvPr id="51233" name="Rectangle 32"/>
          <p:cNvSpPr>
            <a:spLocks noChangeArrowheads="1"/>
          </p:cNvSpPr>
          <p:nvPr/>
        </p:nvSpPr>
        <p:spPr bwMode="auto">
          <a:xfrm>
            <a:off x="1816100" y="3990975"/>
            <a:ext cx="7080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l"/>
            <a:r>
              <a:rPr lang="en-US" sz="1600" b="1">
                <a:solidFill>
                  <a:srgbClr val="000000"/>
                </a:solidFill>
                <a:latin typeface="Kruti Dev 010" charset="0"/>
              </a:rPr>
              <a:t>¼Mh½</a:t>
            </a:r>
          </a:p>
        </p:txBody>
      </p:sp>
      <p:sp>
        <p:nvSpPr>
          <p:cNvPr id="51234" name="AutoShape 34"/>
          <p:cNvSpPr>
            <a:spLocks noChangeArrowheads="1"/>
          </p:cNvSpPr>
          <p:nvPr/>
        </p:nvSpPr>
        <p:spPr bwMode="auto">
          <a:xfrm rot="16200000" flipH="1">
            <a:off x="2538413" y="4919662"/>
            <a:ext cx="241300" cy="479425"/>
          </a:xfrm>
          <a:prstGeom prst="rightArrow">
            <a:avLst>
              <a:gd name="adj1" fmla="val 50000"/>
              <a:gd name="adj2" fmla="val 50005"/>
            </a:avLst>
          </a:prstGeom>
          <a:solidFill>
            <a:schemeClr val="tx2"/>
          </a:solidFill>
          <a:ln w="12700">
            <a:solidFill>
              <a:schemeClr val="tx1"/>
            </a:solidFill>
            <a:miter lim="800000"/>
            <a:headEnd/>
            <a:tailEnd/>
          </a:ln>
        </p:spPr>
        <p:txBody>
          <a:bodyPr wrap="none" anchor="ctr"/>
          <a:lstStyle/>
          <a:p>
            <a:endParaRPr lang="en-US">
              <a:latin typeface="Kruti Dev 010" charset="0"/>
            </a:endParaRPr>
          </a:p>
        </p:txBody>
      </p:sp>
      <p:sp>
        <p:nvSpPr>
          <p:cNvPr id="51235" name="Rectangle 61"/>
          <p:cNvSpPr>
            <a:spLocks noChangeArrowheads="1"/>
          </p:cNvSpPr>
          <p:nvPr/>
        </p:nvSpPr>
        <p:spPr bwMode="auto">
          <a:xfrm>
            <a:off x="1808163" y="5091113"/>
            <a:ext cx="130175"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5600">
                <a:solidFill>
                  <a:srgbClr val="000000"/>
                </a:solidFill>
                <a:latin typeface="Kruti Dev 010" charset="0"/>
              </a:rPr>
              <a:t>(</a:t>
            </a:r>
            <a:endParaRPr lang="en-US" sz="2400">
              <a:latin typeface="Kruti Dev 010" charset="0"/>
            </a:endParaRPr>
          </a:p>
        </p:txBody>
      </p:sp>
      <p:sp>
        <p:nvSpPr>
          <p:cNvPr id="51236" name="Rectangle 62"/>
          <p:cNvSpPr>
            <a:spLocks noChangeArrowheads="1"/>
          </p:cNvSpPr>
          <p:nvPr/>
        </p:nvSpPr>
        <p:spPr bwMode="auto">
          <a:xfrm>
            <a:off x="3241675" y="5081588"/>
            <a:ext cx="449263"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5600">
                <a:solidFill>
                  <a:srgbClr val="000000"/>
                </a:solidFill>
                <a:latin typeface="Kruti Dev 010" charset="0"/>
              </a:rPr>
              <a:t>)</a:t>
            </a:r>
            <a:endParaRPr lang="en-US" sz="2400">
              <a:latin typeface="Kruti Dev 010" charset="0"/>
            </a:endParaRPr>
          </a:p>
        </p:txBody>
      </p:sp>
      <p:sp>
        <p:nvSpPr>
          <p:cNvPr id="51237" name="Rectangle 63"/>
          <p:cNvSpPr>
            <a:spLocks noChangeArrowheads="1"/>
          </p:cNvSpPr>
          <p:nvPr/>
        </p:nvSpPr>
        <p:spPr bwMode="auto">
          <a:xfrm>
            <a:off x="4979988" y="1119188"/>
            <a:ext cx="4708525" cy="61499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Kruti Dev 010" charset="0"/>
            </a:endParaRPr>
          </a:p>
        </p:txBody>
      </p:sp>
      <p:pic>
        <p:nvPicPr>
          <p:cNvPr id="51238" name="Picture 64"/>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967288" y="404813"/>
            <a:ext cx="4738687" cy="691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9" name="Rectangle 65"/>
          <p:cNvSpPr>
            <a:spLocks noChangeArrowheads="1"/>
          </p:cNvSpPr>
          <p:nvPr/>
        </p:nvSpPr>
        <p:spPr bwMode="auto">
          <a:xfrm>
            <a:off x="4968875" y="404813"/>
            <a:ext cx="4706938" cy="6875462"/>
          </a:xfrm>
          <a:prstGeom prst="rect">
            <a:avLst/>
          </a:prstGeom>
          <a:solidFill>
            <a:schemeClr val="tx1">
              <a:alpha val="50195"/>
            </a:schemeClr>
          </a:solidFill>
          <a:ln w="12700">
            <a:solidFill>
              <a:schemeClr val="tx1"/>
            </a:solidFill>
            <a:miter lim="800000"/>
            <a:headEnd/>
            <a:tailEnd/>
          </a:ln>
        </p:spPr>
        <p:txBody>
          <a:bodyPr wrap="none" anchor="ctr"/>
          <a:lstStyle/>
          <a:p>
            <a:endParaRPr lang="en-US">
              <a:latin typeface="Kruti Dev 010" charset="0"/>
            </a:endParaRPr>
          </a:p>
        </p:txBody>
      </p:sp>
      <p:sp>
        <p:nvSpPr>
          <p:cNvPr id="51240" name="Rectangle 66"/>
          <p:cNvSpPr>
            <a:spLocks noChangeArrowheads="1"/>
          </p:cNvSpPr>
          <p:nvPr/>
        </p:nvSpPr>
        <p:spPr bwMode="auto">
          <a:xfrm>
            <a:off x="5011738" y="433388"/>
            <a:ext cx="4694237" cy="6821487"/>
          </a:xfrm>
          <a:prstGeom prst="rect">
            <a:avLst/>
          </a:prstGeom>
          <a:noFill/>
          <a:ln w="133350">
            <a:solidFill>
              <a:srgbClr val="1822CD"/>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Kruti Dev 010" charset="0"/>
            </a:endParaRPr>
          </a:p>
        </p:txBody>
      </p:sp>
      <p:sp>
        <p:nvSpPr>
          <p:cNvPr id="179" name="Rectangle 75"/>
          <p:cNvSpPr>
            <a:spLocks noChangeArrowheads="1"/>
          </p:cNvSpPr>
          <p:nvPr/>
        </p:nvSpPr>
        <p:spPr bwMode="auto">
          <a:xfrm>
            <a:off x="2243138" y="468313"/>
            <a:ext cx="839787" cy="492125"/>
          </a:xfrm>
          <a:prstGeom prst="rect">
            <a:avLst/>
          </a:prstGeom>
          <a:noFill/>
          <a:ln>
            <a:noFill/>
          </a:ln>
          <a:effectLst>
            <a:outerShdw blurRad="63500" dist="46662" dir="3284183"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defRPr/>
            </a:pPr>
            <a:r>
              <a:rPr lang="en-US" sz="3200" b="1">
                <a:latin typeface="Kruti Dev 010" charset="0"/>
              </a:rPr>
              <a:t>;gks</a:t>
            </a:r>
            <a:r>
              <a:rPr lang="ja-JP" altLang="en-US" sz="3200" b="1">
                <a:latin typeface="Kruti Dev 010" charset="0"/>
              </a:rPr>
              <a:t>’</a:t>
            </a:r>
            <a:r>
              <a:rPr lang="en-US" sz="3200" b="1">
                <a:latin typeface="Kruti Dev 010" charset="0"/>
              </a:rPr>
              <a:t>kq</a:t>
            </a:r>
            <a:endParaRPr lang="en-US" sz="3200">
              <a:latin typeface="Kruti Dev 010" charset="0"/>
            </a:endParaRPr>
          </a:p>
        </p:txBody>
      </p:sp>
      <p:sp>
        <p:nvSpPr>
          <p:cNvPr id="51242" name="Line 76"/>
          <p:cNvSpPr>
            <a:spLocks noChangeShapeType="1"/>
          </p:cNvSpPr>
          <p:nvPr/>
        </p:nvSpPr>
        <p:spPr bwMode="auto">
          <a:xfrm>
            <a:off x="2044700" y="836613"/>
            <a:ext cx="1773238" cy="1587"/>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43" name="Text Box 79"/>
          <p:cNvSpPr txBox="1">
            <a:spLocks noChangeArrowheads="1"/>
          </p:cNvSpPr>
          <p:nvPr/>
        </p:nvSpPr>
        <p:spPr bwMode="auto">
          <a:xfrm>
            <a:off x="9050338" y="7342188"/>
            <a:ext cx="2397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latin typeface="Kruti Dev 010" charset="0"/>
              </a:rPr>
              <a:t> </a:t>
            </a:r>
          </a:p>
        </p:txBody>
      </p:sp>
      <p:sp>
        <p:nvSpPr>
          <p:cNvPr id="184" name="Rectangle 95"/>
          <p:cNvSpPr>
            <a:spLocks noChangeArrowheads="1"/>
          </p:cNvSpPr>
          <p:nvPr/>
        </p:nvSpPr>
        <p:spPr bwMode="auto">
          <a:xfrm>
            <a:off x="6727825" y="641350"/>
            <a:ext cx="2706688" cy="625475"/>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3200" b="1" i="1" dirty="0">
                <a:solidFill>
                  <a:srgbClr val="66FFFF"/>
                </a:solidFill>
                <a:latin typeface="Kruti Dev 010" pitchFamily="2" charset="0"/>
              </a:rPr>
              <a:t> </a:t>
            </a:r>
            <a:endParaRPr lang="en-US" sz="1400" b="1" u="sng" dirty="0">
              <a:solidFill>
                <a:srgbClr val="66FFFF"/>
              </a:solidFill>
              <a:latin typeface="Kruti Dev 010" pitchFamily="2" charset="0"/>
            </a:endParaRPr>
          </a:p>
        </p:txBody>
      </p:sp>
      <p:sp>
        <p:nvSpPr>
          <p:cNvPr id="51245" name="Text Box 99"/>
          <p:cNvSpPr txBox="1">
            <a:spLocks noChangeArrowheads="1"/>
          </p:cNvSpPr>
          <p:nvPr/>
        </p:nvSpPr>
        <p:spPr bwMode="auto">
          <a:xfrm>
            <a:off x="9107488" y="7467600"/>
            <a:ext cx="1841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endParaRPr lang="en-US" sz="1000" b="1">
              <a:latin typeface="Kruti Dev 010" charset="0"/>
            </a:endParaRPr>
          </a:p>
        </p:txBody>
      </p:sp>
      <p:sp>
        <p:nvSpPr>
          <p:cNvPr id="51246" name="Text Box 100"/>
          <p:cNvSpPr txBox="1">
            <a:spLocks noChangeArrowheads="1"/>
          </p:cNvSpPr>
          <p:nvPr/>
        </p:nvSpPr>
        <p:spPr bwMode="auto">
          <a:xfrm>
            <a:off x="9015413" y="7353300"/>
            <a:ext cx="29368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latin typeface="Kruti Dev 010" charset="0"/>
              </a:rPr>
              <a:t>23</a:t>
            </a:r>
          </a:p>
        </p:txBody>
      </p:sp>
      <p:sp>
        <p:nvSpPr>
          <p:cNvPr id="187" name="Rectangle 107"/>
          <p:cNvSpPr>
            <a:spLocks noChangeArrowheads="1"/>
          </p:cNvSpPr>
          <p:nvPr/>
        </p:nvSpPr>
        <p:spPr bwMode="auto">
          <a:xfrm>
            <a:off x="6472238" y="555625"/>
            <a:ext cx="3101975" cy="558800"/>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2800" b="1" i="1" dirty="0">
                <a:solidFill>
                  <a:schemeClr val="bg1"/>
                </a:solidFill>
                <a:latin typeface="Kruti Dev 010" pitchFamily="2" charset="0"/>
              </a:rPr>
              <a:t> </a:t>
            </a:r>
            <a:endParaRPr lang="en-US" b="1" u="sng" dirty="0">
              <a:solidFill>
                <a:schemeClr val="bg1"/>
              </a:solidFill>
              <a:latin typeface="Kruti Dev 010" pitchFamily="2" charset="0"/>
            </a:endParaRPr>
          </a:p>
        </p:txBody>
      </p:sp>
      <p:sp>
        <p:nvSpPr>
          <p:cNvPr id="51248" name="Text Box 111"/>
          <p:cNvSpPr txBox="1">
            <a:spLocks noChangeArrowheads="1"/>
          </p:cNvSpPr>
          <p:nvPr/>
        </p:nvSpPr>
        <p:spPr bwMode="auto">
          <a:xfrm rot="-5400000">
            <a:off x="-1285081" y="3556794"/>
            <a:ext cx="56149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endParaRPr lang="en-US" sz="1000">
              <a:latin typeface="Kruti Dev 010" charset="0"/>
            </a:endParaRPr>
          </a:p>
        </p:txBody>
      </p:sp>
      <p:sp>
        <p:nvSpPr>
          <p:cNvPr id="51249" name="Text Box 119"/>
          <p:cNvSpPr txBox="1">
            <a:spLocks noChangeArrowheads="1"/>
          </p:cNvSpPr>
          <p:nvPr/>
        </p:nvSpPr>
        <p:spPr bwMode="auto">
          <a:xfrm rot="-5400000">
            <a:off x="-1216818" y="3410744"/>
            <a:ext cx="56149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2800" b="1">
                <a:latin typeface="Kruti Dev 010" charset="0"/>
              </a:rPr>
              <a:t>bfrgkl ¼ƒ„½</a:t>
            </a:r>
            <a:endParaRPr lang="en-US" sz="2800">
              <a:latin typeface="Kruti Dev 010" charset="0"/>
            </a:endParaRPr>
          </a:p>
        </p:txBody>
      </p:sp>
      <p:grpSp>
        <p:nvGrpSpPr>
          <p:cNvPr id="51250" name="Group 64"/>
          <p:cNvGrpSpPr>
            <a:grpSpLocks/>
          </p:cNvGrpSpPr>
          <p:nvPr/>
        </p:nvGrpSpPr>
        <p:grpSpPr bwMode="auto">
          <a:xfrm>
            <a:off x="3251200" y="3009900"/>
            <a:ext cx="712788" cy="1658938"/>
            <a:chOff x="6153150" y="2946400"/>
            <a:chExt cx="901700" cy="1865313"/>
          </a:xfrm>
        </p:grpSpPr>
        <p:grpSp>
          <p:nvGrpSpPr>
            <p:cNvPr id="51258" name="Group 85"/>
            <p:cNvGrpSpPr>
              <a:grpSpLocks/>
            </p:cNvGrpSpPr>
            <p:nvPr/>
          </p:nvGrpSpPr>
          <p:grpSpPr bwMode="auto">
            <a:xfrm>
              <a:off x="6153150" y="3681413"/>
              <a:ext cx="901700" cy="947736"/>
              <a:chOff x="1557" y="1007"/>
              <a:chExt cx="2105" cy="1949"/>
            </a:xfrm>
          </p:grpSpPr>
          <p:grpSp>
            <p:nvGrpSpPr>
              <p:cNvPr id="51262" name="Group 87"/>
              <p:cNvGrpSpPr>
                <a:grpSpLocks/>
              </p:cNvGrpSpPr>
              <p:nvPr/>
            </p:nvGrpSpPr>
            <p:grpSpPr bwMode="auto">
              <a:xfrm>
                <a:off x="1557" y="1209"/>
                <a:ext cx="2105" cy="1421"/>
                <a:chOff x="578" y="2316"/>
                <a:chExt cx="2105" cy="1421"/>
              </a:xfrm>
            </p:grpSpPr>
            <p:sp>
              <p:nvSpPr>
                <p:cNvPr id="51268" name="Freeform 88" descr="Cork"/>
                <p:cNvSpPr>
                  <a:spLocks/>
                </p:cNvSpPr>
                <p:nvPr/>
              </p:nvSpPr>
              <p:spPr bwMode="auto">
                <a:xfrm>
                  <a:off x="633" y="2316"/>
                  <a:ext cx="2050" cy="256"/>
                </a:xfrm>
                <a:custGeom>
                  <a:avLst/>
                  <a:gdLst>
                    <a:gd name="T0" fmla="*/ 2147483647 w 592"/>
                    <a:gd name="T1" fmla="*/ 2147483647 h 90"/>
                    <a:gd name="T2" fmla="*/ 2147483647 w 592"/>
                    <a:gd name="T3" fmla="*/ 2147483647 h 90"/>
                    <a:gd name="T4" fmla="*/ 2147483647 w 592"/>
                    <a:gd name="T5" fmla="*/ 2147483647 h 90"/>
                    <a:gd name="T6" fmla="*/ 2147483647 w 592"/>
                    <a:gd name="T7" fmla="*/ 2147483647 h 90"/>
                    <a:gd name="T8" fmla="*/ 2147483647 w 592"/>
                    <a:gd name="T9" fmla="*/ 2147483647 h 90"/>
                    <a:gd name="T10" fmla="*/ 2147483647 w 592"/>
                    <a:gd name="T11" fmla="*/ 2147483647 h 90"/>
                    <a:gd name="T12" fmla="*/ 2147483647 w 592"/>
                    <a:gd name="T13" fmla="*/ 2147483647 h 90"/>
                    <a:gd name="T14" fmla="*/ 2147483647 w 592"/>
                    <a:gd name="T15" fmla="*/ 2147483647 h 90"/>
                    <a:gd name="T16" fmla="*/ 2147483647 w 592"/>
                    <a:gd name="T17" fmla="*/ 2147483647 h 90"/>
                    <a:gd name="T18" fmla="*/ 2147483647 w 592"/>
                    <a:gd name="T19" fmla="*/ 2147483647 h 90"/>
                    <a:gd name="T20" fmla="*/ 2147483647 w 592"/>
                    <a:gd name="T21" fmla="*/ 0 h 90"/>
                    <a:gd name="T22" fmla="*/ 2147483647 w 592"/>
                    <a:gd name="T23" fmla="*/ 2147483647 h 90"/>
                    <a:gd name="T24" fmla="*/ 2147483647 w 592"/>
                    <a:gd name="T25" fmla="*/ 2147483647 h 90"/>
                    <a:gd name="T26" fmla="*/ 2147483647 w 592"/>
                    <a:gd name="T27" fmla="*/ 2147483647 h 90"/>
                    <a:gd name="T28" fmla="*/ 2147483647 w 592"/>
                    <a:gd name="T29" fmla="*/ 2147483647 h 90"/>
                    <a:gd name="T30" fmla="*/ 2147483647 w 592"/>
                    <a:gd name="T31" fmla="*/ 2147483647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2"/>
                    <a:gd name="T49" fmla="*/ 0 h 90"/>
                    <a:gd name="T50" fmla="*/ 592 w 592"/>
                    <a:gd name="T51" fmla="*/ 90 h 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2" h="90">
                      <a:moveTo>
                        <a:pt x="8" y="90"/>
                      </a:moveTo>
                      <a:cubicBezTo>
                        <a:pt x="0" y="78"/>
                        <a:pt x="10" y="51"/>
                        <a:pt x="22" y="44"/>
                      </a:cubicBezTo>
                      <a:cubicBezTo>
                        <a:pt x="27" y="35"/>
                        <a:pt x="23" y="39"/>
                        <a:pt x="34" y="36"/>
                      </a:cubicBezTo>
                      <a:cubicBezTo>
                        <a:pt x="38" y="34"/>
                        <a:pt x="46" y="32"/>
                        <a:pt x="46" y="32"/>
                      </a:cubicBezTo>
                      <a:cubicBezTo>
                        <a:pt x="72" y="33"/>
                        <a:pt x="84" y="35"/>
                        <a:pt x="112" y="34"/>
                      </a:cubicBezTo>
                      <a:cubicBezTo>
                        <a:pt x="125" y="35"/>
                        <a:pt x="138" y="38"/>
                        <a:pt x="152" y="40"/>
                      </a:cubicBezTo>
                      <a:cubicBezTo>
                        <a:pt x="158" y="42"/>
                        <a:pt x="170" y="46"/>
                        <a:pt x="170" y="46"/>
                      </a:cubicBezTo>
                      <a:cubicBezTo>
                        <a:pt x="192" y="42"/>
                        <a:pt x="215" y="46"/>
                        <a:pt x="238" y="52"/>
                      </a:cubicBezTo>
                      <a:cubicBezTo>
                        <a:pt x="271" y="50"/>
                        <a:pt x="304" y="47"/>
                        <a:pt x="338" y="44"/>
                      </a:cubicBezTo>
                      <a:cubicBezTo>
                        <a:pt x="381" y="33"/>
                        <a:pt x="427" y="24"/>
                        <a:pt x="472" y="16"/>
                      </a:cubicBezTo>
                      <a:cubicBezTo>
                        <a:pt x="488" y="12"/>
                        <a:pt x="503" y="4"/>
                        <a:pt x="520" y="0"/>
                      </a:cubicBezTo>
                      <a:cubicBezTo>
                        <a:pt x="537" y="0"/>
                        <a:pt x="554" y="0"/>
                        <a:pt x="572" y="2"/>
                      </a:cubicBezTo>
                      <a:cubicBezTo>
                        <a:pt x="582" y="3"/>
                        <a:pt x="587" y="21"/>
                        <a:pt x="590" y="30"/>
                      </a:cubicBezTo>
                      <a:cubicBezTo>
                        <a:pt x="590" y="32"/>
                        <a:pt x="592" y="36"/>
                        <a:pt x="592" y="36"/>
                      </a:cubicBezTo>
                      <a:cubicBezTo>
                        <a:pt x="588" y="45"/>
                        <a:pt x="589" y="52"/>
                        <a:pt x="582" y="60"/>
                      </a:cubicBezTo>
                      <a:cubicBezTo>
                        <a:pt x="579" y="67"/>
                        <a:pt x="577" y="66"/>
                        <a:pt x="584" y="66"/>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51269" name="Freeform 89" descr="Cork"/>
                <p:cNvSpPr>
                  <a:spLocks/>
                </p:cNvSpPr>
                <p:nvPr/>
              </p:nvSpPr>
              <p:spPr bwMode="auto">
                <a:xfrm>
                  <a:off x="578" y="2506"/>
                  <a:ext cx="2074" cy="1231"/>
                </a:xfrm>
                <a:custGeom>
                  <a:avLst/>
                  <a:gdLst>
                    <a:gd name="T0" fmla="*/ 2147483647 w 599"/>
                    <a:gd name="T1" fmla="*/ 0 h 432"/>
                    <a:gd name="T2" fmla="*/ 2147483647 w 599"/>
                    <a:gd name="T3" fmla="*/ 2147483647 h 432"/>
                    <a:gd name="T4" fmla="*/ 2147483647 w 599"/>
                    <a:gd name="T5" fmla="*/ 2147483647 h 432"/>
                    <a:gd name="T6" fmla="*/ 2147483647 w 599"/>
                    <a:gd name="T7" fmla="*/ 2147483647 h 432"/>
                    <a:gd name="T8" fmla="*/ 2147483647 w 599"/>
                    <a:gd name="T9" fmla="*/ 2147483647 h 432"/>
                    <a:gd name="T10" fmla="*/ 2147483647 w 599"/>
                    <a:gd name="T11" fmla="*/ 2147483647 h 432"/>
                    <a:gd name="T12" fmla="*/ 2147483647 w 599"/>
                    <a:gd name="T13" fmla="*/ 2147483647 h 432"/>
                    <a:gd name="T14" fmla="*/ 2147483647 w 599"/>
                    <a:gd name="T15" fmla="*/ 2147483647 h 432"/>
                    <a:gd name="T16" fmla="*/ 2147483647 w 599"/>
                    <a:gd name="T17" fmla="*/ 2147483647 h 432"/>
                    <a:gd name="T18" fmla="*/ 2147483647 w 599"/>
                    <a:gd name="T19" fmla="*/ 2147483647 h 432"/>
                    <a:gd name="T20" fmla="*/ 2147483647 w 599"/>
                    <a:gd name="T21" fmla="*/ 2147483647 h 432"/>
                    <a:gd name="T22" fmla="*/ 2147483647 w 599"/>
                    <a:gd name="T23" fmla="*/ 2147483647 h 432"/>
                    <a:gd name="T24" fmla="*/ 2147483647 w 599"/>
                    <a:gd name="T25" fmla="*/ 2147483647 h 432"/>
                    <a:gd name="T26" fmla="*/ 2147483647 w 599"/>
                    <a:gd name="T27" fmla="*/ 2147483647 h 432"/>
                    <a:gd name="T28" fmla="*/ 2147483647 w 599"/>
                    <a:gd name="T29" fmla="*/ 2147483647 h 432"/>
                    <a:gd name="T30" fmla="*/ 2147483647 w 599"/>
                    <a:gd name="T31" fmla="*/ 2147483647 h 432"/>
                    <a:gd name="T32" fmla="*/ 2147483647 w 599"/>
                    <a:gd name="T33" fmla="*/ 2147483647 h 432"/>
                    <a:gd name="T34" fmla="*/ 2147483647 w 599"/>
                    <a:gd name="T35" fmla="*/ 2147483647 h 432"/>
                    <a:gd name="T36" fmla="*/ 2147483647 w 599"/>
                    <a:gd name="T37" fmla="*/ 2147483647 h 432"/>
                    <a:gd name="T38" fmla="*/ 2147483647 w 599"/>
                    <a:gd name="T39" fmla="*/ 2147483647 h 432"/>
                    <a:gd name="T40" fmla="*/ 2147483647 w 599"/>
                    <a:gd name="T41" fmla="*/ 2147483647 h 432"/>
                    <a:gd name="T42" fmla="*/ 2147483647 w 599"/>
                    <a:gd name="T43" fmla="*/ 2147483647 h 432"/>
                    <a:gd name="T44" fmla="*/ 2147483647 w 599"/>
                    <a:gd name="T45" fmla="*/ 2147483647 h 432"/>
                    <a:gd name="T46" fmla="*/ 2147483647 w 599"/>
                    <a:gd name="T47" fmla="*/ 2147483647 h 432"/>
                    <a:gd name="T48" fmla="*/ 2147483647 w 599"/>
                    <a:gd name="T49" fmla="*/ 2147483647 h 432"/>
                    <a:gd name="T50" fmla="*/ 2147483647 w 599"/>
                    <a:gd name="T51" fmla="*/ 2147483647 h 432"/>
                    <a:gd name="T52" fmla="*/ 2147483647 w 599"/>
                    <a:gd name="T53" fmla="*/ 2147483647 h 432"/>
                    <a:gd name="T54" fmla="*/ 2147483647 w 599"/>
                    <a:gd name="T55" fmla="*/ 2147483647 h 432"/>
                    <a:gd name="T56" fmla="*/ 2147483647 w 599"/>
                    <a:gd name="T57" fmla="*/ 2147483647 h 432"/>
                    <a:gd name="T58" fmla="*/ 2147483647 w 599"/>
                    <a:gd name="T59" fmla="*/ 2147483647 h 432"/>
                    <a:gd name="T60" fmla="*/ 2147483647 w 599"/>
                    <a:gd name="T61" fmla="*/ 2147483647 h 4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99"/>
                    <a:gd name="T94" fmla="*/ 0 h 432"/>
                    <a:gd name="T95" fmla="*/ 599 w 599"/>
                    <a:gd name="T96" fmla="*/ 432 h 4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99" h="432">
                      <a:moveTo>
                        <a:pt x="599" y="0"/>
                      </a:moveTo>
                      <a:cubicBezTo>
                        <a:pt x="597" y="2"/>
                        <a:pt x="596" y="4"/>
                        <a:pt x="595" y="6"/>
                      </a:cubicBezTo>
                      <a:cubicBezTo>
                        <a:pt x="593" y="7"/>
                        <a:pt x="590" y="8"/>
                        <a:pt x="589" y="10"/>
                      </a:cubicBezTo>
                      <a:cubicBezTo>
                        <a:pt x="587" y="11"/>
                        <a:pt x="585" y="23"/>
                        <a:pt x="585" y="24"/>
                      </a:cubicBezTo>
                      <a:cubicBezTo>
                        <a:pt x="575" y="45"/>
                        <a:pt x="570" y="72"/>
                        <a:pt x="557" y="92"/>
                      </a:cubicBezTo>
                      <a:cubicBezTo>
                        <a:pt x="551" y="130"/>
                        <a:pt x="537" y="171"/>
                        <a:pt x="525" y="208"/>
                      </a:cubicBezTo>
                      <a:cubicBezTo>
                        <a:pt x="523" y="228"/>
                        <a:pt x="519" y="246"/>
                        <a:pt x="515" y="266"/>
                      </a:cubicBezTo>
                      <a:cubicBezTo>
                        <a:pt x="511" y="294"/>
                        <a:pt x="511" y="322"/>
                        <a:pt x="505" y="350"/>
                      </a:cubicBezTo>
                      <a:cubicBezTo>
                        <a:pt x="503" y="368"/>
                        <a:pt x="503" y="385"/>
                        <a:pt x="495" y="402"/>
                      </a:cubicBezTo>
                      <a:cubicBezTo>
                        <a:pt x="492" y="416"/>
                        <a:pt x="474" y="420"/>
                        <a:pt x="461" y="422"/>
                      </a:cubicBezTo>
                      <a:cubicBezTo>
                        <a:pt x="440" y="416"/>
                        <a:pt x="450" y="419"/>
                        <a:pt x="433" y="414"/>
                      </a:cubicBezTo>
                      <a:cubicBezTo>
                        <a:pt x="429" y="412"/>
                        <a:pt x="421" y="410"/>
                        <a:pt x="421" y="410"/>
                      </a:cubicBezTo>
                      <a:cubicBezTo>
                        <a:pt x="410" y="394"/>
                        <a:pt x="414" y="367"/>
                        <a:pt x="425" y="352"/>
                      </a:cubicBezTo>
                      <a:cubicBezTo>
                        <a:pt x="426" y="347"/>
                        <a:pt x="431" y="342"/>
                        <a:pt x="431" y="338"/>
                      </a:cubicBezTo>
                      <a:cubicBezTo>
                        <a:pt x="429" y="328"/>
                        <a:pt x="405" y="328"/>
                        <a:pt x="405" y="328"/>
                      </a:cubicBezTo>
                      <a:cubicBezTo>
                        <a:pt x="392" y="315"/>
                        <a:pt x="365" y="319"/>
                        <a:pt x="347" y="316"/>
                      </a:cubicBezTo>
                      <a:cubicBezTo>
                        <a:pt x="268" y="322"/>
                        <a:pt x="188" y="334"/>
                        <a:pt x="113" y="360"/>
                      </a:cubicBezTo>
                      <a:cubicBezTo>
                        <a:pt x="101" y="377"/>
                        <a:pt x="116" y="356"/>
                        <a:pt x="103" y="368"/>
                      </a:cubicBezTo>
                      <a:cubicBezTo>
                        <a:pt x="99" y="370"/>
                        <a:pt x="90" y="387"/>
                        <a:pt x="87" y="392"/>
                      </a:cubicBezTo>
                      <a:cubicBezTo>
                        <a:pt x="94" y="431"/>
                        <a:pt x="75" y="417"/>
                        <a:pt x="53" y="432"/>
                      </a:cubicBezTo>
                      <a:cubicBezTo>
                        <a:pt x="44" y="429"/>
                        <a:pt x="36" y="426"/>
                        <a:pt x="29" y="422"/>
                      </a:cubicBezTo>
                      <a:cubicBezTo>
                        <a:pt x="24" y="419"/>
                        <a:pt x="17" y="414"/>
                        <a:pt x="17" y="414"/>
                      </a:cubicBezTo>
                      <a:cubicBezTo>
                        <a:pt x="12" y="399"/>
                        <a:pt x="16" y="404"/>
                        <a:pt x="7" y="398"/>
                      </a:cubicBezTo>
                      <a:cubicBezTo>
                        <a:pt x="0" y="388"/>
                        <a:pt x="5" y="380"/>
                        <a:pt x="11" y="372"/>
                      </a:cubicBezTo>
                      <a:cubicBezTo>
                        <a:pt x="8" y="357"/>
                        <a:pt x="13" y="347"/>
                        <a:pt x="17" y="334"/>
                      </a:cubicBezTo>
                      <a:cubicBezTo>
                        <a:pt x="19" y="311"/>
                        <a:pt x="19" y="283"/>
                        <a:pt x="27" y="262"/>
                      </a:cubicBezTo>
                      <a:cubicBezTo>
                        <a:pt x="28" y="237"/>
                        <a:pt x="32" y="212"/>
                        <a:pt x="29" y="188"/>
                      </a:cubicBezTo>
                      <a:cubicBezTo>
                        <a:pt x="31" y="167"/>
                        <a:pt x="27" y="146"/>
                        <a:pt x="31" y="126"/>
                      </a:cubicBezTo>
                      <a:cubicBezTo>
                        <a:pt x="29" y="108"/>
                        <a:pt x="27" y="99"/>
                        <a:pt x="29" y="82"/>
                      </a:cubicBezTo>
                      <a:cubicBezTo>
                        <a:pt x="26" y="64"/>
                        <a:pt x="23" y="47"/>
                        <a:pt x="21" y="30"/>
                      </a:cubicBezTo>
                      <a:cubicBezTo>
                        <a:pt x="23" y="10"/>
                        <a:pt x="28" y="9"/>
                        <a:pt x="19" y="14"/>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grpSp>
          <p:sp>
            <p:nvSpPr>
              <p:cNvPr id="51263" name="Freeform 91"/>
              <p:cNvSpPr>
                <a:spLocks/>
              </p:cNvSpPr>
              <p:nvPr/>
            </p:nvSpPr>
            <p:spPr bwMode="auto">
              <a:xfrm>
                <a:off x="1616" y="2649"/>
                <a:ext cx="88" cy="277"/>
              </a:xfrm>
              <a:custGeom>
                <a:avLst/>
                <a:gdLst>
                  <a:gd name="T0" fmla="*/ 218 w 85"/>
                  <a:gd name="T1" fmla="*/ 3 h 318"/>
                  <a:gd name="T2" fmla="*/ 190 w 85"/>
                  <a:gd name="T3" fmla="*/ 3 h 318"/>
                  <a:gd name="T4" fmla="*/ 144 w 85"/>
                  <a:gd name="T5" fmla="*/ 3 h 318"/>
                  <a:gd name="T6" fmla="*/ 165 w 85"/>
                  <a:gd name="T7" fmla="*/ 3 h 318"/>
                  <a:gd name="T8" fmla="*/ 190 w 85"/>
                  <a:gd name="T9" fmla="*/ 3 h 318"/>
                  <a:gd name="T10" fmla="*/ 113 w 85"/>
                  <a:gd name="T11" fmla="*/ 3 h 318"/>
                  <a:gd name="T12" fmla="*/ 113 w 85"/>
                  <a:gd name="T13" fmla="*/ 3 h 318"/>
                  <a:gd name="T14" fmla="*/ 144 w 85"/>
                  <a:gd name="T15" fmla="*/ 3 h 318"/>
                  <a:gd name="T16" fmla="*/ 86 w 85"/>
                  <a:gd name="T17" fmla="*/ 3 h 318"/>
                  <a:gd name="T18" fmla="*/ 113 w 85"/>
                  <a:gd name="T19" fmla="*/ 3 h 318"/>
                  <a:gd name="T20" fmla="*/ 144 w 85"/>
                  <a:gd name="T21" fmla="*/ 3 h 318"/>
                  <a:gd name="T22" fmla="*/ 113 w 85"/>
                  <a:gd name="T23" fmla="*/ 3 h 318"/>
                  <a:gd name="T24" fmla="*/ 144 w 85"/>
                  <a:gd name="T25" fmla="*/ 3 h 318"/>
                  <a:gd name="T26" fmla="*/ 113 w 85"/>
                  <a:gd name="T27" fmla="*/ 3 h 318"/>
                  <a:gd name="T28" fmla="*/ 144 w 85"/>
                  <a:gd name="T29" fmla="*/ 3 h 318"/>
                  <a:gd name="T30" fmla="*/ 165 w 85"/>
                  <a:gd name="T31" fmla="*/ 3 h 318"/>
                  <a:gd name="T32" fmla="*/ 218 w 85"/>
                  <a:gd name="T33" fmla="*/ 3 h 318"/>
                  <a:gd name="T34" fmla="*/ 241 w 85"/>
                  <a:gd name="T35" fmla="*/ 3 h 318"/>
                  <a:gd name="T36" fmla="*/ 218 w 85"/>
                  <a:gd name="T37" fmla="*/ 3 h 318"/>
                  <a:gd name="T38" fmla="*/ 190 w 85"/>
                  <a:gd name="T39" fmla="*/ 3 h 318"/>
                  <a:gd name="T40" fmla="*/ 165 w 85"/>
                  <a:gd name="T41" fmla="*/ 3 h 318"/>
                  <a:gd name="T42" fmla="*/ 113 w 85"/>
                  <a:gd name="T43" fmla="*/ 3 h 318"/>
                  <a:gd name="T44" fmla="*/ 86 w 85"/>
                  <a:gd name="T45" fmla="*/ 3 h 318"/>
                  <a:gd name="T46" fmla="*/ 65 w 85"/>
                  <a:gd name="T47" fmla="*/ 3 h 318"/>
                  <a:gd name="T48" fmla="*/ 5 w 85"/>
                  <a:gd name="T49" fmla="*/ 3 h 318"/>
                  <a:gd name="T50" fmla="*/ 113 w 85"/>
                  <a:gd name="T51" fmla="*/ 3 h 318"/>
                  <a:gd name="T52" fmla="*/ 190 w 85"/>
                  <a:gd name="T53" fmla="*/ 3 h 318"/>
                  <a:gd name="T54" fmla="*/ 218 w 85"/>
                  <a:gd name="T55" fmla="*/ 3 h 318"/>
                  <a:gd name="T56" fmla="*/ 190 w 85"/>
                  <a:gd name="T57" fmla="*/ 3 h 318"/>
                  <a:gd name="T58" fmla="*/ 190 w 85"/>
                  <a:gd name="T59" fmla="*/ 3 h 318"/>
                  <a:gd name="T60" fmla="*/ 144 w 85"/>
                  <a:gd name="T61" fmla="*/ 3 h 318"/>
                  <a:gd name="T62" fmla="*/ 65 w 85"/>
                  <a:gd name="T63" fmla="*/ 3 h 318"/>
                  <a:gd name="T64" fmla="*/ 113 w 85"/>
                  <a:gd name="T65" fmla="*/ 3 h 318"/>
                  <a:gd name="T66" fmla="*/ 165 w 85"/>
                  <a:gd name="T67" fmla="*/ 3 h 318"/>
                  <a:gd name="T68" fmla="*/ 218 w 85"/>
                  <a:gd name="T69" fmla="*/ 3 h 3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318"/>
                  <a:gd name="T107" fmla="*/ 85 w 85"/>
                  <a:gd name="T108" fmla="*/ 318 h 3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318">
                    <a:moveTo>
                      <a:pt x="72" y="153"/>
                    </a:moveTo>
                    <a:cubicBezTo>
                      <a:pt x="69" y="125"/>
                      <a:pt x="70" y="96"/>
                      <a:pt x="64" y="69"/>
                    </a:cubicBezTo>
                    <a:cubicBezTo>
                      <a:pt x="61" y="58"/>
                      <a:pt x="57" y="43"/>
                      <a:pt x="47" y="43"/>
                    </a:cubicBezTo>
                    <a:cubicBezTo>
                      <a:pt x="37" y="43"/>
                      <a:pt x="55" y="69"/>
                      <a:pt x="55" y="69"/>
                    </a:cubicBezTo>
                    <a:cubicBezTo>
                      <a:pt x="58" y="55"/>
                      <a:pt x="67" y="40"/>
                      <a:pt x="64" y="27"/>
                    </a:cubicBezTo>
                    <a:cubicBezTo>
                      <a:pt x="61" y="17"/>
                      <a:pt x="41" y="0"/>
                      <a:pt x="38" y="10"/>
                    </a:cubicBezTo>
                    <a:cubicBezTo>
                      <a:pt x="30" y="27"/>
                      <a:pt x="61" y="111"/>
                      <a:pt x="38" y="43"/>
                    </a:cubicBezTo>
                    <a:cubicBezTo>
                      <a:pt x="46" y="96"/>
                      <a:pt x="56" y="134"/>
                      <a:pt x="47" y="187"/>
                    </a:cubicBezTo>
                    <a:cubicBezTo>
                      <a:pt x="41" y="178"/>
                      <a:pt x="31" y="171"/>
                      <a:pt x="30" y="161"/>
                    </a:cubicBezTo>
                    <a:cubicBezTo>
                      <a:pt x="28" y="149"/>
                      <a:pt x="26" y="128"/>
                      <a:pt x="38" y="128"/>
                    </a:cubicBezTo>
                    <a:cubicBezTo>
                      <a:pt x="49" y="128"/>
                      <a:pt x="47" y="172"/>
                      <a:pt x="47" y="161"/>
                    </a:cubicBezTo>
                    <a:cubicBezTo>
                      <a:pt x="47" y="141"/>
                      <a:pt x="38" y="121"/>
                      <a:pt x="38" y="102"/>
                    </a:cubicBezTo>
                    <a:cubicBezTo>
                      <a:pt x="38" y="84"/>
                      <a:pt x="47" y="135"/>
                      <a:pt x="47" y="153"/>
                    </a:cubicBezTo>
                    <a:cubicBezTo>
                      <a:pt x="47" y="164"/>
                      <a:pt x="38" y="130"/>
                      <a:pt x="38" y="119"/>
                    </a:cubicBezTo>
                    <a:cubicBezTo>
                      <a:pt x="38" y="110"/>
                      <a:pt x="44" y="135"/>
                      <a:pt x="47" y="144"/>
                    </a:cubicBezTo>
                    <a:cubicBezTo>
                      <a:pt x="49" y="152"/>
                      <a:pt x="52" y="161"/>
                      <a:pt x="55" y="170"/>
                    </a:cubicBezTo>
                    <a:cubicBezTo>
                      <a:pt x="73" y="83"/>
                      <a:pt x="55" y="148"/>
                      <a:pt x="72" y="203"/>
                    </a:cubicBezTo>
                    <a:cubicBezTo>
                      <a:pt x="74" y="211"/>
                      <a:pt x="77" y="220"/>
                      <a:pt x="80" y="229"/>
                    </a:cubicBezTo>
                    <a:cubicBezTo>
                      <a:pt x="77" y="245"/>
                      <a:pt x="85" y="269"/>
                      <a:pt x="72" y="279"/>
                    </a:cubicBezTo>
                    <a:cubicBezTo>
                      <a:pt x="66" y="282"/>
                      <a:pt x="39" y="202"/>
                      <a:pt x="64" y="271"/>
                    </a:cubicBezTo>
                    <a:cubicBezTo>
                      <a:pt x="61" y="285"/>
                      <a:pt x="66" y="305"/>
                      <a:pt x="55" y="313"/>
                    </a:cubicBezTo>
                    <a:cubicBezTo>
                      <a:pt x="46" y="318"/>
                      <a:pt x="40" y="297"/>
                      <a:pt x="38" y="288"/>
                    </a:cubicBezTo>
                    <a:cubicBezTo>
                      <a:pt x="31" y="260"/>
                      <a:pt x="32" y="231"/>
                      <a:pt x="30" y="203"/>
                    </a:cubicBezTo>
                    <a:cubicBezTo>
                      <a:pt x="27" y="217"/>
                      <a:pt x="35" y="241"/>
                      <a:pt x="22" y="246"/>
                    </a:cubicBezTo>
                    <a:cubicBezTo>
                      <a:pt x="10" y="250"/>
                      <a:pt x="6" y="224"/>
                      <a:pt x="5" y="212"/>
                    </a:cubicBezTo>
                    <a:cubicBezTo>
                      <a:pt x="0" y="173"/>
                      <a:pt x="15" y="167"/>
                      <a:pt x="38" y="144"/>
                    </a:cubicBezTo>
                    <a:cubicBezTo>
                      <a:pt x="46" y="152"/>
                      <a:pt x="58" y="158"/>
                      <a:pt x="64" y="170"/>
                    </a:cubicBezTo>
                    <a:cubicBezTo>
                      <a:pt x="70" y="185"/>
                      <a:pt x="72" y="203"/>
                      <a:pt x="72" y="220"/>
                    </a:cubicBezTo>
                    <a:cubicBezTo>
                      <a:pt x="72" y="231"/>
                      <a:pt x="66" y="198"/>
                      <a:pt x="64" y="187"/>
                    </a:cubicBezTo>
                    <a:cubicBezTo>
                      <a:pt x="78" y="124"/>
                      <a:pt x="84" y="73"/>
                      <a:pt x="64" y="10"/>
                    </a:cubicBezTo>
                    <a:cubicBezTo>
                      <a:pt x="58" y="18"/>
                      <a:pt x="54" y="28"/>
                      <a:pt x="47" y="35"/>
                    </a:cubicBezTo>
                    <a:cubicBezTo>
                      <a:pt x="40" y="40"/>
                      <a:pt x="23" y="34"/>
                      <a:pt x="22" y="43"/>
                    </a:cubicBezTo>
                    <a:cubicBezTo>
                      <a:pt x="19" y="60"/>
                      <a:pt x="38" y="94"/>
                      <a:pt x="38" y="94"/>
                    </a:cubicBezTo>
                    <a:cubicBezTo>
                      <a:pt x="57" y="39"/>
                      <a:pt x="38" y="80"/>
                      <a:pt x="55" y="136"/>
                    </a:cubicBezTo>
                    <a:cubicBezTo>
                      <a:pt x="57" y="143"/>
                      <a:pt x="66" y="147"/>
                      <a:pt x="72" y="153"/>
                    </a:cubicBezTo>
                    <a:close/>
                  </a:path>
                </a:pathLst>
              </a:custGeom>
              <a:solidFill>
                <a:schemeClr val="bg2"/>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51264" name="Freeform 92"/>
              <p:cNvSpPr>
                <a:spLocks/>
              </p:cNvSpPr>
              <p:nvPr/>
            </p:nvSpPr>
            <p:spPr bwMode="auto">
              <a:xfrm>
                <a:off x="1635" y="2647"/>
                <a:ext cx="109" cy="309"/>
              </a:xfrm>
              <a:custGeom>
                <a:avLst/>
                <a:gdLst>
                  <a:gd name="T0" fmla="*/ 1 w 105"/>
                  <a:gd name="T1" fmla="*/ 0 h 354"/>
                  <a:gd name="T2" fmla="*/ 306 w 105"/>
                  <a:gd name="T3" fmla="*/ 3 h 354"/>
                  <a:gd name="T4" fmla="*/ 240 w 105"/>
                  <a:gd name="T5" fmla="*/ 3 h 354"/>
                  <a:gd name="T6" fmla="*/ 276 w 105"/>
                  <a:gd name="T7" fmla="*/ 3 h 354"/>
                  <a:gd name="T8" fmla="*/ 276 w 105"/>
                  <a:gd name="T9" fmla="*/ 3 h 354"/>
                  <a:gd name="T10" fmla="*/ 321 w 105"/>
                  <a:gd name="T11" fmla="*/ 3 h 354"/>
                  <a:gd name="T12" fmla="*/ 321 w 105"/>
                  <a:gd name="T13" fmla="*/ 3 h 354"/>
                  <a:gd name="T14" fmla="*/ 276 w 105"/>
                  <a:gd name="T15" fmla="*/ 4 h 354"/>
                  <a:gd name="T16" fmla="*/ 227 w 105"/>
                  <a:gd name="T17" fmla="*/ 4 h 354"/>
                  <a:gd name="T18" fmla="*/ 52 w 105"/>
                  <a:gd name="T19" fmla="*/ 3 h 354"/>
                  <a:gd name="T20" fmla="*/ 12 w 105"/>
                  <a:gd name="T21" fmla="*/ 3 h 354"/>
                  <a:gd name="T22" fmla="*/ 52 w 105"/>
                  <a:gd name="T23" fmla="*/ 3 h 354"/>
                  <a:gd name="T24" fmla="*/ 9 w 105"/>
                  <a:gd name="T25" fmla="*/ 3 h 354"/>
                  <a:gd name="T26" fmla="*/ 64 w 105"/>
                  <a:gd name="T27" fmla="*/ 3 h 354"/>
                  <a:gd name="T28" fmla="*/ 6 w 105"/>
                  <a:gd name="T29" fmla="*/ 3 h 354"/>
                  <a:gd name="T30" fmla="*/ 1 w 105"/>
                  <a:gd name="T31" fmla="*/ 0 h 3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5"/>
                  <a:gd name="T49" fmla="*/ 0 h 354"/>
                  <a:gd name="T50" fmla="*/ 105 w 105"/>
                  <a:gd name="T51" fmla="*/ 354 h 3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5" h="354">
                    <a:moveTo>
                      <a:pt x="1" y="0"/>
                    </a:moveTo>
                    <a:cubicBezTo>
                      <a:pt x="19" y="11"/>
                      <a:pt x="67" y="3"/>
                      <a:pt x="92" y="5"/>
                    </a:cubicBezTo>
                    <a:cubicBezTo>
                      <a:pt x="87" y="16"/>
                      <a:pt x="83" y="22"/>
                      <a:pt x="73" y="29"/>
                    </a:cubicBezTo>
                    <a:cubicBezTo>
                      <a:pt x="76" y="39"/>
                      <a:pt x="80" y="50"/>
                      <a:pt x="84" y="61"/>
                    </a:cubicBezTo>
                    <a:cubicBezTo>
                      <a:pt x="80" y="89"/>
                      <a:pt x="73" y="118"/>
                      <a:pt x="84" y="146"/>
                    </a:cubicBezTo>
                    <a:cubicBezTo>
                      <a:pt x="86" y="158"/>
                      <a:pt x="89" y="158"/>
                      <a:pt x="97" y="168"/>
                    </a:cubicBezTo>
                    <a:cubicBezTo>
                      <a:pt x="101" y="194"/>
                      <a:pt x="99" y="212"/>
                      <a:pt x="97" y="240"/>
                    </a:cubicBezTo>
                    <a:cubicBezTo>
                      <a:pt x="103" y="261"/>
                      <a:pt x="105" y="319"/>
                      <a:pt x="84" y="336"/>
                    </a:cubicBezTo>
                    <a:cubicBezTo>
                      <a:pt x="80" y="347"/>
                      <a:pt x="79" y="351"/>
                      <a:pt x="68" y="354"/>
                    </a:cubicBezTo>
                    <a:cubicBezTo>
                      <a:pt x="38" y="351"/>
                      <a:pt x="24" y="348"/>
                      <a:pt x="14" y="320"/>
                    </a:cubicBezTo>
                    <a:cubicBezTo>
                      <a:pt x="12" y="307"/>
                      <a:pt x="7" y="294"/>
                      <a:pt x="12" y="282"/>
                    </a:cubicBezTo>
                    <a:cubicBezTo>
                      <a:pt x="7" y="269"/>
                      <a:pt x="10" y="257"/>
                      <a:pt x="14" y="245"/>
                    </a:cubicBezTo>
                    <a:cubicBezTo>
                      <a:pt x="2" y="199"/>
                      <a:pt x="13" y="146"/>
                      <a:pt x="9" y="98"/>
                    </a:cubicBezTo>
                    <a:cubicBezTo>
                      <a:pt x="11" y="79"/>
                      <a:pt x="13" y="62"/>
                      <a:pt x="20" y="45"/>
                    </a:cubicBezTo>
                    <a:cubicBezTo>
                      <a:pt x="17" y="29"/>
                      <a:pt x="20" y="18"/>
                      <a:pt x="6" y="13"/>
                    </a:cubicBezTo>
                    <a:cubicBezTo>
                      <a:pt x="0" y="3"/>
                      <a:pt x="1" y="8"/>
                      <a:pt x="1" y="0"/>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51265" name="Freeform 93"/>
              <p:cNvSpPr>
                <a:spLocks/>
              </p:cNvSpPr>
              <p:nvPr/>
            </p:nvSpPr>
            <p:spPr bwMode="auto">
              <a:xfrm>
                <a:off x="3008" y="2583"/>
                <a:ext cx="155" cy="328"/>
              </a:xfrm>
              <a:custGeom>
                <a:avLst/>
                <a:gdLst>
                  <a:gd name="T0" fmla="*/ 496 w 149"/>
                  <a:gd name="T1" fmla="*/ 3 h 376"/>
                  <a:gd name="T2" fmla="*/ 472 w 149"/>
                  <a:gd name="T3" fmla="*/ 3 h 376"/>
                  <a:gd name="T4" fmla="*/ 438 w 149"/>
                  <a:gd name="T5" fmla="*/ 3 h 376"/>
                  <a:gd name="T6" fmla="*/ 432 w 149"/>
                  <a:gd name="T7" fmla="*/ 3 h 376"/>
                  <a:gd name="T8" fmla="*/ 369 w 149"/>
                  <a:gd name="T9" fmla="*/ 3 h 376"/>
                  <a:gd name="T10" fmla="*/ 291 w 149"/>
                  <a:gd name="T11" fmla="*/ 3 h 376"/>
                  <a:gd name="T12" fmla="*/ 234 w 149"/>
                  <a:gd name="T13" fmla="*/ 4 h 376"/>
                  <a:gd name="T14" fmla="*/ 196 w 149"/>
                  <a:gd name="T15" fmla="*/ 4 h 376"/>
                  <a:gd name="T16" fmla="*/ 62 w 149"/>
                  <a:gd name="T17" fmla="*/ 4 h 376"/>
                  <a:gd name="T18" fmla="*/ 2 w 149"/>
                  <a:gd name="T19" fmla="*/ 4 h 376"/>
                  <a:gd name="T20" fmla="*/ 5 w 149"/>
                  <a:gd name="T21" fmla="*/ 3 h 376"/>
                  <a:gd name="T22" fmla="*/ 8 w 149"/>
                  <a:gd name="T23" fmla="*/ 3 h 376"/>
                  <a:gd name="T24" fmla="*/ 70 w 149"/>
                  <a:gd name="T25" fmla="*/ 3 h 376"/>
                  <a:gd name="T26" fmla="*/ 117 w 149"/>
                  <a:gd name="T27" fmla="*/ 3 h 376"/>
                  <a:gd name="T28" fmla="*/ 149 w 149"/>
                  <a:gd name="T29" fmla="*/ 3 h 376"/>
                  <a:gd name="T30" fmla="*/ 283 w 149"/>
                  <a:gd name="T31" fmla="*/ 3 h 376"/>
                  <a:gd name="T32" fmla="*/ 432 w 149"/>
                  <a:gd name="T33" fmla="*/ 3 h 376"/>
                  <a:gd name="T34" fmla="*/ 496 w 149"/>
                  <a:gd name="T35" fmla="*/ 3 h 3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9"/>
                  <a:gd name="T55" fmla="*/ 0 h 376"/>
                  <a:gd name="T56" fmla="*/ 149 w 149"/>
                  <a:gd name="T57" fmla="*/ 376 h 3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9" h="376">
                    <a:moveTo>
                      <a:pt x="141" y="20"/>
                    </a:moveTo>
                    <a:cubicBezTo>
                      <a:pt x="135" y="47"/>
                      <a:pt x="136" y="74"/>
                      <a:pt x="133" y="103"/>
                    </a:cubicBezTo>
                    <a:cubicBezTo>
                      <a:pt x="131" y="112"/>
                      <a:pt x="127" y="120"/>
                      <a:pt x="125" y="130"/>
                    </a:cubicBezTo>
                    <a:cubicBezTo>
                      <a:pt x="124" y="133"/>
                      <a:pt x="122" y="140"/>
                      <a:pt x="122" y="140"/>
                    </a:cubicBezTo>
                    <a:cubicBezTo>
                      <a:pt x="126" y="171"/>
                      <a:pt x="121" y="215"/>
                      <a:pt x="104" y="244"/>
                    </a:cubicBezTo>
                    <a:cubicBezTo>
                      <a:pt x="98" y="263"/>
                      <a:pt x="102" y="306"/>
                      <a:pt x="82" y="314"/>
                    </a:cubicBezTo>
                    <a:cubicBezTo>
                      <a:pt x="78" y="326"/>
                      <a:pt x="66" y="361"/>
                      <a:pt x="66" y="362"/>
                    </a:cubicBezTo>
                    <a:cubicBezTo>
                      <a:pt x="62" y="362"/>
                      <a:pt x="59" y="363"/>
                      <a:pt x="56" y="364"/>
                    </a:cubicBezTo>
                    <a:cubicBezTo>
                      <a:pt x="43" y="376"/>
                      <a:pt x="36" y="371"/>
                      <a:pt x="18" y="370"/>
                    </a:cubicBezTo>
                    <a:cubicBezTo>
                      <a:pt x="12" y="363"/>
                      <a:pt x="8" y="356"/>
                      <a:pt x="2" y="351"/>
                    </a:cubicBezTo>
                    <a:cubicBezTo>
                      <a:pt x="0" y="336"/>
                      <a:pt x="0" y="329"/>
                      <a:pt x="5" y="316"/>
                    </a:cubicBezTo>
                    <a:cubicBezTo>
                      <a:pt x="7" y="287"/>
                      <a:pt x="1" y="247"/>
                      <a:pt x="8" y="220"/>
                    </a:cubicBezTo>
                    <a:cubicBezTo>
                      <a:pt x="9" y="211"/>
                      <a:pt x="21" y="199"/>
                      <a:pt x="21" y="199"/>
                    </a:cubicBezTo>
                    <a:cubicBezTo>
                      <a:pt x="22" y="168"/>
                      <a:pt x="17" y="133"/>
                      <a:pt x="34" y="106"/>
                    </a:cubicBezTo>
                    <a:cubicBezTo>
                      <a:pt x="36" y="95"/>
                      <a:pt x="42" y="74"/>
                      <a:pt x="42" y="74"/>
                    </a:cubicBezTo>
                    <a:cubicBezTo>
                      <a:pt x="45" y="3"/>
                      <a:pt x="33" y="0"/>
                      <a:pt x="80" y="18"/>
                    </a:cubicBezTo>
                    <a:cubicBezTo>
                      <a:pt x="108" y="14"/>
                      <a:pt x="99" y="13"/>
                      <a:pt x="122" y="18"/>
                    </a:cubicBezTo>
                    <a:cubicBezTo>
                      <a:pt x="144" y="22"/>
                      <a:pt x="149" y="28"/>
                      <a:pt x="141" y="20"/>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51266" name="Freeform 94"/>
              <p:cNvSpPr>
                <a:spLocks/>
              </p:cNvSpPr>
              <p:nvPr/>
            </p:nvSpPr>
            <p:spPr bwMode="auto">
              <a:xfrm>
                <a:off x="1714" y="1020"/>
                <a:ext cx="99" cy="440"/>
              </a:xfrm>
              <a:custGeom>
                <a:avLst/>
                <a:gdLst>
                  <a:gd name="T0" fmla="*/ 68 w 96"/>
                  <a:gd name="T1" fmla="*/ 6 h 504"/>
                  <a:gd name="T2" fmla="*/ 161 w 96"/>
                  <a:gd name="T3" fmla="*/ 7 h 504"/>
                  <a:gd name="T4" fmla="*/ 192 w 96"/>
                  <a:gd name="T5" fmla="*/ 6 h 504"/>
                  <a:gd name="T6" fmla="*/ 192 w 96"/>
                  <a:gd name="T7" fmla="*/ 3 h 504"/>
                  <a:gd name="T8" fmla="*/ 237 w 96"/>
                  <a:gd name="T9" fmla="*/ 3 h 504"/>
                  <a:gd name="T10" fmla="*/ 255 w 96"/>
                  <a:gd name="T11" fmla="*/ 3 h 504"/>
                  <a:gd name="T12" fmla="*/ 237 w 96"/>
                  <a:gd name="T13" fmla="*/ 3 h 504"/>
                  <a:gd name="T14" fmla="*/ 206 w 96"/>
                  <a:gd name="T15" fmla="*/ 3 h 504"/>
                  <a:gd name="T16" fmla="*/ 74 w 96"/>
                  <a:gd name="T17" fmla="*/ 3 h 504"/>
                  <a:gd name="T18" fmla="*/ 68 w 96"/>
                  <a:gd name="T19" fmla="*/ 3 h 504"/>
                  <a:gd name="T20" fmla="*/ 80 w 96"/>
                  <a:gd name="T21" fmla="*/ 4 h 504"/>
                  <a:gd name="T22" fmla="*/ 104 w 96"/>
                  <a:gd name="T23" fmla="*/ 5 h 504"/>
                  <a:gd name="T24" fmla="*/ 64 w 96"/>
                  <a:gd name="T25" fmla="*/ 6 h 504"/>
                  <a:gd name="T26" fmla="*/ 68 w 96"/>
                  <a:gd name="T27" fmla="*/ 6 h 5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
                  <a:gd name="T43" fmla="*/ 0 h 504"/>
                  <a:gd name="T44" fmla="*/ 96 w 96"/>
                  <a:gd name="T45" fmla="*/ 504 h 5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6" h="504">
                    <a:moveTo>
                      <a:pt x="26" y="486"/>
                    </a:moveTo>
                    <a:cubicBezTo>
                      <a:pt x="50" y="492"/>
                      <a:pt x="38" y="489"/>
                      <a:pt x="61" y="494"/>
                    </a:cubicBezTo>
                    <a:cubicBezTo>
                      <a:pt x="69" y="480"/>
                      <a:pt x="66" y="465"/>
                      <a:pt x="72" y="451"/>
                    </a:cubicBezTo>
                    <a:cubicBezTo>
                      <a:pt x="77" y="408"/>
                      <a:pt x="82" y="366"/>
                      <a:pt x="72" y="323"/>
                    </a:cubicBezTo>
                    <a:cubicBezTo>
                      <a:pt x="73" y="288"/>
                      <a:pt x="75" y="247"/>
                      <a:pt x="88" y="214"/>
                    </a:cubicBezTo>
                    <a:cubicBezTo>
                      <a:pt x="93" y="179"/>
                      <a:pt x="89" y="192"/>
                      <a:pt x="96" y="174"/>
                    </a:cubicBezTo>
                    <a:cubicBezTo>
                      <a:pt x="94" y="116"/>
                      <a:pt x="92" y="96"/>
                      <a:pt x="88" y="51"/>
                    </a:cubicBezTo>
                    <a:cubicBezTo>
                      <a:pt x="90" y="21"/>
                      <a:pt x="89" y="26"/>
                      <a:pt x="77" y="6"/>
                    </a:cubicBezTo>
                    <a:cubicBezTo>
                      <a:pt x="43" y="8"/>
                      <a:pt x="39" y="0"/>
                      <a:pt x="29" y="25"/>
                    </a:cubicBezTo>
                    <a:cubicBezTo>
                      <a:pt x="31" y="56"/>
                      <a:pt x="37" y="90"/>
                      <a:pt x="26" y="121"/>
                    </a:cubicBezTo>
                    <a:cubicBezTo>
                      <a:pt x="49" y="199"/>
                      <a:pt x="0" y="279"/>
                      <a:pt x="32" y="363"/>
                    </a:cubicBezTo>
                    <a:cubicBezTo>
                      <a:pt x="33" y="379"/>
                      <a:pt x="34" y="390"/>
                      <a:pt x="40" y="406"/>
                    </a:cubicBezTo>
                    <a:cubicBezTo>
                      <a:pt x="34" y="428"/>
                      <a:pt x="29" y="450"/>
                      <a:pt x="24" y="473"/>
                    </a:cubicBezTo>
                    <a:cubicBezTo>
                      <a:pt x="25" y="479"/>
                      <a:pt x="44" y="504"/>
                      <a:pt x="26" y="486"/>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51267" name="Freeform 95"/>
              <p:cNvSpPr>
                <a:spLocks/>
              </p:cNvSpPr>
              <p:nvPr/>
            </p:nvSpPr>
            <p:spPr bwMode="auto">
              <a:xfrm>
                <a:off x="3431" y="1007"/>
                <a:ext cx="156" cy="358"/>
              </a:xfrm>
              <a:custGeom>
                <a:avLst/>
                <a:gdLst>
                  <a:gd name="T0" fmla="*/ 5 w 150"/>
                  <a:gd name="T1" fmla="*/ 5 h 410"/>
                  <a:gd name="T2" fmla="*/ 141 w 150"/>
                  <a:gd name="T3" fmla="*/ 5 h 410"/>
                  <a:gd name="T4" fmla="*/ 281 w 150"/>
                  <a:gd name="T5" fmla="*/ 5 h 410"/>
                  <a:gd name="T6" fmla="*/ 329 w 150"/>
                  <a:gd name="T7" fmla="*/ 4 h 410"/>
                  <a:gd name="T8" fmla="*/ 402 w 150"/>
                  <a:gd name="T9" fmla="*/ 3 h 410"/>
                  <a:gd name="T10" fmla="*/ 450 w 150"/>
                  <a:gd name="T11" fmla="*/ 3 h 410"/>
                  <a:gd name="T12" fmla="*/ 475 w 150"/>
                  <a:gd name="T13" fmla="*/ 3 h 410"/>
                  <a:gd name="T14" fmla="*/ 487 w 150"/>
                  <a:gd name="T15" fmla="*/ 3 h 410"/>
                  <a:gd name="T16" fmla="*/ 506 w 150"/>
                  <a:gd name="T17" fmla="*/ 3 h 410"/>
                  <a:gd name="T18" fmla="*/ 513 w 150"/>
                  <a:gd name="T19" fmla="*/ 3 h 410"/>
                  <a:gd name="T20" fmla="*/ 456 w 150"/>
                  <a:gd name="T21" fmla="*/ 0 h 410"/>
                  <a:gd name="T22" fmla="*/ 329 w 150"/>
                  <a:gd name="T23" fmla="*/ 3 h 410"/>
                  <a:gd name="T24" fmla="*/ 270 w 150"/>
                  <a:gd name="T25" fmla="*/ 3 h 410"/>
                  <a:gd name="T26" fmla="*/ 233 w 150"/>
                  <a:gd name="T27" fmla="*/ 3 h 410"/>
                  <a:gd name="T28" fmla="*/ 201 w 150"/>
                  <a:gd name="T29" fmla="*/ 3 h 410"/>
                  <a:gd name="T30" fmla="*/ 147 w 150"/>
                  <a:gd name="T31" fmla="*/ 3 h 410"/>
                  <a:gd name="T32" fmla="*/ 141 w 150"/>
                  <a:gd name="T33" fmla="*/ 3 h 410"/>
                  <a:gd name="T34" fmla="*/ 116 w 150"/>
                  <a:gd name="T35" fmla="*/ 3 h 410"/>
                  <a:gd name="T36" fmla="*/ 108 w 150"/>
                  <a:gd name="T37" fmla="*/ 3 h 410"/>
                  <a:gd name="T38" fmla="*/ 96 w 150"/>
                  <a:gd name="T39" fmla="*/ 3 h 410"/>
                  <a:gd name="T40" fmla="*/ 58 w 150"/>
                  <a:gd name="T41" fmla="*/ 4 h 410"/>
                  <a:gd name="T42" fmla="*/ 10 w 150"/>
                  <a:gd name="T43" fmla="*/ 5 h 410"/>
                  <a:gd name="T44" fmla="*/ 2 w 150"/>
                  <a:gd name="T45" fmla="*/ 5 h 410"/>
                  <a:gd name="T46" fmla="*/ 5 w 150"/>
                  <a:gd name="T47" fmla="*/ 5 h 4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0"/>
                  <a:gd name="T73" fmla="*/ 0 h 410"/>
                  <a:gd name="T74" fmla="*/ 150 w 150"/>
                  <a:gd name="T75" fmla="*/ 410 h 41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0" h="410">
                    <a:moveTo>
                      <a:pt x="5" y="381"/>
                    </a:moveTo>
                    <a:cubicBezTo>
                      <a:pt x="18" y="394"/>
                      <a:pt x="19" y="403"/>
                      <a:pt x="40" y="410"/>
                    </a:cubicBezTo>
                    <a:cubicBezTo>
                      <a:pt x="55" y="408"/>
                      <a:pt x="66" y="407"/>
                      <a:pt x="80" y="402"/>
                    </a:cubicBezTo>
                    <a:cubicBezTo>
                      <a:pt x="98" y="383"/>
                      <a:pt x="80" y="405"/>
                      <a:pt x="93" y="362"/>
                    </a:cubicBezTo>
                    <a:cubicBezTo>
                      <a:pt x="101" y="335"/>
                      <a:pt x="109" y="307"/>
                      <a:pt x="114" y="280"/>
                    </a:cubicBezTo>
                    <a:cubicBezTo>
                      <a:pt x="111" y="260"/>
                      <a:pt x="115" y="232"/>
                      <a:pt x="128" y="216"/>
                    </a:cubicBezTo>
                    <a:cubicBezTo>
                      <a:pt x="130" y="207"/>
                      <a:pt x="136" y="192"/>
                      <a:pt x="136" y="192"/>
                    </a:cubicBezTo>
                    <a:cubicBezTo>
                      <a:pt x="136" y="167"/>
                      <a:pt x="135" y="141"/>
                      <a:pt x="138" y="117"/>
                    </a:cubicBezTo>
                    <a:cubicBezTo>
                      <a:pt x="138" y="111"/>
                      <a:pt x="144" y="101"/>
                      <a:pt x="144" y="101"/>
                    </a:cubicBezTo>
                    <a:cubicBezTo>
                      <a:pt x="144" y="86"/>
                      <a:pt x="150" y="63"/>
                      <a:pt x="146" y="48"/>
                    </a:cubicBezTo>
                    <a:cubicBezTo>
                      <a:pt x="144" y="30"/>
                      <a:pt x="144" y="11"/>
                      <a:pt x="130" y="0"/>
                    </a:cubicBezTo>
                    <a:cubicBezTo>
                      <a:pt x="117" y="6"/>
                      <a:pt x="105" y="7"/>
                      <a:pt x="93" y="13"/>
                    </a:cubicBezTo>
                    <a:cubicBezTo>
                      <a:pt x="84" y="27"/>
                      <a:pt x="91" y="38"/>
                      <a:pt x="77" y="53"/>
                    </a:cubicBezTo>
                    <a:cubicBezTo>
                      <a:pt x="83" y="77"/>
                      <a:pt x="81" y="118"/>
                      <a:pt x="66" y="138"/>
                    </a:cubicBezTo>
                    <a:cubicBezTo>
                      <a:pt x="63" y="146"/>
                      <a:pt x="59" y="153"/>
                      <a:pt x="58" y="162"/>
                    </a:cubicBezTo>
                    <a:cubicBezTo>
                      <a:pt x="53" y="185"/>
                      <a:pt x="58" y="199"/>
                      <a:pt x="42" y="216"/>
                    </a:cubicBezTo>
                    <a:cubicBezTo>
                      <a:pt x="41" y="219"/>
                      <a:pt x="41" y="222"/>
                      <a:pt x="40" y="226"/>
                    </a:cubicBezTo>
                    <a:cubicBezTo>
                      <a:pt x="38" y="228"/>
                      <a:pt x="34" y="229"/>
                      <a:pt x="34" y="232"/>
                    </a:cubicBezTo>
                    <a:cubicBezTo>
                      <a:pt x="32" y="237"/>
                      <a:pt x="33" y="244"/>
                      <a:pt x="32" y="250"/>
                    </a:cubicBezTo>
                    <a:cubicBezTo>
                      <a:pt x="31" y="252"/>
                      <a:pt x="30" y="255"/>
                      <a:pt x="29" y="258"/>
                    </a:cubicBezTo>
                    <a:cubicBezTo>
                      <a:pt x="26" y="290"/>
                      <a:pt x="20" y="317"/>
                      <a:pt x="16" y="349"/>
                    </a:cubicBezTo>
                    <a:cubicBezTo>
                      <a:pt x="14" y="359"/>
                      <a:pt x="17" y="372"/>
                      <a:pt x="10" y="381"/>
                    </a:cubicBezTo>
                    <a:cubicBezTo>
                      <a:pt x="7" y="383"/>
                      <a:pt x="5" y="386"/>
                      <a:pt x="2" y="386"/>
                    </a:cubicBezTo>
                    <a:cubicBezTo>
                      <a:pt x="0" y="386"/>
                      <a:pt x="4" y="382"/>
                      <a:pt x="5" y="381"/>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grpSp>
        <p:grpSp>
          <p:nvGrpSpPr>
            <p:cNvPr id="51259" name="Group 98"/>
            <p:cNvGrpSpPr>
              <a:grpSpLocks/>
            </p:cNvGrpSpPr>
            <p:nvPr/>
          </p:nvGrpSpPr>
          <p:grpSpPr bwMode="auto">
            <a:xfrm>
              <a:off x="6175375" y="2946400"/>
              <a:ext cx="671513" cy="1865313"/>
              <a:chOff x="3914" y="1840"/>
              <a:chExt cx="423" cy="1175"/>
            </a:xfrm>
          </p:grpSpPr>
          <p:sp>
            <p:nvSpPr>
              <p:cNvPr id="193" name="Rectangle 96"/>
              <p:cNvSpPr>
                <a:spLocks noChangeArrowheads="1"/>
              </p:cNvSpPr>
              <p:nvPr/>
            </p:nvSpPr>
            <p:spPr bwMode="auto">
              <a:xfrm>
                <a:off x="3929" y="1840"/>
                <a:ext cx="114" cy="325"/>
              </a:xfrm>
              <a:prstGeom prst="rect">
                <a:avLst/>
              </a:prstGeom>
              <a:noFill/>
              <a:ln>
                <a:noFill/>
              </a:ln>
              <a:effectLst>
                <a:outerShdw blurRad="63500" dist="46662" dir="2115817" algn="ctr" rotWithShape="0">
                  <a:schemeClr val="bg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spAutoFit/>
              </a:bodyPr>
              <a:lstStyle/>
              <a:p>
                <a:pPr>
                  <a:defRPr/>
                </a:pPr>
                <a:endParaRPr lang="en-US" sz="2400" i="1" dirty="0">
                  <a:solidFill>
                    <a:srgbClr val="FFFFFF"/>
                  </a:solidFill>
                  <a:latin typeface="Kruti Dev 010" pitchFamily="2" charset="0"/>
                  <a:ea typeface="+mn-ea"/>
                  <a:cs typeface="+mn-cs"/>
                </a:endParaRPr>
              </a:p>
            </p:txBody>
          </p:sp>
          <p:sp>
            <p:nvSpPr>
              <p:cNvPr id="194" name="Rectangle 97"/>
              <p:cNvSpPr>
                <a:spLocks noChangeArrowheads="1"/>
              </p:cNvSpPr>
              <p:nvPr/>
            </p:nvSpPr>
            <p:spPr bwMode="auto">
              <a:xfrm>
                <a:off x="3914" y="2341"/>
                <a:ext cx="423" cy="674"/>
              </a:xfrm>
              <a:prstGeom prst="rect">
                <a:avLst/>
              </a:prstGeom>
              <a:noFill/>
              <a:ln>
                <a:noFill/>
              </a:ln>
              <a:effectLst>
                <a:outerShdw blurRad="63500" dist="46662" dir="2115817" algn="ctr" rotWithShape="0">
                  <a:schemeClr val="bg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spAutoFit/>
              </a:bodyPr>
              <a:lstStyle/>
              <a:p>
                <a:pPr>
                  <a:defRPr/>
                </a:pPr>
                <a:r>
                  <a:rPr lang="en-US" sz="2800" i="1" dirty="0">
                    <a:solidFill>
                      <a:srgbClr val="000000"/>
                    </a:solidFill>
                    <a:latin typeface="Kruti Dev 010" pitchFamily="2" charset="0"/>
                  </a:rPr>
                  <a:t>Mh</a:t>
                </a:r>
              </a:p>
              <a:p>
                <a:pPr>
                  <a:defRPr/>
                </a:pPr>
                <a:r>
                  <a:rPr lang="en-US" sz="2800" i="1" dirty="0">
                    <a:solidFill>
                      <a:srgbClr val="000000"/>
                    </a:solidFill>
                    <a:latin typeface="Kruti Dev 010" pitchFamily="2" charset="0"/>
                  </a:rPr>
                  <a:t>lh</a:t>
                </a:r>
                <a:endParaRPr lang="en-US" sz="2000" i="1" dirty="0">
                  <a:solidFill>
                    <a:srgbClr val="000000"/>
                  </a:solidFill>
                  <a:latin typeface="Kruti Dev 010" pitchFamily="2" charset="0"/>
                </a:endParaRPr>
              </a:p>
            </p:txBody>
          </p:sp>
        </p:grpSp>
      </p:grpSp>
      <p:sp>
        <p:nvSpPr>
          <p:cNvPr id="203" name="Rectangle 202"/>
          <p:cNvSpPr>
            <a:spLocks noChangeArrowheads="1"/>
          </p:cNvSpPr>
          <p:nvPr/>
        </p:nvSpPr>
        <p:spPr bwMode="auto">
          <a:xfrm>
            <a:off x="6273909" y="284646"/>
            <a:ext cx="3571875" cy="2105705"/>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gn="ctr">
              <a:lnSpc>
                <a:spcPct val="110000"/>
              </a:lnSpc>
              <a:spcBef>
                <a:spcPts val="0"/>
              </a:spcBef>
              <a:defRPr/>
            </a:pPr>
            <a:r>
              <a:rPr lang="en-US" sz="4000" b="1" i="1" dirty="0">
                <a:ln>
                  <a:solidFill>
                    <a:schemeClr val="bg1"/>
                  </a:solidFill>
                </a:ln>
                <a:solidFill>
                  <a:schemeClr val="bg1"/>
                </a:solidFill>
                <a:latin typeface="Kruti Dev 010" pitchFamily="2" charset="0"/>
              </a:rPr>
              <a:t>iqjkus fu;e dh</a:t>
            </a:r>
          </a:p>
          <a:p>
            <a:pPr algn="ctr">
              <a:lnSpc>
                <a:spcPct val="110000"/>
              </a:lnSpc>
              <a:spcBef>
                <a:spcPts val="0"/>
              </a:spcBef>
              <a:defRPr/>
            </a:pPr>
            <a:r>
              <a:rPr lang="en-US" sz="4000" b="1" i="1" dirty="0">
                <a:ln>
                  <a:solidFill>
                    <a:schemeClr val="bg1"/>
                  </a:solidFill>
                </a:ln>
                <a:solidFill>
                  <a:schemeClr val="bg1"/>
                </a:solidFill>
                <a:latin typeface="Kruti Dev 010" pitchFamily="2" charset="0"/>
              </a:rPr>
              <a:t>iqLrdsa fu;ksftr djuk</a:t>
            </a:r>
            <a:endParaRPr lang="en-US" sz="4000" b="1" dirty="0">
              <a:ln>
                <a:solidFill>
                  <a:schemeClr val="bg1"/>
                </a:solidFill>
              </a:ln>
              <a:solidFill>
                <a:schemeClr val="bg1"/>
              </a:solidFill>
              <a:latin typeface="Kruti Dev 010" pitchFamily="2" charset="0"/>
            </a:endParaRPr>
          </a:p>
        </p:txBody>
      </p:sp>
      <p:sp>
        <p:nvSpPr>
          <p:cNvPr id="204" name="Rectangle 230"/>
          <p:cNvSpPr>
            <a:spLocks noChangeArrowheads="1"/>
          </p:cNvSpPr>
          <p:nvPr/>
        </p:nvSpPr>
        <p:spPr bwMode="auto">
          <a:xfrm>
            <a:off x="5202019" y="2577717"/>
            <a:ext cx="4349750" cy="828432"/>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gn="ctr">
              <a:lnSpc>
                <a:spcPct val="50000"/>
              </a:lnSpc>
              <a:spcBef>
                <a:spcPct val="50000"/>
              </a:spcBef>
              <a:defRPr/>
            </a:pPr>
            <a:r>
              <a:rPr lang="en-US" sz="4800" b="1" i="1" dirty="0">
                <a:ln>
                  <a:solidFill>
                    <a:schemeClr val="bg1"/>
                  </a:solidFill>
                </a:ln>
                <a:solidFill>
                  <a:schemeClr val="bg1"/>
                </a:solidFill>
                <a:latin typeface="Kruti Dev 010" pitchFamily="2" charset="0"/>
              </a:rPr>
              <a:t>iqLrdsa fu;ksftr djuk</a:t>
            </a:r>
            <a:endParaRPr lang="en-US" sz="2400" b="1" u="sng" dirty="0">
              <a:ln>
                <a:solidFill>
                  <a:schemeClr val="bg1"/>
                </a:solidFill>
              </a:ln>
              <a:solidFill>
                <a:schemeClr val="bg1"/>
              </a:solidFill>
              <a:latin typeface="Kruti Dev 010" pitchFamily="2" charset="0"/>
            </a:endParaRPr>
          </a:p>
        </p:txBody>
      </p:sp>
      <p:sp>
        <p:nvSpPr>
          <p:cNvPr id="205" name="Text Box 232"/>
          <p:cNvSpPr txBox="1">
            <a:spLocks noChangeArrowheads="1"/>
          </p:cNvSpPr>
          <p:nvPr/>
        </p:nvSpPr>
        <p:spPr bwMode="auto">
          <a:xfrm>
            <a:off x="5586413" y="4233863"/>
            <a:ext cx="3621087" cy="646331"/>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p>
            <a:pPr algn="ctr">
              <a:spcBef>
                <a:spcPct val="50000"/>
              </a:spcBef>
              <a:defRPr/>
            </a:pPr>
            <a:r>
              <a:rPr lang="en-US" sz="3600" b="1" dirty="0">
                <a:ln>
                  <a:solidFill>
                    <a:srgbClr val="FFFF00"/>
                  </a:solidFill>
                </a:ln>
                <a:solidFill>
                  <a:srgbClr val="FFEA18"/>
                </a:solidFill>
                <a:latin typeface="Kruti Dev 010" pitchFamily="2" charset="0"/>
                <a:ea typeface="+mn-ea"/>
                <a:cs typeface="+mn-cs"/>
              </a:rPr>
              <a:t>dh </a:t>
            </a:r>
            <a:r>
              <a:rPr lang="en-US" sz="3600" b="1" dirty="0">
                <a:solidFill>
                  <a:srgbClr val="FFFF00"/>
                </a:solidFill>
                <a:latin typeface="Kruti Dev 010" pitchFamily="2" charset="0"/>
                <a:ea typeface="ＭＳ Ｐゴシック" pitchFamily="34" charset="-128"/>
                <a:cs typeface="+mn-cs"/>
              </a:rPr>
              <a:t>ƒ„ </a:t>
            </a:r>
            <a:r>
              <a:rPr lang="en-US" sz="3600" b="1" dirty="0">
                <a:ln>
                  <a:solidFill>
                    <a:srgbClr val="FFFF00"/>
                  </a:solidFill>
                </a:ln>
                <a:solidFill>
                  <a:srgbClr val="FFEA18"/>
                </a:solidFill>
                <a:latin typeface="Kruti Dev 010" pitchFamily="2" charset="0"/>
                <a:ea typeface="+mn-ea"/>
                <a:cs typeface="+mn-cs"/>
              </a:rPr>
              <a:t>iqLrdsa</a:t>
            </a:r>
          </a:p>
        </p:txBody>
      </p:sp>
      <p:sp>
        <p:nvSpPr>
          <p:cNvPr id="206" name="Text Box 231"/>
          <p:cNvSpPr txBox="1">
            <a:spLocks noChangeArrowheads="1"/>
          </p:cNvSpPr>
          <p:nvPr/>
        </p:nvSpPr>
        <p:spPr bwMode="auto">
          <a:xfrm>
            <a:off x="5232400" y="3475038"/>
            <a:ext cx="4330700" cy="692497"/>
          </a:xfrm>
          <a:prstGeom prst="rect">
            <a:avLst/>
          </a:prstGeom>
          <a:noFill/>
          <a:ln w="12700">
            <a:noFill/>
            <a:miter lim="800000"/>
            <a:headEnd/>
            <a:tailEnd/>
          </a:ln>
          <a:effectLst>
            <a:outerShdw blurRad="63500" dist="46662" dir="3284183" algn="ctr" rotWithShape="0">
              <a:schemeClr val="tx1">
                <a:alpha val="74998"/>
              </a:schemeClr>
            </a:outerShdw>
          </a:effectLst>
        </p:spPr>
        <p:txBody>
          <a:bodyPr>
            <a:spAutoFit/>
          </a:bodyPr>
          <a:lstStyle/>
          <a:p>
            <a:pPr algn="ctr">
              <a:lnSpc>
                <a:spcPct val="65000"/>
              </a:lnSpc>
              <a:spcBef>
                <a:spcPct val="50000"/>
              </a:spcBef>
              <a:defRPr/>
            </a:pPr>
            <a:r>
              <a:rPr lang="en-US" altLang="ja-JP" sz="6000" b="1" dirty="0">
                <a:ln>
                  <a:solidFill>
                    <a:srgbClr val="FFFF00"/>
                  </a:solidFill>
                </a:ln>
                <a:solidFill>
                  <a:srgbClr val="FFEA18"/>
                </a:solidFill>
                <a:latin typeface="Kruti Dev 010" pitchFamily="2" charset="0"/>
                <a:ea typeface="ＭＳ Ｐゴシック" pitchFamily="-84" charset="-128"/>
                <a:cs typeface="+mn-cs"/>
              </a:rPr>
              <a:t>^^bfrgkl**</a:t>
            </a:r>
            <a:endParaRPr lang="en-US" sz="6000" b="1" dirty="0">
              <a:ln>
                <a:solidFill>
                  <a:srgbClr val="FFFF00"/>
                </a:solidFill>
              </a:ln>
              <a:solidFill>
                <a:srgbClr val="FFEA18"/>
              </a:solidFill>
              <a:latin typeface="Kruti Dev 010" pitchFamily="2" charset="0"/>
              <a:ea typeface="ＭＳ Ｐゴシック" pitchFamily="-84" charset="-128"/>
              <a:cs typeface="+mn-cs"/>
            </a:endParaRPr>
          </a:p>
        </p:txBody>
      </p:sp>
      <p:sp>
        <p:nvSpPr>
          <p:cNvPr id="207" name="Text Box 58"/>
          <p:cNvSpPr txBox="1">
            <a:spLocks noChangeArrowheads="1"/>
          </p:cNvSpPr>
          <p:nvPr/>
        </p:nvSpPr>
        <p:spPr bwMode="auto">
          <a:xfrm>
            <a:off x="5357813" y="5921811"/>
            <a:ext cx="3956050" cy="1384995"/>
          </a:xfrm>
          <a:prstGeom prst="rect">
            <a:avLst/>
          </a:prstGeom>
          <a:noFill/>
          <a:ln w="12700">
            <a:noFill/>
            <a:miter lim="800000"/>
            <a:headEnd/>
            <a:tailEnd/>
          </a:ln>
          <a:effectLst>
            <a:outerShdw blurRad="63500" dist="71842" dir="2700000" algn="ctr" rotWithShape="0">
              <a:schemeClr val="tx1">
                <a:alpha val="74998"/>
              </a:schemeClr>
            </a:outerShdw>
          </a:effectLst>
        </p:spPr>
        <p:txBody>
          <a:bodyPr>
            <a:spAutoFit/>
          </a:bodyPr>
          <a:lstStyle/>
          <a:p>
            <a:pPr algn="ctr">
              <a:spcBef>
                <a:spcPct val="50000"/>
              </a:spcBef>
              <a:defRPr/>
            </a:pPr>
            <a:r>
              <a:rPr lang="en-US" sz="2800" b="1" dirty="0">
                <a:ln>
                  <a:solidFill>
                    <a:schemeClr val="bg1"/>
                  </a:solidFill>
                </a:ln>
                <a:solidFill>
                  <a:schemeClr val="bg1"/>
                </a:solidFill>
                <a:latin typeface="Kruti Dev 010" pitchFamily="2" charset="0"/>
                <a:ea typeface="+mn-ea"/>
                <a:cs typeface="+mn-cs"/>
              </a:rPr>
              <a:t>vuqekur% ckbZcy dk dky[kaM vczkge ds iwoZ ls ƒ</a:t>
            </a:r>
            <a:r>
              <a:rPr lang="en-US" sz="2800" b="1" dirty="0">
                <a:ln>
                  <a:solidFill>
                    <a:schemeClr val="bg1"/>
                  </a:solidFill>
                </a:ln>
                <a:solidFill>
                  <a:schemeClr val="bg1"/>
                </a:solidFill>
                <a:latin typeface="Kruti Dev 010"/>
                <a:ea typeface="+mn-ea"/>
                <a:cs typeface="+mn-cs"/>
              </a:rPr>
              <a:t>†ŒŒ</a:t>
            </a:r>
            <a:r>
              <a:rPr lang="en-US" sz="2800" b="1" dirty="0">
                <a:ln>
                  <a:solidFill>
                    <a:schemeClr val="bg1"/>
                  </a:solidFill>
                </a:ln>
                <a:solidFill>
                  <a:schemeClr val="bg1"/>
                </a:solidFill>
                <a:latin typeface="Kruti Dev 010" pitchFamily="2" charset="0"/>
                <a:ea typeface="+mn-ea"/>
                <a:cs typeface="+mn-cs"/>
              </a:rPr>
              <a:t> ch-lh-</a:t>
            </a:r>
          </a:p>
        </p:txBody>
      </p:sp>
      <p:sp>
        <p:nvSpPr>
          <p:cNvPr id="208" name="AutoShape 59"/>
          <p:cNvSpPr>
            <a:spLocks noChangeArrowheads="1"/>
          </p:cNvSpPr>
          <p:nvPr/>
        </p:nvSpPr>
        <p:spPr bwMode="auto">
          <a:xfrm>
            <a:off x="5348288" y="5956300"/>
            <a:ext cx="4010025" cy="1247775"/>
          </a:xfrm>
          <a:prstGeom prst="roundRect">
            <a:avLst>
              <a:gd name="adj" fmla="val 16667"/>
            </a:avLst>
          </a:prstGeom>
          <a:noFill/>
          <a:ln w="57150">
            <a:solidFill>
              <a:schemeClr val="bg1"/>
            </a:solidFill>
            <a:round/>
            <a:headEnd/>
            <a:tailEnd/>
          </a:ln>
          <a:effectLst>
            <a:outerShdw blurRad="63500" dist="71842"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pic>
        <p:nvPicPr>
          <p:cNvPr id="51257" name="Picture 53"/>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446588" y="204788"/>
            <a:ext cx="2095500" cy="1358900"/>
          </a:xfrm>
          <a:prstGeom prst="rect">
            <a:avLst/>
          </a:prstGeom>
          <a:noFill/>
          <a:ln w="76200">
            <a:solidFill>
              <a:srgbClr val="0000FF"/>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100"/>
                                  </p:stCondLst>
                                  <p:childTnLst>
                                    <p:set>
                                      <p:cBhvr>
                                        <p:cTn id="6" dur="1" fill="hold">
                                          <p:stCondLst>
                                            <p:cond delay="0"/>
                                          </p:stCondLst>
                                        </p:cTn>
                                        <p:tgtEl>
                                          <p:spTgt spid="858207"/>
                                        </p:tgtEl>
                                        <p:attrNameLst>
                                          <p:attrName>style.visibility</p:attrName>
                                        </p:attrNameLst>
                                      </p:cBhvr>
                                      <p:to>
                                        <p:strVal val="visible"/>
                                      </p:to>
                                    </p:set>
                                    <p:animEffect transition="in" filter="fade">
                                      <p:cBhvr>
                                        <p:cTn id="7" dur="1000"/>
                                        <p:tgtEl>
                                          <p:spTgt spid="8582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820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1"/>
          <p:cNvSpPr>
            <a:spLocks noChangeArrowheads="1"/>
          </p:cNvSpPr>
          <p:nvPr/>
        </p:nvSpPr>
        <p:spPr bwMode="auto">
          <a:xfrm>
            <a:off x="2217738" y="1835150"/>
            <a:ext cx="11430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3200" b="1">
                <a:latin typeface="Kruti Dev 010" charset="0"/>
              </a:rPr>
              <a:t>U;kf;;ksa</a:t>
            </a:r>
          </a:p>
        </p:txBody>
      </p:sp>
      <p:sp>
        <p:nvSpPr>
          <p:cNvPr id="860232" name="Rectangle 72"/>
          <p:cNvSpPr>
            <a:spLocks noChangeArrowheads="1"/>
          </p:cNvSpPr>
          <p:nvPr/>
        </p:nvSpPr>
        <p:spPr bwMode="auto">
          <a:xfrm>
            <a:off x="2403475" y="2249488"/>
            <a:ext cx="603250" cy="554037"/>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defRPr/>
            </a:pPr>
            <a:r>
              <a:rPr lang="en-US" sz="3600" b="1" dirty="0">
                <a:solidFill>
                  <a:schemeClr val="hlink"/>
                </a:solidFill>
                <a:latin typeface="Kruti Dev 010" pitchFamily="2" charset="0"/>
              </a:rPr>
              <a:t>:Fk</a:t>
            </a:r>
            <a:endParaRPr lang="en-US" sz="3600" dirty="0">
              <a:solidFill>
                <a:schemeClr val="hlink"/>
              </a:solidFill>
              <a:latin typeface="Kruti Dev 010" pitchFamily="2" charset="0"/>
            </a:endParaRPr>
          </a:p>
        </p:txBody>
      </p:sp>
      <p:sp>
        <p:nvSpPr>
          <p:cNvPr id="860246" name="Oval 86"/>
          <p:cNvSpPr>
            <a:spLocks noChangeArrowheads="1"/>
          </p:cNvSpPr>
          <p:nvPr/>
        </p:nvSpPr>
        <p:spPr bwMode="auto">
          <a:xfrm>
            <a:off x="1628775" y="1757363"/>
            <a:ext cx="2403475" cy="965200"/>
          </a:xfrm>
          <a:prstGeom prst="ellipse">
            <a:avLst/>
          </a:prstGeom>
          <a:noFill/>
          <a:ln w="76200">
            <a:solidFill>
              <a:schemeClr val="hlink"/>
            </a:solidFill>
            <a:round/>
            <a:headEnd/>
            <a:tailEnd/>
          </a:ln>
          <a:effectLst>
            <a:outerShdw blurRad="63500" dist="71842" dir="2700000" algn="ctr" rotWithShape="0">
              <a:schemeClr val="tx2">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53252" name="Rectangle 33"/>
          <p:cNvSpPr>
            <a:spLocks noChangeArrowheads="1"/>
          </p:cNvSpPr>
          <p:nvPr/>
        </p:nvSpPr>
        <p:spPr bwMode="auto">
          <a:xfrm>
            <a:off x="3429000" y="4048125"/>
            <a:ext cx="2603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3800" b="1">
                <a:solidFill>
                  <a:srgbClr val="000000"/>
                </a:solidFill>
                <a:latin typeface="Kruti Dev 010" charset="0"/>
              </a:rPr>
              <a:t>}</a:t>
            </a:r>
            <a:endParaRPr lang="en-US" sz="1400">
              <a:latin typeface="Kruti Dev 010" charset="0"/>
            </a:endParaRPr>
          </a:p>
        </p:txBody>
      </p:sp>
      <p:sp>
        <p:nvSpPr>
          <p:cNvPr id="53253" name="Line 80"/>
          <p:cNvSpPr>
            <a:spLocks noChangeShapeType="1"/>
          </p:cNvSpPr>
          <p:nvPr/>
        </p:nvSpPr>
        <p:spPr bwMode="auto">
          <a:xfrm>
            <a:off x="1409700" y="360363"/>
            <a:ext cx="2566988" cy="1587"/>
          </a:xfrm>
          <a:prstGeom prst="line">
            <a:avLst/>
          </a:prstGeom>
          <a:noFill/>
          <a:ln w="793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254" name="Line 2"/>
          <p:cNvSpPr>
            <a:spLocks noChangeShapeType="1"/>
          </p:cNvSpPr>
          <p:nvPr/>
        </p:nvSpPr>
        <p:spPr bwMode="auto">
          <a:xfrm flipV="1">
            <a:off x="4038600" y="7037388"/>
            <a:ext cx="284163" cy="12700"/>
          </a:xfrm>
          <a:prstGeom prst="line">
            <a:avLst/>
          </a:prstGeom>
          <a:noFill/>
          <a:ln w="793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255" name="Line 3"/>
          <p:cNvSpPr>
            <a:spLocks noChangeShapeType="1"/>
          </p:cNvSpPr>
          <p:nvPr/>
        </p:nvSpPr>
        <p:spPr bwMode="auto">
          <a:xfrm>
            <a:off x="3232150" y="4732338"/>
            <a:ext cx="752475" cy="1587"/>
          </a:xfrm>
          <a:prstGeom prst="line">
            <a:avLst/>
          </a:prstGeom>
          <a:noFill/>
          <a:ln w="793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256" name="Line 4"/>
          <p:cNvSpPr>
            <a:spLocks noChangeShapeType="1"/>
          </p:cNvSpPr>
          <p:nvPr/>
        </p:nvSpPr>
        <p:spPr bwMode="auto">
          <a:xfrm flipV="1">
            <a:off x="1454150" y="7329488"/>
            <a:ext cx="2590800" cy="1587"/>
          </a:xfrm>
          <a:prstGeom prst="line">
            <a:avLst/>
          </a:prstGeom>
          <a:noFill/>
          <a:ln w="793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257" name="Line 5"/>
          <p:cNvSpPr>
            <a:spLocks noChangeShapeType="1"/>
          </p:cNvSpPr>
          <p:nvPr/>
        </p:nvSpPr>
        <p:spPr bwMode="auto">
          <a:xfrm flipV="1">
            <a:off x="1444625" y="338138"/>
            <a:ext cx="1588" cy="7034212"/>
          </a:xfrm>
          <a:prstGeom prst="line">
            <a:avLst/>
          </a:prstGeom>
          <a:noFill/>
          <a:ln w="793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258" name="Line 7"/>
          <p:cNvSpPr>
            <a:spLocks noChangeShapeType="1"/>
          </p:cNvSpPr>
          <p:nvPr/>
        </p:nvSpPr>
        <p:spPr bwMode="auto">
          <a:xfrm flipH="1" flipV="1">
            <a:off x="3948113" y="338138"/>
            <a:ext cx="1587" cy="4386262"/>
          </a:xfrm>
          <a:prstGeom prst="line">
            <a:avLst/>
          </a:prstGeom>
          <a:noFill/>
          <a:ln w="793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259" name="Freeform 8"/>
          <p:cNvSpPr>
            <a:spLocks/>
          </p:cNvSpPr>
          <p:nvPr/>
        </p:nvSpPr>
        <p:spPr bwMode="auto">
          <a:xfrm>
            <a:off x="3200400" y="4752975"/>
            <a:ext cx="738188" cy="2452688"/>
          </a:xfrm>
          <a:custGeom>
            <a:avLst/>
            <a:gdLst>
              <a:gd name="T0" fmla="*/ 2147483647 w 465"/>
              <a:gd name="T1" fmla="*/ 0 h 1561"/>
              <a:gd name="T2" fmla="*/ 2147483647 w 465"/>
              <a:gd name="T3" fmla="*/ 2147483647 h 1561"/>
              <a:gd name="T4" fmla="*/ 2147483647 w 465"/>
              <a:gd name="T5" fmla="*/ 2147483647 h 1561"/>
              <a:gd name="T6" fmla="*/ 0 w 465"/>
              <a:gd name="T7" fmla="*/ 2147483647 h 1561"/>
              <a:gd name="T8" fmla="*/ 2147483647 w 465"/>
              <a:gd name="T9" fmla="*/ 0 h 1561"/>
              <a:gd name="T10" fmla="*/ 0 60000 65536"/>
              <a:gd name="T11" fmla="*/ 0 60000 65536"/>
              <a:gd name="T12" fmla="*/ 0 60000 65536"/>
              <a:gd name="T13" fmla="*/ 0 60000 65536"/>
              <a:gd name="T14" fmla="*/ 0 60000 65536"/>
              <a:gd name="T15" fmla="*/ 0 w 465"/>
              <a:gd name="T16" fmla="*/ 0 h 1561"/>
              <a:gd name="T17" fmla="*/ 465 w 465"/>
              <a:gd name="T18" fmla="*/ 1561 h 1561"/>
            </a:gdLst>
            <a:ahLst/>
            <a:cxnLst>
              <a:cxn ang="T10">
                <a:pos x="T0" y="T1"/>
              </a:cxn>
              <a:cxn ang="T11">
                <a:pos x="T2" y="T3"/>
              </a:cxn>
              <a:cxn ang="T12">
                <a:pos x="T4" y="T5"/>
              </a:cxn>
              <a:cxn ang="T13">
                <a:pos x="T6" y="T7"/>
              </a:cxn>
              <a:cxn ang="T14">
                <a:pos x="T8" y="T9"/>
              </a:cxn>
            </a:cxnLst>
            <a:rect l="T15" t="T16" r="T17" b="T18"/>
            <a:pathLst>
              <a:path w="465" h="1561">
                <a:moveTo>
                  <a:pt x="50" y="0"/>
                </a:moveTo>
                <a:lnTo>
                  <a:pt x="465" y="1548"/>
                </a:lnTo>
                <a:lnTo>
                  <a:pt x="427" y="1561"/>
                </a:lnTo>
                <a:lnTo>
                  <a:pt x="0" y="12"/>
                </a:lnTo>
                <a:lnTo>
                  <a:pt x="5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260" name="Line 9"/>
          <p:cNvSpPr>
            <a:spLocks noChangeShapeType="1"/>
          </p:cNvSpPr>
          <p:nvPr/>
        </p:nvSpPr>
        <p:spPr bwMode="auto">
          <a:xfrm>
            <a:off x="3459163" y="4932363"/>
            <a:ext cx="798512" cy="1587"/>
          </a:xfrm>
          <a:prstGeom prst="line">
            <a:avLst/>
          </a:prstGeom>
          <a:noFill/>
          <a:ln w="793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261" name="Line 10"/>
          <p:cNvSpPr>
            <a:spLocks noChangeShapeType="1"/>
          </p:cNvSpPr>
          <p:nvPr/>
        </p:nvSpPr>
        <p:spPr bwMode="auto">
          <a:xfrm flipV="1">
            <a:off x="1825625" y="352425"/>
            <a:ext cx="1588" cy="6988175"/>
          </a:xfrm>
          <a:prstGeom prst="line">
            <a:avLst/>
          </a:prstGeom>
          <a:noFill/>
          <a:ln w="793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262" name="Freeform 11"/>
          <p:cNvSpPr>
            <a:spLocks/>
          </p:cNvSpPr>
          <p:nvPr/>
        </p:nvSpPr>
        <p:spPr bwMode="auto">
          <a:xfrm>
            <a:off x="3459163" y="4953000"/>
            <a:ext cx="638175" cy="2097088"/>
          </a:xfrm>
          <a:custGeom>
            <a:avLst/>
            <a:gdLst>
              <a:gd name="T0" fmla="*/ 2147483647 w 402"/>
              <a:gd name="T1" fmla="*/ 0 h 1321"/>
              <a:gd name="T2" fmla="*/ 2147483647 w 402"/>
              <a:gd name="T3" fmla="*/ 2147483647 h 1321"/>
              <a:gd name="T4" fmla="*/ 2147483647 w 402"/>
              <a:gd name="T5" fmla="*/ 2147483647 h 1321"/>
              <a:gd name="T6" fmla="*/ 0 w 402"/>
              <a:gd name="T7" fmla="*/ 2147483647 h 1321"/>
              <a:gd name="T8" fmla="*/ 2147483647 w 402"/>
              <a:gd name="T9" fmla="*/ 0 h 1321"/>
              <a:gd name="T10" fmla="*/ 0 60000 65536"/>
              <a:gd name="T11" fmla="*/ 0 60000 65536"/>
              <a:gd name="T12" fmla="*/ 0 60000 65536"/>
              <a:gd name="T13" fmla="*/ 0 60000 65536"/>
              <a:gd name="T14" fmla="*/ 0 60000 65536"/>
              <a:gd name="T15" fmla="*/ 0 w 402"/>
              <a:gd name="T16" fmla="*/ 0 h 1321"/>
              <a:gd name="T17" fmla="*/ 402 w 402"/>
              <a:gd name="T18" fmla="*/ 1321 h 1321"/>
            </a:gdLst>
            <a:ahLst/>
            <a:cxnLst>
              <a:cxn ang="T10">
                <a:pos x="T0" y="T1"/>
              </a:cxn>
              <a:cxn ang="T11">
                <a:pos x="T2" y="T3"/>
              </a:cxn>
              <a:cxn ang="T12">
                <a:pos x="T4" y="T5"/>
              </a:cxn>
              <a:cxn ang="T13">
                <a:pos x="T6" y="T7"/>
              </a:cxn>
              <a:cxn ang="T14">
                <a:pos x="T8" y="T9"/>
              </a:cxn>
            </a:cxnLst>
            <a:rect l="T15" t="T16" r="T17" b="T18"/>
            <a:pathLst>
              <a:path w="402" h="1321">
                <a:moveTo>
                  <a:pt x="51" y="0"/>
                </a:moveTo>
                <a:lnTo>
                  <a:pt x="402" y="1309"/>
                </a:lnTo>
                <a:lnTo>
                  <a:pt x="352" y="1321"/>
                </a:lnTo>
                <a:lnTo>
                  <a:pt x="0" y="12"/>
                </a:lnTo>
                <a:lnTo>
                  <a:pt x="5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263" name="Line 12"/>
          <p:cNvSpPr>
            <a:spLocks noChangeShapeType="1"/>
          </p:cNvSpPr>
          <p:nvPr/>
        </p:nvSpPr>
        <p:spPr bwMode="auto">
          <a:xfrm>
            <a:off x="3894138" y="7170738"/>
            <a:ext cx="192087" cy="1587"/>
          </a:xfrm>
          <a:prstGeom prst="line">
            <a:avLst/>
          </a:prstGeom>
          <a:noFill/>
          <a:ln w="793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264" name="Line 13"/>
          <p:cNvSpPr>
            <a:spLocks noChangeShapeType="1"/>
          </p:cNvSpPr>
          <p:nvPr/>
        </p:nvSpPr>
        <p:spPr bwMode="auto">
          <a:xfrm flipV="1">
            <a:off x="4044950" y="7180263"/>
            <a:ext cx="1588" cy="188912"/>
          </a:xfrm>
          <a:prstGeom prst="line">
            <a:avLst/>
          </a:prstGeom>
          <a:noFill/>
          <a:ln w="793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265" name="Line 14"/>
          <p:cNvSpPr>
            <a:spLocks noChangeShapeType="1"/>
          </p:cNvSpPr>
          <p:nvPr/>
        </p:nvSpPr>
        <p:spPr bwMode="auto">
          <a:xfrm>
            <a:off x="3949700" y="3638550"/>
            <a:ext cx="0" cy="100330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266" name="Line 15"/>
          <p:cNvSpPr>
            <a:spLocks noChangeShapeType="1"/>
          </p:cNvSpPr>
          <p:nvPr/>
        </p:nvSpPr>
        <p:spPr bwMode="auto">
          <a:xfrm>
            <a:off x="3200400" y="4730750"/>
            <a:ext cx="330200"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267" name="Rectangle 16"/>
          <p:cNvSpPr>
            <a:spLocks noChangeArrowheads="1"/>
          </p:cNvSpPr>
          <p:nvPr/>
        </p:nvSpPr>
        <p:spPr bwMode="auto">
          <a:xfrm>
            <a:off x="2532063" y="2266950"/>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53268" name="Line 18"/>
          <p:cNvSpPr>
            <a:spLocks noChangeShapeType="1"/>
          </p:cNvSpPr>
          <p:nvPr/>
        </p:nvSpPr>
        <p:spPr bwMode="auto">
          <a:xfrm>
            <a:off x="2044700" y="2214563"/>
            <a:ext cx="1773238" cy="1587"/>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269" name="Line 19"/>
          <p:cNvSpPr>
            <a:spLocks noChangeShapeType="1"/>
          </p:cNvSpPr>
          <p:nvPr/>
        </p:nvSpPr>
        <p:spPr bwMode="auto">
          <a:xfrm>
            <a:off x="2044700" y="2633663"/>
            <a:ext cx="1733550" cy="1587"/>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270" name="Line 20"/>
          <p:cNvSpPr>
            <a:spLocks noChangeShapeType="1"/>
          </p:cNvSpPr>
          <p:nvPr/>
        </p:nvSpPr>
        <p:spPr bwMode="auto">
          <a:xfrm>
            <a:off x="1984375" y="7110413"/>
            <a:ext cx="1654175" cy="1587"/>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271" name="Line 21"/>
          <p:cNvSpPr>
            <a:spLocks noChangeShapeType="1"/>
          </p:cNvSpPr>
          <p:nvPr/>
        </p:nvSpPr>
        <p:spPr bwMode="auto">
          <a:xfrm>
            <a:off x="2005013" y="6710363"/>
            <a:ext cx="1535112" cy="1587"/>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272" name="Line 22"/>
          <p:cNvSpPr>
            <a:spLocks noChangeShapeType="1"/>
          </p:cNvSpPr>
          <p:nvPr/>
        </p:nvSpPr>
        <p:spPr bwMode="auto">
          <a:xfrm>
            <a:off x="1984375" y="6291263"/>
            <a:ext cx="1455738" cy="1587"/>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273" name="Line 23"/>
          <p:cNvSpPr>
            <a:spLocks noChangeShapeType="1"/>
          </p:cNvSpPr>
          <p:nvPr/>
        </p:nvSpPr>
        <p:spPr bwMode="auto">
          <a:xfrm>
            <a:off x="2024063" y="5872163"/>
            <a:ext cx="1236662" cy="1587"/>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274" name="Line 24"/>
          <p:cNvSpPr>
            <a:spLocks noChangeShapeType="1"/>
          </p:cNvSpPr>
          <p:nvPr/>
        </p:nvSpPr>
        <p:spPr bwMode="auto">
          <a:xfrm>
            <a:off x="2044700" y="5511800"/>
            <a:ext cx="1216025" cy="1588"/>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275" name="Line 25"/>
          <p:cNvSpPr>
            <a:spLocks noChangeShapeType="1"/>
          </p:cNvSpPr>
          <p:nvPr/>
        </p:nvSpPr>
        <p:spPr bwMode="auto">
          <a:xfrm>
            <a:off x="2063750" y="5011738"/>
            <a:ext cx="1117600" cy="1587"/>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276" name="Line 26"/>
          <p:cNvSpPr>
            <a:spLocks noChangeShapeType="1"/>
          </p:cNvSpPr>
          <p:nvPr/>
        </p:nvSpPr>
        <p:spPr bwMode="auto">
          <a:xfrm>
            <a:off x="2063750" y="4532313"/>
            <a:ext cx="1376363" cy="1587"/>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277" name="Line 27"/>
          <p:cNvSpPr>
            <a:spLocks noChangeShapeType="1"/>
          </p:cNvSpPr>
          <p:nvPr/>
        </p:nvSpPr>
        <p:spPr bwMode="auto">
          <a:xfrm>
            <a:off x="2044700" y="4213225"/>
            <a:ext cx="1414463" cy="1588"/>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278" name="Line 28"/>
          <p:cNvSpPr>
            <a:spLocks noChangeShapeType="1"/>
          </p:cNvSpPr>
          <p:nvPr/>
        </p:nvSpPr>
        <p:spPr bwMode="auto">
          <a:xfrm>
            <a:off x="2063750" y="3673475"/>
            <a:ext cx="1774825" cy="1588"/>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279" name="Rectangle 29"/>
          <p:cNvSpPr>
            <a:spLocks noChangeArrowheads="1"/>
          </p:cNvSpPr>
          <p:nvPr/>
        </p:nvSpPr>
        <p:spPr bwMode="auto">
          <a:xfrm>
            <a:off x="1903413" y="3465513"/>
            <a:ext cx="34448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600" b="1">
                <a:solidFill>
                  <a:srgbClr val="000000"/>
                </a:solidFill>
                <a:latin typeface="Kruti Dev 010" charset="0"/>
              </a:rPr>
              <a:t>¼,l½</a:t>
            </a:r>
            <a:endParaRPr lang="en-US" sz="1600">
              <a:latin typeface="Kruti Dev 010" charset="0"/>
            </a:endParaRPr>
          </a:p>
        </p:txBody>
      </p:sp>
      <p:sp>
        <p:nvSpPr>
          <p:cNvPr id="53280" name="Rectangle 30"/>
          <p:cNvSpPr>
            <a:spLocks noChangeArrowheads="1"/>
          </p:cNvSpPr>
          <p:nvPr/>
        </p:nvSpPr>
        <p:spPr bwMode="auto">
          <a:xfrm>
            <a:off x="1912938" y="4316413"/>
            <a:ext cx="34448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600" b="1">
                <a:solidFill>
                  <a:srgbClr val="000000"/>
                </a:solidFill>
                <a:latin typeface="Kruti Dev 010" charset="0"/>
              </a:rPr>
              <a:t>¼,l½</a:t>
            </a:r>
          </a:p>
        </p:txBody>
      </p:sp>
      <p:sp>
        <p:nvSpPr>
          <p:cNvPr id="53281" name="Rectangle 31"/>
          <p:cNvSpPr>
            <a:spLocks noChangeArrowheads="1"/>
          </p:cNvSpPr>
          <p:nvPr/>
        </p:nvSpPr>
        <p:spPr bwMode="auto">
          <a:xfrm>
            <a:off x="1900238" y="4786313"/>
            <a:ext cx="7651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600" b="1">
                <a:solidFill>
                  <a:srgbClr val="000000"/>
                </a:solidFill>
                <a:latin typeface="Kruti Dev 010" charset="0"/>
              </a:rPr>
              <a:t>¼lh MCY;w½</a:t>
            </a:r>
          </a:p>
        </p:txBody>
      </p:sp>
      <p:sp>
        <p:nvSpPr>
          <p:cNvPr id="53282" name="Rectangle 32"/>
          <p:cNvSpPr>
            <a:spLocks noChangeArrowheads="1"/>
          </p:cNvSpPr>
          <p:nvPr/>
        </p:nvSpPr>
        <p:spPr bwMode="auto">
          <a:xfrm>
            <a:off x="1816100" y="3990975"/>
            <a:ext cx="7080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l"/>
            <a:r>
              <a:rPr lang="en-US" sz="1600" b="1">
                <a:solidFill>
                  <a:srgbClr val="000000"/>
                </a:solidFill>
                <a:latin typeface="Kruti Dev 010" charset="0"/>
              </a:rPr>
              <a:t>¼Mh½</a:t>
            </a:r>
          </a:p>
        </p:txBody>
      </p:sp>
      <p:sp>
        <p:nvSpPr>
          <p:cNvPr id="53283" name="AutoShape 34"/>
          <p:cNvSpPr>
            <a:spLocks noChangeArrowheads="1"/>
          </p:cNvSpPr>
          <p:nvPr/>
        </p:nvSpPr>
        <p:spPr bwMode="auto">
          <a:xfrm rot="16200000" flipH="1">
            <a:off x="2538413" y="4919662"/>
            <a:ext cx="241300" cy="479425"/>
          </a:xfrm>
          <a:prstGeom prst="rightArrow">
            <a:avLst>
              <a:gd name="adj1" fmla="val 50000"/>
              <a:gd name="adj2" fmla="val 50005"/>
            </a:avLst>
          </a:prstGeom>
          <a:solidFill>
            <a:schemeClr val="tx2"/>
          </a:solidFill>
          <a:ln w="12700">
            <a:solidFill>
              <a:schemeClr val="tx1"/>
            </a:solidFill>
            <a:miter lim="800000"/>
            <a:headEnd/>
            <a:tailEnd/>
          </a:ln>
        </p:spPr>
        <p:txBody>
          <a:bodyPr wrap="none" anchor="ctr"/>
          <a:lstStyle/>
          <a:p>
            <a:endParaRPr lang="en-US">
              <a:latin typeface="Kruti Dev 010" charset="0"/>
            </a:endParaRPr>
          </a:p>
        </p:txBody>
      </p:sp>
      <p:sp>
        <p:nvSpPr>
          <p:cNvPr id="53284" name="Rectangle 61"/>
          <p:cNvSpPr>
            <a:spLocks noChangeArrowheads="1"/>
          </p:cNvSpPr>
          <p:nvPr/>
        </p:nvSpPr>
        <p:spPr bwMode="auto">
          <a:xfrm>
            <a:off x="1808163" y="5091113"/>
            <a:ext cx="130175"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5600">
                <a:solidFill>
                  <a:srgbClr val="000000"/>
                </a:solidFill>
                <a:latin typeface="Kruti Dev 010" charset="0"/>
              </a:rPr>
              <a:t>(</a:t>
            </a:r>
            <a:endParaRPr lang="en-US" sz="2400">
              <a:latin typeface="Kruti Dev 010" charset="0"/>
            </a:endParaRPr>
          </a:p>
        </p:txBody>
      </p:sp>
      <p:sp>
        <p:nvSpPr>
          <p:cNvPr id="53285" name="Rectangle 62"/>
          <p:cNvSpPr>
            <a:spLocks noChangeArrowheads="1"/>
          </p:cNvSpPr>
          <p:nvPr/>
        </p:nvSpPr>
        <p:spPr bwMode="auto">
          <a:xfrm>
            <a:off x="3241675" y="5081588"/>
            <a:ext cx="449263"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5600">
                <a:solidFill>
                  <a:srgbClr val="000000"/>
                </a:solidFill>
                <a:latin typeface="Kruti Dev 010" charset="0"/>
              </a:rPr>
              <a:t>)</a:t>
            </a:r>
            <a:endParaRPr lang="en-US" sz="2400">
              <a:latin typeface="Kruti Dev 010" charset="0"/>
            </a:endParaRPr>
          </a:p>
        </p:txBody>
      </p:sp>
      <p:sp>
        <p:nvSpPr>
          <p:cNvPr id="53286" name="Rectangle 63"/>
          <p:cNvSpPr>
            <a:spLocks noChangeArrowheads="1"/>
          </p:cNvSpPr>
          <p:nvPr/>
        </p:nvSpPr>
        <p:spPr bwMode="auto">
          <a:xfrm>
            <a:off x="4979988" y="1119188"/>
            <a:ext cx="4708525" cy="61499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Kruti Dev 010" charset="0"/>
            </a:endParaRPr>
          </a:p>
        </p:txBody>
      </p:sp>
      <p:pic>
        <p:nvPicPr>
          <p:cNvPr id="53287" name="Picture 64"/>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967288" y="404813"/>
            <a:ext cx="4738687" cy="691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88" name="Rectangle 65"/>
          <p:cNvSpPr>
            <a:spLocks noChangeArrowheads="1"/>
          </p:cNvSpPr>
          <p:nvPr/>
        </p:nvSpPr>
        <p:spPr bwMode="auto">
          <a:xfrm>
            <a:off x="4968875" y="388938"/>
            <a:ext cx="4706938" cy="6875462"/>
          </a:xfrm>
          <a:prstGeom prst="rect">
            <a:avLst/>
          </a:prstGeom>
          <a:solidFill>
            <a:schemeClr val="tx1">
              <a:alpha val="50195"/>
            </a:schemeClr>
          </a:solidFill>
          <a:ln w="12700">
            <a:solidFill>
              <a:schemeClr val="tx1"/>
            </a:solidFill>
            <a:miter lim="800000"/>
            <a:headEnd/>
            <a:tailEnd/>
          </a:ln>
        </p:spPr>
        <p:txBody>
          <a:bodyPr wrap="none" anchor="ctr"/>
          <a:lstStyle/>
          <a:p>
            <a:endParaRPr lang="en-US">
              <a:latin typeface="Kruti Dev 010" charset="0"/>
            </a:endParaRPr>
          </a:p>
        </p:txBody>
      </p:sp>
      <p:sp>
        <p:nvSpPr>
          <p:cNvPr id="53289" name="Rectangle 66"/>
          <p:cNvSpPr>
            <a:spLocks noChangeArrowheads="1"/>
          </p:cNvSpPr>
          <p:nvPr/>
        </p:nvSpPr>
        <p:spPr bwMode="auto">
          <a:xfrm>
            <a:off x="5011738" y="433388"/>
            <a:ext cx="4694237" cy="6821487"/>
          </a:xfrm>
          <a:prstGeom prst="rect">
            <a:avLst/>
          </a:prstGeom>
          <a:noFill/>
          <a:ln w="133350">
            <a:solidFill>
              <a:srgbClr val="1822CD"/>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Kruti Dev 010" charset="0"/>
            </a:endParaRPr>
          </a:p>
        </p:txBody>
      </p:sp>
      <p:sp>
        <p:nvSpPr>
          <p:cNvPr id="112" name="Rectangle 75"/>
          <p:cNvSpPr>
            <a:spLocks noChangeArrowheads="1"/>
          </p:cNvSpPr>
          <p:nvPr/>
        </p:nvSpPr>
        <p:spPr bwMode="auto">
          <a:xfrm>
            <a:off x="2243138" y="468313"/>
            <a:ext cx="839787" cy="492125"/>
          </a:xfrm>
          <a:prstGeom prst="rect">
            <a:avLst/>
          </a:prstGeom>
          <a:noFill/>
          <a:ln>
            <a:noFill/>
          </a:ln>
          <a:effectLst>
            <a:outerShdw blurRad="63500" dist="46662" dir="3284183"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defRPr/>
            </a:pPr>
            <a:r>
              <a:rPr lang="en-US" sz="3200" b="1">
                <a:latin typeface="Kruti Dev 010" charset="0"/>
              </a:rPr>
              <a:t>;gks</a:t>
            </a:r>
            <a:r>
              <a:rPr lang="ja-JP" altLang="en-US" sz="3200" b="1">
                <a:latin typeface="Kruti Dev 010" charset="0"/>
              </a:rPr>
              <a:t>’</a:t>
            </a:r>
            <a:r>
              <a:rPr lang="en-US" sz="3200" b="1">
                <a:latin typeface="Kruti Dev 010" charset="0"/>
              </a:rPr>
              <a:t>kq</a:t>
            </a:r>
            <a:endParaRPr lang="en-US" sz="3200">
              <a:latin typeface="Kruti Dev 010" charset="0"/>
            </a:endParaRPr>
          </a:p>
        </p:txBody>
      </p:sp>
      <p:sp>
        <p:nvSpPr>
          <p:cNvPr id="53291" name="Line 76"/>
          <p:cNvSpPr>
            <a:spLocks noChangeShapeType="1"/>
          </p:cNvSpPr>
          <p:nvPr/>
        </p:nvSpPr>
        <p:spPr bwMode="auto">
          <a:xfrm>
            <a:off x="2044700" y="836613"/>
            <a:ext cx="1773238" cy="1587"/>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292" name="Text Box 79"/>
          <p:cNvSpPr txBox="1">
            <a:spLocks noChangeArrowheads="1"/>
          </p:cNvSpPr>
          <p:nvPr/>
        </p:nvSpPr>
        <p:spPr bwMode="auto">
          <a:xfrm>
            <a:off x="9050338" y="7342188"/>
            <a:ext cx="2397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latin typeface="Kruti Dev 010" charset="0"/>
              </a:rPr>
              <a:t> </a:t>
            </a:r>
          </a:p>
        </p:txBody>
      </p:sp>
      <p:sp>
        <p:nvSpPr>
          <p:cNvPr id="116" name="Rectangle 95"/>
          <p:cNvSpPr>
            <a:spLocks noChangeArrowheads="1"/>
          </p:cNvSpPr>
          <p:nvPr/>
        </p:nvSpPr>
        <p:spPr bwMode="auto">
          <a:xfrm>
            <a:off x="6727825" y="641350"/>
            <a:ext cx="2706688" cy="625475"/>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3200" b="1" i="1" dirty="0">
                <a:solidFill>
                  <a:srgbClr val="66FFFF"/>
                </a:solidFill>
                <a:latin typeface="Kruti Dev 010" pitchFamily="2" charset="0"/>
              </a:rPr>
              <a:t> </a:t>
            </a:r>
            <a:endParaRPr lang="en-US" sz="1400" b="1" u="sng" dirty="0">
              <a:solidFill>
                <a:srgbClr val="66FFFF"/>
              </a:solidFill>
              <a:latin typeface="Kruti Dev 010" pitchFamily="2" charset="0"/>
            </a:endParaRPr>
          </a:p>
        </p:txBody>
      </p:sp>
      <p:sp>
        <p:nvSpPr>
          <p:cNvPr id="53294" name="Text Box 99"/>
          <p:cNvSpPr txBox="1">
            <a:spLocks noChangeArrowheads="1"/>
          </p:cNvSpPr>
          <p:nvPr/>
        </p:nvSpPr>
        <p:spPr bwMode="auto">
          <a:xfrm>
            <a:off x="9107488" y="7467600"/>
            <a:ext cx="1841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endParaRPr lang="en-US" sz="1000" b="1">
              <a:latin typeface="Kruti Dev 010" charset="0"/>
            </a:endParaRPr>
          </a:p>
        </p:txBody>
      </p:sp>
      <p:sp>
        <p:nvSpPr>
          <p:cNvPr id="53295" name="Text Box 100"/>
          <p:cNvSpPr txBox="1">
            <a:spLocks noChangeArrowheads="1"/>
          </p:cNvSpPr>
          <p:nvPr/>
        </p:nvSpPr>
        <p:spPr bwMode="auto">
          <a:xfrm>
            <a:off x="9015413" y="7353300"/>
            <a:ext cx="29368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latin typeface="Kruti Dev 010" charset="0"/>
              </a:rPr>
              <a:t>23</a:t>
            </a:r>
          </a:p>
        </p:txBody>
      </p:sp>
      <p:sp>
        <p:nvSpPr>
          <p:cNvPr id="119" name="Rectangle 107"/>
          <p:cNvSpPr>
            <a:spLocks noChangeArrowheads="1"/>
          </p:cNvSpPr>
          <p:nvPr/>
        </p:nvSpPr>
        <p:spPr bwMode="auto">
          <a:xfrm>
            <a:off x="6472238" y="555625"/>
            <a:ext cx="3101975" cy="558800"/>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2800" b="1" i="1" dirty="0">
                <a:solidFill>
                  <a:schemeClr val="bg1"/>
                </a:solidFill>
                <a:latin typeface="Kruti Dev 010" pitchFamily="2" charset="0"/>
              </a:rPr>
              <a:t> </a:t>
            </a:r>
            <a:endParaRPr lang="en-US" b="1" u="sng" dirty="0">
              <a:solidFill>
                <a:schemeClr val="bg1"/>
              </a:solidFill>
              <a:latin typeface="Kruti Dev 010" pitchFamily="2" charset="0"/>
            </a:endParaRPr>
          </a:p>
        </p:txBody>
      </p:sp>
      <p:sp>
        <p:nvSpPr>
          <p:cNvPr id="53297" name="Text Box 111"/>
          <p:cNvSpPr txBox="1">
            <a:spLocks noChangeArrowheads="1"/>
          </p:cNvSpPr>
          <p:nvPr/>
        </p:nvSpPr>
        <p:spPr bwMode="auto">
          <a:xfrm rot="-5400000">
            <a:off x="-1285081" y="3556794"/>
            <a:ext cx="56149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endParaRPr lang="en-US" sz="1000">
              <a:latin typeface="Kruti Dev 010" charset="0"/>
            </a:endParaRPr>
          </a:p>
        </p:txBody>
      </p:sp>
      <p:sp>
        <p:nvSpPr>
          <p:cNvPr id="53298" name="Text Box 119"/>
          <p:cNvSpPr txBox="1">
            <a:spLocks noChangeArrowheads="1"/>
          </p:cNvSpPr>
          <p:nvPr/>
        </p:nvSpPr>
        <p:spPr bwMode="auto">
          <a:xfrm rot="-5400000">
            <a:off x="-1193006" y="3410744"/>
            <a:ext cx="56149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2800" b="1">
                <a:latin typeface="Kruti Dev 010" charset="0"/>
              </a:rPr>
              <a:t>bfrgkl ¼ƒ„½</a:t>
            </a:r>
            <a:endParaRPr lang="en-US" sz="2800">
              <a:latin typeface="Kruti Dev 010" charset="0"/>
            </a:endParaRPr>
          </a:p>
        </p:txBody>
      </p:sp>
      <p:grpSp>
        <p:nvGrpSpPr>
          <p:cNvPr id="53299" name="Group 64"/>
          <p:cNvGrpSpPr>
            <a:grpSpLocks/>
          </p:cNvGrpSpPr>
          <p:nvPr/>
        </p:nvGrpSpPr>
        <p:grpSpPr bwMode="auto">
          <a:xfrm>
            <a:off x="3251200" y="3009900"/>
            <a:ext cx="712788" cy="1658938"/>
            <a:chOff x="6153150" y="2946400"/>
            <a:chExt cx="901700" cy="1865313"/>
          </a:xfrm>
        </p:grpSpPr>
        <p:grpSp>
          <p:nvGrpSpPr>
            <p:cNvPr id="53307" name="Group 85"/>
            <p:cNvGrpSpPr>
              <a:grpSpLocks/>
            </p:cNvGrpSpPr>
            <p:nvPr/>
          </p:nvGrpSpPr>
          <p:grpSpPr bwMode="auto">
            <a:xfrm>
              <a:off x="6153150" y="3681413"/>
              <a:ext cx="901700" cy="947736"/>
              <a:chOff x="1557" y="1007"/>
              <a:chExt cx="2105" cy="1949"/>
            </a:xfrm>
          </p:grpSpPr>
          <p:grpSp>
            <p:nvGrpSpPr>
              <p:cNvPr id="53311" name="Group 87"/>
              <p:cNvGrpSpPr>
                <a:grpSpLocks/>
              </p:cNvGrpSpPr>
              <p:nvPr/>
            </p:nvGrpSpPr>
            <p:grpSpPr bwMode="auto">
              <a:xfrm>
                <a:off x="1557" y="1209"/>
                <a:ext cx="2105" cy="1421"/>
                <a:chOff x="578" y="2316"/>
                <a:chExt cx="2105" cy="1421"/>
              </a:xfrm>
            </p:grpSpPr>
            <p:sp>
              <p:nvSpPr>
                <p:cNvPr id="53317" name="Freeform 88" descr="Cork"/>
                <p:cNvSpPr>
                  <a:spLocks/>
                </p:cNvSpPr>
                <p:nvPr/>
              </p:nvSpPr>
              <p:spPr bwMode="auto">
                <a:xfrm>
                  <a:off x="633" y="2316"/>
                  <a:ext cx="2050" cy="256"/>
                </a:xfrm>
                <a:custGeom>
                  <a:avLst/>
                  <a:gdLst>
                    <a:gd name="T0" fmla="*/ 2147483647 w 592"/>
                    <a:gd name="T1" fmla="*/ 2147483647 h 90"/>
                    <a:gd name="T2" fmla="*/ 2147483647 w 592"/>
                    <a:gd name="T3" fmla="*/ 2147483647 h 90"/>
                    <a:gd name="T4" fmla="*/ 2147483647 w 592"/>
                    <a:gd name="T5" fmla="*/ 2147483647 h 90"/>
                    <a:gd name="T6" fmla="*/ 2147483647 w 592"/>
                    <a:gd name="T7" fmla="*/ 2147483647 h 90"/>
                    <a:gd name="T8" fmla="*/ 2147483647 w 592"/>
                    <a:gd name="T9" fmla="*/ 2147483647 h 90"/>
                    <a:gd name="T10" fmla="*/ 2147483647 w 592"/>
                    <a:gd name="T11" fmla="*/ 2147483647 h 90"/>
                    <a:gd name="T12" fmla="*/ 2147483647 w 592"/>
                    <a:gd name="T13" fmla="*/ 2147483647 h 90"/>
                    <a:gd name="T14" fmla="*/ 2147483647 w 592"/>
                    <a:gd name="T15" fmla="*/ 2147483647 h 90"/>
                    <a:gd name="T16" fmla="*/ 2147483647 w 592"/>
                    <a:gd name="T17" fmla="*/ 2147483647 h 90"/>
                    <a:gd name="T18" fmla="*/ 2147483647 w 592"/>
                    <a:gd name="T19" fmla="*/ 2147483647 h 90"/>
                    <a:gd name="T20" fmla="*/ 2147483647 w 592"/>
                    <a:gd name="T21" fmla="*/ 0 h 90"/>
                    <a:gd name="T22" fmla="*/ 2147483647 w 592"/>
                    <a:gd name="T23" fmla="*/ 2147483647 h 90"/>
                    <a:gd name="T24" fmla="*/ 2147483647 w 592"/>
                    <a:gd name="T25" fmla="*/ 2147483647 h 90"/>
                    <a:gd name="T26" fmla="*/ 2147483647 w 592"/>
                    <a:gd name="T27" fmla="*/ 2147483647 h 90"/>
                    <a:gd name="T28" fmla="*/ 2147483647 w 592"/>
                    <a:gd name="T29" fmla="*/ 2147483647 h 90"/>
                    <a:gd name="T30" fmla="*/ 2147483647 w 592"/>
                    <a:gd name="T31" fmla="*/ 2147483647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2"/>
                    <a:gd name="T49" fmla="*/ 0 h 90"/>
                    <a:gd name="T50" fmla="*/ 592 w 592"/>
                    <a:gd name="T51" fmla="*/ 90 h 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2" h="90">
                      <a:moveTo>
                        <a:pt x="8" y="90"/>
                      </a:moveTo>
                      <a:cubicBezTo>
                        <a:pt x="0" y="78"/>
                        <a:pt x="10" y="51"/>
                        <a:pt x="22" y="44"/>
                      </a:cubicBezTo>
                      <a:cubicBezTo>
                        <a:pt x="27" y="35"/>
                        <a:pt x="23" y="39"/>
                        <a:pt x="34" y="36"/>
                      </a:cubicBezTo>
                      <a:cubicBezTo>
                        <a:pt x="38" y="34"/>
                        <a:pt x="46" y="32"/>
                        <a:pt x="46" y="32"/>
                      </a:cubicBezTo>
                      <a:cubicBezTo>
                        <a:pt x="72" y="33"/>
                        <a:pt x="84" y="35"/>
                        <a:pt x="112" y="34"/>
                      </a:cubicBezTo>
                      <a:cubicBezTo>
                        <a:pt x="125" y="35"/>
                        <a:pt x="138" y="38"/>
                        <a:pt x="152" y="40"/>
                      </a:cubicBezTo>
                      <a:cubicBezTo>
                        <a:pt x="158" y="42"/>
                        <a:pt x="170" y="46"/>
                        <a:pt x="170" y="46"/>
                      </a:cubicBezTo>
                      <a:cubicBezTo>
                        <a:pt x="192" y="42"/>
                        <a:pt x="215" y="46"/>
                        <a:pt x="238" y="52"/>
                      </a:cubicBezTo>
                      <a:cubicBezTo>
                        <a:pt x="271" y="50"/>
                        <a:pt x="304" y="47"/>
                        <a:pt x="338" y="44"/>
                      </a:cubicBezTo>
                      <a:cubicBezTo>
                        <a:pt x="381" y="33"/>
                        <a:pt x="427" y="24"/>
                        <a:pt x="472" y="16"/>
                      </a:cubicBezTo>
                      <a:cubicBezTo>
                        <a:pt x="488" y="12"/>
                        <a:pt x="503" y="4"/>
                        <a:pt x="520" y="0"/>
                      </a:cubicBezTo>
                      <a:cubicBezTo>
                        <a:pt x="537" y="0"/>
                        <a:pt x="554" y="0"/>
                        <a:pt x="572" y="2"/>
                      </a:cubicBezTo>
                      <a:cubicBezTo>
                        <a:pt x="582" y="3"/>
                        <a:pt x="587" y="21"/>
                        <a:pt x="590" y="30"/>
                      </a:cubicBezTo>
                      <a:cubicBezTo>
                        <a:pt x="590" y="32"/>
                        <a:pt x="592" y="36"/>
                        <a:pt x="592" y="36"/>
                      </a:cubicBezTo>
                      <a:cubicBezTo>
                        <a:pt x="588" y="45"/>
                        <a:pt x="589" y="52"/>
                        <a:pt x="582" y="60"/>
                      </a:cubicBezTo>
                      <a:cubicBezTo>
                        <a:pt x="579" y="67"/>
                        <a:pt x="577" y="66"/>
                        <a:pt x="584" y="66"/>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53318" name="Freeform 89" descr="Cork"/>
                <p:cNvSpPr>
                  <a:spLocks/>
                </p:cNvSpPr>
                <p:nvPr/>
              </p:nvSpPr>
              <p:spPr bwMode="auto">
                <a:xfrm>
                  <a:off x="578" y="2506"/>
                  <a:ext cx="2074" cy="1231"/>
                </a:xfrm>
                <a:custGeom>
                  <a:avLst/>
                  <a:gdLst>
                    <a:gd name="T0" fmla="*/ 2147483647 w 599"/>
                    <a:gd name="T1" fmla="*/ 0 h 432"/>
                    <a:gd name="T2" fmla="*/ 2147483647 w 599"/>
                    <a:gd name="T3" fmla="*/ 2147483647 h 432"/>
                    <a:gd name="T4" fmla="*/ 2147483647 w 599"/>
                    <a:gd name="T5" fmla="*/ 2147483647 h 432"/>
                    <a:gd name="T6" fmla="*/ 2147483647 w 599"/>
                    <a:gd name="T7" fmla="*/ 2147483647 h 432"/>
                    <a:gd name="T8" fmla="*/ 2147483647 w 599"/>
                    <a:gd name="T9" fmla="*/ 2147483647 h 432"/>
                    <a:gd name="T10" fmla="*/ 2147483647 w 599"/>
                    <a:gd name="T11" fmla="*/ 2147483647 h 432"/>
                    <a:gd name="T12" fmla="*/ 2147483647 w 599"/>
                    <a:gd name="T13" fmla="*/ 2147483647 h 432"/>
                    <a:gd name="T14" fmla="*/ 2147483647 w 599"/>
                    <a:gd name="T15" fmla="*/ 2147483647 h 432"/>
                    <a:gd name="T16" fmla="*/ 2147483647 w 599"/>
                    <a:gd name="T17" fmla="*/ 2147483647 h 432"/>
                    <a:gd name="T18" fmla="*/ 2147483647 w 599"/>
                    <a:gd name="T19" fmla="*/ 2147483647 h 432"/>
                    <a:gd name="T20" fmla="*/ 2147483647 w 599"/>
                    <a:gd name="T21" fmla="*/ 2147483647 h 432"/>
                    <a:gd name="T22" fmla="*/ 2147483647 w 599"/>
                    <a:gd name="T23" fmla="*/ 2147483647 h 432"/>
                    <a:gd name="T24" fmla="*/ 2147483647 w 599"/>
                    <a:gd name="T25" fmla="*/ 2147483647 h 432"/>
                    <a:gd name="T26" fmla="*/ 2147483647 w 599"/>
                    <a:gd name="T27" fmla="*/ 2147483647 h 432"/>
                    <a:gd name="T28" fmla="*/ 2147483647 w 599"/>
                    <a:gd name="T29" fmla="*/ 2147483647 h 432"/>
                    <a:gd name="T30" fmla="*/ 2147483647 w 599"/>
                    <a:gd name="T31" fmla="*/ 2147483647 h 432"/>
                    <a:gd name="T32" fmla="*/ 2147483647 w 599"/>
                    <a:gd name="T33" fmla="*/ 2147483647 h 432"/>
                    <a:gd name="T34" fmla="*/ 2147483647 w 599"/>
                    <a:gd name="T35" fmla="*/ 2147483647 h 432"/>
                    <a:gd name="T36" fmla="*/ 2147483647 w 599"/>
                    <a:gd name="T37" fmla="*/ 2147483647 h 432"/>
                    <a:gd name="T38" fmla="*/ 2147483647 w 599"/>
                    <a:gd name="T39" fmla="*/ 2147483647 h 432"/>
                    <a:gd name="T40" fmla="*/ 2147483647 w 599"/>
                    <a:gd name="T41" fmla="*/ 2147483647 h 432"/>
                    <a:gd name="T42" fmla="*/ 2147483647 w 599"/>
                    <a:gd name="T43" fmla="*/ 2147483647 h 432"/>
                    <a:gd name="T44" fmla="*/ 2147483647 w 599"/>
                    <a:gd name="T45" fmla="*/ 2147483647 h 432"/>
                    <a:gd name="T46" fmla="*/ 2147483647 w 599"/>
                    <a:gd name="T47" fmla="*/ 2147483647 h 432"/>
                    <a:gd name="T48" fmla="*/ 2147483647 w 599"/>
                    <a:gd name="T49" fmla="*/ 2147483647 h 432"/>
                    <a:gd name="T50" fmla="*/ 2147483647 w 599"/>
                    <a:gd name="T51" fmla="*/ 2147483647 h 432"/>
                    <a:gd name="T52" fmla="*/ 2147483647 w 599"/>
                    <a:gd name="T53" fmla="*/ 2147483647 h 432"/>
                    <a:gd name="T54" fmla="*/ 2147483647 w 599"/>
                    <a:gd name="T55" fmla="*/ 2147483647 h 432"/>
                    <a:gd name="T56" fmla="*/ 2147483647 w 599"/>
                    <a:gd name="T57" fmla="*/ 2147483647 h 432"/>
                    <a:gd name="T58" fmla="*/ 2147483647 w 599"/>
                    <a:gd name="T59" fmla="*/ 2147483647 h 432"/>
                    <a:gd name="T60" fmla="*/ 2147483647 w 599"/>
                    <a:gd name="T61" fmla="*/ 2147483647 h 4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99"/>
                    <a:gd name="T94" fmla="*/ 0 h 432"/>
                    <a:gd name="T95" fmla="*/ 599 w 599"/>
                    <a:gd name="T96" fmla="*/ 432 h 4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99" h="432">
                      <a:moveTo>
                        <a:pt x="599" y="0"/>
                      </a:moveTo>
                      <a:cubicBezTo>
                        <a:pt x="597" y="2"/>
                        <a:pt x="596" y="4"/>
                        <a:pt x="595" y="6"/>
                      </a:cubicBezTo>
                      <a:cubicBezTo>
                        <a:pt x="593" y="7"/>
                        <a:pt x="590" y="8"/>
                        <a:pt x="589" y="10"/>
                      </a:cubicBezTo>
                      <a:cubicBezTo>
                        <a:pt x="587" y="11"/>
                        <a:pt x="585" y="23"/>
                        <a:pt x="585" y="24"/>
                      </a:cubicBezTo>
                      <a:cubicBezTo>
                        <a:pt x="575" y="45"/>
                        <a:pt x="570" y="72"/>
                        <a:pt x="557" y="92"/>
                      </a:cubicBezTo>
                      <a:cubicBezTo>
                        <a:pt x="551" y="130"/>
                        <a:pt x="537" y="171"/>
                        <a:pt x="525" y="208"/>
                      </a:cubicBezTo>
                      <a:cubicBezTo>
                        <a:pt x="523" y="228"/>
                        <a:pt x="519" y="246"/>
                        <a:pt x="515" y="266"/>
                      </a:cubicBezTo>
                      <a:cubicBezTo>
                        <a:pt x="511" y="294"/>
                        <a:pt x="511" y="322"/>
                        <a:pt x="505" y="350"/>
                      </a:cubicBezTo>
                      <a:cubicBezTo>
                        <a:pt x="503" y="368"/>
                        <a:pt x="503" y="385"/>
                        <a:pt x="495" y="402"/>
                      </a:cubicBezTo>
                      <a:cubicBezTo>
                        <a:pt x="492" y="416"/>
                        <a:pt x="474" y="420"/>
                        <a:pt x="461" y="422"/>
                      </a:cubicBezTo>
                      <a:cubicBezTo>
                        <a:pt x="440" y="416"/>
                        <a:pt x="450" y="419"/>
                        <a:pt x="433" y="414"/>
                      </a:cubicBezTo>
                      <a:cubicBezTo>
                        <a:pt x="429" y="412"/>
                        <a:pt x="421" y="410"/>
                        <a:pt x="421" y="410"/>
                      </a:cubicBezTo>
                      <a:cubicBezTo>
                        <a:pt x="410" y="394"/>
                        <a:pt x="414" y="367"/>
                        <a:pt x="425" y="352"/>
                      </a:cubicBezTo>
                      <a:cubicBezTo>
                        <a:pt x="426" y="347"/>
                        <a:pt x="431" y="342"/>
                        <a:pt x="431" y="338"/>
                      </a:cubicBezTo>
                      <a:cubicBezTo>
                        <a:pt x="429" y="328"/>
                        <a:pt x="405" y="328"/>
                        <a:pt x="405" y="328"/>
                      </a:cubicBezTo>
                      <a:cubicBezTo>
                        <a:pt x="392" y="315"/>
                        <a:pt x="365" y="319"/>
                        <a:pt x="347" y="316"/>
                      </a:cubicBezTo>
                      <a:cubicBezTo>
                        <a:pt x="268" y="322"/>
                        <a:pt x="188" y="334"/>
                        <a:pt x="113" y="360"/>
                      </a:cubicBezTo>
                      <a:cubicBezTo>
                        <a:pt x="101" y="377"/>
                        <a:pt x="116" y="356"/>
                        <a:pt x="103" y="368"/>
                      </a:cubicBezTo>
                      <a:cubicBezTo>
                        <a:pt x="99" y="370"/>
                        <a:pt x="90" y="387"/>
                        <a:pt x="87" y="392"/>
                      </a:cubicBezTo>
                      <a:cubicBezTo>
                        <a:pt x="94" y="431"/>
                        <a:pt x="75" y="417"/>
                        <a:pt x="53" y="432"/>
                      </a:cubicBezTo>
                      <a:cubicBezTo>
                        <a:pt x="44" y="429"/>
                        <a:pt x="36" y="426"/>
                        <a:pt x="29" y="422"/>
                      </a:cubicBezTo>
                      <a:cubicBezTo>
                        <a:pt x="24" y="419"/>
                        <a:pt x="17" y="414"/>
                        <a:pt x="17" y="414"/>
                      </a:cubicBezTo>
                      <a:cubicBezTo>
                        <a:pt x="12" y="399"/>
                        <a:pt x="16" y="404"/>
                        <a:pt x="7" y="398"/>
                      </a:cubicBezTo>
                      <a:cubicBezTo>
                        <a:pt x="0" y="388"/>
                        <a:pt x="5" y="380"/>
                        <a:pt x="11" y="372"/>
                      </a:cubicBezTo>
                      <a:cubicBezTo>
                        <a:pt x="8" y="357"/>
                        <a:pt x="13" y="347"/>
                        <a:pt x="17" y="334"/>
                      </a:cubicBezTo>
                      <a:cubicBezTo>
                        <a:pt x="19" y="311"/>
                        <a:pt x="19" y="283"/>
                        <a:pt x="27" y="262"/>
                      </a:cubicBezTo>
                      <a:cubicBezTo>
                        <a:pt x="28" y="237"/>
                        <a:pt x="32" y="212"/>
                        <a:pt x="29" y="188"/>
                      </a:cubicBezTo>
                      <a:cubicBezTo>
                        <a:pt x="31" y="167"/>
                        <a:pt x="27" y="146"/>
                        <a:pt x="31" y="126"/>
                      </a:cubicBezTo>
                      <a:cubicBezTo>
                        <a:pt x="29" y="108"/>
                        <a:pt x="27" y="99"/>
                        <a:pt x="29" y="82"/>
                      </a:cubicBezTo>
                      <a:cubicBezTo>
                        <a:pt x="26" y="64"/>
                        <a:pt x="23" y="47"/>
                        <a:pt x="21" y="30"/>
                      </a:cubicBezTo>
                      <a:cubicBezTo>
                        <a:pt x="23" y="10"/>
                        <a:pt x="28" y="9"/>
                        <a:pt x="19" y="14"/>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grpSp>
          <p:sp>
            <p:nvSpPr>
              <p:cNvPr id="53312" name="Freeform 91"/>
              <p:cNvSpPr>
                <a:spLocks/>
              </p:cNvSpPr>
              <p:nvPr/>
            </p:nvSpPr>
            <p:spPr bwMode="auto">
              <a:xfrm>
                <a:off x="1616" y="2649"/>
                <a:ext cx="88" cy="277"/>
              </a:xfrm>
              <a:custGeom>
                <a:avLst/>
                <a:gdLst>
                  <a:gd name="T0" fmla="*/ 218 w 85"/>
                  <a:gd name="T1" fmla="*/ 3 h 318"/>
                  <a:gd name="T2" fmla="*/ 190 w 85"/>
                  <a:gd name="T3" fmla="*/ 3 h 318"/>
                  <a:gd name="T4" fmla="*/ 144 w 85"/>
                  <a:gd name="T5" fmla="*/ 3 h 318"/>
                  <a:gd name="T6" fmla="*/ 165 w 85"/>
                  <a:gd name="T7" fmla="*/ 3 h 318"/>
                  <a:gd name="T8" fmla="*/ 190 w 85"/>
                  <a:gd name="T9" fmla="*/ 3 h 318"/>
                  <a:gd name="T10" fmla="*/ 113 w 85"/>
                  <a:gd name="T11" fmla="*/ 3 h 318"/>
                  <a:gd name="T12" fmla="*/ 113 w 85"/>
                  <a:gd name="T13" fmla="*/ 3 h 318"/>
                  <a:gd name="T14" fmla="*/ 144 w 85"/>
                  <a:gd name="T15" fmla="*/ 3 h 318"/>
                  <a:gd name="T16" fmla="*/ 86 w 85"/>
                  <a:gd name="T17" fmla="*/ 3 h 318"/>
                  <a:gd name="T18" fmla="*/ 113 w 85"/>
                  <a:gd name="T19" fmla="*/ 3 h 318"/>
                  <a:gd name="T20" fmla="*/ 144 w 85"/>
                  <a:gd name="T21" fmla="*/ 3 h 318"/>
                  <a:gd name="T22" fmla="*/ 113 w 85"/>
                  <a:gd name="T23" fmla="*/ 3 h 318"/>
                  <a:gd name="T24" fmla="*/ 144 w 85"/>
                  <a:gd name="T25" fmla="*/ 3 h 318"/>
                  <a:gd name="T26" fmla="*/ 113 w 85"/>
                  <a:gd name="T27" fmla="*/ 3 h 318"/>
                  <a:gd name="T28" fmla="*/ 144 w 85"/>
                  <a:gd name="T29" fmla="*/ 3 h 318"/>
                  <a:gd name="T30" fmla="*/ 165 w 85"/>
                  <a:gd name="T31" fmla="*/ 3 h 318"/>
                  <a:gd name="T32" fmla="*/ 218 w 85"/>
                  <a:gd name="T33" fmla="*/ 3 h 318"/>
                  <a:gd name="T34" fmla="*/ 241 w 85"/>
                  <a:gd name="T35" fmla="*/ 3 h 318"/>
                  <a:gd name="T36" fmla="*/ 218 w 85"/>
                  <a:gd name="T37" fmla="*/ 3 h 318"/>
                  <a:gd name="T38" fmla="*/ 190 w 85"/>
                  <a:gd name="T39" fmla="*/ 3 h 318"/>
                  <a:gd name="T40" fmla="*/ 165 w 85"/>
                  <a:gd name="T41" fmla="*/ 3 h 318"/>
                  <a:gd name="T42" fmla="*/ 113 w 85"/>
                  <a:gd name="T43" fmla="*/ 3 h 318"/>
                  <a:gd name="T44" fmla="*/ 86 w 85"/>
                  <a:gd name="T45" fmla="*/ 3 h 318"/>
                  <a:gd name="T46" fmla="*/ 65 w 85"/>
                  <a:gd name="T47" fmla="*/ 3 h 318"/>
                  <a:gd name="T48" fmla="*/ 5 w 85"/>
                  <a:gd name="T49" fmla="*/ 3 h 318"/>
                  <a:gd name="T50" fmla="*/ 113 w 85"/>
                  <a:gd name="T51" fmla="*/ 3 h 318"/>
                  <a:gd name="T52" fmla="*/ 190 w 85"/>
                  <a:gd name="T53" fmla="*/ 3 h 318"/>
                  <a:gd name="T54" fmla="*/ 218 w 85"/>
                  <a:gd name="T55" fmla="*/ 3 h 318"/>
                  <a:gd name="T56" fmla="*/ 190 w 85"/>
                  <a:gd name="T57" fmla="*/ 3 h 318"/>
                  <a:gd name="T58" fmla="*/ 190 w 85"/>
                  <a:gd name="T59" fmla="*/ 3 h 318"/>
                  <a:gd name="T60" fmla="*/ 144 w 85"/>
                  <a:gd name="T61" fmla="*/ 3 h 318"/>
                  <a:gd name="T62" fmla="*/ 65 w 85"/>
                  <a:gd name="T63" fmla="*/ 3 h 318"/>
                  <a:gd name="T64" fmla="*/ 113 w 85"/>
                  <a:gd name="T65" fmla="*/ 3 h 318"/>
                  <a:gd name="T66" fmla="*/ 165 w 85"/>
                  <a:gd name="T67" fmla="*/ 3 h 318"/>
                  <a:gd name="T68" fmla="*/ 218 w 85"/>
                  <a:gd name="T69" fmla="*/ 3 h 3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318"/>
                  <a:gd name="T107" fmla="*/ 85 w 85"/>
                  <a:gd name="T108" fmla="*/ 318 h 3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318">
                    <a:moveTo>
                      <a:pt x="72" y="153"/>
                    </a:moveTo>
                    <a:cubicBezTo>
                      <a:pt x="69" y="125"/>
                      <a:pt x="70" y="96"/>
                      <a:pt x="64" y="69"/>
                    </a:cubicBezTo>
                    <a:cubicBezTo>
                      <a:pt x="61" y="58"/>
                      <a:pt x="57" y="43"/>
                      <a:pt x="47" y="43"/>
                    </a:cubicBezTo>
                    <a:cubicBezTo>
                      <a:pt x="37" y="43"/>
                      <a:pt x="55" y="69"/>
                      <a:pt x="55" y="69"/>
                    </a:cubicBezTo>
                    <a:cubicBezTo>
                      <a:pt x="58" y="55"/>
                      <a:pt x="67" y="40"/>
                      <a:pt x="64" y="27"/>
                    </a:cubicBezTo>
                    <a:cubicBezTo>
                      <a:pt x="61" y="17"/>
                      <a:pt x="41" y="0"/>
                      <a:pt x="38" y="10"/>
                    </a:cubicBezTo>
                    <a:cubicBezTo>
                      <a:pt x="30" y="27"/>
                      <a:pt x="61" y="111"/>
                      <a:pt x="38" y="43"/>
                    </a:cubicBezTo>
                    <a:cubicBezTo>
                      <a:pt x="46" y="96"/>
                      <a:pt x="56" y="134"/>
                      <a:pt x="47" y="187"/>
                    </a:cubicBezTo>
                    <a:cubicBezTo>
                      <a:pt x="41" y="178"/>
                      <a:pt x="31" y="171"/>
                      <a:pt x="30" y="161"/>
                    </a:cubicBezTo>
                    <a:cubicBezTo>
                      <a:pt x="28" y="149"/>
                      <a:pt x="26" y="128"/>
                      <a:pt x="38" y="128"/>
                    </a:cubicBezTo>
                    <a:cubicBezTo>
                      <a:pt x="49" y="128"/>
                      <a:pt x="47" y="172"/>
                      <a:pt x="47" y="161"/>
                    </a:cubicBezTo>
                    <a:cubicBezTo>
                      <a:pt x="47" y="141"/>
                      <a:pt x="38" y="121"/>
                      <a:pt x="38" y="102"/>
                    </a:cubicBezTo>
                    <a:cubicBezTo>
                      <a:pt x="38" y="84"/>
                      <a:pt x="47" y="135"/>
                      <a:pt x="47" y="153"/>
                    </a:cubicBezTo>
                    <a:cubicBezTo>
                      <a:pt x="47" y="164"/>
                      <a:pt x="38" y="130"/>
                      <a:pt x="38" y="119"/>
                    </a:cubicBezTo>
                    <a:cubicBezTo>
                      <a:pt x="38" y="110"/>
                      <a:pt x="44" y="135"/>
                      <a:pt x="47" y="144"/>
                    </a:cubicBezTo>
                    <a:cubicBezTo>
                      <a:pt x="49" y="152"/>
                      <a:pt x="52" y="161"/>
                      <a:pt x="55" y="170"/>
                    </a:cubicBezTo>
                    <a:cubicBezTo>
                      <a:pt x="73" y="83"/>
                      <a:pt x="55" y="148"/>
                      <a:pt x="72" y="203"/>
                    </a:cubicBezTo>
                    <a:cubicBezTo>
                      <a:pt x="74" y="211"/>
                      <a:pt x="77" y="220"/>
                      <a:pt x="80" y="229"/>
                    </a:cubicBezTo>
                    <a:cubicBezTo>
                      <a:pt x="77" y="245"/>
                      <a:pt x="85" y="269"/>
                      <a:pt x="72" y="279"/>
                    </a:cubicBezTo>
                    <a:cubicBezTo>
                      <a:pt x="66" y="282"/>
                      <a:pt x="39" y="202"/>
                      <a:pt x="64" y="271"/>
                    </a:cubicBezTo>
                    <a:cubicBezTo>
                      <a:pt x="61" y="285"/>
                      <a:pt x="66" y="305"/>
                      <a:pt x="55" y="313"/>
                    </a:cubicBezTo>
                    <a:cubicBezTo>
                      <a:pt x="46" y="318"/>
                      <a:pt x="40" y="297"/>
                      <a:pt x="38" y="288"/>
                    </a:cubicBezTo>
                    <a:cubicBezTo>
                      <a:pt x="31" y="260"/>
                      <a:pt x="32" y="231"/>
                      <a:pt x="30" y="203"/>
                    </a:cubicBezTo>
                    <a:cubicBezTo>
                      <a:pt x="27" y="217"/>
                      <a:pt x="35" y="241"/>
                      <a:pt x="22" y="246"/>
                    </a:cubicBezTo>
                    <a:cubicBezTo>
                      <a:pt x="10" y="250"/>
                      <a:pt x="6" y="224"/>
                      <a:pt x="5" y="212"/>
                    </a:cubicBezTo>
                    <a:cubicBezTo>
                      <a:pt x="0" y="173"/>
                      <a:pt x="15" y="167"/>
                      <a:pt x="38" y="144"/>
                    </a:cubicBezTo>
                    <a:cubicBezTo>
                      <a:pt x="46" y="152"/>
                      <a:pt x="58" y="158"/>
                      <a:pt x="64" y="170"/>
                    </a:cubicBezTo>
                    <a:cubicBezTo>
                      <a:pt x="70" y="185"/>
                      <a:pt x="72" y="203"/>
                      <a:pt x="72" y="220"/>
                    </a:cubicBezTo>
                    <a:cubicBezTo>
                      <a:pt x="72" y="231"/>
                      <a:pt x="66" y="198"/>
                      <a:pt x="64" y="187"/>
                    </a:cubicBezTo>
                    <a:cubicBezTo>
                      <a:pt x="78" y="124"/>
                      <a:pt x="84" y="73"/>
                      <a:pt x="64" y="10"/>
                    </a:cubicBezTo>
                    <a:cubicBezTo>
                      <a:pt x="58" y="18"/>
                      <a:pt x="54" y="28"/>
                      <a:pt x="47" y="35"/>
                    </a:cubicBezTo>
                    <a:cubicBezTo>
                      <a:pt x="40" y="40"/>
                      <a:pt x="23" y="34"/>
                      <a:pt x="22" y="43"/>
                    </a:cubicBezTo>
                    <a:cubicBezTo>
                      <a:pt x="19" y="60"/>
                      <a:pt x="38" y="94"/>
                      <a:pt x="38" y="94"/>
                    </a:cubicBezTo>
                    <a:cubicBezTo>
                      <a:pt x="57" y="39"/>
                      <a:pt x="38" y="80"/>
                      <a:pt x="55" y="136"/>
                    </a:cubicBezTo>
                    <a:cubicBezTo>
                      <a:pt x="57" y="143"/>
                      <a:pt x="66" y="147"/>
                      <a:pt x="72" y="153"/>
                    </a:cubicBezTo>
                    <a:close/>
                  </a:path>
                </a:pathLst>
              </a:custGeom>
              <a:solidFill>
                <a:schemeClr val="bg2"/>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53313" name="Freeform 92"/>
              <p:cNvSpPr>
                <a:spLocks/>
              </p:cNvSpPr>
              <p:nvPr/>
            </p:nvSpPr>
            <p:spPr bwMode="auto">
              <a:xfrm>
                <a:off x="1635" y="2647"/>
                <a:ext cx="109" cy="309"/>
              </a:xfrm>
              <a:custGeom>
                <a:avLst/>
                <a:gdLst>
                  <a:gd name="T0" fmla="*/ 1 w 105"/>
                  <a:gd name="T1" fmla="*/ 0 h 354"/>
                  <a:gd name="T2" fmla="*/ 306 w 105"/>
                  <a:gd name="T3" fmla="*/ 3 h 354"/>
                  <a:gd name="T4" fmla="*/ 240 w 105"/>
                  <a:gd name="T5" fmla="*/ 3 h 354"/>
                  <a:gd name="T6" fmla="*/ 276 w 105"/>
                  <a:gd name="T7" fmla="*/ 3 h 354"/>
                  <a:gd name="T8" fmla="*/ 276 w 105"/>
                  <a:gd name="T9" fmla="*/ 3 h 354"/>
                  <a:gd name="T10" fmla="*/ 321 w 105"/>
                  <a:gd name="T11" fmla="*/ 3 h 354"/>
                  <a:gd name="T12" fmla="*/ 321 w 105"/>
                  <a:gd name="T13" fmla="*/ 3 h 354"/>
                  <a:gd name="T14" fmla="*/ 276 w 105"/>
                  <a:gd name="T15" fmla="*/ 4 h 354"/>
                  <a:gd name="T16" fmla="*/ 227 w 105"/>
                  <a:gd name="T17" fmla="*/ 4 h 354"/>
                  <a:gd name="T18" fmla="*/ 52 w 105"/>
                  <a:gd name="T19" fmla="*/ 3 h 354"/>
                  <a:gd name="T20" fmla="*/ 12 w 105"/>
                  <a:gd name="T21" fmla="*/ 3 h 354"/>
                  <a:gd name="T22" fmla="*/ 52 w 105"/>
                  <a:gd name="T23" fmla="*/ 3 h 354"/>
                  <a:gd name="T24" fmla="*/ 9 w 105"/>
                  <a:gd name="T25" fmla="*/ 3 h 354"/>
                  <a:gd name="T26" fmla="*/ 64 w 105"/>
                  <a:gd name="T27" fmla="*/ 3 h 354"/>
                  <a:gd name="T28" fmla="*/ 6 w 105"/>
                  <a:gd name="T29" fmla="*/ 3 h 354"/>
                  <a:gd name="T30" fmla="*/ 1 w 105"/>
                  <a:gd name="T31" fmla="*/ 0 h 3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5"/>
                  <a:gd name="T49" fmla="*/ 0 h 354"/>
                  <a:gd name="T50" fmla="*/ 105 w 105"/>
                  <a:gd name="T51" fmla="*/ 354 h 3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5" h="354">
                    <a:moveTo>
                      <a:pt x="1" y="0"/>
                    </a:moveTo>
                    <a:cubicBezTo>
                      <a:pt x="19" y="11"/>
                      <a:pt x="67" y="3"/>
                      <a:pt x="92" y="5"/>
                    </a:cubicBezTo>
                    <a:cubicBezTo>
                      <a:pt x="87" y="16"/>
                      <a:pt x="83" y="22"/>
                      <a:pt x="73" y="29"/>
                    </a:cubicBezTo>
                    <a:cubicBezTo>
                      <a:pt x="76" y="39"/>
                      <a:pt x="80" y="50"/>
                      <a:pt x="84" y="61"/>
                    </a:cubicBezTo>
                    <a:cubicBezTo>
                      <a:pt x="80" y="89"/>
                      <a:pt x="73" y="118"/>
                      <a:pt x="84" y="146"/>
                    </a:cubicBezTo>
                    <a:cubicBezTo>
                      <a:pt x="86" y="158"/>
                      <a:pt x="89" y="158"/>
                      <a:pt x="97" y="168"/>
                    </a:cubicBezTo>
                    <a:cubicBezTo>
                      <a:pt x="101" y="194"/>
                      <a:pt x="99" y="212"/>
                      <a:pt x="97" y="240"/>
                    </a:cubicBezTo>
                    <a:cubicBezTo>
                      <a:pt x="103" y="261"/>
                      <a:pt x="105" y="319"/>
                      <a:pt x="84" y="336"/>
                    </a:cubicBezTo>
                    <a:cubicBezTo>
                      <a:pt x="80" y="347"/>
                      <a:pt x="79" y="351"/>
                      <a:pt x="68" y="354"/>
                    </a:cubicBezTo>
                    <a:cubicBezTo>
                      <a:pt x="38" y="351"/>
                      <a:pt x="24" y="348"/>
                      <a:pt x="14" y="320"/>
                    </a:cubicBezTo>
                    <a:cubicBezTo>
                      <a:pt x="12" y="307"/>
                      <a:pt x="7" y="294"/>
                      <a:pt x="12" y="282"/>
                    </a:cubicBezTo>
                    <a:cubicBezTo>
                      <a:pt x="7" y="269"/>
                      <a:pt x="10" y="257"/>
                      <a:pt x="14" y="245"/>
                    </a:cubicBezTo>
                    <a:cubicBezTo>
                      <a:pt x="2" y="199"/>
                      <a:pt x="13" y="146"/>
                      <a:pt x="9" y="98"/>
                    </a:cubicBezTo>
                    <a:cubicBezTo>
                      <a:pt x="11" y="79"/>
                      <a:pt x="13" y="62"/>
                      <a:pt x="20" y="45"/>
                    </a:cubicBezTo>
                    <a:cubicBezTo>
                      <a:pt x="17" y="29"/>
                      <a:pt x="20" y="18"/>
                      <a:pt x="6" y="13"/>
                    </a:cubicBezTo>
                    <a:cubicBezTo>
                      <a:pt x="0" y="3"/>
                      <a:pt x="1" y="8"/>
                      <a:pt x="1" y="0"/>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53314" name="Freeform 93"/>
              <p:cNvSpPr>
                <a:spLocks/>
              </p:cNvSpPr>
              <p:nvPr/>
            </p:nvSpPr>
            <p:spPr bwMode="auto">
              <a:xfrm>
                <a:off x="3008" y="2583"/>
                <a:ext cx="155" cy="328"/>
              </a:xfrm>
              <a:custGeom>
                <a:avLst/>
                <a:gdLst>
                  <a:gd name="T0" fmla="*/ 496 w 149"/>
                  <a:gd name="T1" fmla="*/ 3 h 376"/>
                  <a:gd name="T2" fmla="*/ 472 w 149"/>
                  <a:gd name="T3" fmla="*/ 3 h 376"/>
                  <a:gd name="T4" fmla="*/ 438 w 149"/>
                  <a:gd name="T5" fmla="*/ 3 h 376"/>
                  <a:gd name="T6" fmla="*/ 432 w 149"/>
                  <a:gd name="T7" fmla="*/ 3 h 376"/>
                  <a:gd name="T8" fmla="*/ 369 w 149"/>
                  <a:gd name="T9" fmla="*/ 3 h 376"/>
                  <a:gd name="T10" fmla="*/ 291 w 149"/>
                  <a:gd name="T11" fmla="*/ 3 h 376"/>
                  <a:gd name="T12" fmla="*/ 234 w 149"/>
                  <a:gd name="T13" fmla="*/ 4 h 376"/>
                  <a:gd name="T14" fmla="*/ 196 w 149"/>
                  <a:gd name="T15" fmla="*/ 4 h 376"/>
                  <a:gd name="T16" fmla="*/ 62 w 149"/>
                  <a:gd name="T17" fmla="*/ 4 h 376"/>
                  <a:gd name="T18" fmla="*/ 2 w 149"/>
                  <a:gd name="T19" fmla="*/ 4 h 376"/>
                  <a:gd name="T20" fmla="*/ 5 w 149"/>
                  <a:gd name="T21" fmla="*/ 3 h 376"/>
                  <a:gd name="T22" fmla="*/ 8 w 149"/>
                  <a:gd name="T23" fmla="*/ 3 h 376"/>
                  <a:gd name="T24" fmla="*/ 70 w 149"/>
                  <a:gd name="T25" fmla="*/ 3 h 376"/>
                  <a:gd name="T26" fmla="*/ 117 w 149"/>
                  <a:gd name="T27" fmla="*/ 3 h 376"/>
                  <a:gd name="T28" fmla="*/ 149 w 149"/>
                  <a:gd name="T29" fmla="*/ 3 h 376"/>
                  <a:gd name="T30" fmla="*/ 283 w 149"/>
                  <a:gd name="T31" fmla="*/ 3 h 376"/>
                  <a:gd name="T32" fmla="*/ 432 w 149"/>
                  <a:gd name="T33" fmla="*/ 3 h 376"/>
                  <a:gd name="T34" fmla="*/ 496 w 149"/>
                  <a:gd name="T35" fmla="*/ 3 h 3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9"/>
                  <a:gd name="T55" fmla="*/ 0 h 376"/>
                  <a:gd name="T56" fmla="*/ 149 w 149"/>
                  <a:gd name="T57" fmla="*/ 376 h 3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9" h="376">
                    <a:moveTo>
                      <a:pt x="141" y="20"/>
                    </a:moveTo>
                    <a:cubicBezTo>
                      <a:pt x="135" y="47"/>
                      <a:pt x="136" y="74"/>
                      <a:pt x="133" y="103"/>
                    </a:cubicBezTo>
                    <a:cubicBezTo>
                      <a:pt x="131" y="112"/>
                      <a:pt x="127" y="120"/>
                      <a:pt x="125" y="130"/>
                    </a:cubicBezTo>
                    <a:cubicBezTo>
                      <a:pt x="124" y="133"/>
                      <a:pt x="122" y="140"/>
                      <a:pt x="122" y="140"/>
                    </a:cubicBezTo>
                    <a:cubicBezTo>
                      <a:pt x="126" y="171"/>
                      <a:pt x="121" y="215"/>
                      <a:pt x="104" y="244"/>
                    </a:cubicBezTo>
                    <a:cubicBezTo>
                      <a:pt x="98" y="263"/>
                      <a:pt x="102" y="306"/>
                      <a:pt x="82" y="314"/>
                    </a:cubicBezTo>
                    <a:cubicBezTo>
                      <a:pt x="78" y="326"/>
                      <a:pt x="66" y="361"/>
                      <a:pt x="66" y="362"/>
                    </a:cubicBezTo>
                    <a:cubicBezTo>
                      <a:pt x="62" y="362"/>
                      <a:pt x="59" y="363"/>
                      <a:pt x="56" y="364"/>
                    </a:cubicBezTo>
                    <a:cubicBezTo>
                      <a:pt x="43" y="376"/>
                      <a:pt x="36" y="371"/>
                      <a:pt x="18" y="370"/>
                    </a:cubicBezTo>
                    <a:cubicBezTo>
                      <a:pt x="12" y="363"/>
                      <a:pt x="8" y="356"/>
                      <a:pt x="2" y="351"/>
                    </a:cubicBezTo>
                    <a:cubicBezTo>
                      <a:pt x="0" y="336"/>
                      <a:pt x="0" y="329"/>
                      <a:pt x="5" y="316"/>
                    </a:cubicBezTo>
                    <a:cubicBezTo>
                      <a:pt x="7" y="287"/>
                      <a:pt x="1" y="247"/>
                      <a:pt x="8" y="220"/>
                    </a:cubicBezTo>
                    <a:cubicBezTo>
                      <a:pt x="9" y="211"/>
                      <a:pt x="21" y="199"/>
                      <a:pt x="21" y="199"/>
                    </a:cubicBezTo>
                    <a:cubicBezTo>
                      <a:pt x="22" y="168"/>
                      <a:pt x="17" y="133"/>
                      <a:pt x="34" y="106"/>
                    </a:cubicBezTo>
                    <a:cubicBezTo>
                      <a:pt x="36" y="95"/>
                      <a:pt x="42" y="74"/>
                      <a:pt x="42" y="74"/>
                    </a:cubicBezTo>
                    <a:cubicBezTo>
                      <a:pt x="45" y="3"/>
                      <a:pt x="33" y="0"/>
                      <a:pt x="80" y="18"/>
                    </a:cubicBezTo>
                    <a:cubicBezTo>
                      <a:pt x="108" y="14"/>
                      <a:pt x="99" y="13"/>
                      <a:pt x="122" y="18"/>
                    </a:cubicBezTo>
                    <a:cubicBezTo>
                      <a:pt x="144" y="22"/>
                      <a:pt x="149" y="28"/>
                      <a:pt x="141" y="20"/>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53315" name="Freeform 94"/>
              <p:cNvSpPr>
                <a:spLocks/>
              </p:cNvSpPr>
              <p:nvPr/>
            </p:nvSpPr>
            <p:spPr bwMode="auto">
              <a:xfrm>
                <a:off x="1714" y="1020"/>
                <a:ext cx="99" cy="440"/>
              </a:xfrm>
              <a:custGeom>
                <a:avLst/>
                <a:gdLst>
                  <a:gd name="T0" fmla="*/ 68 w 96"/>
                  <a:gd name="T1" fmla="*/ 6 h 504"/>
                  <a:gd name="T2" fmla="*/ 161 w 96"/>
                  <a:gd name="T3" fmla="*/ 7 h 504"/>
                  <a:gd name="T4" fmla="*/ 192 w 96"/>
                  <a:gd name="T5" fmla="*/ 6 h 504"/>
                  <a:gd name="T6" fmla="*/ 192 w 96"/>
                  <a:gd name="T7" fmla="*/ 3 h 504"/>
                  <a:gd name="T8" fmla="*/ 237 w 96"/>
                  <a:gd name="T9" fmla="*/ 3 h 504"/>
                  <a:gd name="T10" fmla="*/ 255 w 96"/>
                  <a:gd name="T11" fmla="*/ 3 h 504"/>
                  <a:gd name="T12" fmla="*/ 237 w 96"/>
                  <a:gd name="T13" fmla="*/ 3 h 504"/>
                  <a:gd name="T14" fmla="*/ 206 w 96"/>
                  <a:gd name="T15" fmla="*/ 3 h 504"/>
                  <a:gd name="T16" fmla="*/ 74 w 96"/>
                  <a:gd name="T17" fmla="*/ 3 h 504"/>
                  <a:gd name="T18" fmla="*/ 68 w 96"/>
                  <a:gd name="T19" fmla="*/ 3 h 504"/>
                  <a:gd name="T20" fmla="*/ 80 w 96"/>
                  <a:gd name="T21" fmla="*/ 4 h 504"/>
                  <a:gd name="T22" fmla="*/ 104 w 96"/>
                  <a:gd name="T23" fmla="*/ 5 h 504"/>
                  <a:gd name="T24" fmla="*/ 64 w 96"/>
                  <a:gd name="T25" fmla="*/ 6 h 504"/>
                  <a:gd name="T26" fmla="*/ 68 w 96"/>
                  <a:gd name="T27" fmla="*/ 6 h 5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
                  <a:gd name="T43" fmla="*/ 0 h 504"/>
                  <a:gd name="T44" fmla="*/ 96 w 96"/>
                  <a:gd name="T45" fmla="*/ 504 h 5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6" h="504">
                    <a:moveTo>
                      <a:pt x="26" y="486"/>
                    </a:moveTo>
                    <a:cubicBezTo>
                      <a:pt x="50" y="492"/>
                      <a:pt x="38" y="489"/>
                      <a:pt x="61" y="494"/>
                    </a:cubicBezTo>
                    <a:cubicBezTo>
                      <a:pt x="69" y="480"/>
                      <a:pt x="66" y="465"/>
                      <a:pt x="72" y="451"/>
                    </a:cubicBezTo>
                    <a:cubicBezTo>
                      <a:pt x="77" y="408"/>
                      <a:pt x="82" y="366"/>
                      <a:pt x="72" y="323"/>
                    </a:cubicBezTo>
                    <a:cubicBezTo>
                      <a:pt x="73" y="288"/>
                      <a:pt x="75" y="247"/>
                      <a:pt x="88" y="214"/>
                    </a:cubicBezTo>
                    <a:cubicBezTo>
                      <a:pt x="93" y="179"/>
                      <a:pt x="89" y="192"/>
                      <a:pt x="96" y="174"/>
                    </a:cubicBezTo>
                    <a:cubicBezTo>
                      <a:pt x="94" y="116"/>
                      <a:pt x="92" y="96"/>
                      <a:pt x="88" y="51"/>
                    </a:cubicBezTo>
                    <a:cubicBezTo>
                      <a:pt x="90" y="21"/>
                      <a:pt x="89" y="26"/>
                      <a:pt x="77" y="6"/>
                    </a:cubicBezTo>
                    <a:cubicBezTo>
                      <a:pt x="43" y="8"/>
                      <a:pt x="39" y="0"/>
                      <a:pt x="29" y="25"/>
                    </a:cubicBezTo>
                    <a:cubicBezTo>
                      <a:pt x="31" y="56"/>
                      <a:pt x="37" y="90"/>
                      <a:pt x="26" y="121"/>
                    </a:cubicBezTo>
                    <a:cubicBezTo>
                      <a:pt x="49" y="199"/>
                      <a:pt x="0" y="279"/>
                      <a:pt x="32" y="363"/>
                    </a:cubicBezTo>
                    <a:cubicBezTo>
                      <a:pt x="33" y="379"/>
                      <a:pt x="34" y="390"/>
                      <a:pt x="40" y="406"/>
                    </a:cubicBezTo>
                    <a:cubicBezTo>
                      <a:pt x="34" y="428"/>
                      <a:pt x="29" y="450"/>
                      <a:pt x="24" y="473"/>
                    </a:cubicBezTo>
                    <a:cubicBezTo>
                      <a:pt x="25" y="479"/>
                      <a:pt x="44" y="504"/>
                      <a:pt x="26" y="486"/>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53316" name="Freeform 95"/>
              <p:cNvSpPr>
                <a:spLocks/>
              </p:cNvSpPr>
              <p:nvPr/>
            </p:nvSpPr>
            <p:spPr bwMode="auto">
              <a:xfrm>
                <a:off x="3431" y="1007"/>
                <a:ext cx="156" cy="358"/>
              </a:xfrm>
              <a:custGeom>
                <a:avLst/>
                <a:gdLst>
                  <a:gd name="T0" fmla="*/ 5 w 150"/>
                  <a:gd name="T1" fmla="*/ 5 h 410"/>
                  <a:gd name="T2" fmla="*/ 141 w 150"/>
                  <a:gd name="T3" fmla="*/ 5 h 410"/>
                  <a:gd name="T4" fmla="*/ 281 w 150"/>
                  <a:gd name="T5" fmla="*/ 5 h 410"/>
                  <a:gd name="T6" fmla="*/ 329 w 150"/>
                  <a:gd name="T7" fmla="*/ 4 h 410"/>
                  <a:gd name="T8" fmla="*/ 402 w 150"/>
                  <a:gd name="T9" fmla="*/ 3 h 410"/>
                  <a:gd name="T10" fmla="*/ 450 w 150"/>
                  <a:gd name="T11" fmla="*/ 3 h 410"/>
                  <a:gd name="T12" fmla="*/ 475 w 150"/>
                  <a:gd name="T13" fmla="*/ 3 h 410"/>
                  <a:gd name="T14" fmla="*/ 487 w 150"/>
                  <a:gd name="T15" fmla="*/ 3 h 410"/>
                  <a:gd name="T16" fmla="*/ 506 w 150"/>
                  <a:gd name="T17" fmla="*/ 3 h 410"/>
                  <a:gd name="T18" fmla="*/ 513 w 150"/>
                  <a:gd name="T19" fmla="*/ 3 h 410"/>
                  <a:gd name="T20" fmla="*/ 456 w 150"/>
                  <a:gd name="T21" fmla="*/ 0 h 410"/>
                  <a:gd name="T22" fmla="*/ 329 w 150"/>
                  <a:gd name="T23" fmla="*/ 3 h 410"/>
                  <a:gd name="T24" fmla="*/ 270 w 150"/>
                  <a:gd name="T25" fmla="*/ 3 h 410"/>
                  <a:gd name="T26" fmla="*/ 233 w 150"/>
                  <a:gd name="T27" fmla="*/ 3 h 410"/>
                  <a:gd name="T28" fmla="*/ 201 w 150"/>
                  <a:gd name="T29" fmla="*/ 3 h 410"/>
                  <a:gd name="T30" fmla="*/ 147 w 150"/>
                  <a:gd name="T31" fmla="*/ 3 h 410"/>
                  <a:gd name="T32" fmla="*/ 141 w 150"/>
                  <a:gd name="T33" fmla="*/ 3 h 410"/>
                  <a:gd name="T34" fmla="*/ 116 w 150"/>
                  <a:gd name="T35" fmla="*/ 3 h 410"/>
                  <a:gd name="T36" fmla="*/ 108 w 150"/>
                  <a:gd name="T37" fmla="*/ 3 h 410"/>
                  <a:gd name="T38" fmla="*/ 96 w 150"/>
                  <a:gd name="T39" fmla="*/ 3 h 410"/>
                  <a:gd name="T40" fmla="*/ 58 w 150"/>
                  <a:gd name="T41" fmla="*/ 4 h 410"/>
                  <a:gd name="T42" fmla="*/ 10 w 150"/>
                  <a:gd name="T43" fmla="*/ 5 h 410"/>
                  <a:gd name="T44" fmla="*/ 2 w 150"/>
                  <a:gd name="T45" fmla="*/ 5 h 410"/>
                  <a:gd name="T46" fmla="*/ 5 w 150"/>
                  <a:gd name="T47" fmla="*/ 5 h 4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0"/>
                  <a:gd name="T73" fmla="*/ 0 h 410"/>
                  <a:gd name="T74" fmla="*/ 150 w 150"/>
                  <a:gd name="T75" fmla="*/ 410 h 41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0" h="410">
                    <a:moveTo>
                      <a:pt x="5" y="381"/>
                    </a:moveTo>
                    <a:cubicBezTo>
                      <a:pt x="18" y="394"/>
                      <a:pt x="19" y="403"/>
                      <a:pt x="40" y="410"/>
                    </a:cubicBezTo>
                    <a:cubicBezTo>
                      <a:pt x="55" y="408"/>
                      <a:pt x="66" y="407"/>
                      <a:pt x="80" y="402"/>
                    </a:cubicBezTo>
                    <a:cubicBezTo>
                      <a:pt x="98" y="383"/>
                      <a:pt x="80" y="405"/>
                      <a:pt x="93" y="362"/>
                    </a:cubicBezTo>
                    <a:cubicBezTo>
                      <a:pt x="101" y="335"/>
                      <a:pt x="109" y="307"/>
                      <a:pt x="114" y="280"/>
                    </a:cubicBezTo>
                    <a:cubicBezTo>
                      <a:pt x="111" y="260"/>
                      <a:pt x="115" y="232"/>
                      <a:pt x="128" y="216"/>
                    </a:cubicBezTo>
                    <a:cubicBezTo>
                      <a:pt x="130" y="207"/>
                      <a:pt x="136" y="192"/>
                      <a:pt x="136" y="192"/>
                    </a:cubicBezTo>
                    <a:cubicBezTo>
                      <a:pt x="136" y="167"/>
                      <a:pt x="135" y="141"/>
                      <a:pt x="138" y="117"/>
                    </a:cubicBezTo>
                    <a:cubicBezTo>
                      <a:pt x="138" y="111"/>
                      <a:pt x="144" y="101"/>
                      <a:pt x="144" y="101"/>
                    </a:cubicBezTo>
                    <a:cubicBezTo>
                      <a:pt x="144" y="86"/>
                      <a:pt x="150" y="63"/>
                      <a:pt x="146" y="48"/>
                    </a:cubicBezTo>
                    <a:cubicBezTo>
                      <a:pt x="144" y="30"/>
                      <a:pt x="144" y="11"/>
                      <a:pt x="130" y="0"/>
                    </a:cubicBezTo>
                    <a:cubicBezTo>
                      <a:pt x="117" y="6"/>
                      <a:pt x="105" y="7"/>
                      <a:pt x="93" y="13"/>
                    </a:cubicBezTo>
                    <a:cubicBezTo>
                      <a:pt x="84" y="27"/>
                      <a:pt x="91" y="38"/>
                      <a:pt x="77" y="53"/>
                    </a:cubicBezTo>
                    <a:cubicBezTo>
                      <a:pt x="83" y="77"/>
                      <a:pt x="81" y="118"/>
                      <a:pt x="66" y="138"/>
                    </a:cubicBezTo>
                    <a:cubicBezTo>
                      <a:pt x="63" y="146"/>
                      <a:pt x="59" y="153"/>
                      <a:pt x="58" y="162"/>
                    </a:cubicBezTo>
                    <a:cubicBezTo>
                      <a:pt x="53" y="185"/>
                      <a:pt x="58" y="199"/>
                      <a:pt x="42" y="216"/>
                    </a:cubicBezTo>
                    <a:cubicBezTo>
                      <a:pt x="41" y="219"/>
                      <a:pt x="41" y="222"/>
                      <a:pt x="40" y="226"/>
                    </a:cubicBezTo>
                    <a:cubicBezTo>
                      <a:pt x="38" y="228"/>
                      <a:pt x="34" y="229"/>
                      <a:pt x="34" y="232"/>
                    </a:cubicBezTo>
                    <a:cubicBezTo>
                      <a:pt x="32" y="237"/>
                      <a:pt x="33" y="244"/>
                      <a:pt x="32" y="250"/>
                    </a:cubicBezTo>
                    <a:cubicBezTo>
                      <a:pt x="31" y="252"/>
                      <a:pt x="30" y="255"/>
                      <a:pt x="29" y="258"/>
                    </a:cubicBezTo>
                    <a:cubicBezTo>
                      <a:pt x="26" y="290"/>
                      <a:pt x="20" y="317"/>
                      <a:pt x="16" y="349"/>
                    </a:cubicBezTo>
                    <a:cubicBezTo>
                      <a:pt x="14" y="359"/>
                      <a:pt x="17" y="372"/>
                      <a:pt x="10" y="381"/>
                    </a:cubicBezTo>
                    <a:cubicBezTo>
                      <a:pt x="7" y="383"/>
                      <a:pt x="5" y="386"/>
                      <a:pt x="2" y="386"/>
                    </a:cubicBezTo>
                    <a:cubicBezTo>
                      <a:pt x="0" y="386"/>
                      <a:pt x="4" y="382"/>
                      <a:pt x="5" y="381"/>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grpSp>
        <p:grpSp>
          <p:nvGrpSpPr>
            <p:cNvPr id="53308" name="Group 98"/>
            <p:cNvGrpSpPr>
              <a:grpSpLocks/>
            </p:cNvGrpSpPr>
            <p:nvPr/>
          </p:nvGrpSpPr>
          <p:grpSpPr bwMode="auto">
            <a:xfrm>
              <a:off x="6175375" y="2946400"/>
              <a:ext cx="671513" cy="1865313"/>
              <a:chOff x="3914" y="1840"/>
              <a:chExt cx="423" cy="1175"/>
            </a:xfrm>
          </p:grpSpPr>
          <p:sp>
            <p:nvSpPr>
              <p:cNvPr id="125" name="Rectangle 96"/>
              <p:cNvSpPr>
                <a:spLocks noChangeArrowheads="1"/>
              </p:cNvSpPr>
              <p:nvPr/>
            </p:nvSpPr>
            <p:spPr bwMode="auto">
              <a:xfrm>
                <a:off x="3929" y="1840"/>
                <a:ext cx="114" cy="325"/>
              </a:xfrm>
              <a:prstGeom prst="rect">
                <a:avLst/>
              </a:prstGeom>
              <a:noFill/>
              <a:ln>
                <a:noFill/>
              </a:ln>
              <a:effectLst>
                <a:outerShdw blurRad="63500" dist="46662" dir="2115817" algn="ctr" rotWithShape="0">
                  <a:schemeClr val="bg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spAutoFit/>
              </a:bodyPr>
              <a:lstStyle/>
              <a:p>
                <a:pPr>
                  <a:defRPr/>
                </a:pPr>
                <a:endParaRPr lang="en-US" sz="2400" i="1" dirty="0">
                  <a:solidFill>
                    <a:srgbClr val="FFFFFF"/>
                  </a:solidFill>
                  <a:latin typeface="Kruti Dev 010" pitchFamily="2" charset="0"/>
                  <a:ea typeface="+mn-ea"/>
                  <a:cs typeface="+mn-cs"/>
                </a:endParaRPr>
              </a:p>
            </p:txBody>
          </p:sp>
          <p:sp>
            <p:nvSpPr>
              <p:cNvPr id="126" name="Rectangle 97"/>
              <p:cNvSpPr>
                <a:spLocks noChangeArrowheads="1"/>
              </p:cNvSpPr>
              <p:nvPr/>
            </p:nvSpPr>
            <p:spPr bwMode="auto">
              <a:xfrm>
                <a:off x="3914" y="2341"/>
                <a:ext cx="423" cy="674"/>
              </a:xfrm>
              <a:prstGeom prst="rect">
                <a:avLst/>
              </a:prstGeom>
              <a:noFill/>
              <a:ln>
                <a:noFill/>
              </a:ln>
              <a:effectLst>
                <a:outerShdw blurRad="63500" dist="46662" dir="2115817" algn="ctr" rotWithShape="0">
                  <a:schemeClr val="bg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spAutoFit/>
              </a:bodyPr>
              <a:lstStyle/>
              <a:p>
                <a:pPr>
                  <a:defRPr/>
                </a:pPr>
                <a:r>
                  <a:rPr lang="en-US" sz="2800" i="1" dirty="0">
                    <a:solidFill>
                      <a:srgbClr val="000000"/>
                    </a:solidFill>
                    <a:latin typeface="Kruti Dev 010" pitchFamily="2" charset="0"/>
                  </a:rPr>
                  <a:t>Mh</a:t>
                </a:r>
              </a:p>
              <a:p>
                <a:pPr>
                  <a:defRPr/>
                </a:pPr>
                <a:r>
                  <a:rPr lang="en-US" sz="2800" i="1" dirty="0">
                    <a:solidFill>
                      <a:srgbClr val="000000"/>
                    </a:solidFill>
                    <a:latin typeface="Kruti Dev 010" pitchFamily="2" charset="0"/>
                  </a:rPr>
                  <a:t>lh</a:t>
                </a:r>
                <a:endParaRPr lang="en-US" sz="2000" i="1" dirty="0">
                  <a:solidFill>
                    <a:srgbClr val="000000"/>
                  </a:solidFill>
                  <a:latin typeface="Kruti Dev 010" pitchFamily="2" charset="0"/>
                </a:endParaRPr>
              </a:p>
            </p:txBody>
          </p:sp>
        </p:grpSp>
      </p:grpSp>
      <p:sp>
        <p:nvSpPr>
          <p:cNvPr id="135" name="Rectangle 134"/>
          <p:cNvSpPr>
            <a:spLocks noChangeArrowheads="1"/>
          </p:cNvSpPr>
          <p:nvPr/>
        </p:nvSpPr>
        <p:spPr bwMode="auto">
          <a:xfrm>
            <a:off x="6289675" y="331944"/>
            <a:ext cx="3571875" cy="2105705"/>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gn="ctr">
              <a:lnSpc>
                <a:spcPct val="110000"/>
              </a:lnSpc>
              <a:spcBef>
                <a:spcPts val="0"/>
              </a:spcBef>
              <a:defRPr/>
            </a:pPr>
            <a:r>
              <a:rPr lang="en-US" sz="4000" b="1" i="1" dirty="0">
                <a:ln>
                  <a:solidFill>
                    <a:schemeClr val="bg1"/>
                  </a:solidFill>
                </a:ln>
                <a:solidFill>
                  <a:schemeClr val="bg1"/>
                </a:solidFill>
                <a:latin typeface="Kruti Dev 010" pitchFamily="2" charset="0"/>
              </a:rPr>
              <a:t>iqjkus fu;e dh</a:t>
            </a:r>
          </a:p>
          <a:p>
            <a:pPr algn="ctr">
              <a:lnSpc>
                <a:spcPct val="110000"/>
              </a:lnSpc>
              <a:spcBef>
                <a:spcPts val="0"/>
              </a:spcBef>
              <a:defRPr/>
            </a:pPr>
            <a:r>
              <a:rPr lang="en-US" sz="4000" b="1" i="1" dirty="0">
                <a:ln>
                  <a:solidFill>
                    <a:schemeClr val="bg1"/>
                  </a:solidFill>
                </a:ln>
                <a:solidFill>
                  <a:schemeClr val="bg1"/>
                </a:solidFill>
                <a:latin typeface="Kruti Dev 010" pitchFamily="2" charset="0"/>
              </a:rPr>
              <a:t>iqLrdsa fu;ksftr djuk</a:t>
            </a:r>
            <a:endParaRPr lang="en-US" sz="4000" b="1" dirty="0">
              <a:ln>
                <a:solidFill>
                  <a:schemeClr val="bg1"/>
                </a:solidFill>
              </a:ln>
              <a:solidFill>
                <a:schemeClr val="bg1"/>
              </a:solidFill>
              <a:latin typeface="Kruti Dev 010" pitchFamily="2" charset="0"/>
            </a:endParaRPr>
          </a:p>
        </p:txBody>
      </p:sp>
      <p:sp>
        <p:nvSpPr>
          <p:cNvPr id="136" name="Rectangle 230"/>
          <p:cNvSpPr>
            <a:spLocks noChangeArrowheads="1"/>
          </p:cNvSpPr>
          <p:nvPr/>
        </p:nvSpPr>
        <p:spPr bwMode="auto">
          <a:xfrm>
            <a:off x="5170488" y="2530428"/>
            <a:ext cx="4349750" cy="828432"/>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gn="ctr">
              <a:lnSpc>
                <a:spcPct val="50000"/>
              </a:lnSpc>
              <a:spcBef>
                <a:spcPct val="50000"/>
              </a:spcBef>
              <a:defRPr/>
            </a:pPr>
            <a:r>
              <a:rPr lang="en-US" sz="4800" b="1" i="1" dirty="0">
                <a:ln>
                  <a:solidFill>
                    <a:schemeClr val="bg1"/>
                  </a:solidFill>
                </a:ln>
                <a:solidFill>
                  <a:schemeClr val="bg1"/>
                </a:solidFill>
                <a:latin typeface="Kruti Dev 010" pitchFamily="2" charset="0"/>
              </a:rPr>
              <a:t>iqLrdsa fu;ksftr djuk</a:t>
            </a:r>
            <a:endParaRPr lang="en-US" sz="2400" b="1" u="sng" dirty="0">
              <a:ln>
                <a:solidFill>
                  <a:schemeClr val="bg1"/>
                </a:solidFill>
              </a:ln>
              <a:solidFill>
                <a:schemeClr val="bg1"/>
              </a:solidFill>
              <a:latin typeface="Kruti Dev 010" pitchFamily="2" charset="0"/>
            </a:endParaRPr>
          </a:p>
        </p:txBody>
      </p:sp>
      <p:sp>
        <p:nvSpPr>
          <p:cNvPr id="137" name="Text Box 232"/>
          <p:cNvSpPr txBox="1">
            <a:spLocks noChangeArrowheads="1"/>
          </p:cNvSpPr>
          <p:nvPr/>
        </p:nvSpPr>
        <p:spPr bwMode="auto">
          <a:xfrm>
            <a:off x="5586413" y="4233863"/>
            <a:ext cx="3621087" cy="707886"/>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p>
            <a:pPr algn="ctr">
              <a:spcBef>
                <a:spcPct val="50000"/>
              </a:spcBef>
              <a:defRPr/>
            </a:pPr>
            <a:r>
              <a:rPr lang="en-US" sz="4000" b="1" dirty="0">
                <a:ln>
                  <a:solidFill>
                    <a:srgbClr val="FFFF00"/>
                  </a:solidFill>
                </a:ln>
                <a:solidFill>
                  <a:srgbClr val="FFEA18"/>
                </a:solidFill>
                <a:latin typeface="Kruti Dev 010" pitchFamily="2" charset="0"/>
                <a:ea typeface="+mn-ea"/>
                <a:cs typeface="+mn-cs"/>
              </a:rPr>
              <a:t>dh </a:t>
            </a:r>
            <a:r>
              <a:rPr lang="en-US" sz="4000" b="1" dirty="0">
                <a:solidFill>
                  <a:srgbClr val="FFFF00"/>
                </a:solidFill>
                <a:latin typeface="Kruti Dev 010" pitchFamily="2" charset="0"/>
                <a:ea typeface="ＭＳ Ｐゴシック" pitchFamily="34" charset="-128"/>
                <a:cs typeface="+mn-cs"/>
              </a:rPr>
              <a:t>ƒ„ </a:t>
            </a:r>
            <a:r>
              <a:rPr lang="en-US" sz="4000" b="1" dirty="0">
                <a:ln>
                  <a:solidFill>
                    <a:srgbClr val="FFFF00"/>
                  </a:solidFill>
                </a:ln>
                <a:solidFill>
                  <a:srgbClr val="FFEA18"/>
                </a:solidFill>
                <a:latin typeface="Kruti Dev 010" pitchFamily="2" charset="0"/>
                <a:ea typeface="+mn-ea"/>
                <a:cs typeface="+mn-cs"/>
              </a:rPr>
              <a:t>iqLrdsa</a:t>
            </a:r>
          </a:p>
        </p:txBody>
      </p:sp>
      <p:sp>
        <p:nvSpPr>
          <p:cNvPr id="138" name="Text Box 231"/>
          <p:cNvSpPr txBox="1">
            <a:spLocks noChangeArrowheads="1"/>
          </p:cNvSpPr>
          <p:nvPr/>
        </p:nvSpPr>
        <p:spPr bwMode="auto">
          <a:xfrm>
            <a:off x="5232400" y="3475038"/>
            <a:ext cx="4330700" cy="752514"/>
          </a:xfrm>
          <a:prstGeom prst="rect">
            <a:avLst/>
          </a:prstGeom>
          <a:noFill/>
          <a:ln w="12700">
            <a:noFill/>
            <a:miter lim="800000"/>
            <a:headEnd/>
            <a:tailEnd/>
          </a:ln>
          <a:effectLst>
            <a:outerShdw blurRad="63500" dist="46662" dir="3284183" algn="ctr" rotWithShape="0">
              <a:schemeClr val="tx1">
                <a:alpha val="74998"/>
              </a:schemeClr>
            </a:outerShdw>
          </a:effectLst>
        </p:spPr>
        <p:txBody>
          <a:bodyPr>
            <a:spAutoFit/>
          </a:bodyPr>
          <a:lstStyle/>
          <a:p>
            <a:pPr algn="ctr">
              <a:lnSpc>
                <a:spcPct val="65000"/>
              </a:lnSpc>
              <a:spcBef>
                <a:spcPct val="50000"/>
              </a:spcBef>
              <a:defRPr/>
            </a:pPr>
            <a:r>
              <a:rPr lang="en-US" altLang="ja-JP" sz="6600" b="1" dirty="0">
                <a:ln>
                  <a:solidFill>
                    <a:srgbClr val="FFFF00"/>
                  </a:solidFill>
                </a:ln>
                <a:solidFill>
                  <a:srgbClr val="FFEA18"/>
                </a:solidFill>
                <a:latin typeface="Kruti Dev 010" pitchFamily="2" charset="0"/>
                <a:ea typeface="ＭＳ Ｐゴシック" pitchFamily="-84" charset="-128"/>
                <a:cs typeface="+mn-cs"/>
              </a:rPr>
              <a:t>^^bfrgkl**</a:t>
            </a:r>
            <a:endParaRPr lang="en-US" sz="6600" b="1" dirty="0">
              <a:ln>
                <a:solidFill>
                  <a:srgbClr val="FFFF00"/>
                </a:solidFill>
              </a:ln>
              <a:solidFill>
                <a:srgbClr val="FFEA18"/>
              </a:solidFill>
              <a:latin typeface="Kruti Dev 010" pitchFamily="2" charset="0"/>
              <a:ea typeface="ＭＳ Ｐゴシック" pitchFamily="-84" charset="-128"/>
              <a:cs typeface="+mn-cs"/>
            </a:endParaRPr>
          </a:p>
        </p:txBody>
      </p:sp>
      <p:sp>
        <p:nvSpPr>
          <p:cNvPr id="139" name="Text Box 58"/>
          <p:cNvSpPr txBox="1">
            <a:spLocks noChangeArrowheads="1"/>
          </p:cNvSpPr>
          <p:nvPr/>
        </p:nvSpPr>
        <p:spPr bwMode="auto">
          <a:xfrm>
            <a:off x="5357813" y="5937577"/>
            <a:ext cx="3956050" cy="954107"/>
          </a:xfrm>
          <a:prstGeom prst="rect">
            <a:avLst/>
          </a:prstGeom>
          <a:noFill/>
          <a:ln w="12700">
            <a:noFill/>
            <a:miter lim="800000"/>
            <a:headEnd/>
            <a:tailEnd/>
          </a:ln>
          <a:effectLst>
            <a:outerShdw blurRad="63500" dist="71842" dir="2700000" algn="ctr" rotWithShape="0">
              <a:schemeClr val="tx1">
                <a:alpha val="74998"/>
              </a:schemeClr>
            </a:outerShdw>
          </a:effectLst>
        </p:spPr>
        <p:txBody>
          <a:bodyPr>
            <a:spAutoFit/>
          </a:bodyPr>
          <a:lstStyle/>
          <a:p>
            <a:pPr algn="ctr">
              <a:spcBef>
                <a:spcPts val="0"/>
              </a:spcBef>
              <a:defRPr/>
            </a:pPr>
            <a:r>
              <a:rPr lang="en-US" sz="2800" b="1" dirty="0">
                <a:ln>
                  <a:solidFill>
                    <a:schemeClr val="bg1"/>
                  </a:solidFill>
                </a:ln>
                <a:solidFill>
                  <a:schemeClr val="bg1"/>
                </a:solidFill>
                <a:latin typeface="Kruti Dev 010" pitchFamily="2" charset="0"/>
                <a:ea typeface="+mn-ea"/>
                <a:cs typeface="+mn-cs"/>
              </a:rPr>
              <a:t>vuqekur% ckbZcy dky[kaM </a:t>
            </a:r>
          </a:p>
          <a:p>
            <a:pPr algn="ctr">
              <a:spcBef>
                <a:spcPts val="0"/>
              </a:spcBef>
              <a:defRPr/>
            </a:pPr>
            <a:r>
              <a:rPr lang="en-US" sz="2800" b="1" dirty="0" err="1">
                <a:ln>
                  <a:solidFill>
                    <a:schemeClr val="bg1"/>
                  </a:solidFill>
                </a:ln>
                <a:solidFill>
                  <a:schemeClr val="bg1"/>
                </a:solidFill>
                <a:latin typeface="Kruti Dev 010"/>
                <a:ea typeface="+mn-ea"/>
                <a:cs typeface="+mn-cs"/>
              </a:rPr>
              <a:t>ƒƒŒŒ</a:t>
            </a:r>
            <a:r>
              <a:rPr lang="en-US" sz="2800" b="1" dirty="0">
                <a:ln>
                  <a:solidFill>
                    <a:schemeClr val="bg1"/>
                  </a:solidFill>
                </a:ln>
                <a:solidFill>
                  <a:schemeClr val="bg1"/>
                </a:solidFill>
                <a:latin typeface="Kruti Dev 010"/>
                <a:ea typeface="+mn-ea"/>
                <a:cs typeface="+mn-cs"/>
              </a:rPr>
              <a:t> </a:t>
            </a:r>
            <a:r>
              <a:rPr lang="en-US" sz="2800" b="1" dirty="0">
                <a:ln>
                  <a:solidFill>
                    <a:schemeClr val="bg1"/>
                  </a:solidFill>
                </a:ln>
                <a:solidFill>
                  <a:schemeClr val="bg1"/>
                </a:solidFill>
                <a:latin typeface="Kruti Dev 010" pitchFamily="2" charset="0"/>
                <a:ea typeface="+mn-ea"/>
                <a:cs typeface="+mn-cs"/>
              </a:rPr>
              <a:t>ch-lh-</a:t>
            </a:r>
          </a:p>
        </p:txBody>
      </p:sp>
      <p:sp>
        <p:nvSpPr>
          <p:cNvPr id="140" name="AutoShape 59"/>
          <p:cNvSpPr>
            <a:spLocks noChangeArrowheads="1"/>
          </p:cNvSpPr>
          <p:nvPr/>
        </p:nvSpPr>
        <p:spPr bwMode="auto">
          <a:xfrm>
            <a:off x="5348288" y="5956300"/>
            <a:ext cx="4010025" cy="835025"/>
          </a:xfrm>
          <a:prstGeom prst="roundRect">
            <a:avLst>
              <a:gd name="adj" fmla="val 16667"/>
            </a:avLst>
          </a:prstGeom>
          <a:noFill/>
          <a:ln w="57150">
            <a:solidFill>
              <a:schemeClr val="bg1"/>
            </a:solidFill>
            <a:round/>
            <a:headEnd/>
            <a:tailEnd/>
          </a:ln>
          <a:effectLst>
            <a:outerShdw blurRad="63500" dist="71842"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pic>
        <p:nvPicPr>
          <p:cNvPr id="53306" name="Picture 53"/>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446588" y="204788"/>
            <a:ext cx="2095500" cy="1358900"/>
          </a:xfrm>
          <a:prstGeom prst="rect">
            <a:avLst/>
          </a:prstGeom>
          <a:noFill/>
          <a:ln w="76200">
            <a:solidFill>
              <a:srgbClr val="0000FF"/>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100"/>
                                  </p:stCondLst>
                                  <p:childTnLst>
                                    <p:set>
                                      <p:cBhvr>
                                        <p:cTn id="6" dur="1" fill="hold">
                                          <p:stCondLst>
                                            <p:cond delay="0"/>
                                          </p:stCondLst>
                                        </p:cTn>
                                        <p:tgtEl>
                                          <p:spTgt spid="860246"/>
                                        </p:tgtEl>
                                        <p:attrNameLst>
                                          <p:attrName>style.visibility</p:attrName>
                                        </p:attrNameLst>
                                      </p:cBhvr>
                                      <p:to>
                                        <p:strVal val="visible"/>
                                      </p:to>
                                    </p:set>
                                    <p:animEffect transition="in" filter="fade">
                                      <p:cBhvr>
                                        <p:cTn id="7" dur="1000"/>
                                        <p:tgtEl>
                                          <p:spTgt spid="8602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4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2277" name="Oval 69"/>
          <p:cNvSpPr>
            <a:spLocks noChangeArrowheads="1"/>
          </p:cNvSpPr>
          <p:nvPr/>
        </p:nvSpPr>
        <p:spPr bwMode="auto">
          <a:xfrm>
            <a:off x="1881188" y="3289300"/>
            <a:ext cx="531812" cy="490538"/>
          </a:xfrm>
          <a:prstGeom prst="ellipse">
            <a:avLst/>
          </a:prstGeom>
          <a:noFill/>
          <a:ln w="76200">
            <a:solidFill>
              <a:schemeClr val="hlink"/>
            </a:solidFill>
            <a:round/>
            <a:headEnd/>
            <a:tailEnd/>
          </a:ln>
          <a:effectLst>
            <a:outerShdw blurRad="63500" dist="89803"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862278" name="Oval 70"/>
          <p:cNvSpPr>
            <a:spLocks noChangeArrowheads="1"/>
          </p:cNvSpPr>
          <p:nvPr/>
        </p:nvSpPr>
        <p:spPr bwMode="auto">
          <a:xfrm>
            <a:off x="1871663" y="3857625"/>
            <a:ext cx="531812" cy="490538"/>
          </a:xfrm>
          <a:prstGeom prst="ellipse">
            <a:avLst/>
          </a:prstGeom>
          <a:noFill/>
          <a:ln w="76200">
            <a:solidFill>
              <a:schemeClr val="hlink"/>
            </a:solidFill>
            <a:round/>
            <a:headEnd/>
            <a:tailEnd/>
          </a:ln>
          <a:effectLst>
            <a:outerShdw blurRad="63500" dist="89803"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862280" name="Oval 72"/>
          <p:cNvSpPr>
            <a:spLocks noChangeArrowheads="1"/>
          </p:cNvSpPr>
          <p:nvPr/>
        </p:nvSpPr>
        <p:spPr bwMode="auto">
          <a:xfrm>
            <a:off x="1970088" y="4635500"/>
            <a:ext cx="531812" cy="490538"/>
          </a:xfrm>
          <a:prstGeom prst="ellipse">
            <a:avLst/>
          </a:prstGeom>
          <a:noFill/>
          <a:ln w="76200">
            <a:solidFill>
              <a:schemeClr val="hlink"/>
            </a:solidFill>
            <a:round/>
            <a:headEnd/>
            <a:tailEnd/>
          </a:ln>
          <a:effectLst>
            <a:outerShdw blurRad="63500" dist="89803"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55300" name="Text Box 86"/>
          <p:cNvSpPr txBox="1">
            <a:spLocks noChangeArrowheads="1"/>
          </p:cNvSpPr>
          <p:nvPr/>
        </p:nvSpPr>
        <p:spPr bwMode="auto">
          <a:xfrm>
            <a:off x="9320213" y="7265988"/>
            <a:ext cx="2730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600" b="1">
                <a:latin typeface="Kruti Dev 010" charset="0"/>
              </a:rPr>
              <a:t> </a:t>
            </a:r>
          </a:p>
        </p:txBody>
      </p:sp>
      <p:sp>
        <p:nvSpPr>
          <p:cNvPr id="55301" name="Text Box 105"/>
          <p:cNvSpPr txBox="1">
            <a:spLocks noChangeArrowheads="1"/>
          </p:cNvSpPr>
          <p:nvPr/>
        </p:nvSpPr>
        <p:spPr bwMode="auto">
          <a:xfrm>
            <a:off x="9107488" y="7467600"/>
            <a:ext cx="1841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endParaRPr lang="en-US" sz="1000" b="1">
              <a:latin typeface="Kruti Dev 010" charset="0"/>
            </a:endParaRPr>
          </a:p>
        </p:txBody>
      </p:sp>
      <p:sp>
        <p:nvSpPr>
          <p:cNvPr id="55302" name="Text Box 111"/>
          <p:cNvSpPr txBox="1">
            <a:spLocks noChangeArrowheads="1"/>
          </p:cNvSpPr>
          <p:nvPr/>
        </p:nvSpPr>
        <p:spPr bwMode="auto">
          <a:xfrm>
            <a:off x="9575800" y="7273925"/>
            <a:ext cx="3413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spcBef>
                <a:spcPct val="50000"/>
              </a:spcBef>
            </a:pPr>
            <a:r>
              <a:rPr lang="en-US" sz="1600" b="1">
                <a:latin typeface="Kruti Dev 010" charset="0"/>
              </a:rPr>
              <a:t>5</a:t>
            </a:r>
          </a:p>
        </p:txBody>
      </p:sp>
      <p:sp>
        <p:nvSpPr>
          <p:cNvPr id="862279" name="Oval 71"/>
          <p:cNvSpPr>
            <a:spLocks noChangeArrowheads="1"/>
          </p:cNvSpPr>
          <p:nvPr/>
        </p:nvSpPr>
        <p:spPr bwMode="auto">
          <a:xfrm>
            <a:off x="1862138" y="4171950"/>
            <a:ext cx="531812" cy="490538"/>
          </a:xfrm>
          <a:prstGeom prst="ellipse">
            <a:avLst/>
          </a:prstGeom>
          <a:noFill/>
          <a:ln w="76200">
            <a:solidFill>
              <a:schemeClr val="hlink"/>
            </a:solidFill>
            <a:round/>
            <a:headEnd/>
            <a:tailEnd/>
          </a:ln>
          <a:effectLst>
            <a:outerShdw blurRad="63500" dist="89803"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862318" name="AutoShape 110"/>
          <p:cNvSpPr>
            <a:spLocks noChangeArrowheads="1"/>
          </p:cNvSpPr>
          <p:nvPr/>
        </p:nvSpPr>
        <p:spPr bwMode="auto">
          <a:xfrm>
            <a:off x="1384300" y="3119438"/>
            <a:ext cx="2879725" cy="2187575"/>
          </a:xfrm>
          <a:prstGeom prst="roundRect">
            <a:avLst>
              <a:gd name="adj" fmla="val 16667"/>
            </a:avLst>
          </a:prstGeom>
          <a:noFill/>
          <a:ln w="76200">
            <a:solidFill>
              <a:schemeClr val="hlink"/>
            </a:solidFill>
            <a:round/>
            <a:headEnd/>
            <a:tailEnd/>
          </a:ln>
          <a:effectLst>
            <a:outerShdw blurRad="63500" dist="71842"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55305" name="Rectangle 71"/>
          <p:cNvSpPr>
            <a:spLocks noChangeArrowheads="1"/>
          </p:cNvSpPr>
          <p:nvPr/>
        </p:nvSpPr>
        <p:spPr bwMode="auto">
          <a:xfrm>
            <a:off x="2217738" y="1835150"/>
            <a:ext cx="11430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3200" b="1">
                <a:latin typeface="Kruti Dev 010" charset="0"/>
              </a:rPr>
              <a:t>U;kf;;ksa</a:t>
            </a:r>
          </a:p>
        </p:txBody>
      </p:sp>
      <p:sp>
        <p:nvSpPr>
          <p:cNvPr id="92" name="Rectangle 72"/>
          <p:cNvSpPr>
            <a:spLocks noChangeArrowheads="1"/>
          </p:cNvSpPr>
          <p:nvPr/>
        </p:nvSpPr>
        <p:spPr bwMode="auto">
          <a:xfrm>
            <a:off x="2403475" y="2249488"/>
            <a:ext cx="534988" cy="49212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defRPr/>
            </a:pPr>
            <a:r>
              <a:rPr lang="en-US" sz="3200" b="1" dirty="0">
                <a:latin typeface="Kruti Dev 010" pitchFamily="2" charset="0"/>
              </a:rPr>
              <a:t>:Fk</a:t>
            </a:r>
          </a:p>
        </p:txBody>
      </p:sp>
      <p:sp>
        <p:nvSpPr>
          <p:cNvPr id="55307" name="Rectangle 33"/>
          <p:cNvSpPr>
            <a:spLocks noChangeArrowheads="1"/>
          </p:cNvSpPr>
          <p:nvPr/>
        </p:nvSpPr>
        <p:spPr bwMode="auto">
          <a:xfrm>
            <a:off x="3429000" y="4048125"/>
            <a:ext cx="2603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3800" b="1">
                <a:solidFill>
                  <a:srgbClr val="000000"/>
                </a:solidFill>
                <a:latin typeface="Kruti Dev 010" charset="0"/>
              </a:rPr>
              <a:t>}</a:t>
            </a:r>
            <a:endParaRPr lang="en-US" sz="1400">
              <a:latin typeface="Kruti Dev 010" charset="0"/>
            </a:endParaRPr>
          </a:p>
        </p:txBody>
      </p:sp>
      <p:sp>
        <p:nvSpPr>
          <p:cNvPr id="55308" name="Line 80"/>
          <p:cNvSpPr>
            <a:spLocks noChangeShapeType="1"/>
          </p:cNvSpPr>
          <p:nvPr/>
        </p:nvSpPr>
        <p:spPr bwMode="auto">
          <a:xfrm>
            <a:off x="1409700" y="360363"/>
            <a:ext cx="2566988" cy="1587"/>
          </a:xfrm>
          <a:prstGeom prst="line">
            <a:avLst/>
          </a:prstGeom>
          <a:noFill/>
          <a:ln w="793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309" name="Line 2"/>
          <p:cNvSpPr>
            <a:spLocks noChangeShapeType="1"/>
          </p:cNvSpPr>
          <p:nvPr/>
        </p:nvSpPr>
        <p:spPr bwMode="auto">
          <a:xfrm flipV="1">
            <a:off x="4038600" y="7037388"/>
            <a:ext cx="284163" cy="12700"/>
          </a:xfrm>
          <a:prstGeom prst="line">
            <a:avLst/>
          </a:prstGeom>
          <a:noFill/>
          <a:ln w="793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310" name="Line 3"/>
          <p:cNvSpPr>
            <a:spLocks noChangeShapeType="1"/>
          </p:cNvSpPr>
          <p:nvPr/>
        </p:nvSpPr>
        <p:spPr bwMode="auto">
          <a:xfrm>
            <a:off x="3232150" y="4732338"/>
            <a:ext cx="752475" cy="1587"/>
          </a:xfrm>
          <a:prstGeom prst="line">
            <a:avLst/>
          </a:prstGeom>
          <a:noFill/>
          <a:ln w="793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311" name="Line 4"/>
          <p:cNvSpPr>
            <a:spLocks noChangeShapeType="1"/>
          </p:cNvSpPr>
          <p:nvPr/>
        </p:nvSpPr>
        <p:spPr bwMode="auto">
          <a:xfrm flipV="1">
            <a:off x="1454150" y="7329488"/>
            <a:ext cx="2590800" cy="1587"/>
          </a:xfrm>
          <a:prstGeom prst="line">
            <a:avLst/>
          </a:prstGeom>
          <a:noFill/>
          <a:ln w="793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312" name="Line 5"/>
          <p:cNvSpPr>
            <a:spLocks noChangeShapeType="1"/>
          </p:cNvSpPr>
          <p:nvPr/>
        </p:nvSpPr>
        <p:spPr bwMode="auto">
          <a:xfrm flipV="1">
            <a:off x="1444625" y="338138"/>
            <a:ext cx="1588" cy="7034212"/>
          </a:xfrm>
          <a:prstGeom prst="line">
            <a:avLst/>
          </a:prstGeom>
          <a:noFill/>
          <a:ln w="793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313" name="Line 7"/>
          <p:cNvSpPr>
            <a:spLocks noChangeShapeType="1"/>
          </p:cNvSpPr>
          <p:nvPr/>
        </p:nvSpPr>
        <p:spPr bwMode="auto">
          <a:xfrm flipH="1" flipV="1">
            <a:off x="3948113" y="338138"/>
            <a:ext cx="1587" cy="4386262"/>
          </a:xfrm>
          <a:prstGeom prst="line">
            <a:avLst/>
          </a:prstGeom>
          <a:noFill/>
          <a:ln w="793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314" name="Freeform 8"/>
          <p:cNvSpPr>
            <a:spLocks/>
          </p:cNvSpPr>
          <p:nvPr/>
        </p:nvSpPr>
        <p:spPr bwMode="auto">
          <a:xfrm>
            <a:off x="3200400" y="4752975"/>
            <a:ext cx="738188" cy="2452688"/>
          </a:xfrm>
          <a:custGeom>
            <a:avLst/>
            <a:gdLst>
              <a:gd name="T0" fmla="*/ 2147483647 w 465"/>
              <a:gd name="T1" fmla="*/ 0 h 1561"/>
              <a:gd name="T2" fmla="*/ 2147483647 w 465"/>
              <a:gd name="T3" fmla="*/ 2147483647 h 1561"/>
              <a:gd name="T4" fmla="*/ 2147483647 w 465"/>
              <a:gd name="T5" fmla="*/ 2147483647 h 1561"/>
              <a:gd name="T6" fmla="*/ 0 w 465"/>
              <a:gd name="T7" fmla="*/ 2147483647 h 1561"/>
              <a:gd name="T8" fmla="*/ 2147483647 w 465"/>
              <a:gd name="T9" fmla="*/ 0 h 1561"/>
              <a:gd name="T10" fmla="*/ 0 60000 65536"/>
              <a:gd name="T11" fmla="*/ 0 60000 65536"/>
              <a:gd name="T12" fmla="*/ 0 60000 65536"/>
              <a:gd name="T13" fmla="*/ 0 60000 65536"/>
              <a:gd name="T14" fmla="*/ 0 60000 65536"/>
              <a:gd name="T15" fmla="*/ 0 w 465"/>
              <a:gd name="T16" fmla="*/ 0 h 1561"/>
              <a:gd name="T17" fmla="*/ 465 w 465"/>
              <a:gd name="T18" fmla="*/ 1561 h 1561"/>
            </a:gdLst>
            <a:ahLst/>
            <a:cxnLst>
              <a:cxn ang="T10">
                <a:pos x="T0" y="T1"/>
              </a:cxn>
              <a:cxn ang="T11">
                <a:pos x="T2" y="T3"/>
              </a:cxn>
              <a:cxn ang="T12">
                <a:pos x="T4" y="T5"/>
              </a:cxn>
              <a:cxn ang="T13">
                <a:pos x="T6" y="T7"/>
              </a:cxn>
              <a:cxn ang="T14">
                <a:pos x="T8" y="T9"/>
              </a:cxn>
            </a:cxnLst>
            <a:rect l="T15" t="T16" r="T17" b="T18"/>
            <a:pathLst>
              <a:path w="465" h="1561">
                <a:moveTo>
                  <a:pt x="50" y="0"/>
                </a:moveTo>
                <a:lnTo>
                  <a:pt x="465" y="1548"/>
                </a:lnTo>
                <a:lnTo>
                  <a:pt x="427" y="1561"/>
                </a:lnTo>
                <a:lnTo>
                  <a:pt x="0" y="12"/>
                </a:lnTo>
                <a:lnTo>
                  <a:pt x="5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315" name="Line 9"/>
          <p:cNvSpPr>
            <a:spLocks noChangeShapeType="1"/>
          </p:cNvSpPr>
          <p:nvPr/>
        </p:nvSpPr>
        <p:spPr bwMode="auto">
          <a:xfrm>
            <a:off x="3459163" y="4932363"/>
            <a:ext cx="798512" cy="1587"/>
          </a:xfrm>
          <a:prstGeom prst="line">
            <a:avLst/>
          </a:prstGeom>
          <a:noFill/>
          <a:ln w="793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316" name="Line 10"/>
          <p:cNvSpPr>
            <a:spLocks noChangeShapeType="1"/>
          </p:cNvSpPr>
          <p:nvPr/>
        </p:nvSpPr>
        <p:spPr bwMode="auto">
          <a:xfrm flipV="1">
            <a:off x="1825625" y="352425"/>
            <a:ext cx="1588" cy="6988175"/>
          </a:xfrm>
          <a:prstGeom prst="line">
            <a:avLst/>
          </a:prstGeom>
          <a:noFill/>
          <a:ln w="793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317" name="Freeform 11"/>
          <p:cNvSpPr>
            <a:spLocks/>
          </p:cNvSpPr>
          <p:nvPr/>
        </p:nvSpPr>
        <p:spPr bwMode="auto">
          <a:xfrm>
            <a:off x="3459163" y="4953000"/>
            <a:ext cx="638175" cy="2097088"/>
          </a:xfrm>
          <a:custGeom>
            <a:avLst/>
            <a:gdLst>
              <a:gd name="T0" fmla="*/ 2147483647 w 402"/>
              <a:gd name="T1" fmla="*/ 0 h 1321"/>
              <a:gd name="T2" fmla="*/ 2147483647 w 402"/>
              <a:gd name="T3" fmla="*/ 2147483647 h 1321"/>
              <a:gd name="T4" fmla="*/ 2147483647 w 402"/>
              <a:gd name="T5" fmla="*/ 2147483647 h 1321"/>
              <a:gd name="T6" fmla="*/ 0 w 402"/>
              <a:gd name="T7" fmla="*/ 2147483647 h 1321"/>
              <a:gd name="T8" fmla="*/ 2147483647 w 402"/>
              <a:gd name="T9" fmla="*/ 0 h 1321"/>
              <a:gd name="T10" fmla="*/ 0 60000 65536"/>
              <a:gd name="T11" fmla="*/ 0 60000 65536"/>
              <a:gd name="T12" fmla="*/ 0 60000 65536"/>
              <a:gd name="T13" fmla="*/ 0 60000 65536"/>
              <a:gd name="T14" fmla="*/ 0 60000 65536"/>
              <a:gd name="T15" fmla="*/ 0 w 402"/>
              <a:gd name="T16" fmla="*/ 0 h 1321"/>
              <a:gd name="T17" fmla="*/ 402 w 402"/>
              <a:gd name="T18" fmla="*/ 1321 h 1321"/>
            </a:gdLst>
            <a:ahLst/>
            <a:cxnLst>
              <a:cxn ang="T10">
                <a:pos x="T0" y="T1"/>
              </a:cxn>
              <a:cxn ang="T11">
                <a:pos x="T2" y="T3"/>
              </a:cxn>
              <a:cxn ang="T12">
                <a:pos x="T4" y="T5"/>
              </a:cxn>
              <a:cxn ang="T13">
                <a:pos x="T6" y="T7"/>
              </a:cxn>
              <a:cxn ang="T14">
                <a:pos x="T8" y="T9"/>
              </a:cxn>
            </a:cxnLst>
            <a:rect l="T15" t="T16" r="T17" b="T18"/>
            <a:pathLst>
              <a:path w="402" h="1321">
                <a:moveTo>
                  <a:pt x="51" y="0"/>
                </a:moveTo>
                <a:lnTo>
                  <a:pt x="402" y="1309"/>
                </a:lnTo>
                <a:lnTo>
                  <a:pt x="352" y="1321"/>
                </a:lnTo>
                <a:lnTo>
                  <a:pt x="0" y="12"/>
                </a:lnTo>
                <a:lnTo>
                  <a:pt x="5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318" name="Line 12"/>
          <p:cNvSpPr>
            <a:spLocks noChangeShapeType="1"/>
          </p:cNvSpPr>
          <p:nvPr/>
        </p:nvSpPr>
        <p:spPr bwMode="auto">
          <a:xfrm>
            <a:off x="3894138" y="7170738"/>
            <a:ext cx="192087" cy="1587"/>
          </a:xfrm>
          <a:prstGeom prst="line">
            <a:avLst/>
          </a:prstGeom>
          <a:noFill/>
          <a:ln w="793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319" name="Line 13"/>
          <p:cNvSpPr>
            <a:spLocks noChangeShapeType="1"/>
          </p:cNvSpPr>
          <p:nvPr/>
        </p:nvSpPr>
        <p:spPr bwMode="auto">
          <a:xfrm flipV="1">
            <a:off x="4044950" y="7180263"/>
            <a:ext cx="1588" cy="188912"/>
          </a:xfrm>
          <a:prstGeom prst="line">
            <a:avLst/>
          </a:prstGeom>
          <a:noFill/>
          <a:ln w="793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320" name="Line 14"/>
          <p:cNvSpPr>
            <a:spLocks noChangeShapeType="1"/>
          </p:cNvSpPr>
          <p:nvPr/>
        </p:nvSpPr>
        <p:spPr bwMode="auto">
          <a:xfrm>
            <a:off x="3949700" y="3638550"/>
            <a:ext cx="0" cy="100330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321" name="Line 15"/>
          <p:cNvSpPr>
            <a:spLocks noChangeShapeType="1"/>
          </p:cNvSpPr>
          <p:nvPr/>
        </p:nvSpPr>
        <p:spPr bwMode="auto">
          <a:xfrm>
            <a:off x="3200400" y="4730750"/>
            <a:ext cx="330200"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322" name="Rectangle 16"/>
          <p:cNvSpPr>
            <a:spLocks noChangeArrowheads="1"/>
          </p:cNvSpPr>
          <p:nvPr/>
        </p:nvSpPr>
        <p:spPr bwMode="auto">
          <a:xfrm>
            <a:off x="2532063" y="2266950"/>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55323" name="Line 18"/>
          <p:cNvSpPr>
            <a:spLocks noChangeShapeType="1"/>
          </p:cNvSpPr>
          <p:nvPr/>
        </p:nvSpPr>
        <p:spPr bwMode="auto">
          <a:xfrm>
            <a:off x="2044700" y="2214563"/>
            <a:ext cx="1773238" cy="1587"/>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324" name="Line 19"/>
          <p:cNvSpPr>
            <a:spLocks noChangeShapeType="1"/>
          </p:cNvSpPr>
          <p:nvPr/>
        </p:nvSpPr>
        <p:spPr bwMode="auto">
          <a:xfrm>
            <a:off x="2044700" y="2633663"/>
            <a:ext cx="1733550" cy="1587"/>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325" name="Line 20"/>
          <p:cNvSpPr>
            <a:spLocks noChangeShapeType="1"/>
          </p:cNvSpPr>
          <p:nvPr/>
        </p:nvSpPr>
        <p:spPr bwMode="auto">
          <a:xfrm>
            <a:off x="1984375" y="7110413"/>
            <a:ext cx="1654175" cy="1587"/>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326" name="Line 21"/>
          <p:cNvSpPr>
            <a:spLocks noChangeShapeType="1"/>
          </p:cNvSpPr>
          <p:nvPr/>
        </p:nvSpPr>
        <p:spPr bwMode="auto">
          <a:xfrm>
            <a:off x="2005013" y="6710363"/>
            <a:ext cx="1535112" cy="1587"/>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327" name="Line 22"/>
          <p:cNvSpPr>
            <a:spLocks noChangeShapeType="1"/>
          </p:cNvSpPr>
          <p:nvPr/>
        </p:nvSpPr>
        <p:spPr bwMode="auto">
          <a:xfrm>
            <a:off x="1984375" y="6291263"/>
            <a:ext cx="1455738" cy="1587"/>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328" name="Line 23"/>
          <p:cNvSpPr>
            <a:spLocks noChangeShapeType="1"/>
          </p:cNvSpPr>
          <p:nvPr/>
        </p:nvSpPr>
        <p:spPr bwMode="auto">
          <a:xfrm>
            <a:off x="2024063" y="5872163"/>
            <a:ext cx="1236662" cy="1587"/>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329" name="Line 24"/>
          <p:cNvSpPr>
            <a:spLocks noChangeShapeType="1"/>
          </p:cNvSpPr>
          <p:nvPr/>
        </p:nvSpPr>
        <p:spPr bwMode="auto">
          <a:xfrm>
            <a:off x="2044700" y="5511800"/>
            <a:ext cx="1216025" cy="1588"/>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330" name="Line 25"/>
          <p:cNvSpPr>
            <a:spLocks noChangeShapeType="1"/>
          </p:cNvSpPr>
          <p:nvPr/>
        </p:nvSpPr>
        <p:spPr bwMode="auto">
          <a:xfrm>
            <a:off x="2063750" y="5011738"/>
            <a:ext cx="1117600" cy="1587"/>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331" name="Line 26"/>
          <p:cNvSpPr>
            <a:spLocks noChangeShapeType="1"/>
          </p:cNvSpPr>
          <p:nvPr/>
        </p:nvSpPr>
        <p:spPr bwMode="auto">
          <a:xfrm>
            <a:off x="2063750" y="4532313"/>
            <a:ext cx="1376363" cy="1587"/>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332" name="Line 27"/>
          <p:cNvSpPr>
            <a:spLocks noChangeShapeType="1"/>
          </p:cNvSpPr>
          <p:nvPr/>
        </p:nvSpPr>
        <p:spPr bwMode="auto">
          <a:xfrm>
            <a:off x="2044700" y="4213225"/>
            <a:ext cx="1414463" cy="1588"/>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333" name="Line 28"/>
          <p:cNvSpPr>
            <a:spLocks noChangeShapeType="1"/>
          </p:cNvSpPr>
          <p:nvPr/>
        </p:nvSpPr>
        <p:spPr bwMode="auto">
          <a:xfrm>
            <a:off x="2063750" y="3673475"/>
            <a:ext cx="1774825" cy="1588"/>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334" name="Rectangle 29"/>
          <p:cNvSpPr>
            <a:spLocks noChangeArrowheads="1"/>
          </p:cNvSpPr>
          <p:nvPr/>
        </p:nvSpPr>
        <p:spPr bwMode="auto">
          <a:xfrm>
            <a:off x="1903413" y="3465513"/>
            <a:ext cx="34448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600" b="1">
                <a:solidFill>
                  <a:srgbClr val="000000"/>
                </a:solidFill>
                <a:latin typeface="Kruti Dev 010" charset="0"/>
              </a:rPr>
              <a:t>¼,l½</a:t>
            </a:r>
            <a:endParaRPr lang="en-US" sz="1600">
              <a:latin typeface="Kruti Dev 010" charset="0"/>
            </a:endParaRPr>
          </a:p>
        </p:txBody>
      </p:sp>
      <p:sp>
        <p:nvSpPr>
          <p:cNvPr id="55335" name="Rectangle 30"/>
          <p:cNvSpPr>
            <a:spLocks noChangeArrowheads="1"/>
          </p:cNvSpPr>
          <p:nvPr/>
        </p:nvSpPr>
        <p:spPr bwMode="auto">
          <a:xfrm>
            <a:off x="1912938" y="4316413"/>
            <a:ext cx="34448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600" b="1">
                <a:solidFill>
                  <a:srgbClr val="000000"/>
                </a:solidFill>
                <a:latin typeface="Kruti Dev 010" charset="0"/>
              </a:rPr>
              <a:t>¼,l½</a:t>
            </a:r>
          </a:p>
        </p:txBody>
      </p:sp>
      <p:sp>
        <p:nvSpPr>
          <p:cNvPr id="55336" name="Rectangle 31"/>
          <p:cNvSpPr>
            <a:spLocks noChangeArrowheads="1"/>
          </p:cNvSpPr>
          <p:nvPr/>
        </p:nvSpPr>
        <p:spPr bwMode="auto">
          <a:xfrm>
            <a:off x="1900238" y="4786313"/>
            <a:ext cx="7651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600" b="1">
                <a:solidFill>
                  <a:srgbClr val="000000"/>
                </a:solidFill>
                <a:latin typeface="Kruti Dev 010" charset="0"/>
              </a:rPr>
              <a:t>¼lh MCY;w½</a:t>
            </a:r>
          </a:p>
        </p:txBody>
      </p:sp>
      <p:sp>
        <p:nvSpPr>
          <p:cNvPr id="55337" name="Rectangle 32"/>
          <p:cNvSpPr>
            <a:spLocks noChangeArrowheads="1"/>
          </p:cNvSpPr>
          <p:nvPr/>
        </p:nvSpPr>
        <p:spPr bwMode="auto">
          <a:xfrm>
            <a:off x="1816100" y="3990975"/>
            <a:ext cx="7080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l"/>
            <a:r>
              <a:rPr lang="en-US" sz="1600" b="1">
                <a:solidFill>
                  <a:srgbClr val="000000"/>
                </a:solidFill>
                <a:latin typeface="Kruti Dev 010" charset="0"/>
              </a:rPr>
              <a:t>¼Mh½</a:t>
            </a:r>
          </a:p>
        </p:txBody>
      </p:sp>
      <p:sp>
        <p:nvSpPr>
          <p:cNvPr id="55338" name="AutoShape 34"/>
          <p:cNvSpPr>
            <a:spLocks noChangeArrowheads="1"/>
          </p:cNvSpPr>
          <p:nvPr/>
        </p:nvSpPr>
        <p:spPr bwMode="auto">
          <a:xfrm rot="16200000" flipH="1">
            <a:off x="2538413" y="4919662"/>
            <a:ext cx="241300" cy="479425"/>
          </a:xfrm>
          <a:prstGeom prst="rightArrow">
            <a:avLst>
              <a:gd name="adj1" fmla="val 50000"/>
              <a:gd name="adj2" fmla="val 50005"/>
            </a:avLst>
          </a:prstGeom>
          <a:solidFill>
            <a:schemeClr val="tx2"/>
          </a:solidFill>
          <a:ln w="12700">
            <a:solidFill>
              <a:schemeClr val="tx1"/>
            </a:solidFill>
            <a:miter lim="800000"/>
            <a:headEnd/>
            <a:tailEnd/>
          </a:ln>
        </p:spPr>
        <p:txBody>
          <a:bodyPr wrap="none" anchor="ctr"/>
          <a:lstStyle/>
          <a:p>
            <a:endParaRPr lang="en-US">
              <a:latin typeface="Kruti Dev 010" charset="0"/>
            </a:endParaRPr>
          </a:p>
        </p:txBody>
      </p:sp>
      <p:sp>
        <p:nvSpPr>
          <p:cNvPr id="55339" name="Rectangle 61"/>
          <p:cNvSpPr>
            <a:spLocks noChangeArrowheads="1"/>
          </p:cNvSpPr>
          <p:nvPr/>
        </p:nvSpPr>
        <p:spPr bwMode="auto">
          <a:xfrm>
            <a:off x="1808163" y="5091113"/>
            <a:ext cx="130175"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5600">
                <a:solidFill>
                  <a:srgbClr val="000000"/>
                </a:solidFill>
                <a:latin typeface="Kruti Dev 010" charset="0"/>
              </a:rPr>
              <a:t>(</a:t>
            </a:r>
            <a:endParaRPr lang="en-US" sz="2400">
              <a:latin typeface="Kruti Dev 010" charset="0"/>
            </a:endParaRPr>
          </a:p>
        </p:txBody>
      </p:sp>
      <p:sp>
        <p:nvSpPr>
          <p:cNvPr id="55340" name="Rectangle 62"/>
          <p:cNvSpPr>
            <a:spLocks noChangeArrowheads="1"/>
          </p:cNvSpPr>
          <p:nvPr/>
        </p:nvSpPr>
        <p:spPr bwMode="auto">
          <a:xfrm>
            <a:off x="3241675" y="5081588"/>
            <a:ext cx="449263"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5600">
                <a:solidFill>
                  <a:srgbClr val="000000"/>
                </a:solidFill>
                <a:latin typeface="Kruti Dev 010" charset="0"/>
              </a:rPr>
              <a:t>)</a:t>
            </a:r>
            <a:endParaRPr lang="en-US" sz="2400">
              <a:latin typeface="Kruti Dev 010" charset="0"/>
            </a:endParaRPr>
          </a:p>
        </p:txBody>
      </p:sp>
      <p:sp>
        <p:nvSpPr>
          <p:cNvPr id="55341" name="Rectangle 63"/>
          <p:cNvSpPr>
            <a:spLocks noChangeArrowheads="1"/>
          </p:cNvSpPr>
          <p:nvPr/>
        </p:nvSpPr>
        <p:spPr bwMode="auto">
          <a:xfrm>
            <a:off x="4979988" y="1119188"/>
            <a:ext cx="4708525" cy="61499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Kruti Dev 010" charset="0"/>
            </a:endParaRPr>
          </a:p>
        </p:txBody>
      </p:sp>
      <p:pic>
        <p:nvPicPr>
          <p:cNvPr id="55342" name="Picture 64"/>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967288" y="404813"/>
            <a:ext cx="4738687" cy="691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43" name="Rectangle 65"/>
          <p:cNvSpPr>
            <a:spLocks noChangeArrowheads="1"/>
          </p:cNvSpPr>
          <p:nvPr/>
        </p:nvSpPr>
        <p:spPr bwMode="auto">
          <a:xfrm>
            <a:off x="4968875" y="404813"/>
            <a:ext cx="4706938" cy="6875462"/>
          </a:xfrm>
          <a:prstGeom prst="rect">
            <a:avLst/>
          </a:prstGeom>
          <a:solidFill>
            <a:schemeClr val="tx1">
              <a:alpha val="50195"/>
            </a:schemeClr>
          </a:solidFill>
          <a:ln w="12700">
            <a:solidFill>
              <a:schemeClr val="tx1"/>
            </a:solidFill>
            <a:miter lim="800000"/>
            <a:headEnd/>
            <a:tailEnd/>
          </a:ln>
        </p:spPr>
        <p:txBody>
          <a:bodyPr wrap="none" anchor="ctr"/>
          <a:lstStyle/>
          <a:p>
            <a:endParaRPr lang="en-US">
              <a:latin typeface="Kruti Dev 010" charset="0"/>
            </a:endParaRPr>
          </a:p>
        </p:txBody>
      </p:sp>
      <p:sp>
        <p:nvSpPr>
          <p:cNvPr id="55344" name="Rectangle 66"/>
          <p:cNvSpPr>
            <a:spLocks noChangeArrowheads="1"/>
          </p:cNvSpPr>
          <p:nvPr/>
        </p:nvSpPr>
        <p:spPr bwMode="auto">
          <a:xfrm>
            <a:off x="5011738" y="433388"/>
            <a:ext cx="4694237" cy="6821487"/>
          </a:xfrm>
          <a:prstGeom prst="rect">
            <a:avLst/>
          </a:prstGeom>
          <a:noFill/>
          <a:ln w="133350">
            <a:solidFill>
              <a:srgbClr val="1822CD"/>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Kruti Dev 010" charset="0"/>
            </a:endParaRPr>
          </a:p>
        </p:txBody>
      </p:sp>
      <p:sp>
        <p:nvSpPr>
          <p:cNvPr id="132" name="Rectangle 75"/>
          <p:cNvSpPr>
            <a:spLocks noChangeArrowheads="1"/>
          </p:cNvSpPr>
          <p:nvPr/>
        </p:nvSpPr>
        <p:spPr bwMode="auto">
          <a:xfrm>
            <a:off x="2243138" y="468313"/>
            <a:ext cx="839787" cy="492125"/>
          </a:xfrm>
          <a:prstGeom prst="rect">
            <a:avLst/>
          </a:prstGeom>
          <a:noFill/>
          <a:ln>
            <a:noFill/>
          </a:ln>
          <a:effectLst>
            <a:outerShdw blurRad="63500" dist="46662" dir="3284183"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defRPr/>
            </a:pPr>
            <a:r>
              <a:rPr lang="en-US" sz="3200" b="1">
                <a:latin typeface="Kruti Dev 010" charset="0"/>
              </a:rPr>
              <a:t>;gks</a:t>
            </a:r>
            <a:r>
              <a:rPr lang="ja-JP" altLang="en-US" sz="3200" b="1">
                <a:latin typeface="Kruti Dev 010" charset="0"/>
              </a:rPr>
              <a:t>’</a:t>
            </a:r>
            <a:r>
              <a:rPr lang="en-US" sz="3200" b="1">
                <a:latin typeface="Kruti Dev 010" charset="0"/>
              </a:rPr>
              <a:t>kq</a:t>
            </a:r>
            <a:endParaRPr lang="en-US" sz="3200">
              <a:latin typeface="Kruti Dev 010" charset="0"/>
            </a:endParaRPr>
          </a:p>
        </p:txBody>
      </p:sp>
      <p:sp>
        <p:nvSpPr>
          <p:cNvPr id="55346" name="Line 76"/>
          <p:cNvSpPr>
            <a:spLocks noChangeShapeType="1"/>
          </p:cNvSpPr>
          <p:nvPr/>
        </p:nvSpPr>
        <p:spPr bwMode="auto">
          <a:xfrm>
            <a:off x="2044700" y="836613"/>
            <a:ext cx="1773238" cy="1587"/>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5" name="Rectangle 95"/>
          <p:cNvSpPr>
            <a:spLocks noChangeArrowheads="1"/>
          </p:cNvSpPr>
          <p:nvPr/>
        </p:nvSpPr>
        <p:spPr bwMode="auto">
          <a:xfrm>
            <a:off x="6727825" y="641350"/>
            <a:ext cx="2706688" cy="625475"/>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3200" b="1" i="1" dirty="0">
                <a:solidFill>
                  <a:srgbClr val="66FFFF"/>
                </a:solidFill>
                <a:latin typeface="Kruti Dev 010" pitchFamily="2" charset="0"/>
              </a:rPr>
              <a:t> </a:t>
            </a:r>
            <a:endParaRPr lang="en-US" sz="1400" b="1" u="sng" dirty="0">
              <a:solidFill>
                <a:srgbClr val="66FFFF"/>
              </a:solidFill>
              <a:latin typeface="Kruti Dev 010" pitchFamily="2" charset="0"/>
            </a:endParaRPr>
          </a:p>
        </p:txBody>
      </p:sp>
      <p:sp>
        <p:nvSpPr>
          <p:cNvPr id="136" name="Rectangle 107"/>
          <p:cNvSpPr>
            <a:spLocks noChangeArrowheads="1"/>
          </p:cNvSpPr>
          <p:nvPr/>
        </p:nvSpPr>
        <p:spPr bwMode="auto">
          <a:xfrm>
            <a:off x="6472238" y="555625"/>
            <a:ext cx="3101975" cy="558800"/>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2800" b="1" i="1" dirty="0">
                <a:solidFill>
                  <a:schemeClr val="bg1"/>
                </a:solidFill>
                <a:latin typeface="Kruti Dev 010" pitchFamily="2" charset="0"/>
              </a:rPr>
              <a:t> </a:t>
            </a:r>
            <a:endParaRPr lang="en-US" b="1" u="sng" dirty="0">
              <a:solidFill>
                <a:schemeClr val="bg1"/>
              </a:solidFill>
              <a:latin typeface="Kruti Dev 010" pitchFamily="2" charset="0"/>
            </a:endParaRPr>
          </a:p>
        </p:txBody>
      </p:sp>
      <p:sp>
        <p:nvSpPr>
          <p:cNvPr id="55349" name="Text Box 111"/>
          <p:cNvSpPr txBox="1">
            <a:spLocks noChangeArrowheads="1"/>
          </p:cNvSpPr>
          <p:nvPr/>
        </p:nvSpPr>
        <p:spPr bwMode="auto">
          <a:xfrm rot="-5400000">
            <a:off x="-1285081" y="3556794"/>
            <a:ext cx="56149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endParaRPr lang="en-US" sz="1000">
              <a:latin typeface="Kruti Dev 010" charset="0"/>
            </a:endParaRPr>
          </a:p>
        </p:txBody>
      </p:sp>
      <p:sp>
        <p:nvSpPr>
          <p:cNvPr id="55350" name="Text Box 119"/>
          <p:cNvSpPr txBox="1">
            <a:spLocks noChangeArrowheads="1"/>
          </p:cNvSpPr>
          <p:nvPr/>
        </p:nvSpPr>
        <p:spPr bwMode="auto">
          <a:xfrm rot="-5400000">
            <a:off x="-1193006" y="3410744"/>
            <a:ext cx="56149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2800" b="1">
                <a:latin typeface="Kruti Dev 010" charset="0"/>
              </a:rPr>
              <a:t>bfrgkl ¼ƒ„½</a:t>
            </a:r>
            <a:endParaRPr lang="en-US" sz="2800">
              <a:latin typeface="Kruti Dev 010" charset="0"/>
            </a:endParaRPr>
          </a:p>
        </p:txBody>
      </p:sp>
      <p:grpSp>
        <p:nvGrpSpPr>
          <p:cNvPr id="55351" name="Group 64"/>
          <p:cNvGrpSpPr>
            <a:grpSpLocks/>
          </p:cNvGrpSpPr>
          <p:nvPr/>
        </p:nvGrpSpPr>
        <p:grpSpPr bwMode="auto">
          <a:xfrm>
            <a:off x="3251200" y="3009900"/>
            <a:ext cx="712788" cy="1658938"/>
            <a:chOff x="6153150" y="2946400"/>
            <a:chExt cx="901700" cy="1865313"/>
          </a:xfrm>
        </p:grpSpPr>
        <p:grpSp>
          <p:nvGrpSpPr>
            <p:cNvPr id="55363" name="Group 85"/>
            <p:cNvGrpSpPr>
              <a:grpSpLocks/>
            </p:cNvGrpSpPr>
            <p:nvPr/>
          </p:nvGrpSpPr>
          <p:grpSpPr bwMode="auto">
            <a:xfrm>
              <a:off x="6153150" y="3681413"/>
              <a:ext cx="901700" cy="947736"/>
              <a:chOff x="1557" y="1007"/>
              <a:chExt cx="2105" cy="1949"/>
            </a:xfrm>
          </p:grpSpPr>
          <p:grpSp>
            <p:nvGrpSpPr>
              <p:cNvPr id="55367" name="Group 87"/>
              <p:cNvGrpSpPr>
                <a:grpSpLocks/>
              </p:cNvGrpSpPr>
              <p:nvPr/>
            </p:nvGrpSpPr>
            <p:grpSpPr bwMode="auto">
              <a:xfrm>
                <a:off x="1557" y="1209"/>
                <a:ext cx="2105" cy="1421"/>
                <a:chOff x="578" y="2316"/>
                <a:chExt cx="2105" cy="1421"/>
              </a:xfrm>
            </p:grpSpPr>
            <p:sp>
              <p:nvSpPr>
                <p:cNvPr id="55373" name="Freeform 88" descr="Cork"/>
                <p:cNvSpPr>
                  <a:spLocks/>
                </p:cNvSpPr>
                <p:nvPr/>
              </p:nvSpPr>
              <p:spPr bwMode="auto">
                <a:xfrm>
                  <a:off x="633" y="2316"/>
                  <a:ext cx="2050" cy="256"/>
                </a:xfrm>
                <a:custGeom>
                  <a:avLst/>
                  <a:gdLst>
                    <a:gd name="T0" fmla="*/ 2147483647 w 592"/>
                    <a:gd name="T1" fmla="*/ 2147483647 h 90"/>
                    <a:gd name="T2" fmla="*/ 2147483647 w 592"/>
                    <a:gd name="T3" fmla="*/ 2147483647 h 90"/>
                    <a:gd name="T4" fmla="*/ 2147483647 w 592"/>
                    <a:gd name="T5" fmla="*/ 2147483647 h 90"/>
                    <a:gd name="T6" fmla="*/ 2147483647 w 592"/>
                    <a:gd name="T7" fmla="*/ 2147483647 h 90"/>
                    <a:gd name="T8" fmla="*/ 2147483647 w 592"/>
                    <a:gd name="T9" fmla="*/ 2147483647 h 90"/>
                    <a:gd name="T10" fmla="*/ 2147483647 w 592"/>
                    <a:gd name="T11" fmla="*/ 2147483647 h 90"/>
                    <a:gd name="T12" fmla="*/ 2147483647 w 592"/>
                    <a:gd name="T13" fmla="*/ 2147483647 h 90"/>
                    <a:gd name="T14" fmla="*/ 2147483647 w 592"/>
                    <a:gd name="T15" fmla="*/ 2147483647 h 90"/>
                    <a:gd name="T16" fmla="*/ 2147483647 w 592"/>
                    <a:gd name="T17" fmla="*/ 2147483647 h 90"/>
                    <a:gd name="T18" fmla="*/ 2147483647 w 592"/>
                    <a:gd name="T19" fmla="*/ 2147483647 h 90"/>
                    <a:gd name="T20" fmla="*/ 2147483647 w 592"/>
                    <a:gd name="T21" fmla="*/ 0 h 90"/>
                    <a:gd name="T22" fmla="*/ 2147483647 w 592"/>
                    <a:gd name="T23" fmla="*/ 2147483647 h 90"/>
                    <a:gd name="T24" fmla="*/ 2147483647 w 592"/>
                    <a:gd name="T25" fmla="*/ 2147483647 h 90"/>
                    <a:gd name="T26" fmla="*/ 2147483647 w 592"/>
                    <a:gd name="T27" fmla="*/ 2147483647 h 90"/>
                    <a:gd name="T28" fmla="*/ 2147483647 w 592"/>
                    <a:gd name="T29" fmla="*/ 2147483647 h 90"/>
                    <a:gd name="T30" fmla="*/ 2147483647 w 592"/>
                    <a:gd name="T31" fmla="*/ 2147483647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2"/>
                    <a:gd name="T49" fmla="*/ 0 h 90"/>
                    <a:gd name="T50" fmla="*/ 592 w 592"/>
                    <a:gd name="T51" fmla="*/ 90 h 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2" h="90">
                      <a:moveTo>
                        <a:pt x="8" y="90"/>
                      </a:moveTo>
                      <a:cubicBezTo>
                        <a:pt x="0" y="78"/>
                        <a:pt x="10" y="51"/>
                        <a:pt x="22" y="44"/>
                      </a:cubicBezTo>
                      <a:cubicBezTo>
                        <a:pt x="27" y="35"/>
                        <a:pt x="23" y="39"/>
                        <a:pt x="34" y="36"/>
                      </a:cubicBezTo>
                      <a:cubicBezTo>
                        <a:pt x="38" y="34"/>
                        <a:pt x="46" y="32"/>
                        <a:pt x="46" y="32"/>
                      </a:cubicBezTo>
                      <a:cubicBezTo>
                        <a:pt x="72" y="33"/>
                        <a:pt x="84" y="35"/>
                        <a:pt x="112" y="34"/>
                      </a:cubicBezTo>
                      <a:cubicBezTo>
                        <a:pt x="125" y="35"/>
                        <a:pt x="138" y="38"/>
                        <a:pt x="152" y="40"/>
                      </a:cubicBezTo>
                      <a:cubicBezTo>
                        <a:pt x="158" y="42"/>
                        <a:pt x="170" y="46"/>
                        <a:pt x="170" y="46"/>
                      </a:cubicBezTo>
                      <a:cubicBezTo>
                        <a:pt x="192" y="42"/>
                        <a:pt x="215" y="46"/>
                        <a:pt x="238" y="52"/>
                      </a:cubicBezTo>
                      <a:cubicBezTo>
                        <a:pt x="271" y="50"/>
                        <a:pt x="304" y="47"/>
                        <a:pt x="338" y="44"/>
                      </a:cubicBezTo>
                      <a:cubicBezTo>
                        <a:pt x="381" y="33"/>
                        <a:pt x="427" y="24"/>
                        <a:pt x="472" y="16"/>
                      </a:cubicBezTo>
                      <a:cubicBezTo>
                        <a:pt x="488" y="12"/>
                        <a:pt x="503" y="4"/>
                        <a:pt x="520" y="0"/>
                      </a:cubicBezTo>
                      <a:cubicBezTo>
                        <a:pt x="537" y="0"/>
                        <a:pt x="554" y="0"/>
                        <a:pt x="572" y="2"/>
                      </a:cubicBezTo>
                      <a:cubicBezTo>
                        <a:pt x="582" y="3"/>
                        <a:pt x="587" y="21"/>
                        <a:pt x="590" y="30"/>
                      </a:cubicBezTo>
                      <a:cubicBezTo>
                        <a:pt x="590" y="32"/>
                        <a:pt x="592" y="36"/>
                        <a:pt x="592" y="36"/>
                      </a:cubicBezTo>
                      <a:cubicBezTo>
                        <a:pt x="588" y="45"/>
                        <a:pt x="589" y="52"/>
                        <a:pt x="582" y="60"/>
                      </a:cubicBezTo>
                      <a:cubicBezTo>
                        <a:pt x="579" y="67"/>
                        <a:pt x="577" y="66"/>
                        <a:pt x="584" y="66"/>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55374" name="Freeform 89" descr="Cork"/>
                <p:cNvSpPr>
                  <a:spLocks/>
                </p:cNvSpPr>
                <p:nvPr/>
              </p:nvSpPr>
              <p:spPr bwMode="auto">
                <a:xfrm>
                  <a:off x="578" y="2506"/>
                  <a:ext cx="2074" cy="1231"/>
                </a:xfrm>
                <a:custGeom>
                  <a:avLst/>
                  <a:gdLst>
                    <a:gd name="T0" fmla="*/ 2147483647 w 599"/>
                    <a:gd name="T1" fmla="*/ 0 h 432"/>
                    <a:gd name="T2" fmla="*/ 2147483647 w 599"/>
                    <a:gd name="T3" fmla="*/ 2147483647 h 432"/>
                    <a:gd name="T4" fmla="*/ 2147483647 w 599"/>
                    <a:gd name="T5" fmla="*/ 2147483647 h 432"/>
                    <a:gd name="T6" fmla="*/ 2147483647 w 599"/>
                    <a:gd name="T7" fmla="*/ 2147483647 h 432"/>
                    <a:gd name="T8" fmla="*/ 2147483647 w 599"/>
                    <a:gd name="T9" fmla="*/ 2147483647 h 432"/>
                    <a:gd name="T10" fmla="*/ 2147483647 w 599"/>
                    <a:gd name="T11" fmla="*/ 2147483647 h 432"/>
                    <a:gd name="T12" fmla="*/ 2147483647 w 599"/>
                    <a:gd name="T13" fmla="*/ 2147483647 h 432"/>
                    <a:gd name="T14" fmla="*/ 2147483647 w 599"/>
                    <a:gd name="T15" fmla="*/ 2147483647 h 432"/>
                    <a:gd name="T16" fmla="*/ 2147483647 w 599"/>
                    <a:gd name="T17" fmla="*/ 2147483647 h 432"/>
                    <a:gd name="T18" fmla="*/ 2147483647 w 599"/>
                    <a:gd name="T19" fmla="*/ 2147483647 h 432"/>
                    <a:gd name="T20" fmla="*/ 2147483647 w 599"/>
                    <a:gd name="T21" fmla="*/ 2147483647 h 432"/>
                    <a:gd name="T22" fmla="*/ 2147483647 w 599"/>
                    <a:gd name="T23" fmla="*/ 2147483647 h 432"/>
                    <a:gd name="T24" fmla="*/ 2147483647 w 599"/>
                    <a:gd name="T25" fmla="*/ 2147483647 h 432"/>
                    <a:gd name="T26" fmla="*/ 2147483647 w 599"/>
                    <a:gd name="T27" fmla="*/ 2147483647 h 432"/>
                    <a:gd name="T28" fmla="*/ 2147483647 w 599"/>
                    <a:gd name="T29" fmla="*/ 2147483647 h 432"/>
                    <a:gd name="T30" fmla="*/ 2147483647 w 599"/>
                    <a:gd name="T31" fmla="*/ 2147483647 h 432"/>
                    <a:gd name="T32" fmla="*/ 2147483647 w 599"/>
                    <a:gd name="T33" fmla="*/ 2147483647 h 432"/>
                    <a:gd name="T34" fmla="*/ 2147483647 w 599"/>
                    <a:gd name="T35" fmla="*/ 2147483647 h 432"/>
                    <a:gd name="T36" fmla="*/ 2147483647 w 599"/>
                    <a:gd name="T37" fmla="*/ 2147483647 h 432"/>
                    <a:gd name="T38" fmla="*/ 2147483647 w 599"/>
                    <a:gd name="T39" fmla="*/ 2147483647 h 432"/>
                    <a:gd name="T40" fmla="*/ 2147483647 w 599"/>
                    <a:gd name="T41" fmla="*/ 2147483647 h 432"/>
                    <a:gd name="T42" fmla="*/ 2147483647 w 599"/>
                    <a:gd name="T43" fmla="*/ 2147483647 h 432"/>
                    <a:gd name="T44" fmla="*/ 2147483647 w 599"/>
                    <a:gd name="T45" fmla="*/ 2147483647 h 432"/>
                    <a:gd name="T46" fmla="*/ 2147483647 w 599"/>
                    <a:gd name="T47" fmla="*/ 2147483647 h 432"/>
                    <a:gd name="T48" fmla="*/ 2147483647 w 599"/>
                    <a:gd name="T49" fmla="*/ 2147483647 h 432"/>
                    <a:gd name="T50" fmla="*/ 2147483647 w 599"/>
                    <a:gd name="T51" fmla="*/ 2147483647 h 432"/>
                    <a:gd name="T52" fmla="*/ 2147483647 w 599"/>
                    <a:gd name="T53" fmla="*/ 2147483647 h 432"/>
                    <a:gd name="T54" fmla="*/ 2147483647 w 599"/>
                    <a:gd name="T55" fmla="*/ 2147483647 h 432"/>
                    <a:gd name="T56" fmla="*/ 2147483647 w 599"/>
                    <a:gd name="T57" fmla="*/ 2147483647 h 432"/>
                    <a:gd name="T58" fmla="*/ 2147483647 w 599"/>
                    <a:gd name="T59" fmla="*/ 2147483647 h 432"/>
                    <a:gd name="T60" fmla="*/ 2147483647 w 599"/>
                    <a:gd name="T61" fmla="*/ 2147483647 h 4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99"/>
                    <a:gd name="T94" fmla="*/ 0 h 432"/>
                    <a:gd name="T95" fmla="*/ 599 w 599"/>
                    <a:gd name="T96" fmla="*/ 432 h 4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99" h="432">
                      <a:moveTo>
                        <a:pt x="599" y="0"/>
                      </a:moveTo>
                      <a:cubicBezTo>
                        <a:pt x="597" y="2"/>
                        <a:pt x="596" y="4"/>
                        <a:pt x="595" y="6"/>
                      </a:cubicBezTo>
                      <a:cubicBezTo>
                        <a:pt x="593" y="7"/>
                        <a:pt x="590" y="8"/>
                        <a:pt x="589" y="10"/>
                      </a:cubicBezTo>
                      <a:cubicBezTo>
                        <a:pt x="587" y="11"/>
                        <a:pt x="585" y="23"/>
                        <a:pt x="585" y="24"/>
                      </a:cubicBezTo>
                      <a:cubicBezTo>
                        <a:pt x="575" y="45"/>
                        <a:pt x="570" y="72"/>
                        <a:pt x="557" y="92"/>
                      </a:cubicBezTo>
                      <a:cubicBezTo>
                        <a:pt x="551" y="130"/>
                        <a:pt x="537" y="171"/>
                        <a:pt x="525" y="208"/>
                      </a:cubicBezTo>
                      <a:cubicBezTo>
                        <a:pt x="523" y="228"/>
                        <a:pt x="519" y="246"/>
                        <a:pt x="515" y="266"/>
                      </a:cubicBezTo>
                      <a:cubicBezTo>
                        <a:pt x="511" y="294"/>
                        <a:pt x="511" y="322"/>
                        <a:pt x="505" y="350"/>
                      </a:cubicBezTo>
                      <a:cubicBezTo>
                        <a:pt x="503" y="368"/>
                        <a:pt x="503" y="385"/>
                        <a:pt x="495" y="402"/>
                      </a:cubicBezTo>
                      <a:cubicBezTo>
                        <a:pt x="492" y="416"/>
                        <a:pt x="474" y="420"/>
                        <a:pt x="461" y="422"/>
                      </a:cubicBezTo>
                      <a:cubicBezTo>
                        <a:pt x="440" y="416"/>
                        <a:pt x="450" y="419"/>
                        <a:pt x="433" y="414"/>
                      </a:cubicBezTo>
                      <a:cubicBezTo>
                        <a:pt x="429" y="412"/>
                        <a:pt x="421" y="410"/>
                        <a:pt x="421" y="410"/>
                      </a:cubicBezTo>
                      <a:cubicBezTo>
                        <a:pt x="410" y="394"/>
                        <a:pt x="414" y="367"/>
                        <a:pt x="425" y="352"/>
                      </a:cubicBezTo>
                      <a:cubicBezTo>
                        <a:pt x="426" y="347"/>
                        <a:pt x="431" y="342"/>
                        <a:pt x="431" y="338"/>
                      </a:cubicBezTo>
                      <a:cubicBezTo>
                        <a:pt x="429" y="328"/>
                        <a:pt x="405" y="328"/>
                        <a:pt x="405" y="328"/>
                      </a:cubicBezTo>
                      <a:cubicBezTo>
                        <a:pt x="392" y="315"/>
                        <a:pt x="365" y="319"/>
                        <a:pt x="347" y="316"/>
                      </a:cubicBezTo>
                      <a:cubicBezTo>
                        <a:pt x="268" y="322"/>
                        <a:pt x="188" y="334"/>
                        <a:pt x="113" y="360"/>
                      </a:cubicBezTo>
                      <a:cubicBezTo>
                        <a:pt x="101" y="377"/>
                        <a:pt x="116" y="356"/>
                        <a:pt x="103" y="368"/>
                      </a:cubicBezTo>
                      <a:cubicBezTo>
                        <a:pt x="99" y="370"/>
                        <a:pt x="90" y="387"/>
                        <a:pt x="87" y="392"/>
                      </a:cubicBezTo>
                      <a:cubicBezTo>
                        <a:pt x="94" y="431"/>
                        <a:pt x="75" y="417"/>
                        <a:pt x="53" y="432"/>
                      </a:cubicBezTo>
                      <a:cubicBezTo>
                        <a:pt x="44" y="429"/>
                        <a:pt x="36" y="426"/>
                        <a:pt x="29" y="422"/>
                      </a:cubicBezTo>
                      <a:cubicBezTo>
                        <a:pt x="24" y="419"/>
                        <a:pt x="17" y="414"/>
                        <a:pt x="17" y="414"/>
                      </a:cubicBezTo>
                      <a:cubicBezTo>
                        <a:pt x="12" y="399"/>
                        <a:pt x="16" y="404"/>
                        <a:pt x="7" y="398"/>
                      </a:cubicBezTo>
                      <a:cubicBezTo>
                        <a:pt x="0" y="388"/>
                        <a:pt x="5" y="380"/>
                        <a:pt x="11" y="372"/>
                      </a:cubicBezTo>
                      <a:cubicBezTo>
                        <a:pt x="8" y="357"/>
                        <a:pt x="13" y="347"/>
                        <a:pt x="17" y="334"/>
                      </a:cubicBezTo>
                      <a:cubicBezTo>
                        <a:pt x="19" y="311"/>
                        <a:pt x="19" y="283"/>
                        <a:pt x="27" y="262"/>
                      </a:cubicBezTo>
                      <a:cubicBezTo>
                        <a:pt x="28" y="237"/>
                        <a:pt x="32" y="212"/>
                        <a:pt x="29" y="188"/>
                      </a:cubicBezTo>
                      <a:cubicBezTo>
                        <a:pt x="31" y="167"/>
                        <a:pt x="27" y="146"/>
                        <a:pt x="31" y="126"/>
                      </a:cubicBezTo>
                      <a:cubicBezTo>
                        <a:pt x="29" y="108"/>
                        <a:pt x="27" y="99"/>
                        <a:pt x="29" y="82"/>
                      </a:cubicBezTo>
                      <a:cubicBezTo>
                        <a:pt x="26" y="64"/>
                        <a:pt x="23" y="47"/>
                        <a:pt x="21" y="30"/>
                      </a:cubicBezTo>
                      <a:cubicBezTo>
                        <a:pt x="23" y="10"/>
                        <a:pt x="28" y="9"/>
                        <a:pt x="19" y="14"/>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grpSp>
          <p:sp>
            <p:nvSpPr>
              <p:cNvPr id="55368" name="Freeform 91"/>
              <p:cNvSpPr>
                <a:spLocks/>
              </p:cNvSpPr>
              <p:nvPr/>
            </p:nvSpPr>
            <p:spPr bwMode="auto">
              <a:xfrm>
                <a:off x="1616" y="2649"/>
                <a:ext cx="88" cy="277"/>
              </a:xfrm>
              <a:custGeom>
                <a:avLst/>
                <a:gdLst>
                  <a:gd name="T0" fmla="*/ 218 w 85"/>
                  <a:gd name="T1" fmla="*/ 3 h 318"/>
                  <a:gd name="T2" fmla="*/ 190 w 85"/>
                  <a:gd name="T3" fmla="*/ 3 h 318"/>
                  <a:gd name="T4" fmla="*/ 144 w 85"/>
                  <a:gd name="T5" fmla="*/ 3 h 318"/>
                  <a:gd name="T6" fmla="*/ 165 w 85"/>
                  <a:gd name="T7" fmla="*/ 3 h 318"/>
                  <a:gd name="T8" fmla="*/ 190 w 85"/>
                  <a:gd name="T9" fmla="*/ 3 h 318"/>
                  <a:gd name="T10" fmla="*/ 113 w 85"/>
                  <a:gd name="T11" fmla="*/ 3 h 318"/>
                  <a:gd name="T12" fmla="*/ 113 w 85"/>
                  <a:gd name="T13" fmla="*/ 3 h 318"/>
                  <a:gd name="T14" fmla="*/ 144 w 85"/>
                  <a:gd name="T15" fmla="*/ 3 h 318"/>
                  <a:gd name="T16" fmla="*/ 86 w 85"/>
                  <a:gd name="T17" fmla="*/ 3 h 318"/>
                  <a:gd name="T18" fmla="*/ 113 w 85"/>
                  <a:gd name="T19" fmla="*/ 3 h 318"/>
                  <a:gd name="T20" fmla="*/ 144 w 85"/>
                  <a:gd name="T21" fmla="*/ 3 h 318"/>
                  <a:gd name="T22" fmla="*/ 113 w 85"/>
                  <a:gd name="T23" fmla="*/ 3 h 318"/>
                  <a:gd name="T24" fmla="*/ 144 w 85"/>
                  <a:gd name="T25" fmla="*/ 3 h 318"/>
                  <a:gd name="T26" fmla="*/ 113 w 85"/>
                  <a:gd name="T27" fmla="*/ 3 h 318"/>
                  <a:gd name="T28" fmla="*/ 144 w 85"/>
                  <a:gd name="T29" fmla="*/ 3 h 318"/>
                  <a:gd name="T30" fmla="*/ 165 w 85"/>
                  <a:gd name="T31" fmla="*/ 3 h 318"/>
                  <a:gd name="T32" fmla="*/ 218 w 85"/>
                  <a:gd name="T33" fmla="*/ 3 h 318"/>
                  <a:gd name="T34" fmla="*/ 241 w 85"/>
                  <a:gd name="T35" fmla="*/ 3 h 318"/>
                  <a:gd name="T36" fmla="*/ 218 w 85"/>
                  <a:gd name="T37" fmla="*/ 3 h 318"/>
                  <a:gd name="T38" fmla="*/ 190 w 85"/>
                  <a:gd name="T39" fmla="*/ 3 h 318"/>
                  <a:gd name="T40" fmla="*/ 165 w 85"/>
                  <a:gd name="T41" fmla="*/ 3 h 318"/>
                  <a:gd name="T42" fmla="*/ 113 w 85"/>
                  <a:gd name="T43" fmla="*/ 3 h 318"/>
                  <a:gd name="T44" fmla="*/ 86 w 85"/>
                  <a:gd name="T45" fmla="*/ 3 h 318"/>
                  <a:gd name="T46" fmla="*/ 65 w 85"/>
                  <a:gd name="T47" fmla="*/ 3 h 318"/>
                  <a:gd name="T48" fmla="*/ 5 w 85"/>
                  <a:gd name="T49" fmla="*/ 3 h 318"/>
                  <a:gd name="T50" fmla="*/ 113 w 85"/>
                  <a:gd name="T51" fmla="*/ 3 h 318"/>
                  <a:gd name="T52" fmla="*/ 190 w 85"/>
                  <a:gd name="T53" fmla="*/ 3 h 318"/>
                  <a:gd name="T54" fmla="*/ 218 w 85"/>
                  <a:gd name="T55" fmla="*/ 3 h 318"/>
                  <a:gd name="T56" fmla="*/ 190 w 85"/>
                  <a:gd name="T57" fmla="*/ 3 h 318"/>
                  <a:gd name="T58" fmla="*/ 190 w 85"/>
                  <a:gd name="T59" fmla="*/ 3 h 318"/>
                  <a:gd name="T60" fmla="*/ 144 w 85"/>
                  <a:gd name="T61" fmla="*/ 3 h 318"/>
                  <a:gd name="T62" fmla="*/ 65 w 85"/>
                  <a:gd name="T63" fmla="*/ 3 h 318"/>
                  <a:gd name="T64" fmla="*/ 113 w 85"/>
                  <a:gd name="T65" fmla="*/ 3 h 318"/>
                  <a:gd name="T66" fmla="*/ 165 w 85"/>
                  <a:gd name="T67" fmla="*/ 3 h 318"/>
                  <a:gd name="T68" fmla="*/ 218 w 85"/>
                  <a:gd name="T69" fmla="*/ 3 h 3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318"/>
                  <a:gd name="T107" fmla="*/ 85 w 85"/>
                  <a:gd name="T108" fmla="*/ 318 h 3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318">
                    <a:moveTo>
                      <a:pt x="72" y="153"/>
                    </a:moveTo>
                    <a:cubicBezTo>
                      <a:pt x="69" y="125"/>
                      <a:pt x="70" y="96"/>
                      <a:pt x="64" y="69"/>
                    </a:cubicBezTo>
                    <a:cubicBezTo>
                      <a:pt x="61" y="58"/>
                      <a:pt x="57" y="43"/>
                      <a:pt x="47" y="43"/>
                    </a:cubicBezTo>
                    <a:cubicBezTo>
                      <a:pt x="37" y="43"/>
                      <a:pt x="55" y="69"/>
                      <a:pt x="55" y="69"/>
                    </a:cubicBezTo>
                    <a:cubicBezTo>
                      <a:pt x="58" y="55"/>
                      <a:pt x="67" y="40"/>
                      <a:pt x="64" y="27"/>
                    </a:cubicBezTo>
                    <a:cubicBezTo>
                      <a:pt x="61" y="17"/>
                      <a:pt x="41" y="0"/>
                      <a:pt x="38" y="10"/>
                    </a:cubicBezTo>
                    <a:cubicBezTo>
                      <a:pt x="30" y="27"/>
                      <a:pt x="61" y="111"/>
                      <a:pt x="38" y="43"/>
                    </a:cubicBezTo>
                    <a:cubicBezTo>
                      <a:pt x="46" y="96"/>
                      <a:pt x="56" y="134"/>
                      <a:pt x="47" y="187"/>
                    </a:cubicBezTo>
                    <a:cubicBezTo>
                      <a:pt x="41" y="178"/>
                      <a:pt x="31" y="171"/>
                      <a:pt x="30" y="161"/>
                    </a:cubicBezTo>
                    <a:cubicBezTo>
                      <a:pt x="28" y="149"/>
                      <a:pt x="26" y="128"/>
                      <a:pt x="38" y="128"/>
                    </a:cubicBezTo>
                    <a:cubicBezTo>
                      <a:pt x="49" y="128"/>
                      <a:pt x="47" y="172"/>
                      <a:pt x="47" y="161"/>
                    </a:cubicBezTo>
                    <a:cubicBezTo>
                      <a:pt x="47" y="141"/>
                      <a:pt x="38" y="121"/>
                      <a:pt x="38" y="102"/>
                    </a:cubicBezTo>
                    <a:cubicBezTo>
                      <a:pt x="38" y="84"/>
                      <a:pt x="47" y="135"/>
                      <a:pt x="47" y="153"/>
                    </a:cubicBezTo>
                    <a:cubicBezTo>
                      <a:pt x="47" y="164"/>
                      <a:pt x="38" y="130"/>
                      <a:pt x="38" y="119"/>
                    </a:cubicBezTo>
                    <a:cubicBezTo>
                      <a:pt x="38" y="110"/>
                      <a:pt x="44" y="135"/>
                      <a:pt x="47" y="144"/>
                    </a:cubicBezTo>
                    <a:cubicBezTo>
                      <a:pt x="49" y="152"/>
                      <a:pt x="52" y="161"/>
                      <a:pt x="55" y="170"/>
                    </a:cubicBezTo>
                    <a:cubicBezTo>
                      <a:pt x="73" y="83"/>
                      <a:pt x="55" y="148"/>
                      <a:pt x="72" y="203"/>
                    </a:cubicBezTo>
                    <a:cubicBezTo>
                      <a:pt x="74" y="211"/>
                      <a:pt x="77" y="220"/>
                      <a:pt x="80" y="229"/>
                    </a:cubicBezTo>
                    <a:cubicBezTo>
                      <a:pt x="77" y="245"/>
                      <a:pt x="85" y="269"/>
                      <a:pt x="72" y="279"/>
                    </a:cubicBezTo>
                    <a:cubicBezTo>
                      <a:pt x="66" y="282"/>
                      <a:pt x="39" y="202"/>
                      <a:pt x="64" y="271"/>
                    </a:cubicBezTo>
                    <a:cubicBezTo>
                      <a:pt x="61" y="285"/>
                      <a:pt x="66" y="305"/>
                      <a:pt x="55" y="313"/>
                    </a:cubicBezTo>
                    <a:cubicBezTo>
                      <a:pt x="46" y="318"/>
                      <a:pt x="40" y="297"/>
                      <a:pt x="38" y="288"/>
                    </a:cubicBezTo>
                    <a:cubicBezTo>
                      <a:pt x="31" y="260"/>
                      <a:pt x="32" y="231"/>
                      <a:pt x="30" y="203"/>
                    </a:cubicBezTo>
                    <a:cubicBezTo>
                      <a:pt x="27" y="217"/>
                      <a:pt x="35" y="241"/>
                      <a:pt x="22" y="246"/>
                    </a:cubicBezTo>
                    <a:cubicBezTo>
                      <a:pt x="10" y="250"/>
                      <a:pt x="6" y="224"/>
                      <a:pt x="5" y="212"/>
                    </a:cubicBezTo>
                    <a:cubicBezTo>
                      <a:pt x="0" y="173"/>
                      <a:pt x="15" y="167"/>
                      <a:pt x="38" y="144"/>
                    </a:cubicBezTo>
                    <a:cubicBezTo>
                      <a:pt x="46" y="152"/>
                      <a:pt x="58" y="158"/>
                      <a:pt x="64" y="170"/>
                    </a:cubicBezTo>
                    <a:cubicBezTo>
                      <a:pt x="70" y="185"/>
                      <a:pt x="72" y="203"/>
                      <a:pt x="72" y="220"/>
                    </a:cubicBezTo>
                    <a:cubicBezTo>
                      <a:pt x="72" y="231"/>
                      <a:pt x="66" y="198"/>
                      <a:pt x="64" y="187"/>
                    </a:cubicBezTo>
                    <a:cubicBezTo>
                      <a:pt x="78" y="124"/>
                      <a:pt x="84" y="73"/>
                      <a:pt x="64" y="10"/>
                    </a:cubicBezTo>
                    <a:cubicBezTo>
                      <a:pt x="58" y="18"/>
                      <a:pt x="54" y="28"/>
                      <a:pt x="47" y="35"/>
                    </a:cubicBezTo>
                    <a:cubicBezTo>
                      <a:pt x="40" y="40"/>
                      <a:pt x="23" y="34"/>
                      <a:pt x="22" y="43"/>
                    </a:cubicBezTo>
                    <a:cubicBezTo>
                      <a:pt x="19" y="60"/>
                      <a:pt x="38" y="94"/>
                      <a:pt x="38" y="94"/>
                    </a:cubicBezTo>
                    <a:cubicBezTo>
                      <a:pt x="57" y="39"/>
                      <a:pt x="38" y="80"/>
                      <a:pt x="55" y="136"/>
                    </a:cubicBezTo>
                    <a:cubicBezTo>
                      <a:pt x="57" y="143"/>
                      <a:pt x="66" y="147"/>
                      <a:pt x="72" y="153"/>
                    </a:cubicBezTo>
                    <a:close/>
                  </a:path>
                </a:pathLst>
              </a:custGeom>
              <a:solidFill>
                <a:schemeClr val="bg2"/>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55369" name="Freeform 92"/>
              <p:cNvSpPr>
                <a:spLocks/>
              </p:cNvSpPr>
              <p:nvPr/>
            </p:nvSpPr>
            <p:spPr bwMode="auto">
              <a:xfrm>
                <a:off x="1635" y="2647"/>
                <a:ext cx="109" cy="309"/>
              </a:xfrm>
              <a:custGeom>
                <a:avLst/>
                <a:gdLst>
                  <a:gd name="T0" fmla="*/ 1 w 105"/>
                  <a:gd name="T1" fmla="*/ 0 h 354"/>
                  <a:gd name="T2" fmla="*/ 306 w 105"/>
                  <a:gd name="T3" fmla="*/ 3 h 354"/>
                  <a:gd name="T4" fmla="*/ 240 w 105"/>
                  <a:gd name="T5" fmla="*/ 3 h 354"/>
                  <a:gd name="T6" fmla="*/ 276 w 105"/>
                  <a:gd name="T7" fmla="*/ 3 h 354"/>
                  <a:gd name="T8" fmla="*/ 276 w 105"/>
                  <a:gd name="T9" fmla="*/ 3 h 354"/>
                  <a:gd name="T10" fmla="*/ 321 w 105"/>
                  <a:gd name="T11" fmla="*/ 3 h 354"/>
                  <a:gd name="T12" fmla="*/ 321 w 105"/>
                  <a:gd name="T13" fmla="*/ 3 h 354"/>
                  <a:gd name="T14" fmla="*/ 276 w 105"/>
                  <a:gd name="T15" fmla="*/ 4 h 354"/>
                  <a:gd name="T16" fmla="*/ 227 w 105"/>
                  <a:gd name="T17" fmla="*/ 4 h 354"/>
                  <a:gd name="T18" fmla="*/ 52 w 105"/>
                  <a:gd name="T19" fmla="*/ 3 h 354"/>
                  <a:gd name="T20" fmla="*/ 12 w 105"/>
                  <a:gd name="T21" fmla="*/ 3 h 354"/>
                  <a:gd name="T22" fmla="*/ 52 w 105"/>
                  <a:gd name="T23" fmla="*/ 3 h 354"/>
                  <a:gd name="T24" fmla="*/ 9 w 105"/>
                  <a:gd name="T25" fmla="*/ 3 h 354"/>
                  <a:gd name="T26" fmla="*/ 64 w 105"/>
                  <a:gd name="T27" fmla="*/ 3 h 354"/>
                  <a:gd name="T28" fmla="*/ 6 w 105"/>
                  <a:gd name="T29" fmla="*/ 3 h 354"/>
                  <a:gd name="T30" fmla="*/ 1 w 105"/>
                  <a:gd name="T31" fmla="*/ 0 h 3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5"/>
                  <a:gd name="T49" fmla="*/ 0 h 354"/>
                  <a:gd name="T50" fmla="*/ 105 w 105"/>
                  <a:gd name="T51" fmla="*/ 354 h 3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5" h="354">
                    <a:moveTo>
                      <a:pt x="1" y="0"/>
                    </a:moveTo>
                    <a:cubicBezTo>
                      <a:pt x="19" y="11"/>
                      <a:pt x="67" y="3"/>
                      <a:pt x="92" y="5"/>
                    </a:cubicBezTo>
                    <a:cubicBezTo>
                      <a:pt x="87" y="16"/>
                      <a:pt x="83" y="22"/>
                      <a:pt x="73" y="29"/>
                    </a:cubicBezTo>
                    <a:cubicBezTo>
                      <a:pt x="76" y="39"/>
                      <a:pt x="80" y="50"/>
                      <a:pt x="84" y="61"/>
                    </a:cubicBezTo>
                    <a:cubicBezTo>
                      <a:pt x="80" y="89"/>
                      <a:pt x="73" y="118"/>
                      <a:pt x="84" y="146"/>
                    </a:cubicBezTo>
                    <a:cubicBezTo>
                      <a:pt x="86" y="158"/>
                      <a:pt x="89" y="158"/>
                      <a:pt x="97" y="168"/>
                    </a:cubicBezTo>
                    <a:cubicBezTo>
                      <a:pt x="101" y="194"/>
                      <a:pt x="99" y="212"/>
                      <a:pt x="97" y="240"/>
                    </a:cubicBezTo>
                    <a:cubicBezTo>
                      <a:pt x="103" y="261"/>
                      <a:pt x="105" y="319"/>
                      <a:pt x="84" y="336"/>
                    </a:cubicBezTo>
                    <a:cubicBezTo>
                      <a:pt x="80" y="347"/>
                      <a:pt x="79" y="351"/>
                      <a:pt x="68" y="354"/>
                    </a:cubicBezTo>
                    <a:cubicBezTo>
                      <a:pt x="38" y="351"/>
                      <a:pt x="24" y="348"/>
                      <a:pt x="14" y="320"/>
                    </a:cubicBezTo>
                    <a:cubicBezTo>
                      <a:pt x="12" y="307"/>
                      <a:pt x="7" y="294"/>
                      <a:pt x="12" y="282"/>
                    </a:cubicBezTo>
                    <a:cubicBezTo>
                      <a:pt x="7" y="269"/>
                      <a:pt x="10" y="257"/>
                      <a:pt x="14" y="245"/>
                    </a:cubicBezTo>
                    <a:cubicBezTo>
                      <a:pt x="2" y="199"/>
                      <a:pt x="13" y="146"/>
                      <a:pt x="9" y="98"/>
                    </a:cubicBezTo>
                    <a:cubicBezTo>
                      <a:pt x="11" y="79"/>
                      <a:pt x="13" y="62"/>
                      <a:pt x="20" y="45"/>
                    </a:cubicBezTo>
                    <a:cubicBezTo>
                      <a:pt x="17" y="29"/>
                      <a:pt x="20" y="18"/>
                      <a:pt x="6" y="13"/>
                    </a:cubicBezTo>
                    <a:cubicBezTo>
                      <a:pt x="0" y="3"/>
                      <a:pt x="1" y="8"/>
                      <a:pt x="1" y="0"/>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55370" name="Freeform 93"/>
              <p:cNvSpPr>
                <a:spLocks/>
              </p:cNvSpPr>
              <p:nvPr/>
            </p:nvSpPr>
            <p:spPr bwMode="auto">
              <a:xfrm>
                <a:off x="3008" y="2583"/>
                <a:ext cx="155" cy="328"/>
              </a:xfrm>
              <a:custGeom>
                <a:avLst/>
                <a:gdLst>
                  <a:gd name="T0" fmla="*/ 496 w 149"/>
                  <a:gd name="T1" fmla="*/ 3 h 376"/>
                  <a:gd name="T2" fmla="*/ 472 w 149"/>
                  <a:gd name="T3" fmla="*/ 3 h 376"/>
                  <a:gd name="T4" fmla="*/ 438 w 149"/>
                  <a:gd name="T5" fmla="*/ 3 h 376"/>
                  <a:gd name="T6" fmla="*/ 432 w 149"/>
                  <a:gd name="T7" fmla="*/ 3 h 376"/>
                  <a:gd name="T8" fmla="*/ 369 w 149"/>
                  <a:gd name="T9" fmla="*/ 3 h 376"/>
                  <a:gd name="T10" fmla="*/ 291 w 149"/>
                  <a:gd name="T11" fmla="*/ 3 h 376"/>
                  <a:gd name="T12" fmla="*/ 234 w 149"/>
                  <a:gd name="T13" fmla="*/ 4 h 376"/>
                  <a:gd name="T14" fmla="*/ 196 w 149"/>
                  <a:gd name="T15" fmla="*/ 4 h 376"/>
                  <a:gd name="T16" fmla="*/ 62 w 149"/>
                  <a:gd name="T17" fmla="*/ 4 h 376"/>
                  <a:gd name="T18" fmla="*/ 2 w 149"/>
                  <a:gd name="T19" fmla="*/ 4 h 376"/>
                  <a:gd name="T20" fmla="*/ 5 w 149"/>
                  <a:gd name="T21" fmla="*/ 3 h 376"/>
                  <a:gd name="T22" fmla="*/ 8 w 149"/>
                  <a:gd name="T23" fmla="*/ 3 h 376"/>
                  <a:gd name="T24" fmla="*/ 70 w 149"/>
                  <a:gd name="T25" fmla="*/ 3 h 376"/>
                  <a:gd name="T26" fmla="*/ 117 w 149"/>
                  <a:gd name="T27" fmla="*/ 3 h 376"/>
                  <a:gd name="T28" fmla="*/ 149 w 149"/>
                  <a:gd name="T29" fmla="*/ 3 h 376"/>
                  <a:gd name="T30" fmla="*/ 283 w 149"/>
                  <a:gd name="T31" fmla="*/ 3 h 376"/>
                  <a:gd name="T32" fmla="*/ 432 w 149"/>
                  <a:gd name="T33" fmla="*/ 3 h 376"/>
                  <a:gd name="T34" fmla="*/ 496 w 149"/>
                  <a:gd name="T35" fmla="*/ 3 h 3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9"/>
                  <a:gd name="T55" fmla="*/ 0 h 376"/>
                  <a:gd name="T56" fmla="*/ 149 w 149"/>
                  <a:gd name="T57" fmla="*/ 376 h 3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9" h="376">
                    <a:moveTo>
                      <a:pt x="141" y="20"/>
                    </a:moveTo>
                    <a:cubicBezTo>
                      <a:pt x="135" y="47"/>
                      <a:pt x="136" y="74"/>
                      <a:pt x="133" y="103"/>
                    </a:cubicBezTo>
                    <a:cubicBezTo>
                      <a:pt x="131" y="112"/>
                      <a:pt x="127" y="120"/>
                      <a:pt x="125" y="130"/>
                    </a:cubicBezTo>
                    <a:cubicBezTo>
                      <a:pt x="124" y="133"/>
                      <a:pt x="122" y="140"/>
                      <a:pt x="122" y="140"/>
                    </a:cubicBezTo>
                    <a:cubicBezTo>
                      <a:pt x="126" y="171"/>
                      <a:pt x="121" y="215"/>
                      <a:pt x="104" y="244"/>
                    </a:cubicBezTo>
                    <a:cubicBezTo>
                      <a:pt x="98" y="263"/>
                      <a:pt x="102" y="306"/>
                      <a:pt x="82" y="314"/>
                    </a:cubicBezTo>
                    <a:cubicBezTo>
                      <a:pt x="78" y="326"/>
                      <a:pt x="66" y="361"/>
                      <a:pt x="66" y="362"/>
                    </a:cubicBezTo>
                    <a:cubicBezTo>
                      <a:pt x="62" y="362"/>
                      <a:pt x="59" y="363"/>
                      <a:pt x="56" y="364"/>
                    </a:cubicBezTo>
                    <a:cubicBezTo>
                      <a:pt x="43" y="376"/>
                      <a:pt x="36" y="371"/>
                      <a:pt x="18" y="370"/>
                    </a:cubicBezTo>
                    <a:cubicBezTo>
                      <a:pt x="12" y="363"/>
                      <a:pt x="8" y="356"/>
                      <a:pt x="2" y="351"/>
                    </a:cubicBezTo>
                    <a:cubicBezTo>
                      <a:pt x="0" y="336"/>
                      <a:pt x="0" y="329"/>
                      <a:pt x="5" y="316"/>
                    </a:cubicBezTo>
                    <a:cubicBezTo>
                      <a:pt x="7" y="287"/>
                      <a:pt x="1" y="247"/>
                      <a:pt x="8" y="220"/>
                    </a:cubicBezTo>
                    <a:cubicBezTo>
                      <a:pt x="9" y="211"/>
                      <a:pt x="21" y="199"/>
                      <a:pt x="21" y="199"/>
                    </a:cubicBezTo>
                    <a:cubicBezTo>
                      <a:pt x="22" y="168"/>
                      <a:pt x="17" y="133"/>
                      <a:pt x="34" y="106"/>
                    </a:cubicBezTo>
                    <a:cubicBezTo>
                      <a:pt x="36" y="95"/>
                      <a:pt x="42" y="74"/>
                      <a:pt x="42" y="74"/>
                    </a:cubicBezTo>
                    <a:cubicBezTo>
                      <a:pt x="45" y="3"/>
                      <a:pt x="33" y="0"/>
                      <a:pt x="80" y="18"/>
                    </a:cubicBezTo>
                    <a:cubicBezTo>
                      <a:pt x="108" y="14"/>
                      <a:pt x="99" y="13"/>
                      <a:pt x="122" y="18"/>
                    </a:cubicBezTo>
                    <a:cubicBezTo>
                      <a:pt x="144" y="22"/>
                      <a:pt x="149" y="28"/>
                      <a:pt x="141" y="20"/>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55371" name="Freeform 94"/>
              <p:cNvSpPr>
                <a:spLocks/>
              </p:cNvSpPr>
              <p:nvPr/>
            </p:nvSpPr>
            <p:spPr bwMode="auto">
              <a:xfrm>
                <a:off x="1714" y="1020"/>
                <a:ext cx="99" cy="440"/>
              </a:xfrm>
              <a:custGeom>
                <a:avLst/>
                <a:gdLst>
                  <a:gd name="T0" fmla="*/ 68 w 96"/>
                  <a:gd name="T1" fmla="*/ 6 h 504"/>
                  <a:gd name="T2" fmla="*/ 161 w 96"/>
                  <a:gd name="T3" fmla="*/ 7 h 504"/>
                  <a:gd name="T4" fmla="*/ 192 w 96"/>
                  <a:gd name="T5" fmla="*/ 6 h 504"/>
                  <a:gd name="T6" fmla="*/ 192 w 96"/>
                  <a:gd name="T7" fmla="*/ 3 h 504"/>
                  <a:gd name="T8" fmla="*/ 237 w 96"/>
                  <a:gd name="T9" fmla="*/ 3 h 504"/>
                  <a:gd name="T10" fmla="*/ 255 w 96"/>
                  <a:gd name="T11" fmla="*/ 3 h 504"/>
                  <a:gd name="T12" fmla="*/ 237 w 96"/>
                  <a:gd name="T13" fmla="*/ 3 h 504"/>
                  <a:gd name="T14" fmla="*/ 206 w 96"/>
                  <a:gd name="T15" fmla="*/ 3 h 504"/>
                  <a:gd name="T16" fmla="*/ 74 w 96"/>
                  <a:gd name="T17" fmla="*/ 3 h 504"/>
                  <a:gd name="T18" fmla="*/ 68 w 96"/>
                  <a:gd name="T19" fmla="*/ 3 h 504"/>
                  <a:gd name="T20" fmla="*/ 80 w 96"/>
                  <a:gd name="T21" fmla="*/ 4 h 504"/>
                  <a:gd name="T22" fmla="*/ 104 w 96"/>
                  <a:gd name="T23" fmla="*/ 5 h 504"/>
                  <a:gd name="T24" fmla="*/ 64 w 96"/>
                  <a:gd name="T25" fmla="*/ 6 h 504"/>
                  <a:gd name="T26" fmla="*/ 68 w 96"/>
                  <a:gd name="T27" fmla="*/ 6 h 5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
                  <a:gd name="T43" fmla="*/ 0 h 504"/>
                  <a:gd name="T44" fmla="*/ 96 w 96"/>
                  <a:gd name="T45" fmla="*/ 504 h 5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6" h="504">
                    <a:moveTo>
                      <a:pt x="26" y="486"/>
                    </a:moveTo>
                    <a:cubicBezTo>
                      <a:pt x="50" y="492"/>
                      <a:pt x="38" y="489"/>
                      <a:pt x="61" y="494"/>
                    </a:cubicBezTo>
                    <a:cubicBezTo>
                      <a:pt x="69" y="480"/>
                      <a:pt x="66" y="465"/>
                      <a:pt x="72" y="451"/>
                    </a:cubicBezTo>
                    <a:cubicBezTo>
                      <a:pt x="77" y="408"/>
                      <a:pt x="82" y="366"/>
                      <a:pt x="72" y="323"/>
                    </a:cubicBezTo>
                    <a:cubicBezTo>
                      <a:pt x="73" y="288"/>
                      <a:pt x="75" y="247"/>
                      <a:pt x="88" y="214"/>
                    </a:cubicBezTo>
                    <a:cubicBezTo>
                      <a:pt x="93" y="179"/>
                      <a:pt x="89" y="192"/>
                      <a:pt x="96" y="174"/>
                    </a:cubicBezTo>
                    <a:cubicBezTo>
                      <a:pt x="94" y="116"/>
                      <a:pt x="92" y="96"/>
                      <a:pt x="88" y="51"/>
                    </a:cubicBezTo>
                    <a:cubicBezTo>
                      <a:pt x="90" y="21"/>
                      <a:pt x="89" y="26"/>
                      <a:pt x="77" y="6"/>
                    </a:cubicBezTo>
                    <a:cubicBezTo>
                      <a:pt x="43" y="8"/>
                      <a:pt x="39" y="0"/>
                      <a:pt x="29" y="25"/>
                    </a:cubicBezTo>
                    <a:cubicBezTo>
                      <a:pt x="31" y="56"/>
                      <a:pt x="37" y="90"/>
                      <a:pt x="26" y="121"/>
                    </a:cubicBezTo>
                    <a:cubicBezTo>
                      <a:pt x="49" y="199"/>
                      <a:pt x="0" y="279"/>
                      <a:pt x="32" y="363"/>
                    </a:cubicBezTo>
                    <a:cubicBezTo>
                      <a:pt x="33" y="379"/>
                      <a:pt x="34" y="390"/>
                      <a:pt x="40" y="406"/>
                    </a:cubicBezTo>
                    <a:cubicBezTo>
                      <a:pt x="34" y="428"/>
                      <a:pt x="29" y="450"/>
                      <a:pt x="24" y="473"/>
                    </a:cubicBezTo>
                    <a:cubicBezTo>
                      <a:pt x="25" y="479"/>
                      <a:pt x="44" y="504"/>
                      <a:pt x="26" y="486"/>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55372" name="Freeform 95"/>
              <p:cNvSpPr>
                <a:spLocks/>
              </p:cNvSpPr>
              <p:nvPr/>
            </p:nvSpPr>
            <p:spPr bwMode="auto">
              <a:xfrm>
                <a:off x="3431" y="1007"/>
                <a:ext cx="156" cy="358"/>
              </a:xfrm>
              <a:custGeom>
                <a:avLst/>
                <a:gdLst>
                  <a:gd name="T0" fmla="*/ 5 w 150"/>
                  <a:gd name="T1" fmla="*/ 5 h 410"/>
                  <a:gd name="T2" fmla="*/ 141 w 150"/>
                  <a:gd name="T3" fmla="*/ 5 h 410"/>
                  <a:gd name="T4" fmla="*/ 281 w 150"/>
                  <a:gd name="T5" fmla="*/ 5 h 410"/>
                  <a:gd name="T6" fmla="*/ 329 w 150"/>
                  <a:gd name="T7" fmla="*/ 4 h 410"/>
                  <a:gd name="T8" fmla="*/ 402 w 150"/>
                  <a:gd name="T9" fmla="*/ 3 h 410"/>
                  <a:gd name="T10" fmla="*/ 450 w 150"/>
                  <a:gd name="T11" fmla="*/ 3 h 410"/>
                  <a:gd name="T12" fmla="*/ 475 w 150"/>
                  <a:gd name="T13" fmla="*/ 3 h 410"/>
                  <a:gd name="T14" fmla="*/ 487 w 150"/>
                  <a:gd name="T15" fmla="*/ 3 h 410"/>
                  <a:gd name="T16" fmla="*/ 506 w 150"/>
                  <a:gd name="T17" fmla="*/ 3 h 410"/>
                  <a:gd name="T18" fmla="*/ 513 w 150"/>
                  <a:gd name="T19" fmla="*/ 3 h 410"/>
                  <a:gd name="T20" fmla="*/ 456 w 150"/>
                  <a:gd name="T21" fmla="*/ 0 h 410"/>
                  <a:gd name="T22" fmla="*/ 329 w 150"/>
                  <a:gd name="T23" fmla="*/ 3 h 410"/>
                  <a:gd name="T24" fmla="*/ 270 w 150"/>
                  <a:gd name="T25" fmla="*/ 3 h 410"/>
                  <a:gd name="T26" fmla="*/ 233 w 150"/>
                  <a:gd name="T27" fmla="*/ 3 h 410"/>
                  <a:gd name="T28" fmla="*/ 201 w 150"/>
                  <a:gd name="T29" fmla="*/ 3 h 410"/>
                  <a:gd name="T30" fmla="*/ 147 w 150"/>
                  <a:gd name="T31" fmla="*/ 3 h 410"/>
                  <a:gd name="T32" fmla="*/ 141 w 150"/>
                  <a:gd name="T33" fmla="*/ 3 h 410"/>
                  <a:gd name="T34" fmla="*/ 116 w 150"/>
                  <a:gd name="T35" fmla="*/ 3 h 410"/>
                  <a:gd name="T36" fmla="*/ 108 w 150"/>
                  <a:gd name="T37" fmla="*/ 3 h 410"/>
                  <a:gd name="T38" fmla="*/ 96 w 150"/>
                  <a:gd name="T39" fmla="*/ 3 h 410"/>
                  <a:gd name="T40" fmla="*/ 58 w 150"/>
                  <a:gd name="T41" fmla="*/ 4 h 410"/>
                  <a:gd name="T42" fmla="*/ 10 w 150"/>
                  <a:gd name="T43" fmla="*/ 5 h 410"/>
                  <a:gd name="T44" fmla="*/ 2 w 150"/>
                  <a:gd name="T45" fmla="*/ 5 h 410"/>
                  <a:gd name="T46" fmla="*/ 5 w 150"/>
                  <a:gd name="T47" fmla="*/ 5 h 4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0"/>
                  <a:gd name="T73" fmla="*/ 0 h 410"/>
                  <a:gd name="T74" fmla="*/ 150 w 150"/>
                  <a:gd name="T75" fmla="*/ 410 h 41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0" h="410">
                    <a:moveTo>
                      <a:pt x="5" y="381"/>
                    </a:moveTo>
                    <a:cubicBezTo>
                      <a:pt x="18" y="394"/>
                      <a:pt x="19" y="403"/>
                      <a:pt x="40" y="410"/>
                    </a:cubicBezTo>
                    <a:cubicBezTo>
                      <a:pt x="55" y="408"/>
                      <a:pt x="66" y="407"/>
                      <a:pt x="80" y="402"/>
                    </a:cubicBezTo>
                    <a:cubicBezTo>
                      <a:pt x="98" y="383"/>
                      <a:pt x="80" y="405"/>
                      <a:pt x="93" y="362"/>
                    </a:cubicBezTo>
                    <a:cubicBezTo>
                      <a:pt x="101" y="335"/>
                      <a:pt x="109" y="307"/>
                      <a:pt x="114" y="280"/>
                    </a:cubicBezTo>
                    <a:cubicBezTo>
                      <a:pt x="111" y="260"/>
                      <a:pt x="115" y="232"/>
                      <a:pt x="128" y="216"/>
                    </a:cubicBezTo>
                    <a:cubicBezTo>
                      <a:pt x="130" y="207"/>
                      <a:pt x="136" y="192"/>
                      <a:pt x="136" y="192"/>
                    </a:cubicBezTo>
                    <a:cubicBezTo>
                      <a:pt x="136" y="167"/>
                      <a:pt x="135" y="141"/>
                      <a:pt x="138" y="117"/>
                    </a:cubicBezTo>
                    <a:cubicBezTo>
                      <a:pt x="138" y="111"/>
                      <a:pt x="144" y="101"/>
                      <a:pt x="144" y="101"/>
                    </a:cubicBezTo>
                    <a:cubicBezTo>
                      <a:pt x="144" y="86"/>
                      <a:pt x="150" y="63"/>
                      <a:pt x="146" y="48"/>
                    </a:cubicBezTo>
                    <a:cubicBezTo>
                      <a:pt x="144" y="30"/>
                      <a:pt x="144" y="11"/>
                      <a:pt x="130" y="0"/>
                    </a:cubicBezTo>
                    <a:cubicBezTo>
                      <a:pt x="117" y="6"/>
                      <a:pt x="105" y="7"/>
                      <a:pt x="93" y="13"/>
                    </a:cubicBezTo>
                    <a:cubicBezTo>
                      <a:pt x="84" y="27"/>
                      <a:pt x="91" y="38"/>
                      <a:pt x="77" y="53"/>
                    </a:cubicBezTo>
                    <a:cubicBezTo>
                      <a:pt x="83" y="77"/>
                      <a:pt x="81" y="118"/>
                      <a:pt x="66" y="138"/>
                    </a:cubicBezTo>
                    <a:cubicBezTo>
                      <a:pt x="63" y="146"/>
                      <a:pt x="59" y="153"/>
                      <a:pt x="58" y="162"/>
                    </a:cubicBezTo>
                    <a:cubicBezTo>
                      <a:pt x="53" y="185"/>
                      <a:pt x="58" y="199"/>
                      <a:pt x="42" y="216"/>
                    </a:cubicBezTo>
                    <a:cubicBezTo>
                      <a:pt x="41" y="219"/>
                      <a:pt x="41" y="222"/>
                      <a:pt x="40" y="226"/>
                    </a:cubicBezTo>
                    <a:cubicBezTo>
                      <a:pt x="38" y="228"/>
                      <a:pt x="34" y="229"/>
                      <a:pt x="34" y="232"/>
                    </a:cubicBezTo>
                    <a:cubicBezTo>
                      <a:pt x="32" y="237"/>
                      <a:pt x="33" y="244"/>
                      <a:pt x="32" y="250"/>
                    </a:cubicBezTo>
                    <a:cubicBezTo>
                      <a:pt x="31" y="252"/>
                      <a:pt x="30" y="255"/>
                      <a:pt x="29" y="258"/>
                    </a:cubicBezTo>
                    <a:cubicBezTo>
                      <a:pt x="26" y="290"/>
                      <a:pt x="20" y="317"/>
                      <a:pt x="16" y="349"/>
                    </a:cubicBezTo>
                    <a:cubicBezTo>
                      <a:pt x="14" y="359"/>
                      <a:pt x="17" y="372"/>
                      <a:pt x="10" y="381"/>
                    </a:cubicBezTo>
                    <a:cubicBezTo>
                      <a:pt x="7" y="383"/>
                      <a:pt x="5" y="386"/>
                      <a:pt x="2" y="386"/>
                    </a:cubicBezTo>
                    <a:cubicBezTo>
                      <a:pt x="0" y="386"/>
                      <a:pt x="4" y="382"/>
                      <a:pt x="5" y="381"/>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grpSp>
        <p:grpSp>
          <p:nvGrpSpPr>
            <p:cNvPr id="55364" name="Group 98"/>
            <p:cNvGrpSpPr>
              <a:grpSpLocks/>
            </p:cNvGrpSpPr>
            <p:nvPr/>
          </p:nvGrpSpPr>
          <p:grpSpPr bwMode="auto">
            <a:xfrm>
              <a:off x="6175375" y="2946400"/>
              <a:ext cx="671513" cy="1865313"/>
              <a:chOff x="3914" y="1840"/>
              <a:chExt cx="423" cy="1175"/>
            </a:xfrm>
          </p:grpSpPr>
          <p:sp>
            <p:nvSpPr>
              <p:cNvPr id="142" name="Rectangle 96"/>
              <p:cNvSpPr>
                <a:spLocks noChangeArrowheads="1"/>
              </p:cNvSpPr>
              <p:nvPr/>
            </p:nvSpPr>
            <p:spPr bwMode="auto">
              <a:xfrm>
                <a:off x="3929" y="1840"/>
                <a:ext cx="114" cy="325"/>
              </a:xfrm>
              <a:prstGeom prst="rect">
                <a:avLst/>
              </a:prstGeom>
              <a:noFill/>
              <a:ln>
                <a:noFill/>
              </a:ln>
              <a:effectLst>
                <a:outerShdw blurRad="63500" dist="46662" dir="2115817" algn="ctr" rotWithShape="0">
                  <a:schemeClr val="bg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spAutoFit/>
              </a:bodyPr>
              <a:lstStyle/>
              <a:p>
                <a:pPr>
                  <a:defRPr/>
                </a:pPr>
                <a:endParaRPr lang="en-US" sz="2400" i="1" dirty="0">
                  <a:solidFill>
                    <a:srgbClr val="FFFFFF"/>
                  </a:solidFill>
                  <a:latin typeface="Kruti Dev 010" pitchFamily="2" charset="0"/>
                  <a:ea typeface="+mn-ea"/>
                  <a:cs typeface="+mn-cs"/>
                </a:endParaRPr>
              </a:p>
            </p:txBody>
          </p:sp>
          <p:sp>
            <p:nvSpPr>
              <p:cNvPr id="143" name="Rectangle 97"/>
              <p:cNvSpPr>
                <a:spLocks noChangeArrowheads="1"/>
              </p:cNvSpPr>
              <p:nvPr/>
            </p:nvSpPr>
            <p:spPr bwMode="auto">
              <a:xfrm>
                <a:off x="3914" y="2341"/>
                <a:ext cx="423" cy="674"/>
              </a:xfrm>
              <a:prstGeom prst="rect">
                <a:avLst/>
              </a:prstGeom>
              <a:noFill/>
              <a:ln>
                <a:noFill/>
              </a:ln>
              <a:effectLst>
                <a:outerShdw blurRad="63500" dist="46662" dir="2115817" algn="ctr" rotWithShape="0">
                  <a:schemeClr val="bg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spAutoFit/>
              </a:bodyPr>
              <a:lstStyle/>
              <a:p>
                <a:pPr>
                  <a:defRPr/>
                </a:pPr>
                <a:r>
                  <a:rPr lang="en-US" sz="2800" i="1" dirty="0">
                    <a:solidFill>
                      <a:srgbClr val="000000"/>
                    </a:solidFill>
                    <a:latin typeface="Kruti Dev 010" pitchFamily="2" charset="0"/>
                  </a:rPr>
                  <a:t>Mh</a:t>
                </a:r>
              </a:p>
              <a:p>
                <a:pPr>
                  <a:defRPr/>
                </a:pPr>
                <a:r>
                  <a:rPr lang="en-US" sz="2800" i="1" dirty="0">
                    <a:solidFill>
                      <a:srgbClr val="000000"/>
                    </a:solidFill>
                    <a:latin typeface="Kruti Dev 010" pitchFamily="2" charset="0"/>
                  </a:rPr>
                  <a:t>lh</a:t>
                </a:r>
                <a:endParaRPr lang="en-US" sz="2000" i="1" dirty="0">
                  <a:solidFill>
                    <a:srgbClr val="000000"/>
                  </a:solidFill>
                  <a:latin typeface="Kruti Dev 010" pitchFamily="2" charset="0"/>
                </a:endParaRPr>
              </a:p>
            </p:txBody>
          </p:sp>
        </p:grpSp>
      </p:grpSp>
      <p:sp>
        <p:nvSpPr>
          <p:cNvPr id="152" name="Rectangle 151"/>
          <p:cNvSpPr>
            <a:spLocks noChangeArrowheads="1"/>
          </p:cNvSpPr>
          <p:nvPr/>
        </p:nvSpPr>
        <p:spPr bwMode="auto">
          <a:xfrm>
            <a:off x="6289675" y="331944"/>
            <a:ext cx="3571875" cy="2105705"/>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gn="ctr">
              <a:lnSpc>
                <a:spcPct val="110000"/>
              </a:lnSpc>
              <a:spcBef>
                <a:spcPts val="0"/>
              </a:spcBef>
              <a:defRPr/>
            </a:pPr>
            <a:r>
              <a:rPr lang="en-US" sz="4000" b="1" i="1" dirty="0">
                <a:ln>
                  <a:solidFill>
                    <a:schemeClr val="bg1"/>
                  </a:solidFill>
                </a:ln>
                <a:solidFill>
                  <a:schemeClr val="bg1"/>
                </a:solidFill>
                <a:latin typeface="Kruti Dev 010" pitchFamily="2" charset="0"/>
              </a:rPr>
              <a:t>iqjkus fu;e dh</a:t>
            </a:r>
          </a:p>
          <a:p>
            <a:pPr algn="ctr">
              <a:lnSpc>
                <a:spcPct val="110000"/>
              </a:lnSpc>
              <a:spcBef>
                <a:spcPts val="0"/>
              </a:spcBef>
              <a:defRPr/>
            </a:pPr>
            <a:r>
              <a:rPr lang="en-US" sz="4000" b="1" i="1" dirty="0">
                <a:ln>
                  <a:solidFill>
                    <a:schemeClr val="bg1"/>
                  </a:solidFill>
                </a:ln>
                <a:solidFill>
                  <a:schemeClr val="bg1"/>
                </a:solidFill>
                <a:latin typeface="Kruti Dev 010" pitchFamily="2" charset="0"/>
              </a:rPr>
              <a:t>iqLrdsa fu;ksftr djuk</a:t>
            </a:r>
            <a:endParaRPr lang="en-US" sz="4000" b="1" dirty="0">
              <a:ln>
                <a:solidFill>
                  <a:schemeClr val="bg1"/>
                </a:solidFill>
              </a:ln>
              <a:solidFill>
                <a:schemeClr val="bg1"/>
              </a:solidFill>
              <a:latin typeface="Kruti Dev 010" pitchFamily="2" charset="0"/>
            </a:endParaRPr>
          </a:p>
        </p:txBody>
      </p:sp>
      <p:sp>
        <p:nvSpPr>
          <p:cNvPr id="153" name="Rectangle 230"/>
          <p:cNvSpPr>
            <a:spLocks noChangeArrowheads="1"/>
          </p:cNvSpPr>
          <p:nvPr/>
        </p:nvSpPr>
        <p:spPr bwMode="auto">
          <a:xfrm>
            <a:off x="5312381" y="2640779"/>
            <a:ext cx="4349750" cy="828432"/>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gn="ctr">
              <a:lnSpc>
                <a:spcPct val="50000"/>
              </a:lnSpc>
              <a:spcBef>
                <a:spcPct val="50000"/>
              </a:spcBef>
              <a:defRPr/>
            </a:pPr>
            <a:r>
              <a:rPr lang="en-US" sz="4800" b="1" i="1" dirty="0">
                <a:ln>
                  <a:solidFill>
                    <a:schemeClr val="bg1"/>
                  </a:solidFill>
                </a:ln>
                <a:solidFill>
                  <a:schemeClr val="bg1"/>
                </a:solidFill>
                <a:latin typeface="Kruti Dev 010" pitchFamily="2" charset="0"/>
              </a:rPr>
              <a:t>iqLrdsa fu;ksftr djuk</a:t>
            </a:r>
            <a:endParaRPr lang="en-US" sz="2400" b="1" u="sng" dirty="0">
              <a:ln>
                <a:solidFill>
                  <a:schemeClr val="bg1"/>
                </a:solidFill>
              </a:ln>
              <a:solidFill>
                <a:schemeClr val="bg1"/>
              </a:solidFill>
              <a:latin typeface="Kruti Dev 010" pitchFamily="2" charset="0"/>
            </a:endParaRPr>
          </a:p>
        </p:txBody>
      </p:sp>
      <p:sp>
        <p:nvSpPr>
          <p:cNvPr id="154" name="Text Box 232"/>
          <p:cNvSpPr txBox="1">
            <a:spLocks noChangeArrowheads="1"/>
          </p:cNvSpPr>
          <p:nvPr/>
        </p:nvSpPr>
        <p:spPr bwMode="auto">
          <a:xfrm>
            <a:off x="5586413" y="4233863"/>
            <a:ext cx="3621087" cy="646331"/>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p>
            <a:pPr algn="ctr">
              <a:spcBef>
                <a:spcPct val="50000"/>
              </a:spcBef>
              <a:defRPr/>
            </a:pPr>
            <a:r>
              <a:rPr lang="en-US" sz="3600" b="1" dirty="0">
                <a:ln>
                  <a:solidFill>
                    <a:srgbClr val="FFFF00"/>
                  </a:solidFill>
                </a:ln>
                <a:solidFill>
                  <a:srgbClr val="FFEA18"/>
                </a:solidFill>
                <a:latin typeface="Kruti Dev 010" pitchFamily="2" charset="0"/>
                <a:ea typeface="+mn-ea"/>
                <a:cs typeface="+mn-cs"/>
              </a:rPr>
              <a:t>dh </a:t>
            </a:r>
            <a:r>
              <a:rPr lang="en-US" sz="3600" b="1" dirty="0">
                <a:solidFill>
                  <a:srgbClr val="FFFF00"/>
                </a:solidFill>
                <a:latin typeface="Kruti Dev 010" pitchFamily="2" charset="0"/>
                <a:ea typeface="ＭＳ Ｐゴシック" pitchFamily="34" charset="-128"/>
                <a:cs typeface="+mn-cs"/>
              </a:rPr>
              <a:t>ƒ„</a:t>
            </a:r>
            <a:r>
              <a:rPr lang="en-US" sz="3600" b="1" dirty="0">
                <a:ln>
                  <a:solidFill>
                    <a:srgbClr val="FFFF00"/>
                  </a:solidFill>
                </a:ln>
                <a:solidFill>
                  <a:srgbClr val="FFEA18"/>
                </a:solidFill>
                <a:latin typeface="Kruti Dev 010" pitchFamily="2" charset="0"/>
                <a:ea typeface="+mn-ea"/>
                <a:cs typeface="+mn-cs"/>
              </a:rPr>
              <a:t> iqLrdsa</a:t>
            </a:r>
          </a:p>
        </p:txBody>
      </p:sp>
      <p:sp>
        <p:nvSpPr>
          <p:cNvPr id="155" name="Text Box 231"/>
          <p:cNvSpPr txBox="1">
            <a:spLocks noChangeArrowheads="1"/>
          </p:cNvSpPr>
          <p:nvPr/>
        </p:nvSpPr>
        <p:spPr bwMode="auto">
          <a:xfrm>
            <a:off x="5232400" y="3475038"/>
            <a:ext cx="4330700" cy="692497"/>
          </a:xfrm>
          <a:prstGeom prst="rect">
            <a:avLst/>
          </a:prstGeom>
          <a:noFill/>
          <a:ln w="12700">
            <a:noFill/>
            <a:miter lim="800000"/>
            <a:headEnd/>
            <a:tailEnd/>
          </a:ln>
          <a:effectLst>
            <a:outerShdw blurRad="63500" dist="46662" dir="3284183" algn="ctr" rotWithShape="0">
              <a:schemeClr val="tx1">
                <a:alpha val="74998"/>
              </a:schemeClr>
            </a:outerShdw>
          </a:effectLst>
        </p:spPr>
        <p:txBody>
          <a:bodyPr>
            <a:spAutoFit/>
          </a:bodyPr>
          <a:lstStyle/>
          <a:p>
            <a:pPr algn="ctr">
              <a:lnSpc>
                <a:spcPct val="65000"/>
              </a:lnSpc>
              <a:spcBef>
                <a:spcPct val="50000"/>
              </a:spcBef>
              <a:defRPr/>
            </a:pPr>
            <a:r>
              <a:rPr lang="en-US" altLang="ja-JP" sz="6000" b="1" dirty="0">
                <a:ln>
                  <a:solidFill>
                    <a:srgbClr val="FFFF00"/>
                  </a:solidFill>
                </a:ln>
                <a:solidFill>
                  <a:srgbClr val="FFEA18"/>
                </a:solidFill>
                <a:latin typeface="Kruti Dev 010" pitchFamily="2" charset="0"/>
                <a:ea typeface="ＭＳ Ｐゴシック" pitchFamily="-84" charset="-128"/>
                <a:cs typeface="+mn-cs"/>
              </a:rPr>
              <a:t>^^bfrgkl**</a:t>
            </a:r>
            <a:endParaRPr lang="en-US" sz="6000" b="1" dirty="0">
              <a:ln>
                <a:solidFill>
                  <a:srgbClr val="FFFF00"/>
                </a:solidFill>
              </a:ln>
              <a:solidFill>
                <a:srgbClr val="FFEA18"/>
              </a:solidFill>
              <a:latin typeface="Kruti Dev 010" pitchFamily="2" charset="0"/>
              <a:ea typeface="ＭＳ Ｐゴシック" pitchFamily="-84" charset="-128"/>
              <a:cs typeface="+mn-cs"/>
            </a:endParaRPr>
          </a:p>
        </p:txBody>
      </p:sp>
      <p:sp>
        <p:nvSpPr>
          <p:cNvPr id="156" name="Text Box 58"/>
          <p:cNvSpPr txBox="1">
            <a:spLocks noChangeArrowheads="1"/>
          </p:cNvSpPr>
          <p:nvPr/>
        </p:nvSpPr>
        <p:spPr bwMode="auto">
          <a:xfrm>
            <a:off x="5357813" y="5890279"/>
            <a:ext cx="3956050" cy="954107"/>
          </a:xfrm>
          <a:prstGeom prst="rect">
            <a:avLst/>
          </a:prstGeom>
          <a:noFill/>
          <a:ln w="12700">
            <a:noFill/>
            <a:miter lim="800000"/>
            <a:headEnd/>
            <a:tailEnd/>
          </a:ln>
          <a:effectLst>
            <a:outerShdw blurRad="63500" dist="71842" dir="2700000" algn="ctr" rotWithShape="0">
              <a:schemeClr val="tx1">
                <a:alpha val="74998"/>
              </a:schemeClr>
            </a:outerShdw>
          </a:effectLst>
        </p:spPr>
        <p:txBody>
          <a:bodyPr>
            <a:spAutoFit/>
          </a:bodyPr>
          <a:lstStyle/>
          <a:p>
            <a:pPr algn="ctr">
              <a:spcBef>
                <a:spcPts val="0"/>
              </a:spcBef>
              <a:defRPr/>
            </a:pPr>
            <a:r>
              <a:rPr lang="en-US" sz="2800" b="1" dirty="0">
                <a:ln>
                  <a:solidFill>
                    <a:schemeClr val="bg1"/>
                  </a:solidFill>
                </a:ln>
                <a:solidFill>
                  <a:schemeClr val="bg1"/>
                </a:solidFill>
                <a:latin typeface="Kruti Dev 010" pitchFamily="2" charset="0"/>
                <a:ea typeface="+mn-ea"/>
                <a:cs typeface="+mn-cs"/>
              </a:rPr>
              <a:t>vuqekur% ckbZcy </a:t>
            </a:r>
            <a:r>
              <a:rPr lang="en-US" sz="2800" b="1" dirty="0" err="1">
                <a:ln>
                  <a:solidFill>
                    <a:schemeClr val="bg1"/>
                  </a:solidFill>
                </a:ln>
                <a:solidFill>
                  <a:schemeClr val="bg1"/>
                </a:solidFill>
                <a:latin typeface="Kruti Dev 010" pitchFamily="2" charset="0"/>
                <a:ea typeface="+mn-ea"/>
                <a:cs typeface="+mn-cs"/>
              </a:rPr>
              <a:t>dky</a:t>
            </a:r>
            <a:r>
              <a:rPr lang="en-US" sz="2800" b="1" dirty="0">
                <a:ln>
                  <a:solidFill>
                    <a:schemeClr val="bg1"/>
                  </a:solidFill>
                </a:ln>
                <a:solidFill>
                  <a:schemeClr val="bg1"/>
                </a:solidFill>
                <a:latin typeface="Kruti Dev 010" pitchFamily="2" charset="0"/>
                <a:ea typeface="+mn-ea"/>
                <a:cs typeface="+mn-cs"/>
              </a:rPr>
              <a:t>[</a:t>
            </a:r>
            <a:r>
              <a:rPr lang="en-US" sz="2800" b="1" dirty="0" err="1">
                <a:ln>
                  <a:solidFill>
                    <a:schemeClr val="bg1"/>
                  </a:solidFill>
                </a:ln>
                <a:solidFill>
                  <a:schemeClr val="bg1"/>
                </a:solidFill>
                <a:latin typeface="Kruti Dev 010" pitchFamily="2" charset="0"/>
                <a:ea typeface="+mn-ea"/>
                <a:cs typeface="+mn-cs"/>
              </a:rPr>
              <a:t>kaM</a:t>
            </a:r>
            <a:r>
              <a:rPr lang="en-US" sz="2800" b="1" dirty="0">
                <a:ln>
                  <a:solidFill>
                    <a:schemeClr val="bg1"/>
                  </a:solidFill>
                </a:ln>
                <a:solidFill>
                  <a:schemeClr val="bg1"/>
                </a:solidFill>
                <a:latin typeface="Kruti Dev 010" pitchFamily="2" charset="0"/>
                <a:ea typeface="+mn-ea"/>
                <a:cs typeface="+mn-cs"/>
              </a:rPr>
              <a:t> </a:t>
            </a:r>
            <a:r>
              <a:rPr lang="en-US" sz="2800" b="1" dirty="0" err="1">
                <a:ln>
                  <a:solidFill>
                    <a:schemeClr val="bg1"/>
                  </a:solidFill>
                </a:ln>
                <a:solidFill>
                  <a:schemeClr val="bg1"/>
                </a:solidFill>
                <a:latin typeface="Kruti Dev 010"/>
                <a:ea typeface="+mn-ea"/>
                <a:cs typeface="+mn-cs"/>
              </a:rPr>
              <a:t>ƒŒ‡Œ</a:t>
            </a:r>
            <a:r>
              <a:rPr lang="en-US" sz="2800" b="1" dirty="0">
                <a:ln>
                  <a:solidFill>
                    <a:schemeClr val="bg1"/>
                  </a:solidFill>
                </a:ln>
                <a:solidFill>
                  <a:schemeClr val="bg1"/>
                </a:solidFill>
                <a:latin typeface="Kruti Dev 010"/>
                <a:ea typeface="+mn-ea"/>
                <a:cs typeface="+mn-cs"/>
              </a:rPr>
              <a:t> </a:t>
            </a:r>
            <a:r>
              <a:rPr lang="en-US" sz="2800" b="1" dirty="0">
                <a:ln>
                  <a:solidFill>
                    <a:schemeClr val="bg1"/>
                  </a:solidFill>
                </a:ln>
                <a:solidFill>
                  <a:schemeClr val="bg1"/>
                </a:solidFill>
                <a:latin typeface="Kruti Dev 010" pitchFamily="2" charset="0"/>
                <a:ea typeface="+mn-ea"/>
                <a:cs typeface="+mn-cs"/>
              </a:rPr>
              <a:t>ch-lh- </a:t>
            </a:r>
            <a:r>
              <a:rPr lang="en-US" sz="2800" b="1" dirty="0">
                <a:ln>
                  <a:solidFill>
                    <a:schemeClr val="bg1"/>
                  </a:solidFill>
                </a:ln>
                <a:solidFill>
                  <a:schemeClr val="bg1"/>
                </a:solidFill>
                <a:latin typeface="Kruti Dev 010"/>
                <a:ea typeface="+mn-ea"/>
                <a:cs typeface="+mn-cs"/>
              </a:rPr>
              <a:t>ˆŒŒ </a:t>
            </a:r>
            <a:r>
              <a:rPr lang="en-US" sz="2800" b="1" dirty="0">
                <a:ln>
                  <a:solidFill>
                    <a:schemeClr val="bg1"/>
                  </a:solidFill>
                </a:ln>
                <a:solidFill>
                  <a:schemeClr val="bg1"/>
                </a:solidFill>
                <a:latin typeface="Kruti Dev 010" pitchFamily="2" charset="0"/>
                <a:ea typeface="+mn-ea"/>
                <a:cs typeface="+mn-cs"/>
              </a:rPr>
              <a:t>ch-lh-</a:t>
            </a:r>
          </a:p>
        </p:txBody>
      </p:sp>
      <p:sp>
        <p:nvSpPr>
          <p:cNvPr id="157" name="AutoShape 59"/>
          <p:cNvSpPr>
            <a:spLocks noChangeArrowheads="1"/>
          </p:cNvSpPr>
          <p:nvPr/>
        </p:nvSpPr>
        <p:spPr bwMode="auto">
          <a:xfrm>
            <a:off x="5348288" y="5956300"/>
            <a:ext cx="4010025" cy="835025"/>
          </a:xfrm>
          <a:prstGeom prst="roundRect">
            <a:avLst>
              <a:gd name="adj" fmla="val 16667"/>
            </a:avLst>
          </a:prstGeom>
          <a:noFill/>
          <a:ln w="57150">
            <a:solidFill>
              <a:schemeClr val="bg1"/>
            </a:solidFill>
            <a:round/>
            <a:headEnd/>
            <a:tailEnd/>
          </a:ln>
          <a:effectLst>
            <a:outerShdw blurRad="63500" dist="71842"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862284" name="Text Box 76"/>
          <p:cNvSpPr txBox="1">
            <a:spLocks noChangeArrowheads="1"/>
          </p:cNvSpPr>
          <p:nvPr/>
        </p:nvSpPr>
        <p:spPr bwMode="auto">
          <a:xfrm rot="20128963">
            <a:off x="3461051" y="1423492"/>
            <a:ext cx="2078037" cy="923330"/>
          </a:xfrm>
          <a:prstGeom prst="rect">
            <a:avLst/>
          </a:prstGeom>
          <a:noFill/>
          <a:ln w="12700">
            <a:noFill/>
            <a:miter lim="800000"/>
            <a:headEnd/>
            <a:tailEnd/>
          </a:ln>
          <a:effectLst/>
        </p:spPr>
        <p:txBody>
          <a:bodyPr>
            <a:spAutoFit/>
          </a:bodyPr>
          <a:lstStyle/>
          <a:p>
            <a:pPr algn="ctr">
              <a:spcBef>
                <a:spcPct val="50000"/>
              </a:spcBef>
              <a:defRPr/>
            </a:pPr>
            <a:r>
              <a:rPr lang="en-US" sz="5400" b="1" dirty="0">
                <a:solidFill>
                  <a:srgbClr val="00CC00"/>
                </a:solidFill>
                <a:effectLst>
                  <a:glow rad="139700">
                    <a:schemeClr val="bg1"/>
                  </a:glow>
                </a:effectLst>
                <a:latin typeface="Kruti Dev 010" pitchFamily="2" charset="0"/>
                <a:ea typeface="+mn-ea"/>
                <a:cs typeface="+mn-cs"/>
              </a:rPr>
              <a:t>’kkÅy</a:t>
            </a:r>
          </a:p>
        </p:txBody>
      </p:sp>
      <p:sp>
        <p:nvSpPr>
          <p:cNvPr id="862285" name="Text Box 77"/>
          <p:cNvSpPr txBox="1">
            <a:spLocks noChangeArrowheads="1"/>
          </p:cNvSpPr>
          <p:nvPr/>
        </p:nvSpPr>
        <p:spPr bwMode="auto">
          <a:xfrm rot="20128963">
            <a:off x="3162601" y="2549029"/>
            <a:ext cx="3179762" cy="923330"/>
          </a:xfrm>
          <a:prstGeom prst="rect">
            <a:avLst/>
          </a:prstGeom>
          <a:noFill/>
          <a:ln w="12700">
            <a:noFill/>
            <a:miter lim="800000"/>
            <a:headEnd/>
            <a:tailEnd/>
          </a:ln>
          <a:effectLst/>
        </p:spPr>
        <p:txBody>
          <a:bodyPr>
            <a:spAutoFit/>
          </a:bodyPr>
          <a:lstStyle/>
          <a:p>
            <a:pPr algn="ctr">
              <a:spcBef>
                <a:spcPct val="50000"/>
              </a:spcBef>
              <a:defRPr/>
            </a:pPr>
            <a:r>
              <a:rPr lang="en-US" sz="5400" b="1" dirty="0">
                <a:solidFill>
                  <a:srgbClr val="00CC00"/>
                </a:solidFill>
                <a:effectLst>
                  <a:glow rad="139700">
                    <a:schemeClr val="bg1"/>
                  </a:glow>
                </a:effectLst>
                <a:latin typeface="Kruti Dev 010" pitchFamily="2" charset="0"/>
                <a:ea typeface="+mn-ea"/>
                <a:cs typeface="+mn-cs"/>
              </a:rPr>
              <a:t>nkÅn</a:t>
            </a:r>
          </a:p>
        </p:txBody>
      </p:sp>
      <p:sp>
        <p:nvSpPr>
          <p:cNvPr id="862287" name="Text Box 79"/>
          <p:cNvSpPr txBox="1">
            <a:spLocks noChangeArrowheads="1"/>
          </p:cNvSpPr>
          <p:nvPr/>
        </p:nvSpPr>
        <p:spPr bwMode="auto">
          <a:xfrm rot="20128963">
            <a:off x="3229824" y="4911448"/>
            <a:ext cx="4105275" cy="923330"/>
          </a:xfrm>
          <a:prstGeom prst="rect">
            <a:avLst/>
          </a:prstGeom>
          <a:noFill/>
          <a:ln w="12700">
            <a:noFill/>
            <a:miter lim="800000"/>
            <a:headEnd/>
            <a:tailEnd/>
          </a:ln>
          <a:effectLst/>
        </p:spPr>
        <p:txBody>
          <a:bodyPr>
            <a:spAutoFit/>
          </a:bodyPr>
          <a:lstStyle/>
          <a:p>
            <a:pPr algn="ctr">
              <a:spcBef>
                <a:spcPct val="50000"/>
              </a:spcBef>
              <a:defRPr/>
            </a:pPr>
            <a:r>
              <a:rPr lang="en-US" sz="5400" b="1" dirty="0">
                <a:solidFill>
                  <a:srgbClr val="00CC00"/>
                </a:solidFill>
                <a:effectLst>
                  <a:glow rad="139700">
                    <a:schemeClr val="bg1"/>
                  </a:glow>
                </a:effectLst>
                <a:latin typeface="Kruti Dev 010" pitchFamily="2" charset="0"/>
                <a:ea typeface="+mn-ea"/>
                <a:cs typeface="+mn-cs"/>
              </a:rPr>
              <a:t>x`g ;q)</a:t>
            </a:r>
          </a:p>
        </p:txBody>
      </p:sp>
      <p:sp>
        <p:nvSpPr>
          <p:cNvPr id="862286" name="Text Box 78"/>
          <p:cNvSpPr txBox="1">
            <a:spLocks noChangeArrowheads="1"/>
          </p:cNvSpPr>
          <p:nvPr/>
        </p:nvSpPr>
        <p:spPr bwMode="auto">
          <a:xfrm rot="20128963">
            <a:off x="3003851" y="3687267"/>
            <a:ext cx="4406900" cy="923330"/>
          </a:xfrm>
          <a:prstGeom prst="rect">
            <a:avLst/>
          </a:prstGeom>
          <a:noFill/>
          <a:ln w="12700">
            <a:noFill/>
            <a:miter lim="800000"/>
            <a:headEnd/>
            <a:tailEnd/>
          </a:ln>
          <a:effectLst/>
        </p:spPr>
        <p:txBody>
          <a:bodyPr>
            <a:spAutoFit/>
          </a:bodyPr>
          <a:lstStyle/>
          <a:p>
            <a:pPr algn="ctr">
              <a:spcBef>
                <a:spcPct val="50000"/>
              </a:spcBef>
              <a:defRPr/>
            </a:pPr>
            <a:r>
              <a:rPr lang="en-US" sz="5400" b="1" dirty="0">
                <a:solidFill>
                  <a:srgbClr val="00CC00"/>
                </a:solidFill>
                <a:effectLst>
                  <a:glow rad="139700">
                    <a:schemeClr val="bg1"/>
                  </a:glow>
                </a:effectLst>
                <a:latin typeface="Kruti Dev 010" pitchFamily="2" charset="0"/>
                <a:ea typeface="+mn-ea"/>
                <a:cs typeface="+mn-cs"/>
              </a:rPr>
              <a:t>lkWykseu</a:t>
            </a:r>
          </a:p>
        </p:txBody>
      </p:sp>
      <p:pic>
        <p:nvPicPr>
          <p:cNvPr id="55362" name="Picture 53"/>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446588" y="204788"/>
            <a:ext cx="2095500" cy="1358900"/>
          </a:xfrm>
          <a:prstGeom prst="rect">
            <a:avLst/>
          </a:prstGeom>
          <a:noFill/>
          <a:ln w="76200">
            <a:solidFill>
              <a:srgbClr val="0000FF"/>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62318"/>
                                        </p:tgtEl>
                                        <p:attrNameLst>
                                          <p:attrName>style.visibility</p:attrName>
                                        </p:attrNameLst>
                                      </p:cBhvr>
                                      <p:to>
                                        <p:strVal val="visible"/>
                                      </p:to>
                                    </p:set>
                                    <p:anim calcmode="lin" valueType="num">
                                      <p:cBhvr additive="base">
                                        <p:cTn id="7" dur="500" fill="hold"/>
                                        <p:tgtEl>
                                          <p:spTgt spid="862318"/>
                                        </p:tgtEl>
                                        <p:attrNameLst>
                                          <p:attrName>ppt_x</p:attrName>
                                        </p:attrNameLst>
                                      </p:cBhvr>
                                      <p:tavLst>
                                        <p:tav tm="0">
                                          <p:val>
                                            <p:strVal val="0-#ppt_w/2"/>
                                          </p:val>
                                        </p:tav>
                                        <p:tav tm="100000">
                                          <p:val>
                                            <p:strVal val="#ppt_x"/>
                                          </p:val>
                                        </p:tav>
                                      </p:tavLst>
                                    </p:anim>
                                    <p:anim calcmode="lin" valueType="num">
                                      <p:cBhvr additive="base">
                                        <p:cTn id="8" dur="500" fill="hold"/>
                                        <p:tgtEl>
                                          <p:spTgt spid="86231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528" fill="hold" grpId="0" nodeType="clickEffect">
                                  <p:stCondLst>
                                    <p:cond delay="0"/>
                                  </p:stCondLst>
                                  <p:childTnLst>
                                    <p:set>
                                      <p:cBhvr>
                                        <p:cTn id="12" dur="1" fill="hold">
                                          <p:stCondLst>
                                            <p:cond delay="0"/>
                                          </p:stCondLst>
                                        </p:cTn>
                                        <p:tgtEl>
                                          <p:spTgt spid="862277"/>
                                        </p:tgtEl>
                                        <p:attrNameLst>
                                          <p:attrName>style.visibility</p:attrName>
                                        </p:attrNameLst>
                                      </p:cBhvr>
                                      <p:to>
                                        <p:strVal val="visible"/>
                                      </p:to>
                                    </p:set>
                                    <p:anim calcmode="lin" valueType="num">
                                      <p:cBhvr>
                                        <p:cTn id="13" dur="500" fill="hold"/>
                                        <p:tgtEl>
                                          <p:spTgt spid="862277"/>
                                        </p:tgtEl>
                                        <p:attrNameLst>
                                          <p:attrName>ppt_w</p:attrName>
                                        </p:attrNameLst>
                                      </p:cBhvr>
                                      <p:tavLst>
                                        <p:tav tm="0">
                                          <p:val>
                                            <p:fltVal val="0"/>
                                          </p:val>
                                        </p:tav>
                                        <p:tav tm="100000">
                                          <p:val>
                                            <p:strVal val="#ppt_w"/>
                                          </p:val>
                                        </p:tav>
                                      </p:tavLst>
                                    </p:anim>
                                    <p:anim calcmode="lin" valueType="num">
                                      <p:cBhvr>
                                        <p:cTn id="14" dur="500" fill="hold"/>
                                        <p:tgtEl>
                                          <p:spTgt spid="862277"/>
                                        </p:tgtEl>
                                        <p:attrNameLst>
                                          <p:attrName>ppt_h</p:attrName>
                                        </p:attrNameLst>
                                      </p:cBhvr>
                                      <p:tavLst>
                                        <p:tav tm="0">
                                          <p:val>
                                            <p:fltVal val="0"/>
                                          </p:val>
                                        </p:tav>
                                        <p:tav tm="100000">
                                          <p:val>
                                            <p:strVal val="#ppt_h"/>
                                          </p:val>
                                        </p:tav>
                                      </p:tavLst>
                                    </p:anim>
                                    <p:anim calcmode="lin" valueType="num">
                                      <p:cBhvr>
                                        <p:cTn id="15" dur="500" fill="hold"/>
                                        <p:tgtEl>
                                          <p:spTgt spid="862277"/>
                                        </p:tgtEl>
                                        <p:attrNameLst>
                                          <p:attrName>ppt_x</p:attrName>
                                        </p:attrNameLst>
                                      </p:cBhvr>
                                      <p:tavLst>
                                        <p:tav tm="0">
                                          <p:val>
                                            <p:fltVal val="0.5"/>
                                          </p:val>
                                        </p:tav>
                                        <p:tav tm="100000">
                                          <p:val>
                                            <p:strVal val="#ppt_x"/>
                                          </p:val>
                                        </p:tav>
                                      </p:tavLst>
                                    </p:anim>
                                    <p:anim calcmode="lin" valueType="num">
                                      <p:cBhvr>
                                        <p:cTn id="16" dur="500" fill="hold"/>
                                        <p:tgtEl>
                                          <p:spTgt spid="862277"/>
                                        </p:tgtEl>
                                        <p:attrNameLst>
                                          <p:attrName>ppt_y</p:attrName>
                                        </p:attrNameLst>
                                      </p:cBhvr>
                                      <p:tavLst>
                                        <p:tav tm="0">
                                          <p:val>
                                            <p:fltVal val="0.5"/>
                                          </p:val>
                                        </p:tav>
                                        <p:tav tm="100000">
                                          <p:val>
                                            <p:strVal val="#ppt_y"/>
                                          </p:val>
                                        </p:tav>
                                      </p:tavLst>
                                    </p:anim>
                                  </p:childTnLst>
                                  <p:subTnLst>
                                    <p:set>
                                      <p:cBhvr override="childStyle">
                                        <p:cTn dur="1" fill="hold" display="0" masterRel="nextClick" afterEffect="1"/>
                                        <p:tgtEl>
                                          <p:spTgt spid="862277"/>
                                        </p:tgtEl>
                                        <p:attrNameLst>
                                          <p:attrName>style.visibility</p:attrName>
                                        </p:attrNameLst>
                                      </p:cBhvr>
                                      <p:to>
                                        <p:strVal val="hidden"/>
                                      </p:to>
                                    </p:set>
                                  </p:subTnLst>
                                </p:cTn>
                              </p:par>
                            </p:childTnLst>
                          </p:cTn>
                        </p:par>
                      </p:childTnLst>
                    </p:cTn>
                  </p:par>
                  <p:par>
                    <p:cTn id="17" fill="hold" nodeType="clickPar">
                      <p:stCondLst>
                        <p:cond delay="indefinite"/>
                      </p:stCondLst>
                      <p:childTnLst>
                        <p:par>
                          <p:cTn id="18" fill="hold" nodeType="withGroup">
                            <p:stCondLst>
                              <p:cond delay="0"/>
                            </p:stCondLst>
                            <p:childTnLst>
                              <p:par>
                                <p:cTn id="19" presetID="23" presetClass="entr" presetSubtype="528" fill="hold" grpId="0" nodeType="clickEffect">
                                  <p:stCondLst>
                                    <p:cond delay="0"/>
                                  </p:stCondLst>
                                  <p:childTnLst>
                                    <p:set>
                                      <p:cBhvr>
                                        <p:cTn id="20" dur="1" fill="hold">
                                          <p:stCondLst>
                                            <p:cond delay="0"/>
                                          </p:stCondLst>
                                        </p:cTn>
                                        <p:tgtEl>
                                          <p:spTgt spid="862278"/>
                                        </p:tgtEl>
                                        <p:attrNameLst>
                                          <p:attrName>style.visibility</p:attrName>
                                        </p:attrNameLst>
                                      </p:cBhvr>
                                      <p:to>
                                        <p:strVal val="visible"/>
                                      </p:to>
                                    </p:set>
                                    <p:anim calcmode="lin" valueType="num">
                                      <p:cBhvr>
                                        <p:cTn id="21" dur="500" fill="hold"/>
                                        <p:tgtEl>
                                          <p:spTgt spid="862278"/>
                                        </p:tgtEl>
                                        <p:attrNameLst>
                                          <p:attrName>ppt_w</p:attrName>
                                        </p:attrNameLst>
                                      </p:cBhvr>
                                      <p:tavLst>
                                        <p:tav tm="0">
                                          <p:val>
                                            <p:fltVal val="0"/>
                                          </p:val>
                                        </p:tav>
                                        <p:tav tm="100000">
                                          <p:val>
                                            <p:strVal val="#ppt_w"/>
                                          </p:val>
                                        </p:tav>
                                      </p:tavLst>
                                    </p:anim>
                                    <p:anim calcmode="lin" valueType="num">
                                      <p:cBhvr>
                                        <p:cTn id="22" dur="500" fill="hold"/>
                                        <p:tgtEl>
                                          <p:spTgt spid="862278"/>
                                        </p:tgtEl>
                                        <p:attrNameLst>
                                          <p:attrName>ppt_h</p:attrName>
                                        </p:attrNameLst>
                                      </p:cBhvr>
                                      <p:tavLst>
                                        <p:tav tm="0">
                                          <p:val>
                                            <p:fltVal val="0"/>
                                          </p:val>
                                        </p:tav>
                                        <p:tav tm="100000">
                                          <p:val>
                                            <p:strVal val="#ppt_h"/>
                                          </p:val>
                                        </p:tav>
                                      </p:tavLst>
                                    </p:anim>
                                    <p:anim calcmode="lin" valueType="num">
                                      <p:cBhvr>
                                        <p:cTn id="23" dur="500" fill="hold"/>
                                        <p:tgtEl>
                                          <p:spTgt spid="862278"/>
                                        </p:tgtEl>
                                        <p:attrNameLst>
                                          <p:attrName>ppt_x</p:attrName>
                                        </p:attrNameLst>
                                      </p:cBhvr>
                                      <p:tavLst>
                                        <p:tav tm="0">
                                          <p:val>
                                            <p:fltVal val="0.5"/>
                                          </p:val>
                                        </p:tav>
                                        <p:tav tm="100000">
                                          <p:val>
                                            <p:strVal val="#ppt_x"/>
                                          </p:val>
                                        </p:tav>
                                      </p:tavLst>
                                    </p:anim>
                                    <p:anim calcmode="lin" valueType="num">
                                      <p:cBhvr>
                                        <p:cTn id="24" dur="500" fill="hold"/>
                                        <p:tgtEl>
                                          <p:spTgt spid="862278"/>
                                        </p:tgtEl>
                                        <p:attrNameLst>
                                          <p:attrName>ppt_y</p:attrName>
                                        </p:attrNameLst>
                                      </p:cBhvr>
                                      <p:tavLst>
                                        <p:tav tm="0">
                                          <p:val>
                                            <p:fltVal val="0.5"/>
                                          </p:val>
                                        </p:tav>
                                        <p:tav tm="100000">
                                          <p:val>
                                            <p:strVal val="#ppt_y"/>
                                          </p:val>
                                        </p:tav>
                                      </p:tavLst>
                                    </p:anim>
                                  </p:childTnLst>
                                  <p:subTnLst>
                                    <p:set>
                                      <p:cBhvr override="childStyle">
                                        <p:cTn dur="1" fill="hold" display="0" masterRel="nextClick" afterEffect="1"/>
                                        <p:tgtEl>
                                          <p:spTgt spid="862278"/>
                                        </p:tgtEl>
                                        <p:attrNameLst>
                                          <p:attrName>style.visibility</p:attrName>
                                        </p:attrNameLst>
                                      </p:cBhvr>
                                      <p:to>
                                        <p:strVal val="hidden"/>
                                      </p:to>
                                    </p:set>
                                  </p:subTnLst>
                                </p:cTn>
                              </p:par>
                            </p:childTnLst>
                          </p:cTn>
                        </p:par>
                      </p:childTnLst>
                    </p:cTn>
                  </p:par>
                  <p:par>
                    <p:cTn id="25" fill="hold" nodeType="clickPar">
                      <p:stCondLst>
                        <p:cond delay="indefinite"/>
                      </p:stCondLst>
                      <p:childTnLst>
                        <p:par>
                          <p:cTn id="26" fill="hold" nodeType="withGroup">
                            <p:stCondLst>
                              <p:cond delay="0"/>
                            </p:stCondLst>
                            <p:childTnLst>
                              <p:par>
                                <p:cTn id="27" presetID="23" presetClass="entr" presetSubtype="528" fill="hold" grpId="0" nodeType="clickEffect">
                                  <p:stCondLst>
                                    <p:cond delay="0"/>
                                  </p:stCondLst>
                                  <p:childTnLst>
                                    <p:set>
                                      <p:cBhvr>
                                        <p:cTn id="28" dur="1" fill="hold">
                                          <p:stCondLst>
                                            <p:cond delay="0"/>
                                          </p:stCondLst>
                                        </p:cTn>
                                        <p:tgtEl>
                                          <p:spTgt spid="862279"/>
                                        </p:tgtEl>
                                        <p:attrNameLst>
                                          <p:attrName>style.visibility</p:attrName>
                                        </p:attrNameLst>
                                      </p:cBhvr>
                                      <p:to>
                                        <p:strVal val="visible"/>
                                      </p:to>
                                    </p:set>
                                    <p:anim calcmode="lin" valueType="num">
                                      <p:cBhvr>
                                        <p:cTn id="29" dur="500" fill="hold"/>
                                        <p:tgtEl>
                                          <p:spTgt spid="862279"/>
                                        </p:tgtEl>
                                        <p:attrNameLst>
                                          <p:attrName>ppt_w</p:attrName>
                                        </p:attrNameLst>
                                      </p:cBhvr>
                                      <p:tavLst>
                                        <p:tav tm="0">
                                          <p:val>
                                            <p:fltVal val="0"/>
                                          </p:val>
                                        </p:tav>
                                        <p:tav tm="100000">
                                          <p:val>
                                            <p:strVal val="#ppt_w"/>
                                          </p:val>
                                        </p:tav>
                                      </p:tavLst>
                                    </p:anim>
                                    <p:anim calcmode="lin" valueType="num">
                                      <p:cBhvr>
                                        <p:cTn id="30" dur="500" fill="hold"/>
                                        <p:tgtEl>
                                          <p:spTgt spid="862279"/>
                                        </p:tgtEl>
                                        <p:attrNameLst>
                                          <p:attrName>ppt_h</p:attrName>
                                        </p:attrNameLst>
                                      </p:cBhvr>
                                      <p:tavLst>
                                        <p:tav tm="0">
                                          <p:val>
                                            <p:fltVal val="0"/>
                                          </p:val>
                                        </p:tav>
                                        <p:tav tm="100000">
                                          <p:val>
                                            <p:strVal val="#ppt_h"/>
                                          </p:val>
                                        </p:tav>
                                      </p:tavLst>
                                    </p:anim>
                                    <p:anim calcmode="lin" valueType="num">
                                      <p:cBhvr>
                                        <p:cTn id="31" dur="500" fill="hold"/>
                                        <p:tgtEl>
                                          <p:spTgt spid="862279"/>
                                        </p:tgtEl>
                                        <p:attrNameLst>
                                          <p:attrName>ppt_x</p:attrName>
                                        </p:attrNameLst>
                                      </p:cBhvr>
                                      <p:tavLst>
                                        <p:tav tm="0">
                                          <p:val>
                                            <p:fltVal val="0.5"/>
                                          </p:val>
                                        </p:tav>
                                        <p:tav tm="100000">
                                          <p:val>
                                            <p:strVal val="#ppt_x"/>
                                          </p:val>
                                        </p:tav>
                                      </p:tavLst>
                                    </p:anim>
                                    <p:anim calcmode="lin" valueType="num">
                                      <p:cBhvr>
                                        <p:cTn id="32" dur="500" fill="hold"/>
                                        <p:tgtEl>
                                          <p:spTgt spid="862279"/>
                                        </p:tgtEl>
                                        <p:attrNameLst>
                                          <p:attrName>ppt_y</p:attrName>
                                        </p:attrNameLst>
                                      </p:cBhvr>
                                      <p:tavLst>
                                        <p:tav tm="0">
                                          <p:val>
                                            <p:fltVal val="0.5"/>
                                          </p:val>
                                        </p:tav>
                                        <p:tav tm="100000">
                                          <p:val>
                                            <p:strVal val="#ppt_y"/>
                                          </p:val>
                                        </p:tav>
                                      </p:tavLst>
                                    </p:anim>
                                  </p:childTnLst>
                                  <p:subTnLst>
                                    <p:set>
                                      <p:cBhvr override="childStyle">
                                        <p:cTn dur="1" fill="hold" display="0" masterRel="nextClick" afterEffect="1"/>
                                        <p:tgtEl>
                                          <p:spTgt spid="862279"/>
                                        </p:tgtEl>
                                        <p:attrNameLst>
                                          <p:attrName>style.visibility</p:attrName>
                                        </p:attrNameLst>
                                      </p:cBhvr>
                                      <p:to>
                                        <p:strVal val="hidden"/>
                                      </p:to>
                                    </p:set>
                                  </p:subTnLst>
                                </p:cTn>
                              </p:par>
                            </p:childTnLst>
                          </p:cTn>
                        </p:par>
                      </p:childTnLst>
                    </p:cTn>
                  </p:par>
                  <p:par>
                    <p:cTn id="33" fill="hold" nodeType="clickPar">
                      <p:stCondLst>
                        <p:cond delay="indefinite"/>
                      </p:stCondLst>
                      <p:childTnLst>
                        <p:par>
                          <p:cTn id="34" fill="hold" nodeType="withGroup">
                            <p:stCondLst>
                              <p:cond delay="0"/>
                            </p:stCondLst>
                            <p:childTnLst>
                              <p:par>
                                <p:cTn id="35" presetID="23" presetClass="entr" presetSubtype="528" fill="hold" grpId="0" nodeType="clickEffect">
                                  <p:stCondLst>
                                    <p:cond delay="0"/>
                                  </p:stCondLst>
                                  <p:childTnLst>
                                    <p:set>
                                      <p:cBhvr>
                                        <p:cTn id="36" dur="1" fill="hold">
                                          <p:stCondLst>
                                            <p:cond delay="0"/>
                                          </p:stCondLst>
                                        </p:cTn>
                                        <p:tgtEl>
                                          <p:spTgt spid="862280"/>
                                        </p:tgtEl>
                                        <p:attrNameLst>
                                          <p:attrName>style.visibility</p:attrName>
                                        </p:attrNameLst>
                                      </p:cBhvr>
                                      <p:to>
                                        <p:strVal val="visible"/>
                                      </p:to>
                                    </p:set>
                                    <p:anim calcmode="lin" valueType="num">
                                      <p:cBhvr>
                                        <p:cTn id="37" dur="500" fill="hold"/>
                                        <p:tgtEl>
                                          <p:spTgt spid="862280"/>
                                        </p:tgtEl>
                                        <p:attrNameLst>
                                          <p:attrName>ppt_w</p:attrName>
                                        </p:attrNameLst>
                                      </p:cBhvr>
                                      <p:tavLst>
                                        <p:tav tm="0">
                                          <p:val>
                                            <p:fltVal val="0"/>
                                          </p:val>
                                        </p:tav>
                                        <p:tav tm="100000">
                                          <p:val>
                                            <p:strVal val="#ppt_w"/>
                                          </p:val>
                                        </p:tav>
                                      </p:tavLst>
                                    </p:anim>
                                    <p:anim calcmode="lin" valueType="num">
                                      <p:cBhvr>
                                        <p:cTn id="38" dur="500" fill="hold"/>
                                        <p:tgtEl>
                                          <p:spTgt spid="862280"/>
                                        </p:tgtEl>
                                        <p:attrNameLst>
                                          <p:attrName>ppt_h</p:attrName>
                                        </p:attrNameLst>
                                      </p:cBhvr>
                                      <p:tavLst>
                                        <p:tav tm="0">
                                          <p:val>
                                            <p:fltVal val="0"/>
                                          </p:val>
                                        </p:tav>
                                        <p:tav tm="100000">
                                          <p:val>
                                            <p:strVal val="#ppt_h"/>
                                          </p:val>
                                        </p:tav>
                                      </p:tavLst>
                                    </p:anim>
                                    <p:anim calcmode="lin" valueType="num">
                                      <p:cBhvr>
                                        <p:cTn id="39" dur="500" fill="hold"/>
                                        <p:tgtEl>
                                          <p:spTgt spid="862280"/>
                                        </p:tgtEl>
                                        <p:attrNameLst>
                                          <p:attrName>ppt_x</p:attrName>
                                        </p:attrNameLst>
                                      </p:cBhvr>
                                      <p:tavLst>
                                        <p:tav tm="0">
                                          <p:val>
                                            <p:fltVal val="0.5"/>
                                          </p:val>
                                        </p:tav>
                                        <p:tav tm="100000">
                                          <p:val>
                                            <p:strVal val="#ppt_x"/>
                                          </p:val>
                                        </p:tav>
                                      </p:tavLst>
                                    </p:anim>
                                    <p:anim calcmode="lin" valueType="num">
                                      <p:cBhvr>
                                        <p:cTn id="40" dur="500" fill="hold"/>
                                        <p:tgtEl>
                                          <p:spTgt spid="862280"/>
                                        </p:tgtEl>
                                        <p:attrNameLst>
                                          <p:attrName>ppt_y</p:attrName>
                                        </p:attrNameLst>
                                      </p:cBhvr>
                                      <p:tavLst>
                                        <p:tav tm="0">
                                          <p:val>
                                            <p:fltVal val="0.5"/>
                                          </p:val>
                                        </p:tav>
                                        <p:tav tm="100000">
                                          <p:val>
                                            <p:strVal val="#ppt_y"/>
                                          </p:val>
                                        </p:tav>
                                      </p:tavLst>
                                    </p:anim>
                                  </p:childTnLst>
                                  <p:subTnLst>
                                    <p:set>
                                      <p:cBhvr override="childStyle">
                                        <p:cTn dur="1" fill="hold" display="0" masterRel="nextClick" afterEffect="1"/>
                                        <p:tgtEl>
                                          <p:spTgt spid="862280"/>
                                        </p:tgtEl>
                                        <p:attrNameLst>
                                          <p:attrName>style.visibility</p:attrName>
                                        </p:attrNameLst>
                                      </p:cBhvr>
                                      <p:to>
                                        <p:strVal val="hidden"/>
                                      </p:to>
                                    </p:set>
                                  </p:sub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8" fill="hold" nodeType="clickEffect">
                                  <p:stCondLst>
                                    <p:cond delay="0"/>
                                  </p:stCondLst>
                                  <p:childTnLst>
                                    <p:set>
                                      <p:cBhvr>
                                        <p:cTn id="44" dur="1" fill="hold">
                                          <p:stCondLst>
                                            <p:cond delay="0"/>
                                          </p:stCondLst>
                                        </p:cTn>
                                        <p:tgtEl>
                                          <p:spTgt spid="862284"/>
                                        </p:tgtEl>
                                        <p:attrNameLst>
                                          <p:attrName>style.visibility</p:attrName>
                                        </p:attrNameLst>
                                      </p:cBhvr>
                                      <p:to>
                                        <p:strVal val="visible"/>
                                      </p:to>
                                    </p:set>
                                    <p:anim calcmode="lin" valueType="num">
                                      <p:cBhvr additive="base">
                                        <p:cTn id="45" dur="500" fill="hold"/>
                                        <p:tgtEl>
                                          <p:spTgt spid="862284"/>
                                        </p:tgtEl>
                                        <p:attrNameLst>
                                          <p:attrName>ppt_x</p:attrName>
                                        </p:attrNameLst>
                                      </p:cBhvr>
                                      <p:tavLst>
                                        <p:tav tm="0">
                                          <p:val>
                                            <p:strVal val="0-#ppt_w/2"/>
                                          </p:val>
                                        </p:tav>
                                        <p:tav tm="100000">
                                          <p:val>
                                            <p:strVal val="#ppt_x"/>
                                          </p:val>
                                        </p:tav>
                                      </p:tavLst>
                                    </p:anim>
                                    <p:anim calcmode="lin" valueType="num">
                                      <p:cBhvr additive="base">
                                        <p:cTn id="46" dur="500" fill="hold"/>
                                        <p:tgtEl>
                                          <p:spTgt spid="862284"/>
                                        </p:tgtEl>
                                        <p:attrNameLst>
                                          <p:attrName>ppt_y</p:attrName>
                                        </p:attrNameLst>
                                      </p:cBhvr>
                                      <p:tavLst>
                                        <p:tav tm="0">
                                          <p:val>
                                            <p:strVal val="#ppt_y"/>
                                          </p:val>
                                        </p:tav>
                                        <p:tav tm="100000">
                                          <p:val>
                                            <p:strVal val="#ppt_y"/>
                                          </p:val>
                                        </p:tav>
                                      </p:tavLst>
                                    </p:anim>
                                  </p:childTnLst>
                                </p:cTn>
                              </p:par>
                            </p:childTnLst>
                          </p:cTn>
                        </p:par>
                        <p:par>
                          <p:cTn id="47" fill="hold" nodeType="afterGroup">
                            <p:stCondLst>
                              <p:cond delay="500"/>
                            </p:stCondLst>
                            <p:childTnLst>
                              <p:par>
                                <p:cTn id="48" presetID="2" presetClass="entr" presetSubtype="8" fill="hold" nodeType="afterEffect">
                                  <p:stCondLst>
                                    <p:cond delay="0"/>
                                  </p:stCondLst>
                                  <p:childTnLst>
                                    <p:set>
                                      <p:cBhvr>
                                        <p:cTn id="49" dur="1" fill="hold">
                                          <p:stCondLst>
                                            <p:cond delay="0"/>
                                          </p:stCondLst>
                                        </p:cTn>
                                        <p:tgtEl>
                                          <p:spTgt spid="862285"/>
                                        </p:tgtEl>
                                        <p:attrNameLst>
                                          <p:attrName>style.visibility</p:attrName>
                                        </p:attrNameLst>
                                      </p:cBhvr>
                                      <p:to>
                                        <p:strVal val="visible"/>
                                      </p:to>
                                    </p:set>
                                    <p:anim calcmode="lin" valueType="num">
                                      <p:cBhvr additive="base">
                                        <p:cTn id="50" dur="500" fill="hold"/>
                                        <p:tgtEl>
                                          <p:spTgt spid="862285"/>
                                        </p:tgtEl>
                                        <p:attrNameLst>
                                          <p:attrName>ppt_x</p:attrName>
                                        </p:attrNameLst>
                                      </p:cBhvr>
                                      <p:tavLst>
                                        <p:tav tm="0">
                                          <p:val>
                                            <p:strVal val="0-#ppt_w/2"/>
                                          </p:val>
                                        </p:tav>
                                        <p:tav tm="100000">
                                          <p:val>
                                            <p:strVal val="#ppt_x"/>
                                          </p:val>
                                        </p:tav>
                                      </p:tavLst>
                                    </p:anim>
                                    <p:anim calcmode="lin" valueType="num">
                                      <p:cBhvr additive="base">
                                        <p:cTn id="51" dur="500" fill="hold"/>
                                        <p:tgtEl>
                                          <p:spTgt spid="862285"/>
                                        </p:tgtEl>
                                        <p:attrNameLst>
                                          <p:attrName>ppt_y</p:attrName>
                                        </p:attrNameLst>
                                      </p:cBhvr>
                                      <p:tavLst>
                                        <p:tav tm="0">
                                          <p:val>
                                            <p:strVal val="#ppt_y"/>
                                          </p:val>
                                        </p:tav>
                                        <p:tav tm="100000">
                                          <p:val>
                                            <p:strVal val="#ppt_y"/>
                                          </p:val>
                                        </p:tav>
                                      </p:tavLst>
                                    </p:anim>
                                  </p:childTnLst>
                                </p:cTn>
                              </p:par>
                            </p:childTnLst>
                          </p:cTn>
                        </p:par>
                        <p:par>
                          <p:cTn id="52" fill="hold" nodeType="afterGroup">
                            <p:stCondLst>
                              <p:cond delay="1000"/>
                            </p:stCondLst>
                            <p:childTnLst>
                              <p:par>
                                <p:cTn id="53" presetID="2" presetClass="entr" presetSubtype="8" fill="hold" nodeType="afterEffect">
                                  <p:stCondLst>
                                    <p:cond delay="0"/>
                                  </p:stCondLst>
                                  <p:childTnLst>
                                    <p:set>
                                      <p:cBhvr>
                                        <p:cTn id="54" dur="1" fill="hold">
                                          <p:stCondLst>
                                            <p:cond delay="0"/>
                                          </p:stCondLst>
                                        </p:cTn>
                                        <p:tgtEl>
                                          <p:spTgt spid="862286"/>
                                        </p:tgtEl>
                                        <p:attrNameLst>
                                          <p:attrName>style.visibility</p:attrName>
                                        </p:attrNameLst>
                                      </p:cBhvr>
                                      <p:to>
                                        <p:strVal val="visible"/>
                                      </p:to>
                                    </p:set>
                                    <p:anim calcmode="lin" valueType="num">
                                      <p:cBhvr additive="base">
                                        <p:cTn id="55" dur="500" fill="hold"/>
                                        <p:tgtEl>
                                          <p:spTgt spid="862286"/>
                                        </p:tgtEl>
                                        <p:attrNameLst>
                                          <p:attrName>ppt_x</p:attrName>
                                        </p:attrNameLst>
                                      </p:cBhvr>
                                      <p:tavLst>
                                        <p:tav tm="0">
                                          <p:val>
                                            <p:strVal val="0-#ppt_w/2"/>
                                          </p:val>
                                        </p:tav>
                                        <p:tav tm="100000">
                                          <p:val>
                                            <p:strVal val="#ppt_x"/>
                                          </p:val>
                                        </p:tav>
                                      </p:tavLst>
                                    </p:anim>
                                    <p:anim calcmode="lin" valueType="num">
                                      <p:cBhvr additive="base">
                                        <p:cTn id="56" dur="500" fill="hold"/>
                                        <p:tgtEl>
                                          <p:spTgt spid="862286"/>
                                        </p:tgtEl>
                                        <p:attrNameLst>
                                          <p:attrName>ppt_y</p:attrName>
                                        </p:attrNameLst>
                                      </p:cBhvr>
                                      <p:tavLst>
                                        <p:tav tm="0">
                                          <p:val>
                                            <p:strVal val="#ppt_y"/>
                                          </p:val>
                                        </p:tav>
                                        <p:tav tm="100000">
                                          <p:val>
                                            <p:strVal val="#ppt_y"/>
                                          </p:val>
                                        </p:tav>
                                      </p:tavLst>
                                    </p:anim>
                                  </p:childTnLst>
                                </p:cTn>
                              </p:par>
                            </p:childTnLst>
                          </p:cTn>
                        </p:par>
                        <p:par>
                          <p:cTn id="57" fill="hold" nodeType="afterGroup">
                            <p:stCondLst>
                              <p:cond delay="1500"/>
                            </p:stCondLst>
                            <p:childTnLst>
                              <p:par>
                                <p:cTn id="58" presetID="2" presetClass="entr" presetSubtype="8" fill="hold" nodeType="afterEffect">
                                  <p:stCondLst>
                                    <p:cond delay="0"/>
                                  </p:stCondLst>
                                  <p:childTnLst>
                                    <p:set>
                                      <p:cBhvr>
                                        <p:cTn id="59" dur="1" fill="hold">
                                          <p:stCondLst>
                                            <p:cond delay="0"/>
                                          </p:stCondLst>
                                        </p:cTn>
                                        <p:tgtEl>
                                          <p:spTgt spid="862287"/>
                                        </p:tgtEl>
                                        <p:attrNameLst>
                                          <p:attrName>style.visibility</p:attrName>
                                        </p:attrNameLst>
                                      </p:cBhvr>
                                      <p:to>
                                        <p:strVal val="visible"/>
                                      </p:to>
                                    </p:set>
                                    <p:anim calcmode="lin" valueType="num">
                                      <p:cBhvr additive="base">
                                        <p:cTn id="60" dur="500" fill="hold"/>
                                        <p:tgtEl>
                                          <p:spTgt spid="862287"/>
                                        </p:tgtEl>
                                        <p:attrNameLst>
                                          <p:attrName>ppt_x</p:attrName>
                                        </p:attrNameLst>
                                      </p:cBhvr>
                                      <p:tavLst>
                                        <p:tav tm="0">
                                          <p:val>
                                            <p:strVal val="0-#ppt_w/2"/>
                                          </p:val>
                                        </p:tav>
                                        <p:tav tm="100000">
                                          <p:val>
                                            <p:strVal val="#ppt_x"/>
                                          </p:val>
                                        </p:tav>
                                      </p:tavLst>
                                    </p:anim>
                                    <p:anim calcmode="lin" valueType="num">
                                      <p:cBhvr additive="base">
                                        <p:cTn id="61" dur="500" fill="hold"/>
                                        <p:tgtEl>
                                          <p:spTgt spid="86228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2277" grpId="0" animBg="1"/>
      <p:bldP spid="862278" grpId="0" animBg="1"/>
      <p:bldP spid="862280" grpId="0" animBg="1"/>
      <p:bldP spid="862279" grpId="0" animBg="1"/>
      <p:bldP spid="86231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Line 2"/>
          <p:cNvSpPr>
            <a:spLocks noChangeShapeType="1"/>
          </p:cNvSpPr>
          <p:nvPr/>
        </p:nvSpPr>
        <p:spPr bwMode="auto">
          <a:xfrm flipV="1">
            <a:off x="4038600" y="7037388"/>
            <a:ext cx="284163" cy="12700"/>
          </a:xfrm>
          <a:prstGeom prst="line">
            <a:avLst/>
          </a:prstGeom>
          <a:noFill/>
          <a:ln w="793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46" name="Line 3"/>
          <p:cNvSpPr>
            <a:spLocks noChangeShapeType="1"/>
          </p:cNvSpPr>
          <p:nvPr/>
        </p:nvSpPr>
        <p:spPr bwMode="auto">
          <a:xfrm>
            <a:off x="3232150" y="4732338"/>
            <a:ext cx="752475" cy="1587"/>
          </a:xfrm>
          <a:prstGeom prst="line">
            <a:avLst/>
          </a:prstGeom>
          <a:noFill/>
          <a:ln w="793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47" name="Line 4"/>
          <p:cNvSpPr>
            <a:spLocks noChangeShapeType="1"/>
          </p:cNvSpPr>
          <p:nvPr/>
        </p:nvSpPr>
        <p:spPr bwMode="auto">
          <a:xfrm flipV="1">
            <a:off x="1454150" y="7329488"/>
            <a:ext cx="2590800" cy="1587"/>
          </a:xfrm>
          <a:prstGeom prst="line">
            <a:avLst/>
          </a:prstGeom>
          <a:noFill/>
          <a:ln w="793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48" name="Line 5"/>
          <p:cNvSpPr>
            <a:spLocks noChangeShapeType="1"/>
          </p:cNvSpPr>
          <p:nvPr/>
        </p:nvSpPr>
        <p:spPr bwMode="auto">
          <a:xfrm flipV="1">
            <a:off x="1444625" y="338138"/>
            <a:ext cx="1588" cy="7034212"/>
          </a:xfrm>
          <a:prstGeom prst="line">
            <a:avLst/>
          </a:prstGeom>
          <a:noFill/>
          <a:ln w="793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49" name="Line 6"/>
          <p:cNvSpPr>
            <a:spLocks noChangeShapeType="1"/>
          </p:cNvSpPr>
          <p:nvPr/>
        </p:nvSpPr>
        <p:spPr bwMode="auto">
          <a:xfrm>
            <a:off x="1409700" y="360363"/>
            <a:ext cx="2566988" cy="1587"/>
          </a:xfrm>
          <a:prstGeom prst="line">
            <a:avLst/>
          </a:prstGeom>
          <a:noFill/>
          <a:ln w="793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50" name="Line 7"/>
          <p:cNvSpPr>
            <a:spLocks noChangeShapeType="1"/>
          </p:cNvSpPr>
          <p:nvPr/>
        </p:nvSpPr>
        <p:spPr bwMode="auto">
          <a:xfrm flipH="1" flipV="1">
            <a:off x="3948113" y="338138"/>
            <a:ext cx="1587" cy="4386262"/>
          </a:xfrm>
          <a:prstGeom prst="line">
            <a:avLst/>
          </a:prstGeom>
          <a:noFill/>
          <a:ln w="793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51" name="Freeform 8"/>
          <p:cNvSpPr>
            <a:spLocks/>
          </p:cNvSpPr>
          <p:nvPr/>
        </p:nvSpPr>
        <p:spPr bwMode="auto">
          <a:xfrm>
            <a:off x="3200400" y="4752975"/>
            <a:ext cx="738188" cy="2452688"/>
          </a:xfrm>
          <a:custGeom>
            <a:avLst/>
            <a:gdLst>
              <a:gd name="T0" fmla="*/ 2147483647 w 465"/>
              <a:gd name="T1" fmla="*/ 0 h 1561"/>
              <a:gd name="T2" fmla="*/ 2147483647 w 465"/>
              <a:gd name="T3" fmla="*/ 2147483647 h 1561"/>
              <a:gd name="T4" fmla="*/ 2147483647 w 465"/>
              <a:gd name="T5" fmla="*/ 2147483647 h 1561"/>
              <a:gd name="T6" fmla="*/ 0 w 465"/>
              <a:gd name="T7" fmla="*/ 2147483647 h 1561"/>
              <a:gd name="T8" fmla="*/ 2147483647 w 465"/>
              <a:gd name="T9" fmla="*/ 0 h 1561"/>
              <a:gd name="T10" fmla="*/ 0 60000 65536"/>
              <a:gd name="T11" fmla="*/ 0 60000 65536"/>
              <a:gd name="T12" fmla="*/ 0 60000 65536"/>
              <a:gd name="T13" fmla="*/ 0 60000 65536"/>
              <a:gd name="T14" fmla="*/ 0 60000 65536"/>
              <a:gd name="T15" fmla="*/ 0 w 465"/>
              <a:gd name="T16" fmla="*/ 0 h 1561"/>
              <a:gd name="T17" fmla="*/ 465 w 465"/>
              <a:gd name="T18" fmla="*/ 1561 h 1561"/>
            </a:gdLst>
            <a:ahLst/>
            <a:cxnLst>
              <a:cxn ang="T10">
                <a:pos x="T0" y="T1"/>
              </a:cxn>
              <a:cxn ang="T11">
                <a:pos x="T2" y="T3"/>
              </a:cxn>
              <a:cxn ang="T12">
                <a:pos x="T4" y="T5"/>
              </a:cxn>
              <a:cxn ang="T13">
                <a:pos x="T6" y="T7"/>
              </a:cxn>
              <a:cxn ang="T14">
                <a:pos x="T8" y="T9"/>
              </a:cxn>
            </a:cxnLst>
            <a:rect l="T15" t="T16" r="T17" b="T18"/>
            <a:pathLst>
              <a:path w="465" h="1561">
                <a:moveTo>
                  <a:pt x="50" y="0"/>
                </a:moveTo>
                <a:lnTo>
                  <a:pt x="465" y="1548"/>
                </a:lnTo>
                <a:lnTo>
                  <a:pt x="427" y="1561"/>
                </a:lnTo>
                <a:lnTo>
                  <a:pt x="0" y="12"/>
                </a:lnTo>
                <a:lnTo>
                  <a:pt x="5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352" name="Line 9"/>
          <p:cNvSpPr>
            <a:spLocks noChangeShapeType="1"/>
          </p:cNvSpPr>
          <p:nvPr/>
        </p:nvSpPr>
        <p:spPr bwMode="auto">
          <a:xfrm>
            <a:off x="3459163" y="4932363"/>
            <a:ext cx="798512" cy="1587"/>
          </a:xfrm>
          <a:prstGeom prst="line">
            <a:avLst/>
          </a:prstGeom>
          <a:noFill/>
          <a:ln w="793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53" name="Line 10"/>
          <p:cNvSpPr>
            <a:spLocks noChangeShapeType="1"/>
          </p:cNvSpPr>
          <p:nvPr/>
        </p:nvSpPr>
        <p:spPr bwMode="auto">
          <a:xfrm flipV="1">
            <a:off x="1825625" y="352425"/>
            <a:ext cx="1588" cy="6988175"/>
          </a:xfrm>
          <a:prstGeom prst="line">
            <a:avLst/>
          </a:prstGeom>
          <a:noFill/>
          <a:ln w="793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54" name="Freeform 11"/>
          <p:cNvSpPr>
            <a:spLocks/>
          </p:cNvSpPr>
          <p:nvPr/>
        </p:nvSpPr>
        <p:spPr bwMode="auto">
          <a:xfrm>
            <a:off x="3459163" y="4953000"/>
            <a:ext cx="638175" cy="2097088"/>
          </a:xfrm>
          <a:custGeom>
            <a:avLst/>
            <a:gdLst>
              <a:gd name="T0" fmla="*/ 2147483647 w 402"/>
              <a:gd name="T1" fmla="*/ 0 h 1321"/>
              <a:gd name="T2" fmla="*/ 2147483647 w 402"/>
              <a:gd name="T3" fmla="*/ 2147483647 h 1321"/>
              <a:gd name="T4" fmla="*/ 2147483647 w 402"/>
              <a:gd name="T5" fmla="*/ 2147483647 h 1321"/>
              <a:gd name="T6" fmla="*/ 0 w 402"/>
              <a:gd name="T7" fmla="*/ 2147483647 h 1321"/>
              <a:gd name="T8" fmla="*/ 2147483647 w 402"/>
              <a:gd name="T9" fmla="*/ 0 h 1321"/>
              <a:gd name="T10" fmla="*/ 0 60000 65536"/>
              <a:gd name="T11" fmla="*/ 0 60000 65536"/>
              <a:gd name="T12" fmla="*/ 0 60000 65536"/>
              <a:gd name="T13" fmla="*/ 0 60000 65536"/>
              <a:gd name="T14" fmla="*/ 0 60000 65536"/>
              <a:gd name="T15" fmla="*/ 0 w 402"/>
              <a:gd name="T16" fmla="*/ 0 h 1321"/>
              <a:gd name="T17" fmla="*/ 402 w 402"/>
              <a:gd name="T18" fmla="*/ 1321 h 1321"/>
            </a:gdLst>
            <a:ahLst/>
            <a:cxnLst>
              <a:cxn ang="T10">
                <a:pos x="T0" y="T1"/>
              </a:cxn>
              <a:cxn ang="T11">
                <a:pos x="T2" y="T3"/>
              </a:cxn>
              <a:cxn ang="T12">
                <a:pos x="T4" y="T5"/>
              </a:cxn>
              <a:cxn ang="T13">
                <a:pos x="T6" y="T7"/>
              </a:cxn>
              <a:cxn ang="T14">
                <a:pos x="T8" y="T9"/>
              </a:cxn>
            </a:cxnLst>
            <a:rect l="T15" t="T16" r="T17" b="T18"/>
            <a:pathLst>
              <a:path w="402" h="1321">
                <a:moveTo>
                  <a:pt x="51" y="0"/>
                </a:moveTo>
                <a:lnTo>
                  <a:pt x="402" y="1309"/>
                </a:lnTo>
                <a:lnTo>
                  <a:pt x="352" y="1321"/>
                </a:lnTo>
                <a:lnTo>
                  <a:pt x="0" y="12"/>
                </a:lnTo>
                <a:lnTo>
                  <a:pt x="5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355" name="Line 12"/>
          <p:cNvSpPr>
            <a:spLocks noChangeShapeType="1"/>
          </p:cNvSpPr>
          <p:nvPr/>
        </p:nvSpPr>
        <p:spPr bwMode="auto">
          <a:xfrm>
            <a:off x="3894138" y="7170738"/>
            <a:ext cx="192087" cy="1587"/>
          </a:xfrm>
          <a:prstGeom prst="line">
            <a:avLst/>
          </a:prstGeom>
          <a:noFill/>
          <a:ln w="793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56" name="Line 13"/>
          <p:cNvSpPr>
            <a:spLocks noChangeShapeType="1"/>
          </p:cNvSpPr>
          <p:nvPr/>
        </p:nvSpPr>
        <p:spPr bwMode="auto">
          <a:xfrm flipV="1">
            <a:off x="4044950" y="7180263"/>
            <a:ext cx="1588" cy="188912"/>
          </a:xfrm>
          <a:prstGeom prst="line">
            <a:avLst/>
          </a:prstGeom>
          <a:noFill/>
          <a:ln w="793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57" name="Line 14"/>
          <p:cNvSpPr>
            <a:spLocks noChangeShapeType="1"/>
          </p:cNvSpPr>
          <p:nvPr/>
        </p:nvSpPr>
        <p:spPr bwMode="auto">
          <a:xfrm>
            <a:off x="3949700" y="3638550"/>
            <a:ext cx="0" cy="100330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7358" name="Line 15"/>
          <p:cNvSpPr>
            <a:spLocks noChangeShapeType="1"/>
          </p:cNvSpPr>
          <p:nvPr/>
        </p:nvSpPr>
        <p:spPr bwMode="auto">
          <a:xfrm>
            <a:off x="3200400" y="4730750"/>
            <a:ext cx="330200"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7359" name="Rectangle 16"/>
          <p:cNvSpPr>
            <a:spLocks noChangeArrowheads="1"/>
          </p:cNvSpPr>
          <p:nvPr/>
        </p:nvSpPr>
        <p:spPr bwMode="auto">
          <a:xfrm>
            <a:off x="2532063" y="2266950"/>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57360" name="Line 17"/>
          <p:cNvSpPr>
            <a:spLocks noChangeShapeType="1"/>
          </p:cNvSpPr>
          <p:nvPr/>
        </p:nvSpPr>
        <p:spPr bwMode="auto">
          <a:xfrm>
            <a:off x="2044700" y="836613"/>
            <a:ext cx="1773238" cy="1587"/>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61" name="Line 18"/>
          <p:cNvSpPr>
            <a:spLocks noChangeShapeType="1"/>
          </p:cNvSpPr>
          <p:nvPr/>
        </p:nvSpPr>
        <p:spPr bwMode="auto">
          <a:xfrm>
            <a:off x="2044700" y="2214563"/>
            <a:ext cx="1773238" cy="1587"/>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62" name="Line 19"/>
          <p:cNvSpPr>
            <a:spLocks noChangeShapeType="1"/>
          </p:cNvSpPr>
          <p:nvPr/>
        </p:nvSpPr>
        <p:spPr bwMode="auto">
          <a:xfrm>
            <a:off x="2044700" y="2633663"/>
            <a:ext cx="1733550" cy="1587"/>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63" name="Line 20"/>
          <p:cNvSpPr>
            <a:spLocks noChangeShapeType="1"/>
          </p:cNvSpPr>
          <p:nvPr/>
        </p:nvSpPr>
        <p:spPr bwMode="auto">
          <a:xfrm>
            <a:off x="1984375" y="7110413"/>
            <a:ext cx="1654175" cy="1587"/>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64" name="Line 21"/>
          <p:cNvSpPr>
            <a:spLocks noChangeShapeType="1"/>
          </p:cNvSpPr>
          <p:nvPr/>
        </p:nvSpPr>
        <p:spPr bwMode="auto">
          <a:xfrm>
            <a:off x="2005013" y="6710363"/>
            <a:ext cx="1535112" cy="1587"/>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65" name="Line 22"/>
          <p:cNvSpPr>
            <a:spLocks noChangeShapeType="1"/>
          </p:cNvSpPr>
          <p:nvPr/>
        </p:nvSpPr>
        <p:spPr bwMode="auto">
          <a:xfrm>
            <a:off x="1984375" y="6291263"/>
            <a:ext cx="1455738" cy="1587"/>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66" name="Line 23"/>
          <p:cNvSpPr>
            <a:spLocks noChangeShapeType="1"/>
          </p:cNvSpPr>
          <p:nvPr/>
        </p:nvSpPr>
        <p:spPr bwMode="auto">
          <a:xfrm>
            <a:off x="2024063" y="5872163"/>
            <a:ext cx="1236662" cy="1587"/>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67" name="Line 24"/>
          <p:cNvSpPr>
            <a:spLocks noChangeShapeType="1"/>
          </p:cNvSpPr>
          <p:nvPr/>
        </p:nvSpPr>
        <p:spPr bwMode="auto">
          <a:xfrm>
            <a:off x="2044700" y="5511800"/>
            <a:ext cx="1216025" cy="1588"/>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68" name="Line 25"/>
          <p:cNvSpPr>
            <a:spLocks noChangeShapeType="1"/>
          </p:cNvSpPr>
          <p:nvPr/>
        </p:nvSpPr>
        <p:spPr bwMode="auto">
          <a:xfrm>
            <a:off x="2063750" y="5011738"/>
            <a:ext cx="1117600" cy="1587"/>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69" name="Line 26"/>
          <p:cNvSpPr>
            <a:spLocks noChangeShapeType="1"/>
          </p:cNvSpPr>
          <p:nvPr/>
        </p:nvSpPr>
        <p:spPr bwMode="auto">
          <a:xfrm>
            <a:off x="2063750" y="4532313"/>
            <a:ext cx="1376363" cy="1587"/>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70" name="Line 27"/>
          <p:cNvSpPr>
            <a:spLocks noChangeShapeType="1"/>
          </p:cNvSpPr>
          <p:nvPr/>
        </p:nvSpPr>
        <p:spPr bwMode="auto">
          <a:xfrm>
            <a:off x="2044700" y="4213225"/>
            <a:ext cx="1414463" cy="1588"/>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71" name="Line 28"/>
          <p:cNvSpPr>
            <a:spLocks noChangeShapeType="1"/>
          </p:cNvSpPr>
          <p:nvPr/>
        </p:nvSpPr>
        <p:spPr bwMode="auto">
          <a:xfrm>
            <a:off x="2063750" y="3673475"/>
            <a:ext cx="1774825" cy="1588"/>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372" name="Rectangle 33"/>
          <p:cNvSpPr>
            <a:spLocks noChangeArrowheads="1"/>
          </p:cNvSpPr>
          <p:nvPr/>
        </p:nvSpPr>
        <p:spPr bwMode="auto">
          <a:xfrm>
            <a:off x="3429000" y="4048125"/>
            <a:ext cx="2603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3800" b="1">
                <a:solidFill>
                  <a:srgbClr val="000000"/>
                </a:solidFill>
                <a:latin typeface="Kruti Dev 010" charset="0"/>
              </a:rPr>
              <a:t>}</a:t>
            </a:r>
            <a:endParaRPr lang="en-US" sz="1400">
              <a:latin typeface="Kruti Dev 010" charset="0"/>
            </a:endParaRPr>
          </a:p>
        </p:txBody>
      </p:sp>
      <p:sp>
        <p:nvSpPr>
          <p:cNvPr id="57373" name="AutoShape 34"/>
          <p:cNvSpPr>
            <a:spLocks noChangeArrowheads="1"/>
          </p:cNvSpPr>
          <p:nvPr/>
        </p:nvSpPr>
        <p:spPr bwMode="auto">
          <a:xfrm rot="16200000" flipH="1">
            <a:off x="2538413" y="4919662"/>
            <a:ext cx="241300" cy="479425"/>
          </a:xfrm>
          <a:prstGeom prst="rightArrow">
            <a:avLst>
              <a:gd name="adj1" fmla="val 50000"/>
              <a:gd name="adj2" fmla="val 50005"/>
            </a:avLst>
          </a:prstGeom>
          <a:solidFill>
            <a:schemeClr val="tx2"/>
          </a:solidFill>
          <a:ln w="12700">
            <a:solidFill>
              <a:schemeClr val="tx1"/>
            </a:solidFill>
            <a:miter lim="800000"/>
            <a:headEnd/>
            <a:tailEnd/>
          </a:ln>
        </p:spPr>
        <p:txBody>
          <a:bodyPr wrap="none" anchor="ctr"/>
          <a:lstStyle/>
          <a:p>
            <a:endParaRPr lang="en-US">
              <a:latin typeface="Kruti Dev 010" charset="0"/>
            </a:endParaRPr>
          </a:p>
        </p:txBody>
      </p:sp>
      <p:sp>
        <p:nvSpPr>
          <p:cNvPr id="57374" name="Rectangle 61"/>
          <p:cNvSpPr>
            <a:spLocks noChangeArrowheads="1"/>
          </p:cNvSpPr>
          <p:nvPr/>
        </p:nvSpPr>
        <p:spPr bwMode="auto">
          <a:xfrm>
            <a:off x="1808163" y="5091113"/>
            <a:ext cx="130175"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5600">
                <a:solidFill>
                  <a:srgbClr val="000000"/>
                </a:solidFill>
                <a:latin typeface="Kruti Dev 010" charset="0"/>
              </a:rPr>
              <a:t>(</a:t>
            </a:r>
            <a:endParaRPr lang="en-US" sz="2400">
              <a:latin typeface="Kruti Dev 010" charset="0"/>
            </a:endParaRPr>
          </a:p>
        </p:txBody>
      </p:sp>
      <p:sp>
        <p:nvSpPr>
          <p:cNvPr id="57375" name="Rectangle 62"/>
          <p:cNvSpPr>
            <a:spLocks noChangeArrowheads="1"/>
          </p:cNvSpPr>
          <p:nvPr/>
        </p:nvSpPr>
        <p:spPr bwMode="auto">
          <a:xfrm>
            <a:off x="3241675" y="5081588"/>
            <a:ext cx="449263"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5600">
                <a:solidFill>
                  <a:srgbClr val="000000"/>
                </a:solidFill>
                <a:latin typeface="Kruti Dev 010" charset="0"/>
              </a:rPr>
              <a:t>)</a:t>
            </a:r>
            <a:endParaRPr lang="en-US" sz="2400">
              <a:latin typeface="Kruti Dev 010" charset="0"/>
            </a:endParaRPr>
          </a:p>
        </p:txBody>
      </p:sp>
      <p:sp>
        <p:nvSpPr>
          <p:cNvPr id="57376" name="Rectangle 63"/>
          <p:cNvSpPr>
            <a:spLocks noChangeArrowheads="1"/>
          </p:cNvSpPr>
          <p:nvPr/>
        </p:nvSpPr>
        <p:spPr bwMode="auto">
          <a:xfrm>
            <a:off x="4979988" y="1119188"/>
            <a:ext cx="4708525" cy="61499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Kruti Dev 010" charset="0"/>
            </a:endParaRPr>
          </a:p>
        </p:txBody>
      </p:sp>
      <p:pic>
        <p:nvPicPr>
          <p:cNvPr id="57377" name="Picture 64"/>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967288" y="404813"/>
            <a:ext cx="4738687" cy="691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31" name="Rectangle 65"/>
          <p:cNvSpPr>
            <a:spLocks noChangeArrowheads="1"/>
          </p:cNvSpPr>
          <p:nvPr/>
        </p:nvSpPr>
        <p:spPr bwMode="auto">
          <a:xfrm>
            <a:off x="4968875" y="404813"/>
            <a:ext cx="4706938" cy="6875462"/>
          </a:xfrm>
          <a:prstGeom prst="rect">
            <a:avLst/>
          </a:prstGeom>
          <a:solidFill>
            <a:schemeClr val="tx1">
              <a:alpha val="50195"/>
            </a:schemeClr>
          </a:solidFill>
          <a:ln w="12700">
            <a:solidFill>
              <a:schemeClr val="tx1"/>
            </a:solidFill>
            <a:miter lim="800000"/>
            <a:headEnd/>
            <a:tailEnd/>
          </a:ln>
        </p:spPr>
        <p:txBody>
          <a:bodyPr wrap="none" anchor="ctr"/>
          <a:lstStyle/>
          <a:p>
            <a:pPr>
              <a:defRPr/>
            </a:pPr>
            <a:endParaRPr lang="en-US" dirty="0">
              <a:ln>
                <a:solidFill>
                  <a:schemeClr val="bg1"/>
                </a:solidFill>
              </a:ln>
              <a:latin typeface="Kruti Dev 010" pitchFamily="2" charset="0"/>
              <a:ea typeface="ＭＳ Ｐゴシック" pitchFamily="34" charset="-128"/>
              <a:cs typeface="+mn-cs"/>
            </a:endParaRPr>
          </a:p>
        </p:txBody>
      </p:sp>
      <p:sp>
        <p:nvSpPr>
          <p:cNvPr id="57379" name="Rectangle 66"/>
          <p:cNvSpPr>
            <a:spLocks noChangeArrowheads="1"/>
          </p:cNvSpPr>
          <p:nvPr/>
        </p:nvSpPr>
        <p:spPr bwMode="auto">
          <a:xfrm>
            <a:off x="5011738" y="433388"/>
            <a:ext cx="4694237" cy="6821487"/>
          </a:xfrm>
          <a:prstGeom prst="rect">
            <a:avLst/>
          </a:prstGeom>
          <a:noFill/>
          <a:ln w="133350">
            <a:solidFill>
              <a:srgbClr val="1822CD"/>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Kruti Dev 010" charset="0"/>
            </a:endParaRPr>
          </a:p>
        </p:txBody>
      </p:sp>
      <p:sp>
        <p:nvSpPr>
          <p:cNvPr id="864329" name="Rectangle 73"/>
          <p:cNvSpPr>
            <a:spLocks noChangeArrowheads="1"/>
          </p:cNvSpPr>
          <p:nvPr/>
        </p:nvSpPr>
        <p:spPr bwMode="auto">
          <a:xfrm>
            <a:off x="2205038" y="3236913"/>
            <a:ext cx="1135062" cy="430212"/>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defRPr/>
            </a:pPr>
            <a:r>
              <a:rPr lang="en-US" sz="2800" b="1">
                <a:solidFill>
                  <a:schemeClr val="hlink"/>
                </a:solidFill>
                <a:latin typeface="Kruti Dev 010" charset="0"/>
              </a:rPr>
              <a:t>ƒ </a:t>
            </a:r>
            <a:r>
              <a:rPr lang="ja-JP" altLang="en-US" sz="2800" b="1">
                <a:solidFill>
                  <a:schemeClr val="hlink"/>
                </a:solidFill>
                <a:latin typeface="Kruti Dev 010" charset="0"/>
              </a:rPr>
              <a:t>’</a:t>
            </a:r>
            <a:r>
              <a:rPr lang="en-US" sz="2800" b="1">
                <a:solidFill>
                  <a:schemeClr val="hlink"/>
                </a:solidFill>
                <a:latin typeface="Kruti Dev 010" charset="0"/>
              </a:rPr>
              <a:t>kew,y</a:t>
            </a:r>
            <a:endParaRPr lang="en-US" sz="2800">
              <a:solidFill>
                <a:schemeClr val="hlink"/>
              </a:solidFill>
              <a:latin typeface="Kruti Dev 010" charset="0"/>
            </a:endParaRPr>
          </a:p>
        </p:txBody>
      </p:sp>
      <p:sp>
        <p:nvSpPr>
          <p:cNvPr id="864330" name="Rectangle 74"/>
          <p:cNvSpPr>
            <a:spLocks noChangeArrowheads="1"/>
          </p:cNvSpPr>
          <p:nvPr/>
        </p:nvSpPr>
        <p:spPr bwMode="auto">
          <a:xfrm>
            <a:off x="2130425" y="3730625"/>
            <a:ext cx="835025" cy="430213"/>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defRPr/>
            </a:pPr>
            <a:r>
              <a:rPr lang="en-US" sz="2800" b="1">
                <a:solidFill>
                  <a:schemeClr val="hlink"/>
                </a:solidFill>
                <a:latin typeface="Kruti Dev 010" charset="0"/>
              </a:rPr>
              <a:t>„ </a:t>
            </a:r>
            <a:r>
              <a:rPr lang="ja-JP" altLang="en-US" sz="2800" b="1">
                <a:solidFill>
                  <a:schemeClr val="hlink"/>
                </a:solidFill>
                <a:latin typeface="Kruti Dev 010" charset="0"/>
              </a:rPr>
              <a:t>’</a:t>
            </a:r>
            <a:r>
              <a:rPr lang="en-US" sz="2800" b="1">
                <a:solidFill>
                  <a:schemeClr val="hlink"/>
                </a:solidFill>
                <a:latin typeface="Kruti Dev 010" charset="0"/>
              </a:rPr>
              <a:t>kew-</a:t>
            </a:r>
          </a:p>
        </p:txBody>
      </p:sp>
      <p:sp>
        <p:nvSpPr>
          <p:cNvPr id="57382" name="Text Box 80"/>
          <p:cNvSpPr txBox="1">
            <a:spLocks noChangeArrowheads="1"/>
          </p:cNvSpPr>
          <p:nvPr/>
        </p:nvSpPr>
        <p:spPr bwMode="auto">
          <a:xfrm>
            <a:off x="9050338" y="7342188"/>
            <a:ext cx="2397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latin typeface="Kruti Dev 010" charset="0"/>
              </a:rPr>
              <a:t> </a:t>
            </a:r>
          </a:p>
        </p:txBody>
      </p:sp>
      <p:sp>
        <p:nvSpPr>
          <p:cNvPr id="57383" name="Text Box 101"/>
          <p:cNvSpPr txBox="1">
            <a:spLocks noChangeArrowheads="1"/>
          </p:cNvSpPr>
          <p:nvPr/>
        </p:nvSpPr>
        <p:spPr bwMode="auto">
          <a:xfrm rot="-5400000">
            <a:off x="-1285081" y="3559969"/>
            <a:ext cx="56149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endParaRPr lang="en-US" sz="1000">
              <a:latin typeface="Kruti Dev 010" charset="0"/>
            </a:endParaRPr>
          </a:p>
        </p:txBody>
      </p:sp>
      <p:sp>
        <p:nvSpPr>
          <p:cNvPr id="864348" name="Rectangle 92"/>
          <p:cNvSpPr>
            <a:spLocks noChangeArrowheads="1"/>
          </p:cNvSpPr>
          <p:nvPr/>
        </p:nvSpPr>
        <p:spPr bwMode="auto">
          <a:xfrm>
            <a:off x="6727825" y="641350"/>
            <a:ext cx="2706688" cy="625475"/>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3200" b="1" i="1" dirty="0">
                <a:solidFill>
                  <a:srgbClr val="66FFFF"/>
                </a:solidFill>
                <a:latin typeface="Kruti Dev 010" pitchFamily="2" charset="0"/>
              </a:rPr>
              <a:t> </a:t>
            </a:r>
            <a:endParaRPr lang="en-US" sz="1400" b="1" u="sng" dirty="0">
              <a:solidFill>
                <a:srgbClr val="66FFFF"/>
              </a:solidFill>
              <a:latin typeface="Kruti Dev 010" pitchFamily="2" charset="0"/>
            </a:endParaRPr>
          </a:p>
        </p:txBody>
      </p:sp>
      <p:sp>
        <p:nvSpPr>
          <p:cNvPr id="57385" name="Text Box 96"/>
          <p:cNvSpPr txBox="1">
            <a:spLocks noChangeArrowheads="1"/>
          </p:cNvSpPr>
          <p:nvPr/>
        </p:nvSpPr>
        <p:spPr bwMode="auto">
          <a:xfrm>
            <a:off x="9107488" y="7467600"/>
            <a:ext cx="1841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endParaRPr lang="en-US" sz="1000" b="1">
              <a:latin typeface="Kruti Dev 010" charset="0"/>
            </a:endParaRPr>
          </a:p>
        </p:txBody>
      </p:sp>
      <p:sp>
        <p:nvSpPr>
          <p:cNvPr id="57386" name="Text Box 97"/>
          <p:cNvSpPr txBox="1">
            <a:spLocks noChangeArrowheads="1"/>
          </p:cNvSpPr>
          <p:nvPr/>
        </p:nvSpPr>
        <p:spPr bwMode="auto">
          <a:xfrm>
            <a:off x="9015413" y="7353300"/>
            <a:ext cx="29368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latin typeface="Kruti Dev 010" charset="0"/>
              </a:rPr>
              <a:t>27</a:t>
            </a:r>
          </a:p>
        </p:txBody>
      </p:sp>
      <p:sp>
        <p:nvSpPr>
          <p:cNvPr id="864354" name="Rectangle 98"/>
          <p:cNvSpPr>
            <a:spLocks noChangeArrowheads="1"/>
          </p:cNvSpPr>
          <p:nvPr/>
        </p:nvSpPr>
        <p:spPr bwMode="auto">
          <a:xfrm>
            <a:off x="6472238" y="555625"/>
            <a:ext cx="3101975" cy="558800"/>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2800" b="1" i="1" dirty="0">
                <a:solidFill>
                  <a:schemeClr val="bg1"/>
                </a:solidFill>
                <a:latin typeface="Kruti Dev 010" pitchFamily="2" charset="0"/>
              </a:rPr>
              <a:t> </a:t>
            </a:r>
            <a:endParaRPr lang="en-US" b="1" u="sng" dirty="0">
              <a:solidFill>
                <a:schemeClr val="bg1"/>
              </a:solidFill>
              <a:latin typeface="Kruti Dev 010" pitchFamily="2" charset="0"/>
            </a:endParaRPr>
          </a:p>
        </p:txBody>
      </p:sp>
      <p:grpSp>
        <p:nvGrpSpPr>
          <p:cNvPr id="57388" name="Group 68"/>
          <p:cNvGrpSpPr>
            <a:grpSpLocks/>
          </p:cNvGrpSpPr>
          <p:nvPr/>
        </p:nvGrpSpPr>
        <p:grpSpPr bwMode="auto">
          <a:xfrm>
            <a:off x="3251200" y="2901950"/>
            <a:ext cx="712788" cy="1497013"/>
            <a:chOff x="6153150" y="2946399"/>
            <a:chExt cx="901700" cy="1682750"/>
          </a:xfrm>
        </p:grpSpPr>
        <p:grpSp>
          <p:nvGrpSpPr>
            <p:cNvPr id="57406" name="Group 85"/>
            <p:cNvGrpSpPr>
              <a:grpSpLocks/>
            </p:cNvGrpSpPr>
            <p:nvPr/>
          </p:nvGrpSpPr>
          <p:grpSpPr bwMode="auto">
            <a:xfrm>
              <a:off x="6153150" y="3681413"/>
              <a:ext cx="901700" cy="947736"/>
              <a:chOff x="1557" y="1007"/>
              <a:chExt cx="2105" cy="1949"/>
            </a:xfrm>
          </p:grpSpPr>
          <p:grpSp>
            <p:nvGrpSpPr>
              <p:cNvPr id="57408" name="Group 87"/>
              <p:cNvGrpSpPr>
                <a:grpSpLocks/>
              </p:cNvGrpSpPr>
              <p:nvPr/>
            </p:nvGrpSpPr>
            <p:grpSpPr bwMode="auto">
              <a:xfrm>
                <a:off x="1557" y="1209"/>
                <a:ext cx="2105" cy="1421"/>
                <a:chOff x="578" y="2316"/>
                <a:chExt cx="2105" cy="1421"/>
              </a:xfrm>
            </p:grpSpPr>
            <p:sp>
              <p:nvSpPr>
                <p:cNvPr id="57414" name="Freeform 88" descr="Cork"/>
                <p:cNvSpPr>
                  <a:spLocks/>
                </p:cNvSpPr>
                <p:nvPr/>
              </p:nvSpPr>
              <p:spPr bwMode="auto">
                <a:xfrm>
                  <a:off x="633" y="2316"/>
                  <a:ext cx="2050" cy="256"/>
                </a:xfrm>
                <a:custGeom>
                  <a:avLst/>
                  <a:gdLst>
                    <a:gd name="T0" fmla="*/ 2147483647 w 592"/>
                    <a:gd name="T1" fmla="*/ 2147483647 h 90"/>
                    <a:gd name="T2" fmla="*/ 2147483647 w 592"/>
                    <a:gd name="T3" fmla="*/ 2147483647 h 90"/>
                    <a:gd name="T4" fmla="*/ 2147483647 w 592"/>
                    <a:gd name="T5" fmla="*/ 2147483647 h 90"/>
                    <a:gd name="T6" fmla="*/ 2147483647 w 592"/>
                    <a:gd name="T7" fmla="*/ 2147483647 h 90"/>
                    <a:gd name="T8" fmla="*/ 2147483647 w 592"/>
                    <a:gd name="T9" fmla="*/ 2147483647 h 90"/>
                    <a:gd name="T10" fmla="*/ 2147483647 w 592"/>
                    <a:gd name="T11" fmla="*/ 2147483647 h 90"/>
                    <a:gd name="T12" fmla="*/ 2147483647 w 592"/>
                    <a:gd name="T13" fmla="*/ 2147483647 h 90"/>
                    <a:gd name="T14" fmla="*/ 2147483647 w 592"/>
                    <a:gd name="T15" fmla="*/ 2147483647 h 90"/>
                    <a:gd name="T16" fmla="*/ 2147483647 w 592"/>
                    <a:gd name="T17" fmla="*/ 2147483647 h 90"/>
                    <a:gd name="T18" fmla="*/ 2147483647 w 592"/>
                    <a:gd name="T19" fmla="*/ 2147483647 h 90"/>
                    <a:gd name="T20" fmla="*/ 2147483647 w 592"/>
                    <a:gd name="T21" fmla="*/ 0 h 90"/>
                    <a:gd name="T22" fmla="*/ 2147483647 w 592"/>
                    <a:gd name="T23" fmla="*/ 2147483647 h 90"/>
                    <a:gd name="T24" fmla="*/ 2147483647 w 592"/>
                    <a:gd name="T25" fmla="*/ 2147483647 h 90"/>
                    <a:gd name="T26" fmla="*/ 2147483647 w 592"/>
                    <a:gd name="T27" fmla="*/ 2147483647 h 90"/>
                    <a:gd name="T28" fmla="*/ 2147483647 w 592"/>
                    <a:gd name="T29" fmla="*/ 2147483647 h 90"/>
                    <a:gd name="T30" fmla="*/ 2147483647 w 592"/>
                    <a:gd name="T31" fmla="*/ 2147483647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2"/>
                    <a:gd name="T49" fmla="*/ 0 h 90"/>
                    <a:gd name="T50" fmla="*/ 592 w 592"/>
                    <a:gd name="T51" fmla="*/ 90 h 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2" h="90">
                      <a:moveTo>
                        <a:pt x="8" y="90"/>
                      </a:moveTo>
                      <a:cubicBezTo>
                        <a:pt x="0" y="78"/>
                        <a:pt x="10" y="51"/>
                        <a:pt x="22" y="44"/>
                      </a:cubicBezTo>
                      <a:cubicBezTo>
                        <a:pt x="27" y="35"/>
                        <a:pt x="23" y="39"/>
                        <a:pt x="34" y="36"/>
                      </a:cubicBezTo>
                      <a:cubicBezTo>
                        <a:pt x="38" y="34"/>
                        <a:pt x="46" y="32"/>
                        <a:pt x="46" y="32"/>
                      </a:cubicBezTo>
                      <a:cubicBezTo>
                        <a:pt x="72" y="33"/>
                        <a:pt x="84" y="35"/>
                        <a:pt x="112" y="34"/>
                      </a:cubicBezTo>
                      <a:cubicBezTo>
                        <a:pt x="125" y="35"/>
                        <a:pt x="138" y="38"/>
                        <a:pt x="152" y="40"/>
                      </a:cubicBezTo>
                      <a:cubicBezTo>
                        <a:pt x="158" y="42"/>
                        <a:pt x="170" y="46"/>
                        <a:pt x="170" y="46"/>
                      </a:cubicBezTo>
                      <a:cubicBezTo>
                        <a:pt x="192" y="42"/>
                        <a:pt x="215" y="46"/>
                        <a:pt x="238" y="52"/>
                      </a:cubicBezTo>
                      <a:cubicBezTo>
                        <a:pt x="271" y="50"/>
                        <a:pt x="304" y="47"/>
                        <a:pt x="338" y="44"/>
                      </a:cubicBezTo>
                      <a:cubicBezTo>
                        <a:pt x="381" y="33"/>
                        <a:pt x="427" y="24"/>
                        <a:pt x="472" y="16"/>
                      </a:cubicBezTo>
                      <a:cubicBezTo>
                        <a:pt x="488" y="12"/>
                        <a:pt x="503" y="4"/>
                        <a:pt x="520" y="0"/>
                      </a:cubicBezTo>
                      <a:cubicBezTo>
                        <a:pt x="537" y="0"/>
                        <a:pt x="554" y="0"/>
                        <a:pt x="572" y="2"/>
                      </a:cubicBezTo>
                      <a:cubicBezTo>
                        <a:pt x="582" y="3"/>
                        <a:pt x="587" y="21"/>
                        <a:pt x="590" y="30"/>
                      </a:cubicBezTo>
                      <a:cubicBezTo>
                        <a:pt x="590" y="32"/>
                        <a:pt x="592" y="36"/>
                        <a:pt x="592" y="36"/>
                      </a:cubicBezTo>
                      <a:cubicBezTo>
                        <a:pt x="588" y="45"/>
                        <a:pt x="589" y="52"/>
                        <a:pt x="582" y="60"/>
                      </a:cubicBezTo>
                      <a:cubicBezTo>
                        <a:pt x="579" y="67"/>
                        <a:pt x="577" y="66"/>
                        <a:pt x="584" y="66"/>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57415" name="Freeform 89" descr="Cork"/>
                <p:cNvSpPr>
                  <a:spLocks/>
                </p:cNvSpPr>
                <p:nvPr/>
              </p:nvSpPr>
              <p:spPr bwMode="auto">
                <a:xfrm>
                  <a:off x="578" y="2506"/>
                  <a:ext cx="2074" cy="1231"/>
                </a:xfrm>
                <a:custGeom>
                  <a:avLst/>
                  <a:gdLst>
                    <a:gd name="T0" fmla="*/ 2147483647 w 599"/>
                    <a:gd name="T1" fmla="*/ 0 h 432"/>
                    <a:gd name="T2" fmla="*/ 2147483647 w 599"/>
                    <a:gd name="T3" fmla="*/ 2147483647 h 432"/>
                    <a:gd name="T4" fmla="*/ 2147483647 w 599"/>
                    <a:gd name="T5" fmla="*/ 2147483647 h 432"/>
                    <a:gd name="T6" fmla="*/ 2147483647 w 599"/>
                    <a:gd name="T7" fmla="*/ 2147483647 h 432"/>
                    <a:gd name="T8" fmla="*/ 2147483647 w 599"/>
                    <a:gd name="T9" fmla="*/ 2147483647 h 432"/>
                    <a:gd name="T10" fmla="*/ 2147483647 w 599"/>
                    <a:gd name="T11" fmla="*/ 2147483647 h 432"/>
                    <a:gd name="T12" fmla="*/ 2147483647 w 599"/>
                    <a:gd name="T13" fmla="*/ 2147483647 h 432"/>
                    <a:gd name="T14" fmla="*/ 2147483647 w 599"/>
                    <a:gd name="T15" fmla="*/ 2147483647 h 432"/>
                    <a:gd name="T16" fmla="*/ 2147483647 w 599"/>
                    <a:gd name="T17" fmla="*/ 2147483647 h 432"/>
                    <a:gd name="T18" fmla="*/ 2147483647 w 599"/>
                    <a:gd name="T19" fmla="*/ 2147483647 h 432"/>
                    <a:gd name="T20" fmla="*/ 2147483647 w 599"/>
                    <a:gd name="T21" fmla="*/ 2147483647 h 432"/>
                    <a:gd name="T22" fmla="*/ 2147483647 w 599"/>
                    <a:gd name="T23" fmla="*/ 2147483647 h 432"/>
                    <a:gd name="T24" fmla="*/ 2147483647 w 599"/>
                    <a:gd name="T25" fmla="*/ 2147483647 h 432"/>
                    <a:gd name="T26" fmla="*/ 2147483647 w 599"/>
                    <a:gd name="T27" fmla="*/ 2147483647 h 432"/>
                    <a:gd name="T28" fmla="*/ 2147483647 w 599"/>
                    <a:gd name="T29" fmla="*/ 2147483647 h 432"/>
                    <a:gd name="T30" fmla="*/ 2147483647 w 599"/>
                    <a:gd name="T31" fmla="*/ 2147483647 h 432"/>
                    <a:gd name="T32" fmla="*/ 2147483647 w 599"/>
                    <a:gd name="T33" fmla="*/ 2147483647 h 432"/>
                    <a:gd name="T34" fmla="*/ 2147483647 w 599"/>
                    <a:gd name="T35" fmla="*/ 2147483647 h 432"/>
                    <a:gd name="T36" fmla="*/ 2147483647 w 599"/>
                    <a:gd name="T37" fmla="*/ 2147483647 h 432"/>
                    <a:gd name="T38" fmla="*/ 2147483647 w 599"/>
                    <a:gd name="T39" fmla="*/ 2147483647 h 432"/>
                    <a:gd name="T40" fmla="*/ 2147483647 w 599"/>
                    <a:gd name="T41" fmla="*/ 2147483647 h 432"/>
                    <a:gd name="T42" fmla="*/ 2147483647 w 599"/>
                    <a:gd name="T43" fmla="*/ 2147483647 h 432"/>
                    <a:gd name="T44" fmla="*/ 2147483647 w 599"/>
                    <a:gd name="T45" fmla="*/ 2147483647 h 432"/>
                    <a:gd name="T46" fmla="*/ 2147483647 w 599"/>
                    <a:gd name="T47" fmla="*/ 2147483647 h 432"/>
                    <a:gd name="T48" fmla="*/ 2147483647 w 599"/>
                    <a:gd name="T49" fmla="*/ 2147483647 h 432"/>
                    <a:gd name="T50" fmla="*/ 2147483647 w 599"/>
                    <a:gd name="T51" fmla="*/ 2147483647 h 432"/>
                    <a:gd name="T52" fmla="*/ 2147483647 w 599"/>
                    <a:gd name="T53" fmla="*/ 2147483647 h 432"/>
                    <a:gd name="T54" fmla="*/ 2147483647 w 599"/>
                    <a:gd name="T55" fmla="*/ 2147483647 h 432"/>
                    <a:gd name="T56" fmla="*/ 2147483647 w 599"/>
                    <a:gd name="T57" fmla="*/ 2147483647 h 432"/>
                    <a:gd name="T58" fmla="*/ 2147483647 w 599"/>
                    <a:gd name="T59" fmla="*/ 2147483647 h 432"/>
                    <a:gd name="T60" fmla="*/ 2147483647 w 599"/>
                    <a:gd name="T61" fmla="*/ 2147483647 h 4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99"/>
                    <a:gd name="T94" fmla="*/ 0 h 432"/>
                    <a:gd name="T95" fmla="*/ 599 w 599"/>
                    <a:gd name="T96" fmla="*/ 432 h 4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99" h="432">
                      <a:moveTo>
                        <a:pt x="599" y="0"/>
                      </a:moveTo>
                      <a:cubicBezTo>
                        <a:pt x="597" y="2"/>
                        <a:pt x="596" y="4"/>
                        <a:pt x="595" y="6"/>
                      </a:cubicBezTo>
                      <a:cubicBezTo>
                        <a:pt x="593" y="7"/>
                        <a:pt x="590" y="8"/>
                        <a:pt x="589" y="10"/>
                      </a:cubicBezTo>
                      <a:cubicBezTo>
                        <a:pt x="587" y="11"/>
                        <a:pt x="585" y="23"/>
                        <a:pt x="585" y="24"/>
                      </a:cubicBezTo>
                      <a:cubicBezTo>
                        <a:pt x="575" y="45"/>
                        <a:pt x="570" y="72"/>
                        <a:pt x="557" y="92"/>
                      </a:cubicBezTo>
                      <a:cubicBezTo>
                        <a:pt x="551" y="130"/>
                        <a:pt x="537" y="171"/>
                        <a:pt x="525" y="208"/>
                      </a:cubicBezTo>
                      <a:cubicBezTo>
                        <a:pt x="523" y="228"/>
                        <a:pt x="519" y="246"/>
                        <a:pt x="515" y="266"/>
                      </a:cubicBezTo>
                      <a:cubicBezTo>
                        <a:pt x="511" y="294"/>
                        <a:pt x="511" y="322"/>
                        <a:pt x="505" y="350"/>
                      </a:cubicBezTo>
                      <a:cubicBezTo>
                        <a:pt x="503" y="368"/>
                        <a:pt x="503" y="385"/>
                        <a:pt x="495" y="402"/>
                      </a:cubicBezTo>
                      <a:cubicBezTo>
                        <a:pt x="492" y="416"/>
                        <a:pt x="474" y="420"/>
                        <a:pt x="461" y="422"/>
                      </a:cubicBezTo>
                      <a:cubicBezTo>
                        <a:pt x="440" y="416"/>
                        <a:pt x="450" y="419"/>
                        <a:pt x="433" y="414"/>
                      </a:cubicBezTo>
                      <a:cubicBezTo>
                        <a:pt x="429" y="412"/>
                        <a:pt x="421" y="410"/>
                        <a:pt x="421" y="410"/>
                      </a:cubicBezTo>
                      <a:cubicBezTo>
                        <a:pt x="410" y="394"/>
                        <a:pt x="414" y="367"/>
                        <a:pt x="425" y="352"/>
                      </a:cubicBezTo>
                      <a:cubicBezTo>
                        <a:pt x="426" y="347"/>
                        <a:pt x="431" y="342"/>
                        <a:pt x="431" y="338"/>
                      </a:cubicBezTo>
                      <a:cubicBezTo>
                        <a:pt x="429" y="328"/>
                        <a:pt x="405" y="328"/>
                        <a:pt x="405" y="328"/>
                      </a:cubicBezTo>
                      <a:cubicBezTo>
                        <a:pt x="392" y="315"/>
                        <a:pt x="365" y="319"/>
                        <a:pt x="347" y="316"/>
                      </a:cubicBezTo>
                      <a:cubicBezTo>
                        <a:pt x="268" y="322"/>
                        <a:pt x="188" y="334"/>
                        <a:pt x="113" y="360"/>
                      </a:cubicBezTo>
                      <a:cubicBezTo>
                        <a:pt x="101" y="377"/>
                        <a:pt x="116" y="356"/>
                        <a:pt x="103" y="368"/>
                      </a:cubicBezTo>
                      <a:cubicBezTo>
                        <a:pt x="99" y="370"/>
                        <a:pt x="90" y="387"/>
                        <a:pt x="87" y="392"/>
                      </a:cubicBezTo>
                      <a:cubicBezTo>
                        <a:pt x="94" y="431"/>
                        <a:pt x="75" y="417"/>
                        <a:pt x="53" y="432"/>
                      </a:cubicBezTo>
                      <a:cubicBezTo>
                        <a:pt x="44" y="429"/>
                        <a:pt x="36" y="426"/>
                        <a:pt x="29" y="422"/>
                      </a:cubicBezTo>
                      <a:cubicBezTo>
                        <a:pt x="24" y="419"/>
                        <a:pt x="17" y="414"/>
                        <a:pt x="17" y="414"/>
                      </a:cubicBezTo>
                      <a:cubicBezTo>
                        <a:pt x="12" y="399"/>
                        <a:pt x="16" y="404"/>
                        <a:pt x="7" y="398"/>
                      </a:cubicBezTo>
                      <a:cubicBezTo>
                        <a:pt x="0" y="388"/>
                        <a:pt x="5" y="380"/>
                        <a:pt x="11" y="372"/>
                      </a:cubicBezTo>
                      <a:cubicBezTo>
                        <a:pt x="8" y="357"/>
                        <a:pt x="13" y="347"/>
                        <a:pt x="17" y="334"/>
                      </a:cubicBezTo>
                      <a:cubicBezTo>
                        <a:pt x="19" y="311"/>
                        <a:pt x="19" y="283"/>
                        <a:pt x="27" y="262"/>
                      </a:cubicBezTo>
                      <a:cubicBezTo>
                        <a:pt x="28" y="237"/>
                        <a:pt x="32" y="212"/>
                        <a:pt x="29" y="188"/>
                      </a:cubicBezTo>
                      <a:cubicBezTo>
                        <a:pt x="31" y="167"/>
                        <a:pt x="27" y="146"/>
                        <a:pt x="31" y="126"/>
                      </a:cubicBezTo>
                      <a:cubicBezTo>
                        <a:pt x="29" y="108"/>
                        <a:pt x="27" y="99"/>
                        <a:pt x="29" y="82"/>
                      </a:cubicBezTo>
                      <a:cubicBezTo>
                        <a:pt x="26" y="64"/>
                        <a:pt x="23" y="47"/>
                        <a:pt x="21" y="30"/>
                      </a:cubicBezTo>
                      <a:cubicBezTo>
                        <a:pt x="23" y="10"/>
                        <a:pt x="28" y="9"/>
                        <a:pt x="19" y="14"/>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grpSp>
          <p:sp>
            <p:nvSpPr>
              <p:cNvPr id="57409" name="Freeform 91"/>
              <p:cNvSpPr>
                <a:spLocks/>
              </p:cNvSpPr>
              <p:nvPr/>
            </p:nvSpPr>
            <p:spPr bwMode="auto">
              <a:xfrm>
                <a:off x="1616" y="2649"/>
                <a:ext cx="88" cy="277"/>
              </a:xfrm>
              <a:custGeom>
                <a:avLst/>
                <a:gdLst>
                  <a:gd name="T0" fmla="*/ 218 w 85"/>
                  <a:gd name="T1" fmla="*/ 3 h 318"/>
                  <a:gd name="T2" fmla="*/ 190 w 85"/>
                  <a:gd name="T3" fmla="*/ 3 h 318"/>
                  <a:gd name="T4" fmla="*/ 144 w 85"/>
                  <a:gd name="T5" fmla="*/ 3 h 318"/>
                  <a:gd name="T6" fmla="*/ 165 w 85"/>
                  <a:gd name="T7" fmla="*/ 3 h 318"/>
                  <a:gd name="T8" fmla="*/ 190 w 85"/>
                  <a:gd name="T9" fmla="*/ 3 h 318"/>
                  <a:gd name="T10" fmla="*/ 113 w 85"/>
                  <a:gd name="T11" fmla="*/ 3 h 318"/>
                  <a:gd name="T12" fmla="*/ 113 w 85"/>
                  <a:gd name="T13" fmla="*/ 3 h 318"/>
                  <a:gd name="T14" fmla="*/ 144 w 85"/>
                  <a:gd name="T15" fmla="*/ 3 h 318"/>
                  <a:gd name="T16" fmla="*/ 86 w 85"/>
                  <a:gd name="T17" fmla="*/ 3 h 318"/>
                  <a:gd name="T18" fmla="*/ 113 w 85"/>
                  <a:gd name="T19" fmla="*/ 3 h 318"/>
                  <a:gd name="T20" fmla="*/ 144 w 85"/>
                  <a:gd name="T21" fmla="*/ 3 h 318"/>
                  <a:gd name="T22" fmla="*/ 113 w 85"/>
                  <a:gd name="T23" fmla="*/ 3 h 318"/>
                  <a:gd name="T24" fmla="*/ 144 w 85"/>
                  <a:gd name="T25" fmla="*/ 3 h 318"/>
                  <a:gd name="T26" fmla="*/ 113 w 85"/>
                  <a:gd name="T27" fmla="*/ 3 h 318"/>
                  <a:gd name="T28" fmla="*/ 144 w 85"/>
                  <a:gd name="T29" fmla="*/ 3 h 318"/>
                  <a:gd name="T30" fmla="*/ 165 w 85"/>
                  <a:gd name="T31" fmla="*/ 3 h 318"/>
                  <a:gd name="T32" fmla="*/ 218 w 85"/>
                  <a:gd name="T33" fmla="*/ 3 h 318"/>
                  <a:gd name="T34" fmla="*/ 241 w 85"/>
                  <a:gd name="T35" fmla="*/ 3 h 318"/>
                  <a:gd name="T36" fmla="*/ 218 w 85"/>
                  <a:gd name="T37" fmla="*/ 3 h 318"/>
                  <a:gd name="T38" fmla="*/ 190 w 85"/>
                  <a:gd name="T39" fmla="*/ 3 h 318"/>
                  <a:gd name="T40" fmla="*/ 165 w 85"/>
                  <a:gd name="T41" fmla="*/ 3 h 318"/>
                  <a:gd name="T42" fmla="*/ 113 w 85"/>
                  <a:gd name="T43" fmla="*/ 3 h 318"/>
                  <a:gd name="T44" fmla="*/ 86 w 85"/>
                  <a:gd name="T45" fmla="*/ 3 h 318"/>
                  <a:gd name="T46" fmla="*/ 65 w 85"/>
                  <a:gd name="T47" fmla="*/ 3 h 318"/>
                  <a:gd name="T48" fmla="*/ 5 w 85"/>
                  <a:gd name="T49" fmla="*/ 3 h 318"/>
                  <a:gd name="T50" fmla="*/ 113 w 85"/>
                  <a:gd name="T51" fmla="*/ 3 h 318"/>
                  <a:gd name="T52" fmla="*/ 190 w 85"/>
                  <a:gd name="T53" fmla="*/ 3 h 318"/>
                  <a:gd name="T54" fmla="*/ 218 w 85"/>
                  <a:gd name="T55" fmla="*/ 3 h 318"/>
                  <a:gd name="T56" fmla="*/ 190 w 85"/>
                  <a:gd name="T57" fmla="*/ 3 h 318"/>
                  <a:gd name="T58" fmla="*/ 190 w 85"/>
                  <a:gd name="T59" fmla="*/ 3 h 318"/>
                  <a:gd name="T60" fmla="*/ 144 w 85"/>
                  <a:gd name="T61" fmla="*/ 3 h 318"/>
                  <a:gd name="T62" fmla="*/ 65 w 85"/>
                  <a:gd name="T63" fmla="*/ 3 h 318"/>
                  <a:gd name="T64" fmla="*/ 113 w 85"/>
                  <a:gd name="T65" fmla="*/ 3 h 318"/>
                  <a:gd name="T66" fmla="*/ 165 w 85"/>
                  <a:gd name="T67" fmla="*/ 3 h 318"/>
                  <a:gd name="T68" fmla="*/ 218 w 85"/>
                  <a:gd name="T69" fmla="*/ 3 h 3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318"/>
                  <a:gd name="T107" fmla="*/ 85 w 85"/>
                  <a:gd name="T108" fmla="*/ 318 h 3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318">
                    <a:moveTo>
                      <a:pt x="72" y="153"/>
                    </a:moveTo>
                    <a:cubicBezTo>
                      <a:pt x="69" y="125"/>
                      <a:pt x="70" y="96"/>
                      <a:pt x="64" y="69"/>
                    </a:cubicBezTo>
                    <a:cubicBezTo>
                      <a:pt x="61" y="58"/>
                      <a:pt x="57" y="43"/>
                      <a:pt x="47" y="43"/>
                    </a:cubicBezTo>
                    <a:cubicBezTo>
                      <a:pt x="37" y="43"/>
                      <a:pt x="55" y="69"/>
                      <a:pt x="55" y="69"/>
                    </a:cubicBezTo>
                    <a:cubicBezTo>
                      <a:pt x="58" y="55"/>
                      <a:pt x="67" y="40"/>
                      <a:pt x="64" y="27"/>
                    </a:cubicBezTo>
                    <a:cubicBezTo>
                      <a:pt x="61" y="17"/>
                      <a:pt x="41" y="0"/>
                      <a:pt x="38" y="10"/>
                    </a:cubicBezTo>
                    <a:cubicBezTo>
                      <a:pt x="30" y="27"/>
                      <a:pt x="61" y="111"/>
                      <a:pt x="38" y="43"/>
                    </a:cubicBezTo>
                    <a:cubicBezTo>
                      <a:pt x="46" y="96"/>
                      <a:pt x="56" y="134"/>
                      <a:pt x="47" y="187"/>
                    </a:cubicBezTo>
                    <a:cubicBezTo>
                      <a:pt x="41" y="178"/>
                      <a:pt x="31" y="171"/>
                      <a:pt x="30" y="161"/>
                    </a:cubicBezTo>
                    <a:cubicBezTo>
                      <a:pt x="28" y="149"/>
                      <a:pt x="26" y="128"/>
                      <a:pt x="38" y="128"/>
                    </a:cubicBezTo>
                    <a:cubicBezTo>
                      <a:pt x="49" y="128"/>
                      <a:pt x="47" y="172"/>
                      <a:pt x="47" y="161"/>
                    </a:cubicBezTo>
                    <a:cubicBezTo>
                      <a:pt x="47" y="141"/>
                      <a:pt x="38" y="121"/>
                      <a:pt x="38" y="102"/>
                    </a:cubicBezTo>
                    <a:cubicBezTo>
                      <a:pt x="38" y="84"/>
                      <a:pt x="47" y="135"/>
                      <a:pt x="47" y="153"/>
                    </a:cubicBezTo>
                    <a:cubicBezTo>
                      <a:pt x="47" y="164"/>
                      <a:pt x="38" y="130"/>
                      <a:pt x="38" y="119"/>
                    </a:cubicBezTo>
                    <a:cubicBezTo>
                      <a:pt x="38" y="110"/>
                      <a:pt x="44" y="135"/>
                      <a:pt x="47" y="144"/>
                    </a:cubicBezTo>
                    <a:cubicBezTo>
                      <a:pt x="49" y="152"/>
                      <a:pt x="52" y="161"/>
                      <a:pt x="55" y="170"/>
                    </a:cubicBezTo>
                    <a:cubicBezTo>
                      <a:pt x="73" y="83"/>
                      <a:pt x="55" y="148"/>
                      <a:pt x="72" y="203"/>
                    </a:cubicBezTo>
                    <a:cubicBezTo>
                      <a:pt x="74" y="211"/>
                      <a:pt x="77" y="220"/>
                      <a:pt x="80" y="229"/>
                    </a:cubicBezTo>
                    <a:cubicBezTo>
                      <a:pt x="77" y="245"/>
                      <a:pt x="85" y="269"/>
                      <a:pt x="72" y="279"/>
                    </a:cubicBezTo>
                    <a:cubicBezTo>
                      <a:pt x="66" y="282"/>
                      <a:pt x="39" y="202"/>
                      <a:pt x="64" y="271"/>
                    </a:cubicBezTo>
                    <a:cubicBezTo>
                      <a:pt x="61" y="285"/>
                      <a:pt x="66" y="305"/>
                      <a:pt x="55" y="313"/>
                    </a:cubicBezTo>
                    <a:cubicBezTo>
                      <a:pt x="46" y="318"/>
                      <a:pt x="40" y="297"/>
                      <a:pt x="38" y="288"/>
                    </a:cubicBezTo>
                    <a:cubicBezTo>
                      <a:pt x="31" y="260"/>
                      <a:pt x="32" y="231"/>
                      <a:pt x="30" y="203"/>
                    </a:cubicBezTo>
                    <a:cubicBezTo>
                      <a:pt x="27" y="217"/>
                      <a:pt x="35" y="241"/>
                      <a:pt x="22" y="246"/>
                    </a:cubicBezTo>
                    <a:cubicBezTo>
                      <a:pt x="10" y="250"/>
                      <a:pt x="6" y="224"/>
                      <a:pt x="5" y="212"/>
                    </a:cubicBezTo>
                    <a:cubicBezTo>
                      <a:pt x="0" y="173"/>
                      <a:pt x="15" y="167"/>
                      <a:pt x="38" y="144"/>
                    </a:cubicBezTo>
                    <a:cubicBezTo>
                      <a:pt x="46" y="152"/>
                      <a:pt x="58" y="158"/>
                      <a:pt x="64" y="170"/>
                    </a:cubicBezTo>
                    <a:cubicBezTo>
                      <a:pt x="70" y="185"/>
                      <a:pt x="72" y="203"/>
                      <a:pt x="72" y="220"/>
                    </a:cubicBezTo>
                    <a:cubicBezTo>
                      <a:pt x="72" y="231"/>
                      <a:pt x="66" y="198"/>
                      <a:pt x="64" y="187"/>
                    </a:cubicBezTo>
                    <a:cubicBezTo>
                      <a:pt x="78" y="124"/>
                      <a:pt x="84" y="73"/>
                      <a:pt x="64" y="10"/>
                    </a:cubicBezTo>
                    <a:cubicBezTo>
                      <a:pt x="58" y="18"/>
                      <a:pt x="54" y="28"/>
                      <a:pt x="47" y="35"/>
                    </a:cubicBezTo>
                    <a:cubicBezTo>
                      <a:pt x="40" y="40"/>
                      <a:pt x="23" y="34"/>
                      <a:pt x="22" y="43"/>
                    </a:cubicBezTo>
                    <a:cubicBezTo>
                      <a:pt x="19" y="60"/>
                      <a:pt x="38" y="94"/>
                      <a:pt x="38" y="94"/>
                    </a:cubicBezTo>
                    <a:cubicBezTo>
                      <a:pt x="57" y="39"/>
                      <a:pt x="38" y="80"/>
                      <a:pt x="55" y="136"/>
                    </a:cubicBezTo>
                    <a:cubicBezTo>
                      <a:pt x="57" y="143"/>
                      <a:pt x="66" y="147"/>
                      <a:pt x="72" y="153"/>
                    </a:cubicBezTo>
                    <a:close/>
                  </a:path>
                </a:pathLst>
              </a:custGeom>
              <a:solidFill>
                <a:schemeClr val="bg2"/>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57410" name="Freeform 92"/>
              <p:cNvSpPr>
                <a:spLocks/>
              </p:cNvSpPr>
              <p:nvPr/>
            </p:nvSpPr>
            <p:spPr bwMode="auto">
              <a:xfrm>
                <a:off x="1635" y="2647"/>
                <a:ext cx="109" cy="309"/>
              </a:xfrm>
              <a:custGeom>
                <a:avLst/>
                <a:gdLst>
                  <a:gd name="T0" fmla="*/ 1 w 105"/>
                  <a:gd name="T1" fmla="*/ 0 h 354"/>
                  <a:gd name="T2" fmla="*/ 306 w 105"/>
                  <a:gd name="T3" fmla="*/ 3 h 354"/>
                  <a:gd name="T4" fmla="*/ 240 w 105"/>
                  <a:gd name="T5" fmla="*/ 3 h 354"/>
                  <a:gd name="T6" fmla="*/ 276 w 105"/>
                  <a:gd name="T7" fmla="*/ 3 h 354"/>
                  <a:gd name="T8" fmla="*/ 276 w 105"/>
                  <a:gd name="T9" fmla="*/ 3 h 354"/>
                  <a:gd name="T10" fmla="*/ 321 w 105"/>
                  <a:gd name="T11" fmla="*/ 3 h 354"/>
                  <a:gd name="T12" fmla="*/ 321 w 105"/>
                  <a:gd name="T13" fmla="*/ 3 h 354"/>
                  <a:gd name="T14" fmla="*/ 276 w 105"/>
                  <a:gd name="T15" fmla="*/ 4 h 354"/>
                  <a:gd name="T16" fmla="*/ 227 w 105"/>
                  <a:gd name="T17" fmla="*/ 4 h 354"/>
                  <a:gd name="T18" fmla="*/ 52 w 105"/>
                  <a:gd name="T19" fmla="*/ 3 h 354"/>
                  <a:gd name="T20" fmla="*/ 12 w 105"/>
                  <a:gd name="T21" fmla="*/ 3 h 354"/>
                  <a:gd name="T22" fmla="*/ 52 w 105"/>
                  <a:gd name="T23" fmla="*/ 3 h 354"/>
                  <a:gd name="T24" fmla="*/ 9 w 105"/>
                  <a:gd name="T25" fmla="*/ 3 h 354"/>
                  <a:gd name="T26" fmla="*/ 64 w 105"/>
                  <a:gd name="T27" fmla="*/ 3 h 354"/>
                  <a:gd name="T28" fmla="*/ 6 w 105"/>
                  <a:gd name="T29" fmla="*/ 3 h 354"/>
                  <a:gd name="T30" fmla="*/ 1 w 105"/>
                  <a:gd name="T31" fmla="*/ 0 h 3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5"/>
                  <a:gd name="T49" fmla="*/ 0 h 354"/>
                  <a:gd name="T50" fmla="*/ 105 w 105"/>
                  <a:gd name="T51" fmla="*/ 354 h 3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5" h="354">
                    <a:moveTo>
                      <a:pt x="1" y="0"/>
                    </a:moveTo>
                    <a:cubicBezTo>
                      <a:pt x="19" y="11"/>
                      <a:pt x="67" y="3"/>
                      <a:pt x="92" y="5"/>
                    </a:cubicBezTo>
                    <a:cubicBezTo>
                      <a:pt x="87" y="16"/>
                      <a:pt x="83" y="22"/>
                      <a:pt x="73" y="29"/>
                    </a:cubicBezTo>
                    <a:cubicBezTo>
                      <a:pt x="76" y="39"/>
                      <a:pt x="80" y="50"/>
                      <a:pt x="84" y="61"/>
                    </a:cubicBezTo>
                    <a:cubicBezTo>
                      <a:pt x="80" y="89"/>
                      <a:pt x="73" y="118"/>
                      <a:pt x="84" y="146"/>
                    </a:cubicBezTo>
                    <a:cubicBezTo>
                      <a:pt x="86" y="158"/>
                      <a:pt x="89" y="158"/>
                      <a:pt x="97" y="168"/>
                    </a:cubicBezTo>
                    <a:cubicBezTo>
                      <a:pt x="101" y="194"/>
                      <a:pt x="99" y="212"/>
                      <a:pt x="97" y="240"/>
                    </a:cubicBezTo>
                    <a:cubicBezTo>
                      <a:pt x="103" y="261"/>
                      <a:pt x="105" y="319"/>
                      <a:pt x="84" y="336"/>
                    </a:cubicBezTo>
                    <a:cubicBezTo>
                      <a:pt x="80" y="347"/>
                      <a:pt x="79" y="351"/>
                      <a:pt x="68" y="354"/>
                    </a:cubicBezTo>
                    <a:cubicBezTo>
                      <a:pt x="38" y="351"/>
                      <a:pt x="24" y="348"/>
                      <a:pt x="14" y="320"/>
                    </a:cubicBezTo>
                    <a:cubicBezTo>
                      <a:pt x="12" y="307"/>
                      <a:pt x="7" y="294"/>
                      <a:pt x="12" y="282"/>
                    </a:cubicBezTo>
                    <a:cubicBezTo>
                      <a:pt x="7" y="269"/>
                      <a:pt x="10" y="257"/>
                      <a:pt x="14" y="245"/>
                    </a:cubicBezTo>
                    <a:cubicBezTo>
                      <a:pt x="2" y="199"/>
                      <a:pt x="13" y="146"/>
                      <a:pt x="9" y="98"/>
                    </a:cubicBezTo>
                    <a:cubicBezTo>
                      <a:pt x="11" y="79"/>
                      <a:pt x="13" y="62"/>
                      <a:pt x="20" y="45"/>
                    </a:cubicBezTo>
                    <a:cubicBezTo>
                      <a:pt x="17" y="29"/>
                      <a:pt x="20" y="18"/>
                      <a:pt x="6" y="13"/>
                    </a:cubicBezTo>
                    <a:cubicBezTo>
                      <a:pt x="0" y="3"/>
                      <a:pt x="1" y="8"/>
                      <a:pt x="1" y="0"/>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57411" name="Freeform 93"/>
              <p:cNvSpPr>
                <a:spLocks/>
              </p:cNvSpPr>
              <p:nvPr/>
            </p:nvSpPr>
            <p:spPr bwMode="auto">
              <a:xfrm>
                <a:off x="3008" y="2583"/>
                <a:ext cx="155" cy="328"/>
              </a:xfrm>
              <a:custGeom>
                <a:avLst/>
                <a:gdLst>
                  <a:gd name="T0" fmla="*/ 496 w 149"/>
                  <a:gd name="T1" fmla="*/ 3 h 376"/>
                  <a:gd name="T2" fmla="*/ 472 w 149"/>
                  <a:gd name="T3" fmla="*/ 3 h 376"/>
                  <a:gd name="T4" fmla="*/ 438 w 149"/>
                  <a:gd name="T5" fmla="*/ 3 h 376"/>
                  <a:gd name="T6" fmla="*/ 432 w 149"/>
                  <a:gd name="T7" fmla="*/ 3 h 376"/>
                  <a:gd name="T8" fmla="*/ 369 w 149"/>
                  <a:gd name="T9" fmla="*/ 3 h 376"/>
                  <a:gd name="T10" fmla="*/ 291 w 149"/>
                  <a:gd name="T11" fmla="*/ 3 h 376"/>
                  <a:gd name="T12" fmla="*/ 234 w 149"/>
                  <a:gd name="T13" fmla="*/ 4 h 376"/>
                  <a:gd name="T14" fmla="*/ 196 w 149"/>
                  <a:gd name="T15" fmla="*/ 4 h 376"/>
                  <a:gd name="T16" fmla="*/ 62 w 149"/>
                  <a:gd name="T17" fmla="*/ 4 h 376"/>
                  <a:gd name="T18" fmla="*/ 2 w 149"/>
                  <a:gd name="T19" fmla="*/ 4 h 376"/>
                  <a:gd name="T20" fmla="*/ 5 w 149"/>
                  <a:gd name="T21" fmla="*/ 3 h 376"/>
                  <a:gd name="T22" fmla="*/ 8 w 149"/>
                  <a:gd name="T23" fmla="*/ 3 h 376"/>
                  <a:gd name="T24" fmla="*/ 70 w 149"/>
                  <a:gd name="T25" fmla="*/ 3 h 376"/>
                  <a:gd name="T26" fmla="*/ 117 w 149"/>
                  <a:gd name="T27" fmla="*/ 3 h 376"/>
                  <a:gd name="T28" fmla="*/ 149 w 149"/>
                  <a:gd name="T29" fmla="*/ 3 h 376"/>
                  <a:gd name="T30" fmla="*/ 283 w 149"/>
                  <a:gd name="T31" fmla="*/ 3 h 376"/>
                  <a:gd name="T32" fmla="*/ 432 w 149"/>
                  <a:gd name="T33" fmla="*/ 3 h 376"/>
                  <a:gd name="T34" fmla="*/ 496 w 149"/>
                  <a:gd name="T35" fmla="*/ 3 h 3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9"/>
                  <a:gd name="T55" fmla="*/ 0 h 376"/>
                  <a:gd name="T56" fmla="*/ 149 w 149"/>
                  <a:gd name="T57" fmla="*/ 376 h 3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9" h="376">
                    <a:moveTo>
                      <a:pt x="141" y="20"/>
                    </a:moveTo>
                    <a:cubicBezTo>
                      <a:pt x="135" y="47"/>
                      <a:pt x="136" y="74"/>
                      <a:pt x="133" y="103"/>
                    </a:cubicBezTo>
                    <a:cubicBezTo>
                      <a:pt x="131" y="112"/>
                      <a:pt x="127" y="120"/>
                      <a:pt x="125" y="130"/>
                    </a:cubicBezTo>
                    <a:cubicBezTo>
                      <a:pt x="124" y="133"/>
                      <a:pt x="122" y="140"/>
                      <a:pt x="122" y="140"/>
                    </a:cubicBezTo>
                    <a:cubicBezTo>
                      <a:pt x="126" y="171"/>
                      <a:pt x="121" y="215"/>
                      <a:pt x="104" y="244"/>
                    </a:cubicBezTo>
                    <a:cubicBezTo>
                      <a:pt x="98" y="263"/>
                      <a:pt x="102" y="306"/>
                      <a:pt x="82" y="314"/>
                    </a:cubicBezTo>
                    <a:cubicBezTo>
                      <a:pt x="78" y="326"/>
                      <a:pt x="66" y="361"/>
                      <a:pt x="66" y="362"/>
                    </a:cubicBezTo>
                    <a:cubicBezTo>
                      <a:pt x="62" y="362"/>
                      <a:pt x="59" y="363"/>
                      <a:pt x="56" y="364"/>
                    </a:cubicBezTo>
                    <a:cubicBezTo>
                      <a:pt x="43" y="376"/>
                      <a:pt x="36" y="371"/>
                      <a:pt x="18" y="370"/>
                    </a:cubicBezTo>
                    <a:cubicBezTo>
                      <a:pt x="12" y="363"/>
                      <a:pt x="8" y="356"/>
                      <a:pt x="2" y="351"/>
                    </a:cubicBezTo>
                    <a:cubicBezTo>
                      <a:pt x="0" y="336"/>
                      <a:pt x="0" y="329"/>
                      <a:pt x="5" y="316"/>
                    </a:cubicBezTo>
                    <a:cubicBezTo>
                      <a:pt x="7" y="287"/>
                      <a:pt x="1" y="247"/>
                      <a:pt x="8" y="220"/>
                    </a:cubicBezTo>
                    <a:cubicBezTo>
                      <a:pt x="9" y="211"/>
                      <a:pt x="21" y="199"/>
                      <a:pt x="21" y="199"/>
                    </a:cubicBezTo>
                    <a:cubicBezTo>
                      <a:pt x="22" y="168"/>
                      <a:pt x="17" y="133"/>
                      <a:pt x="34" y="106"/>
                    </a:cubicBezTo>
                    <a:cubicBezTo>
                      <a:pt x="36" y="95"/>
                      <a:pt x="42" y="74"/>
                      <a:pt x="42" y="74"/>
                    </a:cubicBezTo>
                    <a:cubicBezTo>
                      <a:pt x="45" y="3"/>
                      <a:pt x="33" y="0"/>
                      <a:pt x="80" y="18"/>
                    </a:cubicBezTo>
                    <a:cubicBezTo>
                      <a:pt x="108" y="14"/>
                      <a:pt x="99" y="13"/>
                      <a:pt x="122" y="18"/>
                    </a:cubicBezTo>
                    <a:cubicBezTo>
                      <a:pt x="144" y="22"/>
                      <a:pt x="149" y="28"/>
                      <a:pt x="141" y="20"/>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57412" name="Freeform 94"/>
              <p:cNvSpPr>
                <a:spLocks/>
              </p:cNvSpPr>
              <p:nvPr/>
            </p:nvSpPr>
            <p:spPr bwMode="auto">
              <a:xfrm>
                <a:off x="1714" y="1020"/>
                <a:ext cx="99" cy="440"/>
              </a:xfrm>
              <a:custGeom>
                <a:avLst/>
                <a:gdLst>
                  <a:gd name="T0" fmla="*/ 68 w 96"/>
                  <a:gd name="T1" fmla="*/ 6 h 504"/>
                  <a:gd name="T2" fmla="*/ 161 w 96"/>
                  <a:gd name="T3" fmla="*/ 7 h 504"/>
                  <a:gd name="T4" fmla="*/ 192 w 96"/>
                  <a:gd name="T5" fmla="*/ 6 h 504"/>
                  <a:gd name="T6" fmla="*/ 192 w 96"/>
                  <a:gd name="T7" fmla="*/ 3 h 504"/>
                  <a:gd name="T8" fmla="*/ 237 w 96"/>
                  <a:gd name="T9" fmla="*/ 3 h 504"/>
                  <a:gd name="T10" fmla="*/ 255 w 96"/>
                  <a:gd name="T11" fmla="*/ 3 h 504"/>
                  <a:gd name="T12" fmla="*/ 237 w 96"/>
                  <a:gd name="T13" fmla="*/ 3 h 504"/>
                  <a:gd name="T14" fmla="*/ 206 w 96"/>
                  <a:gd name="T15" fmla="*/ 3 h 504"/>
                  <a:gd name="T16" fmla="*/ 74 w 96"/>
                  <a:gd name="T17" fmla="*/ 3 h 504"/>
                  <a:gd name="T18" fmla="*/ 68 w 96"/>
                  <a:gd name="T19" fmla="*/ 3 h 504"/>
                  <a:gd name="T20" fmla="*/ 80 w 96"/>
                  <a:gd name="T21" fmla="*/ 4 h 504"/>
                  <a:gd name="T22" fmla="*/ 104 w 96"/>
                  <a:gd name="T23" fmla="*/ 5 h 504"/>
                  <a:gd name="T24" fmla="*/ 64 w 96"/>
                  <a:gd name="T25" fmla="*/ 6 h 504"/>
                  <a:gd name="T26" fmla="*/ 68 w 96"/>
                  <a:gd name="T27" fmla="*/ 6 h 5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
                  <a:gd name="T43" fmla="*/ 0 h 504"/>
                  <a:gd name="T44" fmla="*/ 96 w 96"/>
                  <a:gd name="T45" fmla="*/ 504 h 5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6" h="504">
                    <a:moveTo>
                      <a:pt x="26" y="486"/>
                    </a:moveTo>
                    <a:cubicBezTo>
                      <a:pt x="50" y="492"/>
                      <a:pt x="38" y="489"/>
                      <a:pt x="61" y="494"/>
                    </a:cubicBezTo>
                    <a:cubicBezTo>
                      <a:pt x="69" y="480"/>
                      <a:pt x="66" y="465"/>
                      <a:pt x="72" y="451"/>
                    </a:cubicBezTo>
                    <a:cubicBezTo>
                      <a:pt x="77" y="408"/>
                      <a:pt x="82" y="366"/>
                      <a:pt x="72" y="323"/>
                    </a:cubicBezTo>
                    <a:cubicBezTo>
                      <a:pt x="73" y="288"/>
                      <a:pt x="75" y="247"/>
                      <a:pt x="88" y="214"/>
                    </a:cubicBezTo>
                    <a:cubicBezTo>
                      <a:pt x="93" y="179"/>
                      <a:pt x="89" y="192"/>
                      <a:pt x="96" y="174"/>
                    </a:cubicBezTo>
                    <a:cubicBezTo>
                      <a:pt x="94" y="116"/>
                      <a:pt x="92" y="96"/>
                      <a:pt x="88" y="51"/>
                    </a:cubicBezTo>
                    <a:cubicBezTo>
                      <a:pt x="90" y="21"/>
                      <a:pt x="89" y="26"/>
                      <a:pt x="77" y="6"/>
                    </a:cubicBezTo>
                    <a:cubicBezTo>
                      <a:pt x="43" y="8"/>
                      <a:pt x="39" y="0"/>
                      <a:pt x="29" y="25"/>
                    </a:cubicBezTo>
                    <a:cubicBezTo>
                      <a:pt x="31" y="56"/>
                      <a:pt x="37" y="90"/>
                      <a:pt x="26" y="121"/>
                    </a:cubicBezTo>
                    <a:cubicBezTo>
                      <a:pt x="49" y="199"/>
                      <a:pt x="0" y="279"/>
                      <a:pt x="32" y="363"/>
                    </a:cubicBezTo>
                    <a:cubicBezTo>
                      <a:pt x="33" y="379"/>
                      <a:pt x="34" y="390"/>
                      <a:pt x="40" y="406"/>
                    </a:cubicBezTo>
                    <a:cubicBezTo>
                      <a:pt x="34" y="428"/>
                      <a:pt x="29" y="450"/>
                      <a:pt x="24" y="473"/>
                    </a:cubicBezTo>
                    <a:cubicBezTo>
                      <a:pt x="25" y="479"/>
                      <a:pt x="44" y="504"/>
                      <a:pt x="26" y="486"/>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57413" name="Freeform 95"/>
              <p:cNvSpPr>
                <a:spLocks/>
              </p:cNvSpPr>
              <p:nvPr/>
            </p:nvSpPr>
            <p:spPr bwMode="auto">
              <a:xfrm>
                <a:off x="3431" y="1007"/>
                <a:ext cx="156" cy="358"/>
              </a:xfrm>
              <a:custGeom>
                <a:avLst/>
                <a:gdLst>
                  <a:gd name="T0" fmla="*/ 5 w 150"/>
                  <a:gd name="T1" fmla="*/ 5 h 410"/>
                  <a:gd name="T2" fmla="*/ 141 w 150"/>
                  <a:gd name="T3" fmla="*/ 5 h 410"/>
                  <a:gd name="T4" fmla="*/ 281 w 150"/>
                  <a:gd name="T5" fmla="*/ 5 h 410"/>
                  <a:gd name="T6" fmla="*/ 329 w 150"/>
                  <a:gd name="T7" fmla="*/ 4 h 410"/>
                  <a:gd name="T8" fmla="*/ 402 w 150"/>
                  <a:gd name="T9" fmla="*/ 3 h 410"/>
                  <a:gd name="T10" fmla="*/ 450 w 150"/>
                  <a:gd name="T11" fmla="*/ 3 h 410"/>
                  <a:gd name="T12" fmla="*/ 475 w 150"/>
                  <a:gd name="T13" fmla="*/ 3 h 410"/>
                  <a:gd name="T14" fmla="*/ 487 w 150"/>
                  <a:gd name="T15" fmla="*/ 3 h 410"/>
                  <a:gd name="T16" fmla="*/ 506 w 150"/>
                  <a:gd name="T17" fmla="*/ 3 h 410"/>
                  <a:gd name="T18" fmla="*/ 513 w 150"/>
                  <a:gd name="T19" fmla="*/ 3 h 410"/>
                  <a:gd name="T20" fmla="*/ 456 w 150"/>
                  <a:gd name="T21" fmla="*/ 0 h 410"/>
                  <a:gd name="T22" fmla="*/ 329 w 150"/>
                  <a:gd name="T23" fmla="*/ 3 h 410"/>
                  <a:gd name="T24" fmla="*/ 270 w 150"/>
                  <a:gd name="T25" fmla="*/ 3 h 410"/>
                  <a:gd name="T26" fmla="*/ 233 w 150"/>
                  <a:gd name="T27" fmla="*/ 3 h 410"/>
                  <a:gd name="T28" fmla="*/ 201 w 150"/>
                  <a:gd name="T29" fmla="*/ 3 h 410"/>
                  <a:gd name="T30" fmla="*/ 147 w 150"/>
                  <a:gd name="T31" fmla="*/ 3 h 410"/>
                  <a:gd name="T32" fmla="*/ 141 w 150"/>
                  <a:gd name="T33" fmla="*/ 3 h 410"/>
                  <a:gd name="T34" fmla="*/ 116 w 150"/>
                  <a:gd name="T35" fmla="*/ 3 h 410"/>
                  <a:gd name="T36" fmla="*/ 108 w 150"/>
                  <a:gd name="T37" fmla="*/ 3 h 410"/>
                  <a:gd name="T38" fmla="*/ 96 w 150"/>
                  <a:gd name="T39" fmla="*/ 3 h 410"/>
                  <a:gd name="T40" fmla="*/ 58 w 150"/>
                  <a:gd name="T41" fmla="*/ 4 h 410"/>
                  <a:gd name="T42" fmla="*/ 10 w 150"/>
                  <a:gd name="T43" fmla="*/ 5 h 410"/>
                  <a:gd name="T44" fmla="*/ 2 w 150"/>
                  <a:gd name="T45" fmla="*/ 5 h 410"/>
                  <a:gd name="T46" fmla="*/ 5 w 150"/>
                  <a:gd name="T47" fmla="*/ 5 h 4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0"/>
                  <a:gd name="T73" fmla="*/ 0 h 410"/>
                  <a:gd name="T74" fmla="*/ 150 w 150"/>
                  <a:gd name="T75" fmla="*/ 410 h 41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0" h="410">
                    <a:moveTo>
                      <a:pt x="5" y="381"/>
                    </a:moveTo>
                    <a:cubicBezTo>
                      <a:pt x="18" y="394"/>
                      <a:pt x="19" y="403"/>
                      <a:pt x="40" y="410"/>
                    </a:cubicBezTo>
                    <a:cubicBezTo>
                      <a:pt x="55" y="408"/>
                      <a:pt x="66" y="407"/>
                      <a:pt x="80" y="402"/>
                    </a:cubicBezTo>
                    <a:cubicBezTo>
                      <a:pt x="98" y="383"/>
                      <a:pt x="80" y="405"/>
                      <a:pt x="93" y="362"/>
                    </a:cubicBezTo>
                    <a:cubicBezTo>
                      <a:pt x="101" y="335"/>
                      <a:pt x="109" y="307"/>
                      <a:pt x="114" y="280"/>
                    </a:cubicBezTo>
                    <a:cubicBezTo>
                      <a:pt x="111" y="260"/>
                      <a:pt x="115" y="232"/>
                      <a:pt x="128" y="216"/>
                    </a:cubicBezTo>
                    <a:cubicBezTo>
                      <a:pt x="130" y="207"/>
                      <a:pt x="136" y="192"/>
                      <a:pt x="136" y="192"/>
                    </a:cubicBezTo>
                    <a:cubicBezTo>
                      <a:pt x="136" y="167"/>
                      <a:pt x="135" y="141"/>
                      <a:pt x="138" y="117"/>
                    </a:cubicBezTo>
                    <a:cubicBezTo>
                      <a:pt x="138" y="111"/>
                      <a:pt x="144" y="101"/>
                      <a:pt x="144" y="101"/>
                    </a:cubicBezTo>
                    <a:cubicBezTo>
                      <a:pt x="144" y="86"/>
                      <a:pt x="150" y="63"/>
                      <a:pt x="146" y="48"/>
                    </a:cubicBezTo>
                    <a:cubicBezTo>
                      <a:pt x="144" y="30"/>
                      <a:pt x="144" y="11"/>
                      <a:pt x="130" y="0"/>
                    </a:cubicBezTo>
                    <a:cubicBezTo>
                      <a:pt x="117" y="6"/>
                      <a:pt x="105" y="7"/>
                      <a:pt x="93" y="13"/>
                    </a:cubicBezTo>
                    <a:cubicBezTo>
                      <a:pt x="84" y="27"/>
                      <a:pt x="91" y="38"/>
                      <a:pt x="77" y="53"/>
                    </a:cubicBezTo>
                    <a:cubicBezTo>
                      <a:pt x="83" y="77"/>
                      <a:pt x="81" y="118"/>
                      <a:pt x="66" y="138"/>
                    </a:cubicBezTo>
                    <a:cubicBezTo>
                      <a:pt x="63" y="146"/>
                      <a:pt x="59" y="153"/>
                      <a:pt x="58" y="162"/>
                    </a:cubicBezTo>
                    <a:cubicBezTo>
                      <a:pt x="53" y="185"/>
                      <a:pt x="58" y="199"/>
                      <a:pt x="42" y="216"/>
                    </a:cubicBezTo>
                    <a:cubicBezTo>
                      <a:pt x="41" y="219"/>
                      <a:pt x="41" y="222"/>
                      <a:pt x="40" y="226"/>
                    </a:cubicBezTo>
                    <a:cubicBezTo>
                      <a:pt x="38" y="228"/>
                      <a:pt x="34" y="229"/>
                      <a:pt x="34" y="232"/>
                    </a:cubicBezTo>
                    <a:cubicBezTo>
                      <a:pt x="32" y="237"/>
                      <a:pt x="33" y="244"/>
                      <a:pt x="32" y="250"/>
                    </a:cubicBezTo>
                    <a:cubicBezTo>
                      <a:pt x="31" y="252"/>
                      <a:pt x="30" y="255"/>
                      <a:pt x="29" y="258"/>
                    </a:cubicBezTo>
                    <a:cubicBezTo>
                      <a:pt x="26" y="290"/>
                      <a:pt x="20" y="317"/>
                      <a:pt x="16" y="349"/>
                    </a:cubicBezTo>
                    <a:cubicBezTo>
                      <a:pt x="14" y="359"/>
                      <a:pt x="17" y="372"/>
                      <a:pt x="10" y="381"/>
                    </a:cubicBezTo>
                    <a:cubicBezTo>
                      <a:pt x="7" y="383"/>
                      <a:pt x="5" y="386"/>
                      <a:pt x="2" y="386"/>
                    </a:cubicBezTo>
                    <a:cubicBezTo>
                      <a:pt x="0" y="386"/>
                      <a:pt x="4" y="382"/>
                      <a:pt x="5" y="381"/>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grpSp>
        <p:sp>
          <p:nvSpPr>
            <p:cNvPr id="72" name="Rectangle 96"/>
            <p:cNvSpPr>
              <a:spLocks noChangeArrowheads="1"/>
            </p:cNvSpPr>
            <p:nvPr/>
          </p:nvSpPr>
          <p:spPr bwMode="auto">
            <a:xfrm>
              <a:off x="6199340" y="2946399"/>
              <a:ext cx="180742" cy="515711"/>
            </a:xfrm>
            <a:prstGeom prst="rect">
              <a:avLst/>
            </a:prstGeom>
            <a:noFill/>
            <a:ln>
              <a:noFill/>
            </a:ln>
            <a:effectLst>
              <a:outerShdw blurRad="63500" dist="46662" dir="2115817" algn="ctr" rotWithShape="0">
                <a:schemeClr val="bg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spAutoFit/>
            </a:bodyPr>
            <a:lstStyle/>
            <a:p>
              <a:pPr>
                <a:defRPr/>
              </a:pPr>
              <a:endParaRPr lang="en-US" sz="2400" i="1" dirty="0">
                <a:solidFill>
                  <a:srgbClr val="FFFFFF"/>
                </a:solidFill>
                <a:latin typeface="Kruti Dev 010" pitchFamily="2" charset="0"/>
                <a:ea typeface="+mn-ea"/>
                <a:cs typeface="+mn-cs"/>
              </a:endParaRPr>
            </a:p>
          </p:txBody>
        </p:sp>
      </p:grpSp>
      <p:sp>
        <p:nvSpPr>
          <p:cNvPr id="864347" name="Oval 91"/>
          <p:cNvSpPr>
            <a:spLocks noChangeArrowheads="1"/>
          </p:cNvSpPr>
          <p:nvPr/>
        </p:nvSpPr>
        <p:spPr bwMode="auto">
          <a:xfrm>
            <a:off x="1684338" y="3084513"/>
            <a:ext cx="2403475" cy="1177925"/>
          </a:xfrm>
          <a:prstGeom prst="ellipse">
            <a:avLst/>
          </a:prstGeom>
          <a:noFill/>
          <a:ln w="76200">
            <a:solidFill>
              <a:schemeClr val="hlink"/>
            </a:solidFill>
            <a:round/>
            <a:headEnd/>
            <a:tailEnd/>
          </a:ln>
          <a:effectLst>
            <a:outerShdw blurRad="63500" dist="71842" dir="2700000" algn="ctr" rotWithShape="0">
              <a:schemeClr val="tx2">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57390" name="Rectangle 71"/>
          <p:cNvSpPr>
            <a:spLocks noChangeArrowheads="1"/>
          </p:cNvSpPr>
          <p:nvPr/>
        </p:nvSpPr>
        <p:spPr bwMode="auto">
          <a:xfrm>
            <a:off x="2217738" y="1835150"/>
            <a:ext cx="11430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3200" b="1">
                <a:latin typeface="Kruti Dev 010" charset="0"/>
              </a:rPr>
              <a:t>U;kf;;ksa</a:t>
            </a:r>
          </a:p>
        </p:txBody>
      </p:sp>
      <p:sp>
        <p:nvSpPr>
          <p:cNvPr id="77" name="Rectangle 72"/>
          <p:cNvSpPr>
            <a:spLocks noChangeArrowheads="1"/>
          </p:cNvSpPr>
          <p:nvPr/>
        </p:nvSpPr>
        <p:spPr bwMode="auto">
          <a:xfrm>
            <a:off x="2403475" y="2249488"/>
            <a:ext cx="534988" cy="49212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defRPr/>
            </a:pPr>
            <a:r>
              <a:rPr lang="en-US" sz="3200" b="1" dirty="0">
                <a:latin typeface="Kruti Dev 010" pitchFamily="2" charset="0"/>
              </a:rPr>
              <a:t>:Fk</a:t>
            </a:r>
          </a:p>
        </p:txBody>
      </p:sp>
      <p:sp>
        <p:nvSpPr>
          <p:cNvPr id="78" name="Rectangle 75"/>
          <p:cNvSpPr>
            <a:spLocks noChangeArrowheads="1"/>
          </p:cNvSpPr>
          <p:nvPr/>
        </p:nvSpPr>
        <p:spPr bwMode="auto">
          <a:xfrm>
            <a:off x="2243138" y="468313"/>
            <a:ext cx="839787" cy="492125"/>
          </a:xfrm>
          <a:prstGeom prst="rect">
            <a:avLst/>
          </a:prstGeom>
          <a:noFill/>
          <a:ln>
            <a:noFill/>
          </a:ln>
          <a:effectLst>
            <a:outerShdw blurRad="63500" dist="46662" dir="3284183"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defRPr/>
            </a:pPr>
            <a:r>
              <a:rPr lang="en-US" sz="3200" b="1">
                <a:latin typeface="Kruti Dev 010" charset="0"/>
              </a:rPr>
              <a:t>;gks</a:t>
            </a:r>
            <a:r>
              <a:rPr lang="ja-JP" altLang="en-US" sz="3200" b="1">
                <a:latin typeface="Kruti Dev 010" charset="0"/>
              </a:rPr>
              <a:t>’</a:t>
            </a:r>
            <a:r>
              <a:rPr lang="en-US" sz="3200" b="1">
                <a:latin typeface="Kruti Dev 010" charset="0"/>
              </a:rPr>
              <a:t>kq</a:t>
            </a:r>
            <a:endParaRPr lang="en-US" sz="3200">
              <a:latin typeface="Kruti Dev 010" charset="0"/>
            </a:endParaRPr>
          </a:p>
        </p:txBody>
      </p:sp>
      <p:sp>
        <p:nvSpPr>
          <p:cNvPr id="57393" name="Text Box 119"/>
          <p:cNvSpPr txBox="1">
            <a:spLocks noChangeArrowheads="1"/>
          </p:cNvSpPr>
          <p:nvPr/>
        </p:nvSpPr>
        <p:spPr bwMode="auto">
          <a:xfrm rot="-5400000">
            <a:off x="-1193006" y="3410744"/>
            <a:ext cx="56149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2800" b="1">
                <a:latin typeface="Kruti Dev 010" charset="0"/>
              </a:rPr>
              <a:t>bfrgkl ¼ƒ„½</a:t>
            </a:r>
            <a:endParaRPr lang="en-US" sz="2800">
              <a:latin typeface="Kruti Dev 010" charset="0"/>
            </a:endParaRPr>
          </a:p>
        </p:txBody>
      </p:sp>
      <p:sp>
        <p:nvSpPr>
          <p:cNvPr id="57394" name="Rectangle 29"/>
          <p:cNvSpPr>
            <a:spLocks noChangeArrowheads="1"/>
          </p:cNvSpPr>
          <p:nvPr/>
        </p:nvSpPr>
        <p:spPr bwMode="auto">
          <a:xfrm>
            <a:off x="1903413" y="3465513"/>
            <a:ext cx="34448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600" b="1">
                <a:solidFill>
                  <a:srgbClr val="000000"/>
                </a:solidFill>
                <a:latin typeface="Kruti Dev 010" charset="0"/>
              </a:rPr>
              <a:t>¼,l½</a:t>
            </a:r>
            <a:endParaRPr lang="en-US" sz="1600">
              <a:latin typeface="Kruti Dev 010" charset="0"/>
            </a:endParaRPr>
          </a:p>
        </p:txBody>
      </p:sp>
      <p:sp>
        <p:nvSpPr>
          <p:cNvPr id="57395" name="Rectangle 30"/>
          <p:cNvSpPr>
            <a:spLocks noChangeArrowheads="1"/>
          </p:cNvSpPr>
          <p:nvPr/>
        </p:nvSpPr>
        <p:spPr bwMode="auto">
          <a:xfrm>
            <a:off x="1912938" y="4316413"/>
            <a:ext cx="34448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600" b="1">
                <a:solidFill>
                  <a:srgbClr val="000000"/>
                </a:solidFill>
                <a:latin typeface="Kruti Dev 010" charset="0"/>
              </a:rPr>
              <a:t>¼,l½</a:t>
            </a:r>
          </a:p>
        </p:txBody>
      </p:sp>
      <p:sp>
        <p:nvSpPr>
          <p:cNvPr id="57396" name="Rectangle 31"/>
          <p:cNvSpPr>
            <a:spLocks noChangeArrowheads="1"/>
          </p:cNvSpPr>
          <p:nvPr/>
        </p:nvSpPr>
        <p:spPr bwMode="auto">
          <a:xfrm>
            <a:off x="1900238" y="4786313"/>
            <a:ext cx="7651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600" b="1">
                <a:solidFill>
                  <a:srgbClr val="000000"/>
                </a:solidFill>
                <a:latin typeface="Kruti Dev 010" charset="0"/>
              </a:rPr>
              <a:t>¼lh MCY;w½</a:t>
            </a:r>
          </a:p>
        </p:txBody>
      </p:sp>
      <p:sp>
        <p:nvSpPr>
          <p:cNvPr id="57397" name="Rectangle 32"/>
          <p:cNvSpPr>
            <a:spLocks noChangeArrowheads="1"/>
          </p:cNvSpPr>
          <p:nvPr/>
        </p:nvSpPr>
        <p:spPr bwMode="auto">
          <a:xfrm>
            <a:off x="1816100" y="3990975"/>
            <a:ext cx="7080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l"/>
            <a:r>
              <a:rPr lang="en-US" sz="1600" b="1">
                <a:solidFill>
                  <a:srgbClr val="000000"/>
                </a:solidFill>
                <a:latin typeface="Kruti Dev 010" charset="0"/>
              </a:rPr>
              <a:t>¼Mh½</a:t>
            </a:r>
          </a:p>
        </p:txBody>
      </p:sp>
      <p:sp>
        <p:nvSpPr>
          <p:cNvPr id="84" name="Rectangle 97"/>
          <p:cNvSpPr>
            <a:spLocks noChangeArrowheads="1"/>
          </p:cNvSpPr>
          <p:nvPr/>
        </p:nvSpPr>
        <p:spPr bwMode="auto">
          <a:xfrm>
            <a:off x="3268663" y="3717925"/>
            <a:ext cx="530225" cy="950913"/>
          </a:xfrm>
          <a:prstGeom prst="rect">
            <a:avLst/>
          </a:prstGeom>
          <a:noFill/>
          <a:ln>
            <a:noFill/>
          </a:ln>
          <a:effectLst>
            <a:outerShdw blurRad="63500" dist="46662" dir="2115817" algn="ctr" rotWithShape="0">
              <a:schemeClr val="bg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spAutoFit/>
          </a:bodyPr>
          <a:lstStyle/>
          <a:p>
            <a:pPr>
              <a:defRPr/>
            </a:pPr>
            <a:r>
              <a:rPr lang="en-US" sz="2800" i="1" dirty="0">
                <a:solidFill>
                  <a:srgbClr val="000000"/>
                </a:solidFill>
                <a:latin typeface="Kruti Dev 010" pitchFamily="2" charset="0"/>
              </a:rPr>
              <a:t>Mh</a:t>
            </a:r>
          </a:p>
          <a:p>
            <a:pPr>
              <a:defRPr/>
            </a:pPr>
            <a:r>
              <a:rPr lang="en-US" sz="2800" i="1" dirty="0">
                <a:solidFill>
                  <a:srgbClr val="000000"/>
                </a:solidFill>
                <a:latin typeface="Kruti Dev 010" pitchFamily="2" charset="0"/>
              </a:rPr>
              <a:t>lh</a:t>
            </a:r>
            <a:endParaRPr lang="en-US" sz="2000" i="1" dirty="0">
              <a:solidFill>
                <a:srgbClr val="000000"/>
              </a:solidFill>
              <a:latin typeface="Kruti Dev 010" pitchFamily="2" charset="0"/>
            </a:endParaRPr>
          </a:p>
        </p:txBody>
      </p:sp>
      <p:sp>
        <p:nvSpPr>
          <p:cNvPr id="85" name="Rectangle 84"/>
          <p:cNvSpPr>
            <a:spLocks noChangeArrowheads="1"/>
          </p:cNvSpPr>
          <p:nvPr/>
        </p:nvSpPr>
        <p:spPr bwMode="auto">
          <a:xfrm>
            <a:off x="6289675" y="284646"/>
            <a:ext cx="3571875" cy="2105705"/>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gn="ctr">
              <a:lnSpc>
                <a:spcPct val="110000"/>
              </a:lnSpc>
              <a:spcBef>
                <a:spcPts val="0"/>
              </a:spcBef>
              <a:defRPr/>
            </a:pPr>
            <a:r>
              <a:rPr lang="en-US" sz="4000" b="1" i="1" dirty="0">
                <a:ln>
                  <a:solidFill>
                    <a:schemeClr val="bg1"/>
                  </a:solidFill>
                </a:ln>
                <a:solidFill>
                  <a:schemeClr val="bg1"/>
                </a:solidFill>
                <a:latin typeface="Kruti Dev 010" pitchFamily="2" charset="0"/>
              </a:rPr>
              <a:t>iqjkus fu;e dh</a:t>
            </a:r>
          </a:p>
          <a:p>
            <a:pPr algn="ctr">
              <a:lnSpc>
                <a:spcPct val="110000"/>
              </a:lnSpc>
              <a:spcBef>
                <a:spcPts val="0"/>
              </a:spcBef>
              <a:defRPr/>
            </a:pPr>
            <a:r>
              <a:rPr lang="en-US" sz="4000" b="1" i="1" dirty="0">
                <a:ln>
                  <a:solidFill>
                    <a:schemeClr val="bg1"/>
                  </a:solidFill>
                </a:ln>
                <a:solidFill>
                  <a:schemeClr val="bg1"/>
                </a:solidFill>
                <a:latin typeface="Kruti Dev 010" pitchFamily="2" charset="0"/>
              </a:rPr>
              <a:t>iqLrdsa fu;ksftr djuk</a:t>
            </a:r>
            <a:endParaRPr lang="en-US" sz="4000" b="1" dirty="0">
              <a:ln>
                <a:solidFill>
                  <a:schemeClr val="bg1"/>
                </a:solidFill>
              </a:ln>
              <a:solidFill>
                <a:schemeClr val="bg1"/>
              </a:solidFill>
              <a:latin typeface="Kruti Dev 010" pitchFamily="2" charset="0"/>
            </a:endParaRPr>
          </a:p>
        </p:txBody>
      </p:sp>
      <p:sp>
        <p:nvSpPr>
          <p:cNvPr id="86" name="Rectangle 230"/>
          <p:cNvSpPr>
            <a:spLocks noChangeArrowheads="1"/>
          </p:cNvSpPr>
          <p:nvPr/>
        </p:nvSpPr>
        <p:spPr bwMode="auto">
          <a:xfrm>
            <a:off x="5170488" y="2404300"/>
            <a:ext cx="4349750" cy="766877"/>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gn="ctr">
              <a:lnSpc>
                <a:spcPct val="50000"/>
              </a:lnSpc>
              <a:spcBef>
                <a:spcPct val="50000"/>
              </a:spcBef>
              <a:defRPr/>
            </a:pPr>
            <a:r>
              <a:rPr lang="en-US" sz="4400" b="1" i="1" dirty="0">
                <a:ln>
                  <a:solidFill>
                    <a:schemeClr val="bg1"/>
                  </a:solidFill>
                </a:ln>
                <a:solidFill>
                  <a:schemeClr val="bg1"/>
                </a:solidFill>
                <a:latin typeface="Kruti Dev 010" pitchFamily="2" charset="0"/>
              </a:rPr>
              <a:t>iqLrdsa fu;ksftr djuk</a:t>
            </a:r>
            <a:endParaRPr lang="en-US" sz="2000" b="1" u="sng" dirty="0">
              <a:ln>
                <a:solidFill>
                  <a:schemeClr val="bg1"/>
                </a:solidFill>
              </a:ln>
              <a:solidFill>
                <a:schemeClr val="bg1"/>
              </a:solidFill>
              <a:latin typeface="Kruti Dev 010" pitchFamily="2" charset="0"/>
            </a:endParaRPr>
          </a:p>
        </p:txBody>
      </p:sp>
      <p:sp>
        <p:nvSpPr>
          <p:cNvPr id="87" name="Text Box 232"/>
          <p:cNvSpPr txBox="1">
            <a:spLocks noChangeArrowheads="1"/>
          </p:cNvSpPr>
          <p:nvPr/>
        </p:nvSpPr>
        <p:spPr bwMode="auto">
          <a:xfrm>
            <a:off x="5586413" y="4233863"/>
            <a:ext cx="3621087" cy="646331"/>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p>
            <a:pPr algn="ctr">
              <a:spcBef>
                <a:spcPct val="50000"/>
              </a:spcBef>
              <a:defRPr/>
            </a:pPr>
            <a:r>
              <a:rPr lang="en-US" sz="3600" b="1" dirty="0">
                <a:ln>
                  <a:solidFill>
                    <a:srgbClr val="FFFF00"/>
                  </a:solidFill>
                </a:ln>
                <a:solidFill>
                  <a:srgbClr val="FFEA18"/>
                </a:solidFill>
                <a:latin typeface="Kruti Dev 010" pitchFamily="2" charset="0"/>
                <a:ea typeface="+mn-ea"/>
                <a:cs typeface="+mn-cs"/>
              </a:rPr>
              <a:t>dh </a:t>
            </a:r>
            <a:r>
              <a:rPr lang="en-US" sz="3600" b="1" dirty="0">
                <a:solidFill>
                  <a:srgbClr val="FFFF00"/>
                </a:solidFill>
                <a:latin typeface="Kruti Dev 010" pitchFamily="2" charset="0"/>
                <a:ea typeface="ＭＳ Ｐゴシック" pitchFamily="34" charset="-128"/>
                <a:cs typeface="+mn-cs"/>
              </a:rPr>
              <a:t>ƒ„</a:t>
            </a:r>
            <a:r>
              <a:rPr lang="en-US" sz="3600" b="1" dirty="0">
                <a:ln>
                  <a:solidFill>
                    <a:srgbClr val="FFFF00"/>
                  </a:solidFill>
                </a:ln>
                <a:solidFill>
                  <a:srgbClr val="FFEA18"/>
                </a:solidFill>
                <a:latin typeface="Kruti Dev 010" pitchFamily="2" charset="0"/>
                <a:ea typeface="+mn-ea"/>
                <a:cs typeface="+mn-cs"/>
              </a:rPr>
              <a:t> iqLrdsa</a:t>
            </a:r>
          </a:p>
        </p:txBody>
      </p:sp>
      <p:sp>
        <p:nvSpPr>
          <p:cNvPr id="88" name="Text Box 231"/>
          <p:cNvSpPr txBox="1">
            <a:spLocks noChangeArrowheads="1"/>
          </p:cNvSpPr>
          <p:nvPr/>
        </p:nvSpPr>
        <p:spPr bwMode="auto">
          <a:xfrm>
            <a:off x="5232400" y="3475038"/>
            <a:ext cx="4330700" cy="752514"/>
          </a:xfrm>
          <a:prstGeom prst="rect">
            <a:avLst/>
          </a:prstGeom>
          <a:noFill/>
          <a:ln w="12700">
            <a:noFill/>
            <a:miter lim="800000"/>
            <a:headEnd/>
            <a:tailEnd/>
          </a:ln>
          <a:effectLst>
            <a:outerShdw blurRad="63500" dist="46662" dir="3284183" algn="ctr" rotWithShape="0">
              <a:schemeClr val="tx1">
                <a:alpha val="74998"/>
              </a:schemeClr>
            </a:outerShdw>
          </a:effectLst>
        </p:spPr>
        <p:txBody>
          <a:bodyPr>
            <a:spAutoFit/>
          </a:bodyPr>
          <a:lstStyle/>
          <a:p>
            <a:pPr algn="ctr">
              <a:lnSpc>
                <a:spcPct val="65000"/>
              </a:lnSpc>
              <a:spcBef>
                <a:spcPct val="50000"/>
              </a:spcBef>
              <a:defRPr/>
            </a:pPr>
            <a:r>
              <a:rPr lang="en-US" altLang="ja-JP" sz="6600" b="1" dirty="0">
                <a:ln>
                  <a:solidFill>
                    <a:srgbClr val="FFFF00"/>
                  </a:solidFill>
                </a:ln>
                <a:solidFill>
                  <a:srgbClr val="FFEA18"/>
                </a:solidFill>
                <a:latin typeface="Kruti Dev 010" pitchFamily="2" charset="0"/>
                <a:ea typeface="ＭＳ Ｐゴシック" pitchFamily="-84" charset="-128"/>
                <a:cs typeface="+mn-cs"/>
              </a:rPr>
              <a:t>^^bfrgkl**</a:t>
            </a:r>
            <a:endParaRPr lang="en-US" sz="6600" b="1" dirty="0">
              <a:ln>
                <a:solidFill>
                  <a:srgbClr val="FFFF00"/>
                </a:solidFill>
              </a:ln>
              <a:solidFill>
                <a:srgbClr val="FFEA18"/>
              </a:solidFill>
              <a:latin typeface="Kruti Dev 010" pitchFamily="2" charset="0"/>
              <a:ea typeface="ＭＳ Ｐゴシック" pitchFamily="-84" charset="-128"/>
              <a:cs typeface="+mn-cs"/>
            </a:endParaRPr>
          </a:p>
        </p:txBody>
      </p:sp>
      <p:sp>
        <p:nvSpPr>
          <p:cNvPr id="89" name="Text Box 58"/>
          <p:cNvSpPr txBox="1">
            <a:spLocks noChangeArrowheads="1"/>
          </p:cNvSpPr>
          <p:nvPr/>
        </p:nvSpPr>
        <p:spPr bwMode="auto">
          <a:xfrm>
            <a:off x="5357813" y="5921811"/>
            <a:ext cx="3956050" cy="954107"/>
          </a:xfrm>
          <a:prstGeom prst="rect">
            <a:avLst/>
          </a:prstGeom>
          <a:noFill/>
          <a:ln w="12700">
            <a:noFill/>
            <a:miter lim="800000"/>
            <a:headEnd/>
            <a:tailEnd/>
          </a:ln>
          <a:effectLst>
            <a:outerShdw blurRad="63500" dist="71842" dir="2700000" algn="ctr" rotWithShape="0">
              <a:schemeClr val="tx1">
                <a:alpha val="74998"/>
              </a:schemeClr>
            </a:outerShdw>
          </a:effectLst>
        </p:spPr>
        <p:txBody>
          <a:bodyPr>
            <a:spAutoFit/>
          </a:bodyPr>
          <a:lstStyle/>
          <a:p>
            <a:pPr algn="ctr">
              <a:spcBef>
                <a:spcPts val="0"/>
              </a:spcBef>
              <a:defRPr/>
            </a:pPr>
            <a:r>
              <a:rPr lang="en-US" sz="2800" b="1" dirty="0">
                <a:ln>
                  <a:solidFill>
                    <a:schemeClr val="bg1"/>
                  </a:solidFill>
                </a:ln>
                <a:solidFill>
                  <a:schemeClr val="bg1"/>
                </a:solidFill>
                <a:latin typeface="Kruti Dev 010" pitchFamily="2" charset="0"/>
                <a:ea typeface="+mn-ea"/>
                <a:cs typeface="+mn-cs"/>
              </a:rPr>
              <a:t>vuqekur% ckbZcy dky[kaM </a:t>
            </a:r>
          </a:p>
          <a:p>
            <a:pPr algn="ctr">
              <a:spcBef>
                <a:spcPts val="0"/>
              </a:spcBef>
              <a:defRPr/>
            </a:pPr>
            <a:r>
              <a:rPr lang="en-US" sz="2800" b="1" dirty="0" err="1">
                <a:ln>
                  <a:solidFill>
                    <a:schemeClr val="bg1"/>
                  </a:solidFill>
                </a:ln>
                <a:solidFill>
                  <a:schemeClr val="bg1"/>
                </a:solidFill>
                <a:latin typeface="Kruti Dev 010" pitchFamily="2" charset="0"/>
                <a:ea typeface="+mn-ea"/>
                <a:cs typeface="+mn-cs"/>
              </a:rPr>
              <a:t>ƒ</a:t>
            </a:r>
            <a:r>
              <a:rPr lang="en-US" sz="2800" b="1" dirty="0" err="1">
                <a:ln>
                  <a:solidFill>
                    <a:schemeClr val="bg1"/>
                  </a:solidFill>
                </a:ln>
                <a:solidFill>
                  <a:schemeClr val="bg1"/>
                </a:solidFill>
                <a:latin typeface="Kruti Dev 010"/>
                <a:ea typeface="+mn-ea"/>
                <a:cs typeface="+mn-cs"/>
              </a:rPr>
              <a:t>Œ‡Œ</a:t>
            </a:r>
            <a:r>
              <a:rPr lang="en-US" sz="2800" b="1" dirty="0">
                <a:ln>
                  <a:solidFill>
                    <a:schemeClr val="bg1"/>
                  </a:solidFill>
                </a:ln>
                <a:solidFill>
                  <a:schemeClr val="bg1"/>
                </a:solidFill>
                <a:latin typeface="Kruti Dev 010" pitchFamily="2" charset="0"/>
                <a:ea typeface="+mn-ea"/>
                <a:cs typeface="+mn-cs"/>
              </a:rPr>
              <a:t> ch-lh- ls </a:t>
            </a:r>
            <a:r>
              <a:rPr lang="en-US" sz="2800" b="1" dirty="0">
                <a:ln>
                  <a:solidFill>
                    <a:schemeClr val="bg1"/>
                  </a:solidFill>
                </a:ln>
                <a:solidFill>
                  <a:schemeClr val="bg1"/>
                </a:solidFill>
                <a:latin typeface="Kruti Dev 010"/>
                <a:ea typeface="+mn-ea"/>
                <a:cs typeface="+mn-cs"/>
              </a:rPr>
              <a:t>‹‰Œ </a:t>
            </a:r>
            <a:r>
              <a:rPr lang="en-US" sz="2800" b="1" dirty="0">
                <a:ln>
                  <a:solidFill>
                    <a:schemeClr val="bg1"/>
                  </a:solidFill>
                </a:ln>
                <a:solidFill>
                  <a:schemeClr val="bg1"/>
                </a:solidFill>
                <a:latin typeface="Kruti Dev 010" pitchFamily="2" charset="0"/>
                <a:ea typeface="+mn-ea"/>
                <a:cs typeface="+mn-cs"/>
              </a:rPr>
              <a:t>ch-lh-</a:t>
            </a:r>
          </a:p>
        </p:txBody>
      </p:sp>
      <p:sp>
        <p:nvSpPr>
          <p:cNvPr id="90" name="AutoShape 59"/>
          <p:cNvSpPr>
            <a:spLocks noChangeArrowheads="1"/>
          </p:cNvSpPr>
          <p:nvPr/>
        </p:nvSpPr>
        <p:spPr bwMode="auto">
          <a:xfrm>
            <a:off x="5348288" y="5956300"/>
            <a:ext cx="4010025" cy="835025"/>
          </a:xfrm>
          <a:prstGeom prst="roundRect">
            <a:avLst>
              <a:gd name="adj" fmla="val 16667"/>
            </a:avLst>
          </a:prstGeom>
          <a:noFill/>
          <a:ln w="57150">
            <a:solidFill>
              <a:schemeClr val="bg1"/>
            </a:solidFill>
            <a:round/>
            <a:headEnd/>
            <a:tailEnd/>
          </a:ln>
          <a:effectLst>
            <a:outerShdw blurRad="63500" dist="71842"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pic>
        <p:nvPicPr>
          <p:cNvPr id="57405" name="Picture 53"/>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446588" y="204788"/>
            <a:ext cx="2095500" cy="1358900"/>
          </a:xfrm>
          <a:prstGeom prst="rect">
            <a:avLst/>
          </a:prstGeom>
          <a:noFill/>
          <a:ln w="76200">
            <a:solidFill>
              <a:srgbClr val="0000FF"/>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100"/>
                                  </p:stCondLst>
                                  <p:childTnLst>
                                    <p:set>
                                      <p:cBhvr>
                                        <p:cTn id="6" dur="1" fill="hold">
                                          <p:stCondLst>
                                            <p:cond delay="0"/>
                                          </p:stCondLst>
                                        </p:cTn>
                                        <p:tgtEl>
                                          <p:spTgt spid="864347"/>
                                        </p:tgtEl>
                                        <p:attrNameLst>
                                          <p:attrName>style.visibility</p:attrName>
                                        </p:attrNameLst>
                                      </p:cBhvr>
                                      <p:to>
                                        <p:strVal val="visible"/>
                                      </p:to>
                                    </p:set>
                                    <p:animEffect transition="in" filter="fade">
                                      <p:cBhvr>
                                        <p:cTn id="7" dur="1000"/>
                                        <p:tgtEl>
                                          <p:spTgt spid="8643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43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393" name="Group 74"/>
          <p:cNvGrpSpPr>
            <a:grpSpLocks/>
          </p:cNvGrpSpPr>
          <p:nvPr/>
        </p:nvGrpSpPr>
        <p:grpSpPr bwMode="auto">
          <a:xfrm>
            <a:off x="1352550" y="204788"/>
            <a:ext cx="8509000" cy="7507287"/>
            <a:chOff x="1352550" y="204788"/>
            <a:chExt cx="8509000" cy="7507287"/>
          </a:xfrm>
        </p:grpSpPr>
        <p:sp>
          <p:nvSpPr>
            <p:cNvPr id="59394" name="Rectangle 68"/>
            <p:cNvSpPr>
              <a:spLocks noChangeArrowheads="1"/>
            </p:cNvSpPr>
            <p:nvPr/>
          </p:nvSpPr>
          <p:spPr bwMode="auto">
            <a:xfrm>
              <a:off x="2301875" y="3279775"/>
              <a:ext cx="113492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2800" b="1">
                  <a:latin typeface="Kruti Dev 010" charset="0"/>
                </a:rPr>
                <a:t>ƒ </a:t>
              </a:r>
              <a:r>
                <a:rPr lang="ja-JP" altLang="en-US" sz="2800" b="1">
                  <a:latin typeface="Kruti Dev 010" charset="0"/>
                </a:rPr>
                <a:t>’</a:t>
              </a:r>
              <a:r>
                <a:rPr lang="en-US" altLang="ja-JP" sz="2800" b="1">
                  <a:latin typeface="Kruti Dev 010" charset="0"/>
                </a:rPr>
                <a:t>kew,y</a:t>
              </a:r>
              <a:endParaRPr lang="en-US" sz="2800">
                <a:latin typeface="Kruti Dev 010" charset="0"/>
              </a:endParaRPr>
            </a:p>
          </p:txBody>
        </p:sp>
        <p:sp>
          <p:nvSpPr>
            <p:cNvPr id="59395" name="Rectangle 69"/>
            <p:cNvSpPr>
              <a:spLocks noChangeArrowheads="1"/>
            </p:cNvSpPr>
            <p:nvPr/>
          </p:nvSpPr>
          <p:spPr bwMode="auto">
            <a:xfrm>
              <a:off x="2227263" y="3816350"/>
              <a:ext cx="83516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2800" b="1">
                  <a:latin typeface="Kruti Dev 010" charset="0"/>
                </a:rPr>
                <a:t>„ </a:t>
              </a:r>
              <a:r>
                <a:rPr lang="ja-JP" altLang="en-US" sz="2800" b="1">
                  <a:latin typeface="Kruti Dev 010" charset="0"/>
                </a:rPr>
                <a:t>’</a:t>
              </a:r>
              <a:r>
                <a:rPr lang="en-US" altLang="ja-JP" sz="2800" b="1">
                  <a:latin typeface="Kruti Dev 010" charset="0"/>
                </a:rPr>
                <a:t>kew-</a:t>
              </a:r>
              <a:endParaRPr lang="en-US" sz="2800">
                <a:latin typeface="Kruti Dev 010" charset="0"/>
              </a:endParaRPr>
            </a:p>
          </p:txBody>
        </p:sp>
        <p:sp>
          <p:nvSpPr>
            <p:cNvPr id="59396" name="Text Box 80"/>
            <p:cNvSpPr txBox="1">
              <a:spLocks noChangeArrowheads="1"/>
            </p:cNvSpPr>
            <p:nvPr/>
          </p:nvSpPr>
          <p:spPr bwMode="auto">
            <a:xfrm>
              <a:off x="9050338" y="7342188"/>
              <a:ext cx="2397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latin typeface="Kruti Dev 010" charset="0"/>
                </a:rPr>
                <a:t> </a:t>
              </a:r>
            </a:p>
          </p:txBody>
        </p:sp>
        <p:sp>
          <p:nvSpPr>
            <p:cNvPr id="59397" name="Text Box 96"/>
            <p:cNvSpPr txBox="1">
              <a:spLocks noChangeArrowheads="1"/>
            </p:cNvSpPr>
            <p:nvPr/>
          </p:nvSpPr>
          <p:spPr bwMode="auto">
            <a:xfrm>
              <a:off x="9107488" y="7467600"/>
              <a:ext cx="1841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endParaRPr lang="en-US" sz="1000" b="1">
                <a:latin typeface="Kruti Dev 010" charset="0"/>
              </a:endParaRPr>
            </a:p>
          </p:txBody>
        </p:sp>
        <p:sp>
          <p:nvSpPr>
            <p:cNvPr id="59398" name="Text Box 97"/>
            <p:cNvSpPr txBox="1">
              <a:spLocks noChangeArrowheads="1"/>
            </p:cNvSpPr>
            <p:nvPr/>
          </p:nvSpPr>
          <p:spPr bwMode="auto">
            <a:xfrm>
              <a:off x="9015413" y="7348538"/>
              <a:ext cx="29367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latin typeface="Kruti Dev 010" charset="0"/>
                </a:rPr>
                <a:t>28</a:t>
              </a:r>
            </a:p>
          </p:txBody>
        </p:sp>
        <p:sp>
          <p:nvSpPr>
            <p:cNvPr id="59399" name="Line 2"/>
            <p:cNvSpPr>
              <a:spLocks noChangeShapeType="1"/>
            </p:cNvSpPr>
            <p:nvPr/>
          </p:nvSpPr>
          <p:spPr bwMode="auto">
            <a:xfrm flipV="1">
              <a:off x="4038600" y="7037388"/>
              <a:ext cx="284163" cy="12700"/>
            </a:xfrm>
            <a:prstGeom prst="line">
              <a:avLst/>
            </a:prstGeom>
            <a:noFill/>
            <a:ln w="793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00" name="Line 3"/>
            <p:cNvSpPr>
              <a:spLocks noChangeShapeType="1"/>
            </p:cNvSpPr>
            <p:nvPr/>
          </p:nvSpPr>
          <p:spPr bwMode="auto">
            <a:xfrm>
              <a:off x="3232150" y="4732338"/>
              <a:ext cx="752475" cy="1587"/>
            </a:xfrm>
            <a:prstGeom prst="line">
              <a:avLst/>
            </a:prstGeom>
            <a:noFill/>
            <a:ln w="793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01" name="Line 4"/>
            <p:cNvSpPr>
              <a:spLocks noChangeShapeType="1"/>
            </p:cNvSpPr>
            <p:nvPr/>
          </p:nvSpPr>
          <p:spPr bwMode="auto">
            <a:xfrm flipV="1">
              <a:off x="1454150" y="7329488"/>
              <a:ext cx="2590800" cy="1587"/>
            </a:xfrm>
            <a:prstGeom prst="line">
              <a:avLst/>
            </a:prstGeom>
            <a:noFill/>
            <a:ln w="793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02" name="Line 5"/>
            <p:cNvSpPr>
              <a:spLocks noChangeShapeType="1"/>
            </p:cNvSpPr>
            <p:nvPr/>
          </p:nvSpPr>
          <p:spPr bwMode="auto">
            <a:xfrm flipV="1">
              <a:off x="1444625" y="338138"/>
              <a:ext cx="1588" cy="7034212"/>
            </a:xfrm>
            <a:prstGeom prst="line">
              <a:avLst/>
            </a:prstGeom>
            <a:noFill/>
            <a:ln w="793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03" name="Line 6"/>
            <p:cNvSpPr>
              <a:spLocks noChangeShapeType="1"/>
            </p:cNvSpPr>
            <p:nvPr/>
          </p:nvSpPr>
          <p:spPr bwMode="auto">
            <a:xfrm>
              <a:off x="1409700" y="360363"/>
              <a:ext cx="2566988" cy="1587"/>
            </a:xfrm>
            <a:prstGeom prst="line">
              <a:avLst/>
            </a:prstGeom>
            <a:noFill/>
            <a:ln w="793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04" name="Line 7"/>
            <p:cNvSpPr>
              <a:spLocks noChangeShapeType="1"/>
            </p:cNvSpPr>
            <p:nvPr/>
          </p:nvSpPr>
          <p:spPr bwMode="auto">
            <a:xfrm flipH="1" flipV="1">
              <a:off x="3948113" y="338138"/>
              <a:ext cx="1587" cy="4386262"/>
            </a:xfrm>
            <a:prstGeom prst="line">
              <a:avLst/>
            </a:prstGeom>
            <a:noFill/>
            <a:ln w="793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05" name="Freeform 8"/>
            <p:cNvSpPr>
              <a:spLocks/>
            </p:cNvSpPr>
            <p:nvPr/>
          </p:nvSpPr>
          <p:spPr bwMode="auto">
            <a:xfrm>
              <a:off x="3200400" y="4752975"/>
              <a:ext cx="738188" cy="2452688"/>
            </a:xfrm>
            <a:custGeom>
              <a:avLst/>
              <a:gdLst>
                <a:gd name="T0" fmla="*/ 2147483647 w 465"/>
                <a:gd name="T1" fmla="*/ 0 h 1561"/>
                <a:gd name="T2" fmla="*/ 2147483647 w 465"/>
                <a:gd name="T3" fmla="*/ 2147483647 h 1561"/>
                <a:gd name="T4" fmla="*/ 2147483647 w 465"/>
                <a:gd name="T5" fmla="*/ 2147483647 h 1561"/>
                <a:gd name="T6" fmla="*/ 0 w 465"/>
                <a:gd name="T7" fmla="*/ 2147483647 h 1561"/>
                <a:gd name="T8" fmla="*/ 2147483647 w 465"/>
                <a:gd name="T9" fmla="*/ 0 h 1561"/>
                <a:gd name="T10" fmla="*/ 0 60000 65536"/>
                <a:gd name="T11" fmla="*/ 0 60000 65536"/>
                <a:gd name="T12" fmla="*/ 0 60000 65536"/>
                <a:gd name="T13" fmla="*/ 0 60000 65536"/>
                <a:gd name="T14" fmla="*/ 0 60000 65536"/>
                <a:gd name="T15" fmla="*/ 0 w 465"/>
                <a:gd name="T16" fmla="*/ 0 h 1561"/>
                <a:gd name="T17" fmla="*/ 465 w 465"/>
                <a:gd name="T18" fmla="*/ 1561 h 1561"/>
              </a:gdLst>
              <a:ahLst/>
              <a:cxnLst>
                <a:cxn ang="T10">
                  <a:pos x="T0" y="T1"/>
                </a:cxn>
                <a:cxn ang="T11">
                  <a:pos x="T2" y="T3"/>
                </a:cxn>
                <a:cxn ang="T12">
                  <a:pos x="T4" y="T5"/>
                </a:cxn>
                <a:cxn ang="T13">
                  <a:pos x="T6" y="T7"/>
                </a:cxn>
                <a:cxn ang="T14">
                  <a:pos x="T8" y="T9"/>
                </a:cxn>
              </a:cxnLst>
              <a:rect l="T15" t="T16" r="T17" b="T18"/>
              <a:pathLst>
                <a:path w="465" h="1561">
                  <a:moveTo>
                    <a:pt x="50" y="0"/>
                  </a:moveTo>
                  <a:lnTo>
                    <a:pt x="465" y="1548"/>
                  </a:lnTo>
                  <a:lnTo>
                    <a:pt x="427" y="1561"/>
                  </a:lnTo>
                  <a:lnTo>
                    <a:pt x="0" y="12"/>
                  </a:lnTo>
                  <a:lnTo>
                    <a:pt x="5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406" name="Line 9"/>
            <p:cNvSpPr>
              <a:spLocks noChangeShapeType="1"/>
            </p:cNvSpPr>
            <p:nvPr/>
          </p:nvSpPr>
          <p:spPr bwMode="auto">
            <a:xfrm>
              <a:off x="3459163" y="4932363"/>
              <a:ext cx="798512" cy="1587"/>
            </a:xfrm>
            <a:prstGeom prst="line">
              <a:avLst/>
            </a:prstGeom>
            <a:noFill/>
            <a:ln w="793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07" name="Line 10"/>
            <p:cNvSpPr>
              <a:spLocks noChangeShapeType="1"/>
            </p:cNvSpPr>
            <p:nvPr/>
          </p:nvSpPr>
          <p:spPr bwMode="auto">
            <a:xfrm flipV="1">
              <a:off x="1825625" y="352425"/>
              <a:ext cx="1588" cy="6988175"/>
            </a:xfrm>
            <a:prstGeom prst="line">
              <a:avLst/>
            </a:prstGeom>
            <a:noFill/>
            <a:ln w="793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08" name="Freeform 11"/>
            <p:cNvSpPr>
              <a:spLocks/>
            </p:cNvSpPr>
            <p:nvPr/>
          </p:nvSpPr>
          <p:spPr bwMode="auto">
            <a:xfrm>
              <a:off x="3459163" y="4953000"/>
              <a:ext cx="638175" cy="2097088"/>
            </a:xfrm>
            <a:custGeom>
              <a:avLst/>
              <a:gdLst>
                <a:gd name="T0" fmla="*/ 2147483647 w 402"/>
                <a:gd name="T1" fmla="*/ 0 h 1321"/>
                <a:gd name="T2" fmla="*/ 2147483647 w 402"/>
                <a:gd name="T3" fmla="*/ 2147483647 h 1321"/>
                <a:gd name="T4" fmla="*/ 2147483647 w 402"/>
                <a:gd name="T5" fmla="*/ 2147483647 h 1321"/>
                <a:gd name="T6" fmla="*/ 0 w 402"/>
                <a:gd name="T7" fmla="*/ 2147483647 h 1321"/>
                <a:gd name="T8" fmla="*/ 2147483647 w 402"/>
                <a:gd name="T9" fmla="*/ 0 h 1321"/>
                <a:gd name="T10" fmla="*/ 0 60000 65536"/>
                <a:gd name="T11" fmla="*/ 0 60000 65536"/>
                <a:gd name="T12" fmla="*/ 0 60000 65536"/>
                <a:gd name="T13" fmla="*/ 0 60000 65536"/>
                <a:gd name="T14" fmla="*/ 0 60000 65536"/>
                <a:gd name="T15" fmla="*/ 0 w 402"/>
                <a:gd name="T16" fmla="*/ 0 h 1321"/>
                <a:gd name="T17" fmla="*/ 402 w 402"/>
                <a:gd name="T18" fmla="*/ 1321 h 1321"/>
              </a:gdLst>
              <a:ahLst/>
              <a:cxnLst>
                <a:cxn ang="T10">
                  <a:pos x="T0" y="T1"/>
                </a:cxn>
                <a:cxn ang="T11">
                  <a:pos x="T2" y="T3"/>
                </a:cxn>
                <a:cxn ang="T12">
                  <a:pos x="T4" y="T5"/>
                </a:cxn>
                <a:cxn ang="T13">
                  <a:pos x="T6" y="T7"/>
                </a:cxn>
                <a:cxn ang="T14">
                  <a:pos x="T8" y="T9"/>
                </a:cxn>
              </a:cxnLst>
              <a:rect l="T15" t="T16" r="T17" b="T18"/>
              <a:pathLst>
                <a:path w="402" h="1321">
                  <a:moveTo>
                    <a:pt x="51" y="0"/>
                  </a:moveTo>
                  <a:lnTo>
                    <a:pt x="402" y="1309"/>
                  </a:lnTo>
                  <a:lnTo>
                    <a:pt x="352" y="1321"/>
                  </a:lnTo>
                  <a:lnTo>
                    <a:pt x="0" y="12"/>
                  </a:lnTo>
                  <a:lnTo>
                    <a:pt x="5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409" name="Line 12"/>
            <p:cNvSpPr>
              <a:spLocks noChangeShapeType="1"/>
            </p:cNvSpPr>
            <p:nvPr/>
          </p:nvSpPr>
          <p:spPr bwMode="auto">
            <a:xfrm>
              <a:off x="3894138" y="7170738"/>
              <a:ext cx="192087" cy="1587"/>
            </a:xfrm>
            <a:prstGeom prst="line">
              <a:avLst/>
            </a:prstGeom>
            <a:noFill/>
            <a:ln w="793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10" name="Line 13"/>
            <p:cNvSpPr>
              <a:spLocks noChangeShapeType="1"/>
            </p:cNvSpPr>
            <p:nvPr/>
          </p:nvSpPr>
          <p:spPr bwMode="auto">
            <a:xfrm flipV="1">
              <a:off x="4044950" y="7180263"/>
              <a:ext cx="1588" cy="188912"/>
            </a:xfrm>
            <a:prstGeom prst="line">
              <a:avLst/>
            </a:prstGeom>
            <a:noFill/>
            <a:ln w="793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11" name="Line 14"/>
            <p:cNvSpPr>
              <a:spLocks noChangeShapeType="1"/>
            </p:cNvSpPr>
            <p:nvPr/>
          </p:nvSpPr>
          <p:spPr bwMode="auto">
            <a:xfrm>
              <a:off x="3949700" y="3638550"/>
              <a:ext cx="0" cy="100330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412" name="Line 15"/>
            <p:cNvSpPr>
              <a:spLocks noChangeShapeType="1"/>
            </p:cNvSpPr>
            <p:nvPr/>
          </p:nvSpPr>
          <p:spPr bwMode="auto">
            <a:xfrm>
              <a:off x="3200400" y="4730750"/>
              <a:ext cx="330200"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413" name="Rectangle 16"/>
            <p:cNvSpPr>
              <a:spLocks noChangeArrowheads="1"/>
            </p:cNvSpPr>
            <p:nvPr/>
          </p:nvSpPr>
          <p:spPr bwMode="auto">
            <a:xfrm>
              <a:off x="2532063" y="2266950"/>
              <a:ext cx="6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59414" name="Line 17"/>
            <p:cNvSpPr>
              <a:spLocks noChangeShapeType="1"/>
            </p:cNvSpPr>
            <p:nvPr/>
          </p:nvSpPr>
          <p:spPr bwMode="auto">
            <a:xfrm>
              <a:off x="2044700" y="836613"/>
              <a:ext cx="1773238" cy="1587"/>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15" name="Line 18"/>
            <p:cNvSpPr>
              <a:spLocks noChangeShapeType="1"/>
            </p:cNvSpPr>
            <p:nvPr/>
          </p:nvSpPr>
          <p:spPr bwMode="auto">
            <a:xfrm>
              <a:off x="2044700" y="2214563"/>
              <a:ext cx="1773238" cy="1587"/>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16" name="Line 19"/>
            <p:cNvSpPr>
              <a:spLocks noChangeShapeType="1"/>
            </p:cNvSpPr>
            <p:nvPr/>
          </p:nvSpPr>
          <p:spPr bwMode="auto">
            <a:xfrm>
              <a:off x="2044700" y="2633663"/>
              <a:ext cx="1733550" cy="1587"/>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17" name="Line 20"/>
            <p:cNvSpPr>
              <a:spLocks noChangeShapeType="1"/>
            </p:cNvSpPr>
            <p:nvPr/>
          </p:nvSpPr>
          <p:spPr bwMode="auto">
            <a:xfrm>
              <a:off x="1984375" y="7110413"/>
              <a:ext cx="1654175" cy="1587"/>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18" name="Line 21"/>
            <p:cNvSpPr>
              <a:spLocks noChangeShapeType="1"/>
            </p:cNvSpPr>
            <p:nvPr/>
          </p:nvSpPr>
          <p:spPr bwMode="auto">
            <a:xfrm>
              <a:off x="2005013" y="6710363"/>
              <a:ext cx="1535112" cy="1587"/>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19" name="Line 22"/>
            <p:cNvSpPr>
              <a:spLocks noChangeShapeType="1"/>
            </p:cNvSpPr>
            <p:nvPr/>
          </p:nvSpPr>
          <p:spPr bwMode="auto">
            <a:xfrm>
              <a:off x="1984375" y="6291263"/>
              <a:ext cx="1455738" cy="1587"/>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20" name="Line 23"/>
            <p:cNvSpPr>
              <a:spLocks noChangeShapeType="1"/>
            </p:cNvSpPr>
            <p:nvPr/>
          </p:nvSpPr>
          <p:spPr bwMode="auto">
            <a:xfrm>
              <a:off x="2024063" y="5872163"/>
              <a:ext cx="1236662" cy="1587"/>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21" name="Line 24"/>
            <p:cNvSpPr>
              <a:spLocks noChangeShapeType="1"/>
            </p:cNvSpPr>
            <p:nvPr/>
          </p:nvSpPr>
          <p:spPr bwMode="auto">
            <a:xfrm>
              <a:off x="2044700" y="5511800"/>
              <a:ext cx="1216025" cy="1588"/>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22" name="Line 25"/>
            <p:cNvSpPr>
              <a:spLocks noChangeShapeType="1"/>
            </p:cNvSpPr>
            <p:nvPr/>
          </p:nvSpPr>
          <p:spPr bwMode="auto">
            <a:xfrm>
              <a:off x="2063750" y="5011738"/>
              <a:ext cx="1117600" cy="1587"/>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23" name="Line 26"/>
            <p:cNvSpPr>
              <a:spLocks noChangeShapeType="1"/>
            </p:cNvSpPr>
            <p:nvPr/>
          </p:nvSpPr>
          <p:spPr bwMode="auto">
            <a:xfrm>
              <a:off x="2063750" y="4532313"/>
              <a:ext cx="1376363" cy="1587"/>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24" name="Line 27"/>
            <p:cNvSpPr>
              <a:spLocks noChangeShapeType="1"/>
            </p:cNvSpPr>
            <p:nvPr/>
          </p:nvSpPr>
          <p:spPr bwMode="auto">
            <a:xfrm>
              <a:off x="2044700" y="4213225"/>
              <a:ext cx="1414463" cy="1588"/>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25" name="Line 28"/>
            <p:cNvSpPr>
              <a:spLocks noChangeShapeType="1"/>
            </p:cNvSpPr>
            <p:nvPr/>
          </p:nvSpPr>
          <p:spPr bwMode="auto">
            <a:xfrm>
              <a:off x="2063750" y="3673475"/>
              <a:ext cx="1774825" cy="1588"/>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26" name="Rectangle 33"/>
            <p:cNvSpPr>
              <a:spLocks noChangeArrowheads="1"/>
            </p:cNvSpPr>
            <p:nvPr/>
          </p:nvSpPr>
          <p:spPr bwMode="auto">
            <a:xfrm>
              <a:off x="3429000" y="4048125"/>
              <a:ext cx="25968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3800" b="1">
                  <a:solidFill>
                    <a:srgbClr val="000000"/>
                  </a:solidFill>
                  <a:latin typeface="Kruti Dev 010" charset="0"/>
                </a:rPr>
                <a:t>}</a:t>
              </a:r>
              <a:endParaRPr lang="en-US" sz="1400">
                <a:latin typeface="Kruti Dev 010" charset="0"/>
              </a:endParaRPr>
            </a:p>
          </p:txBody>
        </p:sp>
        <p:sp>
          <p:nvSpPr>
            <p:cNvPr id="59427" name="AutoShape 34"/>
            <p:cNvSpPr>
              <a:spLocks noChangeArrowheads="1"/>
            </p:cNvSpPr>
            <p:nvPr/>
          </p:nvSpPr>
          <p:spPr bwMode="auto">
            <a:xfrm rot="16200000" flipH="1">
              <a:off x="2538413" y="4919662"/>
              <a:ext cx="241300" cy="479425"/>
            </a:xfrm>
            <a:prstGeom prst="rightArrow">
              <a:avLst>
                <a:gd name="adj1" fmla="val 50000"/>
                <a:gd name="adj2" fmla="val 50005"/>
              </a:avLst>
            </a:prstGeom>
            <a:solidFill>
              <a:schemeClr val="tx2"/>
            </a:solidFill>
            <a:ln w="12700">
              <a:solidFill>
                <a:schemeClr val="tx1"/>
              </a:solidFill>
              <a:miter lim="800000"/>
              <a:headEnd/>
              <a:tailEnd/>
            </a:ln>
          </p:spPr>
          <p:txBody>
            <a:bodyPr wrap="none" anchor="ctr"/>
            <a:lstStyle/>
            <a:p>
              <a:endParaRPr lang="en-US">
                <a:latin typeface="Kruti Dev 010" charset="0"/>
              </a:endParaRPr>
            </a:p>
          </p:txBody>
        </p:sp>
        <p:sp>
          <p:nvSpPr>
            <p:cNvPr id="59428" name="Rectangle 61"/>
            <p:cNvSpPr>
              <a:spLocks noChangeArrowheads="1"/>
            </p:cNvSpPr>
            <p:nvPr/>
          </p:nvSpPr>
          <p:spPr bwMode="auto">
            <a:xfrm>
              <a:off x="1808163" y="5091113"/>
              <a:ext cx="129844"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5600">
                  <a:solidFill>
                    <a:srgbClr val="000000"/>
                  </a:solidFill>
                  <a:latin typeface="Kruti Dev 010" charset="0"/>
                </a:rPr>
                <a:t>(</a:t>
              </a:r>
              <a:endParaRPr lang="en-US" sz="2400">
                <a:latin typeface="Kruti Dev 010" charset="0"/>
              </a:endParaRPr>
            </a:p>
          </p:txBody>
        </p:sp>
        <p:sp>
          <p:nvSpPr>
            <p:cNvPr id="59429" name="Rectangle 62"/>
            <p:cNvSpPr>
              <a:spLocks noChangeArrowheads="1"/>
            </p:cNvSpPr>
            <p:nvPr/>
          </p:nvSpPr>
          <p:spPr bwMode="auto">
            <a:xfrm>
              <a:off x="3241675" y="5081588"/>
              <a:ext cx="448841"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5600">
                  <a:solidFill>
                    <a:srgbClr val="000000"/>
                  </a:solidFill>
                  <a:latin typeface="Kruti Dev 010" charset="0"/>
                </a:rPr>
                <a:t>)</a:t>
              </a:r>
              <a:endParaRPr lang="en-US" sz="2400">
                <a:latin typeface="Kruti Dev 010" charset="0"/>
              </a:endParaRPr>
            </a:p>
          </p:txBody>
        </p:sp>
        <p:sp>
          <p:nvSpPr>
            <p:cNvPr id="59430" name="Rectangle 63"/>
            <p:cNvSpPr>
              <a:spLocks noChangeArrowheads="1"/>
            </p:cNvSpPr>
            <p:nvPr/>
          </p:nvSpPr>
          <p:spPr bwMode="auto">
            <a:xfrm>
              <a:off x="4979988" y="1119188"/>
              <a:ext cx="4708525" cy="61499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Kruti Dev 010" charset="0"/>
              </a:endParaRPr>
            </a:p>
          </p:txBody>
        </p:sp>
        <p:pic>
          <p:nvPicPr>
            <p:cNvPr id="59431" name="Picture 64"/>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967288" y="404813"/>
              <a:ext cx="4738687" cy="691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432" name="Rectangle 65"/>
            <p:cNvSpPr>
              <a:spLocks noChangeArrowheads="1"/>
            </p:cNvSpPr>
            <p:nvPr/>
          </p:nvSpPr>
          <p:spPr bwMode="auto">
            <a:xfrm>
              <a:off x="4968875" y="404813"/>
              <a:ext cx="4706938" cy="6875462"/>
            </a:xfrm>
            <a:prstGeom prst="rect">
              <a:avLst/>
            </a:prstGeom>
            <a:solidFill>
              <a:schemeClr val="tx1">
                <a:alpha val="50195"/>
              </a:schemeClr>
            </a:solidFill>
            <a:ln w="12700">
              <a:solidFill>
                <a:schemeClr val="tx1"/>
              </a:solidFill>
              <a:miter lim="800000"/>
              <a:headEnd/>
              <a:tailEnd/>
            </a:ln>
          </p:spPr>
          <p:txBody>
            <a:bodyPr wrap="none" anchor="ctr"/>
            <a:lstStyle/>
            <a:p>
              <a:endParaRPr lang="en-US">
                <a:latin typeface="Kruti Dev 010" charset="0"/>
              </a:endParaRPr>
            </a:p>
          </p:txBody>
        </p:sp>
        <p:sp>
          <p:nvSpPr>
            <p:cNvPr id="59433" name="Rectangle 66"/>
            <p:cNvSpPr>
              <a:spLocks noChangeArrowheads="1"/>
            </p:cNvSpPr>
            <p:nvPr/>
          </p:nvSpPr>
          <p:spPr bwMode="auto">
            <a:xfrm>
              <a:off x="5011738" y="433388"/>
              <a:ext cx="4694237" cy="6821487"/>
            </a:xfrm>
            <a:prstGeom prst="rect">
              <a:avLst/>
            </a:prstGeom>
            <a:noFill/>
            <a:ln w="133350">
              <a:solidFill>
                <a:srgbClr val="1822CD"/>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Kruti Dev 010" charset="0"/>
              </a:endParaRPr>
            </a:p>
          </p:txBody>
        </p:sp>
        <p:sp>
          <p:nvSpPr>
            <p:cNvPr id="59434" name="Text Box 101"/>
            <p:cNvSpPr txBox="1">
              <a:spLocks noChangeArrowheads="1"/>
            </p:cNvSpPr>
            <p:nvPr/>
          </p:nvSpPr>
          <p:spPr bwMode="auto">
            <a:xfrm rot="-5400000">
              <a:off x="-1285081" y="3559969"/>
              <a:ext cx="56149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endParaRPr lang="en-US" sz="1000">
                <a:latin typeface="Kruti Dev 010" charset="0"/>
              </a:endParaRPr>
            </a:p>
          </p:txBody>
        </p:sp>
        <p:sp>
          <p:nvSpPr>
            <p:cNvPr id="117" name="Rectangle 92"/>
            <p:cNvSpPr>
              <a:spLocks noChangeArrowheads="1"/>
            </p:cNvSpPr>
            <p:nvPr/>
          </p:nvSpPr>
          <p:spPr bwMode="auto">
            <a:xfrm>
              <a:off x="6727825" y="641350"/>
              <a:ext cx="2706688" cy="625475"/>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3200" b="1" i="1" dirty="0">
                  <a:solidFill>
                    <a:srgbClr val="66FFFF"/>
                  </a:solidFill>
                  <a:latin typeface="Kruti Dev 010" pitchFamily="2" charset="0"/>
                </a:rPr>
                <a:t> </a:t>
              </a:r>
              <a:endParaRPr lang="en-US" sz="1400" b="1" u="sng" dirty="0">
                <a:solidFill>
                  <a:srgbClr val="66FFFF"/>
                </a:solidFill>
                <a:latin typeface="Kruti Dev 010" pitchFamily="2" charset="0"/>
              </a:endParaRPr>
            </a:p>
          </p:txBody>
        </p:sp>
        <p:sp>
          <p:nvSpPr>
            <p:cNvPr id="118" name="Rectangle 98"/>
            <p:cNvSpPr>
              <a:spLocks noChangeArrowheads="1"/>
            </p:cNvSpPr>
            <p:nvPr/>
          </p:nvSpPr>
          <p:spPr bwMode="auto">
            <a:xfrm>
              <a:off x="6472238" y="555625"/>
              <a:ext cx="3101975" cy="558800"/>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2800" b="1" i="1" dirty="0">
                  <a:solidFill>
                    <a:schemeClr val="bg1"/>
                  </a:solidFill>
                  <a:latin typeface="Kruti Dev 010" pitchFamily="2" charset="0"/>
                </a:rPr>
                <a:t> </a:t>
              </a:r>
              <a:endParaRPr lang="en-US" b="1" u="sng" dirty="0">
                <a:solidFill>
                  <a:schemeClr val="bg1"/>
                </a:solidFill>
                <a:latin typeface="Kruti Dev 010" pitchFamily="2" charset="0"/>
              </a:endParaRPr>
            </a:p>
          </p:txBody>
        </p:sp>
        <p:grpSp>
          <p:nvGrpSpPr>
            <p:cNvPr id="59437" name="Group 68"/>
            <p:cNvGrpSpPr>
              <a:grpSpLocks/>
            </p:cNvGrpSpPr>
            <p:nvPr/>
          </p:nvGrpSpPr>
          <p:grpSpPr bwMode="auto">
            <a:xfrm>
              <a:off x="3251200" y="2901950"/>
              <a:ext cx="712788" cy="1497013"/>
              <a:chOff x="6153150" y="2946399"/>
              <a:chExt cx="901700" cy="1682750"/>
            </a:xfrm>
          </p:grpSpPr>
          <p:grpSp>
            <p:nvGrpSpPr>
              <p:cNvPr id="59457" name="Group 85"/>
              <p:cNvGrpSpPr>
                <a:grpSpLocks/>
              </p:cNvGrpSpPr>
              <p:nvPr/>
            </p:nvGrpSpPr>
            <p:grpSpPr bwMode="auto">
              <a:xfrm>
                <a:off x="6153150" y="3681413"/>
                <a:ext cx="901700" cy="947736"/>
                <a:chOff x="1557" y="1007"/>
                <a:chExt cx="2105" cy="1949"/>
              </a:xfrm>
            </p:grpSpPr>
            <p:grpSp>
              <p:nvGrpSpPr>
                <p:cNvPr id="59459" name="Group 87"/>
                <p:cNvGrpSpPr>
                  <a:grpSpLocks/>
                </p:cNvGrpSpPr>
                <p:nvPr/>
              </p:nvGrpSpPr>
              <p:grpSpPr bwMode="auto">
                <a:xfrm>
                  <a:off x="1557" y="1209"/>
                  <a:ext cx="2105" cy="1421"/>
                  <a:chOff x="578" y="2316"/>
                  <a:chExt cx="2105" cy="1421"/>
                </a:xfrm>
              </p:grpSpPr>
              <p:sp>
                <p:nvSpPr>
                  <p:cNvPr id="59465" name="Freeform 88" descr="Cork"/>
                  <p:cNvSpPr>
                    <a:spLocks/>
                  </p:cNvSpPr>
                  <p:nvPr/>
                </p:nvSpPr>
                <p:spPr bwMode="auto">
                  <a:xfrm>
                    <a:off x="633" y="2316"/>
                    <a:ext cx="2050" cy="256"/>
                  </a:xfrm>
                  <a:custGeom>
                    <a:avLst/>
                    <a:gdLst>
                      <a:gd name="T0" fmla="*/ 2147483647 w 592"/>
                      <a:gd name="T1" fmla="*/ 2147483647 h 90"/>
                      <a:gd name="T2" fmla="*/ 2147483647 w 592"/>
                      <a:gd name="T3" fmla="*/ 2147483647 h 90"/>
                      <a:gd name="T4" fmla="*/ 2147483647 w 592"/>
                      <a:gd name="T5" fmla="*/ 2147483647 h 90"/>
                      <a:gd name="T6" fmla="*/ 2147483647 w 592"/>
                      <a:gd name="T7" fmla="*/ 2147483647 h 90"/>
                      <a:gd name="T8" fmla="*/ 2147483647 w 592"/>
                      <a:gd name="T9" fmla="*/ 2147483647 h 90"/>
                      <a:gd name="T10" fmla="*/ 2147483647 w 592"/>
                      <a:gd name="T11" fmla="*/ 2147483647 h 90"/>
                      <a:gd name="T12" fmla="*/ 2147483647 w 592"/>
                      <a:gd name="T13" fmla="*/ 2147483647 h 90"/>
                      <a:gd name="T14" fmla="*/ 2147483647 w 592"/>
                      <a:gd name="T15" fmla="*/ 2147483647 h 90"/>
                      <a:gd name="T16" fmla="*/ 2147483647 w 592"/>
                      <a:gd name="T17" fmla="*/ 2147483647 h 90"/>
                      <a:gd name="T18" fmla="*/ 2147483647 w 592"/>
                      <a:gd name="T19" fmla="*/ 2147483647 h 90"/>
                      <a:gd name="T20" fmla="*/ 2147483647 w 592"/>
                      <a:gd name="T21" fmla="*/ 0 h 90"/>
                      <a:gd name="T22" fmla="*/ 2147483647 w 592"/>
                      <a:gd name="T23" fmla="*/ 2147483647 h 90"/>
                      <a:gd name="T24" fmla="*/ 2147483647 w 592"/>
                      <a:gd name="T25" fmla="*/ 2147483647 h 90"/>
                      <a:gd name="T26" fmla="*/ 2147483647 w 592"/>
                      <a:gd name="T27" fmla="*/ 2147483647 h 90"/>
                      <a:gd name="T28" fmla="*/ 2147483647 w 592"/>
                      <a:gd name="T29" fmla="*/ 2147483647 h 90"/>
                      <a:gd name="T30" fmla="*/ 2147483647 w 592"/>
                      <a:gd name="T31" fmla="*/ 2147483647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2"/>
                      <a:gd name="T49" fmla="*/ 0 h 90"/>
                      <a:gd name="T50" fmla="*/ 592 w 592"/>
                      <a:gd name="T51" fmla="*/ 90 h 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2" h="90">
                        <a:moveTo>
                          <a:pt x="8" y="90"/>
                        </a:moveTo>
                        <a:cubicBezTo>
                          <a:pt x="0" y="78"/>
                          <a:pt x="10" y="51"/>
                          <a:pt x="22" y="44"/>
                        </a:cubicBezTo>
                        <a:cubicBezTo>
                          <a:pt x="27" y="35"/>
                          <a:pt x="23" y="39"/>
                          <a:pt x="34" y="36"/>
                        </a:cubicBezTo>
                        <a:cubicBezTo>
                          <a:pt x="38" y="34"/>
                          <a:pt x="46" y="32"/>
                          <a:pt x="46" y="32"/>
                        </a:cubicBezTo>
                        <a:cubicBezTo>
                          <a:pt x="72" y="33"/>
                          <a:pt x="84" y="35"/>
                          <a:pt x="112" y="34"/>
                        </a:cubicBezTo>
                        <a:cubicBezTo>
                          <a:pt x="125" y="35"/>
                          <a:pt x="138" y="38"/>
                          <a:pt x="152" y="40"/>
                        </a:cubicBezTo>
                        <a:cubicBezTo>
                          <a:pt x="158" y="42"/>
                          <a:pt x="170" y="46"/>
                          <a:pt x="170" y="46"/>
                        </a:cubicBezTo>
                        <a:cubicBezTo>
                          <a:pt x="192" y="42"/>
                          <a:pt x="215" y="46"/>
                          <a:pt x="238" y="52"/>
                        </a:cubicBezTo>
                        <a:cubicBezTo>
                          <a:pt x="271" y="50"/>
                          <a:pt x="304" y="47"/>
                          <a:pt x="338" y="44"/>
                        </a:cubicBezTo>
                        <a:cubicBezTo>
                          <a:pt x="381" y="33"/>
                          <a:pt x="427" y="24"/>
                          <a:pt x="472" y="16"/>
                        </a:cubicBezTo>
                        <a:cubicBezTo>
                          <a:pt x="488" y="12"/>
                          <a:pt x="503" y="4"/>
                          <a:pt x="520" y="0"/>
                        </a:cubicBezTo>
                        <a:cubicBezTo>
                          <a:pt x="537" y="0"/>
                          <a:pt x="554" y="0"/>
                          <a:pt x="572" y="2"/>
                        </a:cubicBezTo>
                        <a:cubicBezTo>
                          <a:pt x="582" y="3"/>
                          <a:pt x="587" y="21"/>
                          <a:pt x="590" y="30"/>
                        </a:cubicBezTo>
                        <a:cubicBezTo>
                          <a:pt x="590" y="32"/>
                          <a:pt x="592" y="36"/>
                          <a:pt x="592" y="36"/>
                        </a:cubicBezTo>
                        <a:cubicBezTo>
                          <a:pt x="588" y="45"/>
                          <a:pt x="589" y="52"/>
                          <a:pt x="582" y="60"/>
                        </a:cubicBezTo>
                        <a:cubicBezTo>
                          <a:pt x="579" y="67"/>
                          <a:pt x="577" y="66"/>
                          <a:pt x="584" y="66"/>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59466" name="Freeform 89" descr="Cork"/>
                  <p:cNvSpPr>
                    <a:spLocks/>
                  </p:cNvSpPr>
                  <p:nvPr/>
                </p:nvSpPr>
                <p:spPr bwMode="auto">
                  <a:xfrm>
                    <a:off x="578" y="2506"/>
                    <a:ext cx="2074" cy="1231"/>
                  </a:xfrm>
                  <a:custGeom>
                    <a:avLst/>
                    <a:gdLst>
                      <a:gd name="T0" fmla="*/ 2147483647 w 599"/>
                      <a:gd name="T1" fmla="*/ 0 h 432"/>
                      <a:gd name="T2" fmla="*/ 2147483647 w 599"/>
                      <a:gd name="T3" fmla="*/ 2147483647 h 432"/>
                      <a:gd name="T4" fmla="*/ 2147483647 w 599"/>
                      <a:gd name="T5" fmla="*/ 2147483647 h 432"/>
                      <a:gd name="T6" fmla="*/ 2147483647 w 599"/>
                      <a:gd name="T7" fmla="*/ 2147483647 h 432"/>
                      <a:gd name="T8" fmla="*/ 2147483647 w 599"/>
                      <a:gd name="T9" fmla="*/ 2147483647 h 432"/>
                      <a:gd name="T10" fmla="*/ 2147483647 w 599"/>
                      <a:gd name="T11" fmla="*/ 2147483647 h 432"/>
                      <a:gd name="T12" fmla="*/ 2147483647 w 599"/>
                      <a:gd name="T13" fmla="*/ 2147483647 h 432"/>
                      <a:gd name="T14" fmla="*/ 2147483647 w 599"/>
                      <a:gd name="T15" fmla="*/ 2147483647 h 432"/>
                      <a:gd name="T16" fmla="*/ 2147483647 w 599"/>
                      <a:gd name="T17" fmla="*/ 2147483647 h 432"/>
                      <a:gd name="T18" fmla="*/ 2147483647 w 599"/>
                      <a:gd name="T19" fmla="*/ 2147483647 h 432"/>
                      <a:gd name="T20" fmla="*/ 2147483647 w 599"/>
                      <a:gd name="T21" fmla="*/ 2147483647 h 432"/>
                      <a:gd name="T22" fmla="*/ 2147483647 w 599"/>
                      <a:gd name="T23" fmla="*/ 2147483647 h 432"/>
                      <a:gd name="T24" fmla="*/ 2147483647 w 599"/>
                      <a:gd name="T25" fmla="*/ 2147483647 h 432"/>
                      <a:gd name="T26" fmla="*/ 2147483647 w 599"/>
                      <a:gd name="T27" fmla="*/ 2147483647 h 432"/>
                      <a:gd name="T28" fmla="*/ 2147483647 w 599"/>
                      <a:gd name="T29" fmla="*/ 2147483647 h 432"/>
                      <a:gd name="T30" fmla="*/ 2147483647 w 599"/>
                      <a:gd name="T31" fmla="*/ 2147483647 h 432"/>
                      <a:gd name="T32" fmla="*/ 2147483647 w 599"/>
                      <a:gd name="T33" fmla="*/ 2147483647 h 432"/>
                      <a:gd name="T34" fmla="*/ 2147483647 w 599"/>
                      <a:gd name="T35" fmla="*/ 2147483647 h 432"/>
                      <a:gd name="T36" fmla="*/ 2147483647 w 599"/>
                      <a:gd name="T37" fmla="*/ 2147483647 h 432"/>
                      <a:gd name="T38" fmla="*/ 2147483647 w 599"/>
                      <a:gd name="T39" fmla="*/ 2147483647 h 432"/>
                      <a:gd name="T40" fmla="*/ 2147483647 w 599"/>
                      <a:gd name="T41" fmla="*/ 2147483647 h 432"/>
                      <a:gd name="T42" fmla="*/ 2147483647 w 599"/>
                      <a:gd name="T43" fmla="*/ 2147483647 h 432"/>
                      <a:gd name="T44" fmla="*/ 2147483647 w 599"/>
                      <a:gd name="T45" fmla="*/ 2147483647 h 432"/>
                      <a:gd name="T46" fmla="*/ 2147483647 w 599"/>
                      <a:gd name="T47" fmla="*/ 2147483647 h 432"/>
                      <a:gd name="T48" fmla="*/ 2147483647 w 599"/>
                      <a:gd name="T49" fmla="*/ 2147483647 h 432"/>
                      <a:gd name="T50" fmla="*/ 2147483647 w 599"/>
                      <a:gd name="T51" fmla="*/ 2147483647 h 432"/>
                      <a:gd name="T52" fmla="*/ 2147483647 w 599"/>
                      <a:gd name="T53" fmla="*/ 2147483647 h 432"/>
                      <a:gd name="T54" fmla="*/ 2147483647 w 599"/>
                      <a:gd name="T55" fmla="*/ 2147483647 h 432"/>
                      <a:gd name="T56" fmla="*/ 2147483647 w 599"/>
                      <a:gd name="T57" fmla="*/ 2147483647 h 432"/>
                      <a:gd name="T58" fmla="*/ 2147483647 w 599"/>
                      <a:gd name="T59" fmla="*/ 2147483647 h 432"/>
                      <a:gd name="T60" fmla="*/ 2147483647 w 599"/>
                      <a:gd name="T61" fmla="*/ 2147483647 h 4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99"/>
                      <a:gd name="T94" fmla="*/ 0 h 432"/>
                      <a:gd name="T95" fmla="*/ 599 w 599"/>
                      <a:gd name="T96" fmla="*/ 432 h 4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99" h="432">
                        <a:moveTo>
                          <a:pt x="599" y="0"/>
                        </a:moveTo>
                        <a:cubicBezTo>
                          <a:pt x="597" y="2"/>
                          <a:pt x="596" y="4"/>
                          <a:pt x="595" y="6"/>
                        </a:cubicBezTo>
                        <a:cubicBezTo>
                          <a:pt x="593" y="7"/>
                          <a:pt x="590" y="8"/>
                          <a:pt x="589" y="10"/>
                        </a:cubicBezTo>
                        <a:cubicBezTo>
                          <a:pt x="587" y="11"/>
                          <a:pt x="585" y="23"/>
                          <a:pt x="585" y="24"/>
                        </a:cubicBezTo>
                        <a:cubicBezTo>
                          <a:pt x="575" y="45"/>
                          <a:pt x="570" y="72"/>
                          <a:pt x="557" y="92"/>
                        </a:cubicBezTo>
                        <a:cubicBezTo>
                          <a:pt x="551" y="130"/>
                          <a:pt x="537" y="171"/>
                          <a:pt x="525" y="208"/>
                        </a:cubicBezTo>
                        <a:cubicBezTo>
                          <a:pt x="523" y="228"/>
                          <a:pt x="519" y="246"/>
                          <a:pt x="515" y="266"/>
                        </a:cubicBezTo>
                        <a:cubicBezTo>
                          <a:pt x="511" y="294"/>
                          <a:pt x="511" y="322"/>
                          <a:pt x="505" y="350"/>
                        </a:cubicBezTo>
                        <a:cubicBezTo>
                          <a:pt x="503" y="368"/>
                          <a:pt x="503" y="385"/>
                          <a:pt x="495" y="402"/>
                        </a:cubicBezTo>
                        <a:cubicBezTo>
                          <a:pt x="492" y="416"/>
                          <a:pt x="474" y="420"/>
                          <a:pt x="461" y="422"/>
                        </a:cubicBezTo>
                        <a:cubicBezTo>
                          <a:pt x="440" y="416"/>
                          <a:pt x="450" y="419"/>
                          <a:pt x="433" y="414"/>
                        </a:cubicBezTo>
                        <a:cubicBezTo>
                          <a:pt x="429" y="412"/>
                          <a:pt x="421" y="410"/>
                          <a:pt x="421" y="410"/>
                        </a:cubicBezTo>
                        <a:cubicBezTo>
                          <a:pt x="410" y="394"/>
                          <a:pt x="414" y="367"/>
                          <a:pt x="425" y="352"/>
                        </a:cubicBezTo>
                        <a:cubicBezTo>
                          <a:pt x="426" y="347"/>
                          <a:pt x="431" y="342"/>
                          <a:pt x="431" y="338"/>
                        </a:cubicBezTo>
                        <a:cubicBezTo>
                          <a:pt x="429" y="328"/>
                          <a:pt x="405" y="328"/>
                          <a:pt x="405" y="328"/>
                        </a:cubicBezTo>
                        <a:cubicBezTo>
                          <a:pt x="392" y="315"/>
                          <a:pt x="365" y="319"/>
                          <a:pt x="347" y="316"/>
                        </a:cubicBezTo>
                        <a:cubicBezTo>
                          <a:pt x="268" y="322"/>
                          <a:pt x="188" y="334"/>
                          <a:pt x="113" y="360"/>
                        </a:cubicBezTo>
                        <a:cubicBezTo>
                          <a:pt x="101" y="377"/>
                          <a:pt x="116" y="356"/>
                          <a:pt x="103" y="368"/>
                        </a:cubicBezTo>
                        <a:cubicBezTo>
                          <a:pt x="99" y="370"/>
                          <a:pt x="90" y="387"/>
                          <a:pt x="87" y="392"/>
                        </a:cubicBezTo>
                        <a:cubicBezTo>
                          <a:pt x="94" y="431"/>
                          <a:pt x="75" y="417"/>
                          <a:pt x="53" y="432"/>
                        </a:cubicBezTo>
                        <a:cubicBezTo>
                          <a:pt x="44" y="429"/>
                          <a:pt x="36" y="426"/>
                          <a:pt x="29" y="422"/>
                        </a:cubicBezTo>
                        <a:cubicBezTo>
                          <a:pt x="24" y="419"/>
                          <a:pt x="17" y="414"/>
                          <a:pt x="17" y="414"/>
                        </a:cubicBezTo>
                        <a:cubicBezTo>
                          <a:pt x="12" y="399"/>
                          <a:pt x="16" y="404"/>
                          <a:pt x="7" y="398"/>
                        </a:cubicBezTo>
                        <a:cubicBezTo>
                          <a:pt x="0" y="388"/>
                          <a:pt x="5" y="380"/>
                          <a:pt x="11" y="372"/>
                        </a:cubicBezTo>
                        <a:cubicBezTo>
                          <a:pt x="8" y="357"/>
                          <a:pt x="13" y="347"/>
                          <a:pt x="17" y="334"/>
                        </a:cubicBezTo>
                        <a:cubicBezTo>
                          <a:pt x="19" y="311"/>
                          <a:pt x="19" y="283"/>
                          <a:pt x="27" y="262"/>
                        </a:cubicBezTo>
                        <a:cubicBezTo>
                          <a:pt x="28" y="237"/>
                          <a:pt x="32" y="212"/>
                          <a:pt x="29" y="188"/>
                        </a:cubicBezTo>
                        <a:cubicBezTo>
                          <a:pt x="31" y="167"/>
                          <a:pt x="27" y="146"/>
                          <a:pt x="31" y="126"/>
                        </a:cubicBezTo>
                        <a:cubicBezTo>
                          <a:pt x="29" y="108"/>
                          <a:pt x="27" y="99"/>
                          <a:pt x="29" y="82"/>
                        </a:cubicBezTo>
                        <a:cubicBezTo>
                          <a:pt x="26" y="64"/>
                          <a:pt x="23" y="47"/>
                          <a:pt x="21" y="30"/>
                        </a:cubicBezTo>
                        <a:cubicBezTo>
                          <a:pt x="23" y="10"/>
                          <a:pt x="28" y="9"/>
                          <a:pt x="19" y="14"/>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grpSp>
            <p:sp>
              <p:nvSpPr>
                <p:cNvPr id="59460" name="Freeform 91"/>
                <p:cNvSpPr>
                  <a:spLocks/>
                </p:cNvSpPr>
                <p:nvPr/>
              </p:nvSpPr>
              <p:spPr bwMode="auto">
                <a:xfrm>
                  <a:off x="1616" y="2649"/>
                  <a:ext cx="88" cy="277"/>
                </a:xfrm>
                <a:custGeom>
                  <a:avLst/>
                  <a:gdLst>
                    <a:gd name="T0" fmla="*/ 218 w 85"/>
                    <a:gd name="T1" fmla="*/ 3 h 318"/>
                    <a:gd name="T2" fmla="*/ 190 w 85"/>
                    <a:gd name="T3" fmla="*/ 3 h 318"/>
                    <a:gd name="T4" fmla="*/ 144 w 85"/>
                    <a:gd name="T5" fmla="*/ 3 h 318"/>
                    <a:gd name="T6" fmla="*/ 165 w 85"/>
                    <a:gd name="T7" fmla="*/ 3 h 318"/>
                    <a:gd name="T8" fmla="*/ 190 w 85"/>
                    <a:gd name="T9" fmla="*/ 3 h 318"/>
                    <a:gd name="T10" fmla="*/ 113 w 85"/>
                    <a:gd name="T11" fmla="*/ 3 h 318"/>
                    <a:gd name="T12" fmla="*/ 113 w 85"/>
                    <a:gd name="T13" fmla="*/ 3 h 318"/>
                    <a:gd name="T14" fmla="*/ 144 w 85"/>
                    <a:gd name="T15" fmla="*/ 3 h 318"/>
                    <a:gd name="T16" fmla="*/ 86 w 85"/>
                    <a:gd name="T17" fmla="*/ 3 h 318"/>
                    <a:gd name="T18" fmla="*/ 113 w 85"/>
                    <a:gd name="T19" fmla="*/ 3 h 318"/>
                    <a:gd name="T20" fmla="*/ 144 w 85"/>
                    <a:gd name="T21" fmla="*/ 3 h 318"/>
                    <a:gd name="T22" fmla="*/ 113 w 85"/>
                    <a:gd name="T23" fmla="*/ 3 h 318"/>
                    <a:gd name="T24" fmla="*/ 144 w 85"/>
                    <a:gd name="T25" fmla="*/ 3 h 318"/>
                    <a:gd name="T26" fmla="*/ 113 w 85"/>
                    <a:gd name="T27" fmla="*/ 3 h 318"/>
                    <a:gd name="T28" fmla="*/ 144 w 85"/>
                    <a:gd name="T29" fmla="*/ 3 h 318"/>
                    <a:gd name="T30" fmla="*/ 165 w 85"/>
                    <a:gd name="T31" fmla="*/ 3 h 318"/>
                    <a:gd name="T32" fmla="*/ 218 w 85"/>
                    <a:gd name="T33" fmla="*/ 3 h 318"/>
                    <a:gd name="T34" fmla="*/ 241 w 85"/>
                    <a:gd name="T35" fmla="*/ 3 h 318"/>
                    <a:gd name="T36" fmla="*/ 218 w 85"/>
                    <a:gd name="T37" fmla="*/ 3 h 318"/>
                    <a:gd name="T38" fmla="*/ 190 w 85"/>
                    <a:gd name="T39" fmla="*/ 3 h 318"/>
                    <a:gd name="T40" fmla="*/ 165 w 85"/>
                    <a:gd name="T41" fmla="*/ 3 h 318"/>
                    <a:gd name="T42" fmla="*/ 113 w 85"/>
                    <a:gd name="T43" fmla="*/ 3 h 318"/>
                    <a:gd name="T44" fmla="*/ 86 w 85"/>
                    <a:gd name="T45" fmla="*/ 3 h 318"/>
                    <a:gd name="T46" fmla="*/ 65 w 85"/>
                    <a:gd name="T47" fmla="*/ 3 h 318"/>
                    <a:gd name="T48" fmla="*/ 5 w 85"/>
                    <a:gd name="T49" fmla="*/ 3 h 318"/>
                    <a:gd name="T50" fmla="*/ 113 w 85"/>
                    <a:gd name="T51" fmla="*/ 3 h 318"/>
                    <a:gd name="T52" fmla="*/ 190 w 85"/>
                    <a:gd name="T53" fmla="*/ 3 h 318"/>
                    <a:gd name="T54" fmla="*/ 218 w 85"/>
                    <a:gd name="T55" fmla="*/ 3 h 318"/>
                    <a:gd name="T56" fmla="*/ 190 w 85"/>
                    <a:gd name="T57" fmla="*/ 3 h 318"/>
                    <a:gd name="T58" fmla="*/ 190 w 85"/>
                    <a:gd name="T59" fmla="*/ 3 h 318"/>
                    <a:gd name="T60" fmla="*/ 144 w 85"/>
                    <a:gd name="T61" fmla="*/ 3 h 318"/>
                    <a:gd name="T62" fmla="*/ 65 w 85"/>
                    <a:gd name="T63" fmla="*/ 3 h 318"/>
                    <a:gd name="T64" fmla="*/ 113 w 85"/>
                    <a:gd name="T65" fmla="*/ 3 h 318"/>
                    <a:gd name="T66" fmla="*/ 165 w 85"/>
                    <a:gd name="T67" fmla="*/ 3 h 318"/>
                    <a:gd name="T68" fmla="*/ 218 w 85"/>
                    <a:gd name="T69" fmla="*/ 3 h 3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318"/>
                    <a:gd name="T107" fmla="*/ 85 w 85"/>
                    <a:gd name="T108" fmla="*/ 318 h 3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318">
                      <a:moveTo>
                        <a:pt x="72" y="153"/>
                      </a:moveTo>
                      <a:cubicBezTo>
                        <a:pt x="69" y="125"/>
                        <a:pt x="70" y="96"/>
                        <a:pt x="64" y="69"/>
                      </a:cubicBezTo>
                      <a:cubicBezTo>
                        <a:pt x="61" y="58"/>
                        <a:pt x="57" y="43"/>
                        <a:pt x="47" y="43"/>
                      </a:cubicBezTo>
                      <a:cubicBezTo>
                        <a:pt x="37" y="43"/>
                        <a:pt x="55" y="69"/>
                        <a:pt x="55" y="69"/>
                      </a:cubicBezTo>
                      <a:cubicBezTo>
                        <a:pt x="58" y="55"/>
                        <a:pt x="67" y="40"/>
                        <a:pt x="64" y="27"/>
                      </a:cubicBezTo>
                      <a:cubicBezTo>
                        <a:pt x="61" y="17"/>
                        <a:pt x="41" y="0"/>
                        <a:pt x="38" y="10"/>
                      </a:cubicBezTo>
                      <a:cubicBezTo>
                        <a:pt x="30" y="27"/>
                        <a:pt x="61" y="111"/>
                        <a:pt x="38" y="43"/>
                      </a:cubicBezTo>
                      <a:cubicBezTo>
                        <a:pt x="46" y="96"/>
                        <a:pt x="56" y="134"/>
                        <a:pt x="47" y="187"/>
                      </a:cubicBezTo>
                      <a:cubicBezTo>
                        <a:pt x="41" y="178"/>
                        <a:pt x="31" y="171"/>
                        <a:pt x="30" y="161"/>
                      </a:cubicBezTo>
                      <a:cubicBezTo>
                        <a:pt x="28" y="149"/>
                        <a:pt x="26" y="128"/>
                        <a:pt x="38" y="128"/>
                      </a:cubicBezTo>
                      <a:cubicBezTo>
                        <a:pt x="49" y="128"/>
                        <a:pt x="47" y="172"/>
                        <a:pt x="47" y="161"/>
                      </a:cubicBezTo>
                      <a:cubicBezTo>
                        <a:pt x="47" y="141"/>
                        <a:pt x="38" y="121"/>
                        <a:pt x="38" y="102"/>
                      </a:cubicBezTo>
                      <a:cubicBezTo>
                        <a:pt x="38" y="84"/>
                        <a:pt x="47" y="135"/>
                        <a:pt x="47" y="153"/>
                      </a:cubicBezTo>
                      <a:cubicBezTo>
                        <a:pt x="47" y="164"/>
                        <a:pt x="38" y="130"/>
                        <a:pt x="38" y="119"/>
                      </a:cubicBezTo>
                      <a:cubicBezTo>
                        <a:pt x="38" y="110"/>
                        <a:pt x="44" y="135"/>
                        <a:pt x="47" y="144"/>
                      </a:cubicBezTo>
                      <a:cubicBezTo>
                        <a:pt x="49" y="152"/>
                        <a:pt x="52" y="161"/>
                        <a:pt x="55" y="170"/>
                      </a:cubicBezTo>
                      <a:cubicBezTo>
                        <a:pt x="73" y="83"/>
                        <a:pt x="55" y="148"/>
                        <a:pt x="72" y="203"/>
                      </a:cubicBezTo>
                      <a:cubicBezTo>
                        <a:pt x="74" y="211"/>
                        <a:pt x="77" y="220"/>
                        <a:pt x="80" y="229"/>
                      </a:cubicBezTo>
                      <a:cubicBezTo>
                        <a:pt x="77" y="245"/>
                        <a:pt x="85" y="269"/>
                        <a:pt x="72" y="279"/>
                      </a:cubicBezTo>
                      <a:cubicBezTo>
                        <a:pt x="66" y="282"/>
                        <a:pt x="39" y="202"/>
                        <a:pt x="64" y="271"/>
                      </a:cubicBezTo>
                      <a:cubicBezTo>
                        <a:pt x="61" y="285"/>
                        <a:pt x="66" y="305"/>
                        <a:pt x="55" y="313"/>
                      </a:cubicBezTo>
                      <a:cubicBezTo>
                        <a:pt x="46" y="318"/>
                        <a:pt x="40" y="297"/>
                        <a:pt x="38" y="288"/>
                      </a:cubicBezTo>
                      <a:cubicBezTo>
                        <a:pt x="31" y="260"/>
                        <a:pt x="32" y="231"/>
                        <a:pt x="30" y="203"/>
                      </a:cubicBezTo>
                      <a:cubicBezTo>
                        <a:pt x="27" y="217"/>
                        <a:pt x="35" y="241"/>
                        <a:pt x="22" y="246"/>
                      </a:cubicBezTo>
                      <a:cubicBezTo>
                        <a:pt x="10" y="250"/>
                        <a:pt x="6" y="224"/>
                        <a:pt x="5" y="212"/>
                      </a:cubicBezTo>
                      <a:cubicBezTo>
                        <a:pt x="0" y="173"/>
                        <a:pt x="15" y="167"/>
                        <a:pt x="38" y="144"/>
                      </a:cubicBezTo>
                      <a:cubicBezTo>
                        <a:pt x="46" y="152"/>
                        <a:pt x="58" y="158"/>
                        <a:pt x="64" y="170"/>
                      </a:cubicBezTo>
                      <a:cubicBezTo>
                        <a:pt x="70" y="185"/>
                        <a:pt x="72" y="203"/>
                        <a:pt x="72" y="220"/>
                      </a:cubicBezTo>
                      <a:cubicBezTo>
                        <a:pt x="72" y="231"/>
                        <a:pt x="66" y="198"/>
                        <a:pt x="64" y="187"/>
                      </a:cubicBezTo>
                      <a:cubicBezTo>
                        <a:pt x="78" y="124"/>
                        <a:pt x="84" y="73"/>
                        <a:pt x="64" y="10"/>
                      </a:cubicBezTo>
                      <a:cubicBezTo>
                        <a:pt x="58" y="18"/>
                        <a:pt x="54" y="28"/>
                        <a:pt x="47" y="35"/>
                      </a:cubicBezTo>
                      <a:cubicBezTo>
                        <a:pt x="40" y="40"/>
                        <a:pt x="23" y="34"/>
                        <a:pt x="22" y="43"/>
                      </a:cubicBezTo>
                      <a:cubicBezTo>
                        <a:pt x="19" y="60"/>
                        <a:pt x="38" y="94"/>
                        <a:pt x="38" y="94"/>
                      </a:cubicBezTo>
                      <a:cubicBezTo>
                        <a:pt x="57" y="39"/>
                        <a:pt x="38" y="80"/>
                        <a:pt x="55" y="136"/>
                      </a:cubicBezTo>
                      <a:cubicBezTo>
                        <a:pt x="57" y="143"/>
                        <a:pt x="66" y="147"/>
                        <a:pt x="72" y="153"/>
                      </a:cubicBezTo>
                      <a:close/>
                    </a:path>
                  </a:pathLst>
                </a:custGeom>
                <a:solidFill>
                  <a:schemeClr val="bg2"/>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59461" name="Freeform 92"/>
                <p:cNvSpPr>
                  <a:spLocks/>
                </p:cNvSpPr>
                <p:nvPr/>
              </p:nvSpPr>
              <p:spPr bwMode="auto">
                <a:xfrm>
                  <a:off x="1635" y="2647"/>
                  <a:ext cx="109" cy="309"/>
                </a:xfrm>
                <a:custGeom>
                  <a:avLst/>
                  <a:gdLst>
                    <a:gd name="T0" fmla="*/ 1 w 105"/>
                    <a:gd name="T1" fmla="*/ 0 h 354"/>
                    <a:gd name="T2" fmla="*/ 306 w 105"/>
                    <a:gd name="T3" fmla="*/ 3 h 354"/>
                    <a:gd name="T4" fmla="*/ 240 w 105"/>
                    <a:gd name="T5" fmla="*/ 3 h 354"/>
                    <a:gd name="T6" fmla="*/ 276 w 105"/>
                    <a:gd name="T7" fmla="*/ 3 h 354"/>
                    <a:gd name="T8" fmla="*/ 276 w 105"/>
                    <a:gd name="T9" fmla="*/ 3 h 354"/>
                    <a:gd name="T10" fmla="*/ 321 w 105"/>
                    <a:gd name="T11" fmla="*/ 3 h 354"/>
                    <a:gd name="T12" fmla="*/ 321 w 105"/>
                    <a:gd name="T13" fmla="*/ 3 h 354"/>
                    <a:gd name="T14" fmla="*/ 276 w 105"/>
                    <a:gd name="T15" fmla="*/ 4 h 354"/>
                    <a:gd name="T16" fmla="*/ 227 w 105"/>
                    <a:gd name="T17" fmla="*/ 4 h 354"/>
                    <a:gd name="T18" fmla="*/ 52 w 105"/>
                    <a:gd name="T19" fmla="*/ 3 h 354"/>
                    <a:gd name="T20" fmla="*/ 12 w 105"/>
                    <a:gd name="T21" fmla="*/ 3 h 354"/>
                    <a:gd name="T22" fmla="*/ 52 w 105"/>
                    <a:gd name="T23" fmla="*/ 3 h 354"/>
                    <a:gd name="T24" fmla="*/ 9 w 105"/>
                    <a:gd name="T25" fmla="*/ 3 h 354"/>
                    <a:gd name="T26" fmla="*/ 64 w 105"/>
                    <a:gd name="T27" fmla="*/ 3 h 354"/>
                    <a:gd name="T28" fmla="*/ 6 w 105"/>
                    <a:gd name="T29" fmla="*/ 3 h 354"/>
                    <a:gd name="T30" fmla="*/ 1 w 105"/>
                    <a:gd name="T31" fmla="*/ 0 h 3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5"/>
                    <a:gd name="T49" fmla="*/ 0 h 354"/>
                    <a:gd name="T50" fmla="*/ 105 w 105"/>
                    <a:gd name="T51" fmla="*/ 354 h 3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5" h="354">
                      <a:moveTo>
                        <a:pt x="1" y="0"/>
                      </a:moveTo>
                      <a:cubicBezTo>
                        <a:pt x="19" y="11"/>
                        <a:pt x="67" y="3"/>
                        <a:pt x="92" y="5"/>
                      </a:cubicBezTo>
                      <a:cubicBezTo>
                        <a:pt x="87" y="16"/>
                        <a:pt x="83" y="22"/>
                        <a:pt x="73" y="29"/>
                      </a:cubicBezTo>
                      <a:cubicBezTo>
                        <a:pt x="76" y="39"/>
                        <a:pt x="80" y="50"/>
                        <a:pt x="84" y="61"/>
                      </a:cubicBezTo>
                      <a:cubicBezTo>
                        <a:pt x="80" y="89"/>
                        <a:pt x="73" y="118"/>
                        <a:pt x="84" y="146"/>
                      </a:cubicBezTo>
                      <a:cubicBezTo>
                        <a:pt x="86" y="158"/>
                        <a:pt x="89" y="158"/>
                        <a:pt x="97" y="168"/>
                      </a:cubicBezTo>
                      <a:cubicBezTo>
                        <a:pt x="101" y="194"/>
                        <a:pt x="99" y="212"/>
                        <a:pt x="97" y="240"/>
                      </a:cubicBezTo>
                      <a:cubicBezTo>
                        <a:pt x="103" y="261"/>
                        <a:pt x="105" y="319"/>
                        <a:pt x="84" y="336"/>
                      </a:cubicBezTo>
                      <a:cubicBezTo>
                        <a:pt x="80" y="347"/>
                        <a:pt x="79" y="351"/>
                        <a:pt x="68" y="354"/>
                      </a:cubicBezTo>
                      <a:cubicBezTo>
                        <a:pt x="38" y="351"/>
                        <a:pt x="24" y="348"/>
                        <a:pt x="14" y="320"/>
                      </a:cubicBezTo>
                      <a:cubicBezTo>
                        <a:pt x="12" y="307"/>
                        <a:pt x="7" y="294"/>
                        <a:pt x="12" y="282"/>
                      </a:cubicBezTo>
                      <a:cubicBezTo>
                        <a:pt x="7" y="269"/>
                        <a:pt x="10" y="257"/>
                        <a:pt x="14" y="245"/>
                      </a:cubicBezTo>
                      <a:cubicBezTo>
                        <a:pt x="2" y="199"/>
                        <a:pt x="13" y="146"/>
                        <a:pt x="9" y="98"/>
                      </a:cubicBezTo>
                      <a:cubicBezTo>
                        <a:pt x="11" y="79"/>
                        <a:pt x="13" y="62"/>
                        <a:pt x="20" y="45"/>
                      </a:cubicBezTo>
                      <a:cubicBezTo>
                        <a:pt x="17" y="29"/>
                        <a:pt x="20" y="18"/>
                        <a:pt x="6" y="13"/>
                      </a:cubicBezTo>
                      <a:cubicBezTo>
                        <a:pt x="0" y="3"/>
                        <a:pt x="1" y="8"/>
                        <a:pt x="1" y="0"/>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59462" name="Freeform 93"/>
                <p:cNvSpPr>
                  <a:spLocks/>
                </p:cNvSpPr>
                <p:nvPr/>
              </p:nvSpPr>
              <p:spPr bwMode="auto">
                <a:xfrm>
                  <a:off x="3008" y="2583"/>
                  <a:ext cx="155" cy="328"/>
                </a:xfrm>
                <a:custGeom>
                  <a:avLst/>
                  <a:gdLst>
                    <a:gd name="T0" fmla="*/ 496 w 149"/>
                    <a:gd name="T1" fmla="*/ 3 h 376"/>
                    <a:gd name="T2" fmla="*/ 472 w 149"/>
                    <a:gd name="T3" fmla="*/ 3 h 376"/>
                    <a:gd name="T4" fmla="*/ 438 w 149"/>
                    <a:gd name="T5" fmla="*/ 3 h 376"/>
                    <a:gd name="T6" fmla="*/ 432 w 149"/>
                    <a:gd name="T7" fmla="*/ 3 h 376"/>
                    <a:gd name="T8" fmla="*/ 369 w 149"/>
                    <a:gd name="T9" fmla="*/ 3 h 376"/>
                    <a:gd name="T10" fmla="*/ 291 w 149"/>
                    <a:gd name="T11" fmla="*/ 3 h 376"/>
                    <a:gd name="T12" fmla="*/ 234 w 149"/>
                    <a:gd name="T13" fmla="*/ 4 h 376"/>
                    <a:gd name="T14" fmla="*/ 196 w 149"/>
                    <a:gd name="T15" fmla="*/ 4 h 376"/>
                    <a:gd name="T16" fmla="*/ 62 w 149"/>
                    <a:gd name="T17" fmla="*/ 4 h 376"/>
                    <a:gd name="T18" fmla="*/ 2 w 149"/>
                    <a:gd name="T19" fmla="*/ 4 h 376"/>
                    <a:gd name="T20" fmla="*/ 5 w 149"/>
                    <a:gd name="T21" fmla="*/ 3 h 376"/>
                    <a:gd name="T22" fmla="*/ 8 w 149"/>
                    <a:gd name="T23" fmla="*/ 3 h 376"/>
                    <a:gd name="T24" fmla="*/ 70 w 149"/>
                    <a:gd name="T25" fmla="*/ 3 h 376"/>
                    <a:gd name="T26" fmla="*/ 117 w 149"/>
                    <a:gd name="T27" fmla="*/ 3 h 376"/>
                    <a:gd name="T28" fmla="*/ 149 w 149"/>
                    <a:gd name="T29" fmla="*/ 3 h 376"/>
                    <a:gd name="T30" fmla="*/ 283 w 149"/>
                    <a:gd name="T31" fmla="*/ 3 h 376"/>
                    <a:gd name="T32" fmla="*/ 432 w 149"/>
                    <a:gd name="T33" fmla="*/ 3 h 376"/>
                    <a:gd name="T34" fmla="*/ 496 w 149"/>
                    <a:gd name="T35" fmla="*/ 3 h 3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9"/>
                    <a:gd name="T55" fmla="*/ 0 h 376"/>
                    <a:gd name="T56" fmla="*/ 149 w 149"/>
                    <a:gd name="T57" fmla="*/ 376 h 3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9" h="376">
                      <a:moveTo>
                        <a:pt x="141" y="20"/>
                      </a:moveTo>
                      <a:cubicBezTo>
                        <a:pt x="135" y="47"/>
                        <a:pt x="136" y="74"/>
                        <a:pt x="133" y="103"/>
                      </a:cubicBezTo>
                      <a:cubicBezTo>
                        <a:pt x="131" y="112"/>
                        <a:pt x="127" y="120"/>
                        <a:pt x="125" y="130"/>
                      </a:cubicBezTo>
                      <a:cubicBezTo>
                        <a:pt x="124" y="133"/>
                        <a:pt x="122" y="140"/>
                        <a:pt x="122" y="140"/>
                      </a:cubicBezTo>
                      <a:cubicBezTo>
                        <a:pt x="126" y="171"/>
                        <a:pt x="121" y="215"/>
                        <a:pt x="104" y="244"/>
                      </a:cubicBezTo>
                      <a:cubicBezTo>
                        <a:pt x="98" y="263"/>
                        <a:pt x="102" y="306"/>
                        <a:pt x="82" y="314"/>
                      </a:cubicBezTo>
                      <a:cubicBezTo>
                        <a:pt x="78" y="326"/>
                        <a:pt x="66" y="361"/>
                        <a:pt x="66" y="362"/>
                      </a:cubicBezTo>
                      <a:cubicBezTo>
                        <a:pt x="62" y="362"/>
                        <a:pt x="59" y="363"/>
                        <a:pt x="56" y="364"/>
                      </a:cubicBezTo>
                      <a:cubicBezTo>
                        <a:pt x="43" y="376"/>
                        <a:pt x="36" y="371"/>
                        <a:pt x="18" y="370"/>
                      </a:cubicBezTo>
                      <a:cubicBezTo>
                        <a:pt x="12" y="363"/>
                        <a:pt x="8" y="356"/>
                        <a:pt x="2" y="351"/>
                      </a:cubicBezTo>
                      <a:cubicBezTo>
                        <a:pt x="0" y="336"/>
                        <a:pt x="0" y="329"/>
                        <a:pt x="5" y="316"/>
                      </a:cubicBezTo>
                      <a:cubicBezTo>
                        <a:pt x="7" y="287"/>
                        <a:pt x="1" y="247"/>
                        <a:pt x="8" y="220"/>
                      </a:cubicBezTo>
                      <a:cubicBezTo>
                        <a:pt x="9" y="211"/>
                        <a:pt x="21" y="199"/>
                        <a:pt x="21" y="199"/>
                      </a:cubicBezTo>
                      <a:cubicBezTo>
                        <a:pt x="22" y="168"/>
                        <a:pt x="17" y="133"/>
                        <a:pt x="34" y="106"/>
                      </a:cubicBezTo>
                      <a:cubicBezTo>
                        <a:pt x="36" y="95"/>
                        <a:pt x="42" y="74"/>
                        <a:pt x="42" y="74"/>
                      </a:cubicBezTo>
                      <a:cubicBezTo>
                        <a:pt x="45" y="3"/>
                        <a:pt x="33" y="0"/>
                        <a:pt x="80" y="18"/>
                      </a:cubicBezTo>
                      <a:cubicBezTo>
                        <a:pt x="108" y="14"/>
                        <a:pt x="99" y="13"/>
                        <a:pt x="122" y="18"/>
                      </a:cubicBezTo>
                      <a:cubicBezTo>
                        <a:pt x="144" y="22"/>
                        <a:pt x="149" y="28"/>
                        <a:pt x="141" y="20"/>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59463" name="Freeform 94"/>
                <p:cNvSpPr>
                  <a:spLocks/>
                </p:cNvSpPr>
                <p:nvPr/>
              </p:nvSpPr>
              <p:spPr bwMode="auto">
                <a:xfrm>
                  <a:off x="1714" y="1020"/>
                  <a:ext cx="99" cy="440"/>
                </a:xfrm>
                <a:custGeom>
                  <a:avLst/>
                  <a:gdLst>
                    <a:gd name="T0" fmla="*/ 68 w 96"/>
                    <a:gd name="T1" fmla="*/ 6 h 504"/>
                    <a:gd name="T2" fmla="*/ 161 w 96"/>
                    <a:gd name="T3" fmla="*/ 7 h 504"/>
                    <a:gd name="T4" fmla="*/ 192 w 96"/>
                    <a:gd name="T5" fmla="*/ 6 h 504"/>
                    <a:gd name="T6" fmla="*/ 192 w 96"/>
                    <a:gd name="T7" fmla="*/ 3 h 504"/>
                    <a:gd name="T8" fmla="*/ 237 w 96"/>
                    <a:gd name="T9" fmla="*/ 3 h 504"/>
                    <a:gd name="T10" fmla="*/ 255 w 96"/>
                    <a:gd name="T11" fmla="*/ 3 h 504"/>
                    <a:gd name="T12" fmla="*/ 237 w 96"/>
                    <a:gd name="T13" fmla="*/ 3 h 504"/>
                    <a:gd name="T14" fmla="*/ 206 w 96"/>
                    <a:gd name="T15" fmla="*/ 3 h 504"/>
                    <a:gd name="T16" fmla="*/ 74 w 96"/>
                    <a:gd name="T17" fmla="*/ 3 h 504"/>
                    <a:gd name="T18" fmla="*/ 68 w 96"/>
                    <a:gd name="T19" fmla="*/ 3 h 504"/>
                    <a:gd name="T20" fmla="*/ 80 w 96"/>
                    <a:gd name="T21" fmla="*/ 4 h 504"/>
                    <a:gd name="T22" fmla="*/ 104 w 96"/>
                    <a:gd name="T23" fmla="*/ 5 h 504"/>
                    <a:gd name="T24" fmla="*/ 64 w 96"/>
                    <a:gd name="T25" fmla="*/ 6 h 504"/>
                    <a:gd name="T26" fmla="*/ 68 w 96"/>
                    <a:gd name="T27" fmla="*/ 6 h 5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
                    <a:gd name="T43" fmla="*/ 0 h 504"/>
                    <a:gd name="T44" fmla="*/ 96 w 96"/>
                    <a:gd name="T45" fmla="*/ 504 h 5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6" h="504">
                      <a:moveTo>
                        <a:pt x="26" y="486"/>
                      </a:moveTo>
                      <a:cubicBezTo>
                        <a:pt x="50" y="492"/>
                        <a:pt x="38" y="489"/>
                        <a:pt x="61" y="494"/>
                      </a:cubicBezTo>
                      <a:cubicBezTo>
                        <a:pt x="69" y="480"/>
                        <a:pt x="66" y="465"/>
                        <a:pt x="72" y="451"/>
                      </a:cubicBezTo>
                      <a:cubicBezTo>
                        <a:pt x="77" y="408"/>
                        <a:pt x="82" y="366"/>
                        <a:pt x="72" y="323"/>
                      </a:cubicBezTo>
                      <a:cubicBezTo>
                        <a:pt x="73" y="288"/>
                        <a:pt x="75" y="247"/>
                        <a:pt x="88" y="214"/>
                      </a:cubicBezTo>
                      <a:cubicBezTo>
                        <a:pt x="93" y="179"/>
                        <a:pt x="89" y="192"/>
                        <a:pt x="96" y="174"/>
                      </a:cubicBezTo>
                      <a:cubicBezTo>
                        <a:pt x="94" y="116"/>
                        <a:pt x="92" y="96"/>
                        <a:pt x="88" y="51"/>
                      </a:cubicBezTo>
                      <a:cubicBezTo>
                        <a:pt x="90" y="21"/>
                        <a:pt x="89" y="26"/>
                        <a:pt x="77" y="6"/>
                      </a:cubicBezTo>
                      <a:cubicBezTo>
                        <a:pt x="43" y="8"/>
                        <a:pt x="39" y="0"/>
                        <a:pt x="29" y="25"/>
                      </a:cubicBezTo>
                      <a:cubicBezTo>
                        <a:pt x="31" y="56"/>
                        <a:pt x="37" y="90"/>
                        <a:pt x="26" y="121"/>
                      </a:cubicBezTo>
                      <a:cubicBezTo>
                        <a:pt x="49" y="199"/>
                        <a:pt x="0" y="279"/>
                        <a:pt x="32" y="363"/>
                      </a:cubicBezTo>
                      <a:cubicBezTo>
                        <a:pt x="33" y="379"/>
                        <a:pt x="34" y="390"/>
                        <a:pt x="40" y="406"/>
                      </a:cubicBezTo>
                      <a:cubicBezTo>
                        <a:pt x="34" y="428"/>
                        <a:pt x="29" y="450"/>
                        <a:pt x="24" y="473"/>
                      </a:cubicBezTo>
                      <a:cubicBezTo>
                        <a:pt x="25" y="479"/>
                        <a:pt x="44" y="504"/>
                        <a:pt x="26" y="486"/>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59464" name="Freeform 95"/>
                <p:cNvSpPr>
                  <a:spLocks/>
                </p:cNvSpPr>
                <p:nvPr/>
              </p:nvSpPr>
              <p:spPr bwMode="auto">
                <a:xfrm>
                  <a:off x="3431" y="1007"/>
                  <a:ext cx="156" cy="358"/>
                </a:xfrm>
                <a:custGeom>
                  <a:avLst/>
                  <a:gdLst>
                    <a:gd name="T0" fmla="*/ 5 w 150"/>
                    <a:gd name="T1" fmla="*/ 5 h 410"/>
                    <a:gd name="T2" fmla="*/ 141 w 150"/>
                    <a:gd name="T3" fmla="*/ 5 h 410"/>
                    <a:gd name="T4" fmla="*/ 281 w 150"/>
                    <a:gd name="T5" fmla="*/ 5 h 410"/>
                    <a:gd name="T6" fmla="*/ 329 w 150"/>
                    <a:gd name="T7" fmla="*/ 4 h 410"/>
                    <a:gd name="T8" fmla="*/ 402 w 150"/>
                    <a:gd name="T9" fmla="*/ 3 h 410"/>
                    <a:gd name="T10" fmla="*/ 450 w 150"/>
                    <a:gd name="T11" fmla="*/ 3 h 410"/>
                    <a:gd name="T12" fmla="*/ 475 w 150"/>
                    <a:gd name="T13" fmla="*/ 3 h 410"/>
                    <a:gd name="T14" fmla="*/ 487 w 150"/>
                    <a:gd name="T15" fmla="*/ 3 h 410"/>
                    <a:gd name="T16" fmla="*/ 506 w 150"/>
                    <a:gd name="T17" fmla="*/ 3 h 410"/>
                    <a:gd name="T18" fmla="*/ 513 w 150"/>
                    <a:gd name="T19" fmla="*/ 3 h 410"/>
                    <a:gd name="T20" fmla="*/ 456 w 150"/>
                    <a:gd name="T21" fmla="*/ 0 h 410"/>
                    <a:gd name="T22" fmla="*/ 329 w 150"/>
                    <a:gd name="T23" fmla="*/ 3 h 410"/>
                    <a:gd name="T24" fmla="*/ 270 w 150"/>
                    <a:gd name="T25" fmla="*/ 3 h 410"/>
                    <a:gd name="T26" fmla="*/ 233 w 150"/>
                    <a:gd name="T27" fmla="*/ 3 h 410"/>
                    <a:gd name="T28" fmla="*/ 201 w 150"/>
                    <a:gd name="T29" fmla="*/ 3 h 410"/>
                    <a:gd name="T30" fmla="*/ 147 w 150"/>
                    <a:gd name="T31" fmla="*/ 3 h 410"/>
                    <a:gd name="T32" fmla="*/ 141 w 150"/>
                    <a:gd name="T33" fmla="*/ 3 h 410"/>
                    <a:gd name="T34" fmla="*/ 116 w 150"/>
                    <a:gd name="T35" fmla="*/ 3 h 410"/>
                    <a:gd name="T36" fmla="*/ 108 w 150"/>
                    <a:gd name="T37" fmla="*/ 3 h 410"/>
                    <a:gd name="T38" fmla="*/ 96 w 150"/>
                    <a:gd name="T39" fmla="*/ 3 h 410"/>
                    <a:gd name="T40" fmla="*/ 58 w 150"/>
                    <a:gd name="T41" fmla="*/ 4 h 410"/>
                    <a:gd name="T42" fmla="*/ 10 w 150"/>
                    <a:gd name="T43" fmla="*/ 5 h 410"/>
                    <a:gd name="T44" fmla="*/ 2 w 150"/>
                    <a:gd name="T45" fmla="*/ 5 h 410"/>
                    <a:gd name="T46" fmla="*/ 5 w 150"/>
                    <a:gd name="T47" fmla="*/ 5 h 4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0"/>
                    <a:gd name="T73" fmla="*/ 0 h 410"/>
                    <a:gd name="T74" fmla="*/ 150 w 150"/>
                    <a:gd name="T75" fmla="*/ 410 h 41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0" h="410">
                      <a:moveTo>
                        <a:pt x="5" y="381"/>
                      </a:moveTo>
                      <a:cubicBezTo>
                        <a:pt x="18" y="394"/>
                        <a:pt x="19" y="403"/>
                        <a:pt x="40" y="410"/>
                      </a:cubicBezTo>
                      <a:cubicBezTo>
                        <a:pt x="55" y="408"/>
                        <a:pt x="66" y="407"/>
                        <a:pt x="80" y="402"/>
                      </a:cubicBezTo>
                      <a:cubicBezTo>
                        <a:pt x="98" y="383"/>
                        <a:pt x="80" y="405"/>
                        <a:pt x="93" y="362"/>
                      </a:cubicBezTo>
                      <a:cubicBezTo>
                        <a:pt x="101" y="335"/>
                        <a:pt x="109" y="307"/>
                        <a:pt x="114" y="280"/>
                      </a:cubicBezTo>
                      <a:cubicBezTo>
                        <a:pt x="111" y="260"/>
                        <a:pt x="115" y="232"/>
                        <a:pt x="128" y="216"/>
                      </a:cubicBezTo>
                      <a:cubicBezTo>
                        <a:pt x="130" y="207"/>
                        <a:pt x="136" y="192"/>
                        <a:pt x="136" y="192"/>
                      </a:cubicBezTo>
                      <a:cubicBezTo>
                        <a:pt x="136" y="167"/>
                        <a:pt x="135" y="141"/>
                        <a:pt x="138" y="117"/>
                      </a:cubicBezTo>
                      <a:cubicBezTo>
                        <a:pt x="138" y="111"/>
                        <a:pt x="144" y="101"/>
                        <a:pt x="144" y="101"/>
                      </a:cubicBezTo>
                      <a:cubicBezTo>
                        <a:pt x="144" y="86"/>
                        <a:pt x="150" y="63"/>
                        <a:pt x="146" y="48"/>
                      </a:cubicBezTo>
                      <a:cubicBezTo>
                        <a:pt x="144" y="30"/>
                        <a:pt x="144" y="11"/>
                        <a:pt x="130" y="0"/>
                      </a:cubicBezTo>
                      <a:cubicBezTo>
                        <a:pt x="117" y="6"/>
                        <a:pt x="105" y="7"/>
                        <a:pt x="93" y="13"/>
                      </a:cubicBezTo>
                      <a:cubicBezTo>
                        <a:pt x="84" y="27"/>
                        <a:pt x="91" y="38"/>
                        <a:pt x="77" y="53"/>
                      </a:cubicBezTo>
                      <a:cubicBezTo>
                        <a:pt x="83" y="77"/>
                        <a:pt x="81" y="118"/>
                        <a:pt x="66" y="138"/>
                      </a:cubicBezTo>
                      <a:cubicBezTo>
                        <a:pt x="63" y="146"/>
                        <a:pt x="59" y="153"/>
                        <a:pt x="58" y="162"/>
                      </a:cubicBezTo>
                      <a:cubicBezTo>
                        <a:pt x="53" y="185"/>
                        <a:pt x="58" y="199"/>
                        <a:pt x="42" y="216"/>
                      </a:cubicBezTo>
                      <a:cubicBezTo>
                        <a:pt x="41" y="219"/>
                        <a:pt x="41" y="222"/>
                        <a:pt x="40" y="226"/>
                      </a:cubicBezTo>
                      <a:cubicBezTo>
                        <a:pt x="38" y="228"/>
                        <a:pt x="34" y="229"/>
                        <a:pt x="34" y="232"/>
                      </a:cubicBezTo>
                      <a:cubicBezTo>
                        <a:pt x="32" y="237"/>
                        <a:pt x="33" y="244"/>
                        <a:pt x="32" y="250"/>
                      </a:cubicBezTo>
                      <a:cubicBezTo>
                        <a:pt x="31" y="252"/>
                        <a:pt x="30" y="255"/>
                        <a:pt x="29" y="258"/>
                      </a:cubicBezTo>
                      <a:cubicBezTo>
                        <a:pt x="26" y="290"/>
                        <a:pt x="20" y="317"/>
                        <a:pt x="16" y="349"/>
                      </a:cubicBezTo>
                      <a:cubicBezTo>
                        <a:pt x="14" y="359"/>
                        <a:pt x="17" y="372"/>
                        <a:pt x="10" y="381"/>
                      </a:cubicBezTo>
                      <a:cubicBezTo>
                        <a:pt x="7" y="383"/>
                        <a:pt x="5" y="386"/>
                        <a:pt x="2" y="386"/>
                      </a:cubicBezTo>
                      <a:cubicBezTo>
                        <a:pt x="0" y="386"/>
                        <a:pt x="4" y="382"/>
                        <a:pt x="5" y="381"/>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grpSp>
          <p:sp>
            <p:nvSpPr>
              <p:cNvPr id="121" name="Rectangle 96"/>
              <p:cNvSpPr>
                <a:spLocks noChangeArrowheads="1"/>
              </p:cNvSpPr>
              <p:nvPr/>
            </p:nvSpPr>
            <p:spPr bwMode="auto">
              <a:xfrm>
                <a:off x="6199340" y="2946399"/>
                <a:ext cx="180742" cy="515711"/>
              </a:xfrm>
              <a:prstGeom prst="rect">
                <a:avLst/>
              </a:prstGeom>
              <a:noFill/>
              <a:ln>
                <a:noFill/>
              </a:ln>
              <a:effectLst>
                <a:outerShdw blurRad="63500" dist="46662" dir="2115817" algn="ctr" rotWithShape="0">
                  <a:schemeClr val="bg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spAutoFit/>
              </a:bodyPr>
              <a:lstStyle/>
              <a:p>
                <a:pPr>
                  <a:defRPr/>
                </a:pPr>
                <a:endParaRPr lang="en-US" sz="2400" i="1" dirty="0">
                  <a:solidFill>
                    <a:srgbClr val="FFFFFF"/>
                  </a:solidFill>
                  <a:latin typeface="Kruti Dev 010" pitchFamily="2" charset="0"/>
                  <a:ea typeface="+mn-ea"/>
                  <a:cs typeface="+mn-cs"/>
                </a:endParaRPr>
              </a:p>
            </p:txBody>
          </p:sp>
        </p:grpSp>
        <p:sp>
          <p:nvSpPr>
            <p:cNvPr id="59438" name="Rectangle 71"/>
            <p:cNvSpPr>
              <a:spLocks noChangeArrowheads="1"/>
            </p:cNvSpPr>
            <p:nvPr/>
          </p:nvSpPr>
          <p:spPr bwMode="auto">
            <a:xfrm>
              <a:off x="2217738" y="1835150"/>
              <a:ext cx="1142942"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3200" b="1">
                  <a:latin typeface="Kruti Dev 010" charset="0"/>
                </a:rPr>
                <a:t>U;kf;;ksa</a:t>
              </a:r>
            </a:p>
          </p:txBody>
        </p:sp>
        <p:sp>
          <p:nvSpPr>
            <p:cNvPr id="132" name="Rectangle 72"/>
            <p:cNvSpPr>
              <a:spLocks noChangeArrowheads="1"/>
            </p:cNvSpPr>
            <p:nvPr/>
          </p:nvSpPr>
          <p:spPr bwMode="auto">
            <a:xfrm>
              <a:off x="2403475" y="2249488"/>
              <a:ext cx="534988" cy="49212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defRPr/>
              </a:pPr>
              <a:r>
                <a:rPr lang="en-US" sz="3200" b="1" dirty="0">
                  <a:latin typeface="Kruti Dev 010" pitchFamily="2" charset="0"/>
                </a:rPr>
                <a:t>:Fk</a:t>
              </a:r>
            </a:p>
          </p:txBody>
        </p:sp>
        <p:sp>
          <p:nvSpPr>
            <p:cNvPr id="133" name="Rectangle 75"/>
            <p:cNvSpPr>
              <a:spLocks noChangeArrowheads="1"/>
            </p:cNvSpPr>
            <p:nvPr/>
          </p:nvSpPr>
          <p:spPr bwMode="auto">
            <a:xfrm>
              <a:off x="2243138" y="468313"/>
              <a:ext cx="839787" cy="492125"/>
            </a:xfrm>
            <a:prstGeom prst="rect">
              <a:avLst/>
            </a:prstGeom>
            <a:noFill/>
            <a:ln>
              <a:noFill/>
            </a:ln>
            <a:effectLst>
              <a:outerShdw blurRad="63500" dist="46662" dir="3284183"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defRPr/>
              </a:pPr>
              <a:r>
                <a:rPr lang="en-US" sz="3200" b="1">
                  <a:latin typeface="Kruti Dev 010" charset="0"/>
                </a:rPr>
                <a:t>;gks</a:t>
              </a:r>
              <a:r>
                <a:rPr lang="ja-JP" altLang="en-US" sz="3200" b="1">
                  <a:latin typeface="Kruti Dev 010" charset="0"/>
                </a:rPr>
                <a:t>’</a:t>
              </a:r>
              <a:r>
                <a:rPr lang="en-US" sz="3200" b="1">
                  <a:latin typeface="Kruti Dev 010" charset="0"/>
                </a:rPr>
                <a:t>kq</a:t>
              </a:r>
              <a:endParaRPr lang="en-US" sz="3200">
                <a:latin typeface="Kruti Dev 010" charset="0"/>
              </a:endParaRPr>
            </a:p>
          </p:txBody>
        </p:sp>
        <p:sp>
          <p:nvSpPr>
            <p:cNvPr id="59441" name="Text Box 119"/>
            <p:cNvSpPr txBox="1">
              <a:spLocks noChangeArrowheads="1"/>
            </p:cNvSpPr>
            <p:nvPr/>
          </p:nvSpPr>
          <p:spPr bwMode="auto">
            <a:xfrm rot="-5400000">
              <a:off x="-1193006" y="3410744"/>
              <a:ext cx="56149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2800" b="1">
                  <a:latin typeface="Kruti Dev 010" charset="0"/>
                </a:rPr>
                <a:t>bfrgkl ¼ƒ„½</a:t>
              </a:r>
              <a:endParaRPr lang="en-US" sz="2800">
                <a:latin typeface="Kruti Dev 010" charset="0"/>
              </a:endParaRPr>
            </a:p>
          </p:txBody>
        </p:sp>
        <p:sp>
          <p:nvSpPr>
            <p:cNvPr id="59442" name="Rectangle 29"/>
            <p:cNvSpPr>
              <a:spLocks noChangeArrowheads="1"/>
            </p:cNvSpPr>
            <p:nvPr/>
          </p:nvSpPr>
          <p:spPr bwMode="auto">
            <a:xfrm>
              <a:off x="1903413" y="3465513"/>
              <a:ext cx="34464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600" b="1">
                  <a:solidFill>
                    <a:srgbClr val="000000"/>
                  </a:solidFill>
                  <a:latin typeface="Kruti Dev 010" charset="0"/>
                </a:rPr>
                <a:t>¼,l½</a:t>
              </a:r>
              <a:endParaRPr lang="en-US" sz="1600">
                <a:latin typeface="Kruti Dev 010" charset="0"/>
              </a:endParaRPr>
            </a:p>
          </p:txBody>
        </p:sp>
        <p:sp>
          <p:nvSpPr>
            <p:cNvPr id="59443" name="Rectangle 30"/>
            <p:cNvSpPr>
              <a:spLocks noChangeArrowheads="1"/>
            </p:cNvSpPr>
            <p:nvPr/>
          </p:nvSpPr>
          <p:spPr bwMode="auto">
            <a:xfrm>
              <a:off x="1912938" y="4316413"/>
              <a:ext cx="34464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600" b="1">
                  <a:solidFill>
                    <a:srgbClr val="000000"/>
                  </a:solidFill>
                  <a:latin typeface="Kruti Dev 010" charset="0"/>
                </a:rPr>
                <a:t>¼,l½</a:t>
              </a:r>
            </a:p>
          </p:txBody>
        </p:sp>
        <p:sp>
          <p:nvSpPr>
            <p:cNvPr id="59444" name="Rectangle 31"/>
            <p:cNvSpPr>
              <a:spLocks noChangeArrowheads="1"/>
            </p:cNvSpPr>
            <p:nvPr/>
          </p:nvSpPr>
          <p:spPr bwMode="auto">
            <a:xfrm>
              <a:off x="1900238" y="4786313"/>
              <a:ext cx="76463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600" b="1">
                  <a:solidFill>
                    <a:srgbClr val="000000"/>
                  </a:solidFill>
                  <a:latin typeface="Kruti Dev 010" charset="0"/>
                </a:rPr>
                <a:t>¼lh MCY;w½</a:t>
              </a:r>
            </a:p>
          </p:txBody>
        </p:sp>
        <p:sp>
          <p:nvSpPr>
            <p:cNvPr id="59445" name="Rectangle 32"/>
            <p:cNvSpPr>
              <a:spLocks noChangeArrowheads="1"/>
            </p:cNvSpPr>
            <p:nvPr/>
          </p:nvSpPr>
          <p:spPr bwMode="auto">
            <a:xfrm>
              <a:off x="1816100" y="3990975"/>
              <a:ext cx="7080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l"/>
              <a:r>
                <a:rPr lang="en-US" sz="1600" b="1">
                  <a:solidFill>
                    <a:srgbClr val="000000"/>
                  </a:solidFill>
                  <a:latin typeface="Kruti Dev 010" charset="0"/>
                </a:rPr>
                <a:t>¼Mh½</a:t>
              </a:r>
            </a:p>
          </p:txBody>
        </p:sp>
        <p:sp>
          <p:nvSpPr>
            <p:cNvPr id="139" name="Rectangle 97"/>
            <p:cNvSpPr>
              <a:spLocks noChangeArrowheads="1"/>
            </p:cNvSpPr>
            <p:nvPr/>
          </p:nvSpPr>
          <p:spPr bwMode="auto">
            <a:xfrm>
              <a:off x="3268663" y="3717925"/>
              <a:ext cx="530225" cy="950913"/>
            </a:xfrm>
            <a:prstGeom prst="rect">
              <a:avLst/>
            </a:prstGeom>
            <a:noFill/>
            <a:ln>
              <a:noFill/>
            </a:ln>
            <a:effectLst>
              <a:outerShdw blurRad="63500" dist="46662" dir="2115817" algn="ctr" rotWithShape="0">
                <a:schemeClr val="bg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spAutoFit/>
            </a:bodyPr>
            <a:lstStyle/>
            <a:p>
              <a:pPr>
                <a:defRPr/>
              </a:pPr>
              <a:r>
                <a:rPr lang="en-US" sz="2800" i="1" dirty="0">
                  <a:solidFill>
                    <a:srgbClr val="000000"/>
                  </a:solidFill>
                  <a:latin typeface="Kruti Dev 010" pitchFamily="2" charset="0"/>
                </a:rPr>
                <a:t>Mh</a:t>
              </a:r>
            </a:p>
            <a:p>
              <a:pPr>
                <a:defRPr/>
              </a:pPr>
              <a:r>
                <a:rPr lang="en-US" sz="2800" i="1" dirty="0">
                  <a:solidFill>
                    <a:srgbClr val="000000"/>
                  </a:solidFill>
                  <a:latin typeface="Kruti Dev 010" pitchFamily="2" charset="0"/>
                </a:rPr>
                <a:t>lh</a:t>
              </a:r>
              <a:endParaRPr lang="en-US" sz="2000" i="1" dirty="0">
                <a:solidFill>
                  <a:srgbClr val="000000"/>
                </a:solidFill>
                <a:latin typeface="Kruti Dev 010" pitchFamily="2" charset="0"/>
              </a:endParaRPr>
            </a:p>
          </p:txBody>
        </p:sp>
        <p:sp>
          <p:nvSpPr>
            <p:cNvPr id="140" name="Rectangle 139"/>
            <p:cNvSpPr>
              <a:spLocks noChangeArrowheads="1"/>
            </p:cNvSpPr>
            <p:nvPr/>
          </p:nvSpPr>
          <p:spPr bwMode="auto">
            <a:xfrm>
              <a:off x="6289675" y="584200"/>
              <a:ext cx="3571875" cy="1173163"/>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ctr">
                <a:lnSpc>
                  <a:spcPct val="110000"/>
                </a:lnSpc>
                <a:spcBef>
                  <a:spcPts val="0"/>
                </a:spcBef>
                <a:defRPr/>
              </a:pPr>
              <a:r>
                <a:rPr lang="en-US" sz="3200" b="1" i="1" dirty="0">
                  <a:solidFill>
                    <a:schemeClr val="bg1"/>
                  </a:solidFill>
                  <a:latin typeface="Kruti Dev 010" pitchFamily="2" charset="0"/>
                </a:rPr>
                <a:t>iqjkus fu;e dh</a:t>
              </a:r>
            </a:p>
            <a:p>
              <a:pPr algn="ctr">
                <a:lnSpc>
                  <a:spcPct val="110000"/>
                </a:lnSpc>
                <a:spcBef>
                  <a:spcPts val="0"/>
                </a:spcBef>
                <a:defRPr/>
              </a:pPr>
              <a:r>
                <a:rPr lang="en-US" sz="3200" b="1" i="1" dirty="0">
                  <a:solidFill>
                    <a:schemeClr val="bg1"/>
                  </a:solidFill>
                  <a:latin typeface="Kruti Dev 010" pitchFamily="2" charset="0"/>
                </a:rPr>
                <a:t>iqLrdsa fu;ksftr djuk</a:t>
              </a:r>
              <a:endParaRPr lang="en-US" sz="3200" b="1" dirty="0">
                <a:solidFill>
                  <a:schemeClr val="bg1"/>
                </a:solidFill>
                <a:latin typeface="Kruti Dev 010" pitchFamily="2" charset="0"/>
              </a:endParaRPr>
            </a:p>
          </p:txBody>
        </p:sp>
        <p:sp>
          <p:nvSpPr>
            <p:cNvPr id="141" name="Rectangle 230"/>
            <p:cNvSpPr>
              <a:spLocks noChangeArrowheads="1"/>
            </p:cNvSpPr>
            <p:nvPr/>
          </p:nvSpPr>
          <p:spPr bwMode="auto">
            <a:xfrm>
              <a:off x="5170488" y="2293938"/>
              <a:ext cx="4349750" cy="766762"/>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ctr">
                <a:lnSpc>
                  <a:spcPct val="50000"/>
                </a:lnSpc>
                <a:spcBef>
                  <a:spcPct val="50000"/>
                </a:spcBef>
                <a:defRPr/>
              </a:pPr>
              <a:r>
                <a:rPr lang="en-US" sz="4400" b="1" i="1" dirty="0">
                  <a:solidFill>
                    <a:schemeClr val="bg1"/>
                  </a:solidFill>
                  <a:latin typeface="Kruti Dev 010" pitchFamily="2" charset="0"/>
                </a:rPr>
                <a:t>iqLrdsa fu;ksftr djuk</a:t>
              </a:r>
              <a:endParaRPr lang="en-US" sz="2000" b="1" u="sng" dirty="0">
                <a:solidFill>
                  <a:schemeClr val="bg1"/>
                </a:solidFill>
                <a:latin typeface="Kruti Dev 010" pitchFamily="2" charset="0"/>
              </a:endParaRPr>
            </a:p>
          </p:txBody>
        </p:sp>
        <p:sp>
          <p:nvSpPr>
            <p:cNvPr id="142" name="Text Box 232"/>
            <p:cNvSpPr txBox="1">
              <a:spLocks noChangeArrowheads="1"/>
            </p:cNvSpPr>
            <p:nvPr/>
          </p:nvSpPr>
          <p:spPr bwMode="auto">
            <a:xfrm>
              <a:off x="5586413" y="4233863"/>
              <a:ext cx="3621087" cy="769937"/>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defRPr/>
              </a:pPr>
              <a:r>
                <a:rPr lang="en-US" sz="4400" b="1" smtClean="0">
                  <a:solidFill>
                    <a:srgbClr val="FFEA18"/>
                  </a:solidFill>
                  <a:latin typeface="Kruti Dev 010" charset="0"/>
                </a:rPr>
                <a:t>dh </a:t>
              </a:r>
              <a:r>
                <a:rPr lang="en-US" sz="4400" b="1" smtClean="0">
                  <a:solidFill>
                    <a:srgbClr val="FFFF00"/>
                  </a:solidFill>
                  <a:latin typeface="Kruti Dev 010" charset="0"/>
                </a:rPr>
                <a:t>ƒ„ </a:t>
              </a:r>
              <a:r>
                <a:rPr lang="en-US" sz="4400" b="1" smtClean="0">
                  <a:solidFill>
                    <a:srgbClr val="FFEA18"/>
                  </a:solidFill>
                  <a:latin typeface="Kruti Dev 010" charset="0"/>
                </a:rPr>
                <a:t>iqLrdsa</a:t>
              </a:r>
            </a:p>
          </p:txBody>
        </p:sp>
        <p:sp>
          <p:nvSpPr>
            <p:cNvPr id="143" name="Text Box 231"/>
            <p:cNvSpPr txBox="1">
              <a:spLocks noChangeArrowheads="1"/>
            </p:cNvSpPr>
            <p:nvPr/>
          </p:nvSpPr>
          <p:spPr bwMode="auto">
            <a:xfrm>
              <a:off x="5232400" y="3475038"/>
              <a:ext cx="4330700" cy="893762"/>
            </a:xfrm>
            <a:prstGeom prst="rect">
              <a:avLst/>
            </a:prstGeom>
            <a:noFill/>
            <a:ln>
              <a:noFill/>
            </a:ln>
            <a:effectLst>
              <a:outerShdw blurRad="63500" dist="46662" dir="3284183"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p>
              <a:pPr algn="ctr">
                <a:lnSpc>
                  <a:spcPct val="65000"/>
                </a:lnSpc>
                <a:spcBef>
                  <a:spcPct val="50000"/>
                </a:spcBef>
                <a:defRPr/>
              </a:pPr>
              <a:r>
                <a:rPr lang="en-US" altLang="ja-JP" sz="7200" b="1" dirty="0">
                  <a:solidFill>
                    <a:srgbClr val="FFEA18"/>
                  </a:solidFill>
                  <a:latin typeface="Kruti Dev 010" pitchFamily="2" charset="0"/>
                  <a:ea typeface="ＭＳ Ｐゴシック" pitchFamily="-84" charset="-128"/>
                  <a:cs typeface="+mn-cs"/>
                </a:rPr>
                <a:t>^^bfrgkl**</a:t>
              </a:r>
              <a:endParaRPr lang="en-US" sz="7200" b="1" dirty="0">
                <a:solidFill>
                  <a:srgbClr val="FFEA18"/>
                </a:solidFill>
                <a:latin typeface="Kruti Dev 010" pitchFamily="2" charset="0"/>
                <a:ea typeface="ＭＳ Ｐゴシック" pitchFamily="-84" charset="-128"/>
                <a:cs typeface="+mn-cs"/>
              </a:endParaRPr>
            </a:p>
          </p:txBody>
        </p:sp>
        <p:sp>
          <p:nvSpPr>
            <p:cNvPr id="144" name="Text Box 58"/>
            <p:cNvSpPr txBox="1">
              <a:spLocks noChangeArrowheads="1"/>
            </p:cNvSpPr>
            <p:nvPr/>
          </p:nvSpPr>
          <p:spPr bwMode="auto">
            <a:xfrm>
              <a:off x="5357813" y="5984875"/>
              <a:ext cx="3956050" cy="954088"/>
            </a:xfrm>
            <a:prstGeom prst="rect">
              <a:avLst/>
            </a:prstGeom>
            <a:noFill/>
            <a:ln w="12700">
              <a:noFill/>
              <a:miter lim="800000"/>
              <a:headEnd/>
              <a:tailEnd/>
            </a:ln>
            <a:effectLst>
              <a:outerShdw blurRad="63500" dist="71842" dir="2700000" algn="ctr" rotWithShape="0">
                <a:schemeClr val="tx1">
                  <a:alpha val="74998"/>
                </a:schemeClr>
              </a:outerShdw>
            </a:effec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defRPr/>
              </a:pPr>
              <a:r>
                <a:rPr lang="en-US" sz="2800" b="1" smtClean="0">
                  <a:solidFill>
                    <a:schemeClr val="bg1"/>
                  </a:solidFill>
                  <a:latin typeface="Kruti Dev 010" charset="0"/>
                </a:rPr>
                <a:t>vuqekur% ckbZcy dky[kaM </a:t>
              </a:r>
            </a:p>
            <a:p>
              <a:pPr algn="ctr">
                <a:defRPr/>
              </a:pPr>
              <a:r>
                <a:rPr lang="en-US" sz="2800" b="1" smtClean="0">
                  <a:solidFill>
                    <a:schemeClr val="bg1"/>
                  </a:solidFill>
                  <a:latin typeface="Kruti Dev 010" charset="0"/>
                </a:rPr>
                <a:t>ƒŒ‡Œ ch-lh- ls ˆŒŒ ch-lh-</a:t>
              </a:r>
            </a:p>
          </p:txBody>
        </p:sp>
        <p:sp>
          <p:nvSpPr>
            <p:cNvPr id="145" name="AutoShape 59"/>
            <p:cNvSpPr>
              <a:spLocks noChangeArrowheads="1"/>
            </p:cNvSpPr>
            <p:nvPr/>
          </p:nvSpPr>
          <p:spPr bwMode="auto">
            <a:xfrm>
              <a:off x="5348288" y="5940425"/>
              <a:ext cx="4010025" cy="1074738"/>
            </a:xfrm>
            <a:prstGeom prst="roundRect">
              <a:avLst>
                <a:gd name="adj" fmla="val 16667"/>
              </a:avLst>
            </a:prstGeom>
            <a:noFill/>
            <a:ln w="57150">
              <a:solidFill>
                <a:schemeClr val="bg1"/>
              </a:solidFill>
              <a:round/>
              <a:headEnd/>
              <a:tailEnd/>
            </a:ln>
            <a:effectLst>
              <a:outerShdw blurRad="63500" dist="71842"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866395" name="Oval 91"/>
            <p:cNvSpPr>
              <a:spLocks noChangeArrowheads="1"/>
            </p:cNvSpPr>
            <p:nvPr/>
          </p:nvSpPr>
          <p:spPr bwMode="auto">
            <a:xfrm>
              <a:off x="1589088" y="4014788"/>
              <a:ext cx="2403475" cy="1120775"/>
            </a:xfrm>
            <a:prstGeom prst="ellipse">
              <a:avLst/>
            </a:prstGeom>
            <a:noFill/>
            <a:ln w="76200">
              <a:solidFill>
                <a:schemeClr val="hlink"/>
              </a:solidFill>
              <a:round/>
              <a:headEnd/>
              <a:tailEnd/>
            </a:ln>
            <a:effectLst>
              <a:outerShdw blurRad="63500" dist="71842" dir="2700000" algn="ctr" rotWithShape="0">
                <a:schemeClr val="tx2">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866377" name="Rectangle 73"/>
            <p:cNvSpPr>
              <a:spLocks noChangeArrowheads="1"/>
            </p:cNvSpPr>
            <p:nvPr/>
          </p:nvSpPr>
          <p:spPr bwMode="auto">
            <a:xfrm>
              <a:off x="2239963" y="4075113"/>
              <a:ext cx="1050925" cy="52387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pPr algn="l">
                <a:defRPr/>
              </a:pPr>
              <a:r>
                <a:rPr lang="en-US" sz="2800" b="1">
                  <a:solidFill>
                    <a:schemeClr val="hlink"/>
                  </a:solidFill>
                  <a:latin typeface="Kruti Dev 010" charset="0"/>
                </a:rPr>
                <a:t>ƒ jktk</a:t>
              </a:r>
            </a:p>
          </p:txBody>
        </p:sp>
        <p:sp>
          <p:nvSpPr>
            <p:cNvPr id="866378" name="Rectangle 74"/>
            <p:cNvSpPr>
              <a:spLocks noChangeArrowheads="1"/>
            </p:cNvSpPr>
            <p:nvPr/>
          </p:nvSpPr>
          <p:spPr bwMode="auto">
            <a:xfrm>
              <a:off x="2271713" y="4545013"/>
              <a:ext cx="1081087" cy="52387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pPr algn="l">
                <a:defRPr/>
              </a:pPr>
              <a:r>
                <a:rPr lang="en-US" sz="2800" b="1">
                  <a:solidFill>
                    <a:schemeClr val="hlink"/>
                  </a:solidFill>
                  <a:latin typeface="Kruti Dev 010" charset="0"/>
                </a:rPr>
                <a:t>„ jktk</a:t>
              </a:r>
            </a:p>
          </p:txBody>
        </p:sp>
        <p:pic>
          <p:nvPicPr>
            <p:cNvPr id="59456" name="Picture 53"/>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446588" y="204788"/>
              <a:ext cx="2095500" cy="1358900"/>
            </a:xfrm>
            <a:prstGeom prst="rect">
              <a:avLst/>
            </a:prstGeom>
            <a:noFill/>
            <a:ln w="76200">
              <a:solidFill>
                <a:srgbClr val="0000FF"/>
              </a:solidFill>
              <a:miter lim="800000"/>
              <a:headEnd/>
              <a:tailEnd/>
            </a:ln>
            <a:extLst>
              <a:ext uri="{909E8E84-426E-40dd-AFC4-6F175D3DCCD1}">
                <a14:hiddenFill xmlns:a14="http://schemas.microsoft.com/office/drawing/2010/main">
                  <a:solidFill>
                    <a:srgbClr val="FFFFFF"/>
                  </a:solidFill>
                </a14:hiddenFill>
              </a:ext>
            </a:extLst>
          </p:spPr>
        </p:pic>
      </p:gr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ext Box 76"/>
          <p:cNvSpPr txBox="1">
            <a:spLocks noChangeArrowheads="1"/>
          </p:cNvSpPr>
          <p:nvPr/>
        </p:nvSpPr>
        <p:spPr bwMode="auto">
          <a:xfrm>
            <a:off x="9050338" y="7342188"/>
            <a:ext cx="2397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latin typeface="Kruti Dev 010" charset="0"/>
              </a:rPr>
              <a:t> </a:t>
            </a:r>
          </a:p>
        </p:txBody>
      </p:sp>
      <p:sp>
        <p:nvSpPr>
          <p:cNvPr id="61442" name="Text Box 95"/>
          <p:cNvSpPr txBox="1">
            <a:spLocks noChangeArrowheads="1"/>
          </p:cNvSpPr>
          <p:nvPr/>
        </p:nvSpPr>
        <p:spPr bwMode="auto">
          <a:xfrm>
            <a:off x="9107488" y="7467600"/>
            <a:ext cx="1841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endParaRPr lang="en-US" sz="1000" b="1">
              <a:latin typeface="Kruti Dev 010" charset="0"/>
            </a:endParaRPr>
          </a:p>
        </p:txBody>
      </p:sp>
      <p:sp>
        <p:nvSpPr>
          <p:cNvPr id="61443" name="Text Box 96"/>
          <p:cNvSpPr txBox="1">
            <a:spLocks noChangeArrowheads="1"/>
          </p:cNvSpPr>
          <p:nvPr/>
        </p:nvSpPr>
        <p:spPr bwMode="auto">
          <a:xfrm>
            <a:off x="9015413" y="7353300"/>
            <a:ext cx="29368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latin typeface="Kruti Dev 010" charset="0"/>
              </a:rPr>
              <a:t>29</a:t>
            </a:r>
          </a:p>
        </p:txBody>
      </p:sp>
      <p:sp>
        <p:nvSpPr>
          <p:cNvPr id="61444" name="Line 2"/>
          <p:cNvSpPr>
            <a:spLocks noChangeShapeType="1"/>
          </p:cNvSpPr>
          <p:nvPr/>
        </p:nvSpPr>
        <p:spPr bwMode="auto">
          <a:xfrm flipV="1">
            <a:off x="4038600" y="7037388"/>
            <a:ext cx="284163" cy="12700"/>
          </a:xfrm>
          <a:prstGeom prst="line">
            <a:avLst/>
          </a:prstGeom>
          <a:noFill/>
          <a:ln w="793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445" name="Line 3"/>
          <p:cNvSpPr>
            <a:spLocks noChangeShapeType="1"/>
          </p:cNvSpPr>
          <p:nvPr/>
        </p:nvSpPr>
        <p:spPr bwMode="auto">
          <a:xfrm>
            <a:off x="3232150" y="4732338"/>
            <a:ext cx="752475" cy="1587"/>
          </a:xfrm>
          <a:prstGeom prst="line">
            <a:avLst/>
          </a:prstGeom>
          <a:noFill/>
          <a:ln w="793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446" name="Line 4"/>
          <p:cNvSpPr>
            <a:spLocks noChangeShapeType="1"/>
          </p:cNvSpPr>
          <p:nvPr/>
        </p:nvSpPr>
        <p:spPr bwMode="auto">
          <a:xfrm flipV="1">
            <a:off x="1454150" y="7329488"/>
            <a:ext cx="2590800" cy="1587"/>
          </a:xfrm>
          <a:prstGeom prst="line">
            <a:avLst/>
          </a:prstGeom>
          <a:noFill/>
          <a:ln w="793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447" name="Line 5"/>
          <p:cNvSpPr>
            <a:spLocks noChangeShapeType="1"/>
          </p:cNvSpPr>
          <p:nvPr/>
        </p:nvSpPr>
        <p:spPr bwMode="auto">
          <a:xfrm flipV="1">
            <a:off x="1444625" y="338138"/>
            <a:ext cx="1588" cy="7034212"/>
          </a:xfrm>
          <a:prstGeom prst="line">
            <a:avLst/>
          </a:prstGeom>
          <a:noFill/>
          <a:ln w="793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448" name="Line 6"/>
          <p:cNvSpPr>
            <a:spLocks noChangeShapeType="1"/>
          </p:cNvSpPr>
          <p:nvPr/>
        </p:nvSpPr>
        <p:spPr bwMode="auto">
          <a:xfrm>
            <a:off x="1409700" y="360363"/>
            <a:ext cx="2566988" cy="1587"/>
          </a:xfrm>
          <a:prstGeom prst="line">
            <a:avLst/>
          </a:prstGeom>
          <a:noFill/>
          <a:ln w="793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449" name="Line 7"/>
          <p:cNvSpPr>
            <a:spLocks noChangeShapeType="1"/>
          </p:cNvSpPr>
          <p:nvPr/>
        </p:nvSpPr>
        <p:spPr bwMode="auto">
          <a:xfrm flipH="1" flipV="1">
            <a:off x="3948113" y="338138"/>
            <a:ext cx="1587" cy="4386262"/>
          </a:xfrm>
          <a:prstGeom prst="line">
            <a:avLst/>
          </a:prstGeom>
          <a:noFill/>
          <a:ln w="793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450" name="Freeform 8"/>
          <p:cNvSpPr>
            <a:spLocks/>
          </p:cNvSpPr>
          <p:nvPr/>
        </p:nvSpPr>
        <p:spPr bwMode="auto">
          <a:xfrm>
            <a:off x="3200400" y="4752975"/>
            <a:ext cx="738188" cy="2452688"/>
          </a:xfrm>
          <a:custGeom>
            <a:avLst/>
            <a:gdLst>
              <a:gd name="T0" fmla="*/ 2147483647 w 465"/>
              <a:gd name="T1" fmla="*/ 0 h 1561"/>
              <a:gd name="T2" fmla="*/ 2147483647 w 465"/>
              <a:gd name="T3" fmla="*/ 2147483647 h 1561"/>
              <a:gd name="T4" fmla="*/ 2147483647 w 465"/>
              <a:gd name="T5" fmla="*/ 2147483647 h 1561"/>
              <a:gd name="T6" fmla="*/ 0 w 465"/>
              <a:gd name="T7" fmla="*/ 2147483647 h 1561"/>
              <a:gd name="T8" fmla="*/ 2147483647 w 465"/>
              <a:gd name="T9" fmla="*/ 0 h 1561"/>
              <a:gd name="T10" fmla="*/ 0 60000 65536"/>
              <a:gd name="T11" fmla="*/ 0 60000 65536"/>
              <a:gd name="T12" fmla="*/ 0 60000 65536"/>
              <a:gd name="T13" fmla="*/ 0 60000 65536"/>
              <a:gd name="T14" fmla="*/ 0 60000 65536"/>
              <a:gd name="T15" fmla="*/ 0 w 465"/>
              <a:gd name="T16" fmla="*/ 0 h 1561"/>
              <a:gd name="T17" fmla="*/ 465 w 465"/>
              <a:gd name="T18" fmla="*/ 1561 h 1561"/>
            </a:gdLst>
            <a:ahLst/>
            <a:cxnLst>
              <a:cxn ang="T10">
                <a:pos x="T0" y="T1"/>
              </a:cxn>
              <a:cxn ang="T11">
                <a:pos x="T2" y="T3"/>
              </a:cxn>
              <a:cxn ang="T12">
                <a:pos x="T4" y="T5"/>
              </a:cxn>
              <a:cxn ang="T13">
                <a:pos x="T6" y="T7"/>
              </a:cxn>
              <a:cxn ang="T14">
                <a:pos x="T8" y="T9"/>
              </a:cxn>
            </a:cxnLst>
            <a:rect l="T15" t="T16" r="T17" b="T18"/>
            <a:pathLst>
              <a:path w="465" h="1561">
                <a:moveTo>
                  <a:pt x="50" y="0"/>
                </a:moveTo>
                <a:lnTo>
                  <a:pt x="465" y="1548"/>
                </a:lnTo>
                <a:lnTo>
                  <a:pt x="427" y="1561"/>
                </a:lnTo>
                <a:lnTo>
                  <a:pt x="0" y="12"/>
                </a:lnTo>
                <a:lnTo>
                  <a:pt x="5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451" name="Line 9"/>
          <p:cNvSpPr>
            <a:spLocks noChangeShapeType="1"/>
          </p:cNvSpPr>
          <p:nvPr/>
        </p:nvSpPr>
        <p:spPr bwMode="auto">
          <a:xfrm>
            <a:off x="3459163" y="4932363"/>
            <a:ext cx="798512" cy="1587"/>
          </a:xfrm>
          <a:prstGeom prst="line">
            <a:avLst/>
          </a:prstGeom>
          <a:noFill/>
          <a:ln w="793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452" name="Line 10"/>
          <p:cNvSpPr>
            <a:spLocks noChangeShapeType="1"/>
          </p:cNvSpPr>
          <p:nvPr/>
        </p:nvSpPr>
        <p:spPr bwMode="auto">
          <a:xfrm flipV="1">
            <a:off x="1825625" y="352425"/>
            <a:ext cx="1588" cy="6988175"/>
          </a:xfrm>
          <a:prstGeom prst="line">
            <a:avLst/>
          </a:prstGeom>
          <a:noFill/>
          <a:ln w="793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453" name="Freeform 11"/>
          <p:cNvSpPr>
            <a:spLocks/>
          </p:cNvSpPr>
          <p:nvPr/>
        </p:nvSpPr>
        <p:spPr bwMode="auto">
          <a:xfrm>
            <a:off x="3459163" y="4953000"/>
            <a:ext cx="638175" cy="2097088"/>
          </a:xfrm>
          <a:custGeom>
            <a:avLst/>
            <a:gdLst>
              <a:gd name="T0" fmla="*/ 2147483647 w 402"/>
              <a:gd name="T1" fmla="*/ 0 h 1321"/>
              <a:gd name="T2" fmla="*/ 2147483647 w 402"/>
              <a:gd name="T3" fmla="*/ 2147483647 h 1321"/>
              <a:gd name="T4" fmla="*/ 2147483647 w 402"/>
              <a:gd name="T5" fmla="*/ 2147483647 h 1321"/>
              <a:gd name="T6" fmla="*/ 0 w 402"/>
              <a:gd name="T7" fmla="*/ 2147483647 h 1321"/>
              <a:gd name="T8" fmla="*/ 2147483647 w 402"/>
              <a:gd name="T9" fmla="*/ 0 h 1321"/>
              <a:gd name="T10" fmla="*/ 0 60000 65536"/>
              <a:gd name="T11" fmla="*/ 0 60000 65536"/>
              <a:gd name="T12" fmla="*/ 0 60000 65536"/>
              <a:gd name="T13" fmla="*/ 0 60000 65536"/>
              <a:gd name="T14" fmla="*/ 0 60000 65536"/>
              <a:gd name="T15" fmla="*/ 0 w 402"/>
              <a:gd name="T16" fmla="*/ 0 h 1321"/>
              <a:gd name="T17" fmla="*/ 402 w 402"/>
              <a:gd name="T18" fmla="*/ 1321 h 1321"/>
            </a:gdLst>
            <a:ahLst/>
            <a:cxnLst>
              <a:cxn ang="T10">
                <a:pos x="T0" y="T1"/>
              </a:cxn>
              <a:cxn ang="T11">
                <a:pos x="T2" y="T3"/>
              </a:cxn>
              <a:cxn ang="T12">
                <a:pos x="T4" y="T5"/>
              </a:cxn>
              <a:cxn ang="T13">
                <a:pos x="T6" y="T7"/>
              </a:cxn>
              <a:cxn ang="T14">
                <a:pos x="T8" y="T9"/>
              </a:cxn>
            </a:cxnLst>
            <a:rect l="T15" t="T16" r="T17" b="T18"/>
            <a:pathLst>
              <a:path w="402" h="1321">
                <a:moveTo>
                  <a:pt x="51" y="0"/>
                </a:moveTo>
                <a:lnTo>
                  <a:pt x="402" y="1309"/>
                </a:lnTo>
                <a:lnTo>
                  <a:pt x="352" y="1321"/>
                </a:lnTo>
                <a:lnTo>
                  <a:pt x="0" y="12"/>
                </a:lnTo>
                <a:lnTo>
                  <a:pt x="5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454" name="Line 12"/>
          <p:cNvSpPr>
            <a:spLocks noChangeShapeType="1"/>
          </p:cNvSpPr>
          <p:nvPr/>
        </p:nvSpPr>
        <p:spPr bwMode="auto">
          <a:xfrm>
            <a:off x="3894138" y="7170738"/>
            <a:ext cx="192087" cy="1587"/>
          </a:xfrm>
          <a:prstGeom prst="line">
            <a:avLst/>
          </a:prstGeom>
          <a:noFill/>
          <a:ln w="793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455" name="Line 13"/>
          <p:cNvSpPr>
            <a:spLocks noChangeShapeType="1"/>
          </p:cNvSpPr>
          <p:nvPr/>
        </p:nvSpPr>
        <p:spPr bwMode="auto">
          <a:xfrm flipV="1">
            <a:off x="4044950" y="7180263"/>
            <a:ext cx="1588" cy="188912"/>
          </a:xfrm>
          <a:prstGeom prst="line">
            <a:avLst/>
          </a:prstGeom>
          <a:noFill/>
          <a:ln w="793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456" name="Line 14"/>
          <p:cNvSpPr>
            <a:spLocks noChangeShapeType="1"/>
          </p:cNvSpPr>
          <p:nvPr/>
        </p:nvSpPr>
        <p:spPr bwMode="auto">
          <a:xfrm>
            <a:off x="3949700" y="3638550"/>
            <a:ext cx="0" cy="100330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457" name="Line 15"/>
          <p:cNvSpPr>
            <a:spLocks noChangeShapeType="1"/>
          </p:cNvSpPr>
          <p:nvPr/>
        </p:nvSpPr>
        <p:spPr bwMode="auto">
          <a:xfrm>
            <a:off x="3200400" y="4730750"/>
            <a:ext cx="330200"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458" name="Rectangle 16"/>
          <p:cNvSpPr>
            <a:spLocks noChangeArrowheads="1"/>
          </p:cNvSpPr>
          <p:nvPr/>
        </p:nvSpPr>
        <p:spPr bwMode="auto">
          <a:xfrm>
            <a:off x="2532063" y="2266950"/>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61459" name="Line 17"/>
          <p:cNvSpPr>
            <a:spLocks noChangeShapeType="1"/>
          </p:cNvSpPr>
          <p:nvPr/>
        </p:nvSpPr>
        <p:spPr bwMode="auto">
          <a:xfrm>
            <a:off x="2044700" y="836613"/>
            <a:ext cx="1773238" cy="1587"/>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460" name="Line 18"/>
          <p:cNvSpPr>
            <a:spLocks noChangeShapeType="1"/>
          </p:cNvSpPr>
          <p:nvPr/>
        </p:nvSpPr>
        <p:spPr bwMode="auto">
          <a:xfrm>
            <a:off x="2044700" y="2214563"/>
            <a:ext cx="1773238" cy="1587"/>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461" name="Line 19"/>
          <p:cNvSpPr>
            <a:spLocks noChangeShapeType="1"/>
          </p:cNvSpPr>
          <p:nvPr/>
        </p:nvSpPr>
        <p:spPr bwMode="auto">
          <a:xfrm>
            <a:off x="2044700" y="2633663"/>
            <a:ext cx="1733550" cy="1587"/>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462" name="Line 20"/>
          <p:cNvSpPr>
            <a:spLocks noChangeShapeType="1"/>
          </p:cNvSpPr>
          <p:nvPr/>
        </p:nvSpPr>
        <p:spPr bwMode="auto">
          <a:xfrm>
            <a:off x="1984375" y="7110413"/>
            <a:ext cx="1654175" cy="1587"/>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463" name="Line 21"/>
          <p:cNvSpPr>
            <a:spLocks noChangeShapeType="1"/>
          </p:cNvSpPr>
          <p:nvPr/>
        </p:nvSpPr>
        <p:spPr bwMode="auto">
          <a:xfrm>
            <a:off x="2005013" y="6710363"/>
            <a:ext cx="1535112" cy="1587"/>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464" name="Line 22"/>
          <p:cNvSpPr>
            <a:spLocks noChangeShapeType="1"/>
          </p:cNvSpPr>
          <p:nvPr/>
        </p:nvSpPr>
        <p:spPr bwMode="auto">
          <a:xfrm>
            <a:off x="1984375" y="6291263"/>
            <a:ext cx="1455738" cy="1587"/>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465" name="Line 23"/>
          <p:cNvSpPr>
            <a:spLocks noChangeShapeType="1"/>
          </p:cNvSpPr>
          <p:nvPr/>
        </p:nvSpPr>
        <p:spPr bwMode="auto">
          <a:xfrm>
            <a:off x="2024063" y="5872163"/>
            <a:ext cx="1236662" cy="1587"/>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466" name="Line 24"/>
          <p:cNvSpPr>
            <a:spLocks noChangeShapeType="1"/>
          </p:cNvSpPr>
          <p:nvPr/>
        </p:nvSpPr>
        <p:spPr bwMode="auto">
          <a:xfrm>
            <a:off x="2044700" y="5511800"/>
            <a:ext cx="1216025" cy="1588"/>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467" name="Line 25"/>
          <p:cNvSpPr>
            <a:spLocks noChangeShapeType="1"/>
          </p:cNvSpPr>
          <p:nvPr/>
        </p:nvSpPr>
        <p:spPr bwMode="auto">
          <a:xfrm>
            <a:off x="2063750" y="5011738"/>
            <a:ext cx="1117600" cy="1587"/>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468" name="Line 26"/>
          <p:cNvSpPr>
            <a:spLocks noChangeShapeType="1"/>
          </p:cNvSpPr>
          <p:nvPr/>
        </p:nvSpPr>
        <p:spPr bwMode="auto">
          <a:xfrm>
            <a:off x="2063750" y="4532313"/>
            <a:ext cx="1376363" cy="1587"/>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469" name="Line 27"/>
          <p:cNvSpPr>
            <a:spLocks noChangeShapeType="1"/>
          </p:cNvSpPr>
          <p:nvPr/>
        </p:nvSpPr>
        <p:spPr bwMode="auto">
          <a:xfrm>
            <a:off x="2044700" y="4213225"/>
            <a:ext cx="1414463" cy="1588"/>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470" name="Line 28"/>
          <p:cNvSpPr>
            <a:spLocks noChangeShapeType="1"/>
          </p:cNvSpPr>
          <p:nvPr/>
        </p:nvSpPr>
        <p:spPr bwMode="auto">
          <a:xfrm>
            <a:off x="2063750" y="3673475"/>
            <a:ext cx="1774825" cy="1588"/>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471" name="Rectangle 33"/>
          <p:cNvSpPr>
            <a:spLocks noChangeArrowheads="1"/>
          </p:cNvSpPr>
          <p:nvPr/>
        </p:nvSpPr>
        <p:spPr bwMode="auto">
          <a:xfrm>
            <a:off x="3429000" y="4048125"/>
            <a:ext cx="2603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3800" b="1">
                <a:solidFill>
                  <a:srgbClr val="000000"/>
                </a:solidFill>
                <a:latin typeface="Kruti Dev 010" charset="0"/>
              </a:rPr>
              <a:t>}</a:t>
            </a:r>
            <a:endParaRPr lang="en-US" sz="1400">
              <a:latin typeface="Kruti Dev 010" charset="0"/>
            </a:endParaRPr>
          </a:p>
        </p:txBody>
      </p:sp>
      <p:sp>
        <p:nvSpPr>
          <p:cNvPr id="61472" name="AutoShape 34"/>
          <p:cNvSpPr>
            <a:spLocks noChangeArrowheads="1"/>
          </p:cNvSpPr>
          <p:nvPr/>
        </p:nvSpPr>
        <p:spPr bwMode="auto">
          <a:xfrm rot="16200000" flipH="1">
            <a:off x="2538413" y="4919662"/>
            <a:ext cx="241300" cy="479425"/>
          </a:xfrm>
          <a:prstGeom prst="rightArrow">
            <a:avLst>
              <a:gd name="adj1" fmla="val 50000"/>
              <a:gd name="adj2" fmla="val 50005"/>
            </a:avLst>
          </a:prstGeom>
          <a:solidFill>
            <a:schemeClr val="tx2"/>
          </a:solidFill>
          <a:ln w="12700">
            <a:solidFill>
              <a:schemeClr val="tx1"/>
            </a:solidFill>
            <a:miter lim="800000"/>
            <a:headEnd/>
            <a:tailEnd/>
          </a:ln>
        </p:spPr>
        <p:txBody>
          <a:bodyPr wrap="none" anchor="ctr"/>
          <a:lstStyle/>
          <a:p>
            <a:endParaRPr lang="en-US">
              <a:latin typeface="Kruti Dev 010" charset="0"/>
            </a:endParaRPr>
          </a:p>
        </p:txBody>
      </p:sp>
      <p:sp>
        <p:nvSpPr>
          <p:cNvPr id="61473" name="Rectangle 61"/>
          <p:cNvSpPr>
            <a:spLocks noChangeArrowheads="1"/>
          </p:cNvSpPr>
          <p:nvPr/>
        </p:nvSpPr>
        <p:spPr bwMode="auto">
          <a:xfrm>
            <a:off x="1808163" y="5091113"/>
            <a:ext cx="130175"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5600">
                <a:solidFill>
                  <a:srgbClr val="000000"/>
                </a:solidFill>
                <a:latin typeface="Kruti Dev 010" charset="0"/>
              </a:rPr>
              <a:t>(</a:t>
            </a:r>
            <a:endParaRPr lang="en-US" sz="2400">
              <a:latin typeface="Kruti Dev 010" charset="0"/>
            </a:endParaRPr>
          </a:p>
        </p:txBody>
      </p:sp>
      <p:sp>
        <p:nvSpPr>
          <p:cNvPr id="61474" name="Rectangle 62"/>
          <p:cNvSpPr>
            <a:spLocks noChangeArrowheads="1"/>
          </p:cNvSpPr>
          <p:nvPr/>
        </p:nvSpPr>
        <p:spPr bwMode="auto">
          <a:xfrm>
            <a:off x="3241675" y="5081588"/>
            <a:ext cx="449263"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5600">
                <a:solidFill>
                  <a:srgbClr val="000000"/>
                </a:solidFill>
                <a:latin typeface="Kruti Dev 010" charset="0"/>
              </a:rPr>
              <a:t>)</a:t>
            </a:r>
            <a:endParaRPr lang="en-US" sz="2400">
              <a:latin typeface="Kruti Dev 010" charset="0"/>
            </a:endParaRPr>
          </a:p>
        </p:txBody>
      </p:sp>
      <p:sp>
        <p:nvSpPr>
          <p:cNvPr id="61475" name="Rectangle 63"/>
          <p:cNvSpPr>
            <a:spLocks noChangeArrowheads="1"/>
          </p:cNvSpPr>
          <p:nvPr/>
        </p:nvSpPr>
        <p:spPr bwMode="auto">
          <a:xfrm>
            <a:off x="4979988" y="1119188"/>
            <a:ext cx="4708525" cy="61499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Kruti Dev 010" charset="0"/>
            </a:endParaRPr>
          </a:p>
        </p:txBody>
      </p:sp>
      <p:pic>
        <p:nvPicPr>
          <p:cNvPr id="61476" name="Picture 64"/>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967288" y="404813"/>
            <a:ext cx="4738687" cy="691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7" name="Rectangle 65"/>
          <p:cNvSpPr>
            <a:spLocks noChangeArrowheads="1"/>
          </p:cNvSpPr>
          <p:nvPr/>
        </p:nvSpPr>
        <p:spPr bwMode="auto">
          <a:xfrm>
            <a:off x="4968875" y="404813"/>
            <a:ext cx="4706938" cy="6875462"/>
          </a:xfrm>
          <a:prstGeom prst="rect">
            <a:avLst/>
          </a:prstGeom>
          <a:solidFill>
            <a:schemeClr val="tx1">
              <a:alpha val="50195"/>
            </a:schemeClr>
          </a:solidFill>
          <a:ln w="12700">
            <a:solidFill>
              <a:schemeClr val="tx1"/>
            </a:solidFill>
            <a:miter lim="800000"/>
            <a:headEnd/>
            <a:tailEnd/>
          </a:ln>
        </p:spPr>
        <p:txBody>
          <a:bodyPr wrap="none" anchor="ctr"/>
          <a:lstStyle/>
          <a:p>
            <a:endParaRPr lang="en-US">
              <a:latin typeface="Kruti Dev 010" charset="0"/>
            </a:endParaRPr>
          </a:p>
        </p:txBody>
      </p:sp>
      <p:sp>
        <p:nvSpPr>
          <p:cNvPr id="61478" name="Rectangle 66"/>
          <p:cNvSpPr>
            <a:spLocks noChangeArrowheads="1"/>
          </p:cNvSpPr>
          <p:nvPr/>
        </p:nvSpPr>
        <p:spPr bwMode="auto">
          <a:xfrm>
            <a:off x="5011738" y="433388"/>
            <a:ext cx="4694237" cy="6821487"/>
          </a:xfrm>
          <a:prstGeom prst="rect">
            <a:avLst/>
          </a:prstGeom>
          <a:noFill/>
          <a:ln w="133350">
            <a:solidFill>
              <a:srgbClr val="1822CD"/>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Kruti Dev 010" charset="0"/>
            </a:endParaRPr>
          </a:p>
        </p:txBody>
      </p:sp>
      <p:sp>
        <p:nvSpPr>
          <p:cNvPr id="61479" name="Text Box 101"/>
          <p:cNvSpPr txBox="1">
            <a:spLocks noChangeArrowheads="1"/>
          </p:cNvSpPr>
          <p:nvPr/>
        </p:nvSpPr>
        <p:spPr bwMode="auto">
          <a:xfrm rot="-5400000">
            <a:off x="-1285081" y="3559969"/>
            <a:ext cx="56149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endParaRPr lang="en-US" sz="1000">
              <a:latin typeface="Kruti Dev 010" charset="0"/>
            </a:endParaRPr>
          </a:p>
        </p:txBody>
      </p:sp>
      <p:sp>
        <p:nvSpPr>
          <p:cNvPr id="117" name="Rectangle 92"/>
          <p:cNvSpPr>
            <a:spLocks noChangeArrowheads="1"/>
          </p:cNvSpPr>
          <p:nvPr/>
        </p:nvSpPr>
        <p:spPr bwMode="auto">
          <a:xfrm>
            <a:off x="6727825" y="641350"/>
            <a:ext cx="2706688" cy="625475"/>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3200" b="1" i="1" dirty="0">
                <a:solidFill>
                  <a:srgbClr val="66FFFF"/>
                </a:solidFill>
                <a:latin typeface="Kruti Dev 010" pitchFamily="2" charset="0"/>
              </a:rPr>
              <a:t> </a:t>
            </a:r>
            <a:endParaRPr lang="en-US" sz="1400" b="1" u="sng" dirty="0">
              <a:solidFill>
                <a:srgbClr val="66FFFF"/>
              </a:solidFill>
              <a:latin typeface="Kruti Dev 010" pitchFamily="2" charset="0"/>
            </a:endParaRPr>
          </a:p>
        </p:txBody>
      </p:sp>
      <p:sp>
        <p:nvSpPr>
          <p:cNvPr id="118" name="Rectangle 98"/>
          <p:cNvSpPr>
            <a:spLocks noChangeArrowheads="1"/>
          </p:cNvSpPr>
          <p:nvPr/>
        </p:nvSpPr>
        <p:spPr bwMode="auto">
          <a:xfrm>
            <a:off x="6472238" y="555625"/>
            <a:ext cx="3101975" cy="558800"/>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2800" b="1" i="1" dirty="0">
                <a:solidFill>
                  <a:schemeClr val="bg1"/>
                </a:solidFill>
                <a:latin typeface="Kruti Dev 010" pitchFamily="2" charset="0"/>
              </a:rPr>
              <a:t> </a:t>
            </a:r>
            <a:endParaRPr lang="en-US" b="1" u="sng" dirty="0">
              <a:solidFill>
                <a:schemeClr val="bg1"/>
              </a:solidFill>
              <a:latin typeface="Kruti Dev 010" pitchFamily="2" charset="0"/>
            </a:endParaRPr>
          </a:p>
        </p:txBody>
      </p:sp>
      <p:grpSp>
        <p:nvGrpSpPr>
          <p:cNvPr id="61482" name="Group 68"/>
          <p:cNvGrpSpPr>
            <a:grpSpLocks/>
          </p:cNvGrpSpPr>
          <p:nvPr/>
        </p:nvGrpSpPr>
        <p:grpSpPr bwMode="auto">
          <a:xfrm>
            <a:off x="3251200" y="2901950"/>
            <a:ext cx="712788" cy="1497013"/>
            <a:chOff x="6153150" y="2946399"/>
            <a:chExt cx="901700" cy="1682750"/>
          </a:xfrm>
        </p:grpSpPr>
        <p:grpSp>
          <p:nvGrpSpPr>
            <p:cNvPr id="61505" name="Group 85"/>
            <p:cNvGrpSpPr>
              <a:grpSpLocks/>
            </p:cNvGrpSpPr>
            <p:nvPr/>
          </p:nvGrpSpPr>
          <p:grpSpPr bwMode="auto">
            <a:xfrm>
              <a:off x="6153150" y="3681413"/>
              <a:ext cx="901700" cy="947736"/>
              <a:chOff x="1557" y="1007"/>
              <a:chExt cx="2105" cy="1949"/>
            </a:xfrm>
          </p:grpSpPr>
          <p:grpSp>
            <p:nvGrpSpPr>
              <p:cNvPr id="61507" name="Group 87"/>
              <p:cNvGrpSpPr>
                <a:grpSpLocks/>
              </p:cNvGrpSpPr>
              <p:nvPr/>
            </p:nvGrpSpPr>
            <p:grpSpPr bwMode="auto">
              <a:xfrm>
                <a:off x="1557" y="1209"/>
                <a:ext cx="2105" cy="1421"/>
                <a:chOff x="578" y="2316"/>
                <a:chExt cx="2105" cy="1421"/>
              </a:xfrm>
            </p:grpSpPr>
            <p:sp>
              <p:nvSpPr>
                <p:cNvPr id="61513" name="Freeform 88" descr="Cork"/>
                <p:cNvSpPr>
                  <a:spLocks/>
                </p:cNvSpPr>
                <p:nvPr/>
              </p:nvSpPr>
              <p:spPr bwMode="auto">
                <a:xfrm>
                  <a:off x="633" y="2316"/>
                  <a:ext cx="2050" cy="256"/>
                </a:xfrm>
                <a:custGeom>
                  <a:avLst/>
                  <a:gdLst>
                    <a:gd name="T0" fmla="*/ 2147483647 w 592"/>
                    <a:gd name="T1" fmla="*/ 2147483647 h 90"/>
                    <a:gd name="T2" fmla="*/ 2147483647 w 592"/>
                    <a:gd name="T3" fmla="*/ 2147483647 h 90"/>
                    <a:gd name="T4" fmla="*/ 2147483647 w 592"/>
                    <a:gd name="T5" fmla="*/ 2147483647 h 90"/>
                    <a:gd name="T6" fmla="*/ 2147483647 w 592"/>
                    <a:gd name="T7" fmla="*/ 2147483647 h 90"/>
                    <a:gd name="T8" fmla="*/ 2147483647 w 592"/>
                    <a:gd name="T9" fmla="*/ 2147483647 h 90"/>
                    <a:gd name="T10" fmla="*/ 2147483647 w 592"/>
                    <a:gd name="T11" fmla="*/ 2147483647 h 90"/>
                    <a:gd name="T12" fmla="*/ 2147483647 w 592"/>
                    <a:gd name="T13" fmla="*/ 2147483647 h 90"/>
                    <a:gd name="T14" fmla="*/ 2147483647 w 592"/>
                    <a:gd name="T15" fmla="*/ 2147483647 h 90"/>
                    <a:gd name="T16" fmla="*/ 2147483647 w 592"/>
                    <a:gd name="T17" fmla="*/ 2147483647 h 90"/>
                    <a:gd name="T18" fmla="*/ 2147483647 w 592"/>
                    <a:gd name="T19" fmla="*/ 2147483647 h 90"/>
                    <a:gd name="T20" fmla="*/ 2147483647 w 592"/>
                    <a:gd name="T21" fmla="*/ 0 h 90"/>
                    <a:gd name="T22" fmla="*/ 2147483647 w 592"/>
                    <a:gd name="T23" fmla="*/ 2147483647 h 90"/>
                    <a:gd name="T24" fmla="*/ 2147483647 w 592"/>
                    <a:gd name="T25" fmla="*/ 2147483647 h 90"/>
                    <a:gd name="T26" fmla="*/ 2147483647 w 592"/>
                    <a:gd name="T27" fmla="*/ 2147483647 h 90"/>
                    <a:gd name="T28" fmla="*/ 2147483647 w 592"/>
                    <a:gd name="T29" fmla="*/ 2147483647 h 90"/>
                    <a:gd name="T30" fmla="*/ 2147483647 w 592"/>
                    <a:gd name="T31" fmla="*/ 2147483647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2"/>
                    <a:gd name="T49" fmla="*/ 0 h 90"/>
                    <a:gd name="T50" fmla="*/ 592 w 592"/>
                    <a:gd name="T51" fmla="*/ 90 h 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2" h="90">
                      <a:moveTo>
                        <a:pt x="8" y="90"/>
                      </a:moveTo>
                      <a:cubicBezTo>
                        <a:pt x="0" y="78"/>
                        <a:pt x="10" y="51"/>
                        <a:pt x="22" y="44"/>
                      </a:cubicBezTo>
                      <a:cubicBezTo>
                        <a:pt x="27" y="35"/>
                        <a:pt x="23" y="39"/>
                        <a:pt x="34" y="36"/>
                      </a:cubicBezTo>
                      <a:cubicBezTo>
                        <a:pt x="38" y="34"/>
                        <a:pt x="46" y="32"/>
                        <a:pt x="46" y="32"/>
                      </a:cubicBezTo>
                      <a:cubicBezTo>
                        <a:pt x="72" y="33"/>
                        <a:pt x="84" y="35"/>
                        <a:pt x="112" y="34"/>
                      </a:cubicBezTo>
                      <a:cubicBezTo>
                        <a:pt x="125" y="35"/>
                        <a:pt x="138" y="38"/>
                        <a:pt x="152" y="40"/>
                      </a:cubicBezTo>
                      <a:cubicBezTo>
                        <a:pt x="158" y="42"/>
                        <a:pt x="170" y="46"/>
                        <a:pt x="170" y="46"/>
                      </a:cubicBezTo>
                      <a:cubicBezTo>
                        <a:pt x="192" y="42"/>
                        <a:pt x="215" y="46"/>
                        <a:pt x="238" y="52"/>
                      </a:cubicBezTo>
                      <a:cubicBezTo>
                        <a:pt x="271" y="50"/>
                        <a:pt x="304" y="47"/>
                        <a:pt x="338" y="44"/>
                      </a:cubicBezTo>
                      <a:cubicBezTo>
                        <a:pt x="381" y="33"/>
                        <a:pt x="427" y="24"/>
                        <a:pt x="472" y="16"/>
                      </a:cubicBezTo>
                      <a:cubicBezTo>
                        <a:pt x="488" y="12"/>
                        <a:pt x="503" y="4"/>
                        <a:pt x="520" y="0"/>
                      </a:cubicBezTo>
                      <a:cubicBezTo>
                        <a:pt x="537" y="0"/>
                        <a:pt x="554" y="0"/>
                        <a:pt x="572" y="2"/>
                      </a:cubicBezTo>
                      <a:cubicBezTo>
                        <a:pt x="582" y="3"/>
                        <a:pt x="587" y="21"/>
                        <a:pt x="590" y="30"/>
                      </a:cubicBezTo>
                      <a:cubicBezTo>
                        <a:pt x="590" y="32"/>
                        <a:pt x="592" y="36"/>
                        <a:pt x="592" y="36"/>
                      </a:cubicBezTo>
                      <a:cubicBezTo>
                        <a:pt x="588" y="45"/>
                        <a:pt x="589" y="52"/>
                        <a:pt x="582" y="60"/>
                      </a:cubicBezTo>
                      <a:cubicBezTo>
                        <a:pt x="579" y="67"/>
                        <a:pt x="577" y="66"/>
                        <a:pt x="584" y="66"/>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61514" name="Freeform 89" descr="Cork"/>
                <p:cNvSpPr>
                  <a:spLocks/>
                </p:cNvSpPr>
                <p:nvPr/>
              </p:nvSpPr>
              <p:spPr bwMode="auto">
                <a:xfrm>
                  <a:off x="578" y="2506"/>
                  <a:ext cx="2074" cy="1231"/>
                </a:xfrm>
                <a:custGeom>
                  <a:avLst/>
                  <a:gdLst>
                    <a:gd name="T0" fmla="*/ 2147483647 w 599"/>
                    <a:gd name="T1" fmla="*/ 0 h 432"/>
                    <a:gd name="T2" fmla="*/ 2147483647 w 599"/>
                    <a:gd name="T3" fmla="*/ 2147483647 h 432"/>
                    <a:gd name="T4" fmla="*/ 2147483647 w 599"/>
                    <a:gd name="T5" fmla="*/ 2147483647 h 432"/>
                    <a:gd name="T6" fmla="*/ 2147483647 w 599"/>
                    <a:gd name="T7" fmla="*/ 2147483647 h 432"/>
                    <a:gd name="T8" fmla="*/ 2147483647 w 599"/>
                    <a:gd name="T9" fmla="*/ 2147483647 h 432"/>
                    <a:gd name="T10" fmla="*/ 2147483647 w 599"/>
                    <a:gd name="T11" fmla="*/ 2147483647 h 432"/>
                    <a:gd name="T12" fmla="*/ 2147483647 w 599"/>
                    <a:gd name="T13" fmla="*/ 2147483647 h 432"/>
                    <a:gd name="T14" fmla="*/ 2147483647 w 599"/>
                    <a:gd name="T15" fmla="*/ 2147483647 h 432"/>
                    <a:gd name="T16" fmla="*/ 2147483647 w 599"/>
                    <a:gd name="T17" fmla="*/ 2147483647 h 432"/>
                    <a:gd name="T18" fmla="*/ 2147483647 w 599"/>
                    <a:gd name="T19" fmla="*/ 2147483647 h 432"/>
                    <a:gd name="T20" fmla="*/ 2147483647 w 599"/>
                    <a:gd name="T21" fmla="*/ 2147483647 h 432"/>
                    <a:gd name="T22" fmla="*/ 2147483647 w 599"/>
                    <a:gd name="T23" fmla="*/ 2147483647 h 432"/>
                    <a:gd name="T24" fmla="*/ 2147483647 w 599"/>
                    <a:gd name="T25" fmla="*/ 2147483647 h 432"/>
                    <a:gd name="T26" fmla="*/ 2147483647 w 599"/>
                    <a:gd name="T27" fmla="*/ 2147483647 h 432"/>
                    <a:gd name="T28" fmla="*/ 2147483647 w 599"/>
                    <a:gd name="T29" fmla="*/ 2147483647 h 432"/>
                    <a:gd name="T30" fmla="*/ 2147483647 w 599"/>
                    <a:gd name="T31" fmla="*/ 2147483647 h 432"/>
                    <a:gd name="T32" fmla="*/ 2147483647 w 599"/>
                    <a:gd name="T33" fmla="*/ 2147483647 h 432"/>
                    <a:gd name="T34" fmla="*/ 2147483647 w 599"/>
                    <a:gd name="T35" fmla="*/ 2147483647 h 432"/>
                    <a:gd name="T36" fmla="*/ 2147483647 w 599"/>
                    <a:gd name="T37" fmla="*/ 2147483647 h 432"/>
                    <a:gd name="T38" fmla="*/ 2147483647 w 599"/>
                    <a:gd name="T39" fmla="*/ 2147483647 h 432"/>
                    <a:gd name="T40" fmla="*/ 2147483647 w 599"/>
                    <a:gd name="T41" fmla="*/ 2147483647 h 432"/>
                    <a:gd name="T42" fmla="*/ 2147483647 w 599"/>
                    <a:gd name="T43" fmla="*/ 2147483647 h 432"/>
                    <a:gd name="T44" fmla="*/ 2147483647 w 599"/>
                    <a:gd name="T45" fmla="*/ 2147483647 h 432"/>
                    <a:gd name="T46" fmla="*/ 2147483647 w 599"/>
                    <a:gd name="T47" fmla="*/ 2147483647 h 432"/>
                    <a:gd name="T48" fmla="*/ 2147483647 w 599"/>
                    <a:gd name="T49" fmla="*/ 2147483647 h 432"/>
                    <a:gd name="T50" fmla="*/ 2147483647 w 599"/>
                    <a:gd name="T51" fmla="*/ 2147483647 h 432"/>
                    <a:gd name="T52" fmla="*/ 2147483647 w 599"/>
                    <a:gd name="T53" fmla="*/ 2147483647 h 432"/>
                    <a:gd name="T54" fmla="*/ 2147483647 w 599"/>
                    <a:gd name="T55" fmla="*/ 2147483647 h 432"/>
                    <a:gd name="T56" fmla="*/ 2147483647 w 599"/>
                    <a:gd name="T57" fmla="*/ 2147483647 h 432"/>
                    <a:gd name="T58" fmla="*/ 2147483647 w 599"/>
                    <a:gd name="T59" fmla="*/ 2147483647 h 432"/>
                    <a:gd name="T60" fmla="*/ 2147483647 w 599"/>
                    <a:gd name="T61" fmla="*/ 2147483647 h 4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99"/>
                    <a:gd name="T94" fmla="*/ 0 h 432"/>
                    <a:gd name="T95" fmla="*/ 599 w 599"/>
                    <a:gd name="T96" fmla="*/ 432 h 4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99" h="432">
                      <a:moveTo>
                        <a:pt x="599" y="0"/>
                      </a:moveTo>
                      <a:cubicBezTo>
                        <a:pt x="597" y="2"/>
                        <a:pt x="596" y="4"/>
                        <a:pt x="595" y="6"/>
                      </a:cubicBezTo>
                      <a:cubicBezTo>
                        <a:pt x="593" y="7"/>
                        <a:pt x="590" y="8"/>
                        <a:pt x="589" y="10"/>
                      </a:cubicBezTo>
                      <a:cubicBezTo>
                        <a:pt x="587" y="11"/>
                        <a:pt x="585" y="23"/>
                        <a:pt x="585" y="24"/>
                      </a:cubicBezTo>
                      <a:cubicBezTo>
                        <a:pt x="575" y="45"/>
                        <a:pt x="570" y="72"/>
                        <a:pt x="557" y="92"/>
                      </a:cubicBezTo>
                      <a:cubicBezTo>
                        <a:pt x="551" y="130"/>
                        <a:pt x="537" y="171"/>
                        <a:pt x="525" y="208"/>
                      </a:cubicBezTo>
                      <a:cubicBezTo>
                        <a:pt x="523" y="228"/>
                        <a:pt x="519" y="246"/>
                        <a:pt x="515" y="266"/>
                      </a:cubicBezTo>
                      <a:cubicBezTo>
                        <a:pt x="511" y="294"/>
                        <a:pt x="511" y="322"/>
                        <a:pt x="505" y="350"/>
                      </a:cubicBezTo>
                      <a:cubicBezTo>
                        <a:pt x="503" y="368"/>
                        <a:pt x="503" y="385"/>
                        <a:pt x="495" y="402"/>
                      </a:cubicBezTo>
                      <a:cubicBezTo>
                        <a:pt x="492" y="416"/>
                        <a:pt x="474" y="420"/>
                        <a:pt x="461" y="422"/>
                      </a:cubicBezTo>
                      <a:cubicBezTo>
                        <a:pt x="440" y="416"/>
                        <a:pt x="450" y="419"/>
                        <a:pt x="433" y="414"/>
                      </a:cubicBezTo>
                      <a:cubicBezTo>
                        <a:pt x="429" y="412"/>
                        <a:pt x="421" y="410"/>
                        <a:pt x="421" y="410"/>
                      </a:cubicBezTo>
                      <a:cubicBezTo>
                        <a:pt x="410" y="394"/>
                        <a:pt x="414" y="367"/>
                        <a:pt x="425" y="352"/>
                      </a:cubicBezTo>
                      <a:cubicBezTo>
                        <a:pt x="426" y="347"/>
                        <a:pt x="431" y="342"/>
                        <a:pt x="431" y="338"/>
                      </a:cubicBezTo>
                      <a:cubicBezTo>
                        <a:pt x="429" y="328"/>
                        <a:pt x="405" y="328"/>
                        <a:pt x="405" y="328"/>
                      </a:cubicBezTo>
                      <a:cubicBezTo>
                        <a:pt x="392" y="315"/>
                        <a:pt x="365" y="319"/>
                        <a:pt x="347" y="316"/>
                      </a:cubicBezTo>
                      <a:cubicBezTo>
                        <a:pt x="268" y="322"/>
                        <a:pt x="188" y="334"/>
                        <a:pt x="113" y="360"/>
                      </a:cubicBezTo>
                      <a:cubicBezTo>
                        <a:pt x="101" y="377"/>
                        <a:pt x="116" y="356"/>
                        <a:pt x="103" y="368"/>
                      </a:cubicBezTo>
                      <a:cubicBezTo>
                        <a:pt x="99" y="370"/>
                        <a:pt x="90" y="387"/>
                        <a:pt x="87" y="392"/>
                      </a:cubicBezTo>
                      <a:cubicBezTo>
                        <a:pt x="94" y="431"/>
                        <a:pt x="75" y="417"/>
                        <a:pt x="53" y="432"/>
                      </a:cubicBezTo>
                      <a:cubicBezTo>
                        <a:pt x="44" y="429"/>
                        <a:pt x="36" y="426"/>
                        <a:pt x="29" y="422"/>
                      </a:cubicBezTo>
                      <a:cubicBezTo>
                        <a:pt x="24" y="419"/>
                        <a:pt x="17" y="414"/>
                        <a:pt x="17" y="414"/>
                      </a:cubicBezTo>
                      <a:cubicBezTo>
                        <a:pt x="12" y="399"/>
                        <a:pt x="16" y="404"/>
                        <a:pt x="7" y="398"/>
                      </a:cubicBezTo>
                      <a:cubicBezTo>
                        <a:pt x="0" y="388"/>
                        <a:pt x="5" y="380"/>
                        <a:pt x="11" y="372"/>
                      </a:cubicBezTo>
                      <a:cubicBezTo>
                        <a:pt x="8" y="357"/>
                        <a:pt x="13" y="347"/>
                        <a:pt x="17" y="334"/>
                      </a:cubicBezTo>
                      <a:cubicBezTo>
                        <a:pt x="19" y="311"/>
                        <a:pt x="19" y="283"/>
                        <a:pt x="27" y="262"/>
                      </a:cubicBezTo>
                      <a:cubicBezTo>
                        <a:pt x="28" y="237"/>
                        <a:pt x="32" y="212"/>
                        <a:pt x="29" y="188"/>
                      </a:cubicBezTo>
                      <a:cubicBezTo>
                        <a:pt x="31" y="167"/>
                        <a:pt x="27" y="146"/>
                        <a:pt x="31" y="126"/>
                      </a:cubicBezTo>
                      <a:cubicBezTo>
                        <a:pt x="29" y="108"/>
                        <a:pt x="27" y="99"/>
                        <a:pt x="29" y="82"/>
                      </a:cubicBezTo>
                      <a:cubicBezTo>
                        <a:pt x="26" y="64"/>
                        <a:pt x="23" y="47"/>
                        <a:pt x="21" y="30"/>
                      </a:cubicBezTo>
                      <a:cubicBezTo>
                        <a:pt x="23" y="10"/>
                        <a:pt x="28" y="9"/>
                        <a:pt x="19" y="14"/>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grpSp>
          <p:sp>
            <p:nvSpPr>
              <p:cNvPr id="61508" name="Freeform 91"/>
              <p:cNvSpPr>
                <a:spLocks/>
              </p:cNvSpPr>
              <p:nvPr/>
            </p:nvSpPr>
            <p:spPr bwMode="auto">
              <a:xfrm>
                <a:off x="1616" y="2649"/>
                <a:ext cx="88" cy="277"/>
              </a:xfrm>
              <a:custGeom>
                <a:avLst/>
                <a:gdLst>
                  <a:gd name="T0" fmla="*/ 218 w 85"/>
                  <a:gd name="T1" fmla="*/ 3 h 318"/>
                  <a:gd name="T2" fmla="*/ 190 w 85"/>
                  <a:gd name="T3" fmla="*/ 3 h 318"/>
                  <a:gd name="T4" fmla="*/ 144 w 85"/>
                  <a:gd name="T5" fmla="*/ 3 h 318"/>
                  <a:gd name="T6" fmla="*/ 165 w 85"/>
                  <a:gd name="T7" fmla="*/ 3 h 318"/>
                  <a:gd name="T8" fmla="*/ 190 w 85"/>
                  <a:gd name="T9" fmla="*/ 3 h 318"/>
                  <a:gd name="T10" fmla="*/ 113 w 85"/>
                  <a:gd name="T11" fmla="*/ 3 h 318"/>
                  <a:gd name="T12" fmla="*/ 113 w 85"/>
                  <a:gd name="T13" fmla="*/ 3 h 318"/>
                  <a:gd name="T14" fmla="*/ 144 w 85"/>
                  <a:gd name="T15" fmla="*/ 3 h 318"/>
                  <a:gd name="T16" fmla="*/ 86 w 85"/>
                  <a:gd name="T17" fmla="*/ 3 h 318"/>
                  <a:gd name="T18" fmla="*/ 113 w 85"/>
                  <a:gd name="T19" fmla="*/ 3 h 318"/>
                  <a:gd name="T20" fmla="*/ 144 w 85"/>
                  <a:gd name="T21" fmla="*/ 3 h 318"/>
                  <a:gd name="T22" fmla="*/ 113 w 85"/>
                  <a:gd name="T23" fmla="*/ 3 h 318"/>
                  <a:gd name="T24" fmla="*/ 144 w 85"/>
                  <a:gd name="T25" fmla="*/ 3 h 318"/>
                  <a:gd name="T26" fmla="*/ 113 w 85"/>
                  <a:gd name="T27" fmla="*/ 3 h 318"/>
                  <a:gd name="T28" fmla="*/ 144 w 85"/>
                  <a:gd name="T29" fmla="*/ 3 h 318"/>
                  <a:gd name="T30" fmla="*/ 165 w 85"/>
                  <a:gd name="T31" fmla="*/ 3 h 318"/>
                  <a:gd name="T32" fmla="*/ 218 w 85"/>
                  <a:gd name="T33" fmla="*/ 3 h 318"/>
                  <a:gd name="T34" fmla="*/ 241 w 85"/>
                  <a:gd name="T35" fmla="*/ 3 h 318"/>
                  <a:gd name="T36" fmla="*/ 218 w 85"/>
                  <a:gd name="T37" fmla="*/ 3 h 318"/>
                  <a:gd name="T38" fmla="*/ 190 w 85"/>
                  <a:gd name="T39" fmla="*/ 3 h 318"/>
                  <a:gd name="T40" fmla="*/ 165 w 85"/>
                  <a:gd name="T41" fmla="*/ 3 h 318"/>
                  <a:gd name="T42" fmla="*/ 113 w 85"/>
                  <a:gd name="T43" fmla="*/ 3 h 318"/>
                  <a:gd name="T44" fmla="*/ 86 w 85"/>
                  <a:gd name="T45" fmla="*/ 3 h 318"/>
                  <a:gd name="T46" fmla="*/ 65 w 85"/>
                  <a:gd name="T47" fmla="*/ 3 h 318"/>
                  <a:gd name="T48" fmla="*/ 5 w 85"/>
                  <a:gd name="T49" fmla="*/ 3 h 318"/>
                  <a:gd name="T50" fmla="*/ 113 w 85"/>
                  <a:gd name="T51" fmla="*/ 3 h 318"/>
                  <a:gd name="T52" fmla="*/ 190 w 85"/>
                  <a:gd name="T53" fmla="*/ 3 h 318"/>
                  <a:gd name="T54" fmla="*/ 218 w 85"/>
                  <a:gd name="T55" fmla="*/ 3 h 318"/>
                  <a:gd name="T56" fmla="*/ 190 w 85"/>
                  <a:gd name="T57" fmla="*/ 3 h 318"/>
                  <a:gd name="T58" fmla="*/ 190 w 85"/>
                  <a:gd name="T59" fmla="*/ 3 h 318"/>
                  <a:gd name="T60" fmla="*/ 144 w 85"/>
                  <a:gd name="T61" fmla="*/ 3 h 318"/>
                  <a:gd name="T62" fmla="*/ 65 w 85"/>
                  <a:gd name="T63" fmla="*/ 3 h 318"/>
                  <a:gd name="T64" fmla="*/ 113 w 85"/>
                  <a:gd name="T65" fmla="*/ 3 h 318"/>
                  <a:gd name="T66" fmla="*/ 165 w 85"/>
                  <a:gd name="T67" fmla="*/ 3 h 318"/>
                  <a:gd name="T68" fmla="*/ 218 w 85"/>
                  <a:gd name="T69" fmla="*/ 3 h 3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318"/>
                  <a:gd name="T107" fmla="*/ 85 w 85"/>
                  <a:gd name="T108" fmla="*/ 318 h 3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318">
                    <a:moveTo>
                      <a:pt x="72" y="153"/>
                    </a:moveTo>
                    <a:cubicBezTo>
                      <a:pt x="69" y="125"/>
                      <a:pt x="70" y="96"/>
                      <a:pt x="64" y="69"/>
                    </a:cubicBezTo>
                    <a:cubicBezTo>
                      <a:pt x="61" y="58"/>
                      <a:pt x="57" y="43"/>
                      <a:pt x="47" y="43"/>
                    </a:cubicBezTo>
                    <a:cubicBezTo>
                      <a:pt x="37" y="43"/>
                      <a:pt x="55" y="69"/>
                      <a:pt x="55" y="69"/>
                    </a:cubicBezTo>
                    <a:cubicBezTo>
                      <a:pt x="58" y="55"/>
                      <a:pt x="67" y="40"/>
                      <a:pt x="64" y="27"/>
                    </a:cubicBezTo>
                    <a:cubicBezTo>
                      <a:pt x="61" y="17"/>
                      <a:pt x="41" y="0"/>
                      <a:pt x="38" y="10"/>
                    </a:cubicBezTo>
                    <a:cubicBezTo>
                      <a:pt x="30" y="27"/>
                      <a:pt x="61" y="111"/>
                      <a:pt x="38" y="43"/>
                    </a:cubicBezTo>
                    <a:cubicBezTo>
                      <a:pt x="46" y="96"/>
                      <a:pt x="56" y="134"/>
                      <a:pt x="47" y="187"/>
                    </a:cubicBezTo>
                    <a:cubicBezTo>
                      <a:pt x="41" y="178"/>
                      <a:pt x="31" y="171"/>
                      <a:pt x="30" y="161"/>
                    </a:cubicBezTo>
                    <a:cubicBezTo>
                      <a:pt x="28" y="149"/>
                      <a:pt x="26" y="128"/>
                      <a:pt x="38" y="128"/>
                    </a:cubicBezTo>
                    <a:cubicBezTo>
                      <a:pt x="49" y="128"/>
                      <a:pt x="47" y="172"/>
                      <a:pt x="47" y="161"/>
                    </a:cubicBezTo>
                    <a:cubicBezTo>
                      <a:pt x="47" y="141"/>
                      <a:pt x="38" y="121"/>
                      <a:pt x="38" y="102"/>
                    </a:cubicBezTo>
                    <a:cubicBezTo>
                      <a:pt x="38" y="84"/>
                      <a:pt x="47" y="135"/>
                      <a:pt x="47" y="153"/>
                    </a:cubicBezTo>
                    <a:cubicBezTo>
                      <a:pt x="47" y="164"/>
                      <a:pt x="38" y="130"/>
                      <a:pt x="38" y="119"/>
                    </a:cubicBezTo>
                    <a:cubicBezTo>
                      <a:pt x="38" y="110"/>
                      <a:pt x="44" y="135"/>
                      <a:pt x="47" y="144"/>
                    </a:cubicBezTo>
                    <a:cubicBezTo>
                      <a:pt x="49" y="152"/>
                      <a:pt x="52" y="161"/>
                      <a:pt x="55" y="170"/>
                    </a:cubicBezTo>
                    <a:cubicBezTo>
                      <a:pt x="73" y="83"/>
                      <a:pt x="55" y="148"/>
                      <a:pt x="72" y="203"/>
                    </a:cubicBezTo>
                    <a:cubicBezTo>
                      <a:pt x="74" y="211"/>
                      <a:pt x="77" y="220"/>
                      <a:pt x="80" y="229"/>
                    </a:cubicBezTo>
                    <a:cubicBezTo>
                      <a:pt x="77" y="245"/>
                      <a:pt x="85" y="269"/>
                      <a:pt x="72" y="279"/>
                    </a:cubicBezTo>
                    <a:cubicBezTo>
                      <a:pt x="66" y="282"/>
                      <a:pt x="39" y="202"/>
                      <a:pt x="64" y="271"/>
                    </a:cubicBezTo>
                    <a:cubicBezTo>
                      <a:pt x="61" y="285"/>
                      <a:pt x="66" y="305"/>
                      <a:pt x="55" y="313"/>
                    </a:cubicBezTo>
                    <a:cubicBezTo>
                      <a:pt x="46" y="318"/>
                      <a:pt x="40" y="297"/>
                      <a:pt x="38" y="288"/>
                    </a:cubicBezTo>
                    <a:cubicBezTo>
                      <a:pt x="31" y="260"/>
                      <a:pt x="32" y="231"/>
                      <a:pt x="30" y="203"/>
                    </a:cubicBezTo>
                    <a:cubicBezTo>
                      <a:pt x="27" y="217"/>
                      <a:pt x="35" y="241"/>
                      <a:pt x="22" y="246"/>
                    </a:cubicBezTo>
                    <a:cubicBezTo>
                      <a:pt x="10" y="250"/>
                      <a:pt x="6" y="224"/>
                      <a:pt x="5" y="212"/>
                    </a:cubicBezTo>
                    <a:cubicBezTo>
                      <a:pt x="0" y="173"/>
                      <a:pt x="15" y="167"/>
                      <a:pt x="38" y="144"/>
                    </a:cubicBezTo>
                    <a:cubicBezTo>
                      <a:pt x="46" y="152"/>
                      <a:pt x="58" y="158"/>
                      <a:pt x="64" y="170"/>
                    </a:cubicBezTo>
                    <a:cubicBezTo>
                      <a:pt x="70" y="185"/>
                      <a:pt x="72" y="203"/>
                      <a:pt x="72" y="220"/>
                    </a:cubicBezTo>
                    <a:cubicBezTo>
                      <a:pt x="72" y="231"/>
                      <a:pt x="66" y="198"/>
                      <a:pt x="64" y="187"/>
                    </a:cubicBezTo>
                    <a:cubicBezTo>
                      <a:pt x="78" y="124"/>
                      <a:pt x="84" y="73"/>
                      <a:pt x="64" y="10"/>
                    </a:cubicBezTo>
                    <a:cubicBezTo>
                      <a:pt x="58" y="18"/>
                      <a:pt x="54" y="28"/>
                      <a:pt x="47" y="35"/>
                    </a:cubicBezTo>
                    <a:cubicBezTo>
                      <a:pt x="40" y="40"/>
                      <a:pt x="23" y="34"/>
                      <a:pt x="22" y="43"/>
                    </a:cubicBezTo>
                    <a:cubicBezTo>
                      <a:pt x="19" y="60"/>
                      <a:pt x="38" y="94"/>
                      <a:pt x="38" y="94"/>
                    </a:cubicBezTo>
                    <a:cubicBezTo>
                      <a:pt x="57" y="39"/>
                      <a:pt x="38" y="80"/>
                      <a:pt x="55" y="136"/>
                    </a:cubicBezTo>
                    <a:cubicBezTo>
                      <a:pt x="57" y="143"/>
                      <a:pt x="66" y="147"/>
                      <a:pt x="72" y="153"/>
                    </a:cubicBezTo>
                    <a:close/>
                  </a:path>
                </a:pathLst>
              </a:custGeom>
              <a:solidFill>
                <a:schemeClr val="bg2"/>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61509" name="Freeform 92"/>
              <p:cNvSpPr>
                <a:spLocks/>
              </p:cNvSpPr>
              <p:nvPr/>
            </p:nvSpPr>
            <p:spPr bwMode="auto">
              <a:xfrm>
                <a:off x="1635" y="2647"/>
                <a:ext cx="109" cy="309"/>
              </a:xfrm>
              <a:custGeom>
                <a:avLst/>
                <a:gdLst>
                  <a:gd name="T0" fmla="*/ 1 w 105"/>
                  <a:gd name="T1" fmla="*/ 0 h 354"/>
                  <a:gd name="T2" fmla="*/ 306 w 105"/>
                  <a:gd name="T3" fmla="*/ 3 h 354"/>
                  <a:gd name="T4" fmla="*/ 240 w 105"/>
                  <a:gd name="T5" fmla="*/ 3 h 354"/>
                  <a:gd name="T6" fmla="*/ 276 w 105"/>
                  <a:gd name="T7" fmla="*/ 3 h 354"/>
                  <a:gd name="T8" fmla="*/ 276 w 105"/>
                  <a:gd name="T9" fmla="*/ 3 h 354"/>
                  <a:gd name="T10" fmla="*/ 321 w 105"/>
                  <a:gd name="T11" fmla="*/ 3 h 354"/>
                  <a:gd name="T12" fmla="*/ 321 w 105"/>
                  <a:gd name="T13" fmla="*/ 3 h 354"/>
                  <a:gd name="T14" fmla="*/ 276 w 105"/>
                  <a:gd name="T15" fmla="*/ 4 h 354"/>
                  <a:gd name="T16" fmla="*/ 227 w 105"/>
                  <a:gd name="T17" fmla="*/ 4 h 354"/>
                  <a:gd name="T18" fmla="*/ 52 w 105"/>
                  <a:gd name="T19" fmla="*/ 3 h 354"/>
                  <a:gd name="T20" fmla="*/ 12 w 105"/>
                  <a:gd name="T21" fmla="*/ 3 h 354"/>
                  <a:gd name="T22" fmla="*/ 52 w 105"/>
                  <a:gd name="T23" fmla="*/ 3 h 354"/>
                  <a:gd name="T24" fmla="*/ 9 w 105"/>
                  <a:gd name="T25" fmla="*/ 3 h 354"/>
                  <a:gd name="T26" fmla="*/ 64 w 105"/>
                  <a:gd name="T27" fmla="*/ 3 h 354"/>
                  <a:gd name="T28" fmla="*/ 6 w 105"/>
                  <a:gd name="T29" fmla="*/ 3 h 354"/>
                  <a:gd name="T30" fmla="*/ 1 w 105"/>
                  <a:gd name="T31" fmla="*/ 0 h 3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5"/>
                  <a:gd name="T49" fmla="*/ 0 h 354"/>
                  <a:gd name="T50" fmla="*/ 105 w 105"/>
                  <a:gd name="T51" fmla="*/ 354 h 3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5" h="354">
                    <a:moveTo>
                      <a:pt x="1" y="0"/>
                    </a:moveTo>
                    <a:cubicBezTo>
                      <a:pt x="19" y="11"/>
                      <a:pt x="67" y="3"/>
                      <a:pt x="92" y="5"/>
                    </a:cubicBezTo>
                    <a:cubicBezTo>
                      <a:pt x="87" y="16"/>
                      <a:pt x="83" y="22"/>
                      <a:pt x="73" y="29"/>
                    </a:cubicBezTo>
                    <a:cubicBezTo>
                      <a:pt x="76" y="39"/>
                      <a:pt x="80" y="50"/>
                      <a:pt x="84" y="61"/>
                    </a:cubicBezTo>
                    <a:cubicBezTo>
                      <a:pt x="80" y="89"/>
                      <a:pt x="73" y="118"/>
                      <a:pt x="84" y="146"/>
                    </a:cubicBezTo>
                    <a:cubicBezTo>
                      <a:pt x="86" y="158"/>
                      <a:pt x="89" y="158"/>
                      <a:pt x="97" y="168"/>
                    </a:cubicBezTo>
                    <a:cubicBezTo>
                      <a:pt x="101" y="194"/>
                      <a:pt x="99" y="212"/>
                      <a:pt x="97" y="240"/>
                    </a:cubicBezTo>
                    <a:cubicBezTo>
                      <a:pt x="103" y="261"/>
                      <a:pt x="105" y="319"/>
                      <a:pt x="84" y="336"/>
                    </a:cubicBezTo>
                    <a:cubicBezTo>
                      <a:pt x="80" y="347"/>
                      <a:pt x="79" y="351"/>
                      <a:pt x="68" y="354"/>
                    </a:cubicBezTo>
                    <a:cubicBezTo>
                      <a:pt x="38" y="351"/>
                      <a:pt x="24" y="348"/>
                      <a:pt x="14" y="320"/>
                    </a:cubicBezTo>
                    <a:cubicBezTo>
                      <a:pt x="12" y="307"/>
                      <a:pt x="7" y="294"/>
                      <a:pt x="12" y="282"/>
                    </a:cubicBezTo>
                    <a:cubicBezTo>
                      <a:pt x="7" y="269"/>
                      <a:pt x="10" y="257"/>
                      <a:pt x="14" y="245"/>
                    </a:cubicBezTo>
                    <a:cubicBezTo>
                      <a:pt x="2" y="199"/>
                      <a:pt x="13" y="146"/>
                      <a:pt x="9" y="98"/>
                    </a:cubicBezTo>
                    <a:cubicBezTo>
                      <a:pt x="11" y="79"/>
                      <a:pt x="13" y="62"/>
                      <a:pt x="20" y="45"/>
                    </a:cubicBezTo>
                    <a:cubicBezTo>
                      <a:pt x="17" y="29"/>
                      <a:pt x="20" y="18"/>
                      <a:pt x="6" y="13"/>
                    </a:cubicBezTo>
                    <a:cubicBezTo>
                      <a:pt x="0" y="3"/>
                      <a:pt x="1" y="8"/>
                      <a:pt x="1" y="0"/>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61510" name="Freeform 93"/>
              <p:cNvSpPr>
                <a:spLocks/>
              </p:cNvSpPr>
              <p:nvPr/>
            </p:nvSpPr>
            <p:spPr bwMode="auto">
              <a:xfrm>
                <a:off x="3008" y="2583"/>
                <a:ext cx="155" cy="328"/>
              </a:xfrm>
              <a:custGeom>
                <a:avLst/>
                <a:gdLst>
                  <a:gd name="T0" fmla="*/ 496 w 149"/>
                  <a:gd name="T1" fmla="*/ 3 h 376"/>
                  <a:gd name="T2" fmla="*/ 472 w 149"/>
                  <a:gd name="T3" fmla="*/ 3 h 376"/>
                  <a:gd name="T4" fmla="*/ 438 w 149"/>
                  <a:gd name="T5" fmla="*/ 3 h 376"/>
                  <a:gd name="T6" fmla="*/ 432 w 149"/>
                  <a:gd name="T7" fmla="*/ 3 h 376"/>
                  <a:gd name="T8" fmla="*/ 369 w 149"/>
                  <a:gd name="T9" fmla="*/ 3 h 376"/>
                  <a:gd name="T10" fmla="*/ 291 w 149"/>
                  <a:gd name="T11" fmla="*/ 3 h 376"/>
                  <a:gd name="T12" fmla="*/ 234 w 149"/>
                  <a:gd name="T13" fmla="*/ 4 h 376"/>
                  <a:gd name="T14" fmla="*/ 196 w 149"/>
                  <a:gd name="T15" fmla="*/ 4 h 376"/>
                  <a:gd name="T16" fmla="*/ 62 w 149"/>
                  <a:gd name="T17" fmla="*/ 4 h 376"/>
                  <a:gd name="T18" fmla="*/ 2 w 149"/>
                  <a:gd name="T19" fmla="*/ 4 h 376"/>
                  <a:gd name="T20" fmla="*/ 5 w 149"/>
                  <a:gd name="T21" fmla="*/ 3 h 376"/>
                  <a:gd name="T22" fmla="*/ 8 w 149"/>
                  <a:gd name="T23" fmla="*/ 3 h 376"/>
                  <a:gd name="T24" fmla="*/ 70 w 149"/>
                  <a:gd name="T25" fmla="*/ 3 h 376"/>
                  <a:gd name="T26" fmla="*/ 117 w 149"/>
                  <a:gd name="T27" fmla="*/ 3 h 376"/>
                  <a:gd name="T28" fmla="*/ 149 w 149"/>
                  <a:gd name="T29" fmla="*/ 3 h 376"/>
                  <a:gd name="T30" fmla="*/ 283 w 149"/>
                  <a:gd name="T31" fmla="*/ 3 h 376"/>
                  <a:gd name="T32" fmla="*/ 432 w 149"/>
                  <a:gd name="T33" fmla="*/ 3 h 376"/>
                  <a:gd name="T34" fmla="*/ 496 w 149"/>
                  <a:gd name="T35" fmla="*/ 3 h 3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9"/>
                  <a:gd name="T55" fmla="*/ 0 h 376"/>
                  <a:gd name="T56" fmla="*/ 149 w 149"/>
                  <a:gd name="T57" fmla="*/ 376 h 3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9" h="376">
                    <a:moveTo>
                      <a:pt x="141" y="20"/>
                    </a:moveTo>
                    <a:cubicBezTo>
                      <a:pt x="135" y="47"/>
                      <a:pt x="136" y="74"/>
                      <a:pt x="133" y="103"/>
                    </a:cubicBezTo>
                    <a:cubicBezTo>
                      <a:pt x="131" y="112"/>
                      <a:pt x="127" y="120"/>
                      <a:pt x="125" y="130"/>
                    </a:cubicBezTo>
                    <a:cubicBezTo>
                      <a:pt x="124" y="133"/>
                      <a:pt x="122" y="140"/>
                      <a:pt x="122" y="140"/>
                    </a:cubicBezTo>
                    <a:cubicBezTo>
                      <a:pt x="126" y="171"/>
                      <a:pt x="121" y="215"/>
                      <a:pt x="104" y="244"/>
                    </a:cubicBezTo>
                    <a:cubicBezTo>
                      <a:pt x="98" y="263"/>
                      <a:pt x="102" y="306"/>
                      <a:pt x="82" y="314"/>
                    </a:cubicBezTo>
                    <a:cubicBezTo>
                      <a:pt x="78" y="326"/>
                      <a:pt x="66" y="361"/>
                      <a:pt x="66" y="362"/>
                    </a:cubicBezTo>
                    <a:cubicBezTo>
                      <a:pt x="62" y="362"/>
                      <a:pt x="59" y="363"/>
                      <a:pt x="56" y="364"/>
                    </a:cubicBezTo>
                    <a:cubicBezTo>
                      <a:pt x="43" y="376"/>
                      <a:pt x="36" y="371"/>
                      <a:pt x="18" y="370"/>
                    </a:cubicBezTo>
                    <a:cubicBezTo>
                      <a:pt x="12" y="363"/>
                      <a:pt x="8" y="356"/>
                      <a:pt x="2" y="351"/>
                    </a:cubicBezTo>
                    <a:cubicBezTo>
                      <a:pt x="0" y="336"/>
                      <a:pt x="0" y="329"/>
                      <a:pt x="5" y="316"/>
                    </a:cubicBezTo>
                    <a:cubicBezTo>
                      <a:pt x="7" y="287"/>
                      <a:pt x="1" y="247"/>
                      <a:pt x="8" y="220"/>
                    </a:cubicBezTo>
                    <a:cubicBezTo>
                      <a:pt x="9" y="211"/>
                      <a:pt x="21" y="199"/>
                      <a:pt x="21" y="199"/>
                    </a:cubicBezTo>
                    <a:cubicBezTo>
                      <a:pt x="22" y="168"/>
                      <a:pt x="17" y="133"/>
                      <a:pt x="34" y="106"/>
                    </a:cubicBezTo>
                    <a:cubicBezTo>
                      <a:pt x="36" y="95"/>
                      <a:pt x="42" y="74"/>
                      <a:pt x="42" y="74"/>
                    </a:cubicBezTo>
                    <a:cubicBezTo>
                      <a:pt x="45" y="3"/>
                      <a:pt x="33" y="0"/>
                      <a:pt x="80" y="18"/>
                    </a:cubicBezTo>
                    <a:cubicBezTo>
                      <a:pt x="108" y="14"/>
                      <a:pt x="99" y="13"/>
                      <a:pt x="122" y="18"/>
                    </a:cubicBezTo>
                    <a:cubicBezTo>
                      <a:pt x="144" y="22"/>
                      <a:pt x="149" y="28"/>
                      <a:pt x="141" y="20"/>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61511" name="Freeform 94"/>
              <p:cNvSpPr>
                <a:spLocks/>
              </p:cNvSpPr>
              <p:nvPr/>
            </p:nvSpPr>
            <p:spPr bwMode="auto">
              <a:xfrm>
                <a:off x="1714" y="1020"/>
                <a:ext cx="99" cy="440"/>
              </a:xfrm>
              <a:custGeom>
                <a:avLst/>
                <a:gdLst>
                  <a:gd name="T0" fmla="*/ 68 w 96"/>
                  <a:gd name="T1" fmla="*/ 6 h 504"/>
                  <a:gd name="T2" fmla="*/ 161 w 96"/>
                  <a:gd name="T3" fmla="*/ 7 h 504"/>
                  <a:gd name="T4" fmla="*/ 192 w 96"/>
                  <a:gd name="T5" fmla="*/ 6 h 504"/>
                  <a:gd name="T6" fmla="*/ 192 w 96"/>
                  <a:gd name="T7" fmla="*/ 3 h 504"/>
                  <a:gd name="T8" fmla="*/ 237 w 96"/>
                  <a:gd name="T9" fmla="*/ 3 h 504"/>
                  <a:gd name="T10" fmla="*/ 255 w 96"/>
                  <a:gd name="T11" fmla="*/ 3 h 504"/>
                  <a:gd name="T12" fmla="*/ 237 w 96"/>
                  <a:gd name="T13" fmla="*/ 3 h 504"/>
                  <a:gd name="T14" fmla="*/ 206 w 96"/>
                  <a:gd name="T15" fmla="*/ 3 h 504"/>
                  <a:gd name="T16" fmla="*/ 74 w 96"/>
                  <a:gd name="T17" fmla="*/ 3 h 504"/>
                  <a:gd name="T18" fmla="*/ 68 w 96"/>
                  <a:gd name="T19" fmla="*/ 3 h 504"/>
                  <a:gd name="T20" fmla="*/ 80 w 96"/>
                  <a:gd name="T21" fmla="*/ 4 h 504"/>
                  <a:gd name="T22" fmla="*/ 104 w 96"/>
                  <a:gd name="T23" fmla="*/ 5 h 504"/>
                  <a:gd name="T24" fmla="*/ 64 w 96"/>
                  <a:gd name="T25" fmla="*/ 6 h 504"/>
                  <a:gd name="T26" fmla="*/ 68 w 96"/>
                  <a:gd name="T27" fmla="*/ 6 h 5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
                  <a:gd name="T43" fmla="*/ 0 h 504"/>
                  <a:gd name="T44" fmla="*/ 96 w 96"/>
                  <a:gd name="T45" fmla="*/ 504 h 5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6" h="504">
                    <a:moveTo>
                      <a:pt x="26" y="486"/>
                    </a:moveTo>
                    <a:cubicBezTo>
                      <a:pt x="50" y="492"/>
                      <a:pt x="38" y="489"/>
                      <a:pt x="61" y="494"/>
                    </a:cubicBezTo>
                    <a:cubicBezTo>
                      <a:pt x="69" y="480"/>
                      <a:pt x="66" y="465"/>
                      <a:pt x="72" y="451"/>
                    </a:cubicBezTo>
                    <a:cubicBezTo>
                      <a:pt x="77" y="408"/>
                      <a:pt x="82" y="366"/>
                      <a:pt x="72" y="323"/>
                    </a:cubicBezTo>
                    <a:cubicBezTo>
                      <a:pt x="73" y="288"/>
                      <a:pt x="75" y="247"/>
                      <a:pt x="88" y="214"/>
                    </a:cubicBezTo>
                    <a:cubicBezTo>
                      <a:pt x="93" y="179"/>
                      <a:pt x="89" y="192"/>
                      <a:pt x="96" y="174"/>
                    </a:cubicBezTo>
                    <a:cubicBezTo>
                      <a:pt x="94" y="116"/>
                      <a:pt x="92" y="96"/>
                      <a:pt x="88" y="51"/>
                    </a:cubicBezTo>
                    <a:cubicBezTo>
                      <a:pt x="90" y="21"/>
                      <a:pt x="89" y="26"/>
                      <a:pt x="77" y="6"/>
                    </a:cubicBezTo>
                    <a:cubicBezTo>
                      <a:pt x="43" y="8"/>
                      <a:pt x="39" y="0"/>
                      <a:pt x="29" y="25"/>
                    </a:cubicBezTo>
                    <a:cubicBezTo>
                      <a:pt x="31" y="56"/>
                      <a:pt x="37" y="90"/>
                      <a:pt x="26" y="121"/>
                    </a:cubicBezTo>
                    <a:cubicBezTo>
                      <a:pt x="49" y="199"/>
                      <a:pt x="0" y="279"/>
                      <a:pt x="32" y="363"/>
                    </a:cubicBezTo>
                    <a:cubicBezTo>
                      <a:pt x="33" y="379"/>
                      <a:pt x="34" y="390"/>
                      <a:pt x="40" y="406"/>
                    </a:cubicBezTo>
                    <a:cubicBezTo>
                      <a:pt x="34" y="428"/>
                      <a:pt x="29" y="450"/>
                      <a:pt x="24" y="473"/>
                    </a:cubicBezTo>
                    <a:cubicBezTo>
                      <a:pt x="25" y="479"/>
                      <a:pt x="44" y="504"/>
                      <a:pt x="26" y="486"/>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61512" name="Freeform 95"/>
              <p:cNvSpPr>
                <a:spLocks/>
              </p:cNvSpPr>
              <p:nvPr/>
            </p:nvSpPr>
            <p:spPr bwMode="auto">
              <a:xfrm>
                <a:off x="3431" y="1007"/>
                <a:ext cx="156" cy="358"/>
              </a:xfrm>
              <a:custGeom>
                <a:avLst/>
                <a:gdLst>
                  <a:gd name="T0" fmla="*/ 5 w 150"/>
                  <a:gd name="T1" fmla="*/ 5 h 410"/>
                  <a:gd name="T2" fmla="*/ 141 w 150"/>
                  <a:gd name="T3" fmla="*/ 5 h 410"/>
                  <a:gd name="T4" fmla="*/ 281 w 150"/>
                  <a:gd name="T5" fmla="*/ 5 h 410"/>
                  <a:gd name="T6" fmla="*/ 329 w 150"/>
                  <a:gd name="T7" fmla="*/ 4 h 410"/>
                  <a:gd name="T8" fmla="*/ 402 w 150"/>
                  <a:gd name="T9" fmla="*/ 3 h 410"/>
                  <a:gd name="T10" fmla="*/ 450 w 150"/>
                  <a:gd name="T11" fmla="*/ 3 h 410"/>
                  <a:gd name="T12" fmla="*/ 475 w 150"/>
                  <a:gd name="T13" fmla="*/ 3 h 410"/>
                  <a:gd name="T14" fmla="*/ 487 w 150"/>
                  <a:gd name="T15" fmla="*/ 3 h 410"/>
                  <a:gd name="T16" fmla="*/ 506 w 150"/>
                  <a:gd name="T17" fmla="*/ 3 h 410"/>
                  <a:gd name="T18" fmla="*/ 513 w 150"/>
                  <a:gd name="T19" fmla="*/ 3 h 410"/>
                  <a:gd name="T20" fmla="*/ 456 w 150"/>
                  <a:gd name="T21" fmla="*/ 0 h 410"/>
                  <a:gd name="T22" fmla="*/ 329 w 150"/>
                  <a:gd name="T23" fmla="*/ 3 h 410"/>
                  <a:gd name="T24" fmla="*/ 270 w 150"/>
                  <a:gd name="T25" fmla="*/ 3 h 410"/>
                  <a:gd name="T26" fmla="*/ 233 w 150"/>
                  <a:gd name="T27" fmla="*/ 3 h 410"/>
                  <a:gd name="T28" fmla="*/ 201 w 150"/>
                  <a:gd name="T29" fmla="*/ 3 h 410"/>
                  <a:gd name="T30" fmla="*/ 147 w 150"/>
                  <a:gd name="T31" fmla="*/ 3 h 410"/>
                  <a:gd name="T32" fmla="*/ 141 w 150"/>
                  <a:gd name="T33" fmla="*/ 3 h 410"/>
                  <a:gd name="T34" fmla="*/ 116 w 150"/>
                  <a:gd name="T35" fmla="*/ 3 h 410"/>
                  <a:gd name="T36" fmla="*/ 108 w 150"/>
                  <a:gd name="T37" fmla="*/ 3 h 410"/>
                  <a:gd name="T38" fmla="*/ 96 w 150"/>
                  <a:gd name="T39" fmla="*/ 3 h 410"/>
                  <a:gd name="T40" fmla="*/ 58 w 150"/>
                  <a:gd name="T41" fmla="*/ 4 h 410"/>
                  <a:gd name="T42" fmla="*/ 10 w 150"/>
                  <a:gd name="T43" fmla="*/ 5 h 410"/>
                  <a:gd name="T44" fmla="*/ 2 w 150"/>
                  <a:gd name="T45" fmla="*/ 5 h 410"/>
                  <a:gd name="T46" fmla="*/ 5 w 150"/>
                  <a:gd name="T47" fmla="*/ 5 h 4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0"/>
                  <a:gd name="T73" fmla="*/ 0 h 410"/>
                  <a:gd name="T74" fmla="*/ 150 w 150"/>
                  <a:gd name="T75" fmla="*/ 410 h 41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0" h="410">
                    <a:moveTo>
                      <a:pt x="5" y="381"/>
                    </a:moveTo>
                    <a:cubicBezTo>
                      <a:pt x="18" y="394"/>
                      <a:pt x="19" y="403"/>
                      <a:pt x="40" y="410"/>
                    </a:cubicBezTo>
                    <a:cubicBezTo>
                      <a:pt x="55" y="408"/>
                      <a:pt x="66" y="407"/>
                      <a:pt x="80" y="402"/>
                    </a:cubicBezTo>
                    <a:cubicBezTo>
                      <a:pt x="98" y="383"/>
                      <a:pt x="80" y="405"/>
                      <a:pt x="93" y="362"/>
                    </a:cubicBezTo>
                    <a:cubicBezTo>
                      <a:pt x="101" y="335"/>
                      <a:pt x="109" y="307"/>
                      <a:pt x="114" y="280"/>
                    </a:cubicBezTo>
                    <a:cubicBezTo>
                      <a:pt x="111" y="260"/>
                      <a:pt x="115" y="232"/>
                      <a:pt x="128" y="216"/>
                    </a:cubicBezTo>
                    <a:cubicBezTo>
                      <a:pt x="130" y="207"/>
                      <a:pt x="136" y="192"/>
                      <a:pt x="136" y="192"/>
                    </a:cubicBezTo>
                    <a:cubicBezTo>
                      <a:pt x="136" y="167"/>
                      <a:pt x="135" y="141"/>
                      <a:pt x="138" y="117"/>
                    </a:cubicBezTo>
                    <a:cubicBezTo>
                      <a:pt x="138" y="111"/>
                      <a:pt x="144" y="101"/>
                      <a:pt x="144" y="101"/>
                    </a:cubicBezTo>
                    <a:cubicBezTo>
                      <a:pt x="144" y="86"/>
                      <a:pt x="150" y="63"/>
                      <a:pt x="146" y="48"/>
                    </a:cubicBezTo>
                    <a:cubicBezTo>
                      <a:pt x="144" y="30"/>
                      <a:pt x="144" y="11"/>
                      <a:pt x="130" y="0"/>
                    </a:cubicBezTo>
                    <a:cubicBezTo>
                      <a:pt x="117" y="6"/>
                      <a:pt x="105" y="7"/>
                      <a:pt x="93" y="13"/>
                    </a:cubicBezTo>
                    <a:cubicBezTo>
                      <a:pt x="84" y="27"/>
                      <a:pt x="91" y="38"/>
                      <a:pt x="77" y="53"/>
                    </a:cubicBezTo>
                    <a:cubicBezTo>
                      <a:pt x="83" y="77"/>
                      <a:pt x="81" y="118"/>
                      <a:pt x="66" y="138"/>
                    </a:cubicBezTo>
                    <a:cubicBezTo>
                      <a:pt x="63" y="146"/>
                      <a:pt x="59" y="153"/>
                      <a:pt x="58" y="162"/>
                    </a:cubicBezTo>
                    <a:cubicBezTo>
                      <a:pt x="53" y="185"/>
                      <a:pt x="58" y="199"/>
                      <a:pt x="42" y="216"/>
                    </a:cubicBezTo>
                    <a:cubicBezTo>
                      <a:pt x="41" y="219"/>
                      <a:pt x="41" y="222"/>
                      <a:pt x="40" y="226"/>
                    </a:cubicBezTo>
                    <a:cubicBezTo>
                      <a:pt x="38" y="228"/>
                      <a:pt x="34" y="229"/>
                      <a:pt x="34" y="232"/>
                    </a:cubicBezTo>
                    <a:cubicBezTo>
                      <a:pt x="32" y="237"/>
                      <a:pt x="33" y="244"/>
                      <a:pt x="32" y="250"/>
                    </a:cubicBezTo>
                    <a:cubicBezTo>
                      <a:pt x="31" y="252"/>
                      <a:pt x="30" y="255"/>
                      <a:pt x="29" y="258"/>
                    </a:cubicBezTo>
                    <a:cubicBezTo>
                      <a:pt x="26" y="290"/>
                      <a:pt x="20" y="317"/>
                      <a:pt x="16" y="349"/>
                    </a:cubicBezTo>
                    <a:cubicBezTo>
                      <a:pt x="14" y="359"/>
                      <a:pt x="17" y="372"/>
                      <a:pt x="10" y="381"/>
                    </a:cubicBezTo>
                    <a:cubicBezTo>
                      <a:pt x="7" y="383"/>
                      <a:pt x="5" y="386"/>
                      <a:pt x="2" y="386"/>
                    </a:cubicBezTo>
                    <a:cubicBezTo>
                      <a:pt x="0" y="386"/>
                      <a:pt x="4" y="382"/>
                      <a:pt x="5" y="381"/>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grpSp>
        <p:sp>
          <p:nvSpPr>
            <p:cNvPr id="121" name="Rectangle 96"/>
            <p:cNvSpPr>
              <a:spLocks noChangeArrowheads="1"/>
            </p:cNvSpPr>
            <p:nvPr/>
          </p:nvSpPr>
          <p:spPr bwMode="auto">
            <a:xfrm>
              <a:off x="6199340" y="2946399"/>
              <a:ext cx="180742" cy="515711"/>
            </a:xfrm>
            <a:prstGeom prst="rect">
              <a:avLst/>
            </a:prstGeom>
            <a:noFill/>
            <a:ln>
              <a:noFill/>
            </a:ln>
            <a:effectLst>
              <a:outerShdw blurRad="63500" dist="46662" dir="2115817" algn="ctr" rotWithShape="0">
                <a:schemeClr val="bg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spAutoFit/>
            </a:bodyPr>
            <a:lstStyle/>
            <a:p>
              <a:pPr>
                <a:defRPr/>
              </a:pPr>
              <a:endParaRPr lang="en-US" sz="2400" i="1" dirty="0">
                <a:solidFill>
                  <a:srgbClr val="FFFFFF"/>
                </a:solidFill>
                <a:latin typeface="Kruti Dev 010" pitchFamily="2" charset="0"/>
                <a:ea typeface="+mn-ea"/>
                <a:cs typeface="+mn-cs"/>
              </a:endParaRPr>
            </a:p>
          </p:txBody>
        </p:sp>
      </p:grpSp>
      <p:sp>
        <p:nvSpPr>
          <p:cNvPr id="61483" name="Rectangle 71"/>
          <p:cNvSpPr>
            <a:spLocks noChangeArrowheads="1"/>
          </p:cNvSpPr>
          <p:nvPr/>
        </p:nvSpPr>
        <p:spPr bwMode="auto">
          <a:xfrm>
            <a:off x="2217738" y="1835150"/>
            <a:ext cx="11430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3200" b="1">
                <a:latin typeface="Kruti Dev 010" charset="0"/>
              </a:rPr>
              <a:t>U;kf;;ksa</a:t>
            </a:r>
          </a:p>
        </p:txBody>
      </p:sp>
      <p:sp>
        <p:nvSpPr>
          <p:cNvPr id="131" name="Rectangle 72"/>
          <p:cNvSpPr>
            <a:spLocks noChangeArrowheads="1"/>
          </p:cNvSpPr>
          <p:nvPr/>
        </p:nvSpPr>
        <p:spPr bwMode="auto">
          <a:xfrm>
            <a:off x="2403475" y="2249488"/>
            <a:ext cx="534988" cy="49212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defRPr/>
            </a:pPr>
            <a:r>
              <a:rPr lang="en-US" sz="3200" b="1" dirty="0">
                <a:latin typeface="Kruti Dev 010" pitchFamily="2" charset="0"/>
              </a:rPr>
              <a:t>:Fk</a:t>
            </a:r>
          </a:p>
        </p:txBody>
      </p:sp>
      <p:sp>
        <p:nvSpPr>
          <p:cNvPr id="132" name="Rectangle 75"/>
          <p:cNvSpPr>
            <a:spLocks noChangeArrowheads="1"/>
          </p:cNvSpPr>
          <p:nvPr/>
        </p:nvSpPr>
        <p:spPr bwMode="auto">
          <a:xfrm>
            <a:off x="2243138" y="468313"/>
            <a:ext cx="839787" cy="492125"/>
          </a:xfrm>
          <a:prstGeom prst="rect">
            <a:avLst/>
          </a:prstGeom>
          <a:noFill/>
          <a:ln>
            <a:noFill/>
          </a:ln>
          <a:effectLst>
            <a:outerShdw blurRad="63500" dist="46662" dir="3284183"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defRPr/>
            </a:pPr>
            <a:r>
              <a:rPr lang="en-US" sz="3200" b="1">
                <a:latin typeface="Kruti Dev 010" charset="0"/>
              </a:rPr>
              <a:t>;gks</a:t>
            </a:r>
            <a:r>
              <a:rPr lang="ja-JP" altLang="en-US" sz="3200" b="1">
                <a:latin typeface="Kruti Dev 010" charset="0"/>
              </a:rPr>
              <a:t>’</a:t>
            </a:r>
            <a:r>
              <a:rPr lang="en-US" sz="3200" b="1">
                <a:latin typeface="Kruti Dev 010" charset="0"/>
              </a:rPr>
              <a:t>kq</a:t>
            </a:r>
            <a:endParaRPr lang="en-US" sz="3200">
              <a:latin typeface="Kruti Dev 010" charset="0"/>
            </a:endParaRPr>
          </a:p>
        </p:txBody>
      </p:sp>
      <p:sp>
        <p:nvSpPr>
          <p:cNvPr id="61486" name="Text Box 119"/>
          <p:cNvSpPr txBox="1">
            <a:spLocks noChangeArrowheads="1"/>
          </p:cNvSpPr>
          <p:nvPr/>
        </p:nvSpPr>
        <p:spPr bwMode="auto">
          <a:xfrm rot="-5400000">
            <a:off x="-1193006" y="3410744"/>
            <a:ext cx="56149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2800" b="1">
                <a:latin typeface="Kruti Dev 010" charset="0"/>
              </a:rPr>
              <a:t>bfrgkl ¼ƒ„½</a:t>
            </a:r>
            <a:endParaRPr lang="en-US" sz="2800">
              <a:latin typeface="Kruti Dev 010" charset="0"/>
            </a:endParaRPr>
          </a:p>
        </p:txBody>
      </p:sp>
      <p:sp>
        <p:nvSpPr>
          <p:cNvPr id="61487" name="Rectangle 29"/>
          <p:cNvSpPr>
            <a:spLocks noChangeArrowheads="1"/>
          </p:cNvSpPr>
          <p:nvPr/>
        </p:nvSpPr>
        <p:spPr bwMode="auto">
          <a:xfrm>
            <a:off x="1903413" y="3465513"/>
            <a:ext cx="34448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600" b="1">
                <a:solidFill>
                  <a:srgbClr val="000000"/>
                </a:solidFill>
                <a:latin typeface="Kruti Dev 010" charset="0"/>
              </a:rPr>
              <a:t>¼,l½</a:t>
            </a:r>
            <a:endParaRPr lang="en-US" sz="1600">
              <a:latin typeface="Kruti Dev 010" charset="0"/>
            </a:endParaRPr>
          </a:p>
        </p:txBody>
      </p:sp>
      <p:sp>
        <p:nvSpPr>
          <p:cNvPr id="61488" name="Rectangle 30"/>
          <p:cNvSpPr>
            <a:spLocks noChangeArrowheads="1"/>
          </p:cNvSpPr>
          <p:nvPr/>
        </p:nvSpPr>
        <p:spPr bwMode="auto">
          <a:xfrm>
            <a:off x="1912938" y="4316413"/>
            <a:ext cx="34448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600" b="1">
                <a:solidFill>
                  <a:srgbClr val="000000"/>
                </a:solidFill>
                <a:latin typeface="Kruti Dev 010" charset="0"/>
              </a:rPr>
              <a:t>¼,l½</a:t>
            </a:r>
          </a:p>
        </p:txBody>
      </p:sp>
      <p:sp>
        <p:nvSpPr>
          <p:cNvPr id="61489" name="Rectangle 31"/>
          <p:cNvSpPr>
            <a:spLocks noChangeArrowheads="1"/>
          </p:cNvSpPr>
          <p:nvPr/>
        </p:nvSpPr>
        <p:spPr bwMode="auto">
          <a:xfrm>
            <a:off x="1900238" y="4786313"/>
            <a:ext cx="7651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600" b="1">
                <a:solidFill>
                  <a:srgbClr val="000000"/>
                </a:solidFill>
                <a:latin typeface="Kruti Dev 010" charset="0"/>
              </a:rPr>
              <a:t>¼lh MCY;w½</a:t>
            </a:r>
          </a:p>
        </p:txBody>
      </p:sp>
      <p:sp>
        <p:nvSpPr>
          <p:cNvPr id="61490" name="Rectangle 32"/>
          <p:cNvSpPr>
            <a:spLocks noChangeArrowheads="1"/>
          </p:cNvSpPr>
          <p:nvPr/>
        </p:nvSpPr>
        <p:spPr bwMode="auto">
          <a:xfrm>
            <a:off x="1816100" y="3990975"/>
            <a:ext cx="7080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l"/>
            <a:r>
              <a:rPr lang="en-US" sz="1600" b="1">
                <a:solidFill>
                  <a:srgbClr val="000000"/>
                </a:solidFill>
                <a:latin typeface="Kruti Dev 010" charset="0"/>
              </a:rPr>
              <a:t>¼Mh½</a:t>
            </a:r>
          </a:p>
        </p:txBody>
      </p:sp>
      <p:sp>
        <p:nvSpPr>
          <p:cNvPr id="138" name="Rectangle 97"/>
          <p:cNvSpPr>
            <a:spLocks noChangeArrowheads="1"/>
          </p:cNvSpPr>
          <p:nvPr/>
        </p:nvSpPr>
        <p:spPr bwMode="auto">
          <a:xfrm>
            <a:off x="3268663" y="3717925"/>
            <a:ext cx="530225" cy="950913"/>
          </a:xfrm>
          <a:prstGeom prst="rect">
            <a:avLst/>
          </a:prstGeom>
          <a:noFill/>
          <a:ln>
            <a:noFill/>
          </a:ln>
          <a:effectLst>
            <a:outerShdw blurRad="63500" dist="46662" dir="2115817" algn="ctr" rotWithShape="0">
              <a:schemeClr val="bg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spAutoFit/>
          </a:bodyPr>
          <a:lstStyle/>
          <a:p>
            <a:pPr>
              <a:defRPr/>
            </a:pPr>
            <a:r>
              <a:rPr lang="en-US" sz="2800" i="1" dirty="0">
                <a:solidFill>
                  <a:srgbClr val="000000"/>
                </a:solidFill>
                <a:latin typeface="Kruti Dev 010" pitchFamily="2" charset="0"/>
              </a:rPr>
              <a:t>Mh</a:t>
            </a:r>
          </a:p>
          <a:p>
            <a:pPr>
              <a:defRPr/>
            </a:pPr>
            <a:r>
              <a:rPr lang="en-US" sz="2800" i="1" dirty="0">
                <a:solidFill>
                  <a:srgbClr val="000000"/>
                </a:solidFill>
                <a:latin typeface="Kruti Dev 010" pitchFamily="2" charset="0"/>
              </a:rPr>
              <a:t>lh</a:t>
            </a:r>
            <a:endParaRPr lang="en-US" sz="2000" i="1" dirty="0">
              <a:solidFill>
                <a:srgbClr val="000000"/>
              </a:solidFill>
              <a:latin typeface="Kruti Dev 010" pitchFamily="2" charset="0"/>
            </a:endParaRPr>
          </a:p>
        </p:txBody>
      </p:sp>
      <p:sp>
        <p:nvSpPr>
          <p:cNvPr id="139" name="Rectangle 138"/>
          <p:cNvSpPr>
            <a:spLocks noChangeArrowheads="1"/>
          </p:cNvSpPr>
          <p:nvPr/>
        </p:nvSpPr>
        <p:spPr bwMode="auto">
          <a:xfrm>
            <a:off x="6289675" y="300412"/>
            <a:ext cx="3571875" cy="1896481"/>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gn="ctr">
              <a:lnSpc>
                <a:spcPct val="110000"/>
              </a:lnSpc>
              <a:spcBef>
                <a:spcPts val="0"/>
              </a:spcBef>
              <a:defRPr/>
            </a:pPr>
            <a:r>
              <a:rPr lang="en-US" sz="3600" b="1" i="1" dirty="0">
                <a:ln>
                  <a:solidFill>
                    <a:schemeClr val="bg1"/>
                  </a:solidFill>
                </a:ln>
                <a:solidFill>
                  <a:schemeClr val="bg1"/>
                </a:solidFill>
                <a:latin typeface="Kruti Dev 010" pitchFamily="2" charset="0"/>
              </a:rPr>
              <a:t>iqjkus fu;e dh</a:t>
            </a:r>
          </a:p>
          <a:p>
            <a:pPr algn="ctr">
              <a:lnSpc>
                <a:spcPct val="110000"/>
              </a:lnSpc>
              <a:spcBef>
                <a:spcPts val="0"/>
              </a:spcBef>
              <a:defRPr/>
            </a:pPr>
            <a:r>
              <a:rPr lang="en-US" sz="3600" b="1" i="1" dirty="0">
                <a:ln>
                  <a:solidFill>
                    <a:schemeClr val="bg1"/>
                  </a:solidFill>
                </a:ln>
                <a:solidFill>
                  <a:schemeClr val="bg1"/>
                </a:solidFill>
                <a:latin typeface="Kruti Dev 010" pitchFamily="2" charset="0"/>
              </a:rPr>
              <a:t>iqLrdsa fu;ksftr </a:t>
            </a:r>
            <a:r>
              <a:rPr lang="en-US" sz="3200" b="1" i="1" dirty="0">
                <a:ln>
                  <a:solidFill>
                    <a:schemeClr val="bg1"/>
                  </a:solidFill>
                </a:ln>
                <a:solidFill>
                  <a:schemeClr val="bg1"/>
                </a:solidFill>
                <a:latin typeface="Kruti Dev 010" pitchFamily="2" charset="0"/>
              </a:rPr>
              <a:t>djuk</a:t>
            </a:r>
            <a:endParaRPr lang="en-US" sz="3600" b="1" dirty="0">
              <a:ln>
                <a:solidFill>
                  <a:schemeClr val="bg1"/>
                </a:solidFill>
              </a:ln>
              <a:solidFill>
                <a:schemeClr val="bg1"/>
              </a:solidFill>
              <a:latin typeface="Kruti Dev 010" pitchFamily="2" charset="0"/>
            </a:endParaRPr>
          </a:p>
        </p:txBody>
      </p:sp>
      <p:sp>
        <p:nvSpPr>
          <p:cNvPr id="140" name="Rectangle 230"/>
          <p:cNvSpPr>
            <a:spLocks noChangeArrowheads="1"/>
          </p:cNvSpPr>
          <p:nvPr/>
        </p:nvSpPr>
        <p:spPr bwMode="auto">
          <a:xfrm>
            <a:off x="5343908" y="2435828"/>
            <a:ext cx="4349750" cy="828432"/>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gn="ctr">
              <a:lnSpc>
                <a:spcPct val="50000"/>
              </a:lnSpc>
              <a:spcBef>
                <a:spcPct val="50000"/>
              </a:spcBef>
              <a:defRPr/>
            </a:pPr>
            <a:r>
              <a:rPr lang="en-US" sz="4800" b="1" i="1" dirty="0">
                <a:ln>
                  <a:solidFill>
                    <a:schemeClr val="bg1"/>
                  </a:solidFill>
                </a:ln>
                <a:solidFill>
                  <a:schemeClr val="bg1"/>
                </a:solidFill>
                <a:latin typeface="Kruti Dev 010" pitchFamily="2" charset="0"/>
              </a:rPr>
              <a:t>iqLrdsa fu;ksftr djuk</a:t>
            </a:r>
            <a:endParaRPr lang="en-US" sz="2400" b="1" u="sng" dirty="0">
              <a:ln>
                <a:solidFill>
                  <a:schemeClr val="bg1"/>
                </a:solidFill>
              </a:ln>
              <a:solidFill>
                <a:schemeClr val="bg1"/>
              </a:solidFill>
              <a:latin typeface="Kruti Dev 010" pitchFamily="2" charset="0"/>
            </a:endParaRPr>
          </a:p>
        </p:txBody>
      </p:sp>
      <p:sp>
        <p:nvSpPr>
          <p:cNvPr id="141" name="Text Box 232"/>
          <p:cNvSpPr txBox="1">
            <a:spLocks noChangeArrowheads="1"/>
          </p:cNvSpPr>
          <p:nvPr/>
        </p:nvSpPr>
        <p:spPr bwMode="auto">
          <a:xfrm>
            <a:off x="5586413" y="4233863"/>
            <a:ext cx="3621087" cy="646331"/>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p>
            <a:pPr algn="ctr">
              <a:spcBef>
                <a:spcPct val="50000"/>
              </a:spcBef>
              <a:defRPr/>
            </a:pPr>
            <a:r>
              <a:rPr lang="en-US" sz="3600" b="1" dirty="0">
                <a:ln>
                  <a:solidFill>
                    <a:srgbClr val="FFFF00"/>
                  </a:solidFill>
                </a:ln>
                <a:solidFill>
                  <a:srgbClr val="FFEA18"/>
                </a:solidFill>
                <a:latin typeface="Kruti Dev 010" pitchFamily="2" charset="0"/>
                <a:ea typeface="+mn-ea"/>
                <a:cs typeface="+mn-cs"/>
              </a:rPr>
              <a:t>dh </a:t>
            </a:r>
            <a:r>
              <a:rPr lang="en-US" sz="3600" b="1" dirty="0">
                <a:solidFill>
                  <a:srgbClr val="FFFF00"/>
                </a:solidFill>
                <a:latin typeface="Kruti Dev 010" pitchFamily="2" charset="0"/>
                <a:ea typeface="ＭＳ Ｐゴシック" pitchFamily="34" charset="-128"/>
                <a:cs typeface="+mn-cs"/>
              </a:rPr>
              <a:t>ƒ„ </a:t>
            </a:r>
            <a:r>
              <a:rPr lang="en-US" sz="3600" b="1" dirty="0">
                <a:ln>
                  <a:solidFill>
                    <a:srgbClr val="FFFF00"/>
                  </a:solidFill>
                </a:ln>
                <a:solidFill>
                  <a:srgbClr val="FFEA18"/>
                </a:solidFill>
                <a:latin typeface="Kruti Dev 010" pitchFamily="2" charset="0"/>
                <a:ea typeface="+mn-ea"/>
                <a:cs typeface="+mn-cs"/>
              </a:rPr>
              <a:t>iqLrdsa</a:t>
            </a:r>
          </a:p>
        </p:txBody>
      </p:sp>
      <p:sp>
        <p:nvSpPr>
          <p:cNvPr id="142" name="Text Box 231"/>
          <p:cNvSpPr txBox="1">
            <a:spLocks noChangeArrowheads="1"/>
          </p:cNvSpPr>
          <p:nvPr/>
        </p:nvSpPr>
        <p:spPr bwMode="auto">
          <a:xfrm>
            <a:off x="5232400" y="3475038"/>
            <a:ext cx="4330700" cy="812530"/>
          </a:xfrm>
          <a:prstGeom prst="rect">
            <a:avLst/>
          </a:prstGeom>
          <a:noFill/>
          <a:ln w="12700">
            <a:noFill/>
            <a:miter lim="800000"/>
            <a:headEnd/>
            <a:tailEnd/>
          </a:ln>
          <a:effectLst>
            <a:outerShdw blurRad="63500" dist="46662" dir="3284183" algn="ctr" rotWithShape="0">
              <a:schemeClr val="tx1">
                <a:alpha val="74998"/>
              </a:schemeClr>
            </a:outerShdw>
          </a:effectLst>
        </p:spPr>
        <p:txBody>
          <a:bodyPr>
            <a:spAutoFit/>
          </a:bodyPr>
          <a:lstStyle/>
          <a:p>
            <a:pPr algn="ctr">
              <a:lnSpc>
                <a:spcPct val="65000"/>
              </a:lnSpc>
              <a:spcBef>
                <a:spcPct val="50000"/>
              </a:spcBef>
              <a:defRPr/>
            </a:pPr>
            <a:r>
              <a:rPr lang="en-US" altLang="ja-JP" sz="7200" b="1" dirty="0">
                <a:ln>
                  <a:solidFill>
                    <a:srgbClr val="FFFF00"/>
                  </a:solidFill>
                </a:ln>
                <a:solidFill>
                  <a:srgbClr val="FFEA18"/>
                </a:solidFill>
                <a:latin typeface="Kruti Dev 010" pitchFamily="2" charset="0"/>
                <a:ea typeface="ＭＳ Ｐゴシック" pitchFamily="-84" charset="-128"/>
                <a:cs typeface="+mn-cs"/>
              </a:rPr>
              <a:t>^^bfrgkl**</a:t>
            </a:r>
            <a:endParaRPr lang="en-US" sz="7200" b="1" dirty="0">
              <a:ln>
                <a:solidFill>
                  <a:srgbClr val="FFFF00"/>
                </a:solidFill>
              </a:ln>
              <a:solidFill>
                <a:srgbClr val="FFEA18"/>
              </a:solidFill>
              <a:latin typeface="Kruti Dev 010" pitchFamily="2" charset="0"/>
              <a:ea typeface="ＭＳ Ｐゴシック" pitchFamily="-84" charset="-128"/>
              <a:cs typeface="+mn-cs"/>
            </a:endParaRPr>
          </a:p>
        </p:txBody>
      </p:sp>
      <p:sp>
        <p:nvSpPr>
          <p:cNvPr id="143" name="Text Box 58"/>
          <p:cNvSpPr txBox="1">
            <a:spLocks noChangeArrowheads="1"/>
          </p:cNvSpPr>
          <p:nvPr/>
        </p:nvSpPr>
        <p:spPr bwMode="auto">
          <a:xfrm>
            <a:off x="5357813" y="5921811"/>
            <a:ext cx="3956050" cy="954107"/>
          </a:xfrm>
          <a:prstGeom prst="rect">
            <a:avLst/>
          </a:prstGeom>
          <a:noFill/>
          <a:ln w="12700">
            <a:noFill/>
            <a:miter lim="800000"/>
            <a:headEnd/>
            <a:tailEnd/>
          </a:ln>
          <a:effectLst>
            <a:outerShdw blurRad="63500" dist="71842" dir="2700000" algn="ctr" rotWithShape="0">
              <a:schemeClr val="tx1">
                <a:alpha val="74998"/>
              </a:schemeClr>
            </a:outerShdw>
          </a:effectLst>
        </p:spPr>
        <p:txBody>
          <a:bodyPr>
            <a:spAutoFit/>
          </a:bodyPr>
          <a:lstStyle/>
          <a:p>
            <a:pPr algn="ctr">
              <a:spcBef>
                <a:spcPts val="0"/>
              </a:spcBef>
              <a:defRPr/>
            </a:pPr>
            <a:r>
              <a:rPr lang="en-US" sz="2800" b="1" dirty="0">
                <a:ln>
                  <a:solidFill>
                    <a:schemeClr val="bg1"/>
                  </a:solidFill>
                </a:ln>
                <a:solidFill>
                  <a:schemeClr val="bg1"/>
                </a:solidFill>
                <a:latin typeface="Kruti Dev 010" pitchFamily="2" charset="0"/>
                <a:ea typeface="+mn-ea"/>
                <a:cs typeface="+mn-cs"/>
              </a:rPr>
              <a:t>vuqekur% ckbZcy dky[kaM </a:t>
            </a:r>
          </a:p>
          <a:p>
            <a:pPr algn="ctr">
              <a:spcBef>
                <a:spcPts val="0"/>
              </a:spcBef>
              <a:defRPr/>
            </a:pPr>
            <a:r>
              <a:rPr lang="en-US" sz="2800" b="1" dirty="0" err="1">
                <a:ln>
                  <a:solidFill>
                    <a:schemeClr val="bg1"/>
                  </a:solidFill>
                </a:ln>
                <a:solidFill>
                  <a:schemeClr val="bg1"/>
                </a:solidFill>
                <a:latin typeface="Kruti Dev 010"/>
                <a:ea typeface="+mn-ea"/>
                <a:cs typeface="+mn-cs"/>
              </a:rPr>
              <a:t>ƒŒ‡Œ</a:t>
            </a:r>
            <a:r>
              <a:rPr lang="en-US" sz="2800" b="1" dirty="0">
                <a:ln>
                  <a:solidFill>
                    <a:schemeClr val="bg1"/>
                  </a:solidFill>
                </a:ln>
                <a:solidFill>
                  <a:schemeClr val="bg1"/>
                </a:solidFill>
                <a:latin typeface="Kruti Dev 010"/>
                <a:ea typeface="+mn-ea"/>
                <a:cs typeface="+mn-cs"/>
              </a:rPr>
              <a:t> </a:t>
            </a:r>
            <a:r>
              <a:rPr lang="en-US" sz="2800" b="1" dirty="0">
                <a:ln>
                  <a:solidFill>
                    <a:schemeClr val="bg1"/>
                  </a:solidFill>
                </a:ln>
                <a:solidFill>
                  <a:schemeClr val="bg1"/>
                </a:solidFill>
                <a:latin typeface="Kruti Dev 010" pitchFamily="2" charset="0"/>
                <a:ea typeface="+mn-ea"/>
                <a:cs typeface="+mn-cs"/>
              </a:rPr>
              <a:t>ch-lh- ls </a:t>
            </a:r>
            <a:r>
              <a:rPr lang="en-US" sz="2800" b="1" dirty="0">
                <a:ln>
                  <a:solidFill>
                    <a:schemeClr val="bg1"/>
                  </a:solidFill>
                </a:ln>
                <a:solidFill>
                  <a:schemeClr val="bg1"/>
                </a:solidFill>
                <a:latin typeface="Kruti Dev 010"/>
                <a:ea typeface="+mn-ea"/>
                <a:cs typeface="+mn-cs"/>
              </a:rPr>
              <a:t>ˆŒŒ </a:t>
            </a:r>
            <a:r>
              <a:rPr lang="en-US" sz="2800" b="1" dirty="0">
                <a:ln>
                  <a:solidFill>
                    <a:schemeClr val="bg1"/>
                  </a:solidFill>
                </a:ln>
                <a:solidFill>
                  <a:schemeClr val="bg1"/>
                </a:solidFill>
                <a:latin typeface="Kruti Dev 010" pitchFamily="2" charset="0"/>
                <a:ea typeface="+mn-ea"/>
                <a:cs typeface="+mn-cs"/>
              </a:rPr>
              <a:t>ch-lh-</a:t>
            </a:r>
          </a:p>
        </p:txBody>
      </p:sp>
      <p:sp>
        <p:nvSpPr>
          <p:cNvPr id="144" name="AutoShape 59"/>
          <p:cNvSpPr>
            <a:spLocks noChangeArrowheads="1"/>
          </p:cNvSpPr>
          <p:nvPr/>
        </p:nvSpPr>
        <p:spPr bwMode="auto">
          <a:xfrm>
            <a:off x="5348288" y="5956300"/>
            <a:ext cx="4010025" cy="1233488"/>
          </a:xfrm>
          <a:prstGeom prst="roundRect">
            <a:avLst>
              <a:gd name="adj" fmla="val 16667"/>
            </a:avLst>
          </a:prstGeom>
          <a:noFill/>
          <a:ln w="57150">
            <a:solidFill>
              <a:schemeClr val="bg1"/>
            </a:solidFill>
            <a:round/>
            <a:headEnd/>
            <a:tailEnd/>
          </a:ln>
          <a:effectLst>
            <a:outerShdw blurRad="63500" dist="71842"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grpSp>
        <p:nvGrpSpPr>
          <p:cNvPr id="61498" name="Group 147"/>
          <p:cNvGrpSpPr>
            <a:grpSpLocks/>
          </p:cNvGrpSpPr>
          <p:nvPr/>
        </p:nvGrpSpPr>
        <p:grpSpPr bwMode="auto">
          <a:xfrm>
            <a:off x="1444625" y="3119438"/>
            <a:ext cx="2879725" cy="2187575"/>
            <a:chOff x="-3330575" y="3119438"/>
            <a:chExt cx="2879725" cy="2187575"/>
          </a:xfrm>
        </p:grpSpPr>
        <p:sp>
          <p:nvSpPr>
            <p:cNvPr id="868420" name="Rectangle 68"/>
            <p:cNvSpPr>
              <a:spLocks noChangeArrowheads="1"/>
            </p:cNvSpPr>
            <p:nvPr/>
          </p:nvSpPr>
          <p:spPr bwMode="auto">
            <a:xfrm>
              <a:off x="-2366962" y="3279775"/>
              <a:ext cx="1135062" cy="430213"/>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defRPr/>
              </a:pPr>
              <a:r>
                <a:rPr lang="en-US" sz="2800" b="1">
                  <a:solidFill>
                    <a:schemeClr val="hlink"/>
                  </a:solidFill>
                  <a:latin typeface="Kruti Dev 010" charset="0"/>
                </a:rPr>
                <a:t>ƒ </a:t>
              </a:r>
              <a:r>
                <a:rPr lang="ja-JP" altLang="en-US" sz="2800" b="1">
                  <a:solidFill>
                    <a:schemeClr val="hlink"/>
                  </a:solidFill>
                  <a:latin typeface="Kruti Dev 010" charset="0"/>
                </a:rPr>
                <a:t>’</a:t>
              </a:r>
              <a:r>
                <a:rPr lang="en-US" sz="2800" b="1">
                  <a:solidFill>
                    <a:schemeClr val="hlink"/>
                  </a:solidFill>
                  <a:latin typeface="Kruti Dev 010" charset="0"/>
                </a:rPr>
                <a:t>kew,y</a:t>
              </a:r>
              <a:endParaRPr lang="en-US" sz="2800">
                <a:solidFill>
                  <a:schemeClr val="hlink"/>
                </a:solidFill>
                <a:latin typeface="Kruti Dev 010" charset="0"/>
              </a:endParaRPr>
            </a:p>
          </p:txBody>
        </p:sp>
        <p:sp>
          <p:nvSpPr>
            <p:cNvPr id="868421" name="Rectangle 69"/>
            <p:cNvSpPr>
              <a:spLocks noChangeArrowheads="1"/>
            </p:cNvSpPr>
            <p:nvPr/>
          </p:nvSpPr>
          <p:spPr bwMode="auto">
            <a:xfrm>
              <a:off x="-2441575" y="3816350"/>
              <a:ext cx="835025" cy="430213"/>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defRPr/>
              </a:pPr>
              <a:r>
                <a:rPr lang="en-US" sz="2800" b="1">
                  <a:solidFill>
                    <a:schemeClr val="hlink"/>
                  </a:solidFill>
                  <a:latin typeface="Kruti Dev 010" charset="0"/>
                </a:rPr>
                <a:t>„ </a:t>
              </a:r>
              <a:r>
                <a:rPr lang="ja-JP" altLang="en-US" sz="2800" b="1">
                  <a:solidFill>
                    <a:schemeClr val="hlink"/>
                  </a:solidFill>
                  <a:latin typeface="Kruti Dev 010" charset="0"/>
                </a:rPr>
                <a:t>’</a:t>
              </a:r>
              <a:r>
                <a:rPr lang="en-US" sz="2800" b="1">
                  <a:solidFill>
                    <a:schemeClr val="hlink"/>
                  </a:solidFill>
                  <a:latin typeface="Kruti Dev 010" charset="0"/>
                </a:rPr>
                <a:t>kew-</a:t>
              </a:r>
              <a:endParaRPr lang="en-US" sz="2800">
                <a:solidFill>
                  <a:schemeClr val="hlink"/>
                </a:solidFill>
                <a:latin typeface="Kruti Dev 010" charset="0"/>
              </a:endParaRPr>
            </a:p>
          </p:txBody>
        </p:sp>
        <p:sp>
          <p:nvSpPr>
            <p:cNvPr id="868422" name="Rectangle 70"/>
            <p:cNvSpPr>
              <a:spLocks noChangeArrowheads="1"/>
            </p:cNvSpPr>
            <p:nvPr/>
          </p:nvSpPr>
          <p:spPr bwMode="auto">
            <a:xfrm>
              <a:off x="-2439987" y="4573588"/>
              <a:ext cx="1081087" cy="52387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pPr algn="l">
                <a:defRPr/>
              </a:pPr>
              <a:r>
                <a:rPr lang="en-US" sz="2800" b="1">
                  <a:solidFill>
                    <a:schemeClr val="hlink"/>
                  </a:solidFill>
                  <a:latin typeface="Kruti Dev 010" charset="0"/>
                </a:rPr>
                <a:t>„ jktk</a:t>
              </a:r>
            </a:p>
          </p:txBody>
        </p:sp>
        <p:sp>
          <p:nvSpPr>
            <p:cNvPr id="868423" name="Rectangle 71"/>
            <p:cNvSpPr>
              <a:spLocks noChangeArrowheads="1"/>
            </p:cNvSpPr>
            <p:nvPr/>
          </p:nvSpPr>
          <p:spPr bwMode="auto">
            <a:xfrm>
              <a:off x="-2487612" y="4103688"/>
              <a:ext cx="1050925" cy="52387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pPr algn="l">
                <a:defRPr/>
              </a:pPr>
              <a:r>
                <a:rPr lang="en-US" sz="2800" b="1">
                  <a:solidFill>
                    <a:schemeClr val="hlink"/>
                  </a:solidFill>
                  <a:latin typeface="Kruti Dev 010" charset="0"/>
                </a:rPr>
                <a:t>ƒ jktk</a:t>
              </a:r>
            </a:p>
          </p:txBody>
        </p:sp>
        <p:sp>
          <p:nvSpPr>
            <p:cNvPr id="868450" name="AutoShape 98"/>
            <p:cNvSpPr>
              <a:spLocks noChangeArrowheads="1"/>
            </p:cNvSpPr>
            <p:nvPr/>
          </p:nvSpPr>
          <p:spPr bwMode="auto">
            <a:xfrm>
              <a:off x="-3330575" y="3119438"/>
              <a:ext cx="2879725" cy="2187575"/>
            </a:xfrm>
            <a:prstGeom prst="roundRect">
              <a:avLst>
                <a:gd name="adj" fmla="val 16667"/>
              </a:avLst>
            </a:prstGeom>
            <a:noFill/>
            <a:ln w="76200">
              <a:solidFill>
                <a:schemeClr val="hlink"/>
              </a:solidFill>
              <a:round/>
              <a:headEnd/>
              <a:tailEnd/>
            </a:ln>
            <a:effectLst>
              <a:outerShdw blurRad="63500" dist="71842"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grpSp>
      <p:pic>
        <p:nvPicPr>
          <p:cNvPr id="61499" name="Picture 53"/>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446588" y="204788"/>
            <a:ext cx="2095500" cy="1358900"/>
          </a:xfrm>
          <a:prstGeom prst="rect">
            <a:avLst/>
          </a:prstGeom>
          <a:noFill/>
          <a:ln w="76200">
            <a:solidFill>
              <a:srgbClr val="0000FF"/>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3" name="Picture 17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10058400" cy="777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2"/>
          <p:cNvGrpSpPr>
            <a:grpSpLocks/>
          </p:cNvGrpSpPr>
          <p:nvPr/>
        </p:nvGrpSpPr>
        <p:grpSpPr bwMode="auto">
          <a:xfrm>
            <a:off x="0" y="609600"/>
            <a:ext cx="2124075" cy="6183313"/>
            <a:chOff x="0" y="384"/>
            <a:chExt cx="1338" cy="3895"/>
          </a:xfrm>
        </p:grpSpPr>
        <p:sp>
          <p:nvSpPr>
            <p:cNvPr id="870473" name="Rectangle 73"/>
            <p:cNvSpPr>
              <a:spLocks noChangeArrowheads="1"/>
            </p:cNvSpPr>
            <p:nvPr/>
          </p:nvSpPr>
          <p:spPr bwMode="auto">
            <a:xfrm>
              <a:off x="0" y="384"/>
              <a:ext cx="1143" cy="389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l">
                <a:defRPr/>
              </a:pPr>
              <a:r>
                <a:rPr lang="en-US" sz="3600" b="1">
                  <a:solidFill>
                    <a:schemeClr val="hlink"/>
                  </a:solidFill>
                  <a:latin typeface="Kruti Dev 010" charset="0"/>
                </a:rPr>
                <a:t>¼,l½</a:t>
              </a:r>
            </a:p>
            <a:p>
              <a:pPr algn="l">
                <a:defRPr/>
              </a:pPr>
              <a:endParaRPr lang="en-US" sz="3600" b="1">
                <a:solidFill>
                  <a:schemeClr val="hlink"/>
                </a:solidFill>
                <a:latin typeface="Kruti Dev 010" charset="0"/>
              </a:endParaRPr>
            </a:p>
            <a:p>
              <a:pPr algn="l">
                <a:defRPr/>
              </a:pPr>
              <a:endParaRPr lang="en-US" sz="3600" b="1">
                <a:solidFill>
                  <a:schemeClr val="hlink"/>
                </a:solidFill>
                <a:latin typeface="Kruti Dev 010" charset="0"/>
              </a:endParaRPr>
            </a:p>
            <a:p>
              <a:pPr algn="l">
                <a:defRPr/>
              </a:pPr>
              <a:r>
                <a:rPr lang="en-US" sz="3600" b="1">
                  <a:solidFill>
                    <a:schemeClr val="hlink"/>
                  </a:solidFill>
                  <a:latin typeface="Kruti Dev 010" charset="0"/>
                </a:rPr>
                <a:t>¼Mh½</a:t>
              </a:r>
            </a:p>
            <a:p>
              <a:pPr algn="l">
                <a:defRPr/>
              </a:pPr>
              <a:endParaRPr lang="en-US" sz="3600" b="1">
                <a:solidFill>
                  <a:schemeClr val="hlink"/>
                </a:solidFill>
                <a:latin typeface="Kruti Dev 010" charset="0"/>
              </a:endParaRPr>
            </a:p>
            <a:p>
              <a:pPr algn="l">
                <a:defRPr/>
              </a:pPr>
              <a:endParaRPr lang="en-US" sz="3600" b="1">
                <a:solidFill>
                  <a:schemeClr val="hlink"/>
                </a:solidFill>
                <a:latin typeface="Kruti Dev 010" charset="0"/>
              </a:endParaRPr>
            </a:p>
            <a:p>
              <a:pPr algn="l">
                <a:defRPr/>
              </a:pPr>
              <a:r>
                <a:rPr lang="en-US" sz="3600" b="1">
                  <a:solidFill>
                    <a:schemeClr val="hlink"/>
                  </a:solidFill>
                  <a:latin typeface="Kruti Dev 010" charset="0"/>
                </a:rPr>
                <a:t>¼,l½</a:t>
              </a:r>
            </a:p>
            <a:p>
              <a:pPr algn="l">
                <a:defRPr/>
              </a:pPr>
              <a:endParaRPr lang="en-US" sz="3600" b="1">
                <a:solidFill>
                  <a:schemeClr val="hlink"/>
                </a:solidFill>
                <a:latin typeface="Kruti Dev 010" charset="0"/>
              </a:endParaRPr>
            </a:p>
            <a:p>
              <a:pPr algn="l">
                <a:defRPr/>
              </a:pPr>
              <a:endParaRPr lang="en-US" sz="3600" b="1">
                <a:solidFill>
                  <a:schemeClr val="hlink"/>
                </a:solidFill>
                <a:latin typeface="Kruti Dev 010" charset="0"/>
              </a:endParaRPr>
            </a:p>
            <a:p>
              <a:pPr algn="l">
                <a:defRPr/>
              </a:pPr>
              <a:r>
                <a:rPr lang="en-US" sz="3600" b="1">
                  <a:solidFill>
                    <a:schemeClr val="hlink"/>
                  </a:solidFill>
                  <a:latin typeface="Kruti Dev 010" charset="0"/>
                </a:rPr>
                <a:t>¼lh MCY;w½</a:t>
              </a:r>
            </a:p>
          </p:txBody>
        </p:sp>
        <p:sp>
          <p:nvSpPr>
            <p:cNvPr id="870474" name="Rectangle 74"/>
            <p:cNvSpPr>
              <a:spLocks noChangeArrowheads="1"/>
            </p:cNvSpPr>
            <p:nvPr/>
          </p:nvSpPr>
          <p:spPr bwMode="auto">
            <a:xfrm>
              <a:off x="25" y="788"/>
              <a:ext cx="881" cy="367"/>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l">
                <a:spcBef>
                  <a:spcPct val="50000"/>
                </a:spcBef>
                <a:defRPr/>
              </a:pPr>
              <a:r>
                <a:rPr lang="ja-JP" altLang="en-US" sz="3200" b="1">
                  <a:solidFill>
                    <a:srgbClr val="00279F"/>
                  </a:solidFill>
                  <a:latin typeface="Kruti Dev 010" charset="0"/>
                </a:rPr>
                <a:t>’</a:t>
              </a:r>
              <a:r>
                <a:rPr lang="en-US" sz="3200" b="1">
                  <a:solidFill>
                    <a:srgbClr val="00279F"/>
                  </a:solidFill>
                  <a:latin typeface="Kruti Dev 010" charset="0"/>
                </a:rPr>
                <a:t>kkÅy</a:t>
              </a:r>
            </a:p>
          </p:txBody>
        </p:sp>
        <p:sp>
          <p:nvSpPr>
            <p:cNvPr id="870475" name="Rectangle 75"/>
            <p:cNvSpPr>
              <a:spLocks noChangeArrowheads="1"/>
            </p:cNvSpPr>
            <p:nvPr/>
          </p:nvSpPr>
          <p:spPr bwMode="auto">
            <a:xfrm>
              <a:off x="11" y="1752"/>
              <a:ext cx="881" cy="367"/>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l">
                <a:spcBef>
                  <a:spcPct val="50000"/>
                </a:spcBef>
                <a:defRPr/>
              </a:pPr>
              <a:r>
                <a:rPr lang="en-US" sz="3200" b="1">
                  <a:solidFill>
                    <a:srgbClr val="00279F"/>
                  </a:solidFill>
                  <a:latin typeface="Kruti Dev 010" charset="0"/>
                </a:rPr>
                <a:t>nkÅn</a:t>
              </a:r>
            </a:p>
          </p:txBody>
        </p:sp>
        <p:sp>
          <p:nvSpPr>
            <p:cNvPr id="870476" name="Rectangle 76"/>
            <p:cNvSpPr>
              <a:spLocks noChangeArrowheads="1"/>
            </p:cNvSpPr>
            <p:nvPr/>
          </p:nvSpPr>
          <p:spPr bwMode="auto">
            <a:xfrm>
              <a:off x="0" y="2895"/>
              <a:ext cx="1234" cy="367"/>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l">
                <a:spcBef>
                  <a:spcPct val="50000"/>
                </a:spcBef>
                <a:defRPr/>
              </a:pPr>
              <a:r>
                <a:rPr lang="en-US" sz="3200" b="1" dirty="0">
                  <a:solidFill>
                    <a:srgbClr val="00279F"/>
                  </a:solidFill>
                  <a:latin typeface="Kruti Dev 010" pitchFamily="2" charset="0"/>
                  <a:ea typeface="+mn-ea"/>
                  <a:cs typeface="+mn-cs"/>
                </a:rPr>
                <a:t>lkWykseu</a:t>
              </a:r>
            </a:p>
          </p:txBody>
        </p:sp>
        <p:sp>
          <p:nvSpPr>
            <p:cNvPr id="870477" name="Rectangle 77"/>
            <p:cNvSpPr>
              <a:spLocks noChangeArrowheads="1"/>
            </p:cNvSpPr>
            <p:nvPr/>
          </p:nvSpPr>
          <p:spPr bwMode="auto">
            <a:xfrm>
              <a:off x="0" y="3935"/>
              <a:ext cx="1338" cy="212"/>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l">
                <a:lnSpc>
                  <a:spcPct val="50000"/>
                </a:lnSpc>
                <a:spcBef>
                  <a:spcPct val="50000"/>
                </a:spcBef>
                <a:defRPr/>
              </a:pPr>
              <a:r>
                <a:rPr lang="en-US" sz="3200" b="1" dirty="0">
                  <a:solidFill>
                    <a:srgbClr val="00279F"/>
                  </a:solidFill>
                  <a:latin typeface="Kruti Dev 010" pitchFamily="2" charset="0"/>
                  <a:ea typeface="+mn-ea"/>
                  <a:cs typeface="+mn-cs"/>
                </a:rPr>
                <a:t>x`g ;q)</a:t>
              </a:r>
            </a:p>
          </p:txBody>
        </p:sp>
      </p:grpSp>
      <p:grpSp>
        <p:nvGrpSpPr>
          <p:cNvPr id="3" name="Group 78"/>
          <p:cNvGrpSpPr>
            <a:grpSpLocks/>
          </p:cNvGrpSpPr>
          <p:nvPr/>
        </p:nvGrpSpPr>
        <p:grpSpPr bwMode="auto">
          <a:xfrm>
            <a:off x="760413" y="1016000"/>
            <a:ext cx="1195387" cy="4922838"/>
            <a:chOff x="479" y="640"/>
            <a:chExt cx="753" cy="3101"/>
          </a:xfrm>
        </p:grpSpPr>
        <p:sp>
          <p:nvSpPr>
            <p:cNvPr id="870479" name="Line 79"/>
            <p:cNvSpPr>
              <a:spLocks noChangeShapeType="1"/>
            </p:cNvSpPr>
            <p:nvPr/>
          </p:nvSpPr>
          <p:spPr bwMode="auto">
            <a:xfrm>
              <a:off x="479" y="640"/>
              <a:ext cx="742" cy="1536"/>
            </a:xfrm>
            <a:prstGeom prst="line">
              <a:avLst/>
            </a:prstGeom>
            <a:noFill/>
            <a:ln w="76200">
              <a:solidFill>
                <a:schemeClr val="hlink"/>
              </a:solidFill>
              <a:round/>
              <a:headEnd/>
              <a:tailEnd type="triangle" w="med" len="med"/>
            </a:ln>
            <a:effectLst>
              <a:outerShdw blurRad="63500" dist="38099" dir="2700000" algn="ctr" rotWithShape="0">
                <a:schemeClr val="tx1">
                  <a:alpha val="74997"/>
                </a:schemeClr>
              </a:outerShdw>
            </a:effectLst>
            <a:extLst>
              <a:ext uri="{909E8E84-426E-40dd-AFC4-6F175D3DCCD1}">
                <a14:hiddenFill xmlns:a14="http://schemas.microsoft.com/office/drawing/2010/main">
                  <a:noFill/>
                </a14:hiddenFill>
              </a:ext>
            </a:extLst>
          </p:spPr>
          <p:txBody>
            <a:bodyPr wrap="none" anchor="ctr"/>
            <a:lstStyle/>
            <a:p>
              <a:pPr>
                <a:defRPr/>
              </a:pPr>
              <a:endParaRPr lang="en-US"/>
            </a:p>
          </p:txBody>
        </p:sp>
        <p:sp>
          <p:nvSpPr>
            <p:cNvPr id="870480" name="Line 80"/>
            <p:cNvSpPr>
              <a:spLocks noChangeShapeType="1"/>
            </p:cNvSpPr>
            <p:nvPr/>
          </p:nvSpPr>
          <p:spPr bwMode="auto">
            <a:xfrm>
              <a:off x="491" y="1672"/>
              <a:ext cx="688" cy="813"/>
            </a:xfrm>
            <a:prstGeom prst="line">
              <a:avLst/>
            </a:prstGeom>
            <a:noFill/>
            <a:ln w="76200">
              <a:solidFill>
                <a:schemeClr val="hlink"/>
              </a:solidFill>
              <a:round/>
              <a:headEnd/>
              <a:tailEnd type="triangle" w="med" len="med"/>
            </a:ln>
            <a:effectLst>
              <a:outerShdw blurRad="63500" dist="38099" dir="2700000" algn="ctr" rotWithShape="0">
                <a:schemeClr val="tx1">
                  <a:alpha val="74997"/>
                </a:schemeClr>
              </a:outerShdw>
            </a:effectLst>
            <a:extLst>
              <a:ext uri="{909E8E84-426E-40dd-AFC4-6F175D3DCCD1}">
                <a14:hiddenFill xmlns:a14="http://schemas.microsoft.com/office/drawing/2010/main">
                  <a:noFill/>
                </a14:hiddenFill>
              </a:ext>
            </a:extLst>
          </p:spPr>
          <p:txBody>
            <a:bodyPr wrap="none" anchor="ctr"/>
            <a:lstStyle/>
            <a:p>
              <a:pPr>
                <a:defRPr/>
              </a:pPr>
              <a:endParaRPr lang="en-US"/>
            </a:p>
          </p:txBody>
        </p:sp>
        <p:sp>
          <p:nvSpPr>
            <p:cNvPr id="870481" name="Line 81"/>
            <p:cNvSpPr>
              <a:spLocks noChangeShapeType="1"/>
            </p:cNvSpPr>
            <p:nvPr/>
          </p:nvSpPr>
          <p:spPr bwMode="auto">
            <a:xfrm>
              <a:off x="479" y="2689"/>
              <a:ext cx="689" cy="90"/>
            </a:xfrm>
            <a:prstGeom prst="line">
              <a:avLst/>
            </a:prstGeom>
            <a:noFill/>
            <a:ln w="76200">
              <a:solidFill>
                <a:schemeClr val="hlink"/>
              </a:solidFill>
              <a:round/>
              <a:headEnd/>
              <a:tailEnd type="triangle" w="med" len="med"/>
            </a:ln>
            <a:effectLst>
              <a:outerShdw blurRad="63500" dist="38099" dir="2700000" algn="ctr" rotWithShape="0">
                <a:schemeClr val="tx1">
                  <a:alpha val="74997"/>
                </a:schemeClr>
              </a:outerShdw>
            </a:effectLst>
            <a:extLst>
              <a:ext uri="{909E8E84-426E-40dd-AFC4-6F175D3DCCD1}">
                <a14:hiddenFill xmlns:a14="http://schemas.microsoft.com/office/drawing/2010/main">
                  <a:noFill/>
                </a14:hiddenFill>
              </a:ext>
            </a:extLst>
          </p:spPr>
          <p:txBody>
            <a:bodyPr wrap="none" anchor="ctr"/>
            <a:lstStyle/>
            <a:p>
              <a:pPr>
                <a:defRPr/>
              </a:pPr>
              <a:endParaRPr lang="en-US"/>
            </a:p>
          </p:txBody>
        </p:sp>
        <p:sp>
          <p:nvSpPr>
            <p:cNvPr id="870482" name="Line 82"/>
            <p:cNvSpPr>
              <a:spLocks noChangeShapeType="1"/>
            </p:cNvSpPr>
            <p:nvPr/>
          </p:nvSpPr>
          <p:spPr bwMode="auto">
            <a:xfrm flipV="1">
              <a:off x="748" y="3045"/>
              <a:ext cx="484" cy="696"/>
            </a:xfrm>
            <a:prstGeom prst="line">
              <a:avLst/>
            </a:prstGeom>
            <a:noFill/>
            <a:ln w="76200">
              <a:solidFill>
                <a:schemeClr val="hlink"/>
              </a:solidFill>
              <a:round/>
              <a:headEnd/>
              <a:tailEnd type="triangle" w="med" len="med"/>
            </a:ln>
            <a:effectLst>
              <a:outerShdw blurRad="63500" dist="38099" dir="2700000" algn="ctr" rotWithShape="0">
                <a:schemeClr val="tx1">
                  <a:alpha val="74997"/>
                </a:schemeClr>
              </a:outerShdw>
            </a:effectLst>
            <a:extLst>
              <a:ext uri="{909E8E84-426E-40dd-AFC4-6F175D3DCCD1}">
                <a14:hiddenFill xmlns:a14="http://schemas.microsoft.com/office/drawing/2010/main">
                  <a:noFill/>
                </a14:hiddenFill>
              </a:ext>
            </a:extLst>
          </p:spPr>
          <p:txBody>
            <a:bodyPr wrap="none" anchor="ctr"/>
            <a:lstStyle/>
            <a:p>
              <a:pPr>
                <a:defRPr/>
              </a:pPr>
              <a:endParaRPr lang="en-US"/>
            </a:p>
          </p:txBody>
        </p:sp>
      </p:grpSp>
      <p:sp>
        <p:nvSpPr>
          <p:cNvPr id="63491" name="Text Box 88"/>
          <p:cNvSpPr txBox="1">
            <a:spLocks noChangeArrowheads="1"/>
          </p:cNvSpPr>
          <p:nvPr/>
        </p:nvSpPr>
        <p:spPr bwMode="auto">
          <a:xfrm>
            <a:off x="9050338" y="7342188"/>
            <a:ext cx="2397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latin typeface="Kruti Dev 010" charset="0"/>
              </a:rPr>
              <a:t> </a:t>
            </a:r>
          </a:p>
        </p:txBody>
      </p:sp>
      <p:sp>
        <p:nvSpPr>
          <p:cNvPr id="63492" name="Text Box 104"/>
          <p:cNvSpPr txBox="1">
            <a:spLocks noChangeArrowheads="1"/>
          </p:cNvSpPr>
          <p:nvPr/>
        </p:nvSpPr>
        <p:spPr bwMode="auto">
          <a:xfrm>
            <a:off x="9107488" y="7467600"/>
            <a:ext cx="1841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endParaRPr lang="en-US" sz="1000" b="1">
              <a:latin typeface="Kruti Dev 010" charset="0"/>
            </a:endParaRPr>
          </a:p>
        </p:txBody>
      </p:sp>
      <p:sp>
        <p:nvSpPr>
          <p:cNvPr id="63493" name="Text Box 105"/>
          <p:cNvSpPr txBox="1">
            <a:spLocks noChangeArrowheads="1"/>
          </p:cNvSpPr>
          <p:nvPr/>
        </p:nvSpPr>
        <p:spPr bwMode="auto">
          <a:xfrm>
            <a:off x="9015413" y="7348538"/>
            <a:ext cx="29368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latin typeface="Kruti Dev 010" charset="0"/>
              </a:rPr>
              <a:t>30</a:t>
            </a:r>
          </a:p>
        </p:txBody>
      </p:sp>
      <p:sp>
        <p:nvSpPr>
          <p:cNvPr id="63494" name="Line 2"/>
          <p:cNvSpPr>
            <a:spLocks noChangeShapeType="1"/>
          </p:cNvSpPr>
          <p:nvPr/>
        </p:nvSpPr>
        <p:spPr bwMode="auto">
          <a:xfrm flipV="1">
            <a:off x="4038600" y="7037388"/>
            <a:ext cx="284163" cy="12700"/>
          </a:xfrm>
          <a:prstGeom prst="line">
            <a:avLst/>
          </a:prstGeom>
          <a:noFill/>
          <a:ln w="793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495" name="Line 3"/>
          <p:cNvSpPr>
            <a:spLocks noChangeShapeType="1"/>
          </p:cNvSpPr>
          <p:nvPr/>
        </p:nvSpPr>
        <p:spPr bwMode="auto">
          <a:xfrm>
            <a:off x="3232150" y="4732338"/>
            <a:ext cx="752475" cy="1587"/>
          </a:xfrm>
          <a:prstGeom prst="line">
            <a:avLst/>
          </a:prstGeom>
          <a:noFill/>
          <a:ln w="793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496" name="Line 4"/>
          <p:cNvSpPr>
            <a:spLocks noChangeShapeType="1"/>
          </p:cNvSpPr>
          <p:nvPr/>
        </p:nvSpPr>
        <p:spPr bwMode="auto">
          <a:xfrm flipV="1">
            <a:off x="1454150" y="7329488"/>
            <a:ext cx="2590800" cy="1587"/>
          </a:xfrm>
          <a:prstGeom prst="line">
            <a:avLst/>
          </a:prstGeom>
          <a:noFill/>
          <a:ln w="793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497" name="Line 5"/>
          <p:cNvSpPr>
            <a:spLocks noChangeShapeType="1"/>
          </p:cNvSpPr>
          <p:nvPr/>
        </p:nvSpPr>
        <p:spPr bwMode="auto">
          <a:xfrm flipV="1">
            <a:off x="1444625" y="338138"/>
            <a:ext cx="1588" cy="7034212"/>
          </a:xfrm>
          <a:prstGeom prst="line">
            <a:avLst/>
          </a:prstGeom>
          <a:noFill/>
          <a:ln w="793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498" name="Line 6"/>
          <p:cNvSpPr>
            <a:spLocks noChangeShapeType="1"/>
          </p:cNvSpPr>
          <p:nvPr/>
        </p:nvSpPr>
        <p:spPr bwMode="auto">
          <a:xfrm>
            <a:off x="1409700" y="360363"/>
            <a:ext cx="2566988" cy="1587"/>
          </a:xfrm>
          <a:prstGeom prst="line">
            <a:avLst/>
          </a:prstGeom>
          <a:noFill/>
          <a:ln w="793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499" name="Line 7"/>
          <p:cNvSpPr>
            <a:spLocks noChangeShapeType="1"/>
          </p:cNvSpPr>
          <p:nvPr/>
        </p:nvSpPr>
        <p:spPr bwMode="auto">
          <a:xfrm flipH="1" flipV="1">
            <a:off x="3948113" y="338138"/>
            <a:ext cx="1587" cy="4386262"/>
          </a:xfrm>
          <a:prstGeom prst="line">
            <a:avLst/>
          </a:prstGeom>
          <a:noFill/>
          <a:ln w="793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500" name="Freeform 8"/>
          <p:cNvSpPr>
            <a:spLocks/>
          </p:cNvSpPr>
          <p:nvPr/>
        </p:nvSpPr>
        <p:spPr bwMode="auto">
          <a:xfrm>
            <a:off x="3200400" y="4752975"/>
            <a:ext cx="738188" cy="2452688"/>
          </a:xfrm>
          <a:custGeom>
            <a:avLst/>
            <a:gdLst>
              <a:gd name="T0" fmla="*/ 2147483647 w 465"/>
              <a:gd name="T1" fmla="*/ 0 h 1561"/>
              <a:gd name="T2" fmla="*/ 2147483647 w 465"/>
              <a:gd name="T3" fmla="*/ 2147483647 h 1561"/>
              <a:gd name="T4" fmla="*/ 2147483647 w 465"/>
              <a:gd name="T5" fmla="*/ 2147483647 h 1561"/>
              <a:gd name="T6" fmla="*/ 0 w 465"/>
              <a:gd name="T7" fmla="*/ 2147483647 h 1561"/>
              <a:gd name="T8" fmla="*/ 2147483647 w 465"/>
              <a:gd name="T9" fmla="*/ 0 h 1561"/>
              <a:gd name="T10" fmla="*/ 0 60000 65536"/>
              <a:gd name="T11" fmla="*/ 0 60000 65536"/>
              <a:gd name="T12" fmla="*/ 0 60000 65536"/>
              <a:gd name="T13" fmla="*/ 0 60000 65536"/>
              <a:gd name="T14" fmla="*/ 0 60000 65536"/>
              <a:gd name="T15" fmla="*/ 0 w 465"/>
              <a:gd name="T16" fmla="*/ 0 h 1561"/>
              <a:gd name="T17" fmla="*/ 465 w 465"/>
              <a:gd name="T18" fmla="*/ 1561 h 1561"/>
            </a:gdLst>
            <a:ahLst/>
            <a:cxnLst>
              <a:cxn ang="T10">
                <a:pos x="T0" y="T1"/>
              </a:cxn>
              <a:cxn ang="T11">
                <a:pos x="T2" y="T3"/>
              </a:cxn>
              <a:cxn ang="T12">
                <a:pos x="T4" y="T5"/>
              </a:cxn>
              <a:cxn ang="T13">
                <a:pos x="T6" y="T7"/>
              </a:cxn>
              <a:cxn ang="T14">
                <a:pos x="T8" y="T9"/>
              </a:cxn>
            </a:cxnLst>
            <a:rect l="T15" t="T16" r="T17" b="T18"/>
            <a:pathLst>
              <a:path w="465" h="1561">
                <a:moveTo>
                  <a:pt x="50" y="0"/>
                </a:moveTo>
                <a:lnTo>
                  <a:pt x="465" y="1548"/>
                </a:lnTo>
                <a:lnTo>
                  <a:pt x="427" y="1561"/>
                </a:lnTo>
                <a:lnTo>
                  <a:pt x="0" y="12"/>
                </a:lnTo>
                <a:lnTo>
                  <a:pt x="5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501" name="Line 9"/>
          <p:cNvSpPr>
            <a:spLocks noChangeShapeType="1"/>
          </p:cNvSpPr>
          <p:nvPr/>
        </p:nvSpPr>
        <p:spPr bwMode="auto">
          <a:xfrm>
            <a:off x="3459163" y="4932363"/>
            <a:ext cx="798512" cy="1587"/>
          </a:xfrm>
          <a:prstGeom prst="line">
            <a:avLst/>
          </a:prstGeom>
          <a:noFill/>
          <a:ln w="793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502" name="Line 10"/>
          <p:cNvSpPr>
            <a:spLocks noChangeShapeType="1"/>
          </p:cNvSpPr>
          <p:nvPr/>
        </p:nvSpPr>
        <p:spPr bwMode="auto">
          <a:xfrm flipV="1">
            <a:off x="1825625" y="352425"/>
            <a:ext cx="1588" cy="6988175"/>
          </a:xfrm>
          <a:prstGeom prst="line">
            <a:avLst/>
          </a:prstGeom>
          <a:noFill/>
          <a:ln w="793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503" name="Freeform 11"/>
          <p:cNvSpPr>
            <a:spLocks/>
          </p:cNvSpPr>
          <p:nvPr/>
        </p:nvSpPr>
        <p:spPr bwMode="auto">
          <a:xfrm>
            <a:off x="3459163" y="4953000"/>
            <a:ext cx="638175" cy="2097088"/>
          </a:xfrm>
          <a:custGeom>
            <a:avLst/>
            <a:gdLst>
              <a:gd name="T0" fmla="*/ 2147483647 w 402"/>
              <a:gd name="T1" fmla="*/ 0 h 1321"/>
              <a:gd name="T2" fmla="*/ 2147483647 w 402"/>
              <a:gd name="T3" fmla="*/ 2147483647 h 1321"/>
              <a:gd name="T4" fmla="*/ 2147483647 w 402"/>
              <a:gd name="T5" fmla="*/ 2147483647 h 1321"/>
              <a:gd name="T6" fmla="*/ 0 w 402"/>
              <a:gd name="T7" fmla="*/ 2147483647 h 1321"/>
              <a:gd name="T8" fmla="*/ 2147483647 w 402"/>
              <a:gd name="T9" fmla="*/ 0 h 1321"/>
              <a:gd name="T10" fmla="*/ 0 60000 65536"/>
              <a:gd name="T11" fmla="*/ 0 60000 65536"/>
              <a:gd name="T12" fmla="*/ 0 60000 65536"/>
              <a:gd name="T13" fmla="*/ 0 60000 65536"/>
              <a:gd name="T14" fmla="*/ 0 60000 65536"/>
              <a:gd name="T15" fmla="*/ 0 w 402"/>
              <a:gd name="T16" fmla="*/ 0 h 1321"/>
              <a:gd name="T17" fmla="*/ 402 w 402"/>
              <a:gd name="T18" fmla="*/ 1321 h 1321"/>
            </a:gdLst>
            <a:ahLst/>
            <a:cxnLst>
              <a:cxn ang="T10">
                <a:pos x="T0" y="T1"/>
              </a:cxn>
              <a:cxn ang="T11">
                <a:pos x="T2" y="T3"/>
              </a:cxn>
              <a:cxn ang="T12">
                <a:pos x="T4" y="T5"/>
              </a:cxn>
              <a:cxn ang="T13">
                <a:pos x="T6" y="T7"/>
              </a:cxn>
              <a:cxn ang="T14">
                <a:pos x="T8" y="T9"/>
              </a:cxn>
            </a:cxnLst>
            <a:rect l="T15" t="T16" r="T17" b="T18"/>
            <a:pathLst>
              <a:path w="402" h="1321">
                <a:moveTo>
                  <a:pt x="51" y="0"/>
                </a:moveTo>
                <a:lnTo>
                  <a:pt x="402" y="1309"/>
                </a:lnTo>
                <a:lnTo>
                  <a:pt x="352" y="1321"/>
                </a:lnTo>
                <a:lnTo>
                  <a:pt x="0" y="12"/>
                </a:lnTo>
                <a:lnTo>
                  <a:pt x="5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504" name="Line 12"/>
          <p:cNvSpPr>
            <a:spLocks noChangeShapeType="1"/>
          </p:cNvSpPr>
          <p:nvPr/>
        </p:nvSpPr>
        <p:spPr bwMode="auto">
          <a:xfrm>
            <a:off x="3894138" y="7170738"/>
            <a:ext cx="192087" cy="1587"/>
          </a:xfrm>
          <a:prstGeom prst="line">
            <a:avLst/>
          </a:prstGeom>
          <a:noFill/>
          <a:ln w="793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505" name="Line 13"/>
          <p:cNvSpPr>
            <a:spLocks noChangeShapeType="1"/>
          </p:cNvSpPr>
          <p:nvPr/>
        </p:nvSpPr>
        <p:spPr bwMode="auto">
          <a:xfrm flipV="1">
            <a:off x="4044950" y="7180263"/>
            <a:ext cx="1588" cy="188912"/>
          </a:xfrm>
          <a:prstGeom prst="line">
            <a:avLst/>
          </a:prstGeom>
          <a:noFill/>
          <a:ln w="793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506" name="Line 14"/>
          <p:cNvSpPr>
            <a:spLocks noChangeShapeType="1"/>
          </p:cNvSpPr>
          <p:nvPr/>
        </p:nvSpPr>
        <p:spPr bwMode="auto">
          <a:xfrm>
            <a:off x="3949700" y="3638550"/>
            <a:ext cx="0" cy="100330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3507" name="Line 15"/>
          <p:cNvSpPr>
            <a:spLocks noChangeShapeType="1"/>
          </p:cNvSpPr>
          <p:nvPr/>
        </p:nvSpPr>
        <p:spPr bwMode="auto">
          <a:xfrm>
            <a:off x="3200400" y="4730750"/>
            <a:ext cx="330200"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3508" name="Rectangle 16"/>
          <p:cNvSpPr>
            <a:spLocks noChangeArrowheads="1"/>
          </p:cNvSpPr>
          <p:nvPr/>
        </p:nvSpPr>
        <p:spPr bwMode="auto">
          <a:xfrm>
            <a:off x="2532063" y="2266950"/>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63509" name="Line 17"/>
          <p:cNvSpPr>
            <a:spLocks noChangeShapeType="1"/>
          </p:cNvSpPr>
          <p:nvPr/>
        </p:nvSpPr>
        <p:spPr bwMode="auto">
          <a:xfrm>
            <a:off x="2044700" y="836613"/>
            <a:ext cx="1773238" cy="1587"/>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510" name="Line 18"/>
          <p:cNvSpPr>
            <a:spLocks noChangeShapeType="1"/>
          </p:cNvSpPr>
          <p:nvPr/>
        </p:nvSpPr>
        <p:spPr bwMode="auto">
          <a:xfrm>
            <a:off x="2044700" y="2214563"/>
            <a:ext cx="1773238" cy="1587"/>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511" name="Line 19"/>
          <p:cNvSpPr>
            <a:spLocks noChangeShapeType="1"/>
          </p:cNvSpPr>
          <p:nvPr/>
        </p:nvSpPr>
        <p:spPr bwMode="auto">
          <a:xfrm>
            <a:off x="2044700" y="2633663"/>
            <a:ext cx="1733550" cy="1587"/>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512" name="Line 20"/>
          <p:cNvSpPr>
            <a:spLocks noChangeShapeType="1"/>
          </p:cNvSpPr>
          <p:nvPr/>
        </p:nvSpPr>
        <p:spPr bwMode="auto">
          <a:xfrm>
            <a:off x="1984375" y="7110413"/>
            <a:ext cx="1654175" cy="1587"/>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513" name="Line 21"/>
          <p:cNvSpPr>
            <a:spLocks noChangeShapeType="1"/>
          </p:cNvSpPr>
          <p:nvPr/>
        </p:nvSpPr>
        <p:spPr bwMode="auto">
          <a:xfrm>
            <a:off x="2005013" y="6710363"/>
            <a:ext cx="1535112" cy="1587"/>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514" name="Line 22"/>
          <p:cNvSpPr>
            <a:spLocks noChangeShapeType="1"/>
          </p:cNvSpPr>
          <p:nvPr/>
        </p:nvSpPr>
        <p:spPr bwMode="auto">
          <a:xfrm>
            <a:off x="1984375" y="6291263"/>
            <a:ext cx="1455738" cy="1587"/>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515" name="Line 23"/>
          <p:cNvSpPr>
            <a:spLocks noChangeShapeType="1"/>
          </p:cNvSpPr>
          <p:nvPr/>
        </p:nvSpPr>
        <p:spPr bwMode="auto">
          <a:xfrm>
            <a:off x="2024063" y="5872163"/>
            <a:ext cx="1236662" cy="1587"/>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516" name="Line 24"/>
          <p:cNvSpPr>
            <a:spLocks noChangeShapeType="1"/>
          </p:cNvSpPr>
          <p:nvPr/>
        </p:nvSpPr>
        <p:spPr bwMode="auto">
          <a:xfrm>
            <a:off x="2044700" y="5511800"/>
            <a:ext cx="1216025" cy="1588"/>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517" name="Line 25"/>
          <p:cNvSpPr>
            <a:spLocks noChangeShapeType="1"/>
          </p:cNvSpPr>
          <p:nvPr/>
        </p:nvSpPr>
        <p:spPr bwMode="auto">
          <a:xfrm>
            <a:off x="2063750" y="5011738"/>
            <a:ext cx="1117600" cy="1587"/>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518" name="Line 26"/>
          <p:cNvSpPr>
            <a:spLocks noChangeShapeType="1"/>
          </p:cNvSpPr>
          <p:nvPr/>
        </p:nvSpPr>
        <p:spPr bwMode="auto">
          <a:xfrm>
            <a:off x="2063750" y="4532313"/>
            <a:ext cx="1376363" cy="1587"/>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519" name="Line 27"/>
          <p:cNvSpPr>
            <a:spLocks noChangeShapeType="1"/>
          </p:cNvSpPr>
          <p:nvPr/>
        </p:nvSpPr>
        <p:spPr bwMode="auto">
          <a:xfrm>
            <a:off x="2044700" y="4213225"/>
            <a:ext cx="1414463" cy="1588"/>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520" name="Line 28"/>
          <p:cNvSpPr>
            <a:spLocks noChangeShapeType="1"/>
          </p:cNvSpPr>
          <p:nvPr/>
        </p:nvSpPr>
        <p:spPr bwMode="auto">
          <a:xfrm>
            <a:off x="2063750" y="3673475"/>
            <a:ext cx="1774825" cy="1588"/>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521" name="Rectangle 33"/>
          <p:cNvSpPr>
            <a:spLocks noChangeArrowheads="1"/>
          </p:cNvSpPr>
          <p:nvPr/>
        </p:nvSpPr>
        <p:spPr bwMode="auto">
          <a:xfrm>
            <a:off x="3429000" y="4048125"/>
            <a:ext cx="2603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3800" b="1">
                <a:solidFill>
                  <a:srgbClr val="000000"/>
                </a:solidFill>
                <a:latin typeface="Kruti Dev 010" charset="0"/>
              </a:rPr>
              <a:t>}</a:t>
            </a:r>
            <a:endParaRPr lang="en-US" sz="1400">
              <a:latin typeface="Kruti Dev 010" charset="0"/>
            </a:endParaRPr>
          </a:p>
        </p:txBody>
      </p:sp>
      <p:sp>
        <p:nvSpPr>
          <p:cNvPr id="63522" name="AutoShape 34"/>
          <p:cNvSpPr>
            <a:spLocks noChangeArrowheads="1"/>
          </p:cNvSpPr>
          <p:nvPr/>
        </p:nvSpPr>
        <p:spPr bwMode="auto">
          <a:xfrm rot="16200000" flipH="1">
            <a:off x="2538413" y="4919662"/>
            <a:ext cx="241300" cy="479425"/>
          </a:xfrm>
          <a:prstGeom prst="rightArrow">
            <a:avLst>
              <a:gd name="adj1" fmla="val 50000"/>
              <a:gd name="adj2" fmla="val 50005"/>
            </a:avLst>
          </a:prstGeom>
          <a:solidFill>
            <a:schemeClr val="tx2"/>
          </a:solidFill>
          <a:ln w="12700">
            <a:solidFill>
              <a:schemeClr val="tx1"/>
            </a:solidFill>
            <a:miter lim="800000"/>
            <a:headEnd/>
            <a:tailEnd/>
          </a:ln>
        </p:spPr>
        <p:txBody>
          <a:bodyPr wrap="none" anchor="ctr"/>
          <a:lstStyle/>
          <a:p>
            <a:endParaRPr lang="en-US">
              <a:latin typeface="Kruti Dev 010" charset="0"/>
            </a:endParaRPr>
          </a:p>
        </p:txBody>
      </p:sp>
      <p:sp>
        <p:nvSpPr>
          <p:cNvPr id="63523" name="Rectangle 61"/>
          <p:cNvSpPr>
            <a:spLocks noChangeArrowheads="1"/>
          </p:cNvSpPr>
          <p:nvPr/>
        </p:nvSpPr>
        <p:spPr bwMode="auto">
          <a:xfrm>
            <a:off x="1808163" y="5091113"/>
            <a:ext cx="130175"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5600">
                <a:solidFill>
                  <a:srgbClr val="000000"/>
                </a:solidFill>
                <a:latin typeface="Kruti Dev 010" charset="0"/>
              </a:rPr>
              <a:t>(</a:t>
            </a:r>
            <a:endParaRPr lang="en-US" sz="2400">
              <a:latin typeface="Kruti Dev 010" charset="0"/>
            </a:endParaRPr>
          </a:p>
        </p:txBody>
      </p:sp>
      <p:sp>
        <p:nvSpPr>
          <p:cNvPr id="63524" name="Rectangle 62"/>
          <p:cNvSpPr>
            <a:spLocks noChangeArrowheads="1"/>
          </p:cNvSpPr>
          <p:nvPr/>
        </p:nvSpPr>
        <p:spPr bwMode="auto">
          <a:xfrm>
            <a:off x="3241675" y="5081588"/>
            <a:ext cx="449263"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5600">
                <a:solidFill>
                  <a:srgbClr val="000000"/>
                </a:solidFill>
                <a:latin typeface="Kruti Dev 010" charset="0"/>
              </a:rPr>
              <a:t>)</a:t>
            </a:r>
            <a:endParaRPr lang="en-US" sz="2400">
              <a:latin typeface="Kruti Dev 010" charset="0"/>
            </a:endParaRPr>
          </a:p>
        </p:txBody>
      </p:sp>
      <p:sp>
        <p:nvSpPr>
          <p:cNvPr id="63525" name="Rectangle 63"/>
          <p:cNvSpPr>
            <a:spLocks noChangeArrowheads="1"/>
          </p:cNvSpPr>
          <p:nvPr/>
        </p:nvSpPr>
        <p:spPr bwMode="auto">
          <a:xfrm>
            <a:off x="4979988" y="1119188"/>
            <a:ext cx="4708525" cy="61499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Kruti Dev 010" charset="0"/>
            </a:endParaRPr>
          </a:p>
        </p:txBody>
      </p:sp>
      <p:pic>
        <p:nvPicPr>
          <p:cNvPr id="63526" name="Picture 64"/>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967288" y="404813"/>
            <a:ext cx="4738687" cy="691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527" name="Rectangle 65"/>
          <p:cNvSpPr>
            <a:spLocks noChangeArrowheads="1"/>
          </p:cNvSpPr>
          <p:nvPr/>
        </p:nvSpPr>
        <p:spPr bwMode="auto">
          <a:xfrm>
            <a:off x="4968875" y="404813"/>
            <a:ext cx="4706938" cy="6875462"/>
          </a:xfrm>
          <a:prstGeom prst="rect">
            <a:avLst/>
          </a:prstGeom>
          <a:solidFill>
            <a:schemeClr val="tx1">
              <a:alpha val="50195"/>
            </a:schemeClr>
          </a:solidFill>
          <a:ln w="12700">
            <a:solidFill>
              <a:schemeClr val="tx1"/>
            </a:solidFill>
            <a:miter lim="800000"/>
            <a:headEnd/>
            <a:tailEnd/>
          </a:ln>
        </p:spPr>
        <p:txBody>
          <a:bodyPr wrap="none" anchor="ctr"/>
          <a:lstStyle/>
          <a:p>
            <a:endParaRPr lang="en-US">
              <a:latin typeface="Kruti Dev 010" charset="0"/>
            </a:endParaRPr>
          </a:p>
        </p:txBody>
      </p:sp>
      <p:sp>
        <p:nvSpPr>
          <p:cNvPr id="63528" name="Rectangle 66"/>
          <p:cNvSpPr>
            <a:spLocks noChangeArrowheads="1"/>
          </p:cNvSpPr>
          <p:nvPr/>
        </p:nvSpPr>
        <p:spPr bwMode="auto">
          <a:xfrm>
            <a:off x="5011738" y="433388"/>
            <a:ext cx="4694237" cy="6821487"/>
          </a:xfrm>
          <a:prstGeom prst="rect">
            <a:avLst/>
          </a:prstGeom>
          <a:noFill/>
          <a:ln w="133350">
            <a:solidFill>
              <a:srgbClr val="1822CD"/>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Kruti Dev 010" charset="0"/>
            </a:endParaRPr>
          </a:p>
        </p:txBody>
      </p:sp>
      <p:sp>
        <p:nvSpPr>
          <p:cNvPr id="63529" name="Text Box 101"/>
          <p:cNvSpPr txBox="1">
            <a:spLocks noChangeArrowheads="1"/>
          </p:cNvSpPr>
          <p:nvPr/>
        </p:nvSpPr>
        <p:spPr bwMode="auto">
          <a:xfrm rot="-5400000">
            <a:off x="-1285081" y="3559969"/>
            <a:ext cx="56149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endParaRPr lang="en-US" sz="1000">
              <a:latin typeface="Kruti Dev 010" charset="0"/>
            </a:endParaRPr>
          </a:p>
        </p:txBody>
      </p:sp>
      <p:sp>
        <p:nvSpPr>
          <p:cNvPr id="130" name="Rectangle 92"/>
          <p:cNvSpPr>
            <a:spLocks noChangeArrowheads="1"/>
          </p:cNvSpPr>
          <p:nvPr/>
        </p:nvSpPr>
        <p:spPr bwMode="auto">
          <a:xfrm>
            <a:off x="6727825" y="641350"/>
            <a:ext cx="2706688" cy="625475"/>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3200" b="1" i="1" dirty="0">
                <a:solidFill>
                  <a:srgbClr val="66FFFF"/>
                </a:solidFill>
                <a:latin typeface="Kruti Dev 010" pitchFamily="2" charset="0"/>
              </a:rPr>
              <a:t> </a:t>
            </a:r>
            <a:endParaRPr lang="en-US" sz="1400" b="1" u="sng" dirty="0">
              <a:solidFill>
                <a:srgbClr val="66FFFF"/>
              </a:solidFill>
              <a:latin typeface="Kruti Dev 010" pitchFamily="2" charset="0"/>
            </a:endParaRPr>
          </a:p>
        </p:txBody>
      </p:sp>
      <p:sp>
        <p:nvSpPr>
          <p:cNvPr id="131" name="Rectangle 98"/>
          <p:cNvSpPr>
            <a:spLocks noChangeArrowheads="1"/>
          </p:cNvSpPr>
          <p:nvPr/>
        </p:nvSpPr>
        <p:spPr bwMode="auto">
          <a:xfrm>
            <a:off x="6472238" y="555625"/>
            <a:ext cx="3101975" cy="558800"/>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2800" b="1" i="1" dirty="0">
                <a:solidFill>
                  <a:schemeClr val="bg1"/>
                </a:solidFill>
                <a:latin typeface="Kruti Dev 010" pitchFamily="2" charset="0"/>
              </a:rPr>
              <a:t> </a:t>
            </a:r>
            <a:endParaRPr lang="en-US" b="1" u="sng" dirty="0">
              <a:solidFill>
                <a:schemeClr val="bg1"/>
              </a:solidFill>
              <a:latin typeface="Kruti Dev 010" pitchFamily="2" charset="0"/>
            </a:endParaRPr>
          </a:p>
        </p:txBody>
      </p:sp>
      <p:grpSp>
        <p:nvGrpSpPr>
          <p:cNvPr id="63532" name="Group 68"/>
          <p:cNvGrpSpPr>
            <a:grpSpLocks/>
          </p:cNvGrpSpPr>
          <p:nvPr/>
        </p:nvGrpSpPr>
        <p:grpSpPr bwMode="auto">
          <a:xfrm>
            <a:off x="3251200" y="2901950"/>
            <a:ext cx="712788" cy="1497013"/>
            <a:chOff x="6153150" y="2946399"/>
            <a:chExt cx="901700" cy="1682750"/>
          </a:xfrm>
        </p:grpSpPr>
        <p:grpSp>
          <p:nvGrpSpPr>
            <p:cNvPr id="63555" name="Group 85"/>
            <p:cNvGrpSpPr>
              <a:grpSpLocks/>
            </p:cNvGrpSpPr>
            <p:nvPr/>
          </p:nvGrpSpPr>
          <p:grpSpPr bwMode="auto">
            <a:xfrm>
              <a:off x="6153150" y="3681413"/>
              <a:ext cx="901700" cy="947736"/>
              <a:chOff x="1557" y="1007"/>
              <a:chExt cx="2105" cy="1949"/>
            </a:xfrm>
          </p:grpSpPr>
          <p:grpSp>
            <p:nvGrpSpPr>
              <p:cNvPr id="63557" name="Group 87"/>
              <p:cNvGrpSpPr>
                <a:grpSpLocks/>
              </p:cNvGrpSpPr>
              <p:nvPr/>
            </p:nvGrpSpPr>
            <p:grpSpPr bwMode="auto">
              <a:xfrm>
                <a:off x="1557" y="1209"/>
                <a:ext cx="2105" cy="1421"/>
                <a:chOff x="578" y="2316"/>
                <a:chExt cx="2105" cy="1421"/>
              </a:xfrm>
            </p:grpSpPr>
            <p:sp>
              <p:nvSpPr>
                <p:cNvPr id="63563" name="Freeform 88" descr="Cork"/>
                <p:cNvSpPr>
                  <a:spLocks/>
                </p:cNvSpPr>
                <p:nvPr/>
              </p:nvSpPr>
              <p:spPr bwMode="auto">
                <a:xfrm>
                  <a:off x="633" y="2316"/>
                  <a:ext cx="2050" cy="256"/>
                </a:xfrm>
                <a:custGeom>
                  <a:avLst/>
                  <a:gdLst>
                    <a:gd name="T0" fmla="*/ 2147483647 w 592"/>
                    <a:gd name="T1" fmla="*/ 2147483647 h 90"/>
                    <a:gd name="T2" fmla="*/ 2147483647 w 592"/>
                    <a:gd name="T3" fmla="*/ 2147483647 h 90"/>
                    <a:gd name="T4" fmla="*/ 2147483647 w 592"/>
                    <a:gd name="T5" fmla="*/ 2147483647 h 90"/>
                    <a:gd name="T6" fmla="*/ 2147483647 w 592"/>
                    <a:gd name="T7" fmla="*/ 2147483647 h 90"/>
                    <a:gd name="T8" fmla="*/ 2147483647 w 592"/>
                    <a:gd name="T9" fmla="*/ 2147483647 h 90"/>
                    <a:gd name="T10" fmla="*/ 2147483647 w 592"/>
                    <a:gd name="T11" fmla="*/ 2147483647 h 90"/>
                    <a:gd name="T12" fmla="*/ 2147483647 w 592"/>
                    <a:gd name="T13" fmla="*/ 2147483647 h 90"/>
                    <a:gd name="T14" fmla="*/ 2147483647 w 592"/>
                    <a:gd name="T15" fmla="*/ 2147483647 h 90"/>
                    <a:gd name="T16" fmla="*/ 2147483647 w 592"/>
                    <a:gd name="T17" fmla="*/ 2147483647 h 90"/>
                    <a:gd name="T18" fmla="*/ 2147483647 w 592"/>
                    <a:gd name="T19" fmla="*/ 2147483647 h 90"/>
                    <a:gd name="T20" fmla="*/ 2147483647 w 592"/>
                    <a:gd name="T21" fmla="*/ 0 h 90"/>
                    <a:gd name="T22" fmla="*/ 2147483647 w 592"/>
                    <a:gd name="T23" fmla="*/ 2147483647 h 90"/>
                    <a:gd name="T24" fmla="*/ 2147483647 w 592"/>
                    <a:gd name="T25" fmla="*/ 2147483647 h 90"/>
                    <a:gd name="T26" fmla="*/ 2147483647 w 592"/>
                    <a:gd name="T27" fmla="*/ 2147483647 h 90"/>
                    <a:gd name="T28" fmla="*/ 2147483647 w 592"/>
                    <a:gd name="T29" fmla="*/ 2147483647 h 90"/>
                    <a:gd name="T30" fmla="*/ 2147483647 w 592"/>
                    <a:gd name="T31" fmla="*/ 2147483647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2"/>
                    <a:gd name="T49" fmla="*/ 0 h 90"/>
                    <a:gd name="T50" fmla="*/ 592 w 592"/>
                    <a:gd name="T51" fmla="*/ 90 h 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2" h="90">
                      <a:moveTo>
                        <a:pt x="8" y="90"/>
                      </a:moveTo>
                      <a:cubicBezTo>
                        <a:pt x="0" y="78"/>
                        <a:pt x="10" y="51"/>
                        <a:pt x="22" y="44"/>
                      </a:cubicBezTo>
                      <a:cubicBezTo>
                        <a:pt x="27" y="35"/>
                        <a:pt x="23" y="39"/>
                        <a:pt x="34" y="36"/>
                      </a:cubicBezTo>
                      <a:cubicBezTo>
                        <a:pt x="38" y="34"/>
                        <a:pt x="46" y="32"/>
                        <a:pt x="46" y="32"/>
                      </a:cubicBezTo>
                      <a:cubicBezTo>
                        <a:pt x="72" y="33"/>
                        <a:pt x="84" y="35"/>
                        <a:pt x="112" y="34"/>
                      </a:cubicBezTo>
                      <a:cubicBezTo>
                        <a:pt x="125" y="35"/>
                        <a:pt x="138" y="38"/>
                        <a:pt x="152" y="40"/>
                      </a:cubicBezTo>
                      <a:cubicBezTo>
                        <a:pt x="158" y="42"/>
                        <a:pt x="170" y="46"/>
                        <a:pt x="170" y="46"/>
                      </a:cubicBezTo>
                      <a:cubicBezTo>
                        <a:pt x="192" y="42"/>
                        <a:pt x="215" y="46"/>
                        <a:pt x="238" y="52"/>
                      </a:cubicBezTo>
                      <a:cubicBezTo>
                        <a:pt x="271" y="50"/>
                        <a:pt x="304" y="47"/>
                        <a:pt x="338" y="44"/>
                      </a:cubicBezTo>
                      <a:cubicBezTo>
                        <a:pt x="381" y="33"/>
                        <a:pt x="427" y="24"/>
                        <a:pt x="472" y="16"/>
                      </a:cubicBezTo>
                      <a:cubicBezTo>
                        <a:pt x="488" y="12"/>
                        <a:pt x="503" y="4"/>
                        <a:pt x="520" y="0"/>
                      </a:cubicBezTo>
                      <a:cubicBezTo>
                        <a:pt x="537" y="0"/>
                        <a:pt x="554" y="0"/>
                        <a:pt x="572" y="2"/>
                      </a:cubicBezTo>
                      <a:cubicBezTo>
                        <a:pt x="582" y="3"/>
                        <a:pt x="587" y="21"/>
                        <a:pt x="590" y="30"/>
                      </a:cubicBezTo>
                      <a:cubicBezTo>
                        <a:pt x="590" y="32"/>
                        <a:pt x="592" y="36"/>
                        <a:pt x="592" y="36"/>
                      </a:cubicBezTo>
                      <a:cubicBezTo>
                        <a:pt x="588" y="45"/>
                        <a:pt x="589" y="52"/>
                        <a:pt x="582" y="60"/>
                      </a:cubicBezTo>
                      <a:cubicBezTo>
                        <a:pt x="579" y="67"/>
                        <a:pt x="577" y="66"/>
                        <a:pt x="584" y="66"/>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63564" name="Freeform 89" descr="Cork"/>
                <p:cNvSpPr>
                  <a:spLocks/>
                </p:cNvSpPr>
                <p:nvPr/>
              </p:nvSpPr>
              <p:spPr bwMode="auto">
                <a:xfrm>
                  <a:off x="578" y="2506"/>
                  <a:ext cx="2074" cy="1231"/>
                </a:xfrm>
                <a:custGeom>
                  <a:avLst/>
                  <a:gdLst>
                    <a:gd name="T0" fmla="*/ 2147483647 w 599"/>
                    <a:gd name="T1" fmla="*/ 0 h 432"/>
                    <a:gd name="T2" fmla="*/ 2147483647 w 599"/>
                    <a:gd name="T3" fmla="*/ 2147483647 h 432"/>
                    <a:gd name="T4" fmla="*/ 2147483647 w 599"/>
                    <a:gd name="T5" fmla="*/ 2147483647 h 432"/>
                    <a:gd name="T6" fmla="*/ 2147483647 w 599"/>
                    <a:gd name="T7" fmla="*/ 2147483647 h 432"/>
                    <a:gd name="T8" fmla="*/ 2147483647 w 599"/>
                    <a:gd name="T9" fmla="*/ 2147483647 h 432"/>
                    <a:gd name="T10" fmla="*/ 2147483647 w 599"/>
                    <a:gd name="T11" fmla="*/ 2147483647 h 432"/>
                    <a:gd name="T12" fmla="*/ 2147483647 w 599"/>
                    <a:gd name="T13" fmla="*/ 2147483647 h 432"/>
                    <a:gd name="T14" fmla="*/ 2147483647 w 599"/>
                    <a:gd name="T15" fmla="*/ 2147483647 h 432"/>
                    <a:gd name="T16" fmla="*/ 2147483647 w 599"/>
                    <a:gd name="T17" fmla="*/ 2147483647 h 432"/>
                    <a:gd name="T18" fmla="*/ 2147483647 w 599"/>
                    <a:gd name="T19" fmla="*/ 2147483647 h 432"/>
                    <a:gd name="T20" fmla="*/ 2147483647 w 599"/>
                    <a:gd name="T21" fmla="*/ 2147483647 h 432"/>
                    <a:gd name="T22" fmla="*/ 2147483647 w 599"/>
                    <a:gd name="T23" fmla="*/ 2147483647 h 432"/>
                    <a:gd name="T24" fmla="*/ 2147483647 w 599"/>
                    <a:gd name="T25" fmla="*/ 2147483647 h 432"/>
                    <a:gd name="T26" fmla="*/ 2147483647 w 599"/>
                    <a:gd name="T27" fmla="*/ 2147483647 h 432"/>
                    <a:gd name="T28" fmla="*/ 2147483647 w 599"/>
                    <a:gd name="T29" fmla="*/ 2147483647 h 432"/>
                    <a:gd name="T30" fmla="*/ 2147483647 w 599"/>
                    <a:gd name="T31" fmla="*/ 2147483647 h 432"/>
                    <a:gd name="T32" fmla="*/ 2147483647 w 599"/>
                    <a:gd name="T33" fmla="*/ 2147483647 h 432"/>
                    <a:gd name="T34" fmla="*/ 2147483647 w 599"/>
                    <a:gd name="T35" fmla="*/ 2147483647 h 432"/>
                    <a:gd name="T36" fmla="*/ 2147483647 w 599"/>
                    <a:gd name="T37" fmla="*/ 2147483647 h 432"/>
                    <a:gd name="T38" fmla="*/ 2147483647 w 599"/>
                    <a:gd name="T39" fmla="*/ 2147483647 h 432"/>
                    <a:gd name="T40" fmla="*/ 2147483647 w 599"/>
                    <a:gd name="T41" fmla="*/ 2147483647 h 432"/>
                    <a:gd name="T42" fmla="*/ 2147483647 w 599"/>
                    <a:gd name="T43" fmla="*/ 2147483647 h 432"/>
                    <a:gd name="T44" fmla="*/ 2147483647 w 599"/>
                    <a:gd name="T45" fmla="*/ 2147483647 h 432"/>
                    <a:gd name="T46" fmla="*/ 2147483647 w 599"/>
                    <a:gd name="T47" fmla="*/ 2147483647 h 432"/>
                    <a:gd name="T48" fmla="*/ 2147483647 w 599"/>
                    <a:gd name="T49" fmla="*/ 2147483647 h 432"/>
                    <a:gd name="T50" fmla="*/ 2147483647 w 599"/>
                    <a:gd name="T51" fmla="*/ 2147483647 h 432"/>
                    <a:gd name="T52" fmla="*/ 2147483647 w 599"/>
                    <a:gd name="T53" fmla="*/ 2147483647 h 432"/>
                    <a:gd name="T54" fmla="*/ 2147483647 w 599"/>
                    <a:gd name="T55" fmla="*/ 2147483647 h 432"/>
                    <a:gd name="T56" fmla="*/ 2147483647 w 599"/>
                    <a:gd name="T57" fmla="*/ 2147483647 h 432"/>
                    <a:gd name="T58" fmla="*/ 2147483647 w 599"/>
                    <a:gd name="T59" fmla="*/ 2147483647 h 432"/>
                    <a:gd name="T60" fmla="*/ 2147483647 w 599"/>
                    <a:gd name="T61" fmla="*/ 2147483647 h 4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99"/>
                    <a:gd name="T94" fmla="*/ 0 h 432"/>
                    <a:gd name="T95" fmla="*/ 599 w 599"/>
                    <a:gd name="T96" fmla="*/ 432 h 4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99" h="432">
                      <a:moveTo>
                        <a:pt x="599" y="0"/>
                      </a:moveTo>
                      <a:cubicBezTo>
                        <a:pt x="597" y="2"/>
                        <a:pt x="596" y="4"/>
                        <a:pt x="595" y="6"/>
                      </a:cubicBezTo>
                      <a:cubicBezTo>
                        <a:pt x="593" y="7"/>
                        <a:pt x="590" y="8"/>
                        <a:pt x="589" y="10"/>
                      </a:cubicBezTo>
                      <a:cubicBezTo>
                        <a:pt x="587" y="11"/>
                        <a:pt x="585" y="23"/>
                        <a:pt x="585" y="24"/>
                      </a:cubicBezTo>
                      <a:cubicBezTo>
                        <a:pt x="575" y="45"/>
                        <a:pt x="570" y="72"/>
                        <a:pt x="557" y="92"/>
                      </a:cubicBezTo>
                      <a:cubicBezTo>
                        <a:pt x="551" y="130"/>
                        <a:pt x="537" y="171"/>
                        <a:pt x="525" y="208"/>
                      </a:cubicBezTo>
                      <a:cubicBezTo>
                        <a:pt x="523" y="228"/>
                        <a:pt x="519" y="246"/>
                        <a:pt x="515" y="266"/>
                      </a:cubicBezTo>
                      <a:cubicBezTo>
                        <a:pt x="511" y="294"/>
                        <a:pt x="511" y="322"/>
                        <a:pt x="505" y="350"/>
                      </a:cubicBezTo>
                      <a:cubicBezTo>
                        <a:pt x="503" y="368"/>
                        <a:pt x="503" y="385"/>
                        <a:pt x="495" y="402"/>
                      </a:cubicBezTo>
                      <a:cubicBezTo>
                        <a:pt x="492" y="416"/>
                        <a:pt x="474" y="420"/>
                        <a:pt x="461" y="422"/>
                      </a:cubicBezTo>
                      <a:cubicBezTo>
                        <a:pt x="440" y="416"/>
                        <a:pt x="450" y="419"/>
                        <a:pt x="433" y="414"/>
                      </a:cubicBezTo>
                      <a:cubicBezTo>
                        <a:pt x="429" y="412"/>
                        <a:pt x="421" y="410"/>
                        <a:pt x="421" y="410"/>
                      </a:cubicBezTo>
                      <a:cubicBezTo>
                        <a:pt x="410" y="394"/>
                        <a:pt x="414" y="367"/>
                        <a:pt x="425" y="352"/>
                      </a:cubicBezTo>
                      <a:cubicBezTo>
                        <a:pt x="426" y="347"/>
                        <a:pt x="431" y="342"/>
                        <a:pt x="431" y="338"/>
                      </a:cubicBezTo>
                      <a:cubicBezTo>
                        <a:pt x="429" y="328"/>
                        <a:pt x="405" y="328"/>
                        <a:pt x="405" y="328"/>
                      </a:cubicBezTo>
                      <a:cubicBezTo>
                        <a:pt x="392" y="315"/>
                        <a:pt x="365" y="319"/>
                        <a:pt x="347" y="316"/>
                      </a:cubicBezTo>
                      <a:cubicBezTo>
                        <a:pt x="268" y="322"/>
                        <a:pt x="188" y="334"/>
                        <a:pt x="113" y="360"/>
                      </a:cubicBezTo>
                      <a:cubicBezTo>
                        <a:pt x="101" y="377"/>
                        <a:pt x="116" y="356"/>
                        <a:pt x="103" y="368"/>
                      </a:cubicBezTo>
                      <a:cubicBezTo>
                        <a:pt x="99" y="370"/>
                        <a:pt x="90" y="387"/>
                        <a:pt x="87" y="392"/>
                      </a:cubicBezTo>
                      <a:cubicBezTo>
                        <a:pt x="94" y="431"/>
                        <a:pt x="75" y="417"/>
                        <a:pt x="53" y="432"/>
                      </a:cubicBezTo>
                      <a:cubicBezTo>
                        <a:pt x="44" y="429"/>
                        <a:pt x="36" y="426"/>
                        <a:pt x="29" y="422"/>
                      </a:cubicBezTo>
                      <a:cubicBezTo>
                        <a:pt x="24" y="419"/>
                        <a:pt x="17" y="414"/>
                        <a:pt x="17" y="414"/>
                      </a:cubicBezTo>
                      <a:cubicBezTo>
                        <a:pt x="12" y="399"/>
                        <a:pt x="16" y="404"/>
                        <a:pt x="7" y="398"/>
                      </a:cubicBezTo>
                      <a:cubicBezTo>
                        <a:pt x="0" y="388"/>
                        <a:pt x="5" y="380"/>
                        <a:pt x="11" y="372"/>
                      </a:cubicBezTo>
                      <a:cubicBezTo>
                        <a:pt x="8" y="357"/>
                        <a:pt x="13" y="347"/>
                        <a:pt x="17" y="334"/>
                      </a:cubicBezTo>
                      <a:cubicBezTo>
                        <a:pt x="19" y="311"/>
                        <a:pt x="19" y="283"/>
                        <a:pt x="27" y="262"/>
                      </a:cubicBezTo>
                      <a:cubicBezTo>
                        <a:pt x="28" y="237"/>
                        <a:pt x="32" y="212"/>
                        <a:pt x="29" y="188"/>
                      </a:cubicBezTo>
                      <a:cubicBezTo>
                        <a:pt x="31" y="167"/>
                        <a:pt x="27" y="146"/>
                        <a:pt x="31" y="126"/>
                      </a:cubicBezTo>
                      <a:cubicBezTo>
                        <a:pt x="29" y="108"/>
                        <a:pt x="27" y="99"/>
                        <a:pt x="29" y="82"/>
                      </a:cubicBezTo>
                      <a:cubicBezTo>
                        <a:pt x="26" y="64"/>
                        <a:pt x="23" y="47"/>
                        <a:pt x="21" y="30"/>
                      </a:cubicBezTo>
                      <a:cubicBezTo>
                        <a:pt x="23" y="10"/>
                        <a:pt x="28" y="9"/>
                        <a:pt x="19" y="14"/>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grpSp>
          <p:sp>
            <p:nvSpPr>
              <p:cNvPr id="63558" name="Freeform 91"/>
              <p:cNvSpPr>
                <a:spLocks/>
              </p:cNvSpPr>
              <p:nvPr/>
            </p:nvSpPr>
            <p:spPr bwMode="auto">
              <a:xfrm>
                <a:off x="1616" y="2649"/>
                <a:ext cx="88" cy="277"/>
              </a:xfrm>
              <a:custGeom>
                <a:avLst/>
                <a:gdLst>
                  <a:gd name="T0" fmla="*/ 218 w 85"/>
                  <a:gd name="T1" fmla="*/ 3 h 318"/>
                  <a:gd name="T2" fmla="*/ 190 w 85"/>
                  <a:gd name="T3" fmla="*/ 3 h 318"/>
                  <a:gd name="T4" fmla="*/ 144 w 85"/>
                  <a:gd name="T5" fmla="*/ 3 h 318"/>
                  <a:gd name="T6" fmla="*/ 165 w 85"/>
                  <a:gd name="T7" fmla="*/ 3 h 318"/>
                  <a:gd name="T8" fmla="*/ 190 w 85"/>
                  <a:gd name="T9" fmla="*/ 3 h 318"/>
                  <a:gd name="T10" fmla="*/ 113 w 85"/>
                  <a:gd name="T11" fmla="*/ 3 h 318"/>
                  <a:gd name="T12" fmla="*/ 113 w 85"/>
                  <a:gd name="T13" fmla="*/ 3 h 318"/>
                  <a:gd name="T14" fmla="*/ 144 w 85"/>
                  <a:gd name="T15" fmla="*/ 3 h 318"/>
                  <a:gd name="T16" fmla="*/ 86 w 85"/>
                  <a:gd name="T17" fmla="*/ 3 h 318"/>
                  <a:gd name="T18" fmla="*/ 113 w 85"/>
                  <a:gd name="T19" fmla="*/ 3 h 318"/>
                  <a:gd name="T20" fmla="*/ 144 w 85"/>
                  <a:gd name="T21" fmla="*/ 3 h 318"/>
                  <a:gd name="T22" fmla="*/ 113 w 85"/>
                  <a:gd name="T23" fmla="*/ 3 h 318"/>
                  <a:gd name="T24" fmla="*/ 144 w 85"/>
                  <a:gd name="T25" fmla="*/ 3 h 318"/>
                  <a:gd name="T26" fmla="*/ 113 w 85"/>
                  <a:gd name="T27" fmla="*/ 3 h 318"/>
                  <a:gd name="T28" fmla="*/ 144 w 85"/>
                  <a:gd name="T29" fmla="*/ 3 h 318"/>
                  <a:gd name="T30" fmla="*/ 165 w 85"/>
                  <a:gd name="T31" fmla="*/ 3 h 318"/>
                  <a:gd name="T32" fmla="*/ 218 w 85"/>
                  <a:gd name="T33" fmla="*/ 3 h 318"/>
                  <a:gd name="T34" fmla="*/ 241 w 85"/>
                  <a:gd name="T35" fmla="*/ 3 h 318"/>
                  <a:gd name="T36" fmla="*/ 218 w 85"/>
                  <a:gd name="T37" fmla="*/ 3 h 318"/>
                  <a:gd name="T38" fmla="*/ 190 w 85"/>
                  <a:gd name="T39" fmla="*/ 3 h 318"/>
                  <a:gd name="T40" fmla="*/ 165 w 85"/>
                  <a:gd name="T41" fmla="*/ 3 h 318"/>
                  <a:gd name="T42" fmla="*/ 113 w 85"/>
                  <a:gd name="T43" fmla="*/ 3 h 318"/>
                  <a:gd name="T44" fmla="*/ 86 w 85"/>
                  <a:gd name="T45" fmla="*/ 3 h 318"/>
                  <a:gd name="T46" fmla="*/ 65 w 85"/>
                  <a:gd name="T47" fmla="*/ 3 h 318"/>
                  <a:gd name="T48" fmla="*/ 5 w 85"/>
                  <a:gd name="T49" fmla="*/ 3 h 318"/>
                  <a:gd name="T50" fmla="*/ 113 w 85"/>
                  <a:gd name="T51" fmla="*/ 3 h 318"/>
                  <a:gd name="T52" fmla="*/ 190 w 85"/>
                  <a:gd name="T53" fmla="*/ 3 h 318"/>
                  <a:gd name="T54" fmla="*/ 218 w 85"/>
                  <a:gd name="T55" fmla="*/ 3 h 318"/>
                  <a:gd name="T56" fmla="*/ 190 w 85"/>
                  <a:gd name="T57" fmla="*/ 3 h 318"/>
                  <a:gd name="T58" fmla="*/ 190 w 85"/>
                  <a:gd name="T59" fmla="*/ 3 h 318"/>
                  <a:gd name="T60" fmla="*/ 144 w 85"/>
                  <a:gd name="T61" fmla="*/ 3 h 318"/>
                  <a:gd name="T62" fmla="*/ 65 w 85"/>
                  <a:gd name="T63" fmla="*/ 3 h 318"/>
                  <a:gd name="T64" fmla="*/ 113 w 85"/>
                  <a:gd name="T65" fmla="*/ 3 h 318"/>
                  <a:gd name="T66" fmla="*/ 165 w 85"/>
                  <a:gd name="T67" fmla="*/ 3 h 318"/>
                  <a:gd name="T68" fmla="*/ 218 w 85"/>
                  <a:gd name="T69" fmla="*/ 3 h 3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318"/>
                  <a:gd name="T107" fmla="*/ 85 w 85"/>
                  <a:gd name="T108" fmla="*/ 318 h 3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318">
                    <a:moveTo>
                      <a:pt x="72" y="153"/>
                    </a:moveTo>
                    <a:cubicBezTo>
                      <a:pt x="69" y="125"/>
                      <a:pt x="70" y="96"/>
                      <a:pt x="64" y="69"/>
                    </a:cubicBezTo>
                    <a:cubicBezTo>
                      <a:pt x="61" y="58"/>
                      <a:pt x="57" y="43"/>
                      <a:pt x="47" y="43"/>
                    </a:cubicBezTo>
                    <a:cubicBezTo>
                      <a:pt x="37" y="43"/>
                      <a:pt x="55" y="69"/>
                      <a:pt x="55" y="69"/>
                    </a:cubicBezTo>
                    <a:cubicBezTo>
                      <a:pt x="58" y="55"/>
                      <a:pt x="67" y="40"/>
                      <a:pt x="64" y="27"/>
                    </a:cubicBezTo>
                    <a:cubicBezTo>
                      <a:pt x="61" y="17"/>
                      <a:pt x="41" y="0"/>
                      <a:pt x="38" y="10"/>
                    </a:cubicBezTo>
                    <a:cubicBezTo>
                      <a:pt x="30" y="27"/>
                      <a:pt x="61" y="111"/>
                      <a:pt x="38" y="43"/>
                    </a:cubicBezTo>
                    <a:cubicBezTo>
                      <a:pt x="46" y="96"/>
                      <a:pt x="56" y="134"/>
                      <a:pt x="47" y="187"/>
                    </a:cubicBezTo>
                    <a:cubicBezTo>
                      <a:pt x="41" y="178"/>
                      <a:pt x="31" y="171"/>
                      <a:pt x="30" y="161"/>
                    </a:cubicBezTo>
                    <a:cubicBezTo>
                      <a:pt x="28" y="149"/>
                      <a:pt x="26" y="128"/>
                      <a:pt x="38" y="128"/>
                    </a:cubicBezTo>
                    <a:cubicBezTo>
                      <a:pt x="49" y="128"/>
                      <a:pt x="47" y="172"/>
                      <a:pt x="47" y="161"/>
                    </a:cubicBezTo>
                    <a:cubicBezTo>
                      <a:pt x="47" y="141"/>
                      <a:pt x="38" y="121"/>
                      <a:pt x="38" y="102"/>
                    </a:cubicBezTo>
                    <a:cubicBezTo>
                      <a:pt x="38" y="84"/>
                      <a:pt x="47" y="135"/>
                      <a:pt x="47" y="153"/>
                    </a:cubicBezTo>
                    <a:cubicBezTo>
                      <a:pt x="47" y="164"/>
                      <a:pt x="38" y="130"/>
                      <a:pt x="38" y="119"/>
                    </a:cubicBezTo>
                    <a:cubicBezTo>
                      <a:pt x="38" y="110"/>
                      <a:pt x="44" y="135"/>
                      <a:pt x="47" y="144"/>
                    </a:cubicBezTo>
                    <a:cubicBezTo>
                      <a:pt x="49" y="152"/>
                      <a:pt x="52" y="161"/>
                      <a:pt x="55" y="170"/>
                    </a:cubicBezTo>
                    <a:cubicBezTo>
                      <a:pt x="73" y="83"/>
                      <a:pt x="55" y="148"/>
                      <a:pt x="72" y="203"/>
                    </a:cubicBezTo>
                    <a:cubicBezTo>
                      <a:pt x="74" y="211"/>
                      <a:pt x="77" y="220"/>
                      <a:pt x="80" y="229"/>
                    </a:cubicBezTo>
                    <a:cubicBezTo>
                      <a:pt x="77" y="245"/>
                      <a:pt x="85" y="269"/>
                      <a:pt x="72" y="279"/>
                    </a:cubicBezTo>
                    <a:cubicBezTo>
                      <a:pt x="66" y="282"/>
                      <a:pt x="39" y="202"/>
                      <a:pt x="64" y="271"/>
                    </a:cubicBezTo>
                    <a:cubicBezTo>
                      <a:pt x="61" y="285"/>
                      <a:pt x="66" y="305"/>
                      <a:pt x="55" y="313"/>
                    </a:cubicBezTo>
                    <a:cubicBezTo>
                      <a:pt x="46" y="318"/>
                      <a:pt x="40" y="297"/>
                      <a:pt x="38" y="288"/>
                    </a:cubicBezTo>
                    <a:cubicBezTo>
                      <a:pt x="31" y="260"/>
                      <a:pt x="32" y="231"/>
                      <a:pt x="30" y="203"/>
                    </a:cubicBezTo>
                    <a:cubicBezTo>
                      <a:pt x="27" y="217"/>
                      <a:pt x="35" y="241"/>
                      <a:pt x="22" y="246"/>
                    </a:cubicBezTo>
                    <a:cubicBezTo>
                      <a:pt x="10" y="250"/>
                      <a:pt x="6" y="224"/>
                      <a:pt x="5" y="212"/>
                    </a:cubicBezTo>
                    <a:cubicBezTo>
                      <a:pt x="0" y="173"/>
                      <a:pt x="15" y="167"/>
                      <a:pt x="38" y="144"/>
                    </a:cubicBezTo>
                    <a:cubicBezTo>
                      <a:pt x="46" y="152"/>
                      <a:pt x="58" y="158"/>
                      <a:pt x="64" y="170"/>
                    </a:cubicBezTo>
                    <a:cubicBezTo>
                      <a:pt x="70" y="185"/>
                      <a:pt x="72" y="203"/>
                      <a:pt x="72" y="220"/>
                    </a:cubicBezTo>
                    <a:cubicBezTo>
                      <a:pt x="72" y="231"/>
                      <a:pt x="66" y="198"/>
                      <a:pt x="64" y="187"/>
                    </a:cubicBezTo>
                    <a:cubicBezTo>
                      <a:pt x="78" y="124"/>
                      <a:pt x="84" y="73"/>
                      <a:pt x="64" y="10"/>
                    </a:cubicBezTo>
                    <a:cubicBezTo>
                      <a:pt x="58" y="18"/>
                      <a:pt x="54" y="28"/>
                      <a:pt x="47" y="35"/>
                    </a:cubicBezTo>
                    <a:cubicBezTo>
                      <a:pt x="40" y="40"/>
                      <a:pt x="23" y="34"/>
                      <a:pt x="22" y="43"/>
                    </a:cubicBezTo>
                    <a:cubicBezTo>
                      <a:pt x="19" y="60"/>
                      <a:pt x="38" y="94"/>
                      <a:pt x="38" y="94"/>
                    </a:cubicBezTo>
                    <a:cubicBezTo>
                      <a:pt x="57" y="39"/>
                      <a:pt x="38" y="80"/>
                      <a:pt x="55" y="136"/>
                    </a:cubicBezTo>
                    <a:cubicBezTo>
                      <a:pt x="57" y="143"/>
                      <a:pt x="66" y="147"/>
                      <a:pt x="72" y="153"/>
                    </a:cubicBezTo>
                    <a:close/>
                  </a:path>
                </a:pathLst>
              </a:custGeom>
              <a:solidFill>
                <a:schemeClr val="bg2"/>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63559" name="Freeform 92"/>
              <p:cNvSpPr>
                <a:spLocks/>
              </p:cNvSpPr>
              <p:nvPr/>
            </p:nvSpPr>
            <p:spPr bwMode="auto">
              <a:xfrm>
                <a:off x="1635" y="2647"/>
                <a:ext cx="109" cy="309"/>
              </a:xfrm>
              <a:custGeom>
                <a:avLst/>
                <a:gdLst>
                  <a:gd name="T0" fmla="*/ 1 w 105"/>
                  <a:gd name="T1" fmla="*/ 0 h 354"/>
                  <a:gd name="T2" fmla="*/ 306 w 105"/>
                  <a:gd name="T3" fmla="*/ 3 h 354"/>
                  <a:gd name="T4" fmla="*/ 240 w 105"/>
                  <a:gd name="T5" fmla="*/ 3 h 354"/>
                  <a:gd name="T6" fmla="*/ 276 w 105"/>
                  <a:gd name="T7" fmla="*/ 3 h 354"/>
                  <a:gd name="T8" fmla="*/ 276 w 105"/>
                  <a:gd name="T9" fmla="*/ 3 h 354"/>
                  <a:gd name="T10" fmla="*/ 321 w 105"/>
                  <a:gd name="T11" fmla="*/ 3 h 354"/>
                  <a:gd name="T12" fmla="*/ 321 w 105"/>
                  <a:gd name="T13" fmla="*/ 3 h 354"/>
                  <a:gd name="T14" fmla="*/ 276 w 105"/>
                  <a:gd name="T15" fmla="*/ 4 h 354"/>
                  <a:gd name="T16" fmla="*/ 227 w 105"/>
                  <a:gd name="T17" fmla="*/ 4 h 354"/>
                  <a:gd name="T18" fmla="*/ 52 w 105"/>
                  <a:gd name="T19" fmla="*/ 3 h 354"/>
                  <a:gd name="T20" fmla="*/ 12 w 105"/>
                  <a:gd name="T21" fmla="*/ 3 h 354"/>
                  <a:gd name="T22" fmla="*/ 52 w 105"/>
                  <a:gd name="T23" fmla="*/ 3 h 354"/>
                  <a:gd name="T24" fmla="*/ 9 w 105"/>
                  <a:gd name="T25" fmla="*/ 3 h 354"/>
                  <a:gd name="T26" fmla="*/ 64 w 105"/>
                  <a:gd name="T27" fmla="*/ 3 h 354"/>
                  <a:gd name="T28" fmla="*/ 6 w 105"/>
                  <a:gd name="T29" fmla="*/ 3 h 354"/>
                  <a:gd name="T30" fmla="*/ 1 w 105"/>
                  <a:gd name="T31" fmla="*/ 0 h 3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5"/>
                  <a:gd name="T49" fmla="*/ 0 h 354"/>
                  <a:gd name="T50" fmla="*/ 105 w 105"/>
                  <a:gd name="T51" fmla="*/ 354 h 3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5" h="354">
                    <a:moveTo>
                      <a:pt x="1" y="0"/>
                    </a:moveTo>
                    <a:cubicBezTo>
                      <a:pt x="19" y="11"/>
                      <a:pt x="67" y="3"/>
                      <a:pt x="92" y="5"/>
                    </a:cubicBezTo>
                    <a:cubicBezTo>
                      <a:pt x="87" y="16"/>
                      <a:pt x="83" y="22"/>
                      <a:pt x="73" y="29"/>
                    </a:cubicBezTo>
                    <a:cubicBezTo>
                      <a:pt x="76" y="39"/>
                      <a:pt x="80" y="50"/>
                      <a:pt x="84" y="61"/>
                    </a:cubicBezTo>
                    <a:cubicBezTo>
                      <a:pt x="80" y="89"/>
                      <a:pt x="73" y="118"/>
                      <a:pt x="84" y="146"/>
                    </a:cubicBezTo>
                    <a:cubicBezTo>
                      <a:pt x="86" y="158"/>
                      <a:pt x="89" y="158"/>
                      <a:pt x="97" y="168"/>
                    </a:cubicBezTo>
                    <a:cubicBezTo>
                      <a:pt x="101" y="194"/>
                      <a:pt x="99" y="212"/>
                      <a:pt x="97" y="240"/>
                    </a:cubicBezTo>
                    <a:cubicBezTo>
                      <a:pt x="103" y="261"/>
                      <a:pt x="105" y="319"/>
                      <a:pt x="84" y="336"/>
                    </a:cubicBezTo>
                    <a:cubicBezTo>
                      <a:pt x="80" y="347"/>
                      <a:pt x="79" y="351"/>
                      <a:pt x="68" y="354"/>
                    </a:cubicBezTo>
                    <a:cubicBezTo>
                      <a:pt x="38" y="351"/>
                      <a:pt x="24" y="348"/>
                      <a:pt x="14" y="320"/>
                    </a:cubicBezTo>
                    <a:cubicBezTo>
                      <a:pt x="12" y="307"/>
                      <a:pt x="7" y="294"/>
                      <a:pt x="12" y="282"/>
                    </a:cubicBezTo>
                    <a:cubicBezTo>
                      <a:pt x="7" y="269"/>
                      <a:pt x="10" y="257"/>
                      <a:pt x="14" y="245"/>
                    </a:cubicBezTo>
                    <a:cubicBezTo>
                      <a:pt x="2" y="199"/>
                      <a:pt x="13" y="146"/>
                      <a:pt x="9" y="98"/>
                    </a:cubicBezTo>
                    <a:cubicBezTo>
                      <a:pt x="11" y="79"/>
                      <a:pt x="13" y="62"/>
                      <a:pt x="20" y="45"/>
                    </a:cubicBezTo>
                    <a:cubicBezTo>
                      <a:pt x="17" y="29"/>
                      <a:pt x="20" y="18"/>
                      <a:pt x="6" y="13"/>
                    </a:cubicBezTo>
                    <a:cubicBezTo>
                      <a:pt x="0" y="3"/>
                      <a:pt x="1" y="8"/>
                      <a:pt x="1" y="0"/>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63560" name="Freeform 93"/>
              <p:cNvSpPr>
                <a:spLocks/>
              </p:cNvSpPr>
              <p:nvPr/>
            </p:nvSpPr>
            <p:spPr bwMode="auto">
              <a:xfrm>
                <a:off x="3008" y="2583"/>
                <a:ext cx="155" cy="328"/>
              </a:xfrm>
              <a:custGeom>
                <a:avLst/>
                <a:gdLst>
                  <a:gd name="T0" fmla="*/ 496 w 149"/>
                  <a:gd name="T1" fmla="*/ 3 h 376"/>
                  <a:gd name="T2" fmla="*/ 472 w 149"/>
                  <a:gd name="T3" fmla="*/ 3 h 376"/>
                  <a:gd name="T4" fmla="*/ 438 w 149"/>
                  <a:gd name="T5" fmla="*/ 3 h 376"/>
                  <a:gd name="T6" fmla="*/ 432 w 149"/>
                  <a:gd name="T7" fmla="*/ 3 h 376"/>
                  <a:gd name="T8" fmla="*/ 369 w 149"/>
                  <a:gd name="T9" fmla="*/ 3 h 376"/>
                  <a:gd name="T10" fmla="*/ 291 w 149"/>
                  <a:gd name="T11" fmla="*/ 3 h 376"/>
                  <a:gd name="T12" fmla="*/ 234 w 149"/>
                  <a:gd name="T13" fmla="*/ 4 h 376"/>
                  <a:gd name="T14" fmla="*/ 196 w 149"/>
                  <a:gd name="T15" fmla="*/ 4 h 376"/>
                  <a:gd name="T16" fmla="*/ 62 w 149"/>
                  <a:gd name="T17" fmla="*/ 4 h 376"/>
                  <a:gd name="T18" fmla="*/ 2 w 149"/>
                  <a:gd name="T19" fmla="*/ 4 h 376"/>
                  <a:gd name="T20" fmla="*/ 5 w 149"/>
                  <a:gd name="T21" fmla="*/ 3 h 376"/>
                  <a:gd name="T22" fmla="*/ 8 w 149"/>
                  <a:gd name="T23" fmla="*/ 3 h 376"/>
                  <a:gd name="T24" fmla="*/ 70 w 149"/>
                  <a:gd name="T25" fmla="*/ 3 h 376"/>
                  <a:gd name="T26" fmla="*/ 117 w 149"/>
                  <a:gd name="T27" fmla="*/ 3 h 376"/>
                  <a:gd name="T28" fmla="*/ 149 w 149"/>
                  <a:gd name="T29" fmla="*/ 3 h 376"/>
                  <a:gd name="T30" fmla="*/ 283 w 149"/>
                  <a:gd name="T31" fmla="*/ 3 h 376"/>
                  <a:gd name="T32" fmla="*/ 432 w 149"/>
                  <a:gd name="T33" fmla="*/ 3 h 376"/>
                  <a:gd name="T34" fmla="*/ 496 w 149"/>
                  <a:gd name="T35" fmla="*/ 3 h 3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9"/>
                  <a:gd name="T55" fmla="*/ 0 h 376"/>
                  <a:gd name="T56" fmla="*/ 149 w 149"/>
                  <a:gd name="T57" fmla="*/ 376 h 3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9" h="376">
                    <a:moveTo>
                      <a:pt x="141" y="20"/>
                    </a:moveTo>
                    <a:cubicBezTo>
                      <a:pt x="135" y="47"/>
                      <a:pt x="136" y="74"/>
                      <a:pt x="133" y="103"/>
                    </a:cubicBezTo>
                    <a:cubicBezTo>
                      <a:pt x="131" y="112"/>
                      <a:pt x="127" y="120"/>
                      <a:pt x="125" y="130"/>
                    </a:cubicBezTo>
                    <a:cubicBezTo>
                      <a:pt x="124" y="133"/>
                      <a:pt x="122" y="140"/>
                      <a:pt x="122" y="140"/>
                    </a:cubicBezTo>
                    <a:cubicBezTo>
                      <a:pt x="126" y="171"/>
                      <a:pt x="121" y="215"/>
                      <a:pt x="104" y="244"/>
                    </a:cubicBezTo>
                    <a:cubicBezTo>
                      <a:pt x="98" y="263"/>
                      <a:pt x="102" y="306"/>
                      <a:pt x="82" y="314"/>
                    </a:cubicBezTo>
                    <a:cubicBezTo>
                      <a:pt x="78" y="326"/>
                      <a:pt x="66" y="361"/>
                      <a:pt x="66" y="362"/>
                    </a:cubicBezTo>
                    <a:cubicBezTo>
                      <a:pt x="62" y="362"/>
                      <a:pt x="59" y="363"/>
                      <a:pt x="56" y="364"/>
                    </a:cubicBezTo>
                    <a:cubicBezTo>
                      <a:pt x="43" y="376"/>
                      <a:pt x="36" y="371"/>
                      <a:pt x="18" y="370"/>
                    </a:cubicBezTo>
                    <a:cubicBezTo>
                      <a:pt x="12" y="363"/>
                      <a:pt x="8" y="356"/>
                      <a:pt x="2" y="351"/>
                    </a:cubicBezTo>
                    <a:cubicBezTo>
                      <a:pt x="0" y="336"/>
                      <a:pt x="0" y="329"/>
                      <a:pt x="5" y="316"/>
                    </a:cubicBezTo>
                    <a:cubicBezTo>
                      <a:pt x="7" y="287"/>
                      <a:pt x="1" y="247"/>
                      <a:pt x="8" y="220"/>
                    </a:cubicBezTo>
                    <a:cubicBezTo>
                      <a:pt x="9" y="211"/>
                      <a:pt x="21" y="199"/>
                      <a:pt x="21" y="199"/>
                    </a:cubicBezTo>
                    <a:cubicBezTo>
                      <a:pt x="22" y="168"/>
                      <a:pt x="17" y="133"/>
                      <a:pt x="34" y="106"/>
                    </a:cubicBezTo>
                    <a:cubicBezTo>
                      <a:pt x="36" y="95"/>
                      <a:pt x="42" y="74"/>
                      <a:pt x="42" y="74"/>
                    </a:cubicBezTo>
                    <a:cubicBezTo>
                      <a:pt x="45" y="3"/>
                      <a:pt x="33" y="0"/>
                      <a:pt x="80" y="18"/>
                    </a:cubicBezTo>
                    <a:cubicBezTo>
                      <a:pt x="108" y="14"/>
                      <a:pt x="99" y="13"/>
                      <a:pt x="122" y="18"/>
                    </a:cubicBezTo>
                    <a:cubicBezTo>
                      <a:pt x="144" y="22"/>
                      <a:pt x="149" y="28"/>
                      <a:pt x="141" y="20"/>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63561" name="Freeform 94"/>
              <p:cNvSpPr>
                <a:spLocks/>
              </p:cNvSpPr>
              <p:nvPr/>
            </p:nvSpPr>
            <p:spPr bwMode="auto">
              <a:xfrm>
                <a:off x="1714" y="1020"/>
                <a:ext cx="99" cy="440"/>
              </a:xfrm>
              <a:custGeom>
                <a:avLst/>
                <a:gdLst>
                  <a:gd name="T0" fmla="*/ 68 w 96"/>
                  <a:gd name="T1" fmla="*/ 6 h 504"/>
                  <a:gd name="T2" fmla="*/ 161 w 96"/>
                  <a:gd name="T3" fmla="*/ 7 h 504"/>
                  <a:gd name="T4" fmla="*/ 192 w 96"/>
                  <a:gd name="T5" fmla="*/ 6 h 504"/>
                  <a:gd name="T6" fmla="*/ 192 w 96"/>
                  <a:gd name="T7" fmla="*/ 3 h 504"/>
                  <a:gd name="T8" fmla="*/ 237 w 96"/>
                  <a:gd name="T9" fmla="*/ 3 h 504"/>
                  <a:gd name="T10" fmla="*/ 255 w 96"/>
                  <a:gd name="T11" fmla="*/ 3 h 504"/>
                  <a:gd name="T12" fmla="*/ 237 w 96"/>
                  <a:gd name="T13" fmla="*/ 3 h 504"/>
                  <a:gd name="T14" fmla="*/ 206 w 96"/>
                  <a:gd name="T15" fmla="*/ 3 h 504"/>
                  <a:gd name="T16" fmla="*/ 74 w 96"/>
                  <a:gd name="T17" fmla="*/ 3 h 504"/>
                  <a:gd name="T18" fmla="*/ 68 w 96"/>
                  <a:gd name="T19" fmla="*/ 3 h 504"/>
                  <a:gd name="T20" fmla="*/ 80 w 96"/>
                  <a:gd name="T21" fmla="*/ 4 h 504"/>
                  <a:gd name="T22" fmla="*/ 104 w 96"/>
                  <a:gd name="T23" fmla="*/ 5 h 504"/>
                  <a:gd name="T24" fmla="*/ 64 w 96"/>
                  <a:gd name="T25" fmla="*/ 6 h 504"/>
                  <a:gd name="T26" fmla="*/ 68 w 96"/>
                  <a:gd name="T27" fmla="*/ 6 h 5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
                  <a:gd name="T43" fmla="*/ 0 h 504"/>
                  <a:gd name="T44" fmla="*/ 96 w 96"/>
                  <a:gd name="T45" fmla="*/ 504 h 5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6" h="504">
                    <a:moveTo>
                      <a:pt x="26" y="486"/>
                    </a:moveTo>
                    <a:cubicBezTo>
                      <a:pt x="50" y="492"/>
                      <a:pt x="38" y="489"/>
                      <a:pt x="61" y="494"/>
                    </a:cubicBezTo>
                    <a:cubicBezTo>
                      <a:pt x="69" y="480"/>
                      <a:pt x="66" y="465"/>
                      <a:pt x="72" y="451"/>
                    </a:cubicBezTo>
                    <a:cubicBezTo>
                      <a:pt x="77" y="408"/>
                      <a:pt x="82" y="366"/>
                      <a:pt x="72" y="323"/>
                    </a:cubicBezTo>
                    <a:cubicBezTo>
                      <a:pt x="73" y="288"/>
                      <a:pt x="75" y="247"/>
                      <a:pt x="88" y="214"/>
                    </a:cubicBezTo>
                    <a:cubicBezTo>
                      <a:pt x="93" y="179"/>
                      <a:pt x="89" y="192"/>
                      <a:pt x="96" y="174"/>
                    </a:cubicBezTo>
                    <a:cubicBezTo>
                      <a:pt x="94" y="116"/>
                      <a:pt x="92" y="96"/>
                      <a:pt x="88" y="51"/>
                    </a:cubicBezTo>
                    <a:cubicBezTo>
                      <a:pt x="90" y="21"/>
                      <a:pt x="89" y="26"/>
                      <a:pt x="77" y="6"/>
                    </a:cubicBezTo>
                    <a:cubicBezTo>
                      <a:pt x="43" y="8"/>
                      <a:pt x="39" y="0"/>
                      <a:pt x="29" y="25"/>
                    </a:cubicBezTo>
                    <a:cubicBezTo>
                      <a:pt x="31" y="56"/>
                      <a:pt x="37" y="90"/>
                      <a:pt x="26" y="121"/>
                    </a:cubicBezTo>
                    <a:cubicBezTo>
                      <a:pt x="49" y="199"/>
                      <a:pt x="0" y="279"/>
                      <a:pt x="32" y="363"/>
                    </a:cubicBezTo>
                    <a:cubicBezTo>
                      <a:pt x="33" y="379"/>
                      <a:pt x="34" y="390"/>
                      <a:pt x="40" y="406"/>
                    </a:cubicBezTo>
                    <a:cubicBezTo>
                      <a:pt x="34" y="428"/>
                      <a:pt x="29" y="450"/>
                      <a:pt x="24" y="473"/>
                    </a:cubicBezTo>
                    <a:cubicBezTo>
                      <a:pt x="25" y="479"/>
                      <a:pt x="44" y="504"/>
                      <a:pt x="26" y="486"/>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63562" name="Freeform 95"/>
              <p:cNvSpPr>
                <a:spLocks/>
              </p:cNvSpPr>
              <p:nvPr/>
            </p:nvSpPr>
            <p:spPr bwMode="auto">
              <a:xfrm>
                <a:off x="3431" y="1007"/>
                <a:ext cx="156" cy="358"/>
              </a:xfrm>
              <a:custGeom>
                <a:avLst/>
                <a:gdLst>
                  <a:gd name="T0" fmla="*/ 5 w 150"/>
                  <a:gd name="T1" fmla="*/ 5 h 410"/>
                  <a:gd name="T2" fmla="*/ 141 w 150"/>
                  <a:gd name="T3" fmla="*/ 5 h 410"/>
                  <a:gd name="T4" fmla="*/ 281 w 150"/>
                  <a:gd name="T5" fmla="*/ 5 h 410"/>
                  <a:gd name="T6" fmla="*/ 329 w 150"/>
                  <a:gd name="T7" fmla="*/ 4 h 410"/>
                  <a:gd name="T8" fmla="*/ 402 w 150"/>
                  <a:gd name="T9" fmla="*/ 3 h 410"/>
                  <a:gd name="T10" fmla="*/ 450 w 150"/>
                  <a:gd name="T11" fmla="*/ 3 h 410"/>
                  <a:gd name="T12" fmla="*/ 475 w 150"/>
                  <a:gd name="T13" fmla="*/ 3 h 410"/>
                  <a:gd name="T14" fmla="*/ 487 w 150"/>
                  <a:gd name="T15" fmla="*/ 3 h 410"/>
                  <a:gd name="T16" fmla="*/ 506 w 150"/>
                  <a:gd name="T17" fmla="*/ 3 h 410"/>
                  <a:gd name="T18" fmla="*/ 513 w 150"/>
                  <a:gd name="T19" fmla="*/ 3 h 410"/>
                  <a:gd name="T20" fmla="*/ 456 w 150"/>
                  <a:gd name="T21" fmla="*/ 0 h 410"/>
                  <a:gd name="T22" fmla="*/ 329 w 150"/>
                  <a:gd name="T23" fmla="*/ 3 h 410"/>
                  <a:gd name="T24" fmla="*/ 270 w 150"/>
                  <a:gd name="T25" fmla="*/ 3 h 410"/>
                  <a:gd name="T26" fmla="*/ 233 w 150"/>
                  <a:gd name="T27" fmla="*/ 3 h 410"/>
                  <a:gd name="T28" fmla="*/ 201 w 150"/>
                  <a:gd name="T29" fmla="*/ 3 h 410"/>
                  <a:gd name="T30" fmla="*/ 147 w 150"/>
                  <a:gd name="T31" fmla="*/ 3 h 410"/>
                  <a:gd name="T32" fmla="*/ 141 w 150"/>
                  <a:gd name="T33" fmla="*/ 3 h 410"/>
                  <a:gd name="T34" fmla="*/ 116 w 150"/>
                  <a:gd name="T35" fmla="*/ 3 h 410"/>
                  <a:gd name="T36" fmla="*/ 108 w 150"/>
                  <a:gd name="T37" fmla="*/ 3 h 410"/>
                  <a:gd name="T38" fmla="*/ 96 w 150"/>
                  <a:gd name="T39" fmla="*/ 3 h 410"/>
                  <a:gd name="T40" fmla="*/ 58 w 150"/>
                  <a:gd name="T41" fmla="*/ 4 h 410"/>
                  <a:gd name="T42" fmla="*/ 10 w 150"/>
                  <a:gd name="T43" fmla="*/ 5 h 410"/>
                  <a:gd name="T44" fmla="*/ 2 w 150"/>
                  <a:gd name="T45" fmla="*/ 5 h 410"/>
                  <a:gd name="T46" fmla="*/ 5 w 150"/>
                  <a:gd name="T47" fmla="*/ 5 h 4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0"/>
                  <a:gd name="T73" fmla="*/ 0 h 410"/>
                  <a:gd name="T74" fmla="*/ 150 w 150"/>
                  <a:gd name="T75" fmla="*/ 410 h 41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0" h="410">
                    <a:moveTo>
                      <a:pt x="5" y="381"/>
                    </a:moveTo>
                    <a:cubicBezTo>
                      <a:pt x="18" y="394"/>
                      <a:pt x="19" y="403"/>
                      <a:pt x="40" y="410"/>
                    </a:cubicBezTo>
                    <a:cubicBezTo>
                      <a:pt x="55" y="408"/>
                      <a:pt x="66" y="407"/>
                      <a:pt x="80" y="402"/>
                    </a:cubicBezTo>
                    <a:cubicBezTo>
                      <a:pt x="98" y="383"/>
                      <a:pt x="80" y="405"/>
                      <a:pt x="93" y="362"/>
                    </a:cubicBezTo>
                    <a:cubicBezTo>
                      <a:pt x="101" y="335"/>
                      <a:pt x="109" y="307"/>
                      <a:pt x="114" y="280"/>
                    </a:cubicBezTo>
                    <a:cubicBezTo>
                      <a:pt x="111" y="260"/>
                      <a:pt x="115" y="232"/>
                      <a:pt x="128" y="216"/>
                    </a:cubicBezTo>
                    <a:cubicBezTo>
                      <a:pt x="130" y="207"/>
                      <a:pt x="136" y="192"/>
                      <a:pt x="136" y="192"/>
                    </a:cubicBezTo>
                    <a:cubicBezTo>
                      <a:pt x="136" y="167"/>
                      <a:pt x="135" y="141"/>
                      <a:pt x="138" y="117"/>
                    </a:cubicBezTo>
                    <a:cubicBezTo>
                      <a:pt x="138" y="111"/>
                      <a:pt x="144" y="101"/>
                      <a:pt x="144" y="101"/>
                    </a:cubicBezTo>
                    <a:cubicBezTo>
                      <a:pt x="144" y="86"/>
                      <a:pt x="150" y="63"/>
                      <a:pt x="146" y="48"/>
                    </a:cubicBezTo>
                    <a:cubicBezTo>
                      <a:pt x="144" y="30"/>
                      <a:pt x="144" y="11"/>
                      <a:pt x="130" y="0"/>
                    </a:cubicBezTo>
                    <a:cubicBezTo>
                      <a:pt x="117" y="6"/>
                      <a:pt x="105" y="7"/>
                      <a:pt x="93" y="13"/>
                    </a:cubicBezTo>
                    <a:cubicBezTo>
                      <a:pt x="84" y="27"/>
                      <a:pt x="91" y="38"/>
                      <a:pt x="77" y="53"/>
                    </a:cubicBezTo>
                    <a:cubicBezTo>
                      <a:pt x="83" y="77"/>
                      <a:pt x="81" y="118"/>
                      <a:pt x="66" y="138"/>
                    </a:cubicBezTo>
                    <a:cubicBezTo>
                      <a:pt x="63" y="146"/>
                      <a:pt x="59" y="153"/>
                      <a:pt x="58" y="162"/>
                    </a:cubicBezTo>
                    <a:cubicBezTo>
                      <a:pt x="53" y="185"/>
                      <a:pt x="58" y="199"/>
                      <a:pt x="42" y="216"/>
                    </a:cubicBezTo>
                    <a:cubicBezTo>
                      <a:pt x="41" y="219"/>
                      <a:pt x="41" y="222"/>
                      <a:pt x="40" y="226"/>
                    </a:cubicBezTo>
                    <a:cubicBezTo>
                      <a:pt x="38" y="228"/>
                      <a:pt x="34" y="229"/>
                      <a:pt x="34" y="232"/>
                    </a:cubicBezTo>
                    <a:cubicBezTo>
                      <a:pt x="32" y="237"/>
                      <a:pt x="33" y="244"/>
                      <a:pt x="32" y="250"/>
                    </a:cubicBezTo>
                    <a:cubicBezTo>
                      <a:pt x="31" y="252"/>
                      <a:pt x="30" y="255"/>
                      <a:pt x="29" y="258"/>
                    </a:cubicBezTo>
                    <a:cubicBezTo>
                      <a:pt x="26" y="290"/>
                      <a:pt x="20" y="317"/>
                      <a:pt x="16" y="349"/>
                    </a:cubicBezTo>
                    <a:cubicBezTo>
                      <a:pt x="14" y="359"/>
                      <a:pt x="17" y="372"/>
                      <a:pt x="10" y="381"/>
                    </a:cubicBezTo>
                    <a:cubicBezTo>
                      <a:pt x="7" y="383"/>
                      <a:pt x="5" y="386"/>
                      <a:pt x="2" y="386"/>
                    </a:cubicBezTo>
                    <a:cubicBezTo>
                      <a:pt x="0" y="386"/>
                      <a:pt x="4" y="382"/>
                      <a:pt x="5" y="381"/>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grpSp>
        <p:sp>
          <p:nvSpPr>
            <p:cNvPr id="134" name="Rectangle 96"/>
            <p:cNvSpPr>
              <a:spLocks noChangeArrowheads="1"/>
            </p:cNvSpPr>
            <p:nvPr/>
          </p:nvSpPr>
          <p:spPr bwMode="auto">
            <a:xfrm>
              <a:off x="6199340" y="2946399"/>
              <a:ext cx="180742" cy="515711"/>
            </a:xfrm>
            <a:prstGeom prst="rect">
              <a:avLst/>
            </a:prstGeom>
            <a:noFill/>
            <a:ln>
              <a:noFill/>
            </a:ln>
            <a:effectLst>
              <a:outerShdw blurRad="63500" dist="46662" dir="2115817" algn="ctr" rotWithShape="0">
                <a:schemeClr val="bg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spAutoFit/>
            </a:bodyPr>
            <a:lstStyle/>
            <a:p>
              <a:pPr>
                <a:defRPr/>
              </a:pPr>
              <a:endParaRPr lang="en-US" sz="2400" i="1" dirty="0">
                <a:solidFill>
                  <a:srgbClr val="FFFFFF"/>
                </a:solidFill>
                <a:latin typeface="Kruti Dev 010" pitchFamily="2" charset="0"/>
                <a:ea typeface="+mn-ea"/>
                <a:cs typeface="+mn-cs"/>
              </a:endParaRPr>
            </a:p>
          </p:txBody>
        </p:sp>
      </p:grpSp>
      <p:sp>
        <p:nvSpPr>
          <p:cNvPr id="63533" name="Rectangle 71"/>
          <p:cNvSpPr>
            <a:spLocks noChangeArrowheads="1"/>
          </p:cNvSpPr>
          <p:nvPr/>
        </p:nvSpPr>
        <p:spPr bwMode="auto">
          <a:xfrm>
            <a:off x="2217738" y="1835150"/>
            <a:ext cx="11430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3200" b="1">
                <a:latin typeface="Kruti Dev 010" charset="0"/>
              </a:rPr>
              <a:t>U;kf;;ksa</a:t>
            </a:r>
          </a:p>
        </p:txBody>
      </p:sp>
      <p:sp>
        <p:nvSpPr>
          <p:cNvPr id="144" name="Rectangle 72"/>
          <p:cNvSpPr>
            <a:spLocks noChangeArrowheads="1"/>
          </p:cNvSpPr>
          <p:nvPr/>
        </p:nvSpPr>
        <p:spPr bwMode="auto">
          <a:xfrm>
            <a:off x="2403475" y="2249488"/>
            <a:ext cx="534988" cy="49212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defRPr/>
            </a:pPr>
            <a:r>
              <a:rPr lang="en-US" sz="3200" b="1" dirty="0">
                <a:latin typeface="Kruti Dev 010" pitchFamily="2" charset="0"/>
              </a:rPr>
              <a:t>:Fk</a:t>
            </a:r>
          </a:p>
        </p:txBody>
      </p:sp>
      <p:sp>
        <p:nvSpPr>
          <p:cNvPr id="145" name="Rectangle 75"/>
          <p:cNvSpPr>
            <a:spLocks noChangeArrowheads="1"/>
          </p:cNvSpPr>
          <p:nvPr/>
        </p:nvSpPr>
        <p:spPr bwMode="auto">
          <a:xfrm>
            <a:off x="2243138" y="468313"/>
            <a:ext cx="839787" cy="492125"/>
          </a:xfrm>
          <a:prstGeom prst="rect">
            <a:avLst/>
          </a:prstGeom>
          <a:noFill/>
          <a:ln>
            <a:noFill/>
          </a:ln>
          <a:effectLst>
            <a:outerShdw blurRad="63500" dist="46662" dir="3284183"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defRPr/>
            </a:pPr>
            <a:r>
              <a:rPr lang="en-US" sz="3200" b="1">
                <a:latin typeface="Kruti Dev 010" charset="0"/>
              </a:rPr>
              <a:t>;gks</a:t>
            </a:r>
            <a:r>
              <a:rPr lang="ja-JP" altLang="en-US" sz="3200" b="1">
                <a:latin typeface="Kruti Dev 010" charset="0"/>
              </a:rPr>
              <a:t>’</a:t>
            </a:r>
            <a:r>
              <a:rPr lang="en-US" sz="3200" b="1">
                <a:latin typeface="Kruti Dev 010" charset="0"/>
              </a:rPr>
              <a:t>kq</a:t>
            </a:r>
            <a:endParaRPr lang="en-US" sz="3200">
              <a:latin typeface="Kruti Dev 010" charset="0"/>
            </a:endParaRPr>
          </a:p>
        </p:txBody>
      </p:sp>
      <p:sp>
        <p:nvSpPr>
          <p:cNvPr id="63536" name="Text Box 119"/>
          <p:cNvSpPr txBox="1">
            <a:spLocks noChangeArrowheads="1"/>
          </p:cNvSpPr>
          <p:nvPr/>
        </p:nvSpPr>
        <p:spPr bwMode="auto">
          <a:xfrm rot="-5400000">
            <a:off x="-1193006" y="3410744"/>
            <a:ext cx="56149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2800" b="1">
                <a:latin typeface="Kruti Dev 010" charset="0"/>
              </a:rPr>
              <a:t>bfrgkl ¼ƒ„½</a:t>
            </a:r>
            <a:endParaRPr lang="en-US" sz="2800">
              <a:latin typeface="Kruti Dev 010" charset="0"/>
            </a:endParaRPr>
          </a:p>
        </p:txBody>
      </p:sp>
      <p:sp>
        <p:nvSpPr>
          <p:cNvPr id="63537" name="Rectangle 29"/>
          <p:cNvSpPr>
            <a:spLocks noChangeArrowheads="1"/>
          </p:cNvSpPr>
          <p:nvPr/>
        </p:nvSpPr>
        <p:spPr bwMode="auto">
          <a:xfrm>
            <a:off x="1903413" y="3465513"/>
            <a:ext cx="34448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600" b="1">
                <a:solidFill>
                  <a:srgbClr val="000000"/>
                </a:solidFill>
                <a:latin typeface="Kruti Dev 010" charset="0"/>
              </a:rPr>
              <a:t>¼,l½</a:t>
            </a:r>
            <a:endParaRPr lang="en-US" sz="1600">
              <a:latin typeface="Kruti Dev 010" charset="0"/>
            </a:endParaRPr>
          </a:p>
        </p:txBody>
      </p:sp>
      <p:sp>
        <p:nvSpPr>
          <p:cNvPr id="63538" name="Rectangle 30"/>
          <p:cNvSpPr>
            <a:spLocks noChangeArrowheads="1"/>
          </p:cNvSpPr>
          <p:nvPr/>
        </p:nvSpPr>
        <p:spPr bwMode="auto">
          <a:xfrm>
            <a:off x="1912938" y="4316413"/>
            <a:ext cx="34448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600" b="1">
                <a:solidFill>
                  <a:srgbClr val="000000"/>
                </a:solidFill>
                <a:latin typeface="Kruti Dev 010" charset="0"/>
              </a:rPr>
              <a:t>¼,l½</a:t>
            </a:r>
          </a:p>
        </p:txBody>
      </p:sp>
      <p:sp>
        <p:nvSpPr>
          <p:cNvPr id="63539" name="Rectangle 31"/>
          <p:cNvSpPr>
            <a:spLocks noChangeArrowheads="1"/>
          </p:cNvSpPr>
          <p:nvPr/>
        </p:nvSpPr>
        <p:spPr bwMode="auto">
          <a:xfrm>
            <a:off x="1900238" y="4786313"/>
            <a:ext cx="7651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600" b="1">
                <a:solidFill>
                  <a:srgbClr val="000000"/>
                </a:solidFill>
                <a:latin typeface="Kruti Dev 010" charset="0"/>
              </a:rPr>
              <a:t>¼lh MCY;w½</a:t>
            </a:r>
          </a:p>
        </p:txBody>
      </p:sp>
      <p:sp>
        <p:nvSpPr>
          <p:cNvPr id="63540" name="Rectangle 32"/>
          <p:cNvSpPr>
            <a:spLocks noChangeArrowheads="1"/>
          </p:cNvSpPr>
          <p:nvPr/>
        </p:nvSpPr>
        <p:spPr bwMode="auto">
          <a:xfrm>
            <a:off x="1816100" y="3990975"/>
            <a:ext cx="7080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l"/>
            <a:r>
              <a:rPr lang="en-US" sz="1600" b="1">
                <a:solidFill>
                  <a:srgbClr val="000000"/>
                </a:solidFill>
                <a:latin typeface="Kruti Dev 010" charset="0"/>
              </a:rPr>
              <a:t>¼Mh½</a:t>
            </a:r>
          </a:p>
        </p:txBody>
      </p:sp>
      <p:sp>
        <p:nvSpPr>
          <p:cNvPr id="151" name="Rectangle 97"/>
          <p:cNvSpPr>
            <a:spLocks noChangeArrowheads="1"/>
          </p:cNvSpPr>
          <p:nvPr/>
        </p:nvSpPr>
        <p:spPr bwMode="auto">
          <a:xfrm>
            <a:off x="3268663" y="3717925"/>
            <a:ext cx="530225" cy="950913"/>
          </a:xfrm>
          <a:prstGeom prst="rect">
            <a:avLst/>
          </a:prstGeom>
          <a:noFill/>
          <a:ln>
            <a:noFill/>
          </a:ln>
          <a:effectLst>
            <a:outerShdw blurRad="63500" dist="46662" dir="2115817" algn="ctr" rotWithShape="0">
              <a:schemeClr val="bg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spAutoFit/>
          </a:bodyPr>
          <a:lstStyle/>
          <a:p>
            <a:pPr>
              <a:defRPr/>
            </a:pPr>
            <a:r>
              <a:rPr lang="en-US" sz="2800" i="1" dirty="0">
                <a:solidFill>
                  <a:srgbClr val="000000"/>
                </a:solidFill>
                <a:latin typeface="Kruti Dev 010" pitchFamily="2" charset="0"/>
              </a:rPr>
              <a:t>Mh</a:t>
            </a:r>
          </a:p>
          <a:p>
            <a:pPr>
              <a:defRPr/>
            </a:pPr>
            <a:r>
              <a:rPr lang="en-US" sz="2800" i="1" dirty="0">
                <a:solidFill>
                  <a:srgbClr val="000000"/>
                </a:solidFill>
                <a:latin typeface="Kruti Dev 010" pitchFamily="2" charset="0"/>
              </a:rPr>
              <a:t>lh</a:t>
            </a:r>
            <a:endParaRPr lang="en-US" sz="2000" i="1" dirty="0">
              <a:solidFill>
                <a:srgbClr val="000000"/>
              </a:solidFill>
              <a:latin typeface="Kruti Dev 010" pitchFamily="2" charset="0"/>
            </a:endParaRPr>
          </a:p>
        </p:txBody>
      </p:sp>
      <p:sp>
        <p:nvSpPr>
          <p:cNvPr id="152" name="Rectangle 151"/>
          <p:cNvSpPr>
            <a:spLocks noChangeArrowheads="1"/>
          </p:cNvSpPr>
          <p:nvPr/>
        </p:nvSpPr>
        <p:spPr bwMode="auto">
          <a:xfrm>
            <a:off x="6289675" y="347710"/>
            <a:ext cx="3571875" cy="1896481"/>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gn="ctr">
              <a:lnSpc>
                <a:spcPct val="110000"/>
              </a:lnSpc>
              <a:spcBef>
                <a:spcPts val="0"/>
              </a:spcBef>
              <a:defRPr/>
            </a:pPr>
            <a:r>
              <a:rPr lang="en-US" sz="3600" b="1" i="1" dirty="0">
                <a:ln>
                  <a:solidFill>
                    <a:schemeClr val="bg1"/>
                  </a:solidFill>
                </a:ln>
                <a:solidFill>
                  <a:schemeClr val="bg1"/>
                </a:solidFill>
                <a:latin typeface="Kruti Dev 010" pitchFamily="2" charset="0"/>
              </a:rPr>
              <a:t>iqjkus fu;e dh</a:t>
            </a:r>
          </a:p>
          <a:p>
            <a:pPr algn="ctr">
              <a:lnSpc>
                <a:spcPct val="110000"/>
              </a:lnSpc>
              <a:spcBef>
                <a:spcPts val="0"/>
              </a:spcBef>
              <a:defRPr/>
            </a:pPr>
            <a:r>
              <a:rPr lang="en-US" sz="3600" b="1" i="1" dirty="0">
                <a:ln>
                  <a:solidFill>
                    <a:schemeClr val="bg1"/>
                  </a:solidFill>
                </a:ln>
                <a:solidFill>
                  <a:schemeClr val="bg1"/>
                </a:solidFill>
                <a:latin typeface="Kruti Dev 010" pitchFamily="2" charset="0"/>
              </a:rPr>
              <a:t>iqLrdsa fu;ksftr djuk</a:t>
            </a:r>
            <a:endParaRPr lang="en-US" sz="3600" b="1" dirty="0">
              <a:ln>
                <a:solidFill>
                  <a:schemeClr val="bg1"/>
                </a:solidFill>
              </a:ln>
              <a:solidFill>
                <a:schemeClr val="bg1"/>
              </a:solidFill>
              <a:latin typeface="Kruti Dev 010" pitchFamily="2" charset="0"/>
            </a:endParaRPr>
          </a:p>
        </p:txBody>
      </p:sp>
      <p:sp>
        <p:nvSpPr>
          <p:cNvPr id="153" name="Rectangle 230"/>
          <p:cNvSpPr>
            <a:spLocks noChangeArrowheads="1"/>
          </p:cNvSpPr>
          <p:nvPr/>
        </p:nvSpPr>
        <p:spPr bwMode="auto">
          <a:xfrm>
            <a:off x="5217785" y="2467359"/>
            <a:ext cx="4349750" cy="828432"/>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gn="ctr">
              <a:lnSpc>
                <a:spcPct val="50000"/>
              </a:lnSpc>
              <a:spcBef>
                <a:spcPct val="50000"/>
              </a:spcBef>
              <a:defRPr/>
            </a:pPr>
            <a:r>
              <a:rPr lang="en-US" sz="4800" b="1" i="1" dirty="0">
                <a:ln>
                  <a:solidFill>
                    <a:schemeClr val="bg1"/>
                  </a:solidFill>
                </a:ln>
                <a:solidFill>
                  <a:schemeClr val="bg1"/>
                </a:solidFill>
                <a:latin typeface="Kruti Dev 010" pitchFamily="2" charset="0"/>
              </a:rPr>
              <a:t>iqLrdsa fu;ksftr djuk</a:t>
            </a:r>
            <a:endParaRPr lang="en-US" sz="2400" b="1" u="sng" dirty="0">
              <a:ln>
                <a:solidFill>
                  <a:schemeClr val="bg1"/>
                </a:solidFill>
              </a:ln>
              <a:solidFill>
                <a:schemeClr val="bg1"/>
              </a:solidFill>
              <a:latin typeface="Kruti Dev 010" pitchFamily="2" charset="0"/>
            </a:endParaRPr>
          </a:p>
        </p:txBody>
      </p:sp>
      <p:sp>
        <p:nvSpPr>
          <p:cNvPr id="154" name="Text Box 232"/>
          <p:cNvSpPr txBox="1">
            <a:spLocks noChangeArrowheads="1"/>
          </p:cNvSpPr>
          <p:nvPr/>
        </p:nvSpPr>
        <p:spPr bwMode="auto">
          <a:xfrm>
            <a:off x="5586413" y="4233863"/>
            <a:ext cx="3621087" cy="646331"/>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p>
            <a:pPr algn="ctr">
              <a:spcBef>
                <a:spcPct val="50000"/>
              </a:spcBef>
              <a:defRPr/>
            </a:pPr>
            <a:r>
              <a:rPr lang="en-US" sz="3600" b="1" dirty="0">
                <a:ln>
                  <a:solidFill>
                    <a:srgbClr val="FFFF00"/>
                  </a:solidFill>
                </a:ln>
                <a:solidFill>
                  <a:srgbClr val="FFEA18"/>
                </a:solidFill>
                <a:latin typeface="Kruti Dev 010" pitchFamily="2" charset="0"/>
                <a:ea typeface="+mn-ea"/>
                <a:cs typeface="+mn-cs"/>
              </a:rPr>
              <a:t>dh </a:t>
            </a:r>
            <a:r>
              <a:rPr lang="en-US" sz="3600" b="1" dirty="0">
                <a:solidFill>
                  <a:srgbClr val="FFFF00"/>
                </a:solidFill>
                <a:latin typeface="Kruti Dev 010" pitchFamily="2" charset="0"/>
                <a:ea typeface="ＭＳ Ｐゴシック" pitchFamily="34" charset="-128"/>
                <a:cs typeface="+mn-cs"/>
              </a:rPr>
              <a:t>ƒ„</a:t>
            </a:r>
            <a:r>
              <a:rPr lang="en-US" sz="3600" b="1" dirty="0">
                <a:ln>
                  <a:solidFill>
                    <a:srgbClr val="FFFF00"/>
                  </a:solidFill>
                </a:ln>
                <a:solidFill>
                  <a:srgbClr val="FFEA18"/>
                </a:solidFill>
                <a:latin typeface="Kruti Dev 010" pitchFamily="2" charset="0"/>
                <a:ea typeface="+mn-ea"/>
                <a:cs typeface="+mn-cs"/>
              </a:rPr>
              <a:t> iqLrdsa</a:t>
            </a:r>
          </a:p>
        </p:txBody>
      </p:sp>
      <p:sp>
        <p:nvSpPr>
          <p:cNvPr id="155" name="Text Box 231"/>
          <p:cNvSpPr txBox="1">
            <a:spLocks noChangeArrowheads="1"/>
          </p:cNvSpPr>
          <p:nvPr/>
        </p:nvSpPr>
        <p:spPr bwMode="auto">
          <a:xfrm>
            <a:off x="5232400" y="3475038"/>
            <a:ext cx="4330700" cy="692497"/>
          </a:xfrm>
          <a:prstGeom prst="rect">
            <a:avLst/>
          </a:prstGeom>
          <a:noFill/>
          <a:ln w="12700">
            <a:noFill/>
            <a:miter lim="800000"/>
            <a:headEnd/>
            <a:tailEnd/>
          </a:ln>
          <a:effectLst>
            <a:outerShdw blurRad="63500" dist="46662" dir="3284183" algn="ctr" rotWithShape="0">
              <a:schemeClr val="tx1">
                <a:alpha val="74998"/>
              </a:schemeClr>
            </a:outerShdw>
          </a:effectLst>
        </p:spPr>
        <p:txBody>
          <a:bodyPr>
            <a:spAutoFit/>
          </a:bodyPr>
          <a:lstStyle/>
          <a:p>
            <a:pPr algn="ctr">
              <a:lnSpc>
                <a:spcPct val="65000"/>
              </a:lnSpc>
              <a:spcBef>
                <a:spcPct val="50000"/>
              </a:spcBef>
              <a:defRPr/>
            </a:pPr>
            <a:r>
              <a:rPr lang="en-US" altLang="ja-JP" sz="6000" b="1" dirty="0">
                <a:ln>
                  <a:solidFill>
                    <a:srgbClr val="FFFF00"/>
                  </a:solidFill>
                </a:ln>
                <a:solidFill>
                  <a:srgbClr val="FFEA18"/>
                </a:solidFill>
                <a:latin typeface="Kruti Dev 010" pitchFamily="2" charset="0"/>
                <a:ea typeface="ＭＳ Ｐゴシック" pitchFamily="-84" charset="-128"/>
                <a:cs typeface="+mn-cs"/>
              </a:rPr>
              <a:t>^^bfrgkl**</a:t>
            </a:r>
            <a:endParaRPr lang="en-US" sz="6000" b="1" dirty="0">
              <a:ln>
                <a:solidFill>
                  <a:srgbClr val="FFFF00"/>
                </a:solidFill>
              </a:ln>
              <a:solidFill>
                <a:srgbClr val="FFEA18"/>
              </a:solidFill>
              <a:latin typeface="Kruti Dev 010" pitchFamily="2" charset="0"/>
              <a:ea typeface="ＭＳ Ｐゴシック" pitchFamily="-84" charset="-128"/>
              <a:cs typeface="+mn-cs"/>
            </a:endParaRPr>
          </a:p>
        </p:txBody>
      </p:sp>
      <p:sp>
        <p:nvSpPr>
          <p:cNvPr id="156" name="Text Box 58"/>
          <p:cNvSpPr txBox="1">
            <a:spLocks noChangeArrowheads="1"/>
          </p:cNvSpPr>
          <p:nvPr/>
        </p:nvSpPr>
        <p:spPr bwMode="auto">
          <a:xfrm>
            <a:off x="5357813" y="5921811"/>
            <a:ext cx="3956050" cy="954107"/>
          </a:xfrm>
          <a:prstGeom prst="rect">
            <a:avLst/>
          </a:prstGeom>
          <a:noFill/>
          <a:ln w="12700">
            <a:noFill/>
            <a:miter lim="800000"/>
            <a:headEnd/>
            <a:tailEnd/>
          </a:ln>
          <a:effectLst>
            <a:outerShdw blurRad="63500" dist="71842" dir="2700000" algn="ctr" rotWithShape="0">
              <a:schemeClr val="tx1">
                <a:alpha val="74998"/>
              </a:schemeClr>
            </a:outerShdw>
          </a:effectLst>
        </p:spPr>
        <p:txBody>
          <a:bodyPr>
            <a:spAutoFit/>
          </a:bodyPr>
          <a:lstStyle/>
          <a:p>
            <a:pPr algn="ctr">
              <a:spcBef>
                <a:spcPts val="0"/>
              </a:spcBef>
              <a:defRPr/>
            </a:pPr>
            <a:r>
              <a:rPr lang="en-US" sz="2800" b="1" dirty="0">
                <a:ln>
                  <a:solidFill>
                    <a:schemeClr val="bg1"/>
                  </a:solidFill>
                </a:ln>
                <a:solidFill>
                  <a:schemeClr val="bg1"/>
                </a:solidFill>
                <a:latin typeface="Kruti Dev 010" pitchFamily="2" charset="0"/>
                <a:ea typeface="+mn-ea"/>
                <a:cs typeface="+mn-cs"/>
              </a:rPr>
              <a:t>vuqekur% ckbZcy dky[kaM </a:t>
            </a:r>
          </a:p>
          <a:p>
            <a:pPr algn="ctr">
              <a:spcBef>
                <a:spcPts val="0"/>
              </a:spcBef>
              <a:defRPr/>
            </a:pPr>
            <a:r>
              <a:rPr lang="en-US" sz="2800" b="1" dirty="0" err="1">
                <a:ln>
                  <a:solidFill>
                    <a:schemeClr val="bg1"/>
                  </a:solidFill>
                </a:ln>
                <a:solidFill>
                  <a:schemeClr val="bg1"/>
                </a:solidFill>
                <a:latin typeface="Kruti Dev 010" pitchFamily="2" charset="0"/>
                <a:ea typeface="+mn-ea"/>
                <a:cs typeface="+mn-cs"/>
              </a:rPr>
              <a:t>ƒ</a:t>
            </a:r>
            <a:r>
              <a:rPr lang="en-US" sz="2800" b="1" dirty="0" err="1">
                <a:ln>
                  <a:solidFill>
                    <a:schemeClr val="bg1"/>
                  </a:solidFill>
                </a:ln>
                <a:solidFill>
                  <a:schemeClr val="bg1"/>
                </a:solidFill>
                <a:latin typeface="Kruti Dev 010"/>
                <a:ea typeface="+mn-ea"/>
                <a:cs typeface="+mn-cs"/>
              </a:rPr>
              <a:t>Œ‡Œ</a:t>
            </a:r>
            <a:r>
              <a:rPr lang="en-US" sz="2800" b="1" dirty="0">
                <a:ln>
                  <a:solidFill>
                    <a:schemeClr val="bg1"/>
                  </a:solidFill>
                </a:ln>
                <a:solidFill>
                  <a:schemeClr val="bg1"/>
                </a:solidFill>
                <a:latin typeface="Kruti Dev 010" pitchFamily="2" charset="0"/>
                <a:ea typeface="+mn-ea"/>
                <a:cs typeface="+mn-cs"/>
              </a:rPr>
              <a:t> ch-lh- ls ˆ</a:t>
            </a:r>
            <a:r>
              <a:rPr lang="en-US" sz="2800" b="1" dirty="0">
                <a:ln>
                  <a:solidFill>
                    <a:schemeClr val="bg1"/>
                  </a:solidFill>
                </a:ln>
                <a:solidFill>
                  <a:schemeClr val="bg1"/>
                </a:solidFill>
                <a:latin typeface="Kruti Dev 010"/>
                <a:ea typeface="+mn-ea"/>
                <a:cs typeface="+mn-cs"/>
              </a:rPr>
              <a:t>ŒŒ</a:t>
            </a:r>
            <a:r>
              <a:rPr lang="en-US" sz="2800" b="1" dirty="0">
                <a:ln>
                  <a:solidFill>
                    <a:schemeClr val="bg1"/>
                  </a:solidFill>
                </a:ln>
                <a:solidFill>
                  <a:schemeClr val="bg1"/>
                </a:solidFill>
                <a:latin typeface="Kruti Dev 010" pitchFamily="2" charset="0"/>
                <a:ea typeface="+mn-ea"/>
                <a:cs typeface="+mn-cs"/>
              </a:rPr>
              <a:t> ch-lh-</a:t>
            </a:r>
          </a:p>
        </p:txBody>
      </p:sp>
      <p:sp>
        <p:nvSpPr>
          <p:cNvPr id="157" name="AutoShape 59"/>
          <p:cNvSpPr>
            <a:spLocks noChangeArrowheads="1"/>
          </p:cNvSpPr>
          <p:nvPr/>
        </p:nvSpPr>
        <p:spPr bwMode="auto">
          <a:xfrm>
            <a:off x="5348288" y="5956300"/>
            <a:ext cx="4010025" cy="835025"/>
          </a:xfrm>
          <a:prstGeom prst="roundRect">
            <a:avLst>
              <a:gd name="adj" fmla="val 16667"/>
            </a:avLst>
          </a:prstGeom>
          <a:noFill/>
          <a:ln w="57150">
            <a:solidFill>
              <a:schemeClr val="bg1"/>
            </a:solidFill>
            <a:round/>
            <a:headEnd/>
            <a:tailEnd/>
          </a:ln>
          <a:effectLst>
            <a:outerShdw blurRad="63500" dist="71842"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grpSp>
        <p:nvGrpSpPr>
          <p:cNvPr id="63548" name="Group 157"/>
          <p:cNvGrpSpPr>
            <a:grpSpLocks/>
          </p:cNvGrpSpPr>
          <p:nvPr/>
        </p:nvGrpSpPr>
        <p:grpSpPr bwMode="auto">
          <a:xfrm>
            <a:off x="1444625" y="3119438"/>
            <a:ext cx="2879725" cy="2187575"/>
            <a:chOff x="-3330575" y="3119438"/>
            <a:chExt cx="2879725" cy="2187575"/>
          </a:xfrm>
        </p:grpSpPr>
        <p:sp>
          <p:nvSpPr>
            <p:cNvPr id="159" name="Rectangle 68"/>
            <p:cNvSpPr>
              <a:spLocks noChangeArrowheads="1"/>
            </p:cNvSpPr>
            <p:nvPr/>
          </p:nvSpPr>
          <p:spPr bwMode="auto">
            <a:xfrm>
              <a:off x="-2366962" y="3279775"/>
              <a:ext cx="1135062" cy="430213"/>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defRPr/>
              </a:pPr>
              <a:r>
                <a:rPr lang="en-US" sz="2800" b="1">
                  <a:solidFill>
                    <a:schemeClr val="hlink"/>
                  </a:solidFill>
                  <a:latin typeface="Kruti Dev 010" charset="0"/>
                </a:rPr>
                <a:t>ƒ </a:t>
              </a:r>
              <a:r>
                <a:rPr lang="ja-JP" altLang="en-US" sz="2800" b="1">
                  <a:solidFill>
                    <a:schemeClr val="hlink"/>
                  </a:solidFill>
                  <a:latin typeface="Kruti Dev 010" charset="0"/>
                </a:rPr>
                <a:t>’</a:t>
              </a:r>
              <a:r>
                <a:rPr lang="en-US" sz="2800" b="1">
                  <a:solidFill>
                    <a:schemeClr val="hlink"/>
                  </a:solidFill>
                  <a:latin typeface="Kruti Dev 010" charset="0"/>
                </a:rPr>
                <a:t>kew,y</a:t>
              </a:r>
              <a:endParaRPr lang="en-US" sz="2800">
                <a:solidFill>
                  <a:schemeClr val="hlink"/>
                </a:solidFill>
                <a:latin typeface="Kruti Dev 010" charset="0"/>
              </a:endParaRPr>
            </a:p>
          </p:txBody>
        </p:sp>
        <p:sp>
          <p:nvSpPr>
            <p:cNvPr id="160" name="Rectangle 69"/>
            <p:cNvSpPr>
              <a:spLocks noChangeArrowheads="1"/>
            </p:cNvSpPr>
            <p:nvPr/>
          </p:nvSpPr>
          <p:spPr bwMode="auto">
            <a:xfrm>
              <a:off x="-2441575" y="3816350"/>
              <a:ext cx="835025" cy="430213"/>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defRPr/>
              </a:pPr>
              <a:r>
                <a:rPr lang="en-US" sz="2800" b="1">
                  <a:solidFill>
                    <a:schemeClr val="hlink"/>
                  </a:solidFill>
                  <a:latin typeface="Kruti Dev 010" charset="0"/>
                </a:rPr>
                <a:t>„ </a:t>
              </a:r>
              <a:r>
                <a:rPr lang="ja-JP" altLang="en-US" sz="2800" b="1">
                  <a:solidFill>
                    <a:schemeClr val="hlink"/>
                  </a:solidFill>
                  <a:latin typeface="Kruti Dev 010" charset="0"/>
                </a:rPr>
                <a:t>’</a:t>
              </a:r>
              <a:r>
                <a:rPr lang="en-US" sz="2800" b="1">
                  <a:solidFill>
                    <a:schemeClr val="hlink"/>
                  </a:solidFill>
                  <a:latin typeface="Kruti Dev 010" charset="0"/>
                </a:rPr>
                <a:t>kew-</a:t>
              </a:r>
              <a:endParaRPr lang="en-US" sz="2800">
                <a:solidFill>
                  <a:schemeClr val="hlink"/>
                </a:solidFill>
                <a:latin typeface="Kruti Dev 010" charset="0"/>
              </a:endParaRPr>
            </a:p>
          </p:txBody>
        </p:sp>
        <p:sp>
          <p:nvSpPr>
            <p:cNvPr id="161" name="Rectangle 70"/>
            <p:cNvSpPr>
              <a:spLocks noChangeArrowheads="1"/>
            </p:cNvSpPr>
            <p:nvPr/>
          </p:nvSpPr>
          <p:spPr bwMode="auto">
            <a:xfrm>
              <a:off x="-2439987" y="4573588"/>
              <a:ext cx="1081087" cy="52387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pPr algn="l">
                <a:defRPr/>
              </a:pPr>
              <a:r>
                <a:rPr lang="en-US" sz="2800" b="1">
                  <a:solidFill>
                    <a:schemeClr val="hlink"/>
                  </a:solidFill>
                  <a:latin typeface="Kruti Dev 010" charset="0"/>
                </a:rPr>
                <a:t>„ jktk</a:t>
              </a:r>
            </a:p>
          </p:txBody>
        </p:sp>
        <p:sp>
          <p:nvSpPr>
            <p:cNvPr id="162" name="Rectangle 71"/>
            <p:cNvSpPr>
              <a:spLocks noChangeArrowheads="1"/>
            </p:cNvSpPr>
            <p:nvPr/>
          </p:nvSpPr>
          <p:spPr bwMode="auto">
            <a:xfrm>
              <a:off x="-2487612" y="4103688"/>
              <a:ext cx="1050925" cy="52387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pPr algn="l">
                <a:defRPr/>
              </a:pPr>
              <a:r>
                <a:rPr lang="en-US" sz="2800" b="1">
                  <a:solidFill>
                    <a:schemeClr val="hlink"/>
                  </a:solidFill>
                  <a:latin typeface="Kruti Dev 010" charset="0"/>
                </a:rPr>
                <a:t>ƒ jktk</a:t>
              </a:r>
            </a:p>
          </p:txBody>
        </p:sp>
        <p:sp>
          <p:nvSpPr>
            <p:cNvPr id="163" name="AutoShape 98"/>
            <p:cNvSpPr>
              <a:spLocks noChangeArrowheads="1"/>
            </p:cNvSpPr>
            <p:nvPr/>
          </p:nvSpPr>
          <p:spPr bwMode="auto">
            <a:xfrm>
              <a:off x="-3330575" y="3119438"/>
              <a:ext cx="2879725" cy="2187575"/>
            </a:xfrm>
            <a:prstGeom prst="roundRect">
              <a:avLst>
                <a:gd name="adj" fmla="val 16667"/>
              </a:avLst>
            </a:prstGeom>
            <a:noFill/>
            <a:ln w="76200">
              <a:solidFill>
                <a:schemeClr val="hlink"/>
              </a:solidFill>
              <a:round/>
              <a:headEnd/>
              <a:tailEnd/>
            </a:ln>
            <a:effectLst>
              <a:outerShdw blurRad="63500" dist="71842"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grpSp>
      <p:pic>
        <p:nvPicPr>
          <p:cNvPr id="63549" name="Picture 53"/>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446588" y="204788"/>
            <a:ext cx="2095500" cy="1358900"/>
          </a:xfrm>
          <a:prstGeom prst="rect">
            <a:avLst/>
          </a:prstGeom>
          <a:noFill/>
          <a:ln w="76200">
            <a:solidFill>
              <a:srgbClr val="0000FF"/>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1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600"/>
                            </p:stCondLst>
                            <p:childTnLst>
                              <p:par>
                                <p:cTn id="10" presetID="22" presetClass="entr" presetSubtype="8" fill="hold" nodeType="afterEffect">
                                  <p:stCondLst>
                                    <p:cond delay="50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7" name="Picture 46" descr="FOUR FINGERS FOTO"/>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54000" y="865188"/>
            <a:ext cx="4583113" cy="615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38" name="Rectangle 8"/>
          <p:cNvSpPr>
            <a:spLocks noChangeArrowheads="1"/>
          </p:cNvSpPr>
          <p:nvPr/>
        </p:nvSpPr>
        <p:spPr bwMode="auto">
          <a:xfrm>
            <a:off x="2532063" y="2266950"/>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65539" name="Rectangle 9"/>
          <p:cNvSpPr>
            <a:spLocks noChangeArrowheads="1"/>
          </p:cNvSpPr>
          <p:nvPr/>
        </p:nvSpPr>
        <p:spPr bwMode="auto">
          <a:xfrm>
            <a:off x="4979988" y="1119188"/>
            <a:ext cx="4708525" cy="61499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Kruti Dev 010" charset="0"/>
            </a:endParaRPr>
          </a:p>
        </p:txBody>
      </p:sp>
      <p:pic>
        <p:nvPicPr>
          <p:cNvPr id="65540" name="Picture 10"/>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967288" y="404813"/>
            <a:ext cx="4738687" cy="691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1" name="Rectangle 11"/>
          <p:cNvSpPr>
            <a:spLocks noChangeArrowheads="1"/>
          </p:cNvSpPr>
          <p:nvPr/>
        </p:nvSpPr>
        <p:spPr bwMode="auto">
          <a:xfrm>
            <a:off x="4968875" y="404813"/>
            <a:ext cx="4706938" cy="6875462"/>
          </a:xfrm>
          <a:prstGeom prst="rect">
            <a:avLst/>
          </a:prstGeom>
          <a:solidFill>
            <a:schemeClr val="tx1">
              <a:alpha val="50195"/>
            </a:schemeClr>
          </a:solidFill>
          <a:ln w="12700">
            <a:solidFill>
              <a:schemeClr val="tx1"/>
            </a:solidFill>
            <a:miter lim="800000"/>
            <a:headEnd/>
            <a:tailEnd/>
          </a:ln>
        </p:spPr>
        <p:txBody>
          <a:bodyPr wrap="none" anchor="ctr"/>
          <a:lstStyle/>
          <a:p>
            <a:endParaRPr lang="en-US">
              <a:latin typeface="Kruti Dev 010" charset="0"/>
            </a:endParaRPr>
          </a:p>
        </p:txBody>
      </p:sp>
      <p:sp>
        <p:nvSpPr>
          <p:cNvPr id="65542" name="Rectangle 12"/>
          <p:cNvSpPr>
            <a:spLocks noChangeArrowheads="1"/>
          </p:cNvSpPr>
          <p:nvPr/>
        </p:nvSpPr>
        <p:spPr bwMode="auto">
          <a:xfrm>
            <a:off x="5011738" y="433388"/>
            <a:ext cx="4694237" cy="6821487"/>
          </a:xfrm>
          <a:prstGeom prst="rect">
            <a:avLst/>
          </a:prstGeom>
          <a:noFill/>
          <a:ln w="133350">
            <a:solidFill>
              <a:srgbClr val="1822CD"/>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Kruti Dev 010" charset="0"/>
            </a:endParaRPr>
          </a:p>
        </p:txBody>
      </p:sp>
      <p:sp>
        <p:nvSpPr>
          <p:cNvPr id="1251341" name="Text Box 13"/>
          <p:cNvSpPr txBox="1">
            <a:spLocks noChangeArrowheads="1"/>
          </p:cNvSpPr>
          <p:nvPr/>
        </p:nvSpPr>
        <p:spPr bwMode="auto">
          <a:xfrm>
            <a:off x="806450" y="2209800"/>
            <a:ext cx="927100" cy="461963"/>
          </a:xfrm>
          <a:prstGeom prst="rect">
            <a:avLst/>
          </a:prstGeom>
          <a:noFill/>
          <a:ln>
            <a:noFill/>
          </a:ln>
          <a:effectLst>
            <a:outerShdw blurRad="63500" dist="29783" dir="1514402" algn="ctr" rotWithShape="0">
              <a:srgbClr val="080808">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l">
              <a:spcBef>
                <a:spcPct val="50000"/>
              </a:spcBef>
              <a:defRPr/>
            </a:pPr>
            <a:r>
              <a:rPr lang="ja-JP" altLang="en-US" sz="2400" b="1" smtClean="0">
                <a:solidFill>
                  <a:schemeClr val="hlink"/>
                </a:solidFill>
                <a:latin typeface="Kruti Dev 010" charset="0"/>
              </a:rPr>
              <a:t>’</a:t>
            </a:r>
            <a:r>
              <a:rPr lang="en-US" sz="2400" b="1" smtClean="0">
                <a:solidFill>
                  <a:schemeClr val="hlink"/>
                </a:solidFill>
                <a:latin typeface="Kruti Dev 010" charset="0"/>
              </a:rPr>
              <a:t>kkÅy</a:t>
            </a:r>
            <a:endParaRPr lang="en-US" sz="2400" smtClean="0">
              <a:solidFill>
                <a:schemeClr val="hlink"/>
              </a:solidFill>
              <a:latin typeface="Kruti Dev 010" charset="0"/>
            </a:endParaRPr>
          </a:p>
        </p:txBody>
      </p:sp>
      <p:sp>
        <p:nvSpPr>
          <p:cNvPr id="1251342" name="Text Box 14"/>
          <p:cNvSpPr txBox="1">
            <a:spLocks noChangeArrowheads="1"/>
          </p:cNvSpPr>
          <p:nvPr/>
        </p:nvSpPr>
        <p:spPr bwMode="auto">
          <a:xfrm>
            <a:off x="1863725" y="1970088"/>
            <a:ext cx="1104900" cy="460375"/>
          </a:xfrm>
          <a:prstGeom prst="rect">
            <a:avLst/>
          </a:prstGeom>
          <a:noFill/>
          <a:ln>
            <a:noFill/>
          </a:ln>
          <a:effectLst>
            <a:outerShdw blurRad="63500" dist="29783" dir="1514402" algn="ctr" rotWithShape="0">
              <a:srgbClr val="080808">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l">
              <a:spcBef>
                <a:spcPct val="50000"/>
              </a:spcBef>
              <a:defRPr/>
            </a:pPr>
            <a:r>
              <a:rPr lang="en-US" sz="2400" b="1" smtClean="0">
                <a:solidFill>
                  <a:schemeClr val="hlink"/>
                </a:solidFill>
                <a:latin typeface="Kruti Dev 010" charset="0"/>
              </a:rPr>
              <a:t>nkÅn</a:t>
            </a:r>
            <a:endParaRPr lang="en-US" sz="2400" smtClean="0">
              <a:solidFill>
                <a:schemeClr val="hlink"/>
              </a:solidFill>
              <a:latin typeface="Kruti Dev 010" charset="0"/>
            </a:endParaRPr>
          </a:p>
        </p:txBody>
      </p:sp>
      <p:sp>
        <p:nvSpPr>
          <p:cNvPr id="1251343" name="Text Box 15"/>
          <p:cNvSpPr txBox="1">
            <a:spLocks noChangeArrowheads="1"/>
          </p:cNvSpPr>
          <p:nvPr/>
        </p:nvSpPr>
        <p:spPr bwMode="auto">
          <a:xfrm>
            <a:off x="1752600" y="1687513"/>
            <a:ext cx="1562100" cy="523875"/>
          </a:xfrm>
          <a:prstGeom prst="rect">
            <a:avLst/>
          </a:prstGeom>
          <a:noFill/>
          <a:ln w="12700">
            <a:noFill/>
            <a:miter lim="800000"/>
            <a:headEnd/>
            <a:tailEnd/>
          </a:ln>
          <a:effectLst>
            <a:outerShdw blurRad="63500" dist="17961" dir="2700000" algn="ctr" rotWithShape="0">
              <a:srgbClr val="080808">
                <a:alpha val="74998"/>
              </a:srgbClr>
            </a:outerShdw>
          </a:effec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l">
              <a:spcBef>
                <a:spcPct val="50000"/>
              </a:spcBef>
              <a:defRPr/>
            </a:pPr>
            <a:r>
              <a:rPr lang="en-US" sz="2800" b="1" smtClean="0">
                <a:solidFill>
                  <a:srgbClr val="66FFFF"/>
                </a:solidFill>
                <a:latin typeface="Kruti Dev 010" charset="0"/>
              </a:rPr>
              <a:t>„ </a:t>
            </a:r>
            <a:r>
              <a:rPr lang="ja-JP" altLang="en-US" sz="2800" b="1" smtClean="0">
                <a:solidFill>
                  <a:srgbClr val="66FFFF"/>
                </a:solidFill>
                <a:latin typeface="Kruti Dev 010" charset="0"/>
              </a:rPr>
              <a:t>’</a:t>
            </a:r>
            <a:r>
              <a:rPr lang="en-US" sz="2800" b="1" smtClean="0">
                <a:solidFill>
                  <a:srgbClr val="66FFFF"/>
                </a:solidFill>
                <a:latin typeface="Kruti Dev 010" charset="0"/>
              </a:rPr>
              <a:t>kew,y</a:t>
            </a:r>
          </a:p>
        </p:txBody>
      </p:sp>
      <p:sp>
        <p:nvSpPr>
          <p:cNvPr id="1251344" name="Text Box 16"/>
          <p:cNvSpPr txBox="1">
            <a:spLocks noChangeArrowheads="1"/>
          </p:cNvSpPr>
          <p:nvPr/>
        </p:nvSpPr>
        <p:spPr bwMode="auto">
          <a:xfrm>
            <a:off x="2168525" y="2190750"/>
            <a:ext cx="622300" cy="701675"/>
          </a:xfrm>
          <a:prstGeom prst="rect">
            <a:avLst/>
          </a:prstGeom>
          <a:noFill/>
          <a:ln w="12700">
            <a:noFill/>
            <a:miter lim="800000"/>
            <a:headEnd/>
            <a:tailEnd/>
          </a:ln>
          <a:effectLst>
            <a:outerShdw blurRad="63500" dist="46662" dir="2115817" algn="ctr" rotWithShape="0">
              <a:srgbClr val="080808">
                <a:alpha val="74998"/>
              </a:srgbClr>
            </a:outerShdw>
          </a:effectLst>
        </p:spPr>
        <p:txBody>
          <a:bodyPr>
            <a:spAutoFit/>
          </a:bodyPr>
          <a:lstStyle>
            <a:lvl1pPr>
              <a:defRPr sz="1200">
                <a:solidFill>
                  <a:schemeClr val="tx1"/>
                </a:solidFill>
                <a:latin typeface="Comic Sans MS" charset="0"/>
                <a:ea typeface="ＭＳ Ｐゴシック" charset="0"/>
                <a:cs typeface="ＭＳ Ｐゴシック" charset="0"/>
              </a:defRPr>
            </a:lvl1pPr>
            <a:lvl2pPr marL="37931725" indent="-37474525">
              <a:defRPr sz="1200">
                <a:solidFill>
                  <a:schemeClr val="tx1"/>
                </a:solidFill>
                <a:latin typeface="Comic Sans MS" charset="0"/>
                <a:ea typeface="ＭＳ Ｐゴシック" charset="0"/>
              </a:defRPr>
            </a:lvl2pPr>
            <a:lvl3pPr>
              <a:defRPr sz="1200">
                <a:solidFill>
                  <a:schemeClr val="tx1"/>
                </a:solidFill>
                <a:latin typeface="Comic Sans MS" charset="0"/>
                <a:ea typeface="ＭＳ Ｐゴシック" charset="0"/>
              </a:defRPr>
            </a:lvl3pPr>
            <a:lvl4pPr>
              <a:defRPr sz="1200">
                <a:solidFill>
                  <a:schemeClr val="tx1"/>
                </a:solidFill>
                <a:latin typeface="Comic Sans MS" charset="0"/>
                <a:ea typeface="ＭＳ Ｐゴシック" charset="0"/>
              </a:defRPr>
            </a:lvl4pPr>
            <a:lvl5pPr>
              <a:defRPr sz="1200">
                <a:solidFill>
                  <a:schemeClr val="tx1"/>
                </a:solidFill>
                <a:latin typeface="Comic Sans MS" charset="0"/>
                <a:ea typeface="ＭＳ Ｐゴシック" charset="0"/>
              </a:defRPr>
            </a:lvl5pPr>
            <a:lvl6pPr marL="457200" eaLnBrk="0" fontAlgn="base" hangingPunct="0">
              <a:spcBef>
                <a:spcPct val="0"/>
              </a:spcBef>
              <a:spcAft>
                <a:spcPct val="0"/>
              </a:spcAft>
              <a:defRPr sz="1200">
                <a:solidFill>
                  <a:schemeClr val="tx1"/>
                </a:solidFill>
                <a:latin typeface="Comic Sans MS" charset="0"/>
                <a:ea typeface="ＭＳ Ｐゴシック" charset="0"/>
              </a:defRPr>
            </a:lvl6pPr>
            <a:lvl7pPr marL="914400" eaLnBrk="0" fontAlgn="base" hangingPunct="0">
              <a:spcBef>
                <a:spcPct val="0"/>
              </a:spcBef>
              <a:spcAft>
                <a:spcPct val="0"/>
              </a:spcAft>
              <a:defRPr sz="1200">
                <a:solidFill>
                  <a:schemeClr val="tx1"/>
                </a:solidFill>
                <a:latin typeface="Comic Sans MS" charset="0"/>
                <a:ea typeface="ＭＳ Ｐゴシック" charset="0"/>
              </a:defRPr>
            </a:lvl7pPr>
            <a:lvl8pPr marL="1371600" eaLnBrk="0" fontAlgn="base" hangingPunct="0">
              <a:spcBef>
                <a:spcPct val="0"/>
              </a:spcBef>
              <a:spcAft>
                <a:spcPct val="0"/>
              </a:spcAft>
              <a:defRPr sz="1200">
                <a:solidFill>
                  <a:schemeClr val="tx1"/>
                </a:solidFill>
                <a:latin typeface="Comic Sans MS" charset="0"/>
                <a:ea typeface="ＭＳ Ｐゴシック" charset="0"/>
              </a:defRPr>
            </a:lvl8pPr>
            <a:lvl9pPr marL="1828800" eaLnBrk="0" fontAlgn="base" hangingPunct="0">
              <a:spcBef>
                <a:spcPct val="0"/>
              </a:spcBef>
              <a:spcAft>
                <a:spcPct val="0"/>
              </a:spcAft>
              <a:defRPr sz="1200">
                <a:solidFill>
                  <a:schemeClr val="tx1"/>
                </a:solidFill>
                <a:latin typeface="Comic Sans MS" charset="0"/>
                <a:ea typeface="ＭＳ Ｐゴシック" charset="0"/>
              </a:defRPr>
            </a:lvl9pPr>
          </a:lstStyle>
          <a:p>
            <a:pPr algn="l">
              <a:spcBef>
                <a:spcPct val="50000"/>
              </a:spcBef>
              <a:defRPr/>
            </a:pPr>
            <a:r>
              <a:rPr lang="en-US" sz="4000" b="1" dirty="0" smtClean="0">
                <a:ln>
                  <a:solidFill>
                    <a:srgbClr val="00FF00"/>
                  </a:solidFill>
                </a:ln>
                <a:solidFill>
                  <a:srgbClr val="00FF00"/>
                </a:solidFill>
                <a:latin typeface="Kruti Dev 010" pitchFamily="2" charset="0"/>
              </a:rPr>
              <a:t>Mh</a:t>
            </a:r>
          </a:p>
        </p:txBody>
      </p:sp>
      <p:sp>
        <p:nvSpPr>
          <p:cNvPr id="1251345" name="Text Box 17"/>
          <p:cNvSpPr txBox="1">
            <a:spLocks noChangeArrowheads="1"/>
          </p:cNvSpPr>
          <p:nvPr/>
        </p:nvSpPr>
        <p:spPr bwMode="auto">
          <a:xfrm>
            <a:off x="2930742" y="2600325"/>
            <a:ext cx="1294415" cy="707886"/>
          </a:xfrm>
          <a:prstGeom prst="rect">
            <a:avLst/>
          </a:prstGeom>
          <a:noFill/>
          <a:ln w="12700">
            <a:noFill/>
            <a:miter lim="800000"/>
            <a:headEnd/>
            <a:tailEnd/>
          </a:ln>
          <a:effectLst>
            <a:outerShdw blurRad="63500" dist="46662" dir="2115817" algn="ctr" rotWithShape="0">
              <a:srgbClr val="080808">
                <a:alpha val="74998"/>
              </a:srgbClr>
            </a:outerShdw>
          </a:effectLst>
        </p:spPr>
        <p:txBody>
          <a:bodyPr>
            <a:spAutoFit/>
          </a:bodyPr>
          <a:lstStyle>
            <a:lvl1pPr>
              <a:defRPr sz="1200">
                <a:solidFill>
                  <a:schemeClr val="tx1"/>
                </a:solidFill>
                <a:latin typeface="Comic Sans MS" charset="0"/>
                <a:ea typeface="ＭＳ Ｐゴシック" charset="0"/>
                <a:cs typeface="ＭＳ Ｐゴシック" charset="0"/>
              </a:defRPr>
            </a:lvl1pPr>
            <a:lvl2pPr marL="37931725" indent="-37474525">
              <a:defRPr sz="1200">
                <a:solidFill>
                  <a:schemeClr val="tx1"/>
                </a:solidFill>
                <a:latin typeface="Comic Sans MS" charset="0"/>
                <a:ea typeface="ＭＳ Ｐゴシック" charset="0"/>
              </a:defRPr>
            </a:lvl2pPr>
            <a:lvl3pPr>
              <a:defRPr sz="1200">
                <a:solidFill>
                  <a:schemeClr val="tx1"/>
                </a:solidFill>
                <a:latin typeface="Comic Sans MS" charset="0"/>
                <a:ea typeface="ＭＳ Ｐゴシック" charset="0"/>
              </a:defRPr>
            </a:lvl3pPr>
            <a:lvl4pPr>
              <a:defRPr sz="1200">
                <a:solidFill>
                  <a:schemeClr val="tx1"/>
                </a:solidFill>
                <a:latin typeface="Comic Sans MS" charset="0"/>
                <a:ea typeface="ＭＳ Ｐゴシック" charset="0"/>
              </a:defRPr>
            </a:lvl4pPr>
            <a:lvl5pPr>
              <a:defRPr sz="1200">
                <a:solidFill>
                  <a:schemeClr val="tx1"/>
                </a:solidFill>
                <a:latin typeface="Comic Sans MS" charset="0"/>
                <a:ea typeface="ＭＳ Ｐゴシック" charset="0"/>
              </a:defRPr>
            </a:lvl5pPr>
            <a:lvl6pPr marL="457200" eaLnBrk="0" fontAlgn="base" hangingPunct="0">
              <a:spcBef>
                <a:spcPct val="0"/>
              </a:spcBef>
              <a:spcAft>
                <a:spcPct val="0"/>
              </a:spcAft>
              <a:defRPr sz="1200">
                <a:solidFill>
                  <a:schemeClr val="tx1"/>
                </a:solidFill>
                <a:latin typeface="Comic Sans MS" charset="0"/>
                <a:ea typeface="ＭＳ Ｐゴシック" charset="0"/>
              </a:defRPr>
            </a:lvl6pPr>
            <a:lvl7pPr marL="914400" eaLnBrk="0" fontAlgn="base" hangingPunct="0">
              <a:spcBef>
                <a:spcPct val="0"/>
              </a:spcBef>
              <a:spcAft>
                <a:spcPct val="0"/>
              </a:spcAft>
              <a:defRPr sz="1200">
                <a:solidFill>
                  <a:schemeClr val="tx1"/>
                </a:solidFill>
                <a:latin typeface="Comic Sans MS" charset="0"/>
                <a:ea typeface="ＭＳ Ｐゴシック" charset="0"/>
              </a:defRPr>
            </a:lvl7pPr>
            <a:lvl8pPr marL="1371600" eaLnBrk="0" fontAlgn="base" hangingPunct="0">
              <a:spcBef>
                <a:spcPct val="0"/>
              </a:spcBef>
              <a:spcAft>
                <a:spcPct val="0"/>
              </a:spcAft>
              <a:defRPr sz="1200">
                <a:solidFill>
                  <a:schemeClr val="tx1"/>
                </a:solidFill>
                <a:latin typeface="Comic Sans MS" charset="0"/>
                <a:ea typeface="ＭＳ Ｐゴシック" charset="0"/>
              </a:defRPr>
            </a:lvl8pPr>
            <a:lvl9pPr marL="1828800" eaLnBrk="0" fontAlgn="base" hangingPunct="0">
              <a:spcBef>
                <a:spcPct val="0"/>
              </a:spcBef>
              <a:spcAft>
                <a:spcPct val="0"/>
              </a:spcAft>
              <a:defRPr sz="1200">
                <a:solidFill>
                  <a:schemeClr val="tx1"/>
                </a:solidFill>
                <a:latin typeface="Comic Sans MS" charset="0"/>
                <a:ea typeface="ＭＳ Ｐゴシック" charset="0"/>
              </a:defRPr>
            </a:lvl9pPr>
          </a:lstStyle>
          <a:p>
            <a:pPr algn="l">
              <a:spcBef>
                <a:spcPct val="50000"/>
              </a:spcBef>
              <a:defRPr/>
            </a:pPr>
            <a:r>
              <a:rPr lang="en-US" sz="4000" b="1" dirty="0" smtClean="0">
                <a:ln>
                  <a:solidFill>
                    <a:srgbClr val="00FF00"/>
                  </a:solidFill>
                </a:ln>
                <a:solidFill>
                  <a:srgbClr val="00FF00"/>
                </a:solidFill>
                <a:latin typeface="Kruti Dev 010" pitchFamily="2" charset="0"/>
              </a:rPr>
              <a:t>,l</a:t>
            </a:r>
          </a:p>
        </p:txBody>
      </p:sp>
      <p:sp>
        <p:nvSpPr>
          <p:cNvPr id="65548" name="Text Box 19"/>
          <p:cNvSpPr txBox="1">
            <a:spLocks noChangeArrowheads="1"/>
          </p:cNvSpPr>
          <p:nvPr/>
        </p:nvSpPr>
        <p:spPr bwMode="auto">
          <a:xfrm>
            <a:off x="9050338" y="7342188"/>
            <a:ext cx="2397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latin typeface="Kruti Dev 010" charset="0"/>
              </a:rPr>
              <a:t> </a:t>
            </a:r>
          </a:p>
        </p:txBody>
      </p:sp>
      <p:sp>
        <p:nvSpPr>
          <p:cNvPr id="65549" name="Text Box 20"/>
          <p:cNvSpPr txBox="1">
            <a:spLocks noChangeArrowheads="1"/>
          </p:cNvSpPr>
          <p:nvPr/>
        </p:nvSpPr>
        <p:spPr bwMode="auto">
          <a:xfrm>
            <a:off x="9413875" y="7265988"/>
            <a:ext cx="184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endParaRPr lang="en-US" sz="1600" b="1">
              <a:latin typeface="Kruti Dev 010" charset="0"/>
            </a:endParaRPr>
          </a:p>
        </p:txBody>
      </p:sp>
      <p:sp>
        <p:nvSpPr>
          <p:cNvPr id="1251352" name="Rectangle 24"/>
          <p:cNvSpPr>
            <a:spLocks noChangeArrowheads="1"/>
          </p:cNvSpPr>
          <p:nvPr/>
        </p:nvSpPr>
        <p:spPr bwMode="auto">
          <a:xfrm>
            <a:off x="6727825" y="641350"/>
            <a:ext cx="2706688" cy="625475"/>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3200" b="1" i="1" dirty="0">
                <a:solidFill>
                  <a:srgbClr val="66FFFF"/>
                </a:solidFill>
                <a:latin typeface="Kruti Dev 010" pitchFamily="2" charset="0"/>
              </a:rPr>
              <a:t> </a:t>
            </a:r>
            <a:endParaRPr lang="en-US" sz="1400" b="1" u="sng" dirty="0">
              <a:solidFill>
                <a:srgbClr val="66FFFF"/>
              </a:solidFill>
              <a:latin typeface="Kruti Dev 010" pitchFamily="2" charset="0"/>
            </a:endParaRPr>
          </a:p>
        </p:txBody>
      </p:sp>
      <p:sp>
        <p:nvSpPr>
          <p:cNvPr id="65551" name="Text Box 28"/>
          <p:cNvSpPr txBox="1">
            <a:spLocks noChangeArrowheads="1"/>
          </p:cNvSpPr>
          <p:nvPr/>
        </p:nvSpPr>
        <p:spPr bwMode="auto">
          <a:xfrm>
            <a:off x="9107488" y="7467600"/>
            <a:ext cx="1841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endParaRPr lang="en-US" sz="1000" b="1">
              <a:latin typeface="Kruti Dev 010" charset="0"/>
            </a:endParaRPr>
          </a:p>
        </p:txBody>
      </p:sp>
      <p:sp>
        <p:nvSpPr>
          <p:cNvPr id="65552" name="Text Box 29"/>
          <p:cNvSpPr txBox="1">
            <a:spLocks noChangeArrowheads="1"/>
          </p:cNvSpPr>
          <p:nvPr/>
        </p:nvSpPr>
        <p:spPr bwMode="auto">
          <a:xfrm>
            <a:off x="9015413" y="7348538"/>
            <a:ext cx="29368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latin typeface="Kruti Dev 010" charset="0"/>
              </a:rPr>
              <a:t>31</a:t>
            </a:r>
          </a:p>
        </p:txBody>
      </p:sp>
      <p:sp>
        <p:nvSpPr>
          <p:cNvPr id="1251358" name="Rectangle 30"/>
          <p:cNvSpPr>
            <a:spLocks noChangeArrowheads="1"/>
          </p:cNvSpPr>
          <p:nvPr/>
        </p:nvSpPr>
        <p:spPr bwMode="auto">
          <a:xfrm>
            <a:off x="6472238" y="555625"/>
            <a:ext cx="3101975" cy="558800"/>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2800" b="1" i="1" dirty="0">
                <a:solidFill>
                  <a:schemeClr val="bg1"/>
                </a:solidFill>
                <a:latin typeface="Kruti Dev 010" pitchFamily="2" charset="0"/>
              </a:rPr>
              <a:t> </a:t>
            </a:r>
            <a:endParaRPr lang="en-US" b="1" u="sng" dirty="0">
              <a:solidFill>
                <a:schemeClr val="bg1"/>
              </a:solidFill>
              <a:latin typeface="Kruti Dev 010" pitchFamily="2" charset="0"/>
            </a:endParaRPr>
          </a:p>
        </p:txBody>
      </p:sp>
      <p:sp>
        <p:nvSpPr>
          <p:cNvPr id="65554" name="Text Box 31"/>
          <p:cNvSpPr txBox="1">
            <a:spLocks noChangeArrowheads="1"/>
          </p:cNvSpPr>
          <p:nvPr/>
        </p:nvSpPr>
        <p:spPr bwMode="auto">
          <a:xfrm>
            <a:off x="9467850" y="7280275"/>
            <a:ext cx="5032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spcBef>
                <a:spcPct val="50000"/>
              </a:spcBef>
            </a:pPr>
            <a:r>
              <a:rPr lang="en-US" sz="1600" b="1">
                <a:latin typeface="Kruti Dev 010" charset="0"/>
              </a:rPr>
              <a:t>14</a:t>
            </a:r>
          </a:p>
        </p:txBody>
      </p:sp>
      <p:sp>
        <p:nvSpPr>
          <p:cNvPr id="65555" name="Rectangle 34"/>
          <p:cNvSpPr>
            <a:spLocks noChangeArrowheads="1"/>
          </p:cNvSpPr>
          <p:nvPr/>
        </p:nvSpPr>
        <p:spPr bwMode="auto">
          <a:xfrm>
            <a:off x="301625" y="836613"/>
            <a:ext cx="4513263" cy="6200775"/>
          </a:xfrm>
          <a:prstGeom prst="rect">
            <a:avLst/>
          </a:prstGeom>
          <a:noFill/>
          <a:ln w="120650">
            <a:solidFill>
              <a:srgbClr val="32F04D"/>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Kruti Dev 010" charset="0"/>
            </a:endParaRPr>
          </a:p>
        </p:txBody>
      </p:sp>
      <p:sp>
        <p:nvSpPr>
          <p:cNvPr id="1251363" name="Text Box 35"/>
          <p:cNvSpPr txBox="1">
            <a:spLocks noChangeArrowheads="1"/>
          </p:cNvSpPr>
          <p:nvPr/>
        </p:nvSpPr>
        <p:spPr bwMode="auto">
          <a:xfrm>
            <a:off x="1020763" y="2419350"/>
            <a:ext cx="823912" cy="708025"/>
          </a:xfrm>
          <a:prstGeom prst="rect">
            <a:avLst/>
          </a:prstGeom>
          <a:noFill/>
          <a:ln w="12700">
            <a:noFill/>
            <a:miter lim="800000"/>
            <a:headEnd/>
            <a:tailEnd/>
          </a:ln>
          <a:effectLst>
            <a:outerShdw blurRad="63500" dist="46662" dir="2115817" algn="ctr" rotWithShape="0">
              <a:srgbClr val="080808">
                <a:alpha val="74998"/>
              </a:srgbClr>
            </a:outerShdw>
          </a:effectLst>
        </p:spPr>
        <p:txBody>
          <a:bodyPr>
            <a:spAutoFit/>
          </a:bodyPr>
          <a:lstStyle>
            <a:lvl1pPr>
              <a:defRPr sz="1200">
                <a:solidFill>
                  <a:schemeClr val="tx1"/>
                </a:solidFill>
                <a:latin typeface="Comic Sans MS" charset="0"/>
                <a:ea typeface="ＭＳ Ｐゴシック" charset="0"/>
                <a:cs typeface="ＭＳ Ｐゴシック" charset="0"/>
              </a:defRPr>
            </a:lvl1pPr>
            <a:lvl2pPr marL="37931725" indent="-37474525">
              <a:defRPr sz="1200">
                <a:solidFill>
                  <a:schemeClr val="tx1"/>
                </a:solidFill>
                <a:latin typeface="Comic Sans MS" charset="0"/>
                <a:ea typeface="ＭＳ Ｐゴシック" charset="0"/>
              </a:defRPr>
            </a:lvl2pPr>
            <a:lvl3pPr>
              <a:defRPr sz="1200">
                <a:solidFill>
                  <a:schemeClr val="tx1"/>
                </a:solidFill>
                <a:latin typeface="Comic Sans MS" charset="0"/>
                <a:ea typeface="ＭＳ Ｐゴシック" charset="0"/>
              </a:defRPr>
            </a:lvl3pPr>
            <a:lvl4pPr>
              <a:defRPr sz="1200">
                <a:solidFill>
                  <a:schemeClr val="tx1"/>
                </a:solidFill>
                <a:latin typeface="Comic Sans MS" charset="0"/>
                <a:ea typeface="ＭＳ Ｐゴシック" charset="0"/>
              </a:defRPr>
            </a:lvl4pPr>
            <a:lvl5pPr>
              <a:defRPr sz="1200">
                <a:solidFill>
                  <a:schemeClr val="tx1"/>
                </a:solidFill>
                <a:latin typeface="Comic Sans MS" charset="0"/>
                <a:ea typeface="ＭＳ Ｐゴシック" charset="0"/>
              </a:defRPr>
            </a:lvl5pPr>
            <a:lvl6pPr marL="457200" eaLnBrk="0" fontAlgn="base" hangingPunct="0">
              <a:spcBef>
                <a:spcPct val="0"/>
              </a:spcBef>
              <a:spcAft>
                <a:spcPct val="0"/>
              </a:spcAft>
              <a:defRPr sz="1200">
                <a:solidFill>
                  <a:schemeClr val="tx1"/>
                </a:solidFill>
                <a:latin typeface="Comic Sans MS" charset="0"/>
                <a:ea typeface="ＭＳ Ｐゴシック" charset="0"/>
              </a:defRPr>
            </a:lvl6pPr>
            <a:lvl7pPr marL="914400" eaLnBrk="0" fontAlgn="base" hangingPunct="0">
              <a:spcBef>
                <a:spcPct val="0"/>
              </a:spcBef>
              <a:spcAft>
                <a:spcPct val="0"/>
              </a:spcAft>
              <a:defRPr sz="1200">
                <a:solidFill>
                  <a:schemeClr val="tx1"/>
                </a:solidFill>
                <a:latin typeface="Comic Sans MS" charset="0"/>
                <a:ea typeface="ＭＳ Ｐゴシック" charset="0"/>
              </a:defRPr>
            </a:lvl7pPr>
            <a:lvl8pPr marL="1371600" eaLnBrk="0" fontAlgn="base" hangingPunct="0">
              <a:spcBef>
                <a:spcPct val="0"/>
              </a:spcBef>
              <a:spcAft>
                <a:spcPct val="0"/>
              </a:spcAft>
              <a:defRPr sz="1200">
                <a:solidFill>
                  <a:schemeClr val="tx1"/>
                </a:solidFill>
                <a:latin typeface="Comic Sans MS" charset="0"/>
                <a:ea typeface="ＭＳ Ｐゴシック" charset="0"/>
              </a:defRPr>
            </a:lvl8pPr>
            <a:lvl9pPr marL="1828800" eaLnBrk="0" fontAlgn="base" hangingPunct="0">
              <a:spcBef>
                <a:spcPct val="0"/>
              </a:spcBef>
              <a:spcAft>
                <a:spcPct val="0"/>
              </a:spcAft>
              <a:defRPr sz="1200">
                <a:solidFill>
                  <a:schemeClr val="tx1"/>
                </a:solidFill>
                <a:latin typeface="Comic Sans MS" charset="0"/>
                <a:ea typeface="ＭＳ Ｐゴシック" charset="0"/>
              </a:defRPr>
            </a:lvl9pPr>
          </a:lstStyle>
          <a:p>
            <a:pPr algn="l">
              <a:spcBef>
                <a:spcPct val="50000"/>
              </a:spcBef>
              <a:defRPr/>
            </a:pPr>
            <a:r>
              <a:rPr lang="en-US" sz="4000" b="1" dirty="0" smtClean="0">
                <a:ln>
                  <a:solidFill>
                    <a:srgbClr val="00FF00"/>
                  </a:solidFill>
                </a:ln>
                <a:solidFill>
                  <a:srgbClr val="00FF00"/>
                </a:solidFill>
                <a:latin typeface="Kruti Dev 010" pitchFamily="2" charset="0"/>
              </a:rPr>
              <a:t>,l</a:t>
            </a:r>
            <a:endParaRPr lang="en-US" dirty="0" smtClean="0">
              <a:ln>
                <a:solidFill>
                  <a:srgbClr val="00FF00"/>
                </a:solidFill>
              </a:ln>
              <a:solidFill>
                <a:srgbClr val="00FF00"/>
              </a:solidFill>
              <a:latin typeface="Kruti Dev 010" pitchFamily="2" charset="0"/>
            </a:endParaRPr>
          </a:p>
        </p:txBody>
      </p:sp>
      <p:sp>
        <p:nvSpPr>
          <p:cNvPr id="1251367" name="Text Box 39"/>
          <p:cNvSpPr txBox="1">
            <a:spLocks noChangeArrowheads="1"/>
          </p:cNvSpPr>
          <p:nvPr/>
        </p:nvSpPr>
        <p:spPr bwMode="auto">
          <a:xfrm>
            <a:off x="3074988" y="2425700"/>
            <a:ext cx="1854200" cy="461963"/>
          </a:xfrm>
          <a:prstGeom prst="rect">
            <a:avLst/>
          </a:prstGeom>
          <a:noFill/>
          <a:ln>
            <a:noFill/>
          </a:ln>
          <a:effectLst>
            <a:outerShdw blurRad="63500" dist="29783" dir="1514402" algn="ctr" rotWithShape="0">
              <a:srgbClr val="080808">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37931725" indent="-37474525">
              <a:defRPr sz="1200">
                <a:solidFill>
                  <a:schemeClr val="tx1"/>
                </a:solidFill>
                <a:latin typeface="Comic Sans MS" charset="0"/>
                <a:ea typeface="ＭＳ Ｐゴシック" charset="0"/>
              </a:defRPr>
            </a:lvl2pPr>
            <a:lvl3pPr>
              <a:defRPr sz="1200">
                <a:solidFill>
                  <a:schemeClr val="tx1"/>
                </a:solidFill>
                <a:latin typeface="Comic Sans MS" charset="0"/>
                <a:ea typeface="ＭＳ Ｐゴシック" charset="0"/>
              </a:defRPr>
            </a:lvl3pPr>
            <a:lvl4pPr>
              <a:defRPr sz="1200">
                <a:solidFill>
                  <a:schemeClr val="tx1"/>
                </a:solidFill>
                <a:latin typeface="Comic Sans MS" charset="0"/>
                <a:ea typeface="ＭＳ Ｐゴシック" charset="0"/>
              </a:defRPr>
            </a:lvl4pPr>
            <a:lvl5pPr>
              <a:defRPr sz="1200">
                <a:solidFill>
                  <a:schemeClr val="tx1"/>
                </a:solidFill>
                <a:latin typeface="Comic Sans MS" charset="0"/>
                <a:ea typeface="ＭＳ Ｐゴシック" charset="0"/>
              </a:defRPr>
            </a:lvl5pPr>
            <a:lvl6pPr marL="457200" eaLnBrk="0" fontAlgn="base" hangingPunct="0">
              <a:spcBef>
                <a:spcPct val="0"/>
              </a:spcBef>
              <a:spcAft>
                <a:spcPct val="0"/>
              </a:spcAft>
              <a:defRPr sz="1200">
                <a:solidFill>
                  <a:schemeClr val="tx1"/>
                </a:solidFill>
                <a:latin typeface="Comic Sans MS" charset="0"/>
                <a:ea typeface="ＭＳ Ｐゴシック" charset="0"/>
              </a:defRPr>
            </a:lvl6pPr>
            <a:lvl7pPr marL="914400" eaLnBrk="0" fontAlgn="base" hangingPunct="0">
              <a:spcBef>
                <a:spcPct val="0"/>
              </a:spcBef>
              <a:spcAft>
                <a:spcPct val="0"/>
              </a:spcAft>
              <a:defRPr sz="1200">
                <a:solidFill>
                  <a:schemeClr val="tx1"/>
                </a:solidFill>
                <a:latin typeface="Comic Sans MS" charset="0"/>
                <a:ea typeface="ＭＳ Ｐゴシック" charset="0"/>
              </a:defRPr>
            </a:lvl7pPr>
            <a:lvl8pPr marL="1371600" eaLnBrk="0" fontAlgn="base" hangingPunct="0">
              <a:spcBef>
                <a:spcPct val="0"/>
              </a:spcBef>
              <a:spcAft>
                <a:spcPct val="0"/>
              </a:spcAft>
              <a:defRPr sz="1200">
                <a:solidFill>
                  <a:schemeClr val="tx1"/>
                </a:solidFill>
                <a:latin typeface="Comic Sans MS" charset="0"/>
                <a:ea typeface="ＭＳ Ｐゴシック" charset="0"/>
              </a:defRPr>
            </a:lvl8pPr>
            <a:lvl9pPr marL="1828800" eaLnBrk="0" fontAlgn="base" hangingPunct="0">
              <a:spcBef>
                <a:spcPct val="0"/>
              </a:spcBef>
              <a:spcAft>
                <a:spcPct val="0"/>
              </a:spcAft>
              <a:defRPr sz="1200">
                <a:solidFill>
                  <a:schemeClr val="tx1"/>
                </a:solidFill>
                <a:latin typeface="Comic Sans MS" charset="0"/>
                <a:ea typeface="ＭＳ Ｐゴシック" charset="0"/>
              </a:defRPr>
            </a:lvl9pPr>
          </a:lstStyle>
          <a:p>
            <a:pPr algn="l">
              <a:spcBef>
                <a:spcPct val="50000"/>
              </a:spcBef>
              <a:defRPr/>
            </a:pPr>
            <a:r>
              <a:rPr lang="en-US" sz="2400" b="1" dirty="0" smtClean="0">
                <a:solidFill>
                  <a:schemeClr val="hlink"/>
                </a:solidFill>
                <a:latin typeface="Kruti Dev 010" pitchFamily="2" charset="0"/>
              </a:rPr>
              <a:t>lkWykseu</a:t>
            </a:r>
            <a:endParaRPr lang="en-US" sz="2400" dirty="0" smtClean="0">
              <a:solidFill>
                <a:schemeClr val="hlink"/>
              </a:solidFill>
              <a:latin typeface="Kruti Dev 010" pitchFamily="2" charset="0"/>
            </a:endParaRPr>
          </a:p>
        </p:txBody>
      </p:sp>
      <p:sp>
        <p:nvSpPr>
          <p:cNvPr id="1251368" name="Text Box 40"/>
          <p:cNvSpPr txBox="1">
            <a:spLocks noChangeArrowheads="1"/>
          </p:cNvSpPr>
          <p:nvPr/>
        </p:nvSpPr>
        <p:spPr bwMode="auto">
          <a:xfrm>
            <a:off x="3227388" y="2060575"/>
            <a:ext cx="1370012" cy="522288"/>
          </a:xfrm>
          <a:prstGeom prst="rect">
            <a:avLst/>
          </a:prstGeom>
          <a:noFill/>
          <a:ln w="12700">
            <a:noFill/>
            <a:miter lim="800000"/>
            <a:headEnd/>
            <a:tailEnd/>
          </a:ln>
          <a:effectLst>
            <a:outerShdw blurRad="63500" dist="17961" dir="2700000" algn="ctr" rotWithShape="0">
              <a:srgbClr val="080808">
                <a:alpha val="74998"/>
              </a:srgbClr>
            </a:outerShdw>
          </a:effec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l">
              <a:spcBef>
                <a:spcPct val="50000"/>
              </a:spcBef>
              <a:defRPr/>
            </a:pPr>
            <a:r>
              <a:rPr lang="en-US" sz="2800" b="1" smtClean="0">
                <a:solidFill>
                  <a:srgbClr val="66FFFF"/>
                </a:solidFill>
                <a:latin typeface="Kruti Dev 010" charset="0"/>
              </a:rPr>
              <a:t>ƒ jktk`</a:t>
            </a:r>
          </a:p>
        </p:txBody>
      </p:sp>
      <p:sp>
        <p:nvSpPr>
          <p:cNvPr id="1251369" name="Text Box 41"/>
          <p:cNvSpPr txBox="1">
            <a:spLocks noChangeArrowheads="1"/>
          </p:cNvSpPr>
          <p:nvPr/>
        </p:nvSpPr>
        <p:spPr bwMode="auto">
          <a:xfrm>
            <a:off x="412750" y="1860550"/>
            <a:ext cx="1549400" cy="523875"/>
          </a:xfrm>
          <a:prstGeom prst="rect">
            <a:avLst/>
          </a:prstGeom>
          <a:noFill/>
          <a:ln w="12700">
            <a:noFill/>
            <a:miter lim="800000"/>
            <a:headEnd/>
            <a:tailEnd/>
          </a:ln>
          <a:effectLst>
            <a:outerShdw blurRad="63500" dist="17961" dir="2700000" algn="ctr" rotWithShape="0">
              <a:srgbClr val="080808">
                <a:alpha val="74998"/>
              </a:srgbClr>
            </a:outerShdw>
          </a:effec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l">
              <a:spcBef>
                <a:spcPct val="50000"/>
              </a:spcBef>
              <a:defRPr/>
            </a:pPr>
            <a:r>
              <a:rPr lang="en-US" sz="2800" b="1" smtClean="0">
                <a:solidFill>
                  <a:srgbClr val="66FFFF"/>
                </a:solidFill>
                <a:latin typeface="Kruti Dev 010" charset="0"/>
              </a:rPr>
              <a:t>ƒ </a:t>
            </a:r>
            <a:r>
              <a:rPr lang="ja-JP" altLang="en-US" sz="2800" b="1" smtClean="0">
                <a:solidFill>
                  <a:srgbClr val="66FFFF"/>
                </a:solidFill>
                <a:latin typeface="Kruti Dev 010" charset="0"/>
              </a:rPr>
              <a:t>’</a:t>
            </a:r>
            <a:r>
              <a:rPr lang="en-US" sz="2800" b="1" smtClean="0">
                <a:solidFill>
                  <a:srgbClr val="66FFFF"/>
                </a:solidFill>
                <a:latin typeface="Kruti Dev 010" charset="0"/>
              </a:rPr>
              <a:t>kew,y</a:t>
            </a:r>
            <a:endParaRPr lang="en-US" sz="2800" smtClean="0">
              <a:solidFill>
                <a:srgbClr val="66FFFF"/>
              </a:solidFill>
              <a:latin typeface="Kruti Dev 010" charset="0"/>
            </a:endParaRPr>
          </a:p>
        </p:txBody>
      </p:sp>
      <p:sp>
        <p:nvSpPr>
          <p:cNvPr id="1251371" name="Oval 43"/>
          <p:cNvSpPr>
            <a:spLocks noChangeArrowheads="1"/>
          </p:cNvSpPr>
          <p:nvPr/>
        </p:nvSpPr>
        <p:spPr bwMode="auto">
          <a:xfrm>
            <a:off x="1714500" y="1374775"/>
            <a:ext cx="1511300" cy="1493838"/>
          </a:xfrm>
          <a:prstGeom prst="ellipse">
            <a:avLst/>
          </a:prstGeom>
          <a:noFill/>
          <a:ln w="76200">
            <a:solidFill>
              <a:schemeClr val="hlink"/>
            </a:solidFill>
            <a:round/>
            <a:headEnd/>
            <a:tailEnd/>
          </a:ln>
          <a:effectLst>
            <a:outerShdw blurRad="63500" dist="38099" dir="2700000" algn="ctr" rotWithShape="0">
              <a:srgbClr val="080808">
                <a:alpha val="74997"/>
              </a:srgbClr>
            </a:outerShdw>
          </a:effectLst>
          <a:extLst>
            <a:ext uri="{909E8E84-426E-40dd-AFC4-6F175D3DCCD1}">
              <a14:hiddenFill xmlns:a14="http://schemas.microsoft.com/office/drawing/2010/main">
                <a:solidFill>
                  <a:srgbClr val="FFFFFF"/>
                </a:solidFill>
              </a14:hiddenFill>
            </a:ext>
          </a:extLst>
        </p:spPr>
        <p:txBody>
          <a:bodyPr wrap="none" anchor="ctr"/>
          <a:lstStyle/>
          <a:p>
            <a:pPr>
              <a:defRPr/>
            </a:pPr>
            <a:endParaRPr lang="en-US" dirty="0">
              <a:latin typeface="Kruti Dev 010" pitchFamily="2" charset="0"/>
              <a:ea typeface="+mn-ea"/>
              <a:cs typeface="+mn-cs"/>
            </a:endParaRPr>
          </a:p>
        </p:txBody>
      </p:sp>
      <p:sp>
        <p:nvSpPr>
          <p:cNvPr id="1251372" name="Text Box 44"/>
          <p:cNvSpPr txBox="1">
            <a:spLocks noChangeArrowheads="1"/>
          </p:cNvSpPr>
          <p:nvPr/>
        </p:nvSpPr>
        <p:spPr bwMode="auto">
          <a:xfrm>
            <a:off x="3640138" y="2820988"/>
            <a:ext cx="1473200" cy="523875"/>
          </a:xfrm>
          <a:prstGeom prst="rect">
            <a:avLst/>
          </a:prstGeom>
          <a:noFill/>
          <a:ln>
            <a:noFill/>
          </a:ln>
          <a:effectLst>
            <a:outerShdw blurRad="63500" dist="38099" dir="2700000" algn="ctr" rotWithShape="0">
              <a:srgbClr val="080808">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l">
              <a:spcBef>
                <a:spcPct val="50000"/>
              </a:spcBef>
              <a:defRPr/>
            </a:pPr>
            <a:r>
              <a:rPr lang="en-US" sz="2800" b="1" smtClean="0">
                <a:solidFill>
                  <a:srgbClr val="66FFFF"/>
                </a:solidFill>
                <a:latin typeface="Kruti Dev 010" charset="0"/>
              </a:rPr>
              <a:t>„ jktk</a:t>
            </a:r>
          </a:p>
        </p:txBody>
      </p:sp>
      <p:sp>
        <p:nvSpPr>
          <p:cNvPr id="1251373" name="Oval 45"/>
          <p:cNvSpPr>
            <a:spLocks noChangeArrowheads="1"/>
          </p:cNvSpPr>
          <p:nvPr/>
        </p:nvSpPr>
        <p:spPr bwMode="auto">
          <a:xfrm>
            <a:off x="3128963" y="2794000"/>
            <a:ext cx="2030412" cy="1398588"/>
          </a:xfrm>
          <a:prstGeom prst="ellipse">
            <a:avLst/>
          </a:prstGeom>
          <a:noFill/>
          <a:ln w="76200">
            <a:solidFill>
              <a:schemeClr val="hlink"/>
            </a:solidFill>
            <a:round/>
            <a:headEnd/>
            <a:tailEnd/>
          </a:ln>
          <a:effectLst>
            <a:outerShdw blurRad="63500" dist="53882" dir="2700000" algn="ctr" rotWithShape="0">
              <a:srgbClr val="080808">
                <a:alpha val="74998"/>
              </a:srgbClr>
            </a:outerShdw>
          </a:effectLst>
        </p:spPr>
        <p:txBody>
          <a:bodyPr wrap="none" anchor="ctr"/>
          <a:lstStyle/>
          <a:p>
            <a:pPr>
              <a:defRPr/>
            </a:pPr>
            <a:endParaRPr lang="en-US" dirty="0">
              <a:latin typeface="Kruti Dev 010" pitchFamily="2" charset="0"/>
              <a:ea typeface="+mn-ea"/>
              <a:cs typeface="+mn-cs"/>
            </a:endParaRPr>
          </a:p>
        </p:txBody>
      </p:sp>
      <p:sp>
        <p:nvSpPr>
          <p:cNvPr id="1251366" name="Text Box 38"/>
          <p:cNvSpPr txBox="1">
            <a:spLocks noChangeArrowheads="1"/>
          </p:cNvSpPr>
          <p:nvPr/>
        </p:nvSpPr>
        <p:spPr bwMode="auto">
          <a:xfrm>
            <a:off x="3435350" y="3094038"/>
            <a:ext cx="1714500" cy="461962"/>
          </a:xfrm>
          <a:prstGeom prst="rect">
            <a:avLst/>
          </a:prstGeom>
          <a:noFill/>
          <a:ln>
            <a:noFill/>
          </a:ln>
          <a:effectLst>
            <a:outerShdw blurRad="63500" dist="46662" dir="2115817" algn="ctr" rotWithShape="0">
              <a:srgbClr val="080808">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37931725" indent="-37474525">
              <a:defRPr sz="1200">
                <a:solidFill>
                  <a:schemeClr val="tx1"/>
                </a:solidFill>
                <a:latin typeface="Comic Sans MS" charset="0"/>
                <a:ea typeface="ＭＳ Ｐゴシック" charset="0"/>
              </a:defRPr>
            </a:lvl2pPr>
            <a:lvl3pPr>
              <a:defRPr sz="1200">
                <a:solidFill>
                  <a:schemeClr val="tx1"/>
                </a:solidFill>
                <a:latin typeface="Comic Sans MS" charset="0"/>
                <a:ea typeface="ＭＳ Ｐゴシック" charset="0"/>
              </a:defRPr>
            </a:lvl3pPr>
            <a:lvl4pPr>
              <a:defRPr sz="1200">
                <a:solidFill>
                  <a:schemeClr val="tx1"/>
                </a:solidFill>
                <a:latin typeface="Comic Sans MS" charset="0"/>
                <a:ea typeface="ＭＳ Ｐゴシック" charset="0"/>
              </a:defRPr>
            </a:lvl4pPr>
            <a:lvl5pPr>
              <a:defRPr sz="1200">
                <a:solidFill>
                  <a:schemeClr val="tx1"/>
                </a:solidFill>
                <a:latin typeface="Comic Sans MS" charset="0"/>
                <a:ea typeface="ＭＳ Ｐゴシック" charset="0"/>
              </a:defRPr>
            </a:lvl5pPr>
            <a:lvl6pPr marL="457200" eaLnBrk="0" fontAlgn="base" hangingPunct="0">
              <a:spcBef>
                <a:spcPct val="0"/>
              </a:spcBef>
              <a:spcAft>
                <a:spcPct val="0"/>
              </a:spcAft>
              <a:defRPr sz="1200">
                <a:solidFill>
                  <a:schemeClr val="tx1"/>
                </a:solidFill>
                <a:latin typeface="Comic Sans MS" charset="0"/>
                <a:ea typeface="ＭＳ Ｐゴシック" charset="0"/>
              </a:defRPr>
            </a:lvl6pPr>
            <a:lvl7pPr marL="914400" eaLnBrk="0" fontAlgn="base" hangingPunct="0">
              <a:spcBef>
                <a:spcPct val="0"/>
              </a:spcBef>
              <a:spcAft>
                <a:spcPct val="0"/>
              </a:spcAft>
              <a:defRPr sz="1200">
                <a:solidFill>
                  <a:schemeClr val="tx1"/>
                </a:solidFill>
                <a:latin typeface="Comic Sans MS" charset="0"/>
                <a:ea typeface="ＭＳ Ｐゴシック" charset="0"/>
              </a:defRPr>
            </a:lvl7pPr>
            <a:lvl8pPr marL="1371600" eaLnBrk="0" fontAlgn="base" hangingPunct="0">
              <a:spcBef>
                <a:spcPct val="0"/>
              </a:spcBef>
              <a:spcAft>
                <a:spcPct val="0"/>
              </a:spcAft>
              <a:defRPr sz="1200">
                <a:solidFill>
                  <a:schemeClr val="tx1"/>
                </a:solidFill>
                <a:latin typeface="Comic Sans MS" charset="0"/>
                <a:ea typeface="ＭＳ Ｐゴシック" charset="0"/>
              </a:defRPr>
            </a:lvl8pPr>
            <a:lvl9pPr marL="1828800" eaLnBrk="0" fontAlgn="base" hangingPunct="0">
              <a:spcBef>
                <a:spcPct val="0"/>
              </a:spcBef>
              <a:spcAft>
                <a:spcPct val="0"/>
              </a:spcAft>
              <a:defRPr sz="1200">
                <a:solidFill>
                  <a:schemeClr val="tx1"/>
                </a:solidFill>
                <a:latin typeface="Comic Sans MS" charset="0"/>
                <a:ea typeface="ＭＳ Ｐゴシック" charset="0"/>
              </a:defRPr>
            </a:lvl9pPr>
          </a:lstStyle>
          <a:p>
            <a:pPr algn="l">
              <a:spcBef>
                <a:spcPct val="50000"/>
              </a:spcBef>
              <a:defRPr/>
            </a:pPr>
            <a:r>
              <a:rPr lang="en-US" sz="2400" b="1" dirty="0" smtClean="0">
                <a:solidFill>
                  <a:schemeClr val="hlink"/>
                </a:solidFill>
                <a:latin typeface="Kruti Dev 010" pitchFamily="2" charset="0"/>
              </a:rPr>
              <a:t>x`g ;q)</a:t>
            </a:r>
          </a:p>
        </p:txBody>
      </p:sp>
      <p:sp>
        <p:nvSpPr>
          <p:cNvPr id="39" name="Rectangle 38"/>
          <p:cNvSpPr>
            <a:spLocks noChangeArrowheads="1"/>
          </p:cNvSpPr>
          <p:nvPr/>
        </p:nvSpPr>
        <p:spPr bwMode="auto">
          <a:xfrm>
            <a:off x="6289675" y="300412"/>
            <a:ext cx="3571875" cy="1896481"/>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gn="ctr">
              <a:lnSpc>
                <a:spcPct val="110000"/>
              </a:lnSpc>
              <a:spcBef>
                <a:spcPts val="0"/>
              </a:spcBef>
              <a:defRPr/>
            </a:pPr>
            <a:r>
              <a:rPr lang="en-US" sz="3600" b="1" i="1" dirty="0">
                <a:ln>
                  <a:solidFill>
                    <a:schemeClr val="bg1"/>
                  </a:solidFill>
                </a:ln>
                <a:solidFill>
                  <a:schemeClr val="bg1"/>
                </a:solidFill>
                <a:latin typeface="Kruti Dev 010" pitchFamily="2" charset="0"/>
              </a:rPr>
              <a:t>iqjkus fu;e dh</a:t>
            </a:r>
          </a:p>
          <a:p>
            <a:pPr algn="ctr">
              <a:lnSpc>
                <a:spcPct val="110000"/>
              </a:lnSpc>
              <a:spcBef>
                <a:spcPts val="0"/>
              </a:spcBef>
              <a:defRPr/>
            </a:pPr>
            <a:r>
              <a:rPr lang="en-US" sz="3600" b="1" i="1" dirty="0">
                <a:ln>
                  <a:solidFill>
                    <a:schemeClr val="bg1"/>
                  </a:solidFill>
                </a:ln>
                <a:solidFill>
                  <a:schemeClr val="bg1"/>
                </a:solidFill>
                <a:latin typeface="Kruti Dev 010" pitchFamily="2" charset="0"/>
              </a:rPr>
              <a:t>iqLrdsa fu;ksftr djuk</a:t>
            </a:r>
            <a:endParaRPr lang="en-US" sz="3600" b="1" dirty="0">
              <a:ln>
                <a:solidFill>
                  <a:schemeClr val="bg1"/>
                </a:solidFill>
              </a:ln>
              <a:solidFill>
                <a:schemeClr val="bg1"/>
              </a:solidFill>
              <a:latin typeface="Kruti Dev 010" pitchFamily="2" charset="0"/>
            </a:endParaRPr>
          </a:p>
        </p:txBody>
      </p:sp>
      <p:sp>
        <p:nvSpPr>
          <p:cNvPr id="40" name="Rectangle 230"/>
          <p:cNvSpPr>
            <a:spLocks noChangeArrowheads="1"/>
          </p:cNvSpPr>
          <p:nvPr/>
        </p:nvSpPr>
        <p:spPr bwMode="auto">
          <a:xfrm>
            <a:off x="5217784" y="2293943"/>
            <a:ext cx="4349750" cy="828432"/>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gn="ctr">
              <a:lnSpc>
                <a:spcPct val="50000"/>
              </a:lnSpc>
              <a:spcBef>
                <a:spcPct val="50000"/>
              </a:spcBef>
              <a:defRPr/>
            </a:pPr>
            <a:r>
              <a:rPr lang="en-US" sz="4800" b="1" i="1" dirty="0">
                <a:ln>
                  <a:solidFill>
                    <a:schemeClr val="bg1"/>
                  </a:solidFill>
                </a:ln>
                <a:solidFill>
                  <a:schemeClr val="bg1"/>
                </a:solidFill>
                <a:latin typeface="Kruti Dev 010" pitchFamily="2" charset="0"/>
              </a:rPr>
              <a:t>iqLrdsa fu;ksftr djuk</a:t>
            </a:r>
            <a:endParaRPr lang="en-US" sz="2400" b="1" u="sng" dirty="0">
              <a:ln>
                <a:solidFill>
                  <a:schemeClr val="bg1"/>
                </a:solidFill>
              </a:ln>
              <a:solidFill>
                <a:schemeClr val="bg1"/>
              </a:solidFill>
              <a:latin typeface="Kruti Dev 010" pitchFamily="2" charset="0"/>
            </a:endParaRPr>
          </a:p>
        </p:txBody>
      </p:sp>
      <p:sp>
        <p:nvSpPr>
          <p:cNvPr id="41" name="Text Box 232"/>
          <p:cNvSpPr txBox="1">
            <a:spLocks noChangeArrowheads="1"/>
          </p:cNvSpPr>
          <p:nvPr/>
        </p:nvSpPr>
        <p:spPr bwMode="auto">
          <a:xfrm>
            <a:off x="5586413" y="4233863"/>
            <a:ext cx="3621087" cy="646331"/>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p>
            <a:pPr algn="ctr">
              <a:spcBef>
                <a:spcPct val="50000"/>
              </a:spcBef>
              <a:defRPr/>
            </a:pPr>
            <a:r>
              <a:rPr lang="en-US" sz="3600" b="1" dirty="0">
                <a:ln>
                  <a:solidFill>
                    <a:srgbClr val="FFFF00"/>
                  </a:solidFill>
                </a:ln>
                <a:solidFill>
                  <a:srgbClr val="FFEA18"/>
                </a:solidFill>
                <a:latin typeface="Kruti Dev 010" pitchFamily="2" charset="0"/>
                <a:ea typeface="+mn-ea"/>
                <a:cs typeface="+mn-cs"/>
              </a:rPr>
              <a:t>dh ƒ</a:t>
            </a:r>
            <a:r>
              <a:rPr lang="en-US" sz="3600" b="1" dirty="0">
                <a:ln>
                  <a:solidFill>
                    <a:srgbClr val="FFFF00"/>
                  </a:solidFill>
                </a:ln>
                <a:solidFill>
                  <a:srgbClr val="FFEA18"/>
                </a:solidFill>
                <a:latin typeface="Kruti Dev 010"/>
                <a:ea typeface="+mn-ea"/>
                <a:cs typeface="+mn-cs"/>
              </a:rPr>
              <a:t>„</a:t>
            </a:r>
            <a:r>
              <a:rPr lang="en-US" sz="3600" b="1" dirty="0">
                <a:ln>
                  <a:solidFill>
                    <a:srgbClr val="FFFF00"/>
                  </a:solidFill>
                </a:ln>
                <a:solidFill>
                  <a:srgbClr val="FFEA18"/>
                </a:solidFill>
                <a:latin typeface="Kruti Dev 010" pitchFamily="2" charset="0"/>
                <a:ea typeface="+mn-ea"/>
                <a:cs typeface="+mn-cs"/>
              </a:rPr>
              <a:t> iqLrdsa</a:t>
            </a:r>
          </a:p>
        </p:txBody>
      </p:sp>
      <p:sp>
        <p:nvSpPr>
          <p:cNvPr id="42" name="Text Box 231"/>
          <p:cNvSpPr txBox="1">
            <a:spLocks noChangeArrowheads="1"/>
          </p:cNvSpPr>
          <p:nvPr/>
        </p:nvSpPr>
        <p:spPr bwMode="auto">
          <a:xfrm>
            <a:off x="5216634" y="3396211"/>
            <a:ext cx="4330700" cy="983283"/>
          </a:xfrm>
          <a:prstGeom prst="rect">
            <a:avLst/>
          </a:prstGeom>
          <a:noFill/>
          <a:ln w="12700">
            <a:noFill/>
            <a:miter lim="800000"/>
            <a:headEnd/>
            <a:tailEnd/>
          </a:ln>
          <a:effectLst>
            <a:outerShdw blurRad="63500" dist="46662" dir="3284183" algn="ctr" rotWithShape="0">
              <a:schemeClr val="tx1">
                <a:alpha val="74998"/>
              </a:schemeClr>
            </a:outerShdw>
          </a:effectLst>
        </p:spPr>
        <p:txBody>
          <a:bodyPr>
            <a:spAutoFit/>
          </a:bodyPr>
          <a:lstStyle/>
          <a:p>
            <a:pPr algn="ctr">
              <a:lnSpc>
                <a:spcPct val="65000"/>
              </a:lnSpc>
              <a:spcBef>
                <a:spcPct val="50000"/>
              </a:spcBef>
              <a:defRPr/>
            </a:pPr>
            <a:r>
              <a:rPr lang="en-US" altLang="ja-JP" sz="8000" b="1" dirty="0">
                <a:ln>
                  <a:solidFill>
                    <a:srgbClr val="FFFF00"/>
                  </a:solidFill>
                </a:ln>
                <a:solidFill>
                  <a:srgbClr val="FFEA18"/>
                </a:solidFill>
                <a:latin typeface="Kruti Dev 010" pitchFamily="2" charset="0"/>
                <a:ea typeface="ＭＳ Ｐゴシック" pitchFamily="-84" charset="-128"/>
                <a:cs typeface="+mn-cs"/>
              </a:rPr>
              <a:t>^^bfrgkl**</a:t>
            </a:r>
            <a:endParaRPr lang="en-US" sz="8000" b="1" dirty="0">
              <a:ln>
                <a:solidFill>
                  <a:srgbClr val="FFFF00"/>
                </a:solidFill>
              </a:ln>
              <a:solidFill>
                <a:srgbClr val="FFEA18"/>
              </a:solidFill>
              <a:latin typeface="Kruti Dev 010" pitchFamily="2" charset="0"/>
              <a:ea typeface="ＭＳ Ｐゴシック" pitchFamily="-84" charset="-128"/>
              <a:cs typeface="+mn-cs"/>
            </a:endParaRPr>
          </a:p>
        </p:txBody>
      </p:sp>
      <p:sp>
        <p:nvSpPr>
          <p:cNvPr id="43" name="Text Box 58"/>
          <p:cNvSpPr txBox="1">
            <a:spLocks noChangeArrowheads="1"/>
          </p:cNvSpPr>
          <p:nvPr/>
        </p:nvSpPr>
        <p:spPr bwMode="auto">
          <a:xfrm>
            <a:off x="5357813" y="5921811"/>
            <a:ext cx="3956050" cy="954107"/>
          </a:xfrm>
          <a:prstGeom prst="rect">
            <a:avLst/>
          </a:prstGeom>
          <a:noFill/>
          <a:ln w="12700">
            <a:noFill/>
            <a:miter lim="800000"/>
            <a:headEnd/>
            <a:tailEnd/>
          </a:ln>
          <a:effectLst>
            <a:outerShdw blurRad="63500" dist="71842" dir="2700000" algn="ctr" rotWithShape="0">
              <a:schemeClr val="tx1">
                <a:alpha val="74998"/>
              </a:schemeClr>
            </a:outerShdw>
          </a:effectLst>
        </p:spPr>
        <p:txBody>
          <a:bodyPr>
            <a:spAutoFit/>
          </a:bodyPr>
          <a:lstStyle/>
          <a:p>
            <a:pPr algn="ctr">
              <a:spcBef>
                <a:spcPts val="0"/>
              </a:spcBef>
              <a:defRPr/>
            </a:pPr>
            <a:r>
              <a:rPr lang="en-US" sz="2800" b="1" dirty="0">
                <a:ln>
                  <a:solidFill>
                    <a:schemeClr val="bg1"/>
                  </a:solidFill>
                </a:ln>
                <a:solidFill>
                  <a:schemeClr val="bg1"/>
                </a:solidFill>
                <a:latin typeface="Kruti Dev 010" pitchFamily="2" charset="0"/>
                <a:ea typeface="+mn-ea"/>
                <a:cs typeface="+mn-cs"/>
              </a:rPr>
              <a:t>vuqekur% ckbZcy dky[kaM </a:t>
            </a:r>
          </a:p>
          <a:p>
            <a:pPr algn="ctr">
              <a:spcBef>
                <a:spcPts val="0"/>
              </a:spcBef>
              <a:defRPr/>
            </a:pPr>
            <a:r>
              <a:rPr lang="en-US" sz="2800" b="1" dirty="0" err="1">
                <a:ln>
                  <a:solidFill>
                    <a:schemeClr val="bg1"/>
                  </a:solidFill>
                </a:ln>
                <a:solidFill>
                  <a:schemeClr val="bg1"/>
                </a:solidFill>
                <a:latin typeface="Kruti Dev 010" pitchFamily="2" charset="0"/>
                <a:ea typeface="+mn-ea"/>
                <a:cs typeface="+mn-cs"/>
              </a:rPr>
              <a:t>ƒ</a:t>
            </a:r>
            <a:r>
              <a:rPr lang="en-US" sz="2800" b="1" dirty="0" err="1">
                <a:ln>
                  <a:solidFill>
                    <a:schemeClr val="bg1"/>
                  </a:solidFill>
                </a:ln>
                <a:solidFill>
                  <a:schemeClr val="bg1"/>
                </a:solidFill>
                <a:latin typeface="Kruti Dev 010"/>
                <a:ea typeface="+mn-ea"/>
                <a:cs typeface="+mn-cs"/>
              </a:rPr>
              <a:t>Œ‡Œ</a:t>
            </a:r>
            <a:r>
              <a:rPr lang="en-US" sz="2800" b="1" dirty="0">
                <a:ln>
                  <a:solidFill>
                    <a:schemeClr val="bg1"/>
                  </a:solidFill>
                </a:ln>
                <a:solidFill>
                  <a:schemeClr val="bg1"/>
                </a:solidFill>
                <a:latin typeface="Kruti Dev 010" pitchFamily="2" charset="0"/>
                <a:ea typeface="+mn-ea"/>
                <a:cs typeface="+mn-cs"/>
              </a:rPr>
              <a:t> ch-lh- ls ˆ</a:t>
            </a:r>
            <a:r>
              <a:rPr lang="en-US" sz="2800" b="1" dirty="0">
                <a:ln>
                  <a:solidFill>
                    <a:schemeClr val="bg1"/>
                  </a:solidFill>
                </a:ln>
                <a:solidFill>
                  <a:schemeClr val="bg1"/>
                </a:solidFill>
                <a:latin typeface="Kruti Dev 010"/>
                <a:ea typeface="+mn-ea"/>
                <a:cs typeface="+mn-cs"/>
              </a:rPr>
              <a:t>ŒŒ</a:t>
            </a:r>
            <a:r>
              <a:rPr lang="en-US" sz="2800" b="1" dirty="0">
                <a:ln>
                  <a:solidFill>
                    <a:schemeClr val="bg1"/>
                  </a:solidFill>
                </a:ln>
                <a:solidFill>
                  <a:schemeClr val="bg1"/>
                </a:solidFill>
                <a:latin typeface="Kruti Dev 010" pitchFamily="2" charset="0"/>
                <a:ea typeface="+mn-ea"/>
                <a:cs typeface="+mn-cs"/>
              </a:rPr>
              <a:t> ch-lh-</a:t>
            </a:r>
          </a:p>
        </p:txBody>
      </p:sp>
      <p:sp>
        <p:nvSpPr>
          <p:cNvPr id="44" name="AutoShape 59"/>
          <p:cNvSpPr>
            <a:spLocks noChangeArrowheads="1"/>
          </p:cNvSpPr>
          <p:nvPr/>
        </p:nvSpPr>
        <p:spPr bwMode="auto">
          <a:xfrm>
            <a:off x="5348288" y="5956300"/>
            <a:ext cx="4010025" cy="835025"/>
          </a:xfrm>
          <a:prstGeom prst="roundRect">
            <a:avLst>
              <a:gd name="adj" fmla="val 16667"/>
            </a:avLst>
          </a:prstGeom>
          <a:noFill/>
          <a:ln w="57150">
            <a:solidFill>
              <a:schemeClr val="bg1"/>
            </a:solidFill>
            <a:round/>
            <a:headEnd/>
            <a:tailEnd/>
          </a:ln>
          <a:effectLst>
            <a:outerShdw blurRad="63500" dist="71842"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1251346" name="Text Box 18"/>
          <p:cNvSpPr txBox="1">
            <a:spLocks noChangeArrowheads="1"/>
          </p:cNvSpPr>
          <p:nvPr/>
        </p:nvSpPr>
        <p:spPr bwMode="auto">
          <a:xfrm>
            <a:off x="3297782" y="3422650"/>
            <a:ext cx="2109787" cy="707886"/>
          </a:xfrm>
          <a:prstGeom prst="rect">
            <a:avLst/>
          </a:prstGeom>
          <a:noFill/>
          <a:ln w="12700">
            <a:noFill/>
            <a:miter lim="800000"/>
            <a:headEnd/>
            <a:tailEnd/>
          </a:ln>
          <a:effectLst>
            <a:outerShdw blurRad="63500" dist="46662" dir="2115817" algn="ctr" rotWithShape="0">
              <a:srgbClr val="080808">
                <a:alpha val="74998"/>
              </a:srgbClr>
            </a:outerShdw>
          </a:effectLst>
        </p:spPr>
        <p:txBody>
          <a:bodyPr>
            <a:spAutoFit/>
          </a:bodyPr>
          <a:lstStyle>
            <a:lvl1pPr>
              <a:defRPr sz="1200">
                <a:solidFill>
                  <a:schemeClr val="tx1"/>
                </a:solidFill>
                <a:latin typeface="Comic Sans MS" charset="0"/>
                <a:ea typeface="ＭＳ Ｐゴシック" charset="0"/>
                <a:cs typeface="ＭＳ Ｐゴシック" charset="0"/>
              </a:defRPr>
            </a:lvl1pPr>
            <a:lvl2pPr marL="37931725" indent="-37474525">
              <a:defRPr sz="1200">
                <a:solidFill>
                  <a:schemeClr val="tx1"/>
                </a:solidFill>
                <a:latin typeface="Comic Sans MS" charset="0"/>
                <a:ea typeface="ＭＳ Ｐゴシック" charset="0"/>
              </a:defRPr>
            </a:lvl2pPr>
            <a:lvl3pPr>
              <a:defRPr sz="1200">
                <a:solidFill>
                  <a:schemeClr val="tx1"/>
                </a:solidFill>
                <a:latin typeface="Comic Sans MS" charset="0"/>
                <a:ea typeface="ＭＳ Ｐゴシック" charset="0"/>
              </a:defRPr>
            </a:lvl3pPr>
            <a:lvl4pPr>
              <a:defRPr sz="1200">
                <a:solidFill>
                  <a:schemeClr val="tx1"/>
                </a:solidFill>
                <a:latin typeface="Comic Sans MS" charset="0"/>
                <a:ea typeface="ＭＳ Ｐゴシック" charset="0"/>
              </a:defRPr>
            </a:lvl4pPr>
            <a:lvl5pPr>
              <a:defRPr sz="1200">
                <a:solidFill>
                  <a:schemeClr val="tx1"/>
                </a:solidFill>
                <a:latin typeface="Comic Sans MS" charset="0"/>
                <a:ea typeface="ＭＳ Ｐゴシック" charset="0"/>
              </a:defRPr>
            </a:lvl5pPr>
            <a:lvl6pPr marL="457200" eaLnBrk="0" fontAlgn="base" hangingPunct="0">
              <a:spcBef>
                <a:spcPct val="0"/>
              </a:spcBef>
              <a:spcAft>
                <a:spcPct val="0"/>
              </a:spcAft>
              <a:defRPr sz="1200">
                <a:solidFill>
                  <a:schemeClr val="tx1"/>
                </a:solidFill>
                <a:latin typeface="Comic Sans MS" charset="0"/>
                <a:ea typeface="ＭＳ Ｐゴシック" charset="0"/>
              </a:defRPr>
            </a:lvl6pPr>
            <a:lvl7pPr marL="914400" eaLnBrk="0" fontAlgn="base" hangingPunct="0">
              <a:spcBef>
                <a:spcPct val="0"/>
              </a:spcBef>
              <a:spcAft>
                <a:spcPct val="0"/>
              </a:spcAft>
              <a:defRPr sz="1200">
                <a:solidFill>
                  <a:schemeClr val="tx1"/>
                </a:solidFill>
                <a:latin typeface="Comic Sans MS" charset="0"/>
                <a:ea typeface="ＭＳ Ｐゴシック" charset="0"/>
              </a:defRPr>
            </a:lvl7pPr>
            <a:lvl8pPr marL="1371600" eaLnBrk="0" fontAlgn="base" hangingPunct="0">
              <a:spcBef>
                <a:spcPct val="0"/>
              </a:spcBef>
              <a:spcAft>
                <a:spcPct val="0"/>
              </a:spcAft>
              <a:defRPr sz="1200">
                <a:solidFill>
                  <a:schemeClr val="tx1"/>
                </a:solidFill>
                <a:latin typeface="Comic Sans MS" charset="0"/>
                <a:ea typeface="ＭＳ Ｐゴシック" charset="0"/>
              </a:defRPr>
            </a:lvl8pPr>
            <a:lvl9pPr marL="1828800" eaLnBrk="0" fontAlgn="base" hangingPunct="0">
              <a:spcBef>
                <a:spcPct val="0"/>
              </a:spcBef>
              <a:spcAft>
                <a:spcPct val="0"/>
              </a:spcAft>
              <a:defRPr sz="1200">
                <a:solidFill>
                  <a:schemeClr val="tx1"/>
                </a:solidFill>
                <a:latin typeface="Comic Sans MS" charset="0"/>
                <a:ea typeface="ＭＳ Ｐゴシック" charset="0"/>
              </a:defRPr>
            </a:lvl9pPr>
          </a:lstStyle>
          <a:p>
            <a:pPr algn="l">
              <a:spcBef>
                <a:spcPct val="50000"/>
              </a:spcBef>
              <a:defRPr/>
            </a:pPr>
            <a:r>
              <a:rPr lang="en-US" sz="4000" b="1" dirty="0" smtClean="0">
                <a:ln>
                  <a:solidFill>
                    <a:srgbClr val="00FF00"/>
                  </a:solidFill>
                </a:ln>
                <a:solidFill>
                  <a:srgbClr val="00FF00"/>
                </a:solidFill>
                <a:latin typeface="Kruti Dev 010" pitchFamily="2" charset="0"/>
              </a:rPr>
              <a:t>lh MCY;</a:t>
            </a:r>
            <a:r>
              <a:rPr lang="en-US" sz="4000" b="1" dirty="0" smtClean="0">
                <a:solidFill>
                  <a:schemeClr val="accent2"/>
                </a:solidFill>
                <a:latin typeface="Kruti Dev 010" pitchFamily="2" charset="0"/>
              </a:rPr>
              <a:t>w</a:t>
            </a:r>
          </a:p>
        </p:txBody>
      </p:sp>
      <p:pic>
        <p:nvPicPr>
          <p:cNvPr id="65571" name="Picture 53"/>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446588" y="204788"/>
            <a:ext cx="2095500" cy="1358900"/>
          </a:xfrm>
          <a:prstGeom prst="rect">
            <a:avLst/>
          </a:prstGeom>
          <a:noFill/>
          <a:ln w="76200">
            <a:solidFill>
              <a:srgbClr val="0000FF"/>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nodeType="clickEffect">
                                  <p:stCondLst>
                                    <p:cond delay="0"/>
                                  </p:stCondLst>
                                  <p:childTnLst>
                                    <p:set>
                                      <p:cBhvr>
                                        <p:cTn id="6" dur="1" fill="hold">
                                          <p:stCondLst>
                                            <p:cond delay="0"/>
                                          </p:stCondLst>
                                        </p:cTn>
                                        <p:tgtEl>
                                          <p:spTgt spid="1251363"/>
                                        </p:tgtEl>
                                        <p:attrNameLst>
                                          <p:attrName>style.visibility</p:attrName>
                                        </p:attrNameLst>
                                      </p:cBhvr>
                                      <p:to>
                                        <p:strVal val="visible"/>
                                      </p:to>
                                    </p:set>
                                    <p:anim calcmode="lin" valueType="num">
                                      <p:cBhvr>
                                        <p:cTn id="7" dur="500" fill="hold"/>
                                        <p:tgtEl>
                                          <p:spTgt spid="1251363"/>
                                        </p:tgtEl>
                                        <p:attrNameLst>
                                          <p:attrName>ppt_w</p:attrName>
                                        </p:attrNameLst>
                                      </p:cBhvr>
                                      <p:tavLst>
                                        <p:tav tm="0">
                                          <p:val>
                                            <p:fltVal val="0"/>
                                          </p:val>
                                        </p:tav>
                                        <p:tav tm="100000">
                                          <p:val>
                                            <p:strVal val="#ppt_w"/>
                                          </p:val>
                                        </p:tav>
                                      </p:tavLst>
                                    </p:anim>
                                    <p:anim calcmode="lin" valueType="num">
                                      <p:cBhvr>
                                        <p:cTn id="8" dur="500" fill="hold"/>
                                        <p:tgtEl>
                                          <p:spTgt spid="1251363"/>
                                        </p:tgtEl>
                                        <p:attrNameLst>
                                          <p:attrName>ppt_h</p:attrName>
                                        </p:attrNameLst>
                                      </p:cBhvr>
                                      <p:tavLst>
                                        <p:tav tm="0">
                                          <p:val>
                                            <p:fltVal val="0"/>
                                          </p:val>
                                        </p:tav>
                                        <p:tav tm="100000">
                                          <p:val>
                                            <p:strVal val="#ppt_h"/>
                                          </p:val>
                                        </p:tav>
                                      </p:tavLst>
                                    </p:anim>
                                    <p:anim calcmode="lin" valueType="num">
                                      <p:cBhvr>
                                        <p:cTn id="9" dur="500" fill="hold"/>
                                        <p:tgtEl>
                                          <p:spTgt spid="1251363"/>
                                        </p:tgtEl>
                                        <p:attrNameLst>
                                          <p:attrName>ppt_x</p:attrName>
                                        </p:attrNameLst>
                                      </p:cBhvr>
                                      <p:tavLst>
                                        <p:tav tm="0">
                                          <p:val>
                                            <p:fltVal val="0.5"/>
                                          </p:val>
                                        </p:tav>
                                        <p:tav tm="100000">
                                          <p:val>
                                            <p:strVal val="#ppt_x"/>
                                          </p:val>
                                        </p:tav>
                                      </p:tavLst>
                                    </p:anim>
                                    <p:anim calcmode="lin" valueType="num">
                                      <p:cBhvr>
                                        <p:cTn id="10" dur="500" fill="hold"/>
                                        <p:tgtEl>
                                          <p:spTgt spid="1251363"/>
                                        </p:tgtEl>
                                        <p:attrNameLst>
                                          <p:attrName>ppt_y</p:attrName>
                                        </p:attrNameLst>
                                      </p:cBhvr>
                                      <p:tavLst>
                                        <p:tav tm="0">
                                          <p:val>
                                            <p:fltVal val="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528" fill="hold" nodeType="clickEffect">
                                  <p:stCondLst>
                                    <p:cond delay="0"/>
                                  </p:stCondLst>
                                  <p:childTnLst>
                                    <p:set>
                                      <p:cBhvr>
                                        <p:cTn id="14" dur="1" fill="hold">
                                          <p:stCondLst>
                                            <p:cond delay="0"/>
                                          </p:stCondLst>
                                        </p:cTn>
                                        <p:tgtEl>
                                          <p:spTgt spid="1251344"/>
                                        </p:tgtEl>
                                        <p:attrNameLst>
                                          <p:attrName>style.visibility</p:attrName>
                                        </p:attrNameLst>
                                      </p:cBhvr>
                                      <p:to>
                                        <p:strVal val="visible"/>
                                      </p:to>
                                    </p:set>
                                    <p:anim calcmode="lin" valueType="num">
                                      <p:cBhvr>
                                        <p:cTn id="15" dur="500" fill="hold"/>
                                        <p:tgtEl>
                                          <p:spTgt spid="1251344"/>
                                        </p:tgtEl>
                                        <p:attrNameLst>
                                          <p:attrName>ppt_w</p:attrName>
                                        </p:attrNameLst>
                                      </p:cBhvr>
                                      <p:tavLst>
                                        <p:tav tm="0">
                                          <p:val>
                                            <p:fltVal val="0"/>
                                          </p:val>
                                        </p:tav>
                                        <p:tav tm="100000">
                                          <p:val>
                                            <p:strVal val="#ppt_w"/>
                                          </p:val>
                                        </p:tav>
                                      </p:tavLst>
                                    </p:anim>
                                    <p:anim calcmode="lin" valueType="num">
                                      <p:cBhvr>
                                        <p:cTn id="16" dur="500" fill="hold"/>
                                        <p:tgtEl>
                                          <p:spTgt spid="1251344"/>
                                        </p:tgtEl>
                                        <p:attrNameLst>
                                          <p:attrName>ppt_h</p:attrName>
                                        </p:attrNameLst>
                                      </p:cBhvr>
                                      <p:tavLst>
                                        <p:tav tm="0">
                                          <p:val>
                                            <p:fltVal val="0"/>
                                          </p:val>
                                        </p:tav>
                                        <p:tav tm="100000">
                                          <p:val>
                                            <p:strVal val="#ppt_h"/>
                                          </p:val>
                                        </p:tav>
                                      </p:tavLst>
                                    </p:anim>
                                    <p:anim calcmode="lin" valueType="num">
                                      <p:cBhvr>
                                        <p:cTn id="17" dur="500" fill="hold"/>
                                        <p:tgtEl>
                                          <p:spTgt spid="1251344"/>
                                        </p:tgtEl>
                                        <p:attrNameLst>
                                          <p:attrName>ppt_x</p:attrName>
                                        </p:attrNameLst>
                                      </p:cBhvr>
                                      <p:tavLst>
                                        <p:tav tm="0">
                                          <p:val>
                                            <p:fltVal val="0.5"/>
                                          </p:val>
                                        </p:tav>
                                        <p:tav tm="100000">
                                          <p:val>
                                            <p:strVal val="#ppt_x"/>
                                          </p:val>
                                        </p:tav>
                                      </p:tavLst>
                                    </p:anim>
                                    <p:anim calcmode="lin" valueType="num">
                                      <p:cBhvr>
                                        <p:cTn id="18" dur="500" fill="hold"/>
                                        <p:tgtEl>
                                          <p:spTgt spid="1251344"/>
                                        </p:tgtEl>
                                        <p:attrNameLst>
                                          <p:attrName>ppt_y</p:attrName>
                                        </p:attrNameLst>
                                      </p:cBhvr>
                                      <p:tavLst>
                                        <p:tav tm="0">
                                          <p:val>
                                            <p:fltVal val="0.5"/>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3" presetClass="entr" presetSubtype="528" fill="hold" nodeType="clickEffect">
                                  <p:stCondLst>
                                    <p:cond delay="0"/>
                                  </p:stCondLst>
                                  <p:childTnLst>
                                    <p:set>
                                      <p:cBhvr>
                                        <p:cTn id="22" dur="1" fill="hold">
                                          <p:stCondLst>
                                            <p:cond delay="0"/>
                                          </p:stCondLst>
                                        </p:cTn>
                                        <p:tgtEl>
                                          <p:spTgt spid="1251345"/>
                                        </p:tgtEl>
                                        <p:attrNameLst>
                                          <p:attrName>style.visibility</p:attrName>
                                        </p:attrNameLst>
                                      </p:cBhvr>
                                      <p:to>
                                        <p:strVal val="visible"/>
                                      </p:to>
                                    </p:set>
                                    <p:anim calcmode="lin" valueType="num">
                                      <p:cBhvr>
                                        <p:cTn id="23" dur="500" fill="hold"/>
                                        <p:tgtEl>
                                          <p:spTgt spid="1251345"/>
                                        </p:tgtEl>
                                        <p:attrNameLst>
                                          <p:attrName>ppt_w</p:attrName>
                                        </p:attrNameLst>
                                      </p:cBhvr>
                                      <p:tavLst>
                                        <p:tav tm="0">
                                          <p:val>
                                            <p:fltVal val="0"/>
                                          </p:val>
                                        </p:tav>
                                        <p:tav tm="100000">
                                          <p:val>
                                            <p:strVal val="#ppt_w"/>
                                          </p:val>
                                        </p:tav>
                                      </p:tavLst>
                                    </p:anim>
                                    <p:anim calcmode="lin" valueType="num">
                                      <p:cBhvr>
                                        <p:cTn id="24" dur="500" fill="hold"/>
                                        <p:tgtEl>
                                          <p:spTgt spid="1251345"/>
                                        </p:tgtEl>
                                        <p:attrNameLst>
                                          <p:attrName>ppt_h</p:attrName>
                                        </p:attrNameLst>
                                      </p:cBhvr>
                                      <p:tavLst>
                                        <p:tav tm="0">
                                          <p:val>
                                            <p:fltVal val="0"/>
                                          </p:val>
                                        </p:tav>
                                        <p:tav tm="100000">
                                          <p:val>
                                            <p:strVal val="#ppt_h"/>
                                          </p:val>
                                        </p:tav>
                                      </p:tavLst>
                                    </p:anim>
                                    <p:anim calcmode="lin" valueType="num">
                                      <p:cBhvr>
                                        <p:cTn id="25" dur="500" fill="hold"/>
                                        <p:tgtEl>
                                          <p:spTgt spid="1251345"/>
                                        </p:tgtEl>
                                        <p:attrNameLst>
                                          <p:attrName>ppt_x</p:attrName>
                                        </p:attrNameLst>
                                      </p:cBhvr>
                                      <p:tavLst>
                                        <p:tav tm="0">
                                          <p:val>
                                            <p:fltVal val="0.5"/>
                                          </p:val>
                                        </p:tav>
                                        <p:tav tm="100000">
                                          <p:val>
                                            <p:strVal val="#ppt_x"/>
                                          </p:val>
                                        </p:tav>
                                      </p:tavLst>
                                    </p:anim>
                                    <p:anim calcmode="lin" valueType="num">
                                      <p:cBhvr>
                                        <p:cTn id="26" dur="500" fill="hold"/>
                                        <p:tgtEl>
                                          <p:spTgt spid="1251345"/>
                                        </p:tgtEl>
                                        <p:attrNameLst>
                                          <p:attrName>ppt_y</p:attrName>
                                        </p:attrNameLst>
                                      </p:cBhvr>
                                      <p:tavLst>
                                        <p:tav tm="0">
                                          <p:val>
                                            <p:fltVal val="0.5"/>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528" fill="hold" nodeType="clickEffect">
                                  <p:stCondLst>
                                    <p:cond delay="0"/>
                                  </p:stCondLst>
                                  <p:childTnLst>
                                    <p:set>
                                      <p:cBhvr>
                                        <p:cTn id="30" dur="1" fill="hold">
                                          <p:stCondLst>
                                            <p:cond delay="0"/>
                                          </p:stCondLst>
                                        </p:cTn>
                                        <p:tgtEl>
                                          <p:spTgt spid="1251346"/>
                                        </p:tgtEl>
                                        <p:attrNameLst>
                                          <p:attrName>style.visibility</p:attrName>
                                        </p:attrNameLst>
                                      </p:cBhvr>
                                      <p:to>
                                        <p:strVal val="visible"/>
                                      </p:to>
                                    </p:set>
                                    <p:anim calcmode="lin" valueType="num">
                                      <p:cBhvr>
                                        <p:cTn id="31" dur="500" fill="hold"/>
                                        <p:tgtEl>
                                          <p:spTgt spid="1251346"/>
                                        </p:tgtEl>
                                        <p:attrNameLst>
                                          <p:attrName>ppt_w</p:attrName>
                                        </p:attrNameLst>
                                      </p:cBhvr>
                                      <p:tavLst>
                                        <p:tav tm="0">
                                          <p:val>
                                            <p:fltVal val="0"/>
                                          </p:val>
                                        </p:tav>
                                        <p:tav tm="100000">
                                          <p:val>
                                            <p:strVal val="#ppt_w"/>
                                          </p:val>
                                        </p:tav>
                                      </p:tavLst>
                                    </p:anim>
                                    <p:anim calcmode="lin" valueType="num">
                                      <p:cBhvr>
                                        <p:cTn id="32" dur="500" fill="hold"/>
                                        <p:tgtEl>
                                          <p:spTgt spid="1251346"/>
                                        </p:tgtEl>
                                        <p:attrNameLst>
                                          <p:attrName>ppt_h</p:attrName>
                                        </p:attrNameLst>
                                      </p:cBhvr>
                                      <p:tavLst>
                                        <p:tav tm="0">
                                          <p:val>
                                            <p:fltVal val="0"/>
                                          </p:val>
                                        </p:tav>
                                        <p:tav tm="100000">
                                          <p:val>
                                            <p:strVal val="#ppt_h"/>
                                          </p:val>
                                        </p:tav>
                                      </p:tavLst>
                                    </p:anim>
                                    <p:anim calcmode="lin" valueType="num">
                                      <p:cBhvr>
                                        <p:cTn id="33" dur="500" fill="hold"/>
                                        <p:tgtEl>
                                          <p:spTgt spid="1251346"/>
                                        </p:tgtEl>
                                        <p:attrNameLst>
                                          <p:attrName>ppt_x</p:attrName>
                                        </p:attrNameLst>
                                      </p:cBhvr>
                                      <p:tavLst>
                                        <p:tav tm="0">
                                          <p:val>
                                            <p:fltVal val="0.5"/>
                                          </p:val>
                                        </p:tav>
                                        <p:tav tm="100000">
                                          <p:val>
                                            <p:strVal val="#ppt_x"/>
                                          </p:val>
                                        </p:tav>
                                      </p:tavLst>
                                    </p:anim>
                                    <p:anim calcmode="lin" valueType="num">
                                      <p:cBhvr>
                                        <p:cTn id="34" dur="500" fill="hold"/>
                                        <p:tgtEl>
                                          <p:spTgt spid="1251346"/>
                                        </p:tgtEl>
                                        <p:attrNameLst>
                                          <p:attrName>ppt_y</p:attrName>
                                        </p:attrNameLst>
                                      </p:cBhvr>
                                      <p:tavLst>
                                        <p:tav tm="0">
                                          <p:val>
                                            <p:fltVal val="0.5"/>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3" presetClass="entr" presetSubtype="528" fill="hold" grpId="0" nodeType="clickEffect">
                                  <p:stCondLst>
                                    <p:cond delay="0"/>
                                  </p:stCondLst>
                                  <p:childTnLst>
                                    <p:set>
                                      <p:cBhvr>
                                        <p:cTn id="38" dur="1" fill="hold">
                                          <p:stCondLst>
                                            <p:cond delay="0"/>
                                          </p:stCondLst>
                                        </p:cTn>
                                        <p:tgtEl>
                                          <p:spTgt spid="1251341"/>
                                        </p:tgtEl>
                                        <p:attrNameLst>
                                          <p:attrName>style.visibility</p:attrName>
                                        </p:attrNameLst>
                                      </p:cBhvr>
                                      <p:to>
                                        <p:strVal val="visible"/>
                                      </p:to>
                                    </p:set>
                                    <p:anim calcmode="lin" valueType="num">
                                      <p:cBhvr>
                                        <p:cTn id="39" dur="500" fill="hold"/>
                                        <p:tgtEl>
                                          <p:spTgt spid="1251341"/>
                                        </p:tgtEl>
                                        <p:attrNameLst>
                                          <p:attrName>ppt_w</p:attrName>
                                        </p:attrNameLst>
                                      </p:cBhvr>
                                      <p:tavLst>
                                        <p:tav tm="0">
                                          <p:val>
                                            <p:fltVal val="0"/>
                                          </p:val>
                                        </p:tav>
                                        <p:tav tm="100000">
                                          <p:val>
                                            <p:strVal val="#ppt_w"/>
                                          </p:val>
                                        </p:tav>
                                      </p:tavLst>
                                    </p:anim>
                                    <p:anim calcmode="lin" valueType="num">
                                      <p:cBhvr>
                                        <p:cTn id="40" dur="500" fill="hold"/>
                                        <p:tgtEl>
                                          <p:spTgt spid="1251341"/>
                                        </p:tgtEl>
                                        <p:attrNameLst>
                                          <p:attrName>ppt_h</p:attrName>
                                        </p:attrNameLst>
                                      </p:cBhvr>
                                      <p:tavLst>
                                        <p:tav tm="0">
                                          <p:val>
                                            <p:fltVal val="0"/>
                                          </p:val>
                                        </p:tav>
                                        <p:tav tm="100000">
                                          <p:val>
                                            <p:strVal val="#ppt_h"/>
                                          </p:val>
                                        </p:tav>
                                      </p:tavLst>
                                    </p:anim>
                                    <p:anim calcmode="lin" valueType="num">
                                      <p:cBhvr>
                                        <p:cTn id="41" dur="500" fill="hold"/>
                                        <p:tgtEl>
                                          <p:spTgt spid="1251341"/>
                                        </p:tgtEl>
                                        <p:attrNameLst>
                                          <p:attrName>ppt_x</p:attrName>
                                        </p:attrNameLst>
                                      </p:cBhvr>
                                      <p:tavLst>
                                        <p:tav tm="0">
                                          <p:val>
                                            <p:fltVal val="0.5"/>
                                          </p:val>
                                        </p:tav>
                                        <p:tav tm="100000">
                                          <p:val>
                                            <p:strVal val="#ppt_x"/>
                                          </p:val>
                                        </p:tav>
                                      </p:tavLst>
                                    </p:anim>
                                    <p:anim calcmode="lin" valueType="num">
                                      <p:cBhvr>
                                        <p:cTn id="42" dur="500" fill="hold"/>
                                        <p:tgtEl>
                                          <p:spTgt spid="1251341"/>
                                        </p:tgtEl>
                                        <p:attrNameLst>
                                          <p:attrName>ppt_y</p:attrName>
                                        </p:attrNameLst>
                                      </p:cBhvr>
                                      <p:tavLst>
                                        <p:tav tm="0">
                                          <p:val>
                                            <p:fltVal val="0.5"/>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3" presetClass="entr" presetSubtype="528" fill="hold" grpId="0" nodeType="clickEffect">
                                  <p:stCondLst>
                                    <p:cond delay="0"/>
                                  </p:stCondLst>
                                  <p:childTnLst>
                                    <p:set>
                                      <p:cBhvr>
                                        <p:cTn id="46" dur="1" fill="hold">
                                          <p:stCondLst>
                                            <p:cond delay="0"/>
                                          </p:stCondLst>
                                        </p:cTn>
                                        <p:tgtEl>
                                          <p:spTgt spid="1251342"/>
                                        </p:tgtEl>
                                        <p:attrNameLst>
                                          <p:attrName>style.visibility</p:attrName>
                                        </p:attrNameLst>
                                      </p:cBhvr>
                                      <p:to>
                                        <p:strVal val="visible"/>
                                      </p:to>
                                    </p:set>
                                    <p:anim calcmode="lin" valueType="num">
                                      <p:cBhvr>
                                        <p:cTn id="47" dur="500" fill="hold"/>
                                        <p:tgtEl>
                                          <p:spTgt spid="1251342"/>
                                        </p:tgtEl>
                                        <p:attrNameLst>
                                          <p:attrName>ppt_w</p:attrName>
                                        </p:attrNameLst>
                                      </p:cBhvr>
                                      <p:tavLst>
                                        <p:tav tm="0">
                                          <p:val>
                                            <p:fltVal val="0"/>
                                          </p:val>
                                        </p:tav>
                                        <p:tav tm="100000">
                                          <p:val>
                                            <p:strVal val="#ppt_w"/>
                                          </p:val>
                                        </p:tav>
                                      </p:tavLst>
                                    </p:anim>
                                    <p:anim calcmode="lin" valueType="num">
                                      <p:cBhvr>
                                        <p:cTn id="48" dur="500" fill="hold"/>
                                        <p:tgtEl>
                                          <p:spTgt spid="1251342"/>
                                        </p:tgtEl>
                                        <p:attrNameLst>
                                          <p:attrName>ppt_h</p:attrName>
                                        </p:attrNameLst>
                                      </p:cBhvr>
                                      <p:tavLst>
                                        <p:tav tm="0">
                                          <p:val>
                                            <p:fltVal val="0"/>
                                          </p:val>
                                        </p:tav>
                                        <p:tav tm="100000">
                                          <p:val>
                                            <p:strVal val="#ppt_h"/>
                                          </p:val>
                                        </p:tav>
                                      </p:tavLst>
                                    </p:anim>
                                    <p:anim calcmode="lin" valueType="num">
                                      <p:cBhvr>
                                        <p:cTn id="49" dur="500" fill="hold"/>
                                        <p:tgtEl>
                                          <p:spTgt spid="1251342"/>
                                        </p:tgtEl>
                                        <p:attrNameLst>
                                          <p:attrName>ppt_x</p:attrName>
                                        </p:attrNameLst>
                                      </p:cBhvr>
                                      <p:tavLst>
                                        <p:tav tm="0">
                                          <p:val>
                                            <p:fltVal val="0.5"/>
                                          </p:val>
                                        </p:tav>
                                        <p:tav tm="100000">
                                          <p:val>
                                            <p:strVal val="#ppt_x"/>
                                          </p:val>
                                        </p:tav>
                                      </p:tavLst>
                                    </p:anim>
                                    <p:anim calcmode="lin" valueType="num">
                                      <p:cBhvr>
                                        <p:cTn id="50" dur="500" fill="hold"/>
                                        <p:tgtEl>
                                          <p:spTgt spid="1251342"/>
                                        </p:tgtEl>
                                        <p:attrNameLst>
                                          <p:attrName>ppt_y</p:attrName>
                                        </p:attrNameLst>
                                      </p:cBhvr>
                                      <p:tavLst>
                                        <p:tav tm="0">
                                          <p:val>
                                            <p:fltVal val="0.5"/>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3" presetClass="entr" presetSubtype="528" fill="hold" grpId="0" nodeType="clickEffect">
                                  <p:stCondLst>
                                    <p:cond delay="0"/>
                                  </p:stCondLst>
                                  <p:childTnLst>
                                    <p:set>
                                      <p:cBhvr>
                                        <p:cTn id="54" dur="1" fill="hold">
                                          <p:stCondLst>
                                            <p:cond delay="0"/>
                                          </p:stCondLst>
                                        </p:cTn>
                                        <p:tgtEl>
                                          <p:spTgt spid="1251367"/>
                                        </p:tgtEl>
                                        <p:attrNameLst>
                                          <p:attrName>style.visibility</p:attrName>
                                        </p:attrNameLst>
                                      </p:cBhvr>
                                      <p:to>
                                        <p:strVal val="visible"/>
                                      </p:to>
                                    </p:set>
                                    <p:anim calcmode="lin" valueType="num">
                                      <p:cBhvr>
                                        <p:cTn id="55" dur="500" fill="hold"/>
                                        <p:tgtEl>
                                          <p:spTgt spid="1251367"/>
                                        </p:tgtEl>
                                        <p:attrNameLst>
                                          <p:attrName>ppt_w</p:attrName>
                                        </p:attrNameLst>
                                      </p:cBhvr>
                                      <p:tavLst>
                                        <p:tav tm="0">
                                          <p:val>
                                            <p:fltVal val="0"/>
                                          </p:val>
                                        </p:tav>
                                        <p:tav tm="100000">
                                          <p:val>
                                            <p:strVal val="#ppt_w"/>
                                          </p:val>
                                        </p:tav>
                                      </p:tavLst>
                                    </p:anim>
                                    <p:anim calcmode="lin" valueType="num">
                                      <p:cBhvr>
                                        <p:cTn id="56" dur="500" fill="hold"/>
                                        <p:tgtEl>
                                          <p:spTgt spid="1251367"/>
                                        </p:tgtEl>
                                        <p:attrNameLst>
                                          <p:attrName>ppt_h</p:attrName>
                                        </p:attrNameLst>
                                      </p:cBhvr>
                                      <p:tavLst>
                                        <p:tav tm="0">
                                          <p:val>
                                            <p:fltVal val="0"/>
                                          </p:val>
                                        </p:tav>
                                        <p:tav tm="100000">
                                          <p:val>
                                            <p:strVal val="#ppt_h"/>
                                          </p:val>
                                        </p:tav>
                                      </p:tavLst>
                                    </p:anim>
                                    <p:anim calcmode="lin" valueType="num">
                                      <p:cBhvr>
                                        <p:cTn id="57" dur="500" fill="hold"/>
                                        <p:tgtEl>
                                          <p:spTgt spid="1251367"/>
                                        </p:tgtEl>
                                        <p:attrNameLst>
                                          <p:attrName>ppt_x</p:attrName>
                                        </p:attrNameLst>
                                      </p:cBhvr>
                                      <p:tavLst>
                                        <p:tav tm="0">
                                          <p:val>
                                            <p:fltVal val="0.5"/>
                                          </p:val>
                                        </p:tav>
                                        <p:tav tm="100000">
                                          <p:val>
                                            <p:strVal val="#ppt_x"/>
                                          </p:val>
                                        </p:tav>
                                      </p:tavLst>
                                    </p:anim>
                                    <p:anim calcmode="lin" valueType="num">
                                      <p:cBhvr>
                                        <p:cTn id="58" dur="500" fill="hold"/>
                                        <p:tgtEl>
                                          <p:spTgt spid="1251367"/>
                                        </p:tgtEl>
                                        <p:attrNameLst>
                                          <p:attrName>ppt_y</p:attrName>
                                        </p:attrNameLst>
                                      </p:cBhvr>
                                      <p:tavLst>
                                        <p:tav tm="0">
                                          <p:val>
                                            <p:fltVal val="0.5"/>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23" presetClass="entr" presetSubtype="528" fill="hold" grpId="0" nodeType="clickEffect">
                                  <p:stCondLst>
                                    <p:cond delay="0"/>
                                  </p:stCondLst>
                                  <p:childTnLst>
                                    <p:set>
                                      <p:cBhvr>
                                        <p:cTn id="62" dur="1" fill="hold">
                                          <p:stCondLst>
                                            <p:cond delay="0"/>
                                          </p:stCondLst>
                                        </p:cTn>
                                        <p:tgtEl>
                                          <p:spTgt spid="1251366"/>
                                        </p:tgtEl>
                                        <p:attrNameLst>
                                          <p:attrName>style.visibility</p:attrName>
                                        </p:attrNameLst>
                                      </p:cBhvr>
                                      <p:to>
                                        <p:strVal val="visible"/>
                                      </p:to>
                                    </p:set>
                                    <p:anim calcmode="lin" valueType="num">
                                      <p:cBhvr>
                                        <p:cTn id="63" dur="500" fill="hold"/>
                                        <p:tgtEl>
                                          <p:spTgt spid="1251366"/>
                                        </p:tgtEl>
                                        <p:attrNameLst>
                                          <p:attrName>ppt_w</p:attrName>
                                        </p:attrNameLst>
                                      </p:cBhvr>
                                      <p:tavLst>
                                        <p:tav tm="0">
                                          <p:val>
                                            <p:fltVal val="0"/>
                                          </p:val>
                                        </p:tav>
                                        <p:tav tm="100000">
                                          <p:val>
                                            <p:strVal val="#ppt_w"/>
                                          </p:val>
                                        </p:tav>
                                      </p:tavLst>
                                    </p:anim>
                                    <p:anim calcmode="lin" valueType="num">
                                      <p:cBhvr>
                                        <p:cTn id="64" dur="500" fill="hold"/>
                                        <p:tgtEl>
                                          <p:spTgt spid="1251366"/>
                                        </p:tgtEl>
                                        <p:attrNameLst>
                                          <p:attrName>ppt_h</p:attrName>
                                        </p:attrNameLst>
                                      </p:cBhvr>
                                      <p:tavLst>
                                        <p:tav tm="0">
                                          <p:val>
                                            <p:fltVal val="0"/>
                                          </p:val>
                                        </p:tav>
                                        <p:tav tm="100000">
                                          <p:val>
                                            <p:strVal val="#ppt_h"/>
                                          </p:val>
                                        </p:tav>
                                      </p:tavLst>
                                    </p:anim>
                                    <p:anim calcmode="lin" valueType="num">
                                      <p:cBhvr>
                                        <p:cTn id="65" dur="500" fill="hold"/>
                                        <p:tgtEl>
                                          <p:spTgt spid="1251366"/>
                                        </p:tgtEl>
                                        <p:attrNameLst>
                                          <p:attrName>ppt_x</p:attrName>
                                        </p:attrNameLst>
                                      </p:cBhvr>
                                      <p:tavLst>
                                        <p:tav tm="0">
                                          <p:val>
                                            <p:fltVal val="0.5"/>
                                          </p:val>
                                        </p:tav>
                                        <p:tav tm="100000">
                                          <p:val>
                                            <p:strVal val="#ppt_x"/>
                                          </p:val>
                                        </p:tav>
                                      </p:tavLst>
                                    </p:anim>
                                    <p:anim calcmode="lin" valueType="num">
                                      <p:cBhvr>
                                        <p:cTn id="66" dur="500" fill="hold"/>
                                        <p:tgtEl>
                                          <p:spTgt spid="1251366"/>
                                        </p:tgtEl>
                                        <p:attrNameLst>
                                          <p:attrName>ppt_y</p:attrName>
                                        </p:attrNameLst>
                                      </p:cBhvr>
                                      <p:tavLst>
                                        <p:tav tm="0">
                                          <p:val>
                                            <p:fltVal val="0.5"/>
                                          </p:val>
                                        </p:tav>
                                        <p:tav tm="100000">
                                          <p:val>
                                            <p:strVal val="#ppt_y"/>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23" presetClass="entr" presetSubtype="528" fill="hold" grpId="0" nodeType="clickEffect">
                                  <p:stCondLst>
                                    <p:cond delay="0"/>
                                  </p:stCondLst>
                                  <p:childTnLst>
                                    <p:set>
                                      <p:cBhvr>
                                        <p:cTn id="70" dur="1" fill="hold">
                                          <p:stCondLst>
                                            <p:cond delay="0"/>
                                          </p:stCondLst>
                                        </p:cTn>
                                        <p:tgtEl>
                                          <p:spTgt spid="1251369"/>
                                        </p:tgtEl>
                                        <p:attrNameLst>
                                          <p:attrName>style.visibility</p:attrName>
                                        </p:attrNameLst>
                                      </p:cBhvr>
                                      <p:to>
                                        <p:strVal val="visible"/>
                                      </p:to>
                                    </p:set>
                                    <p:anim calcmode="lin" valueType="num">
                                      <p:cBhvr>
                                        <p:cTn id="71" dur="500" fill="hold"/>
                                        <p:tgtEl>
                                          <p:spTgt spid="1251369"/>
                                        </p:tgtEl>
                                        <p:attrNameLst>
                                          <p:attrName>ppt_w</p:attrName>
                                        </p:attrNameLst>
                                      </p:cBhvr>
                                      <p:tavLst>
                                        <p:tav tm="0">
                                          <p:val>
                                            <p:fltVal val="0"/>
                                          </p:val>
                                        </p:tav>
                                        <p:tav tm="100000">
                                          <p:val>
                                            <p:strVal val="#ppt_w"/>
                                          </p:val>
                                        </p:tav>
                                      </p:tavLst>
                                    </p:anim>
                                    <p:anim calcmode="lin" valueType="num">
                                      <p:cBhvr>
                                        <p:cTn id="72" dur="500" fill="hold"/>
                                        <p:tgtEl>
                                          <p:spTgt spid="1251369"/>
                                        </p:tgtEl>
                                        <p:attrNameLst>
                                          <p:attrName>ppt_h</p:attrName>
                                        </p:attrNameLst>
                                      </p:cBhvr>
                                      <p:tavLst>
                                        <p:tav tm="0">
                                          <p:val>
                                            <p:fltVal val="0"/>
                                          </p:val>
                                        </p:tav>
                                        <p:tav tm="100000">
                                          <p:val>
                                            <p:strVal val="#ppt_h"/>
                                          </p:val>
                                        </p:tav>
                                      </p:tavLst>
                                    </p:anim>
                                    <p:anim calcmode="lin" valueType="num">
                                      <p:cBhvr>
                                        <p:cTn id="73" dur="500" fill="hold"/>
                                        <p:tgtEl>
                                          <p:spTgt spid="1251369"/>
                                        </p:tgtEl>
                                        <p:attrNameLst>
                                          <p:attrName>ppt_x</p:attrName>
                                        </p:attrNameLst>
                                      </p:cBhvr>
                                      <p:tavLst>
                                        <p:tav tm="0">
                                          <p:val>
                                            <p:fltVal val="0.5"/>
                                          </p:val>
                                        </p:tav>
                                        <p:tav tm="100000">
                                          <p:val>
                                            <p:strVal val="#ppt_x"/>
                                          </p:val>
                                        </p:tav>
                                      </p:tavLst>
                                    </p:anim>
                                    <p:anim calcmode="lin" valueType="num">
                                      <p:cBhvr>
                                        <p:cTn id="74" dur="500" fill="hold"/>
                                        <p:tgtEl>
                                          <p:spTgt spid="1251369"/>
                                        </p:tgtEl>
                                        <p:attrNameLst>
                                          <p:attrName>ppt_y</p:attrName>
                                        </p:attrNameLst>
                                      </p:cBhvr>
                                      <p:tavLst>
                                        <p:tav tm="0">
                                          <p:val>
                                            <p:fltVal val="0.5"/>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3" presetClass="entr" presetSubtype="528" fill="hold" grpId="0" nodeType="clickEffect">
                                  <p:stCondLst>
                                    <p:cond delay="0"/>
                                  </p:stCondLst>
                                  <p:childTnLst>
                                    <p:set>
                                      <p:cBhvr>
                                        <p:cTn id="78" dur="1" fill="hold">
                                          <p:stCondLst>
                                            <p:cond delay="0"/>
                                          </p:stCondLst>
                                        </p:cTn>
                                        <p:tgtEl>
                                          <p:spTgt spid="1251343"/>
                                        </p:tgtEl>
                                        <p:attrNameLst>
                                          <p:attrName>style.visibility</p:attrName>
                                        </p:attrNameLst>
                                      </p:cBhvr>
                                      <p:to>
                                        <p:strVal val="visible"/>
                                      </p:to>
                                    </p:set>
                                    <p:anim calcmode="lin" valueType="num">
                                      <p:cBhvr>
                                        <p:cTn id="79" dur="500" fill="hold"/>
                                        <p:tgtEl>
                                          <p:spTgt spid="1251343"/>
                                        </p:tgtEl>
                                        <p:attrNameLst>
                                          <p:attrName>ppt_w</p:attrName>
                                        </p:attrNameLst>
                                      </p:cBhvr>
                                      <p:tavLst>
                                        <p:tav tm="0">
                                          <p:val>
                                            <p:fltVal val="0"/>
                                          </p:val>
                                        </p:tav>
                                        <p:tav tm="100000">
                                          <p:val>
                                            <p:strVal val="#ppt_w"/>
                                          </p:val>
                                        </p:tav>
                                      </p:tavLst>
                                    </p:anim>
                                    <p:anim calcmode="lin" valueType="num">
                                      <p:cBhvr>
                                        <p:cTn id="80" dur="500" fill="hold"/>
                                        <p:tgtEl>
                                          <p:spTgt spid="1251343"/>
                                        </p:tgtEl>
                                        <p:attrNameLst>
                                          <p:attrName>ppt_h</p:attrName>
                                        </p:attrNameLst>
                                      </p:cBhvr>
                                      <p:tavLst>
                                        <p:tav tm="0">
                                          <p:val>
                                            <p:fltVal val="0"/>
                                          </p:val>
                                        </p:tav>
                                        <p:tav tm="100000">
                                          <p:val>
                                            <p:strVal val="#ppt_h"/>
                                          </p:val>
                                        </p:tav>
                                      </p:tavLst>
                                    </p:anim>
                                    <p:anim calcmode="lin" valueType="num">
                                      <p:cBhvr>
                                        <p:cTn id="81" dur="500" fill="hold"/>
                                        <p:tgtEl>
                                          <p:spTgt spid="1251343"/>
                                        </p:tgtEl>
                                        <p:attrNameLst>
                                          <p:attrName>ppt_x</p:attrName>
                                        </p:attrNameLst>
                                      </p:cBhvr>
                                      <p:tavLst>
                                        <p:tav tm="0">
                                          <p:val>
                                            <p:fltVal val="0.5"/>
                                          </p:val>
                                        </p:tav>
                                        <p:tav tm="100000">
                                          <p:val>
                                            <p:strVal val="#ppt_x"/>
                                          </p:val>
                                        </p:tav>
                                      </p:tavLst>
                                    </p:anim>
                                    <p:anim calcmode="lin" valueType="num">
                                      <p:cBhvr>
                                        <p:cTn id="82" dur="500" fill="hold"/>
                                        <p:tgtEl>
                                          <p:spTgt spid="1251343"/>
                                        </p:tgtEl>
                                        <p:attrNameLst>
                                          <p:attrName>ppt_y</p:attrName>
                                        </p:attrNameLst>
                                      </p:cBhvr>
                                      <p:tavLst>
                                        <p:tav tm="0">
                                          <p:val>
                                            <p:fltVal val="0.5"/>
                                          </p:val>
                                        </p:tav>
                                        <p:tav tm="100000">
                                          <p:val>
                                            <p:strVal val="#ppt_y"/>
                                          </p:val>
                                        </p:tav>
                                      </p:tavLst>
                                    </p:anim>
                                  </p:childTnLst>
                                </p:cTn>
                              </p:par>
                            </p:childTnLst>
                          </p:cTn>
                        </p:par>
                      </p:childTnLst>
                    </p:cTn>
                  </p:par>
                  <p:par>
                    <p:cTn id="83" fill="hold" nodeType="clickPar">
                      <p:stCondLst>
                        <p:cond delay="indefinite"/>
                      </p:stCondLst>
                      <p:childTnLst>
                        <p:par>
                          <p:cTn id="84" fill="hold" nodeType="withGroup">
                            <p:stCondLst>
                              <p:cond delay="0"/>
                            </p:stCondLst>
                            <p:childTnLst>
                              <p:par>
                                <p:cTn id="85" presetID="23" presetClass="entr" presetSubtype="528" fill="hold" grpId="0" nodeType="clickEffect">
                                  <p:stCondLst>
                                    <p:cond delay="0"/>
                                  </p:stCondLst>
                                  <p:childTnLst>
                                    <p:set>
                                      <p:cBhvr>
                                        <p:cTn id="86" dur="1" fill="hold">
                                          <p:stCondLst>
                                            <p:cond delay="0"/>
                                          </p:stCondLst>
                                        </p:cTn>
                                        <p:tgtEl>
                                          <p:spTgt spid="1251368"/>
                                        </p:tgtEl>
                                        <p:attrNameLst>
                                          <p:attrName>style.visibility</p:attrName>
                                        </p:attrNameLst>
                                      </p:cBhvr>
                                      <p:to>
                                        <p:strVal val="visible"/>
                                      </p:to>
                                    </p:set>
                                    <p:anim calcmode="lin" valueType="num">
                                      <p:cBhvr>
                                        <p:cTn id="87" dur="500" fill="hold"/>
                                        <p:tgtEl>
                                          <p:spTgt spid="1251368"/>
                                        </p:tgtEl>
                                        <p:attrNameLst>
                                          <p:attrName>ppt_w</p:attrName>
                                        </p:attrNameLst>
                                      </p:cBhvr>
                                      <p:tavLst>
                                        <p:tav tm="0">
                                          <p:val>
                                            <p:fltVal val="0"/>
                                          </p:val>
                                        </p:tav>
                                        <p:tav tm="100000">
                                          <p:val>
                                            <p:strVal val="#ppt_w"/>
                                          </p:val>
                                        </p:tav>
                                      </p:tavLst>
                                    </p:anim>
                                    <p:anim calcmode="lin" valueType="num">
                                      <p:cBhvr>
                                        <p:cTn id="88" dur="500" fill="hold"/>
                                        <p:tgtEl>
                                          <p:spTgt spid="1251368"/>
                                        </p:tgtEl>
                                        <p:attrNameLst>
                                          <p:attrName>ppt_h</p:attrName>
                                        </p:attrNameLst>
                                      </p:cBhvr>
                                      <p:tavLst>
                                        <p:tav tm="0">
                                          <p:val>
                                            <p:fltVal val="0"/>
                                          </p:val>
                                        </p:tav>
                                        <p:tav tm="100000">
                                          <p:val>
                                            <p:strVal val="#ppt_h"/>
                                          </p:val>
                                        </p:tav>
                                      </p:tavLst>
                                    </p:anim>
                                    <p:anim calcmode="lin" valueType="num">
                                      <p:cBhvr>
                                        <p:cTn id="89" dur="500" fill="hold"/>
                                        <p:tgtEl>
                                          <p:spTgt spid="1251368"/>
                                        </p:tgtEl>
                                        <p:attrNameLst>
                                          <p:attrName>ppt_x</p:attrName>
                                        </p:attrNameLst>
                                      </p:cBhvr>
                                      <p:tavLst>
                                        <p:tav tm="0">
                                          <p:val>
                                            <p:fltVal val="0.5"/>
                                          </p:val>
                                        </p:tav>
                                        <p:tav tm="100000">
                                          <p:val>
                                            <p:strVal val="#ppt_x"/>
                                          </p:val>
                                        </p:tav>
                                      </p:tavLst>
                                    </p:anim>
                                    <p:anim calcmode="lin" valueType="num">
                                      <p:cBhvr>
                                        <p:cTn id="90" dur="500" fill="hold"/>
                                        <p:tgtEl>
                                          <p:spTgt spid="1251368"/>
                                        </p:tgtEl>
                                        <p:attrNameLst>
                                          <p:attrName>ppt_y</p:attrName>
                                        </p:attrNameLst>
                                      </p:cBhvr>
                                      <p:tavLst>
                                        <p:tav tm="0">
                                          <p:val>
                                            <p:fltVal val="0.5"/>
                                          </p:val>
                                        </p:tav>
                                        <p:tav tm="100000">
                                          <p:val>
                                            <p:strVal val="#ppt_y"/>
                                          </p:val>
                                        </p:tav>
                                      </p:tavLst>
                                    </p:anim>
                                  </p:childTnLst>
                                </p:cTn>
                              </p:par>
                            </p:childTnLst>
                          </p:cTn>
                        </p:par>
                      </p:childTnLst>
                    </p:cTn>
                  </p:par>
                  <p:par>
                    <p:cTn id="91" fill="hold" nodeType="clickPar">
                      <p:stCondLst>
                        <p:cond delay="indefinite"/>
                      </p:stCondLst>
                      <p:childTnLst>
                        <p:par>
                          <p:cTn id="92" fill="hold" nodeType="withGroup">
                            <p:stCondLst>
                              <p:cond delay="0"/>
                            </p:stCondLst>
                            <p:childTnLst>
                              <p:par>
                                <p:cTn id="93" presetID="23" presetClass="entr" presetSubtype="528" fill="hold" grpId="0" nodeType="clickEffect">
                                  <p:stCondLst>
                                    <p:cond delay="0"/>
                                  </p:stCondLst>
                                  <p:childTnLst>
                                    <p:set>
                                      <p:cBhvr>
                                        <p:cTn id="94" dur="1" fill="hold">
                                          <p:stCondLst>
                                            <p:cond delay="0"/>
                                          </p:stCondLst>
                                        </p:cTn>
                                        <p:tgtEl>
                                          <p:spTgt spid="1251372"/>
                                        </p:tgtEl>
                                        <p:attrNameLst>
                                          <p:attrName>style.visibility</p:attrName>
                                        </p:attrNameLst>
                                      </p:cBhvr>
                                      <p:to>
                                        <p:strVal val="visible"/>
                                      </p:to>
                                    </p:set>
                                    <p:anim calcmode="lin" valueType="num">
                                      <p:cBhvr>
                                        <p:cTn id="95" dur="500" fill="hold"/>
                                        <p:tgtEl>
                                          <p:spTgt spid="1251372"/>
                                        </p:tgtEl>
                                        <p:attrNameLst>
                                          <p:attrName>ppt_w</p:attrName>
                                        </p:attrNameLst>
                                      </p:cBhvr>
                                      <p:tavLst>
                                        <p:tav tm="0">
                                          <p:val>
                                            <p:fltVal val="0"/>
                                          </p:val>
                                        </p:tav>
                                        <p:tav tm="100000">
                                          <p:val>
                                            <p:strVal val="#ppt_w"/>
                                          </p:val>
                                        </p:tav>
                                      </p:tavLst>
                                    </p:anim>
                                    <p:anim calcmode="lin" valueType="num">
                                      <p:cBhvr>
                                        <p:cTn id="96" dur="500" fill="hold"/>
                                        <p:tgtEl>
                                          <p:spTgt spid="1251372"/>
                                        </p:tgtEl>
                                        <p:attrNameLst>
                                          <p:attrName>ppt_h</p:attrName>
                                        </p:attrNameLst>
                                      </p:cBhvr>
                                      <p:tavLst>
                                        <p:tav tm="0">
                                          <p:val>
                                            <p:fltVal val="0"/>
                                          </p:val>
                                        </p:tav>
                                        <p:tav tm="100000">
                                          <p:val>
                                            <p:strVal val="#ppt_h"/>
                                          </p:val>
                                        </p:tav>
                                      </p:tavLst>
                                    </p:anim>
                                    <p:anim calcmode="lin" valueType="num">
                                      <p:cBhvr>
                                        <p:cTn id="97" dur="500" fill="hold"/>
                                        <p:tgtEl>
                                          <p:spTgt spid="1251372"/>
                                        </p:tgtEl>
                                        <p:attrNameLst>
                                          <p:attrName>ppt_x</p:attrName>
                                        </p:attrNameLst>
                                      </p:cBhvr>
                                      <p:tavLst>
                                        <p:tav tm="0">
                                          <p:val>
                                            <p:fltVal val="0.5"/>
                                          </p:val>
                                        </p:tav>
                                        <p:tav tm="100000">
                                          <p:val>
                                            <p:strVal val="#ppt_x"/>
                                          </p:val>
                                        </p:tav>
                                      </p:tavLst>
                                    </p:anim>
                                    <p:anim calcmode="lin" valueType="num">
                                      <p:cBhvr>
                                        <p:cTn id="98" dur="500" fill="hold"/>
                                        <p:tgtEl>
                                          <p:spTgt spid="1251372"/>
                                        </p:tgtEl>
                                        <p:attrNameLst>
                                          <p:attrName>ppt_y</p:attrName>
                                        </p:attrNameLst>
                                      </p:cBhvr>
                                      <p:tavLst>
                                        <p:tav tm="0">
                                          <p:val>
                                            <p:fltVal val="0.5"/>
                                          </p:val>
                                        </p:tav>
                                        <p:tav tm="100000">
                                          <p:val>
                                            <p:strVal val="#ppt_y"/>
                                          </p:val>
                                        </p:tav>
                                      </p:tavLst>
                                    </p:anim>
                                  </p:childTnLst>
                                </p:cTn>
                              </p:par>
                            </p:childTnLst>
                          </p:cTn>
                        </p:par>
                      </p:childTnLst>
                    </p:cTn>
                  </p:par>
                  <p:par>
                    <p:cTn id="99" fill="hold" nodeType="clickPar">
                      <p:stCondLst>
                        <p:cond delay="indefinite"/>
                      </p:stCondLst>
                      <p:childTnLst>
                        <p:par>
                          <p:cTn id="100" fill="hold" nodeType="withGroup">
                            <p:stCondLst>
                              <p:cond delay="0"/>
                            </p:stCondLst>
                            <p:childTnLst>
                              <p:par>
                                <p:cTn id="101" presetID="23" presetClass="entr" presetSubtype="36" fill="hold" grpId="0" nodeType="clickEffect">
                                  <p:stCondLst>
                                    <p:cond delay="0"/>
                                  </p:stCondLst>
                                  <p:childTnLst>
                                    <p:set>
                                      <p:cBhvr>
                                        <p:cTn id="102" dur="1" fill="hold">
                                          <p:stCondLst>
                                            <p:cond delay="0"/>
                                          </p:stCondLst>
                                        </p:cTn>
                                        <p:tgtEl>
                                          <p:spTgt spid="1251371"/>
                                        </p:tgtEl>
                                        <p:attrNameLst>
                                          <p:attrName>style.visibility</p:attrName>
                                        </p:attrNameLst>
                                      </p:cBhvr>
                                      <p:to>
                                        <p:strVal val="visible"/>
                                      </p:to>
                                    </p:set>
                                    <p:anim calcmode="lin" valueType="num">
                                      <p:cBhvr>
                                        <p:cTn id="103" dur="500" fill="hold"/>
                                        <p:tgtEl>
                                          <p:spTgt spid="1251371"/>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251371"/>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251371"/>
                                        </p:tgtEl>
                                        <p:attrNameLst>
                                          <p:attrName>ppt_x</p:attrName>
                                        </p:attrNameLst>
                                      </p:cBhvr>
                                      <p:tavLst>
                                        <p:tav tm="0">
                                          <p:val>
                                            <p:fltVal val="0.5"/>
                                          </p:val>
                                        </p:tav>
                                        <p:tav tm="100000">
                                          <p:val>
                                            <p:strVal val="#ppt_x"/>
                                          </p:val>
                                        </p:tav>
                                      </p:tavLst>
                                    </p:anim>
                                    <p:anim calcmode="lin" valueType="num">
                                      <p:cBhvr>
                                        <p:cTn id="106" dur="500" fill="hold"/>
                                        <p:tgtEl>
                                          <p:spTgt spid="1251371"/>
                                        </p:tgtEl>
                                        <p:attrNameLst>
                                          <p:attrName>ppt_y</p:attrName>
                                        </p:attrNameLst>
                                      </p:cBhvr>
                                      <p:tavLst>
                                        <p:tav tm="0">
                                          <p:val>
                                            <p:strVal val="1+(6*min(max(#ppt_w*#ppt_h,.3),1)-7.4)/-.7*#ppt_h/2"/>
                                          </p:val>
                                        </p:tav>
                                        <p:tav tm="100000">
                                          <p:val>
                                            <p:strVal val="#ppt_y"/>
                                          </p:val>
                                        </p:tav>
                                      </p:tavLst>
                                    </p:anim>
                                  </p:childTnLst>
                                </p:cTn>
                              </p:par>
                            </p:childTnLst>
                          </p:cTn>
                        </p:par>
                      </p:childTnLst>
                    </p:cTn>
                  </p:par>
                  <p:par>
                    <p:cTn id="107" fill="hold" nodeType="clickPar">
                      <p:stCondLst>
                        <p:cond delay="indefinite"/>
                      </p:stCondLst>
                      <p:childTnLst>
                        <p:par>
                          <p:cTn id="108" fill="hold" nodeType="withGroup">
                            <p:stCondLst>
                              <p:cond delay="0"/>
                            </p:stCondLst>
                            <p:childTnLst>
                              <p:par>
                                <p:cTn id="109" presetID="23" presetClass="entr" presetSubtype="36" fill="hold" grpId="0" nodeType="clickEffect">
                                  <p:stCondLst>
                                    <p:cond delay="0"/>
                                  </p:stCondLst>
                                  <p:childTnLst>
                                    <p:set>
                                      <p:cBhvr>
                                        <p:cTn id="110" dur="1" fill="hold">
                                          <p:stCondLst>
                                            <p:cond delay="0"/>
                                          </p:stCondLst>
                                        </p:cTn>
                                        <p:tgtEl>
                                          <p:spTgt spid="1251373"/>
                                        </p:tgtEl>
                                        <p:attrNameLst>
                                          <p:attrName>style.visibility</p:attrName>
                                        </p:attrNameLst>
                                      </p:cBhvr>
                                      <p:to>
                                        <p:strVal val="visible"/>
                                      </p:to>
                                    </p:set>
                                    <p:anim calcmode="lin" valueType="num">
                                      <p:cBhvr>
                                        <p:cTn id="111" dur="500" fill="hold"/>
                                        <p:tgtEl>
                                          <p:spTgt spid="1251373"/>
                                        </p:tgtEl>
                                        <p:attrNameLst>
                                          <p:attrName>ppt_w</p:attrName>
                                        </p:attrNameLst>
                                      </p:cBhvr>
                                      <p:tavLst>
                                        <p:tav tm="0">
                                          <p:val>
                                            <p:strVal val="(6*min(max(#ppt_w*#ppt_h,.3),1)-7.4)/-.7*#ppt_w"/>
                                          </p:val>
                                        </p:tav>
                                        <p:tav tm="100000">
                                          <p:val>
                                            <p:strVal val="#ppt_w"/>
                                          </p:val>
                                        </p:tav>
                                      </p:tavLst>
                                    </p:anim>
                                    <p:anim calcmode="lin" valueType="num">
                                      <p:cBhvr>
                                        <p:cTn id="112" dur="500" fill="hold"/>
                                        <p:tgtEl>
                                          <p:spTgt spid="1251373"/>
                                        </p:tgtEl>
                                        <p:attrNameLst>
                                          <p:attrName>ppt_h</p:attrName>
                                        </p:attrNameLst>
                                      </p:cBhvr>
                                      <p:tavLst>
                                        <p:tav tm="0">
                                          <p:val>
                                            <p:strVal val="(6*min(max(#ppt_w*#ppt_h,.3),1)-7.4)/-.7*#ppt_h"/>
                                          </p:val>
                                        </p:tav>
                                        <p:tav tm="100000">
                                          <p:val>
                                            <p:strVal val="#ppt_h"/>
                                          </p:val>
                                        </p:tav>
                                      </p:tavLst>
                                    </p:anim>
                                    <p:anim calcmode="lin" valueType="num">
                                      <p:cBhvr>
                                        <p:cTn id="113" dur="500" fill="hold"/>
                                        <p:tgtEl>
                                          <p:spTgt spid="1251373"/>
                                        </p:tgtEl>
                                        <p:attrNameLst>
                                          <p:attrName>ppt_x</p:attrName>
                                        </p:attrNameLst>
                                      </p:cBhvr>
                                      <p:tavLst>
                                        <p:tav tm="0">
                                          <p:val>
                                            <p:fltVal val="0.5"/>
                                          </p:val>
                                        </p:tav>
                                        <p:tav tm="100000">
                                          <p:val>
                                            <p:strVal val="#ppt_x"/>
                                          </p:val>
                                        </p:tav>
                                      </p:tavLst>
                                    </p:anim>
                                    <p:anim calcmode="lin" valueType="num">
                                      <p:cBhvr>
                                        <p:cTn id="114" dur="500" fill="hold"/>
                                        <p:tgtEl>
                                          <p:spTgt spid="125137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1341" grpId="0" autoUpdateAnimBg="0"/>
      <p:bldP spid="1251342" grpId="0" autoUpdateAnimBg="0"/>
      <p:bldP spid="1251343" grpId="0" autoUpdateAnimBg="0"/>
      <p:bldP spid="1251367" grpId="0" autoUpdateAnimBg="0"/>
      <p:bldP spid="1251368" grpId="0" autoUpdateAnimBg="0"/>
      <p:bldP spid="1251369" grpId="0" autoUpdateAnimBg="0"/>
      <p:bldP spid="1251371" grpId="0" animBg="1"/>
      <p:bldP spid="1251372" grpId="0" autoUpdateAnimBg="0"/>
      <p:bldP spid="1251373" grpId="0" animBg="1"/>
      <p:bldP spid="1251366"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ext Box 14"/>
          <p:cNvSpPr txBox="1">
            <a:spLocks noChangeArrowheads="1"/>
          </p:cNvSpPr>
          <p:nvPr/>
        </p:nvSpPr>
        <p:spPr bwMode="auto">
          <a:xfrm>
            <a:off x="9050338" y="7342188"/>
            <a:ext cx="2397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latin typeface="Kruti Dev 010" charset="0"/>
              </a:rPr>
              <a:t> </a:t>
            </a:r>
          </a:p>
        </p:txBody>
      </p:sp>
      <p:sp>
        <p:nvSpPr>
          <p:cNvPr id="67586" name="Text Box 15"/>
          <p:cNvSpPr txBox="1">
            <a:spLocks noChangeArrowheads="1"/>
          </p:cNvSpPr>
          <p:nvPr/>
        </p:nvSpPr>
        <p:spPr bwMode="auto">
          <a:xfrm>
            <a:off x="9413875" y="7265988"/>
            <a:ext cx="184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endParaRPr lang="en-US" sz="1600" b="1">
              <a:latin typeface="Kruti Dev 010" charset="0"/>
            </a:endParaRPr>
          </a:p>
        </p:txBody>
      </p:sp>
      <p:sp>
        <p:nvSpPr>
          <p:cNvPr id="67587" name="Text Box 23"/>
          <p:cNvSpPr txBox="1">
            <a:spLocks noChangeArrowheads="1"/>
          </p:cNvSpPr>
          <p:nvPr/>
        </p:nvSpPr>
        <p:spPr bwMode="auto">
          <a:xfrm>
            <a:off x="9107488" y="7467600"/>
            <a:ext cx="1841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endParaRPr lang="en-US" sz="1000" b="1">
              <a:latin typeface="Kruti Dev 010" charset="0"/>
            </a:endParaRPr>
          </a:p>
        </p:txBody>
      </p:sp>
      <p:sp>
        <p:nvSpPr>
          <p:cNvPr id="67588" name="Text Box 24"/>
          <p:cNvSpPr txBox="1">
            <a:spLocks noChangeArrowheads="1"/>
          </p:cNvSpPr>
          <p:nvPr/>
        </p:nvSpPr>
        <p:spPr bwMode="auto">
          <a:xfrm>
            <a:off x="9015413" y="7353300"/>
            <a:ext cx="29368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latin typeface="Kruti Dev 010" charset="0"/>
              </a:rPr>
              <a:t>32</a:t>
            </a:r>
          </a:p>
        </p:txBody>
      </p:sp>
      <p:sp>
        <p:nvSpPr>
          <p:cNvPr id="67589" name="Text Box 26"/>
          <p:cNvSpPr txBox="1">
            <a:spLocks noChangeArrowheads="1"/>
          </p:cNvSpPr>
          <p:nvPr/>
        </p:nvSpPr>
        <p:spPr bwMode="auto">
          <a:xfrm>
            <a:off x="9493250" y="7273925"/>
            <a:ext cx="5032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600" b="1">
                <a:latin typeface="Kruti Dev 010" charset="0"/>
              </a:rPr>
              <a:t>5</a:t>
            </a:r>
          </a:p>
        </p:txBody>
      </p:sp>
      <p:pic>
        <p:nvPicPr>
          <p:cNvPr id="67590" name="Picture 46" descr="FOUR FINGERS FOTO"/>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54000" y="865188"/>
            <a:ext cx="4583113" cy="615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91" name="Rectangle 8"/>
          <p:cNvSpPr>
            <a:spLocks noChangeArrowheads="1"/>
          </p:cNvSpPr>
          <p:nvPr/>
        </p:nvSpPr>
        <p:spPr bwMode="auto">
          <a:xfrm>
            <a:off x="2532063" y="2266950"/>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67592" name="Rectangle 9"/>
          <p:cNvSpPr>
            <a:spLocks noChangeArrowheads="1"/>
          </p:cNvSpPr>
          <p:nvPr/>
        </p:nvSpPr>
        <p:spPr bwMode="auto">
          <a:xfrm>
            <a:off x="4979988" y="1119188"/>
            <a:ext cx="4708525" cy="61499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Kruti Dev 010" charset="0"/>
            </a:endParaRPr>
          </a:p>
        </p:txBody>
      </p:sp>
      <p:pic>
        <p:nvPicPr>
          <p:cNvPr id="67593" name="Picture 10"/>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967288" y="404813"/>
            <a:ext cx="4738687" cy="691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94" name="Rectangle 11"/>
          <p:cNvSpPr>
            <a:spLocks noChangeArrowheads="1"/>
          </p:cNvSpPr>
          <p:nvPr/>
        </p:nvSpPr>
        <p:spPr bwMode="auto">
          <a:xfrm>
            <a:off x="4968875" y="404813"/>
            <a:ext cx="4706938" cy="6875462"/>
          </a:xfrm>
          <a:prstGeom prst="rect">
            <a:avLst/>
          </a:prstGeom>
          <a:solidFill>
            <a:schemeClr val="tx1">
              <a:alpha val="50195"/>
            </a:schemeClr>
          </a:solidFill>
          <a:ln w="12700">
            <a:solidFill>
              <a:schemeClr val="tx1"/>
            </a:solidFill>
            <a:miter lim="800000"/>
            <a:headEnd/>
            <a:tailEnd/>
          </a:ln>
        </p:spPr>
        <p:txBody>
          <a:bodyPr wrap="none" anchor="ctr"/>
          <a:lstStyle/>
          <a:p>
            <a:endParaRPr lang="en-US">
              <a:latin typeface="Kruti Dev 010" charset="0"/>
            </a:endParaRPr>
          </a:p>
        </p:txBody>
      </p:sp>
      <p:sp>
        <p:nvSpPr>
          <p:cNvPr id="67595" name="Rectangle 12"/>
          <p:cNvSpPr>
            <a:spLocks noChangeArrowheads="1"/>
          </p:cNvSpPr>
          <p:nvPr/>
        </p:nvSpPr>
        <p:spPr bwMode="auto">
          <a:xfrm>
            <a:off x="5011738" y="433388"/>
            <a:ext cx="4694237" cy="6821487"/>
          </a:xfrm>
          <a:prstGeom prst="rect">
            <a:avLst/>
          </a:prstGeom>
          <a:noFill/>
          <a:ln w="133350">
            <a:solidFill>
              <a:srgbClr val="1822CD"/>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Kruti Dev 010" charset="0"/>
            </a:endParaRPr>
          </a:p>
        </p:txBody>
      </p:sp>
      <p:sp>
        <p:nvSpPr>
          <p:cNvPr id="48" name="Text Box 13"/>
          <p:cNvSpPr txBox="1">
            <a:spLocks noChangeArrowheads="1"/>
          </p:cNvSpPr>
          <p:nvPr/>
        </p:nvSpPr>
        <p:spPr bwMode="auto">
          <a:xfrm>
            <a:off x="806450" y="2209800"/>
            <a:ext cx="927100" cy="461963"/>
          </a:xfrm>
          <a:prstGeom prst="rect">
            <a:avLst/>
          </a:prstGeom>
          <a:noFill/>
          <a:ln>
            <a:noFill/>
          </a:ln>
          <a:effectLst>
            <a:outerShdw blurRad="63500" dist="29783" dir="1514402" algn="ctr" rotWithShape="0">
              <a:srgbClr val="080808">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l">
              <a:spcBef>
                <a:spcPct val="50000"/>
              </a:spcBef>
              <a:defRPr/>
            </a:pPr>
            <a:r>
              <a:rPr lang="ja-JP" altLang="en-US" sz="2400" b="1" smtClean="0">
                <a:solidFill>
                  <a:schemeClr val="hlink"/>
                </a:solidFill>
                <a:latin typeface="Kruti Dev 010" charset="0"/>
              </a:rPr>
              <a:t>’</a:t>
            </a:r>
            <a:r>
              <a:rPr lang="en-US" sz="2400" b="1" smtClean="0">
                <a:solidFill>
                  <a:schemeClr val="hlink"/>
                </a:solidFill>
                <a:latin typeface="Kruti Dev 010" charset="0"/>
              </a:rPr>
              <a:t>kkÅy</a:t>
            </a:r>
            <a:endParaRPr lang="en-US" sz="2400" smtClean="0">
              <a:solidFill>
                <a:schemeClr val="hlink"/>
              </a:solidFill>
              <a:latin typeface="Kruti Dev 010" charset="0"/>
            </a:endParaRPr>
          </a:p>
        </p:txBody>
      </p:sp>
      <p:sp>
        <p:nvSpPr>
          <p:cNvPr id="49" name="Text Box 14"/>
          <p:cNvSpPr txBox="1">
            <a:spLocks noChangeArrowheads="1"/>
          </p:cNvSpPr>
          <p:nvPr/>
        </p:nvSpPr>
        <p:spPr bwMode="auto">
          <a:xfrm>
            <a:off x="1863725" y="1970088"/>
            <a:ext cx="1104900" cy="460375"/>
          </a:xfrm>
          <a:prstGeom prst="rect">
            <a:avLst/>
          </a:prstGeom>
          <a:noFill/>
          <a:ln>
            <a:noFill/>
          </a:ln>
          <a:effectLst>
            <a:outerShdw blurRad="63500" dist="29783" dir="1514402" algn="ctr" rotWithShape="0">
              <a:srgbClr val="080808">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l">
              <a:spcBef>
                <a:spcPct val="50000"/>
              </a:spcBef>
              <a:defRPr/>
            </a:pPr>
            <a:r>
              <a:rPr lang="en-US" sz="2400" b="1" smtClean="0">
                <a:solidFill>
                  <a:schemeClr val="hlink"/>
                </a:solidFill>
                <a:latin typeface="Kruti Dev 010" charset="0"/>
              </a:rPr>
              <a:t>nkÅn</a:t>
            </a:r>
            <a:endParaRPr lang="en-US" sz="2400" smtClean="0">
              <a:solidFill>
                <a:schemeClr val="hlink"/>
              </a:solidFill>
              <a:latin typeface="Kruti Dev 010" charset="0"/>
            </a:endParaRPr>
          </a:p>
        </p:txBody>
      </p:sp>
      <p:sp>
        <p:nvSpPr>
          <p:cNvPr id="50" name="Text Box 15"/>
          <p:cNvSpPr txBox="1">
            <a:spLocks noChangeArrowheads="1"/>
          </p:cNvSpPr>
          <p:nvPr/>
        </p:nvSpPr>
        <p:spPr bwMode="auto">
          <a:xfrm>
            <a:off x="1752600" y="1687513"/>
            <a:ext cx="1562100" cy="460375"/>
          </a:xfrm>
          <a:prstGeom prst="rect">
            <a:avLst/>
          </a:prstGeom>
          <a:noFill/>
          <a:ln w="12700">
            <a:noFill/>
            <a:miter lim="800000"/>
            <a:headEnd/>
            <a:tailEnd/>
          </a:ln>
          <a:effectLst>
            <a:outerShdw blurRad="63500" dist="17961" dir="2700000" algn="ctr" rotWithShape="0">
              <a:srgbClr val="080808">
                <a:alpha val="74998"/>
              </a:srgbClr>
            </a:outerShdw>
          </a:effec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l">
              <a:spcBef>
                <a:spcPct val="50000"/>
              </a:spcBef>
              <a:defRPr/>
            </a:pPr>
            <a:r>
              <a:rPr lang="en-US" sz="2400" b="1" smtClean="0">
                <a:solidFill>
                  <a:srgbClr val="66FFFF"/>
                </a:solidFill>
                <a:latin typeface="Kruti Dev 010" charset="0"/>
              </a:rPr>
              <a:t>„ </a:t>
            </a:r>
            <a:r>
              <a:rPr lang="ja-JP" altLang="en-US" sz="2400" b="1" smtClean="0">
                <a:solidFill>
                  <a:srgbClr val="66FFFF"/>
                </a:solidFill>
                <a:latin typeface="Kruti Dev 010" charset="0"/>
              </a:rPr>
              <a:t>’</a:t>
            </a:r>
            <a:r>
              <a:rPr lang="en-US" sz="2400" b="1" smtClean="0">
                <a:solidFill>
                  <a:srgbClr val="66FFFF"/>
                </a:solidFill>
                <a:latin typeface="Kruti Dev 010" charset="0"/>
              </a:rPr>
              <a:t>kew,y</a:t>
            </a:r>
          </a:p>
        </p:txBody>
      </p:sp>
      <p:sp>
        <p:nvSpPr>
          <p:cNvPr id="51" name="Text Box 16"/>
          <p:cNvSpPr txBox="1">
            <a:spLocks noChangeArrowheads="1"/>
          </p:cNvSpPr>
          <p:nvPr/>
        </p:nvSpPr>
        <p:spPr bwMode="auto">
          <a:xfrm>
            <a:off x="2168525" y="2190750"/>
            <a:ext cx="685034" cy="701675"/>
          </a:xfrm>
          <a:prstGeom prst="rect">
            <a:avLst/>
          </a:prstGeom>
          <a:noFill/>
          <a:ln w="12700">
            <a:noFill/>
            <a:miter lim="800000"/>
            <a:headEnd/>
            <a:tailEnd/>
          </a:ln>
          <a:effectLst>
            <a:outerShdw blurRad="63500" dist="46662" dir="2115817" algn="ctr" rotWithShape="0">
              <a:srgbClr val="080808">
                <a:alpha val="74998"/>
              </a:srgbClr>
            </a:outerShdw>
          </a:effectLst>
        </p:spPr>
        <p:txBody>
          <a:bodyPr>
            <a:spAutoFit/>
          </a:bodyPr>
          <a:lstStyle>
            <a:lvl1pPr>
              <a:defRPr sz="1200">
                <a:solidFill>
                  <a:schemeClr val="tx1"/>
                </a:solidFill>
                <a:latin typeface="Comic Sans MS" charset="0"/>
                <a:ea typeface="ＭＳ Ｐゴシック" charset="0"/>
                <a:cs typeface="ＭＳ Ｐゴシック" charset="0"/>
              </a:defRPr>
            </a:lvl1pPr>
            <a:lvl2pPr marL="37931725" indent="-37474525">
              <a:defRPr sz="1200">
                <a:solidFill>
                  <a:schemeClr val="tx1"/>
                </a:solidFill>
                <a:latin typeface="Comic Sans MS" charset="0"/>
                <a:ea typeface="ＭＳ Ｐゴシック" charset="0"/>
              </a:defRPr>
            </a:lvl2pPr>
            <a:lvl3pPr>
              <a:defRPr sz="1200">
                <a:solidFill>
                  <a:schemeClr val="tx1"/>
                </a:solidFill>
                <a:latin typeface="Comic Sans MS" charset="0"/>
                <a:ea typeface="ＭＳ Ｐゴシック" charset="0"/>
              </a:defRPr>
            </a:lvl3pPr>
            <a:lvl4pPr>
              <a:defRPr sz="1200">
                <a:solidFill>
                  <a:schemeClr val="tx1"/>
                </a:solidFill>
                <a:latin typeface="Comic Sans MS" charset="0"/>
                <a:ea typeface="ＭＳ Ｐゴシック" charset="0"/>
              </a:defRPr>
            </a:lvl4pPr>
            <a:lvl5pPr>
              <a:defRPr sz="1200">
                <a:solidFill>
                  <a:schemeClr val="tx1"/>
                </a:solidFill>
                <a:latin typeface="Comic Sans MS" charset="0"/>
                <a:ea typeface="ＭＳ Ｐゴシック" charset="0"/>
              </a:defRPr>
            </a:lvl5pPr>
            <a:lvl6pPr marL="457200" eaLnBrk="0" fontAlgn="base" hangingPunct="0">
              <a:spcBef>
                <a:spcPct val="0"/>
              </a:spcBef>
              <a:spcAft>
                <a:spcPct val="0"/>
              </a:spcAft>
              <a:defRPr sz="1200">
                <a:solidFill>
                  <a:schemeClr val="tx1"/>
                </a:solidFill>
                <a:latin typeface="Comic Sans MS" charset="0"/>
                <a:ea typeface="ＭＳ Ｐゴシック" charset="0"/>
              </a:defRPr>
            </a:lvl6pPr>
            <a:lvl7pPr marL="914400" eaLnBrk="0" fontAlgn="base" hangingPunct="0">
              <a:spcBef>
                <a:spcPct val="0"/>
              </a:spcBef>
              <a:spcAft>
                <a:spcPct val="0"/>
              </a:spcAft>
              <a:defRPr sz="1200">
                <a:solidFill>
                  <a:schemeClr val="tx1"/>
                </a:solidFill>
                <a:latin typeface="Comic Sans MS" charset="0"/>
                <a:ea typeface="ＭＳ Ｐゴシック" charset="0"/>
              </a:defRPr>
            </a:lvl7pPr>
            <a:lvl8pPr marL="1371600" eaLnBrk="0" fontAlgn="base" hangingPunct="0">
              <a:spcBef>
                <a:spcPct val="0"/>
              </a:spcBef>
              <a:spcAft>
                <a:spcPct val="0"/>
              </a:spcAft>
              <a:defRPr sz="1200">
                <a:solidFill>
                  <a:schemeClr val="tx1"/>
                </a:solidFill>
                <a:latin typeface="Comic Sans MS" charset="0"/>
                <a:ea typeface="ＭＳ Ｐゴシック" charset="0"/>
              </a:defRPr>
            </a:lvl8pPr>
            <a:lvl9pPr marL="1828800" eaLnBrk="0" fontAlgn="base" hangingPunct="0">
              <a:spcBef>
                <a:spcPct val="0"/>
              </a:spcBef>
              <a:spcAft>
                <a:spcPct val="0"/>
              </a:spcAft>
              <a:defRPr sz="1200">
                <a:solidFill>
                  <a:schemeClr val="tx1"/>
                </a:solidFill>
                <a:latin typeface="Comic Sans MS" charset="0"/>
                <a:ea typeface="ＭＳ Ｐゴシック" charset="0"/>
              </a:defRPr>
            </a:lvl9pPr>
          </a:lstStyle>
          <a:p>
            <a:pPr algn="l">
              <a:spcBef>
                <a:spcPct val="50000"/>
              </a:spcBef>
              <a:defRPr/>
            </a:pPr>
            <a:r>
              <a:rPr lang="en-US" sz="4000" b="1" dirty="0" smtClean="0">
                <a:ln>
                  <a:solidFill>
                    <a:srgbClr val="00FF00"/>
                  </a:solidFill>
                </a:ln>
                <a:solidFill>
                  <a:srgbClr val="00FF00"/>
                </a:solidFill>
                <a:latin typeface="Kruti Dev 010" pitchFamily="2" charset="0"/>
              </a:rPr>
              <a:t>Mh</a:t>
            </a:r>
          </a:p>
        </p:txBody>
      </p:sp>
      <p:sp>
        <p:nvSpPr>
          <p:cNvPr id="52" name="Text Box 17"/>
          <p:cNvSpPr txBox="1">
            <a:spLocks noChangeArrowheads="1"/>
          </p:cNvSpPr>
          <p:nvPr/>
        </p:nvSpPr>
        <p:spPr bwMode="auto">
          <a:xfrm>
            <a:off x="2962275" y="2600325"/>
            <a:ext cx="1247118" cy="707886"/>
          </a:xfrm>
          <a:prstGeom prst="rect">
            <a:avLst/>
          </a:prstGeom>
          <a:noFill/>
          <a:ln w="12700">
            <a:noFill/>
            <a:miter lim="800000"/>
            <a:headEnd/>
            <a:tailEnd/>
          </a:ln>
          <a:effectLst>
            <a:outerShdw blurRad="63500" dist="46662" dir="2115817" algn="ctr" rotWithShape="0">
              <a:srgbClr val="080808">
                <a:alpha val="74998"/>
              </a:srgbClr>
            </a:outerShdw>
          </a:effectLst>
        </p:spPr>
        <p:txBody>
          <a:bodyPr>
            <a:spAutoFit/>
          </a:bodyPr>
          <a:lstStyle>
            <a:lvl1pPr>
              <a:defRPr sz="1200">
                <a:solidFill>
                  <a:schemeClr val="tx1"/>
                </a:solidFill>
                <a:latin typeface="Comic Sans MS" charset="0"/>
                <a:ea typeface="ＭＳ Ｐゴシック" charset="0"/>
                <a:cs typeface="ＭＳ Ｐゴシック" charset="0"/>
              </a:defRPr>
            </a:lvl1pPr>
            <a:lvl2pPr marL="37931725" indent="-37474525">
              <a:defRPr sz="1200">
                <a:solidFill>
                  <a:schemeClr val="tx1"/>
                </a:solidFill>
                <a:latin typeface="Comic Sans MS" charset="0"/>
                <a:ea typeface="ＭＳ Ｐゴシック" charset="0"/>
              </a:defRPr>
            </a:lvl2pPr>
            <a:lvl3pPr>
              <a:defRPr sz="1200">
                <a:solidFill>
                  <a:schemeClr val="tx1"/>
                </a:solidFill>
                <a:latin typeface="Comic Sans MS" charset="0"/>
                <a:ea typeface="ＭＳ Ｐゴシック" charset="0"/>
              </a:defRPr>
            </a:lvl3pPr>
            <a:lvl4pPr>
              <a:defRPr sz="1200">
                <a:solidFill>
                  <a:schemeClr val="tx1"/>
                </a:solidFill>
                <a:latin typeface="Comic Sans MS" charset="0"/>
                <a:ea typeface="ＭＳ Ｐゴシック" charset="0"/>
              </a:defRPr>
            </a:lvl4pPr>
            <a:lvl5pPr>
              <a:defRPr sz="1200">
                <a:solidFill>
                  <a:schemeClr val="tx1"/>
                </a:solidFill>
                <a:latin typeface="Comic Sans MS" charset="0"/>
                <a:ea typeface="ＭＳ Ｐゴシック" charset="0"/>
              </a:defRPr>
            </a:lvl5pPr>
            <a:lvl6pPr marL="457200" eaLnBrk="0" fontAlgn="base" hangingPunct="0">
              <a:spcBef>
                <a:spcPct val="0"/>
              </a:spcBef>
              <a:spcAft>
                <a:spcPct val="0"/>
              </a:spcAft>
              <a:defRPr sz="1200">
                <a:solidFill>
                  <a:schemeClr val="tx1"/>
                </a:solidFill>
                <a:latin typeface="Comic Sans MS" charset="0"/>
                <a:ea typeface="ＭＳ Ｐゴシック" charset="0"/>
              </a:defRPr>
            </a:lvl6pPr>
            <a:lvl7pPr marL="914400" eaLnBrk="0" fontAlgn="base" hangingPunct="0">
              <a:spcBef>
                <a:spcPct val="0"/>
              </a:spcBef>
              <a:spcAft>
                <a:spcPct val="0"/>
              </a:spcAft>
              <a:defRPr sz="1200">
                <a:solidFill>
                  <a:schemeClr val="tx1"/>
                </a:solidFill>
                <a:latin typeface="Comic Sans MS" charset="0"/>
                <a:ea typeface="ＭＳ Ｐゴシック" charset="0"/>
              </a:defRPr>
            </a:lvl7pPr>
            <a:lvl8pPr marL="1371600" eaLnBrk="0" fontAlgn="base" hangingPunct="0">
              <a:spcBef>
                <a:spcPct val="0"/>
              </a:spcBef>
              <a:spcAft>
                <a:spcPct val="0"/>
              </a:spcAft>
              <a:defRPr sz="1200">
                <a:solidFill>
                  <a:schemeClr val="tx1"/>
                </a:solidFill>
                <a:latin typeface="Comic Sans MS" charset="0"/>
                <a:ea typeface="ＭＳ Ｐゴシック" charset="0"/>
              </a:defRPr>
            </a:lvl8pPr>
            <a:lvl9pPr marL="1828800" eaLnBrk="0" fontAlgn="base" hangingPunct="0">
              <a:spcBef>
                <a:spcPct val="0"/>
              </a:spcBef>
              <a:spcAft>
                <a:spcPct val="0"/>
              </a:spcAft>
              <a:defRPr sz="1200">
                <a:solidFill>
                  <a:schemeClr val="tx1"/>
                </a:solidFill>
                <a:latin typeface="Comic Sans MS" charset="0"/>
                <a:ea typeface="ＭＳ Ｐゴシック" charset="0"/>
              </a:defRPr>
            </a:lvl9pPr>
          </a:lstStyle>
          <a:p>
            <a:pPr algn="l">
              <a:spcBef>
                <a:spcPct val="50000"/>
              </a:spcBef>
              <a:defRPr/>
            </a:pPr>
            <a:r>
              <a:rPr lang="en-US" sz="4000" b="1" dirty="0" smtClean="0">
                <a:ln>
                  <a:solidFill>
                    <a:srgbClr val="00FF00"/>
                  </a:solidFill>
                </a:ln>
                <a:solidFill>
                  <a:srgbClr val="00FF00"/>
                </a:solidFill>
                <a:latin typeface="Kruti Dev 010" pitchFamily="2" charset="0"/>
              </a:rPr>
              <a:t>,l</a:t>
            </a:r>
          </a:p>
        </p:txBody>
      </p:sp>
      <p:sp>
        <p:nvSpPr>
          <p:cNvPr id="67601" name="Text Box 19"/>
          <p:cNvSpPr txBox="1">
            <a:spLocks noChangeArrowheads="1"/>
          </p:cNvSpPr>
          <p:nvPr/>
        </p:nvSpPr>
        <p:spPr bwMode="auto">
          <a:xfrm>
            <a:off x="9050338" y="7342188"/>
            <a:ext cx="2397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latin typeface="Kruti Dev 010" charset="0"/>
              </a:rPr>
              <a:t> </a:t>
            </a:r>
          </a:p>
        </p:txBody>
      </p:sp>
      <p:sp>
        <p:nvSpPr>
          <p:cNvPr id="67602" name="Text Box 20"/>
          <p:cNvSpPr txBox="1">
            <a:spLocks noChangeArrowheads="1"/>
          </p:cNvSpPr>
          <p:nvPr/>
        </p:nvSpPr>
        <p:spPr bwMode="auto">
          <a:xfrm>
            <a:off x="9413875" y="7265988"/>
            <a:ext cx="184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endParaRPr lang="en-US" sz="1600" b="1">
              <a:latin typeface="Kruti Dev 010" charset="0"/>
            </a:endParaRPr>
          </a:p>
        </p:txBody>
      </p:sp>
      <p:sp>
        <p:nvSpPr>
          <p:cNvPr id="55" name="Rectangle 24"/>
          <p:cNvSpPr>
            <a:spLocks noChangeArrowheads="1"/>
          </p:cNvSpPr>
          <p:nvPr/>
        </p:nvSpPr>
        <p:spPr bwMode="auto">
          <a:xfrm>
            <a:off x="6727825" y="641350"/>
            <a:ext cx="2706688" cy="625475"/>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3200" b="1" i="1" dirty="0">
                <a:solidFill>
                  <a:srgbClr val="66FFFF"/>
                </a:solidFill>
                <a:latin typeface="Kruti Dev 010" pitchFamily="2" charset="0"/>
              </a:rPr>
              <a:t> </a:t>
            </a:r>
            <a:endParaRPr lang="en-US" sz="1400" b="1" u="sng" dirty="0">
              <a:solidFill>
                <a:srgbClr val="66FFFF"/>
              </a:solidFill>
              <a:latin typeface="Kruti Dev 010" pitchFamily="2" charset="0"/>
            </a:endParaRPr>
          </a:p>
        </p:txBody>
      </p:sp>
      <p:sp>
        <p:nvSpPr>
          <p:cNvPr id="67604" name="Text Box 28"/>
          <p:cNvSpPr txBox="1">
            <a:spLocks noChangeArrowheads="1"/>
          </p:cNvSpPr>
          <p:nvPr/>
        </p:nvSpPr>
        <p:spPr bwMode="auto">
          <a:xfrm>
            <a:off x="9107488" y="7467600"/>
            <a:ext cx="1841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endParaRPr lang="en-US" sz="1000" b="1">
              <a:latin typeface="Kruti Dev 010" charset="0"/>
            </a:endParaRPr>
          </a:p>
        </p:txBody>
      </p:sp>
      <p:sp>
        <p:nvSpPr>
          <p:cNvPr id="67605" name="Text Box 29"/>
          <p:cNvSpPr txBox="1">
            <a:spLocks noChangeArrowheads="1"/>
          </p:cNvSpPr>
          <p:nvPr/>
        </p:nvSpPr>
        <p:spPr bwMode="auto">
          <a:xfrm>
            <a:off x="9015413" y="7348538"/>
            <a:ext cx="29368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latin typeface="Kruti Dev 010" charset="0"/>
              </a:rPr>
              <a:t>31</a:t>
            </a:r>
          </a:p>
        </p:txBody>
      </p:sp>
      <p:sp>
        <p:nvSpPr>
          <p:cNvPr id="58" name="Rectangle 30"/>
          <p:cNvSpPr>
            <a:spLocks noChangeArrowheads="1"/>
          </p:cNvSpPr>
          <p:nvPr/>
        </p:nvSpPr>
        <p:spPr bwMode="auto">
          <a:xfrm>
            <a:off x="6472238" y="555625"/>
            <a:ext cx="3101975" cy="558800"/>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2800" b="1" i="1" dirty="0">
                <a:solidFill>
                  <a:schemeClr val="bg1"/>
                </a:solidFill>
                <a:latin typeface="Kruti Dev 010" pitchFamily="2" charset="0"/>
              </a:rPr>
              <a:t> </a:t>
            </a:r>
            <a:endParaRPr lang="en-US" b="1" u="sng" dirty="0">
              <a:solidFill>
                <a:schemeClr val="bg1"/>
              </a:solidFill>
              <a:latin typeface="Kruti Dev 010" pitchFamily="2" charset="0"/>
            </a:endParaRPr>
          </a:p>
        </p:txBody>
      </p:sp>
      <p:sp>
        <p:nvSpPr>
          <p:cNvPr id="67607" name="Text Box 31"/>
          <p:cNvSpPr txBox="1">
            <a:spLocks noChangeArrowheads="1"/>
          </p:cNvSpPr>
          <p:nvPr/>
        </p:nvSpPr>
        <p:spPr bwMode="auto">
          <a:xfrm>
            <a:off x="9467850" y="7280275"/>
            <a:ext cx="5032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spcBef>
                <a:spcPct val="50000"/>
              </a:spcBef>
            </a:pPr>
            <a:r>
              <a:rPr lang="en-US" sz="1600" b="1">
                <a:latin typeface="Kruti Dev 010" charset="0"/>
              </a:rPr>
              <a:t>14</a:t>
            </a:r>
          </a:p>
        </p:txBody>
      </p:sp>
      <p:sp>
        <p:nvSpPr>
          <p:cNvPr id="67608" name="Rectangle 34"/>
          <p:cNvSpPr>
            <a:spLocks noChangeArrowheads="1"/>
          </p:cNvSpPr>
          <p:nvPr/>
        </p:nvSpPr>
        <p:spPr bwMode="auto">
          <a:xfrm>
            <a:off x="301625" y="836613"/>
            <a:ext cx="4513263" cy="6200775"/>
          </a:xfrm>
          <a:prstGeom prst="rect">
            <a:avLst/>
          </a:prstGeom>
          <a:noFill/>
          <a:ln w="120650">
            <a:solidFill>
              <a:srgbClr val="32F04D"/>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Kruti Dev 010" charset="0"/>
            </a:endParaRPr>
          </a:p>
        </p:txBody>
      </p:sp>
      <p:sp>
        <p:nvSpPr>
          <p:cNvPr id="61" name="Text Box 35"/>
          <p:cNvSpPr txBox="1">
            <a:spLocks noChangeArrowheads="1"/>
          </p:cNvSpPr>
          <p:nvPr/>
        </p:nvSpPr>
        <p:spPr bwMode="auto">
          <a:xfrm>
            <a:off x="863108" y="2419350"/>
            <a:ext cx="823912" cy="708025"/>
          </a:xfrm>
          <a:prstGeom prst="rect">
            <a:avLst/>
          </a:prstGeom>
          <a:noFill/>
          <a:ln w="12700">
            <a:noFill/>
            <a:miter lim="800000"/>
            <a:headEnd/>
            <a:tailEnd/>
          </a:ln>
          <a:effectLst>
            <a:outerShdw blurRad="63500" dist="46662" dir="2115817" algn="ctr" rotWithShape="0">
              <a:srgbClr val="080808">
                <a:alpha val="74998"/>
              </a:srgbClr>
            </a:outerShdw>
          </a:effectLst>
        </p:spPr>
        <p:txBody>
          <a:bodyPr>
            <a:spAutoFit/>
          </a:bodyPr>
          <a:lstStyle>
            <a:lvl1pPr>
              <a:defRPr sz="1200">
                <a:solidFill>
                  <a:schemeClr val="tx1"/>
                </a:solidFill>
                <a:latin typeface="Comic Sans MS" charset="0"/>
                <a:ea typeface="ＭＳ Ｐゴシック" charset="0"/>
                <a:cs typeface="ＭＳ Ｐゴシック" charset="0"/>
              </a:defRPr>
            </a:lvl1pPr>
            <a:lvl2pPr marL="37931725" indent="-37474525">
              <a:defRPr sz="1200">
                <a:solidFill>
                  <a:schemeClr val="tx1"/>
                </a:solidFill>
                <a:latin typeface="Comic Sans MS" charset="0"/>
                <a:ea typeface="ＭＳ Ｐゴシック" charset="0"/>
              </a:defRPr>
            </a:lvl2pPr>
            <a:lvl3pPr>
              <a:defRPr sz="1200">
                <a:solidFill>
                  <a:schemeClr val="tx1"/>
                </a:solidFill>
                <a:latin typeface="Comic Sans MS" charset="0"/>
                <a:ea typeface="ＭＳ Ｐゴシック" charset="0"/>
              </a:defRPr>
            </a:lvl3pPr>
            <a:lvl4pPr>
              <a:defRPr sz="1200">
                <a:solidFill>
                  <a:schemeClr val="tx1"/>
                </a:solidFill>
                <a:latin typeface="Comic Sans MS" charset="0"/>
                <a:ea typeface="ＭＳ Ｐゴシック" charset="0"/>
              </a:defRPr>
            </a:lvl4pPr>
            <a:lvl5pPr>
              <a:defRPr sz="1200">
                <a:solidFill>
                  <a:schemeClr val="tx1"/>
                </a:solidFill>
                <a:latin typeface="Comic Sans MS" charset="0"/>
                <a:ea typeface="ＭＳ Ｐゴシック" charset="0"/>
              </a:defRPr>
            </a:lvl5pPr>
            <a:lvl6pPr marL="457200" eaLnBrk="0" fontAlgn="base" hangingPunct="0">
              <a:spcBef>
                <a:spcPct val="0"/>
              </a:spcBef>
              <a:spcAft>
                <a:spcPct val="0"/>
              </a:spcAft>
              <a:defRPr sz="1200">
                <a:solidFill>
                  <a:schemeClr val="tx1"/>
                </a:solidFill>
                <a:latin typeface="Comic Sans MS" charset="0"/>
                <a:ea typeface="ＭＳ Ｐゴシック" charset="0"/>
              </a:defRPr>
            </a:lvl6pPr>
            <a:lvl7pPr marL="914400" eaLnBrk="0" fontAlgn="base" hangingPunct="0">
              <a:spcBef>
                <a:spcPct val="0"/>
              </a:spcBef>
              <a:spcAft>
                <a:spcPct val="0"/>
              </a:spcAft>
              <a:defRPr sz="1200">
                <a:solidFill>
                  <a:schemeClr val="tx1"/>
                </a:solidFill>
                <a:latin typeface="Comic Sans MS" charset="0"/>
                <a:ea typeface="ＭＳ Ｐゴシック" charset="0"/>
              </a:defRPr>
            </a:lvl7pPr>
            <a:lvl8pPr marL="1371600" eaLnBrk="0" fontAlgn="base" hangingPunct="0">
              <a:spcBef>
                <a:spcPct val="0"/>
              </a:spcBef>
              <a:spcAft>
                <a:spcPct val="0"/>
              </a:spcAft>
              <a:defRPr sz="1200">
                <a:solidFill>
                  <a:schemeClr val="tx1"/>
                </a:solidFill>
                <a:latin typeface="Comic Sans MS" charset="0"/>
                <a:ea typeface="ＭＳ Ｐゴシック" charset="0"/>
              </a:defRPr>
            </a:lvl8pPr>
            <a:lvl9pPr marL="1828800" eaLnBrk="0" fontAlgn="base" hangingPunct="0">
              <a:spcBef>
                <a:spcPct val="0"/>
              </a:spcBef>
              <a:spcAft>
                <a:spcPct val="0"/>
              </a:spcAft>
              <a:defRPr sz="1200">
                <a:solidFill>
                  <a:schemeClr val="tx1"/>
                </a:solidFill>
                <a:latin typeface="Comic Sans MS" charset="0"/>
                <a:ea typeface="ＭＳ Ｐゴシック" charset="0"/>
              </a:defRPr>
            </a:lvl9pPr>
          </a:lstStyle>
          <a:p>
            <a:pPr algn="l">
              <a:spcBef>
                <a:spcPct val="50000"/>
              </a:spcBef>
              <a:defRPr/>
            </a:pPr>
            <a:r>
              <a:rPr lang="en-US" sz="4000" b="1" dirty="0" smtClean="0">
                <a:ln>
                  <a:solidFill>
                    <a:srgbClr val="00FF00"/>
                  </a:solidFill>
                </a:ln>
                <a:solidFill>
                  <a:srgbClr val="00FF00"/>
                </a:solidFill>
                <a:latin typeface="Kruti Dev 010" pitchFamily="2" charset="0"/>
              </a:rPr>
              <a:t>,l</a:t>
            </a:r>
            <a:endParaRPr lang="en-US" dirty="0" smtClean="0">
              <a:ln>
                <a:solidFill>
                  <a:srgbClr val="00FF00"/>
                </a:solidFill>
              </a:ln>
              <a:solidFill>
                <a:srgbClr val="00FF00"/>
              </a:solidFill>
              <a:latin typeface="Kruti Dev 010" pitchFamily="2" charset="0"/>
            </a:endParaRPr>
          </a:p>
        </p:txBody>
      </p:sp>
      <p:sp>
        <p:nvSpPr>
          <p:cNvPr id="62" name="Text Box 39"/>
          <p:cNvSpPr txBox="1">
            <a:spLocks noChangeArrowheads="1"/>
          </p:cNvSpPr>
          <p:nvPr/>
        </p:nvSpPr>
        <p:spPr bwMode="auto">
          <a:xfrm>
            <a:off x="2854325" y="2393950"/>
            <a:ext cx="1854200" cy="461963"/>
          </a:xfrm>
          <a:prstGeom prst="rect">
            <a:avLst/>
          </a:prstGeom>
          <a:noFill/>
          <a:ln>
            <a:noFill/>
          </a:ln>
          <a:effectLst>
            <a:outerShdw blurRad="63500" dist="29783" dir="1514402" algn="ctr" rotWithShape="0">
              <a:srgbClr val="080808">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37931725" indent="-37474525">
              <a:defRPr sz="1200">
                <a:solidFill>
                  <a:schemeClr val="tx1"/>
                </a:solidFill>
                <a:latin typeface="Comic Sans MS" charset="0"/>
                <a:ea typeface="ＭＳ Ｐゴシック" charset="0"/>
              </a:defRPr>
            </a:lvl2pPr>
            <a:lvl3pPr>
              <a:defRPr sz="1200">
                <a:solidFill>
                  <a:schemeClr val="tx1"/>
                </a:solidFill>
                <a:latin typeface="Comic Sans MS" charset="0"/>
                <a:ea typeface="ＭＳ Ｐゴシック" charset="0"/>
              </a:defRPr>
            </a:lvl3pPr>
            <a:lvl4pPr>
              <a:defRPr sz="1200">
                <a:solidFill>
                  <a:schemeClr val="tx1"/>
                </a:solidFill>
                <a:latin typeface="Comic Sans MS" charset="0"/>
                <a:ea typeface="ＭＳ Ｐゴシック" charset="0"/>
              </a:defRPr>
            </a:lvl4pPr>
            <a:lvl5pPr>
              <a:defRPr sz="1200">
                <a:solidFill>
                  <a:schemeClr val="tx1"/>
                </a:solidFill>
                <a:latin typeface="Comic Sans MS" charset="0"/>
                <a:ea typeface="ＭＳ Ｐゴシック" charset="0"/>
              </a:defRPr>
            </a:lvl5pPr>
            <a:lvl6pPr marL="457200" eaLnBrk="0" fontAlgn="base" hangingPunct="0">
              <a:spcBef>
                <a:spcPct val="0"/>
              </a:spcBef>
              <a:spcAft>
                <a:spcPct val="0"/>
              </a:spcAft>
              <a:defRPr sz="1200">
                <a:solidFill>
                  <a:schemeClr val="tx1"/>
                </a:solidFill>
                <a:latin typeface="Comic Sans MS" charset="0"/>
                <a:ea typeface="ＭＳ Ｐゴシック" charset="0"/>
              </a:defRPr>
            </a:lvl6pPr>
            <a:lvl7pPr marL="914400" eaLnBrk="0" fontAlgn="base" hangingPunct="0">
              <a:spcBef>
                <a:spcPct val="0"/>
              </a:spcBef>
              <a:spcAft>
                <a:spcPct val="0"/>
              </a:spcAft>
              <a:defRPr sz="1200">
                <a:solidFill>
                  <a:schemeClr val="tx1"/>
                </a:solidFill>
                <a:latin typeface="Comic Sans MS" charset="0"/>
                <a:ea typeface="ＭＳ Ｐゴシック" charset="0"/>
              </a:defRPr>
            </a:lvl7pPr>
            <a:lvl8pPr marL="1371600" eaLnBrk="0" fontAlgn="base" hangingPunct="0">
              <a:spcBef>
                <a:spcPct val="0"/>
              </a:spcBef>
              <a:spcAft>
                <a:spcPct val="0"/>
              </a:spcAft>
              <a:defRPr sz="1200">
                <a:solidFill>
                  <a:schemeClr val="tx1"/>
                </a:solidFill>
                <a:latin typeface="Comic Sans MS" charset="0"/>
                <a:ea typeface="ＭＳ Ｐゴシック" charset="0"/>
              </a:defRPr>
            </a:lvl8pPr>
            <a:lvl9pPr marL="1828800" eaLnBrk="0" fontAlgn="base" hangingPunct="0">
              <a:spcBef>
                <a:spcPct val="0"/>
              </a:spcBef>
              <a:spcAft>
                <a:spcPct val="0"/>
              </a:spcAft>
              <a:defRPr sz="1200">
                <a:solidFill>
                  <a:schemeClr val="tx1"/>
                </a:solidFill>
                <a:latin typeface="Comic Sans MS" charset="0"/>
                <a:ea typeface="ＭＳ Ｐゴシック" charset="0"/>
              </a:defRPr>
            </a:lvl9pPr>
          </a:lstStyle>
          <a:p>
            <a:pPr algn="l">
              <a:spcBef>
                <a:spcPct val="50000"/>
              </a:spcBef>
              <a:defRPr/>
            </a:pPr>
            <a:r>
              <a:rPr lang="en-US" sz="2400" b="1" dirty="0" smtClean="0">
                <a:solidFill>
                  <a:schemeClr val="hlink"/>
                </a:solidFill>
                <a:latin typeface="Kruti Dev 010" pitchFamily="2" charset="0"/>
              </a:rPr>
              <a:t>lkWykseu</a:t>
            </a:r>
            <a:endParaRPr lang="en-US" sz="2400" dirty="0" smtClean="0">
              <a:solidFill>
                <a:schemeClr val="hlink"/>
              </a:solidFill>
              <a:latin typeface="Kruti Dev 010" pitchFamily="2" charset="0"/>
            </a:endParaRPr>
          </a:p>
        </p:txBody>
      </p:sp>
      <p:sp>
        <p:nvSpPr>
          <p:cNvPr id="63" name="Text Box 40"/>
          <p:cNvSpPr txBox="1">
            <a:spLocks noChangeArrowheads="1"/>
          </p:cNvSpPr>
          <p:nvPr/>
        </p:nvSpPr>
        <p:spPr bwMode="auto">
          <a:xfrm>
            <a:off x="3132138" y="2012950"/>
            <a:ext cx="1370012" cy="461963"/>
          </a:xfrm>
          <a:prstGeom prst="rect">
            <a:avLst/>
          </a:prstGeom>
          <a:noFill/>
          <a:ln w="12700">
            <a:noFill/>
            <a:miter lim="800000"/>
            <a:headEnd/>
            <a:tailEnd/>
          </a:ln>
          <a:effectLst>
            <a:outerShdw blurRad="63500" dist="17961" dir="2700000" algn="ctr" rotWithShape="0">
              <a:srgbClr val="080808">
                <a:alpha val="74998"/>
              </a:srgbClr>
            </a:outerShdw>
          </a:effec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l">
              <a:spcBef>
                <a:spcPct val="50000"/>
              </a:spcBef>
              <a:defRPr/>
            </a:pPr>
            <a:r>
              <a:rPr lang="en-US" sz="2400" b="1" smtClean="0">
                <a:solidFill>
                  <a:srgbClr val="66FFFF"/>
                </a:solidFill>
                <a:latin typeface="Kruti Dev 010" charset="0"/>
              </a:rPr>
              <a:t>ƒ jktk`</a:t>
            </a:r>
          </a:p>
        </p:txBody>
      </p:sp>
      <p:sp>
        <p:nvSpPr>
          <p:cNvPr id="64" name="Text Box 41"/>
          <p:cNvSpPr txBox="1">
            <a:spLocks noChangeArrowheads="1"/>
          </p:cNvSpPr>
          <p:nvPr/>
        </p:nvSpPr>
        <p:spPr bwMode="auto">
          <a:xfrm>
            <a:off x="412750" y="1860550"/>
            <a:ext cx="1549400" cy="460375"/>
          </a:xfrm>
          <a:prstGeom prst="rect">
            <a:avLst/>
          </a:prstGeom>
          <a:noFill/>
          <a:ln w="12700">
            <a:noFill/>
            <a:miter lim="800000"/>
            <a:headEnd/>
            <a:tailEnd/>
          </a:ln>
          <a:effectLst>
            <a:outerShdw blurRad="63500" dist="17961" dir="2700000" algn="ctr" rotWithShape="0">
              <a:srgbClr val="080808">
                <a:alpha val="74998"/>
              </a:srgbClr>
            </a:outerShdw>
          </a:effec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l">
              <a:spcBef>
                <a:spcPct val="50000"/>
              </a:spcBef>
              <a:defRPr/>
            </a:pPr>
            <a:r>
              <a:rPr lang="en-US" sz="2400" b="1" smtClean="0">
                <a:solidFill>
                  <a:srgbClr val="66FFFF"/>
                </a:solidFill>
                <a:latin typeface="Kruti Dev 010" charset="0"/>
              </a:rPr>
              <a:t>ƒ </a:t>
            </a:r>
            <a:r>
              <a:rPr lang="ja-JP" altLang="en-US" sz="2400" b="1" smtClean="0">
                <a:solidFill>
                  <a:srgbClr val="66FFFF"/>
                </a:solidFill>
                <a:latin typeface="Kruti Dev 010" charset="0"/>
              </a:rPr>
              <a:t>’</a:t>
            </a:r>
            <a:r>
              <a:rPr lang="en-US" sz="2400" b="1" smtClean="0">
                <a:solidFill>
                  <a:srgbClr val="66FFFF"/>
                </a:solidFill>
                <a:latin typeface="Kruti Dev 010" charset="0"/>
              </a:rPr>
              <a:t>kew,y</a:t>
            </a:r>
            <a:endParaRPr lang="en-US" sz="2400" smtClean="0">
              <a:solidFill>
                <a:srgbClr val="66FFFF"/>
              </a:solidFill>
              <a:latin typeface="Kruti Dev 010" charset="0"/>
            </a:endParaRPr>
          </a:p>
        </p:txBody>
      </p:sp>
      <p:sp>
        <p:nvSpPr>
          <p:cNvPr id="66" name="Oval 43"/>
          <p:cNvSpPr>
            <a:spLocks noChangeArrowheads="1"/>
          </p:cNvSpPr>
          <p:nvPr/>
        </p:nvSpPr>
        <p:spPr bwMode="auto">
          <a:xfrm>
            <a:off x="363538" y="1674813"/>
            <a:ext cx="1511300" cy="1493837"/>
          </a:xfrm>
          <a:prstGeom prst="ellipse">
            <a:avLst/>
          </a:prstGeom>
          <a:noFill/>
          <a:ln w="76200">
            <a:solidFill>
              <a:schemeClr val="hlink"/>
            </a:solidFill>
            <a:round/>
            <a:headEnd/>
            <a:tailEnd/>
          </a:ln>
          <a:effectLst>
            <a:outerShdw blurRad="63500" dist="38099" dir="2700000" algn="ctr" rotWithShape="0">
              <a:srgbClr val="080808">
                <a:alpha val="74997"/>
              </a:srgbClr>
            </a:outerShdw>
          </a:effectLst>
          <a:extLst>
            <a:ext uri="{909E8E84-426E-40dd-AFC4-6F175D3DCCD1}">
              <a14:hiddenFill xmlns:a14="http://schemas.microsoft.com/office/drawing/2010/main">
                <a:solidFill>
                  <a:srgbClr val="FFFFFF"/>
                </a:solidFill>
              </a14:hiddenFill>
            </a:ext>
          </a:extLst>
        </p:spPr>
        <p:txBody>
          <a:bodyPr wrap="none" anchor="ctr"/>
          <a:lstStyle/>
          <a:p>
            <a:pPr>
              <a:defRPr/>
            </a:pPr>
            <a:endParaRPr lang="en-US" dirty="0">
              <a:latin typeface="Kruti Dev 010" pitchFamily="2" charset="0"/>
              <a:ea typeface="+mn-ea"/>
              <a:cs typeface="+mn-cs"/>
            </a:endParaRPr>
          </a:p>
        </p:txBody>
      </p:sp>
      <p:sp>
        <p:nvSpPr>
          <p:cNvPr id="67" name="Text Box 44"/>
          <p:cNvSpPr txBox="1">
            <a:spLocks noChangeArrowheads="1"/>
          </p:cNvSpPr>
          <p:nvPr/>
        </p:nvSpPr>
        <p:spPr bwMode="auto">
          <a:xfrm>
            <a:off x="3640138" y="2820988"/>
            <a:ext cx="1473200" cy="461962"/>
          </a:xfrm>
          <a:prstGeom prst="rect">
            <a:avLst/>
          </a:prstGeom>
          <a:noFill/>
          <a:ln>
            <a:noFill/>
          </a:ln>
          <a:effectLst>
            <a:outerShdw blurRad="63500" dist="38099" dir="2700000" algn="ctr" rotWithShape="0">
              <a:srgbClr val="080808">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l">
              <a:spcBef>
                <a:spcPct val="50000"/>
              </a:spcBef>
              <a:defRPr/>
            </a:pPr>
            <a:r>
              <a:rPr lang="en-US" sz="2400" b="1" smtClean="0">
                <a:solidFill>
                  <a:srgbClr val="66FFFF"/>
                </a:solidFill>
                <a:latin typeface="Kruti Dev 010" charset="0"/>
              </a:rPr>
              <a:t>„ jktk</a:t>
            </a:r>
          </a:p>
        </p:txBody>
      </p:sp>
      <p:sp>
        <p:nvSpPr>
          <p:cNvPr id="68" name="Oval 45"/>
          <p:cNvSpPr>
            <a:spLocks noChangeArrowheads="1"/>
          </p:cNvSpPr>
          <p:nvPr/>
        </p:nvSpPr>
        <p:spPr bwMode="auto">
          <a:xfrm>
            <a:off x="3128963" y="2794000"/>
            <a:ext cx="2030412" cy="1398588"/>
          </a:xfrm>
          <a:prstGeom prst="ellipse">
            <a:avLst/>
          </a:prstGeom>
          <a:noFill/>
          <a:ln w="76200">
            <a:solidFill>
              <a:schemeClr val="hlink"/>
            </a:solidFill>
            <a:round/>
            <a:headEnd/>
            <a:tailEnd/>
          </a:ln>
          <a:effectLst>
            <a:outerShdw blurRad="63500" dist="53882" dir="2700000" algn="ctr" rotWithShape="0">
              <a:srgbClr val="080808">
                <a:alpha val="74998"/>
              </a:srgbClr>
            </a:outerShdw>
          </a:effectLst>
        </p:spPr>
        <p:txBody>
          <a:bodyPr wrap="none" anchor="ctr"/>
          <a:lstStyle/>
          <a:p>
            <a:pPr>
              <a:defRPr/>
            </a:pPr>
            <a:endParaRPr lang="en-US" dirty="0">
              <a:latin typeface="Kruti Dev 010" pitchFamily="2" charset="0"/>
              <a:ea typeface="+mn-ea"/>
              <a:cs typeface="+mn-cs"/>
            </a:endParaRPr>
          </a:p>
        </p:txBody>
      </p:sp>
      <p:sp>
        <p:nvSpPr>
          <p:cNvPr id="69" name="Text Box 38"/>
          <p:cNvSpPr txBox="1">
            <a:spLocks noChangeArrowheads="1"/>
          </p:cNvSpPr>
          <p:nvPr/>
        </p:nvSpPr>
        <p:spPr bwMode="auto">
          <a:xfrm>
            <a:off x="3435350" y="3094038"/>
            <a:ext cx="1714500" cy="461962"/>
          </a:xfrm>
          <a:prstGeom prst="rect">
            <a:avLst/>
          </a:prstGeom>
          <a:noFill/>
          <a:ln>
            <a:noFill/>
          </a:ln>
          <a:effectLst>
            <a:outerShdw blurRad="63500" dist="46662" dir="2115817" algn="ctr" rotWithShape="0">
              <a:srgbClr val="080808">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37931725" indent="-37474525">
              <a:defRPr sz="1200">
                <a:solidFill>
                  <a:schemeClr val="tx1"/>
                </a:solidFill>
                <a:latin typeface="Comic Sans MS" charset="0"/>
                <a:ea typeface="ＭＳ Ｐゴシック" charset="0"/>
              </a:defRPr>
            </a:lvl2pPr>
            <a:lvl3pPr>
              <a:defRPr sz="1200">
                <a:solidFill>
                  <a:schemeClr val="tx1"/>
                </a:solidFill>
                <a:latin typeface="Comic Sans MS" charset="0"/>
                <a:ea typeface="ＭＳ Ｐゴシック" charset="0"/>
              </a:defRPr>
            </a:lvl3pPr>
            <a:lvl4pPr>
              <a:defRPr sz="1200">
                <a:solidFill>
                  <a:schemeClr val="tx1"/>
                </a:solidFill>
                <a:latin typeface="Comic Sans MS" charset="0"/>
                <a:ea typeface="ＭＳ Ｐゴシック" charset="0"/>
              </a:defRPr>
            </a:lvl4pPr>
            <a:lvl5pPr>
              <a:defRPr sz="1200">
                <a:solidFill>
                  <a:schemeClr val="tx1"/>
                </a:solidFill>
                <a:latin typeface="Comic Sans MS" charset="0"/>
                <a:ea typeface="ＭＳ Ｐゴシック" charset="0"/>
              </a:defRPr>
            </a:lvl5pPr>
            <a:lvl6pPr marL="457200" eaLnBrk="0" fontAlgn="base" hangingPunct="0">
              <a:spcBef>
                <a:spcPct val="0"/>
              </a:spcBef>
              <a:spcAft>
                <a:spcPct val="0"/>
              </a:spcAft>
              <a:defRPr sz="1200">
                <a:solidFill>
                  <a:schemeClr val="tx1"/>
                </a:solidFill>
                <a:latin typeface="Comic Sans MS" charset="0"/>
                <a:ea typeface="ＭＳ Ｐゴシック" charset="0"/>
              </a:defRPr>
            </a:lvl6pPr>
            <a:lvl7pPr marL="914400" eaLnBrk="0" fontAlgn="base" hangingPunct="0">
              <a:spcBef>
                <a:spcPct val="0"/>
              </a:spcBef>
              <a:spcAft>
                <a:spcPct val="0"/>
              </a:spcAft>
              <a:defRPr sz="1200">
                <a:solidFill>
                  <a:schemeClr val="tx1"/>
                </a:solidFill>
                <a:latin typeface="Comic Sans MS" charset="0"/>
                <a:ea typeface="ＭＳ Ｐゴシック" charset="0"/>
              </a:defRPr>
            </a:lvl7pPr>
            <a:lvl8pPr marL="1371600" eaLnBrk="0" fontAlgn="base" hangingPunct="0">
              <a:spcBef>
                <a:spcPct val="0"/>
              </a:spcBef>
              <a:spcAft>
                <a:spcPct val="0"/>
              </a:spcAft>
              <a:defRPr sz="1200">
                <a:solidFill>
                  <a:schemeClr val="tx1"/>
                </a:solidFill>
                <a:latin typeface="Comic Sans MS" charset="0"/>
                <a:ea typeface="ＭＳ Ｐゴシック" charset="0"/>
              </a:defRPr>
            </a:lvl8pPr>
            <a:lvl9pPr marL="1828800" eaLnBrk="0" fontAlgn="base" hangingPunct="0">
              <a:spcBef>
                <a:spcPct val="0"/>
              </a:spcBef>
              <a:spcAft>
                <a:spcPct val="0"/>
              </a:spcAft>
              <a:defRPr sz="1200">
                <a:solidFill>
                  <a:schemeClr val="tx1"/>
                </a:solidFill>
                <a:latin typeface="Comic Sans MS" charset="0"/>
                <a:ea typeface="ＭＳ Ｐゴシック" charset="0"/>
              </a:defRPr>
            </a:lvl9pPr>
          </a:lstStyle>
          <a:p>
            <a:pPr algn="l">
              <a:spcBef>
                <a:spcPct val="50000"/>
              </a:spcBef>
              <a:defRPr/>
            </a:pPr>
            <a:r>
              <a:rPr lang="en-US" sz="2400" b="1" dirty="0" err="1" smtClean="0">
                <a:solidFill>
                  <a:schemeClr val="hlink"/>
                </a:solidFill>
                <a:latin typeface="Kruti Dev 010" pitchFamily="2" charset="0"/>
              </a:rPr>
              <a:t>x`g</a:t>
            </a:r>
            <a:r>
              <a:rPr lang="en-US" sz="2400" b="1" dirty="0" smtClean="0">
                <a:solidFill>
                  <a:schemeClr val="hlink"/>
                </a:solidFill>
                <a:latin typeface="Kruti Dev 010" pitchFamily="2" charset="0"/>
              </a:rPr>
              <a:t> ;q)</a:t>
            </a:r>
          </a:p>
        </p:txBody>
      </p:sp>
      <p:sp>
        <p:nvSpPr>
          <p:cNvPr id="70" name="Rectangle 69"/>
          <p:cNvSpPr>
            <a:spLocks noChangeArrowheads="1"/>
          </p:cNvSpPr>
          <p:nvPr/>
        </p:nvSpPr>
        <p:spPr bwMode="auto">
          <a:xfrm>
            <a:off x="6289675" y="331944"/>
            <a:ext cx="3571875" cy="1896481"/>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gn="ctr">
              <a:lnSpc>
                <a:spcPct val="110000"/>
              </a:lnSpc>
              <a:spcBef>
                <a:spcPts val="0"/>
              </a:spcBef>
              <a:defRPr/>
            </a:pPr>
            <a:r>
              <a:rPr lang="en-US" sz="3600" b="1" i="1" dirty="0">
                <a:ln>
                  <a:solidFill>
                    <a:schemeClr val="bg1"/>
                  </a:solidFill>
                </a:ln>
                <a:solidFill>
                  <a:schemeClr val="bg1"/>
                </a:solidFill>
                <a:latin typeface="Kruti Dev 010" pitchFamily="2" charset="0"/>
              </a:rPr>
              <a:t>iqjkus fu;e dh</a:t>
            </a:r>
          </a:p>
          <a:p>
            <a:pPr algn="ctr">
              <a:lnSpc>
                <a:spcPct val="110000"/>
              </a:lnSpc>
              <a:spcBef>
                <a:spcPts val="0"/>
              </a:spcBef>
              <a:defRPr/>
            </a:pPr>
            <a:r>
              <a:rPr lang="en-US" sz="3600" b="1" i="1" dirty="0">
                <a:ln>
                  <a:solidFill>
                    <a:schemeClr val="bg1"/>
                  </a:solidFill>
                </a:ln>
                <a:solidFill>
                  <a:schemeClr val="bg1"/>
                </a:solidFill>
                <a:latin typeface="Kruti Dev 010" pitchFamily="2" charset="0"/>
              </a:rPr>
              <a:t>iqLrdsa fu;ksftr djuk</a:t>
            </a:r>
            <a:endParaRPr lang="en-US" sz="3600" b="1" dirty="0">
              <a:ln>
                <a:solidFill>
                  <a:schemeClr val="bg1"/>
                </a:solidFill>
              </a:ln>
              <a:solidFill>
                <a:schemeClr val="bg1"/>
              </a:solidFill>
              <a:latin typeface="Kruti Dev 010" pitchFamily="2" charset="0"/>
            </a:endParaRPr>
          </a:p>
        </p:txBody>
      </p:sp>
      <p:sp>
        <p:nvSpPr>
          <p:cNvPr id="71" name="Rectangle 230"/>
          <p:cNvSpPr>
            <a:spLocks noChangeArrowheads="1"/>
          </p:cNvSpPr>
          <p:nvPr/>
        </p:nvSpPr>
        <p:spPr bwMode="auto">
          <a:xfrm>
            <a:off x="5217785" y="2262403"/>
            <a:ext cx="4349750" cy="828432"/>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gn="ctr">
              <a:lnSpc>
                <a:spcPct val="50000"/>
              </a:lnSpc>
              <a:spcBef>
                <a:spcPct val="50000"/>
              </a:spcBef>
              <a:defRPr/>
            </a:pPr>
            <a:r>
              <a:rPr lang="en-US" sz="4800" b="1" i="1" dirty="0">
                <a:ln>
                  <a:solidFill>
                    <a:schemeClr val="bg1"/>
                  </a:solidFill>
                </a:ln>
                <a:solidFill>
                  <a:schemeClr val="bg1"/>
                </a:solidFill>
                <a:latin typeface="Kruti Dev 010" pitchFamily="2" charset="0"/>
              </a:rPr>
              <a:t>iqLrdsa fu;ksftr djuk</a:t>
            </a:r>
            <a:endParaRPr lang="en-US" sz="2400" b="1" u="sng" dirty="0">
              <a:ln>
                <a:solidFill>
                  <a:schemeClr val="bg1"/>
                </a:solidFill>
              </a:ln>
              <a:solidFill>
                <a:schemeClr val="bg1"/>
              </a:solidFill>
              <a:latin typeface="Kruti Dev 010" pitchFamily="2" charset="0"/>
            </a:endParaRPr>
          </a:p>
        </p:txBody>
      </p:sp>
      <p:sp>
        <p:nvSpPr>
          <p:cNvPr id="72" name="Text Box 232"/>
          <p:cNvSpPr txBox="1">
            <a:spLocks noChangeArrowheads="1"/>
          </p:cNvSpPr>
          <p:nvPr/>
        </p:nvSpPr>
        <p:spPr bwMode="auto">
          <a:xfrm>
            <a:off x="5586413" y="4233863"/>
            <a:ext cx="3621087" cy="646331"/>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p>
            <a:pPr algn="ctr">
              <a:spcBef>
                <a:spcPct val="50000"/>
              </a:spcBef>
              <a:defRPr/>
            </a:pPr>
            <a:r>
              <a:rPr lang="en-US" sz="3600" b="1" dirty="0">
                <a:ln>
                  <a:solidFill>
                    <a:srgbClr val="FFFF00"/>
                  </a:solidFill>
                </a:ln>
                <a:solidFill>
                  <a:srgbClr val="FFEA18"/>
                </a:solidFill>
                <a:latin typeface="Kruti Dev 010" pitchFamily="2" charset="0"/>
                <a:ea typeface="+mn-ea"/>
                <a:cs typeface="+mn-cs"/>
              </a:rPr>
              <a:t>dh ƒ</a:t>
            </a:r>
            <a:r>
              <a:rPr lang="en-US" sz="3600" b="1" dirty="0">
                <a:ln>
                  <a:solidFill>
                    <a:srgbClr val="FFFF00"/>
                  </a:solidFill>
                </a:ln>
                <a:solidFill>
                  <a:srgbClr val="FFEA18"/>
                </a:solidFill>
                <a:latin typeface="Kruti Dev 010"/>
                <a:ea typeface="+mn-ea"/>
                <a:cs typeface="+mn-cs"/>
              </a:rPr>
              <a:t>„</a:t>
            </a:r>
            <a:r>
              <a:rPr lang="en-US" sz="3600" b="1" dirty="0">
                <a:ln>
                  <a:solidFill>
                    <a:srgbClr val="FFFF00"/>
                  </a:solidFill>
                </a:ln>
                <a:solidFill>
                  <a:srgbClr val="FFEA18"/>
                </a:solidFill>
                <a:latin typeface="Kruti Dev 010" pitchFamily="2" charset="0"/>
                <a:ea typeface="+mn-ea"/>
                <a:cs typeface="+mn-cs"/>
              </a:rPr>
              <a:t> iqLrdsa</a:t>
            </a:r>
          </a:p>
        </p:txBody>
      </p:sp>
      <p:sp>
        <p:nvSpPr>
          <p:cNvPr id="73" name="Text Box 231"/>
          <p:cNvSpPr txBox="1">
            <a:spLocks noChangeArrowheads="1"/>
          </p:cNvSpPr>
          <p:nvPr/>
        </p:nvSpPr>
        <p:spPr bwMode="auto">
          <a:xfrm>
            <a:off x="5232400" y="3475038"/>
            <a:ext cx="4330700" cy="692497"/>
          </a:xfrm>
          <a:prstGeom prst="rect">
            <a:avLst/>
          </a:prstGeom>
          <a:noFill/>
          <a:ln w="12700">
            <a:noFill/>
            <a:miter lim="800000"/>
            <a:headEnd/>
            <a:tailEnd/>
          </a:ln>
          <a:effectLst>
            <a:outerShdw blurRad="63500" dist="46662" dir="3284183" algn="ctr" rotWithShape="0">
              <a:schemeClr val="tx1">
                <a:alpha val="74998"/>
              </a:schemeClr>
            </a:outerShdw>
          </a:effectLst>
        </p:spPr>
        <p:txBody>
          <a:bodyPr>
            <a:spAutoFit/>
          </a:bodyPr>
          <a:lstStyle/>
          <a:p>
            <a:pPr algn="ctr">
              <a:lnSpc>
                <a:spcPct val="65000"/>
              </a:lnSpc>
              <a:spcBef>
                <a:spcPct val="50000"/>
              </a:spcBef>
              <a:defRPr/>
            </a:pPr>
            <a:r>
              <a:rPr lang="en-US" altLang="ja-JP" sz="6000" b="1" dirty="0">
                <a:ln>
                  <a:solidFill>
                    <a:srgbClr val="FFFF00"/>
                  </a:solidFill>
                </a:ln>
                <a:solidFill>
                  <a:srgbClr val="FFEA18"/>
                </a:solidFill>
                <a:latin typeface="Kruti Dev 010" pitchFamily="2" charset="0"/>
                <a:ea typeface="ＭＳ Ｐゴシック" pitchFamily="-84" charset="-128"/>
                <a:cs typeface="+mn-cs"/>
              </a:rPr>
              <a:t>^^bfrgkl**</a:t>
            </a:r>
            <a:endParaRPr lang="en-US" sz="6000" b="1" dirty="0">
              <a:ln>
                <a:solidFill>
                  <a:srgbClr val="FFFF00"/>
                </a:solidFill>
              </a:ln>
              <a:solidFill>
                <a:srgbClr val="FFEA18"/>
              </a:solidFill>
              <a:latin typeface="Kruti Dev 010" pitchFamily="2" charset="0"/>
              <a:ea typeface="ＭＳ Ｐゴシック" pitchFamily="-84" charset="-128"/>
              <a:cs typeface="+mn-cs"/>
            </a:endParaRPr>
          </a:p>
        </p:txBody>
      </p:sp>
      <p:sp>
        <p:nvSpPr>
          <p:cNvPr id="74" name="Text Box 58"/>
          <p:cNvSpPr txBox="1">
            <a:spLocks noChangeArrowheads="1"/>
          </p:cNvSpPr>
          <p:nvPr/>
        </p:nvSpPr>
        <p:spPr bwMode="auto">
          <a:xfrm>
            <a:off x="5357813" y="5937577"/>
            <a:ext cx="3956050" cy="954107"/>
          </a:xfrm>
          <a:prstGeom prst="rect">
            <a:avLst/>
          </a:prstGeom>
          <a:noFill/>
          <a:ln w="12700">
            <a:noFill/>
            <a:miter lim="800000"/>
            <a:headEnd/>
            <a:tailEnd/>
          </a:ln>
          <a:effectLst>
            <a:outerShdw blurRad="63500" dist="71842" dir="2700000" algn="ctr" rotWithShape="0">
              <a:schemeClr val="tx1">
                <a:alpha val="74998"/>
              </a:schemeClr>
            </a:outerShdw>
          </a:effectLst>
        </p:spPr>
        <p:txBody>
          <a:bodyPr>
            <a:spAutoFit/>
          </a:bodyPr>
          <a:lstStyle/>
          <a:p>
            <a:pPr algn="ctr">
              <a:spcBef>
                <a:spcPts val="0"/>
              </a:spcBef>
              <a:defRPr/>
            </a:pPr>
            <a:r>
              <a:rPr lang="en-US" sz="2800" b="1" dirty="0">
                <a:ln>
                  <a:solidFill>
                    <a:schemeClr val="bg1"/>
                  </a:solidFill>
                </a:ln>
                <a:solidFill>
                  <a:schemeClr val="bg1"/>
                </a:solidFill>
                <a:latin typeface="Kruti Dev 010" pitchFamily="2" charset="0"/>
                <a:ea typeface="+mn-ea"/>
                <a:cs typeface="+mn-cs"/>
              </a:rPr>
              <a:t>vuqekur% ckbZcy dky[kaM </a:t>
            </a:r>
          </a:p>
          <a:p>
            <a:pPr algn="ctr">
              <a:spcBef>
                <a:spcPts val="0"/>
              </a:spcBef>
              <a:defRPr/>
            </a:pPr>
            <a:r>
              <a:rPr lang="en-US" sz="2800" b="1" dirty="0" err="1">
                <a:ln>
                  <a:solidFill>
                    <a:schemeClr val="bg1"/>
                  </a:solidFill>
                </a:ln>
                <a:solidFill>
                  <a:schemeClr val="bg1"/>
                </a:solidFill>
                <a:latin typeface="Kruti Dev 010"/>
                <a:ea typeface="+mn-ea"/>
                <a:cs typeface="+mn-cs"/>
              </a:rPr>
              <a:t>ƒŒ‡Œ</a:t>
            </a:r>
            <a:r>
              <a:rPr lang="en-US" sz="2800" b="1" dirty="0">
                <a:ln>
                  <a:solidFill>
                    <a:schemeClr val="bg1"/>
                  </a:solidFill>
                </a:ln>
                <a:solidFill>
                  <a:schemeClr val="bg1"/>
                </a:solidFill>
                <a:latin typeface="Kruti Dev 010"/>
                <a:ea typeface="+mn-ea"/>
                <a:cs typeface="+mn-cs"/>
              </a:rPr>
              <a:t> </a:t>
            </a:r>
            <a:r>
              <a:rPr lang="en-US" sz="2800" b="1" dirty="0">
                <a:ln>
                  <a:solidFill>
                    <a:schemeClr val="bg1"/>
                  </a:solidFill>
                </a:ln>
                <a:solidFill>
                  <a:schemeClr val="bg1"/>
                </a:solidFill>
                <a:latin typeface="Kruti Dev 010" pitchFamily="2" charset="0"/>
                <a:ea typeface="+mn-ea"/>
                <a:cs typeface="+mn-cs"/>
              </a:rPr>
              <a:t>ch-lh- ls ˆ</a:t>
            </a:r>
            <a:r>
              <a:rPr lang="en-US" sz="2800" b="1" dirty="0">
                <a:ln>
                  <a:solidFill>
                    <a:schemeClr val="bg1"/>
                  </a:solidFill>
                </a:ln>
                <a:solidFill>
                  <a:schemeClr val="bg1"/>
                </a:solidFill>
                <a:latin typeface="Kruti Dev 010"/>
                <a:ea typeface="+mn-ea"/>
                <a:cs typeface="+mn-cs"/>
              </a:rPr>
              <a:t>ŒŒ</a:t>
            </a:r>
            <a:r>
              <a:rPr lang="en-US" sz="2800" b="1" dirty="0">
                <a:ln>
                  <a:solidFill>
                    <a:schemeClr val="bg1"/>
                  </a:solidFill>
                </a:ln>
                <a:solidFill>
                  <a:schemeClr val="bg1"/>
                </a:solidFill>
                <a:latin typeface="Kruti Dev 010" pitchFamily="2" charset="0"/>
                <a:ea typeface="+mn-ea"/>
                <a:cs typeface="+mn-cs"/>
              </a:rPr>
              <a:t> ch-lh-</a:t>
            </a:r>
          </a:p>
        </p:txBody>
      </p:sp>
      <p:sp>
        <p:nvSpPr>
          <p:cNvPr id="75" name="AutoShape 59"/>
          <p:cNvSpPr>
            <a:spLocks noChangeArrowheads="1"/>
          </p:cNvSpPr>
          <p:nvPr/>
        </p:nvSpPr>
        <p:spPr bwMode="auto">
          <a:xfrm>
            <a:off x="5348288" y="5956300"/>
            <a:ext cx="4010025" cy="835025"/>
          </a:xfrm>
          <a:prstGeom prst="roundRect">
            <a:avLst>
              <a:gd name="adj" fmla="val 16667"/>
            </a:avLst>
          </a:prstGeom>
          <a:noFill/>
          <a:ln w="57150">
            <a:solidFill>
              <a:schemeClr val="bg1"/>
            </a:solidFill>
            <a:round/>
            <a:headEnd/>
            <a:tailEnd/>
          </a:ln>
          <a:effectLst>
            <a:outerShdw blurRad="63500" dist="71842"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76" name="Text Box 18"/>
          <p:cNvSpPr txBox="1">
            <a:spLocks noChangeArrowheads="1"/>
          </p:cNvSpPr>
          <p:nvPr/>
        </p:nvSpPr>
        <p:spPr bwMode="auto">
          <a:xfrm>
            <a:off x="3376612" y="3422650"/>
            <a:ext cx="2046725" cy="707886"/>
          </a:xfrm>
          <a:prstGeom prst="rect">
            <a:avLst/>
          </a:prstGeom>
          <a:noFill/>
          <a:ln w="12700">
            <a:noFill/>
            <a:miter lim="800000"/>
            <a:headEnd/>
            <a:tailEnd/>
          </a:ln>
          <a:effectLst>
            <a:outerShdw blurRad="63500" dist="46662" dir="2115817" algn="ctr" rotWithShape="0">
              <a:srgbClr val="080808">
                <a:alpha val="74998"/>
              </a:srgbClr>
            </a:outerShdw>
          </a:effectLst>
        </p:spPr>
        <p:txBody>
          <a:bodyPr>
            <a:spAutoFit/>
          </a:bodyPr>
          <a:lstStyle>
            <a:lvl1pPr>
              <a:defRPr sz="1200">
                <a:solidFill>
                  <a:schemeClr val="tx1"/>
                </a:solidFill>
                <a:latin typeface="Comic Sans MS" charset="0"/>
                <a:ea typeface="ＭＳ Ｐゴシック" charset="0"/>
                <a:cs typeface="ＭＳ Ｐゴシック" charset="0"/>
              </a:defRPr>
            </a:lvl1pPr>
            <a:lvl2pPr marL="37931725" indent="-37474525">
              <a:defRPr sz="1200">
                <a:solidFill>
                  <a:schemeClr val="tx1"/>
                </a:solidFill>
                <a:latin typeface="Comic Sans MS" charset="0"/>
                <a:ea typeface="ＭＳ Ｐゴシック" charset="0"/>
              </a:defRPr>
            </a:lvl2pPr>
            <a:lvl3pPr>
              <a:defRPr sz="1200">
                <a:solidFill>
                  <a:schemeClr val="tx1"/>
                </a:solidFill>
                <a:latin typeface="Comic Sans MS" charset="0"/>
                <a:ea typeface="ＭＳ Ｐゴシック" charset="0"/>
              </a:defRPr>
            </a:lvl3pPr>
            <a:lvl4pPr>
              <a:defRPr sz="1200">
                <a:solidFill>
                  <a:schemeClr val="tx1"/>
                </a:solidFill>
                <a:latin typeface="Comic Sans MS" charset="0"/>
                <a:ea typeface="ＭＳ Ｐゴシック" charset="0"/>
              </a:defRPr>
            </a:lvl4pPr>
            <a:lvl5pPr>
              <a:defRPr sz="1200">
                <a:solidFill>
                  <a:schemeClr val="tx1"/>
                </a:solidFill>
                <a:latin typeface="Comic Sans MS" charset="0"/>
                <a:ea typeface="ＭＳ Ｐゴシック" charset="0"/>
              </a:defRPr>
            </a:lvl5pPr>
            <a:lvl6pPr marL="457200" eaLnBrk="0" fontAlgn="base" hangingPunct="0">
              <a:spcBef>
                <a:spcPct val="0"/>
              </a:spcBef>
              <a:spcAft>
                <a:spcPct val="0"/>
              </a:spcAft>
              <a:defRPr sz="1200">
                <a:solidFill>
                  <a:schemeClr val="tx1"/>
                </a:solidFill>
                <a:latin typeface="Comic Sans MS" charset="0"/>
                <a:ea typeface="ＭＳ Ｐゴシック" charset="0"/>
              </a:defRPr>
            </a:lvl6pPr>
            <a:lvl7pPr marL="914400" eaLnBrk="0" fontAlgn="base" hangingPunct="0">
              <a:spcBef>
                <a:spcPct val="0"/>
              </a:spcBef>
              <a:spcAft>
                <a:spcPct val="0"/>
              </a:spcAft>
              <a:defRPr sz="1200">
                <a:solidFill>
                  <a:schemeClr val="tx1"/>
                </a:solidFill>
                <a:latin typeface="Comic Sans MS" charset="0"/>
                <a:ea typeface="ＭＳ Ｐゴシック" charset="0"/>
              </a:defRPr>
            </a:lvl7pPr>
            <a:lvl8pPr marL="1371600" eaLnBrk="0" fontAlgn="base" hangingPunct="0">
              <a:spcBef>
                <a:spcPct val="0"/>
              </a:spcBef>
              <a:spcAft>
                <a:spcPct val="0"/>
              </a:spcAft>
              <a:defRPr sz="1200">
                <a:solidFill>
                  <a:schemeClr val="tx1"/>
                </a:solidFill>
                <a:latin typeface="Comic Sans MS" charset="0"/>
                <a:ea typeface="ＭＳ Ｐゴシック" charset="0"/>
              </a:defRPr>
            </a:lvl8pPr>
            <a:lvl9pPr marL="1828800" eaLnBrk="0" fontAlgn="base" hangingPunct="0">
              <a:spcBef>
                <a:spcPct val="0"/>
              </a:spcBef>
              <a:spcAft>
                <a:spcPct val="0"/>
              </a:spcAft>
              <a:defRPr sz="1200">
                <a:solidFill>
                  <a:schemeClr val="tx1"/>
                </a:solidFill>
                <a:latin typeface="Comic Sans MS" charset="0"/>
                <a:ea typeface="ＭＳ Ｐゴシック" charset="0"/>
              </a:defRPr>
            </a:lvl9pPr>
          </a:lstStyle>
          <a:p>
            <a:pPr algn="l">
              <a:spcBef>
                <a:spcPct val="50000"/>
              </a:spcBef>
              <a:defRPr/>
            </a:pPr>
            <a:r>
              <a:rPr lang="en-US" sz="4000" b="1" dirty="0" smtClean="0">
                <a:ln>
                  <a:solidFill>
                    <a:srgbClr val="00FF00"/>
                  </a:solidFill>
                </a:ln>
                <a:solidFill>
                  <a:srgbClr val="00FF00"/>
                </a:solidFill>
                <a:latin typeface="Kruti Dev 010" pitchFamily="2" charset="0"/>
              </a:rPr>
              <a:t>lh MCY;w</a:t>
            </a:r>
          </a:p>
        </p:txBody>
      </p:sp>
      <p:pic>
        <p:nvPicPr>
          <p:cNvPr id="67624" name="Picture 53"/>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446588" y="204788"/>
            <a:ext cx="2095500" cy="1358900"/>
          </a:xfrm>
          <a:prstGeom prst="rect">
            <a:avLst/>
          </a:prstGeom>
          <a:noFill/>
          <a:ln w="76200">
            <a:solidFill>
              <a:srgbClr val="0000FF"/>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anim calcmode="lin" valueType="num">
                                      <p:cBhvr>
                                        <p:cTn id="7" dur="500" fill="hold"/>
                                        <p:tgtEl>
                                          <p:spTgt spid="61"/>
                                        </p:tgtEl>
                                        <p:attrNameLst>
                                          <p:attrName>ppt_w</p:attrName>
                                        </p:attrNameLst>
                                      </p:cBhvr>
                                      <p:tavLst>
                                        <p:tav tm="0">
                                          <p:val>
                                            <p:fltVal val="0"/>
                                          </p:val>
                                        </p:tav>
                                        <p:tav tm="100000">
                                          <p:val>
                                            <p:strVal val="#ppt_w"/>
                                          </p:val>
                                        </p:tav>
                                      </p:tavLst>
                                    </p:anim>
                                    <p:anim calcmode="lin" valueType="num">
                                      <p:cBhvr>
                                        <p:cTn id="8" dur="500" fill="hold"/>
                                        <p:tgtEl>
                                          <p:spTgt spid="61"/>
                                        </p:tgtEl>
                                        <p:attrNameLst>
                                          <p:attrName>ppt_h</p:attrName>
                                        </p:attrNameLst>
                                      </p:cBhvr>
                                      <p:tavLst>
                                        <p:tav tm="0">
                                          <p:val>
                                            <p:fltVal val="0"/>
                                          </p:val>
                                        </p:tav>
                                        <p:tav tm="100000">
                                          <p:val>
                                            <p:strVal val="#ppt_h"/>
                                          </p:val>
                                        </p:tav>
                                      </p:tavLst>
                                    </p:anim>
                                    <p:anim calcmode="lin" valueType="num">
                                      <p:cBhvr>
                                        <p:cTn id="9" dur="500" fill="hold"/>
                                        <p:tgtEl>
                                          <p:spTgt spid="61"/>
                                        </p:tgtEl>
                                        <p:attrNameLst>
                                          <p:attrName>ppt_x</p:attrName>
                                        </p:attrNameLst>
                                      </p:cBhvr>
                                      <p:tavLst>
                                        <p:tav tm="0">
                                          <p:val>
                                            <p:fltVal val="0.5"/>
                                          </p:val>
                                        </p:tav>
                                        <p:tav tm="100000">
                                          <p:val>
                                            <p:strVal val="#ppt_x"/>
                                          </p:val>
                                        </p:tav>
                                      </p:tavLst>
                                    </p:anim>
                                    <p:anim calcmode="lin" valueType="num">
                                      <p:cBhvr>
                                        <p:cTn id="10" dur="500" fill="hold"/>
                                        <p:tgtEl>
                                          <p:spTgt spid="61"/>
                                        </p:tgtEl>
                                        <p:attrNameLst>
                                          <p:attrName>ppt_y</p:attrName>
                                        </p:attrNameLst>
                                      </p:cBhvr>
                                      <p:tavLst>
                                        <p:tav tm="0">
                                          <p:val>
                                            <p:fltVal val="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528" fill="hold" nodeType="click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p:cTn id="15" dur="500" fill="hold"/>
                                        <p:tgtEl>
                                          <p:spTgt spid="51"/>
                                        </p:tgtEl>
                                        <p:attrNameLst>
                                          <p:attrName>ppt_w</p:attrName>
                                        </p:attrNameLst>
                                      </p:cBhvr>
                                      <p:tavLst>
                                        <p:tav tm="0">
                                          <p:val>
                                            <p:fltVal val="0"/>
                                          </p:val>
                                        </p:tav>
                                        <p:tav tm="100000">
                                          <p:val>
                                            <p:strVal val="#ppt_w"/>
                                          </p:val>
                                        </p:tav>
                                      </p:tavLst>
                                    </p:anim>
                                    <p:anim calcmode="lin" valueType="num">
                                      <p:cBhvr>
                                        <p:cTn id="16" dur="500" fill="hold"/>
                                        <p:tgtEl>
                                          <p:spTgt spid="51"/>
                                        </p:tgtEl>
                                        <p:attrNameLst>
                                          <p:attrName>ppt_h</p:attrName>
                                        </p:attrNameLst>
                                      </p:cBhvr>
                                      <p:tavLst>
                                        <p:tav tm="0">
                                          <p:val>
                                            <p:fltVal val="0"/>
                                          </p:val>
                                        </p:tav>
                                        <p:tav tm="100000">
                                          <p:val>
                                            <p:strVal val="#ppt_h"/>
                                          </p:val>
                                        </p:tav>
                                      </p:tavLst>
                                    </p:anim>
                                    <p:anim calcmode="lin" valueType="num">
                                      <p:cBhvr>
                                        <p:cTn id="17" dur="500" fill="hold"/>
                                        <p:tgtEl>
                                          <p:spTgt spid="51"/>
                                        </p:tgtEl>
                                        <p:attrNameLst>
                                          <p:attrName>ppt_x</p:attrName>
                                        </p:attrNameLst>
                                      </p:cBhvr>
                                      <p:tavLst>
                                        <p:tav tm="0">
                                          <p:val>
                                            <p:fltVal val="0.5"/>
                                          </p:val>
                                        </p:tav>
                                        <p:tav tm="100000">
                                          <p:val>
                                            <p:strVal val="#ppt_x"/>
                                          </p:val>
                                        </p:tav>
                                      </p:tavLst>
                                    </p:anim>
                                    <p:anim calcmode="lin" valueType="num">
                                      <p:cBhvr>
                                        <p:cTn id="18" dur="500" fill="hold"/>
                                        <p:tgtEl>
                                          <p:spTgt spid="51"/>
                                        </p:tgtEl>
                                        <p:attrNameLst>
                                          <p:attrName>ppt_y</p:attrName>
                                        </p:attrNameLst>
                                      </p:cBhvr>
                                      <p:tavLst>
                                        <p:tav tm="0">
                                          <p:val>
                                            <p:fltVal val="0.5"/>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3" presetClass="entr" presetSubtype="528" fill="hold" nodeType="click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 calcmode="lin" valueType="num">
                                      <p:cBhvr>
                                        <p:cTn id="25" dur="500" fill="hold"/>
                                        <p:tgtEl>
                                          <p:spTgt spid="52"/>
                                        </p:tgtEl>
                                        <p:attrNameLst>
                                          <p:attrName>ppt_x</p:attrName>
                                        </p:attrNameLst>
                                      </p:cBhvr>
                                      <p:tavLst>
                                        <p:tav tm="0">
                                          <p:val>
                                            <p:fltVal val="0.5"/>
                                          </p:val>
                                        </p:tav>
                                        <p:tav tm="100000">
                                          <p:val>
                                            <p:strVal val="#ppt_x"/>
                                          </p:val>
                                        </p:tav>
                                      </p:tavLst>
                                    </p:anim>
                                    <p:anim calcmode="lin" valueType="num">
                                      <p:cBhvr>
                                        <p:cTn id="26" dur="500" fill="hold"/>
                                        <p:tgtEl>
                                          <p:spTgt spid="52"/>
                                        </p:tgtEl>
                                        <p:attrNameLst>
                                          <p:attrName>ppt_y</p:attrName>
                                        </p:attrNameLst>
                                      </p:cBhvr>
                                      <p:tavLst>
                                        <p:tav tm="0">
                                          <p:val>
                                            <p:fltVal val="0.5"/>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528" fill="hold" nodeType="click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 calcmode="lin" valueType="num">
                                      <p:cBhvr>
                                        <p:cTn id="33" dur="500" fill="hold"/>
                                        <p:tgtEl>
                                          <p:spTgt spid="76"/>
                                        </p:tgtEl>
                                        <p:attrNameLst>
                                          <p:attrName>ppt_x</p:attrName>
                                        </p:attrNameLst>
                                      </p:cBhvr>
                                      <p:tavLst>
                                        <p:tav tm="0">
                                          <p:val>
                                            <p:fltVal val="0.5"/>
                                          </p:val>
                                        </p:tav>
                                        <p:tav tm="100000">
                                          <p:val>
                                            <p:strVal val="#ppt_x"/>
                                          </p:val>
                                        </p:tav>
                                      </p:tavLst>
                                    </p:anim>
                                    <p:anim calcmode="lin" valueType="num">
                                      <p:cBhvr>
                                        <p:cTn id="34" dur="500" fill="hold"/>
                                        <p:tgtEl>
                                          <p:spTgt spid="76"/>
                                        </p:tgtEl>
                                        <p:attrNameLst>
                                          <p:attrName>ppt_y</p:attrName>
                                        </p:attrNameLst>
                                      </p:cBhvr>
                                      <p:tavLst>
                                        <p:tav tm="0">
                                          <p:val>
                                            <p:fltVal val="0.5"/>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3" presetClass="entr" presetSubtype="528" fill="hold" grpId="0" nodeType="clickEffect">
                                  <p:stCondLst>
                                    <p:cond delay="0"/>
                                  </p:stCondLst>
                                  <p:childTnLst>
                                    <p:set>
                                      <p:cBhvr>
                                        <p:cTn id="38" dur="1" fill="hold">
                                          <p:stCondLst>
                                            <p:cond delay="0"/>
                                          </p:stCondLst>
                                        </p:cTn>
                                        <p:tgtEl>
                                          <p:spTgt spid="48"/>
                                        </p:tgtEl>
                                        <p:attrNameLst>
                                          <p:attrName>style.visibility</p:attrName>
                                        </p:attrNameLst>
                                      </p:cBhvr>
                                      <p:to>
                                        <p:strVal val="visible"/>
                                      </p:to>
                                    </p:set>
                                    <p:anim calcmode="lin" valueType="num">
                                      <p:cBhvr>
                                        <p:cTn id="39" dur="500" fill="hold"/>
                                        <p:tgtEl>
                                          <p:spTgt spid="48"/>
                                        </p:tgtEl>
                                        <p:attrNameLst>
                                          <p:attrName>ppt_w</p:attrName>
                                        </p:attrNameLst>
                                      </p:cBhvr>
                                      <p:tavLst>
                                        <p:tav tm="0">
                                          <p:val>
                                            <p:fltVal val="0"/>
                                          </p:val>
                                        </p:tav>
                                        <p:tav tm="100000">
                                          <p:val>
                                            <p:strVal val="#ppt_w"/>
                                          </p:val>
                                        </p:tav>
                                      </p:tavLst>
                                    </p:anim>
                                    <p:anim calcmode="lin" valueType="num">
                                      <p:cBhvr>
                                        <p:cTn id="40" dur="500" fill="hold"/>
                                        <p:tgtEl>
                                          <p:spTgt spid="48"/>
                                        </p:tgtEl>
                                        <p:attrNameLst>
                                          <p:attrName>ppt_h</p:attrName>
                                        </p:attrNameLst>
                                      </p:cBhvr>
                                      <p:tavLst>
                                        <p:tav tm="0">
                                          <p:val>
                                            <p:fltVal val="0"/>
                                          </p:val>
                                        </p:tav>
                                        <p:tav tm="100000">
                                          <p:val>
                                            <p:strVal val="#ppt_h"/>
                                          </p:val>
                                        </p:tav>
                                      </p:tavLst>
                                    </p:anim>
                                    <p:anim calcmode="lin" valueType="num">
                                      <p:cBhvr>
                                        <p:cTn id="41" dur="500" fill="hold"/>
                                        <p:tgtEl>
                                          <p:spTgt spid="48"/>
                                        </p:tgtEl>
                                        <p:attrNameLst>
                                          <p:attrName>ppt_x</p:attrName>
                                        </p:attrNameLst>
                                      </p:cBhvr>
                                      <p:tavLst>
                                        <p:tav tm="0">
                                          <p:val>
                                            <p:fltVal val="0.5"/>
                                          </p:val>
                                        </p:tav>
                                        <p:tav tm="100000">
                                          <p:val>
                                            <p:strVal val="#ppt_x"/>
                                          </p:val>
                                        </p:tav>
                                      </p:tavLst>
                                    </p:anim>
                                    <p:anim calcmode="lin" valueType="num">
                                      <p:cBhvr>
                                        <p:cTn id="42" dur="500" fill="hold"/>
                                        <p:tgtEl>
                                          <p:spTgt spid="48"/>
                                        </p:tgtEl>
                                        <p:attrNameLst>
                                          <p:attrName>ppt_y</p:attrName>
                                        </p:attrNameLst>
                                      </p:cBhvr>
                                      <p:tavLst>
                                        <p:tav tm="0">
                                          <p:val>
                                            <p:fltVal val="0.5"/>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3" presetClass="entr" presetSubtype="528" fill="hold" grpId="0" nodeType="clickEffect">
                                  <p:stCondLst>
                                    <p:cond delay="0"/>
                                  </p:stCondLst>
                                  <p:childTnLst>
                                    <p:set>
                                      <p:cBhvr>
                                        <p:cTn id="46" dur="1" fill="hold">
                                          <p:stCondLst>
                                            <p:cond delay="0"/>
                                          </p:stCondLst>
                                        </p:cTn>
                                        <p:tgtEl>
                                          <p:spTgt spid="49"/>
                                        </p:tgtEl>
                                        <p:attrNameLst>
                                          <p:attrName>style.visibility</p:attrName>
                                        </p:attrNameLst>
                                      </p:cBhvr>
                                      <p:to>
                                        <p:strVal val="visible"/>
                                      </p:to>
                                    </p:set>
                                    <p:anim calcmode="lin" valueType="num">
                                      <p:cBhvr>
                                        <p:cTn id="47" dur="500" fill="hold"/>
                                        <p:tgtEl>
                                          <p:spTgt spid="49"/>
                                        </p:tgtEl>
                                        <p:attrNameLst>
                                          <p:attrName>ppt_w</p:attrName>
                                        </p:attrNameLst>
                                      </p:cBhvr>
                                      <p:tavLst>
                                        <p:tav tm="0">
                                          <p:val>
                                            <p:fltVal val="0"/>
                                          </p:val>
                                        </p:tav>
                                        <p:tav tm="100000">
                                          <p:val>
                                            <p:strVal val="#ppt_w"/>
                                          </p:val>
                                        </p:tav>
                                      </p:tavLst>
                                    </p:anim>
                                    <p:anim calcmode="lin" valueType="num">
                                      <p:cBhvr>
                                        <p:cTn id="48" dur="500" fill="hold"/>
                                        <p:tgtEl>
                                          <p:spTgt spid="49"/>
                                        </p:tgtEl>
                                        <p:attrNameLst>
                                          <p:attrName>ppt_h</p:attrName>
                                        </p:attrNameLst>
                                      </p:cBhvr>
                                      <p:tavLst>
                                        <p:tav tm="0">
                                          <p:val>
                                            <p:fltVal val="0"/>
                                          </p:val>
                                        </p:tav>
                                        <p:tav tm="100000">
                                          <p:val>
                                            <p:strVal val="#ppt_h"/>
                                          </p:val>
                                        </p:tav>
                                      </p:tavLst>
                                    </p:anim>
                                    <p:anim calcmode="lin" valueType="num">
                                      <p:cBhvr>
                                        <p:cTn id="49" dur="500" fill="hold"/>
                                        <p:tgtEl>
                                          <p:spTgt spid="49"/>
                                        </p:tgtEl>
                                        <p:attrNameLst>
                                          <p:attrName>ppt_x</p:attrName>
                                        </p:attrNameLst>
                                      </p:cBhvr>
                                      <p:tavLst>
                                        <p:tav tm="0">
                                          <p:val>
                                            <p:fltVal val="0.5"/>
                                          </p:val>
                                        </p:tav>
                                        <p:tav tm="100000">
                                          <p:val>
                                            <p:strVal val="#ppt_x"/>
                                          </p:val>
                                        </p:tav>
                                      </p:tavLst>
                                    </p:anim>
                                    <p:anim calcmode="lin" valueType="num">
                                      <p:cBhvr>
                                        <p:cTn id="50" dur="500" fill="hold"/>
                                        <p:tgtEl>
                                          <p:spTgt spid="49"/>
                                        </p:tgtEl>
                                        <p:attrNameLst>
                                          <p:attrName>ppt_y</p:attrName>
                                        </p:attrNameLst>
                                      </p:cBhvr>
                                      <p:tavLst>
                                        <p:tav tm="0">
                                          <p:val>
                                            <p:fltVal val="0.5"/>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3" presetClass="entr" presetSubtype="528" fill="hold" grpId="0" nodeType="clickEffect">
                                  <p:stCondLst>
                                    <p:cond delay="0"/>
                                  </p:stCondLst>
                                  <p:childTnLst>
                                    <p:set>
                                      <p:cBhvr>
                                        <p:cTn id="54" dur="1" fill="hold">
                                          <p:stCondLst>
                                            <p:cond delay="0"/>
                                          </p:stCondLst>
                                        </p:cTn>
                                        <p:tgtEl>
                                          <p:spTgt spid="62"/>
                                        </p:tgtEl>
                                        <p:attrNameLst>
                                          <p:attrName>style.visibility</p:attrName>
                                        </p:attrNameLst>
                                      </p:cBhvr>
                                      <p:to>
                                        <p:strVal val="visible"/>
                                      </p:to>
                                    </p:set>
                                    <p:anim calcmode="lin" valueType="num">
                                      <p:cBhvr>
                                        <p:cTn id="55" dur="500" fill="hold"/>
                                        <p:tgtEl>
                                          <p:spTgt spid="62"/>
                                        </p:tgtEl>
                                        <p:attrNameLst>
                                          <p:attrName>ppt_w</p:attrName>
                                        </p:attrNameLst>
                                      </p:cBhvr>
                                      <p:tavLst>
                                        <p:tav tm="0">
                                          <p:val>
                                            <p:fltVal val="0"/>
                                          </p:val>
                                        </p:tav>
                                        <p:tav tm="100000">
                                          <p:val>
                                            <p:strVal val="#ppt_w"/>
                                          </p:val>
                                        </p:tav>
                                      </p:tavLst>
                                    </p:anim>
                                    <p:anim calcmode="lin" valueType="num">
                                      <p:cBhvr>
                                        <p:cTn id="56" dur="500" fill="hold"/>
                                        <p:tgtEl>
                                          <p:spTgt spid="62"/>
                                        </p:tgtEl>
                                        <p:attrNameLst>
                                          <p:attrName>ppt_h</p:attrName>
                                        </p:attrNameLst>
                                      </p:cBhvr>
                                      <p:tavLst>
                                        <p:tav tm="0">
                                          <p:val>
                                            <p:fltVal val="0"/>
                                          </p:val>
                                        </p:tav>
                                        <p:tav tm="100000">
                                          <p:val>
                                            <p:strVal val="#ppt_h"/>
                                          </p:val>
                                        </p:tav>
                                      </p:tavLst>
                                    </p:anim>
                                    <p:anim calcmode="lin" valueType="num">
                                      <p:cBhvr>
                                        <p:cTn id="57" dur="500" fill="hold"/>
                                        <p:tgtEl>
                                          <p:spTgt spid="62"/>
                                        </p:tgtEl>
                                        <p:attrNameLst>
                                          <p:attrName>ppt_x</p:attrName>
                                        </p:attrNameLst>
                                      </p:cBhvr>
                                      <p:tavLst>
                                        <p:tav tm="0">
                                          <p:val>
                                            <p:fltVal val="0.5"/>
                                          </p:val>
                                        </p:tav>
                                        <p:tav tm="100000">
                                          <p:val>
                                            <p:strVal val="#ppt_x"/>
                                          </p:val>
                                        </p:tav>
                                      </p:tavLst>
                                    </p:anim>
                                    <p:anim calcmode="lin" valueType="num">
                                      <p:cBhvr>
                                        <p:cTn id="58" dur="500" fill="hold"/>
                                        <p:tgtEl>
                                          <p:spTgt spid="62"/>
                                        </p:tgtEl>
                                        <p:attrNameLst>
                                          <p:attrName>ppt_y</p:attrName>
                                        </p:attrNameLst>
                                      </p:cBhvr>
                                      <p:tavLst>
                                        <p:tav tm="0">
                                          <p:val>
                                            <p:fltVal val="0.5"/>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23" presetClass="entr" presetSubtype="528" fill="hold" grpId="0" nodeType="clickEffect">
                                  <p:stCondLst>
                                    <p:cond delay="0"/>
                                  </p:stCondLst>
                                  <p:childTnLst>
                                    <p:set>
                                      <p:cBhvr>
                                        <p:cTn id="62" dur="1" fill="hold">
                                          <p:stCondLst>
                                            <p:cond delay="0"/>
                                          </p:stCondLst>
                                        </p:cTn>
                                        <p:tgtEl>
                                          <p:spTgt spid="69"/>
                                        </p:tgtEl>
                                        <p:attrNameLst>
                                          <p:attrName>style.visibility</p:attrName>
                                        </p:attrNameLst>
                                      </p:cBhvr>
                                      <p:to>
                                        <p:strVal val="visible"/>
                                      </p:to>
                                    </p:set>
                                    <p:anim calcmode="lin" valueType="num">
                                      <p:cBhvr>
                                        <p:cTn id="63" dur="500" fill="hold"/>
                                        <p:tgtEl>
                                          <p:spTgt spid="69"/>
                                        </p:tgtEl>
                                        <p:attrNameLst>
                                          <p:attrName>ppt_w</p:attrName>
                                        </p:attrNameLst>
                                      </p:cBhvr>
                                      <p:tavLst>
                                        <p:tav tm="0">
                                          <p:val>
                                            <p:fltVal val="0"/>
                                          </p:val>
                                        </p:tav>
                                        <p:tav tm="100000">
                                          <p:val>
                                            <p:strVal val="#ppt_w"/>
                                          </p:val>
                                        </p:tav>
                                      </p:tavLst>
                                    </p:anim>
                                    <p:anim calcmode="lin" valueType="num">
                                      <p:cBhvr>
                                        <p:cTn id="64" dur="500" fill="hold"/>
                                        <p:tgtEl>
                                          <p:spTgt spid="69"/>
                                        </p:tgtEl>
                                        <p:attrNameLst>
                                          <p:attrName>ppt_h</p:attrName>
                                        </p:attrNameLst>
                                      </p:cBhvr>
                                      <p:tavLst>
                                        <p:tav tm="0">
                                          <p:val>
                                            <p:fltVal val="0"/>
                                          </p:val>
                                        </p:tav>
                                        <p:tav tm="100000">
                                          <p:val>
                                            <p:strVal val="#ppt_h"/>
                                          </p:val>
                                        </p:tav>
                                      </p:tavLst>
                                    </p:anim>
                                    <p:anim calcmode="lin" valueType="num">
                                      <p:cBhvr>
                                        <p:cTn id="65" dur="500" fill="hold"/>
                                        <p:tgtEl>
                                          <p:spTgt spid="69"/>
                                        </p:tgtEl>
                                        <p:attrNameLst>
                                          <p:attrName>ppt_x</p:attrName>
                                        </p:attrNameLst>
                                      </p:cBhvr>
                                      <p:tavLst>
                                        <p:tav tm="0">
                                          <p:val>
                                            <p:fltVal val="0.5"/>
                                          </p:val>
                                        </p:tav>
                                        <p:tav tm="100000">
                                          <p:val>
                                            <p:strVal val="#ppt_x"/>
                                          </p:val>
                                        </p:tav>
                                      </p:tavLst>
                                    </p:anim>
                                    <p:anim calcmode="lin" valueType="num">
                                      <p:cBhvr>
                                        <p:cTn id="66" dur="500" fill="hold"/>
                                        <p:tgtEl>
                                          <p:spTgt spid="69"/>
                                        </p:tgtEl>
                                        <p:attrNameLst>
                                          <p:attrName>ppt_y</p:attrName>
                                        </p:attrNameLst>
                                      </p:cBhvr>
                                      <p:tavLst>
                                        <p:tav tm="0">
                                          <p:val>
                                            <p:fltVal val="0.5"/>
                                          </p:val>
                                        </p:tav>
                                        <p:tav tm="100000">
                                          <p:val>
                                            <p:strVal val="#ppt_y"/>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23" presetClass="entr" presetSubtype="528" fill="hold" grpId="0" nodeType="clickEffect">
                                  <p:stCondLst>
                                    <p:cond delay="0"/>
                                  </p:stCondLst>
                                  <p:childTnLst>
                                    <p:set>
                                      <p:cBhvr>
                                        <p:cTn id="70" dur="1" fill="hold">
                                          <p:stCondLst>
                                            <p:cond delay="0"/>
                                          </p:stCondLst>
                                        </p:cTn>
                                        <p:tgtEl>
                                          <p:spTgt spid="64"/>
                                        </p:tgtEl>
                                        <p:attrNameLst>
                                          <p:attrName>style.visibility</p:attrName>
                                        </p:attrNameLst>
                                      </p:cBhvr>
                                      <p:to>
                                        <p:strVal val="visible"/>
                                      </p:to>
                                    </p:set>
                                    <p:anim calcmode="lin" valueType="num">
                                      <p:cBhvr>
                                        <p:cTn id="71" dur="500" fill="hold"/>
                                        <p:tgtEl>
                                          <p:spTgt spid="64"/>
                                        </p:tgtEl>
                                        <p:attrNameLst>
                                          <p:attrName>ppt_w</p:attrName>
                                        </p:attrNameLst>
                                      </p:cBhvr>
                                      <p:tavLst>
                                        <p:tav tm="0">
                                          <p:val>
                                            <p:fltVal val="0"/>
                                          </p:val>
                                        </p:tav>
                                        <p:tav tm="100000">
                                          <p:val>
                                            <p:strVal val="#ppt_w"/>
                                          </p:val>
                                        </p:tav>
                                      </p:tavLst>
                                    </p:anim>
                                    <p:anim calcmode="lin" valueType="num">
                                      <p:cBhvr>
                                        <p:cTn id="72" dur="500" fill="hold"/>
                                        <p:tgtEl>
                                          <p:spTgt spid="64"/>
                                        </p:tgtEl>
                                        <p:attrNameLst>
                                          <p:attrName>ppt_h</p:attrName>
                                        </p:attrNameLst>
                                      </p:cBhvr>
                                      <p:tavLst>
                                        <p:tav tm="0">
                                          <p:val>
                                            <p:fltVal val="0"/>
                                          </p:val>
                                        </p:tav>
                                        <p:tav tm="100000">
                                          <p:val>
                                            <p:strVal val="#ppt_h"/>
                                          </p:val>
                                        </p:tav>
                                      </p:tavLst>
                                    </p:anim>
                                    <p:anim calcmode="lin" valueType="num">
                                      <p:cBhvr>
                                        <p:cTn id="73" dur="500" fill="hold"/>
                                        <p:tgtEl>
                                          <p:spTgt spid="64"/>
                                        </p:tgtEl>
                                        <p:attrNameLst>
                                          <p:attrName>ppt_x</p:attrName>
                                        </p:attrNameLst>
                                      </p:cBhvr>
                                      <p:tavLst>
                                        <p:tav tm="0">
                                          <p:val>
                                            <p:fltVal val="0.5"/>
                                          </p:val>
                                        </p:tav>
                                        <p:tav tm="100000">
                                          <p:val>
                                            <p:strVal val="#ppt_x"/>
                                          </p:val>
                                        </p:tav>
                                      </p:tavLst>
                                    </p:anim>
                                    <p:anim calcmode="lin" valueType="num">
                                      <p:cBhvr>
                                        <p:cTn id="74" dur="500" fill="hold"/>
                                        <p:tgtEl>
                                          <p:spTgt spid="64"/>
                                        </p:tgtEl>
                                        <p:attrNameLst>
                                          <p:attrName>ppt_y</p:attrName>
                                        </p:attrNameLst>
                                      </p:cBhvr>
                                      <p:tavLst>
                                        <p:tav tm="0">
                                          <p:val>
                                            <p:fltVal val="0.5"/>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3" presetClass="entr" presetSubtype="528" fill="hold" grpId="0" nodeType="click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 calcmode="lin" valueType="num">
                                      <p:cBhvr>
                                        <p:cTn id="81" dur="500" fill="hold"/>
                                        <p:tgtEl>
                                          <p:spTgt spid="50"/>
                                        </p:tgtEl>
                                        <p:attrNameLst>
                                          <p:attrName>ppt_x</p:attrName>
                                        </p:attrNameLst>
                                      </p:cBhvr>
                                      <p:tavLst>
                                        <p:tav tm="0">
                                          <p:val>
                                            <p:fltVal val="0.5"/>
                                          </p:val>
                                        </p:tav>
                                        <p:tav tm="100000">
                                          <p:val>
                                            <p:strVal val="#ppt_x"/>
                                          </p:val>
                                        </p:tav>
                                      </p:tavLst>
                                    </p:anim>
                                    <p:anim calcmode="lin" valueType="num">
                                      <p:cBhvr>
                                        <p:cTn id="82" dur="500" fill="hold"/>
                                        <p:tgtEl>
                                          <p:spTgt spid="50"/>
                                        </p:tgtEl>
                                        <p:attrNameLst>
                                          <p:attrName>ppt_y</p:attrName>
                                        </p:attrNameLst>
                                      </p:cBhvr>
                                      <p:tavLst>
                                        <p:tav tm="0">
                                          <p:val>
                                            <p:fltVal val="0.5"/>
                                          </p:val>
                                        </p:tav>
                                        <p:tav tm="100000">
                                          <p:val>
                                            <p:strVal val="#ppt_y"/>
                                          </p:val>
                                        </p:tav>
                                      </p:tavLst>
                                    </p:anim>
                                  </p:childTnLst>
                                </p:cTn>
                              </p:par>
                            </p:childTnLst>
                          </p:cTn>
                        </p:par>
                      </p:childTnLst>
                    </p:cTn>
                  </p:par>
                  <p:par>
                    <p:cTn id="83" fill="hold" nodeType="clickPar">
                      <p:stCondLst>
                        <p:cond delay="indefinite"/>
                      </p:stCondLst>
                      <p:childTnLst>
                        <p:par>
                          <p:cTn id="84" fill="hold" nodeType="withGroup">
                            <p:stCondLst>
                              <p:cond delay="0"/>
                            </p:stCondLst>
                            <p:childTnLst>
                              <p:par>
                                <p:cTn id="85" presetID="23" presetClass="entr" presetSubtype="528" fill="hold" grpId="0" nodeType="click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 calcmode="lin" valueType="num">
                                      <p:cBhvr>
                                        <p:cTn id="89" dur="500" fill="hold"/>
                                        <p:tgtEl>
                                          <p:spTgt spid="63"/>
                                        </p:tgtEl>
                                        <p:attrNameLst>
                                          <p:attrName>ppt_x</p:attrName>
                                        </p:attrNameLst>
                                      </p:cBhvr>
                                      <p:tavLst>
                                        <p:tav tm="0">
                                          <p:val>
                                            <p:fltVal val="0.5"/>
                                          </p:val>
                                        </p:tav>
                                        <p:tav tm="100000">
                                          <p:val>
                                            <p:strVal val="#ppt_x"/>
                                          </p:val>
                                        </p:tav>
                                      </p:tavLst>
                                    </p:anim>
                                    <p:anim calcmode="lin" valueType="num">
                                      <p:cBhvr>
                                        <p:cTn id="90" dur="500" fill="hold"/>
                                        <p:tgtEl>
                                          <p:spTgt spid="63"/>
                                        </p:tgtEl>
                                        <p:attrNameLst>
                                          <p:attrName>ppt_y</p:attrName>
                                        </p:attrNameLst>
                                      </p:cBhvr>
                                      <p:tavLst>
                                        <p:tav tm="0">
                                          <p:val>
                                            <p:fltVal val="0.5"/>
                                          </p:val>
                                        </p:tav>
                                        <p:tav tm="100000">
                                          <p:val>
                                            <p:strVal val="#ppt_y"/>
                                          </p:val>
                                        </p:tav>
                                      </p:tavLst>
                                    </p:anim>
                                  </p:childTnLst>
                                </p:cTn>
                              </p:par>
                            </p:childTnLst>
                          </p:cTn>
                        </p:par>
                      </p:childTnLst>
                    </p:cTn>
                  </p:par>
                  <p:par>
                    <p:cTn id="91" fill="hold" nodeType="clickPar">
                      <p:stCondLst>
                        <p:cond delay="indefinite"/>
                      </p:stCondLst>
                      <p:childTnLst>
                        <p:par>
                          <p:cTn id="92" fill="hold" nodeType="withGroup">
                            <p:stCondLst>
                              <p:cond delay="0"/>
                            </p:stCondLst>
                            <p:childTnLst>
                              <p:par>
                                <p:cTn id="93" presetID="23" presetClass="entr" presetSubtype="528" fill="hold" grpId="0" nodeType="clickEffect">
                                  <p:stCondLst>
                                    <p:cond delay="0"/>
                                  </p:stCondLst>
                                  <p:childTnLst>
                                    <p:set>
                                      <p:cBhvr>
                                        <p:cTn id="94" dur="1" fill="hold">
                                          <p:stCondLst>
                                            <p:cond delay="0"/>
                                          </p:stCondLst>
                                        </p:cTn>
                                        <p:tgtEl>
                                          <p:spTgt spid="67"/>
                                        </p:tgtEl>
                                        <p:attrNameLst>
                                          <p:attrName>style.visibility</p:attrName>
                                        </p:attrNameLst>
                                      </p:cBhvr>
                                      <p:to>
                                        <p:strVal val="visible"/>
                                      </p:to>
                                    </p:set>
                                    <p:anim calcmode="lin" valueType="num">
                                      <p:cBhvr>
                                        <p:cTn id="95" dur="500" fill="hold"/>
                                        <p:tgtEl>
                                          <p:spTgt spid="67"/>
                                        </p:tgtEl>
                                        <p:attrNameLst>
                                          <p:attrName>ppt_w</p:attrName>
                                        </p:attrNameLst>
                                      </p:cBhvr>
                                      <p:tavLst>
                                        <p:tav tm="0">
                                          <p:val>
                                            <p:fltVal val="0"/>
                                          </p:val>
                                        </p:tav>
                                        <p:tav tm="100000">
                                          <p:val>
                                            <p:strVal val="#ppt_w"/>
                                          </p:val>
                                        </p:tav>
                                      </p:tavLst>
                                    </p:anim>
                                    <p:anim calcmode="lin" valueType="num">
                                      <p:cBhvr>
                                        <p:cTn id="96" dur="500" fill="hold"/>
                                        <p:tgtEl>
                                          <p:spTgt spid="67"/>
                                        </p:tgtEl>
                                        <p:attrNameLst>
                                          <p:attrName>ppt_h</p:attrName>
                                        </p:attrNameLst>
                                      </p:cBhvr>
                                      <p:tavLst>
                                        <p:tav tm="0">
                                          <p:val>
                                            <p:fltVal val="0"/>
                                          </p:val>
                                        </p:tav>
                                        <p:tav tm="100000">
                                          <p:val>
                                            <p:strVal val="#ppt_h"/>
                                          </p:val>
                                        </p:tav>
                                      </p:tavLst>
                                    </p:anim>
                                    <p:anim calcmode="lin" valueType="num">
                                      <p:cBhvr>
                                        <p:cTn id="97" dur="500" fill="hold"/>
                                        <p:tgtEl>
                                          <p:spTgt spid="67"/>
                                        </p:tgtEl>
                                        <p:attrNameLst>
                                          <p:attrName>ppt_x</p:attrName>
                                        </p:attrNameLst>
                                      </p:cBhvr>
                                      <p:tavLst>
                                        <p:tav tm="0">
                                          <p:val>
                                            <p:fltVal val="0.5"/>
                                          </p:val>
                                        </p:tav>
                                        <p:tav tm="100000">
                                          <p:val>
                                            <p:strVal val="#ppt_x"/>
                                          </p:val>
                                        </p:tav>
                                      </p:tavLst>
                                    </p:anim>
                                    <p:anim calcmode="lin" valueType="num">
                                      <p:cBhvr>
                                        <p:cTn id="98" dur="500" fill="hold"/>
                                        <p:tgtEl>
                                          <p:spTgt spid="67"/>
                                        </p:tgtEl>
                                        <p:attrNameLst>
                                          <p:attrName>ppt_y</p:attrName>
                                        </p:attrNameLst>
                                      </p:cBhvr>
                                      <p:tavLst>
                                        <p:tav tm="0">
                                          <p:val>
                                            <p:fltVal val="0.5"/>
                                          </p:val>
                                        </p:tav>
                                        <p:tav tm="100000">
                                          <p:val>
                                            <p:strVal val="#ppt_y"/>
                                          </p:val>
                                        </p:tav>
                                      </p:tavLst>
                                    </p:anim>
                                  </p:childTnLst>
                                </p:cTn>
                              </p:par>
                            </p:childTnLst>
                          </p:cTn>
                        </p:par>
                      </p:childTnLst>
                    </p:cTn>
                  </p:par>
                  <p:par>
                    <p:cTn id="99" fill="hold" nodeType="clickPar">
                      <p:stCondLst>
                        <p:cond delay="indefinite"/>
                      </p:stCondLst>
                      <p:childTnLst>
                        <p:par>
                          <p:cTn id="100" fill="hold" nodeType="withGroup">
                            <p:stCondLst>
                              <p:cond delay="0"/>
                            </p:stCondLst>
                            <p:childTnLst>
                              <p:par>
                                <p:cTn id="101" presetID="23" presetClass="entr" presetSubtype="36" fill="hold" grpId="0" nodeType="click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strVal val="(6*min(max(#ppt_w*#ppt_h,.3),1)-7.4)/-.7*#ppt_w"/>
                                          </p:val>
                                        </p:tav>
                                        <p:tav tm="100000">
                                          <p:val>
                                            <p:strVal val="#ppt_w"/>
                                          </p:val>
                                        </p:tav>
                                      </p:tavLst>
                                    </p:anim>
                                    <p:anim calcmode="lin" valueType="num">
                                      <p:cBhvr>
                                        <p:cTn id="104" dur="500" fill="hold"/>
                                        <p:tgtEl>
                                          <p:spTgt spid="66"/>
                                        </p:tgtEl>
                                        <p:attrNameLst>
                                          <p:attrName>ppt_h</p:attrName>
                                        </p:attrNameLst>
                                      </p:cBhvr>
                                      <p:tavLst>
                                        <p:tav tm="0">
                                          <p:val>
                                            <p:strVal val="(6*min(max(#ppt_w*#ppt_h,.3),1)-7.4)/-.7*#ppt_h"/>
                                          </p:val>
                                        </p:tav>
                                        <p:tav tm="100000">
                                          <p:val>
                                            <p:strVal val="#ppt_h"/>
                                          </p:val>
                                        </p:tav>
                                      </p:tavLst>
                                    </p:anim>
                                    <p:anim calcmode="lin" valueType="num">
                                      <p:cBhvr>
                                        <p:cTn id="105" dur="500" fill="hold"/>
                                        <p:tgtEl>
                                          <p:spTgt spid="66"/>
                                        </p:tgtEl>
                                        <p:attrNameLst>
                                          <p:attrName>ppt_x</p:attrName>
                                        </p:attrNameLst>
                                      </p:cBhvr>
                                      <p:tavLst>
                                        <p:tav tm="0">
                                          <p:val>
                                            <p:fltVal val="0.5"/>
                                          </p:val>
                                        </p:tav>
                                        <p:tav tm="100000">
                                          <p:val>
                                            <p:strVal val="#ppt_x"/>
                                          </p:val>
                                        </p:tav>
                                      </p:tavLst>
                                    </p:anim>
                                    <p:anim calcmode="lin" valueType="num">
                                      <p:cBhvr>
                                        <p:cTn id="106"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childTnLst>
                    </p:cTn>
                  </p:par>
                  <p:par>
                    <p:cTn id="107" fill="hold" nodeType="clickPar">
                      <p:stCondLst>
                        <p:cond delay="indefinite"/>
                      </p:stCondLst>
                      <p:childTnLst>
                        <p:par>
                          <p:cTn id="108" fill="hold" nodeType="withGroup">
                            <p:stCondLst>
                              <p:cond delay="0"/>
                            </p:stCondLst>
                            <p:childTnLst>
                              <p:par>
                                <p:cTn id="109" presetID="23" presetClass="entr" presetSubtype="36" fill="hold" grpId="0" nodeType="click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p:cTn id="111" dur="500" fill="hold"/>
                                        <p:tgtEl>
                                          <p:spTgt spid="68"/>
                                        </p:tgtEl>
                                        <p:attrNameLst>
                                          <p:attrName>ppt_w</p:attrName>
                                        </p:attrNameLst>
                                      </p:cBhvr>
                                      <p:tavLst>
                                        <p:tav tm="0">
                                          <p:val>
                                            <p:strVal val="(6*min(max(#ppt_w*#ppt_h,.3),1)-7.4)/-.7*#ppt_w"/>
                                          </p:val>
                                        </p:tav>
                                        <p:tav tm="100000">
                                          <p:val>
                                            <p:strVal val="#ppt_w"/>
                                          </p:val>
                                        </p:tav>
                                      </p:tavLst>
                                    </p:anim>
                                    <p:anim calcmode="lin" valueType="num">
                                      <p:cBhvr>
                                        <p:cTn id="112" dur="500" fill="hold"/>
                                        <p:tgtEl>
                                          <p:spTgt spid="68"/>
                                        </p:tgtEl>
                                        <p:attrNameLst>
                                          <p:attrName>ppt_h</p:attrName>
                                        </p:attrNameLst>
                                      </p:cBhvr>
                                      <p:tavLst>
                                        <p:tav tm="0">
                                          <p:val>
                                            <p:strVal val="(6*min(max(#ppt_w*#ppt_h,.3),1)-7.4)/-.7*#ppt_h"/>
                                          </p:val>
                                        </p:tav>
                                        <p:tav tm="100000">
                                          <p:val>
                                            <p:strVal val="#ppt_h"/>
                                          </p:val>
                                        </p:tav>
                                      </p:tavLst>
                                    </p:anim>
                                    <p:anim calcmode="lin" valueType="num">
                                      <p:cBhvr>
                                        <p:cTn id="113" dur="500" fill="hold"/>
                                        <p:tgtEl>
                                          <p:spTgt spid="68"/>
                                        </p:tgtEl>
                                        <p:attrNameLst>
                                          <p:attrName>ppt_x</p:attrName>
                                        </p:attrNameLst>
                                      </p:cBhvr>
                                      <p:tavLst>
                                        <p:tav tm="0">
                                          <p:val>
                                            <p:fltVal val="0.5"/>
                                          </p:val>
                                        </p:tav>
                                        <p:tav tm="100000">
                                          <p:val>
                                            <p:strVal val="#ppt_x"/>
                                          </p:val>
                                        </p:tav>
                                      </p:tavLst>
                                    </p:anim>
                                    <p:anim calcmode="lin" valueType="num">
                                      <p:cBhvr>
                                        <p:cTn id="114"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utoUpdateAnimBg="0"/>
      <p:bldP spid="49" grpId="0" autoUpdateAnimBg="0"/>
      <p:bldP spid="50" grpId="0" autoUpdateAnimBg="0"/>
      <p:bldP spid="62" grpId="0" autoUpdateAnimBg="0"/>
      <p:bldP spid="63" grpId="0" autoUpdateAnimBg="0"/>
      <p:bldP spid="64" grpId="0" autoUpdateAnimBg="0"/>
      <p:bldP spid="66" grpId="0" animBg="1"/>
      <p:bldP spid="67" grpId="0" autoUpdateAnimBg="0"/>
      <p:bldP spid="68" grpId="0" animBg="1"/>
      <p:bldP spid="69"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Line 2"/>
          <p:cNvSpPr>
            <a:spLocks noChangeShapeType="1"/>
          </p:cNvSpPr>
          <p:nvPr/>
        </p:nvSpPr>
        <p:spPr bwMode="auto">
          <a:xfrm flipV="1">
            <a:off x="4038600" y="7037388"/>
            <a:ext cx="284163" cy="12700"/>
          </a:xfrm>
          <a:prstGeom prst="line">
            <a:avLst/>
          </a:prstGeom>
          <a:noFill/>
          <a:ln w="793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634" name="Line 3"/>
          <p:cNvSpPr>
            <a:spLocks noChangeShapeType="1"/>
          </p:cNvSpPr>
          <p:nvPr/>
        </p:nvSpPr>
        <p:spPr bwMode="auto">
          <a:xfrm>
            <a:off x="3232150" y="4732338"/>
            <a:ext cx="752475" cy="1587"/>
          </a:xfrm>
          <a:prstGeom prst="line">
            <a:avLst/>
          </a:prstGeom>
          <a:noFill/>
          <a:ln w="793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635" name="Line 4"/>
          <p:cNvSpPr>
            <a:spLocks noChangeShapeType="1"/>
          </p:cNvSpPr>
          <p:nvPr/>
        </p:nvSpPr>
        <p:spPr bwMode="auto">
          <a:xfrm flipV="1">
            <a:off x="1454150" y="7329488"/>
            <a:ext cx="2590800" cy="1587"/>
          </a:xfrm>
          <a:prstGeom prst="line">
            <a:avLst/>
          </a:prstGeom>
          <a:noFill/>
          <a:ln w="793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636" name="Line 5"/>
          <p:cNvSpPr>
            <a:spLocks noChangeShapeType="1"/>
          </p:cNvSpPr>
          <p:nvPr/>
        </p:nvSpPr>
        <p:spPr bwMode="auto">
          <a:xfrm flipV="1">
            <a:off x="1444625" y="338138"/>
            <a:ext cx="1588" cy="7034212"/>
          </a:xfrm>
          <a:prstGeom prst="line">
            <a:avLst/>
          </a:prstGeom>
          <a:noFill/>
          <a:ln w="793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637" name="Line 6"/>
          <p:cNvSpPr>
            <a:spLocks noChangeShapeType="1"/>
          </p:cNvSpPr>
          <p:nvPr/>
        </p:nvSpPr>
        <p:spPr bwMode="auto">
          <a:xfrm>
            <a:off x="1409700" y="360363"/>
            <a:ext cx="2566988" cy="1587"/>
          </a:xfrm>
          <a:prstGeom prst="line">
            <a:avLst/>
          </a:prstGeom>
          <a:noFill/>
          <a:ln w="793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638" name="Line 7"/>
          <p:cNvSpPr>
            <a:spLocks noChangeShapeType="1"/>
          </p:cNvSpPr>
          <p:nvPr/>
        </p:nvSpPr>
        <p:spPr bwMode="auto">
          <a:xfrm flipH="1" flipV="1">
            <a:off x="3948113" y="338138"/>
            <a:ext cx="1587" cy="4386262"/>
          </a:xfrm>
          <a:prstGeom prst="line">
            <a:avLst/>
          </a:prstGeom>
          <a:noFill/>
          <a:ln w="793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639" name="Freeform 8"/>
          <p:cNvSpPr>
            <a:spLocks/>
          </p:cNvSpPr>
          <p:nvPr/>
        </p:nvSpPr>
        <p:spPr bwMode="auto">
          <a:xfrm>
            <a:off x="3200400" y="4752975"/>
            <a:ext cx="738188" cy="2452688"/>
          </a:xfrm>
          <a:custGeom>
            <a:avLst/>
            <a:gdLst>
              <a:gd name="T0" fmla="*/ 2147483647 w 465"/>
              <a:gd name="T1" fmla="*/ 0 h 1561"/>
              <a:gd name="T2" fmla="*/ 2147483647 w 465"/>
              <a:gd name="T3" fmla="*/ 2147483647 h 1561"/>
              <a:gd name="T4" fmla="*/ 2147483647 w 465"/>
              <a:gd name="T5" fmla="*/ 2147483647 h 1561"/>
              <a:gd name="T6" fmla="*/ 0 w 465"/>
              <a:gd name="T7" fmla="*/ 2147483647 h 1561"/>
              <a:gd name="T8" fmla="*/ 2147483647 w 465"/>
              <a:gd name="T9" fmla="*/ 0 h 1561"/>
              <a:gd name="T10" fmla="*/ 0 60000 65536"/>
              <a:gd name="T11" fmla="*/ 0 60000 65536"/>
              <a:gd name="T12" fmla="*/ 0 60000 65536"/>
              <a:gd name="T13" fmla="*/ 0 60000 65536"/>
              <a:gd name="T14" fmla="*/ 0 60000 65536"/>
              <a:gd name="T15" fmla="*/ 0 w 465"/>
              <a:gd name="T16" fmla="*/ 0 h 1561"/>
              <a:gd name="T17" fmla="*/ 465 w 465"/>
              <a:gd name="T18" fmla="*/ 1561 h 1561"/>
            </a:gdLst>
            <a:ahLst/>
            <a:cxnLst>
              <a:cxn ang="T10">
                <a:pos x="T0" y="T1"/>
              </a:cxn>
              <a:cxn ang="T11">
                <a:pos x="T2" y="T3"/>
              </a:cxn>
              <a:cxn ang="T12">
                <a:pos x="T4" y="T5"/>
              </a:cxn>
              <a:cxn ang="T13">
                <a:pos x="T6" y="T7"/>
              </a:cxn>
              <a:cxn ang="T14">
                <a:pos x="T8" y="T9"/>
              </a:cxn>
            </a:cxnLst>
            <a:rect l="T15" t="T16" r="T17" b="T18"/>
            <a:pathLst>
              <a:path w="465" h="1561">
                <a:moveTo>
                  <a:pt x="50" y="0"/>
                </a:moveTo>
                <a:lnTo>
                  <a:pt x="465" y="1548"/>
                </a:lnTo>
                <a:lnTo>
                  <a:pt x="427" y="1561"/>
                </a:lnTo>
                <a:lnTo>
                  <a:pt x="0" y="12"/>
                </a:lnTo>
                <a:lnTo>
                  <a:pt x="5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640" name="Line 9"/>
          <p:cNvSpPr>
            <a:spLocks noChangeShapeType="1"/>
          </p:cNvSpPr>
          <p:nvPr/>
        </p:nvSpPr>
        <p:spPr bwMode="auto">
          <a:xfrm>
            <a:off x="3459163" y="4932363"/>
            <a:ext cx="798512" cy="1587"/>
          </a:xfrm>
          <a:prstGeom prst="line">
            <a:avLst/>
          </a:prstGeom>
          <a:noFill/>
          <a:ln w="793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641" name="Line 10"/>
          <p:cNvSpPr>
            <a:spLocks noChangeShapeType="1"/>
          </p:cNvSpPr>
          <p:nvPr/>
        </p:nvSpPr>
        <p:spPr bwMode="auto">
          <a:xfrm flipV="1">
            <a:off x="1825625" y="352425"/>
            <a:ext cx="1588" cy="6988175"/>
          </a:xfrm>
          <a:prstGeom prst="line">
            <a:avLst/>
          </a:prstGeom>
          <a:noFill/>
          <a:ln w="793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642" name="Freeform 11"/>
          <p:cNvSpPr>
            <a:spLocks/>
          </p:cNvSpPr>
          <p:nvPr/>
        </p:nvSpPr>
        <p:spPr bwMode="auto">
          <a:xfrm>
            <a:off x="3459163" y="4953000"/>
            <a:ext cx="638175" cy="2097088"/>
          </a:xfrm>
          <a:custGeom>
            <a:avLst/>
            <a:gdLst>
              <a:gd name="T0" fmla="*/ 2147483647 w 402"/>
              <a:gd name="T1" fmla="*/ 0 h 1321"/>
              <a:gd name="T2" fmla="*/ 2147483647 w 402"/>
              <a:gd name="T3" fmla="*/ 2147483647 h 1321"/>
              <a:gd name="T4" fmla="*/ 2147483647 w 402"/>
              <a:gd name="T5" fmla="*/ 2147483647 h 1321"/>
              <a:gd name="T6" fmla="*/ 0 w 402"/>
              <a:gd name="T7" fmla="*/ 2147483647 h 1321"/>
              <a:gd name="T8" fmla="*/ 2147483647 w 402"/>
              <a:gd name="T9" fmla="*/ 0 h 1321"/>
              <a:gd name="T10" fmla="*/ 0 60000 65536"/>
              <a:gd name="T11" fmla="*/ 0 60000 65536"/>
              <a:gd name="T12" fmla="*/ 0 60000 65536"/>
              <a:gd name="T13" fmla="*/ 0 60000 65536"/>
              <a:gd name="T14" fmla="*/ 0 60000 65536"/>
              <a:gd name="T15" fmla="*/ 0 w 402"/>
              <a:gd name="T16" fmla="*/ 0 h 1321"/>
              <a:gd name="T17" fmla="*/ 402 w 402"/>
              <a:gd name="T18" fmla="*/ 1321 h 1321"/>
            </a:gdLst>
            <a:ahLst/>
            <a:cxnLst>
              <a:cxn ang="T10">
                <a:pos x="T0" y="T1"/>
              </a:cxn>
              <a:cxn ang="T11">
                <a:pos x="T2" y="T3"/>
              </a:cxn>
              <a:cxn ang="T12">
                <a:pos x="T4" y="T5"/>
              </a:cxn>
              <a:cxn ang="T13">
                <a:pos x="T6" y="T7"/>
              </a:cxn>
              <a:cxn ang="T14">
                <a:pos x="T8" y="T9"/>
              </a:cxn>
            </a:cxnLst>
            <a:rect l="T15" t="T16" r="T17" b="T18"/>
            <a:pathLst>
              <a:path w="402" h="1321">
                <a:moveTo>
                  <a:pt x="51" y="0"/>
                </a:moveTo>
                <a:lnTo>
                  <a:pt x="402" y="1309"/>
                </a:lnTo>
                <a:lnTo>
                  <a:pt x="352" y="1321"/>
                </a:lnTo>
                <a:lnTo>
                  <a:pt x="0" y="12"/>
                </a:lnTo>
                <a:lnTo>
                  <a:pt x="5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643" name="Line 12"/>
          <p:cNvSpPr>
            <a:spLocks noChangeShapeType="1"/>
          </p:cNvSpPr>
          <p:nvPr/>
        </p:nvSpPr>
        <p:spPr bwMode="auto">
          <a:xfrm>
            <a:off x="3894138" y="7170738"/>
            <a:ext cx="192087" cy="1587"/>
          </a:xfrm>
          <a:prstGeom prst="line">
            <a:avLst/>
          </a:prstGeom>
          <a:noFill/>
          <a:ln w="793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644" name="Line 13"/>
          <p:cNvSpPr>
            <a:spLocks noChangeShapeType="1"/>
          </p:cNvSpPr>
          <p:nvPr/>
        </p:nvSpPr>
        <p:spPr bwMode="auto">
          <a:xfrm flipV="1">
            <a:off x="4044950" y="7180263"/>
            <a:ext cx="1588" cy="188912"/>
          </a:xfrm>
          <a:prstGeom prst="line">
            <a:avLst/>
          </a:prstGeom>
          <a:noFill/>
          <a:ln w="793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645" name="Line 14"/>
          <p:cNvSpPr>
            <a:spLocks noChangeShapeType="1"/>
          </p:cNvSpPr>
          <p:nvPr/>
        </p:nvSpPr>
        <p:spPr bwMode="auto">
          <a:xfrm>
            <a:off x="3949700" y="3638550"/>
            <a:ext cx="0" cy="100330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646" name="Line 15"/>
          <p:cNvSpPr>
            <a:spLocks noChangeShapeType="1"/>
          </p:cNvSpPr>
          <p:nvPr/>
        </p:nvSpPr>
        <p:spPr bwMode="auto">
          <a:xfrm>
            <a:off x="3200400" y="4730750"/>
            <a:ext cx="330200"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647" name="Rectangle 16"/>
          <p:cNvSpPr>
            <a:spLocks noChangeArrowheads="1"/>
          </p:cNvSpPr>
          <p:nvPr/>
        </p:nvSpPr>
        <p:spPr bwMode="auto">
          <a:xfrm>
            <a:off x="2532063" y="2266950"/>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69648" name="Line 17"/>
          <p:cNvSpPr>
            <a:spLocks noChangeShapeType="1"/>
          </p:cNvSpPr>
          <p:nvPr/>
        </p:nvSpPr>
        <p:spPr bwMode="auto">
          <a:xfrm>
            <a:off x="2044700" y="836613"/>
            <a:ext cx="1773238" cy="1587"/>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649" name="Line 18"/>
          <p:cNvSpPr>
            <a:spLocks noChangeShapeType="1"/>
          </p:cNvSpPr>
          <p:nvPr/>
        </p:nvSpPr>
        <p:spPr bwMode="auto">
          <a:xfrm>
            <a:off x="2044700" y="2214563"/>
            <a:ext cx="1773238" cy="1587"/>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650" name="Line 19"/>
          <p:cNvSpPr>
            <a:spLocks noChangeShapeType="1"/>
          </p:cNvSpPr>
          <p:nvPr/>
        </p:nvSpPr>
        <p:spPr bwMode="auto">
          <a:xfrm>
            <a:off x="2044700" y="2633663"/>
            <a:ext cx="1733550" cy="1587"/>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651" name="Line 20"/>
          <p:cNvSpPr>
            <a:spLocks noChangeShapeType="1"/>
          </p:cNvSpPr>
          <p:nvPr/>
        </p:nvSpPr>
        <p:spPr bwMode="auto">
          <a:xfrm>
            <a:off x="1984375" y="7110413"/>
            <a:ext cx="1654175" cy="1587"/>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652" name="Line 21"/>
          <p:cNvSpPr>
            <a:spLocks noChangeShapeType="1"/>
          </p:cNvSpPr>
          <p:nvPr/>
        </p:nvSpPr>
        <p:spPr bwMode="auto">
          <a:xfrm>
            <a:off x="2005013" y="6710363"/>
            <a:ext cx="1535112" cy="1587"/>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653" name="Line 22"/>
          <p:cNvSpPr>
            <a:spLocks noChangeShapeType="1"/>
          </p:cNvSpPr>
          <p:nvPr/>
        </p:nvSpPr>
        <p:spPr bwMode="auto">
          <a:xfrm>
            <a:off x="1984375" y="6291263"/>
            <a:ext cx="1455738" cy="1587"/>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654" name="Line 23"/>
          <p:cNvSpPr>
            <a:spLocks noChangeShapeType="1"/>
          </p:cNvSpPr>
          <p:nvPr/>
        </p:nvSpPr>
        <p:spPr bwMode="auto">
          <a:xfrm>
            <a:off x="2024063" y="5872163"/>
            <a:ext cx="1236662" cy="1587"/>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655" name="Line 24"/>
          <p:cNvSpPr>
            <a:spLocks noChangeShapeType="1"/>
          </p:cNvSpPr>
          <p:nvPr/>
        </p:nvSpPr>
        <p:spPr bwMode="auto">
          <a:xfrm>
            <a:off x="2044700" y="5511800"/>
            <a:ext cx="1216025" cy="1588"/>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656" name="Line 25"/>
          <p:cNvSpPr>
            <a:spLocks noChangeShapeType="1"/>
          </p:cNvSpPr>
          <p:nvPr/>
        </p:nvSpPr>
        <p:spPr bwMode="auto">
          <a:xfrm>
            <a:off x="2063750" y="5011738"/>
            <a:ext cx="1117600" cy="1587"/>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657" name="Line 26"/>
          <p:cNvSpPr>
            <a:spLocks noChangeShapeType="1"/>
          </p:cNvSpPr>
          <p:nvPr/>
        </p:nvSpPr>
        <p:spPr bwMode="auto">
          <a:xfrm>
            <a:off x="2063750" y="4532313"/>
            <a:ext cx="1376363" cy="1587"/>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658" name="Line 27"/>
          <p:cNvSpPr>
            <a:spLocks noChangeShapeType="1"/>
          </p:cNvSpPr>
          <p:nvPr/>
        </p:nvSpPr>
        <p:spPr bwMode="auto">
          <a:xfrm>
            <a:off x="2044700" y="4213225"/>
            <a:ext cx="1414463" cy="1588"/>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659" name="Line 28"/>
          <p:cNvSpPr>
            <a:spLocks noChangeShapeType="1"/>
          </p:cNvSpPr>
          <p:nvPr/>
        </p:nvSpPr>
        <p:spPr bwMode="auto">
          <a:xfrm>
            <a:off x="2063750" y="3673475"/>
            <a:ext cx="1774825" cy="1588"/>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660" name="Rectangle 29"/>
          <p:cNvSpPr>
            <a:spLocks noChangeArrowheads="1"/>
          </p:cNvSpPr>
          <p:nvPr/>
        </p:nvSpPr>
        <p:spPr bwMode="auto">
          <a:xfrm>
            <a:off x="1903413" y="3465513"/>
            <a:ext cx="3016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400" b="1">
                <a:solidFill>
                  <a:srgbClr val="000000"/>
                </a:solidFill>
                <a:latin typeface="Kruti Dev 010" charset="0"/>
              </a:rPr>
              <a:t>¼,l½</a:t>
            </a:r>
            <a:endParaRPr lang="en-US" sz="1400">
              <a:latin typeface="Kruti Dev 010" charset="0"/>
            </a:endParaRPr>
          </a:p>
        </p:txBody>
      </p:sp>
      <p:sp>
        <p:nvSpPr>
          <p:cNvPr id="69661" name="Rectangle 30"/>
          <p:cNvSpPr>
            <a:spLocks noChangeArrowheads="1"/>
          </p:cNvSpPr>
          <p:nvPr/>
        </p:nvSpPr>
        <p:spPr bwMode="auto">
          <a:xfrm>
            <a:off x="1912938" y="4316413"/>
            <a:ext cx="3016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400" b="1">
                <a:solidFill>
                  <a:srgbClr val="000000"/>
                </a:solidFill>
                <a:latin typeface="Kruti Dev 010" charset="0"/>
              </a:rPr>
              <a:t>¼,l½</a:t>
            </a:r>
          </a:p>
        </p:txBody>
      </p:sp>
      <p:sp>
        <p:nvSpPr>
          <p:cNvPr id="69662" name="Rectangle 31"/>
          <p:cNvSpPr>
            <a:spLocks noChangeArrowheads="1"/>
          </p:cNvSpPr>
          <p:nvPr/>
        </p:nvSpPr>
        <p:spPr bwMode="auto">
          <a:xfrm>
            <a:off x="1900238" y="4786313"/>
            <a:ext cx="59531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400" b="1">
                <a:solidFill>
                  <a:srgbClr val="000000"/>
                </a:solidFill>
                <a:latin typeface="Kruti Dev 010" charset="0"/>
              </a:rPr>
              <a:t>¼lhMCY;w½</a:t>
            </a:r>
          </a:p>
        </p:txBody>
      </p:sp>
      <p:sp>
        <p:nvSpPr>
          <p:cNvPr id="69663" name="Rectangle 32"/>
          <p:cNvSpPr>
            <a:spLocks noChangeArrowheads="1"/>
          </p:cNvSpPr>
          <p:nvPr/>
        </p:nvSpPr>
        <p:spPr bwMode="auto">
          <a:xfrm>
            <a:off x="1816100" y="3990975"/>
            <a:ext cx="7080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l"/>
            <a:r>
              <a:rPr lang="en-US" sz="1400" b="1">
                <a:solidFill>
                  <a:srgbClr val="000000"/>
                </a:solidFill>
                <a:latin typeface="Kruti Dev 010" charset="0"/>
              </a:rPr>
              <a:t>¼Mh½</a:t>
            </a:r>
          </a:p>
        </p:txBody>
      </p:sp>
      <p:sp>
        <p:nvSpPr>
          <p:cNvPr id="69664" name="Rectangle 33"/>
          <p:cNvSpPr>
            <a:spLocks noChangeArrowheads="1"/>
          </p:cNvSpPr>
          <p:nvPr/>
        </p:nvSpPr>
        <p:spPr bwMode="auto">
          <a:xfrm>
            <a:off x="3429000" y="4048125"/>
            <a:ext cx="2603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3800" b="1">
                <a:solidFill>
                  <a:srgbClr val="000000"/>
                </a:solidFill>
                <a:latin typeface="Kruti Dev 010" charset="0"/>
              </a:rPr>
              <a:t>}</a:t>
            </a:r>
            <a:endParaRPr lang="en-US" sz="1400">
              <a:latin typeface="Kruti Dev 010" charset="0"/>
            </a:endParaRPr>
          </a:p>
        </p:txBody>
      </p:sp>
      <p:sp>
        <p:nvSpPr>
          <p:cNvPr id="69665" name="AutoShape 34"/>
          <p:cNvSpPr>
            <a:spLocks noChangeArrowheads="1"/>
          </p:cNvSpPr>
          <p:nvPr/>
        </p:nvSpPr>
        <p:spPr bwMode="auto">
          <a:xfrm rot="16200000" flipH="1">
            <a:off x="2538413" y="4919662"/>
            <a:ext cx="241300" cy="479425"/>
          </a:xfrm>
          <a:prstGeom prst="rightArrow">
            <a:avLst>
              <a:gd name="adj1" fmla="val 50000"/>
              <a:gd name="adj2" fmla="val 50005"/>
            </a:avLst>
          </a:prstGeom>
          <a:solidFill>
            <a:schemeClr val="tx2"/>
          </a:solidFill>
          <a:ln w="12700">
            <a:solidFill>
              <a:schemeClr val="tx1"/>
            </a:solidFill>
            <a:miter lim="800000"/>
            <a:headEnd/>
            <a:tailEnd/>
          </a:ln>
        </p:spPr>
        <p:txBody>
          <a:bodyPr wrap="none" anchor="ctr"/>
          <a:lstStyle/>
          <a:p>
            <a:endParaRPr lang="en-US">
              <a:latin typeface="Kruti Dev 010" charset="0"/>
            </a:endParaRPr>
          </a:p>
        </p:txBody>
      </p:sp>
      <p:grpSp>
        <p:nvGrpSpPr>
          <p:cNvPr id="69666" name="Group 52"/>
          <p:cNvGrpSpPr>
            <a:grpSpLocks/>
          </p:cNvGrpSpPr>
          <p:nvPr/>
        </p:nvGrpSpPr>
        <p:grpSpPr bwMode="auto">
          <a:xfrm>
            <a:off x="3570288" y="4249738"/>
            <a:ext cx="287337" cy="406400"/>
            <a:chOff x="1311" y="2157"/>
            <a:chExt cx="1468" cy="1695"/>
          </a:xfrm>
        </p:grpSpPr>
        <p:sp>
          <p:nvSpPr>
            <p:cNvPr id="69725" name="Freeform 53" descr="Cork"/>
            <p:cNvSpPr>
              <a:spLocks/>
            </p:cNvSpPr>
            <p:nvPr/>
          </p:nvSpPr>
          <p:spPr bwMode="auto">
            <a:xfrm>
              <a:off x="1343" y="2157"/>
              <a:ext cx="1436" cy="1345"/>
            </a:xfrm>
            <a:custGeom>
              <a:avLst/>
              <a:gdLst>
                <a:gd name="T0" fmla="*/ 2147483647 w 592"/>
                <a:gd name="T1" fmla="*/ 2147483647 h 90"/>
                <a:gd name="T2" fmla="*/ 2147483647 w 592"/>
                <a:gd name="T3" fmla="*/ 2147483647 h 90"/>
                <a:gd name="T4" fmla="*/ 2147483647 w 592"/>
                <a:gd name="T5" fmla="*/ 2147483647 h 90"/>
                <a:gd name="T6" fmla="*/ 2147483647 w 592"/>
                <a:gd name="T7" fmla="*/ 2147483647 h 90"/>
                <a:gd name="T8" fmla="*/ 2147483647 w 592"/>
                <a:gd name="T9" fmla="*/ 2147483647 h 90"/>
                <a:gd name="T10" fmla="*/ 2147483647 w 592"/>
                <a:gd name="T11" fmla="*/ 2147483647 h 90"/>
                <a:gd name="T12" fmla="*/ 2147483647 w 592"/>
                <a:gd name="T13" fmla="*/ 2147483647 h 90"/>
                <a:gd name="T14" fmla="*/ 2147483647 w 592"/>
                <a:gd name="T15" fmla="*/ 2147483647 h 90"/>
                <a:gd name="T16" fmla="*/ 2147483647 w 592"/>
                <a:gd name="T17" fmla="*/ 2147483647 h 90"/>
                <a:gd name="T18" fmla="*/ 2147483647 w 592"/>
                <a:gd name="T19" fmla="*/ 2147483647 h 90"/>
                <a:gd name="T20" fmla="*/ 2147483647 w 592"/>
                <a:gd name="T21" fmla="*/ 0 h 90"/>
                <a:gd name="T22" fmla="*/ 2147483647 w 592"/>
                <a:gd name="T23" fmla="*/ 2147483647 h 90"/>
                <a:gd name="T24" fmla="*/ 2147483647 w 592"/>
                <a:gd name="T25" fmla="*/ 2147483647 h 90"/>
                <a:gd name="T26" fmla="*/ 2147483647 w 592"/>
                <a:gd name="T27" fmla="*/ 2147483647 h 90"/>
                <a:gd name="T28" fmla="*/ 2147483647 w 592"/>
                <a:gd name="T29" fmla="*/ 2147483647 h 90"/>
                <a:gd name="T30" fmla="*/ 2147483647 w 592"/>
                <a:gd name="T31" fmla="*/ 2147483647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2"/>
                <a:gd name="T49" fmla="*/ 0 h 90"/>
                <a:gd name="T50" fmla="*/ 592 w 592"/>
                <a:gd name="T51" fmla="*/ 90 h 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2" h="90">
                  <a:moveTo>
                    <a:pt x="8" y="90"/>
                  </a:moveTo>
                  <a:cubicBezTo>
                    <a:pt x="0" y="78"/>
                    <a:pt x="10" y="51"/>
                    <a:pt x="22" y="44"/>
                  </a:cubicBezTo>
                  <a:cubicBezTo>
                    <a:pt x="27" y="35"/>
                    <a:pt x="23" y="39"/>
                    <a:pt x="34" y="36"/>
                  </a:cubicBezTo>
                  <a:cubicBezTo>
                    <a:pt x="38" y="34"/>
                    <a:pt x="46" y="32"/>
                    <a:pt x="46" y="32"/>
                  </a:cubicBezTo>
                  <a:cubicBezTo>
                    <a:pt x="72" y="33"/>
                    <a:pt x="84" y="35"/>
                    <a:pt x="112" y="34"/>
                  </a:cubicBezTo>
                  <a:cubicBezTo>
                    <a:pt x="125" y="35"/>
                    <a:pt x="138" y="38"/>
                    <a:pt x="152" y="40"/>
                  </a:cubicBezTo>
                  <a:cubicBezTo>
                    <a:pt x="158" y="42"/>
                    <a:pt x="170" y="46"/>
                    <a:pt x="170" y="46"/>
                  </a:cubicBezTo>
                  <a:cubicBezTo>
                    <a:pt x="192" y="42"/>
                    <a:pt x="215" y="46"/>
                    <a:pt x="238" y="52"/>
                  </a:cubicBezTo>
                  <a:cubicBezTo>
                    <a:pt x="271" y="50"/>
                    <a:pt x="304" y="47"/>
                    <a:pt x="338" y="44"/>
                  </a:cubicBezTo>
                  <a:cubicBezTo>
                    <a:pt x="381" y="33"/>
                    <a:pt x="427" y="24"/>
                    <a:pt x="472" y="16"/>
                  </a:cubicBezTo>
                  <a:cubicBezTo>
                    <a:pt x="488" y="12"/>
                    <a:pt x="503" y="4"/>
                    <a:pt x="520" y="0"/>
                  </a:cubicBezTo>
                  <a:cubicBezTo>
                    <a:pt x="537" y="0"/>
                    <a:pt x="554" y="0"/>
                    <a:pt x="572" y="2"/>
                  </a:cubicBezTo>
                  <a:cubicBezTo>
                    <a:pt x="582" y="3"/>
                    <a:pt x="587" y="21"/>
                    <a:pt x="590" y="30"/>
                  </a:cubicBezTo>
                  <a:cubicBezTo>
                    <a:pt x="590" y="32"/>
                    <a:pt x="592" y="36"/>
                    <a:pt x="592" y="36"/>
                  </a:cubicBezTo>
                  <a:cubicBezTo>
                    <a:pt x="588" y="45"/>
                    <a:pt x="589" y="52"/>
                    <a:pt x="582" y="60"/>
                  </a:cubicBezTo>
                  <a:cubicBezTo>
                    <a:pt x="579" y="67"/>
                    <a:pt x="577" y="66"/>
                    <a:pt x="584" y="66"/>
                  </a:cubicBez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round/>
                  <a:headEnd/>
                  <a:tailEnd/>
                </a14:hiddenLine>
              </a:ext>
            </a:extLst>
          </p:spPr>
          <p:txBody>
            <a:bodyPr wrap="none" lIns="139458" tIns="68505" rIns="139458" bIns="68505">
              <a:spAutoFit/>
            </a:bodyPr>
            <a:lstStyle/>
            <a:p>
              <a:endParaRPr lang="en-US"/>
            </a:p>
          </p:txBody>
        </p:sp>
        <p:sp>
          <p:nvSpPr>
            <p:cNvPr id="69726" name="Freeform 54" descr="Cork"/>
            <p:cNvSpPr>
              <a:spLocks/>
            </p:cNvSpPr>
            <p:nvPr/>
          </p:nvSpPr>
          <p:spPr bwMode="auto">
            <a:xfrm>
              <a:off x="1311" y="2507"/>
              <a:ext cx="1436" cy="1345"/>
            </a:xfrm>
            <a:custGeom>
              <a:avLst/>
              <a:gdLst>
                <a:gd name="T0" fmla="*/ 2147483647 w 599"/>
                <a:gd name="T1" fmla="*/ 0 h 432"/>
                <a:gd name="T2" fmla="*/ 2147483647 w 599"/>
                <a:gd name="T3" fmla="*/ 2147483647 h 432"/>
                <a:gd name="T4" fmla="*/ 2147483647 w 599"/>
                <a:gd name="T5" fmla="*/ 2147483647 h 432"/>
                <a:gd name="T6" fmla="*/ 2147483647 w 599"/>
                <a:gd name="T7" fmla="*/ 2147483647 h 432"/>
                <a:gd name="T8" fmla="*/ 2147483647 w 599"/>
                <a:gd name="T9" fmla="*/ 2147483647 h 432"/>
                <a:gd name="T10" fmla="*/ 2147483647 w 599"/>
                <a:gd name="T11" fmla="*/ 2147483647 h 432"/>
                <a:gd name="T12" fmla="*/ 2147483647 w 599"/>
                <a:gd name="T13" fmla="*/ 2147483647 h 432"/>
                <a:gd name="T14" fmla="*/ 2147483647 w 599"/>
                <a:gd name="T15" fmla="*/ 2147483647 h 432"/>
                <a:gd name="T16" fmla="*/ 2147483647 w 599"/>
                <a:gd name="T17" fmla="*/ 2147483647 h 432"/>
                <a:gd name="T18" fmla="*/ 2147483647 w 599"/>
                <a:gd name="T19" fmla="*/ 2147483647 h 432"/>
                <a:gd name="T20" fmla="*/ 2147483647 w 599"/>
                <a:gd name="T21" fmla="*/ 2147483647 h 432"/>
                <a:gd name="T22" fmla="*/ 2147483647 w 599"/>
                <a:gd name="T23" fmla="*/ 2147483647 h 432"/>
                <a:gd name="T24" fmla="*/ 2147483647 w 599"/>
                <a:gd name="T25" fmla="*/ 2147483647 h 432"/>
                <a:gd name="T26" fmla="*/ 2147483647 w 599"/>
                <a:gd name="T27" fmla="*/ 2147483647 h 432"/>
                <a:gd name="T28" fmla="*/ 2147483647 w 599"/>
                <a:gd name="T29" fmla="*/ 2147483647 h 432"/>
                <a:gd name="T30" fmla="*/ 2147483647 w 599"/>
                <a:gd name="T31" fmla="*/ 2147483647 h 432"/>
                <a:gd name="T32" fmla="*/ 2147483647 w 599"/>
                <a:gd name="T33" fmla="*/ 2147483647 h 432"/>
                <a:gd name="T34" fmla="*/ 2147483647 w 599"/>
                <a:gd name="T35" fmla="*/ 2147483647 h 432"/>
                <a:gd name="T36" fmla="*/ 2147483647 w 599"/>
                <a:gd name="T37" fmla="*/ 2147483647 h 432"/>
                <a:gd name="T38" fmla="*/ 2147483647 w 599"/>
                <a:gd name="T39" fmla="*/ 2147483647 h 432"/>
                <a:gd name="T40" fmla="*/ 2147483647 w 599"/>
                <a:gd name="T41" fmla="*/ 2147483647 h 432"/>
                <a:gd name="T42" fmla="*/ 2147483647 w 599"/>
                <a:gd name="T43" fmla="*/ 2147483647 h 432"/>
                <a:gd name="T44" fmla="*/ 2147483647 w 599"/>
                <a:gd name="T45" fmla="*/ 2147483647 h 432"/>
                <a:gd name="T46" fmla="*/ 2147483647 w 599"/>
                <a:gd name="T47" fmla="*/ 2147483647 h 432"/>
                <a:gd name="T48" fmla="*/ 2147483647 w 599"/>
                <a:gd name="T49" fmla="*/ 2147483647 h 432"/>
                <a:gd name="T50" fmla="*/ 2147483647 w 599"/>
                <a:gd name="T51" fmla="*/ 2147483647 h 432"/>
                <a:gd name="T52" fmla="*/ 2147483647 w 599"/>
                <a:gd name="T53" fmla="*/ 2147483647 h 432"/>
                <a:gd name="T54" fmla="*/ 2147483647 w 599"/>
                <a:gd name="T55" fmla="*/ 2147483647 h 432"/>
                <a:gd name="T56" fmla="*/ 2147483647 w 599"/>
                <a:gd name="T57" fmla="*/ 2147483647 h 432"/>
                <a:gd name="T58" fmla="*/ 2147483647 w 599"/>
                <a:gd name="T59" fmla="*/ 2147483647 h 432"/>
                <a:gd name="T60" fmla="*/ 2147483647 w 599"/>
                <a:gd name="T61" fmla="*/ 2147483647 h 4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99"/>
                <a:gd name="T94" fmla="*/ 0 h 432"/>
                <a:gd name="T95" fmla="*/ 599 w 599"/>
                <a:gd name="T96" fmla="*/ 432 h 4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99" h="432">
                  <a:moveTo>
                    <a:pt x="599" y="0"/>
                  </a:moveTo>
                  <a:cubicBezTo>
                    <a:pt x="597" y="2"/>
                    <a:pt x="596" y="4"/>
                    <a:pt x="595" y="6"/>
                  </a:cubicBezTo>
                  <a:cubicBezTo>
                    <a:pt x="593" y="7"/>
                    <a:pt x="590" y="8"/>
                    <a:pt x="589" y="10"/>
                  </a:cubicBezTo>
                  <a:cubicBezTo>
                    <a:pt x="587" y="11"/>
                    <a:pt x="585" y="23"/>
                    <a:pt x="585" y="24"/>
                  </a:cubicBezTo>
                  <a:cubicBezTo>
                    <a:pt x="575" y="45"/>
                    <a:pt x="570" y="72"/>
                    <a:pt x="557" y="92"/>
                  </a:cubicBezTo>
                  <a:cubicBezTo>
                    <a:pt x="551" y="130"/>
                    <a:pt x="537" y="171"/>
                    <a:pt x="525" y="208"/>
                  </a:cubicBezTo>
                  <a:cubicBezTo>
                    <a:pt x="523" y="228"/>
                    <a:pt x="519" y="246"/>
                    <a:pt x="515" y="266"/>
                  </a:cubicBezTo>
                  <a:cubicBezTo>
                    <a:pt x="511" y="294"/>
                    <a:pt x="511" y="322"/>
                    <a:pt x="505" y="350"/>
                  </a:cubicBezTo>
                  <a:cubicBezTo>
                    <a:pt x="503" y="368"/>
                    <a:pt x="503" y="385"/>
                    <a:pt x="495" y="402"/>
                  </a:cubicBezTo>
                  <a:cubicBezTo>
                    <a:pt x="492" y="416"/>
                    <a:pt x="474" y="420"/>
                    <a:pt x="461" y="422"/>
                  </a:cubicBezTo>
                  <a:cubicBezTo>
                    <a:pt x="440" y="416"/>
                    <a:pt x="450" y="419"/>
                    <a:pt x="433" y="414"/>
                  </a:cubicBezTo>
                  <a:cubicBezTo>
                    <a:pt x="429" y="412"/>
                    <a:pt x="421" y="410"/>
                    <a:pt x="421" y="410"/>
                  </a:cubicBezTo>
                  <a:cubicBezTo>
                    <a:pt x="410" y="394"/>
                    <a:pt x="414" y="367"/>
                    <a:pt x="425" y="352"/>
                  </a:cubicBezTo>
                  <a:cubicBezTo>
                    <a:pt x="426" y="347"/>
                    <a:pt x="431" y="342"/>
                    <a:pt x="431" y="338"/>
                  </a:cubicBezTo>
                  <a:cubicBezTo>
                    <a:pt x="429" y="328"/>
                    <a:pt x="405" y="328"/>
                    <a:pt x="405" y="328"/>
                  </a:cubicBezTo>
                  <a:cubicBezTo>
                    <a:pt x="392" y="315"/>
                    <a:pt x="365" y="319"/>
                    <a:pt x="347" y="316"/>
                  </a:cubicBezTo>
                  <a:cubicBezTo>
                    <a:pt x="268" y="322"/>
                    <a:pt x="188" y="334"/>
                    <a:pt x="113" y="360"/>
                  </a:cubicBezTo>
                  <a:cubicBezTo>
                    <a:pt x="101" y="377"/>
                    <a:pt x="116" y="356"/>
                    <a:pt x="103" y="368"/>
                  </a:cubicBezTo>
                  <a:cubicBezTo>
                    <a:pt x="99" y="370"/>
                    <a:pt x="90" y="387"/>
                    <a:pt x="87" y="392"/>
                  </a:cubicBezTo>
                  <a:cubicBezTo>
                    <a:pt x="94" y="431"/>
                    <a:pt x="75" y="417"/>
                    <a:pt x="53" y="432"/>
                  </a:cubicBezTo>
                  <a:cubicBezTo>
                    <a:pt x="44" y="429"/>
                    <a:pt x="36" y="426"/>
                    <a:pt x="29" y="422"/>
                  </a:cubicBezTo>
                  <a:cubicBezTo>
                    <a:pt x="24" y="419"/>
                    <a:pt x="17" y="414"/>
                    <a:pt x="17" y="414"/>
                  </a:cubicBezTo>
                  <a:cubicBezTo>
                    <a:pt x="12" y="399"/>
                    <a:pt x="16" y="404"/>
                    <a:pt x="7" y="398"/>
                  </a:cubicBezTo>
                  <a:cubicBezTo>
                    <a:pt x="0" y="388"/>
                    <a:pt x="5" y="380"/>
                    <a:pt x="11" y="372"/>
                  </a:cubicBezTo>
                  <a:cubicBezTo>
                    <a:pt x="8" y="357"/>
                    <a:pt x="13" y="347"/>
                    <a:pt x="17" y="334"/>
                  </a:cubicBezTo>
                  <a:cubicBezTo>
                    <a:pt x="19" y="311"/>
                    <a:pt x="19" y="283"/>
                    <a:pt x="27" y="262"/>
                  </a:cubicBezTo>
                  <a:cubicBezTo>
                    <a:pt x="28" y="237"/>
                    <a:pt x="32" y="212"/>
                    <a:pt x="29" y="188"/>
                  </a:cubicBezTo>
                  <a:cubicBezTo>
                    <a:pt x="31" y="167"/>
                    <a:pt x="27" y="146"/>
                    <a:pt x="31" y="126"/>
                  </a:cubicBezTo>
                  <a:cubicBezTo>
                    <a:pt x="29" y="108"/>
                    <a:pt x="27" y="99"/>
                    <a:pt x="29" y="82"/>
                  </a:cubicBezTo>
                  <a:cubicBezTo>
                    <a:pt x="26" y="64"/>
                    <a:pt x="23" y="47"/>
                    <a:pt x="21" y="30"/>
                  </a:cubicBezTo>
                  <a:cubicBezTo>
                    <a:pt x="23" y="10"/>
                    <a:pt x="28" y="9"/>
                    <a:pt x="19" y="14"/>
                  </a:cubicBez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round/>
                  <a:headEnd/>
                  <a:tailEnd/>
                </a14:hiddenLine>
              </a:ext>
            </a:extLst>
          </p:spPr>
          <p:txBody>
            <a:bodyPr wrap="none" lIns="139458" tIns="68505" rIns="139458" bIns="68505">
              <a:spAutoFit/>
            </a:bodyPr>
            <a:lstStyle/>
            <a:p>
              <a:endParaRPr lang="en-US"/>
            </a:p>
          </p:txBody>
        </p:sp>
      </p:grpSp>
      <p:sp>
        <p:nvSpPr>
          <p:cNvPr id="69667" name="Freeform 56"/>
          <p:cNvSpPr>
            <a:spLocks/>
          </p:cNvSpPr>
          <p:nvPr/>
        </p:nvSpPr>
        <p:spPr bwMode="auto">
          <a:xfrm>
            <a:off x="3257550" y="4178300"/>
            <a:ext cx="280988" cy="322263"/>
          </a:xfrm>
          <a:custGeom>
            <a:avLst/>
            <a:gdLst>
              <a:gd name="T0" fmla="*/ 2147483647 w 85"/>
              <a:gd name="T1" fmla="*/ 2147483647 h 318"/>
              <a:gd name="T2" fmla="*/ 2147483647 w 85"/>
              <a:gd name="T3" fmla="*/ 2147483647 h 318"/>
              <a:gd name="T4" fmla="*/ 2147483647 w 85"/>
              <a:gd name="T5" fmla="*/ 2147483647 h 318"/>
              <a:gd name="T6" fmla="*/ 2147483647 w 85"/>
              <a:gd name="T7" fmla="*/ 2147483647 h 318"/>
              <a:gd name="T8" fmla="*/ 2147483647 w 85"/>
              <a:gd name="T9" fmla="*/ 2147483647 h 318"/>
              <a:gd name="T10" fmla="*/ 2147483647 w 85"/>
              <a:gd name="T11" fmla="*/ 2147483647 h 318"/>
              <a:gd name="T12" fmla="*/ 2147483647 w 85"/>
              <a:gd name="T13" fmla="*/ 2147483647 h 318"/>
              <a:gd name="T14" fmla="*/ 2147483647 w 85"/>
              <a:gd name="T15" fmla="*/ 2147483647 h 318"/>
              <a:gd name="T16" fmla="*/ 2147483647 w 85"/>
              <a:gd name="T17" fmla="*/ 2147483647 h 318"/>
              <a:gd name="T18" fmla="*/ 2147483647 w 85"/>
              <a:gd name="T19" fmla="*/ 2147483647 h 318"/>
              <a:gd name="T20" fmla="*/ 2147483647 w 85"/>
              <a:gd name="T21" fmla="*/ 2147483647 h 318"/>
              <a:gd name="T22" fmla="*/ 2147483647 w 85"/>
              <a:gd name="T23" fmla="*/ 2147483647 h 318"/>
              <a:gd name="T24" fmla="*/ 2147483647 w 85"/>
              <a:gd name="T25" fmla="*/ 2147483647 h 318"/>
              <a:gd name="T26" fmla="*/ 2147483647 w 85"/>
              <a:gd name="T27" fmla="*/ 2147483647 h 318"/>
              <a:gd name="T28" fmla="*/ 2147483647 w 85"/>
              <a:gd name="T29" fmla="*/ 2147483647 h 318"/>
              <a:gd name="T30" fmla="*/ 2147483647 w 85"/>
              <a:gd name="T31" fmla="*/ 2147483647 h 318"/>
              <a:gd name="T32" fmla="*/ 2147483647 w 85"/>
              <a:gd name="T33" fmla="*/ 2147483647 h 318"/>
              <a:gd name="T34" fmla="*/ 2147483647 w 85"/>
              <a:gd name="T35" fmla="*/ 2147483647 h 318"/>
              <a:gd name="T36" fmla="*/ 2147483647 w 85"/>
              <a:gd name="T37" fmla="*/ 2147483647 h 318"/>
              <a:gd name="T38" fmla="*/ 2147483647 w 85"/>
              <a:gd name="T39" fmla="*/ 2147483647 h 318"/>
              <a:gd name="T40" fmla="*/ 2147483647 w 85"/>
              <a:gd name="T41" fmla="*/ 2147483647 h 318"/>
              <a:gd name="T42" fmla="*/ 2147483647 w 85"/>
              <a:gd name="T43" fmla="*/ 2147483647 h 318"/>
              <a:gd name="T44" fmla="*/ 2147483647 w 85"/>
              <a:gd name="T45" fmla="*/ 2147483647 h 318"/>
              <a:gd name="T46" fmla="*/ 2147483647 w 85"/>
              <a:gd name="T47" fmla="*/ 2147483647 h 318"/>
              <a:gd name="T48" fmla="*/ 2147483647 w 85"/>
              <a:gd name="T49" fmla="*/ 2147483647 h 318"/>
              <a:gd name="T50" fmla="*/ 2147483647 w 85"/>
              <a:gd name="T51" fmla="*/ 2147483647 h 318"/>
              <a:gd name="T52" fmla="*/ 2147483647 w 85"/>
              <a:gd name="T53" fmla="*/ 2147483647 h 318"/>
              <a:gd name="T54" fmla="*/ 2147483647 w 85"/>
              <a:gd name="T55" fmla="*/ 2147483647 h 318"/>
              <a:gd name="T56" fmla="*/ 2147483647 w 85"/>
              <a:gd name="T57" fmla="*/ 2147483647 h 318"/>
              <a:gd name="T58" fmla="*/ 2147483647 w 85"/>
              <a:gd name="T59" fmla="*/ 2147483647 h 318"/>
              <a:gd name="T60" fmla="*/ 2147483647 w 85"/>
              <a:gd name="T61" fmla="*/ 2147483647 h 318"/>
              <a:gd name="T62" fmla="*/ 2147483647 w 85"/>
              <a:gd name="T63" fmla="*/ 2147483647 h 318"/>
              <a:gd name="T64" fmla="*/ 2147483647 w 85"/>
              <a:gd name="T65" fmla="*/ 2147483647 h 318"/>
              <a:gd name="T66" fmla="*/ 2147483647 w 85"/>
              <a:gd name="T67" fmla="*/ 2147483647 h 318"/>
              <a:gd name="T68" fmla="*/ 2147483647 w 85"/>
              <a:gd name="T69" fmla="*/ 2147483647 h 3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318"/>
              <a:gd name="T107" fmla="*/ 85 w 85"/>
              <a:gd name="T108" fmla="*/ 318 h 3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318">
                <a:moveTo>
                  <a:pt x="72" y="153"/>
                </a:moveTo>
                <a:cubicBezTo>
                  <a:pt x="69" y="125"/>
                  <a:pt x="70" y="96"/>
                  <a:pt x="64" y="69"/>
                </a:cubicBezTo>
                <a:cubicBezTo>
                  <a:pt x="61" y="58"/>
                  <a:pt x="57" y="43"/>
                  <a:pt x="47" y="43"/>
                </a:cubicBezTo>
                <a:cubicBezTo>
                  <a:pt x="37" y="43"/>
                  <a:pt x="55" y="69"/>
                  <a:pt x="55" y="69"/>
                </a:cubicBezTo>
                <a:cubicBezTo>
                  <a:pt x="58" y="55"/>
                  <a:pt x="67" y="40"/>
                  <a:pt x="64" y="27"/>
                </a:cubicBezTo>
                <a:cubicBezTo>
                  <a:pt x="61" y="17"/>
                  <a:pt x="41" y="0"/>
                  <a:pt x="38" y="10"/>
                </a:cubicBezTo>
                <a:cubicBezTo>
                  <a:pt x="30" y="27"/>
                  <a:pt x="61" y="111"/>
                  <a:pt x="38" y="43"/>
                </a:cubicBezTo>
                <a:cubicBezTo>
                  <a:pt x="46" y="96"/>
                  <a:pt x="56" y="134"/>
                  <a:pt x="47" y="187"/>
                </a:cubicBezTo>
                <a:cubicBezTo>
                  <a:pt x="41" y="178"/>
                  <a:pt x="31" y="171"/>
                  <a:pt x="30" y="161"/>
                </a:cubicBezTo>
                <a:cubicBezTo>
                  <a:pt x="28" y="149"/>
                  <a:pt x="26" y="128"/>
                  <a:pt x="38" y="128"/>
                </a:cubicBezTo>
                <a:cubicBezTo>
                  <a:pt x="49" y="128"/>
                  <a:pt x="47" y="172"/>
                  <a:pt x="47" y="161"/>
                </a:cubicBezTo>
                <a:cubicBezTo>
                  <a:pt x="47" y="141"/>
                  <a:pt x="38" y="121"/>
                  <a:pt x="38" y="102"/>
                </a:cubicBezTo>
                <a:cubicBezTo>
                  <a:pt x="38" y="84"/>
                  <a:pt x="47" y="135"/>
                  <a:pt x="47" y="153"/>
                </a:cubicBezTo>
                <a:cubicBezTo>
                  <a:pt x="47" y="164"/>
                  <a:pt x="38" y="130"/>
                  <a:pt x="38" y="119"/>
                </a:cubicBezTo>
                <a:cubicBezTo>
                  <a:pt x="38" y="110"/>
                  <a:pt x="44" y="135"/>
                  <a:pt x="47" y="144"/>
                </a:cubicBezTo>
                <a:cubicBezTo>
                  <a:pt x="49" y="152"/>
                  <a:pt x="52" y="161"/>
                  <a:pt x="55" y="170"/>
                </a:cubicBezTo>
                <a:cubicBezTo>
                  <a:pt x="73" y="83"/>
                  <a:pt x="55" y="148"/>
                  <a:pt x="72" y="203"/>
                </a:cubicBezTo>
                <a:cubicBezTo>
                  <a:pt x="74" y="211"/>
                  <a:pt x="77" y="220"/>
                  <a:pt x="80" y="229"/>
                </a:cubicBezTo>
                <a:cubicBezTo>
                  <a:pt x="77" y="245"/>
                  <a:pt x="85" y="269"/>
                  <a:pt x="72" y="279"/>
                </a:cubicBezTo>
                <a:cubicBezTo>
                  <a:pt x="66" y="282"/>
                  <a:pt x="39" y="202"/>
                  <a:pt x="64" y="271"/>
                </a:cubicBezTo>
                <a:cubicBezTo>
                  <a:pt x="61" y="285"/>
                  <a:pt x="66" y="305"/>
                  <a:pt x="55" y="313"/>
                </a:cubicBezTo>
                <a:cubicBezTo>
                  <a:pt x="46" y="318"/>
                  <a:pt x="40" y="297"/>
                  <a:pt x="38" y="288"/>
                </a:cubicBezTo>
                <a:cubicBezTo>
                  <a:pt x="31" y="260"/>
                  <a:pt x="32" y="231"/>
                  <a:pt x="30" y="203"/>
                </a:cubicBezTo>
                <a:cubicBezTo>
                  <a:pt x="27" y="217"/>
                  <a:pt x="35" y="241"/>
                  <a:pt x="22" y="246"/>
                </a:cubicBezTo>
                <a:cubicBezTo>
                  <a:pt x="10" y="250"/>
                  <a:pt x="6" y="224"/>
                  <a:pt x="5" y="212"/>
                </a:cubicBezTo>
                <a:cubicBezTo>
                  <a:pt x="0" y="173"/>
                  <a:pt x="15" y="167"/>
                  <a:pt x="38" y="144"/>
                </a:cubicBezTo>
                <a:cubicBezTo>
                  <a:pt x="46" y="152"/>
                  <a:pt x="58" y="158"/>
                  <a:pt x="64" y="170"/>
                </a:cubicBezTo>
                <a:cubicBezTo>
                  <a:pt x="70" y="185"/>
                  <a:pt x="72" y="203"/>
                  <a:pt x="72" y="220"/>
                </a:cubicBezTo>
                <a:cubicBezTo>
                  <a:pt x="72" y="231"/>
                  <a:pt x="66" y="198"/>
                  <a:pt x="64" y="187"/>
                </a:cubicBezTo>
                <a:cubicBezTo>
                  <a:pt x="78" y="124"/>
                  <a:pt x="84" y="73"/>
                  <a:pt x="64" y="10"/>
                </a:cubicBezTo>
                <a:cubicBezTo>
                  <a:pt x="58" y="18"/>
                  <a:pt x="54" y="28"/>
                  <a:pt x="47" y="35"/>
                </a:cubicBezTo>
                <a:cubicBezTo>
                  <a:pt x="40" y="40"/>
                  <a:pt x="23" y="34"/>
                  <a:pt x="22" y="43"/>
                </a:cubicBezTo>
                <a:cubicBezTo>
                  <a:pt x="19" y="60"/>
                  <a:pt x="38" y="94"/>
                  <a:pt x="38" y="94"/>
                </a:cubicBezTo>
                <a:cubicBezTo>
                  <a:pt x="57" y="39"/>
                  <a:pt x="38" y="80"/>
                  <a:pt x="55" y="136"/>
                </a:cubicBezTo>
                <a:cubicBezTo>
                  <a:pt x="57" y="143"/>
                  <a:pt x="66" y="147"/>
                  <a:pt x="72" y="153"/>
                </a:cubicBez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round/>
                <a:headEnd/>
                <a:tailEnd/>
              </a14:hiddenLine>
            </a:ext>
          </a:extLst>
        </p:spPr>
        <p:txBody>
          <a:bodyPr wrap="none" lIns="139458" tIns="68505" rIns="139458" bIns="68505">
            <a:spAutoFit/>
          </a:bodyPr>
          <a:lstStyle/>
          <a:p>
            <a:endParaRPr lang="en-US"/>
          </a:p>
        </p:txBody>
      </p:sp>
      <p:sp>
        <p:nvSpPr>
          <p:cNvPr id="69668" name="Freeform 57"/>
          <p:cNvSpPr>
            <a:spLocks/>
          </p:cNvSpPr>
          <p:nvPr/>
        </p:nvSpPr>
        <p:spPr bwMode="auto">
          <a:xfrm>
            <a:off x="3262313" y="4181475"/>
            <a:ext cx="280987" cy="322263"/>
          </a:xfrm>
          <a:custGeom>
            <a:avLst/>
            <a:gdLst>
              <a:gd name="T0" fmla="*/ 2147483647 w 105"/>
              <a:gd name="T1" fmla="*/ 0 h 354"/>
              <a:gd name="T2" fmla="*/ 2147483647 w 105"/>
              <a:gd name="T3" fmla="*/ 2147483647 h 354"/>
              <a:gd name="T4" fmla="*/ 2147483647 w 105"/>
              <a:gd name="T5" fmla="*/ 2147483647 h 354"/>
              <a:gd name="T6" fmla="*/ 2147483647 w 105"/>
              <a:gd name="T7" fmla="*/ 2147483647 h 354"/>
              <a:gd name="T8" fmla="*/ 2147483647 w 105"/>
              <a:gd name="T9" fmla="*/ 2147483647 h 354"/>
              <a:gd name="T10" fmla="*/ 2147483647 w 105"/>
              <a:gd name="T11" fmla="*/ 2147483647 h 354"/>
              <a:gd name="T12" fmla="*/ 2147483647 w 105"/>
              <a:gd name="T13" fmla="*/ 2147483647 h 354"/>
              <a:gd name="T14" fmla="*/ 2147483647 w 105"/>
              <a:gd name="T15" fmla="*/ 2147483647 h 354"/>
              <a:gd name="T16" fmla="*/ 2147483647 w 105"/>
              <a:gd name="T17" fmla="*/ 2147483647 h 354"/>
              <a:gd name="T18" fmla="*/ 2147483647 w 105"/>
              <a:gd name="T19" fmla="*/ 2147483647 h 354"/>
              <a:gd name="T20" fmla="*/ 2147483647 w 105"/>
              <a:gd name="T21" fmla="*/ 2147483647 h 354"/>
              <a:gd name="T22" fmla="*/ 2147483647 w 105"/>
              <a:gd name="T23" fmla="*/ 2147483647 h 354"/>
              <a:gd name="T24" fmla="*/ 2147483647 w 105"/>
              <a:gd name="T25" fmla="*/ 2147483647 h 354"/>
              <a:gd name="T26" fmla="*/ 2147483647 w 105"/>
              <a:gd name="T27" fmla="*/ 2147483647 h 354"/>
              <a:gd name="T28" fmla="*/ 2147483647 w 105"/>
              <a:gd name="T29" fmla="*/ 2147483647 h 354"/>
              <a:gd name="T30" fmla="*/ 2147483647 w 105"/>
              <a:gd name="T31" fmla="*/ 0 h 3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5"/>
              <a:gd name="T49" fmla="*/ 0 h 354"/>
              <a:gd name="T50" fmla="*/ 105 w 105"/>
              <a:gd name="T51" fmla="*/ 354 h 3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5" h="354">
                <a:moveTo>
                  <a:pt x="1" y="0"/>
                </a:moveTo>
                <a:cubicBezTo>
                  <a:pt x="19" y="11"/>
                  <a:pt x="67" y="3"/>
                  <a:pt x="92" y="5"/>
                </a:cubicBezTo>
                <a:cubicBezTo>
                  <a:pt x="87" y="16"/>
                  <a:pt x="83" y="22"/>
                  <a:pt x="73" y="29"/>
                </a:cubicBezTo>
                <a:cubicBezTo>
                  <a:pt x="76" y="39"/>
                  <a:pt x="80" y="50"/>
                  <a:pt x="84" y="61"/>
                </a:cubicBezTo>
                <a:cubicBezTo>
                  <a:pt x="80" y="89"/>
                  <a:pt x="73" y="118"/>
                  <a:pt x="84" y="146"/>
                </a:cubicBezTo>
                <a:cubicBezTo>
                  <a:pt x="86" y="158"/>
                  <a:pt x="89" y="158"/>
                  <a:pt x="97" y="168"/>
                </a:cubicBezTo>
                <a:cubicBezTo>
                  <a:pt x="101" y="194"/>
                  <a:pt x="99" y="212"/>
                  <a:pt x="97" y="240"/>
                </a:cubicBezTo>
                <a:cubicBezTo>
                  <a:pt x="103" y="261"/>
                  <a:pt x="105" y="319"/>
                  <a:pt x="84" y="336"/>
                </a:cubicBezTo>
                <a:cubicBezTo>
                  <a:pt x="80" y="347"/>
                  <a:pt x="79" y="351"/>
                  <a:pt x="68" y="354"/>
                </a:cubicBezTo>
                <a:cubicBezTo>
                  <a:pt x="38" y="351"/>
                  <a:pt x="24" y="348"/>
                  <a:pt x="14" y="320"/>
                </a:cubicBezTo>
                <a:cubicBezTo>
                  <a:pt x="12" y="307"/>
                  <a:pt x="7" y="294"/>
                  <a:pt x="12" y="282"/>
                </a:cubicBezTo>
                <a:cubicBezTo>
                  <a:pt x="7" y="269"/>
                  <a:pt x="10" y="257"/>
                  <a:pt x="14" y="245"/>
                </a:cubicBezTo>
                <a:cubicBezTo>
                  <a:pt x="2" y="199"/>
                  <a:pt x="13" y="146"/>
                  <a:pt x="9" y="98"/>
                </a:cubicBezTo>
                <a:cubicBezTo>
                  <a:pt x="11" y="79"/>
                  <a:pt x="13" y="62"/>
                  <a:pt x="20" y="45"/>
                </a:cubicBezTo>
                <a:cubicBezTo>
                  <a:pt x="17" y="29"/>
                  <a:pt x="20" y="18"/>
                  <a:pt x="6" y="13"/>
                </a:cubicBezTo>
                <a:cubicBezTo>
                  <a:pt x="0" y="3"/>
                  <a:pt x="1" y="8"/>
                  <a:pt x="1" y="0"/>
                </a:cubicBez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round/>
                <a:headEnd/>
                <a:tailEnd/>
              </a14:hiddenLine>
            </a:ext>
          </a:extLst>
        </p:spPr>
        <p:txBody>
          <a:bodyPr wrap="none" lIns="139458" tIns="68505" rIns="139458" bIns="68505">
            <a:spAutoFit/>
          </a:bodyPr>
          <a:lstStyle/>
          <a:p>
            <a:endParaRPr lang="en-US"/>
          </a:p>
        </p:txBody>
      </p:sp>
      <p:sp>
        <p:nvSpPr>
          <p:cNvPr id="69669" name="Freeform 58"/>
          <p:cNvSpPr>
            <a:spLocks/>
          </p:cNvSpPr>
          <p:nvPr/>
        </p:nvSpPr>
        <p:spPr bwMode="auto">
          <a:xfrm>
            <a:off x="3536950" y="4168775"/>
            <a:ext cx="280988" cy="322263"/>
          </a:xfrm>
          <a:custGeom>
            <a:avLst/>
            <a:gdLst>
              <a:gd name="T0" fmla="*/ 2147483647 w 149"/>
              <a:gd name="T1" fmla="*/ 2147483647 h 376"/>
              <a:gd name="T2" fmla="*/ 2147483647 w 149"/>
              <a:gd name="T3" fmla="*/ 2147483647 h 376"/>
              <a:gd name="T4" fmla="*/ 2147483647 w 149"/>
              <a:gd name="T5" fmla="*/ 2147483647 h 376"/>
              <a:gd name="T6" fmla="*/ 2147483647 w 149"/>
              <a:gd name="T7" fmla="*/ 2147483647 h 376"/>
              <a:gd name="T8" fmla="*/ 2147483647 w 149"/>
              <a:gd name="T9" fmla="*/ 2147483647 h 376"/>
              <a:gd name="T10" fmla="*/ 2147483647 w 149"/>
              <a:gd name="T11" fmla="*/ 2147483647 h 376"/>
              <a:gd name="T12" fmla="*/ 2147483647 w 149"/>
              <a:gd name="T13" fmla="*/ 2147483647 h 376"/>
              <a:gd name="T14" fmla="*/ 2147483647 w 149"/>
              <a:gd name="T15" fmla="*/ 2147483647 h 376"/>
              <a:gd name="T16" fmla="*/ 2147483647 w 149"/>
              <a:gd name="T17" fmla="*/ 2147483647 h 376"/>
              <a:gd name="T18" fmla="*/ 2147483647 w 149"/>
              <a:gd name="T19" fmla="*/ 2147483647 h 376"/>
              <a:gd name="T20" fmla="*/ 2147483647 w 149"/>
              <a:gd name="T21" fmla="*/ 2147483647 h 376"/>
              <a:gd name="T22" fmla="*/ 2147483647 w 149"/>
              <a:gd name="T23" fmla="*/ 2147483647 h 376"/>
              <a:gd name="T24" fmla="*/ 2147483647 w 149"/>
              <a:gd name="T25" fmla="*/ 2147483647 h 376"/>
              <a:gd name="T26" fmla="*/ 2147483647 w 149"/>
              <a:gd name="T27" fmla="*/ 2147483647 h 376"/>
              <a:gd name="T28" fmla="*/ 2147483647 w 149"/>
              <a:gd name="T29" fmla="*/ 2147483647 h 376"/>
              <a:gd name="T30" fmla="*/ 2147483647 w 149"/>
              <a:gd name="T31" fmla="*/ 2147483647 h 376"/>
              <a:gd name="T32" fmla="*/ 2147483647 w 149"/>
              <a:gd name="T33" fmla="*/ 2147483647 h 376"/>
              <a:gd name="T34" fmla="*/ 2147483647 w 149"/>
              <a:gd name="T35" fmla="*/ 2147483647 h 3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9"/>
              <a:gd name="T55" fmla="*/ 0 h 376"/>
              <a:gd name="T56" fmla="*/ 149 w 149"/>
              <a:gd name="T57" fmla="*/ 376 h 3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9" h="376">
                <a:moveTo>
                  <a:pt x="141" y="20"/>
                </a:moveTo>
                <a:cubicBezTo>
                  <a:pt x="135" y="47"/>
                  <a:pt x="136" y="74"/>
                  <a:pt x="133" y="103"/>
                </a:cubicBezTo>
                <a:cubicBezTo>
                  <a:pt x="131" y="112"/>
                  <a:pt x="127" y="120"/>
                  <a:pt x="125" y="130"/>
                </a:cubicBezTo>
                <a:cubicBezTo>
                  <a:pt x="124" y="133"/>
                  <a:pt x="122" y="140"/>
                  <a:pt x="122" y="140"/>
                </a:cubicBezTo>
                <a:cubicBezTo>
                  <a:pt x="126" y="171"/>
                  <a:pt x="121" y="215"/>
                  <a:pt x="104" y="244"/>
                </a:cubicBezTo>
                <a:cubicBezTo>
                  <a:pt x="98" y="263"/>
                  <a:pt x="102" y="306"/>
                  <a:pt x="82" y="314"/>
                </a:cubicBezTo>
                <a:cubicBezTo>
                  <a:pt x="78" y="326"/>
                  <a:pt x="66" y="361"/>
                  <a:pt x="66" y="362"/>
                </a:cubicBezTo>
                <a:cubicBezTo>
                  <a:pt x="62" y="362"/>
                  <a:pt x="59" y="363"/>
                  <a:pt x="56" y="364"/>
                </a:cubicBezTo>
                <a:cubicBezTo>
                  <a:pt x="43" y="376"/>
                  <a:pt x="36" y="371"/>
                  <a:pt x="18" y="370"/>
                </a:cubicBezTo>
                <a:cubicBezTo>
                  <a:pt x="12" y="363"/>
                  <a:pt x="8" y="356"/>
                  <a:pt x="2" y="351"/>
                </a:cubicBezTo>
                <a:cubicBezTo>
                  <a:pt x="0" y="336"/>
                  <a:pt x="0" y="329"/>
                  <a:pt x="5" y="316"/>
                </a:cubicBezTo>
                <a:cubicBezTo>
                  <a:pt x="7" y="287"/>
                  <a:pt x="1" y="247"/>
                  <a:pt x="8" y="220"/>
                </a:cubicBezTo>
                <a:cubicBezTo>
                  <a:pt x="9" y="211"/>
                  <a:pt x="21" y="199"/>
                  <a:pt x="21" y="199"/>
                </a:cubicBezTo>
                <a:cubicBezTo>
                  <a:pt x="22" y="168"/>
                  <a:pt x="17" y="133"/>
                  <a:pt x="34" y="106"/>
                </a:cubicBezTo>
                <a:cubicBezTo>
                  <a:pt x="36" y="95"/>
                  <a:pt x="42" y="74"/>
                  <a:pt x="42" y="74"/>
                </a:cubicBezTo>
                <a:cubicBezTo>
                  <a:pt x="45" y="3"/>
                  <a:pt x="33" y="0"/>
                  <a:pt x="80" y="18"/>
                </a:cubicBezTo>
                <a:cubicBezTo>
                  <a:pt x="108" y="14"/>
                  <a:pt x="99" y="13"/>
                  <a:pt x="122" y="18"/>
                </a:cubicBezTo>
                <a:cubicBezTo>
                  <a:pt x="144" y="22"/>
                  <a:pt x="149" y="28"/>
                  <a:pt x="141" y="20"/>
                </a:cubicBez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round/>
                <a:headEnd/>
                <a:tailEnd/>
              </a14:hiddenLine>
            </a:ext>
          </a:extLst>
        </p:spPr>
        <p:txBody>
          <a:bodyPr wrap="none" lIns="139458" tIns="68505" rIns="139458" bIns="68505">
            <a:spAutoFit/>
          </a:bodyPr>
          <a:lstStyle/>
          <a:p>
            <a:endParaRPr lang="en-US"/>
          </a:p>
        </p:txBody>
      </p:sp>
      <p:sp>
        <p:nvSpPr>
          <p:cNvPr id="69670" name="Freeform 59"/>
          <p:cNvSpPr>
            <a:spLocks/>
          </p:cNvSpPr>
          <p:nvPr/>
        </p:nvSpPr>
        <p:spPr bwMode="auto">
          <a:xfrm>
            <a:off x="3278188" y="3808413"/>
            <a:ext cx="280987" cy="322262"/>
          </a:xfrm>
          <a:custGeom>
            <a:avLst/>
            <a:gdLst>
              <a:gd name="T0" fmla="*/ 2147483647 w 96"/>
              <a:gd name="T1" fmla="*/ 2147483647 h 504"/>
              <a:gd name="T2" fmla="*/ 2147483647 w 96"/>
              <a:gd name="T3" fmla="*/ 2147483647 h 504"/>
              <a:gd name="T4" fmla="*/ 2147483647 w 96"/>
              <a:gd name="T5" fmla="*/ 2147483647 h 504"/>
              <a:gd name="T6" fmla="*/ 2147483647 w 96"/>
              <a:gd name="T7" fmla="*/ 2147483647 h 504"/>
              <a:gd name="T8" fmla="*/ 2147483647 w 96"/>
              <a:gd name="T9" fmla="*/ 2147483647 h 504"/>
              <a:gd name="T10" fmla="*/ 2147483647 w 96"/>
              <a:gd name="T11" fmla="*/ 2147483647 h 504"/>
              <a:gd name="T12" fmla="*/ 2147483647 w 96"/>
              <a:gd name="T13" fmla="*/ 2147483647 h 504"/>
              <a:gd name="T14" fmla="*/ 2147483647 w 96"/>
              <a:gd name="T15" fmla="*/ 2147483647 h 504"/>
              <a:gd name="T16" fmla="*/ 2147483647 w 96"/>
              <a:gd name="T17" fmla="*/ 2147483647 h 504"/>
              <a:gd name="T18" fmla="*/ 2147483647 w 96"/>
              <a:gd name="T19" fmla="*/ 2147483647 h 504"/>
              <a:gd name="T20" fmla="*/ 2147483647 w 96"/>
              <a:gd name="T21" fmla="*/ 2147483647 h 504"/>
              <a:gd name="T22" fmla="*/ 2147483647 w 96"/>
              <a:gd name="T23" fmla="*/ 2147483647 h 504"/>
              <a:gd name="T24" fmla="*/ 2147483647 w 96"/>
              <a:gd name="T25" fmla="*/ 2147483647 h 504"/>
              <a:gd name="T26" fmla="*/ 2147483647 w 96"/>
              <a:gd name="T27" fmla="*/ 2147483647 h 5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
              <a:gd name="T43" fmla="*/ 0 h 504"/>
              <a:gd name="T44" fmla="*/ 96 w 96"/>
              <a:gd name="T45" fmla="*/ 504 h 5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6" h="504">
                <a:moveTo>
                  <a:pt x="26" y="486"/>
                </a:moveTo>
                <a:cubicBezTo>
                  <a:pt x="50" y="492"/>
                  <a:pt x="38" y="489"/>
                  <a:pt x="61" y="494"/>
                </a:cubicBezTo>
                <a:cubicBezTo>
                  <a:pt x="69" y="480"/>
                  <a:pt x="66" y="465"/>
                  <a:pt x="72" y="451"/>
                </a:cubicBezTo>
                <a:cubicBezTo>
                  <a:pt x="77" y="408"/>
                  <a:pt x="82" y="366"/>
                  <a:pt x="72" y="323"/>
                </a:cubicBezTo>
                <a:cubicBezTo>
                  <a:pt x="73" y="288"/>
                  <a:pt x="75" y="247"/>
                  <a:pt x="88" y="214"/>
                </a:cubicBezTo>
                <a:cubicBezTo>
                  <a:pt x="93" y="179"/>
                  <a:pt x="89" y="192"/>
                  <a:pt x="96" y="174"/>
                </a:cubicBezTo>
                <a:cubicBezTo>
                  <a:pt x="94" y="116"/>
                  <a:pt x="92" y="96"/>
                  <a:pt x="88" y="51"/>
                </a:cubicBezTo>
                <a:cubicBezTo>
                  <a:pt x="90" y="21"/>
                  <a:pt x="89" y="26"/>
                  <a:pt x="77" y="6"/>
                </a:cubicBezTo>
                <a:cubicBezTo>
                  <a:pt x="43" y="8"/>
                  <a:pt x="39" y="0"/>
                  <a:pt x="29" y="25"/>
                </a:cubicBezTo>
                <a:cubicBezTo>
                  <a:pt x="31" y="56"/>
                  <a:pt x="37" y="90"/>
                  <a:pt x="26" y="121"/>
                </a:cubicBezTo>
                <a:cubicBezTo>
                  <a:pt x="49" y="199"/>
                  <a:pt x="0" y="279"/>
                  <a:pt x="32" y="363"/>
                </a:cubicBezTo>
                <a:cubicBezTo>
                  <a:pt x="33" y="379"/>
                  <a:pt x="34" y="390"/>
                  <a:pt x="40" y="406"/>
                </a:cubicBezTo>
                <a:cubicBezTo>
                  <a:pt x="34" y="428"/>
                  <a:pt x="29" y="450"/>
                  <a:pt x="24" y="473"/>
                </a:cubicBezTo>
                <a:cubicBezTo>
                  <a:pt x="25" y="479"/>
                  <a:pt x="44" y="504"/>
                  <a:pt x="26" y="486"/>
                </a:cubicBez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round/>
                <a:headEnd/>
                <a:tailEnd/>
              </a14:hiddenLine>
            </a:ext>
          </a:extLst>
        </p:spPr>
        <p:txBody>
          <a:bodyPr wrap="none" lIns="139458" tIns="68505" rIns="139458" bIns="68505">
            <a:spAutoFit/>
          </a:bodyPr>
          <a:lstStyle/>
          <a:p>
            <a:endParaRPr lang="en-US"/>
          </a:p>
        </p:txBody>
      </p:sp>
      <p:sp>
        <p:nvSpPr>
          <p:cNvPr id="69671" name="Freeform 60"/>
          <p:cNvSpPr>
            <a:spLocks/>
          </p:cNvSpPr>
          <p:nvPr/>
        </p:nvSpPr>
        <p:spPr bwMode="auto">
          <a:xfrm>
            <a:off x="3619500" y="3795713"/>
            <a:ext cx="280988" cy="322262"/>
          </a:xfrm>
          <a:custGeom>
            <a:avLst/>
            <a:gdLst>
              <a:gd name="T0" fmla="*/ 2147483647 w 150"/>
              <a:gd name="T1" fmla="*/ 2147483647 h 410"/>
              <a:gd name="T2" fmla="*/ 2147483647 w 150"/>
              <a:gd name="T3" fmla="*/ 2147483647 h 410"/>
              <a:gd name="T4" fmla="*/ 2147483647 w 150"/>
              <a:gd name="T5" fmla="*/ 2147483647 h 410"/>
              <a:gd name="T6" fmla="*/ 2147483647 w 150"/>
              <a:gd name="T7" fmla="*/ 2147483647 h 410"/>
              <a:gd name="T8" fmla="*/ 2147483647 w 150"/>
              <a:gd name="T9" fmla="*/ 2147483647 h 410"/>
              <a:gd name="T10" fmla="*/ 2147483647 w 150"/>
              <a:gd name="T11" fmla="*/ 2147483647 h 410"/>
              <a:gd name="T12" fmla="*/ 2147483647 w 150"/>
              <a:gd name="T13" fmla="*/ 2147483647 h 410"/>
              <a:gd name="T14" fmla="*/ 2147483647 w 150"/>
              <a:gd name="T15" fmla="*/ 2147483647 h 410"/>
              <a:gd name="T16" fmla="*/ 2147483647 w 150"/>
              <a:gd name="T17" fmla="*/ 2147483647 h 410"/>
              <a:gd name="T18" fmla="*/ 2147483647 w 150"/>
              <a:gd name="T19" fmla="*/ 2147483647 h 410"/>
              <a:gd name="T20" fmla="*/ 2147483647 w 150"/>
              <a:gd name="T21" fmla="*/ 0 h 410"/>
              <a:gd name="T22" fmla="*/ 2147483647 w 150"/>
              <a:gd name="T23" fmla="*/ 2147483647 h 410"/>
              <a:gd name="T24" fmla="*/ 2147483647 w 150"/>
              <a:gd name="T25" fmla="*/ 2147483647 h 410"/>
              <a:gd name="T26" fmla="*/ 2147483647 w 150"/>
              <a:gd name="T27" fmla="*/ 2147483647 h 410"/>
              <a:gd name="T28" fmla="*/ 2147483647 w 150"/>
              <a:gd name="T29" fmla="*/ 2147483647 h 410"/>
              <a:gd name="T30" fmla="*/ 2147483647 w 150"/>
              <a:gd name="T31" fmla="*/ 2147483647 h 410"/>
              <a:gd name="T32" fmla="*/ 2147483647 w 150"/>
              <a:gd name="T33" fmla="*/ 2147483647 h 410"/>
              <a:gd name="T34" fmla="*/ 2147483647 w 150"/>
              <a:gd name="T35" fmla="*/ 2147483647 h 410"/>
              <a:gd name="T36" fmla="*/ 2147483647 w 150"/>
              <a:gd name="T37" fmla="*/ 2147483647 h 410"/>
              <a:gd name="T38" fmla="*/ 2147483647 w 150"/>
              <a:gd name="T39" fmla="*/ 2147483647 h 410"/>
              <a:gd name="T40" fmla="*/ 2147483647 w 150"/>
              <a:gd name="T41" fmla="*/ 2147483647 h 410"/>
              <a:gd name="T42" fmla="*/ 2147483647 w 150"/>
              <a:gd name="T43" fmla="*/ 2147483647 h 410"/>
              <a:gd name="T44" fmla="*/ 2147483647 w 150"/>
              <a:gd name="T45" fmla="*/ 2147483647 h 410"/>
              <a:gd name="T46" fmla="*/ 2147483647 w 150"/>
              <a:gd name="T47" fmla="*/ 2147483647 h 4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0"/>
              <a:gd name="T73" fmla="*/ 0 h 410"/>
              <a:gd name="T74" fmla="*/ 150 w 150"/>
              <a:gd name="T75" fmla="*/ 410 h 41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0" h="410">
                <a:moveTo>
                  <a:pt x="5" y="381"/>
                </a:moveTo>
                <a:cubicBezTo>
                  <a:pt x="18" y="394"/>
                  <a:pt x="19" y="403"/>
                  <a:pt x="40" y="410"/>
                </a:cubicBezTo>
                <a:cubicBezTo>
                  <a:pt x="55" y="408"/>
                  <a:pt x="66" y="407"/>
                  <a:pt x="80" y="402"/>
                </a:cubicBezTo>
                <a:cubicBezTo>
                  <a:pt x="98" y="383"/>
                  <a:pt x="80" y="405"/>
                  <a:pt x="93" y="362"/>
                </a:cubicBezTo>
                <a:cubicBezTo>
                  <a:pt x="101" y="335"/>
                  <a:pt x="109" y="307"/>
                  <a:pt x="114" y="280"/>
                </a:cubicBezTo>
                <a:cubicBezTo>
                  <a:pt x="111" y="260"/>
                  <a:pt x="115" y="232"/>
                  <a:pt x="128" y="216"/>
                </a:cubicBezTo>
                <a:cubicBezTo>
                  <a:pt x="130" y="207"/>
                  <a:pt x="136" y="192"/>
                  <a:pt x="136" y="192"/>
                </a:cubicBezTo>
                <a:cubicBezTo>
                  <a:pt x="136" y="167"/>
                  <a:pt x="135" y="141"/>
                  <a:pt x="138" y="117"/>
                </a:cubicBezTo>
                <a:cubicBezTo>
                  <a:pt x="138" y="111"/>
                  <a:pt x="144" y="101"/>
                  <a:pt x="144" y="101"/>
                </a:cubicBezTo>
                <a:cubicBezTo>
                  <a:pt x="144" y="86"/>
                  <a:pt x="150" y="63"/>
                  <a:pt x="146" y="48"/>
                </a:cubicBezTo>
                <a:cubicBezTo>
                  <a:pt x="144" y="30"/>
                  <a:pt x="144" y="11"/>
                  <a:pt x="130" y="0"/>
                </a:cubicBezTo>
                <a:cubicBezTo>
                  <a:pt x="117" y="6"/>
                  <a:pt x="105" y="7"/>
                  <a:pt x="93" y="13"/>
                </a:cubicBezTo>
                <a:cubicBezTo>
                  <a:pt x="84" y="27"/>
                  <a:pt x="91" y="38"/>
                  <a:pt x="77" y="53"/>
                </a:cubicBezTo>
                <a:cubicBezTo>
                  <a:pt x="83" y="77"/>
                  <a:pt x="81" y="118"/>
                  <a:pt x="66" y="138"/>
                </a:cubicBezTo>
                <a:cubicBezTo>
                  <a:pt x="63" y="146"/>
                  <a:pt x="59" y="153"/>
                  <a:pt x="58" y="162"/>
                </a:cubicBezTo>
                <a:cubicBezTo>
                  <a:pt x="53" y="185"/>
                  <a:pt x="58" y="199"/>
                  <a:pt x="42" y="216"/>
                </a:cubicBezTo>
                <a:cubicBezTo>
                  <a:pt x="41" y="219"/>
                  <a:pt x="41" y="222"/>
                  <a:pt x="40" y="226"/>
                </a:cubicBezTo>
                <a:cubicBezTo>
                  <a:pt x="38" y="228"/>
                  <a:pt x="34" y="229"/>
                  <a:pt x="34" y="232"/>
                </a:cubicBezTo>
                <a:cubicBezTo>
                  <a:pt x="32" y="237"/>
                  <a:pt x="33" y="244"/>
                  <a:pt x="32" y="250"/>
                </a:cubicBezTo>
                <a:cubicBezTo>
                  <a:pt x="31" y="252"/>
                  <a:pt x="30" y="255"/>
                  <a:pt x="29" y="258"/>
                </a:cubicBezTo>
                <a:cubicBezTo>
                  <a:pt x="26" y="290"/>
                  <a:pt x="20" y="317"/>
                  <a:pt x="16" y="349"/>
                </a:cubicBezTo>
                <a:cubicBezTo>
                  <a:pt x="14" y="359"/>
                  <a:pt x="17" y="372"/>
                  <a:pt x="10" y="381"/>
                </a:cubicBezTo>
                <a:cubicBezTo>
                  <a:pt x="7" y="383"/>
                  <a:pt x="5" y="386"/>
                  <a:pt x="2" y="386"/>
                </a:cubicBezTo>
                <a:cubicBezTo>
                  <a:pt x="0" y="386"/>
                  <a:pt x="4" y="382"/>
                  <a:pt x="5" y="381"/>
                </a:cubicBez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round/>
                <a:headEnd/>
                <a:tailEnd/>
              </a14:hiddenLine>
            </a:ext>
          </a:extLst>
        </p:spPr>
        <p:txBody>
          <a:bodyPr wrap="none" lIns="139458" tIns="68505" rIns="139458" bIns="68505">
            <a:spAutoFit/>
          </a:bodyPr>
          <a:lstStyle/>
          <a:p>
            <a:endParaRPr lang="en-US"/>
          </a:p>
        </p:txBody>
      </p:sp>
      <p:sp>
        <p:nvSpPr>
          <p:cNvPr id="69672" name="Rectangle 61"/>
          <p:cNvSpPr>
            <a:spLocks noChangeArrowheads="1"/>
          </p:cNvSpPr>
          <p:nvPr/>
        </p:nvSpPr>
        <p:spPr bwMode="auto">
          <a:xfrm>
            <a:off x="1808163" y="5091113"/>
            <a:ext cx="130175"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5600">
                <a:solidFill>
                  <a:srgbClr val="000000"/>
                </a:solidFill>
                <a:latin typeface="Kruti Dev 010" charset="0"/>
              </a:rPr>
              <a:t>(</a:t>
            </a:r>
            <a:endParaRPr lang="en-US" sz="2400">
              <a:latin typeface="Kruti Dev 010" charset="0"/>
            </a:endParaRPr>
          </a:p>
        </p:txBody>
      </p:sp>
      <p:sp>
        <p:nvSpPr>
          <p:cNvPr id="69673" name="Rectangle 62"/>
          <p:cNvSpPr>
            <a:spLocks noChangeArrowheads="1"/>
          </p:cNvSpPr>
          <p:nvPr/>
        </p:nvSpPr>
        <p:spPr bwMode="auto">
          <a:xfrm>
            <a:off x="3241675" y="5081588"/>
            <a:ext cx="449263"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5600">
                <a:solidFill>
                  <a:srgbClr val="000000"/>
                </a:solidFill>
                <a:latin typeface="Kruti Dev 010" charset="0"/>
              </a:rPr>
              <a:t>)</a:t>
            </a:r>
            <a:endParaRPr lang="en-US" sz="2400">
              <a:latin typeface="Kruti Dev 010" charset="0"/>
            </a:endParaRPr>
          </a:p>
        </p:txBody>
      </p:sp>
      <p:sp>
        <p:nvSpPr>
          <p:cNvPr id="69674" name="Rectangle 63"/>
          <p:cNvSpPr>
            <a:spLocks noChangeArrowheads="1"/>
          </p:cNvSpPr>
          <p:nvPr/>
        </p:nvSpPr>
        <p:spPr bwMode="auto">
          <a:xfrm>
            <a:off x="4979988" y="1119188"/>
            <a:ext cx="4708525" cy="61499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Kruti Dev 010" charset="0"/>
            </a:endParaRPr>
          </a:p>
        </p:txBody>
      </p:sp>
      <p:pic>
        <p:nvPicPr>
          <p:cNvPr id="69675" name="Picture 64"/>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967288" y="404813"/>
            <a:ext cx="4738687" cy="691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76" name="Rectangle 65"/>
          <p:cNvSpPr>
            <a:spLocks noChangeArrowheads="1"/>
          </p:cNvSpPr>
          <p:nvPr/>
        </p:nvSpPr>
        <p:spPr bwMode="auto">
          <a:xfrm>
            <a:off x="4968875" y="404813"/>
            <a:ext cx="4706938" cy="6875462"/>
          </a:xfrm>
          <a:prstGeom prst="rect">
            <a:avLst/>
          </a:prstGeom>
          <a:solidFill>
            <a:schemeClr val="tx1">
              <a:alpha val="50195"/>
            </a:schemeClr>
          </a:solidFill>
          <a:ln w="12700">
            <a:solidFill>
              <a:schemeClr val="tx1"/>
            </a:solidFill>
            <a:miter lim="800000"/>
            <a:headEnd/>
            <a:tailEnd/>
          </a:ln>
        </p:spPr>
        <p:txBody>
          <a:bodyPr wrap="none" anchor="ctr"/>
          <a:lstStyle/>
          <a:p>
            <a:endParaRPr lang="en-US">
              <a:latin typeface="Kruti Dev 010" charset="0"/>
            </a:endParaRPr>
          </a:p>
        </p:txBody>
      </p:sp>
      <p:sp>
        <p:nvSpPr>
          <p:cNvPr id="69677" name="Rectangle 66"/>
          <p:cNvSpPr>
            <a:spLocks noChangeArrowheads="1"/>
          </p:cNvSpPr>
          <p:nvPr/>
        </p:nvSpPr>
        <p:spPr bwMode="auto">
          <a:xfrm>
            <a:off x="5011738" y="433388"/>
            <a:ext cx="4694237" cy="6821487"/>
          </a:xfrm>
          <a:prstGeom prst="rect">
            <a:avLst/>
          </a:prstGeom>
          <a:noFill/>
          <a:ln w="133350">
            <a:solidFill>
              <a:srgbClr val="1822CD"/>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Kruti Dev 010" charset="0"/>
            </a:endParaRPr>
          </a:p>
        </p:txBody>
      </p:sp>
      <p:sp>
        <p:nvSpPr>
          <p:cNvPr id="878660" name="Rectangle 68"/>
          <p:cNvSpPr>
            <a:spLocks noChangeArrowheads="1"/>
          </p:cNvSpPr>
          <p:nvPr/>
        </p:nvSpPr>
        <p:spPr bwMode="auto">
          <a:xfrm>
            <a:off x="2205038" y="3279775"/>
            <a:ext cx="1135062" cy="430213"/>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defRPr/>
            </a:pPr>
            <a:r>
              <a:rPr lang="en-US" sz="2800" b="1">
                <a:solidFill>
                  <a:schemeClr val="hlink"/>
                </a:solidFill>
                <a:latin typeface="Kruti Dev 010" charset="0"/>
              </a:rPr>
              <a:t>ƒ </a:t>
            </a:r>
            <a:r>
              <a:rPr lang="ja-JP" altLang="en-US" sz="2800" b="1">
                <a:solidFill>
                  <a:schemeClr val="hlink"/>
                </a:solidFill>
                <a:latin typeface="Kruti Dev 010" charset="0"/>
              </a:rPr>
              <a:t>’</a:t>
            </a:r>
            <a:r>
              <a:rPr lang="en-US" sz="2800" b="1">
                <a:solidFill>
                  <a:schemeClr val="hlink"/>
                </a:solidFill>
                <a:latin typeface="Kruti Dev 010" charset="0"/>
              </a:rPr>
              <a:t>kew,y</a:t>
            </a:r>
            <a:endParaRPr lang="en-US" sz="2800">
              <a:solidFill>
                <a:schemeClr val="hlink"/>
              </a:solidFill>
              <a:latin typeface="Kruti Dev 010" charset="0"/>
            </a:endParaRPr>
          </a:p>
        </p:txBody>
      </p:sp>
      <p:sp>
        <p:nvSpPr>
          <p:cNvPr id="878661" name="Rectangle 69"/>
          <p:cNvSpPr>
            <a:spLocks noChangeArrowheads="1"/>
          </p:cNvSpPr>
          <p:nvPr/>
        </p:nvSpPr>
        <p:spPr bwMode="auto">
          <a:xfrm>
            <a:off x="2130425" y="3816350"/>
            <a:ext cx="1014413" cy="430213"/>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defRPr/>
            </a:pPr>
            <a:r>
              <a:rPr lang="en-US" sz="2800" b="1">
                <a:solidFill>
                  <a:schemeClr val="hlink"/>
                </a:solidFill>
                <a:latin typeface="Kruti Dev 010" charset="0"/>
              </a:rPr>
              <a:t>„</a:t>
            </a:r>
            <a:r>
              <a:rPr lang="ja-JP" altLang="en-US" sz="2800" b="1">
                <a:solidFill>
                  <a:schemeClr val="hlink"/>
                </a:solidFill>
                <a:latin typeface="Kruti Dev 010" charset="0"/>
              </a:rPr>
              <a:t>’</a:t>
            </a:r>
            <a:r>
              <a:rPr lang="en-US" sz="2800" b="1">
                <a:solidFill>
                  <a:schemeClr val="hlink"/>
                </a:solidFill>
                <a:latin typeface="Kruti Dev 010" charset="0"/>
              </a:rPr>
              <a:t>kew,y</a:t>
            </a:r>
          </a:p>
        </p:txBody>
      </p:sp>
      <p:sp>
        <p:nvSpPr>
          <p:cNvPr id="878662" name="Rectangle 70"/>
          <p:cNvSpPr>
            <a:spLocks noChangeArrowheads="1"/>
          </p:cNvSpPr>
          <p:nvPr/>
        </p:nvSpPr>
        <p:spPr bwMode="auto">
          <a:xfrm>
            <a:off x="2311400" y="4573588"/>
            <a:ext cx="1081088" cy="52387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pPr algn="l">
              <a:defRPr/>
            </a:pPr>
            <a:r>
              <a:rPr lang="en-US" sz="2800" b="1">
                <a:solidFill>
                  <a:schemeClr val="hlink"/>
                </a:solidFill>
                <a:latin typeface="Kruti Dev 010" charset="0"/>
              </a:rPr>
              <a:t>„ jktk</a:t>
            </a:r>
          </a:p>
        </p:txBody>
      </p:sp>
      <p:sp>
        <p:nvSpPr>
          <p:cNvPr id="878663" name="Rectangle 71"/>
          <p:cNvSpPr>
            <a:spLocks noChangeArrowheads="1"/>
          </p:cNvSpPr>
          <p:nvPr/>
        </p:nvSpPr>
        <p:spPr bwMode="auto">
          <a:xfrm>
            <a:off x="2095500" y="4103688"/>
            <a:ext cx="1050925" cy="52387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pPr algn="l">
              <a:defRPr/>
            </a:pPr>
            <a:r>
              <a:rPr lang="en-US" sz="2800" b="1">
                <a:solidFill>
                  <a:schemeClr val="hlink"/>
                </a:solidFill>
                <a:latin typeface="Kruti Dev 010" charset="0"/>
              </a:rPr>
              <a:t>ƒ jktk</a:t>
            </a:r>
          </a:p>
        </p:txBody>
      </p:sp>
      <p:sp>
        <p:nvSpPr>
          <p:cNvPr id="878664" name="Oval 72"/>
          <p:cNvSpPr>
            <a:spLocks noChangeArrowheads="1"/>
          </p:cNvSpPr>
          <p:nvPr/>
        </p:nvSpPr>
        <p:spPr bwMode="auto">
          <a:xfrm>
            <a:off x="3136900" y="3541713"/>
            <a:ext cx="914400" cy="914400"/>
          </a:xfrm>
          <a:prstGeom prst="ellipse">
            <a:avLst/>
          </a:prstGeom>
          <a:noFill/>
          <a:ln w="76200">
            <a:solidFill>
              <a:schemeClr val="hlink"/>
            </a:solidFill>
            <a:round/>
            <a:headEnd/>
            <a:tailEnd/>
          </a:ln>
          <a:effectLst>
            <a:outerShdw blurRad="63500" dist="81320" dir="3080412"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69683" name="Rectangle 78"/>
          <p:cNvSpPr>
            <a:spLocks noChangeArrowheads="1"/>
          </p:cNvSpPr>
          <p:nvPr/>
        </p:nvSpPr>
        <p:spPr bwMode="auto">
          <a:xfrm>
            <a:off x="2243138" y="468313"/>
            <a:ext cx="839787"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3200" b="1">
                <a:solidFill>
                  <a:srgbClr val="000000"/>
                </a:solidFill>
                <a:latin typeface="Kruti Dev 010" charset="0"/>
              </a:rPr>
              <a:t>;gks</a:t>
            </a:r>
            <a:r>
              <a:rPr lang="ja-JP" altLang="en-US" sz="3200" b="1">
                <a:solidFill>
                  <a:srgbClr val="000000"/>
                </a:solidFill>
                <a:latin typeface="Kruti Dev 010" charset="0"/>
              </a:rPr>
              <a:t>’</a:t>
            </a:r>
            <a:r>
              <a:rPr lang="en-US" altLang="ja-JP" sz="3200" b="1">
                <a:solidFill>
                  <a:srgbClr val="000000"/>
                </a:solidFill>
                <a:latin typeface="Kruti Dev 010" charset="0"/>
              </a:rPr>
              <a:t>kq</a:t>
            </a:r>
            <a:endParaRPr lang="en-US" sz="3200">
              <a:latin typeface="Kruti Dev 010" charset="0"/>
            </a:endParaRPr>
          </a:p>
        </p:txBody>
      </p:sp>
      <p:sp>
        <p:nvSpPr>
          <p:cNvPr id="69684" name="Rectangle 79"/>
          <p:cNvSpPr>
            <a:spLocks noChangeArrowheads="1"/>
          </p:cNvSpPr>
          <p:nvPr/>
        </p:nvSpPr>
        <p:spPr bwMode="auto">
          <a:xfrm>
            <a:off x="2217738" y="1835150"/>
            <a:ext cx="11430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3200" b="1">
                <a:solidFill>
                  <a:srgbClr val="000000"/>
                </a:solidFill>
                <a:latin typeface="Kruti Dev 010" charset="0"/>
              </a:rPr>
              <a:t>U;kf;;ksa</a:t>
            </a:r>
          </a:p>
        </p:txBody>
      </p:sp>
      <p:sp>
        <p:nvSpPr>
          <p:cNvPr id="69685" name="Rectangle 80"/>
          <p:cNvSpPr>
            <a:spLocks noChangeArrowheads="1"/>
          </p:cNvSpPr>
          <p:nvPr/>
        </p:nvSpPr>
        <p:spPr bwMode="auto">
          <a:xfrm>
            <a:off x="2403475" y="2249488"/>
            <a:ext cx="534988"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3200" b="1">
                <a:solidFill>
                  <a:srgbClr val="000000"/>
                </a:solidFill>
                <a:latin typeface="Kruti Dev 010" charset="0"/>
              </a:rPr>
              <a:t>:Fk</a:t>
            </a:r>
          </a:p>
        </p:txBody>
      </p:sp>
      <p:grpSp>
        <p:nvGrpSpPr>
          <p:cNvPr id="69686" name="Group 83"/>
          <p:cNvGrpSpPr>
            <a:grpSpLocks/>
          </p:cNvGrpSpPr>
          <p:nvPr/>
        </p:nvGrpSpPr>
        <p:grpSpPr bwMode="auto">
          <a:xfrm>
            <a:off x="5340350" y="5981700"/>
            <a:ext cx="4025900" cy="954088"/>
            <a:chOff x="3409" y="3768"/>
            <a:chExt cx="2536" cy="601"/>
          </a:xfrm>
        </p:grpSpPr>
        <p:sp>
          <p:nvSpPr>
            <p:cNvPr id="878676" name="AutoShape 84"/>
            <p:cNvSpPr>
              <a:spLocks noChangeArrowheads="1"/>
            </p:cNvSpPr>
            <p:nvPr/>
          </p:nvSpPr>
          <p:spPr bwMode="auto">
            <a:xfrm>
              <a:off x="3409" y="3801"/>
              <a:ext cx="2536" cy="518"/>
            </a:xfrm>
            <a:prstGeom prst="roundRect">
              <a:avLst>
                <a:gd name="adj" fmla="val 16667"/>
              </a:avLst>
            </a:prstGeom>
            <a:noFill/>
            <a:ln w="57150">
              <a:solidFill>
                <a:schemeClr val="bg1"/>
              </a:solidFill>
              <a:round/>
              <a:headEnd/>
              <a:tailEnd/>
            </a:ln>
            <a:effectLst>
              <a:outerShdw blurRad="63500" dist="46662" dir="3284183" algn="ctr" rotWithShape="0">
                <a:schemeClr val="tx1">
                  <a:alpha val="74997"/>
                </a:schemeClr>
              </a:outerShdw>
            </a:effectLst>
            <a:extLst>
              <a:ext uri="{909E8E84-426E-40dd-AFC4-6F175D3DCCD1}">
                <a14:hiddenFill xmlns:a14="http://schemas.microsoft.com/office/drawing/2010/main">
                  <a:solidFill>
                    <a:srgbClr val="FFFFFF"/>
                  </a:solidFill>
                </a14:hiddenFill>
              </a:ext>
            </a:extLst>
          </p:spPr>
          <p:txBody>
            <a:bodyPr wrap="none" anchor="ctr"/>
            <a:lstStyle/>
            <a:p>
              <a:pPr>
                <a:defRPr/>
              </a:pPr>
              <a:endParaRPr lang="en-US" dirty="0">
                <a:latin typeface="Kruti Dev 010" pitchFamily="2" charset="0"/>
                <a:ea typeface="+mn-ea"/>
                <a:cs typeface="+mn-cs"/>
              </a:endParaRPr>
            </a:p>
          </p:txBody>
        </p:sp>
        <p:sp>
          <p:nvSpPr>
            <p:cNvPr id="878677" name="Text Box 85"/>
            <p:cNvSpPr txBox="1">
              <a:spLocks noChangeArrowheads="1"/>
            </p:cNvSpPr>
            <p:nvPr/>
          </p:nvSpPr>
          <p:spPr bwMode="auto">
            <a:xfrm>
              <a:off x="3433" y="3768"/>
              <a:ext cx="2492" cy="601"/>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p>
              <a:pPr algn="ctr">
                <a:spcBef>
                  <a:spcPts val="0"/>
                </a:spcBef>
                <a:defRPr/>
              </a:pPr>
              <a:r>
                <a:rPr lang="en-US" sz="2800" b="1" dirty="0">
                  <a:ln>
                    <a:solidFill>
                      <a:schemeClr val="bg1"/>
                    </a:solidFill>
                  </a:ln>
                  <a:solidFill>
                    <a:schemeClr val="bg1"/>
                  </a:solidFill>
                  <a:latin typeface="Kruti Dev 010" pitchFamily="2" charset="0"/>
                  <a:ea typeface="+mn-ea"/>
                  <a:cs typeface="+mn-cs"/>
                </a:rPr>
                <a:t>vuqekur % ckbZcy dky[kaM</a:t>
              </a:r>
            </a:p>
            <a:p>
              <a:pPr algn="ctr">
                <a:spcBef>
                  <a:spcPts val="0"/>
                </a:spcBef>
                <a:defRPr/>
              </a:pPr>
              <a:r>
                <a:rPr lang="en-US" sz="2800" b="1" dirty="0" err="1">
                  <a:ln>
                    <a:solidFill>
                      <a:schemeClr val="bg1"/>
                    </a:solidFill>
                  </a:ln>
                  <a:solidFill>
                    <a:schemeClr val="bg1"/>
                  </a:solidFill>
                  <a:latin typeface="Kruti Dev 010" pitchFamily="2" charset="0"/>
                  <a:ea typeface="+mn-ea"/>
                  <a:cs typeface="+mn-cs"/>
                </a:rPr>
                <a:t>ƒ</a:t>
              </a:r>
              <a:r>
                <a:rPr lang="en-US" sz="2800" b="1" dirty="0" err="1">
                  <a:ln>
                    <a:solidFill>
                      <a:schemeClr val="bg1"/>
                    </a:solidFill>
                  </a:ln>
                  <a:solidFill>
                    <a:schemeClr val="bg1"/>
                  </a:solidFill>
                  <a:latin typeface="Kruti Dev 010"/>
                  <a:ea typeface="+mn-ea"/>
                  <a:cs typeface="+mn-cs"/>
                </a:rPr>
                <a:t>ŒŒŒ</a:t>
              </a:r>
              <a:r>
                <a:rPr lang="en-US" sz="2800" b="1" dirty="0">
                  <a:ln>
                    <a:solidFill>
                      <a:schemeClr val="bg1"/>
                    </a:solidFill>
                  </a:ln>
                  <a:solidFill>
                    <a:schemeClr val="bg1"/>
                  </a:solidFill>
                  <a:latin typeface="Kruti Dev 010" pitchFamily="2" charset="0"/>
                  <a:ea typeface="+mn-ea"/>
                  <a:cs typeface="+mn-cs"/>
                </a:rPr>
                <a:t> ch-lh-</a:t>
              </a:r>
            </a:p>
          </p:txBody>
        </p:sp>
      </p:grpSp>
      <p:grpSp>
        <p:nvGrpSpPr>
          <p:cNvPr id="69687" name="Group 88"/>
          <p:cNvGrpSpPr>
            <a:grpSpLocks/>
          </p:cNvGrpSpPr>
          <p:nvPr/>
        </p:nvGrpSpPr>
        <p:grpSpPr bwMode="auto">
          <a:xfrm>
            <a:off x="6038850" y="3095625"/>
            <a:ext cx="3278188" cy="3125788"/>
            <a:chOff x="1084" y="711"/>
            <a:chExt cx="2950" cy="2769"/>
          </a:xfrm>
        </p:grpSpPr>
        <p:grpSp>
          <p:nvGrpSpPr>
            <p:cNvPr id="69713" name="Group 89"/>
            <p:cNvGrpSpPr>
              <a:grpSpLocks/>
            </p:cNvGrpSpPr>
            <p:nvPr/>
          </p:nvGrpSpPr>
          <p:grpSpPr bwMode="auto">
            <a:xfrm>
              <a:off x="1084" y="711"/>
              <a:ext cx="2950" cy="2769"/>
              <a:chOff x="2707" y="548"/>
              <a:chExt cx="2950" cy="2769"/>
            </a:xfrm>
          </p:grpSpPr>
          <p:grpSp>
            <p:nvGrpSpPr>
              <p:cNvPr id="69719" name="Group 90"/>
              <p:cNvGrpSpPr>
                <a:grpSpLocks/>
              </p:cNvGrpSpPr>
              <p:nvPr/>
            </p:nvGrpSpPr>
            <p:grpSpPr bwMode="auto">
              <a:xfrm>
                <a:off x="3180" y="1046"/>
                <a:ext cx="2105" cy="1421"/>
                <a:chOff x="578" y="2316"/>
                <a:chExt cx="2105" cy="1421"/>
              </a:xfrm>
            </p:grpSpPr>
            <p:sp>
              <p:nvSpPr>
                <p:cNvPr id="69721" name="Freeform 91" descr="Cork"/>
                <p:cNvSpPr>
                  <a:spLocks/>
                </p:cNvSpPr>
                <p:nvPr/>
              </p:nvSpPr>
              <p:spPr bwMode="auto">
                <a:xfrm>
                  <a:off x="633" y="2316"/>
                  <a:ext cx="2050" cy="256"/>
                </a:xfrm>
                <a:custGeom>
                  <a:avLst/>
                  <a:gdLst>
                    <a:gd name="T0" fmla="*/ 2147483647 w 592"/>
                    <a:gd name="T1" fmla="*/ 2147483647 h 90"/>
                    <a:gd name="T2" fmla="*/ 2147483647 w 592"/>
                    <a:gd name="T3" fmla="*/ 2147483647 h 90"/>
                    <a:gd name="T4" fmla="*/ 2147483647 w 592"/>
                    <a:gd name="T5" fmla="*/ 2147483647 h 90"/>
                    <a:gd name="T6" fmla="*/ 2147483647 w 592"/>
                    <a:gd name="T7" fmla="*/ 2147483647 h 90"/>
                    <a:gd name="T8" fmla="*/ 2147483647 w 592"/>
                    <a:gd name="T9" fmla="*/ 2147483647 h 90"/>
                    <a:gd name="T10" fmla="*/ 2147483647 w 592"/>
                    <a:gd name="T11" fmla="*/ 2147483647 h 90"/>
                    <a:gd name="T12" fmla="*/ 2147483647 w 592"/>
                    <a:gd name="T13" fmla="*/ 2147483647 h 90"/>
                    <a:gd name="T14" fmla="*/ 2147483647 w 592"/>
                    <a:gd name="T15" fmla="*/ 2147483647 h 90"/>
                    <a:gd name="T16" fmla="*/ 2147483647 w 592"/>
                    <a:gd name="T17" fmla="*/ 2147483647 h 90"/>
                    <a:gd name="T18" fmla="*/ 2147483647 w 592"/>
                    <a:gd name="T19" fmla="*/ 2147483647 h 90"/>
                    <a:gd name="T20" fmla="*/ 2147483647 w 592"/>
                    <a:gd name="T21" fmla="*/ 0 h 90"/>
                    <a:gd name="T22" fmla="*/ 2147483647 w 592"/>
                    <a:gd name="T23" fmla="*/ 2147483647 h 90"/>
                    <a:gd name="T24" fmla="*/ 2147483647 w 592"/>
                    <a:gd name="T25" fmla="*/ 2147483647 h 90"/>
                    <a:gd name="T26" fmla="*/ 2147483647 w 592"/>
                    <a:gd name="T27" fmla="*/ 2147483647 h 90"/>
                    <a:gd name="T28" fmla="*/ 2147483647 w 592"/>
                    <a:gd name="T29" fmla="*/ 2147483647 h 90"/>
                    <a:gd name="T30" fmla="*/ 2147483647 w 592"/>
                    <a:gd name="T31" fmla="*/ 2147483647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2"/>
                    <a:gd name="T49" fmla="*/ 0 h 90"/>
                    <a:gd name="T50" fmla="*/ 592 w 592"/>
                    <a:gd name="T51" fmla="*/ 90 h 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2" h="90">
                      <a:moveTo>
                        <a:pt x="8" y="90"/>
                      </a:moveTo>
                      <a:cubicBezTo>
                        <a:pt x="0" y="78"/>
                        <a:pt x="10" y="51"/>
                        <a:pt x="22" y="44"/>
                      </a:cubicBezTo>
                      <a:cubicBezTo>
                        <a:pt x="27" y="35"/>
                        <a:pt x="23" y="39"/>
                        <a:pt x="34" y="36"/>
                      </a:cubicBezTo>
                      <a:cubicBezTo>
                        <a:pt x="38" y="34"/>
                        <a:pt x="46" y="32"/>
                        <a:pt x="46" y="32"/>
                      </a:cubicBezTo>
                      <a:cubicBezTo>
                        <a:pt x="72" y="33"/>
                        <a:pt x="84" y="35"/>
                        <a:pt x="112" y="34"/>
                      </a:cubicBezTo>
                      <a:cubicBezTo>
                        <a:pt x="125" y="35"/>
                        <a:pt x="138" y="38"/>
                        <a:pt x="152" y="40"/>
                      </a:cubicBezTo>
                      <a:cubicBezTo>
                        <a:pt x="158" y="42"/>
                        <a:pt x="170" y="46"/>
                        <a:pt x="170" y="46"/>
                      </a:cubicBezTo>
                      <a:cubicBezTo>
                        <a:pt x="192" y="42"/>
                        <a:pt x="215" y="46"/>
                        <a:pt x="238" y="52"/>
                      </a:cubicBezTo>
                      <a:cubicBezTo>
                        <a:pt x="271" y="50"/>
                        <a:pt x="304" y="47"/>
                        <a:pt x="338" y="44"/>
                      </a:cubicBezTo>
                      <a:cubicBezTo>
                        <a:pt x="381" y="33"/>
                        <a:pt x="427" y="24"/>
                        <a:pt x="472" y="16"/>
                      </a:cubicBezTo>
                      <a:cubicBezTo>
                        <a:pt x="488" y="12"/>
                        <a:pt x="503" y="4"/>
                        <a:pt x="520" y="0"/>
                      </a:cubicBezTo>
                      <a:cubicBezTo>
                        <a:pt x="537" y="0"/>
                        <a:pt x="554" y="0"/>
                        <a:pt x="572" y="2"/>
                      </a:cubicBezTo>
                      <a:cubicBezTo>
                        <a:pt x="582" y="3"/>
                        <a:pt x="587" y="21"/>
                        <a:pt x="590" y="30"/>
                      </a:cubicBezTo>
                      <a:cubicBezTo>
                        <a:pt x="590" y="32"/>
                        <a:pt x="592" y="36"/>
                        <a:pt x="592" y="36"/>
                      </a:cubicBezTo>
                      <a:cubicBezTo>
                        <a:pt x="588" y="45"/>
                        <a:pt x="589" y="52"/>
                        <a:pt x="582" y="60"/>
                      </a:cubicBezTo>
                      <a:cubicBezTo>
                        <a:pt x="579" y="67"/>
                        <a:pt x="577" y="66"/>
                        <a:pt x="584" y="66"/>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69722" name="Freeform 92" descr="Cork"/>
                <p:cNvSpPr>
                  <a:spLocks/>
                </p:cNvSpPr>
                <p:nvPr/>
              </p:nvSpPr>
              <p:spPr bwMode="auto">
                <a:xfrm>
                  <a:off x="578" y="2506"/>
                  <a:ext cx="2074" cy="1231"/>
                </a:xfrm>
                <a:custGeom>
                  <a:avLst/>
                  <a:gdLst>
                    <a:gd name="T0" fmla="*/ 2147483647 w 599"/>
                    <a:gd name="T1" fmla="*/ 0 h 432"/>
                    <a:gd name="T2" fmla="*/ 2147483647 w 599"/>
                    <a:gd name="T3" fmla="*/ 2147483647 h 432"/>
                    <a:gd name="T4" fmla="*/ 2147483647 w 599"/>
                    <a:gd name="T5" fmla="*/ 2147483647 h 432"/>
                    <a:gd name="T6" fmla="*/ 2147483647 w 599"/>
                    <a:gd name="T7" fmla="*/ 2147483647 h 432"/>
                    <a:gd name="T8" fmla="*/ 2147483647 w 599"/>
                    <a:gd name="T9" fmla="*/ 2147483647 h 432"/>
                    <a:gd name="T10" fmla="*/ 2147483647 w 599"/>
                    <a:gd name="T11" fmla="*/ 2147483647 h 432"/>
                    <a:gd name="T12" fmla="*/ 2147483647 w 599"/>
                    <a:gd name="T13" fmla="*/ 2147483647 h 432"/>
                    <a:gd name="T14" fmla="*/ 2147483647 w 599"/>
                    <a:gd name="T15" fmla="*/ 2147483647 h 432"/>
                    <a:gd name="T16" fmla="*/ 2147483647 w 599"/>
                    <a:gd name="T17" fmla="*/ 2147483647 h 432"/>
                    <a:gd name="T18" fmla="*/ 2147483647 w 599"/>
                    <a:gd name="T19" fmla="*/ 2147483647 h 432"/>
                    <a:gd name="T20" fmla="*/ 2147483647 w 599"/>
                    <a:gd name="T21" fmla="*/ 2147483647 h 432"/>
                    <a:gd name="T22" fmla="*/ 2147483647 w 599"/>
                    <a:gd name="T23" fmla="*/ 2147483647 h 432"/>
                    <a:gd name="T24" fmla="*/ 2147483647 w 599"/>
                    <a:gd name="T25" fmla="*/ 2147483647 h 432"/>
                    <a:gd name="T26" fmla="*/ 2147483647 w 599"/>
                    <a:gd name="T27" fmla="*/ 2147483647 h 432"/>
                    <a:gd name="T28" fmla="*/ 2147483647 w 599"/>
                    <a:gd name="T29" fmla="*/ 2147483647 h 432"/>
                    <a:gd name="T30" fmla="*/ 2147483647 w 599"/>
                    <a:gd name="T31" fmla="*/ 2147483647 h 432"/>
                    <a:gd name="T32" fmla="*/ 2147483647 w 599"/>
                    <a:gd name="T33" fmla="*/ 2147483647 h 432"/>
                    <a:gd name="T34" fmla="*/ 2147483647 w 599"/>
                    <a:gd name="T35" fmla="*/ 2147483647 h 432"/>
                    <a:gd name="T36" fmla="*/ 2147483647 w 599"/>
                    <a:gd name="T37" fmla="*/ 2147483647 h 432"/>
                    <a:gd name="T38" fmla="*/ 2147483647 w 599"/>
                    <a:gd name="T39" fmla="*/ 2147483647 h 432"/>
                    <a:gd name="T40" fmla="*/ 2147483647 w 599"/>
                    <a:gd name="T41" fmla="*/ 2147483647 h 432"/>
                    <a:gd name="T42" fmla="*/ 2147483647 w 599"/>
                    <a:gd name="T43" fmla="*/ 2147483647 h 432"/>
                    <a:gd name="T44" fmla="*/ 2147483647 w 599"/>
                    <a:gd name="T45" fmla="*/ 2147483647 h 432"/>
                    <a:gd name="T46" fmla="*/ 2147483647 w 599"/>
                    <a:gd name="T47" fmla="*/ 2147483647 h 432"/>
                    <a:gd name="T48" fmla="*/ 2147483647 w 599"/>
                    <a:gd name="T49" fmla="*/ 2147483647 h 432"/>
                    <a:gd name="T50" fmla="*/ 2147483647 w 599"/>
                    <a:gd name="T51" fmla="*/ 2147483647 h 432"/>
                    <a:gd name="T52" fmla="*/ 2147483647 w 599"/>
                    <a:gd name="T53" fmla="*/ 2147483647 h 432"/>
                    <a:gd name="T54" fmla="*/ 2147483647 w 599"/>
                    <a:gd name="T55" fmla="*/ 2147483647 h 432"/>
                    <a:gd name="T56" fmla="*/ 2147483647 w 599"/>
                    <a:gd name="T57" fmla="*/ 2147483647 h 432"/>
                    <a:gd name="T58" fmla="*/ 2147483647 w 599"/>
                    <a:gd name="T59" fmla="*/ 2147483647 h 432"/>
                    <a:gd name="T60" fmla="*/ 2147483647 w 599"/>
                    <a:gd name="T61" fmla="*/ 2147483647 h 4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99"/>
                    <a:gd name="T94" fmla="*/ 0 h 432"/>
                    <a:gd name="T95" fmla="*/ 599 w 599"/>
                    <a:gd name="T96" fmla="*/ 432 h 4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99" h="432">
                      <a:moveTo>
                        <a:pt x="599" y="0"/>
                      </a:moveTo>
                      <a:cubicBezTo>
                        <a:pt x="597" y="2"/>
                        <a:pt x="596" y="4"/>
                        <a:pt x="595" y="6"/>
                      </a:cubicBezTo>
                      <a:cubicBezTo>
                        <a:pt x="593" y="7"/>
                        <a:pt x="590" y="8"/>
                        <a:pt x="589" y="10"/>
                      </a:cubicBezTo>
                      <a:cubicBezTo>
                        <a:pt x="587" y="11"/>
                        <a:pt x="585" y="23"/>
                        <a:pt x="585" y="24"/>
                      </a:cubicBezTo>
                      <a:cubicBezTo>
                        <a:pt x="575" y="45"/>
                        <a:pt x="570" y="72"/>
                        <a:pt x="557" y="92"/>
                      </a:cubicBezTo>
                      <a:cubicBezTo>
                        <a:pt x="551" y="130"/>
                        <a:pt x="537" y="171"/>
                        <a:pt x="525" y="208"/>
                      </a:cubicBezTo>
                      <a:cubicBezTo>
                        <a:pt x="523" y="228"/>
                        <a:pt x="519" y="246"/>
                        <a:pt x="515" y="266"/>
                      </a:cubicBezTo>
                      <a:cubicBezTo>
                        <a:pt x="511" y="294"/>
                        <a:pt x="511" y="322"/>
                        <a:pt x="505" y="350"/>
                      </a:cubicBezTo>
                      <a:cubicBezTo>
                        <a:pt x="503" y="368"/>
                        <a:pt x="503" y="385"/>
                        <a:pt x="495" y="402"/>
                      </a:cubicBezTo>
                      <a:cubicBezTo>
                        <a:pt x="492" y="416"/>
                        <a:pt x="474" y="420"/>
                        <a:pt x="461" y="422"/>
                      </a:cubicBezTo>
                      <a:cubicBezTo>
                        <a:pt x="440" y="416"/>
                        <a:pt x="450" y="419"/>
                        <a:pt x="433" y="414"/>
                      </a:cubicBezTo>
                      <a:cubicBezTo>
                        <a:pt x="429" y="412"/>
                        <a:pt x="421" y="410"/>
                        <a:pt x="421" y="410"/>
                      </a:cubicBezTo>
                      <a:cubicBezTo>
                        <a:pt x="410" y="394"/>
                        <a:pt x="414" y="367"/>
                        <a:pt x="425" y="352"/>
                      </a:cubicBezTo>
                      <a:cubicBezTo>
                        <a:pt x="426" y="347"/>
                        <a:pt x="431" y="342"/>
                        <a:pt x="431" y="338"/>
                      </a:cubicBezTo>
                      <a:cubicBezTo>
                        <a:pt x="429" y="328"/>
                        <a:pt x="405" y="328"/>
                        <a:pt x="405" y="328"/>
                      </a:cubicBezTo>
                      <a:cubicBezTo>
                        <a:pt x="392" y="315"/>
                        <a:pt x="365" y="319"/>
                        <a:pt x="347" y="316"/>
                      </a:cubicBezTo>
                      <a:cubicBezTo>
                        <a:pt x="268" y="322"/>
                        <a:pt x="188" y="334"/>
                        <a:pt x="113" y="360"/>
                      </a:cubicBezTo>
                      <a:cubicBezTo>
                        <a:pt x="101" y="377"/>
                        <a:pt x="116" y="356"/>
                        <a:pt x="103" y="368"/>
                      </a:cubicBezTo>
                      <a:cubicBezTo>
                        <a:pt x="99" y="370"/>
                        <a:pt x="90" y="387"/>
                        <a:pt x="87" y="392"/>
                      </a:cubicBezTo>
                      <a:cubicBezTo>
                        <a:pt x="94" y="431"/>
                        <a:pt x="75" y="417"/>
                        <a:pt x="53" y="432"/>
                      </a:cubicBezTo>
                      <a:cubicBezTo>
                        <a:pt x="44" y="429"/>
                        <a:pt x="36" y="426"/>
                        <a:pt x="29" y="422"/>
                      </a:cubicBezTo>
                      <a:cubicBezTo>
                        <a:pt x="24" y="419"/>
                        <a:pt x="17" y="414"/>
                        <a:pt x="17" y="414"/>
                      </a:cubicBezTo>
                      <a:cubicBezTo>
                        <a:pt x="12" y="399"/>
                        <a:pt x="16" y="404"/>
                        <a:pt x="7" y="398"/>
                      </a:cubicBezTo>
                      <a:cubicBezTo>
                        <a:pt x="0" y="388"/>
                        <a:pt x="5" y="380"/>
                        <a:pt x="11" y="372"/>
                      </a:cubicBezTo>
                      <a:cubicBezTo>
                        <a:pt x="8" y="357"/>
                        <a:pt x="13" y="347"/>
                        <a:pt x="17" y="334"/>
                      </a:cubicBezTo>
                      <a:cubicBezTo>
                        <a:pt x="19" y="311"/>
                        <a:pt x="19" y="283"/>
                        <a:pt x="27" y="262"/>
                      </a:cubicBezTo>
                      <a:cubicBezTo>
                        <a:pt x="28" y="237"/>
                        <a:pt x="32" y="212"/>
                        <a:pt x="29" y="188"/>
                      </a:cubicBezTo>
                      <a:cubicBezTo>
                        <a:pt x="31" y="167"/>
                        <a:pt x="27" y="146"/>
                        <a:pt x="31" y="126"/>
                      </a:cubicBezTo>
                      <a:cubicBezTo>
                        <a:pt x="29" y="108"/>
                        <a:pt x="27" y="99"/>
                        <a:pt x="29" y="82"/>
                      </a:cubicBezTo>
                      <a:cubicBezTo>
                        <a:pt x="26" y="64"/>
                        <a:pt x="23" y="47"/>
                        <a:pt x="21" y="30"/>
                      </a:cubicBezTo>
                      <a:cubicBezTo>
                        <a:pt x="23" y="10"/>
                        <a:pt x="28" y="9"/>
                        <a:pt x="19" y="14"/>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grpSp>
          <p:pic>
            <p:nvPicPr>
              <p:cNvPr id="69720" name="Picture 93"/>
              <p:cNvPicPr>
                <a:picLocks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707" y="548"/>
                <a:ext cx="2950" cy="2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sp>
          <p:nvSpPr>
            <p:cNvPr id="69714" name="Freeform 94"/>
            <p:cNvSpPr>
              <a:spLocks/>
            </p:cNvSpPr>
            <p:nvPr/>
          </p:nvSpPr>
          <p:spPr bwMode="auto">
            <a:xfrm>
              <a:off x="1616" y="2649"/>
              <a:ext cx="88" cy="277"/>
            </a:xfrm>
            <a:custGeom>
              <a:avLst/>
              <a:gdLst>
                <a:gd name="T0" fmla="*/ 251 w 85"/>
                <a:gd name="T1" fmla="*/ 3 h 318"/>
                <a:gd name="T2" fmla="*/ 218 w 85"/>
                <a:gd name="T3" fmla="*/ 3 h 318"/>
                <a:gd name="T4" fmla="*/ 165 w 85"/>
                <a:gd name="T5" fmla="*/ 3 h 318"/>
                <a:gd name="T6" fmla="*/ 189 w 85"/>
                <a:gd name="T7" fmla="*/ 3 h 318"/>
                <a:gd name="T8" fmla="*/ 218 w 85"/>
                <a:gd name="T9" fmla="*/ 3 h 318"/>
                <a:gd name="T10" fmla="*/ 129 w 85"/>
                <a:gd name="T11" fmla="*/ 3 h 318"/>
                <a:gd name="T12" fmla="*/ 129 w 85"/>
                <a:gd name="T13" fmla="*/ 3 h 318"/>
                <a:gd name="T14" fmla="*/ 165 w 85"/>
                <a:gd name="T15" fmla="*/ 3 h 318"/>
                <a:gd name="T16" fmla="*/ 98 w 85"/>
                <a:gd name="T17" fmla="*/ 3 h 318"/>
                <a:gd name="T18" fmla="*/ 129 w 85"/>
                <a:gd name="T19" fmla="*/ 3 h 318"/>
                <a:gd name="T20" fmla="*/ 165 w 85"/>
                <a:gd name="T21" fmla="*/ 3 h 318"/>
                <a:gd name="T22" fmla="*/ 129 w 85"/>
                <a:gd name="T23" fmla="*/ 3 h 318"/>
                <a:gd name="T24" fmla="*/ 165 w 85"/>
                <a:gd name="T25" fmla="*/ 3 h 318"/>
                <a:gd name="T26" fmla="*/ 129 w 85"/>
                <a:gd name="T27" fmla="*/ 3 h 318"/>
                <a:gd name="T28" fmla="*/ 165 w 85"/>
                <a:gd name="T29" fmla="*/ 3 h 318"/>
                <a:gd name="T30" fmla="*/ 189 w 85"/>
                <a:gd name="T31" fmla="*/ 3 h 318"/>
                <a:gd name="T32" fmla="*/ 251 w 85"/>
                <a:gd name="T33" fmla="*/ 3 h 318"/>
                <a:gd name="T34" fmla="*/ 277 w 85"/>
                <a:gd name="T35" fmla="*/ 3 h 318"/>
                <a:gd name="T36" fmla="*/ 251 w 85"/>
                <a:gd name="T37" fmla="*/ 3 h 318"/>
                <a:gd name="T38" fmla="*/ 218 w 85"/>
                <a:gd name="T39" fmla="*/ 3 h 318"/>
                <a:gd name="T40" fmla="*/ 189 w 85"/>
                <a:gd name="T41" fmla="*/ 3 h 318"/>
                <a:gd name="T42" fmla="*/ 129 w 85"/>
                <a:gd name="T43" fmla="*/ 3 h 318"/>
                <a:gd name="T44" fmla="*/ 98 w 85"/>
                <a:gd name="T45" fmla="*/ 3 h 318"/>
                <a:gd name="T46" fmla="*/ 74 w 85"/>
                <a:gd name="T47" fmla="*/ 3 h 318"/>
                <a:gd name="T48" fmla="*/ 5 w 85"/>
                <a:gd name="T49" fmla="*/ 3 h 318"/>
                <a:gd name="T50" fmla="*/ 129 w 85"/>
                <a:gd name="T51" fmla="*/ 3 h 318"/>
                <a:gd name="T52" fmla="*/ 218 w 85"/>
                <a:gd name="T53" fmla="*/ 3 h 318"/>
                <a:gd name="T54" fmla="*/ 251 w 85"/>
                <a:gd name="T55" fmla="*/ 3 h 318"/>
                <a:gd name="T56" fmla="*/ 218 w 85"/>
                <a:gd name="T57" fmla="*/ 3 h 318"/>
                <a:gd name="T58" fmla="*/ 218 w 85"/>
                <a:gd name="T59" fmla="*/ 3 h 318"/>
                <a:gd name="T60" fmla="*/ 165 w 85"/>
                <a:gd name="T61" fmla="*/ 3 h 318"/>
                <a:gd name="T62" fmla="*/ 74 w 85"/>
                <a:gd name="T63" fmla="*/ 3 h 318"/>
                <a:gd name="T64" fmla="*/ 129 w 85"/>
                <a:gd name="T65" fmla="*/ 3 h 318"/>
                <a:gd name="T66" fmla="*/ 189 w 85"/>
                <a:gd name="T67" fmla="*/ 3 h 318"/>
                <a:gd name="T68" fmla="*/ 251 w 85"/>
                <a:gd name="T69" fmla="*/ 3 h 3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318"/>
                <a:gd name="T107" fmla="*/ 85 w 85"/>
                <a:gd name="T108" fmla="*/ 318 h 3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318">
                  <a:moveTo>
                    <a:pt x="72" y="153"/>
                  </a:moveTo>
                  <a:cubicBezTo>
                    <a:pt x="69" y="125"/>
                    <a:pt x="70" y="96"/>
                    <a:pt x="64" y="69"/>
                  </a:cubicBezTo>
                  <a:cubicBezTo>
                    <a:pt x="61" y="58"/>
                    <a:pt x="57" y="43"/>
                    <a:pt x="47" y="43"/>
                  </a:cubicBezTo>
                  <a:cubicBezTo>
                    <a:pt x="37" y="43"/>
                    <a:pt x="55" y="69"/>
                    <a:pt x="55" y="69"/>
                  </a:cubicBezTo>
                  <a:cubicBezTo>
                    <a:pt x="58" y="55"/>
                    <a:pt x="67" y="40"/>
                    <a:pt x="64" y="27"/>
                  </a:cubicBezTo>
                  <a:cubicBezTo>
                    <a:pt x="61" y="17"/>
                    <a:pt x="41" y="0"/>
                    <a:pt x="38" y="10"/>
                  </a:cubicBezTo>
                  <a:cubicBezTo>
                    <a:pt x="30" y="27"/>
                    <a:pt x="61" y="111"/>
                    <a:pt x="38" y="43"/>
                  </a:cubicBezTo>
                  <a:cubicBezTo>
                    <a:pt x="46" y="96"/>
                    <a:pt x="56" y="134"/>
                    <a:pt x="47" y="187"/>
                  </a:cubicBezTo>
                  <a:cubicBezTo>
                    <a:pt x="41" y="178"/>
                    <a:pt x="31" y="171"/>
                    <a:pt x="30" y="161"/>
                  </a:cubicBezTo>
                  <a:cubicBezTo>
                    <a:pt x="28" y="149"/>
                    <a:pt x="26" y="128"/>
                    <a:pt x="38" y="128"/>
                  </a:cubicBezTo>
                  <a:cubicBezTo>
                    <a:pt x="49" y="128"/>
                    <a:pt x="47" y="172"/>
                    <a:pt x="47" y="161"/>
                  </a:cubicBezTo>
                  <a:cubicBezTo>
                    <a:pt x="47" y="141"/>
                    <a:pt x="38" y="121"/>
                    <a:pt x="38" y="102"/>
                  </a:cubicBezTo>
                  <a:cubicBezTo>
                    <a:pt x="38" y="84"/>
                    <a:pt x="47" y="135"/>
                    <a:pt x="47" y="153"/>
                  </a:cubicBezTo>
                  <a:cubicBezTo>
                    <a:pt x="47" y="164"/>
                    <a:pt x="38" y="130"/>
                    <a:pt x="38" y="119"/>
                  </a:cubicBezTo>
                  <a:cubicBezTo>
                    <a:pt x="38" y="110"/>
                    <a:pt x="44" y="135"/>
                    <a:pt x="47" y="144"/>
                  </a:cubicBezTo>
                  <a:cubicBezTo>
                    <a:pt x="49" y="152"/>
                    <a:pt x="52" y="161"/>
                    <a:pt x="55" y="170"/>
                  </a:cubicBezTo>
                  <a:cubicBezTo>
                    <a:pt x="73" y="83"/>
                    <a:pt x="55" y="148"/>
                    <a:pt x="72" y="203"/>
                  </a:cubicBezTo>
                  <a:cubicBezTo>
                    <a:pt x="74" y="211"/>
                    <a:pt x="77" y="220"/>
                    <a:pt x="80" y="229"/>
                  </a:cubicBezTo>
                  <a:cubicBezTo>
                    <a:pt x="77" y="245"/>
                    <a:pt x="85" y="269"/>
                    <a:pt x="72" y="279"/>
                  </a:cubicBezTo>
                  <a:cubicBezTo>
                    <a:pt x="66" y="282"/>
                    <a:pt x="39" y="202"/>
                    <a:pt x="64" y="271"/>
                  </a:cubicBezTo>
                  <a:cubicBezTo>
                    <a:pt x="61" y="285"/>
                    <a:pt x="66" y="305"/>
                    <a:pt x="55" y="313"/>
                  </a:cubicBezTo>
                  <a:cubicBezTo>
                    <a:pt x="46" y="318"/>
                    <a:pt x="40" y="297"/>
                    <a:pt x="38" y="288"/>
                  </a:cubicBezTo>
                  <a:cubicBezTo>
                    <a:pt x="31" y="260"/>
                    <a:pt x="32" y="231"/>
                    <a:pt x="30" y="203"/>
                  </a:cubicBezTo>
                  <a:cubicBezTo>
                    <a:pt x="27" y="217"/>
                    <a:pt x="35" y="241"/>
                    <a:pt x="22" y="246"/>
                  </a:cubicBezTo>
                  <a:cubicBezTo>
                    <a:pt x="10" y="250"/>
                    <a:pt x="6" y="224"/>
                    <a:pt x="5" y="212"/>
                  </a:cubicBezTo>
                  <a:cubicBezTo>
                    <a:pt x="0" y="173"/>
                    <a:pt x="15" y="167"/>
                    <a:pt x="38" y="144"/>
                  </a:cubicBezTo>
                  <a:cubicBezTo>
                    <a:pt x="46" y="152"/>
                    <a:pt x="58" y="158"/>
                    <a:pt x="64" y="170"/>
                  </a:cubicBezTo>
                  <a:cubicBezTo>
                    <a:pt x="70" y="185"/>
                    <a:pt x="72" y="203"/>
                    <a:pt x="72" y="220"/>
                  </a:cubicBezTo>
                  <a:cubicBezTo>
                    <a:pt x="72" y="231"/>
                    <a:pt x="66" y="198"/>
                    <a:pt x="64" y="187"/>
                  </a:cubicBezTo>
                  <a:cubicBezTo>
                    <a:pt x="78" y="124"/>
                    <a:pt x="84" y="73"/>
                    <a:pt x="64" y="10"/>
                  </a:cubicBezTo>
                  <a:cubicBezTo>
                    <a:pt x="58" y="18"/>
                    <a:pt x="54" y="28"/>
                    <a:pt x="47" y="35"/>
                  </a:cubicBezTo>
                  <a:cubicBezTo>
                    <a:pt x="40" y="40"/>
                    <a:pt x="23" y="34"/>
                    <a:pt x="22" y="43"/>
                  </a:cubicBezTo>
                  <a:cubicBezTo>
                    <a:pt x="19" y="60"/>
                    <a:pt x="38" y="94"/>
                    <a:pt x="38" y="94"/>
                  </a:cubicBezTo>
                  <a:cubicBezTo>
                    <a:pt x="57" y="39"/>
                    <a:pt x="38" y="80"/>
                    <a:pt x="55" y="136"/>
                  </a:cubicBezTo>
                  <a:cubicBezTo>
                    <a:pt x="57" y="143"/>
                    <a:pt x="66" y="147"/>
                    <a:pt x="72" y="153"/>
                  </a:cubicBezTo>
                  <a:close/>
                </a:path>
              </a:pathLst>
            </a:custGeom>
            <a:solidFill>
              <a:schemeClr val="bg2"/>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69715" name="Freeform 95"/>
            <p:cNvSpPr>
              <a:spLocks/>
            </p:cNvSpPr>
            <p:nvPr/>
          </p:nvSpPr>
          <p:spPr bwMode="auto">
            <a:xfrm>
              <a:off x="1484" y="2647"/>
              <a:ext cx="414" cy="309"/>
            </a:xfrm>
            <a:custGeom>
              <a:avLst/>
              <a:gdLst>
                <a:gd name="T0" fmla="*/ 2147483647 w 105"/>
                <a:gd name="T1" fmla="*/ 0 h 354"/>
                <a:gd name="T2" fmla="*/ 2147483647 w 105"/>
                <a:gd name="T3" fmla="*/ 3 h 354"/>
                <a:gd name="T4" fmla="*/ 2147483647 w 105"/>
                <a:gd name="T5" fmla="*/ 3 h 354"/>
                <a:gd name="T6" fmla="*/ 2147483647 w 105"/>
                <a:gd name="T7" fmla="*/ 3 h 354"/>
                <a:gd name="T8" fmla="*/ 2147483647 w 105"/>
                <a:gd name="T9" fmla="*/ 3 h 354"/>
                <a:gd name="T10" fmla="*/ 2147483647 w 105"/>
                <a:gd name="T11" fmla="*/ 3 h 354"/>
                <a:gd name="T12" fmla="*/ 2147483647 w 105"/>
                <a:gd name="T13" fmla="*/ 3 h 354"/>
                <a:gd name="T14" fmla="*/ 2147483647 w 105"/>
                <a:gd name="T15" fmla="*/ 3 h 354"/>
                <a:gd name="T16" fmla="*/ 2147483647 w 105"/>
                <a:gd name="T17" fmla="*/ 3 h 354"/>
                <a:gd name="T18" fmla="*/ 2147483647 w 105"/>
                <a:gd name="T19" fmla="*/ 3 h 354"/>
                <a:gd name="T20" fmla="*/ 2147483647 w 105"/>
                <a:gd name="T21" fmla="*/ 3 h 354"/>
                <a:gd name="T22" fmla="*/ 2147483647 w 105"/>
                <a:gd name="T23" fmla="*/ 3 h 354"/>
                <a:gd name="T24" fmla="*/ 2147483647 w 105"/>
                <a:gd name="T25" fmla="*/ 3 h 354"/>
                <a:gd name="T26" fmla="*/ 2147483647 w 105"/>
                <a:gd name="T27" fmla="*/ 3 h 354"/>
                <a:gd name="T28" fmla="*/ 2147483647 w 105"/>
                <a:gd name="T29" fmla="*/ 3 h 354"/>
                <a:gd name="T30" fmla="*/ 2147483647 w 105"/>
                <a:gd name="T31" fmla="*/ 0 h 3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5"/>
                <a:gd name="T49" fmla="*/ 0 h 354"/>
                <a:gd name="T50" fmla="*/ 105 w 105"/>
                <a:gd name="T51" fmla="*/ 354 h 3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5" h="354">
                  <a:moveTo>
                    <a:pt x="1" y="0"/>
                  </a:moveTo>
                  <a:cubicBezTo>
                    <a:pt x="19" y="11"/>
                    <a:pt x="67" y="3"/>
                    <a:pt x="92" y="5"/>
                  </a:cubicBezTo>
                  <a:cubicBezTo>
                    <a:pt x="87" y="16"/>
                    <a:pt x="83" y="22"/>
                    <a:pt x="73" y="29"/>
                  </a:cubicBezTo>
                  <a:cubicBezTo>
                    <a:pt x="76" y="39"/>
                    <a:pt x="80" y="50"/>
                    <a:pt x="84" y="61"/>
                  </a:cubicBezTo>
                  <a:cubicBezTo>
                    <a:pt x="80" y="89"/>
                    <a:pt x="73" y="118"/>
                    <a:pt x="84" y="146"/>
                  </a:cubicBezTo>
                  <a:cubicBezTo>
                    <a:pt x="86" y="158"/>
                    <a:pt x="89" y="158"/>
                    <a:pt x="97" y="168"/>
                  </a:cubicBezTo>
                  <a:cubicBezTo>
                    <a:pt x="101" y="194"/>
                    <a:pt x="99" y="212"/>
                    <a:pt x="97" y="240"/>
                  </a:cubicBezTo>
                  <a:cubicBezTo>
                    <a:pt x="103" y="261"/>
                    <a:pt x="105" y="319"/>
                    <a:pt x="84" y="336"/>
                  </a:cubicBezTo>
                  <a:cubicBezTo>
                    <a:pt x="80" y="347"/>
                    <a:pt x="79" y="351"/>
                    <a:pt x="68" y="354"/>
                  </a:cubicBezTo>
                  <a:cubicBezTo>
                    <a:pt x="38" y="351"/>
                    <a:pt x="24" y="348"/>
                    <a:pt x="14" y="320"/>
                  </a:cubicBezTo>
                  <a:cubicBezTo>
                    <a:pt x="12" y="307"/>
                    <a:pt x="7" y="294"/>
                    <a:pt x="12" y="282"/>
                  </a:cubicBezTo>
                  <a:cubicBezTo>
                    <a:pt x="7" y="269"/>
                    <a:pt x="10" y="257"/>
                    <a:pt x="14" y="245"/>
                  </a:cubicBezTo>
                  <a:cubicBezTo>
                    <a:pt x="2" y="199"/>
                    <a:pt x="13" y="146"/>
                    <a:pt x="9" y="98"/>
                  </a:cubicBezTo>
                  <a:cubicBezTo>
                    <a:pt x="11" y="79"/>
                    <a:pt x="13" y="62"/>
                    <a:pt x="20" y="45"/>
                  </a:cubicBezTo>
                  <a:cubicBezTo>
                    <a:pt x="17" y="29"/>
                    <a:pt x="20" y="18"/>
                    <a:pt x="6" y="13"/>
                  </a:cubicBezTo>
                  <a:cubicBezTo>
                    <a:pt x="0" y="3"/>
                    <a:pt x="1" y="8"/>
                    <a:pt x="1" y="0"/>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69716" name="Freeform 96"/>
            <p:cNvSpPr>
              <a:spLocks/>
            </p:cNvSpPr>
            <p:nvPr/>
          </p:nvSpPr>
          <p:spPr bwMode="auto">
            <a:xfrm>
              <a:off x="3008" y="2583"/>
              <a:ext cx="155" cy="328"/>
            </a:xfrm>
            <a:custGeom>
              <a:avLst/>
              <a:gdLst>
                <a:gd name="T0" fmla="*/ 582 w 149"/>
                <a:gd name="T1" fmla="*/ 3 h 376"/>
                <a:gd name="T2" fmla="*/ 553 w 149"/>
                <a:gd name="T3" fmla="*/ 3 h 376"/>
                <a:gd name="T4" fmla="*/ 513 w 149"/>
                <a:gd name="T5" fmla="*/ 3 h 376"/>
                <a:gd name="T6" fmla="*/ 506 w 149"/>
                <a:gd name="T7" fmla="*/ 3 h 376"/>
                <a:gd name="T8" fmla="*/ 432 w 149"/>
                <a:gd name="T9" fmla="*/ 3 h 376"/>
                <a:gd name="T10" fmla="*/ 341 w 149"/>
                <a:gd name="T11" fmla="*/ 3 h 376"/>
                <a:gd name="T12" fmla="*/ 274 w 149"/>
                <a:gd name="T13" fmla="*/ 3 h 376"/>
                <a:gd name="T14" fmla="*/ 230 w 149"/>
                <a:gd name="T15" fmla="*/ 3 h 376"/>
                <a:gd name="T16" fmla="*/ 73 w 149"/>
                <a:gd name="T17" fmla="*/ 3 h 376"/>
                <a:gd name="T18" fmla="*/ 2 w 149"/>
                <a:gd name="T19" fmla="*/ 3 h 376"/>
                <a:gd name="T20" fmla="*/ 5 w 149"/>
                <a:gd name="T21" fmla="*/ 3 h 376"/>
                <a:gd name="T22" fmla="*/ 8 w 149"/>
                <a:gd name="T23" fmla="*/ 3 h 376"/>
                <a:gd name="T24" fmla="*/ 82 w 149"/>
                <a:gd name="T25" fmla="*/ 3 h 376"/>
                <a:gd name="T26" fmla="*/ 137 w 149"/>
                <a:gd name="T27" fmla="*/ 3 h 376"/>
                <a:gd name="T28" fmla="*/ 174 w 149"/>
                <a:gd name="T29" fmla="*/ 3 h 376"/>
                <a:gd name="T30" fmla="*/ 331 w 149"/>
                <a:gd name="T31" fmla="*/ 3 h 376"/>
                <a:gd name="T32" fmla="*/ 506 w 149"/>
                <a:gd name="T33" fmla="*/ 3 h 376"/>
                <a:gd name="T34" fmla="*/ 582 w 149"/>
                <a:gd name="T35" fmla="*/ 3 h 3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9"/>
                <a:gd name="T55" fmla="*/ 0 h 376"/>
                <a:gd name="T56" fmla="*/ 149 w 149"/>
                <a:gd name="T57" fmla="*/ 376 h 3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9" h="376">
                  <a:moveTo>
                    <a:pt x="141" y="20"/>
                  </a:moveTo>
                  <a:cubicBezTo>
                    <a:pt x="135" y="47"/>
                    <a:pt x="136" y="74"/>
                    <a:pt x="133" y="103"/>
                  </a:cubicBezTo>
                  <a:cubicBezTo>
                    <a:pt x="131" y="112"/>
                    <a:pt x="127" y="120"/>
                    <a:pt x="125" y="130"/>
                  </a:cubicBezTo>
                  <a:cubicBezTo>
                    <a:pt x="124" y="133"/>
                    <a:pt x="122" y="140"/>
                    <a:pt x="122" y="140"/>
                  </a:cubicBezTo>
                  <a:cubicBezTo>
                    <a:pt x="126" y="171"/>
                    <a:pt x="121" y="215"/>
                    <a:pt x="104" y="244"/>
                  </a:cubicBezTo>
                  <a:cubicBezTo>
                    <a:pt x="98" y="263"/>
                    <a:pt x="102" y="306"/>
                    <a:pt x="82" y="314"/>
                  </a:cubicBezTo>
                  <a:cubicBezTo>
                    <a:pt x="78" y="326"/>
                    <a:pt x="66" y="361"/>
                    <a:pt x="66" y="362"/>
                  </a:cubicBezTo>
                  <a:cubicBezTo>
                    <a:pt x="62" y="362"/>
                    <a:pt x="59" y="363"/>
                    <a:pt x="56" y="364"/>
                  </a:cubicBezTo>
                  <a:cubicBezTo>
                    <a:pt x="43" y="376"/>
                    <a:pt x="36" y="371"/>
                    <a:pt x="18" y="370"/>
                  </a:cubicBezTo>
                  <a:cubicBezTo>
                    <a:pt x="12" y="363"/>
                    <a:pt x="8" y="356"/>
                    <a:pt x="2" y="351"/>
                  </a:cubicBezTo>
                  <a:cubicBezTo>
                    <a:pt x="0" y="336"/>
                    <a:pt x="0" y="329"/>
                    <a:pt x="5" y="316"/>
                  </a:cubicBezTo>
                  <a:cubicBezTo>
                    <a:pt x="7" y="287"/>
                    <a:pt x="1" y="247"/>
                    <a:pt x="8" y="220"/>
                  </a:cubicBezTo>
                  <a:cubicBezTo>
                    <a:pt x="9" y="211"/>
                    <a:pt x="21" y="199"/>
                    <a:pt x="21" y="199"/>
                  </a:cubicBezTo>
                  <a:cubicBezTo>
                    <a:pt x="22" y="168"/>
                    <a:pt x="17" y="133"/>
                    <a:pt x="34" y="106"/>
                  </a:cubicBezTo>
                  <a:cubicBezTo>
                    <a:pt x="36" y="95"/>
                    <a:pt x="42" y="74"/>
                    <a:pt x="42" y="74"/>
                  </a:cubicBezTo>
                  <a:cubicBezTo>
                    <a:pt x="45" y="3"/>
                    <a:pt x="33" y="0"/>
                    <a:pt x="80" y="18"/>
                  </a:cubicBezTo>
                  <a:cubicBezTo>
                    <a:pt x="108" y="14"/>
                    <a:pt x="99" y="13"/>
                    <a:pt x="122" y="18"/>
                  </a:cubicBezTo>
                  <a:cubicBezTo>
                    <a:pt x="144" y="22"/>
                    <a:pt x="149" y="28"/>
                    <a:pt x="141" y="20"/>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69717" name="Freeform 97"/>
            <p:cNvSpPr>
              <a:spLocks/>
            </p:cNvSpPr>
            <p:nvPr/>
          </p:nvSpPr>
          <p:spPr bwMode="auto">
            <a:xfrm>
              <a:off x="1714" y="1020"/>
              <a:ext cx="99" cy="440"/>
            </a:xfrm>
            <a:custGeom>
              <a:avLst/>
              <a:gdLst>
                <a:gd name="T0" fmla="*/ 76 w 96"/>
                <a:gd name="T1" fmla="*/ 3 h 504"/>
                <a:gd name="T2" fmla="*/ 182 w 96"/>
                <a:gd name="T3" fmla="*/ 3 h 504"/>
                <a:gd name="T4" fmla="*/ 217 w 96"/>
                <a:gd name="T5" fmla="*/ 3 h 504"/>
                <a:gd name="T6" fmla="*/ 217 w 96"/>
                <a:gd name="T7" fmla="*/ 3 h 504"/>
                <a:gd name="T8" fmla="*/ 268 w 96"/>
                <a:gd name="T9" fmla="*/ 3 h 504"/>
                <a:gd name="T10" fmla="*/ 288 w 96"/>
                <a:gd name="T11" fmla="*/ 3 h 504"/>
                <a:gd name="T12" fmla="*/ 268 w 96"/>
                <a:gd name="T13" fmla="*/ 3 h 504"/>
                <a:gd name="T14" fmla="*/ 233 w 96"/>
                <a:gd name="T15" fmla="*/ 3 h 504"/>
                <a:gd name="T16" fmla="*/ 83 w 96"/>
                <a:gd name="T17" fmla="*/ 3 h 504"/>
                <a:gd name="T18" fmla="*/ 76 w 96"/>
                <a:gd name="T19" fmla="*/ 3 h 504"/>
                <a:gd name="T20" fmla="*/ 92 w 96"/>
                <a:gd name="T21" fmla="*/ 3 h 504"/>
                <a:gd name="T22" fmla="*/ 117 w 96"/>
                <a:gd name="T23" fmla="*/ 3 h 504"/>
                <a:gd name="T24" fmla="*/ 72 w 96"/>
                <a:gd name="T25" fmla="*/ 3 h 504"/>
                <a:gd name="T26" fmla="*/ 76 w 96"/>
                <a:gd name="T27" fmla="*/ 3 h 5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
                <a:gd name="T43" fmla="*/ 0 h 504"/>
                <a:gd name="T44" fmla="*/ 96 w 96"/>
                <a:gd name="T45" fmla="*/ 504 h 5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6" h="504">
                  <a:moveTo>
                    <a:pt x="26" y="486"/>
                  </a:moveTo>
                  <a:cubicBezTo>
                    <a:pt x="50" y="492"/>
                    <a:pt x="38" y="489"/>
                    <a:pt x="61" y="494"/>
                  </a:cubicBezTo>
                  <a:cubicBezTo>
                    <a:pt x="69" y="480"/>
                    <a:pt x="66" y="465"/>
                    <a:pt x="72" y="451"/>
                  </a:cubicBezTo>
                  <a:cubicBezTo>
                    <a:pt x="77" y="408"/>
                    <a:pt x="82" y="366"/>
                    <a:pt x="72" y="323"/>
                  </a:cubicBezTo>
                  <a:cubicBezTo>
                    <a:pt x="73" y="288"/>
                    <a:pt x="75" y="247"/>
                    <a:pt x="88" y="214"/>
                  </a:cubicBezTo>
                  <a:cubicBezTo>
                    <a:pt x="93" y="179"/>
                    <a:pt x="89" y="192"/>
                    <a:pt x="96" y="174"/>
                  </a:cubicBezTo>
                  <a:cubicBezTo>
                    <a:pt x="94" y="116"/>
                    <a:pt x="92" y="96"/>
                    <a:pt x="88" y="51"/>
                  </a:cubicBezTo>
                  <a:cubicBezTo>
                    <a:pt x="90" y="21"/>
                    <a:pt x="89" y="26"/>
                    <a:pt x="77" y="6"/>
                  </a:cubicBezTo>
                  <a:cubicBezTo>
                    <a:pt x="43" y="8"/>
                    <a:pt x="39" y="0"/>
                    <a:pt x="29" y="25"/>
                  </a:cubicBezTo>
                  <a:cubicBezTo>
                    <a:pt x="31" y="56"/>
                    <a:pt x="37" y="90"/>
                    <a:pt x="26" y="121"/>
                  </a:cubicBezTo>
                  <a:cubicBezTo>
                    <a:pt x="49" y="199"/>
                    <a:pt x="0" y="279"/>
                    <a:pt x="32" y="363"/>
                  </a:cubicBezTo>
                  <a:cubicBezTo>
                    <a:pt x="33" y="379"/>
                    <a:pt x="34" y="390"/>
                    <a:pt x="40" y="406"/>
                  </a:cubicBezTo>
                  <a:cubicBezTo>
                    <a:pt x="34" y="428"/>
                    <a:pt x="29" y="450"/>
                    <a:pt x="24" y="473"/>
                  </a:cubicBezTo>
                  <a:cubicBezTo>
                    <a:pt x="25" y="479"/>
                    <a:pt x="44" y="504"/>
                    <a:pt x="26" y="486"/>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69718" name="Freeform 98"/>
            <p:cNvSpPr>
              <a:spLocks/>
            </p:cNvSpPr>
            <p:nvPr/>
          </p:nvSpPr>
          <p:spPr bwMode="auto">
            <a:xfrm>
              <a:off x="3431" y="1007"/>
              <a:ext cx="156" cy="358"/>
            </a:xfrm>
            <a:custGeom>
              <a:avLst/>
              <a:gdLst>
                <a:gd name="T0" fmla="*/ 5 w 150"/>
                <a:gd name="T1" fmla="*/ 3 h 410"/>
                <a:gd name="T2" fmla="*/ 165 w 150"/>
                <a:gd name="T3" fmla="*/ 3 h 410"/>
                <a:gd name="T4" fmla="*/ 329 w 150"/>
                <a:gd name="T5" fmla="*/ 3 h 410"/>
                <a:gd name="T6" fmla="*/ 385 w 150"/>
                <a:gd name="T7" fmla="*/ 3 h 410"/>
                <a:gd name="T8" fmla="*/ 470 w 150"/>
                <a:gd name="T9" fmla="*/ 3 h 410"/>
                <a:gd name="T10" fmla="*/ 526 w 150"/>
                <a:gd name="T11" fmla="*/ 3 h 410"/>
                <a:gd name="T12" fmla="*/ 556 w 150"/>
                <a:gd name="T13" fmla="*/ 3 h 410"/>
                <a:gd name="T14" fmla="*/ 569 w 150"/>
                <a:gd name="T15" fmla="*/ 3 h 410"/>
                <a:gd name="T16" fmla="*/ 592 w 150"/>
                <a:gd name="T17" fmla="*/ 3 h 410"/>
                <a:gd name="T18" fmla="*/ 600 w 150"/>
                <a:gd name="T19" fmla="*/ 3 h 410"/>
                <a:gd name="T20" fmla="*/ 534 w 150"/>
                <a:gd name="T21" fmla="*/ 0 h 410"/>
                <a:gd name="T22" fmla="*/ 385 w 150"/>
                <a:gd name="T23" fmla="*/ 3 h 410"/>
                <a:gd name="T24" fmla="*/ 316 w 150"/>
                <a:gd name="T25" fmla="*/ 3 h 410"/>
                <a:gd name="T26" fmla="*/ 272 w 150"/>
                <a:gd name="T27" fmla="*/ 3 h 410"/>
                <a:gd name="T28" fmla="*/ 235 w 150"/>
                <a:gd name="T29" fmla="*/ 3 h 410"/>
                <a:gd name="T30" fmla="*/ 172 w 150"/>
                <a:gd name="T31" fmla="*/ 3 h 410"/>
                <a:gd name="T32" fmla="*/ 165 w 150"/>
                <a:gd name="T33" fmla="*/ 3 h 410"/>
                <a:gd name="T34" fmla="*/ 136 w 150"/>
                <a:gd name="T35" fmla="*/ 3 h 410"/>
                <a:gd name="T36" fmla="*/ 126 w 150"/>
                <a:gd name="T37" fmla="*/ 3 h 410"/>
                <a:gd name="T38" fmla="*/ 112 w 150"/>
                <a:gd name="T39" fmla="*/ 3 h 410"/>
                <a:gd name="T40" fmla="*/ 67 w 150"/>
                <a:gd name="T41" fmla="*/ 3 h 410"/>
                <a:gd name="T42" fmla="*/ 10 w 150"/>
                <a:gd name="T43" fmla="*/ 3 h 410"/>
                <a:gd name="T44" fmla="*/ 2 w 150"/>
                <a:gd name="T45" fmla="*/ 3 h 410"/>
                <a:gd name="T46" fmla="*/ 5 w 150"/>
                <a:gd name="T47" fmla="*/ 3 h 4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0"/>
                <a:gd name="T73" fmla="*/ 0 h 410"/>
                <a:gd name="T74" fmla="*/ 150 w 150"/>
                <a:gd name="T75" fmla="*/ 410 h 41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0" h="410">
                  <a:moveTo>
                    <a:pt x="5" y="381"/>
                  </a:moveTo>
                  <a:cubicBezTo>
                    <a:pt x="18" y="394"/>
                    <a:pt x="19" y="403"/>
                    <a:pt x="40" y="410"/>
                  </a:cubicBezTo>
                  <a:cubicBezTo>
                    <a:pt x="55" y="408"/>
                    <a:pt x="66" y="407"/>
                    <a:pt x="80" y="402"/>
                  </a:cubicBezTo>
                  <a:cubicBezTo>
                    <a:pt x="98" y="383"/>
                    <a:pt x="80" y="405"/>
                    <a:pt x="93" y="362"/>
                  </a:cubicBezTo>
                  <a:cubicBezTo>
                    <a:pt x="101" y="335"/>
                    <a:pt x="109" y="307"/>
                    <a:pt x="114" y="280"/>
                  </a:cubicBezTo>
                  <a:cubicBezTo>
                    <a:pt x="111" y="260"/>
                    <a:pt x="115" y="232"/>
                    <a:pt x="128" y="216"/>
                  </a:cubicBezTo>
                  <a:cubicBezTo>
                    <a:pt x="130" y="207"/>
                    <a:pt x="136" y="192"/>
                    <a:pt x="136" y="192"/>
                  </a:cubicBezTo>
                  <a:cubicBezTo>
                    <a:pt x="136" y="167"/>
                    <a:pt x="135" y="141"/>
                    <a:pt x="138" y="117"/>
                  </a:cubicBezTo>
                  <a:cubicBezTo>
                    <a:pt x="138" y="111"/>
                    <a:pt x="144" y="101"/>
                    <a:pt x="144" y="101"/>
                  </a:cubicBezTo>
                  <a:cubicBezTo>
                    <a:pt x="144" y="86"/>
                    <a:pt x="150" y="63"/>
                    <a:pt x="146" y="48"/>
                  </a:cubicBezTo>
                  <a:cubicBezTo>
                    <a:pt x="144" y="30"/>
                    <a:pt x="144" y="11"/>
                    <a:pt x="130" y="0"/>
                  </a:cubicBezTo>
                  <a:cubicBezTo>
                    <a:pt x="117" y="6"/>
                    <a:pt x="105" y="7"/>
                    <a:pt x="93" y="13"/>
                  </a:cubicBezTo>
                  <a:cubicBezTo>
                    <a:pt x="84" y="27"/>
                    <a:pt x="91" y="38"/>
                    <a:pt x="77" y="53"/>
                  </a:cubicBezTo>
                  <a:cubicBezTo>
                    <a:pt x="83" y="77"/>
                    <a:pt x="81" y="118"/>
                    <a:pt x="66" y="138"/>
                  </a:cubicBezTo>
                  <a:cubicBezTo>
                    <a:pt x="63" y="146"/>
                    <a:pt x="59" y="153"/>
                    <a:pt x="58" y="162"/>
                  </a:cubicBezTo>
                  <a:cubicBezTo>
                    <a:pt x="53" y="185"/>
                    <a:pt x="58" y="199"/>
                    <a:pt x="42" y="216"/>
                  </a:cubicBezTo>
                  <a:cubicBezTo>
                    <a:pt x="41" y="219"/>
                    <a:pt x="41" y="222"/>
                    <a:pt x="40" y="226"/>
                  </a:cubicBezTo>
                  <a:cubicBezTo>
                    <a:pt x="38" y="228"/>
                    <a:pt x="34" y="229"/>
                    <a:pt x="34" y="232"/>
                  </a:cubicBezTo>
                  <a:cubicBezTo>
                    <a:pt x="32" y="237"/>
                    <a:pt x="33" y="244"/>
                    <a:pt x="32" y="250"/>
                  </a:cubicBezTo>
                  <a:cubicBezTo>
                    <a:pt x="31" y="252"/>
                    <a:pt x="30" y="255"/>
                    <a:pt x="29" y="258"/>
                  </a:cubicBezTo>
                  <a:cubicBezTo>
                    <a:pt x="26" y="290"/>
                    <a:pt x="20" y="317"/>
                    <a:pt x="16" y="349"/>
                  </a:cubicBezTo>
                  <a:cubicBezTo>
                    <a:pt x="14" y="359"/>
                    <a:pt x="17" y="372"/>
                    <a:pt x="10" y="381"/>
                  </a:cubicBezTo>
                  <a:cubicBezTo>
                    <a:pt x="7" y="383"/>
                    <a:pt x="5" y="386"/>
                    <a:pt x="2" y="386"/>
                  </a:cubicBezTo>
                  <a:cubicBezTo>
                    <a:pt x="0" y="386"/>
                    <a:pt x="4" y="382"/>
                    <a:pt x="5" y="381"/>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grpSp>
      <p:sp>
        <p:nvSpPr>
          <p:cNvPr id="878691" name="Rectangle 99"/>
          <p:cNvSpPr>
            <a:spLocks noChangeArrowheads="1"/>
          </p:cNvSpPr>
          <p:nvPr/>
        </p:nvSpPr>
        <p:spPr bwMode="auto">
          <a:xfrm>
            <a:off x="5938838" y="3157538"/>
            <a:ext cx="3275012" cy="2035175"/>
          </a:xfrm>
          <a:prstGeom prst="rect">
            <a:avLst/>
          </a:prstGeom>
          <a:noFill/>
          <a:ln w="12700">
            <a:noFill/>
            <a:miter lim="800000"/>
            <a:headEnd/>
            <a:tailEnd/>
          </a:ln>
          <a:effectLst>
            <a:outerShdw blurRad="63500" dist="81320" dir="3080412" algn="ctr" rotWithShape="0">
              <a:schemeClr val="tx1">
                <a:alpha val="74998"/>
              </a:schemeClr>
            </a:outerShdw>
          </a:effectLst>
        </p:spPr>
        <p:txBody>
          <a:bodyPr>
            <a:spAutoFit/>
          </a:bodyPr>
          <a:lstStyle/>
          <a:p>
            <a:pPr algn="ctr">
              <a:lnSpc>
                <a:spcPct val="40000"/>
              </a:lnSpc>
              <a:spcBef>
                <a:spcPct val="50000"/>
              </a:spcBef>
              <a:defRPr/>
            </a:pPr>
            <a:endParaRPr lang="en-US" sz="4400" b="1">
              <a:solidFill>
                <a:srgbClr val="66FFFF"/>
              </a:solidFill>
              <a:latin typeface="Kruti Dev 010" charset="0"/>
            </a:endParaRPr>
          </a:p>
          <a:p>
            <a:pPr algn="ctr">
              <a:lnSpc>
                <a:spcPct val="40000"/>
              </a:lnSpc>
              <a:spcBef>
                <a:spcPct val="50000"/>
              </a:spcBef>
              <a:defRPr/>
            </a:pPr>
            <a:endParaRPr lang="en-US" sz="4400" b="1">
              <a:solidFill>
                <a:srgbClr val="66FFFF"/>
              </a:solidFill>
              <a:latin typeface="Kruti Dev 010" charset="0"/>
            </a:endParaRPr>
          </a:p>
          <a:p>
            <a:pPr algn="ctr">
              <a:lnSpc>
                <a:spcPct val="40000"/>
              </a:lnSpc>
              <a:spcBef>
                <a:spcPct val="50000"/>
              </a:spcBef>
              <a:defRPr/>
            </a:pPr>
            <a:r>
              <a:rPr lang="en-US" sz="4400" b="1">
                <a:solidFill>
                  <a:srgbClr val="66FFFF"/>
                </a:solidFill>
                <a:latin typeface="Kruti Dev 010" charset="0"/>
              </a:rPr>
              <a:t>nkÅn dh okpk</a:t>
            </a:r>
            <a:endParaRPr lang="en-US" sz="3200" b="1">
              <a:solidFill>
                <a:srgbClr val="66FFFF"/>
              </a:solidFill>
              <a:latin typeface="Kruti Dev 010" charset="0"/>
            </a:endParaRPr>
          </a:p>
          <a:p>
            <a:pPr algn="ctr">
              <a:lnSpc>
                <a:spcPct val="40000"/>
              </a:lnSpc>
              <a:spcBef>
                <a:spcPct val="50000"/>
              </a:spcBef>
              <a:defRPr/>
            </a:pPr>
            <a:r>
              <a:rPr lang="en-US" sz="3200" b="1">
                <a:solidFill>
                  <a:schemeClr val="bg1"/>
                </a:solidFill>
                <a:latin typeface="Kruti Dev 010" charset="0"/>
              </a:rPr>
              <a:t>„ </a:t>
            </a:r>
            <a:r>
              <a:rPr lang="ja-JP" altLang="en-US" sz="3200" b="1">
                <a:solidFill>
                  <a:schemeClr val="bg1"/>
                </a:solidFill>
                <a:latin typeface="Kruti Dev 010" charset="0"/>
              </a:rPr>
              <a:t>’</a:t>
            </a:r>
            <a:r>
              <a:rPr lang="en-US" sz="3200" b="1">
                <a:solidFill>
                  <a:schemeClr val="bg1"/>
                </a:solidFill>
                <a:latin typeface="Kruti Dev 010" charset="0"/>
              </a:rPr>
              <a:t>kew-‰%ƒˆ</a:t>
            </a:r>
            <a:endParaRPr lang="en-US" sz="3200" b="1">
              <a:solidFill>
                <a:srgbClr val="66FFFF"/>
              </a:solidFill>
              <a:latin typeface="Kruti Dev 010" charset="0"/>
            </a:endParaRPr>
          </a:p>
        </p:txBody>
      </p:sp>
      <p:sp>
        <p:nvSpPr>
          <p:cNvPr id="878693" name="AutoShape 101"/>
          <p:cNvSpPr>
            <a:spLocks noChangeArrowheads="1"/>
          </p:cNvSpPr>
          <p:nvPr/>
        </p:nvSpPr>
        <p:spPr bwMode="auto">
          <a:xfrm rot="684687">
            <a:off x="4141788" y="4032250"/>
            <a:ext cx="1982787" cy="563563"/>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hlink"/>
          </a:solidFill>
          <a:ln w="12700">
            <a:solidFill>
              <a:schemeClr val="tx1"/>
            </a:solidFill>
            <a:miter lim="800000"/>
            <a:headEnd/>
            <a:tailEnd/>
          </a:ln>
          <a:effectLst>
            <a:outerShdw blurRad="63500" dist="81320" dir="3080412"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878700" name="Rectangle 108"/>
          <p:cNvSpPr>
            <a:spLocks noChangeArrowheads="1"/>
          </p:cNvSpPr>
          <p:nvPr/>
        </p:nvSpPr>
        <p:spPr bwMode="auto">
          <a:xfrm>
            <a:off x="6727825" y="641350"/>
            <a:ext cx="2706688" cy="625475"/>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3200" b="1" i="1" dirty="0">
                <a:solidFill>
                  <a:srgbClr val="66FFFF"/>
                </a:solidFill>
                <a:latin typeface="Kruti Dev 010" pitchFamily="2" charset="0"/>
              </a:rPr>
              <a:t> </a:t>
            </a:r>
            <a:endParaRPr lang="en-US" sz="1400" b="1" u="sng" dirty="0">
              <a:solidFill>
                <a:srgbClr val="66FFFF"/>
              </a:solidFill>
              <a:latin typeface="Kruti Dev 010" pitchFamily="2" charset="0"/>
            </a:endParaRPr>
          </a:p>
        </p:txBody>
      </p:sp>
      <p:sp>
        <p:nvSpPr>
          <p:cNvPr id="878701" name="Rectangle 109"/>
          <p:cNvSpPr>
            <a:spLocks noChangeArrowheads="1"/>
          </p:cNvSpPr>
          <p:nvPr/>
        </p:nvSpPr>
        <p:spPr bwMode="auto">
          <a:xfrm>
            <a:off x="5359674" y="2246643"/>
            <a:ext cx="4349750" cy="828432"/>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gn="ctr">
              <a:lnSpc>
                <a:spcPct val="50000"/>
              </a:lnSpc>
              <a:spcBef>
                <a:spcPct val="50000"/>
              </a:spcBef>
              <a:defRPr/>
            </a:pPr>
            <a:r>
              <a:rPr lang="en-US" sz="4800" b="1" i="1" dirty="0">
                <a:ln>
                  <a:solidFill>
                    <a:schemeClr val="bg1"/>
                  </a:solidFill>
                </a:ln>
                <a:solidFill>
                  <a:schemeClr val="bg1"/>
                </a:solidFill>
                <a:latin typeface="Kruti Dev 010" pitchFamily="2" charset="0"/>
              </a:rPr>
              <a:t>iqLrdsa fu;ksftr djuk</a:t>
            </a:r>
            <a:endParaRPr lang="en-US" sz="2400" b="1" u="sng" dirty="0">
              <a:ln>
                <a:solidFill>
                  <a:schemeClr val="bg1"/>
                </a:solidFill>
              </a:ln>
              <a:solidFill>
                <a:schemeClr val="bg1"/>
              </a:solidFill>
              <a:latin typeface="Kruti Dev 010" pitchFamily="2" charset="0"/>
            </a:endParaRPr>
          </a:p>
        </p:txBody>
      </p:sp>
      <p:sp>
        <p:nvSpPr>
          <p:cNvPr id="69692" name="Text Box 112"/>
          <p:cNvSpPr txBox="1">
            <a:spLocks noChangeArrowheads="1"/>
          </p:cNvSpPr>
          <p:nvPr/>
        </p:nvSpPr>
        <p:spPr bwMode="auto">
          <a:xfrm>
            <a:off x="9078913" y="7467600"/>
            <a:ext cx="2397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latin typeface="Kruti Dev 010" charset="0"/>
              </a:rPr>
              <a:t> </a:t>
            </a:r>
          </a:p>
        </p:txBody>
      </p:sp>
      <p:sp>
        <p:nvSpPr>
          <p:cNvPr id="69693" name="Text Box 113"/>
          <p:cNvSpPr txBox="1">
            <a:spLocks noChangeArrowheads="1"/>
          </p:cNvSpPr>
          <p:nvPr/>
        </p:nvSpPr>
        <p:spPr bwMode="auto">
          <a:xfrm>
            <a:off x="9015413" y="7343775"/>
            <a:ext cx="29368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latin typeface="Kruti Dev 010" charset="0"/>
              </a:rPr>
              <a:t>33</a:t>
            </a:r>
          </a:p>
        </p:txBody>
      </p:sp>
      <p:sp>
        <p:nvSpPr>
          <p:cNvPr id="878706" name="Rectangle 114"/>
          <p:cNvSpPr>
            <a:spLocks noChangeArrowheads="1"/>
          </p:cNvSpPr>
          <p:nvPr/>
        </p:nvSpPr>
        <p:spPr bwMode="auto">
          <a:xfrm>
            <a:off x="6472238" y="555625"/>
            <a:ext cx="3101975" cy="558800"/>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2800" b="1" i="1" dirty="0">
                <a:solidFill>
                  <a:schemeClr val="bg1"/>
                </a:solidFill>
                <a:latin typeface="Kruti Dev 010" pitchFamily="2" charset="0"/>
              </a:rPr>
              <a:t> </a:t>
            </a:r>
            <a:endParaRPr lang="en-US" b="1" u="sng" dirty="0">
              <a:solidFill>
                <a:schemeClr val="bg1"/>
              </a:solidFill>
              <a:latin typeface="Kruti Dev 010" pitchFamily="2" charset="0"/>
            </a:endParaRPr>
          </a:p>
        </p:txBody>
      </p:sp>
      <p:sp>
        <p:nvSpPr>
          <p:cNvPr id="69695" name="Text Box 115"/>
          <p:cNvSpPr txBox="1">
            <a:spLocks noChangeArrowheads="1"/>
          </p:cNvSpPr>
          <p:nvPr/>
        </p:nvSpPr>
        <p:spPr bwMode="auto">
          <a:xfrm>
            <a:off x="9572625" y="7283450"/>
            <a:ext cx="3413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spcBef>
                <a:spcPct val="50000"/>
              </a:spcBef>
            </a:pPr>
            <a:r>
              <a:rPr lang="en-US" sz="1600" b="1">
                <a:latin typeface="Kruti Dev 010" charset="0"/>
              </a:rPr>
              <a:t>1</a:t>
            </a:r>
          </a:p>
        </p:txBody>
      </p:sp>
      <p:sp>
        <p:nvSpPr>
          <p:cNvPr id="69696" name="Text Box 118"/>
          <p:cNvSpPr txBox="1">
            <a:spLocks noChangeArrowheads="1"/>
          </p:cNvSpPr>
          <p:nvPr/>
        </p:nvSpPr>
        <p:spPr bwMode="auto">
          <a:xfrm rot="-5400000">
            <a:off x="-1285081" y="3550444"/>
            <a:ext cx="56149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endParaRPr lang="en-US" sz="1000">
              <a:latin typeface="Kruti Dev 010" charset="0"/>
            </a:endParaRPr>
          </a:p>
        </p:txBody>
      </p:sp>
      <p:sp>
        <p:nvSpPr>
          <p:cNvPr id="69697" name="Text Box 119"/>
          <p:cNvSpPr txBox="1">
            <a:spLocks noChangeArrowheads="1"/>
          </p:cNvSpPr>
          <p:nvPr/>
        </p:nvSpPr>
        <p:spPr bwMode="auto">
          <a:xfrm rot="-5400000">
            <a:off x="-1193006" y="3402806"/>
            <a:ext cx="56149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2800" b="1">
                <a:latin typeface="Kruti Dev 010" charset="0"/>
              </a:rPr>
              <a:t>bfrgkl ¼ƒ„½</a:t>
            </a:r>
            <a:endParaRPr lang="en-US" sz="2800">
              <a:latin typeface="Kruti Dev 010" charset="0"/>
            </a:endParaRPr>
          </a:p>
        </p:txBody>
      </p:sp>
      <p:grpSp>
        <p:nvGrpSpPr>
          <p:cNvPr id="69698" name="Group 84"/>
          <p:cNvGrpSpPr>
            <a:grpSpLocks/>
          </p:cNvGrpSpPr>
          <p:nvPr/>
        </p:nvGrpSpPr>
        <p:grpSpPr bwMode="auto">
          <a:xfrm>
            <a:off x="3251200" y="3009900"/>
            <a:ext cx="712788" cy="1658938"/>
            <a:chOff x="6153150" y="2946400"/>
            <a:chExt cx="901700" cy="1865313"/>
          </a:xfrm>
        </p:grpSpPr>
        <p:grpSp>
          <p:nvGrpSpPr>
            <p:cNvPr id="69701" name="Group 85"/>
            <p:cNvGrpSpPr>
              <a:grpSpLocks/>
            </p:cNvGrpSpPr>
            <p:nvPr/>
          </p:nvGrpSpPr>
          <p:grpSpPr bwMode="auto">
            <a:xfrm>
              <a:off x="6153150" y="3681413"/>
              <a:ext cx="901700" cy="947736"/>
              <a:chOff x="1557" y="1007"/>
              <a:chExt cx="2105" cy="1949"/>
            </a:xfrm>
          </p:grpSpPr>
          <p:grpSp>
            <p:nvGrpSpPr>
              <p:cNvPr id="69705" name="Group 87"/>
              <p:cNvGrpSpPr>
                <a:grpSpLocks/>
              </p:cNvGrpSpPr>
              <p:nvPr/>
            </p:nvGrpSpPr>
            <p:grpSpPr bwMode="auto">
              <a:xfrm>
                <a:off x="1557" y="1209"/>
                <a:ext cx="2105" cy="1421"/>
                <a:chOff x="578" y="2316"/>
                <a:chExt cx="2105" cy="1421"/>
              </a:xfrm>
            </p:grpSpPr>
            <p:sp>
              <p:nvSpPr>
                <p:cNvPr id="69711" name="Freeform 88" descr="Cork"/>
                <p:cNvSpPr>
                  <a:spLocks/>
                </p:cNvSpPr>
                <p:nvPr/>
              </p:nvSpPr>
              <p:spPr bwMode="auto">
                <a:xfrm>
                  <a:off x="633" y="2316"/>
                  <a:ext cx="2050" cy="256"/>
                </a:xfrm>
                <a:custGeom>
                  <a:avLst/>
                  <a:gdLst>
                    <a:gd name="T0" fmla="*/ 2147483647 w 592"/>
                    <a:gd name="T1" fmla="*/ 2147483647 h 90"/>
                    <a:gd name="T2" fmla="*/ 2147483647 w 592"/>
                    <a:gd name="T3" fmla="*/ 2147483647 h 90"/>
                    <a:gd name="T4" fmla="*/ 2147483647 w 592"/>
                    <a:gd name="T5" fmla="*/ 2147483647 h 90"/>
                    <a:gd name="T6" fmla="*/ 2147483647 w 592"/>
                    <a:gd name="T7" fmla="*/ 2147483647 h 90"/>
                    <a:gd name="T8" fmla="*/ 2147483647 w 592"/>
                    <a:gd name="T9" fmla="*/ 2147483647 h 90"/>
                    <a:gd name="T10" fmla="*/ 2147483647 w 592"/>
                    <a:gd name="T11" fmla="*/ 2147483647 h 90"/>
                    <a:gd name="T12" fmla="*/ 2147483647 w 592"/>
                    <a:gd name="T13" fmla="*/ 2147483647 h 90"/>
                    <a:gd name="T14" fmla="*/ 2147483647 w 592"/>
                    <a:gd name="T15" fmla="*/ 2147483647 h 90"/>
                    <a:gd name="T16" fmla="*/ 2147483647 w 592"/>
                    <a:gd name="T17" fmla="*/ 2147483647 h 90"/>
                    <a:gd name="T18" fmla="*/ 2147483647 w 592"/>
                    <a:gd name="T19" fmla="*/ 2147483647 h 90"/>
                    <a:gd name="T20" fmla="*/ 2147483647 w 592"/>
                    <a:gd name="T21" fmla="*/ 0 h 90"/>
                    <a:gd name="T22" fmla="*/ 2147483647 w 592"/>
                    <a:gd name="T23" fmla="*/ 2147483647 h 90"/>
                    <a:gd name="T24" fmla="*/ 2147483647 w 592"/>
                    <a:gd name="T25" fmla="*/ 2147483647 h 90"/>
                    <a:gd name="T26" fmla="*/ 2147483647 w 592"/>
                    <a:gd name="T27" fmla="*/ 2147483647 h 90"/>
                    <a:gd name="T28" fmla="*/ 2147483647 w 592"/>
                    <a:gd name="T29" fmla="*/ 2147483647 h 90"/>
                    <a:gd name="T30" fmla="*/ 2147483647 w 592"/>
                    <a:gd name="T31" fmla="*/ 2147483647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2"/>
                    <a:gd name="T49" fmla="*/ 0 h 90"/>
                    <a:gd name="T50" fmla="*/ 592 w 592"/>
                    <a:gd name="T51" fmla="*/ 90 h 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2" h="90">
                      <a:moveTo>
                        <a:pt x="8" y="90"/>
                      </a:moveTo>
                      <a:cubicBezTo>
                        <a:pt x="0" y="78"/>
                        <a:pt x="10" y="51"/>
                        <a:pt x="22" y="44"/>
                      </a:cubicBezTo>
                      <a:cubicBezTo>
                        <a:pt x="27" y="35"/>
                        <a:pt x="23" y="39"/>
                        <a:pt x="34" y="36"/>
                      </a:cubicBezTo>
                      <a:cubicBezTo>
                        <a:pt x="38" y="34"/>
                        <a:pt x="46" y="32"/>
                        <a:pt x="46" y="32"/>
                      </a:cubicBezTo>
                      <a:cubicBezTo>
                        <a:pt x="72" y="33"/>
                        <a:pt x="84" y="35"/>
                        <a:pt x="112" y="34"/>
                      </a:cubicBezTo>
                      <a:cubicBezTo>
                        <a:pt x="125" y="35"/>
                        <a:pt x="138" y="38"/>
                        <a:pt x="152" y="40"/>
                      </a:cubicBezTo>
                      <a:cubicBezTo>
                        <a:pt x="158" y="42"/>
                        <a:pt x="170" y="46"/>
                        <a:pt x="170" y="46"/>
                      </a:cubicBezTo>
                      <a:cubicBezTo>
                        <a:pt x="192" y="42"/>
                        <a:pt x="215" y="46"/>
                        <a:pt x="238" y="52"/>
                      </a:cubicBezTo>
                      <a:cubicBezTo>
                        <a:pt x="271" y="50"/>
                        <a:pt x="304" y="47"/>
                        <a:pt x="338" y="44"/>
                      </a:cubicBezTo>
                      <a:cubicBezTo>
                        <a:pt x="381" y="33"/>
                        <a:pt x="427" y="24"/>
                        <a:pt x="472" y="16"/>
                      </a:cubicBezTo>
                      <a:cubicBezTo>
                        <a:pt x="488" y="12"/>
                        <a:pt x="503" y="4"/>
                        <a:pt x="520" y="0"/>
                      </a:cubicBezTo>
                      <a:cubicBezTo>
                        <a:pt x="537" y="0"/>
                        <a:pt x="554" y="0"/>
                        <a:pt x="572" y="2"/>
                      </a:cubicBezTo>
                      <a:cubicBezTo>
                        <a:pt x="582" y="3"/>
                        <a:pt x="587" y="21"/>
                        <a:pt x="590" y="30"/>
                      </a:cubicBezTo>
                      <a:cubicBezTo>
                        <a:pt x="590" y="32"/>
                        <a:pt x="592" y="36"/>
                        <a:pt x="592" y="36"/>
                      </a:cubicBezTo>
                      <a:cubicBezTo>
                        <a:pt x="588" y="45"/>
                        <a:pt x="589" y="52"/>
                        <a:pt x="582" y="60"/>
                      </a:cubicBezTo>
                      <a:cubicBezTo>
                        <a:pt x="579" y="67"/>
                        <a:pt x="577" y="66"/>
                        <a:pt x="584" y="66"/>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69712" name="Freeform 89" descr="Cork"/>
                <p:cNvSpPr>
                  <a:spLocks/>
                </p:cNvSpPr>
                <p:nvPr/>
              </p:nvSpPr>
              <p:spPr bwMode="auto">
                <a:xfrm>
                  <a:off x="578" y="2506"/>
                  <a:ext cx="2074" cy="1231"/>
                </a:xfrm>
                <a:custGeom>
                  <a:avLst/>
                  <a:gdLst>
                    <a:gd name="T0" fmla="*/ 2147483647 w 599"/>
                    <a:gd name="T1" fmla="*/ 0 h 432"/>
                    <a:gd name="T2" fmla="*/ 2147483647 w 599"/>
                    <a:gd name="T3" fmla="*/ 2147483647 h 432"/>
                    <a:gd name="T4" fmla="*/ 2147483647 w 599"/>
                    <a:gd name="T5" fmla="*/ 2147483647 h 432"/>
                    <a:gd name="T6" fmla="*/ 2147483647 w 599"/>
                    <a:gd name="T7" fmla="*/ 2147483647 h 432"/>
                    <a:gd name="T8" fmla="*/ 2147483647 w 599"/>
                    <a:gd name="T9" fmla="*/ 2147483647 h 432"/>
                    <a:gd name="T10" fmla="*/ 2147483647 w 599"/>
                    <a:gd name="T11" fmla="*/ 2147483647 h 432"/>
                    <a:gd name="T12" fmla="*/ 2147483647 w 599"/>
                    <a:gd name="T13" fmla="*/ 2147483647 h 432"/>
                    <a:gd name="T14" fmla="*/ 2147483647 w 599"/>
                    <a:gd name="T15" fmla="*/ 2147483647 h 432"/>
                    <a:gd name="T16" fmla="*/ 2147483647 w 599"/>
                    <a:gd name="T17" fmla="*/ 2147483647 h 432"/>
                    <a:gd name="T18" fmla="*/ 2147483647 w 599"/>
                    <a:gd name="T19" fmla="*/ 2147483647 h 432"/>
                    <a:gd name="T20" fmla="*/ 2147483647 w 599"/>
                    <a:gd name="T21" fmla="*/ 2147483647 h 432"/>
                    <a:gd name="T22" fmla="*/ 2147483647 w 599"/>
                    <a:gd name="T23" fmla="*/ 2147483647 h 432"/>
                    <a:gd name="T24" fmla="*/ 2147483647 w 599"/>
                    <a:gd name="T25" fmla="*/ 2147483647 h 432"/>
                    <a:gd name="T26" fmla="*/ 2147483647 w 599"/>
                    <a:gd name="T27" fmla="*/ 2147483647 h 432"/>
                    <a:gd name="T28" fmla="*/ 2147483647 w 599"/>
                    <a:gd name="T29" fmla="*/ 2147483647 h 432"/>
                    <a:gd name="T30" fmla="*/ 2147483647 w 599"/>
                    <a:gd name="T31" fmla="*/ 2147483647 h 432"/>
                    <a:gd name="T32" fmla="*/ 2147483647 w 599"/>
                    <a:gd name="T33" fmla="*/ 2147483647 h 432"/>
                    <a:gd name="T34" fmla="*/ 2147483647 w 599"/>
                    <a:gd name="T35" fmla="*/ 2147483647 h 432"/>
                    <a:gd name="T36" fmla="*/ 2147483647 w 599"/>
                    <a:gd name="T37" fmla="*/ 2147483647 h 432"/>
                    <a:gd name="T38" fmla="*/ 2147483647 w 599"/>
                    <a:gd name="T39" fmla="*/ 2147483647 h 432"/>
                    <a:gd name="T40" fmla="*/ 2147483647 w 599"/>
                    <a:gd name="T41" fmla="*/ 2147483647 h 432"/>
                    <a:gd name="T42" fmla="*/ 2147483647 w 599"/>
                    <a:gd name="T43" fmla="*/ 2147483647 h 432"/>
                    <a:gd name="T44" fmla="*/ 2147483647 w 599"/>
                    <a:gd name="T45" fmla="*/ 2147483647 h 432"/>
                    <a:gd name="T46" fmla="*/ 2147483647 w 599"/>
                    <a:gd name="T47" fmla="*/ 2147483647 h 432"/>
                    <a:gd name="T48" fmla="*/ 2147483647 w 599"/>
                    <a:gd name="T49" fmla="*/ 2147483647 h 432"/>
                    <a:gd name="T50" fmla="*/ 2147483647 w 599"/>
                    <a:gd name="T51" fmla="*/ 2147483647 h 432"/>
                    <a:gd name="T52" fmla="*/ 2147483647 w 599"/>
                    <a:gd name="T53" fmla="*/ 2147483647 h 432"/>
                    <a:gd name="T54" fmla="*/ 2147483647 w 599"/>
                    <a:gd name="T55" fmla="*/ 2147483647 h 432"/>
                    <a:gd name="T56" fmla="*/ 2147483647 w 599"/>
                    <a:gd name="T57" fmla="*/ 2147483647 h 432"/>
                    <a:gd name="T58" fmla="*/ 2147483647 w 599"/>
                    <a:gd name="T59" fmla="*/ 2147483647 h 432"/>
                    <a:gd name="T60" fmla="*/ 2147483647 w 599"/>
                    <a:gd name="T61" fmla="*/ 2147483647 h 4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99"/>
                    <a:gd name="T94" fmla="*/ 0 h 432"/>
                    <a:gd name="T95" fmla="*/ 599 w 599"/>
                    <a:gd name="T96" fmla="*/ 432 h 4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99" h="432">
                      <a:moveTo>
                        <a:pt x="599" y="0"/>
                      </a:moveTo>
                      <a:cubicBezTo>
                        <a:pt x="597" y="2"/>
                        <a:pt x="596" y="4"/>
                        <a:pt x="595" y="6"/>
                      </a:cubicBezTo>
                      <a:cubicBezTo>
                        <a:pt x="593" y="7"/>
                        <a:pt x="590" y="8"/>
                        <a:pt x="589" y="10"/>
                      </a:cubicBezTo>
                      <a:cubicBezTo>
                        <a:pt x="587" y="11"/>
                        <a:pt x="585" y="23"/>
                        <a:pt x="585" y="24"/>
                      </a:cubicBezTo>
                      <a:cubicBezTo>
                        <a:pt x="575" y="45"/>
                        <a:pt x="570" y="72"/>
                        <a:pt x="557" y="92"/>
                      </a:cubicBezTo>
                      <a:cubicBezTo>
                        <a:pt x="551" y="130"/>
                        <a:pt x="537" y="171"/>
                        <a:pt x="525" y="208"/>
                      </a:cubicBezTo>
                      <a:cubicBezTo>
                        <a:pt x="523" y="228"/>
                        <a:pt x="519" y="246"/>
                        <a:pt x="515" y="266"/>
                      </a:cubicBezTo>
                      <a:cubicBezTo>
                        <a:pt x="511" y="294"/>
                        <a:pt x="511" y="322"/>
                        <a:pt x="505" y="350"/>
                      </a:cubicBezTo>
                      <a:cubicBezTo>
                        <a:pt x="503" y="368"/>
                        <a:pt x="503" y="385"/>
                        <a:pt x="495" y="402"/>
                      </a:cubicBezTo>
                      <a:cubicBezTo>
                        <a:pt x="492" y="416"/>
                        <a:pt x="474" y="420"/>
                        <a:pt x="461" y="422"/>
                      </a:cubicBezTo>
                      <a:cubicBezTo>
                        <a:pt x="440" y="416"/>
                        <a:pt x="450" y="419"/>
                        <a:pt x="433" y="414"/>
                      </a:cubicBezTo>
                      <a:cubicBezTo>
                        <a:pt x="429" y="412"/>
                        <a:pt x="421" y="410"/>
                        <a:pt x="421" y="410"/>
                      </a:cubicBezTo>
                      <a:cubicBezTo>
                        <a:pt x="410" y="394"/>
                        <a:pt x="414" y="367"/>
                        <a:pt x="425" y="352"/>
                      </a:cubicBezTo>
                      <a:cubicBezTo>
                        <a:pt x="426" y="347"/>
                        <a:pt x="431" y="342"/>
                        <a:pt x="431" y="338"/>
                      </a:cubicBezTo>
                      <a:cubicBezTo>
                        <a:pt x="429" y="328"/>
                        <a:pt x="405" y="328"/>
                        <a:pt x="405" y="328"/>
                      </a:cubicBezTo>
                      <a:cubicBezTo>
                        <a:pt x="392" y="315"/>
                        <a:pt x="365" y="319"/>
                        <a:pt x="347" y="316"/>
                      </a:cubicBezTo>
                      <a:cubicBezTo>
                        <a:pt x="268" y="322"/>
                        <a:pt x="188" y="334"/>
                        <a:pt x="113" y="360"/>
                      </a:cubicBezTo>
                      <a:cubicBezTo>
                        <a:pt x="101" y="377"/>
                        <a:pt x="116" y="356"/>
                        <a:pt x="103" y="368"/>
                      </a:cubicBezTo>
                      <a:cubicBezTo>
                        <a:pt x="99" y="370"/>
                        <a:pt x="90" y="387"/>
                        <a:pt x="87" y="392"/>
                      </a:cubicBezTo>
                      <a:cubicBezTo>
                        <a:pt x="94" y="431"/>
                        <a:pt x="75" y="417"/>
                        <a:pt x="53" y="432"/>
                      </a:cubicBezTo>
                      <a:cubicBezTo>
                        <a:pt x="44" y="429"/>
                        <a:pt x="36" y="426"/>
                        <a:pt x="29" y="422"/>
                      </a:cubicBezTo>
                      <a:cubicBezTo>
                        <a:pt x="24" y="419"/>
                        <a:pt x="17" y="414"/>
                        <a:pt x="17" y="414"/>
                      </a:cubicBezTo>
                      <a:cubicBezTo>
                        <a:pt x="12" y="399"/>
                        <a:pt x="16" y="404"/>
                        <a:pt x="7" y="398"/>
                      </a:cubicBezTo>
                      <a:cubicBezTo>
                        <a:pt x="0" y="388"/>
                        <a:pt x="5" y="380"/>
                        <a:pt x="11" y="372"/>
                      </a:cubicBezTo>
                      <a:cubicBezTo>
                        <a:pt x="8" y="357"/>
                        <a:pt x="13" y="347"/>
                        <a:pt x="17" y="334"/>
                      </a:cubicBezTo>
                      <a:cubicBezTo>
                        <a:pt x="19" y="311"/>
                        <a:pt x="19" y="283"/>
                        <a:pt x="27" y="262"/>
                      </a:cubicBezTo>
                      <a:cubicBezTo>
                        <a:pt x="28" y="237"/>
                        <a:pt x="32" y="212"/>
                        <a:pt x="29" y="188"/>
                      </a:cubicBezTo>
                      <a:cubicBezTo>
                        <a:pt x="31" y="167"/>
                        <a:pt x="27" y="146"/>
                        <a:pt x="31" y="126"/>
                      </a:cubicBezTo>
                      <a:cubicBezTo>
                        <a:pt x="29" y="108"/>
                        <a:pt x="27" y="99"/>
                        <a:pt x="29" y="82"/>
                      </a:cubicBezTo>
                      <a:cubicBezTo>
                        <a:pt x="26" y="64"/>
                        <a:pt x="23" y="47"/>
                        <a:pt x="21" y="30"/>
                      </a:cubicBezTo>
                      <a:cubicBezTo>
                        <a:pt x="23" y="10"/>
                        <a:pt x="28" y="9"/>
                        <a:pt x="19" y="14"/>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grpSp>
          <p:sp>
            <p:nvSpPr>
              <p:cNvPr id="69706" name="Freeform 91"/>
              <p:cNvSpPr>
                <a:spLocks/>
              </p:cNvSpPr>
              <p:nvPr/>
            </p:nvSpPr>
            <p:spPr bwMode="auto">
              <a:xfrm>
                <a:off x="1616" y="2649"/>
                <a:ext cx="88" cy="277"/>
              </a:xfrm>
              <a:custGeom>
                <a:avLst/>
                <a:gdLst>
                  <a:gd name="T0" fmla="*/ 218 w 85"/>
                  <a:gd name="T1" fmla="*/ 3 h 318"/>
                  <a:gd name="T2" fmla="*/ 190 w 85"/>
                  <a:gd name="T3" fmla="*/ 3 h 318"/>
                  <a:gd name="T4" fmla="*/ 144 w 85"/>
                  <a:gd name="T5" fmla="*/ 3 h 318"/>
                  <a:gd name="T6" fmla="*/ 165 w 85"/>
                  <a:gd name="T7" fmla="*/ 3 h 318"/>
                  <a:gd name="T8" fmla="*/ 190 w 85"/>
                  <a:gd name="T9" fmla="*/ 3 h 318"/>
                  <a:gd name="T10" fmla="*/ 113 w 85"/>
                  <a:gd name="T11" fmla="*/ 3 h 318"/>
                  <a:gd name="T12" fmla="*/ 113 w 85"/>
                  <a:gd name="T13" fmla="*/ 3 h 318"/>
                  <a:gd name="T14" fmla="*/ 144 w 85"/>
                  <a:gd name="T15" fmla="*/ 3 h 318"/>
                  <a:gd name="T16" fmla="*/ 86 w 85"/>
                  <a:gd name="T17" fmla="*/ 3 h 318"/>
                  <a:gd name="T18" fmla="*/ 113 w 85"/>
                  <a:gd name="T19" fmla="*/ 3 h 318"/>
                  <a:gd name="T20" fmla="*/ 144 w 85"/>
                  <a:gd name="T21" fmla="*/ 3 h 318"/>
                  <a:gd name="T22" fmla="*/ 113 w 85"/>
                  <a:gd name="T23" fmla="*/ 3 h 318"/>
                  <a:gd name="T24" fmla="*/ 144 w 85"/>
                  <a:gd name="T25" fmla="*/ 3 h 318"/>
                  <a:gd name="T26" fmla="*/ 113 w 85"/>
                  <a:gd name="T27" fmla="*/ 3 h 318"/>
                  <a:gd name="T28" fmla="*/ 144 w 85"/>
                  <a:gd name="T29" fmla="*/ 3 h 318"/>
                  <a:gd name="T30" fmla="*/ 165 w 85"/>
                  <a:gd name="T31" fmla="*/ 3 h 318"/>
                  <a:gd name="T32" fmla="*/ 218 w 85"/>
                  <a:gd name="T33" fmla="*/ 3 h 318"/>
                  <a:gd name="T34" fmla="*/ 241 w 85"/>
                  <a:gd name="T35" fmla="*/ 3 h 318"/>
                  <a:gd name="T36" fmla="*/ 218 w 85"/>
                  <a:gd name="T37" fmla="*/ 3 h 318"/>
                  <a:gd name="T38" fmla="*/ 190 w 85"/>
                  <a:gd name="T39" fmla="*/ 3 h 318"/>
                  <a:gd name="T40" fmla="*/ 165 w 85"/>
                  <a:gd name="T41" fmla="*/ 3 h 318"/>
                  <a:gd name="T42" fmla="*/ 113 w 85"/>
                  <a:gd name="T43" fmla="*/ 3 h 318"/>
                  <a:gd name="T44" fmla="*/ 86 w 85"/>
                  <a:gd name="T45" fmla="*/ 3 h 318"/>
                  <a:gd name="T46" fmla="*/ 65 w 85"/>
                  <a:gd name="T47" fmla="*/ 3 h 318"/>
                  <a:gd name="T48" fmla="*/ 5 w 85"/>
                  <a:gd name="T49" fmla="*/ 3 h 318"/>
                  <a:gd name="T50" fmla="*/ 113 w 85"/>
                  <a:gd name="T51" fmla="*/ 3 h 318"/>
                  <a:gd name="T52" fmla="*/ 190 w 85"/>
                  <a:gd name="T53" fmla="*/ 3 h 318"/>
                  <a:gd name="T54" fmla="*/ 218 w 85"/>
                  <a:gd name="T55" fmla="*/ 3 h 318"/>
                  <a:gd name="T56" fmla="*/ 190 w 85"/>
                  <a:gd name="T57" fmla="*/ 3 h 318"/>
                  <a:gd name="T58" fmla="*/ 190 w 85"/>
                  <a:gd name="T59" fmla="*/ 3 h 318"/>
                  <a:gd name="T60" fmla="*/ 144 w 85"/>
                  <a:gd name="T61" fmla="*/ 3 h 318"/>
                  <a:gd name="T62" fmla="*/ 65 w 85"/>
                  <a:gd name="T63" fmla="*/ 3 h 318"/>
                  <a:gd name="T64" fmla="*/ 113 w 85"/>
                  <a:gd name="T65" fmla="*/ 3 h 318"/>
                  <a:gd name="T66" fmla="*/ 165 w 85"/>
                  <a:gd name="T67" fmla="*/ 3 h 318"/>
                  <a:gd name="T68" fmla="*/ 218 w 85"/>
                  <a:gd name="T69" fmla="*/ 3 h 3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318"/>
                  <a:gd name="T107" fmla="*/ 85 w 85"/>
                  <a:gd name="T108" fmla="*/ 318 h 3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318">
                    <a:moveTo>
                      <a:pt x="72" y="153"/>
                    </a:moveTo>
                    <a:cubicBezTo>
                      <a:pt x="69" y="125"/>
                      <a:pt x="70" y="96"/>
                      <a:pt x="64" y="69"/>
                    </a:cubicBezTo>
                    <a:cubicBezTo>
                      <a:pt x="61" y="58"/>
                      <a:pt x="57" y="43"/>
                      <a:pt x="47" y="43"/>
                    </a:cubicBezTo>
                    <a:cubicBezTo>
                      <a:pt x="37" y="43"/>
                      <a:pt x="55" y="69"/>
                      <a:pt x="55" y="69"/>
                    </a:cubicBezTo>
                    <a:cubicBezTo>
                      <a:pt x="58" y="55"/>
                      <a:pt x="67" y="40"/>
                      <a:pt x="64" y="27"/>
                    </a:cubicBezTo>
                    <a:cubicBezTo>
                      <a:pt x="61" y="17"/>
                      <a:pt x="41" y="0"/>
                      <a:pt x="38" y="10"/>
                    </a:cubicBezTo>
                    <a:cubicBezTo>
                      <a:pt x="30" y="27"/>
                      <a:pt x="61" y="111"/>
                      <a:pt x="38" y="43"/>
                    </a:cubicBezTo>
                    <a:cubicBezTo>
                      <a:pt x="46" y="96"/>
                      <a:pt x="56" y="134"/>
                      <a:pt x="47" y="187"/>
                    </a:cubicBezTo>
                    <a:cubicBezTo>
                      <a:pt x="41" y="178"/>
                      <a:pt x="31" y="171"/>
                      <a:pt x="30" y="161"/>
                    </a:cubicBezTo>
                    <a:cubicBezTo>
                      <a:pt x="28" y="149"/>
                      <a:pt x="26" y="128"/>
                      <a:pt x="38" y="128"/>
                    </a:cubicBezTo>
                    <a:cubicBezTo>
                      <a:pt x="49" y="128"/>
                      <a:pt x="47" y="172"/>
                      <a:pt x="47" y="161"/>
                    </a:cubicBezTo>
                    <a:cubicBezTo>
                      <a:pt x="47" y="141"/>
                      <a:pt x="38" y="121"/>
                      <a:pt x="38" y="102"/>
                    </a:cubicBezTo>
                    <a:cubicBezTo>
                      <a:pt x="38" y="84"/>
                      <a:pt x="47" y="135"/>
                      <a:pt x="47" y="153"/>
                    </a:cubicBezTo>
                    <a:cubicBezTo>
                      <a:pt x="47" y="164"/>
                      <a:pt x="38" y="130"/>
                      <a:pt x="38" y="119"/>
                    </a:cubicBezTo>
                    <a:cubicBezTo>
                      <a:pt x="38" y="110"/>
                      <a:pt x="44" y="135"/>
                      <a:pt x="47" y="144"/>
                    </a:cubicBezTo>
                    <a:cubicBezTo>
                      <a:pt x="49" y="152"/>
                      <a:pt x="52" y="161"/>
                      <a:pt x="55" y="170"/>
                    </a:cubicBezTo>
                    <a:cubicBezTo>
                      <a:pt x="73" y="83"/>
                      <a:pt x="55" y="148"/>
                      <a:pt x="72" y="203"/>
                    </a:cubicBezTo>
                    <a:cubicBezTo>
                      <a:pt x="74" y="211"/>
                      <a:pt x="77" y="220"/>
                      <a:pt x="80" y="229"/>
                    </a:cubicBezTo>
                    <a:cubicBezTo>
                      <a:pt x="77" y="245"/>
                      <a:pt x="85" y="269"/>
                      <a:pt x="72" y="279"/>
                    </a:cubicBezTo>
                    <a:cubicBezTo>
                      <a:pt x="66" y="282"/>
                      <a:pt x="39" y="202"/>
                      <a:pt x="64" y="271"/>
                    </a:cubicBezTo>
                    <a:cubicBezTo>
                      <a:pt x="61" y="285"/>
                      <a:pt x="66" y="305"/>
                      <a:pt x="55" y="313"/>
                    </a:cubicBezTo>
                    <a:cubicBezTo>
                      <a:pt x="46" y="318"/>
                      <a:pt x="40" y="297"/>
                      <a:pt x="38" y="288"/>
                    </a:cubicBezTo>
                    <a:cubicBezTo>
                      <a:pt x="31" y="260"/>
                      <a:pt x="32" y="231"/>
                      <a:pt x="30" y="203"/>
                    </a:cubicBezTo>
                    <a:cubicBezTo>
                      <a:pt x="27" y="217"/>
                      <a:pt x="35" y="241"/>
                      <a:pt x="22" y="246"/>
                    </a:cubicBezTo>
                    <a:cubicBezTo>
                      <a:pt x="10" y="250"/>
                      <a:pt x="6" y="224"/>
                      <a:pt x="5" y="212"/>
                    </a:cubicBezTo>
                    <a:cubicBezTo>
                      <a:pt x="0" y="173"/>
                      <a:pt x="15" y="167"/>
                      <a:pt x="38" y="144"/>
                    </a:cubicBezTo>
                    <a:cubicBezTo>
                      <a:pt x="46" y="152"/>
                      <a:pt x="58" y="158"/>
                      <a:pt x="64" y="170"/>
                    </a:cubicBezTo>
                    <a:cubicBezTo>
                      <a:pt x="70" y="185"/>
                      <a:pt x="72" y="203"/>
                      <a:pt x="72" y="220"/>
                    </a:cubicBezTo>
                    <a:cubicBezTo>
                      <a:pt x="72" y="231"/>
                      <a:pt x="66" y="198"/>
                      <a:pt x="64" y="187"/>
                    </a:cubicBezTo>
                    <a:cubicBezTo>
                      <a:pt x="78" y="124"/>
                      <a:pt x="84" y="73"/>
                      <a:pt x="64" y="10"/>
                    </a:cubicBezTo>
                    <a:cubicBezTo>
                      <a:pt x="58" y="18"/>
                      <a:pt x="54" y="28"/>
                      <a:pt x="47" y="35"/>
                    </a:cubicBezTo>
                    <a:cubicBezTo>
                      <a:pt x="40" y="40"/>
                      <a:pt x="23" y="34"/>
                      <a:pt x="22" y="43"/>
                    </a:cubicBezTo>
                    <a:cubicBezTo>
                      <a:pt x="19" y="60"/>
                      <a:pt x="38" y="94"/>
                      <a:pt x="38" y="94"/>
                    </a:cubicBezTo>
                    <a:cubicBezTo>
                      <a:pt x="57" y="39"/>
                      <a:pt x="38" y="80"/>
                      <a:pt x="55" y="136"/>
                    </a:cubicBezTo>
                    <a:cubicBezTo>
                      <a:pt x="57" y="143"/>
                      <a:pt x="66" y="147"/>
                      <a:pt x="72" y="153"/>
                    </a:cubicBezTo>
                    <a:close/>
                  </a:path>
                </a:pathLst>
              </a:custGeom>
              <a:solidFill>
                <a:schemeClr val="bg2"/>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69707" name="Freeform 92"/>
              <p:cNvSpPr>
                <a:spLocks/>
              </p:cNvSpPr>
              <p:nvPr/>
            </p:nvSpPr>
            <p:spPr bwMode="auto">
              <a:xfrm>
                <a:off x="1635" y="2647"/>
                <a:ext cx="109" cy="309"/>
              </a:xfrm>
              <a:custGeom>
                <a:avLst/>
                <a:gdLst>
                  <a:gd name="T0" fmla="*/ 1 w 105"/>
                  <a:gd name="T1" fmla="*/ 0 h 354"/>
                  <a:gd name="T2" fmla="*/ 306 w 105"/>
                  <a:gd name="T3" fmla="*/ 3 h 354"/>
                  <a:gd name="T4" fmla="*/ 240 w 105"/>
                  <a:gd name="T5" fmla="*/ 3 h 354"/>
                  <a:gd name="T6" fmla="*/ 276 w 105"/>
                  <a:gd name="T7" fmla="*/ 3 h 354"/>
                  <a:gd name="T8" fmla="*/ 276 w 105"/>
                  <a:gd name="T9" fmla="*/ 3 h 354"/>
                  <a:gd name="T10" fmla="*/ 321 w 105"/>
                  <a:gd name="T11" fmla="*/ 3 h 354"/>
                  <a:gd name="T12" fmla="*/ 321 w 105"/>
                  <a:gd name="T13" fmla="*/ 3 h 354"/>
                  <a:gd name="T14" fmla="*/ 276 w 105"/>
                  <a:gd name="T15" fmla="*/ 4 h 354"/>
                  <a:gd name="T16" fmla="*/ 227 w 105"/>
                  <a:gd name="T17" fmla="*/ 4 h 354"/>
                  <a:gd name="T18" fmla="*/ 52 w 105"/>
                  <a:gd name="T19" fmla="*/ 3 h 354"/>
                  <a:gd name="T20" fmla="*/ 12 w 105"/>
                  <a:gd name="T21" fmla="*/ 3 h 354"/>
                  <a:gd name="T22" fmla="*/ 52 w 105"/>
                  <a:gd name="T23" fmla="*/ 3 h 354"/>
                  <a:gd name="T24" fmla="*/ 9 w 105"/>
                  <a:gd name="T25" fmla="*/ 3 h 354"/>
                  <a:gd name="T26" fmla="*/ 64 w 105"/>
                  <a:gd name="T27" fmla="*/ 3 h 354"/>
                  <a:gd name="T28" fmla="*/ 6 w 105"/>
                  <a:gd name="T29" fmla="*/ 3 h 354"/>
                  <a:gd name="T30" fmla="*/ 1 w 105"/>
                  <a:gd name="T31" fmla="*/ 0 h 3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5"/>
                  <a:gd name="T49" fmla="*/ 0 h 354"/>
                  <a:gd name="T50" fmla="*/ 105 w 105"/>
                  <a:gd name="T51" fmla="*/ 354 h 3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5" h="354">
                    <a:moveTo>
                      <a:pt x="1" y="0"/>
                    </a:moveTo>
                    <a:cubicBezTo>
                      <a:pt x="19" y="11"/>
                      <a:pt x="67" y="3"/>
                      <a:pt x="92" y="5"/>
                    </a:cubicBezTo>
                    <a:cubicBezTo>
                      <a:pt x="87" y="16"/>
                      <a:pt x="83" y="22"/>
                      <a:pt x="73" y="29"/>
                    </a:cubicBezTo>
                    <a:cubicBezTo>
                      <a:pt x="76" y="39"/>
                      <a:pt x="80" y="50"/>
                      <a:pt x="84" y="61"/>
                    </a:cubicBezTo>
                    <a:cubicBezTo>
                      <a:pt x="80" y="89"/>
                      <a:pt x="73" y="118"/>
                      <a:pt x="84" y="146"/>
                    </a:cubicBezTo>
                    <a:cubicBezTo>
                      <a:pt x="86" y="158"/>
                      <a:pt x="89" y="158"/>
                      <a:pt x="97" y="168"/>
                    </a:cubicBezTo>
                    <a:cubicBezTo>
                      <a:pt x="101" y="194"/>
                      <a:pt x="99" y="212"/>
                      <a:pt x="97" y="240"/>
                    </a:cubicBezTo>
                    <a:cubicBezTo>
                      <a:pt x="103" y="261"/>
                      <a:pt x="105" y="319"/>
                      <a:pt x="84" y="336"/>
                    </a:cubicBezTo>
                    <a:cubicBezTo>
                      <a:pt x="80" y="347"/>
                      <a:pt x="79" y="351"/>
                      <a:pt x="68" y="354"/>
                    </a:cubicBezTo>
                    <a:cubicBezTo>
                      <a:pt x="38" y="351"/>
                      <a:pt x="24" y="348"/>
                      <a:pt x="14" y="320"/>
                    </a:cubicBezTo>
                    <a:cubicBezTo>
                      <a:pt x="12" y="307"/>
                      <a:pt x="7" y="294"/>
                      <a:pt x="12" y="282"/>
                    </a:cubicBezTo>
                    <a:cubicBezTo>
                      <a:pt x="7" y="269"/>
                      <a:pt x="10" y="257"/>
                      <a:pt x="14" y="245"/>
                    </a:cubicBezTo>
                    <a:cubicBezTo>
                      <a:pt x="2" y="199"/>
                      <a:pt x="13" y="146"/>
                      <a:pt x="9" y="98"/>
                    </a:cubicBezTo>
                    <a:cubicBezTo>
                      <a:pt x="11" y="79"/>
                      <a:pt x="13" y="62"/>
                      <a:pt x="20" y="45"/>
                    </a:cubicBezTo>
                    <a:cubicBezTo>
                      <a:pt x="17" y="29"/>
                      <a:pt x="20" y="18"/>
                      <a:pt x="6" y="13"/>
                    </a:cubicBezTo>
                    <a:cubicBezTo>
                      <a:pt x="0" y="3"/>
                      <a:pt x="1" y="8"/>
                      <a:pt x="1" y="0"/>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69708" name="Freeform 93"/>
              <p:cNvSpPr>
                <a:spLocks/>
              </p:cNvSpPr>
              <p:nvPr/>
            </p:nvSpPr>
            <p:spPr bwMode="auto">
              <a:xfrm>
                <a:off x="3008" y="2583"/>
                <a:ext cx="155" cy="328"/>
              </a:xfrm>
              <a:custGeom>
                <a:avLst/>
                <a:gdLst>
                  <a:gd name="T0" fmla="*/ 496 w 149"/>
                  <a:gd name="T1" fmla="*/ 3 h 376"/>
                  <a:gd name="T2" fmla="*/ 472 w 149"/>
                  <a:gd name="T3" fmla="*/ 3 h 376"/>
                  <a:gd name="T4" fmla="*/ 438 w 149"/>
                  <a:gd name="T5" fmla="*/ 3 h 376"/>
                  <a:gd name="T6" fmla="*/ 432 w 149"/>
                  <a:gd name="T7" fmla="*/ 3 h 376"/>
                  <a:gd name="T8" fmla="*/ 369 w 149"/>
                  <a:gd name="T9" fmla="*/ 3 h 376"/>
                  <a:gd name="T10" fmla="*/ 291 w 149"/>
                  <a:gd name="T11" fmla="*/ 3 h 376"/>
                  <a:gd name="T12" fmla="*/ 234 w 149"/>
                  <a:gd name="T13" fmla="*/ 4 h 376"/>
                  <a:gd name="T14" fmla="*/ 196 w 149"/>
                  <a:gd name="T15" fmla="*/ 4 h 376"/>
                  <a:gd name="T16" fmla="*/ 62 w 149"/>
                  <a:gd name="T17" fmla="*/ 4 h 376"/>
                  <a:gd name="T18" fmla="*/ 2 w 149"/>
                  <a:gd name="T19" fmla="*/ 4 h 376"/>
                  <a:gd name="T20" fmla="*/ 5 w 149"/>
                  <a:gd name="T21" fmla="*/ 3 h 376"/>
                  <a:gd name="T22" fmla="*/ 8 w 149"/>
                  <a:gd name="T23" fmla="*/ 3 h 376"/>
                  <a:gd name="T24" fmla="*/ 70 w 149"/>
                  <a:gd name="T25" fmla="*/ 3 h 376"/>
                  <a:gd name="T26" fmla="*/ 117 w 149"/>
                  <a:gd name="T27" fmla="*/ 3 h 376"/>
                  <a:gd name="T28" fmla="*/ 149 w 149"/>
                  <a:gd name="T29" fmla="*/ 3 h 376"/>
                  <a:gd name="T30" fmla="*/ 283 w 149"/>
                  <a:gd name="T31" fmla="*/ 3 h 376"/>
                  <a:gd name="T32" fmla="*/ 432 w 149"/>
                  <a:gd name="T33" fmla="*/ 3 h 376"/>
                  <a:gd name="T34" fmla="*/ 496 w 149"/>
                  <a:gd name="T35" fmla="*/ 3 h 3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9"/>
                  <a:gd name="T55" fmla="*/ 0 h 376"/>
                  <a:gd name="T56" fmla="*/ 149 w 149"/>
                  <a:gd name="T57" fmla="*/ 376 h 3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9" h="376">
                    <a:moveTo>
                      <a:pt x="141" y="20"/>
                    </a:moveTo>
                    <a:cubicBezTo>
                      <a:pt x="135" y="47"/>
                      <a:pt x="136" y="74"/>
                      <a:pt x="133" y="103"/>
                    </a:cubicBezTo>
                    <a:cubicBezTo>
                      <a:pt x="131" y="112"/>
                      <a:pt x="127" y="120"/>
                      <a:pt x="125" y="130"/>
                    </a:cubicBezTo>
                    <a:cubicBezTo>
                      <a:pt x="124" y="133"/>
                      <a:pt x="122" y="140"/>
                      <a:pt x="122" y="140"/>
                    </a:cubicBezTo>
                    <a:cubicBezTo>
                      <a:pt x="126" y="171"/>
                      <a:pt x="121" y="215"/>
                      <a:pt x="104" y="244"/>
                    </a:cubicBezTo>
                    <a:cubicBezTo>
                      <a:pt x="98" y="263"/>
                      <a:pt x="102" y="306"/>
                      <a:pt x="82" y="314"/>
                    </a:cubicBezTo>
                    <a:cubicBezTo>
                      <a:pt x="78" y="326"/>
                      <a:pt x="66" y="361"/>
                      <a:pt x="66" y="362"/>
                    </a:cubicBezTo>
                    <a:cubicBezTo>
                      <a:pt x="62" y="362"/>
                      <a:pt x="59" y="363"/>
                      <a:pt x="56" y="364"/>
                    </a:cubicBezTo>
                    <a:cubicBezTo>
                      <a:pt x="43" y="376"/>
                      <a:pt x="36" y="371"/>
                      <a:pt x="18" y="370"/>
                    </a:cubicBezTo>
                    <a:cubicBezTo>
                      <a:pt x="12" y="363"/>
                      <a:pt x="8" y="356"/>
                      <a:pt x="2" y="351"/>
                    </a:cubicBezTo>
                    <a:cubicBezTo>
                      <a:pt x="0" y="336"/>
                      <a:pt x="0" y="329"/>
                      <a:pt x="5" y="316"/>
                    </a:cubicBezTo>
                    <a:cubicBezTo>
                      <a:pt x="7" y="287"/>
                      <a:pt x="1" y="247"/>
                      <a:pt x="8" y="220"/>
                    </a:cubicBezTo>
                    <a:cubicBezTo>
                      <a:pt x="9" y="211"/>
                      <a:pt x="21" y="199"/>
                      <a:pt x="21" y="199"/>
                    </a:cubicBezTo>
                    <a:cubicBezTo>
                      <a:pt x="22" y="168"/>
                      <a:pt x="17" y="133"/>
                      <a:pt x="34" y="106"/>
                    </a:cubicBezTo>
                    <a:cubicBezTo>
                      <a:pt x="36" y="95"/>
                      <a:pt x="42" y="74"/>
                      <a:pt x="42" y="74"/>
                    </a:cubicBezTo>
                    <a:cubicBezTo>
                      <a:pt x="45" y="3"/>
                      <a:pt x="33" y="0"/>
                      <a:pt x="80" y="18"/>
                    </a:cubicBezTo>
                    <a:cubicBezTo>
                      <a:pt x="108" y="14"/>
                      <a:pt x="99" y="13"/>
                      <a:pt x="122" y="18"/>
                    </a:cubicBezTo>
                    <a:cubicBezTo>
                      <a:pt x="144" y="22"/>
                      <a:pt x="149" y="28"/>
                      <a:pt x="141" y="20"/>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69709" name="Freeform 94"/>
              <p:cNvSpPr>
                <a:spLocks/>
              </p:cNvSpPr>
              <p:nvPr/>
            </p:nvSpPr>
            <p:spPr bwMode="auto">
              <a:xfrm>
                <a:off x="1714" y="1020"/>
                <a:ext cx="99" cy="440"/>
              </a:xfrm>
              <a:custGeom>
                <a:avLst/>
                <a:gdLst>
                  <a:gd name="T0" fmla="*/ 68 w 96"/>
                  <a:gd name="T1" fmla="*/ 6 h 504"/>
                  <a:gd name="T2" fmla="*/ 161 w 96"/>
                  <a:gd name="T3" fmla="*/ 7 h 504"/>
                  <a:gd name="T4" fmla="*/ 192 w 96"/>
                  <a:gd name="T5" fmla="*/ 6 h 504"/>
                  <a:gd name="T6" fmla="*/ 192 w 96"/>
                  <a:gd name="T7" fmla="*/ 3 h 504"/>
                  <a:gd name="T8" fmla="*/ 237 w 96"/>
                  <a:gd name="T9" fmla="*/ 3 h 504"/>
                  <a:gd name="T10" fmla="*/ 255 w 96"/>
                  <a:gd name="T11" fmla="*/ 3 h 504"/>
                  <a:gd name="T12" fmla="*/ 237 w 96"/>
                  <a:gd name="T13" fmla="*/ 3 h 504"/>
                  <a:gd name="T14" fmla="*/ 206 w 96"/>
                  <a:gd name="T15" fmla="*/ 3 h 504"/>
                  <a:gd name="T16" fmla="*/ 74 w 96"/>
                  <a:gd name="T17" fmla="*/ 3 h 504"/>
                  <a:gd name="T18" fmla="*/ 68 w 96"/>
                  <a:gd name="T19" fmla="*/ 3 h 504"/>
                  <a:gd name="T20" fmla="*/ 80 w 96"/>
                  <a:gd name="T21" fmla="*/ 4 h 504"/>
                  <a:gd name="T22" fmla="*/ 104 w 96"/>
                  <a:gd name="T23" fmla="*/ 5 h 504"/>
                  <a:gd name="T24" fmla="*/ 64 w 96"/>
                  <a:gd name="T25" fmla="*/ 6 h 504"/>
                  <a:gd name="T26" fmla="*/ 68 w 96"/>
                  <a:gd name="T27" fmla="*/ 6 h 5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
                  <a:gd name="T43" fmla="*/ 0 h 504"/>
                  <a:gd name="T44" fmla="*/ 96 w 96"/>
                  <a:gd name="T45" fmla="*/ 504 h 5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6" h="504">
                    <a:moveTo>
                      <a:pt x="26" y="486"/>
                    </a:moveTo>
                    <a:cubicBezTo>
                      <a:pt x="50" y="492"/>
                      <a:pt x="38" y="489"/>
                      <a:pt x="61" y="494"/>
                    </a:cubicBezTo>
                    <a:cubicBezTo>
                      <a:pt x="69" y="480"/>
                      <a:pt x="66" y="465"/>
                      <a:pt x="72" y="451"/>
                    </a:cubicBezTo>
                    <a:cubicBezTo>
                      <a:pt x="77" y="408"/>
                      <a:pt x="82" y="366"/>
                      <a:pt x="72" y="323"/>
                    </a:cubicBezTo>
                    <a:cubicBezTo>
                      <a:pt x="73" y="288"/>
                      <a:pt x="75" y="247"/>
                      <a:pt x="88" y="214"/>
                    </a:cubicBezTo>
                    <a:cubicBezTo>
                      <a:pt x="93" y="179"/>
                      <a:pt x="89" y="192"/>
                      <a:pt x="96" y="174"/>
                    </a:cubicBezTo>
                    <a:cubicBezTo>
                      <a:pt x="94" y="116"/>
                      <a:pt x="92" y="96"/>
                      <a:pt x="88" y="51"/>
                    </a:cubicBezTo>
                    <a:cubicBezTo>
                      <a:pt x="90" y="21"/>
                      <a:pt x="89" y="26"/>
                      <a:pt x="77" y="6"/>
                    </a:cubicBezTo>
                    <a:cubicBezTo>
                      <a:pt x="43" y="8"/>
                      <a:pt x="39" y="0"/>
                      <a:pt x="29" y="25"/>
                    </a:cubicBezTo>
                    <a:cubicBezTo>
                      <a:pt x="31" y="56"/>
                      <a:pt x="37" y="90"/>
                      <a:pt x="26" y="121"/>
                    </a:cubicBezTo>
                    <a:cubicBezTo>
                      <a:pt x="49" y="199"/>
                      <a:pt x="0" y="279"/>
                      <a:pt x="32" y="363"/>
                    </a:cubicBezTo>
                    <a:cubicBezTo>
                      <a:pt x="33" y="379"/>
                      <a:pt x="34" y="390"/>
                      <a:pt x="40" y="406"/>
                    </a:cubicBezTo>
                    <a:cubicBezTo>
                      <a:pt x="34" y="428"/>
                      <a:pt x="29" y="450"/>
                      <a:pt x="24" y="473"/>
                    </a:cubicBezTo>
                    <a:cubicBezTo>
                      <a:pt x="25" y="479"/>
                      <a:pt x="44" y="504"/>
                      <a:pt x="26" y="486"/>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69710" name="Freeform 95"/>
              <p:cNvSpPr>
                <a:spLocks/>
              </p:cNvSpPr>
              <p:nvPr/>
            </p:nvSpPr>
            <p:spPr bwMode="auto">
              <a:xfrm>
                <a:off x="3431" y="1007"/>
                <a:ext cx="156" cy="358"/>
              </a:xfrm>
              <a:custGeom>
                <a:avLst/>
                <a:gdLst>
                  <a:gd name="T0" fmla="*/ 5 w 150"/>
                  <a:gd name="T1" fmla="*/ 5 h 410"/>
                  <a:gd name="T2" fmla="*/ 141 w 150"/>
                  <a:gd name="T3" fmla="*/ 5 h 410"/>
                  <a:gd name="T4" fmla="*/ 281 w 150"/>
                  <a:gd name="T5" fmla="*/ 5 h 410"/>
                  <a:gd name="T6" fmla="*/ 329 w 150"/>
                  <a:gd name="T7" fmla="*/ 4 h 410"/>
                  <a:gd name="T8" fmla="*/ 402 w 150"/>
                  <a:gd name="T9" fmla="*/ 3 h 410"/>
                  <a:gd name="T10" fmla="*/ 450 w 150"/>
                  <a:gd name="T11" fmla="*/ 3 h 410"/>
                  <a:gd name="T12" fmla="*/ 475 w 150"/>
                  <a:gd name="T13" fmla="*/ 3 h 410"/>
                  <a:gd name="T14" fmla="*/ 487 w 150"/>
                  <a:gd name="T15" fmla="*/ 3 h 410"/>
                  <a:gd name="T16" fmla="*/ 506 w 150"/>
                  <a:gd name="T17" fmla="*/ 3 h 410"/>
                  <a:gd name="T18" fmla="*/ 513 w 150"/>
                  <a:gd name="T19" fmla="*/ 3 h 410"/>
                  <a:gd name="T20" fmla="*/ 456 w 150"/>
                  <a:gd name="T21" fmla="*/ 0 h 410"/>
                  <a:gd name="T22" fmla="*/ 329 w 150"/>
                  <a:gd name="T23" fmla="*/ 3 h 410"/>
                  <a:gd name="T24" fmla="*/ 270 w 150"/>
                  <a:gd name="T25" fmla="*/ 3 h 410"/>
                  <a:gd name="T26" fmla="*/ 233 w 150"/>
                  <a:gd name="T27" fmla="*/ 3 h 410"/>
                  <a:gd name="T28" fmla="*/ 201 w 150"/>
                  <a:gd name="T29" fmla="*/ 3 h 410"/>
                  <a:gd name="T30" fmla="*/ 147 w 150"/>
                  <a:gd name="T31" fmla="*/ 3 h 410"/>
                  <a:gd name="T32" fmla="*/ 141 w 150"/>
                  <a:gd name="T33" fmla="*/ 3 h 410"/>
                  <a:gd name="T34" fmla="*/ 116 w 150"/>
                  <a:gd name="T35" fmla="*/ 3 h 410"/>
                  <a:gd name="T36" fmla="*/ 108 w 150"/>
                  <a:gd name="T37" fmla="*/ 3 h 410"/>
                  <a:gd name="T38" fmla="*/ 96 w 150"/>
                  <a:gd name="T39" fmla="*/ 3 h 410"/>
                  <a:gd name="T40" fmla="*/ 58 w 150"/>
                  <a:gd name="T41" fmla="*/ 4 h 410"/>
                  <a:gd name="T42" fmla="*/ 10 w 150"/>
                  <a:gd name="T43" fmla="*/ 5 h 410"/>
                  <a:gd name="T44" fmla="*/ 2 w 150"/>
                  <a:gd name="T45" fmla="*/ 5 h 410"/>
                  <a:gd name="T46" fmla="*/ 5 w 150"/>
                  <a:gd name="T47" fmla="*/ 5 h 4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0"/>
                  <a:gd name="T73" fmla="*/ 0 h 410"/>
                  <a:gd name="T74" fmla="*/ 150 w 150"/>
                  <a:gd name="T75" fmla="*/ 410 h 41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0" h="410">
                    <a:moveTo>
                      <a:pt x="5" y="381"/>
                    </a:moveTo>
                    <a:cubicBezTo>
                      <a:pt x="18" y="394"/>
                      <a:pt x="19" y="403"/>
                      <a:pt x="40" y="410"/>
                    </a:cubicBezTo>
                    <a:cubicBezTo>
                      <a:pt x="55" y="408"/>
                      <a:pt x="66" y="407"/>
                      <a:pt x="80" y="402"/>
                    </a:cubicBezTo>
                    <a:cubicBezTo>
                      <a:pt x="98" y="383"/>
                      <a:pt x="80" y="405"/>
                      <a:pt x="93" y="362"/>
                    </a:cubicBezTo>
                    <a:cubicBezTo>
                      <a:pt x="101" y="335"/>
                      <a:pt x="109" y="307"/>
                      <a:pt x="114" y="280"/>
                    </a:cubicBezTo>
                    <a:cubicBezTo>
                      <a:pt x="111" y="260"/>
                      <a:pt x="115" y="232"/>
                      <a:pt x="128" y="216"/>
                    </a:cubicBezTo>
                    <a:cubicBezTo>
                      <a:pt x="130" y="207"/>
                      <a:pt x="136" y="192"/>
                      <a:pt x="136" y="192"/>
                    </a:cubicBezTo>
                    <a:cubicBezTo>
                      <a:pt x="136" y="167"/>
                      <a:pt x="135" y="141"/>
                      <a:pt x="138" y="117"/>
                    </a:cubicBezTo>
                    <a:cubicBezTo>
                      <a:pt x="138" y="111"/>
                      <a:pt x="144" y="101"/>
                      <a:pt x="144" y="101"/>
                    </a:cubicBezTo>
                    <a:cubicBezTo>
                      <a:pt x="144" y="86"/>
                      <a:pt x="150" y="63"/>
                      <a:pt x="146" y="48"/>
                    </a:cubicBezTo>
                    <a:cubicBezTo>
                      <a:pt x="144" y="30"/>
                      <a:pt x="144" y="11"/>
                      <a:pt x="130" y="0"/>
                    </a:cubicBezTo>
                    <a:cubicBezTo>
                      <a:pt x="117" y="6"/>
                      <a:pt x="105" y="7"/>
                      <a:pt x="93" y="13"/>
                    </a:cubicBezTo>
                    <a:cubicBezTo>
                      <a:pt x="84" y="27"/>
                      <a:pt x="91" y="38"/>
                      <a:pt x="77" y="53"/>
                    </a:cubicBezTo>
                    <a:cubicBezTo>
                      <a:pt x="83" y="77"/>
                      <a:pt x="81" y="118"/>
                      <a:pt x="66" y="138"/>
                    </a:cubicBezTo>
                    <a:cubicBezTo>
                      <a:pt x="63" y="146"/>
                      <a:pt x="59" y="153"/>
                      <a:pt x="58" y="162"/>
                    </a:cubicBezTo>
                    <a:cubicBezTo>
                      <a:pt x="53" y="185"/>
                      <a:pt x="58" y="199"/>
                      <a:pt x="42" y="216"/>
                    </a:cubicBezTo>
                    <a:cubicBezTo>
                      <a:pt x="41" y="219"/>
                      <a:pt x="41" y="222"/>
                      <a:pt x="40" y="226"/>
                    </a:cubicBezTo>
                    <a:cubicBezTo>
                      <a:pt x="38" y="228"/>
                      <a:pt x="34" y="229"/>
                      <a:pt x="34" y="232"/>
                    </a:cubicBezTo>
                    <a:cubicBezTo>
                      <a:pt x="32" y="237"/>
                      <a:pt x="33" y="244"/>
                      <a:pt x="32" y="250"/>
                    </a:cubicBezTo>
                    <a:cubicBezTo>
                      <a:pt x="31" y="252"/>
                      <a:pt x="30" y="255"/>
                      <a:pt x="29" y="258"/>
                    </a:cubicBezTo>
                    <a:cubicBezTo>
                      <a:pt x="26" y="290"/>
                      <a:pt x="20" y="317"/>
                      <a:pt x="16" y="349"/>
                    </a:cubicBezTo>
                    <a:cubicBezTo>
                      <a:pt x="14" y="359"/>
                      <a:pt x="17" y="372"/>
                      <a:pt x="10" y="381"/>
                    </a:cubicBezTo>
                    <a:cubicBezTo>
                      <a:pt x="7" y="383"/>
                      <a:pt x="5" y="386"/>
                      <a:pt x="2" y="386"/>
                    </a:cubicBezTo>
                    <a:cubicBezTo>
                      <a:pt x="0" y="386"/>
                      <a:pt x="4" y="382"/>
                      <a:pt x="5" y="381"/>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grpSp>
        <p:grpSp>
          <p:nvGrpSpPr>
            <p:cNvPr id="69702" name="Group 98"/>
            <p:cNvGrpSpPr>
              <a:grpSpLocks/>
            </p:cNvGrpSpPr>
            <p:nvPr/>
          </p:nvGrpSpPr>
          <p:grpSpPr bwMode="auto">
            <a:xfrm>
              <a:off x="6175375" y="2946400"/>
              <a:ext cx="671513" cy="1865313"/>
              <a:chOff x="3914" y="1840"/>
              <a:chExt cx="423" cy="1175"/>
            </a:xfrm>
          </p:grpSpPr>
          <p:sp>
            <p:nvSpPr>
              <p:cNvPr id="88" name="Rectangle 96"/>
              <p:cNvSpPr>
                <a:spLocks noChangeArrowheads="1"/>
              </p:cNvSpPr>
              <p:nvPr/>
            </p:nvSpPr>
            <p:spPr bwMode="auto">
              <a:xfrm>
                <a:off x="3929" y="1840"/>
                <a:ext cx="114" cy="325"/>
              </a:xfrm>
              <a:prstGeom prst="rect">
                <a:avLst/>
              </a:prstGeom>
              <a:noFill/>
              <a:ln>
                <a:noFill/>
              </a:ln>
              <a:effectLst>
                <a:outerShdw blurRad="63500" dist="46662" dir="2115817" algn="ctr" rotWithShape="0">
                  <a:schemeClr val="bg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spAutoFit/>
              </a:bodyPr>
              <a:lstStyle/>
              <a:p>
                <a:pPr>
                  <a:defRPr/>
                </a:pPr>
                <a:endParaRPr lang="en-US" sz="2400" i="1" dirty="0">
                  <a:solidFill>
                    <a:srgbClr val="FFFFFF"/>
                  </a:solidFill>
                  <a:latin typeface="Kruti Dev 010" pitchFamily="2" charset="0"/>
                  <a:ea typeface="+mn-ea"/>
                  <a:cs typeface="+mn-cs"/>
                </a:endParaRPr>
              </a:p>
            </p:txBody>
          </p:sp>
          <p:sp>
            <p:nvSpPr>
              <p:cNvPr id="89" name="Rectangle 97"/>
              <p:cNvSpPr>
                <a:spLocks noChangeArrowheads="1"/>
              </p:cNvSpPr>
              <p:nvPr/>
            </p:nvSpPr>
            <p:spPr bwMode="auto">
              <a:xfrm>
                <a:off x="3914" y="2341"/>
                <a:ext cx="423" cy="674"/>
              </a:xfrm>
              <a:prstGeom prst="rect">
                <a:avLst/>
              </a:prstGeom>
              <a:noFill/>
              <a:ln>
                <a:noFill/>
              </a:ln>
              <a:effectLst>
                <a:outerShdw blurRad="63500" dist="46662" dir="2115817" algn="ctr" rotWithShape="0">
                  <a:schemeClr val="bg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spAutoFit/>
              </a:bodyPr>
              <a:lstStyle/>
              <a:p>
                <a:pPr>
                  <a:defRPr/>
                </a:pPr>
                <a:r>
                  <a:rPr lang="en-US" sz="2800" i="1" dirty="0">
                    <a:solidFill>
                      <a:srgbClr val="000000"/>
                    </a:solidFill>
                    <a:latin typeface="Kruti Dev 010" pitchFamily="2" charset="0"/>
                  </a:rPr>
                  <a:t>Mh lh</a:t>
                </a:r>
                <a:endParaRPr lang="en-US" sz="2000" i="1" dirty="0">
                  <a:solidFill>
                    <a:srgbClr val="000000"/>
                  </a:solidFill>
                  <a:latin typeface="Kruti Dev 010" pitchFamily="2" charset="0"/>
                </a:endParaRPr>
              </a:p>
            </p:txBody>
          </p:sp>
        </p:grpSp>
      </p:grpSp>
      <p:sp>
        <p:nvSpPr>
          <p:cNvPr id="96" name="Rectangle 291"/>
          <p:cNvSpPr>
            <a:spLocks noChangeArrowheads="1"/>
          </p:cNvSpPr>
          <p:nvPr/>
        </p:nvSpPr>
        <p:spPr bwMode="auto">
          <a:xfrm>
            <a:off x="6304835" y="410773"/>
            <a:ext cx="3863920" cy="1250086"/>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gn="ctr">
              <a:lnSpc>
                <a:spcPct val="110000"/>
              </a:lnSpc>
              <a:spcBef>
                <a:spcPts val="600"/>
              </a:spcBef>
              <a:defRPr/>
            </a:pPr>
            <a:r>
              <a:rPr lang="en-US" sz="3200" b="1" i="1" dirty="0">
                <a:ln>
                  <a:solidFill>
                    <a:schemeClr val="bg1"/>
                  </a:solidFill>
                </a:ln>
                <a:solidFill>
                  <a:schemeClr val="bg1"/>
                </a:solidFill>
                <a:latin typeface="Kruti Dev 010" pitchFamily="2" charset="0"/>
              </a:rPr>
              <a:t>iqjkus fu;e dh iqLrdsa </a:t>
            </a:r>
          </a:p>
          <a:p>
            <a:pPr algn="ctr">
              <a:lnSpc>
                <a:spcPct val="110000"/>
              </a:lnSpc>
              <a:spcBef>
                <a:spcPts val="600"/>
              </a:spcBef>
              <a:defRPr/>
            </a:pPr>
            <a:r>
              <a:rPr lang="en-US" sz="3200" b="1" i="1" dirty="0">
                <a:ln>
                  <a:solidFill>
                    <a:schemeClr val="bg1"/>
                  </a:solidFill>
                </a:ln>
                <a:solidFill>
                  <a:schemeClr val="bg1"/>
                </a:solidFill>
                <a:latin typeface="Kruti Dev 010" pitchFamily="2" charset="0"/>
              </a:rPr>
              <a:t>fu;ksftr djuk</a:t>
            </a:r>
            <a:endParaRPr lang="en-US" sz="3200" b="1" u="sng" dirty="0">
              <a:ln>
                <a:solidFill>
                  <a:schemeClr val="bg1"/>
                </a:solidFill>
              </a:ln>
              <a:solidFill>
                <a:schemeClr val="bg1"/>
              </a:solidFill>
              <a:latin typeface="Kruti Dev 010" pitchFamily="2" charset="0"/>
            </a:endParaRPr>
          </a:p>
        </p:txBody>
      </p:sp>
      <p:pic>
        <p:nvPicPr>
          <p:cNvPr id="69700" name="Picture 53"/>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446588" y="204788"/>
            <a:ext cx="2095500" cy="1358900"/>
          </a:xfrm>
          <a:prstGeom prst="rect">
            <a:avLst/>
          </a:prstGeom>
          <a:noFill/>
          <a:ln w="76200">
            <a:solidFill>
              <a:srgbClr val="0000FF"/>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878664"/>
                                        </p:tgtEl>
                                        <p:attrNameLst>
                                          <p:attrName>style.visibility</p:attrName>
                                        </p:attrNameLst>
                                      </p:cBhvr>
                                      <p:to>
                                        <p:strVal val="visible"/>
                                      </p:to>
                                    </p:set>
                                    <p:anim calcmode="lin" valueType="num">
                                      <p:cBhvr additive="base">
                                        <p:cTn id="7" dur="500" fill="hold"/>
                                        <p:tgtEl>
                                          <p:spTgt spid="878664"/>
                                        </p:tgtEl>
                                        <p:attrNameLst>
                                          <p:attrName>ppt_x</p:attrName>
                                        </p:attrNameLst>
                                      </p:cBhvr>
                                      <p:tavLst>
                                        <p:tav tm="0">
                                          <p:val>
                                            <p:strVal val="#ppt_x"/>
                                          </p:val>
                                        </p:tav>
                                        <p:tav tm="100000">
                                          <p:val>
                                            <p:strVal val="#ppt_x"/>
                                          </p:val>
                                        </p:tav>
                                      </p:tavLst>
                                    </p:anim>
                                    <p:anim calcmode="lin" valueType="num">
                                      <p:cBhvr additive="base">
                                        <p:cTn id="8" dur="500" fill="hold"/>
                                        <p:tgtEl>
                                          <p:spTgt spid="878664"/>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8" fill="hold" nodeType="clickEffect">
                                  <p:stCondLst>
                                    <p:cond delay="0"/>
                                  </p:stCondLst>
                                  <p:childTnLst>
                                    <p:set>
                                      <p:cBhvr>
                                        <p:cTn id="12" dur="1" fill="hold">
                                          <p:stCondLst>
                                            <p:cond delay="0"/>
                                          </p:stCondLst>
                                        </p:cTn>
                                        <p:tgtEl>
                                          <p:spTgt spid="878693"/>
                                        </p:tgtEl>
                                        <p:attrNameLst>
                                          <p:attrName>style.visibility</p:attrName>
                                        </p:attrNameLst>
                                      </p:cBhvr>
                                      <p:to>
                                        <p:strVal val="visible"/>
                                      </p:to>
                                    </p:set>
                                    <p:animEffect transition="in" filter="wipe(left)">
                                      <p:cBhvr>
                                        <p:cTn id="13" dur="500"/>
                                        <p:tgtEl>
                                          <p:spTgt spid="878693"/>
                                        </p:tgtEl>
                                      </p:cBhvr>
                                    </p:animEffect>
                                  </p:childTnLst>
                                </p:cTn>
                              </p:par>
                            </p:childTnLst>
                          </p:cTn>
                        </p:par>
                        <p:par>
                          <p:cTn id="14" fill="hold" nodeType="afterGroup">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878691"/>
                                        </p:tgtEl>
                                        <p:attrNameLst>
                                          <p:attrName>style.visibility</p:attrName>
                                        </p:attrNameLst>
                                      </p:cBhvr>
                                      <p:to>
                                        <p:strVal val="visible"/>
                                      </p:to>
                                    </p:set>
                                    <p:animEffect transition="in" filter="wipe(left)">
                                      <p:cBhvr>
                                        <p:cTn id="17" dur="500"/>
                                        <p:tgtEl>
                                          <p:spTgt spid="8786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8664" grpId="0" animBg="1"/>
      <p:bldP spid="878691" grpId="0"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712" name="Oval 72"/>
          <p:cNvSpPr>
            <a:spLocks noChangeArrowheads="1"/>
          </p:cNvSpPr>
          <p:nvPr/>
        </p:nvSpPr>
        <p:spPr bwMode="auto">
          <a:xfrm>
            <a:off x="1023938" y="5016500"/>
            <a:ext cx="3311525" cy="1017588"/>
          </a:xfrm>
          <a:prstGeom prst="ellipse">
            <a:avLst/>
          </a:prstGeom>
          <a:noFill/>
          <a:ln w="76200">
            <a:solidFill>
              <a:schemeClr val="hlink"/>
            </a:solidFill>
            <a:round/>
            <a:headEnd/>
            <a:tailEnd/>
          </a:ln>
          <a:effectLst>
            <a:outerShdw blurRad="63500" dist="71842"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71682" name="Text Box 79"/>
          <p:cNvSpPr txBox="1">
            <a:spLocks noChangeArrowheads="1"/>
          </p:cNvSpPr>
          <p:nvPr/>
        </p:nvSpPr>
        <p:spPr bwMode="auto">
          <a:xfrm>
            <a:off x="9050338" y="7342188"/>
            <a:ext cx="2397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latin typeface="Kruti Dev 010" charset="0"/>
              </a:rPr>
              <a:t> </a:t>
            </a:r>
          </a:p>
        </p:txBody>
      </p:sp>
      <p:sp>
        <p:nvSpPr>
          <p:cNvPr id="71683" name="Text Box 94"/>
          <p:cNvSpPr txBox="1">
            <a:spLocks noChangeArrowheads="1"/>
          </p:cNvSpPr>
          <p:nvPr/>
        </p:nvSpPr>
        <p:spPr bwMode="auto">
          <a:xfrm>
            <a:off x="9078913" y="7467600"/>
            <a:ext cx="2397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latin typeface="Kruti Dev 010" charset="0"/>
              </a:rPr>
              <a:t> </a:t>
            </a:r>
          </a:p>
        </p:txBody>
      </p:sp>
      <p:sp>
        <p:nvSpPr>
          <p:cNvPr id="71684" name="Text Box 95"/>
          <p:cNvSpPr txBox="1">
            <a:spLocks noChangeArrowheads="1"/>
          </p:cNvSpPr>
          <p:nvPr/>
        </p:nvSpPr>
        <p:spPr bwMode="auto">
          <a:xfrm>
            <a:off x="9015413" y="7348538"/>
            <a:ext cx="29368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latin typeface="Kruti Dev 010" charset="0"/>
              </a:rPr>
              <a:t>34</a:t>
            </a:r>
          </a:p>
        </p:txBody>
      </p:sp>
      <p:sp>
        <p:nvSpPr>
          <p:cNvPr id="880739" name="Oval 99"/>
          <p:cNvSpPr>
            <a:spLocks noChangeArrowheads="1"/>
          </p:cNvSpPr>
          <p:nvPr/>
        </p:nvSpPr>
        <p:spPr bwMode="auto">
          <a:xfrm>
            <a:off x="2243138" y="4678363"/>
            <a:ext cx="804862" cy="842962"/>
          </a:xfrm>
          <a:prstGeom prst="ellipse">
            <a:avLst/>
          </a:prstGeom>
          <a:noFill/>
          <a:ln w="76200">
            <a:solidFill>
              <a:schemeClr val="accent2"/>
            </a:solidFill>
            <a:round/>
            <a:headEnd/>
            <a:tailEnd/>
          </a:ln>
          <a:effectLst>
            <a:outerShdw blurRad="63500" dist="71842"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71686" name="Text Box 100"/>
          <p:cNvSpPr txBox="1">
            <a:spLocks noChangeArrowheads="1"/>
          </p:cNvSpPr>
          <p:nvPr/>
        </p:nvSpPr>
        <p:spPr bwMode="auto">
          <a:xfrm>
            <a:off x="9575800" y="7283450"/>
            <a:ext cx="3413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spcBef>
                <a:spcPct val="50000"/>
              </a:spcBef>
            </a:pPr>
            <a:r>
              <a:rPr lang="en-US" sz="1600" b="1">
                <a:latin typeface="Kruti Dev 010" charset="0"/>
              </a:rPr>
              <a:t>1</a:t>
            </a:r>
          </a:p>
        </p:txBody>
      </p:sp>
      <p:sp>
        <p:nvSpPr>
          <p:cNvPr id="71687" name="Line 2"/>
          <p:cNvSpPr>
            <a:spLocks noChangeShapeType="1"/>
          </p:cNvSpPr>
          <p:nvPr/>
        </p:nvSpPr>
        <p:spPr bwMode="auto">
          <a:xfrm flipV="1">
            <a:off x="4038600" y="7037388"/>
            <a:ext cx="284163" cy="12700"/>
          </a:xfrm>
          <a:prstGeom prst="line">
            <a:avLst/>
          </a:prstGeom>
          <a:noFill/>
          <a:ln w="793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688" name="Line 3"/>
          <p:cNvSpPr>
            <a:spLocks noChangeShapeType="1"/>
          </p:cNvSpPr>
          <p:nvPr/>
        </p:nvSpPr>
        <p:spPr bwMode="auto">
          <a:xfrm>
            <a:off x="3232150" y="4732338"/>
            <a:ext cx="752475" cy="1587"/>
          </a:xfrm>
          <a:prstGeom prst="line">
            <a:avLst/>
          </a:prstGeom>
          <a:noFill/>
          <a:ln w="793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689" name="Line 4"/>
          <p:cNvSpPr>
            <a:spLocks noChangeShapeType="1"/>
          </p:cNvSpPr>
          <p:nvPr/>
        </p:nvSpPr>
        <p:spPr bwMode="auto">
          <a:xfrm flipV="1">
            <a:off x="1454150" y="7329488"/>
            <a:ext cx="2590800" cy="1587"/>
          </a:xfrm>
          <a:prstGeom prst="line">
            <a:avLst/>
          </a:prstGeom>
          <a:noFill/>
          <a:ln w="793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690" name="Line 5"/>
          <p:cNvSpPr>
            <a:spLocks noChangeShapeType="1"/>
          </p:cNvSpPr>
          <p:nvPr/>
        </p:nvSpPr>
        <p:spPr bwMode="auto">
          <a:xfrm flipV="1">
            <a:off x="1444625" y="338138"/>
            <a:ext cx="1588" cy="7034212"/>
          </a:xfrm>
          <a:prstGeom prst="line">
            <a:avLst/>
          </a:prstGeom>
          <a:noFill/>
          <a:ln w="793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691" name="Line 6"/>
          <p:cNvSpPr>
            <a:spLocks noChangeShapeType="1"/>
          </p:cNvSpPr>
          <p:nvPr/>
        </p:nvSpPr>
        <p:spPr bwMode="auto">
          <a:xfrm>
            <a:off x="1409700" y="360363"/>
            <a:ext cx="2566988" cy="1587"/>
          </a:xfrm>
          <a:prstGeom prst="line">
            <a:avLst/>
          </a:prstGeom>
          <a:noFill/>
          <a:ln w="793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692" name="Line 7"/>
          <p:cNvSpPr>
            <a:spLocks noChangeShapeType="1"/>
          </p:cNvSpPr>
          <p:nvPr/>
        </p:nvSpPr>
        <p:spPr bwMode="auto">
          <a:xfrm flipH="1" flipV="1">
            <a:off x="3948113" y="338138"/>
            <a:ext cx="1587" cy="4386262"/>
          </a:xfrm>
          <a:prstGeom prst="line">
            <a:avLst/>
          </a:prstGeom>
          <a:noFill/>
          <a:ln w="793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693" name="Freeform 8"/>
          <p:cNvSpPr>
            <a:spLocks/>
          </p:cNvSpPr>
          <p:nvPr/>
        </p:nvSpPr>
        <p:spPr bwMode="auto">
          <a:xfrm>
            <a:off x="3200400" y="4752975"/>
            <a:ext cx="738188" cy="2452688"/>
          </a:xfrm>
          <a:custGeom>
            <a:avLst/>
            <a:gdLst>
              <a:gd name="T0" fmla="*/ 2147483647 w 465"/>
              <a:gd name="T1" fmla="*/ 0 h 1561"/>
              <a:gd name="T2" fmla="*/ 2147483647 w 465"/>
              <a:gd name="T3" fmla="*/ 2147483647 h 1561"/>
              <a:gd name="T4" fmla="*/ 2147483647 w 465"/>
              <a:gd name="T5" fmla="*/ 2147483647 h 1561"/>
              <a:gd name="T6" fmla="*/ 0 w 465"/>
              <a:gd name="T7" fmla="*/ 2147483647 h 1561"/>
              <a:gd name="T8" fmla="*/ 2147483647 w 465"/>
              <a:gd name="T9" fmla="*/ 0 h 1561"/>
              <a:gd name="T10" fmla="*/ 0 60000 65536"/>
              <a:gd name="T11" fmla="*/ 0 60000 65536"/>
              <a:gd name="T12" fmla="*/ 0 60000 65536"/>
              <a:gd name="T13" fmla="*/ 0 60000 65536"/>
              <a:gd name="T14" fmla="*/ 0 60000 65536"/>
              <a:gd name="T15" fmla="*/ 0 w 465"/>
              <a:gd name="T16" fmla="*/ 0 h 1561"/>
              <a:gd name="T17" fmla="*/ 465 w 465"/>
              <a:gd name="T18" fmla="*/ 1561 h 1561"/>
            </a:gdLst>
            <a:ahLst/>
            <a:cxnLst>
              <a:cxn ang="T10">
                <a:pos x="T0" y="T1"/>
              </a:cxn>
              <a:cxn ang="T11">
                <a:pos x="T2" y="T3"/>
              </a:cxn>
              <a:cxn ang="T12">
                <a:pos x="T4" y="T5"/>
              </a:cxn>
              <a:cxn ang="T13">
                <a:pos x="T6" y="T7"/>
              </a:cxn>
              <a:cxn ang="T14">
                <a:pos x="T8" y="T9"/>
              </a:cxn>
            </a:cxnLst>
            <a:rect l="T15" t="T16" r="T17" b="T18"/>
            <a:pathLst>
              <a:path w="465" h="1561">
                <a:moveTo>
                  <a:pt x="50" y="0"/>
                </a:moveTo>
                <a:lnTo>
                  <a:pt x="465" y="1548"/>
                </a:lnTo>
                <a:lnTo>
                  <a:pt x="427" y="1561"/>
                </a:lnTo>
                <a:lnTo>
                  <a:pt x="0" y="12"/>
                </a:lnTo>
                <a:lnTo>
                  <a:pt x="5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694" name="Line 9"/>
          <p:cNvSpPr>
            <a:spLocks noChangeShapeType="1"/>
          </p:cNvSpPr>
          <p:nvPr/>
        </p:nvSpPr>
        <p:spPr bwMode="auto">
          <a:xfrm>
            <a:off x="3459163" y="4932363"/>
            <a:ext cx="798512" cy="1587"/>
          </a:xfrm>
          <a:prstGeom prst="line">
            <a:avLst/>
          </a:prstGeom>
          <a:noFill/>
          <a:ln w="793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695" name="Line 10"/>
          <p:cNvSpPr>
            <a:spLocks noChangeShapeType="1"/>
          </p:cNvSpPr>
          <p:nvPr/>
        </p:nvSpPr>
        <p:spPr bwMode="auto">
          <a:xfrm flipV="1">
            <a:off x="1825625" y="352425"/>
            <a:ext cx="1588" cy="6988175"/>
          </a:xfrm>
          <a:prstGeom prst="line">
            <a:avLst/>
          </a:prstGeom>
          <a:noFill/>
          <a:ln w="793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696" name="Freeform 11"/>
          <p:cNvSpPr>
            <a:spLocks/>
          </p:cNvSpPr>
          <p:nvPr/>
        </p:nvSpPr>
        <p:spPr bwMode="auto">
          <a:xfrm>
            <a:off x="3459163" y="4953000"/>
            <a:ext cx="638175" cy="2097088"/>
          </a:xfrm>
          <a:custGeom>
            <a:avLst/>
            <a:gdLst>
              <a:gd name="T0" fmla="*/ 2147483647 w 402"/>
              <a:gd name="T1" fmla="*/ 0 h 1321"/>
              <a:gd name="T2" fmla="*/ 2147483647 w 402"/>
              <a:gd name="T3" fmla="*/ 2147483647 h 1321"/>
              <a:gd name="T4" fmla="*/ 2147483647 w 402"/>
              <a:gd name="T5" fmla="*/ 2147483647 h 1321"/>
              <a:gd name="T6" fmla="*/ 0 w 402"/>
              <a:gd name="T7" fmla="*/ 2147483647 h 1321"/>
              <a:gd name="T8" fmla="*/ 2147483647 w 402"/>
              <a:gd name="T9" fmla="*/ 0 h 1321"/>
              <a:gd name="T10" fmla="*/ 0 60000 65536"/>
              <a:gd name="T11" fmla="*/ 0 60000 65536"/>
              <a:gd name="T12" fmla="*/ 0 60000 65536"/>
              <a:gd name="T13" fmla="*/ 0 60000 65536"/>
              <a:gd name="T14" fmla="*/ 0 60000 65536"/>
              <a:gd name="T15" fmla="*/ 0 w 402"/>
              <a:gd name="T16" fmla="*/ 0 h 1321"/>
              <a:gd name="T17" fmla="*/ 402 w 402"/>
              <a:gd name="T18" fmla="*/ 1321 h 1321"/>
            </a:gdLst>
            <a:ahLst/>
            <a:cxnLst>
              <a:cxn ang="T10">
                <a:pos x="T0" y="T1"/>
              </a:cxn>
              <a:cxn ang="T11">
                <a:pos x="T2" y="T3"/>
              </a:cxn>
              <a:cxn ang="T12">
                <a:pos x="T4" y="T5"/>
              </a:cxn>
              <a:cxn ang="T13">
                <a:pos x="T6" y="T7"/>
              </a:cxn>
              <a:cxn ang="T14">
                <a:pos x="T8" y="T9"/>
              </a:cxn>
            </a:cxnLst>
            <a:rect l="T15" t="T16" r="T17" b="T18"/>
            <a:pathLst>
              <a:path w="402" h="1321">
                <a:moveTo>
                  <a:pt x="51" y="0"/>
                </a:moveTo>
                <a:lnTo>
                  <a:pt x="402" y="1309"/>
                </a:lnTo>
                <a:lnTo>
                  <a:pt x="352" y="1321"/>
                </a:lnTo>
                <a:lnTo>
                  <a:pt x="0" y="12"/>
                </a:lnTo>
                <a:lnTo>
                  <a:pt x="5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697" name="Line 12"/>
          <p:cNvSpPr>
            <a:spLocks noChangeShapeType="1"/>
          </p:cNvSpPr>
          <p:nvPr/>
        </p:nvSpPr>
        <p:spPr bwMode="auto">
          <a:xfrm>
            <a:off x="3894138" y="7170738"/>
            <a:ext cx="192087" cy="1587"/>
          </a:xfrm>
          <a:prstGeom prst="line">
            <a:avLst/>
          </a:prstGeom>
          <a:noFill/>
          <a:ln w="793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698" name="Line 13"/>
          <p:cNvSpPr>
            <a:spLocks noChangeShapeType="1"/>
          </p:cNvSpPr>
          <p:nvPr/>
        </p:nvSpPr>
        <p:spPr bwMode="auto">
          <a:xfrm flipV="1">
            <a:off x="4044950" y="7180263"/>
            <a:ext cx="1588" cy="188912"/>
          </a:xfrm>
          <a:prstGeom prst="line">
            <a:avLst/>
          </a:prstGeom>
          <a:noFill/>
          <a:ln w="793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699" name="Line 14"/>
          <p:cNvSpPr>
            <a:spLocks noChangeShapeType="1"/>
          </p:cNvSpPr>
          <p:nvPr/>
        </p:nvSpPr>
        <p:spPr bwMode="auto">
          <a:xfrm>
            <a:off x="3949700" y="3638550"/>
            <a:ext cx="0" cy="100330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1700" name="Line 15"/>
          <p:cNvSpPr>
            <a:spLocks noChangeShapeType="1"/>
          </p:cNvSpPr>
          <p:nvPr/>
        </p:nvSpPr>
        <p:spPr bwMode="auto">
          <a:xfrm>
            <a:off x="3200400" y="4730750"/>
            <a:ext cx="330200"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1701" name="Rectangle 16"/>
          <p:cNvSpPr>
            <a:spLocks noChangeArrowheads="1"/>
          </p:cNvSpPr>
          <p:nvPr/>
        </p:nvSpPr>
        <p:spPr bwMode="auto">
          <a:xfrm>
            <a:off x="2532063" y="2266950"/>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71702" name="Line 17"/>
          <p:cNvSpPr>
            <a:spLocks noChangeShapeType="1"/>
          </p:cNvSpPr>
          <p:nvPr/>
        </p:nvSpPr>
        <p:spPr bwMode="auto">
          <a:xfrm>
            <a:off x="2044700" y="836613"/>
            <a:ext cx="1773238" cy="1587"/>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703" name="Line 18"/>
          <p:cNvSpPr>
            <a:spLocks noChangeShapeType="1"/>
          </p:cNvSpPr>
          <p:nvPr/>
        </p:nvSpPr>
        <p:spPr bwMode="auto">
          <a:xfrm>
            <a:off x="2044700" y="2214563"/>
            <a:ext cx="1773238" cy="1587"/>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704" name="Line 19"/>
          <p:cNvSpPr>
            <a:spLocks noChangeShapeType="1"/>
          </p:cNvSpPr>
          <p:nvPr/>
        </p:nvSpPr>
        <p:spPr bwMode="auto">
          <a:xfrm>
            <a:off x="2044700" y="2633663"/>
            <a:ext cx="1733550" cy="1587"/>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705" name="Line 20"/>
          <p:cNvSpPr>
            <a:spLocks noChangeShapeType="1"/>
          </p:cNvSpPr>
          <p:nvPr/>
        </p:nvSpPr>
        <p:spPr bwMode="auto">
          <a:xfrm>
            <a:off x="1984375" y="7110413"/>
            <a:ext cx="1654175" cy="1587"/>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706" name="Line 21"/>
          <p:cNvSpPr>
            <a:spLocks noChangeShapeType="1"/>
          </p:cNvSpPr>
          <p:nvPr/>
        </p:nvSpPr>
        <p:spPr bwMode="auto">
          <a:xfrm>
            <a:off x="2005013" y="6710363"/>
            <a:ext cx="1535112" cy="1587"/>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707" name="Line 22"/>
          <p:cNvSpPr>
            <a:spLocks noChangeShapeType="1"/>
          </p:cNvSpPr>
          <p:nvPr/>
        </p:nvSpPr>
        <p:spPr bwMode="auto">
          <a:xfrm>
            <a:off x="1984375" y="6291263"/>
            <a:ext cx="1455738" cy="1587"/>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708" name="Line 23"/>
          <p:cNvSpPr>
            <a:spLocks noChangeShapeType="1"/>
          </p:cNvSpPr>
          <p:nvPr/>
        </p:nvSpPr>
        <p:spPr bwMode="auto">
          <a:xfrm>
            <a:off x="2024063" y="5872163"/>
            <a:ext cx="1236662" cy="1587"/>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709" name="Line 24"/>
          <p:cNvSpPr>
            <a:spLocks noChangeShapeType="1"/>
          </p:cNvSpPr>
          <p:nvPr/>
        </p:nvSpPr>
        <p:spPr bwMode="auto">
          <a:xfrm>
            <a:off x="2044700" y="5511800"/>
            <a:ext cx="1216025" cy="1588"/>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710" name="Line 25"/>
          <p:cNvSpPr>
            <a:spLocks noChangeShapeType="1"/>
          </p:cNvSpPr>
          <p:nvPr/>
        </p:nvSpPr>
        <p:spPr bwMode="auto">
          <a:xfrm>
            <a:off x="2063750" y="5011738"/>
            <a:ext cx="1117600" cy="1587"/>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711" name="Line 26"/>
          <p:cNvSpPr>
            <a:spLocks noChangeShapeType="1"/>
          </p:cNvSpPr>
          <p:nvPr/>
        </p:nvSpPr>
        <p:spPr bwMode="auto">
          <a:xfrm>
            <a:off x="2063750" y="4532313"/>
            <a:ext cx="1376363" cy="1587"/>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712" name="Line 27"/>
          <p:cNvSpPr>
            <a:spLocks noChangeShapeType="1"/>
          </p:cNvSpPr>
          <p:nvPr/>
        </p:nvSpPr>
        <p:spPr bwMode="auto">
          <a:xfrm>
            <a:off x="2044700" y="4213225"/>
            <a:ext cx="1414463" cy="1588"/>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713" name="Line 28"/>
          <p:cNvSpPr>
            <a:spLocks noChangeShapeType="1"/>
          </p:cNvSpPr>
          <p:nvPr/>
        </p:nvSpPr>
        <p:spPr bwMode="auto">
          <a:xfrm>
            <a:off x="2063750" y="3673475"/>
            <a:ext cx="1774825" cy="1588"/>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714" name="Rectangle 29"/>
          <p:cNvSpPr>
            <a:spLocks noChangeArrowheads="1"/>
          </p:cNvSpPr>
          <p:nvPr/>
        </p:nvSpPr>
        <p:spPr bwMode="auto">
          <a:xfrm>
            <a:off x="1903413" y="3465513"/>
            <a:ext cx="3016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400" b="1">
                <a:solidFill>
                  <a:srgbClr val="000000"/>
                </a:solidFill>
                <a:latin typeface="Kruti Dev 010" charset="0"/>
              </a:rPr>
              <a:t>¼,l½</a:t>
            </a:r>
            <a:endParaRPr lang="en-US" sz="1400">
              <a:latin typeface="Kruti Dev 010" charset="0"/>
            </a:endParaRPr>
          </a:p>
        </p:txBody>
      </p:sp>
      <p:sp>
        <p:nvSpPr>
          <p:cNvPr id="71715" name="Rectangle 30"/>
          <p:cNvSpPr>
            <a:spLocks noChangeArrowheads="1"/>
          </p:cNvSpPr>
          <p:nvPr/>
        </p:nvSpPr>
        <p:spPr bwMode="auto">
          <a:xfrm>
            <a:off x="1912938" y="4316413"/>
            <a:ext cx="3016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400" b="1">
                <a:solidFill>
                  <a:srgbClr val="000000"/>
                </a:solidFill>
                <a:latin typeface="Kruti Dev 010" charset="0"/>
              </a:rPr>
              <a:t>¼,l½</a:t>
            </a:r>
          </a:p>
        </p:txBody>
      </p:sp>
      <p:sp>
        <p:nvSpPr>
          <p:cNvPr id="71716" name="Rectangle 31"/>
          <p:cNvSpPr>
            <a:spLocks noChangeArrowheads="1"/>
          </p:cNvSpPr>
          <p:nvPr/>
        </p:nvSpPr>
        <p:spPr bwMode="auto">
          <a:xfrm>
            <a:off x="1900238" y="4786313"/>
            <a:ext cx="59531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400" b="1">
                <a:solidFill>
                  <a:srgbClr val="000000"/>
                </a:solidFill>
                <a:latin typeface="Kruti Dev 010" charset="0"/>
              </a:rPr>
              <a:t>¼lhMCY;w½</a:t>
            </a:r>
          </a:p>
        </p:txBody>
      </p:sp>
      <p:sp>
        <p:nvSpPr>
          <p:cNvPr id="71717" name="Rectangle 32"/>
          <p:cNvSpPr>
            <a:spLocks noChangeArrowheads="1"/>
          </p:cNvSpPr>
          <p:nvPr/>
        </p:nvSpPr>
        <p:spPr bwMode="auto">
          <a:xfrm>
            <a:off x="1816100" y="3990975"/>
            <a:ext cx="7080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l"/>
            <a:r>
              <a:rPr lang="en-US" sz="1400" b="1">
                <a:solidFill>
                  <a:srgbClr val="000000"/>
                </a:solidFill>
                <a:latin typeface="Kruti Dev 010" charset="0"/>
              </a:rPr>
              <a:t>¼Mh½</a:t>
            </a:r>
          </a:p>
        </p:txBody>
      </p:sp>
      <p:sp>
        <p:nvSpPr>
          <p:cNvPr id="71718" name="Rectangle 33"/>
          <p:cNvSpPr>
            <a:spLocks noChangeArrowheads="1"/>
          </p:cNvSpPr>
          <p:nvPr/>
        </p:nvSpPr>
        <p:spPr bwMode="auto">
          <a:xfrm>
            <a:off x="3429000" y="4048125"/>
            <a:ext cx="2603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3800" b="1">
                <a:solidFill>
                  <a:srgbClr val="000000"/>
                </a:solidFill>
                <a:latin typeface="Kruti Dev 010" charset="0"/>
              </a:rPr>
              <a:t>}</a:t>
            </a:r>
            <a:endParaRPr lang="en-US" sz="1400">
              <a:latin typeface="Kruti Dev 010" charset="0"/>
            </a:endParaRPr>
          </a:p>
        </p:txBody>
      </p:sp>
      <p:sp>
        <p:nvSpPr>
          <p:cNvPr id="71719" name="AutoShape 34"/>
          <p:cNvSpPr>
            <a:spLocks noChangeArrowheads="1"/>
          </p:cNvSpPr>
          <p:nvPr/>
        </p:nvSpPr>
        <p:spPr bwMode="auto">
          <a:xfrm rot="16200000" flipH="1">
            <a:off x="2538413" y="4919662"/>
            <a:ext cx="241300" cy="479425"/>
          </a:xfrm>
          <a:prstGeom prst="rightArrow">
            <a:avLst>
              <a:gd name="adj1" fmla="val 50000"/>
              <a:gd name="adj2" fmla="val 50005"/>
            </a:avLst>
          </a:prstGeom>
          <a:solidFill>
            <a:schemeClr val="tx2"/>
          </a:solidFill>
          <a:ln w="12700">
            <a:solidFill>
              <a:schemeClr val="tx1"/>
            </a:solidFill>
            <a:miter lim="800000"/>
            <a:headEnd/>
            <a:tailEnd/>
          </a:ln>
        </p:spPr>
        <p:txBody>
          <a:bodyPr wrap="none" anchor="ctr"/>
          <a:lstStyle/>
          <a:p>
            <a:endParaRPr lang="en-US">
              <a:latin typeface="Kruti Dev 010" charset="0"/>
            </a:endParaRPr>
          </a:p>
        </p:txBody>
      </p:sp>
      <p:grpSp>
        <p:nvGrpSpPr>
          <p:cNvPr id="71720" name="Group 52"/>
          <p:cNvGrpSpPr>
            <a:grpSpLocks/>
          </p:cNvGrpSpPr>
          <p:nvPr/>
        </p:nvGrpSpPr>
        <p:grpSpPr bwMode="auto">
          <a:xfrm>
            <a:off x="3570288" y="4249738"/>
            <a:ext cx="287337" cy="406400"/>
            <a:chOff x="1311" y="2157"/>
            <a:chExt cx="1468" cy="1695"/>
          </a:xfrm>
        </p:grpSpPr>
        <p:sp>
          <p:nvSpPr>
            <p:cNvPr id="71776" name="Freeform 53" descr="Cork"/>
            <p:cNvSpPr>
              <a:spLocks/>
            </p:cNvSpPr>
            <p:nvPr/>
          </p:nvSpPr>
          <p:spPr bwMode="auto">
            <a:xfrm>
              <a:off x="1343" y="2157"/>
              <a:ext cx="1436" cy="1345"/>
            </a:xfrm>
            <a:custGeom>
              <a:avLst/>
              <a:gdLst>
                <a:gd name="T0" fmla="*/ 2147483647 w 592"/>
                <a:gd name="T1" fmla="*/ 2147483647 h 90"/>
                <a:gd name="T2" fmla="*/ 2147483647 w 592"/>
                <a:gd name="T3" fmla="*/ 2147483647 h 90"/>
                <a:gd name="T4" fmla="*/ 2147483647 w 592"/>
                <a:gd name="T5" fmla="*/ 2147483647 h 90"/>
                <a:gd name="T6" fmla="*/ 2147483647 w 592"/>
                <a:gd name="T7" fmla="*/ 2147483647 h 90"/>
                <a:gd name="T8" fmla="*/ 2147483647 w 592"/>
                <a:gd name="T9" fmla="*/ 2147483647 h 90"/>
                <a:gd name="T10" fmla="*/ 2147483647 w 592"/>
                <a:gd name="T11" fmla="*/ 2147483647 h 90"/>
                <a:gd name="T12" fmla="*/ 2147483647 w 592"/>
                <a:gd name="T13" fmla="*/ 2147483647 h 90"/>
                <a:gd name="T14" fmla="*/ 2147483647 w 592"/>
                <a:gd name="T15" fmla="*/ 2147483647 h 90"/>
                <a:gd name="T16" fmla="*/ 2147483647 w 592"/>
                <a:gd name="T17" fmla="*/ 2147483647 h 90"/>
                <a:gd name="T18" fmla="*/ 2147483647 w 592"/>
                <a:gd name="T19" fmla="*/ 2147483647 h 90"/>
                <a:gd name="T20" fmla="*/ 2147483647 w 592"/>
                <a:gd name="T21" fmla="*/ 0 h 90"/>
                <a:gd name="T22" fmla="*/ 2147483647 w 592"/>
                <a:gd name="T23" fmla="*/ 2147483647 h 90"/>
                <a:gd name="T24" fmla="*/ 2147483647 w 592"/>
                <a:gd name="T25" fmla="*/ 2147483647 h 90"/>
                <a:gd name="T26" fmla="*/ 2147483647 w 592"/>
                <a:gd name="T27" fmla="*/ 2147483647 h 90"/>
                <a:gd name="T28" fmla="*/ 2147483647 w 592"/>
                <a:gd name="T29" fmla="*/ 2147483647 h 90"/>
                <a:gd name="T30" fmla="*/ 2147483647 w 592"/>
                <a:gd name="T31" fmla="*/ 2147483647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2"/>
                <a:gd name="T49" fmla="*/ 0 h 90"/>
                <a:gd name="T50" fmla="*/ 592 w 592"/>
                <a:gd name="T51" fmla="*/ 90 h 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2" h="90">
                  <a:moveTo>
                    <a:pt x="8" y="90"/>
                  </a:moveTo>
                  <a:cubicBezTo>
                    <a:pt x="0" y="78"/>
                    <a:pt x="10" y="51"/>
                    <a:pt x="22" y="44"/>
                  </a:cubicBezTo>
                  <a:cubicBezTo>
                    <a:pt x="27" y="35"/>
                    <a:pt x="23" y="39"/>
                    <a:pt x="34" y="36"/>
                  </a:cubicBezTo>
                  <a:cubicBezTo>
                    <a:pt x="38" y="34"/>
                    <a:pt x="46" y="32"/>
                    <a:pt x="46" y="32"/>
                  </a:cubicBezTo>
                  <a:cubicBezTo>
                    <a:pt x="72" y="33"/>
                    <a:pt x="84" y="35"/>
                    <a:pt x="112" y="34"/>
                  </a:cubicBezTo>
                  <a:cubicBezTo>
                    <a:pt x="125" y="35"/>
                    <a:pt x="138" y="38"/>
                    <a:pt x="152" y="40"/>
                  </a:cubicBezTo>
                  <a:cubicBezTo>
                    <a:pt x="158" y="42"/>
                    <a:pt x="170" y="46"/>
                    <a:pt x="170" y="46"/>
                  </a:cubicBezTo>
                  <a:cubicBezTo>
                    <a:pt x="192" y="42"/>
                    <a:pt x="215" y="46"/>
                    <a:pt x="238" y="52"/>
                  </a:cubicBezTo>
                  <a:cubicBezTo>
                    <a:pt x="271" y="50"/>
                    <a:pt x="304" y="47"/>
                    <a:pt x="338" y="44"/>
                  </a:cubicBezTo>
                  <a:cubicBezTo>
                    <a:pt x="381" y="33"/>
                    <a:pt x="427" y="24"/>
                    <a:pt x="472" y="16"/>
                  </a:cubicBezTo>
                  <a:cubicBezTo>
                    <a:pt x="488" y="12"/>
                    <a:pt x="503" y="4"/>
                    <a:pt x="520" y="0"/>
                  </a:cubicBezTo>
                  <a:cubicBezTo>
                    <a:pt x="537" y="0"/>
                    <a:pt x="554" y="0"/>
                    <a:pt x="572" y="2"/>
                  </a:cubicBezTo>
                  <a:cubicBezTo>
                    <a:pt x="582" y="3"/>
                    <a:pt x="587" y="21"/>
                    <a:pt x="590" y="30"/>
                  </a:cubicBezTo>
                  <a:cubicBezTo>
                    <a:pt x="590" y="32"/>
                    <a:pt x="592" y="36"/>
                    <a:pt x="592" y="36"/>
                  </a:cubicBezTo>
                  <a:cubicBezTo>
                    <a:pt x="588" y="45"/>
                    <a:pt x="589" y="52"/>
                    <a:pt x="582" y="60"/>
                  </a:cubicBezTo>
                  <a:cubicBezTo>
                    <a:pt x="579" y="67"/>
                    <a:pt x="577" y="66"/>
                    <a:pt x="584" y="66"/>
                  </a:cubicBez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round/>
                  <a:headEnd/>
                  <a:tailEnd/>
                </a14:hiddenLine>
              </a:ext>
            </a:extLst>
          </p:spPr>
          <p:txBody>
            <a:bodyPr wrap="none" lIns="139458" tIns="68505" rIns="139458" bIns="68505">
              <a:spAutoFit/>
            </a:bodyPr>
            <a:lstStyle/>
            <a:p>
              <a:endParaRPr lang="en-US"/>
            </a:p>
          </p:txBody>
        </p:sp>
        <p:sp>
          <p:nvSpPr>
            <p:cNvPr id="71777" name="Freeform 54" descr="Cork"/>
            <p:cNvSpPr>
              <a:spLocks/>
            </p:cNvSpPr>
            <p:nvPr/>
          </p:nvSpPr>
          <p:spPr bwMode="auto">
            <a:xfrm>
              <a:off x="1311" y="2507"/>
              <a:ext cx="1436" cy="1345"/>
            </a:xfrm>
            <a:custGeom>
              <a:avLst/>
              <a:gdLst>
                <a:gd name="T0" fmla="*/ 2147483647 w 599"/>
                <a:gd name="T1" fmla="*/ 0 h 432"/>
                <a:gd name="T2" fmla="*/ 2147483647 w 599"/>
                <a:gd name="T3" fmla="*/ 2147483647 h 432"/>
                <a:gd name="T4" fmla="*/ 2147483647 w 599"/>
                <a:gd name="T5" fmla="*/ 2147483647 h 432"/>
                <a:gd name="T6" fmla="*/ 2147483647 w 599"/>
                <a:gd name="T7" fmla="*/ 2147483647 h 432"/>
                <a:gd name="T8" fmla="*/ 2147483647 w 599"/>
                <a:gd name="T9" fmla="*/ 2147483647 h 432"/>
                <a:gd name="T10" fmla="*/ 2147483647 w 599"/>
                <a:gd name="T11" fmla="*/ 2147483647 h 432"/>
                <a:gd name="T12" fmla="*/ 2147483647 w 599"/>
                <a:gd name="T13" fmla="*/ 2147483647 h 432"/>
                <a:gd name="T14" fmla="*/ 2147483647 w 599"/>
                <a:gd name="T15" fmla="*/ 2147483647 h 432"/>
                <a:gd name="T16" fmla="*/ 2147483647 w 599"/>
                <a:gd name="T17" fmla="*/ 2147483647 h 432"/>
                <a:gd name="T18" fmla="*/ 2147483647 w 599"/>
                <a:gd name="T19" fmla="*/ 2147483647 h 432"/>
                <a:gd name="T20" fmla="*/ 2147483647 w 599"/>
                <a:gd name="T21" fmla="*/ 2147483647 h 432"/>
                <a:gd name="T22" fmla="*/ 2147483647 w 599"/>
                <a:gd name="T23" fmla="*/ 2147483647 h 432"/>
                <a:gd name="T24" fmla="*/ 2147483647 w 599"/>
                <a:gd name="T25" fmla="*/ 2147483647 h 432"/>
                <a:gd name="T26" fmla="*/ 2147483647 w 599"/>
                <a:gd name="T27" fmla="*/ 2147483647 h 432"/>
                <a:gd name="T28" fmla="*/ 2147483647 w 599"/>
                <a:gd name="T29" fmla="*/ 2147483647 h 432"/>
                <a:gd name="T30" fmla="*/ 2147483647 w 599"/>
                <a:gd name="T31" fmla="*/ 2147483647 h 432"/>
                <a:gd name="T32" fmla="*/ 2147483647 w 599"/>
                <a:gd name="T33" fmla="*/ 2147483647 h 432"/>
                <a:gd name="T34" fmla="*/ 2147483647 w 599"/>
                <a:gd name="T35" fmla="*/ 2147483647 h 432"/>
                <a:gd name="T36" fmla="*/ 2147483647 w 599"/>
                <a:gd name="T37" fmla="*/ 2147483647 h 432"/>
                <a:gd name="T38" fmla="*/ 2147483647 w 599"/>
                <a:gd name="T39" fmla="*/ 2147483647 h 432"/>
                <a:gd name="T40" fmla="*/ 2147483647 w 599"/>
                <a:gd name="T41" fmla="*/ 2147483647 h 432"/>
                <a:gd name="T42" fmla="*/ 2147483647 w 599"/>
                <a:gd name="T43" fmla="*/ 2147483647 h 432"/>
                <a:gd name="T44" fmla="*/ 2147483647 w 599"/>
                <a:gd name="T45" fmla="*/ 2147483647 h 432"/>
                <a:gd name="T46" fmla="*/ 2147483647 w 599"/>
                <a:gd name="T47" fmla="*/ 2147483647 h 432"/>
                <a:gd name="T48" fmla="*/ 2147483647 w 599"/>
                <a:gd name="T49" fmla="*/ 2147483647 h 432"/>
                <a:gd name="T50" fmla="*/ 2147483647 w 599"/>
                <a:gd name="T51" fmla="*/ 2147483647 h 432"/>
                <a:gd name="T52" fmla="*/ 2147483647 w 599"/>
                <a:gd name="T53" fmla="*/ 2147483647 h 432"/>
                <a:gd name="T54" fmla="*/ 2147483647 w 599"/>
                <a:gd name="T55" fmla="*/ 2147483647 h 432"/>
                <a:gd name="T56" fmla="*/ 2147483647 w 599"/>
                <a:gd name="T57" fmla="*/ 2147483647 h 432"/>
                <a:gd name="T58" fmla="*/ 2147483647 w 599"/>
                <a:gd name="T59" fmla="*/ 2147483647 h 432"/>
                <a:gd name="T60" fmla="*/ 2147483647 w 599"/>
                <a:gd name="T61" fmla="*/ 2147483647 h 4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99"/>
                <a:gd name="T94" fmla="*/ 0 h 432"/>
                <a:gd name="T95" fmla="*/ 599 w 599"/>
                <a:gd name="T96" fmla="*/ 432 h 4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99" h="432">
                  <a:moveTo>
                    <a:pt x="599" y="0"/>
                  </a:moveTo>
                  <a:cubicBezTo>
                    <a:pt x="597" y="2"/>
                    <a:pt x="596" y="4"/>
                    <a:pt x="595" y="6"/>
                  </a:cubicBezTo>
                  <a:cubicBezTo>
                    <a:pt x="593" y="7"/>
                    <a:pt x="590" y="8"/>
                    <a:pt x="589" y="10"/>
                  </a:cubicBezTo>
                  <a:cubicBezTo>
                    <a:pt x="587" y="11"/>
                    <a:pt x="585" y="23"/>
                    <a:pt x="585" y="24"/>
                  </a:cubicBezTo>
                  <a:cubicBezTo>
                    <a:pt x="575" y="45"/>
                    <a:pt x="570" y="72"/>
                    <a:pt x="557" y="92"/>
                  </a:cubicBezTo>
                  <a:cubicBezTo>
                    <a:pt x="551" y="130"/>
                    <a:pt x="537" y="171"/>
                    <a:pt x="525" y="208"/>
                  </a:cubicBezTo>
                  <a:cubicBezTo>
                    <a:pt x="523" y="228"/>
                    <a:pt x="519" y="246"/>
                    <a:pt x="515" y="266"/>
                  </a:cubicBezTo>
                  <a:cubicBezTo>
                    <a:pt x="511" y="294"/>
                    <a:pt x="511" y="322"/>
                    <a:pt x="505" y="350"/>
                  </a:cubicBezTo>
                  <a:cubicBezTo>
                    <a:pt x="503" y="368"/>
                    <a:pt x="503" y="385"/>
                    <a:pt x="495" y="402"/>
                  </a:cubicBezTo>
                  <a:cubicBezTo>
                    <a:pt x="492" y="416"/>
                    <a:pt x="474" y="420"/>
                    <a:pt x="461" y="422"/>
                  </a:cubicBezTo>
                  <a:cubicBezTo>
                    <a:pt x="440" y="416"/>
                    <a:pt x="450" y="419"/>
                    <a:pt x="433" y="414"/>
                  </a:cubicBezTo>
                  <a:cubicBezTo>
                    <a:pt x="429" y="412"/>
                    <a:pt x="421" y="410"/>
                    <a:pt x="421" y="410"/>
                  </a:cubicBezTo>
                  <a:cubicBezTo>
                    <a:pt x="410" y="394"/>
                    <a:pt x="414" y="367"/>
                    <a:pt x="425" y="352"/>
                  </a:cubicBezTo>
                  <a:cubicBezTo>
                    <a:pt x="426" y="347"/>
                    <a:pt x="431" y="342"/>
                    <a:pt x="431" y="338"/>
                  </a:cubicBezTo>
                  <a:cubicBezTo>
                    <a:pt x="429" y="328"/>
                    <a:pt x="405" y="328"/>
                    <a:pt x="405" y="328"/>
                  </a:cubicBezTo>
                  <a:cubicBezTo>
                    <a:pt x="392" y="315"/>
                    <a:pt x="365" y="319"/>
                    <a:pt x="347" y="316"/>
                  </a:cubicBezTo>
                  <a:cubicBezTo>
                    <a:pt x="268" y="322"/>
                    <a:pt x="188" y="334"/>
                    <a:pt x="113" y="360"/>
                  </a:cubicBezTo>
                  <a:cubicBezTo>
                    <a:pt x="101" y="377"/>
                    <a:pt x="116" y="356"/>
                    <a:pt x="103" y="368"/>
                  </a:cubicBezTo>
                  <a:cubicBezTo>
                    <a:pt x="99" y="370"/>
                    <a:pt x="90" y="387"/>
                    <a:pt x="87" y="392"/>
                  </a:cubicBezTo>
                  <a:cubicBezTo>
                    <a:pt x="94" y="431"/>
                    <a:pt x="75" y="417"/>
                    <a:pt x="53" y="432"/>
                  </a:cubicBezTo>
                  <a:cubicBezTo>
                    <a:pt x="44" y="429"/>
                    <a:pt x="36" y="426"/>
                    <a:pt x="29" y="422"/>
                  </a:cubicBezTo>
                  <a:cubicBezTo>
                    <a:pt x="24" y="419"/>
                    <a:pt x="17" y="414"/>
                    <a:pt x="17" y="414"/>
                  </a:cubicBezTo>
                  <a:cubicBezTo>
                    <a:pt x="12" y="399"/>
                    <a:pt x="16" y="404"/>
                    <a:pt x="7" y="398"/>
                  </a:cubicBezTo>
                  <a:cubicBezTo>
                    <a:pt x="0" y="388"/>
                    <a:pt x="5" y="380"/>
                    <a:pt x="11" y="372"/>
                  </a:cubicBezTo>
                  <a:cubicBezTo>
                    <a:pt x="8" y="357"/>
                    <a:pt x="13" y="347"/>
                    <a:pt x="17" y="334"/>
                  </a:cubicBezTo>
                  <a:cubicBezTo>
                    <a:pt x="19" y="311"/>
                    <a:pt x="19" y="283"/>
                    <a:pt x="27" y="262"/>
                  </a:cubicBezTo>
                  <a:cubicBezTo>
                    <a:pt x="28" y="237"/>
                    <a:pt x="32" y="212"/>
                    <a:pt x="29" y="188"/>
                  </a:cubicBezTo>
                  <a:cubicBezTo>
                    <a:pt x="31" y="167"/>
                    <a:pt x="27" y="146"/>
                    <a:pt x="31" y="126"/>
                  </a:cubicBezTo>
                  <a:cubicBezTo>
                    <a:pt x="29" y="108"/>
                    <a:pt x="27" y="99"/>
                    <a:pt x="29" y="82"/>
                  </a:cubicBezTo>
                  <a:cubicBezTo>
                    <a:pt x="26" y="64"/>
                    <a:pt x="23" y="47"/>
                    <a:pt x="21" y="30"/>
                  </a:cubicBezTo>
                  <a:cubicBezTo>
                    <a:pt x="23" y="10"/>
                    <a:pt x="28" y="9"/>
                    <a:pt x="19" y="14"/>
                  </a:cubicBez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round/>
                  <a:headEnd/>
                  <a:tailEnd/>
                </a14:hiddenLine>
              </a:ext>
            </a:extLst>
          </p:spPr>
          <p:txBody>
            <a:bodyPr wrap="none" lIns="139458" tIns="68505" rIns="139458" bIns="68505">
              <a:spAutoFit/>
            </a:bodyPr>
            <a:lstStyle/>
            <a:p>
              <a:endParaRPr lang="en-US"/>
            </a:p>
          </p:txBody>
        </p:sp>
      </p:grpSp>
      <p:sp>
        <p:nvSpPr>
          <p:cNvPr id="71721" name="Freeform 56"/>
          <p:cNvSpPr>
            <a:spLocks/>
          </p:cNvSpPr>
          <p:nvPr/>
        </p:nvSpPr>
        <p:spPr bwMode="auto">
          <a:xfrm>
            <a:off x="3257550" y="4178300"/>
            <a:ext cx="280988" cy="322263"/>
          </a:xfrm>
          <a:custGeom>
            <a:avLst/>
            <a:gdLst>
              <a:gd name="T0" fmla="*/ 2147483647 w 85"/>
              <a:gd name="T1" fmla="*/ 2147483647 h 318"/>
              <a:gd name="T2" fmla="*/ 2147483647 w 85"/>
              <a:gd name="T3" fmla="*/ 2147483647 h 318"/>
              <a:gd name="T4" fmla="*/ 2147483647 w 85"/>
              <a:gd name="T5" fmla="*/ 2147483647 h 318"/>
              <a:gd name="T6" fmla="*/ 2147483647 w 85"/>
              <a:gd name="T7" fmla="*/ 2147483647 h 318"/>
              <a:gd name="T8" fmla="*/ 2147483647 w 85"/>
              <a:gd name="T9" fmla="*/ 2147483647 h 318"/>
              <a:gd name="T10" fmla="*/ 2147483647 w 85"/>
              <a:gd name="T11" fmla="*/ 2147483647 h 318"/>
              <a:gd name="T12" fmla="*/ 2147483647 w 85"/>
              <a:gd name="T13" fmla="*/ 2147483647 h 318"/>
              <a:gd name="T14" fmla="*/ 2147483647 w 85"/>
              <a:gd name="T15" fmla="*/ 2147483647 h 318"/>
              <a:gd name="T16" fmla="*/ 2147483647 w 85"/>
              <a:gd name="T17" fmla="*/ 2147483647 h 318"/>
              <a:gd name="T18" fmla="*/ 2147483647 w 85"/>
              <a:gd name="T19" fmla="*/ 2147483647 h 318"/>
              <a:gd name="T20" fmla="*/ 2147483647 w 85"/>
              <a:gd name="T21" fmla="*/ 2147483647 h 318"/>
              <a:gd name="T22" fmla="*/ 2147483647 w 85"/>
              <a:gd name="T23" fmla="*/ 2147483647 h 318"/>
              <a:gd name="T24" fmla="*/ 2147483647 w 85"/>
              <a:gd name="T25" fmla="*/ 2147483647 h 318"/>
              <a:gd name="T26" fmla="*/ 2147483647 w 85"/>
              <a:gd name="T27" fmla="*/ 2147483647 h 318"/>
              <a:gd name="T28" fmla="*/ 2147483647 w 85"/>
              <a:gd name="T29" fmla="*/ 2147483647 h 318"/>
              <a:gd name="T30" fmla="*/ 2147483647 w 85"/>
              <a:gd name="T31" fmla="*/ 2147483647 h 318"/>
              <a:gd name="T32" fmla="*/ 2147483647 w 85"/>
              <a:gd name="T33" fmla="*/ 2147483647 h 318"/>
              <a:gd name="T34" fmla="*/ 2147483647 w 85"/>
              <a:gd name="T35" fmla="*/ 2147483647 h 318"/>
              <a:gd name="T36" fmla="*/ 2147483647 w 85"/>
              <a:gd name="T37" fmla="*/ 2147483647 h 318"/>
              <a:gd name="T38" fmla="*/ 2147483647 w 85"/>
              <a:gd name="T39" fmla="*/ 2147483647 h 318"/>
              <a:gd name="T40" fmla="*/ 2147483647 w 85"/>
              <a:gd name="T41" fmla="*/ 2147483647 h 318"/>
              <a:gd name="T42" fmla="*/ 2147483647 w 85"/>
              <a:gd name="T43" fmla="*/ 2147483647 h 318"/>
              <a:gd name="T44" fmla="*/ 2147483647 w 85"/>
              <a:gd name="T45" fmla="*/ 2147483647 h 318"/>
              <a:gd name="T46" fmla="*/ 2147483647 w 85"/>
              <a:gd name="T47" fmla="*/ 2147483647 h 318"/>
              <a:gd name="T48" fmla="*/ 2147483647 w 85"/>
              <a:gd name="T49" fmla="*/ 2147483647 h 318"/>
              <a:gd name="T50" fmla="*/ 2147483647 w 85"/>
              <a:gd name="T51" fmla="*/ 2147483647 h 318"/>
              <a:gd name="T52" fmla="*/ 2147483647 w 85"/>
              <a:gd name="T53" fmla="*/ 2147483647 h 318"/>
              <a:gd name="T54" fmla="*/ 2147483647 w 85"/>
              <a:gd name="T55" fmla="*/ 2147483647 h 318"/>
              <a:gd name="T56" fmla="*/ 2147483647 w 85"/>
              <a:gd name="T57" fmla="*/ 2147483647 h 318"/>
              <a:gd name="T58" fmla="*/ 2147483647 w 85"/>
              <a:gd name="T59" fmla="*/ 2147483647 h 318"/>
              <a:gd name="T60" fmla="*/ 2147483647 w 85"/>
              <a:gd name="T61" fmla="*/ 2147483647 h 318"/>
              <a:gd name="T62" fmla="*/ 2147483647 w 85"/>
              <a:gd name="T63" fmla="*/ 2147483647 h 318"/>
              <a:gd name="T64" fmla="*/ 2147483647 w 85"/>
              <a:gd name="T65" fmla="*/ 2147483647 h 318"/>
              <a:gd name="T66" fmla="*/ 2147483647 w 85"/>
              <a:gd name="T67" fmla="*/ 2147483647 h 318"/>
              <a:gd name="T68" fmla="*/ 2147483647 w 85"/>
              <a:gd name="T69" fmla="*/ 2147483647 h 3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318"/>
              <a:gd name="T107" fmla="*/ 85 w 85"/>
              <a:gd name="T108" fmla="*/ 318 h 3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318">
                <a:moveTo>
                  <a:pt x="72" y="153"/>
                </a:moveTo>
                <a:cubicBezTo>
                  <a:pt x="69" y="125"/>
                  <a:pt x="70" y="96"/>
                  <a:pt x="64" y="69"/>
                </a:cubicBezTo>
                <a:cubicBezTo>
                  <a:pt x="61" y="58"/>
                  <a:pt x="57" y="43"/>
                  <a:pt x="47" y="43"/>
                </a:cubicBezTo>
                <a:cubicBezTo>
                  <a:pt x="37" y="43"/>
                  <a:pt x="55" y="69"/>
                  <a:pt x="55" y="69"/>
                </a:cubicBezTo>
                <a:cubicBezTo>
                  <a:pt x="58" y="55"/>
                  <a:pt x="67" y="40"/>
                  <a:pt x="64" y="27"/>
                </a:cubicBezTo>
                <a:cubicBezTo>
                  <a:pt x="61" y="17"/>
                  <a:pt x="41" y="0"/>
                  <a:pt x="38" y="10"/>
                </a:cubicBezTo>
                <a:cubicBezTo>
                  <a:pt x="30" y="27"/>
                  <a:pt x="61" y="111"/>
                  <a:pt x="38" y="43"/>
                </a:cubicBezTo>
                <a:cubicBezTo>
                  <a:pt x="46" y="96"/>
                  <a:pt x="56" y="134"/>
                  <a:pt x="47" y="187"/>
                </a:cubicBezTo>
                <a:cubicBezTo>
                  <a:pt x="41" y="178"/>
                  <a:pt x="31" y="171"/>
                  <a:pt x="30" y="161"/>
                </a:cubicBezTo>
                <a:cubicBezTo>
                  <a:pt x="28" y="149"/>
                  <a:pt x="26" y="128"/>
                  <a:pt x="38" y="128"/>
                </a:cubicBezTo>
                <a:cubicBezTo>
                  <a:pt x="49" y="128"/>
                  <a:pt x="47" y="172"/>
                  <a:pt x="47" y="161"/>
                </a:cubicBezTo>
                <a:cubicBezTo>
                  <a:pt x="47" y="141"/>
                  <a:pt x="38" y="121"/>
                  <a:pt x="38" y="102"/>
                </a:cubicBezTo>
                <a:cubicBezTo>
                  <a:pt x="38" y="84"/>
                  <a:pt x="47" y="135"/>
                  <a:pt x="47" y="153"/>
                </a:cubicBezTo>
                <a:cubicBezTo>
                  <a:pt x="47" y="164"/>
                  <a:pt x="38" y="130"/>
                  <a:pt x="38" y="119"/>
                </a:cubicBezTo>
                <a:cubicBezTo>
                  <a:pt x="38" y="110"/>
                  <a:pt x="44" y="135"/>
                  <a:pt x="47" y="144"/>
                </a:cubicBezTo>
                <a:cubicBezTo>
                  <a:pt x="49" y="152"/>
                  <a:pt x="52" y="161"/>
                  <a:pt x="55" y="170"/>
                </a:cubicBezTo>
                <a:cubicBezTo>
                  <a:pt x="73" y="83"/>
                  <a:pt x="55" y="148"/>
                  <a:pt x="72" y="203"/>
                </a:cubicBezTo>
                <a:cubicBezTo>
                  <a:pt x="74" y="211"/>
                  <a:pt x="77" y="220"/>
                  <a:pt x="80" y="229"/>
                </a:cubicBezTo>
                <a:cubicBezTo>
                  <a:pt x="77" y="245"/>
                  <a:pt x="85" y="269"/>
                  <a:pt x="72" y="279"/>
                </a:cubicBezTo>
                <a:cubicBezTo>
                  <a:pt x="66" y="282"/>
                  <a:pt x="39" y="202"/>
                  <a:pt x="64" y="271"/>
                </a:cubicBezTo>
                <a:cubicBezTo>
                  <a:pt x="61" y="285"/>
                  <a:pt x="66" y="305"/>
                  <a:pt x="55" y="313"/>
                </a:cubicBezTo>
                <a:cubicBezTo>
                  <a:pt x="46" y="318"/>
                  <a:pt x="40" y="297"/>
                  <a:pt x="38" y="288"/>
                </a:cubicBezTo>
                <a:cubicBezTo>
                  <a:pt x="31" y="260"/>
                  <a:pt x="32" y="231"/>
                  <a:pt x="30" y="203"/>
                </a:cubicBezTo>
                <a:cubicBezTo>
                  <a:pt x="27" y="217"/>
                  <a:pt x="35" y="241"/>
                  <a:pt x="22" y="246"/>
                </a:cubicBezTo>
                <a:cubicBezTo>
                  <a:pt x="10" y="250"/>
                  <a:pt x="6" y="224"/>
                  <a:pt x="5" y="212"/>
                </a:cubicBezTo>
                <a:cubicBezTo>
                  <a:pt x="0" y="173"/>
                  <a:pt x="15" y="167"/>
                  <a:pt x="38" y="144"/>
                </a:cubicBezTo>
                <a:cubicBezTo>
                  <a:pt x="46" y="152"/>
                  <a:pt x="58" y="158"/>
                  <a:pt x="64" y="170"/>
                </a:cubicBezTo>
                <a:cubicBezTo>
                  <a:pt x="70" y="185"/>
                  <a:pt x="72" y="203"/>
                  <a:pt x="72" y="220"/>
                </a:cubicBezTo>
                <a:cubicBezTo>
                  <a:pt x="72" y="231"/>
                  <a:pt x="66" y="198"/>
                  <a:pt x="64" y="187"/>
                </a:cubicBezTo>
                <a:cubicBezTo>
                  <a:pt x="78" y="124"/>
                  <a:pt x="84" y="73"/>
                  <a:pt x="64" y="10"/>
                </a:cubicBezTo>
                <a:cubicBezTo>
                  <a:pt x="58" y="18"/>
                  <a:pt x="54" y="28"/>
                  <a:pt x="47" y="35"/>
                </a:cubicBezTo>
                <a:cubicBezTo>
                  <a:pt x="40" y="40"/>
                  <a:pt x="23" y="34"/>
                  <a:pt x="22" y="43"/>
                </a:cubicBezTo>
                <a:cubicBezTo>
                  <a:pt x="19" y="60"/>
                  <a:pt x="38" y="94"/>
                  <a:pt x="38" y="94"/>
                </a:cubicBezTo>
                <a:cubicBezTo>
                  <a:pt x="57" y="39"/>
                  <a:pt x="38" y="80"/>
                  <a:pt x="55" y="136"/>
                </a:cubicBezTo>
                <a:cubicBezTo>
                  <a:pt x="57" y="143"/>
                  <a:pt x="66" y="147"/>
                  <a:pt x="72" y="153"/>
                </a:cubicBez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round/>
                <a:headEnd/>
                <a:tailEnd/>
              </a14:hiddenLine>
            </a:ext>
          </a:extLst>
        </p:spPr>
        <p:txBody>
          <a:bodyPr wrap="none" lIns="139458" tIns="68505" rIns="139458" bIns="68505">
            <a:spAutoFit/>
          </a:bodyPr>
          <a:lstStyle/>
          <a:p>
            <a:endParaRPr lang="en-US"/>
          </a:p>
        </p:txBody>
      </p:sp>
      <p:sp>
        <p:nvSpPr>
          <p:cNvPr id="71722" name="Freeform 57"/>
          <p:cNvSpPr>
            <a:spLocks/>
          </p:cNvSpPr>
          <p:nvPr/>
        </p:nvSpPr>
        <p:spPr bwMode="auto">
          <a:xfrm>
            <a:off x="3262313" y="4181475"/>
            <a:ext cx="280987" cy="322263"/>
          </a:xfrm>
          <a:custGeom>
            <a:avLst/>
            <a:gdLst>
              <a:gd name="T0" fmla="*/ 2147483647 w 105"/>
              <a:gd name="T1" fmla="*/ 0 h 354"/>
              <a:gd name="T2" fmla="*/ 2147483647 w 105"/>
              <a:gd name="T3" fmla="*/ 2147483647 h 354"/>
              <a:gd name="T4" fmla="*/ 2147483647 w 105"/>
              <a:gd name="T5" fmla="*/ 2147483647 h 354"/>
              <a:gd name="T6" fmla="*/ 2147483647 w 105"/>
              <a:gd name="T7" fmla="*/ 2147483647 h 354"/>
              <a:gd name="T8" fmla="*/ 2147483647 w 105"/>
              <a:gd name="T9" fmla="*/ 2147483647 h 354"/>
              <a:gd name="T10" fmla="*/ 2147483647 w 105"/>
              <a:gd name="T11" fmla="*/ 2147483647 h 354"/>
              <a:gd name="T12" fmla="*/ 2147483647 w 105"/>
              <a:gd name="T13" fmla="*/ 2147483647 h 354"/>
              <a:gd name="T14" fmla="*/ 2147483647 w 105"/>
              <a:gd name="T15" fmla="*/ 2147483647 h 354"/>
              <a:gd name="T16" fmla="*/ 2147483647 w 105"/>
              <a:gd name="T17" fmla="*/ 2147483647 h 354"/>
              <a:gd name="T18" fmla="*/ 2147483647 w 105"/>
              <a:gd name="T19" fmla="*/ 2147483647 h 354"/>
              <a:gd name="T20" fmla="*/ 2147483647 w 105"/>
              <a:gd name="T21" fmla="*/ 2147483647 h 354"/>
              <a:gd name="T22" fmla="*/ 2147483647 w 105"/>
              <a:gd name="T23" fmla="*/ 2147483647 h 354"/>
              <a:gd name="T24" fmla="*/ 2147483647 w 105"/>
              <a:gd name="T25" fmla="*/ 2147483647 h 354"/>
              <a:gd name="T26" fmla="*/ 2147483647 w 105"/>
              <a:gd name="T27" fmla="*/ 2147483647 h 354"/>
              <a:gd name="T28" fmla="*/ 2147483647 w 105"/>
              <a:gd name="T29" fmla="*/ 2147483647 h 354"/>
              <a:gd name="T30" fmla="*/ 2147483647 w 105"/>
              <a:gd name="T31" fmla="*/ 0 h 3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5"/>
              <a:gd name="T49" fmla="*/ 0 h 354"/>
              <a:gd name="T50" fmla="*/ 105 w 105"/>
              <a:gd name="T51" fmla="*/ 354 h 3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5" h="354">
                <a:moveTo>
                  <a:pt x="1" y="0"/>
                </a:moveTo>
                <a:cubicBezTo>
                  <a:pt x="19" y="11"/>
                  <a:pt x="67" y="3"/>
                  <a:pt x="92" y="5"/>
                </a:cubicBezTo>
                <a:cubicBezTo>
                  <a:pt x="87" y="16"/>
                  <a:pt x="83" y="22"/>
                  <a:pt x="73" y="29"/>
                </a:cubicBezTo>
                <a:cubicBezTo>
                  <a:pt x="76" y="39"/>
                  <a:pt x="80" y="50"/>
                  <a:pt x="84" y="61"/>
                </a:cubicBezTo>
                <a:cubicBezTo>
                  <a:pt x="80" y="89"/>
                  <a:pt x="73" y="118"/>
                  <a:pt x="84" y="146"/>
                </a:cubicBezTo>
                <a:cubicBezTo>
                  <a:pt x="86" y="158"/>
                  <a:pt x="89" y="158"/>
                  <a:pt x="97" y="168"/>
                </a:cubicBezTo>
                <a:cubicBezTo>
                  <a:pt x="101" y="194"/>
                  <a:pt x="99" y="212"/>
                  <a:pt x="97" y="240"/>
                </a:cubicBezTo>
                <a:cubicBezTo>
                  <a:pt x="103" y="261"/>
                  <a:pt x="105" y="319"/>
                  <a:pt x="84" y="336"/>
                </a:cubicBezTo>
                <a:cubicBezTo>
                  <a:pt x="80" y="347"/>
                  <a:pt x="79" y="351"/>
                  <a:pt x="68" y="354"/>
                </a:cubicBezTo>
                <a:cubicBezTo>
                  <a:pt x="38" y="351"/>
                  <a:pt x="24" y="348"/>
                  <a:pt x="14" y="320"/>
                </a:cubicBezTo>
                <a:cubicBezTo>
                  <a:pt x="12" y="307"/>
                  <a:pt x="7" y="294"/>
                  <a:pt x="12" y="282"/>
                </a:cubicBezTo>
                <a:cubicBezTo>
                  <a:pt x="7" y="269"/>
                  <a:pt x="10" y="257"/>
                  <a:pt x="14" y="245"/>
                </a:cubicBezTo>
                <a:cubicBezTo>
                  <a:pt x="2" y="199"/>
                  <a:pt x="13" y="146"/>
                  <a:pt x="9" y="98"/>
                </a:cubicBezTo>
                <a:cubicBezTo>
                  <a:pt x="11" y="79"/>
                  <a:pt x="13" y="62"/>
                  <a:pt x="20" y="45"/>
                </a:cubicBezTo>
                <a:cubicBezTo>
                  <a:pt x="17" y="29"/>
                  <a:pt x="20" y="18"/>
                  <a:pt x="6" y="13"/>
                </a:cubicBezTo>
                <a:cubicBezTo>
                  <a:pt x="0" y="3"/>
                  <a:pt x="1" y="8"/>
                  <a:pt x="1" y="0"/>
                </a:cubicBez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round/>
                <a:headEnd/>
                <a:tailEnd/>
              </a14:hiddenLine>
            </a:ext>
          </a:extLst>
        </p:spPr>
        <p:txBody>
          <a:bodyPr wrap="none" lIns="139458" tIns="68505" rIns="139458" bIns="68505">
            <a:spAutoFit/>
          </a:bodyPr>
          <a:lstStyle/>
          <a:p>
            <a:endParaRPr lang="en-US"/>
          </a:p>
        </p:txBody>
      </p:sp>
      <p:sp>
        <p:nvSpPr>
          <p:cNvPr id="71723" name="Freeform 58"/>
          <p:cNvSpPr>
            <a:spLocks/>
          </p:cNvSpPr>
          <p:nvPr/>
        </p:nvSpPr>
        <p:spPr bwMode="auto">
          <a:xfrm>
            <a:off x="3536950" y="4168775"/>
            <a:ext cx="280988" cy="322263"/>
          </a:xfrm>
          <a:custGeom>
            <a:avLst/>
            <a:gdLst>
              <a:gd name="T0" fmla="*/ 2147483647 w 149"/>
              <a:gd name="T1" fmla="*/ 2147483647 h 376"/>
              <a:gd name="T2" fmla="*/ 2147483647 w 149"/>
              <a:gd name="T3" fmla="*/ 2147483647 h 376"/>
              <a:gd name="T4" fmla="*/ 2147483647 w 149"/>
              <a:gd name="T5" fmla="*/ 2147483647 h 376"/>
              <a:gd name="T6" fmla="*/ 2147483647 w 149"/>
              <a:gd name="T7" fmla="*/ 2147483647 h 376"/>
              <a:gd name="T8" fmla="*/ 2147483647 w 149"/>
              <a:gd name="T9" fmla="*/ 2147483647 h 376"/>
              <a:gd name="T10" fmla="*/ 2147483647 w 149"/>
              <a:gd name="T11" fmla="*/ 2147483647 h 376"/>
              <a:gd name="T12" fmla="*/ 2147483647 w 149"/>
              <a:gd name="T13" fmla="*/ 2147483647 h 376"/>
              <a:gd name="T14" fmla="*/ 2147483647 w 149"/>
              <a:gd name="T15" fmla="*/ 2147483647 h 376"/>
              <a:gd name="T16" fmla="*/ 2147483647 w 149"/>
              <a:gd name="T17" fmla="*/ 2147483647 h 376"/>
              <a:gd name="T18" fmla="*/ 2147483647 w 149"/>
              <a:gd name="T19" fmla="*/ 2147483647 h 376"/>
              <a:gd name="T20" fmla="*/ 2147483647 w 149"/>
              <a:gd name="T21" fmla="*/ 2147483647 h 376"/>
              <a:gd name="T22" fmla="*/ 2147483647 w 149"/>
              <a:gd name="T23" fmla="*/ 2147483647 h 376"/>
              <a:gd name="T24" fmla="*/ 2147483647 w 149"/>
              <a:gd name="T25" fmla="*/ 2147483647 h 376"/>
              <a:gd name="T26" fmla="*/ 2147483647 w 149"/>
              <a:gd name="T27" fmla="*/ 2147483647 h 376"/>
              <a:gd name="T28" fmla="*/ 2147483647 w 149"/>
              <a:gd name="T29" fmla="*/ 2147483647 h 376"/>
              <a:gd name="T30" fmla="*/ 2147483647 w 149"/>
              <a:gd name="T31" fmla="*/ 2147483647 h 376"/>
              <a:gd name="T32" fmla="*/ 2147483647 w 149"/>
              <a:gd name="T33" fmla="*/ 2147483647 h 376"/>
              <a:gd name="T34" fmla="*/ 2147483647 w 149"/>
              <a:gd name="T35" fmla="*/ 2147483647 h 3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9"/>
              <a:gd name="T55" fmla="*/ 0 h 376"/>
              <a:gd name="T56" fmla="*/ 149 w 149"/>
              <a:gd name="T57" fmla="*/ 376 h 3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9" h="376">
                <a:moveTo>
                  <a:pt x="141" y="20"/>
                </a:moveTo>
                <a:cubicBezTo>
                  <a:pt x="135" y="47"/>
                  <a:pt x="136" y="74"/>
                  <a:pt x="133" y="103"/>
                </a:cubicBezTo>
                <a:cubicBezTo>
                  <a:pt x="131" y="112"/>
                  <a:pt x="127" y="120"/>
                  <a:pt x="125" y="130"/>
                </a:cubicBezTo>
                <a:cubicBezTo>
                  <a:pt x="124" y="133"/>
                  <a:pt x="122" y="140"/>
                  <a:pt x="122" y="140"/>
                </a:cubicBezTo>
                <a:cubicBezTo>
                  <a:pt x="126" y="171"/>
                  <a:pt x="121" y="215"/>
                  <a:pt x="104" y="244"/>
                </a:cubicBezTo>
                <a:cubicBezTo>
                  <a:pt x="98" y="263"/>
                  <a:pt x="102" y="306"/>
                  <a:pt x="82" y="314"/>
                </a:cubicBezTo>
                <a:cubicBezTo>
                  <a:pt x="78" y="326"/>
                  <a:pt x="66" y="361"/>
                  <a:pt x="66" y="362"/>
                </a:cubicBezTo>
                <a:cubicBezTo>
                  <a:pt x="62" y="362"/>
                  <a:pt x="59" y="363"/>
                  <a:pt x="56" y="364"/>
                </a:cubicBezTo>
                <a:cubicBezTo>
                  <a:pt x="43" y="376"/>
                  <a:pt x="36" y="371"/>
                  <a:pt x="18" y="370"/>
                </a:cubicBezTo>
                <a:cubicBezTo>
                  <a:pt x="12" y="363"/>
                  <a:pt x="8" y="356"/>
                  <a:pt x="2" y="351"/>
                </a:cubicBezTo>
                <a:cubicBezTo>
                  <a:pt x="0" y="336"/>
                  <a:pt x="0" y="329"/>
                  <a:pt x="5" y="316"/>
                </a:cubicBezTo>
                <a:cubicBezTo>
                  <a:pt x="7" y="287"/>
                  <a:pt x="1" y="247"/>
                  <a:pt x="8" y="220"/>
                </a:cubicBezTo>
                <a:cubicBezTo>
                  <a:pt x="9" y="211"/>
                  <a:pt x="21" y="199"/>
                  <a:pt x="21" y="199"/>
                </a:cubicBezTo>
                <a:cubicBezTo>
                  <a:pt x="22" y="168"/>
                  <a:pt x="17" y="133"/>
                  <a:pt x="34" y="106"/>
                </a:cubicBezTo>
                <a:cubicBezTo>
                  <a:pt x="36" y="95"/>
                  <a:pt x="42" y="74"/>
                  <a:pt x="42" y="74"/>
                </a:cubicBezTo>
                <a:cubicBezTo>
                  <a:pt x="45" y="3"/>
                  <a:pt x="33" y="0"/>
                  <a:pt x="80" y="18"/>
                </a:cubicBezTo>
                <a:cubicBezTo>
                  <a:pt x="108" y="14"/>
                  <a:pt x="99" y="13"/>
                  <a:pt x="122" y="18"/>
                </a:cubicBezTo>
                <a:cubicBezTo>
                  <a:pt x="144" y="22"/>
                  <a:pt x="149" y="28"/>
                  <a:pt x="141" y="20"/>
                </a:cubicBez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round/>
                <a:headEnd/>
                <a:tailEnd/>
              </a14:hiddenLine>
            </a:ext>
          </a:extLst>
        </p:spPr>
        <p:txBody>
          <a:bodyPr wrap="none" lIns="139458" tIns="68505" rIns="139458" bIns="68505">
            <a:spAutoFit/>
          </a:bodyPr>
          <a:lstStyle/>
          <a:p>
            <a:endParaRPr lang="en-US"/>
          </a:p>
        </p:txBody>
      </p:sp>
      <p:sp>
        <p:nvSpPr>
          <p:cNvPr id="71724" name="Freeform 59"/>
          <p:cNvSpPr>
            <a:spLocks/>
          </p:cNvSpPr>
          <p:nvPr/>
        </p:nvSpPr>
        <p:spPr bwMode="auto">
          <a:xfrm>
            <a:off x="3278188" y="3808413"/>
            <a:ext cx="280987" cy="322262"/>
          </a:xfrm>
          <a:custGeom>
            <a:avLst/>
            <a:gdLst>
              <a:gd name="T0" fmla="*/ 2147483647 w 96"/>
              <a:gd name="T1" fmla="*/ 2147483647 h 504"/>
              <a:gd name="T2" fmla="*/ 2147483647 w 96"/>
              <a:gd name="T3" fmla="*/ 2147483647 h 504"/>
              <a:gd name="T4" fmla="*/ 2147483647 w 96"/>
              <a:gd name="T5" fmla="*/ 2147483647 h 504"/>
              <a:gd name="T6" fmla="*/ 2147483647 w 96"/>
              <a:gd name="T7" fmla="*/ 2147483647 h 504"/>
              <a:gd name="T8" fmla="*/ 2147483647 w 96"/>
              <a:gd name="T9" fmla="*/ 2147483647 h 504"/>
              <a:gd name="T10" fmla="*/ 2147483647 w 96"/>
              <a:gd name="T11" fmla="*/ 2147483647 h 504"/>
              <a:gd name="T12" fmla="*/ 2147483647 w 96"/>
              <a:gd name="T13" fmla="*/ 2147483647 h 504"/>
              <a:gd name="T14" fmla="*/ 2147483647 w 96"/>
              <a:gd name="T15" fmla="*/ 2147483647 h 504"/>
              <a:gd name="T16" fmla="*/ 2147483647 w 96"/>
              <a:gd name="T17" fmla="*/ 2147483647 h 504"/>
              <a:gd name="T18" fmla="*/ 2147483647 w 96"/>
              <a:gd name="T19" fmla="*/ 2147483647 h 504"/>
              <a:gd name="T20" fmla="*/ 2147483647 w 96"/>
              <a:gd name="T21" fmla="*/ 2147483647 h 504"/>
              <a:gd name="T22" fmla="*/ 2147483647 w 96"/>
              <a:gd name="T23" fmla="*/ 2147483647 h 504"/>
              <a:gd name="T24" fmla="*/ 2147483647 w 96"/>
              <a:gd name="T25" fmla="*/ 2147483647 h 504"/>
              <a:gd name="T26" fmla="*/ 2147483647 w 96"/>
              <a:gd name="T27" fmla="*/ 2147483647 h 5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
              <a:gd name="T43" fmla="*/ 0 h 504"/>
              <a:gd name="T44" fmla="*/ 96 w 96"/>
              <a:gd name="T45" fmla="*/ 504 h 5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6" h="504">
                <a:moveTo>
                  <a:pt x="26" y="486"/>
                </a:moveTo>
                <a:cubicBezTo>
                  <a:pt x="50" y="492"/>
                  <a:pt x="38" y="489"/>
                  <a:pt x="61" y="494"/>
                </a:cubicBezTo>
                <a:cubicBezTo>
                  <a:pt x="69" y="480"/>
                  <a:pt x="66" y="465"/>
                  <a:pt x="72" y="451"/>
                </a:cubicBezTo>
                <a:cubicBezTo>
                  <a:pt x="77" y="408"/>
                  <a:pt x="82" y="366"/>
                  <a:pt x="72" y="323"/>
                </a:cubicBezTo>
                <a:cubicBezTo>
                  <a:pt x="73" y="288"/>
                  <a:pt x="75" y="247"/>
                  <a:pt x="88" y="214"/>
                </a:cubicBezTo>
                <a:cubicBezTo>
                  <a:pt x="93" y="179"/>
                  <a:pt x="89" y="192"/>
                  <a:pt x="96" y="174"/>
                </a:cubicBezTo>
                <a:cubicBezTo>
                  <a:pt x="94" y="116"/>
                  <a:pt x="92" y="96"/>
                  <a:pt x="88" y="51"/>
                </a:cubicBezTo>
                <a:cubicBezTo>
                  <a:pt x="90" y="21"/>
                  <a:pt x="89" y="26"/>
                  <a:pt x="77" y="6"/>
                </a:cubicBezTo>
                <a:cubicBezTo>
                  <a:pt x="43" y="8"/>
                  <a:pt x="39" y="0"/>
                  <a:pt x="29" y="25"/>
                </a:cubicBezTo>
                <a:cubicBezTo>
                  <a:pt x="31" y="56"/>
                  <a:pt x="37" y="90"/>
                  <a:pt x="26" y="121"/>
                </a:cubicBezTo>
                <a:cubicBezTo>
                  <a:pt x="49" y="199"/>
                  <a:pt x="0" y="279"/>
                  <a:pt x="32" y="363"/>
                </a:cubicBezTo>
                <a:cubicBezTo>
                  <a:pt x="33" y="379"/>
                  <a:pt x="34" y="390"/>
                  <a:pt x="40" y="406"/>
                </a:cubicBezTo>
                <a:cubicBezTo>
                  <a:pt x="34" y="428"/>
                  <a:pt x="29" y="450"/>
                  <a:pt x="24" y="473"/>
                </a:cubicBezTo>
                <a:cubicBezTo>
                  <a:pt x="25" y="479"/>
                  <a:pt x="44" y="504"/>
                  <a:pt x="26" y="486"/>
                </a:cubicBez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round/>
                <a:headEnd/>
                <a:tailEnd/>
              </a14:hiddenLine>
            </a:ext>
          </a:extLst>
        </p:spPr>
        <p:txBody>
          <a:bodyPr wrap="none" lIns="139458" tIns="68505" rIns="139458" bIns="68505">
            <a:spAutoFit/>
          </a:bodyPr>
          <a:lstStyle/>
          <a:p>
            <a:endParaRPr lang="en-US"/>
          </a:p>
        </p:txBody>
      </p:sp>
      <p:sp>
        <p:nvSpPr>
          <p:cNvPr id="71725" name="Freeform 60"/>
          <p:cNvSpPr>
            <a:spLocks/>
          </p:cNvSpPr>
          <p:nvPr/>
        </p:nvSpPr>
        <p:spPr bwMode="auto">
          <a:xfrm>
            <a:off x="3619500" y="3795713"/>
            <a:ext cx="280988" cy="322262"/>
          </a:xfrm>
          <a:custGeom>
            <a:avLst/>
            <a:gdLst>
              <a:gd name="T0" fmla="*/ 2147483647 w 150"/>
              <a:gd name="T1" fmla="*/ 2147483647 h 410"/>
              <a:gd name="T2" fmla="*/ 2147483647 w 150"/>
              <a:gd name="T3" fmla="*/ 2147483647 h 410"/>
              <a:gd name="T4" fmla="*/ 2147483647 w 150"/>
              <a:gd name="T5" fmla="*/ 2147483647 h 410"/>
              <a:gd name="T6" fmla="*/ 2147483647 w 150"/>
              <a:gd name="T7" fmla="*/ 2147483647 h 410"/>
              <a:gd name="T8" fmla="*/ 2147483647 w 150"/>
              <a:gd name="T9" fmla="*/ 2147483647 h 410"/>
              <a:gd name="T10" fmla="*/ 2147483647 w 150"/>
              <a:gd name="T11" fmla="*/ 2147483647 h 410"/>
              <a:gd name="T12" fmla="*/ 2147483647 w 150"/>
              <a:gd name="T13" fmla="*/ 2147483647 h 410"/>
              <a:gd name="T14" fmla="*/ 2147483647 w 150"/>
              <a:gd name="T15" fmla="*/ 2147483647 h 410"/>
              <a:gd name="T16" fmla="*/ 2147483647 w 150"/>
              <a:gd name="T17" fmla="*/ 2147483647 h 410"/>
              <a:gd name="T18" fmla="*/ 2147483647 w 150"/>
              <a:gd name="T19" fmla="*/ 2147483647 h 410"/>
              <a:gd name="T20" fmla="*/ 2147483647 w 150"/>
              <a:gd name="T21" fmla="*/ 0 h 410"/>
              <a:gd name="T22" fmla="*/ 2147483647 w 150"/>
              <a:gd name="T23" fmla="*/ 2147483647 h 410"/>
              <a:gd name="T24" fmla="*/ 2147483647 w 150"/>
              <a:gd name="T25" fmla="*/ 2147483647 h 410"/>
              <a:gd name="T26" fmla="*/ 2147483647 w 150"/>
              <a:gd name="T27" fmla="*/ 2147483647 h 410"/>
              <a:gd name="T28" fmla="*/ 2147483647 w 150"/>
              <a:gd name="T29" fmla="*/ 2147483647 h 410"/>
              <a:gd name="T30" fmla="*/ 2147483647 w 150"/>
              <a:gd name="T31" fmla="*/ 2147483647 h 410"/>
              <a:gd name="T32" fmla="*/ 2147483647 w 150"/>
              <a:gd name="T33" fmla="*/ 2147483647 h 410"/>
              <a:gd name="T34" fmla="*/ 2147483647 w 150"/>
              <a:gd name="T35" fmla="*/ 2147483647 h 410"/>
              <a:gd name="T36" fmla="*/ 2147483647 w 150"/>
              <a:gd name="T37" fmla="*/ 2147483647 h 410"/>
              <a:gd name="T38" fmla="*/ 2147483647 w 150"/>
              <a:gd name="T39" fmla="*/ 2147483647 h 410"/>
              <a:gd name="T40" fmla="*/ 2147483647 w 150"/>
              <a:gd name="T41" fmla="*/ 2147483647 h 410"/>
              <a:gd name="T42" fmla="*/ 2147483647 w 150"/>
              <a:gd name="T43" fmla="*/ 2147483647 h 410"/>
              <a:gd name="T44" fmla="*/ 2147483647 w 150"/>
              <a:gd name="T45" fmla="*/ 2147483647 h 410"/>
              <a:gd name="T46" fmla="*/ 2147483647 w 150"/>
              <a:gd name="T47" fmla="*/ 2147483647 h 4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0"/>
              <a:gd name="T73" fmla="*/ 0 h 410"/>
              <a:gd name="T74" fmla="*/ 150 w 150"/>
              <a:gd name="T75" fmla="*/ 410 h 41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0" h="410">
                <a:moveTo>
                  <a:pt x="5" y="381"/>
                </a:moveTo>
                <a:cubicBezTo>
                  <a:pt x="18" y="394"/>
                  <a:pt x="19" y="403"/>
                  <a:pt x="40" y="410"/>
                </a:cubicBezTo>
                <a:cubicBezTo>
                  <a:pt x="55" y="408"/>
                  <a:pt x="66" y="407"/>
                  <a:pt x="80" y="402"/>
                </a:cubicBezTo>
                <a:cubicBezTo>
                  <a:pt x="98" y="383"/>
                  <a:pt x="80" y="405"/>
                  <a:pt x="93" y="362"/>
                </a:cubicBezTo>
                <a:cubicBezTo>
                  <a:pt x="101" y="335"/>
                  <a:pt x="109" y="307"/>
                  <a:pt x="114" y="280"/>
                </a:cubicBezTo>
                <a:cubicBezTo>
                  <a:pt x="111" y="260"/>
                  <a:pt x="115" y="232"/>
                  <a:pt x="128" y="216"/>
                </a:cubicBezTo>
                <a:cubicBezTo>
                  <a:pt x="130" y="207"/>
                  <a:pt x="136" y="192"/>
                  <a:pt x="136" y="192"/>
                </a:cubicBezTo>
                <a:cubicBezTo>
                  <a:pt x="136" y="167"/>
                  <a:pt x="135" y="141"/>
                  <a:pt x="138" y="117"/>
                </a:cubicBezTo>
                <a:cubicBezTo>
                  <a:pt x="138" y="111"/>
                  <a:pt x="144" y="101"/>
                  <a:pt x="144" y="101"/>
                </a:cubicBezTo>
                <a:cubicBezTo>
                  <a:pt x="144" y="86"/>
                  <a:pt x="150" y="63"/>
                  <a:pt x="146" y="48"/>
                </a:cubicBezTo>
                <a:cubicBezTo>
                  <a:pt x="144" y="30"/>
                  <a:pt x="144" y="11"/>
                  <a:pt x="130" y="0"/>
                </a:cubicBezTo>
                <a:cubicBezTo>
                  <a:pt x="117" y="6"/>
                  <a:pt x="105" y="7"/>
                  <a:pt x="93" y="13"/>
                </a:cubicBezTo>
                <a:cubicBezTo>
                  <a:pt x="84" y="27"/>
                  <a:pt x="91" y="38"/>
                  <a:pt x="77" y="53"/>
                </a:cubicBezTo>
                <a:cubicBezTo>
                  <a:pt x="83" y="77"/>
                  <a:pt x="81" y="118"/>
                  <a:pt x="66" y="138"/>
                </a:cubicBezTo>
                <a:cubicBezTo>
                  <a:pt x="63" y="146"/>
                  <a:pt x="59" y="153"/>
                  <a:pt x="58" y="162"/>
                </a:cubicBezTo>
                <a:cubicBezTo>
                  <a:pt x="53" y="185"/>
                  <a:pt x="58" y="199"/>
                  <a:pt x="42" y="216"/>
                </a:cubicBezTo>
                <a:cubicBezTo>
                  <a:pt x="41" y="219"/>
                  <a:pt x="41" y="222"/>
                  <a:pt x="40" y="226"/>
                </a:cubicBezTo>
                <a:cubicBezTo>
                  <a:pt x="38" y="228"/>
                  <a:pt x="34" y="229"/>
                  <a:pt x="34" y="232"/>
                </a:cubicBezTo>
                <a:cubicBezTo>
                  <a:pt x="32" y="237"/>
                  <a:pt x="33" y="244"/>
                  <a:pt x="32" y="250"/>
                </a:cubicBezTo>
                <a:cubicBezTo>
                  <a:pt x="31" y="252"/>
                  <a:pt x="30" y="255"/>
                  <a:pt x="29" y="258"/>
                </a:cubicBezTo>
                <a:cubicBezTo>
                  <a:pt x="26" y="290"/>
                  <a:pt x="20" y="317"/>
                  <a:pt x="16" y="349"/>
                </a:cubicBezTo>
                <a:cubicBezTo>
                  <a:pt x="14" y="359"/>
                  <a:pt x="17" y="372"/>
                  <a:pt x="10" y="381"/>
                </a:cubicBezTo>
                <a:cubicBezTo>
                  <a:pt x="7" y="383"/>
                  <a:pt x="5" y="386"/>
                  <a:pt x="2" y="386"/>
                </a:cubicBezTo>
                <a:cubicBezTo>
                  <a:pt x="0" y="386"/>
                  <a:pt x="4" y="382"/>
                  <a:pt x="5" y="381"/>
                </a:cubicBez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round/>
                <a:headEnd/>
                <a:tailEnd/>
              </a14:hiddenLine>
            </a:ext>
          </a:extLst>
        </p:spPr>
        <p:txBody>
          <a:bodyPr wrap="none" lIns="139458" tIns="68505" rIns="139458" bIns="68505">
            <a:spAutoFit/>
          </a:bodyPr>
          <a:lstStyle/>
          <a:p>
            <a:endParaRPr lang="en-US"/>
          </a:p>
        </p:txBody>
      </p:sp>
      <p:sp>
        <p:nvSpPr>
          <p:cNvPr id="71726" name="Rectangle 61"/>
          <p:cNvSpPr>
            <a:spLocks noChangeArrowheads="1"/>
          </p:cNvSpPr>
          <p:nvPr/>
        </p:nvSpPr>
        <p:spPr bwMode="auto">
          <a:xfrm>
            <a:off x="1808163" y="5091113"/>
            <a:ext cx="130175"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5600">
                <a:solidFill>
                  <a:srgbClr val="000000"/>
                </a:solidFill>
                <a:latin typeface="Kruti Dev 010" charset="0"/>
              </a:rPr>
              <a:t>(</a:t>
            </a:r>
            <a:endParaRPr lang="en-US" sz="2400">
              <a:latin typeface="Kruti Dev 010" charset="0"/>
            </a:endParaRPr>
          </a:p>
        </p:txBody>
      </p:sp>
      <p:sp>
        <p:nvSpPr>
          <p:cNvPr id="71727" name="Rectangle 62"/>
          <p:cNvSpPr>
            <a:spLocks noChangeArrowheads="1"/>
          </p:cNvSpPr>
          <p:nvPr/>
        </p:nvSpPr>
        <p:spPr bwMode="auto">
          <a:xfrm>
            <a:off x="3241675" y="5081588"/>
            <a:ext cx="449263"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5600">
                <a:solidFill>
                  <a:srgbClr val="000000"/>
                </a:solidFill>
                <a:latin typeface="Kruti Dev 010" charset="0"/>
              </a:rPr>
              <a:t>)</a:t>
            </a:r>
            <a:endParaRPr lang="en-US" sz="2400">
              <a:latin typeface="Kruti Dev 010" charset="0"/>
            </a:endParaRPr>
          </a:p>
        </p:txBody>
      </p:sp>
      <p:sp>
        <p:nvSpPr>
          <p:cNvPr id="71728" name="Rectangle 63"/>
          <p:cNvSpPr>
            <a:spLocks noChangeArrowheads="1"/>
          </p:cNvSpPr>
          <p:nvPr/>
        </p:nvSpPr>
        <p:spPr bwMode="auto">
          <a:xfrm>
            <a:off x="4979988" y="1119188"/>
            <a:ext cx="4708525" cy="61499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Kruti Dev 010" charset="0"/>
            </a:endParaRPr>
          </a:p>
        </p:txBody>
      </p:sp>
      <p:pic>
        <p:nvPicPr>
          <p:cNvPr id="71729" name="Picture 64"/>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967288" y="404813"/>
            <a:ext cx="4738687" cy="691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0" name="Rectangle 65"/>
          <p:cNvSpPr>
            <a:spLocks noChangeArrowheads="1"/>
          </p:cNvSpPr>
          <p:nvPr/>
        </p:nvSpPr>
        <p:spPr bwMode="auto">
          <a:xfrm>
            <a:off x="4968875" y="404813"/>
            <a:ext cx="4706938" cy="6875462"/>
          </a:xfrm>
          <a:prstGeom prst="rect">
            <a:avLst/>
          </a:prstGeom>
          <a:solidFill>
            <a:schemeClr val="tx1">
              <a:alpha val="50195"/>
            </a:schemeClr>
          </a:solidFill>
          <a:ln w="12700">
            <a:solidFill>
              <a:schemeClr val="tx1"/>
            </a:solidFill>
            <a:miter lim="800000"/>
            <a:headEnd/>
            <a:tailEnd/>
          </a:ln>
        </p:spPr>
        <p:txBody>
          <a:bodyPr wrap="none" anchor="ctr"/>
          <a:lstStyle/>
          <a:p>
            <a:endParaRPr lang="en-US">
              <a:latin typeface="Kruti Dev 010" charset="0"/>
            </a:endParaRPr>
          </a:p>
        </p:txBody>
      </p:sp>
      <p:sp>
        <p:nvSpPr>
          <p:cNvPr id="71731" name="Rectangle 66"/>
          <p:cNvSpPr>
            <a:spLocks noChangeArrowheads="1"/>
          </p:cNvSpPr>
          <p:nvPr/>
        </p:nvSpPr>
        <p:spPr bwMode="auto">
          <a:xfrm>
            <a:off x="5011738" y="433388"/>
            <a:ext cx="4694237" cy="6821487"/>
          </a:xfrm>
          <a:prstGeom prst="rect">
            <a:avLst/>
          </a:prstGeom>
          <a:noFill/>
          <a:ln w="133350">
            <a:solidFill>
              <a:srgbClr val="1822CD"/>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Kruti Dev 010" charset="0"/>
            </a:endParaRPr>
          </a:p>
        </p:txBody>
      </p:sp>
      <p:sp>
        <p:nvSpPr>
          <p:cNvPr id="127" name="Rectangle 68"/>
          <p:cNvSpPr>
            <a:spLocks noChangeArrowheads="1"/>
          </p:cNvSpPr>
          <p:nvPr/>
        </p:nvSpPr>
        <p:spPr bwMode="auto">
          <a:xfrm>
            <a:off x="2205038" y="3279775"/>
            <a:ext cx="1135062" cy="430213"/>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defRPr/>
            </a:pPr>
            <a:r>
              <a:rPr lang="en-US" sz="2800" b="1">
                <a:solidFill>
                  <a:schemeClr val="hlink"/>
                </a:solidFill>
                <a:latin typeface="Kruti Dev 010" charset="0"/>
              </a:rPr>
              <a:t>ƒ </a:t>
            </a:r>
            <a:r>
              <a:rPr lang="ja-JP" altLang="en-US" sz="2800" b="1">
                <a:solidFill>
                  <a:schemeClr val="hlink"/>
                </a:solidFill>
                <a:latin typeface="Kruti Dev 010" charset="0"/>
              </a:rPr>
              <a:t>’</a:t>
            </a:r>
            <a:r>
              <a:rPr lang="en-US" sz="2800" b="1">
                <a:solidFill>
                  <a:schemeClr val="hlink"/>
                </a:solidFill>
                <a:latin typeface="Kruti Dev 010" charset="0"/>
              </a:rPr>
              <a:t>kew,y</a:t>
            </a:r>
            <a:endParaRPr lang="en-US" sz="2800">
              <a:solidFill>
                <a:schemeClr val="hlink"/>
              </a:solidFill>
              <a:latin typeface="Kruti Dev 010" charset="0"/>
            </a:endParaRPr>
          </a:p>
        </p:txBody>
      </p:sp>
      <p:sp>
        <p:nvSpPr>
          <p:cNvPr id="128" name="Rectangle 69"/>
          <p:cNvSpPr>
            <a:spLocks noChangeArrowheads="1"/>
          </p:cNvSpPr>
          <p:nvPr/>
        </p:nvSpPr>
        <p:spPr bwMode="auto">
          <a:xfrm>
            <a:off x="2130425" y="3816350"/>
            <a:ext cx="1014413" cy="430213"/>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defRPr/>
            </a:pPr>
            <a:r>
              <a:rPr lang="en-US" sz="2800" b="1">
                <a:solidFill>
                  <a:schemeClr val="hlink"/>
                </a:solidFill>
                <a:latin typeface="Kruti Dev 010" charset="0"/>
              </a:rPr>
              <a:t>„</a:t>
            </a:r>
            <a:r>
              <a:rPr lang="ja-JP" altLang="en-US" sz="2800" b="1">
                <a:solidFill>
                  <a:schemeClr val="hlink"/>
                </a:solidFill>
                <a:latin typeface="Kruti Dev 010" charset="0"/>
              </a:rPr>
              <a:t>’</a:t>
            </a:r>
            <a:r>
              <a:rPr lang="en-US" sz="2800" b="1">
                <a:solidFill>
                  <a:schemeClr val="hlink"/>
                </a:solidFill>
                <a:latin typeface="Kruti Dev 010" charset="0"/>
              </a:rPr>
              <a:t>kew,y</a:t>
            </a:r>
          </a:p>
        </p:txBody>
      </p:sp>
      <p:sp>
        <p:nvSpPr>
          <p:cNvPr id="129" name="Rectangle 70"/>
          <p:cNvSpPr>
            <a:spLocks noChangeArrowheads="1"/>
          </p:cNvSpPr>
          <p:nvPr/>
        </p:nvSpPr>
        <p:spPr bwMode="auto">
          <a:xfrm>
            <a:off x="2311400" y="4573588"/>
            <a:ext cx="1081088" cy="52387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pPr algn="l">
              <a:defRPr/>
            </a:pPr>
            <a:r>
              <a:rPr lang="en-US" sz="2800" b="1">
                <a:solidFill>
                  <a:schemeClr val="hlink"/>
                </a:solidFill>
                <a:latin typeface="Kruti Dev 010" charset="0"/>
              </a:rPr>
              <a:t>„ jktk</a:t>
            </a:r>
          </a:p>
        </p:txBody>
      </p:sp>
      <p:sp>
        <p:nvSpPr>
          <p:cNvPr id="130" name="Rectangle 71"/>
          <p:cNvSpPr>
            <a:spLocks noChangeArrowheads="1"/>
          </p:cNvSpPr>
          <p:nvPr/>
        </p:nvSpPr>
        <p:spPr bwMode="auto">
          <a:xfrm>
            <a:off x="2095500" y="4103688"/>
            <a:ext cx="1050925" cy="52387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pPr algn="l">
              <a:defRPr/>
            </a:pPr>
            <a:r>
              <a:rPr lang="en-US" sz="2800" b="1">
                <a:solidFill>
                  <a:schemeClr val="hlink"/>
                </a:solidFill>
                <a:latin typeface="Kruti Dev 010" charset="0"/>
              </a:rPr>
              <a:t>ƒ jktk</a:t>
            </a:r>
          </a:p>
        </p:txBody>
      </p:sp>
      <p:sp>
        <p:nvSpPr>
          <p:cNvPr id="131" name="Oval 72"/>
          <p:cNvSpPr>
            <a:spLocks noChangeArrowheads="1"/>
          </p:cNvSpPr>
          <p:nvPr/>
        </p:nvSpPr>
        <p:spPr bwMode="auto">
          <a:xfrm>
            <a:off x="3136900" y="3541713"/>
            <a:ext cx="914400" cy="914400"/>
          </a:xfrm>
          <a:prstGeom prst="ellipse">
            <a:avLst/>
          </a:prstGeom>
          <a:noFill/>
          <a:ln w="76200">
            <a:solidFill>
              <a:schemeClr val="hlink"/>
            </a:solidFill>
            <a:round/>
            <a:headEnd/>
            <a:tailEnd/>
          </a:ln>
          <a:effectLst>
            <a:outerShdw blurRad="63500" dist="81320" dir="3080412"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71737" name="Rectangle 78"/>
          <p:cNvSpPr>
            <a:spLocks noChangeArrowheads="1"/>
          </p:cNvSpPr>
          <p:nvPr/>
        </p:nvSpPr>
        <p:spPr bwMode="auto">
          <a:xfrm>
            <a:off x="2243138" y="468313"/>
            <a:ext cx="839787"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3200" b="1">
                <a:solidFill>
                  <a:srgbClr val="000000"/>
                </a:solidFill>
                <a:latin typeface="Kruti Dev 010" charset="0"/>
              </a:rPr>
              <a:t>;gks</a:t>
            </a:r>
            <a:r>
              <a:rPr lang="ja-JP" altLang="en-US" sz="3200" b="1">
                <a:solidFill>
                  <a:srgbClr val="000000"/>
                </a:solidFill>
                <a:latin typeface="Kruti Dev 010" charset="0"/>
              </a:rPr>
              <a:t>’</a:t>
            </a:r>
            <a:r>
              <a:rPr lang="en-US" altLang="ja-JP" sz="3200" b="1">
                <a:solidFill>
                  <a:srgbClr val="000000"/>
                </a:solidFill>
                <a:latin typeface="Kruti Dev 010" charset="0"/>
              </a:rPr>
              <a:t>kq</a:t>
            </a:r>
            <a:endParaRPr lang="en-US" sz="3200">
              <a:latin typeface="Kruti Dev 010" charset="0"/>
            </a:endParaRPr>
          </a:p>
        </p:txBody>
      </p:sp>
      <p:sp>
        <p:nvSpPr>
          <p:cNvPr id="71738" name="Rectangle 79"/>
          <p:cNvSpPr>
            <a:spLocks noChangeArrowheads="1"/>
          </p:cNvSpPr>
          <p:nvPr/>
        </p:nvSpPr>
        <p:spPr bwMode="auto">
          <a:xfrm>
            <a:off x="2217738" y="1835150"/>
            <a:ext cx="11430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3200" b="1">
                <a:solidFill>
                  <a:srgbClr val="000000"/>
                </a:solidFill>
                <a:latin typeface="Kruti Dev 010" charset="0"/>
              </a:rPr>
              <a:t>U;kf;;ksa</a:t>
            </a:r>
          </a:p>
        </p:txBody>
      </p:sp>
      <p:sp>
        <p:nvSpPr>
          <p:cNvPr id="71739" name="Rectangle 80"/>
          <p:cNvSpPr>
            <a:spLocks noChangeArrowheads="1"/>
          </p:cNvSpPr>
          <p:nvPr/>
        </p:nvSpPr>
        <p:spPr bwMode="auto">
          <a:xfrm>
            <a:off x="2403475" y="2249488"/>
            <a:ext cx="534988"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3200" b="1">
                <a:solidFill>
                  <a:srgbClr val="000000"/>
                </a:solidFill>
                <a:latin typeface="Kruti Dev 010" charset="0"/>
              </a:rPr>
              <a:t>:Fk</a:t>
            </a:r>
          </a:p>
        </p:txBody>
      </p:sp>
      <p:grpSp>
        <p:nvGrpSpPr>
          <p:cNvPr id="71740" name="Group 83"/>
          <p:cNvGrpSpPr>
            <a:grpSpLocks/>
          </p:cNvGrpSpPr>
          <p:nvPr/>
        </p:nvGrpSpPr>
        <p:grpSpPr bwMode="auto">
          <a:xfrm>
            <a:off x="5340350" y="6034088"/>
            <a:ext cx="4025900" cy="1217612"/>
            <a:chOff x="3409" y="3801"/>
            <a:chExt cx="2536" cy="560"/>
          </a:xfrm>
        </p:grpSpPr>
        <p:sp>
          <p:nvSpPr>
            <p:cNvPr id="136" name="AutoShape 84"/>
            <p:cNvSpPr>
              <a:spLocks noChangeArrowheads="1"/>
            </p:cNvSpPr>
            <p:nvPr/>
          </p:nvSpPr>
          <p:spPr bwMode="auto">
            <a:xfrm>
              <a:off x="3409" y="3801"/>
              <a:ext cx="2536" cy="518"/>
            </a:xfrm>
            <a:prstGeom prst="roundRect">
              <a:avLst>
                <a:gd name="adj" fmla="val 16667"/>
              </a:avLst>
            </a:prstGeom>
            <a:noFill/>
            <a:ln w="57150">
              <a:solidFill>
                <a:schemeClr val="bg1"/>
              </a:solidFill>
              <a:round/>
              <a:headEnd/>
              <a:tailEnd/>
            </a:ln>
            <a:effectLst>
              <a:outerShdw blurRad="63500" dist="46662" dir="3284183" algn="ctr" rotWithShape="0">
                <a:schemeClr val="tx1">
                  <a:alpha val="74997"/>
                </a:schemeClr>
              </a:outerShdw>
            </a:effectLst>
            <a:extLst>
              <a:ext uri="{909E8E84-426E-40dd-AFC4-6F175D3DCCD1}">
                <a14:hiddenFill xmlns:a14="http://schemas.microsoft.com/office/drawing/2010/main">
                  <a:solidFill>
                    <a:srgbClr val="FFFFFF"/>
                  </a:solidFill>
                </a14:hiddenFill>
              </a:ext>
            </a:extLst>
          </p:spPr>
          <p:txBody>
            <a:bodyPr wrap="none" anchor="ctr"/>
            <a:lstStyle/>
            <a:p>
              <a:pPr>
                <a:defRPr/>
              </a:pPr>
              <a:endParaRPr lang="en-US" dirty="0">
                <a:ln>
                  <a:solidFill>
                    <a:schemeClr val="bg1"/>
                  </a:solidFill>
                </a:ln>
                <a:latin typeface="Kruti Dev 010" pitchFamily="2" charset="0"/>
                <a:ea typeface="+mn-ea"/>
                <a:cs typeface="+mn-cs"/>
              </a:endParaRPr>
            </a:p>
          </p:txBody>
        </p:sp>
        <p:sp>
          <p:nvSpPr>
            <p:cNvPr id="137" name="Text Box 85"/>
            <p:cNvSpPr txBox="1">
              <a:spLocks noChangeArrowheads="1"/>
            </p:cNvSpPr>
            <p:nvPr/>
          </p:nvSpPr>
          <p:spPr bwMode="auto">
            <a:xfrm>
              <a:off x="3433" y="3838"/>
              <a:ext cx="2492" cy="523"/>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p>
              <a:pPr algn="ctr">
                <a:spcBef>
                  <a:spcPts val="0"/>
                </a:spcBef>
                <a:defRPr/>
              </a:pPr>
              <a:r>
                <a:rPr lang="en-US" sz="2400" b="1" dirty="0">
                  <a:ln>
                    <a:solidFill>
                      <a:schemeClr val="bg1"/>
                    </a:solidFill>
                  </a:ln>
                  <a:solidFill>
                    <a:schemeClr val="bg1"/>
                  </a:solidFill>
                  <a:latin typeface="Kruti Dev 010" pitchFamily="2" charset="0"/>
                  <a:ea typeface="+mn-ea"/>
                  <a:cs typeface="+mn-cs"/>
                </a:rPr>
                <a:t>vuqekur % ckbZcy dky[kaM</a:t>
              </a:r>
            </a:p>
            <a:p>
              <a:pPr algn="ctr">
                <a:spcBef>
                  <a:spcPts val="0"/>
                </a:spcBef>
                <a:defRPr/>
              </a:pPr>
              <a:r>
                <a:rPr lang="en-US" sz="2400" b="1" dirty="0">
                  <a:ln>
                    <a:solidFill>
                      <a:schemeClr val="bg1"/>
                    </a:solidFill>
                  </a:ln>
                  <a:solidFill>
                    <a:schemeClr val="bg1"/>
                  </a:solidFill>
                  <a:latin typeface="Kruti Dev 010"/>
                  <a:ea typeface="+mn-ea"/>
                  <a:cs typeface="+mn-cs"/>
                </a:rPr>
                <a:t>‹‰Œ </a:t>
              </a:r>
              <a:r>
                <a:rPr lang="en-US" sz="2400" b="1" dirty="0">
                  <a:ln>
                    <a:solidFill>
                      <a:schemeClr val="bg1"/>
                    </a:solidFill>
                  </a:ln>
                  <a:solidFill>
                    <a:schemeClr val="bg1"/>
                  </a:solidFill>
                  <a:latin typeface="Kruti Dev 010" pitchFamily="2" charset="0"/>
                  <a:ea typeface="+mn-ea"/>
                  <a:cs typeface="+mn-cs"/>
                </a:rPr>
                <a:t>ch-lh- ls </a:t>
              </a:r>
              <a:r>
                <a:rPr lang="en-US" sz="2400" b="1" dirty="0">
                  <a:ln>
                    <a:solidFill>
                      <a:schemeClr val="bg1"/>
                    </a:solidFill>
                  </a:ln>
                  <a:solidFill>
                    <a:schemeClr val="bg1"/>
                  </a:solidFill>
                  <a:latin typeface="Kruti Dev 010"/>
                  <a:ea typeface="+mn-ea"/>
                  <a:cs typeface="+mn-cs"/>
                </a:rPr>
                <a:t>ŠŠŒ </a:t>
              </a:r>
              <a:r>
                <a:rPr lang="en-US" sz="2400" b="1" dirty="0">
                  <a:ln>
                    <a:solidFill>
                      <a:schemeClr val="bg1"/>
                    </a:solidFill>
                  </a:ln>
                  <a:solidFill>
                    <a:schemeClr val="bg1"/>
                  </a:solidFill>
                  <a:latin typeface="Kruti Dev 010" pitchFamily="2" charset="0"/>
                  <a:ea typeface="+mn-ea"/>
                  <a:cs typeface="+mn-cs"/>
                </a:rPr>
                <a:t>ch-lh-</a:t>
              </a:r>
            </a:p>
          </p:txBody>
        </p:sp>
      </p:grpSp>
      <p:grpSp>
        <p:nvGrpSpPr>
          <p:cNvPr id="71741" name="Group 88"/>
          <p:cNvGrpSpPr>
            <a:grpSpLocks/>
          </p:cNvGrpSpPr>
          <p:nvPr/>
        </p:nvGrpSpPr>
        <p:grpSpPr bwMode="auto">
          <a:xfrm>
            <a:off x="6038850" y="3095625"/>
            <a:ext cx="3325813" cy="3125788"/>
            <a:chOff x="1084" y="711"/>
            <a:chExt cx="2950" cy="2769"/>
          </a:xfrm>
        </p:grpSpPr>
        <p:grpSp>
          <p:nvGrpSpPr>
            <p:cNvPr id="71764" name="Group 89"/>
            <p:cNvGrpSpPr>
              <a:grpSpLocks/>
            </p:cNvGrpSpPr>
            <p:nvPr/>
          </p:nvGrpSpPr>
          <p:grpSpPr bwMode="auto">
            <a:xfrm>
              <a:off x="1084" y="711"/>
              <a:ext cx="2950" cy="2769"/>
              <a:chOff x="2707" y="548"/>
              <a:chExt cx="2950" cy="2769"/>
            </a:xfrm>
          </p:grpSpPr>
          <p:grpSp>
            <p:nvGrpSpPr>
              <p:cNvPr id="71770" name="Group 90"/>
              <p:cNvGrpSpPr>
                <a:grpSpLocks/>
              </p:cNvGrpSpPr>
              <p:nvPr/>
            </p:nvGrpSpPr>
            <p:grpSpPr bwMode="auto">
              <a:xfrm>
                <a:off x="3180" y="1046"/>
                <a:ext cx="2105" cy="1421"/>
                <a:chOff x="578" y="2316"/>
                <a:chExt cx="2105" cy="1421"/>
              </a:xfrm>
            </p:grpSpPr>
            <p:sp>
              <p:nvSpPr>
                <p:cNvPr id="71772" name="Freeform 91" descr="Cork"/>
                <p:cNvSpPr>
                  <a:spLocks/>
                </p:cNvSpPr>
                <p:nvPr/>
              </p:nvSpPr>
              <p:spPr bwMode="auto">
                <a:xfrm>
                  <a:off x="633" y="2316"/>
                  <a:ext cx="2050" cy="256"/>
                </a:xfrm>
                <a:custGeom>
                  <a:avLst/>
                  <a:gdLst>
                    <a:gd name="T0" fmla="*/ 2147483647 w 592"/>
                    <a:gd name="T1" fmla="*/ 2147483647 h 90"/>
                    <a:gd name="T2" fmla="*/ 2147483647 w 592"/>
                    <a:gd name="T3" fmla="*/ 2147483647 h 90"/>
                    <a:gd name="T4" fmla="*/ 2147483647 w 592"/>
                    <a:gd name="T5" fmla="*/ 2147483647 h 90"/>
                    <a:gd name="T6" fmla="*/ 2147483647 w 592"/>
                    <a:gd name="T7" fmla="*/ 2147483647 h 90"/>
                    <a:gd name="T8" fmla="*/ 2147483647 w 592"/>
                    <a:gd name="T9" fmla="*/ 2147483647 h 90"/>
                    <a:gd name="T10" fmla="*/ 2147483647 w 592"/>
                    <a:gd name="T11" fmla="*/ 2147483647 h 90"/>
                    <a:gd name="T12" fmla="*/ 2147483647 w 592"/>
                    <a:gd name="T13" fmla="*/ 2147483647 h 90"/>
                    <a:gd name="T14" fmla="*/ 2147483647 w 592"/>
                    <a:gd name="T15" fmla="*/ 2147483647 h 90"/>
                    <a:gd name="T16" fmla="*/ 2147483647 w 592"/>
                    <a:gd name="T17" fmla="*/ 2147483647 h 90"/>
                    <a:gd name="T18" fmla="*/ 2147483647 w 592"/>
                    <a:gd name="T19" fmla="*/ 2147483647 h 90"/>
                    <a:gd name="T20" fmla="*/ 2147483647 w 592"/>
                    <a:gd name="T21" fmla="*/ 0 h 90"/>
                    <a:gd name="T22" fmla="*/ 2147483647 w 592"/>
                    <a:gd name="T23" fmla="*/ 2147483647 h 90"/>
                    <a:gd name="T24" fmla="*/ 2147483647 w 592"/>
                    <a:gd name="T25" fmla="*/ 2147483647 h 90"/>
                    <a:gd name="T26" fmla="*/ 2147483647 w 592"/>
                    <a:gd name="T27" fmla="*/ 2147483647 h 90"/>
                    <a:gd name="T28" fmla="*/ 2147483647 w 592"/>
                    <a:gd name="T29" fmla="*/ 2147483647 h 90"/>
                    <a:gd name="T30" fmla="*/ 2147483647 w 592"/>
                    <a:gd name="T31" fmla="*/ 2147483647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2"/>
                    <a:gd name="T49" fmla="*/ 0 h 90"/>
                    <a:gd name="T50" fmla="*/ 592 w 592"/>
                    <a:gd name="T51" fmla="*/ 90 h 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2" h="90">
                      <a:moveTo>
                        <a:pt x="8" y="90"/>
                      </a:moveTo>
                      <a:cubicBezTo>
                        <a:pt x="0" y="78"/>
                        <a:pt x="10" y="51"/>
                        <a:pt x="22" y="44"/>
                      </a:cubicBezTo>
                      <a:cubicBezTo>
                        <a:pt x="27" y="35"/>
                        <a:pt x="23" y="39"/>
                        <a:pt x="34" y="36"/>
                      </a:cubicBezTo>
                      <a:cubicBezTo>
                        <a:pt x="38" y="34"/>
                        <a:pt x="46" y="32"/>
                        <a:pt x="46" y="32"/>
                      </a:cubicBezTo>
                      <a:cubicBezTo>
                        <a:pt x="72" y="33"/>
                        <a:pt x="84" y="35"/>
                        <a:pt x="112" y="34"/>
                      </a:cubicBezTo>
                      <a:cubicBezTo>
                        <a:pt x="125" y="35"/>
                        <a:pt x="138" y="38"/>
                        <a:pt x="152" y="40"/>
                      </a:cubicBezTo>
                      <a:cubicBezTo>
                        <a:pt x="158" y="42"/>
                        <a:pt x="170" y="46"/>
                        <a:pt x="170" y="46"/>
                      </a:cubicBezTo>
                      <a:cubicBezTo>
                        <a:pt x="192" y="42"/>
                        <a:pt x="215" y="46"/>
                        <a:pt x="238" y="52"/>
                      </a:cubicBezTo>
                      <a:cubicBezTo>
                        <a:pt x="271" y="50"/>
                        <a:pt x="304" y="47"/>
                        <a:pt x="338" y="44"/>
                      </a:cubicBezTo>
                      <a:cubicBezTo>
                        <a:pt x="381" y="33"/>
                        <a:pt x="427" y="24"/>
                        <a:pt x="472" y="16"/>
                      </a:cubicBezTo>
                      <a:cubicBezTo>
                        <a:pt x="488" y="12"/>
                        <a:pt x="503" y="4"/>
                        <a:pt x="520" y="0"/>
                      </a:cubicBezTo>
                      <a:cubicBezTo>
                        <a:pt x="537" y="0"/>
                        <a:pt x="554" y="0"/>
                        <a:pt x="572" y="2"/>
                      </a:cubicBezTo>
                      <a:cubicBezTo>
                        <a:pt x="582" y="3"/>
                        <a:pt x="587" y="21"/>
                        <a:pt x="590" y="30"/>
                      </a:cubicBezTo>
                      <a:cubicBezTo>
                        <a:pt x="590" y="32"/>
                        <a:pt x="592" y="36"/>
                        <a:pt x="592" y="36"/>
                      </a:cubicBezTo>
                      <a:cubicBezTo>
                        <a:pt x="588" y="45"/>
                        <a:pt x="589" y="52"/>
                        <a:pt x="582" y="60"/>
                      </a:cubicBezTo>
                      <a:cubicBezTo>
                        <a:pt x="579" y="67"/>
                        <a:pt x="577" y="66"/>
                        <a:pt x="584" y="66"/>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71773" name="Freeform 92" descr="Cork"/>
                <p:cNvSpPr>
                  <a:spLocks/>
                </p:cNvSpPr>
                <p:nvPr/>
              </p:nvSpPr>
              <p:spPr bwMode="auto">
                <a:xfrm>
                  <a:off x="578" y="2506"/>
                  <a:ext cx="2074" cy="1231"/>
                </a:xfrm>
                <a:custGeom>
                  <a:avLst/>
                  <a:gdLst>
                    <a:gd name="T0" fmla="*/ 2147483647 w 599"/>
                    <a:gd name="T1" fmla="*/ 0 h 432"/>
                    <a:gd name="T2" fmla="*/ 2147483647 w 599"/>
                    <a:gd name="T3" fmla="*/ 2147483647 h 432"/>
                    <a:gd name="T4" fmla="*/ 2147483647 w 599"/>
                    <a:gd name="T5" fmla="*/ 2147483647 h 432"/>
                    <a:gd name="T6" fmla="*/ 2147483647 w 599"/>
                    <a:gd name="T7" fmla="*/ 2147483647 h 432"/>
                    <a:gd name="T8" fmla="*/ 2147483647 w 599"/>
                    <a:gd name="T9" fmla="*/ 2147483647 h 432"/>
                    <a:gd name="T10" fmla="*/ 2147483647 w 599"/>
                    <a:gd name="T11" fmla="*/ 2147483647 h 432"/>
                    <a:gd name="T12" fmla="*/ 2147483647 w 599"/>
                    <a:gd name="T13" fmla="*/ 2147483647 h 432"/>
                    <a:gd name="T14" fmla="*/ 2147483647 w 599"/>
                    <a:gd name="T15" fmla="*/ 2147483647 h 432"/>
                    <a:gd name="T16" fmla="*/ 2147483647 w 599"/>
                    <a:gd name="T17" fmla="*/ 2147483647 h 432"/>
                    <a:gd name="T18" fmla="*/ 2147483647 w 599"/>
                    <a:gd name="T19" fmla="*/ 2147483647 h 432"/>
                    <a:gd name="T20" fmla="*/ 2147483647 w 599"/>
                    <a:gd name="T21" fmla="*/ 2147483647 h 432"/>
                    <a:gd name="T22" fmla="*/ 2147483647 w 599"/>
                    <a:gd name="T23" fmla="*/ 2147483647 h 432"/>
                    <a:gd name="T24" fmla="*/ 2147483647 w 599"/>
                    <a:gd name="T25" fmla="*/ 2147483647 h 432"/>
                    <a:gd name="T26" fmla="*/ 2147483647 w 599"/>
                    <a:gd name="T27" fmla="*/ 2147483647 h 432"/>
                    <a:gd name="T28" fmla="*/ 2147483647 w 599"/>
                    <a:gd name="T29" fmla="*/ 2147483647 h 432"/>
                    <a:gd name="T30" fmla="*/ 2147483647 w 599"/>
                    <a:gd name="T31" fmla="*/ 2147483647 h 432"/>
                    <a:gd name="T32" fmla="*/ 2147483647 w 599"/>
                    <a:gd name="T33" fmla="*/ 2147483647 h 432"/>
                    <a:gd name="T34" fmla="*/ 2147483647 w 599"/>
                    <a:gd name="T35" fmla="*/ 2147483647 h 432"/>
                    <a:gd name="T36" fmla="*/ 2147483647 w 599"/>
                    <a:gd name="T37" fmla="*/ 2147483647 h 432"/>
                    <a:gd name="T38" fmla="*/ 2147483647 w 599"/>
                    <a:gd name="T39" fmla="*/ 2147483647 h 432"/>
                    <a:gd name="T40" fmla="*/ 2147483647 w 599"/>
                    <a:gd name="T41" fmla="*/ 2147483647 h 432"/>
                    <a:gd name="T42" fmla="*/ 2147483647 w 599"/>
                    <a:gd name="T43" fmla="*/ 2147483647 h 432"/>
                    <a:gd name="T44" fmla="*/ 2147483647 w 599"/>
                    <a:gd name="T45" fmla="*/ 2147483647 h 432"/>
                    <a:gd name="T46" fmla="*/ 2147483647 w 599"/>
                    <a:gd name="T47" fmla="*/ 2147483647 h 432"/>
                    <a:gd name="T48" fmla="*/ 2147483647 w 599"/>
                    <a:gd name="T49" fmla="*/ 2147483647 h 432"/>
                    <a:gd name="T50" fmla="*/ 2147483647 w 599"/>
                    <a:gd name="T51" fmla="*/ 2147483647 h 432"/>
                    <a:gd name="T52" fmla="*/ 2147483647 w 599"/>
                    <a:gd name="T53" fmla="*/ 2147483647 h 432"/>
                    <a:gd name="T54" fmla="*/ 2147483647 w 599"/>
                    <a:gd name="T55" fmla="*/ 2147483647 h 432"/>
                    <a:gd name="T56" fmla="*/ 2147483647 w 599"/>
                    <a:gd name="T57" fmla="*/ 2147483647 h 432"/>
                    <a:gd name="T58" fmla="*/ 2147483647 w 599"/>
                    <a:gd name="T59" fmla="*/ 2147483647 h 432"/>
                    <a:gd name="T60" fmla="*/ 2147483647 w 599"/>
                    <a:gd name="T61" fmla="*/ 2147483647 h 4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99"/>
                    <a:gd name="T94" fmla="*/ 0 h 432"/>
                    <a:gd name="T95" fmla="*/ 599 w 599"/>
                    <a:gd name="T96" fmla="*/ 432 h 4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99" h="432">
                      <a:moveTo>
                        <a:pt x="599" y="0"/>
                      </a:moveTo>
                      <a:cubicBezTo>
                        <a:pt x="597" y="2"/>
                        <a:pt x="596" y="4"/>
                        <a:pt x="595" y="6"/>
                      </a:cubicBezTo>
                      <a:cubicBezTo>
                        <a:pt x="593" y="7"/>
                        <a:pt x="590" y="8"/>
                        <a:pt x="589" y="10"/>
                      </a:cubicBezTo>
                      <a:cubicBezTo>
                        <a:pt x="587" y="11"/>
                        <a:pt x="585" y="23"/>
                        <a:pt x="585" y="24"/>
                      </a:cubicBezTo>
                      <a:cubicBezTo>
                        <a:pt x="575" y="45"/>
                        <a:pt x="570" y="72"/>
                        <a:pt x="557" y="92"/>
                      </a:cubicBezTo>
                      <a:cubicBezTo>
                        <a:pt x="551" y="130"/>
                        <a:pt x="537" y="171"/>
                        <a:pt x="525" y="208"/>
                      </a:cubicBezTo>
                      <a:cubicBezTo>
                        <a:pt x="523" y="228"/>
                        <a:pt x="519" y="246"/>
                        <a:pt x="515" y="266"/>
                      </a:cubicBezTo>
                      <a:cubicBezTo>
                        <a:pt x="511" y="294"/>
                        <a:pt x="511" y="322"/>
                        <a:pt x="505" y="350"/>
                      </a:cubicBezTo>
                      <a:cubicBezTo>
                        <a:pt x="503" y="368"/>
                        <a:pt x="503" y="385"/>
                        <a:pt x="495" y="402"/>
                      </a:cubicBezTo>
                      <a:cubicBezTo>
                        <a:pt x="492" y="416"/>
                        <a:pt x="474" y="420"/>
                        <a:pt x="461" y="422"/>
                      </a:cubicBezTo>
                      <a:cubicBezTo>
                        <a:pt x="440" y="416"/>
                        <a:pt x="450" y="419"/>
                        <a:pt x="433" y="414"/>
                      </a:cubicBezTo>
                      <a:cubicBezTo>
                        <a:pt x="429" y="412"/>
                        <a:pt x="421" y="410"/>
                        <a:pt x="421" y="410"/>
                      </a:cubicBezTo>
                      <a:cubicBezTo>
                        <a:pt x="410" y="394"/>
                        <a:pt x="414" y="367"/>
                        <a:pt x="425" y="352"/>
                      </a:cubicBezTo>
                      <a:cubicBezTo>
                        <a:pt x="426" y="347"/>
                        <a:pt x="431" y="342"/>
                        <a:pt x="431" y="338"/>
                      </a:cubicBezTo>
                      <a:cubicBezTo>
                        <a:pt x="429" y="328"/>
                        <a:pt x="405" y="328"/>
                        <a:pt x="405" y="328"/>
                      </a:cubicBezTo>
                      <a:cubicBezTo>
                        <a:pt x="392" y="315"/>
                        <a:pt x="365" y="319"/>
                        <a:pt x="347" y="316"/>
                      </a:cubicBezTo>
                      <a:cubicBezTo>
                        <a:pt x="268" y="322"/>
                        <a:pt x="188" y="334"/>
                        <a:pt x="113" y="360"/>
                      </a:cubicBezTo>
                      <a:cubicBezTo>
                        <a:pt x="101" y="377"/>
                        <a:pt x="116" y="356"/>
                        <a:pt x="103" y="368"/>
                      </a:cubicBezTo>
                      <a:cubicBezTo>
                        <a:pt x="99" y="370"/>
                        <a:pt x="90" y="387"/>
                        <a:pt x="87" y="392"/>
                      </a:cubicBezTo>
                      <a:cubicBezTo>
                        <a:pt x="94" y="431"/>
                        <a:pt x="75" y="417"/>
                        <a:pt x="53" y="432"/>
                      </a:cubicBezTo>
                      <a:cubicBezTo>
                        <a:pt x="44" y="429"/>
                        <a:pt x="36" y="426"/>
                        <a:pt x="29" y="422"/>
                      </a:cubicBezTo>
                      <a:cubicBezTo>
                        <a:pt x="24" y="419"/>
                        <a:pt x="17" y="414"/>
                        <a:pt x="17" y="414"/>
                      </a:cubicBezTo>
                      <a:cubicBezTo>
                        <a:pt x="12" y="399"/>
                        <a:pt x="16" y="404"/>
                        <a:pt x="7" y="398"/>
                      </a:cubicBezTo>
                      <a:cubicBezTo>
                        <a:pt x="0" y="388"/>
                        <a:pt x="5" y="380"/>
                        <a:pt x="11" y="372"/>
                      </a:cubicBezTo>
                      <a:cubicBezTo>
                        <a:pt x="8" y="357"/>
                        <a:pt x="13" y="347"/>
                        <a:pt x="17" y="334"/>
                      </a:cubicBezTo>
                      <a:cubicBezTo>
                        <a:pt x="19" y="311"/>
                        <a:pt x="19" y="283"/>
                        <a:pt x="27" y="262"/>
                      </a:cubicBezTo>
                      <a:cubicBezTo>
                        <a:pt x="28" y="237"/>
                        <a:pt x="32" y="212"/>
                        <a:pt x="29" y="188"/>
                      </a:cubicBezTo>
                      <a:cubicBezTo>
                        <a:pt x="31" y="167"/>
                        <a:pt x="27" y="146"/>
                        <a:pt x="31" y="126"/>
                      </a:cubicBezTo>
                      <a:cubicBezTo>
                        <a:pt x="29" y="108"/>
                        <a:pt x="27" y="99"/>
                        <a:pt x="29" y="82"/>
                      </a:cubicBezTo>
                      <a:cubicBezTo>
                        <a:pt x="26" y="64"/>
                        <a:pt x="23" y="47"/>
                        <a:pt x="21" y="30"/>
                      </a:cubicBezTo>
                      <a:cubicBezTo>
                        <a:pt x="23" y="10"/>
                        <a:pt x="28" y="9"/>
                        <a:pt x="19" y="14"/>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grpSp>
          <p:pic>
            <p:nvPicPr>
              <p:cNvPr id="71771" name="Picture 93"/>
              <p:cNvPicPr>
                <a:picLocks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707" y="548"/>
                <a:ext cx="2950" cy="2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sp>
          <p:nvSpPr>
            <p:cNvPr id="71765" name="Freeform 94"/>
            <p:cNvSpPr>
              <a:spLocks/>
            </p:cNvSpPr>
            <p:nvPr/>
          </p:nvSpPr>
          <p:spPr bwMode="auto">
            <a:xfrm>
              <a:off x="1616" y="2649"/>
              <a:ext cx="88" cy="277"/>
            </a:xfrm>
            <a:custGeom>
              <a:avLst/>
              <a:gdLst>
                <a:gd name="T0" fmla="*/ 251 w 85"/>
                <a:gd name="T1" fmla="*/ 3 h 318"/>
                <a:gd name="T2" fmla="*/ 218 w 85"/>
                <a:gd name="T3" fmla="*/ 3 h 318"/>
                <a:gd name="T4" fmla="*/ 165 w 85"/>
                <a:gd name="T5" fmla="*/ 3 h 318"/>
                <a:gd name="T6" fmla="*/ 189 w 85"/>
                <a:gd name="T7" fmla="*/ 3 h 318"/>
                <a:gd name="T8" fmla="*/ 218 w 85"/>
                <a:gd name="T9" fmla="*/ 3 h 318"/>
                <a:gd name="T10" fmla="*/ 129 w 85"/>
                <a:gd name="T11" fmla="*/ 3 h 318"/>
                <a:gd name="T12" fmla="*/ 129 w 85"/>
                <a:gd name="T13" fmla="*/ 3 h 318"/>
                <a:gd name="T14" fmla="*/ 165 w 85"/>
                <a:gd name="T15" fmla="*/ 3 h 318"/>
                <a:gd name="T16" fmla="*/ 98 w 85"/>
                <a:gd name="T17" fmla="*/ 3 h 318"/>
                <a:gd name="T18" fmla="*/ 129 w 85"/>
                <a:gd name="T19" fmla="*/ 3 h 318"/>
                <a:gd name="T20" fmla="*/ 165 w 85"/>
                <a:gd name="T21" fmla="*/ 3 h 318"/>
                <a:gd name="T22" fmla="*/ 129 w 85"/>
                <a:gd name="T23" fmla="*/ 3 h 318"/>
                <a:gd name="T24" fmla="*/ 165 w 85"/>
                <a:gd name="T25" fmla="*/ 3 h 318"/>
                <a:gd name="T26" fmla="*/ 129 w 85"/>
                <a:gd name="T27" fmla="*/ 3 h 318"/>
                <a:gd name="T28" fmla="*/ 165 w 85"/>
                <a:gd name="T29" fmla="*/ 3 h 318"/>
                <a:gd name="T30" fmla="*/ 189 w 85"/>
                <a:gd name="T31" fmla="*/ 3 h 318"/>
                <a:gd name="T32" fmla="*/ 251 w 85"/>
                <a:gd name="T33" fmla="*/ 3 h 318"/>
                <a:gd name="T34" fmla="*/ 277 w 85"/>
                <a:gd name="T35" fmla="*/ 3 h 318"/>
                <a:gd name="T36" fmla="*/ 251 w 85"/>
                <a:gd name="T37" fmla="*/ 3 h 318"/>
                <a:gd name="T38" fmla="*/ 218 w 85"/>
                <a:gd name="T39" fmla="*/ 3 h 318"/>
                <a:gd name="T40" fmla="*/ 189 w 85"/>
                <a:gd name="T41" fmla="*/ 3 h 318"/>
                <a:gd name="T42" fmla="*/ 129 w 85"/>
                <a:gd name="T43" fmla="*/ 3 h 318"/>
                <a:gd name="T44" fmla="*/ 98 w 85"/>
                <a:gd name="T45" fmla="*/ 3 h 318"/>
                <a:gd name="T46" fmla="*/ 74 w 85"/>
                <a:gd name="T47" fmla="*/ 3 h 318"/>
                <a:gd name="T48" fmla="*/ 5 w 85"/>
                <a:gd name="T49" fmla="*/ 3 h 318"/>
                <a:gd name="T50" fmla="*/ 129 w 85"/>
                <a:gd name="T51" fmla="*/ 3 h 318"/>
                <a:gd name="T52" fmla="*/ 218 w 85"/>
                <a:gd name="T53" fmla="*/ 3 h 318"/>
                <a:gd name="T54" fmla="*/ 251 w 85"/>
                <a:gd name="T55" fmla="*/ 3 h 318"/>
                <a:gd name="T56" fmla="*/ 218 w 85"/>
                <a:gd name="T57" fmla="*/ 3 h 318"/>
                <a:gd name="T58" fmla="*/ 218 w 85"/>
                <a:gd name="T59" fmla="*/ 3 h 318"/>
                <a:gd name="T60" fmla="*/ 165 w 85"/>
                <a:gd name="T61" fmla="*/ 3 h 318"/>
                <a:gd name="T62" fmla="*/ 74 w 85"/>
                <a:gd name="T63" fmla="*/ 3 h 318"/>
                <a:gd name="T64" fmla="*/ 129 w 85"/>
                <a:gd name="T65" fmla="*/ 3 h 318"/>
                <a:gd name="T66" fmla="*/ 189 w 85"/>
                <a:gd name="T67" fmla="*/ 3 h 318"/>
                <a:gd name="T68" fmla="*/ 251 w 85"/>
                <a:gd name="T69" fmla="*/ 3 h 3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318"/>
                <a:gd name="T107" fmla="*/ 85 w 85"/>
                <a:gd name="T108" fmla="*/ 318 h 3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318">
                  <a:moveTo>
                    <a:pt x="72" y="153"/>
                  </a:moveTo>
                  <a:cubicBezTo>
                    <a:pt x="69" y="125"/>
                    <a:pt x="70" y="96"/>
                    <a:pt x="64" y="69"/>
                  </a:cubicBezTo>
                  <a:cubicBezTo>
                    <a:pt x="61" y="58"/>
                    <a:pt x="57" y="43"/>
                    <a:pt x="47" y="43"/>
                  </a:cubicBezTo>
                  <a:cubicBezTo>
                    <a:pt x="37" y="43"/>
                    <a:pt x="55" y="69"/>
                    <a:pt x="55" y="69"/>
                  </a:cubicBezTo>
                  <a:cubicBezTo>
                    <a:pt x="58" y="55"/>
                    <a:pt x="67" y="40"/>
                    <a:pt x="64" y="27"/>
                  </a:cubicBezTo>
                  <a:cubicBezTo>
                    <a:pt x="61" y="17"/>
                    <a:pt x="41" y="0"/>
                    <a:pt x="38" y="10"/>
                  </a:cubicBezTo>
                  <a:cubicBezTo>
                    <a:pt x="30" y="27"/>
                    <a:pt x="61" y="111"/>
                    <a:pt x="38" y="43"/>
                  </a:cubicBezTo>
                  <a:cubicBezTo>
                    <a:pt x="46" y="96"/>
                    <a:pt x="56" y="134"/>
                    <a:pt x="47" y="187"/>
                  </a:cubicBezTo>
                  <a:cubicBezTo>
                    <a:pt x="41" y="178"/>
                    <a:pt x="31" y="171"/>
                    <a:pt x="30" y="161"/>
                  </a:cubicBezTo>
                  <a:cubicBezTo>
                    <a:pt x="28" y="149"/>
                    <a:pt x="26" y="128"/>
                    <a:pt x="38" y="128"/>
                  </a:cubicBezTo>
                  <a:cubicBezTo>
                    <a:pt x="49" y="128"/>
                    <a:pt x="47" y="172"/>
                    <a:pt x="47" y="161"/>
                  </a:cubicBezTo>
                  <a:cubicBezTo>
                    <a:pt x="47" y="141"/>
                    <a:pt x="38" y="121"/>
                    <a:pt x="38" y="102"/>
                  </a:cubicBezTo>
                  <a:cubicBezTo>
                    <a:pt x="38" y="84"/>
                    <a:pt x="47" y="135"/>
                    <a:pt x="47" y="153"/>
                  </a:cubicBezTo>
                  <a:cubicBezTo>
                    <a:pt x="47" y="164"/>
                    <a:pt x="38" y="130"/>
                    <a:pt x="38" y="119"/>
                  </a:cubicBezTo>
                  <a:cubicBezTo>
                    <a:pt x="38" y="110"/>
                    <a:pt x="44" y="135"/>
                    <a:pt x="47" y="144"/>
                  </a:cubicBezTo>
                  <a:cubicBezTo>
                    <a:pt x="49" y="152"/>
                    <a:pt x="52" y="161"/>
                    <a:pt x="55" y="170"/>
                  </a:cubicBezTo>
                  <a:cubicBezTo>
                    <a:pt x="73" y="83"/>
                    <a:pt x="55" y="148"/>
                    <a:pt x="72" y="203"/>
                  </a:cubicBezTo>
                  <a:cubicBezTo>
                    <a:pt x="74" y="211"/>
                    <a:pt x="77" y="220"/>
                    <a:pt x="80" y="229"/>
                  </a:cubicBezTo>
                  <a:cubicBezTo>
                    <a:pt x="77" y="245"/>
                    <a:pt x="85" y="269"/>
                    <a:pt x="72" y="279"/>
                  </a:cubicBezTo>
                  <a:cubicBezTo>
                    <a:pt x="66" y="282"/>
                    <a:pt x="39" y="202"/>
                    <a:pt x="64" y="271"/>
                  </a:cubicBezTo>
                  <a:cubicBezTo>
                    <a:pt x="61" y="285"/>
                    <a:pt x="66" y="305"/>
                    <a:pt x="55" y="313"/>
                  </a:cubicBezTo>
                  <a:cubicBezTo>
                    <a:pt x="46" y="318"/>
                    <a:pt x="40" y="297"/>
                    <a:pt x="38" y="288"/>
                  </a:cubicBezTo>
                  <a:cubicBezTo>
                    <a:pt x="31" y="260"/>
                    <a:pt x="32" y="231"/>
                    <a:pt x="30" y="203"/>
                  </a:cubicBezTo>
                  <a:cubicBezTo>
                    <a:pt x="27" y="217"/>
                    <a:pt x="35" y="241"/>
                    <a:pt x="22" y="246"/>
                  </a:cubicBezTo>
                  <a:cubicBezTo>
                    <a:pt x="10" y="250"/>
                    <a:pt x="6" y="224"/>
                    <a:pt x="5" y="212"/>
                  </a:cubicBezTo>
                  <a:cubicBezTo>
                    <a:pt x="0" y="173"/>
                    <a:pt x="15" y="167"/>
                    <a:pt x="38" y="144"/>
                  </a:cubicBezTo>
                  <a:cubicBezTo>
                    <a:pt x="46" y="152"/>
                    <a:pt x="58" y="158"/>
                    <a:pt x="64" y="170"/>
                  </a:cubicBezTo>
                  <a:cubicBezTo>
                    <a:pt x="70" y="185"/>
                    <a:pt x="72" y="203"/>
                    <a:pt x="72" y="220"/>
                  </a:cubicBezTo>
                  <a:cubicBezTo>
                    <a:pt x="72" y="231"/>
                    <a:pt x="66" y="198"/>
                    <a:pt x="64" y="187"/>
                  </a:cubicBezTo>
                  <a:cubicBezTo>
                    <a:pt x="78" y="124"/>
                    <a:pt x="84" y="73"/>
                    <a:pt x="64" y="10"/>
                  </a:cubicBezTo>
                  <a:cubicBezTo>
                    <a:pt x="58" y="18"/>
                    <a:pt x="54" y="28"/>
                    <a:pt x="47" y="35"/>
                  </a:cubicBezTo>
                  <a:cubicBezTo>
                    <a:pt x="40" y="40"/>
                    <a:pt x="23" y="34"/>
                    <a:pt x="22" y="43"/>
                  </a:cubicBezTo>
                  <a:cubicBezTo>
                    <a:pt x="19" y="60"/>
                    <a:pt x="38" y="94"/>
                    <a:pt x="38" y="94"/>
                  </a:cubicBezTo>
                  <a:cubicBezTo>
                    <a:pt x="57" y="39"/>
                    <a:pt x="38" y="80"/>
                    <a:pt x="55" y="136"/>
                  </a:cubicBezTo>
                  <a:cubicBezTo>
                    <a:pt x="57" y="143"/>
                    <a:pt x="66" y="147"/>
                    <a:pt x="72" y="153"/>
                  </a:cubicBezTo>
                  <a:close/>
                </a:path>
              </a:pathLst>
            </a:custGeom>
            <a:solidFill>
              <a:schemeClr val="bg2"/>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71766" name="Freeform 95"/>
            <p:cNvSpPr>
              <a:spLocks/>
            </p:cNvSpPr>
            <p:nvPr/>
          </p:nvSpPr>
          <p:spPr bwMode="auto">
            <a:xfrm>
              <a:off x="1484" y="2647"/>
              <a:ext cx="414" cy="309"/>
            </a:xfrm>
            <a:custGeom>
              <a:avLst/>
              <a:gdLst>
                <a:gd name="T0" fmla="*/ 2147483647 w 105"/>
                <a:gd name="T1" fmla="*/ 0 h 354"/>
                <a:gd name="T2" fmla="*/ 2147483647 w 105"/>
                <a:gd name="T3" fmla="*/ 3 h 354"/>
                <a:gd name="T4" fmla="*/ 2147483647 w 105"/>
                <a:gd name="T5" fmla="*/ 3 h 354"/>
                <a:gd name="T6" fmla="*/ 2147483647 w 105"/>
                <a:gd name="T7" fmla="*/ 3 h 354"/>
                <a:gd name="T8" fmla="*/ 2147483647 w 105"/>
                <a:gd name="T9" fmla="*/ 3 h 354"/>
                <a:gd name="T10" fmla="*/ 2147483647 w 105"/>
                <a:gd name="T11" fmla="*/ 3 h 354"/>
                <a:gd name="T12" fmla="*/ 2147483647 w 105"/>
                <a:gd name="T13" fmla="*/ 3 h 354"/>
                <a:gd name="T14" fmla="*/ 2147483647 w 105"/>
                <a:gd name="T15" fmla="*/ 3 h 354"/>
                <a:gd name="T16" fmla="*/ 2147483647 w 105"/>
                <a:gd name="T17" fmla="*/ 3 h 354"/>
                <a:gd name="T18" fmla="*/ 2147483647 w 105"/>
                <a:gd name="T19" fmla="*/ 3 h 354"/>
                <a:gd name="T20" fmla="*/ 2147483647 w 105"/>
                <a:gd name="T21" fmla="*/ 3 h 354"/>
                <a:gd name="T22" fmla="*/ 2147483647 w 105"/>
                <a:gd name="T23" fmla="*/ 3 h 354"/>
                <a:gd name="T24" fmla="*/ 2147483647 w 105"/>
                <a:gd name="T25" fmla="*/ 3 h 354"/>
                <a:gd name="T26" fmla="*/ 2147483647 w 105"/>
                <a:gd name="T27" fmla="*/ 3 h 354"/>
                <a:gd name="T28" fmla="*/ 2147483647 w 105"/>
                <a:gd name="T29" fmla="*/ 3 h 354"/>
                <a:gd name="T30" fmla="*/ 2147483647 w 105"/>
                <a:gd name="T31" fmla="*/ 0 h 3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5"/>
                <a:gd name="T49" fmla="*/ 0 h 354"/>
                <a:gd name="T50" fmla="*/ 105 w 105"/>
                <a:gd name="T51" fmla="*/ 354 h 3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5" h="354">
                  <a:moveTo>
                    <a:pt x="1" y="0"/>
                  </a:moveTo>
                  <a:cubicBezTo>
                    <a:pt x="19" y="11"/>
                    <a:pt x="67" y="3"/>
                    <a:pt x="92" y="5"/>
                  </a:cubicBezTo>
                  <a:cubicBezTo>
                    <a:pt x="87" y="16"/>
                    <a:pt x="83" y="22"/>
                    <a:pt x="73" y="29"/>
                  </a:cubicBezTo>
                  <a:cubicBezTo>
                    <a:pt x="76" y="39"/>
                    <a:pt x="80" y="50"/>
                    <a:pt x="84" y="61"/>
                  </a:cubicBezTo>
                  <a:cubicBezTo>
                    <a:pt x="80" y="89"/>
                    <a:pt x="73" y="118"/>
                    <a:pt x="84" y="146"/>
                  </a:cubicBezTo>
                  <a:cubicBezTo>
                    <a:pt x="86" y="158"/>
                    <a:pt x="89" y="158"/>
                    <a:pt x="97" y="168"/>
                  </a:cubicBezTo>
                  <a:cubicBezTo>
                    <a:pt x="101" y="194"/>
                    <a:pt x="99" y="212"/>
                    <a:pt x="97" y="240"/>
                  </a:cubicBezTo>
                  <a:cubicBezTo>
                    <a:pt x="103" y="261"/>
                    <a:pt x="105" y="319"/>
                    <a:pt x="84" y="336"/>
                  </a:cubicBezTo>
                  <a:cubicBezTo>
                    <a:pt x="80" y="347"/>
                    <a:pt x="79" y="351"/>
                    <a:pt x="68" y="354"/>
                  </a:cubicBezTo>
                  <a:cubicBezTo>
                    <a:pt x="38" y="351"/>
                    <a:pt x="24" y="348"/>
                    <a:pt x="14" y="320"/>
                  </a:cubicBezTo>
                  <a:cubicBezTo>
                    <a:pt x="12" y="307"/>
                    <a:pt x="7" y="294"/>
                    <a:pt x="12" y="282"/>
                  </a:cubicBezTo>
                  <a:cubicBezTo>
                    <a:pt x="7" y="269"/>
                    <a:pt x="10" y="257"/>
                    <a:pt x="14" y="245"/>
                  </a:cubicBezTo>
                  <a:cubicBezTo>
                    <a:pt x="2" y="199"/>
                    <a:pt x="13" y="146"/>
                    <a:pt x="9" y="98"/>
                  </a:cubicBezTo>
                  <a:cubicBezTo>
                    <a:pt x="11" y="79"/>
                    <a:pt x="13" y="62"/>
                    <a:pt x="20" y="45"/>
                  </a:cubicBezTo>
                  <a:cubicBezTo>
                    <a:pt x="17" y="29"/>
                    <a:pt x="20" y="18"/>
                    <a:pt x="6" y="13"/>
                  </a:cubicBezTo>
                  <a:cubicBezTo>
                    <a:pt x="0" y="3"/>
                    <a:pt x="1" y="8"/>
                    <a:pt x="1" y="0"/>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71767" name="Freeform 96"/>
            <p:cNvSpPr>
              <a:spLocks/>
            </p:cNvSpPr>
            <p:nvPr/>
          </p:nvSpPr>
          <p:spPr bwMode="auto">
            <a:xfrm>
              <a:off x="3008" y="2583"/>
              <a:ext cx="155" cy="328"/>
            </a:xfrm>
            <a:custGeom>
              <a:avLst/>
              <a:gdLst>
                <a:gd name="T0" fmla="*/ 582 w 149"/>
                <a:gd name="T1" fmla="*/ 3 h 376"/>
                <a:gd name="T2" fmla="*/ 553 w 149"/>
                <a:gd name="T3" fmla="*/ 3 h 376"/>
                <a:gd name="T4" fmla="*/ 513 w 149"/>
                <a:gd name="T5" fmla="*/ 3 h 376"/>
                <a:gd name="T6" fmla="*/ 506 w 149"/>
                <a:gd name="T7" fmla="*/ 3 h 376"/>
                <a:gd name="T8" fmla="*/ 432 w 149"/>
                <a:gd name="T9" fmla="*/ 3 h 376"/>
                <a:gd name="T10" fmla="*/ 341 w 149"/>
                <a:gd name="T11" fmla="*/ 3 h 376"/>
                <a:gd name="T12" fmla="*/ 274 w 149"/>
                <a:gd name="T13" fmla="*/ 3 h 376"/>
                <a:gd name="T14" fmla="*/ 230 w 149"/>
                <a:gd name="T15" fmla="*/ 3 h 376"/>
                <a:gd name="T16" fmla="*/ 73 w 149"/>
                <a:gd name="T17" fmla="*/ 3 h 376"/>
                <a:gd name="T18" fmla="*/ 2 w 149"/>
                <a:gd name="T19" fmla="*/ 3 h 376"/>
                <a:gd name="T20" fmla="*/ 5 w 149"/>
                <a:gd name="T21" fmla="*/ 3 h 376"/>
                <a:gd name="T22" fmla="*/ 8 w 149"/>
                <a:gd name="T23" fmla="*/ 3 h 376"/>
                <a:gd name="T24" fmla="*/ 82 w 149"/>
                <a:gd name="T25" fmla="*/ 3 h 376"/>
                <a:gd name="T26" fmla="*/ 137 w 149"/>
                <a:gd name="T27" fmla="*/ 3 h 376"/>
                <a:gd name="T28" fmla="*/ 174 w 149"/>
                <a:gd name="T29" fmla="*/ 3 h 376"/>
                <a:gd name="T30" fmla="*/ 331 w 149"/>
                <a:gd name="T31" fmla="*/ 3 h 376"/>
                <a:gd name="T32" fmla="*/ 506 w 149"/>
                <a:gd name="T33" fmla="*/ 3 h 376"/>
                <a:gd name="T34" fmla="*/ 582 w 149"/>
                <a:gd name="T35" fmla="*/ 3 h 3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9"/>
                <a:gd name="T55" fmla="*/ 0 h 376"/>
                <a:gd name="T56" fmla="*/ 149 w 149"/>
                <a:gd name="T57" fmla="*/ 376 h 3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9" h="376">
                  <a:moveTo>
                    <a:pt x="141" y="20"/>
                  </a:moveTo>
                  <a:cubicBezTo>
                    <a:pt x="135" y="47"/>
                    <a:pt x="136" y="74"/>
                    <a:pt x="133" y="103"/>
                  </a:cubicBezTo>
                  <a:cubicBezTo>
                    <a:pt x="131" y="112"/>
                    <a:pt x="127" y="120"/>
                    <a:pt x="125" y="130"/>
                  </a:cubicBezTo>
                  <a:cubicBezTo>
                    <a:pt x="124" y="133"/>
                    <a:pt x="122" y="140"/>
                    <a:pt x="122" y="140"/>
                  </a:cubicBezTo>
                  <a:cubicBezTo>
                    <a:pt x="126" y="171"/>
                    <a:pt x="121" y="215"/>
                    <a:pt x="104" y="244"/>
                  </a:cubicBezTo>
                  <a:cubicBezTo>
                    <a:pt x="98" y="263"/>
                    <a:pt x="102" y="306"/>
                    <a:pt x="82" y="314"/>
                  </a:cubicBezTo>
                  <a:cubicBezTo>
                    <a:pt x="78" y="326"/>
                    <a:pt x="66" y="361"/>
                    <a:pt x="66" y="362"/>
                  </a:cubicBezTo>
                  <a:cubicBezTo>
                    <a:pt x="62" y="362"/>
                    <a:pt x="59" y="363"/>
                    <a:pt x="56" y="364"/>
                  </a:cubicBezTo>
                  <a:cubicBezTo>
                    <a:pt x="43" y="376"/>
                    <a:pt x="36" y="371"/>
                    <a:pt x="18" y="370"/>
                  </a:cubicBezTo>
                  <a:cubicBezTo>
                    <a:pt x="12" y="363"/>
                    <a:pt x="8" y="356"/>
                    <a:pt x="2" y="351"/>
                  </a:cubicBezTo>
                  <a:cubicBezTo>
                    <a:pt x="0" y="336"/>
                    <a:pt x="0" y="329"/>
                    <a:pt x="5" y="316"/>
                  </a:cubicBezTo>
                  <a:cubicBezTo>
                    <a:pt x="7" y="287"/>
                    <a:pt x="1" y="247"/>
                    <a:pt x="8" y="220"/>
                  </a:cubicBezTo>
                  <a:cubicBezTo>
                    <a:pt x="9" y="211"/>
                    <a:pt x="21" y="199"/>
                    <a:pt x="21" y="199"/>
                  </a:cubicBezTo>
                  <a:cubicBezTo>
                    <a:pt x="22" y="168"/>
                    <a:pt x="17" y="133"/>
                    <a:pt x="34" y="106"/>
                  </a:cubicBezTo>
                  <a:cubicBezTo>
                    <a:pt x="36" y="95"/>
                    <a:pt x="42" y="74"/>
                    <a:pt x="42" y="74"/>
                  </a:cubicBezTo>
                  <a:cubicBezTo>
                    <a:pt x="45" y="3"/>
                    <a:pt x="33" y="0"/>
                    <a:pt x="80" y="18"/>
                  </a:cubicBezTo>
                  <a:cubicBezTo>
                    <a:pt x="108" y="14"/>
                    <a:pt x="99" y="13"/>
                    <a:pt x="122" y="18"/>
                  </a:cubicBezTo>
                  <a:cubicBezTo>
                    <a:pt x="144" y="22"/>
                    <a:pt x="149" y="28"/>
                    <a:pt x="141" y="20"/>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71768" name="Freeform 97"/>
            <p:cNvSpPr>
              <a:spLocks/>
            </p:cNvSpPr>
            <p:nvPr/>
          </p:nvSpPr>
          <p:spPr bwMode="auto">
            <a:xfrm>
              <a:off x="1714" y="1020"/>
              <a:ext cx="99" cy="440"/>
            </a:xfrm>
            <a:custGeom>
              <a:avLst/>
              <a:gdLst>
                <a:gd name="T0" fmla="*/ 76 w 96"/>
                <a:gd name="T1" fmla="*/ 3 h 504"/>
                <a:gd name="T2" fmla="*/ 182 w 96"/>
                <a:gd name="T3" fmla="*/ 3 h 504"/>
                <a:gd name="T4" fmla="*/ 217 w 96"/>
                <a:gd name="T5" fmla="*/ 3 h 504"/>
                <a:gd name="T6" fmla="*/ 217 w 96"/>
                <a:gd name="T7" fmla="*/ 3 h 504"/>
                <a:gd name="T8" fmla="*/ 268 w 96"/>
                <a:gd name="T9" fmla="*/ 3 h 504"/>
                <a:gd name="T10" fmla="*/ 288 w 96"/>
                <a:gd name="T11" fmla="*/ 3 h 504"/>
                <a:gd name="T12" fmla="*/ 268 w 96"/>
                <a:gd name="T13" fmla="*/ 3 h 504"/>
                <a:gd name="T14" fmla="*/ 233 w 96"/>
                <a:gd name="T15" fmla="*/ 3 h 504"/>
                <a:gd name="T16" fmla="*/ 83 w 96"/>
                <a:gd name="T17" fmla="*/ 3 h 504"/>
                <a:gd name="T18" fmla="*/ 76 w 96"/>
                <a:gd name="T19" fmla="*/ 3 h 504"/>
                <a:gd name="T20" fmla="*/ 92 w 96"/>
                <a:gd name="T21" fmla="*/ 3 h 504"/>
                <a:gd name="T22" fmla="*/ 117 w 96"/>
                <a:gd name="T23" fmla="*/ 3 h 504"/>
                <a:gd name="T24" fmla="*/ 72 w 96"/>
                <a:gd name="T25" fmla="*/ 3 h 504"/>
                <a:gd name="T26" fmla="*/ 76 w 96"/>
                <a:gd name="T27" fmla="*/ 3 h 5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
                <a:gd name="T43" fmla="*/ 0 h 504"/>
                <a:gd name="T44" fmla="*/ 96 w 96"/>
                <a:gd name="T45" fmla="*/ 504 h 5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6" h="504">
                  <a:moveTo>
                    <a:pt x="26" y="486"/>
                  </a:moveTo>
                  <a:cubicBezTo>
                    <a:pt x="50" y="492"/>
                    <a:pt x="38" y="489"/>
                    <a:pt x="61" y="494"/>
                  </a:cubicBezTo>
                  <a:cubicBezTo>
                    <a:pt x="69" y="480"/>
                    <a:pt x="66" y="465"/>
                    <a:pt x="72" y="451"/>
                  </a:cubicBezTo>
                  <a:cubicBezTo>
                    <a:pt x="77" y="408"/>
                    <a:pt x="82" y="366"/>
                    <a:pt x="72" y="323"/>
                  </a:cubicBezTo>
                  <a:cubicBezTo>
                    <a:pt x="73" y="288"/>
                    <a:pt x="75" y="247"/>
                    <a:pt x="88" y="214"/>
                  </a:cubicBezTo>
                  <a:cubicBezTo>
                    <a:pt x="93" y="179"/>
                    <a:pt x="89" y="192"/>
                    <a:pt x="96" y="174"/>
                  </a:cubicBezTo>
                  <a:cubicBezTo>
                    <a:pt x="94" y="116"/>
                    <a:pt x="92" y="96"/>
                    <a:pt x="88" y="51"/>
                  </a:cubicBezTo>
                  <a:cubicBezTo>
                    <a:pt x="90" y="21"/>
                    <a:pt x="89" y="26"/>
                    <a:pt x="77" y="6"/>
                  </a:cubicBezTo>
                  <a:cubicBezTo>
                    <a:pt x="43" y="8"/>
                    <a:pt x="39" y="0"/>
                    <a:pt x="29" y="25"/>
                  </a:cubicBezTo>
                  <a:cubicBezTo>
                    <a:pt x="31" y="56"/>
                    <a:pt x="37" y="90"/>
                    <a:pt x="26" y="121"/>
                  </a:cubicBezTo>
                  <a:cubicBezTo>
                    <a:pt x="49" y="199"/>
                    <a:pt x="0" y="279"/>
                    <a:pt x="32" y="363"/>
                  </a:cubicBezTo>
                  <a:cubicBezTo>
                    <a:pt x="33" y="379"/>
                    <a:pt x="34" y="390"/>
                    <a:pt x="40" y="406"/>
                  </a:cubicBezTo>
                  <a:cubicBezTo>
                    <a:pt x="34" y="428"/>
                    <a:pt x="29" y="450"/>
                    <a:pt x="24" y="473"/>
                  </a:cubicBezTo>
                  <a:cubicBezTo>
                    <a:pt x="25" y="479"/>
                    <a:pt x="44" y="504"/>
                    <a:pt x="26" y="486"/>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71769" name="Freeform 98"/>
            <p:cNvSpPr>
              <a:spLocks/>
            </p:cNvSpPr>
            <p:nvPr/>
          </p:nvSpPr>
          <p:spPr bwMode="auto">
            <a:xfrm>
              <a:off x="3431" y="1007"/>
              <a:ext cx="156" cy="358"/>
            </a:xfrm>
            <a:custGeom>
              <a:avLst/>
              <a:gdLst>
                <a:gd name="T0" fmla="*/ 5 w 150"/>
                <a:gd name="T1" fmla="*/ 3 h 410"/>
                <a:gd name="T2" fmla="*/ 165 w 150"/>
                <a:gd name="T3" fmla="*/ 3 h 410"/>
                <a:gd name="T4" fmla="*/ 329 w 150"/>
                <a:gd name="T5" fmla="*/ 3 h 410"/>
                <a:gd name="T6" fmla="*/ 385 w 150"/>
                <a:gd name="T7" fmla="*/ 3 h 410"/>
                <a:gd name="T8" fmla="*/ 470 w 150"/>
                <a:gd name="T9" fmla="*/ 3 h 410"/>
                <a:gd name="T10" fmla="*/ 526 w 150"/>
                <a:gd name="T11" fmla="*/ 3 h 410"/>
                <a:gd name="T12" fmla="*/ 556 w 150"/>
                <a:gd name="T13" fmla="*/ 3 h 410"/>
                <a:gd name="T14" fmla="*/ 569 w 150"/>
                <a:gd name="T15" fmla="*/ 3 h 410"/>
                <a:gd name="T16" fmla="*/ 592 w 150"/>
                <a:gd name="T17" fmla="*/ 3 h 410"/>
                <a:gd name="T18" fmla="*/ 600 w 150"/>
                <a:gd name="T19" fmla="*/ 3 h 410"/>
                <a:gd name="T20" fmla="*/ 534 w 150"/>
                <a:gd name="T21" fmla="*/ 0 h 410"/>
                <a:gd name="T22" fmla="*/ 385 w 150"/>
                <a:gd name="T23" fmla="*/ 3 h 410"/>
                <a:gd name="T24" fmla="*/ 316 w 150"/>
                <a:gd name="T25" fmla="*/ 3 h 410"/>
                <a:gd name="T26" fmla="*/ 272 w 150"/>
                <a:gd name="T27" fmla="*/ 3 h 410"/>
                <a:gd name="T28" fmla="*/ 235 w 150"/>
                <a:gd name="T29" fmla="*/ 3 h 410"/>
                <a:gd name="T30" fmla="*/ 172 w 150"/>
                <a:gd name="T31" fmla="*/ 3 h 410"/>
                <a:gd name="T32" fmla="*/ 165 w 150"/>
                <a:gd name="T33" fmla="*/ 3 h 410"/>
                <a:gd name="T34" fmla="*/ 136 w 150"/>
                <a:gd name="T35" fmla="*/ 3 h 410"/>
                <a:gd name="T36" fmla="*/ 126 w 150"/>
                <a:gd name="T37" fmla="*/ 3 h 410"/>
                <a:gd name="T38" fmla="*/ 112 w 150"/>
                <a:gd name="T39" fmla="*/ 3 h 410"/>
                <a:gd name="T40" fmla="*/ 67 w 150"/>
                <a:gd name="T41" fmla="*/ 3 h 410"/>
                <a:gd name="T42" fmla="*/ 10 w 150"/>
                <a:gd name="T43" fmla="*/ 3 h 410"/>
                <a:gd name="T44" fmla="*/ 2 w 150"/>
                <a:gd name="T45" fmla="*/ 3 h 410"/>
                <a:gd name="T46" fmla="*/ 5 w 150"/>
                <a:gd name="T47" fmla="*/ 3 h 4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0"/>
                <a:gd name="T73" fmla="*/ 0 h 410"/>
                <a:gd name="T74" fmla="*/ 150 w 150"/>
                <a:gd name="T75" fmla="*/ 410 h 41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0" h="410">
                  <a:moveTo>
                    <a:pt x="5" y="381"/>
                  </a:moveTo>
                  <a:cubicBezTo>
                    <a:pt x="18" y="394"/>
                    <a:pt x="19" y="403"/>
                    <a:pt x="40" y="410"/>
                  </a:cubicBezTo>
                  <a:cubicBezTo>
                    <a:pt x="55" y="408"/>
                    <a:pt x="66" y="407"/>
                    <a:pt x="80" y="402"/>
                  </a:cubicBezTo>
                  <a:cubicBezTo>
                    <a:pt x="98" y="383"/>
                    <a:pt x="80" y="405"/>
                    <a:pt x="93" y="362"/>
                  </a:cubicBezTo>
                  <a:cubicBezTo>
                    <a:pt x="101" y="335"/>
                    <a:pt x="109" y="307"/>
                    <a:pt x="114" y="280"/>
                  </a:cubicBezTo>
                  <a:cubicBezTo>
                    <a:pt x="111" y="260"/>
                    <a:pt x="115" y="232"/>
                    <a:pt x="128" y="216"/>
                  </a:cubicBezTo>
                  <a:cubicBezTo>
                    <a:pt x="130" y="207"/>
                    <a:pt x="136" y="192"/>
                    <a:pt x="136" y="192"/>
                  </a:cubicBezTo>
                  <a:cubicBezTo>
                    <a:pt x="136" y="167"/>
                    <a:pt x="135" y="141"/>
                    <a:pt x="138" y="117"/>
                  </a:cubicBezTo>
                  <a:cubicBezTo>
                    <a:pt x="138" y="111"/>
                    <a:pt x="144" y="101"/>
                    <a:pt x="144" y="101"/>
                  </a:cubicBezTo>
                  <a:cubicBezTo>
                    <a:pt x="144" y="86"/>
                    <a:pt x="150" y="63"/>
                    <a:pt x="146" y="48"/>
                  </a:cubicBezTo>
                  <a:cubicBezTo>
                    <a:pt x="144" y="30"/>
                    <a:pt x="144" y="11"/>
                    <a:pt x="130" y="0"/>
                  </a:cubicBezTo>
                  <a:cubicBezTo>
                    <a:pt x="117" y="6"/>
                    <a:pt x="105" y="7"/>
                    <a:pt x="93" y="13"/>
                  </a:cubicBezTo>
                  <a:cubicBezTo>
                    <a:pt x="84" y="27"/>
                    <a:pt x="91" y="38"/>
                    <a:pt x="77" y="53"/>
                  </a:cubicBezTo>
                  <a:cubicBezTo>
                    <a:pt x="83" y="77"/>
                    <a:pt x="81" y="118"/>
                    <a:pt x="66" y="138"/>
                  </a:cubicBezTo>
                  <a:cubicBezTo>
                    <a:pt x="63" y="146"/>
                    <a:pt x="59" y="153"/>
                    <a:pt x="58" y="162"/>
                  </a:cubicBezTo>
                  <a:cubicBezTo>
                    <a:pt x="53" y="185"/>
                    <a:pt x="58" y="199"/>
                    <a:pt x="42" y="216"/>
                  </a:cubicBezTo>
                  <a:cubicBezTo>
                    <a:pt x="41" y="219"/>
                    <a:pt x="41" y="222"/>
                    <a:pt x="40" y="226"/>
                  </a:cubicBezTo>
                  <a:cubicBezTo>
                    <a:pt x="38" y="228"/>
                    <a:pt x="34" y="229"/>
                    <a:pt x="34" y="232"/>
                  </a:cubicBezTo>
                  <a:cubicBezTo>
                    <a:pt x="32" y="237"/>
                    <a:pt x="33" y="244"/>
                    <a:pt x="32" y="250"/>
                  </a:cubicBezTo>
                  <a:cubicBezTo>
                    <a:pt x="31" y="252"/>
                    <a:pt x="30" y="255"/>
                    <a:pt x="29" y="258"/>
                  </a:cubicBezTo>
                  <a:cubicBezTo>
                    <a:pt x="26" y="290"/>
                    <a:pt x="20" y="317"/>
                    <a:pt x="16" y="349"/>
                  </a:cubicBezTo>
                  <a:cubicBezTo>
                    <a:pt x="14" y="359"/>
                    <a:pt x="17" y="372"/>
                    <a:pt x="10" y="381"/>
                  </a:cubicBezTo>
                  <a:cubicBezTo>
                    <a:pt x="7" y="383"/>
                    <a:pt x="5" y="386"/>
                    <a:pt x="2" y="386"/>
                  </a:cubicBezTo>
                  <a:cubicBezTo>
                    <a:pt x="0" y="386"/>
                    <a:pt x="4" y="382"/>
                    <a:pt x="5" y="381"/>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grpSp>
      <p:sp>
        <p:nvSpPr>
          <p:cNvPr id="150" name="Rectangle 99"/>
          <p:cNvSpPr>
            <a:spLocks noChangeArrowheads="1"/>
          </p:cNvSpPr>
          <p:nvPr/>
        </p:nvSpPr>
        <p:spPr bwMode="auto">
          <a:xfrm>
            <a:off x="6018213" y="3157538"/>
            <a:ext cx="3275012" cy="2035175"/>
          </a:xfrm>
          <a:prstGeom prst="rect">
            <a:avLst/>
          </a:prstGeom>
          <a:noFill/>
          <a:ln w="12700">
            <a:noFill/>
            <a:miter lim="800000"/>
            <a:headEnd/>
            <a:tailEnd/>
          </a:ln>
          <a:effectLst>
            <a:outerShdw blurRad="63500" dist="81320" dir="3080412" algn="ctr" rotWithShape="0">
              <a:schemeClr val="tx1">
                <a:alpha val="74998"/>
              </a:schemeClr>
            </a:outerShdw>
          </a:effectLst>
        </p:spPr>
        <p:txBody>
          <a:bodyPr>
            <a:spAutoFit/>
          </a:bodyPr>
          <a:lstStyle/>
          <a:p>
            <a:pPr algn="ctr">
              <a:lnSpc>
                <a:spcPct val="40000"/>
              </a:lnSpc>
              <a:spcBef>
                <a:spcPct val="50000"/>
              </a:spcBef>
              <a:defRPr/>
            </a:pPr>
            <a:endParaRPr lang="en-US" sz="4400" b="1">
              <a:solidFill>
                <a:srgbClr val="66FFFF"/>
              </a:solidFill>
              <a:latin typeface="Kruti Dev 010" charset="0"/>
            </a:endParaRPr>
          </a:p>
          <a:p>
            <a:pPr algn="ctr">
              <a:lnSpc>
                <a:spcPct val="40000"/>
              </a:lnSpc>
              <a:spcBef>
                <a:spcPct val="50000"/>
              </a:spcBef>
              <a:defRPr/>
            </a:pPr>
            <a:endParaRPr lang="en-US" sz="4400" b="1">
              <a:solidFill>
                <a:srgbClr val="66FFFF"/>
              </a:solidFill>
              <a:latin typeface="Kruti Dev 010" charset="0"/>
            </a:endParaRPr>
          </a:p>
          <a:p>
            <a:pPr algn="ctr">
              <a:lnSpc>
                <a:spcPct val="40000"/>
              </a:lnSpc>
              <a:spcBef>
                <a:spcPct val="50000"/>
              </a:spcBef>
              <a:defRPr/>
            </a:pPr>
            <a:r>
              <a:rPr lang="en-US" sz="4400" b="1">
                <a:solidFill>
                  <a:srgbClr val="66FFFF"/>
                </a:solidFill>
                <a:latin typeface="Kruti Dev 010" charset="0"/>
              </a:rPr>
              <a:t>nkÅn dh okpk</a:t>
            </a:r>
            <a:endParaRPr lang="en-US" sz="3200" b="1">
              <a:solidFill>
                <a:srgbClr val="66FFFF"/>
              </a:solidFill>
              <a:latin typeface="Kruti Dev 010" charset="0"/>
            </a:endParaRPr>
          </a:p>
          <a:p>
            <a:pPr algn="ctr">
              <a:lnSpc>
                <a:spcPct val="40000"/>
              </a:lnSpc>
              <a:spcBef>
                <a:spcPct val="50000"/>
              </a:spcBef>
              <a:defRPr/>
            </a:pPr>
            <a:r>
              <a:rPr lang="en-US" sz="3200" b="1">
                <a:solidFill>
                  <a:schemeClr val="bg1"/>
                </a:solidFill>
                <a:latin typeface="Kruti Dev 010" charset="0"/>
              </a:rPr>
              <a:t>„ </a:t>
            </a:r>
            <a:r>
              <a:rPr lang="ja-JP" altLang="en-US" sz="3200" b="1">
                <a:solidFill>
                  <a:schemeClr val="bg1"/>
                </a:solidFill>
                <a:latin typeface="Kruti Dev 010" charset="0"/>
              </a:rPr>
              <a:t>’</a:t>
            </a:r>
            <a:r>
              <a:rPr lang="en-US" sz="3200" b="1">
                <a:solidFill>
                  <a:schemeClr val="bg1"/>
                </a:solidFill>
                <a:latin typeface="Kruti Dev 010" charset="0"/>
              </a:rPr>
              <a:t>kew- ‰%ƒˆ</a:t>
            </a:r>
            <a:endParaRPr lang="en-US" sz="3200" b="1">
              <a:solidFill>
                <a:srgbClr val="66FFFF"/>
              </a:solidFill>
              <a:latin typeface="Kruti Dev 010" charset="0"/>
            </a:endParaRPr>
          </a:p>
        </p:txBody>
      </p:sp>
      <p:sp>
        <p:nvSpPr>
          <p:cNvPr id="151" name="AutoShape 101"/>
          <p:cNvSpPr>
            <a:spLocks noChangeArrowheads="1"/>
          </p:cNvSpPr>
          <p:nvPr/>
        </p:nvSpPr>
        <p:spPr bwMode="auto">
          <a:xfrm rot="684687">
            <a:off x="4141788" y="4032250"/>
            <a:ext cx="1982787" cy="563563"/>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hlink"/>
          </a:solidFill>
          <a:ln w="12700">
            <a:solidFill>
              <a:schemeClr val="tx1"/>
            </a:solidFill>
            <a:miter lim="800000"/>
            <a:headEnd/>
            <a:tailEnd/>
          </a:ln>
          <a:effectLst>
            <a:outerShdw blurRad="63500" dist="81320" dir="3080412"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152" name="Rectangle 108"/>
          <p:cNvSpPr>
            <a:spLocks noChangeArrowheads="1"/>
          </p:cNvSpPr>
          <p:nvPr/>
        </p:nvSpPr>
        <p:spPr bwMode="auto">
          <a:xfrm>
            <a:off x="6727825" y="641350"/>
            <a:ext cx="2706688" cy="625475"/>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3200" b="1" i="1" dirty="0">
                <a:solidFill>
                  <a:srgbClr val="66FFFF"/>
                </a:solidFill>
                <a:latin typeface="Kruti Dev 010" pitchFamily="2" charset="0"/>
              </a:rPr>
              <a:t> </a:t>
            </a:r>
            <a:endParaRPr lang="en-US" sz="1400" b="1" u="sng" dirty="0">
              <a:solidFill>
                <a:srgbClr val="66FFFF"/>
              </a:solidFill>
              <a:latin typeface="Kruti Dev 010" pitchFamily="2" charset="0"/>
            </a:endParaRPr>
          </a:p>
        </p:txBody>
      </p:sp>
      <p:sp>
        <p:nvSpPr>
          <p:cNvPr id="153" name="Rectangle 109"/>
          <p:cNvSpPr>
            <a:spLocks noChangeArrowheads="1"/>
          </p:cNvSpPr>
          <p:nvPr/>
        </p:nvSpPr>
        <p:spPr bwMode="auto">
          <a:xfrm>
            <a:off x="5280846" y="1994394"/>
            <a:ext cx="4349750" cy="828432"/>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gn="ctr">
              <a:lnSpc>
                <a:spcPct val="50000"/>
              </a:lnSpc>
              <a:spcBef>
                <a:spcPct val="50000"/>
              </a:spcBef>
              <a:defRPr/>
            </a:pPr>
            <a:r>
              <a:rPr lang="en-US" sz="4800" b="1" i="1" dirty="0">
                <a:ln>
                  <a:solidFill>
                    <a:schemeClr val="bg1"/>
                  </a:solidFill>
                </a:ln>
                <a:solidFill>
                  <a:schemeClr val="bg1"/>
                </a:solidFill>
                <a:latin typeface="Kruti Dev 010" pitchFamily="2" charset="0"/>
              </a:rPr>
              <a:t>iqLrdsa fu;ksftr djuk</a:t>
            </a:r>
            <a:endParaRPr lang="en-US" sz="2400" b="1" u="sng" dirty="0">
              <a:ln>
                <a:solidFill>
                  <a:schemeClr val="bg1"/>
                </a:solidFill>
              </a:ln>
              <a:solidFill>
                <a:schemeClr val="bg1"/>
              </a:solidFill>
              <a:latin typeface="Kruti Dev 010" pitchFamily="2" charset="0"/>
            </a:endParaRPr>
          </a:p>
        </p:txBody>
      </p:sp>
      <p:sp>
        <p:nvSpPr>
          <p:cNvPr id="154" name="Rectangle 114"/>
          <p:cNvSpPr>
            <a:spLocks noChangeArrowheads="1"/>
          </p:cNvSpPr>
          <p:nvPr/>
        </p:nvSpPr>
        <p:spPr bwMode="auto">
          <a:xfrm>
            <a:off x="6472238" y="555625"/>
            <a:ext cx="3101975" cy="558800"/>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2800" b="1" i="1" dirty="0">
                <a:solidFill>
                  <a:schemeClr val="bg1"/>
                </a:solidFill>
                <a:latin typeface="Kruti Dev 010" pitchFamily="2" charset="0"/>
              </a:rPr>
              <a:t> </a:t>
            </a:r>
            <a:endParaRPr lang="en-US" b="1" u="sng" dirty="0">
              <a:solidFill>
                <a:schemeClr val="bg1"/>
              </a:solidFill>
              <a:latin typeface="Kruti Dev 010" pitchFamily="2" charset="0"/>
            </a:endParaRPr>
          </a:p>
        </p:txBody>
      </p:sp>
      <p:sp>
        <p:nvSpPr>
          <p:cNvPr id="71747" name="Text Box 118"/>
          <p:cNvSpPr txBox="1">
            <a:spLocks noChangeArrowheads="1"/>
          </p:cNvSpPr>
          <p:nvPr/>
        </p:nvSpPr>
        <p:spPr bwMode="auto">
          <a:xfrm rot="-5400000">
            <a:off x="-1285081" y="3550444"/>
            <a:ext cx="56149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endParaRPr lang="en-US" sz="1000">
              <a:latin typeface="Kruti Dev 010" charset="0"/>
            </a:endParaRPr>
          </a:p>
        </p:txBody>
      </p:sp>
      <p:sp>
        <p:nvSpPr>
          <p:cNvPr id="71748" name="Text Box 119"/>
          <p:cNvSpPr txBox="1">
            <a:spLocks noChangeArrowheads="1"/>
          </p:cNvSpPr>
          <p:nvPr/>
        </p:nvSpPr>
        <p:spPr bwMode="auto">
          <a:xfrm rot="-5400000">
            <a:off x="-1193006" y="3402806"/>
            <a:ext cx="56149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2800" b="1">
                <a:latin typeface="Kruti Dev 010" charset="0"/>
              </a:rPr>
              <a:t>bfrgkl ¼ƒ„½</a:t>
            </a:r>
            <a:endParaRPr lang="en-US" sz="2800">
              <a:latin typeface="Kruti Dev 010" charset="0"/>
            </a:endParaRPr>
          </a:p>
        </p:txBody>
      </p:sp>
      <p:grpSp>
        <p:nvGrpSpPr>
          <p:cNvPr id="71749" name="Group 84"/>
          <p:cNvGrpSpPr>
            <a:grpSpLocks/>
          </p:cNvGrpSpPr>
          <p:nvPr/>
        </p:nvGrpSpPr>
        <p:grpSpPr bwMode="auto">
          <a:xfrm>
            <a:off x="3251200" y="3009900"/>
            <a:ext cx="712788" cy="1658938"/>
            <a:chOff x="6153150" y="2946400"/>
            <a:chExt cx="901700" cy="1865313"/>
          </a:xfrm>
        </p:grpSpPr>
        <p:grpSp>
          <p:nvGrpSpPr>
            <p:cNvPr id="71752" name="Group 85"/>
            <p:cNvGrpSpPr>
              <a:grpSpLocks/>
            </p:cNvGrpSpPr>
            <p:nvPr/>
          </p:nvGrpSpPr>
          <p:grpSpPr bwMode="auto">
            <a:xfrm>
              <a:off x="6153150" y="3681413"/>
              <a:ext cx="901700" cy="947736"/>
              <a:chOff x="1557" y="1007"/>
              <a:chExt cx="2105" cy="1949"/>
            </a:xfrm>
          </p:grpSpPr>
          <p:grpSp>
            <p:nvGrpSpPr>
              <p:cNvPr id="71756" name="Group 87"/>
              <p:cNvGrpSpPr>
                <a:grpSpLocks/>
              </p:cNvGrpSpPr>
              <p:nvPr/>
            </p:nvGrpSpPr>
            <p:grpSpPr bwMode="auto">
              <a:xfrm>
                <a:off x="1557" y="1209"/>
                <a:ext cx="2105" cy="1421"/>
                <a:chOff x="578" y="2316"/>
                <a:chExt cx="2105" cy="1421"/>
              </a:xfrm>
            </p:grpSpPr>
            <p:sp>
              <p:nvSpPr>
                <p:cNvPr id="71762" name="Freeform 88" descr="Cork"/>
                <p:cNvSpPr>
                  <a:spLocks/>
                </p:cNvSpPr>
                <p:nvPr/>
              </p:nvSpPr>
              <p:spPr bwMode="auto">
                <a:xfrm>
                  <a:off x="633" y="2316"/>
                  <a:ext cx="2050" cy="256"/>
                </a:xfrm>
                <a:custGeom>
                  <a:avLst/>
                  <a:gdLst>
                    <a:gd name="T0" fmla="*/ 2147483647 w 592"/>
                    <a:gd name="T1" fmla="*/ 2147483647 h 90"/>
                    <a:gd name="T2" fmla="*/ 2147483647 w 592"/>
                    <a:gd name="T3" fmla="*/ 2147483647 h 90"/>
                    <a:gd name="T4" fmla="*/ 2147483647 w 592"/>
                    <a:gd name="T5" fmla="*/ 2147483647 h 90"/>
                    <a:gd name="T6" fmla="*/ 2147483647 w 592"/>
                    <a:gd name="T7" fmla="*/ 2147483647 h 90"/>
                    <a:gd name="T8" fmla="*/ 2147483647 w 592"/>
                    <a:gd name="T9" fmla="*/ 2147483647 h 90"/>
                    <a:gd name="T10" fmla="*/ 2147483647 w 592"/>
                    <a:gd name="T11" fmla="*/ 2147483647 h 90"/>
                    <a:gd name="T12" fmla="*/ 2147483647 w 592"/>
                    <a:gd name="T13" fmla="*/ 2147483647 h 90"/>
                    <a:gd name="T14" fmla="*/ 2147483647 w 592"/>
                    <a:gd name="T15" fmla="*/ 2147483647 h 90"/>
                    <a:gd name="T16" fmla="*/ 2147483647 w 592"/>
                    <a:gd name="T17" fmla="*/ 2147483647 h 90"/>
                    <a:gd name="T18" fmla="*/ 2147483647 w 592"/>
                    <a:gd name="T19" fmla="*/ 2147483647 h 90"/>
                    <a:gd name="T20" fmla="*/ 2147483647 w 592"/>
                    <a:gd name="T21" fmla="*/ 0 h 90"/>
                    <a:gd name="T22" fmla="*/ 2147483647 w 592"/>
                    <a:gd name="T23" fmla="*/ 2147483647 h 90"/>
                    <a:gd name="T24" fmla="*/ 2147483647 w 592"/>
                    <a:gd name="T25" fmla="*/ 2147483647 h 90"/>
                    <a:gd name="T26" fmla="*/ 2147483647 w 592"/>
                    <a:gd name="T27" fmla="*/ 2147483647 h 90"/>
                    <a:gd name="T28" fmla="*/ 2147483647 w 592"/>
                    <a:gd name="T29" fmla="*/ 2147483647 h 90"/>
                    <a:gd name="T30" fmla="*/ 2147483647 w 592"/>
                    <a:gd name="T31" fmla="*/ 2147483647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2"/>
                    <a:gd name="T49" fmla="*/ 0 h 90"/>
                    <a:gd name="T50" fmla="*/ 592 w 592"/>
                    <a:gd name="T51" fmla="*/ 90 h 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2" h="90">
                      <a:moveTo>
                        <a:pt x="8" y="90"/>
                      </a:moveTo>
                      <a:cubicBezTo>
                        <a:pt x="0" y="78"/>
                        <a:pt x="10" y="51"/>
                        <a:pt x="22" y="44"/>
                      </a:cubicBezTo>
                      <a:cubicBezTo>
                        <a:pt x="27" y="35"/>
                        <a:pt x="23" y="39"/>
                        <a:pt x="34" y="36"/>
                      </a:cubicBezTo>
                      <a:cubicBezTo>
                        <a:pt x="38" y="34"/>
                        <a:pt x="46" y="32"/>
                        <a:pt x="46" y="32"/>
                      </a:cubicBezTo>
                      <a:cubicBezTo>
                        <a:pt x="72" y="33"/>
                        <a:pt x="84" y="35"/>
                        <a:pt x="112" y="34"/>
                      </a:cubicBezTo>
                      <a:cubicBezTo>
                        <a:pt x="125" y="35"/>
                        <a:pt x="138" y="38"/>
                        <a:pt x="152" y="40"/>
                      </a:cubicBezTo>
                      <a:cubicBezTo>
                        <a:pt x="158" y="42"/>
                        <a:pt x="170" y="46"/>
                        <a:pt x="170" y="46"/>
                      </a:cubicBezTo>
                      <a:cubicBezTo>
                        <a:pt x="192" y="42"/>
                        <a:pt x="215" y="46"/>
                        <a:pt x="238" y="52"/>
                      </a:cubicBezTo>
                      <a:cubicBezTo>
                        <a:pt x="271" y="50"/>
                        <a:pt x="304" y="47"/>
                        <a:pt x="338" y="44"/>
                      </a:cubicBezTo>
                      <a:cubicBezTo>
                        <a:pt x="381" y="33"/>
                        <a:pt x="427" y="24"/>
                        <a:pt x="472" y="16"/>
                      </a:cubicBezTo>
                      <a:cubicBezTo>
                        <a:pt x="488" y="12"/>
                        <a:pt x="503" y="4"/>
                        <a:pt x="520" y="0"/>
                      </a:cubicBezTo>
                      <a:cubicBezTo>
                        <a:pt x="537" y="0"/>
                        <a:pt x="554" y="0"/>
                        <a:pt x="572" y="2"/>
                      </a:cubicBezTo>
                      <a:cubicBezTo>
                        <a:pt x="582" y="3"/>
                        <a:pt x="587" y="21"/>
                        <a:pt x="590" y="30"/>
                      </a:cubicBezTo>
                      <a:cubicBezTo>
                        <a:pt x="590" y="32"/>
                        <a:pt x="592" y="36"/>
                        <a:pt x="592" y="36"/>
                      </a:cubicBezTo>
                      <a:cubicBezTo>
                        <a:pt x="588" y="45"/>
                        <a:pt x="589" y="52"/>
                        <a:pt x="582" y="60"/>
                      </a:cubicBezTo>
                      <a:cubicBezTo>
                        <a:pt x="579" y="67"/>
                        <a:pt x="577" y="66"/>
                        <a:pt x="584" y="66"/>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71763" name="Freeform 89" descr="Cork"/>
                <p:cNvSpPr>
                  <a:spLocks/>
                </p:cNvSpPr>
                <p:nvPr/>
              </p:nvSpPr>
              <p:spPr bwMode="auto">
                <a:xfrm>
                  <a:off x="578" y="2506"/>
                  <a:ext cx="2074" cy="1231"/>
                </a:xfrm>
                <a:custGeom>
                  <a:avLst/>
                  <a:gdLst>
                    <a:gd name="T0" fmla="*/ 2147483647 w 599"/>
                    <a:gd name="T1" fmla="*/ 0 h 432"/>
                    <a:gd name="T2" fmla="*/ 2147483647 w 599"/>
                    <a:gd name="T3" fmla="*/ 2147483647 h 432"/>
                    <a:gd name="T4" fmla="*/ 2147483647 w 599"/>
                    <a:gd name="T5" fmla="*/ 2147483647 h 432"/>
                    <a:gd name="T6" fmla="*/ 2147483647 w 599"/>
                    <a:gd name="T7" fmla="*/ 2147483647 h 432"/>
                    <a:gd name="T8" fmla="*/ 2147483647 w 599"/>
                    <a:gd name="T9" fmla="*/ 2147483647 h 432"/>
                    <a:gd name="T10" fmla="*/ 2147483647 w 599"/>
                    <a:gd name="T11" fmla="*/ 2147483647 h 432"/>
                    <a:gd name="T12" fmla="*/ 2147483647 w 599"/>
                    <a:gd name="T13" fmla="*/ 2147483647 h 432"/>
                    <a:gd name="T14" fmla="*/ 2147483647 w 599"/>
                    <a:gd name="T15" fmla="*/ 2147483647 h 432"/>
                    <a:gd name="T16" fmla="*/ 2147483647 w 599"/>
                    <a:gd name="T17" fmla="*/ 2147483647 h 432"/>
                    <a:gd name="T18" fmla="*/ 2147483647 w 599"/>
                    <a:gd name="T19" fmla="*/ 2147483647 h 432"/>
                    <a:gd name="T20" fmla="*/ 2147483647 w 599"/>
                    <a:gd name="T21" fmla="*/ 2147483647 h 432"/>
                    <a:gd name="T22" fmla="*/ 2147483647 w 599"/>
                    <a:gd name="T23" fmla="*/ 2147483647 h 432"/>
                    <a:gd name="T24" fmla="*/ 2147483647 w 599"/>
                    <a:gd name="T25" fmla="*/ 2147483647 h 432"/>
                    <a:gd name="T26" fmla="*/ 2147483647 w 599"/>
                    <a:gd name="T27" fmla="*/ 2147483647 h 432"/>
                    <a:gd name="T28" fmla="*/ 2147483647 w 599"/>
                    <a:gd name="T29" fmla="*/ 2147483647 h 432"/>
                    <a:gd name="T30" fmla="*/ 2147483647 w 599"/>
                    <a:gd name="T31" fmla="*/ 2147483647 h 432"/>
                    <a:gd name="T32" fmla="*/ 2147483647 w 599"/>
                    <a:gd name="T33" fmla="*/ 2147483647 h 432"/>
                    <a:gd name="T34" fmla="*/ 2147483647 w 599"/>
                    <a:gd name="T35" fmla="*/ 2147483647 h 432"/>
                    <a:gd name="T36" fmla="*/ 2147483647 w 599"/>
                    <a:gd name="T37" fmla="*/ 2147483647 h 432"/>
                    <a:gd name="T38" fmla="*/ 2147483647 w 599"/>
                    <a:gd name="T39" fmla="*/ 2147483647 h 432"/>
                    <a:gd name="T40" fmla="*/ 2147483647 w 599"/>
                    <a:gd name="T41" fmla="*/ 2147483647 h 432"/>
                    <a:gd name="T42" fmla="*/ 2147483647 w 599"/>
                    <a:gd name="T43" fmla="*/ 2147483647 h 432"/>
                    <a:gd name="T44" fmla="*/ 2147483647 w 599"/>
                    <a:gd name="T45" fmla="*/ 2147483647 h 432"/>
                    <a:gd name="T46" fmla="*/ 2147483647 w 599"/>
                    <a:gd name="T47" fmla="*/ 2147483647 h 432"/>
                    <a:gd name="T48" fmla="*/ 2147483647 w 599"/>
                    <a:gd name="T49" fmla="*/ 2147483647 h 432"/>
                    <a:gd name="T50" fmla="*/ 2147483647 w 599"/>
                    <a:gd name="T51" fmla="*/ 2147483647 h 432"/>
                    <a:gd name="T52" fmla="*/ 2147483647 w 599"/>
                    <a:gd name="T53" fmla="*/ 2147483647 h 432"/>
                    <a:gd name="T54" fmla="*/ 2147483647 w 599"/>
                    <a:gd name="T55" fmla="*/ 2147483647 h 432"/>
                    <a:gd name="T56" fmla="*/ 2147483647 w 599"/>
                    <a:gd name="T57" fmla="*/ 2147483647 h 432"/>
                    <a:gd name="T58" fmla="*/ 2147483647 w 599"/>
                    <a:gd name="T59" fmla="*/ 2147483647 h 432"/>
                    <a:gd name="T60" fmla="*/ 2147483647 w 599"/>
                    <a:gd name="T61" fmla="*/ 2147483647 h 4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99"/>
                    <a:gd name="T94" fmla="*/ 0 h 432"/>
                    <a:gd name="T95" fmla="*/ 599 w 599"/>
                    <a:gd name="T96" fmla="*/ 432 h 4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99" h="432">
                      <a:moveTo>
                        <a:pt x="599" y="0"/>
                      </a:moveTo>
                      <a:cubicBezTo>
                        <a:pt x="597" y="2"/>
                        <a:pt x="596" y="4"/>
                        <a:pt x="595" y="6"/>
                      </a:cubicBezTo>
                      <a:cubicBezTo>
                        <a:pt x="593" y="7"/>
                        <a:pt x="590" y="8"/>
                        <a:pt x="589" y="10"/>
                      </a:cubicBezTo>
                      <a:cubicBezTo>
                        <a:pt x="587" y="11"/>
                        <a:pt x="585" y="23"/>
                        <a:pt x="585" y="24"/>
                      </a:cubicBezTo>
                      <a:cubicBezTo>
                        <a:pt x="575" y="45"/>
                        <a:pt x="570" y="72"/>
                        <a:pt x="557" y="92"/>
                      </a:cubicBezTo>
                      <a:cubicBezTo>
                        <a:pt x="551" y="130"/>
                        <a:pt x="537" y="171"/>
                        <a:pt x="525" y="208"/>
                      </a:cubicBezTo>
                      <a:cubicBezTo>
                        <a:pt x="523" y="228"/>
                        <a:pt x="519" y="246"/>
                        <a:pt x="515" y="266"/>
                      </a:cubicBezTo>
                      <a:cubicBezTo>
                        <a:pt x="511" y="294"/>
                        <a:pt x="511" y="322"/>
                        <a:pt x="505" y="350"/>
                      </a:cubicBezTo>
                      <a:cubicBezTo>
                        <a:pt x="503" y="368"/>
                        <a:pt x="503" y="385"/>
                        <a:pt x="495" y="402"/>
                      </a:cubicBezTo>
                      <a:cubicBezTo>
                        <a:pt x="492" y="416"/>
                        <a:pt x="474" y="420"/>
                        <a:pt x="461" y="422"/>
                      </a:cubicBezTo>
                      <a:cubicBezTo>
                        <a:pt x="440" y="416"/>
                        <a:pt x="450" y="419"/>
                        <a:pt x="433" y="414"/>
                      </a:cubicBezTo>
                      <a:cubicBezTo>
                        <a:pt x="429" y="412"/>
                        <a:pt x="421" y="410"/>
                        <a:pt x="421" y="410"/>
                      </a:cubicBezTo>
                      <a:cubicBezTo>
                        <a:pt x="410" y="394"/>
                        <a:pt x="414" y="367"/>
                        <a:pt x="425" y="352"/>
                      </a:cubicBezTo>
                      <a:cubicBezTo>
                        <a:pt x="426" y="347"/>
                        <a:pt x="431" y="342"/>
                        <a:pt x="431" y="338"/>
                      </a:cubicBezTo>
                      <a:cubicBezTo>
                        <a:pt x="429" y="328"/>
                        <a:pt x="405" y="328"/>
                        <a:pt x="405" y="328"/>
                      </a:cubicBezTo>
                      <a:cubicBezTo>
                        <a:pt x="392" y="315"/>
                        <a:pt x="365" y="319"/>
                        <a:pt x="347" y="316"/>
                      </a:cubicBezTo>
                      <a:cubicBezTo>
                        <a:pt x="268" y="322"/>
                        <a:pt x="188" y="334"/>
                        <a:pt x="113" y="360"/>
                      </a:cubicBezTo>
                      <a:cubicBezTo>
                        <a:pt x="101" y="377"/>
                        <a:pt x="116" y="356"/>
                        <a:pt x="103" y="368"/>
                      </a:cubicBezTo>
                      <a:cubicBezTo>
                        <a:pt x="99" y="370"/>
                        <a:pt x="90" y="387"/>
                        <a:pt x="87" y="392"/>
                      </a:cubicBezTo>
                      <a:cubicBezTo>
                        <a:pt x="94" y="431"/>
                        <a:pt x="75" y="417"/>
                        <a:pt x="53" y="432"/>
                      </a:cubicBezTo>
                      <a:cubicBezTo>
                        <a:pt x="44" y="429"/>
                        <a:pt x="36" y="426"/>
                        <a:pt x="29" y="422"/>
                      </a:cubicBezTo>
                      <a:cubicBezTo>
                        <a:pt x="24" y="419"/>
                        <a:pt x="17" y="414"/>
                        <a:pt x="17" y="414"/>
                      </a:cubicBezTo>
                      <a:cubicBezTo>
                        <a:pt x="12" y="399"/>
                        <a:pt x="16" y="404"/>
                        <a:pt x="7" y="398"/>
                      </a:cubicBezTo>
                      <a:cubicBezTo>
                        <a:pt x="0" y="388"/>
                        <a:pt x="5" y="380"/>
                        <a:pt x="11" y="372"/>
                      </a:cubicBezTo>
                      <a:cubicBezTo>
                        <a:pt x="8" y="357"/>
                        <a:pt x="13" y="347"/>
                        <a:pt x="17" y="334"/>
                      </a:cubicBezTo>
                      <a:cubicBezTo>
                        <a:pt x="19" y="311"/>
                        <a:pt x="19" y="283"/>
                        <a:pt x="27" y="262"/>
                      </a:cubicBezTo>
                      <a:cubicBezTo>
                        <a:pt x="28" y="237"/>
                        <a:pt x="32" y="212"/>
                        <a:pt x="29" y="188"/>
                      </a:cubicBezTo>
                      <a:cubicBezTo>
                        <a:pt x="31" y="167"/>
                        <a:pt x="27" y="146"/>
                        <a:pt x="31" y="126"/>
                      </a:cubicBezTo>
                      <a:cubicBezTo>
                        <a:pt x="29" y="108"/>
                        <a:pt x="27" y="99"/>
                        <a:pt x="29" y="82"/>
                      </a:cubicBezTo>
                      <a:cubicBezTo>
                        <a:pt x="26" y="64"/>
                        <a:pt x="23" y="47"/>
                        <a:pt x="21" y="30"/>
                      </a:cubicBezTo>
                      <a:cubicBezTo>
                        <a:pt x="23" y="10"/>
                        <a:pt x="28" y="9"/>
                        <a:pt x="19" y="14"/>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grpSp>
          <p:sp>
            <p:nvSpPr>
              <p:cNvPr id="71757" name="Freeform 91"/>
              <p:cNvSpPr>
                <a:spLocks/>
              </p:cNvSpPr>
              <p:nvPr/>
            </p:nvSpPr>
            <p:spPr bwMode="auto">
              <a:xfrm>
                <a:off x="1616" y="2649"/>
                <a:ext cx="88" cy="277"/>
              </a:xfrm>
              <a:custGeom>
                <a:avLst/>
                <a:gdLst>
                  <a:gd name="T0" fmla="*/ 218 w 85"/>
                  <a:gd name="T1" fmla="*/ 3 h 318"/>
                  <a:gd name="T2" fmla="*/ 190 w 85"/>
                  <a:gd name="T3" fmla="*/ 3 h 318"/>
                  <a:gd name="T4" fmla="*/ 144 w 85"/>
                  <a:gd name="T5" fmla="*/ 3 h 318"/>
                  <a:gd name="T6" fmla="*/ 165 w 85"/>
                  <a:gd name="T7" fmla="*/ 3 h 318"/>
                  <a:gd name="T8" fmla="*/ 190 w 85"/>
                  <a:gd name="T9" fmla="*/ 3 h 318"/>
                  <a:gd name="T10" fmla="*/ 113 w 85"/>
                  <a:gd name="T11" fmla="*/ 3 h 318"/>
                  <a:gd name="T12" fmla="*/ 113 w 85"/>
                  <a:gd name="T13" fmla="*/ 3 h 318"/>
                  <a:gd name="T14" fmla="*/ 144 w 85"/>
                  <a:gd name="T15" fmla="*/ 3 h 318"/>
                  <a:gd name="T16" fmla="*/ 86 w 85"/>
                  <a:gd name="T17" fmla="*/ 3 h 318"/>
                  <a:gd name="T18" fmla="*/ 113 w 85"/>
                  <a:gd name="T19" fmla="*/ 3 h 318"/>
                  <a:gd name="T20" fmla="*/ 144 w 85"/>
                  <a:gd name="T21" fmla="*/ 3 h 318"/>
                  <a:gd name="T22" fmla="*/ 113 w 85"/>
                  <a:gd name="T23" fmla="*/ 3 h 318"/>
                  <a:gd name="T24" fmla="*/ 144 w 85"/>
                  <a:gd name="T25" fmla="*/ 3 h 318"/>
                  <a:gd name="T26" fmla="*/ 113 w 85"/>
                  <a:gd name="T27" fmla="*/ 3 h 318"/>
                  <a:gd name="T28" fmla="*/ 144 w 85"/>
                  <a:gd name="T29" fmla="*/ 3 h 318"/>
                  <a:gd name="T30" fmla="*/ 165 w 85"/>
                  <a:gd name="T31" fmla="*/ 3 h 318"/>
                  <a:gd name="T32" fmla="*/ 218 w 85"/>
                  <a:gd name="T33" fmla="*/ 3 h 318"/>
                  <a:gd name="T34" fmla="*/ 241 w 85"/>
                  <a:gd name="T35" fmla="*/ 3 h 318"/>
                  <a:gd name="T36" fmla="*/ 218 w 85"/>
                  <a:gd name="T37" fmla="*/ 3 h 318"/>
                  <a:gd name="T38" fmla="*/ 190 w 85"/>
                  <a:gd name="T39" fmla="*/ 3 h 318"/>
                  <a:gd name="T40" fmla="*/ 165 w 85"/>
                  <a:gd name="T41" fmla="*/ 3 h 318"/>
                  <a:gd name="T42" fmla="*/ 113 w 85"/>
                  <a:gd name="T43" fmla="*/ 3 h 318"/>
                  <a:gd name="T44" fmla="*/ 86 w 85"/>
                  <a:gd name="T45" fmla="*/ 3 h 318"/>
                  <a:gd name="T46" fmla="*/ 65 w 85"/>
                  <a:gd name="T47" fmla="*/ 3 h 318"/>
                  <a:gd name="T48" fmla="*/ 5 w 85"/>
                  <a:gd name="T49" fmla="*/ 3 h 318"/>
                  <a:gd name="T50" fmla="*/ 113 w 85"/>
                  <a:gd name="T51" fmla="*/ 3 h 318"/>
                  <a:gd name="T52" fmla="*/ 190 w 85"/>
                  <a:gd name="T53" fmla="*/ 3 h 318"/>
                  <a:gd name="T54" fmla="*/ 218 w 85"/>
                  <a:gd name="T55" fmla="*/ 3 h 318"/>
                  <a:gd name="T56" fmla="*/ 190 w 85"/>
                  <a:gd name="T57" fmla="*/ 3 h 318"/>
                  <a:gd name="T58" fmla="*/ 190 w 85"/>
                  <a:gd name="T59" fmla="*/ 3 h 318"/>
                  <a:gd name="T60" fmla="*/ 144 w 85"/>
                  <a:gd name="T61" fmla="*/ 3 h 318"/>
                  <a:gd name="T62" fmla="*/ 65 w 85"/>
                  <a:gd name="T63" fmla="*/ 3 h 318"/>
                  <a:gd name="T64" fmla="*/ 113 w 85"/>
                  <a:gd name="T65" fmla="*/ 3 h 318"/>
                  <a:gd name="T66" fmla="*/ 165 w 85"/>
                  <a:gd name="T67" fmla="*/ 3 h 318"/>
                  <a:gd name="T68" fmla="*/ 218 w 85"/>
                  <a:gd name="T69" fmla="*/ 3 h 3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318"/>
                  <a:gd name="T107" fmla="*/ 85 w 85"/>
                  <a:gd name="T108" fmla="*/ 318 h 3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318">
                    <a:moveTo>
                      <a:pt x="72" y="153"/>
                    </a:moveTo>
                    <a:cubicBezTo>
                      <a:pt x="69" y="125"/>
                      <a:pt x="70" y="96"/>
                      <a:pt x="64" y="69"/>
                    </a:cubicBezTo>
                    <a:cubicBezTo>
                      <a:pt x="61" y="58"/>
                      <a:pt x="57" y="43"/>
                      <a:pt x="47" y="43"/>
                    </a:cubicBezTo>
                    <a:cubicBezTo>
                      <a:pt x="37" y="43"/>
                      <a:pt x="55" y="69"/>
                      <a:pt x="55" y="69"/>
                    </a:cubicBezTo>
                    <a:cubicBezTo>
                      <a:pt x="58" y="55"/>
                      <a:pt x="67" y="40"/>
                      <a:pt x="64" y="27"/>
                    </a:cubicBezTo>
                    <a:cubicBezTo>
                      <a:pt x="61" y="17"/>
                      <a:pt x="41" y="0"/>
                      <a:pt x="38" y="10"/>
                    </a:cubicBezTo>
                    <a:cubicBezTo>
                      <a:pt x="30" y="27"/>
                      <a:pt x="61" y="111"/>
                      <a:pt x="38" y="43"/>
                    </a:cubicBezTo>
                    <a:cubicBezTo>
                      <a:pt x="46" y="96"/>
                      <a:pt x="56" y="134"/>
                      <a:pt x="47" y="187"/>
                    </a:cubicBezTo>
                    <a:cubicBezTo>
                      <a:pt x="41" y="178"/>
                      <a:pt x="31" y="171"/>
                      <a:pt x="30" y="161"/>
                    </a:cubicBezTo>
                    <a:cubicBezTo>
                      <a:pt x="28" y="149"/>
                      <a:pt x="26" y="128"/>
                      <a:pt x="38" y="128"/>
                    </a:cubicBezTo>
                    <a:cubicBezTo>
                      <a:pt x="49" y="128"/>
                      <a:pt x="47" y="172"/>
                      <a:pt x="47" y="161"/>
                    </a:cubicBezTo>
                    <a:cubicBezTo>
                      <a:pt x="47" y="141"/>
                      <a:pt x="38" y="121"/>
                      <a:pt x="38" y="102"/>
                    </a:cubicBezTo>
                    <a:cubicBezTo>
                      <a:pt x="38" y="84"/>
                      <a:pt x="47" y="135"/>
                      <a:pt x="47" y="153"/>
                    </a:cubicBezTo>
                    <a:cubicBezTo>
                      <a:pt x="47" y="164"/>
                      <a:pt x="38" y="130"/>
                      <a:pt x="38" y="119"/>
                    </a:cubicBezTo>
                    <a:cubicBezTo>
                      <a:pt x="38" y="110"/>
                      <a:pt x="44" y="135"/>
                      <a:pt x="47" y="144"/>
                    </a:cubicBezTo>
                    <a:cubicBezTo>
                      <a:pt x="49" y="152"/>
                      <a:pt x="52" y="161"/>
                      <a:pt x="55" y="170"/>
                    </a:cubicBezTo>
                    <a:cubicBezTo>
                      <a:pt x="73" y="83"/>
                      <a:pt x="55" y="148"/>
                      <a:pt x="72" y="203"/>
                    </a:cubicBezTo>
                    <a:cubicBezTo>
                      <a:pt x="74" y="211"/>
                      <a:pt x="77" y="220"/>
                      <a:pt x="80" y="229"/>
                    </a:cubicBezTo>
                    <a:cubicBezTo>
                      <a:pt x="77" y="245"/>
                      <a:pt x="85" y="269"/>
                      <a:pt x="72" y="279"/>
                    </a:cubicBezTo>
                    <a:cubicBezTo>
                      <a:pt x="66" y="282"/>
                      <a:pt x="39" y="202"/>
                      <a:pt x="64" y="271"/>
                    </a:cubicBezTo>
                    <a:cubicBezTo>
                      <a:pt x="61" y="285"/>
                      <a:pt x="66" y="305"/>
                      <a:pt x="55" y="313"/>
                    </a:cubicBezTo>
                    <a:cubicBezTo>
                      <a:pt x="46" y="318"/>
                      <a:pt x="40" y="297"/>
                      <a:pt x="38" y="288"/>
                    </a:cubicBezTo>
                    <a:cubicBezTo>
                      <a:pt x="31" y="260"/>
                      <a:pt x="32" y="231"/>
                      <a:pt x="30" y="203"/>
                    </a:cubicBezTo>
                    <a:cubicBezTo>
                      <a:pt x="27" y="217"/>
                      <a:pt x="35" y="241"/>
                      <a:pt x="22" y="246"/>
                    </a:cubicBezTo>
                    <a:cubicBezTo>
                      <a:pt x="10" y="250"/>
                      <a:pt x="6" y="224"/>
                      <a:pt x="5" y="212"/>
                    </a:cubicBezTo>
                    <a:cubicBezTo>
                      <a:pt x="0" y="173"/>
                      <a:pt x="15" y="167"/>
                      <a:pt x="38" y="144"/>
                    </a:cubicBezTo>
                    <a:cubicBezTo>
                      <a:pt x="46" y="152"/>
                      <a:pt x="58" y="158"/>
                      <a:pt x="64" y="170"/>
                    </a:cubicBezTo>
                    <a:cubicBezTo>
                      <a:pt x="70" y="185"/>
                      <a:pt x="72" y="203"/>
                      <a:pt x="72" y="220"/>
                    </a:cubicBezTo>
                    <a:cubicBezTo>
                      <a:pt x="72" y="231"/>
                      <a:pt x="66" y="198"/>
                      <a:pt x="64" y="187"/>
                    </a:cubicBezTo>
                    <a:cubicBezTo>
                      <a:pt x="78" y="124"/>
                      <a:pt x="84" y="73"/>
                      <a:pt x="64" y="10"/>
                    </a:cubicBezTo>
                    <a:cubicBezTo>
                      <a:pt x="58" y="18"/>
                      <a:pt x="54" y="28"/>
                      <a:pt x="47" y="35"/>
                    </a:cubicBezTo>
                    <a:cubicBezTo>
                      <a:pt x="40" y="40"/>
                      <a:pt x="23" y="34"/>
                      <a:pt x="22" y="43"/>
                    </a:cubicBezTo>
                    <a:cubicBezTo>
                      <a:pt x="19" y="60"/>
                      <a:pt x="38" y="94"/>
                      <a:pt x="38" y="94"/>
                    </a:cubicBezTo>
                    <a:cubicBezTo>
                      <a:pt x="57" y="39"/>
                      <a:pt x="38" y="80"/>
                      <a:pt x="55" y="136"/>
                    </a:cubicBezTo>
                    <a:cubicBezTo>
                      <a:pt x="57" y="143"/>
                      <a:pt x="66" y="147"/>
                      <a:pt x="72" y="153"/>
                    </a:cubicBezTo>
                    <a:close/>
                  </a:path>
                </a:pathLst>
              </a:custGeom>
              <a:solidFill>
                <a:schemeClr val="bg2"/>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71758" name="Freeform 92"/>
              <p:cNvSpPr>
                <a:spLocks/>
              </p:cNvSpPr>
              <p:nvPr/>
            </p:nvSpPr>
            <p:spPr bwMode="auto">
              <a:xfrm>
                <a:off x="1635" y="2647"/>
                <a:ext cx="109" cy="309"/>
              </a:xfrm>
              <a:custGeom>
                <a:avLst/>
                <a:gdLst>
                  <a:gd name="T0" fmla="*/ 1 w 105"/>
                  <a:gd name="T1" fmla="*/ 0 h 354"/>
                  <a:gd name="T2" fmla="*/ 306 w 105"/>
                  <a:gd name="T3" fmla="*/ 3 h 354"/>
                  <a:gd name="T4" fmla="*/ 240 w 105"/>
                  <a:gd name="T5" fmla="*/ 3 h 354"/>
                  <a:gd name="T6" fmla="*/ 276 w 105"/>
                  <a:gd name="T7" fmla="*/ 3 h 354"/>
                  <a:gd name="T8" fmla="*/ 276 w 105"/>
                  <a:gd name="T9" fmla="*/ 3 h 354"/>
                  <a:gd name="T10" fmla="*/ 321 w 105"/>
                  <a:gd name="T11" fmla="*/ 3 h 354"/>
                  <a:gd name="T12" fmla="*/ 321 w 105"/>
                  <a:gd name="T13" fmla="*/ 3 h 354"/>
                  <a:gd name="T14" fmla="*/ 276 w 105"/>
                  <a:gd name="T15" fmla="*/ 4 h 354"/>
                  <a:gd name="T16" fmla="*/ 227 w 105"/>
                  <a:gd name="T17" fmla="*/ 4 h 354"/>
                  <a:gd name="T18" fmla="*/ 52 w 105"/>
                  <a:gd name="T19" fmla="*/ 3 h 354"/>
                  <a:gd name="T20" fmla="*/ 12 w 105"/>
                  <a:gd name="T21" fmla="*/ 3 h 354"/>
                  <a:gd name="T22" fmla="*/ 52 w 105"/>
                  <a:gd name="T23" fmla="*/ 3 h 354"/>
                  <a:gd name="T24" fmla="*/ 9 w 105"/>
                  <a:gd name="T25" fmla="*/ 3 h 354"/>
                  <a:gd name="T26" fmla="*/ 64 w 105"/>
                  <a:gd name="T27" fmla="*/ 3 h 354"/>
                  <a:gd name="T28" fmla="*/ 6 w 105"/>
                  <a:gd name="T29" fmla="*/ 3 h 354"/>
                  <a:gd name="T30" fmla="*/ 1 w 105"/>
                  <a:gd name="T31" fmla="*/ 0 h 3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5"/>
                  <a:gd name="T49" fmla="*/ 0 h 354"/>
                  <a:gd name="T50" fmla="*/ 105 w 105"/>
                  <a:gd name="T51" fmla="*/ 354 h 3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5" h="354">
                    <a:moveTo>
                      <a:pt x="1" y="0"/>
                    </a:moveTo>
                    <a:cubicBezTo>
                      <a:pt x="19" y="11"/>
                      <a:pt x="67" y="3"/>
                      <a:pt x="92" y="5"/>
                    </a:cubicBezTo>
                    <a:cubicBezTo>
                      <a:pt x="87" y="16"/>
                      <a:pt x="83" y="22"/>
                      <a:pt x="73" y="29"/>
                    </a:cubicBezTo>
                    <a:cubicBezTo>
                      <a:pt x="76" y="39"/>
                      <a:pt x="80" y="50"/>
                      <a:pt x="84" y="61"/>
                    </a:cubicBezTo>
                    <a:cubicBezTo>
                      <a:pt x="80" y="89"/>
                      <a:pt x="73" y="118"/>
                      <a:pt x="84" y="146"/>
                    </a:cubicBezTo>
                    <a:cubicBezTo>
                      <a:pt x="86" y="158"/>
                      <a:pt x="89" y="158"/>
                      <a:pt x="97" y="168"/>
                    </a:cubicBezTo>
                    <a:cubicBezTo>
                      <a:pt x="101" y="194"/>
                      <a:pt x="99" y="212"/>
                      <a:pt x="97" y="240"/>
                    </a:cubicBezTo>
                    <a:cubicBezTo>
                      <a:pt x="103" y="261"/>
                      <a:pt x="105" y="319"/>
                      <a:pt x="84" y="336"/>
                    </a:cubicBezTo>
                    <a:cubicBezTo>
                      <a:pt x="80" y="347"/>
                      <a:pt x="79" y="351"/>
                      <a:pt x="68" y="354"/>
                    </a:cubicBezTo>
                    <a:cubicBezTo>
                      <a:pt x="38" y="351"/>
                      <a:pt x="24" y="348"/>
                      <a:pt x="14" y="320"/>
                    </a:cubicBezTo>
                    <a:cubicBezTo>
                      <a:pt x="12" y="307"/>
                      <a:pt x="7" y="294"/>
                      <a:pt x="12" y="282"/>
                    </a:cubicBezTo>
                    <a:cubicBezTo>
                      <a:pt x="7" y="269"/>
                      <a:pt x="10" y="257"/>
                      <a:pt x="14" y="245"/>
                    </a:cubicBezTo>
                    <a:cubicBezTo>
                      <a:pt x="2" y="199"/>
                      <a:pt x="13" y="146"/>
                      <a:pt x="9" y="98"/>
                    </a:cubicBezTo>
                    <a:cubicBezTo>
                      <a:pt x="11" y="79"/>
                      <a:pt x="13" y="62"/>
                      <a:pt x="20" y="45"/>
                    </a:cubicBezTo>
                    <a:cubicBezTo>
                      <a:pt x="17" y="29"/>
                      <a:pt x="20" y="18"/>
                      <a:pt x="6" y="13"/>
                    </a:cubicBezTo>
                    <a:cubicBezTo>
                      <a:pt x="0" y="3"/>
                      <a:pt x="1" y="8"/>
                      <a:pt x="1" y="0"/>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71759" name="Freeform 93"/>
              <p:cNvSpPr>
                <a:spLocks/>
              </p:cNvSpPr>
              <p:nvPr/>
            </p:nvSpPr>
            <p:spPr bwMode="auto">
              <a:xfrm>
                <a:off x="3008" y="2583"/>
                <a:ext cx="155" cy="328"/>
              </a:xfrm>
              <a:custGeom>
                <a:avLst/>
                <a:gdLst>
                  <a:gd name="T0" fmla="*/ 496 w 149"/>
                  <a:gd name="T1" fmla="*/ 3 h 376"/>
                  <a:gd name="T2" fmla="*/ 472 w 149"/>
                  <a:gd name="T3" fmla="*/ 3 h 376"/>
                  <a:gd name="T4" fmla="*/ 438 w 149"/>
                  <a:gd name="T5" fmla="*/ 3 h 376"/>
                  <a:gd name="T6" fmla="*/ 432 w 149"/>
                  <a:gd name="T7" fmla="*/ 3 h 376"/>
                  <a:gd name="T8" fmla="*/ 369 w 149"/>
                  <a:gd name="T9" fmla="*/ 3 h 376"/>
                  <a:gd name="T10" fmla="*/ 291 w 149"/>
                  <a:gd name="T11" fmla="*/ 3 h 376"/>
                  <a:gd name="T12" fmla="*/ 234 w 149"/>
                  <a:gd name="T13" fmla="*/ 4 h 376"/>
                  <a:gd name="T14" fmla="*/ 196 w 149"/>
                  <a:gd name="T15" fmla="*/ 4 h 376"/>
                  <a:gd name="T16" fmla="*/ 62 w 149"/>
                  <a:gd name="T17" fmla="*/ 4 h 376"/>
                  <a:gd name="T18" fmla="*/ 2 w 149"/>
                  <a:gd name="T19" fmla="*/ 4 h 376"/>
                  <a:gd name="T20" fmla="*/ 5 w 149"/>
                  <a:gd name="T21" fmla="*/ 3 h 376"/>
                  <a:gd name="T22" fmla="*/ 8 w 149"/>
                  <a:gd name="T23" fmla="*/ 3 h 376"/>
                  <a:gd name="T24" fmla="*/ 70 w 149"/>
                  <a:gd name="T25" fmla="*/ 3 h 376"/>
                  <a:gd name="T26" fmla="*/ 117 w 149"/>
                  <a:gd name="T27" fmla="*/ 3 h 376"/>
                  <a:gd name="T28" fmla="*/ 149 w 149"/>
                  <a:gd name="T29" fmla="*/ 3 h 376"/>
                  <a:gd name="T30" fmla="*/ 283 w 149"/>
                  <a:gd name="T31" fmla="*/ 3 h 376"/>
                  <a:gd name="T32" fmla="*/ 432 w 149"/>
                  <a:gd name="T33" fmla="*/ 3 h 376"/>
                  <a:gd name="T34" fmla="*/ 496 w 149"/>
                  <a:gd name="T35" fmla="*/ 3 h 3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9"/>
                  <a:gd name="T55" fmla="*/ 0 h 376"/>
                  <a:gd name="T56" fmla="*/ 149 w 149"/>
                  <a:gd name="T57" fmla="*/ 376 h 3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9" h="376">
                    <a:moveTo>
                      <a:pt x="141" y="20"/>
                    </a:moveTo>
                    <a:cubicBezTo>
                      <a:pt x="135" y="47"/>
                      <a:pt x="136" y="74"/>
                      <a:pt x="133" y="103"/>
                    </a:cubicBezTo>
                    <a:cubicBezTo>
                      <a:pt x="131" y="112"/>
                      <a:pt x="127" y="120"/>
                      <a:pt x="125" y="130"/>
                    </a:cubicBezTo>
                    <a:cubicBezTo>
                      <a:pt x="124" y="133"/>
                      <a:pt x="122" y="140"/>
                      <a:pt x="122" y="140"/>
                    </a:cubicBezTo>
                    <a:cubicBezTo>
                      <a:pt x="126" y="171"/>
                      <a:pt x="121" y="215"/>
                      <a:pt x="104" y="244"/>
                    </a:cubicBezTo>
                    <a:cubicBezTo>
                      <a:pt x="98" y="263"/>
                      <a:pt x="102" y="306"/>
                      <a:pt x="82" y="314"/>
                    </a:cubicBezTo>
                    <a:cubicBezTo>
                      <a:pt x="78" y="326"/>
                      <a:pt x="66" y="361"/>
                      <a:pt x="66" y="362"/>
                    </a:cubicBezTo>
                    <a:cubicBezTo>
                      <a:pt x="62" y="362"/>
                      <a:pt x="59" y="363"/>
                      <a:pt x="56" y="364"/>
                    </a:cubicBezTo>
                    <a:cubicBezTo>
                      <a:pt x="43" y="376"/>
                      <a:pt x="36" y="371"/>
                      <a:pt x="18" y="370"/>
                    </a:cubicBezTo>
                    <a:cubicBezTo>
                      <a:pt x="12" y="363"/>
                      <a:pt x="8" y="356"/>
                      <a:pt x="2" y="351"/>
                    </a:cubicBezTo>
                    <a:cubicBezTo>
                      <a:pt x="0" y="336"/>
                      <a:pt x="0" y="329"/>
                      <a:pt x="5" y="316"/>
                    </a:cubicBezTo>
                    <a:cubicBezTo>
                      <a:pt x="7" y="287"/>
                      <a:pt x="1" y="247"/>
                      <a:pt x="8" y="220"/>
                    </a:cubicBezTo>
                    <a:cubicBezTo>
                      <a:pt x="9" y="211"/>
                      <a:pt x="21" y="199"/>
                      <a:pt x="21" y="199"/>
                    </a:cubicBezTo>
                    <a:cubicBezTo>
                      <a:pt x="22" y="168"/>
                      <a:pt x="17" y="133"/>
                      <a:pt x="34" y="106"/>
                    </a:cubicBezTo>
                    <a:cubicBezTo>
                      <a:pt x="36" y="95"/>
                      <a:pt x="42" y="74"/>
                      <a:pt x="42" y="74"/>
                    </a:cubicBezTo>
                    <a:cubicBezTo>
                      <a:pt x="45" y="3"/>
                      <a:pt x="33" y="0"/>
                      <a:pt x="80" y="18"/>
                    </a:cubicBezTo>
                    <a:cubicBezTo>
                      <a:pt x="108" y="14"/>
                      <a:pt x="99" y="13"/>
                      <a:pt x="122" y="18"/>
                    </a:cubicBezTo>
                    <a:cubicBezTo>
                      <a:pt x="144" y="22"/>
                      <a:pt x="149" y="28"/>
                      <a:pt x="141" y="20"/>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71760" name="Freeform 94"/>
              <p:cNvSpPr>
                <a:spLocks/>
              </p:cNvSpPr>
              <p:nvPr/>
            </p:nvSpPr>
            <p:spPr bwMode="auto">
              <a:xfrm>
                <a:off x="1714" y="1020"/>
                <a:ext cx="99" cy="440"/>
              </a:xfrm>
              <a:custGeom>
                <a:avLst/>
                <a:gdLst>
                  <a:gd name="T0" fmla="*/ 68 w 96"/>
                  <a:gd name="T1" fmla="*/ 6 h 504"/>
                  <a:gd name="T2" fmla="*/ 161 w 96"/>
                  <a:gd name="T3" fmla="*/ 7 h 504"/>
                  <a:gd name="T4" fmla="*/ 192 w 96"/>
                  <a:gd name="T5" fmla="*/ 6 h 504"/>
                  <a:gd name="T6" fmla="*/ 192 w 96"/>
                  <a:gd name="T7" fmla="*/ 3 h 504"/>
                  <a:gd name="T8" fmla="*/ 237 w 96"/>
                  <a:gd name="T9" fmla="*/ 3 h 504"/>
                  <a:gd name="T10" fmla="*/ 255 w 96"/>
                  <a:gd name="T11" fmla="*/ 3 h 504"/>
                  <a:gd name="T12" fmla="*/ 237 w 96"/>
                  <a:gd name="T13" fmla="*/ 3 h 504"/>
                  <a:gd name="T14" fmla="*/ 206 w 96"/>
                  <a:gd name="T15" fmla="*/ 3 h 504"/>
                  <a:gd name="T16" fmla="*/ 74 w 96"/>
                  <a:gd name="T17" fmla="*/ 3 h 504"/>
                  <a:gd name="T18" fmla="*/ 68 w 96"/>
                  <a:gd name="T19" fmla="*/ 3 h 504"/>
                  <a:gd name="T20" fmla="*/ 80 w 96"/>
                  <a:gd name="T21" fmla="*/ 4 h 504"/>
                  <a:gd name="T22" fmla="*/ 104 w 96"/>
                  <a:gd name="T23" fmla="*/ 5 h 504"/>
                  <a:gd name="T24" fmla="*/ 64 w 96"/>
                  <a:gd name="T25" fmla="*/ 6 h 504"/>
                  <a:gd name="T26" fmla="*/ 68 w 96"/>
                  <a:gd name="T27" fmla="*/ 6 h 5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
                  <a:gd name="T43" fmla="*/ 0 h 504"/>
                  <a:gd name="T44" fmla="*/ 96 w 96"/>
                  <a:gd name="T45" fmla="*/ 504 h 5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6" h="504">
                    <a:moveTo>
                      <a:pt x="26" y="486"/>
                    </a:moveTo>
                    <a:cubicBezTo>
                      <a:pt x="50" y="492"/>
                      <a:pt x="38" y="489"/>
                      <a:pt x="61" y="494"/>
                    </a:cubicBezTo>
                    <a:cubicBezTo>
                      <a:pt x="69" y="480"/>
                      <a:pt x="66" y="465"/>
                      <a:pt x="72" y="451"/>
                    </a:cubicBezTo>
                    <a:cubicBezTo>
                      <a:pt x="77" y="408"/>
                      <a:pt x="82" y="366"/>
                      <a:pt x="72" y="323"/>
                    </a:cubicBezTo>
                    <a:cubicBezTo>
                      <a:pt x="73" y="288"/>
                      <a:pt x="75" y="247"/>
                      <a:pt x="88" y="214"/>
                    </a:cubicBezTo>
                    <a:cubicBezTo>
                      <a:pt x="93" y="179"/>
                      <a:pt x="89" y="192"/>
                      <a:pt x="96" y="174"/>
                    </a:cubicBezTo>
                    <a:cubicBezTo>
                      <a:pt x="94" y="116"/>
                      <a:pt x="92" y="96"/>
                      <a:pt x="88" y="51"/>
                    </a:cubicBezTo>
                    <a:cubicBezTo>
                      <a:pt x="90" y="21"/>
                      <a:pt x="89" y="26"/>
                      <a:pt x="77" y="6"/>
                    </a:cubicBezTo>
                    <a:cubicBezTo>
                      <a:pt x="43" y="8"/>
                      <a:pt x="39" y="0"/>
                      <a:pt x="29" y="25"/>
                    </a:cubicBezTo>
                    <a:cubicBezTo>
                      <a:pt x="31" y="56"/>
                      <a:pt x="37" y="90"/>
                      <a:pt x="26" y="121"/>
                    </a:cubicBezTo>
                    <a:cubicBezTo>
                      <a:pt x="49" y="199"/>
                      <a:pt x="0" y="279"/>
                      <a:pt x="32" y="363"/>
                    </a:cubicBezTo>
                    <a:cubicBezTo>
                      <a:pt x="33" y="379"/>
                      <a:pt x="34" y="390"/>
                      <a:pt x="40" y="406"/>
                    </a:cubicBezTo>
                    <a:cubicBezTo>
                      <a:pt x="34" y="428"/>
                      <a:pt x="29" y="450"/>
                      <a:pt x="24" y="473"/>
                    </a:cubicBezTo>
                    <a:cubicBezTo>
                      <a:pt x="25" y="479"/>
                      <a:pt x="44" y="504"/>
                      <a:pt x="26" y="486"/>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71761" name="Freeform 95"/>
              <p:cNvSpPr>
                <a:spLocks/>
              </p:cNvSpPr>
              <p:nvPr/>
            </p:nvSpPr>
            <p:spPr bwMode="auto">
              <a:xfrm>
                <a:off x="3431" y="1007"/>
                <a:ext cx="156" cy="358"/>
              </a:xfrm>
              <a:custGeom>
                <a:avLst/>
                <a:gdLst>
                  <a:gd name="T0" fmla="*/ 5 w 150"/>
                  <a:gd name="T1" fmla="*/ 5 h 410"/>
                  <a:gd name="T2" fmla="*/ 141 w 150"/>
                  <a:gd name="T3" fmla="*/ 5 h 410"/>
                  <a:gd name="T4" fmla="*/ 281 w 150"/>
                  <a:gd name="T5" fmla="*/ 5 h 410"/>
                  <a:gd name="T6" fmla="*/ 329 w 150"/>
                  <a:gd name="T7" fmla="*/ 4 h 410"/>
                  <a:gd name="T8" fmla="*/ 402 w 150"/>
                  <a:gd name="T9" fmla="*/ 3 h 410"/>
                  <a:gd name="T10" fmla="*/ 450 w 150"/>
                  <a:gd name="T11" fmla="*/ 3 h 410"/>
                  <a:gd name="T12" fmla="*/ 475 w 150"/>
                  <a:gd name="T13" fmla="*/ 3 h 410"/>
                  <a:gd name="T14" fmla="*/ 487 w 150"/>
                  <a:gd name="T15" fmla="*/ 3 h 410"/>
                  <a:gd name="T16" fmla="*/ 506 w 150"/>
                  <a:gd name="T17" fmla="*/ 3 h 410"/>
                  <a:gd name="T18" fmla="*/ 513 w 150"/>
                  <a:gd name="T19" fmla="*/ 3 h 410"/>
                  <a:gd name="T20" fmla="*/ 456 w 150"/>
                  <a:gd name="T21" fmla="*/ 0 h 410"/>
                  <a:gd name="T22" fmla="*/ 329 w 150"/>
                  <a:gd name="T23" fmla="*/ 3 h 410"/>
                  <a:gd name="T24" fmla="*/ 270 w 150"/>
                  <a:gd name="T25" fmla="*/ 3 h 410"/>
                  <a:gd name="T26" fmla="*/ 233 w 150"/>
                  <a:gd name="T27" fmla="*/ 3 h 410"/>
                  <a:gd name="T28" fmla="*/ 201 w 150"/>
                  <a:gd name="T29" fmla="*/ 3 h 410"/>
                  <a:gd name="T30" fmla="*/ 147 w 150"/>
                  <a:gd name="T31" fmla="*/ 3 h 410"/>
                  <a:gd name="T32" fmla="*/ 141 w 150"/>
                  <a:gd name="T33" fmla="*/ 3 h 410"/>
                  <a:gd name="T34" fmla="*/ 116 w 150"/>
                  <a:gd name="T35" fmla="*/ 3 h 410"/>
                  <a:gd name="T36" fmla="*/ 108 w 150"/>
                  <a:gd name="T37" fmla="*/ 3 h 410"/>
                  <a:gd name="T38" fmla="*/ 96 w 150"/>
                  <a:gd name="T39" fmla="*/ 3 h 410"/>
                  <a:gd name="T40" fmla="*/ 58 w 150"/>
                  <a:gd name="T41" fmla="*/ 4 h 410"/>
                  <a:gd name="T42" fmla="*/ 10 w 150"/>
                  <a:gd name="T43" fmla="*/ 5 h 410"/>
                  <a:gd name="T44" fmla="*/ 2 w 150"/>
                  <a:gd name="T45" fmla="*/ 5 h 410"/>
                  <a:gd name="T46" fmla="*/ 5 w 150"/>
                  <a:gd name="T47" fmla="*/ 5 h 4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0"/>
                  <a:gd name="T73" fmla="*/ 0 h 410"/>
                  <a:gd name="T74" fmla="*/ 150 w 150"/>
                  <a:gd name="T75" fmla="*/ 410 h 41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0" h="410">
                    <a:moveTo>
                      <a:pt x="5" y="381"/>
                    </a:moveTo>
                    <a:cubicBezTo>
                      <a:pt x="18" y="394"/>
                      <a:pt x="19" y="403"/>
                      <a:pt x="40" y="410"/>
                    </a:cubicBezTo>
                    <a:cubicBezTo>
                      <a:pt x="55" y="408"/>
                      <a:pt x="66" y="407"/>
                      <a:pt x="80" y="402"/>
                    </a:cubicBezTo>
                    <a:cubicBezTo>
                      <a:pt x="98" y="383"/>
                      <a:pt x="80" y="405"/>
                      <a:pt x="93" y="362"/>
                    </a:cubicBezTo>
                    <a:cubicBezTo>
                      <a:pt x="101" y="335"/>
                      <a:pt x="109" y="307"/>
                      <a:pt x="114" y="280"/>
                    </a:cubicBezTo>
                    <a:cubicBezTo>
                      <a:pt x="111" y="260"/>
                      <a:pt x="115" y="232"/>
                      <a:pt x="128" y="216"/>
                    </a:cubicBezTo>
                    <a:cubicBezTo>
                      <a:pt x="130" y="207"/>
                      <a:pt x="136" y="192"/>
                      <a:pt x="136" y="192"/>
                    </a:cubicBezTo>
                    <a:cubicBezTo>
                      <a:pt x="136" y="167"/>
                      <a:pt x="135" y="141"/>
                      <a:pt x="138" y="117"/>
                    </a:cubicBezTo>
                    <a:cubicBezTo>
                      <a:pt x="138" y="111"/>
                      <a:pt x="144" y="101"/>
                      <a:pt x="144" y="101"/>
                    </a:cubicBezTo>
                    <a:cubicBezTo>
                      <a:pt x="144" y="86"/>
                      <a:pt x="150" y="63"/>
                      <a:pt x="146" y="48"/>
                    </a:cubicBezTo>
                    <a:cubicBezTo>
                      <a:pt x="144" y="30"/>
                      <a:pt x="144" y="11"/>
                      <a:pt x="130" y="0"/>
                    </a:cubicBezTo>
                    <a:cubicBezTo>
                      <a:pt x="117" y="6"/>
                      <a:pt x="105" y="7"/>
                      <a:pt x="93" y="13"/>
                    </a:cubicBezTo>
                    <a:cubicBezTo>
                      <a:pt x="84" y="27"/>
                      <a:pt x="91" y="38"/>
                      <a:pt x="77" y="53"/>
                    </a:cubicBezTo>
                    <a:cubicBezTo>
                      <a:pt x="83" y="77"/>
                      <a:pt x="81" y="118"/>
                      <a:pt x="66" y="138"/>
                    </a:cubicBezTo>
                    <a:cubicBezTo>
                      <a:pt x="63" y="146"/>
                      <a:pt x="59" y="153"/>
                      <a:pt x="58" y="162"/>
                    </a:cubicBezTo>
                    <a:cubicBezTo>
                      <a:pt x="53" y="185"/>
                      <a:pt x="58" y="199"/>
                      <a:pt x="42" y="216"/>
                    </a:cubicBezTo>
                    <a:cubicBezTo>
                      <a:pt x="41" y="219"/>
                      <a:pt x="41" y="222"/>
                      <a:pt x="40" y="226"/>
                    </a:cubicBezTo>
                    <a:cubicBezTo>
                      <a:pt x="38" y="228"/>
                      <a:pt x="34" y="229"/>
                      <a:pt x="34" y="232"/>
                    </a:cubicBezTo>
                    <a:cubicBezTo>
                      <a:pt x="32" y="237"/>
                      <a:pt x="33" y="244"/>
                      <a:pt x="32" y="250"/>
                    </a:cubicBezTo>
                    <a:cubicBezTo>
                      <a:pt x="31" y="252"/>
                      <a:pt x="30" y="255"/>
                      <a:pt x="29" y="258"/>
                    </a:cubicBezTo>
                    <a:cubicBezTo>
                      <a:pt x="26" y="290"/>
                      <a:pt x="20" y="317"/>
                      <a:pt x="16" y="349"/>
                    </a:cubicBezTo>
                    <a:cubicBezTo>
                      <a:pt x="14" y="359"/>
                      <a:pt x="17" y="372"/>
                      <a:pt x="10" y="381"/>
                    </a:cubicBezTo>
                    <a:cubicBezTo>
                      <a:pt x="7" y="383"/>
                      <a:pt x="5" y="386"/>
                      <a:pt x="2" y="386"/>
                    </a:cubicBezTo>
                    <a:cubicBezTo>
                      <a:pt x="0" y="386"/>
                      <a:pt x="4" y="382"/>
                      <a:pt x="5" y="381"/>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grpSp>
        <p:grpSp>
          <p:nvGrpSpPr>
            <p:cNvPr id="71753" name="Group 98"/>
            <p:cNvGrpSpPr>
              <a:grpSpLocks/>
            </p:cNvGrpSpPr>
            <p:nvPr/>
          </p:nvGrpSpPr>
          <p:grpSpPr bwMode="auto">
            <a:xfrm>
              <a:off x="6175375" y="2946400"/>
              <a:ext cx="671513" cy="1865313"/>
              <a:chOff x="3914" y="1840"/>
              <a:chExt cx="423" cy="1175"/>
            </a:xfrm>
          </p:grpSpPr>
          <p:sp>
            <p:nvSpPr>
              <p:cNvPr id="160" name="Rectangle 96"/>
              <p:cNvSpPr>
                <a:spLocks noChangeArrowheads="1"/>
              </p:cNvSpPr>
              <p:nvPr/>
            </p:nvSpPr>
            <p:spPr bwMode="auto">
              <a:xfrm>
                <a:off x="3929" y="1840"/>
                <a:ext cx="114" cy="325"/>
              </a:xfrm>
              <a:prstGeom prst="rect">
                <a:avLst/>
              </a:prstGeom>
              <a:noFill/>
              <a:ln>
                <a:noFill/>
              </a:ln>
              <a:effectLst>
                <a:outerShdw blurRad="63500" dist="46662" dir="2115817" algn="ctr" rotWithShape="0">
                  <a:schemeClr val="bg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spAutoFit/>
              </a:bodyPr>
              <a:lstStyle/>
              <a:p>
                <a:pPr>
                  <a:defRPr/>
                </a:pPr>
                <a:endParaRPr lang="en-US" sz="2400" i="1" dirty="0">
                  <a:solidFill>
                    <a:srgbClr val="FFFFFF"/>
                  </a:solidFill>
                  <a:latin typeface="Kruti Dev 010" pitchFamily="2" charset="0"/>
                  <a:ea typeface="+mn-ea"/>
                  <a:cs typeface="+mn-cs"/>
                </a:endParaRPr>
              </a:p>
            </p:txBody>
          </p:sp>
          <p:sp>
            <p:nvSpPr>
              <p:cNvPr id="161" name="Rectangle 97"/>
              <p:cNvSpPr>
                <a:spLocks noChangeArrowheads="1"/>
              </p:cNvSpPr>
              <p:nvPr/>
            </p:nvSpPr>
            <p:spPr bwMode="auto">
              <a:xfrm>
                <a:off x="3914" y="2341"/>
                <a:ext cx="423" cy="674"/>
              </a:xfrm>
              <a:prstGeom prst="rect">
                <a:avLst/>
              </a:prstGeom>
              <a:noFill/>
              <a:ln>
                <a:noFill/>
              </a:ln>
              <a:effectLst>
                <a:outerShdw blurRad="63500" dist="46662" dir="2115817" algn="ctr" rotWithShape="0">
                  <a:schemeClr val="bg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spAutoFit/>
              </a:bodyPr>
              <a:lstStyle/>
              <a:p>
                <a:pPr>
                  <a:defRPr/>
                </a:pPr>
                <a:r>
                  <a:rPr lang="en-US" sz="2800" i="1" dirty="0">
                    <a:solidFill>
                      <a:srgbClr val="000000"/>
                    </a:solidFill>
                    <a:latin typeface="Kruti Dev 010" pitchFamily="2" charset="0"/>
                  </a:rPr>
                  <a:t>Mh lh</a:t>
                </a:r>
                <a:endParaRPr lang="en-US" sz="2000" i="1" dirty="0">
                  <a:solidFill>
                    <a:srgbClr val="000000"/>
                  </a:solidFill>
                  <a:latin typeface="Kruti Dev 010" pitchFamily="2" charset="0"/>
                </a:endParaRPr>
              </a:p>
            </p:txBody>
          </p:sp>
        </p:grpSp>
      </p:grpSp>
      <p:sp>
        <p:nvSpPr>
          <p:cNvPr id="170" name="Rectangle 291"/>
          <p:cNvSpPr>
            <a:spLocks noChangeArrowheads="1"/>
          </p:cNvSpPr>
          <p:nvPr/>
        </p:nvSpPr>
        <p:spPr bwMode="auto">
          <a:xfrm>
            <a:off x="6430963" y="379242"/>
            <a:ext cx="3282950" cy="1097929"/>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gn="ctr">
              <a:lnSpc>
                <a:spcPct val="110000"/>
              </a:lnSpc>
              <a:spcBef>
                <a:spcPts val="600"/>
              </a:spcBef>
              <a:defRPr/>
            </a:pPr>
            <a:r>
              <a:rPr lang="en-US" sz="2800" b="1" i="1" dirty="0">
                <a:ln>
                  <a:solidFill>
                    <a:schemeClr val="bg1"/>
                  </a:solidFill>
                </a:ln>
                <a:solidFill>
                  <a:schemeClr val="bg1"/>
                </a:solidFill>
                <a:latin typeface="Kruti Dev 010" pitchFamily="2" charset="0"/>
              </a:rPr>
              <a:t>iqjkus fu;e dh iqLrdsa </a:t>
            </a:r>
          </a:p>
          <a:p>
            <a:pPr algn="ctr">
              <a:lnSpc>
                <a:spcPct val="110000"/>
              </a:lnSpc>
              <a:spcBef>
                <a:spcPts val="600"/>
              </a:spcBef>
              <a:defRPr/>
            </a:pPr>
            <a:r>
              <a:rPr lang="en-US" sz="2800" b="1" i="1" dirty="0">
                <a:ln>
                  <a:solidFill>
                    <a:schemeClr val="bg1"/>
                  </a:solidFill>
                </a:ln>
                <a:solidFill>
                  <a:schemeClr val="bg1"/>
                </a:solidFill>
                <a:latin typeface="Kruti Dev 010" pitchFamily="2" charset="0"/>
              </a:rPr>
              <a:t>fu;ksftr djuk</a:t>
            </a:r>
            <a:endParaRPr lang="en-US" sz="2800" b="1" u="sng" dirty="0">
              <a:ln>
                <a:solidFill>
                  <a:schemeClr val="bg1"/>
                </a:solidFill>
              </a:ln>
              <a:solidFill>
                <a:schemeClr val="bg1"/>
              </a:solidFill>
              <a:latin typeface="Kruti Dev 010" pitchFamily="2" charset="0"/>
            </a:endParaRPr>
          </a:p>
        </p:txBody>
      </p:sp>
      <p:pic>
        <p:nvPicPr>
          <p:cNvPr id="71751" name="Picture 53"/>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446588" y="204788"/>
            <a:ext cx="2095500" cy="1358900"/>
          </a:xfrm>
          <a:prstGeom prst="rect">
            <a:avLst/>
          </a:prstGeom>
          <a:noFill/>
          <a:ln w="76200">
            <a:solidFill>
              <a:srgbClr val="0000FF"/>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100"/>
                                  </p:stCondLst>
                                  <p:childTnLst>
                                    <p:set>
                                      <p:cBhvr>
                                        <p:cTn id="6" dur="1" fill="hold">
                                          <p:stCondLst>
                                            <p:cond delay="0"/>
                                          </p:stCondLst>
                                        </p:cTn>
                                        <p:tgtEl>
                                          <p:spTgt spid="880712"/>
                                        </p:tgtEl>
                                        <p:attrNameLst>
                                          <p:attrName>style.visibility</p:attrName>
                                        </p:attrNameLst>
                                      </p:cBhvr>
                                      <p:to>
                                        <p:strVal val="visible"/>
                                      </p:to>
                                    </p:set>
                                    <p:anim calcmode="lin" valueType="num">
                                      <p:cBhvr additive="base">
                                        <p:cTn id="7" dur="500" fill="hold"/>
                                        <p:tgtEl>
                                          <p:spTgt spid="880712"/>
                                        </p:tgtEl>
                                        <p:attrNameLst>
                                          <p:attrName>ppt_x</p:attrName>
                                        </p:attrNameLst>
                                      </p:cBhvr>
                                      <p:tavLst>
                                        <p:tav tm="0">
                                          <p:val>
                                            <p:strVal val="0-#ppt_w/2"/>
                                          </p:val>
                                        </p:tav>
                                        <p:tav tm="100000">
                                          <p:val>
                                            <p:strVal val="#ppt_x"/>
                                          </p:val>
                                        </p:tav>
                                      </p:tavLst>
                                    </p:anim>
                                    <p:anim calcmode="lin" valueType="num">
                                      <p:cBhvr additive="base">
                                        <p:cTn id="8" dur="500" fill="hold"/>
                                        <p:tgtEl>
                                          <p:spTgt spid="88071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80739"/>
                                        </p:tgtEl>
                                        <p:attrNameLst>
                                          <p:attrName>style.visibility</p:attrName>
                                        </p:attrNameLst>
                                      </p:cBhvr>
                                      <p:to>
                                        <p:strVal val="visible"/>
                                      </p:to>
                                    </p:set>
                                    <p:anim calcmode="lin" valueType="num">
                                      <p:cBhvr additive="base">
                                        <p:cTn id="13" dur="500" fill="hold"/>
                                        <p:tgtEl>
                                          <p:spTgt spid="880739"/>
                                        </p:tgtEl>
                                        <p:attrNameLst>
                                          <p:attrName>ppt_x</p:attrName>
                                        </p:attrNameLst>
                                      </p:cBhvr>
                                      <p:tavLst>
                                        <p:tav tm="0">
                                          <p:val>
                                            <p:strVal val="#ppt_x"/>
                                          </p:val>
                                        </p:tav>
                                        <p:tav tm="100000">
                                          <p:val>
                                            <p:strVal val="#ppt_x"/>
                                          </p:val>
                                        </p:tav>
                                      </p:tavLst>
                                    </p:anim>
                                    <p:anim calcmode="lin" valueType="num">
                                      <p:cBhvr additive="base">
                                        <p:cTn id="14" dur="500" fill="hold"/>
                                        <p:tgtEl>
                                          <p:spTgt spid="880739"/>
                                        </p:tgtEl>
                                        <p:attrNameLst>
                                          <p:attrName>ppt_y</p:attrName>
                                        </p:attrNameLst>
                                      </p:cBhvr>
                                      <p:tavLst>
                                        <p:tav tm="0">
                                          <p:val>
                                            <p:strVal val="1+#ppt_h/2"/>
                                          </p:val>
                                        </p:tav>
                                        <p:tav tm="100000">
                                          <p:val>
                                            <p:strVal val="#ppt_y"/>
                                          </p:val>
                                        </p:tav>
                                      </p:tavLst>
                                    </p:anim>
                                  </p:childTnLst>
                                </p:cTn>
                              </p:par>
                            </p:childTnLst>
                          </p:cTn>
                        </p:par>
                        <p:par>
                          <p:cTn id="15" fill="hold" nodeType="afterGroup">
                            <p:stCondLst>
                              <p:cond delay="500"/>
                            </p:stCondLst>
                            <p:childTnLst>
                              <p:par>
                                <p:cTn id="16" presetID="2" presetClass="entr" presetSubtype="1" fill="hold" grpId="0" nodeType="afterEffect">
                                  <p:stCondLst>
                                    <p:cond delay="0"/>
                                  </p:stCondLst>
                                  <p:childTnLst>
                                    <p:set>
                                      <p:cBhvr>
                                        <p:cTn id="17" dur="1" fill="hold">
                                          <p:stCondLst>
                                            <p:cond delay="0"/>
                                          </p:stCondLst>
                                        </p:cTn>
                                        <p:tgtEl>
                                          <p:spTgt spid="131"/>
                                        </p:tgtEl>
                                        <p:attrNameLst>
                                          <p:attrName>style.visibility</p:attrName>
                                        </p:attrNameLst>
                                      </p:cBhvr>
                                      <p:to>
                                        <p:strVal val="visible"/>
                                      </p:to>
                                    </p:set>
                                    <p:anim calcmode="lin" valueType="num">
                                      <p:cBhvr additive="base">
                                        <p:cTn id="18" dur="500" fill="hold"/>
                                        <p:tgtEl>
                                          <p:spTgt spid="131"/>
                                        </p:tgtEl>
                                        <p:attrNameLst>
                                          <p:attrName>ppt_x</p:attrName>
                                        </p:attrNameLst>
                                      </p:cBhvr>
                                      <p:tavLst>
                                        <p:tav tm="0">
                                          <p:val>
                                            <p:strVal val="#ppt_x"/>
                                          </p:val>
                                        </p:tav>
                                        <p:tav tm="100000">
                                          <p:val>
                                            <p:strVal val="#ppt_x"/>
                                          </p:val>
                                        </p:tav>
                                      </p:tavLst>
                                    </p:anim>
                                    <p:anim calcmode="lin" valueType="num">
                                      <p:cBhvr additive="base">
                                        <p:cTn id="19" dur="500" fill="hold"/>
                                        <p:tgtEl>
                                          <p:spTgt spid="131"/>
                                        </p:tgtEl>
                                        <p:attrNameLst>
                                          <p:attrName>ppt_y</p:attrName>
                                        </p:attrNameLst>
                                      </p:cBhvr>
                                      <p:tavLst>
                                        <p:tav tm="0">
                                          <p:val>
                                            <p:strVal val="0-#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nodeType="clickEffect">
                                  <p:stCondLst>
                                    <p:cond delay="0"/>
                                  </p:stCondLst>
                                  <p:childTnLst>
                                    <p:set>
                                      <p:cBhvr>
                                        <p:cTn id="23" dur="1" fill="hold">
                                          <p:stCondLst>
                                            <p:cond delay="0"/>
                                          </p:stCondLst>
                                        </p:cTn>
                                        <p:tgtEl>
                                          <p:spTgt spid="151"/>
                                        </p:tgtEl>
                                        <p:attrNameLst>
                                          <p:attrName>style.visibility</p:attrName>
                                        </p:attrNameLst>
                                      </p:cBhvr>
                                      <p:to>
                                        <p:strVal val="visible"/>
                                      </p:to>
                                    </p:set>
                                    <p:animEffect transition="in" filter="wipe(left)">
                                      <p:cBhvr>
                                        <p:cTn id="24" dur="500"/>
                                        <p:tgtEl>
                                          <p:spTgt spid="151"/>
                                        </p:tgtEl>
                                      </p:cBhvr>
                                    </p:animEffect>
                                  </p:childTnLst>
                                </p:cTn>
                              </p:par>
                            </p:childTnLst>
                          </p:cTn>
                        </p:par>
                        <p:par>
                          <p:cTn id="25" fill="hold" nodeType="afterGroup">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150"/>
                                        </p:tgtEl>
                                        <p:attrNameLst>
                                          <p:attrName>style.visibility</p:attrName>
                                        </p:attrNameLst>
                                      </p:cBhvr>
                                      <p:to>
                                        <p:strVal val="visible"/>
                                      </p:to>
                                    </p:set>
                                    <p:animEffect transition="in" filter="wipe(left)">
                                      <p:cBhvr>
                                        <p:cTn id="28" dur="500"/>
                                        <p:tgtEl>
                                          <p:spTgt spid="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712" grpId="0" animBg="1"/>
      <p:bldP spid="880739" grpId="0" animBg="1"/>
      <p:bldP spid="131" grpId="0" animBg="1"/>
      <p:bldP spid="150" grpId="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Line 2"/>
          <p:cNvSpPr>
            <a:spLocks noChangeShapeType="1"/>
          </p:cNvSpPr>
          <p:nvPr/>
        </p:nvSpPr>
        <p:spPr bwMode="auto">
          <a:xfrm flipV="1">
            <a:off x="4038600" y="7037388"/>
            <a:ext cx="284163" cy="12700"/>
          </a:xfrm>
          <a:prstGeom prst="line">
            <a:avLst/>
          </a:prstGeom>
          <a:noFill/>
          <a:ln w="793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730" name="Line 3"/>
          <p:cNvSpPr>
            <a:spLocks noChangeShapeType="1"/>
          </p:cNvSpPr>
          <p:nvPr/>
        </p:nvSpPr>
        <p:spPr bwMode="auto">
          <a:xfrm>
            <a:off x="3232150" y="4732338"/>
            <a:ext cx="752475" cy="1587"/>
          </a:xfrm>
          <a:prstGeom prst="line">
            <a:avLst/>
          </a:prstGeom>
          <a:noFill/>
          <a:ln w="793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731" name="Line 4"/>
          <p:cNvSpPr>
            <a:spLocks noChangeShapeType="1"/>
          </p:cNvSpPr>
          <p:nvPr/>
        </p:nvSpPr>
        <p:spPr bwMode="auto">
          <a:xfrm flipV="1">
            <a:off x="1454150" y="7329488"/>
            <a:ext cx="2590800" cy="1587"/>
          </a:xfrm>
          <a:prstGeom prst="line">
            <a:avLst/>
          </a:prstGeom>
          <a:noFill/>
          <a:ln w="793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732" name="Line 5"/>
          <p:cNvSpPr>
            <a:spLocks noChangeShapeType="1"/>
          </p:cNvSpPr>
          <p:nvPr/>
        </p:nvSpPr>
        <p:spPr bwMode="auto">
          <a:xfrm flipV="1">
            <a:off x="1444625" y="338138"/>
            <a:ext cx="1588" cy="7034212"/>
          </a:xfrm>
          <a:prstGeom prst="line">
            <a:avLst/>
          </a:prstGeom>
          <a:noFill/>
          <a:ln w="793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733" name="Line 6"/>
          <p:cNvSpPr>
            <a:spLocks noChangeShapeType="1"/>
          </p:cNvSpPr>
          <p:nvPr/>
        </p:nvSpPr>
        <p:spPr bwMode="auto">
          <a:xfrm>
            <a:off x="1409700" y="360363"/>
            <a:ext cx="2566988" cy="1587"/>
          </a:xfrm>
          <a:prstGeom prst="line">
            <a:avLst/>
          </a:prstGeom>
          <a:noFill/>
          <a:ln w="793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734" name="Line 7"/>
          <p:cNvSpPr>
            <a:spLocks noChangeShapeType="1"/>
          </p:cNvSpPr>
          <p:nvPr/>
        </p:nvSpPr>
        <p:spPr bwMode="auto">
          <a:xfrm flipH="1" flipV="1">
            <a:off x="3948113" y="338138"/>
            <a:ext cx="1587" cy="4386262"/>
          </a:xfrm>
          <a:prstGeom prst="line">
            <a:avLst/>
          </a:prstGeom>
          <a:noFill/>
          <a:ln w="793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735" name="Freeform 8"/>
          <p:cNvSpPr>
            <a:spLocks/>
          </p:cNvSpPr>
          <p:nvPr/>
        </p:nvSpPr>
        <p:spPr bwMode="auto">
          <a:xfrm>
            <a:off x="3200400" y="4752975"/>
            <a:ext cx="738188" cy="2452688"/>
          </a:xfrm>
          <a:custGeom>
            <a:avLst/>
            <a:gdLst>
              <a:gd name="T0" fmla="*/ 2147483647 w 465"/>
              <a:gd name="T1" fmla="*/ 0 h 1561"/>
              <a:gd name="T2" fmla="*/ 2147483647 w 465"/>
              <a:gd name="T3" fmla="*/ 2147483647 h 1561"/>
              <a:gd name="T4" fmla="*/ 2147483647 w 465"/>
              <a:gd name="T5" fmla="*/ 2147483647 h 1561"/>
              <a:gd name="T6" fmla="*/ 0 w 465"/>
              <a:gd name="T7" fmla="*/ 2147483647 h 1561"/>
              <a:gd name="T8" fmla="*/ 2147483647 w 465"/>
              <a:gd name="T9" fmla="*/ 0 h 1561"/>
              <a:gd name="T10" fmla="*/ 0 60000 65536"/>
              <a:gd name="T11" fmla="*/ 0 60000 65536"/>
              <a:gd name="T12" fmla="*/ 0 60000 65536"/>
              <a:gd name="T13" fmla="*/ 0 60000 65536"/>
              <a:gd name="T14" fmla="*/ 0 60000 65536"/>
              <a:gd name="T15" fmla="*/ 0 w 465"/>
              <a:gd name="T16" fmla="*/ 0 h 1561"/>
              <a:gd name="T17" fmla="*/ 465 w 465"/>
              <a:gd name="T18" fmla="*/ 1561 h 1561"/>
            </a:gdLst>
            <a:ahLst/>
            <a:cxnLst>
              <a:cxn ang="T10">
                <a:pos x="T0" y="T1"/>
              </a:cxn>
              <a:cxn ang="T11">
                <a:pos x="T2" y="T3"/>
              </a:cxn>
              <a:cxn ang="T12">
                <a:pos x="T4" y="T5"/>
              </a:cxn>
              <a:cxn ang="T13">
                <a:pos x="T6" y="T7"/>
              </a:cxn>
              <a:cxn ang="T14">
                <a:pos x="T8" y="T9"/>
              </a:cxn>
            </a:cxnLst>
            <a:rect l="T15" t="T16" r="T17" b="T18"/>
            <a:pathLst>
              <a:path w="465" h="1561">
                <a:moveTo>
                  <a:pt x="50" y="0"/>
                </a:moveTo>
                <a:lnTo>
                  <a:pt x="465" y="1548"/>
                </a:lnTo>
                <a:lnTo>
                  <a:pt x="427" y="1561"/>
                </a:lnTo>
                <a:lnTo>
                  <a:pt x="0" y="12"/>
                </a:lnTo>
                <a:lnTo>
                  <a:pt x="5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736" name="Line 9"/>
          <p:cNvSpPr>
            <a:spLocks noChangeShapeType="1"/>
          </p:cNvSpPr>
          <p:nvPr/>
        </p:nvSpPr>
        <p:spPr bwMode="auto">
          <a:xfrm>
            <a:off x="3459163" y="4932363"/>
            <a:ext cx="798512" cy="1587"/>
          </a:xfrm>
          <a:prstGeom prst="line">
            <a:avLst/>
          </a:prstGeom>
          <a:noFill/>
          <a:ln w="793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737" name="Line 10"/>
          <p:cNvSpPr>
            <a:spLocks noChangeShapeType="1"/>
          </p:cNvSpPr>
          <p:nvPr/>
        </p:nvSpPr>
        <p:spPr bwMode="auto">
          <a:xfrm flipV="1">
            <a:off x="1825625" y="352425"/>
            <a:ext cx="1588" cy="6988175"/>
          </a:xfrm>
          <a:prstGeom prst="line">
            <a:avLst/>
          </a:prstGeom>
          <a:noFill/>
          <a:ln w="793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738" name="Freeform 11"/>
          <p:cNvSpPr>
            <a:spLocks/>
          </p:cNvSpPr>
          <p:nvPr/>
        </p:nvSpPr>
        <p:spPr bwMode="auto">
          <a:xfrm>
            <a:off x="3459163" y="4953000"/>
            <a:ext cx="638175" cy="2097088"/>
          </a:xfrm>
          <a:custGeom>
            <a:avLst/>
            <a:gdLst>
              <a:gd name="T0" fmla="*/ 2147483647 w 402"/>
              <a:gd name="T1" fmla="*/ 0 h 1321"/>
              <a:gd name="T2" fmla="*/ 2147483647 w 402"/>
              <a:gd name="T3" fmla="*/ 2147483647 h 1321"/>
              <a:gd name="T4" fmla="*/ 2147483647 w 402"/>
              <a:gd name="T5" fmla="*/ 2147483647 h 1321"/>
              <a:gd name="T6" fmla="*/ 0 w 402"/>
              <a:gd name="T7" fmla="*/ 2147483647 h 1321"/>
              <a:gd name="T8" fmla="*/ 2147483647 w 402"/>
              <a:gd name="T9" fmla="*/ 0 h 1321"/>
              <a:gd name="T10" fmla="*/ 0 60000 65536"/>
              <a:gd name="T11" fmla="*/ 0 60000 65536"/>
              <a:gd name="T12" fmla="*/ 0 60000 65536"/>
              <a:gd name="T13" fmla="*/ 0 60000 65536"/>
              <a:gd name="T14" fmla="*/ 0 60000 65536"/>
              <a:gd name="T15" fmla="*/ 0 w 402"/>
              <a:gd name="T16" fmla="*/ 0 h 1321"/>
              <a:gd name="T17" fmla="*/ 402 w 402"/>
              <a:gd name="T18" fmla="*/ 1321 h 1321"/>
            </a:gdLst>
            <a:ahLst/>
            <a:cxnLst>
              <a:cxn ang="T10">
                <a:pos x="T0" y="T1"/>
              </a:cxn>
              <a:cxn ang="T11">
                <a:pos x="T2" y="T3"/>
              </a:cxn>
              <a:cxn ang="T12">
                <a:pos x="T4" y="T5"/>
              </a:cxn>
              <a:cxn ang="T13">
                <a:pos x="T6" y="T7"/>
              </a:cxn>
              <a:cxn ang="T14">
                <a:pos x="T8" y="T9"/>
              </a:cxn>
            </a:cxnLst>
            <a:rect l="T15" t="T16" r="T17" b="T18"/>
            <a:pathLst>
              <a:path w="402" h="1321">
                <a:moveTo>
                  <a:pt x="51" y="0"/>
                </a:moveTo>
                <a:lnTo>
                  <a:pt x="402" y="1309"/>
                </a:lnTo>
                <a:lnTo>
                  <a:pt x="352" y="1321"/>
                </a:lnTo>
                <a:lnTo>
                  <a:pt x="0" y="12"/>
                </a:lnTo>
                <a:lnTo>
                  <a:pt x="5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739" name="Line 12"/>
          <p:cNvSpPr>
            <a:spLocks noChangeShapeType="1"/>
          </p:cNvSpPr>
          <p:nvPr/>
        </p:nvSpPr>
        <p:spPr bwMode="auto">
          <a:xfrm>
            <a:off x="3894138" y="7170738"/>
            <a:ext cx="192087" cy="1587"/>
          </a:xfrm>
          <a:prstGeom prst="line">
            <a:avLst/>
          </a:prstGeom>
          <a:noFill/>
          <a:ln w="793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740" name="Line 13"/>
          <p:cNvSpPr>
            <a:spLocks noChangeShapeType="1"/>
          </p:cNvSpPr>
          <p:nvPr/>
        </p:nvSpPr>
        <p:spPr bwMode="auto">
          <a:xfrm flipV="1">
            <a:off x="4044950" y="7180263"/>
            <a:ext cx="1588" cy="188912"/>
          </a:xfrm>
          <a:prstGeom prst="line">
            <a:avLst/>
          </a:prstGeom>
          <a:noFill/>
          <a:ln w="793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741" name="Line 14"/>
          <p:cNvSpPr>
            <a:spLocks noChangeShapeType="1"/>
          </p:cNvSpPr>
          <p:nvPr/>
        </p:nvSpPr>
        <p:spPr bwMode="auto">
          <a:xfrm>
            <a:off x="3949700" y="3638550"/>
            <a:ext cx="0" cy="100330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3742" name="Line 15"/>
          <p:cNvSpPr>
            <a:spLocks noChangeShapeType="1"/>
          </p:cNvSpPr>
          <p:nvPr/>
        </p:nvSpPr>
        <p:spPr bwMode="auto">
          <a:xfrm>
            <a:off x="3200400" y="4730750"/>
            <a:ext cx="330200"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3743" name="Rectangle 16"/>
          <p:cNvSpPr>
            <a:spLocks noChangeArrowheads="1"/>
          </p:cNvSpPr>
          <p:nvPr/>
        </p:nvSpPr>
        <p:spPr bwMode="auto">
          <a:xfrm>
            <a:off x="2532063" y="2266950"/>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73744" name="Line 17"/>
          <p:cNvSpPr>
            <a:spLocks noChangeShapeType="1"/>
          </p:cNvSpPr>
          <p:nvPr/>
        </p:nvSpPr>
        <p:spPr bwMode="auto">
          <a:xfrm>
            <a:off x="2044700" y="836613"/>
            <a:ext cx="1773238" cy="1587"/>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745" name="Line 18"/>
          <p:cNvSpPr>
            <a:spLocks noChangeShapeType="1"/>
          </p:cNvSpPr>
          <p:nvPr/>
        </p:nvSpPr>
        <p:spPr bwMode="auto">
          <a:xfrm>
            <a:off x="2044700" y="2214563"/>
            <a:ext cx="1773238" cy="1587"/>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746" name="Line 19"/>
          <p:cNvSpPr>
            <a:spLocks noChangeShapeType="1"/>
          </p:cNvSpPr>
          <p:nvPr/>
        </p:nvSpPr>
        <p:spPr bwMode="auto">
          <a:xfrm>
            <a:off x="2044700" y="2633663"/>
            <a:ext cx="1733550" cy="1587"/>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747" name="Line 20"/>
          <p:cNvSpPr>
            <a:spLocks noChangeShapeType="1"/>
          </p:cNvSpPr>
          <p:nvPr/>
        </p:nvSpPr>
        <p:spPr bwMode="auto">
          <a:xfrm>
            <a:off x="1984375" y="7110413"/>
            <a:ext cx="1654175" cy="1587"/>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748" name="Line 21"/>
          <p:cNvSpPr>
            <a:spLocks noChangeShapeType="1"/>
          </p:cNvSpPr>
          <p:nvPr/>
        </p:nvSpPr>
        <p:spPr bwMode="auto">
          <a:xfrm>
            <a:off x="2005013" y="6710363"/>
            <a:ext cx="1535112" cy="1587"/>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749" name="Line 22"/>
          <p:cNvSpPr>
            <a:spLocks noChangeShapeType="1"/>
          </p:cNvSpPr>
          <p:nvPr/>
        </p:nvSpPr>
        <p:spPr bwMode="auto">
          <a:xfrm>
            <a:off x="1984375" y="6291263"/>
            <a:ext cx="1455738" cy="1587"/>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750" name="Line 23"/>
          <p:cNvSpPr>
            <a:spLocks noChangeShapeType="1"/>
          </p:cNvSpPr>
          <p:nvPr/>
        </p:nvSpPr>
        <p:spPr bwMode="auto">
          <a:xfrm>
            <a:off x="2024063" y="5872163"/>
            <a:ext cx="1236662" cy="1587"/>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751" name="Line 24"/>
          <p:cNvSpPr>
            <a:spLocks noChangeShapeType="1"/>
          </p:cNvSpPr>
          <p:nvPr/>
        </p:nvSpPr>
        <p:spPr bwMode="auto">
          <a:xfrm>
            <a:off x="2044700" y="5511800"/>
            <a:ext cx="1216025" cy="1588"/>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752" name="Line 25"/>
          <p:cNvSpPr>
            <a:spLocks noChangeShapeType="1"/>
          </p:cNvSpPr>
          <p:nvPr/>
        </p:nvSpPr>
        <p:spPr bwMode="auto">
          <a:xfrm>
            <a:off x="2063750" y="5011738"/>
            <a:ext cx="1117600" cy="1587"/>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753" name="Line 26"/>
          <p:cNvSpPr>
            <a:spLocks noChangeShapeType="1"/>
          </p:cNvSpPr>
          <p:nvPr/>
        </p:nvSpPr>
        <p:spPr bwMode="auto">
          <a:xfrm>
            <a:off x="2063750" y="4532313"/>
            <a:ext cx="1376363" cy="1587"/>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754" name="Line 27"/>
          <p:cNvSpPr>
            <a:spLocks noChangeShapeType="1"/>
          </p:cNvSpPr>
          <p:nvPr/>
        </p:nvSpPr>
        <p:spPr bwMode="auto">
          <a:xfrm>
            <a:off x="2044700" y="4213225"/>
            <a:ext cx="1414463" cy="1588"/>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755" name="Line 28"/>
          <p:cNvSpPr>
            <a:spLocks noChangeShapeType="1"/>
          </p:cNvSpPr>
          <p:nvPr/>
        </p:nvSpPr>
        <p:spPr bwMode="auto">
          <a:xfrm>
            <a:off x="2063750" y="3673475"/>
            <a:ext cx="1774825" cy="1588"/>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756" name="Rectangle 29"/>
          <p:cNvSpPr>
            <a:spLocks noChangeArrowheads="1"/>
          </p:cNvSpPr>
          <p:nvPr/>
        </p:nvSpPr>
        <p:spPr bwMode="auto">
          <a:xfrm>
            <a:off x="1903413" y="3465513"/>
            <a:ext cx="3016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400" b="1">
                <a:solidFill>
                  <a:srgbClr val="000000"/>
                </a:solidFill>
                <a:latin typeface="Kruti Dev 010" charset="0"/>
              </a:rPr>
              <a:t>¼,l½</a:t>
            </a:r>
            <a:endParaRPr lang="en-US" sz="1400">
              <a:latin typeface="Kruti Dev 010" charset="0"/>
            </a:endParaRPr>
          </a:p>
        </p:txBody>
      </p:sp>
      <p:sp>
        <p:nvSpPr>
          <p:cNvPr id="73757" name="Rectangle 30"/>
          <p:cNvSpPr>
            <a:spLocks noChangeArrowheads="1"/>
          </p:cNvSpPr>
          <p:nvPr/>
        </p:nvSpPr>
        <p:spPr bwMode="auto">
          <a:xfrm>
            <a:off x="1912938" y="4316413"/>
            <a:ext cx="3016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400" b="1">
                <a:solidFill>
                  <a:srgbClr val="000000"/>
                </a:solidFill>
                <a:latin typeface="Kruti Dev 010" charset="0"/>
              </a:rPr>
              <a:t>¼,l½</a:t>
            </a:r>
          </a:p>
        </p:txBody>
      </p:sp>
      <p:sp>
        <p:nvSpPr>
          <p:cNvPr id="73758" name="Rectangle 31"/>
          <p:cNvSpPr>
            <a:spLocks noChangeArrowheads="1"/>
          </p:cNvSpPr>
          <p:nvPr/>
        </p:nvSpPr>
        <p:spPr bwMode="auto">
          <a:xfrm>
            <a:off x="1900238" y="4786313"/>
            <a:ext cx="70643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400" b="1">
                <a:solidFill>
                  <a:srgbClr val="000000"/>
                </a:solidFill>
                <a:latin typeface="Kruti Dev 010" charset="0"/>
              </a:rPr>
              <a:t>¼lh MCY;w-½</a:t>
            </a:r>
          </a:p>
        </p:txBody>
      </p:sp>
      <p:sp>
        <p:nvSpPr>
          <p:cNvPr id="73759" name="Rectangle 32"/>
          <p:cNvSpPr>
            <a:spLocks noChangeArrowheads="1"/>
          </p:cNvSpPr>
          <p:nvPr/>
        </p:nvSpPr>
        <p:spPr bwMode="auto">
          <a:xfrm>
            <a:off x="1816100" y="3990975"/>
            <a:ext cx="7080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l"/>
            <a:r>
              <a:rPr lang="en-US" sz="1400" b="1">
                <a:solidFill>
                  <a:srgbClr val="000000"/>
                </a:solidFill>
                <a:latin typeface="Kruti Dev 010" charset="0"/>
              </a:rPr>
              <a:t>¼Mh½</a:t>
            </a:r>
          </a:p>
        </p:txBody>
      </p:sp>
      <p:sp>
        <p:nvSpPr>
          <p:cNvPr id="73760" name="Rectangle 33"/>
          <p:cNvSpPr>
            <a:spLocks noChangeArrowheads="1"/>
          </p:cNvSpPr>
          <p:nvPr/>
        </p:nvSpPr>
        <p:spPr bwMode="auto">
          <a:xfrm>
            <a:off x="3429000" y="4048125"/>
            <a:ext cx="2603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3800" b="1">
                <a:solidFill>
                  <a:srgbClr val="000000"/>
                </a:solidFill>
                <a:latin typeface="Kruti Dev 010" charset="0"/>
              </a:rPr>
              <a:t>}</a:t>
            </a:r>
            <a:endParaRPr lang="en-US" sz="1400">
              <a:latin typeface="Kruti Dev 010" charset="0"/>
            </a:endParaRPr>
          </a:p>
        </p:txBody>
      </p:sp>
      <p:sp>
        <p:nvSpPr>
          <p:cNvPr id="73761" name="AutoShape 34"/>
          <p:cNvSpPr>
            <a:spLocks noChangeArrowheads="1"/>
          </p:cNvSpPr>
          <p:nvPr/>
        </p:nvSpPr>
        <p:spPr bwMode="auto">
          <a:xfrm rot="16200000" flipH="1">
            <a:off x="2538413" y="4919662"/>
            <a:ext cx="241300" cy="479425"/>
          </a:xfrm>
          <a:prstGeom prst="rightArrow">
            <a:avLst>
              <a:gd name="adj1" fmla="val 50000"/>
              <a:gd name="adj2" fmla="val 50005"/>
            </a:avLst>
          </a:prstGeom>
          <a:solidFill>
            <a:schemeClr val="tx2"/>
          </a:solidFill>
          <a:ln w="12700">
            <a:solidFill>
              <a:schemeClr val="tx1"/>
            </a:solidFill>
            <a:miter lim="800000"/>
            <a:headEnd/>
            <a:tailEnd/>
          </a:ln>
        </p:spPr>
        <p:txBody>
          <a:bodyPr wrap="none" anchor="ctr"/>
          <a:lstStyle/>
          <a:p>
            <a:endParaRPr lang="en-US">
              <a:latin typeface="Kruti Dev 010" charset="0"/>
            </a:endParaRPr>
          </a:p>
        </p:txBody>
      </p:sp>
      <p:grpSp>
        <p:nvGrpSpPr>
          <p:cNvPr id="73762" name="Group 152"/>
          <p:cNvGrpSpPr>
            <a:grpSpLocks/>
          </p:cNvGrpSpPr>
          <p:nvPr/>
        </p:nvGrpSpPr>
        <p:grpSpPr bwMode="auto">
          <a:xfrm>
            <a:off x="2144713" y="5137150"/>
            <a:ext cx="1566862" cy="803275"/>
            <a:chOff x="1351" y="3236"/>
            <a:chExt cx="987" cy="506"/>
          </a:xfrm>
        </p:grpSpPr>
        <p:sp>
          <p:nvSpPr>
            <p:cNvPr id="882729" name="Rectangle 41"/>
            <p:cNvSpPr>
              <a:spLocks noChangeArrowheads="1"/>
            </p:cNvSpPr>
            <p:nvPr/>
          </p:nvSpPr>
          <p:spPr bwMode="auto">
            <a:xfrm>
              <a:off x="1367" y="3236"/>
              <a:ext cx="971" cy="269"/>
            </a:xfrm>
            <a:prstGeom prst="rect">
              <a:avLst/>
            </a:prstGeom>
            <a:noFill/>
            <a:ln>
              <a:noFill/>
            </a:ln>
            <a:effectLst>
              <a:outerShdw blurRad="63500" dist="46662" dir="3284183"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l">
                <a:defRPr/>
              </a:pPr>
              <a:r>
                <a:rPr lang="en-US" sz="2800" b="1">
                  <a:solidFill>
                    <a:schemeClr val="hlink"/>
                  </a:solidFill>
                  <a:latin typeface="Kruti Dev 010" charset="0"/>
                </a:rPr>
                <a:t>ƒbfrgkl</a:t>
              </a:r>
            </a:p>
          </p:txBody>
        </p:sp>
        <p:sp>
          <p:nvSpPr>
            <p:cNvPr id="882730" name="Rectangle 42"/>
            <p:cNvSpPr>
              <a:spLocks noChangeArrowheads="1"/>
            </p:cNvSpPr>
            <p:nvPr/>
          </p:nvSpPr>
          <p:spPr bwMode="auto">
            <a:xfrm>
              <a:off x="1351" y="3471"/>
              <a:ext cx="803" cy="271"/>
            </a:xfrm>
            <a:prstGeom prst="rect">
              <a:avLst/>
            </a:prstGeom>
            <a:noFill/>
            <a:ln>
              <a:noFill/>
            </a:ln>
            <a:effectLst>
              <a:outerShdw blurRad="63500" dist="46662" dir="3284183"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defRPr/>
              </a:pPr>
              <a:r>
                <a:rPr lang="en-US" sz="2800" b="1">
                  <a:solidFill>
                    <a:schemeClr val="hlink"/>
                  </a:solidFill>
                  <a:latin typeface="Kruti Dev 010" charset="0"/>
                </a:rPr>
                <a:t>„ bfrgkl</a:t>
              </a:r>
            </a:p>
          </p:txBody>
        </p:sp>
      </p:grpSp>
      <p:sp>
        <p:nvSpPr>
          <p:cNvPr id="73763" name="Rectangle 61"/>
          <p:cNvSpPr>
            <a:spLocks noChangeArrowheads="1"/>
          </p:cNvSpPr>
          <p:nvPr/>
        </p:nvSpPr>
        <p:spPr bwMode="auto">
          <a:xfrm>
            <a:off x="1808163" y="5091113"/>
            <a:ext cx="130175"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5600">
                <a:solidFill>
                  <a:srgbClr val="000000"/>
                </a:solidFill>
                <a:latin typeface="Kruti Dev 010" charset="0"/>
              </a:rPr>
              <a:t>(</a:t>
            </a:r>
            <a:endParaRPr lang="en-US" sz="2400">
              <a:latin typeface="Kruti Dev 010" charset="0"/>
            </a:endParaRPr>
          </a:p>
        </p:txBody>
      </p:sp>
      <p:sp>
        <p:nvSpPr>
          <p:cNvPr id="73764" name="Rectangle 62"/>
          <p:cNvSpPr>
            <a:spLocks noChangeArrowheads="1"/>
          </p:cNvSpPr>
          <p:nvPr/>
        </p:nvSpPr>
        <p:spPr bwMode="auto">
          <a:xfrm>
            <a:off x="3241675" y="5081588"/>
            <a:ext cx="449263"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5600">
                <a:solidFill>
                  <a:srgbClr val="000000"/>
                </a:solidFill>
                <a:latin typeface="Kruti Dev 010" charset="0"/>
              </a:rPr>
              <a:t>)</a:t>
            </a:r>
            <a:endParaRPr lang="en-US" sz="2400">
              <a:latin typeface="Kruti Dev 010" charset="0"/>
            </a:endParaRPr>
          </a:p>
        </p:txBody>
      </p:sp>
      <p:sp>
        <p:nvSpPr>
          <p:cNvPr id="73765" name="Rectangle 63"/>
          <p:cNvSpPr>
            <a:spLocks noChangeArrowheads="1"/>
          </p:cNvSpPr>
          <p:nvPr/>
        </p:nvSpPr>
        <p:spPr bwMode="auto">
          <a:xfrm>
            <a:off x="4979988" y="1119188"/>
            <a:ext cx="4708525" cy="61499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Kruti Dev 010" charset="0"/>
            </a:endParaRPr>
          </a:p>
        </p:txBody>
      </p:sp>
      <p:pic>
        <p:nvPicPr>
          <p:cNvPr id="73766" name="Picture 64"/>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967288" y="404813"/>
            <a:ext cx="4738687" cy="691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67" name="Rectangle 65"/>
          <p:cNvSpPr>
            <a:spLocks noChangeArrowheads="1"/>
          </p:cNvSpPr>
          <p:nvPr/>
        </p:nvSpPr>
        <p:spPr bwMode="auto">
          <a:xfrm>
            <a:off x="4968875" y="404813"/>
            <a:ext cx="4706938" cy="6875462"/>
          </a:xfrm>
          <a:prstGeom prst="rect">
            <a:avLst/>
          </a:prstGeom>
          <a:solidFill>
            <a:schemeClr val="tx1">
              <a:alpha val="50195"/>
            </a:schemeClr>
          </a:solidFill>
          <a:ln w="12700">
            <a:solidFill>
              <a:schemeClr val="tx1"/>
            </a:solidFill>
            <a:miter lim="800000"/>
            <a:headEnd/>
            <a:tailEnd/>
          </a:ln>
        </p:spPr>
        <p:txBody>
          <a:bodyPr wrap="none" anchor="ctr"/>
          <a:lstStyle/>
          <a:p>
            <a:endParaRPr lang="en-US">
              <a:latin typeface="Kruti Dev 010" charset="0"/>
            </a:endParaRPr>
          </a:p>
        </p:txBody>
      </p:sp>
      <p:sp>
        <p:nvSpPr>
          <p:cNvPr id="73768" name="Rectangle 66"/>
          <p:cNvSpPr>
            <a:spLocks noChangeArrowheads="1"/>
          </p:cNvSpPr>
          <p:nvPr/>
        </p:nvSpPr>
        <p:spPr bwMode="auto">
          <a:xfrm>
            <a:off x="5011738" y="433388"/>
            <a:ext cx="4694237" cy="6821487"/>
          </a:xfrm>
          <a:prstGeom prst="rect">
            <a:avLst/>
          </a:prstGeom>
          <a:noFill/>
          <a:ln w="133350">
            <a:solidFill>
              <a:srgbClr val="1822CD"/>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Kruti Dev 010" charset="0"/>
            </a:endParaRPr>
          </a:p>
        </p:txBody>
      </p:sp>
      <p:sp>
        <p:nvSpPr>
          <p:cNvPr id="73769" name="Rectangle 68"/>
          <p:cNvSpPr>
            <a:spLocks noChangeArrowheads="1"/>
          </p:cNvSpPr>
          <p:nvPr/>
        </p:nvSpPr>
        <p:spPr bwMode="auto">
          <a:xfrm>
            <a:off x="2252663" y="3279775"/>
            <a:ext cx="1135062"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2800" b="1">
                <a:solidFill>
                  <a:srgbClr val="000000"/>
                </a:solidFill>
                <a:latin typeface="Kruti Dev 010" charset="0"/>
              </a:rPr>
              <a:t>ƒ </a:t>
            </a:r>
            <a:r>
              <a:rPr lang="ja-JP" altLang="en-US" sz="2800" b="1">
                <a:solidFill>
                  <a:srgbClr val="000000"/>
                </a:solidFill>
                <a:latin typeface="Kruti Dev 010" charset="0"/>
              </a:rPr>
              <a:t>’</a:t>
            </a:r>
            <a:r>
              <a:rPr lang="en-US" altLang="ja-JP" sz="2800" b="1">
                <a:solidFill>
                  <a:srgbClr val="000000"/>
                </a:solidFill>
                <a:latin typeface="Kruti Dev 010" charset="0"/>
              </a:rPr>
              <a:t>kew,y</a:t>
            </a:r>
            <a:endParaRPr lang="en-US" sz="2800" b="1">
              <a:solidFill>
                <a:srgbClr val="000000"/>
              </a:solidFill>
              <a:latin typeface="Kruti Dev 010" charset="0"/>
            </a:endParaRPr>
          </a:p>
        </p:txBody>
      </p:sp>
      <p:sp>
        <p:nvSpPr>
          <p:cNvPr id="73770" name="Rectangle 69"/>
          <p:cNvSpPr>
            <a:spLocks noChangeArrowheads="1"/>
          </p:cNvSpPr>
          <p:nvPr/>
        </p:nvSpPr>
        <p:spPr bwMode="auto">
          <a:xfrm>
            <a:off x="2263775" y="3787775"/>
            <a:ext cx="83502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2800" b="1">
                <a:solidFill>
                  <a:srgbClr val="000000"/>
                </a:solidFill>
                <a:latin typeface="Kruti Dev 010" charset="0"/>
              </a:rPr>
              <a:t>„ </a:t>
            </a:r>
            <a:r>
              <a:rPr lang="ja-JP" altLang="en-US" sz="2800" b="1">
                <a:solidFill>
                  <a:srgbClr val="000000"/>
                </a:solidFill>
                <a:latin typeface="Kruti Dev 010" charset="0"/>
              </a:rPr>
              <a:t>’</a:t>
            </a:r>
            <a:r>
              <a:rPr lang="en-US" altLang="ja-JP" sz="2800" b="1">
                <a:solidFill>
                  <a:srgbClr val="000000"/>
                </a:solidFill>
                <a:latin typeface="Kruti Dev 010" charset="0"/>
              </a:rPr>
              <a:t>kew-</a:t>
            </a:r>
            <a:endParaRPr lang="en-US" sz="2800" b="1">
              <a:solidFill>
                <a:srgbClr val="000000"/>
              </a:solidFill>
              <a:latin typeface="Kruti Dev 010" charset="0"/>
            </a:endParaRPr>
          </a:p>
        </p:txBody>
      </p:sp>
      <p:sp>
        <p:nvSpPr>
          <p:cNvPr id="73771" name="Rectangle 70"/>
          <p:cNvSpPr>
            <a:spLocks noChangeArrowheads="1"/>
          </p:cNvSpPr>
          <p:nvPr/>
        </p:nvSpPr>
        <p:spPr bwMode="auto">
          <a:xfrm>
            <a:off x="2441575" y="4573588"/>
            <a:ext cx="10810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pPr algn="l"/>
            <a:r>
              <a:rPr lang="en-US" sz="2800" b="1">
                <a:solidFill>
                  <a:srgbClr val="000000"/>
                </a:solidFill>
                <a:latin typeface="Kruti Dev 010" charset="0"/>
              </a:rPr>
              <a:t>„ jktk</a:t>
            </a:r>
          </a:p>
        </p:txBody>
      </p:sp>
      <p:sp>
        <p:nvSpPr>
          <p:cNvPr id="73772" name="Rectangle 71"/>
          <p:cNvSpPr>
            <a:spLocks noChangeArrowheads="1"/>
          </p:cNvSpPr>
          <p:nvPr/>
        </p:nvSpPr>
        <p:spPr bwMode="auto">
          <a:xfrm>
            <a:off x="2203450" y="4103688"/>
            <a:ext cx="10509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pPr algn="l"/>
            <a:r>
              <a:rPr lang="en-US" sz="2800" b="1">
                <a:solidFill>
                  <a:srgbClr val="000000"/>
                </a:solidFill>
                <a:latin typeface="Kruti Dev 010" charset="0"/>
              </a:rPr>
              <a:t>ƒ jktk</a:t>
            </a:r>
          </a:p>
        </p:txBody>
      </p:sp>
      <p:sp>
        <p:nvSpPr>
          <p:cNvPr id="73773" name="Rectangle 86"/>
          <p:cNvSpPr>
            <a:spLocks noChangeArrowheads="1"/>
          </p:cNvSpPr>
          <p:nvPr/>
        </p:nvSpPr>
        <p:spPr bwMode="auto">
          <a:xfrm>
            <a:off x="2243138" y="468313"/>
            <a:ext cx="735012"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2800" b="1">
                <a:solidFill>
                  <a:srgbClr val="000000"/>
                </a:solidFill>
                <a:latin typeface="Kruti Dev 010" charset="0"/>
              </a:rPr>
              <a:t>;gks</a:t>
            </a:r>
            <a:r>
              <a:rPr lang="ja-JP" altLang="en-US" sz="2800" b="1">
                <a:solidFill>
                  <a:srgbClr val="000000"/>
                </a:solidFill>
                <a:latin typeface="Kruti Dev 010" charset="0"/>
              </a:rPr>
              <a:t>’</a:t>
            </a:r>
            <a:r>
              <a:rPr lang="en-US" altLang="ja-JP" sz="2800" b="1">
                <a:solidFill>
                  <a:srgbClr val="000000"/>
                </a:solidFill>
                <a:latin typeface="Kruti Dev 010" charset="0"/>
              </a:rPr>
              <a:t>kq</a:t>
            </a:r>
            <a:endParaRPr lang="en-US" sz="2800">
              <a:latin typeface="Kruti Dev 010" charset="0"/>
            </a:endParaRPr>
          </a:p>
        </p:txBody>
      </p:sp>
      <p:sp>
        <p:nvSpPr>
          <p:cNvPr id="73774" name="Rectangle 87"/>
          <p:cNvSpPr>
            <a:spLocks noChangeArrowheads="1"/>
          </p:cNvSpPr>
          <p:nvPr/>
        </p:nvSpPr>
        <p:spPr bwMode="auto">
          <a:xfrm>
            <a:off x="2217738" y="1835150"/>
            <a:ext cx="100012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2800" b="1">
                <a:solidFill>
                  <a:srgbClr val="000000"/>
                </a:solidFill>
                <a:latin typeface="Kruti Dev 010" charset="0"/>
              </a:rPr>
              <a:t>U;kf;;ksa</a:t>
            </a:r>
          </a:p>
        </p:txBody>
      </p:sp>
      <p:sp>
        <p:nvSpPr>
          <p:cNvPr id="73775" name="Rectangle 88"/>
          <p:cNvSpPr>
            <a:spLocks noChangeArrowheads="1"/>
          </p:cNvSpPr>
          <p:nvPr/>
        </p:nvSpPr>
        <p:spPr bwMode="auto">
          <a:xfrm>
            <a:off x="2403475" y="2249488"/>
            <a:ext cx="46990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2800" b="1">
                <a:solidFill>
                  <a:srgbClr val="000000"/>
                </a:solidFill>
                <a:latin typeface="Kruti Dev 010" charset="0"/>
              </a:rPr>
              <a:t>:Fk</a:t>
            </a:r>
          </a:p>
        </p:txBody>
      </p:sp>
      <p:sp>
        <p:nvSpPr>
          <p:cNvPr id="882787" name="Rectangle 99"/>
          <p:cNvSpPr>
            <a:spLocks noChangeArrowheads="1"/>
          </p:cNvSpPr>
          <p:nvPr/>
        </p:nvSpPr>
        <p:spPr bwMode="auto">
          <a:xfrm>
            <a:off x="6727825" y="641350"/>
            <a:ext cx="2706688" cy="625475"/>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3200" b="1" i="1" dirty="0">
                <a:solidFill>
                  <a:srgbClr val="66FFFF"/>
                </a:solidFill>
                <a:latin typeface="Kruti Dev 010" pitchFamily="2" charset="0"/>
              </a:rPr>
              <a:t> </a:t>
            </a:r>
            <a:endParaRPr lang="en-US" sz="1400" b="1" u="sng" dirty="0">
              <a:solidFill>
                <a:srgbClr val="66FFFF"/>
              </a:solidFill>
              <a:latin typeface="Kruti Dev 010" pitchFamily="2" charset="0"/>
            </a:endParaRPr>
          </a:p>
        </p:txBody>
      </p:sp>
      <p:sp>
        <p:nvSpPr>
          <p:cNvPr id="73777" name="Text Box 103"/>
          <p:cNvSpPr txBox="1">
            <a:spLocks noChangeArrowheads="1"/>
          </p:cNvSpPr>
          <p:nvPr/>
        </p:nvSpPr>
        <p:spPr bwMode="auto">
          <a:xfrm>
            <a:off x="9078913" y="7467600"/>
            <a:ext cx="2397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latin typeface="Kruti Dev 010" charset="0"/>
              </a:rPr>
              <a:t> </a:t>
            </a:r>
          </a:p>
        </p:txBody>
      </p:sp>
      <p:sp>
        <p:nvSpPr>
          <p:cNvPr id="73778" name="Text Box 104"/>
          <p:cNvSpPr txBox="1">
            <a:spLocks noChangeArrowheads="1"/>
          </p:cNvSpPr>
          <p:nvPr/>
        </p:nvSpPr>
        <p:spPr bwMode="auto">
          <a:xfrm>
            <a:off x="9015413" y="7348538"/>
            <a:ext cx="29368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latin typeface="Kruti Dev 010" charset="0"/>
              </a:rPr>
              <a:t>35</a:t>
            </a:r>
          </a:p>
        </p:txBody>
      </p:sp>
      <p:sp>
        <p:nvSpPr>
          <p:cNvPr id="882798" name="Rectangle 110"/>
          <p:cNvSpPr>
            <a:spLocks noChangeArrowheads="1"/>
          </p:cNvSpPr>
          <p:nvPr/>
        </p:nvSpPr>
        <p:spPr bwMode="auto">
          <a:xfrm>
            <a:off x="6472238" y="555625"/>
            <a:ext cx="3101975" cy="558800"/>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2800" b="1" i="1" dirty="0">
                <a:solidFill>
                  <a:schemeClr val="bg1"/>
                </a:solidFill>
                <a:latin typeface="Kruti Dev 010" pitchFamily="2" charset="0"/>
              </a:rPr>
              <a:t> </a:t>
            </a:r>
            <a:endParaRPr lang="en-US" b="1" u="sng" dirty="0">
              <a:solidFill>
                <a:schemeClr val="bg1"/>
              </a:solidFill>
              <a:latin typeface="Kruti Dev 010" pitchFamily="2" charset="0"/>
            </a:endParaRPr>
          </a:p>
        </p:txBody>
      </p:sp>
      <p:grpSp>
        <p:nvGrpSpPr>
          <p:cNvPr id="3" name="Group 145"/>
          <p:cNvGrpSpPr>
            <a:grpSpLocks/>
          </p:cNvGrpSpPr>
          <p:nvPr/>
        </p:nvGrpSpPr>
        <p:grpSpPr bwMode="auto">
          <a:xfrm>
            <a:off x="3468688" y="4762500"/>
            <a:ext cx="6589712" cy="1625600"/>
            <a:chOff x="2185" y="3000"/>
            <a:chExt cx="4151" cy="1024"/>
          </a:xfrm>
        </p:grpSpPr>
        <p:sp>
          <p:nvSpPr>
            <p:cNvPr id="882795" name="AutoShape 107" descr="Small checker board"/>
            <p:cNvSpPr>
              <a:spLocks noChangeArrowheads="1"/>
            </p:cNvSpPr>
            <p:nvPr/>
          </p:nvSpPr>
          <p:spPr bwMode="auto">
            <a:xfrm rot="-282819">
              <a:off x="2185" y="3323"/>
              <a:ext cx="1200" cy="222"/>
            </a:xfrm>
            <a:prstGeom prst="rightArrow">
              <a:avLst>
                <a:gd name="adj1" fmla="val 50000"/>
                <a:gd name="adj2" fmla="val 135135"/>
              </a:avLst>
            </a:prstGeom>
            <a:pattFill prst="smCheck">
              <a:fgClr>
                <a:schemeClr val="hlink"/>
              </a:fgClr>
              <a:bgClr>
                <a:srgbClr val="FFFFFF"/>
              </a:bgClr>
            </a:pattFill>
            <a:ln w="12700">
              <a:solidFill>
                <a:schemeClr val="tx1"/>
              </a:solidFill>
              <a:miter lim="800000"/>
              <a:headEnd/>
              <a:tailEnd/>
            </a:ln>
            <a:effectLst>
              <a:outerShdw blurRad="63500" dist="71842" dir="2700000" algn="ctr" rotWithShape="0">
                <a:schemeClr val="tx1">
                  <a:alpha val="74998"/>
                </a:schemeClr>
              </a:outerShdw>
            </a:effectLst>
          </p:spPr>
          <p:txBody>
            <a:bodyPr wrap="none" anchor="ctr"/>
            <a:lstStyle/>
            <a:p>
              <a:pPr>
                <a:defRPr/>
              </a:pPr>
              <a:endParaRPr lang="en-US" sz="1800" dirty="0">
                <a:ln>
                  <a:solidFill>
                    <a:srgbClr val="00FFFF"/>
                  </a:solidFill>
                </a:ln>
                <a:latin typeface="Kruti Dev 010" pitchFamily="2" charset="0"/>
                <a:ea typeface="+mn-ea"/>
                <a:cs typeface="+mn-cs"/>
              </a:endParaRPr>
            </a:p>
          </p:txBody>
        </p:sp>
        <p:grpSp>
          <p:nvGrpSpPr>
            <p:cNvPr id="73809" name="Group 141"/>
            <p:cNvGrpSpPr>
              <a:grpSpLocks/>
            </p:cNvGrpSpPr>
            <p:nvPr/>
          </p:nvGrpSpPr>
          <p:grpSpPr bwMode="auto">
            <a:xfrm>
              <a:off x="3338" y="3000"/>
              <a:ext cx="2998" cy="1024"/>
              <a:chOff x="3172" y="2407"/>
              <a:chExt cx="2998" cy="1024"/>
            </a:xfrm>
          </p:grpSpPr>
          <p:sp>
            <p:nvSpPr>
              <p:cNvPr id="882830" name="Text Box 142"/>
              <p:cNvSpPr txBox="1">
                <a:spLocks noChangeArrowheads="1"/>
              </p:cNvSpPr>
              <p:nvPr/>
            </p:nvSpPr>
            <p:spPr bwMode="auto">
              <a:xfrm>
                <a:off x="3410" y="2407"/>
                <a:ext cx="2130" cy="485"/>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p>
                <a:pPr algn="ctr">
                  <a:spcBef>
                    <a:spcPct val="50000"/>
                  </a:spcBef>
                  <a:defRPr/>
                </a:pPr>
                <a:r>
                  <a:rPr lang="en-US" sz="4400" b="1" dirty="0">
                    <a:ln>
                      <a:solidFill>
                        <a:srgbClr val="00FFFF"/>
                      </a:solidFill>
                    </a:ln>
                    <a:solidFill>
                      <a:srgbClr val="66FFFF"/>
                    </a:solidFill>
                    <a:latin typeface="Kruti Dev 010" pitchFamily="2" charset="0"/>
                    <a:ea typeface="+mn-ea"/>
                    <a:cs typeface="+mn-cs"/>
                  </a:rPr>
                  <a:t>bfrgkl</a:t>
                </a:r>
              </a:p>
            </p:txBody>
          </p:sp>
          <p:sp>
            <p:nvSpPr>
              <p:cNvPr id="882831" name="Text Box 143"/>
              <p:cNvSpPr txBox="1">
                <a:spLocks noChangeArrowheads="1"/>
              </p:cNvSpPr>
              <p:nvPr/>
            </p:nvSpPr>
            <p:spPr bwMode="auto">
              <a:xfrm>
                <a:off x="3172" y="2675"/>
                <a:ext cx="2998" cy="756"/>
              </a:xfrm>
              <a:prstGeom prst="rect">
                <a:avLst/>
              </a:prstGeom>
              <a:noFill/>
              <a:ln w="12700">
                <a:noFill/>
                <a:miter lim="800000"/>
                <a:headEnd/>
                <a:tailEnd/>
              </a:ln>
              <a:effectLst>
                <a:outerShdw blurRad="63500" dist="71842" dir="2700000" algn="ctr" rotWithShape="0">
                  <a:schemeClr val="tx1">
                    <a:alpha val="74998"/>
                  </a:schemeClr>
                </a:outerShdw>
              </a:effectLst>
            </p:spPr>
            <p:txBody>
              <a:bodyPr>
                <a:spAutoFit/>
              </a:bodyPr>
              <a:lstStyle/>
              <a:p>
                <a:pPr algn="ctr">
                  <a:spcBef>
                    <a:spcPct val="50000"/>
                  </a:spcBef>
                  <a:defRPr/>
                </a:pPr>
                <a:r>
                  <a:rPr lang="en-US" sz="3600" b="1" dirty="0">
                    <a:ln>
                      <a:solidFill>
                        <a:srgbClr val="00FFFF"/>
                      </a:solidFill>
                    </a:ln>
                    <a:solidFill>
                      <a:srgbClr val="66FFFF"/>
                    </a:solidFill>
                    <a:latin typeface="Kruti Dev 010" pitchFamily="2" charset="0"/>
                    <a:ea typeface="+mn-ea"/>
                    <a:cs typeface="+mn-cs"/>
                  </a:rPr>
                  <a:t>lkekU;r% lkexzh leku gS ----</a:t>
                </a:r>
              </a:p>
            </p:txBody>
          </p:sp>
        </p:grpSp>
      </p:grpSp>
      <p:sp>
        <p:nvSpPr>
          <p:cNvPr id="882835" name="AutoShape 147" descr="Small checker board"/>
          <p:cNvSpPr>
            <a:spLocks noChangeArrowheads="1"/>
          </p:cNvSpPr>
          <p:nvPr/>
        </p:nvSpPr>
        <p:spPr bwMode="auto">
          <a:xfrm rot="-5410276">
            <a:off x="7096126" y="3917950"/>
            <a:ext cx="550862" cy="1239837"/>
          </a:xfrm>
          <a:prstGeom prst="rightArrow">
            <a:avLst>
              <a:gd name="adj1" fmla="val 50000"/>
              <a:gd name="adj2" fmla="val 25000"/>
            </a:avLst>
          </a:prstGeom>
          <a:pattFill prst="smCheck">
            <a:fgClr>
              <a:schemeClr val="accent1"/>
            </a:fgClr>
            <a:bgClr>
              <a:srgbClr val="FFFFFF"/>
            </a:bgClr>
          </a:pattFill>
          <a:ln w="12700">
            <a:solidFill>
              <a:schemeClr val="tx1"/>
            </a:solidFill>
            <a:miter lim="800000"/>
            <a:headEnd/>
            <a:tailEnd/>
          </a:ln>
          <a:effectLst>
            <a:outerShdw blurRad="63500" dist="63500" dir="2212194"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73782" name="Text Box 148"/>
          <p:cNvSpPr txBox="1">
            <a:spLocks noChangeArrowheads="1"/>
          </p:cNvSpPr>
          <p:nvPr/>
        </p:nvSpPr>
        <p:spPr bwMode="auto">
          <a:xfrm>
            <a:off x="9575800" y="7283450"/>
            <a:ext cx="3413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spcBef>
                <a:spcPct val="50000"/>
              </a:spcBef>
            </a:pPr>
            <a:r>
              <a:rPr lang="en-US" sz="1600" b="1">
                <a:latin typeface="Kruti Dev 010" charset="0"/>
              </a:rPr>
              <a:t>2</a:t>
            </a:r>
          </a:p>
        </p:txBody>
      </p:sp>
      <p:sp>
        <p:nvSpPr>
          <p:cNvPr id="882842" name="AutoShape 154"/>
          <p:cNvSpPr>
            <a:spLocks noChangeArrowheads="1"/>
          </p:cNvSpPr>
          <p:nvPr/>
        </p:nvSpPr>
        <p:spPr bwMode="auto">
          <a:xfrm>
            <a:off x="5340350" y="6034088"/>
            <a:ext cx="4025900" cy="822325"/>
          </a:xfrm>
          <a:prstGeom prst="roundRect">
            <a:avLst>
              <a:gd name="adj" fmla="val 16667"/>
            </a:avLst>
          </a:prstGeom>
          <a:noFill/>
          <a:ln w="57150">
            <a:solidFill>
              <a:schemeClr val="bg1"/>
            </a:solidFill>
            <a:round/>
            <a:headEnd/>
            <a:tailEnd/>
          </a:ln>
          <a:effectLst>
            <a:outerShdw blurRad="63500" dist="46662" dir="3284183" algn="ctr" rotWithShape="0">
              <a:schemeClr val="tx1">
                <a:alpha val="74997"/>
              </a:schemeClr>
            </a:outerShdw>
          </a:effectLst>
          <a:extLst>
            <a:ext uri="{909E8E84-426E-40dd-AFC4-6F175D3DCCD1}">
              <a14:hiddenFill xmlns:a14="http://schemas.microsoft.com/office/drawing/2010/main">
                <a:solidFill>
                  <a:srgbClr val="FFFFFF"/>
                </a:solidFill>
              </a14:hiddenFill>
            </a:ext>
          </a:extLst>
        </p:spPr>
        <p:txBody>
          <a:bodyPr wrap="none" anchor="ctr"/>
          <a:lstStyle/>
          <a:p>
            <a:pPr>
              <a:defRPr/>
            </a:pPr>
            <a:endParaRPr lang="en-US" dirty="0">
              <a:latin typeface="Kruti Dev 010" pitchFamily="2" charset="0"/>
              <a:ea typeface="+mn-ea"/>
              <a:cs typeface="+mn-cs"/>
            </a:endParaRPr>
          </a:p>
        </p:txBody>
      </p:sp>
      <p:sp>
        <p:nvSpPr>
          <p:cNvPr id="73784" name="Text Box 156"/>
          <p:cNvSpPr txBox="1">
            <a:spLocks noChangeArrowheads="1"/>
          </p:cNvSpPr>
          <p:nvPr/>
        </p:nvSpPr>
        <p:spPr bwMode="auto">
          <a:xfrm rot="-5400000">
            <a:off x="-1208881" y="3404394"/>
            <a:ext cx="56149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2800" b="1">
                <a:latin typeface="Kruti Dev 010" charset="0"/>
              </a:rPr>
              <a:t>bfrgkl ¼ƒ„½</a:t>
            </a:r>
            <a:endParaRPr lang="en-US" sz="2800">
              <a:latin typeface="Kruti Dev 010" charset="0"/>
            </a:endParaRPr>
          </a:p>
        </p:txBody>
      </p:sp>
      <p:grpSp>
        <p:nvGrpSpPr>
          <p:cNvPr id="5" name="Group 169"/>
          <p:cNvGrpSpPr>
            <a:grpSpLocks/>
          </p:cNvGrpSpPr>
          <p:nvPr/>
        </p:nvGrpSpPr>
        <p:grpSpPr bwMode="auto">
          <a:xfrm>
            <a:off x="3852863" y="3587750"/>
            <a:ext cx="5908675" cy="1555750"/>
            <a:chOff x="2427" y="2260"/>
            <a:chExt cx="3722" cy="980"/>
          </a:xfrm>
        </p:grpSpPr>
        <p:sp>
          <p:nvSpPr>
            <p:cNvPr id="73803" name="AutoShape 165"/>
            <p:cNvSpPr>
              <a:spLocks noChangeArrowheads="1"/>
            </p:cNvSpPr>
            <p:nvPr/>
          </p:nvSpPr>
          <p:spPr bwMode="auto">
            <a:xfrm>
              <a:off x="4643" y="2348"/>
              <a:ext cx="282" cy="272"/>
            </a:xfrm>
            <a:prstGeom prst="rightArrow">
              <a:avLst>
                <a:gd name="adj1" fmla="val 50000"/>
                <a:gd name="adj2" fmla="val 25919"/>
              </a:avLst>
            </a:prstGeom>
            <a:solidFill>
              <a:schemeClr val="hlink"/>
            </a:solidFill>
            <a:ln w="12700">
              <a:solidFill>
                <a:schemeClr val="tx1"/>
              </a:solidFill>
              <a:miter lim="800000"/>
              <a:headEnd/>
              <a:tailEnd/>
            </a:ln>
          </p:spPr>
          <p:txBody>
            <a:bodyPr wrap="none" anchor="ctr"/>
            <a:lstStyle/>
            <a:p>
              <a:pPr algn="ctr"/>
              <a:endParaRPr lang="en-US" sz="1800">
                <a:solidFill>
                  <a:schemeClr val="hlink"/>
                </a:solidFill>
                <a:latin typeface="Kruti Dev 010" charset="0"/>
              </a:endParaRPr>
            </a:p>
          </p:txBody>
        </p:sp>
        <p:grpSp>
          <p:nvGrpSpPr>
            <p:cNvPr id="73804" name="Group 168"/>
            <p:cNvGrpSpPr>
              <a:grpSpLocks/>
            </p:cNvGrpSpPr>
            <p:nvPr/>
          </p:nvGrpSpPr>
          <p:grpSpPr bwMode="auto">
            <a:xfrm>
              <a:off x="2427" y="2260"/>
              <a:ext cx="3722" cy="980"/>
              <a:chOff x="2427" y="2260"/>
              <a:chExt cx="3722" cy="980"/>
            </a:xfrm>
          </p:grpSpPr>
          <p:sp>
            <p:nvSpPr>
              <p:cNvPr id="882832" name="AutoShape 144" descr="Small checker board"/>
              <p:cNvSpPr>
                <a:spLocks noChangeArrowheads="1"/>
              </p:cNvSpPr>
              <p:nvPr/>
            </p:nvSpPr>
            <p:spPr bwMode="auto">
              <a:xfrm rot="9172787">
                <a:off x="2774" y="2449"/>
                <a:ext cx="667" cy="392"/>
              </a:xfrm>
              <a:prstGeom prst="rightArrow">
                <a:avLst>
                  <a:gd name="adj1" fmla="val 50000"/>
                  <a:gd name="adj2" fmla="val 42538"/>
                </a:avLst>
              </a:prstGeom>
              <a:pattFill prst="smCheck">
                <a:fgClr>
                  <a:schemeClr val="accent2"/>
                </a:fgClr>
                <a:bgClr>
                  <a:srgbClr val="FFFFFF"/>
                </a:bgClr>
              </a:pattFill>
              <a:ln w="12700">
                <a:solidFill>
                  <a:schemeClr val="tx1"/>
                </a:solidFill>
                <a:miter lim="800000"/>
                <a:headEnd/>
                <a:tailEnd/>
              </a:ln>
              <a:effectLst>
                <a:outerShdw blurRad="63500" dist="81320" dir="3080412"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882822" name="Text Box 134"/>
              <p:cNvSpPr txBox="1">
                <a:spLocks noChangeArrowheads="1"/>
              </p:cNvSpPr>
              <p:nvPr/>
            </p:nvSpPr>
            <p:spPr bwMode="auto">
              <a:xfrm>
                <a:off x="3207" y="2277"/>
                <a:ext cx="2942" cy="446"/>
              </a:xfrm>
              <a:prstGeom prst="rect">
                <a:avLst/>
              </a:prstGeom>
              <a:noFill/>
              <a:ln w="12700">
                <a:noFill/>
                <a:miter lim="800000"/>
                <a:headEnd/>
                <a:tailEnd/>
              </a:ln>
              <a:effectLst>
                <a:outerShdw blurRad="63500" dist="71842" dir="2700000" algn="ctr" rotWithShape="0">
                  <a:schemeClr val="tx1">
                    <a:alpha val="74998"/>
                  </a:schemeClr>
                </a:outerShdw>
              </a:effectLst>
            </p:spPr>
            <p:txBody>
              <a:bodyPr>
                <a:spAutoFit/>
              </a:bodyPr>
              <a:lstStyle/>
              <a:p>
                <a:pPr algn="ctr">
                  <a:spcBef>
                    <a:spcPct val="50000"/>
                  </a:spcBef>
                  <a:defRPr/>
                </a:pPr>
                <a:r>
                  <a:rPr lang="en-US" sz="4000" b="1" dirty="0">
                    <a:ln>
                      <a:solidFill>
                        <a:srgbClr val="FFFF00"/>
                      </a:solidFill>
                    </a:ln>
                    <a:solidFill>
                      <a:srgbClr val="FFF819"/>
                    </a:solidFill>
                    <a:latin typeface="Kruti Dev 010" pitchFamily="2" charset="0"/>
                    <a:ea typeface="+mn-ea"/>
                    <a:cs typeface="+mn-cs"/>
                  </a:rPr>
                  <a:t>„ ’</a:t>
                </a:r>
                <a:r>
                  <a:rPr lang="en-US" sz="4000" b="1" dirty="0" err="1">
                    <a:ln>
                      <a:solidFill>
                        <a:srgbClr val="FFFF00"/>
                      </a:solidFill>
                    </a:ln>
                    <a:solidFill>
                      <a:srgbClr val="FFF819"/>
                    </a:solidFill>
                    <a:latin typeface="Kruti Dev 010" pitchFamily="2" charset="0"/>
                    <a:ea typeface="+mn-ea"/>
                    <a:cs typeface="+mn-cs"/>
                  </a:rPr>
                  <a:t>kew,y</a:t>
                </a:r>
                <a:r>
                  <a:rPr lang="en-US" sz="4000" b="1" dirty="0">
                    <a:ln>
                      <a:solidFill>
                        <a:srgbClr val="FFFF00"/>
                      </a:solidFill>
                    </a:ln>
                    <a:solidFill>
                      <a:srgbClr val="FFF819"/>
                    </a:solidFill>
                    <a:latin typeface="Kruti Dev 010" pitchFamily="2" charset="0"/>
                    <a:ea typeface="+mn-ea"/>
                    <a:cs typeface="+mn-cs"/>
                  </a:rPr>
                  <a:t>      </a:t>
                </a:r>
                <a:r>
                  <a:rPr lang="en-US" sz="4000" b="1" dirty="0">
                    <a:ln>
                      <a:solidFill>
                        <a:srgbClr val="FFFF00"/>
                      </a:solidFill>
                    </a:ln>
                    <a:solidFill>
                      <a:srgbClr val="FFF819"/>
                    </a:solidFill>
                    <a:latin typeface="Kruti Dev 010"/>
                    <a:ea typeface="+mn-ea"/>
                    <a:cs typeface="+mn-cs"/>
                  </a:rPr>
                  <a:t>„ </a:t>
                </a:r>
                <a:r>
                  <a:rPr lang="en-US" sz="4000" b="1" dirty="0" err="1">
                    <a:ln>
                      <a:solidFill>
                        <a:srgbClr val="FFFF00"/>
                      </a:solidFill>
                    </a:ln>
                    <a:solidFill>
                      <a:srgbClr val="FFF819"/>
                    </a:solidFill>
                    <a:latin typeface="Kruti Dev 010" pitchFamily="2" charset="0"/>
                    <a:ea typeface="+mn-ea"/>
                    <a:cs typeface="+mn-cs"/>
                  </a:rPr>
                  <a:t>jktk</a:t>
                </a:r>
                <a:endParaRPr lang="en-US" sz="4000" b="1" dirty="0">
                  <a:ln>
                    <a:solidFill>
                      <a:srgbClr val="FFFF00"/>
                    </a:solidFill>
                  </a:ln>
                  <a:solidFill>
                    <a:srgbClr val="FFF819"/>
                  </a:solidFill>
                  <a:latin typeface="Kruti Dev 010" pitchFamily="2" charset="0"/>
                  <a:ea typeface="+mn-ea"/>
                  <a:cs typeface="+mn-cs"/>
                </a:endParaRPr>
              </a:p>
            </p:txBody>
          </p:sp>
          <p:sp>
            <p:nvSpPr>
              <p:cNvPr id="882855" name="Text Box 167"/>
              <p:cNvSpPr txBox="1">
                <a:spLocks noChangeArrowheads="1"/>
              </p:cNvSpPr>
              <p:nvPr/>
            </p:nvSpPr>
            <p:spPr bwMode="auto">
              <a:xfrm>
                <a:off x="2427" y="2260"/>
                <a:ext cx="395" cy="980"/>
              </a:xfrm>
              <a:prstGeom prst="rect">
                <a:avLst/>
              </a:prstGeom>
              <a:noFill/>
              <a:ln w="12700">
                <a:noFill/>
                <a:miter lim="800000"/>
                <a:headEnd/>
                <a:tailEnd/>
              </a:ln>
              <a:effectLst>
                <a:outerShdw blurRad="63500" dist="71842" dir="2700000" algn="ctr" rotWithShape="0">
                  <a:schemeClr val="tx1">
                    <a:alpha val="74998"/>
                  </a:schemeClr>
                </a:outerShdw>
              </a:effectLst>
            </p:spPr>
            <p:txBody>
              <a:bodyPr>
                <a:spAutoFit/>
              </a:bodyPr>
              <a:lstStyle/>
              <a:p>
                <a:pPr>
                  <a:spcBef>
                    <a:spcPct val="50000"/>
                  </a:spcBef>
                  <a:defRPr/>
                </a:pPr>
                <a:r>
                  <a:rPr lang="en-US" sz="9600" dirty="0">
                    <a:solidFill>
                      <a:schemeClr val="hlink"/>
                    </a:solidFill>
                    <a:latin typeface="Kruti Dev 010" pitchFamily="2" charset="0"/>
                    <a:ea typeface="+mn-ea"/>
                    <a:cs typeface="+mn-cs"/>
                  </a:rPr>
                  <a:t>}</a:t>
                </a:r>
              </a:p>
            </p:txBody>
          </p:sp>
        </p:grpSp>
      </p:grpSp>
      <p:grpSp>
        <p:nvGrpSpPr>
          <p:cNvPr id="73786" name="Group 82"/>
          <p:cNvGrpSpPr>
            <a:grpSpLocks/>
          </p:cNvGrpSpPr>
          <p:nvPr/>
        </p:nvGrpSpPr>
        <p:grpSpPr bwMode="auto">
          <a:xfrm>
            <a:off x="3251200" y="3009900"/>
            <a:ext cx="712788" cy="1658938"/>
            <a:chOff x="6153150" y="2946400"/>
            <a:chExt cx="901700" cy="1865313"/>
          </a:xfrm>
        </p:grpSpPr>
        <p:grpSp>
          <p:nvGrpSpPr>
            <p:cNvPr id="73791" name="Group 85"/>
            <p:cNvGrpSpPr>
              <a:grpSpLocks/>
            </p:cNvGrpSpPr>
            <p:nvPr/>
          </p:nvGrpSpPr>
          <p:grpSpPr bwMode="auto">
            <a:xfrm>
              <a:off x="6153150" y="3681413"/>
              <a:ext cx="901700" cy="947736"/>
              <a:chOff x="1557" y="1007"/>
              <a:chExt cx="2105" cy="1949"/>
            </a:xfrm>
          </p:grpSpPr>
          <p:grpSp>
            <p:nvGrpSpPr>
              <p:cNvPr id="73795" name="Group 87"/>
              <p:cNvGrpSpPr>
                <a:grpSpLocks/>
              </p:cNvGrpSpPr>
              <p:nvPr/>
            </p:nvGrpSpPr>
            <p:grpSpPr bwMode="auto">
              <a:xfrm>
                <a:off x="1557" y="1209"/>
                <a:ext cx="2105" cy="1421"/>
                <a:chOff x="578" y="2316"/>
                <a:chExt cx="2105" cy="1421"/>
              </a:xfrm>
            </p:grpSpPr>
            <p:sp>
              <p:nvSpPr>
                <p:cNvPr id="73801" name="Freeform 88" descr="Cork"/>
                <p:cNvSpPr>
                  <a:spLocks/>
                </p:cNvSpPr>
                <p:nvPr/>
              </p:nvSpPr>
              <p:spPr bwMode="auto">
                <a:xfrm>
                  <a:off x="633" y="2316"/>
                  <a:ext cx="2050" cy="256"/>
                </a:xfrm>
                <a:custGeom>
                  <a:avLst/>
                  <a:gdLst>
                    <a:gd name="T0" fmla="*/ 2147483647 w 592"/>
                    <a:gd name="T1" fmla="*/ 2147483647 h 90"/>
                    <a:gd name="T2" fmla="*/ 2147483647 w 592"/>
                    <a:gd name="T3" fmla="*/ 2147483647 h 90"/>
                    <a:gd name="T4" fmla="*/ 2147483647 w 592"/>
                    <a:gd name="T5" fmla="*/ 2147483647 h 90"/>
                    <a:gd name="T6" fmla="*/ 2147483647 w 592"/>
                    <a:gd name="T7" fmla="*/ 2147483647 h 90"/>
                    <a:gd name="T8" fmla="*/ 2147483647 w 592"/>
                    <a:gd name="T9" fmla="*/ 2147483647 h 90"/>
                    <a:gd name="T10" fmla="*/ 2147483647 w 592"/>
                    <a:gd name="T11" fmla="*/ 2147483647 h 90"/>
                    <a:gd name="T12" fmla="*/ 2147483647 w 592"/>
                    <a:gd name="T13" fmla="*/ 2147483647 h 90"/>
                    <a:gd name="T14" fmla="*/ 2147483647 w 592"/>
                    <a:gd name="T15" fmla="*/ 2147483647 h 90"/>
                    <a:gd name="T16" fmla="*/ 2147483647 w 592"/>
                    <a:gd name="T17" fmla="*/ 2147483647 h 90"/>
                    <a:gd name="T18" fmla="*/ 2147483647 w 592"/>
                    <a:gd name="T19" fmla="*/ 2147483647 h 90"/>
                    <a:gd name="T20" fmla="*/ 2147483647 w 592"/>
                    <a:gd name="T21" fmla="*/ 0 h 90"/>
                    <a:gd name="T22" fmla="*/ 2147483647 w 592"/>
                    <a:gd name="T23" fmla="*/ 2147483647 h 90"/>
                    <a:gd name="T24" fmla="*/ 2147483647 w 592"/>
                    <a:gd name="T25" fmla="*/ 2147483647 h 90"/>
                    <a:gd name="T26" fmla="*/ 2147483647 w 592"/>
                    <a:gd name="T27" fmla="*/ 2147483647 h 90"/>
                    <a:gd name="T28" fmla="*/ 2147483647 w 592"/>
                    <a:gd name="T29" fmla="*/ 2147483647 h 90"/>
                    <a:gd name="T30" fmla="*/ 2147483647 w 592"/>
                    <a:gd name="T31" fmla="*/ 2147483647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2"/>
                    <a:gd name="T49" fmla="*/ 0 h 90"/>
                    <a:gd name="T50" fmla="*/ 592 w 592"/>
                    <a:gd name="T51" fmla="*/ 90 h 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2" h="90">
                      <a:moveTo>
                        <a:pt x="8" y="90"/>
                      </a:moveTo>
                      <a:cubicBezTo>
                        <a:pt x="0" y="78"/>
                        <a:pt x="10" y="51"/>
                        <a:pt x="22" y="44"/>
                      </a:cubicBezTo>
                      <a:cubicBezTo>
                        <a:pt x="27" y="35"/>
                        <a:pt x="23" y="39"/>
                        <a:pt x="34" y="36"/>
                      </a:cubicBezTo>
                      <a:cubicBezTo>
                        <a:pt x="38" y="34"/>
                        <a:pt x="46" y="32"/>
                        <a:pt x="46" y="32"/>
                      </a:cubicBezTo>
                      <a:cubicBezTo>
                        <a:pt x="72" y="33"/>
                        <a:pt x="84" y="35"/>
                        <a:pt x="112" y="34"/>
                      </a:cubicBezTo>
                      <a:cubicBezTo>
                        <a:pt x="125" y="35"/>
                        <a:pt x="138" y="38"/>
                        <a:pt x="152" y="40"/>
                      </a:cubicBezTo>
                      <a:cubicBezTo>
                        <a:pt x="158" y="42"/>
                        <a:pt x="170" y="46"/>
                        <a:pt x="170" y="46"/>
                      </a:cubicBezTo>
                      <a:cubicBezTo>
                        <a:pt x="192" y="42"/>
                        <a:pt x="215" y="46"/>
                        <a:pt x="238" y="52"/>
                      </a:cubicBezTo>
                      <a:cubicBezTo>
                        <a:pt x="271" y="50"/>
                        <a:pt x="304" y="47"/>
                        <a:pt x="338" y="44"/>
                      </a:cubicBezTo>
                      <a:cubicBezTo>
                        <a:pt x="381" y="33"/>
                        <a:pt x="427" y="24"/>
                        <a:pt x="472" y="16"/>
                      </a:cubicBezTo>
                      <a:cubicBezTo>
                        <a:pt x="488" y="12"/>
                        <a:pt x="503" y="4"/>
                        <a:pt x="520" y="0"/>
                      </a:cubicBezTo>
                      <a:cubicBezTo>
                        <a:pt x="537" y="0"/>
                        <a:pt x="554" y="0"/>
                        <a:pt x="572" y="2"/>
                      </a:cubicBezTo>
                      <a:cubicBezTo>
                        <a:pt x="582" y="3"/>
                        <a:pt x="587" y="21"/>
                        <a:pt x="590" y="30"/>
                      </a:cubicBezTo>
                      <a:cubicBezTo>
                        <a:pt x="590" y="32"/>
                        <a:pt x="592" y="36"/>
                        <a:pt x="592" y="36"/>
                      </a:cubicBezTo>
                      <a:cubicBezTo>
                        <a:pt x="588" y="45"/>
                        <a:pt x="589" y="52"/>
                        <a:pt x="582" y="60"/>
                      </a:cubicBezTo>
                      <a:cubicBezTo>
                        <a:pt x="579" y="67"/>
                        <a:pt x="577" y="66"/>
                        <a:pt x="584" y="66"/>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73802" name="Freeform 89" descr="Cork"/>
                <p:cNvSpPr>
                  <a:spLocks/>
                </p:cNvSpPr>
                <p:nvPr/>
              </p:nvSpPr>
              <p:spPr bwMode="auto">
                <a:xfrm>
                  <a:off x="578" y="2506"/>
                  <a:ext cx="2074" cy="1231"/>
                </a:xfrm>
                <a:custGeom>
                  <a:avLst/>
                  <a:gdLst>
                    <a:gd name="T0" fmla="*/ 2147483647 w 599"/>
                    <a:gd name="T1" fmla="*/ 0 h 432"/>
                    <a:gd name="T2" fmla="*/ 2147483647 w 599"/>
                    <a:gd name="T3" fmla="*/ 2147483647 h 432"/>
                    <a:gd name="T4" fmla="*/ 2147483647 w 599"/>
                    <a:gd name="T5" fmla="*/ 2147483647 h 432"/>
                    <a:gd name="T6" fmla="*/ 2147483647 w 599"/>
                    <a:gd name="T7" fmla="*/ 2147483647 h 432"/>
                    <a:gd name="T8" fmla="*/ 2147483647 w 599"/>
                    <a:gd name="T9" fmla="*/ 2147483647 h 432"/>
                    <a:gd name="T10" fmla="*/ 2147483647 w 599"/>
                    <a:gd name="T11" fmla="*/ 2147483647 h 432"/>
                    <a:gd name="T12" fmla="*/ 2147483647 w 599"/>
                    <a:gd name="T13" fmla="*/ 2147483647 h 432"/>
                    <a:gd name="T14" fmla="*/ 2147483647 w 599"/>
                    <a:gd name="T15" fmla="*/ 2147483647 h 432"/>
                    <a:gd name="T16" fmla="*/ 2147483647 w 599"/>
                    <a:gd name="T17" fmla="*/ 2147483647 h 432"/>
                    <a:gd name="T18" fmla="*/ 2147483647 w 599"/>
                    <a:gd name="T19" fmla="*/ 2147483647 h 432"/>
                    <a:gd name="T20" fmla="*/ 2147483647 w 599"/>
                    <a:gd name="T21" fmla="*/ 2147483647 h 432"/>
                    <a:gd name="T22" fmla="*/ 2147483647 w 599"/>
                    <a:gd name="T23" fmla="*/ 2147483647 h 432"/>
                    <a:gd name="T24" fmla="*/ 2147483647 w 599"/>
                    <a:gd name="T25" fmla="*/ 2147483647 h 432"/>
                    <a:gd name="T26" fmla="*/ 2147483647 w 599"/>
                    <a:gd name="T27" fmla="*/ 2147483647 h 432"/>
                    <a:gd name="T28" fmla="*/ 2147483647 w 599"/>
                    <a:gd name="T29" fmla="*/ 2147483647 h 432"/>
                    <a:gd name="T30" fmla="*/ 2147483647 w 599"/>
                    <a:gd name="T31" fmla="*/ 2147483647 h 432"/>
                    <a:gd name="T32" fmla="*/ 2147483647 w 599"/>
                    <a:gd name="T33" fmla="*/ 2147483647 h 432"/>
                    <a:gd name="T34" fmla="*/ 2147483647 w 599"/>
                    <a:gd name="T35" fmla="*/ 2147483647 h 432"/>
                    <a:gd name="T36" fmla="*/ 2147483647 w 599"/>
                    <a:gd name="T37" fmla="*/ 2147483647 h 432"/>
                    <a:gd name="T38" fmla="*/ 2147483647 w 599"/>
                    <a:gd name="T39" fmla="*/ 2147483647 h 432"/>
                    <a:gd name="T40" fmla="*/ 2147483647 w 599"/>
                    <a:gd name="T41" fmla="*/ 2147483647 h 432"/>
                    <a:gd name="T42" fmla="*/ 2147483647 w 599"/>
                    <a:gd name="T43" fmla="*/ 2147483647 h 432"/>
                    <a:gd name="T44" fmla="*/ 2147483647 w 599"/>
                    <a:gd name="T45" fmla="*/ 2147483647 h 432"/>
                    <a:gd name="T46" fmla="*/ 2147483647 w 599"/>
                    <a:gd name="T47" fmla="*/ 2147483647 h 432"/>
                    <a:gd name="T48" fmla="*/ 2147483647 w 599"/>
                    <a:gd name="T49" fmla="*/ 2147483647 h 432"/>
                    <a:gd name="T50" fmla="*/ 2147483647 w 599"/>
                    <a:gd name="T51" fmla="*/ 2147483647 h 432"/>
                    <a:gd name="T52" fmla="*/ 2147483647 w 599"/>
                    <a:gd name="T53" fmla="*/ 2147483647 h 432"/>
                    <a:gd name="T54" fmla="*/ 2147483647 w 599"/>
                    <a:gd name="T55" fmla="*/ 2147483647 h 432"/>
                    <a:gd name="T56" fmla="*/ 2147483647 w 599"/>
                    <a:gd name="T57" fmla="*/ 2147483647 h 432"/>
                    <a:gd name="T58" fmla="*/ 2147483647 w 599"/>
                    <a:gd name="T59" fmla="*/ 2147483647 h 432"/>
                    <a:gd name="T60" fmla="*/ 2147483647 w 599"/>
                    <a:gd name="T61" fmla="*/ 2147483647 h 4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99"/>
                    <a:gd name="T94" fmla="*/ 0 h 432"/>
                    <a:gd name="T95" fmla="*/ 599 w 599"/>
                    <a:gd name="T96" fmla="*/ 432 h 4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99" h="432">
                      <a:moveTo>
                        <a:pt x="599" y="0"/>
                      </a:moveTo>
                      <a:cubicBezTo>
                        <a:pt x="597" y="2"/>
                        <a:pt x="596" y="4"/>
                        <a:pt x="595" y="6"/>
                      </a:cubicBezTo>
                      <a:cubicBezTo>
                        <a:pt x="593" y="7"/>
                        <a:pt x="590" y="8"/>
                        <a:pt x="589" y="10"/>
                      </a:cubicBezTo>
                      <a:cubicBezTo>
                        <a:pt x="587" y="11"/>
                        <a:pt x="585" y="23"/>
                        <a:pt x="585" y="24"/>
                      </a:cubicBezTo>
                      <a:cubicBezTo>
                        <a:pt x="575" y="45"/>
                        <a:pt x="570" y="72"/>
                        <a:pt x="557" y="92"/>
                      </a:cubicBezTo>
                      <a:cubicBezTo>
                        <a:pt x="551" y="130"/>
                        <a:pt x="537" y="171"/>
                        <a:pt x="525" y="208"/>
                      </a:cubicBezTo>
                      <a:cubicBezTo>
                        <a:pt x="523" y="228"/>
                        <a:pt x="519" y="246"/>
                        <a:pt x="515" y="266"/>
                      </a:cubicBezTo>
                      <a:cubicBezTo>
                        <a:pt x="511" y="294"/>
                        <a:pt x="511" y="322"/>
                        <a:pt x="505" y="350"/>
                      </a:cubicBezTo>
                      <a:cubicBezTo>
                        <a:pt x="503" y="368"/>
                        <a:pt x="503" y="385"/>
                        <a:pt x="495" y="402"/>
                      </a:cubicBezTo>
                      <a:cubicBezTo>
                        <a:pt x="492" y="416"/>
                        <a:pt x="474" y="420"/>
                        <a:pt x="461" y="422"/>
                      </a:cubicBezTo>
                      <a:cubicBezTo>
                        <a:pt x="440" y="416"/>
                        <a:pt x="450" y="419"/>
                        <a:pt x="433" y="414"/>
                      </a:cubicBezTo>
                      <a:cubicBezTo>
                        <a:pt x="429" y="412"/>
                        <a:pt x="421" y="410"/>
                        <a:pt x="421" y="410"/>
                      </a:cubicBezTo>
                      <a:cubicBezTo>
                        <a:pt x="410" y="394"/>
                        <a:pt x="414" y="367"/>
                        <a:pt x="425" y="352"/>
                      </a:cubicBezTo>
                      <a:cubicBezTo>
                        <a:pt x="426" y="347"/>
                        <a:pt x="431" y="342"/>
                        <a:pt x="431" y="338"/>
                      </a:cubicBezTo>
                      <a:cubicBezTo>
                        <a:pt x="429" y="328"/>
                        <a:pt x="405" y="328"/>
                        <a:pt x="405" y="328"/>
                      </a:cubicBezTo>
                      <a:cubicBezTo>
                        <a:pt x="392" y="315"/>
                        <a:pt x="365" y="319"/>
                        <a:pt x="347" y="316"/>
                      </a:cubicBezTo>
                      <a:cubicBezTo>
                        <a:pt x="268" y="322"/>
                        <a:pt x="188" y="334"/>
                        <a:pt x="113" y="360"/>
                      </a:cubicBezTo>
                      <a:cubicBezTo>
                        <a:pt x="101" y="377"/>
                        <a:pt x="116" y="356"/>
                        <a:pt x="103" y="368"/>
                      </a:cubicBezTo>
                      <a:cubicBezTo>
                        <a:pt x="99" y="370"/>
                        <a:pt x="90" y="387"/>
                        <a:pt x="87" y="392"/>
                      </a:cubicBezTo>
                      <a:cubicBezTo>
                        <a:pt x="94" y="431"/>
                        <a:pt x="75" y="417"/>
                        <a:pt x="53" y="432"/>
                      </a:cubicBezTo>
                      <a:cubicBezTo>
                        <a:pt x="44" y="429"/>
                        <a:pt x="36" y="426"/>
                        <a:pt x="29" y="422"/>
                      </a:cubicBezTo>
                      <a:cubicBezTo>
                        <a:pt x="24" y="419"/>
                        <a:pt x="17" y="414"/>
                        <a:pt x="17" y="414"/>
                      </a:cubicBezTo>
                      <a:cubicBezTo>
                        <a:pt x="12" y="399"/>
                        <a:pt x="16" y="404"/>
                        <a:pt x="7" y="398"/>
                      </a:cubicBezTo>
                      <a:cubicBezTo>
                        <a:pt x="0" y="388"/>
                        <a:pt x="5" y="380"/>
                        <a:pt x="11" y="372"/>
                      </a:cubicBezTo>
                      <a:cubicBezTo>
                        <a:pt x="8" y="357"/>
                        <a:pt x="13" y="347"/>
                        <a:pt x="17" y="334"/>
                      </a:cubicBezTo>
                      <a:cubicBezTo>
                        <a:pt x="19" y="311"/>
                        <a:pt x="19" y="283"/>
                        <a:pt x="27" y="262"/>
                      </a:cubicBezTo>
                      <a:cubicBezTo>
                        <a:pt x="28" y="237"/>
                        <a:pt x="32" y="212"/>
                        <a:pt x="29" y="188"/>
                      </a:cubicBezTo>
                      <a:cubicBezTo>
                        <a:pt x="31" y="167"/>
                        <a:pt x="27" y="146"/>
                        <a:pt x="31" y="126"/>
                      </a:cubicBezTo>
                      <a:cubicBezTo>
                        <a:pt x="29" y="108"/>
                        <a:pt x="27" y="99"/>
                        <a:pt x="29" y="82"/>
                      </a:cubicBezTo>
                      <a:cubicBezTo>
                        <a:pt x="26" y="64"/>
                        <a:pt x="23" y="47"/>
                        <a:pt x="21" y="30"/>
                      </a:cubicBezTo>
                      <a:cubicBezTo>
                        <a:pt x="23" y="10"/>
                        <a:pt x="28" y="9"/>
                        <a:pt x="19" y="14"/>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grpSp>
          <p:sp>
            <p:nvSpPr>
              <p:cNvPr id="73796" name="Freeform 91"/>
              <p:cNvSpPr>
                <a:spLocks/>
              </p:cNvSpPr>
              <p:nvPr/>
            </p:nvSpPr>
            <p:spPr bwMode="auto">
              <a:xfrm>
                <a:off x="1616" y="2649"/>
                <a:ext cx="88" cy="277"/>
              </a:xfrm>
              <a:custGeom>
                <a:avLst/>
                <a:gdLst>
                  <a:gd name="T0" fmla="*/ 218 w 85"/>
                  <a:gd name="T1" fmla="*/ 3 h 318"/>
                  <a:gd name="T2" fmla="*/ 190 w 85"/>
                  <a:gd name="T3" fmla="*/ 3 h 318"/>
                  <a:gd name="T4" fmla="*/ 144 w 85"/>
                  <a:gd name="T5" fmla="*/ 3 h 318"/>
                  <a:gd name="T6" fmla="*/ 165 w 85"/>
                  <a:gd name="T7" fmla="*/ 3 h 318"/>
                  <a:gd name="T8" fmla="*/ 190 w 85"/>
                  <a:gd name="T9" fmla="*/ 3 h 318"/>
                  <a:gd name="T10" fmla="*/ 113 w 85"/>
                  <a:gd name="T11" fmla="*/ 3 h 318"/>
                  <a:gd name="T12" fmla="*/ 113 w 85"/>
                  <a:gd name="T13" fmla="*/ 3 h 318"/>
                  <a:gd name="T14" fmla="*/ 144 w 85"/>
                  <a:gd name="T15" fmla="*/ 3 h 318"/>
                  <a:gd name="T16" fmla="*/ 86 w 85"/>
                  <a:gd name="T17" fmla="*/ 3 h 318"/>
                  <a:gd name="T18" fmla="*/ 113 w 85"/>
                  <a:gd name="T19" fmla="*/ 3 h 318"/>
                  <a:gd name="T20" fmla="*/ 144 w 85"/>
                  <a:gd name="T21" fmla="*/ 3 h 318"/>
                  <a:gd name="T22" fmla="*/ 113 w 85"/>
                  <a:gd name="T23" fmla="*/ 3 h 318"/>
                  <a:gd name="T24" fmla="*/ 144 w 85"/>
                  <a:gd name="T25" fmla="*/ 3 h 318"/>
                  <a:gd name="T26" fmla="*/ 113 w 85"/>
                  <a:gd name="T27" fmla="*/ 3 h 318"/>
                  <a:gd name="T28" fmla="*/ 144 w 85"/>
                  <a:gd name="T29" fmla="*/ 3 h 318"/>
                  <a:gd name="T30" fmla="*/ 165 w 85"/>
                  <a:gd name="T31" fmla="*/ 3 h 318"/>
                  <a:gd name="T32" fmla="*/ 218 w 85"/>
                  <a:gd name="T33" fmla="*/ 3 h 318"/>
                  <a:gd name="T34" fmla="*/ 241 w 85"/>
                  <a:gd name="T35" fmla="*/ 3 h 318"/>
                  <a:gd name="T36" fmla="*/ 218 w 85"/>
                  <a:gd name="T37" fmla="*/ 3 h 318"/>
                  <a:gd name="T38" fmla="*/ 190 w 85"/>
                  <a:gd name="T39" fmla="*/ 3 h 318"/>
                  <a:gd name="T40" fmla="*/ 165 w 85"/>
                  <a:gd name="T41" fmla="*/ 3 h 318"/>
                  <a:gd name="T42" fmla="*/ 113 w 85"/>
                  <a:gd name="T43" fmla="*/ 3 h 318"/>
                  <a:gd name="T44" fmla="*/ 86 w 85"/>
                  <a:gd name="T45" fmla="*/ 3 h 318"/>
                  <a:gd name="T46" fmla="*/ 65 w 85"/>
                  <a:gd name="T47" fmla="*/ 3 h 318"/>
                  <a:gd name="T48" fmla="*/ 5 w 85"/>
                  <a:gd name="T49" fmla="*/ 3 h 318"/>
                  <a:gd name="T50" fmla="*/ 113 w 85"/>
                  <a:gd name="T51" fmla="*/ 3 h 318"/>
                  <a:gd name="T52" fmla="*/ 190 w 85"/>
                  <a:gd name="T53" fmla="*/ 3 h 318"/>
                  <a:gd name="T54" fmla="*/ 218 w 85"/>
                  <a:gd name="T55" fmla="*/ 3 h 318"/>
                  <a:gd name="T56" fmla="*/ 190 w 85"/>
                  <a:gd name="T57" fmla="*/ 3 h 318"/>
                  <a:gd name="T58" fmla="*/ 190 w 85"/>
                  <a:gd name="T59" fmla="*/ 3 h 318"/>
                  <a:gd name="T60" fmla="*/ 144 w 85"/>
                  <a:gd name="T61" fmla="*/ 3 h 318"/>
                  <a:gd name="T62" fmla="*/ 65 w 85"/>
                  <a:gd name="T63" fmla="*/ 3 h 318"/>
                  <a:gd name="T64" fmla="*/ 113 w 85"/>
                  <a:gd name="T65" fmla="*/ 3 h 318"/>
                  <a:gd name="T66" fmla="*/ 165 w 85"/>
                  <a:gd name="T67" fmla="*/ 3 h 318"/>
                  <a:gd name="T68" fmla="*/ 218 w 85"/>
                  <a:gd name="T69" fmla="*/ 3 h 3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318"/>
                  <a:gd name="T107" fmla="*/ 85 w 85"/>
                  <a:gd name="T108" fmla="*/ 318 h 3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318">
                    <a:moveTo>
                      <a:pt x="72" y="153"/>
                    </a:moveTo>
                    <a:cubicBezTo>
                      <a:pt x="69" y="125"/>
                      <a:pt x="70" y="96"/>
                      <a:pt x="64" y="69"/>
                    </a:cubicBezTo>
                    <a:cubicBezTo>
                      <a:pt x="61" y="58"/>
                      <a:pt x="57" y="43"/>
                      <a:pt x="47" y="43"/>
                    </a:cubicBezTo>
                    <a:cubicBezTo>
                      <a:pt x="37" y="43"/>
                      <a:pt x="55" y="69"/>
                      <a:pt x="55" y="69"/>
                    </a:cubicBezTo>
                    <a:cubicBezTo>
                      <a:pt x="58" y="55"/>
                      <a:pt x="67" y="40"/>
                      <a:pt x="64" y="27"/>
                    </a:cubicBezTo>
                    <a:cubicBezTo>
                      <a:pt x="61" y="17"/>
                      <a:pt x="41" y="0"/>
                      <a:pt x="38" y="10"/>
                    </a:cubicBezTo>
                    <a:cubicBezTo>
                      <a:pt x="30" y="27"/>
                      <a:pt x="61" y="111"/>
                      <a:pt x="38" y="43"/>
                    </a:cubicBezTo>
                    <a:cubicBezTo>
                      <a:pt x="46" y="96"/>
                      <a:pt x="56" y="134"/>
                      <a:pt x="47" y="187"/>
                    </a:cubicBezTo>
                    <a:cubicBezTo>
                      <a:pt x="41" y="178"/>
                      <a:pt x="31" y="171"/>
                      <a:pt x="30" y="161"/>
                    </a:cubicBezTo>
                    <a:cubicBezTo>
                      <a:pt x="28" y="149"/>
                      <a:pt x="26" y="128"/>
                      <a:pt x="38" y="128"/>
                    </a:cubicBezTo>
                    <a:cubicBezTo>
                      <a:pt x="49" y="128"/>
                      <a:pt x="47" y="172"/>
                      <a:pt x="47" y="161"/>
                    </a:cubicBezTo>
                    <a:cubicBezTo>
                      <a:pt x="47" y="141"/>
                      <a:pt x="38" y="121"/>
                      <a:pt x="38" y="102"/>
                    </a:cubicBezTo>
                    <a:cubicBezTo>
                      <a:pt x="38" y="84"/>
                      <a:pt x="47" y="135"/>
                      <a:pt x="47" y="153"/>
                    </a:cubicBezTo>
                    <a:cubicBezTo>
                      <a:pt x="47" y="164"/>
                      <a:pt x="38" y="130"/>
                      <a:pt x="38" y="119"/>
                    </a:cubicBezTo>
                    <a:cubicBezTo>
                      <a:pt x="38" y="110"/>
                      <a:pt x="44" y="135"/>
                      <a:pt x="47" y="144"/>
                    </a:cubicBezTo>
                    <a:cubicBezTo>
                      <a:pt x="49" y="152"/>
                      <a:pt x="52" y="161"/>
                      <a:pt x="55" y="170"/>
                    </a:cubicBezTo>
                    <a:cubicBezTo>
                      <a:pt x="73" y="83"/>
                      <a:pt x="55" y="148"/>
                      <a:pt x="72" y="203"/>
                    </a:cubicBezTo>
                    <a:cubicBezTo>
                      <a:pt x="74" y="211"/>
                      <a:pt x="77" y="220"/>
                      <a:pt x="80" y="229"/>
                    </a:cubicBezTo>
                    <a:cubicBezTo>
                      <a:pt x="77" y="245"/>
                      <a:pt x="85" y="269"/>
                      <a:pt x="72" y="279"/>
                    </a:cubicBezTo>
                    <a:cubicBezTo>
                      <a:pt x="66" y="282"/>
                      <a:pt x="39" y="202"/>
                      <a:pt x="64" y="271"/>
                    </a:cubicBezTo>
                    <a:cubicBezTo>
                      <a:pt x="61" y="285"/>
                      <a:pt x="66" y="305"/>
                      <a:pt x="55" y="313"/>
                    </a:cubicBezTo>
                    <a:cubicBezTo>
                      <a:pt x="46" y="318"/>
                      <a:pt x="40" y="297"/>
                      <a:pt x="38" y="288"/>
                    </a:cubicBezTo>
                    <a:cubicBezTo>
                      <a:pt x="31" y="260"/>
                      <a:pt x="32" y="231"/>
                      <a:pt x="30" y="203"/>
                    </a:cubicBezTo>
                    <a:cubicBezTo>
                      <a:pt x="27" y="217"/>
                      <a:pt x="35" y="241"/>
                      <a:pt x="22" y="246"/>
                    </a:cubicBezTo>
                    <a:cubicBezTo>
                      <a:pt x="10" y="250"/>
                      <a:pt x="6" y="224"/>
                      <a:pt x="5" y="212"/>
                    </a:cubicBezTo>
                    <a:cubicBezTo>
                      <a:pt x="0" y="173"/>
                      <a:pt x="15" y="167"/>
                      <a:pt x="38" y="144"/>
                    </a:cubicBezTo>
                    <a:cubicBezTo>
                      <a:pt x="46" y="152"/>
                      <a:pt x="58" y="158"/>
                      <a:pt x="64" y="170"/>
                    </a:cubicBezTo>
                    <a:cubicBezTo>
                      <a:pt x="70" y="185"/>
                      <a:pt x="72" y="203"/>
                      <a:pt x="72" y="220"/>
                    </a:cubicBezTo>
                    <a:cubicBezTo>
                      <a:pt x="72" y="231"/>
                      <a:pt x="66" y="198"/>
                      <a:pt x="64" y="187"/>
                    </a:cubicBezTo>
                    <a:cubicBezTo>
                      <a:pt x="78" y="124"/>
                      <a:pt x="84" y="73"/>
                      <a:pt x="64" y="10"/>
                    </a:cubicBezTo>
                    <a:cubicBezTo>
                      <a:pt x="58" y="18"/>
                      <a:pt x="54" y="28"/>
                      <a:pt x="47" y="35"/>
                    </a:cubicBezTo>
                    <a:cubicBezTo>
                      <a:pt x="40" y="40"/>
                      <a:pt x="23" y="34"/>
                      <a:pt x="22" y="43"/>
                    </a:cubicBezTo>
                    <a:cubicBezTo>
                      <a:pt x="19" y="60"/>
                      <a:pt x="38" y="94"/>
                      <a:pt x="38" y="94"/>
                    </a:cubicBezTo>
                    <a:cubicBezTo>
                      <a:pt x="57" y="39"/>
                      <a:pt x="38" y="80"/>
                      <a:pt x="55" y="136"/>
                    </a:cubicBezTo>
                    <a:cubicBezTo>
                      <a:pt x="57" y="143"/>
                      <a:pt x="66" y="147"/>
                      <a:pt x="72" y="153"/>
                    </a:cubicBezTo>
                    <a:close/>
                  </a:path>
                </a:pathLst>
              </a:custGeom>
              <a:solidFill>
                <a:schemeClr val="bg2"/>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73797" name="Freeform 92"/>
              <p:cNvSpPr>
                <a:spLocks/>
              </p:cNvSpPr>
              <p:nvPr/>
            </p:nvSpPr>
            <p:spPr bwMode="auto">
              <a:xfrm>
                <a:off x="1635" y="2647"/>
                <a:ext cx="109" cy="309"/>
              </a:xfrm>
              <a:custGeom>
                <a:avLst/>
                <a:gdLst>
                  <a:gd name="T0" fmla="*/ 1 w 105"/>
                  <a:gd name="T1" fmla="*/ 0 h 354"/>
                  <a:gd name="T2" fmla="*/ 306 w 105"/>
                  <a:gd name="T3" fmla="*/ 3 h 354"/>
                  <a:gd name="T4" fmla="*/ 240 w 105"/>
                  <a:gd name="T5" fmla="*/ 3 h 354"/>
                  <a:gd name="T6" fmla="*/ 276 w 105"/>
                  <a:gd name="T7" fmla="*/ 3 h 354"/>
                  <a:gd name="T8" fmla="*/ 276 w 105"/>
                  <a:gd name="T9" fmla="*/ 3 h 354"/>
                  <a:gd name="T10" fmla="*/ 321 w 105"/>
                  <a:gd name="T11" fmla="*/ 3 h 354"/>
                  <a:gd name="T12" fmla="*/ 321 w 105"/>
                  <a:gd name="T13" fmla="*/ 3 h 354"/>
                  <a:gd name="T14" fmla="*/ 276 w 105"/>
                  <a:gd name="T15" fmla="*/ 4 h 354"/>
                  <a:gd name="T16" fmla="*/ 227 w 105"/>
                  <a:gd name="T17" fmla="*/ 4 h 354"/>
                  <a:gd name="T18" fmla="*/ 52 w 105"/>
                  <a:gd name="T19" fmla="*/ 3 h 354"/>
                  <a:gd name="T20" fmla="*/ 12 w 105"/>
                  <a:gd name="T21" fmla="*/ 3 h 354"/>
                  <a:gd name="T22" fmla="*/ 52 w 105"/>
                  <a:gd name="T23" fmla="*/ 3 h 354"/>
                  <a:gd name="T24" fmla="*/ 9 w 105"/>
                  <a:gd name="T25" fmla="*/ 3 h 354"/>
                  <a:gd name="T26" fmla="*/ 64 w 105"/>
                  <a:gd name="T27" fmla="*/ 3 h 354"/>
                  <a:gd name="T28" fmla="*/ 6 w 105"/>
                  <a:gd name="T29" fmla="*/ 3 h 354"/>
                  <a:gd name="T30" fmla="*/ 1 w 105"/>
                  <a:gd name="T31" fmla="*/ 0 h 3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5"/>
                  <a:gd name="T49" fmla="*/ 0 h 354"/>
                  <a:gd name="T50" fmla="*/ 105 w 105"/>
                  <a:gd name="T51" fmla="*/ 354 h 3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5" h="354">
                    <a:moveTo>
                      <a:pt x="1" y="0"/>
                    </a:moveTo>
                    <a:cubicBezTo>
                      <a:pt x="19" y="11"/>
                      <a:pt x="67" y="3"/>
                      <a:pt x="92" y="5"/>
                    </a:cubicBezTo>
                    <a:cubicBezTo>
                      <a:pt x="87" y="16"/>
                      <a:pt x="83" y="22"/>
                      <a:pt x="73" y="29"/>
                    </a:cubicBezTo>
                    <a:cubicBezTo>
                      <a:pt x="76" y="39"/>
                      <a:pt x="80" y="50"/>
                      <a:pt x="84" y="61"/>
                    </a:cubicBezTo>
                    <a:cubicBezTo>
                      <a:pt x="80" y="89"/>
                      <a:pt x="73" y="118"/>
                      <a:pt x="84" y="146"/>
                    </a:cubicBezTo>
                    <a:cubicBezTo>
                      <a:pt x="86" y="158"/>
                      <a:pt x="89" y="158"/>
                      <a:pt x="97" y="168"/>
                    </a:cubicBezTo>
                    <a:cubicBezTo>
                      <a:pt x="101" y="194"/>
                      <a:pt x="99" y="212"/>
                      <a:pt x="97" y="240"/>
                    </a:cubicBezTo>
                    <a:cubicBezTo>
                      <a:pt x="103" y="261"/>
                      <a:pt x="105" y="319"/>
                      <a:pt x="84" y="336"/>
                    </a:cubicBezTo>
                    <a:cubicBezTo>
                      <a:pt x="80" y="347"/>
                      <a:pt x="79" y="351"/>
                      <a:pt x="68" y="354"/>
                    </a:cubicBezTo>
                    <a:cubicBezTo>
                      <a:pt x="38" y="351"/>
                      <a:pt x="24" y="348"/>
                      <a:pt x="14" y="320"/>
                    </a:cubicBezTo>
                    <a:cubicBezTo>
                      <a:pt x="12" y="307"/>
                      <a:pt x="7" y="294"/>
                      <a:pt x="12" y="282"/>
                    </a:cubicBezTo>
                    <a:cubicBezTo>
                      <a:pt x="7" y="269"/>
                      <a:pt x="10" y="257"/>
                      <a:pt x="14" y="245"/>
                    </a:cubicBezTo>
                    <a:cubicBezTo>
                      <a:pt x="2" y="199"/>
                      <a:pt x="13" y="146"/>
                      <a:pt x="9" y="98"/>
                    </a:cubicBezTo>
                    <a:cubicBezTo>
                      <a:pt x="11" y="79"/>
                      <a:pt x="13" y="62"/>
                      <a:pt x="20" y="45"/>
                    </a:cubicBezTo>
                    <a:cubicBezTo>
                      <a:pt x="17" y="29"/>
                      <a:pt x="20" y="18"/>
                      <a:pt x="6" y="13"/>
                    </a:cubicBezTo>
                    <a:cubicBezTo>
                      <a:pt x="0" y="3"/>
                      <a:pt x="1" y="8"/>
                      <a:pt x="1" y="0"/>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73798" name="Freeform 93"/>
              <p:cNvSpPr>
                <a:spLocks/>
              </p:cNvSpPr>
              <p:nvPr/>
            </p:nvSpPr>
            <p:spPr bwMode="auto">
              <a:xfrm>
                <a:off x="3008" y="2583"/>
                <a:ext cx="155" cy="328"/>
              </a:xfrm>
              <a:custGeom>
                <a:avLst/>
                <a:gdLst>
                  <a:gd name="T0" fmla="*/ 496 w 149"/>
                  <a:gd name="T1" fmla="*/ 3 h 376"/>
                  <a:gd name="T2" fmla="*/ 472 w 149"/>
                  <a:gd name="T3" fmla="*/ 3 h 376"/>
                  <a:gd name="T4" fmla="*/ 438 w 149"/>
                  <a:gd name="T5" fmla="*/ 3 h 376"/>
                  <a:gd name="T6" fmla="*/ 432 w 149"/>
                  <a:gd name="T7" fmla="*/ 3 h 376"/>
                  <a:gd name="T8" fmla="*/ 369 w 149"/>
                  <a:gd name="T9" fmla="*/ 3 h 376"/>
                  <a:gd name="T10" fmla="*/ 291 w 149"/>
                  <a:gd name="T11" fmla="*/ 3 h 376"/>
                  <a:gd name="T12" fmla="*/ 234 w 149"/>
                  <a:gd name="T13" fmla="*/ 4 h 376"/>
                  <a:gd name="T14" fmla="*/ 196 w 149"/>
                  <a:gd name="T15" fmla="*/ 4 h 376"/>
                  <a:gd name="T16" fmla="*/ 62 w 149"/>
                  <a:gd name="T17" fmla="*/ 4 h 376"/>
                  <a:gd name="T18" fmla="*/ 2 w 149"/>
                  <a:gd name="T19" fmla="*/ 4 h 376"/>
                  <a:gd name="T20" fmla="*/ 5 w 149"/>
                  <a:gd name="T21" fmla="*/ 3 h 376"/>
                  <a:gd name="T22" fmla="*/ 8 w 149"/>
                  <a:gd name="T23" fmla="*/ 3 h 376"/>
                  <a:gd name="T24" fmla="*/ 70 w 149"/>
                  <a:gd name="T25" fmla="*/ 3 h 376"/>
                  <a:gd name="T26" fmla="*/ 117 w 149"/>
                  <a:gd name="T27" fmla="*/ 3 h 376"/>
                  <a:gd name="T28" fmla="*/ 149 w 149"/>
                  <a:gd name="T29" fmla="*/ 3 h 376"/>
                  <a:gd name="T30" fmla="*/ 283 w 149"/>
                  <a:gd name="T31" fmla="*/ 3 h 376"/>
                  <a:gd name="T32" fmla="*/ 432 w 149"/>
                  <a:gd name="T33" fmla="*/ 3 h 376"/>
                  <a:gd name="T34" fmla="*/ 496 w 149"/>
                  <a:gd name="T35" fmla="*/ 3 h 3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9"/>
                  <a:gd name="T55" fmla="*/ 0 h 376"/>
                  <a:gd name="T56" fmla="*/ 149 w 149"/>
                  <a:gd name="T57" fmla="*/ 376 h 3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9" h="376">
                    <a:moveTo>
                      <a:pt x="141" y="20"/>
                    </a:moveTo>
                    <a:cubicBezTo>
                      <a:pt x="135" y="47"/>
                      <a:pt x="136" y="74"/>
                      <a:pt x="133" y="103"/>
                    </a:cubicBezTo>
                    <a:cubicBezTo>
                      <a:pt x="131" y="112"/>
                      <a:pt x="127" y="120"/>
                      <a:pt x="125" y="130"/>
                    </a:cubicBezTo>
                    <a:cubicBezTo>
                      <a:pt x="124" y="133"/>
                      <a:pt x="122" y="140"/>
                      <a:pt x="122" y="140"/>
                    </a:cubicBezTo>
                    <a:cubicBezTo>
                      <a:pt x="126" y="171"/>
                      <a:pt x="121" y="215"/>
                      <a:pt x="104" y="244"/>
                    </a:cubicBezTo>
                    <a:cubicBezTo>
                      <a:pt x="98" y="263"/>
                      <a:pt x="102" y="306"/>
                      <a:pt x="82" y="314"/>
                    </a:cubicBezTo>
                    <a:cubicBezTo>
                      <a:pt x="78" y="326"/>
                      <a:pt x="66" y="361"/>
                      <a:pt x="66" y="362"/>
                    </a:cubicBezTo>
                    <a:cubicBezTo>
                      <a:pt x="62" y="362"/>
                      <a:pt x="59" y="363"/>
                      <a:pt x="56" y="364"/>
                    </a:cubicBezTo>
                    <a:cubicBezTo>
                      <a:pt x="43" y="376"/>
                      <a:pt x="36" y="371"/>
                      <a:pt x="18" y="370"/>
                    </a:cubicBezTo>
                    <a:cubicBezTo>
                      <a:pt x="12" y="363"/>
                      <a:pt x="8" y="356"/>
                      <a:pt x="2" y="351"/>
                    </a:cubicBezTo>
                    <a:cubicBezTo>
                      <a:pt x="0" y="336"/>
                      <a:pt x="0" y="329"/>
                      <a:pt x="5" y="316"/>
                    </a:cubicBezTo>
                    <a:cubicBezTo>
                      <a:pt x="7" y="287"/>
                      <a:pt x="1" y="247"/>
                      <a:pt x="8" y="220"/>
                    </a:cubicBezTo>
                    <a:cubicBezTo>
                      <a:pt x="9" y="211"/>
                      <a:pt x="21" y="199"/>
                      <a:pt x="21" y="199"/>
                    </a:cubicBezTo>
                    <a:cubicBezTo>
                      <a:pt x="22" y="168"/>
                      <a:pt x="17" y="133"/>
                      <a:pt x="34" y="106"/>
                    </a:cubicBezTo>
                    <a:cubicBezTo>
                      <a:pt x="36" y="95"/>
                      <a:pt x="42" y="74"/>
                      <a:pt x="42" y="74"/>
                    </a:cubicBezTo>
                    <a:cubicBezTo>
                      <a:pt x="45" y="3"/>
                      <a:pt x="33" y="0"/>
                      <a:pt x="80" y="18"/>
                    </a:cubicBezTo>
                    <a:cubicBezTo>
                      <a:pt x="108" y="14"/>
                      <a:pt x="99" y="13"/>
                      <a:pt x="122" y="18"/>
                    </a:cubicBezTo>
                    <a:cubicBezTo>
                      <a:pt x="144" y="22"/>
                      <a:pt x="149" y="28"/>
                      <a:pt x="141" y="20"/>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73799" name="Freeform 94"/>
              <p:cNvSpPr>
                <a:spLocks/>
              </p:cNvSpPr>
              <p:nvPr/>
            </p:nvSpPr>
            <p:spPr bwMode="auto">
              <a:xfrm>
                <a:off x="1714" y="1020"/>
                <a:ext cx="99" cy="440"/>
              </a:xfrm>
              <a:custGeom>
                <a:avLst/>
                <a:gdLst>
                  <a:gd name="T0" fmla="*/ 68 w 96"/>
                  <a:gd name="T1" fmla="*/ 6 h 504"/>
                  <a:gd name="T2" fmla="*/ 161 w 96"/>
                  <a:gd name="T3" fmla="*/ 7 h 504"/>
                  <a:gd name="T4" fmla="*/ 192 w 96"/>
                  <a:gd name="T5" fmla="*/ 6 h 504"/>
                  <a:gd name="T6" fmla="*/ 192 w 96"/>
                  <a:gd name="T7" fmla="*/ 3 h 504"/>
                  <a:gd name="T8" fmla="*/ 237 w 96"/>
                  <a:gd name="T9" fmla="*/ 3 h 504"/>
                  <a:gd name="T10" fmla="*/ 255 w 96"/>
                  <a:gd name="T11" fmla="*/ 3 h 504"/>
                  <a:gd name="T12" fmla="*/ 237 w 96"/>
                  <a:gd name="T13" fmla="*/ 3 h 504"/>
                  <a:gd name="T14" fmla="*/ 206 w 96"/>
                  <a:gd name="T15" fmla="*/ 3 h 504"/>
                  <a:gd name="T16" fmla="*/ 74 w 96"/>
                  <a:gd name="T17" fmla="*/ 3 h 504"/>
                  <a:gd name="T18" fmla="*/ 68 w 96"/>
                  <a:gd name="T19" fmla="*/ 3 h 504"/>
                  <a:gd name="T20" fmla="*/ 80 w 96"/>
                  <a:gd name="T21" fmla="*/ 4 h 504"/>
                  <a:gd name="T22" fmla="*/ 104 w 96"/>
                  <a:gd name="T23" fmla="*/ 5 h 504"/>
                  <a:gd name="T24" fmla="*/ 64 w 96"/>
                  <a:gd name="T25" fmla="*/ 6 h 504"/>
                  <a:gd name="T26" fmla="*/ 68 w 96"/>
                  <a:gd name="T27" fmla="*/ 6 h 5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
                  <a:gd name="T43" fmla="*/ 0 h 504"/>
                  <a:gd name="T44" fmla="*/ 96 w 96"/>
                  <a:gd name="T45" fmla="*/ 504 h 5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6" h="504">
                    <a:moveTo>
                      <a:pt x="26" y="486"/>
                    </a:moveTo>
                    <a:cubicBezTo>
                      <a:pt x="50" y="492"/>
                      <a:pt x="38" y="489"/>
                      <a:pt x="61" y="494"/>
                    </a:cubicBezTo>
                    <a:cubicBezTo>
                      <a:pt x="69" y="480"/>
                      <a:pt x="66" y="465"/>
                      <a:pt x="72" y="451"/>
                    </a:cubicBezTo>
                    <a:cubicBezTo>
                      <a:pt x="77" y="408"/>
                      <a:pt x="82" y="366"/>
                      <a:pt x="72" y="323"/>
                    </a:cubicBezTo>
                    <a:cubicBezTo>
                      <a:pt x="73" y="288"/>
                      <a:pt x="75" y="247"/>
                      <a:pt x="88" y="214"/>
                    </a:cubicBezTo>
                    <a:cubicBezTo>
                      <a:pt x="93" y="179"/>
                      <a:pt x="89" y="192"/>
                      <a:pt x="96" y="174"/>
                    </a:cubicBezTo>
                    <a:cubicBezTo>
                      <a:pt x="94" y="116"/>
                      <a:pt x="92" y="96"/>
                      <a:pt x="88" y="51"/>
                    </a:cubicBezTo>
                    <a:cubicBezTo>
                      <a:pt x="90" y="21"/>
                      <a:pt x="89" y="26"/>
                      <a:pt x="77" y="6"/>
                    </a:cubicBezTo>
                    <a:cubicBezTo>
                      <a:pt x="43" y="8"/>
                      <a:pt x="39" y="0"/>
                      <a:pt x="29" y="25"/>
                    </a:cubicBezTo>
                    <a:cubicBezTo>
                      <a:pt x="31" y="56"/>
                      <a:pt x="37" y="90"/>
                      <a:pt x="26" y="121"/>
                    </a:cubicBezTo>
                    <a:cubicBezTo>
                      <a:pt x="49" y="199"/>
                      <a:pt x="0" y="279"/>
                      <a:pt x="32" y="363"/>
                    </a:cubicBezTo>
                    <a:cubicBezTo>
                      <a:pt x="33" y="379"/>
                      <a:pt x="34" y="390"/>
                      <a:pt x="40" y="406"/>
                    </a:cubicBezTo>
                    <a:cubicBezTo>
                      <a:pt x="34" y="428"/>
                      <a:pt x="29" y="450"/>
                      <a:pt x="24" y="473"/>
                    </a:cubicBezTo>
                    <a:cubicBezTo>
                      <a:pt x="25" y="479"/>
                      <a:pt x="44" y="504"/>
                      <a:pt x="26" y="486"/>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73800" name="Freeform 95"/>
              <p:cNvSpPr>
                <a:spLocks/>
              </p:cNvSpPr>
              <p:nvPr/>
            </p:nvSpPr>
            <p:spPr bwMode="auto">
              <a:xfrm>
                <a:off x="3431" y="1007"/>
                <a:ext cx="156" cy="358"/>
              </a:xfrm>
              <a:custGeom>
                <a:avLst/>
                <a:gdLst>
                  <a:gd name="T0" fmla="*/ 5 w 150"/>
                  <a:gd name="T1" fmla="*/ 5 h 410"/>
                  <a:gd name="T2" fmla="*/ 141 w 150"/>
                  <a:gd name="T3" fmla="*/ 5 h 410"/>
                  <a:gd name="T4" fmla="*/ 281 w 150"/>
                  <a:gd name="T5" fmla="*/ 5 h 410"/>
                  <a:gd name="T6" fmla="*/ 329 w 150"/>
                  <a:gd name="T7" fmla="*/ 4 h 410"/>
                  <a:gd name="T8" fmla="*/ 402 w 150"/>
                  <a:gd name="T9" fmla="*/ 3 h 410"/>
                  <a:gd name="T10" fmla="*/ 450 w 150"/>
                  <a:gd name="T11" fmla="*/ 3 h 410"/>
                  <a:gd name="T12" fmla="*/ 475 w 150"/>
                  <a:gd name="T13" fmla="*/ 3 h 410"/>
                  <a:gd name="T14" fmla="*/ 487 w 150"/>
                  <a:gd name="T15" fmla="*/ 3 h 410"/>
                  <a:gd name="T16" fmla="*/ 506 w 150"/>
                  <a:gd name="T17" fmla="*/ 3 h 410"/>
                  <a:gd name="T18" fmla="*/ 513 w 150"/>
                  <a:gd name="T19" fmla="*/ 3 h 410"/>
                  <a:gd name="T20" fmla="*/ 456 w 150"/>
                  <a:gd name="T21" fmla="*/ 0 h 410"/>
                  <a:gd name="T22" fmla="*/ 329 w 150"/>
                  <a:gd name="T23" fmla="*/ 3 h 410"/>
                  <a:gd name="T24" fmla="*/ 270 w 150"/>
                  <a:gd name="T25" fmla="*/ 3 h 410"/>
                  <a:gd name="T26" fmla="*/ 233 w 150"/>
                  <a:gd name="T27" fmla="*/ 3 h 410"/>
                  <a:gd name="T28" fmla="*/ 201 w 150"/>
                  <a:gd name="T29" fmla="*/ 3 h 410"/>
                  <a:gd name="T30" fmla="*/ 147 w 150"/>
                  <a:gd name="T31" fmla="*/ 3 h 410"/>
                  <a:gd name="T32" fmla="*/ 141 w 150"/>
                  <a:gd name="T33" fmla="*/ 3 h 410"/>
                  <a:gd name="T34" fmla="*/ 116 w 150"/>
                  <a:gd name="T35" fmla="*/ 3 h 410"/>
                  <a:gd name="T36" fmla="*/ 108 w 150"/>
                  <a:gd name="T37" fmla="*/ 3 h 410"/>
                  <a:gd name="T38" fmla="*/ 96 w 150"/>
                  <a:gd name="T39" fmla="*/ 3 h 410"/>
                  <a:gd name="T40" fmla="*/ 58 w 150"/>
                  <a:gd name="T41" fmla="*/ 4 h 410"/>
                  <a:gd name="T42" fmla="*/ 10 w 150"/>
                  <a:gd name="T43" fmla="*/ 5 h 410"/>
                  <a:gd name="T44" fmla="*/ 2 w 150"/>
                  <a:gd name="T45" fmla="*/ 5 h 410"/>
                  <a:gd name="T46" fmla="*/ 5 w 150"/>
                  <a:gd name="T47" fmla="*/ 5 h 4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0"/>
                  <a:gd name="T73" fmla="*/ 0 h 410"/>
                  <a:gd name="T74" fmla="*/ 150 w 150"/>
                  <a:gd name="T75" fmla="*/ 410 h 41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0" h="410">
                    <a:moveTo>
                      <a:pt x="5" y="381"/>
                    </a:moveTo>
                    <a:cubicBezTo>
                      <a:pt x="18" y="394"/>
                      <a:pt x="19" y="403"/>
                      <a:pt x="40" y="410"/>
                    </a:cubicBezTo>
                    <a:cubicBezTo>
                      <a:pt x="55" y="408"/>
                      <a:pt x="66" y="407"/>
                      <a:pt x="80" y="402"/>
                    </a:cubicBezTo>
                    <a:cubicBezTo>
                      <a:pt x="98" y="383"/>
                      <a:pt x="80" y="405"/>
                      <a:pt x="93" y="362"/>
                    </a:cubicBezTo>
                    <a:cubicBezTo>
                      <a:pt x="101" y="335"/>
                      <a:pt x="109" y="307"/>
                      <a:pt x="114" y="280"/>
                    </a:cubicBezTo>
                    <a:cubicBezTo>
                      <a:pt x="111" y="260"/>
                      <a:pt x="115" y="232"/>
                      <a:pt x="128" y="216"/>
                    </a:cubicBezTo>
                    <a:cubicBezTo>
                      <a:pt x="130" y="207"/>
                      <a:pt x="136" y="192"/>
                      <a:pt x="136" y="192"/>
                    </a:cubicBezTo>
                    <a:cubicBezTo>
                      <a:pt x="136" y="167"/>
                      <a:pt x="135" y="141"/>
                      <a:pt x="138" y="117"/>
                    </a:cubicBezTo>
                    <a:cubicBezTo>
                      <a:pt x="138" y="111"/>
                      <a:pt x="144" y="101"/>
                      <a:pt x="144" y="101"/>
                    </a:cubicBezTo>
                    <a:cubicBezTo>
                      <a:pt x="144" y="86"/>
                      <a:pt x="150" y="63"/>
                      <a:pt x="146" y="48"/>
                    </a:cubicBezTo>
                    <a:cubicBezTo>
                      <a:pt x="144" y="30"/>
                      <a:pt x="144" y="11"/>
                      <a:pt x="130" y="0"/>
                    </a:cubicBezTo>
                    <a:cubicBezTo>
                      <a:pt x="117" y="6"/>
                      <a:pt x="105" y="7"/>
                      <a:pt x="93" y="13"/>
                    </a:cubicBezTo>
                    <a:cubicBezTo>
                      <a:pt x="84" y="27"/>
                      <a:pt x="91" y="38"/>
                      <a:pt x="77" y="53"/>
                    </a:cubicBezTo>
                    <a:cubicBezTo>
                      <a:pt x="83" y="77"/>
                      <a:pt x="81" y="118"/>
                      <a:pt x="66" y="138"/>
                    </a:cubicBezTo>
                    <a:cubicBezTo>
                      <a:pt x="63" y="146"/>
                      <a:pt x="59" y="153"/>
                      <a:pt x="58" y="162"/>
                    </a:cubicBezTo>
                    <a:cubicBezTo>
                      <a:pt x="53" y="185"/>
                      <a:pt x="58" y="199"/>
                      <a:pt x="42" y="216"/>
                    </a:cubicBezTo>
                    <a:cubicBezTo>
                      <a:pt x="41" y="219"/>
                      <a:pt x="41" y="222"/>
                      <a:pt x="40" y="226"/>
                    </a:cubicBezTo>
                    <a:cubicBezTo>
                      <a:pt x="38" y="228"/>
                      <a:pt x="34" y="229"/>
                      <a:pt x="34" y="232"/>
                    </a:cubicBezTo>
                    <a:cubicBezTo>
                      <a:pt x="32" y="237"/>
                      <a:pt x="33" y="244"/>
                      <a:pt x="32" y="250"/>
                    </a:cubicBezTo>
                    <a:cubicBezTo>
                      <a:pt x="31" y="252"/>
                      <a:pt x="30" y="255"/>
                      <a:pt x="29" y="258"/>
                    </a:cubicBezTo>
                    <a:cubicBezTo>
                      <a:pt x="26" y="290"/>
                      <a:pt x="20" y="317"/>
                      <a:pt x="16" y="349"/>
                    </a:cubicBezTo>
                    <a:cubicBezTo>
                      <a:pt x="14" y="359"/>
                      <a:pt x="17" y="372"/>
                      <a:pt x="10" y="381"/>
                    </a:cubicBezTo>
                    <a:cubicBezTo>
                      <a:pt x="7" y="383"/>
                      <a:pt x="5" y="386"/>
                      <a:pt x="2" y="386"/>
                    </a:cubicBezTo>
                    <a:cubicBezTo>
                      <a:pt x="0" y="386"/>
                      <a:pt x="4" y="382"/>
                      <a:pt x="5" y="381"/>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grpSp>
        <p:grpSp>
          <p:nvGrpSpPr>
            <p:cNvPr id="73792" name="Group 98"/>
            <p:cNvGrpSpPr>
              <a:grpSpLocks/>
            </p:cNvGrpSpPr>
            <p:nvPr/>
          </p:nvGrpSpPr>
          <p:grpSpPr bwMode="auto">
            <a:xfrm>
              <a:off x="6175375" y="2946400"/>
              <a:ext cx="671513" cy="1865313"/>
              <a:chOff x="3914" y="1840"/>
              <a:chExt cx="423" cy="1175"/>
            </a:xfrm>
          </p:grpSpPr>
          <p:sp>
            <p:nvSpPr>
              <p:cNvPr id="86" name="Rectangle 96"/>
              <p:cNvSpPr>
                <a:spLocks noChangeArrowheads="1"/>
              </p:cNvSpPr>
              <p:nvPr/>
            </p:nvSpPr>
            <p:spPr bwMode="auto">
              <a:xfrm>
                <a:off x="3929" y="1840"/>
                <a:ext cx="114" cy="325"/>
              </a:xfrm>
              <a:prstGeom prst="rect">
                <a:avLst/>
              </a:prstGeom>
              <a:noFill/>
              <a:ln>
                <a:noFill/>
              </a:ln>
              <a:effectLst>
                <a:outerShdw blurRad="63500" dist="46662" dir="2115817" algn="ctr" rotWithShape="0">
                  <a:schemeClr val="bg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spAutoFit/>
              </a:bodyPr>
              <a:lstStyle/>
              <a:p>
                <a:pPr>
                  <a:defRPr/>
                </a:pPr>
                <a:endParaRPr lang="en-US" sz="2400" i="1" dirty="0">
                  <a:solidFill>
                    <a:srgbClr val="FFFFFF"/>
                  </a:solidFill>
                  <a:latin typeface="Kruti Dev 010" pitchFamily="2" charset="0"/>
                  <a:ea typeface="+mn-ea"/>
                  <a:cs typeface="+mn-cs"/>
                </a:endParaRPr>
              </a:p>
            </p:txBody>
          </p:sp>
          <p:sp>
            <p:nvSpPr>
              <p:cNvPr id="87" name="Rectangle 97"/>
              <p:cNvSpPr>
                <a:spLocks noChangeArrowheads="1"/>
              </p:cNvSpPr>
              <p:nvPr/>
            </p:nvSpPr>
            <p:spPr bwMode="auto">
              <a:xfrm>
                <a:off x="3914" y="2341"/>
                <a:ext cx="423" cy="674"/>
              </a:xfrm>
              <a:prstGeom prst="rect">
                <a:avLst/>
              </a:prstGeom>
              <a:noFill/>
              <a:ln>
                <a:noFill/>
              </a:ln>
              <a:effectLst>
                <a:outerShdw blurRad="63500" dist="46662" dir="2115817" algn="ctr" rotWithShape="0">
                  <a:schemeClr val="bg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spAutoFit/>
              </a:bodyPr>
              <a:lstStyle/>
              <a:p>
                <a:pPr>
                  <a:defRPr/>
                </a:pPr>
                <a:r>
                  <a:rPr lang="en-US" sz="2800" i="1" dirty="0">
                    <a:solidFill>
                      <a:srgbClr val="000000"/>
                    </a:solidFill>
                    <a:latin typeface="Kruti Dev 010" pitchFamily="2" charset="0"/>
                  </a:rPr>
                  <a:t>Mh</a:t>
                </a:r>
              </a:p>
              <a:p>
                <a:pPr>
                  <a:defRPr/>
                </a:pPr>
                <a:r>
                  <a:rPr lang="en-US" sz="2800" i="1" dirty="0">
                    <a:solidFill>
                      <a:srgbClr val="000000"/>
                    </a:solidFill>
                    <a:latin typeface="Kruti Dev 010" pitchFamily="2" charset="0"/>
                  </a:rPr>
                  <a:t>lh</a:t>
                </a:r>
                <a:endParaRPr lang="en-US" sz="2000" i="1" dirty="0">
                  <a:solidFill>
                    <a:srgbClr val="000000"/>
                  </a:solidFill>
                  <a:latin typeface="Kruti Dev 010" pitchFamily="2" charset="0"/>
                </a:endParaRPr>
              </a:p>
            </p:txBody>
          </p:sp>
        </p:grpSp>
      </p:grpSp>
      <p:sp>
        <p:nvSpPr>
          <p:cNvPr id="90" name="Rectangle 109"/>
          <p:cNvSpPr>
            <a:spLocks noChangeArrowheads="1"/>
          </p:cNvSpPr>
          <p:nvPr/>
        </p:nvSpPr>
        <p:spPr bwMode="auto">
          <a:xfrm>
            <a:off x="5296613" y="2530420"/>
            <a:ext cx="4349750" cy="828432"/>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gn="ctr">
              <a:lnSpc>
                <a:spcPct val="50000"/>
              </a:lnSpc>
              <a:spcBef>
                <a:spcPct val="50000"/>
              </a:spcBef>
              <a:defRPr/>
            </a:pPr>
            <a:r>
              <a:rPr lang="en-US" sz="4800" b="1" i="1" dirty="0">
                <a:ln>
                  <a:solidFill>
                    <a:schemeClr val="bg1"/>
                  </a:solidFill>
                </a:ln>
                <a:solidFill>
                  <a:schemeClr val="bg1"/>
                </a:solidFill>
                <a:latin typeface="Kruti Dev 010" pitchFamily="2" charset="0"/>
              </a:rPr>
              <a:t>iqLrdsa fu;ksftr djuk</a:t>
            </a:r>
            <a:endParaRPr lang="en-US" sz="2400" b="1" u="sng" dirty="0">
              <a:ln>
                <a:solidFill>
                  <a:schemeClr val="bg1"/>
                </a:solidFill>
              </a:ln>
              <a:solidFill>
                <a:schemeClr val="bg1"/>
              </a:solidFill>
              <a:latin typeface="Kruti Dev 010" pitchFamily="2" charset="0"/>
            </a:endParaRPr>
          </a:p>
        </p:txBody>
      </p:sp>
      <p:sp>
        <p:nvSpPr>
          <p:cNvPr id="91" name="Rectangle 291"/>
          <p:cNvSpPr>
            <a:spLocks noChangeArrowheads="1"/>
          </p:cNvSpPr>
          <p:nvPr/>
        </p:nvSpPr>
        <p:spPr bwMode="auto">
          <a:xfrm>
            <a:off x="6430963" y="363538"/>
            <a:ext cx="3282950" cy="2182812"/>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ctr">
              <a:lnSpc>
                <a:spcPct val="110000"/>
              </a:lnSpc>
              <a:spcBef>
                <a:spcPts val="600"/>
              </a:spcBef>
              <a:defRPr/>
            </a:pPr>
            <a:r>
              <a:rPr lang="en-US" sz="4000" b="1" i="1" dirty="0">
                <a:solidFill>
                  <a:schemeClr val="bg1"/>
                </a:solidFill>
                <a:latin typeface="Kruti Dev 010" pitchFamily="2" charset="0"/>
              </a:rPr>
              <a:t>iqjkus fu;e dh iqLrdsa </a:t>
            </a:r>
          </a:p>
          <a:p>
            <a:pPr algn="ctr">
              <a:lnSpc>
                <a:spcPct val="110000"/>
              </a:lnSpc>
              <a:spcBef>
                <a:spcPts val="600"/>
              </a:spcBef>
              <a:defRPr/>
            </a:pPr>
            <a:r>
              <a:rPr lang="en-US" sz="4000" b="1" i="1" dirty="0">
                <a:solidFill>
                  <a:schemeClr val="bg1"/>
                </a:solidFill>
                <a:latin typeface="Kruti Dev 010" pitchFamily="2" charset="0"/>
              </a:rPr>
              <a:t>fu;ksftr djuk</a:t>
            </a:r>
            <a:endParaRPr lang="en-US" sz="4000" b="1" u="sng" dirty="0">
              <a:solidFill>
                <a:schemeClr val="bg1"/>
              </a:solidFill>
              <a:latin typeface="Kruti Dev 010" pitchFamily="2" charset="0"/>
            </a:endParaRPr>
          </a:p>
        </p:txBody>
      </p:sp>
      <p:sp>
        <p:nvSpPr>
          <p:cNvPr id="92" name="Text Box 85"/>
          <p:cNvSpPr txBox="1">
            <a:spLocks noChangeArrowheads="1"/>
          </p:cNvSpPr>
          <p:nvPr/>
        </p:nvSpPr>
        <p:spPr bwMode="auto">
          <a:xfrm>
            <a:off x="5378450" y="6008906"/>
            <a:ext cx="3956050" cy="954107"/>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p>
            <a:pPr algn="ctr">
              <a:spcBef>
                <a:spcPts val="0"/>
              </a:spcBef>
              <a:defRPr/>
            </a:pPr>
            <a:r>
              <a:rPr lang="en-US" sz="2800" b="1" dirty="0">
                <a:ln>
                  <a:solidFill>
                    <a:schemeClr val="bg1"/>
                  </a:solidFill>
                </a:ln>
                <a:solidFill>
                  <a:schemeClr val="bg1"/>
                </a:solidFill>
                <a:latin typeface="Kruti Dev 010" pitchFamily="2" charset="0"/>
                <a:ea typeface="+mn-ea"/>
                <a:cs typeface="+mn-cs"/>
              </a:rPr>
              <a:t>vuqekur % ckbZcy dky[kaM</a:t>
            </a:r>
          </a:p>
          <a:p>
            <a:pPr algn="ctr">
              <a:spcBef>
                <a:spcPts val="0"/>
              </a:spcBef>
              <a:defRPr/>
            </a:pPr>
            <a:r>
              <a:rPr lang="en-US" sz="2800" b="1" dirty="0">
                <a:ln>
                  <a:solidFill>
                    <a:schemeClr val="bg1"/>
                  </a:solidFill>
                </a:ln>
                <a:solidFill>
                  <a:schemeClr val="bg1"/>
                </a:solidFill>
                <a:latin typeface="Kruti Dev 010" pitchFamily="2" charset="0"/>
                <a:ea typeface="+mn-ea"/>
                <a:cs typeface="+mn-cs"/>
              </a:rPr>
              <a:t>‹</a:t>
            </a:r>
            <a:r>
              <a:rPr lang="en-US" sz="2800" b="1" dirty="0">
                <a:ln>
                  <a:solidFill>
                    <a:schemeClr val="bg1"/>
                  </a:solidFill>
                </a:ln>
                <a:solidFill>
                  <a:schemeClr val="bg1"/>
                </a:solidFill>
                <a:latin typeface="Kruti Dev 010"/>
                <a:ea typeface="+mn-ea"/>
                <a:cs typeface="+mn-cs"/>
              </a:rPr>
              <a:t>‰Œ</a:t>
            </a:r>
            <a:r>
              <a:rPr lang="en-US" sz="2800" b="1" dirty="0">
                <a:ln>
                  <a:solidFill>
                    <a:schemeClr val="bg1"/>
                  </a:solidFill>
                </a:ln>
                <a:solidFill>
                  <a:schemeClr val="bg1"/>
                </a:solidFill>
                <a:latin typeface="Kruti Dev 010" pitchFamily="2" charset="0"/>
                <a:ea typeface="+mn-ea"/>
                <a:cs typeface="+mn-cs"/>
              </a:rPr>
              <a:t> ch-lh- ls ‡</a:t>
            </a:r>
            <a:r>
              <a:rPr lang="en-US" sz="2800" b="1" dirty="0">
                <a:ln>
                  <a:solidFill>
                    <a:schemeClr val="bg1"/>
                  </a:solidFill>
                </a:ln>
                <a:solidFill>
                  <a:schemeClr val="bg1"/>
                </a:solidFill>
                <a:latin typeface="Kruti Dev 010"/>
                <a:ea typeface="+mn-ea"/>
                <a:cs typeface="+mn-cs"/>
              </a:rPr>
              <a:t>‡Œ</a:t>
            </a:r>
            <a:r>
              <a:rPr lang="en-US" sz="2800" b="1" dirty="0">
                <a:ln>
                  <a:solidFill>
                    <a:schemeClr val="bg1"/>
                  </a:solidFill>
                </a:ln>
                <a:solidFill>
                  <a:schemeClr val="bg1"/>
                </a:solidFill>
                <a:latin typeface="Kruti Dev 010" pitchFamily="2" charset="0"/>
                <a:ea typeface="+mn-ea"/>
                <a:cs typeface="+mn-cs"/>
              </a:rPr>
              <a:t> ch-lh-</a:t>
            </a:r>
          </a:p>
        </p:txBody>
      </p:sp>
      <p:pic>
        <p:nvPicPr>
          <p:cNvPr id="73790" name="Picture 53"/>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446588" y="204788"/>
            <a:ext cx="2095500" cy="1358900"/>
          </a:xfrm>
          <a:prstGeom prst="rect">
            <a:avLst/>
          </a:prstGeom>
          <a:noFill/>
          <a:ln w="76200">
            <a:solidFill>
              <a:srgbClr val="0000FF"/>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3000"/>
                                        <p:tgtEl>
                                          <p:spTgt spid="3"/>
                                        </p:tgtEl>
                                      </p:cBhvr>
                                    </p:animEffect>
                                  </p:childTnLst>
                                </p:cTn>
                              </p:par>
                            </p:childTnLst>
                          </p:cTn>
                        </p:par>
                        <p:par>
                          <p:cTn id="8" fill="hold" nodeType="afterGroup">
                            <p:stCondLst>
                              <p:cond delay="3000"/>
                            </p:stCondLst>
                            <p:childTnLst>
                              <p:par>
                                <p:cTn id="9" presetID="22" presetClass="entr" presetSubtype="4" fill="hold" grpId="0" nodeType="afterEffect">
                                  <p:stCondLst>
                                    <p:cond delay="0"/>
                                  </p:stCondLst>
                                  <p:childTnLst>
                                    <p:set>
                                      <p:cBhvr>
                                        <p:cTn id="10" dur="1" fill="hold">
                                          <p:stCondLst>
                                            <p:cond delay="0"/>
                                          </p:stCondLst>
                                        </p:cTn>
                                        <p:tgtEl>
                                          <p:spTgt spid="882835"/>
                                        </p:tgtEl>
                                        <p:attrNameLst>
                                          <p:attrName>style.visibility</p:attrName>
                                        </p:attrNameLst>
                                      </p:cBhvr>
                                      <p:to>
                                        <p:strVal val="visible"/>
                                      </p:to>
                                    </p:set>
                                    <p:animEffect transition="in" filter="wipe(down)">
                                      <p:cBhvr>
                                        <p:cTn id="11" dur="500"/>
                                        <p:tgtEl>
                                          <p:spTgt spid="882835"/>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2"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right)">
                                      <p:cBhvr>
                                        <p:cTn id="16"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283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5777" name="Group 86"/>
          <p:cNvGrpSpPr>
            <a:grpSpLocks/>
          </p:cNvGrpSpPr>
          <p:nvPr/>
        </p:nvGrpSpPr>
        <p:grpSpPr bwMode="auto">
          <a:xfrm>
            <a:off x="1006475" y="204788"/>
            <a:ext cx="8907463" cy="7507287"/>
            <a:chOff x="1006475" y="204788"/>
            <a:chExt cx="8907463" cy="7507287"/>
          </a:xfrm>
        </p:grpSpPr>
        <p:sp>
          <p:nvSpPr>
            <p:cNvPr id="75778" name="Rectangle 53"/>
            <p:cNvSpPr>
              <a:spLocks noChangeArrowheads="1"/>
            </p:cNvSpPr>
            <p:nvPr/>
          </p:nvSpPr>
          <p:spPr bwMode="auto">
            <a:xfrm>
              <a:off x="4979988" y="1119188"/>
              <a:ext cx="4708525" cy="61499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Kruti Dev 010" charset="0"/>
              </a:endParaRPr>
            </a:p>
          </p:txBody>
        </p:sp>
        <p:pic>
          <p:nvPicPr>
            <p:cNvPr id="75779" name="Picture 54"/>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967288" y="404813"/>
              <a:ext cx="4738687" cy="691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0" name="Rectangle 55"/>
            <p:cNvSpPr>
              <a:spLocks noChangeArrowheads="1"/>
            </p:cNvSpPr>
            <p:nvPr/>
          </p:nvSpPr>
          <p:spPr bwMode="auto">
            <a:xfrm>
              <a:off x="4968875" y="404813"/>
              <a:ext cx="4706938" cy="6875462"/>
            </a:xfrm>
            <a:prstGeom prst="rect">
              <a:avLst/>
            </a:prstGeom>
            <a:solidFill>
              <a:schemeClr val="tx1">
                <a:alpha val="50195"/>
              </a:schemeClr>
            </a:solidFill>
            <a:ln w="12700">
              <a:solidFill>
                <a:schemeClr val="tx1"/>
              </a:solidFill>
              <a:miter lim="800000"/>
              <a:headEnd/>
              <a:tailEnd/>
            </a:ln>
          </p:spPr>
          <p:txBody>
            <a:bodyPr wrap="none" anchor="ctr"/>
            <a:lstStyle/>
            <a:p>
              <a:endParaRPr lang="en-US">
                <a:latin typeface="Kruti Dev 010" charset="0"/>
              </a:endParaRPr>
            </a:p>
          </p:txBody>
        </p:sp>
        <p:sp>
          <p:nvSpPr>
            <p:cNvPr id="75781" name="Rectangle 56"/>
            <p:cNvSpPr>
              <a:spLocks noChangeArrowheads="1"/>
            </p:cNvSpPr>
            <p:nvPr/>
          </p:nvSpPr>
          <p:spPr bwMode="auto">
            <a:xfrm>
              <a:off x="5011738" y="433388"/>
              <a:ext cx="4694237" cy="6821487"/>
            </a:xfrm>
            <a:prstGeom prst="rect">
              <a:avLst/>
            </a:prstGeom>
            <a:noFill/>
            <a:ln w="133350">
              <a:solidFill>
                <a:srgbClr val="1822CD"/>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Kruti Dev 010" charset="0"/>
              </a:endParaRPr>
            </a:p>
          </p:txBody>
        </p:sp>
        <p:sp>
          <p:nvSpPr>
            <p:cNvPr id="1134654" name="Text Box 62"/>
            <p:cNvSpPr txBox="1">
              <a:spLocks noChangeArrowheads="1"/>
            </p:cNvSpPr>
            <p:nvPr/>
          </p:nvSpPr>
          <p:spPr bwMode="auto">
            <a:xfrm>
              <a:off x="5233988" y="3571273"/>
              <a:ext cx="4233862" cy="607730"/>
            </a:xfrm>
            <a:prstGeom prst="rect">
              <a:avLst/>
            </a:prstGeom>
            <a:noFill/>
            <a:ln w="12700">
              <a:noFill/>
              <a:miter lim="800000"/>
              <a:headEnd/>
              <a:tailEnd/>
            </a:ln>
            <a:effectLst>
              <a:outerShdw blurRad="63500" dist="81320" dir="2319588" algn="ctr" rotWithShape="0">
                <a:schemeClr val="tx1">
                  <a:alpha val="74998"/>
                </a:schemeClr>
              </a:outerShdw>
            </a:effectLst>
          </p:spPr>
          <p:txBody>
            <a:bodyPr>
              <a:spAutoFit/>
            </a:bodyPr>
            <a:lstStyle/>
            <a:p>
              <a:pPr algn="ctr">
                <a:lnSpc>
                  <a:spcPct val="70000"/>
                </a:lnSpc>
                <a:spcBef>
                  <a:spcPct val="50000"/>
                </a:spcBef>
                <a:defRPr/>
              </a:pPr>
              <a:r>
                <a:rPr lang="en-US" sz="4400" b="1" dirty="0" err="1">
                  <a:ln>
                    <a:solidFill>
                      <a:srgbClr val="FFFF00"/>
                    </a:solidFill>
                  </a:ln>
                  <a:solidFill>
                    <a:srgbClr val="FFF819"/>
                  </a:solidFill>
                  <a:latin typeface="Kruti Dev 010" pitchFamily="2" charset="0"/>
                  <a:ea typeface="+mn-ea"/>
                  <a:cs typeface="+mn-cs"/>
                </a:rPr>
                <a:t>vkd"kZd</a:t>
              </a:r>
              <a:r>
                <a:rPr lang="en-US" sz="4400" b="1" dirty="0">
                  <a:ln>
                    <a:solidFill>
                      <a:srgbClr val="FFFF00"/>
                    </a:solidFill>
                  </a:ln>
                  <a:solidFill>
                    <a:srgbClr val="FFF819"/>
                  </a:solidFill>
                  <a:latin typeface="Kruti Dev 010" pitchFamily="2" charset="0"/>
                  <a:ea typeface="+mn-ea"/>
                  <a:cs typeface="+mn-cs"/>
                </a:rPr>
                <a:t> </a:t>
              </a:r>
              <a:r>
                <a:rPr lang="en-US" sz="4400" b="1" dirty="0" err="1">
                  <a:ln>
                    <a:solidFill>
                      <a:srgbClr val="FFFF00"/>
                    </a:solidFill>
                  </a:ln>
                  <a:solidFill>
                    <a:srgbClr val="FFF819"/>
                  </a:solidFill>
                  <a:latin typeface="Kruti Dev 010" pitchFamily="2" charset="0"/>
                  <a:ea typeface="+mn-ea"/>
                  <a:cs typeface="+mn-cs"/>
                </a:rPr>
                <a:t>dks</a:t>
              </a:r>
              <a:r>
                <a:rPr lang="en-US" sz="4400" b="1" dirty="0" err="1">
                  <a:ln>
                    <a:solidFill>
                      <a:srgbClr val="FFFF00"/>
                    </a:solidFill>
                  </a:ln>
                  <a:solidFill>
                    <a:srgbClr val="FFF819"/>
                  </a:solidFill>
                  <a:latin typeface="Kruti Dev 010" pitchFamily="2" charset="0"/>
                  <a:ea typeface="ＭＳ Ｐゴシック" pitchFamily="-84" charset="-128"/>
                  <a:cs typeface="+mn-cs"/>
                </a:rPr>
                <a:t>"</a:t>
              </a:r>
              <a:r>
                <a:rPr lang="en-US" sz="4400" b="1" dirty="0" err="1">
                  <a:ln>
                    <a:solidFill>
                      <a:srgbClr val="FFFF00"/>
                    </a:solidFill>
                  </a:ln>
                  <a:solidFill>
                    <a:srgbClr val="FFF819"/>
                  </a:solidFill>
                  <a:latin typeface="Kruti Dev 010" pitchFamily="2" charset="0"/>
                  <a:ea typeface="+mn-ea"/>
                  <a:cs typeface="+mn-cs"/>
                </a:rPr>
                <a:t>Bd</a:t>
              </a:r>
              <a:endParaRPr lang="en-US" sz="4400" b="1" dirty="0">
                <a:ln>
                  <a:solidFill>
                    <a:srgbClr val="FFFF00"/>
                  </a:solidFill>
                </a:ln>
                <a:solidFill>
                  <a:srgbClr val="FFF819"/>
                </a:solidFill>
                <a:latin typeface="Kruti Dev 010" pitchFamily="2" charset="0"/>
                <a:ea typeface="+mn-ea"/>
                <a:cs typeface="+mn-cs"/>
              </a:endParaRPr>
            </a:p>
          </p:txBody>
        </p:sp>
        <p:sp>
          <p:nvSpPr>
            <p:cNvPr id="1134664" name="Rectangle 72"/>
            <p:cNvSpPr>
              <a:spLocks noChangeArrowheads="1"/>
            </p:cNvSpPr>
            <p:nvPr/>
          </p:nvSpPr>
          <p:spPr bwMode="auto">
            <a:xfrm>
              <a:off x="6727825" y="641350"/>
              <a:ext cx="2706688" cy="625475"/>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3200" b="1" i="1" dirty="0">
                  <a:solidFill>
                    <a:srgbClr val="66FFFF"/>
                  </a:solidFill>
                  <a:latin typeface="Kruti Dev 010" pitchFamily="2" charset="0"/>
                </a:rPr>
                <a:t> </a:t>
              </a:r>
              <a:endParaRPr lang="en-US" sz="1400" b="1" u="sng" dirty="0">
                <a:solidFill>
                  <a:srgbClr val="66FFFF"/>
                </a:solidFill>
                <a:latin typeface="Kruti Dev 010" pitchFamily="2" charset="0"/>
              </a:endParaRPr>
            </a:p>
          </p:txBody>
        </p:sp>
        <p:sp>
          <p:nvSpPr>
            <p:cNvPr id="75784" name="Text Box 73"/>
            <p:cNvSpPr txBox="1">
              <a:spLocks noChangeArrowheads="1"/>
            </p:cNvSpPr>
            <p:nvPr/>
          </p:nvSpPr>
          <p:spPr bwMode="auto">
            <a:xfrm>
              <a:off x="9078913" y="7467600"/>
              <a:ext cx="2397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latin typeface="Kruti Dev 010" charset="0"/>
                </a:rPr>
                <a:t> </a:t>
              </a:r>
            </a:p>
          </p:txBody>
        </p:sp>
        <p:sp>
          <p:nvSpPr>
            <p:cNvPr id="75785" name="Text Box 74"/>
            <p:cNvSpPr txBox="1">
              <a:spLocks noChangeArrowheads="1"/>
            </p:cNvSpPr>
            <p:nvPr/>
          </p:nvSpPr>
          <p:spPr bwMode="auto">
            <a:xfrm>
              <a:off x="9029700" y="7358063"/>
              <a:ext cx="29367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latin typeface="Kruti Dev 010" charset="0"/>
                </a:rPr>
                <a:t>36</a:t>
              </a:r>
            </a:p>
          </p:txBody>
        </p:sp>
        <p:sp>
          <p:nvSpPr>
            <p:cNvPr id="1134686" name="Text Box 94"/>
            <p:cNvSpPr txBox="1">
              <a:spLocks noChangeArrowheads="1"/>
            </p:cNvSpPr>
            <p:nvPr/>
          </p:nvSpPr>
          <p:spPr bwMode="auto">
            <a:xfrm>
              <a:off x="5498553" y="4108505"/>
              <a:ext cx="3851275" cy="480131"/>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p>
              <a:pPr algn="ctr">
                <a:lnSpc>
                  <a:spcPct val="70000"/>
                </a:lnSpc>
                <a:spcBef>
                  <a:spcPct val="50000"/>
                </a:spcBef>
                <a:defRPr/>
              </a:pPr>
              <a:r>
                <a:rPr lang="en-US" sz="3600" b="1" dirty="0">
                  <a:ln>
                    <a:solidFill>
                      <a:srgbClr val="00FFFF"/>
                    </a:solidFill>
                  </a:ln>
                  <a:solidFill>
                    <a:srgbClr val="66FFFF"/>
                  </a:solidFill>
                  <a:latin typeface="Kruti Dev 010" pitchFamily="2" charset="0"/>
                  <a:ea typeface="+mn-ea"/>
                  <a:cs typeface="+mn-cs"/>
                </a:rPr>
                <a:t>leku dky[kaM</a:t>
              </a:r>
            </a:p>
          </p:txBody>
        </p:sp>
        <p:sp>
          <p:nvSpPr>
            <p:cNvPr id="1134687" name="Text Box 95"/>
            <p:cNvSpPr txBox="1">
              <a:spLocks noChangeArrowheads="1"/>
            </p:cNvSpPr>
            <p:nvPr/>
          </p:nvSpPr>
          <p:spPr bwMode="auto">
            <a:xfrm>
              <a:off x="5451148" y="4568110"/>
              <a:ext cx="3951288" cy="480131"/>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p>
              <a:pPr algn="ctr">
                <a:lnSpc>
                  <a:spcPct val="70000"/>
                </a:lnSpc>
                <a:spcBef>
                  <a:spcPct val="50000"/>
                </a:spcBef>
                <a:defRPr/>
              </a:pPr>
              <a:r>
                <a:rPr lang="en-US" sz="3200" b="1" dirty="0">
                  <a:ln>
                    <a:solidFill>
                      <a:srgbClr val="00FFFF"/>
                    </a:solidFill>
                  </a:ln>
                  <a:solidFill>
                    <a:srgbClr val="66FFFF"/>
                  </a:solidFill>
                  <a:latin typeface="Kruti Dev 010" pitchFamily="2" charset="0"/>
                  <a:ea typeface="+mn-ea"/>
                  <a:cs typeface="+mn-cs"/>
                </a:rPr>
                <a:t> </a:t>
              </a:r>
              <a:r>
                <a:rPr lang="en-US" sz="3600" b="1" dirty="0">
                  <a:ln>
                    <a:solidFill>
                      <a:srgbClr val="00FFFF"/>
                    </a:solidFill>
                  </a:ln>
                  <a:solidFill>
                    <a:srgbClr val="66FFFF"/>
                  </a:solidFill>
                  <a:latin typeface="Kruti Dev 010" pitchFamily="2" charset="0"/>
                  <a:ea typeface="+mn-ea"/>
                  <a:cs typeface="+mn-cs"/>
                </a:rPr>
                <a:t>dbZ leku ?kVuk;sa</a:t>
              </a:r>
            </a:p>
          </p:txBody>
        </p:sp>
        <p:sp>
          <p:nvSpPr>
            <p:cNvPr id="1134688" name="Text Box 96"/>
            <p:cNvSpPr txBox="1">
              <a:spLocks noChangeArrowheads="1"/>
            </p:cNvSpPr>
            <p:nvPr/>
          </p:nvSpPr>
          <p:spPr bwMode="auto">
            <a:xfrm>
              <a:off x="5429250" y="4964658"/>
              <a:ext cx="3965575" cy="707886"/>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p>
              <a:pPr algn="ctr">
                <a:spcBef>
                  <a:spcPct val="50000"/>
                </a:spcBef>
                <a:defRPr/>
              </a:pPr>
              <a:r>
                <a:rPr lang="en-US" sz="4000" b="1" dirty="0" err="1">
                  <a:ln>
                    <a:solidFill>
                      <a:srgbClr val="00FFFF"/>
                    </a:solidFill>
                  </a:ln>
                  <a:solidFill>
                    <a:srgbClr val="66FFFF"/>
                  </a:solidFill>
                  <a:latin typeface="Kruti Dev 010" pitchFamily="2" charset="0"/>
                  <a:ea typeface="+mn-ea"/>
                  <a:cs typeface="+mn-cs"/>
                </a:rPr>
                <a:t>leku</a:t>
              </a:r>
              <a:r>
                <a:rPr lang="en-US" sz="4000" b="1" dirty="0">
                  <a:ln>
                    <a:solidFill>
                      <a:srgbClr val="00FFFF"/>
                    </a:solidFill>
                  </a:ln>
                  <a:solidFill>
                    <a:srgbClr val="66FFFF"/>
                  </a:solidFill>
                  <a:latin typeface="Kruti Dev 010" pitchFamily="2" charset="0"/>
                  <a:ea typeface="+mn-ea"/>
                  <a:cs typeface="+mn-cs"/>
                </a:rPr>
                <a:t> </a:t>
              </a:r>
              <a:r>
                <a:rPr lang="en-US" sz="4000" b="1" dirty="0" err="1">
                  <a:ln>
                    <a:solidFill>
                      <a:srgbClr val="00FFFF"/>
                    </a:solidFill>
                  </a:ln>
                  <a:solidFill>
                    <a:srgbClr val="66FFFF"/>
                  </a:solidFill>
                  <a:latin typeface="Kruti Dev 010" pitchFamily="2" charset="0"/>
                  <a:ea typeface="+mn-ea"/>
                  <a:cs typeface="+mn-cs"/>
                </a:rPr>
                <a:t>fo"k</a:t>
              </a:r>
              <a:r>
                <a:rPr lang="en-US" sz="4000" b="1" dirty="0">
                  <a:ln>
                    <a:solidFill>
                      <a:srgbClr val="00FFFF"/>
                    </a:solidFill>
                  </a:ln>
                  <a:solidFill>
                    <a:srgbClr val="66FFFF"/>
                  </a:solidFill>
                  <a:latin typeface="Kruti Dev 010" pitchFamily="2" charset="0"/>
                  <a:ea typeface="+mn-ea"/>
                  <a:cs typeface="+mn-cs"/>
                </a:rPr>
                <a:t>;</a:t>
              </a:r>
            </a:p>
          </p:txBody>
        </p:sp>
        <p:sp>
          <p:nvSpPr>
            <p:cNvPr id="75789" name="Text Box 97"/>
            <p:cNvSpPr txBox="1">
              <a:spLocks noChangeArrowheads="1"/>
            </p:cNvSpPr>
            <p:nvPr/>
          </p:nvSpPr>
          <p:spPr bwMode="auto">
            <a:xfrm>
              <a:off x="9572625" y="7280275"/>
              <a:ext cx="3413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spcBef>
                  <a:spcPct val="50000"/>
                </a:spcBef>
              </a:pPr>
              <a:r>
                <a:rPr lang="en-US" sz="1600" b="1">
                  <a:latin typeface="Kruti Dev 010" charset="0"/>
                </a:rPr>
                <a:t>5</a:t>
              </a:r>
            </a:p>
          </p:txBody>
        </p:sp>
        <p:sp>
          <p:nvSpPr>
            <p:cNvPr id="75790" name="Line 2"/>
            <p:cNvSpPr>
              <a:spLocks noChangeShapeType="1"/>
            </p:cNvSpPr>
            <p:nvPr/>
          </p:nvSpPr>
          <p:spPr bwMode="auto">
            <a:xfrm flipV="1">
              <a:off x="4038600" y="7037388"/>
              <a:ext cx="284163" cy="12700"/>
            </a:xfrm>
            <a:prstGeom prst="line">
              <a:avLst/>
            </a:prstGeom>
            <a:noFill/>
            <a:ln w="793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791" name="Line 3"/>
            <p:cNvSpPr>
              <a:spLocks noChangeShapeType="1"/>
            </p:cNvSpPr>
            <p:nvPr/>
          </p:nvSpPr>
          <p:spPr bwMode="auto">
            <a:xfrm>
              <a:off x="3232150" y="4732338"/>
              <a:ext cx="752475" cy="1587"/>
            </a:xfrm>
            <a:prstGeom prst="line">
              <a:avLst/>
            </a:prstGeom>
            <a:noFill/>
            <a:ln w="793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792" name="Line 4"/>
            <p:cNvSpPr>
              <a:spLocks noChangeShapeType="1"/>
            </p:cNvSpPr>
            <p:nvPr/>
          </p:nvSpPr>
          <p:spPr bwMode="auto">
            <a:xfrm flipV="1">
              <a:off x="1454150" y="7329488"/>
              <a:ext cx="2590800" cy="1587"/>
            </a:xfrm>
            <a:prstGeom prst="line">
              <a:avLst/>
            </a:prstGeom>
            <a:noFill/>
            <a:ln w="793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793" name="Line 5"/>
            <p:cNvSpPr>
              <a:spLocks noChangeShapeType="1"/>
            </p:cNvSpPr>
            <p:nvPr/>
          </p:nvSpPr>
          <p:spPr bwMode="auto">
            <a:xfrm flipV="1">
              <a:off x="1444625" y="338138"/>
              <a:ext cx="1588" cy="7034212"/>
            </a:xfrm>
            <a:prstGeom prst="line">
              <a:avLst/>
            </a:prstGeom>
            <a:noFill/>
            <a:ln w="793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794" name="Line 6"/>
            <p:cNvSpPr>
              <a:spLocks noChangeShapeType="1"/>
            </p:cNvSpPr>
            <p:nvPr/>
          </p:nvSpPr>
          <p:spPr bwMode="auto">
            <a:xfrm>
              <a:off x="1409700" y="360363"/>
              <a:ext cx="2566988" cy="1587"/>
            </a:xfrm>
            <a:prstGeom prst="line">
              <a:avLst/>
            </a:prstGeom>
            <a:noFill/>
            <a:ln w="793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795" name="Line 7"/>
            <p:cNvSpPr>
              <a:spLocks noChangeShapeType="1"/>
            </p:cNvSpPr>
            <p:nvPr/>
          </p:nvSpPr>
          <p:spPr bwMode="auto">
            <a:xfrm flipH="1" flipV="1">
              <a:off x="3948113" y="338138"/>
              <a:ext cx="1587" cy="4386262"/>
            </a:xfrm>
            <a:prstGeom prst="line">
              <a:avLst/>
            </a:prstGeom>
            <a:noFill/>
            <a:ln w="793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796" name="Freeform 8"/>
            <p:cNvSpPr>
              <a:spLocks/>
            </p:cNvSpPr>
            <p:nvPr/>
          </p:nvSpPr>
          <p:spPr bwMode="auto">
            <a:xfrm>
              <a:off x="3200400" y="4752975"/>
              <a:ext cx="738188" cy="2452688"/>
            </a:xfrm>
            <a:custGeom>
              <a:avLst/>
              <a:gdLst>
                <a:gd name="T0" fmla="*/ 2147483647 w 465"/>
                <a:gd name="T1" fmla="*/ 0 h 1561"/>
                <a:gd name="T2" fmla="*/ 2147483647 w 465"/>
                <a:gd name="T3" fmla="*/ 2147483647 h 1561"/>
                <a:gd name="T4" fmla="*/ 2147483647 w 465"/>
                <a:gd name="T5" fmla="*/ 2147483647 h 1561"/>
                <a:gd name="T6" fmla="*/ 0 w 465"/>
                <a:gd name="T7" fmla="*/ 2147483647 h 1561"/>
                <a:gd name="T8" fmla="*/ 2147483647 w 465"/>
                <a:gd name="T9" fmla="*/ 0 h 1561"/>
                <a:gd name="T10" fmla="*/ 0 60000 65536"/>
                <a:gd name="T11" fmla="*/ 0 60000 65536"/>
                <a:gd name="T12" fmla="*/ 0 60000 65536"/>
                <a:gd name="T13" fmla="*/ 0 60000 65536"/>
                <a:gd name="T14" fmla="*/ 0 60000 65536"/>
                <a:gd name="T15" fmla="*/ 0 w 465"/>
                <a:gd name="T16" fmla="*/ 0 h 1561"/>
                <a:gd name="T17" fmla="*/ 465 w 465"/>
                <a:gd name="T18" fmla="*/ 1561 h 1561"/>
              </a:gdLst>
              <a:ahLst/>
              <a:cxnLst>
                <a:cxn ang="T10">
                  <a:pos x="T0" y="T1"/>
                </a:cxn>
                <a:cxn ang="T11">
                  <a:pos x="T2" y="T3"/>
                </a:cxn>
                <a:cxn ang="T12">
                  <a:pos x="T4" y="T5"/>
                </a:cxn>
                <a:cxn ang="T13">
                  <a:pos x="T6" y="T7"/>
                </a:cxn>
                <a:cxn ang="T14">
                  <a:pos x="T8" y="T9"/>
                </a:cxn>
              </a:cxnLst>
              <a:rect l="T15" t="T16" r="T17" b="T18"/>
              <a:pathLst>
                <a:path w="465" h="1561">
                  <a:moveTo>
                    <a:pt x="50" y="0"/>
                  </a:moveTo>
                  <a:lnTo>
                    <a:pt x="465" y="1548"/>
                  </a:lnTo>
                  <a:lnTo>
                    <a:pt x="427" y="1561"/>
                  </a:lnTo>
                  <a:lnTo>
                    <a:pt x="0" y="12"/>
                  </a:lnTo>
                  <a:lnTo>
                    <a:pt x="5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5797" name="Line 9"/>
            <p:cNvSpPr>
              <a:spLocks noChangeShapeType="1"/>
            </p:cNvSpPr>
            <p:nvPr/>
          </p:nvSpPr>
          <p:spPr bwMode="auto">
            <a:xfrm>
              <a:off x="3459163" y="4932363"/>
              <a:ext cx="798512" cy="1587"/>
            </a:xfrm>
            <a:prstGeom prst="line">
              <a:avLst/>
            </a:prstGeom>
            <a:noFill/>
            <a:ln w="793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798" name="Line 10"/>
            <p:cNvSpPr>
              <a:spLocks noChangeShapeType="1"/>
            </p:cNvSpPr>
            <p:nvPr/>
          </p:nvSpPr>
          <p:spPr bwMode="auto">
            <a:xfrm flipV="1">
              <a:off x="1825625" y="352425"/>
              <a:ext cx="1588" cy="6988175"/>
            </a:xfrm>
            <a:prstGeom prst="line">
              <a:avLst/>
            </a:prstGeom>
            <a:noFill/>
            <a:ln w="793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799" name="Freeform 11"/>
            <p:cNvSpPr>
              <a:spLocks/>
            </p:cNvSpPr>
            <p:nvPr/>
          </p:nvSpPr>
          <p:spPr bwMode="auto">
            <a:xfrm>
              <a:off x="3459163" y="4953000"/>
              <a:ext cx="638175" cy="2097088"/>
            </a:xfrm>
            <a:custGeom>
              <a:avLst/>
              <a:gdLst>
                <a:gd name="T0" fmla="*/ 2147483647 w 402"/>
                <a:gd name="T1" fmla="*/ 0 h 1321"/>
                <a:gd name="T2" fmla="*/ 2147483647 w 402"/>
                <a:gd name="T3" fmla="*/ 2147483647 h 1321"/>
                <a:gd name="T4" fmla="*/ 2147483647 w 402"/>
                <a:gd name="T5" fmla="*/ 2147483647 h 1321"/>
                <a:gd name="T6" fmla="*/ 0 w 402"/>
                <a:gd name="T7" fmla="*/ 2147483647 h 1321"/>
                <a:gd name="T8" fmla="*/ 2147483647 w 402"/>
                <a:gd name="T9" fmla="*/ 0 h 1321"/>
                <a:gd name="T10" fmla="*/ 0 60000 65536"/>
                <a:gd name="T11" fmla="*/ 0 60000 65536"/>
                <a:gd name="T12" fmla="*/ 0 60000 65536"/>
                <a:gd name="T13" fmla="*/ 0 60000 65536"/>
                <a:gd name="T14" fmla="*/ 0 60000 65536"/>
                <a:gd name="T15" fmla="*/ 0 w 402"/>
                <a:gd name="T16" fmla="*/ 0 h 1321"/>
                <a:gd name="T17" fmla="*/ 402 w 402"/>
                <a:gd name="T18" fmla="*/ 1321 h 1321"/>
              </a:gdLst>
              <a:ahLst/>
              <a:cxnLst>
                <a:cxn ang="T10">
                  <a:pos x="T0" y="T1"/>
                </a:cxn>
                <a:cxn ang="T11">
                  <a:pos x="T2" y="T3"/>
                </a:cxn>
                <a:cxn ang="T12">
                  <a:pos x="T4" y="T5"/>
                </a:cxn>
                <a:cxn ang="T13">
                  <a:pos x="T6" y="T7"/>
                </a:cxn>
                <a:cxn ang="T14">
                  <a:pos x="T8" y="T9"/>
                </a:cxn>
              </a:cxnLst>
              <a:rect l="T15" t="T16" r="T17" b="T18"/>
              <a:pathLst>
                <a:path w="402" h="1321">
                  <a:moveTo>
                    <a:pt x="51" y="0"/>
                  </a:moveTo>
                  <a:lnTo>
                    <a:pt x="402" y="1309"/>
                  </a:lnTo>
                  <a:lnTo>
                    <a:pt x="352" y="1321"/>
                  </a:lnTo>
                  <a:lnTo>
                    <a:pt x="0" y="12"/>
                  </a:lnTo>
                  <a:lnTo>
                    <a:pt x="5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5800" name="Line 12"/>
            <p:cNvSpPr>
              <a:spLocks noChangeShapeType="1"/>
            </p:cNvSpPr>
            <p:nvPr/>
          </p:nvSpPr>
          <p:spPr bwMode="auto">
            <a:xfrm>
              <a:off x="3894138" y="7170738"/>
              <a:ext cx="192087" cy="1587"/>
            </a:xfrm>
            <a:prstGeom prst="line">
              <a:avLst/>
            </a:prstGeom>
            <a:noFill/>
            <a:ln w="793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801" name="Line 13"/>
            <p:cNvSpPr>
              <a:spLocks noChangeShapeType="1"/>
            </p:cNvSpPr>
            <p:nvPr/>
          </p:nvSpPr>
          <p:spPr bwMode="auto">
            <a:xfrm flipV="1">
              <a:off x="4044950" y="7180263"/>
              <a:ext cx="1588" cy="188912"/>
            </a:xfrm>
            <a:prstGeom prst="line">
              <a:avLst/>
            </a:prstGeom>
            <a:noFill/>
            <a:ln w="793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802" name="Line 14"/>
            <p:cNvSpPr>
              <a:spLocks noChangeShapeType="1"/>
            </p:cNvSpPr>
            <p:nvPr/>
          </p:nvSpPr>
          <p:spPr bwMode="auto">
            <a:xfrm>
              <a:off x="3949700" y="3638550"/>
              <a:ext cx="0" cy="100330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5803" name="Line 15"/>
            <p:cNvSpPr>
              <a:spLocks noChangeShapeType="1"/>
            </p:cNvSpPr>
            <p:nvPr/>
          </p:nvSpPr>
          <p:spPr bwMode="auto">
            <a:xfrm>
              <a:off x="3200400" y="4730750"/>
              <a:ext cx="330200"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5804" name="Rectangle 16"/>
            <p:cNvSpPr>
              <a:spLocks noChangeArrowheads="1"/>
            </p:cNvSpPr>
            <p:nvPr/>
          </p:nvSpPr>
          <p:spPr bwMode="auto">
            <a:xfrm>
              <a:off x="2532063" y="2266950"/>
              <a:ext cx="6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75805" name="Line 17"/>
            <p:cNvSpPr>
              <a:spLocks noChangeShapeType="1"/>
            </p:cNvSpPr>
            <p:nvPr/>
          </p:nvSpPr>
          <p:spPr bwMode="auto">
            <a:xfrm>
              <a:off x="2044700" y="836613"/>
              <a:ext cx="1773238" cy="1587"/>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806" name="Line 18"/>
            <p:cNvSpPr>
              <a:spLocks noChangeShapeType="1"/>
            </p:cNvSpPr>
            <p:nvPr/>
          </p:nvSpPr>
          <p:spPr bwMode="auto">
            <a:xfrm>
              <a:off x="2044700" y="2214563"/>
              <a:ext cx="1773238" cy="1587"/>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807" name="Line 19"/>
            <p:cNvSpPr>
              <a:spLocks noChangeShapeType="1"/>
            </p:cNvSpPr>
            <p:nvPr/>
          </p:nvSpPr>
          <p:spPr bwMode="auto">
            <a:xfrm>
              <a:off x="2044700" y="2633663"/>
              <a:ext cx="1733550" cy="1587"/>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808" name="Line 20"/>
            <p:cNvSpPr>
              <a:spLocks noChangeShapeType="1"/>
            </p:cNvSpPr>
            <p:nvPr/>
          </p:nvSpPr>
          <p:spPr bwMode="auto">
            <a:xfrm>
              <a:off x="1984375" y="7110413"/>
              <a:ext cx="1654175" cy="1587"/>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809" name="Line 21"/>
            <p:cNvSpPr>
              <a:spLocks noChangeShapeType="1"/>
            </p:cNvSpPr>
            <p:nvPr/>
          </p:nvSpPr>
          <p:spPr bwMode="auto">
            <a:xfrm>
              <a:off x="2005013" y="6710363"/>
              <a:ext cx="1535112" cy="1587"/>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810" name="Line 22"/>
            <p:cNvSpPr>
              <a:spLocks noChangeShapeType="1"/>
            </p:cNvSpPr>
            <p:nvPr/>
          </p:nvSpPr>
          <p:spPr bwMode="auto">
            <a:xfrm>
              <a:off x="1984375" y="6291263"/>
              <a:ext cx="1455738" cy="1587"/>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811" name="Line 23"/>
            <p:cNvSpPr>
              <a:spLocks noChangeShapeType="1"/>
            </p:cNvSpPr>
            <p:nvPr/>
          </p:nvSpPr>
          <p:spPr bwMode="auto">
            <a:xfrm>
              <a:off x="2024063" y="5872163"/>
              <a:ext cx="1236662" cy="1587"/>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812" name="Line 24"/>
            <p:cNvSpPr>
              <a:spLocks noChangeShapeType="1"/>
            </p:cNvSpPr>
            <p:nvPr/>
          </p:nvSpPr>
          <p:spPr bwMode="auto">
            <a:xfrm>
              <a:off x="2044700" y="5511800"/>
              <a:ext cx="1216025" cy="1588"/>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813" name="Line 25"/>
            <p:cNvSpPr>
              <a:spLocks noChangeShapeType="1"/>
            </p:cNvSpPr>
            <p:nvPr/>
          </p:nvSpPr>
          <p:spPr bwMode="auto">
            <a:xfrm>
              <a:off x="2063750" y="5011738"/>
              <a:ext cx="1117600" cy="1587"/>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814" name="Line 26"/>
            <p:cNvSpPr>
              <a:spLocks noChangeShapeType="1"/>
            </p:cNvSpPr>
            <p:nvPr/>
          </p:nvSpPr>
          <p:spPr bwMode="auto">
            <a:xfrm>
              <a:off x="2063750" y="4532313"/>
              <a:ext cx="1376363" cy="1587"/>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815" name="Line 27"/>
            <p:cNvSpPr>
              <a:spLocks noChangeShapeType="1"/>
            </p:cNvSpPr>
            <p:nvPr/>
          </p:nvSpPr>
          <p:spPr bwMode="auto">
            <a:xfrm>
              <a:off x="2044700" y="4213225"/>
              <a:ext cx="1414463" cy="1588"/>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816" name="Line 28"/>
            <p:cNvSpPr>
              <a:spLocks noChangeShapeType="1"/>
            </p:cNvSpPr>
            <p:nvPr/>
          </p:nvSpPr>
          <p:spPr bwMode="auto">
            <a:xfrm>
              <a:off x="2063750" y="3673475"/>
              <a:ext cx="1774825" cy="1588"/>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817" name="Rectangle 29"/>
            <p:cNvSpPr>
              <a:spLocks noChangeArrowheads="1"/>
            </p:cNvSpPr>
            <p:nvPr/>
          </p:nvSpPr>
          <p:spPr bwMode="auto">
            <a:xfrm>
              <a:off x="1903413" y="3465513"/>
              <a:ext cx="30136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400" b="1">
                  <a:solidFill>
                    <a:srgbClr val="000000"/>
                  </a:solidFill>
                  <a:latin typeface="Kruti Dev 010" charset="0"/>
                </a:rPr>
                <a:t>¼,l½</a:t>
              </a:r>
              <a:endParaRPr lang="en-US" sz="1400">
                <a:latin typeface="Kruti Dev 010" charset="0"/>
              </a:endParaRPr>
            </a:p>
          </p:txBody>
        </p:sp>
        <p:sp>
          <p:nvSpPr>
            <p:cNvPr id="75818" name="Rectangle 30"/>
            <p:cNvSpPr>
              <a:spLocks noChangeArrowheads="1"/>
            </p:cNvSpPr>
            <p:nvPr/>
          </p:nvSpPr>
          <p:spPr bwMode="auto">
            <a:xfrm>
              <a:off x="1912938" y="4316413"/>
              <a:ext cx="30136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400" b="1">
                  <a:solidFill>
                    <a:srgbClr val="000000"/>
                  </a:solidFill>
                  <a:latin typeface="Kruti Dev 010" charset="0"/>
                </a:rPr>
                <a:t>¼,l½</a:t>
              </a:r>
            </a:p>
          </p:txBody>
        </p:sp>
        <p:sp>
          <p:nvSpPr>
            <p:cNvPr id="75819" name="Rectangle 31"/>
            <p:cNvSpPr>
              <a:spLocks noChangeArrowheads="1"/>
            </p:cNvSpPr>
            <p:nvPr/>
          </p:nvSpPr>
          <p:spPr bwMode="auto">
            <a:xfrm>
              <a:off x="1900238" y="4786313"/>
              <a:ext cx="70692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400" b="1">
                  <a:solidFill>
                    <a:srgbClr val="000000"/>
                  </a:solidFill>
                  <a:latin typeface="Kruti Dev 010" charset="0"/>
                </a:rPr>
                <a:t>¼lh MCY;w-½</a:t>
              </a:r>
            </a:p>
          </p:txBody>
        </p:sp>
        <p:sp>
          <p:nvSpPr>
            <p:cNvPr id="75820" name="Rectangle 32"/>
            <p:cNvSpPr>
              <a:spLocks noChangeArrowheads="1"/>
            </p:cNvSpPr>
            <p:nvPr/>
          </p:nvSpPr>
          <p:spPr bwMode="auto">
            <a:xfrm>
              <a:off x="1816100" y="3990975"/>
              <a:ext cx="7080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l"/>
              <a:r>
                <a:rPr lang="en-US" sz="1400" b="1">
                  <a:solidFill>
                    <a:srgbClr val="000000"/>
                  </a:solidFill>
                  <a:latin typeface="Kruti Dev 010" charset="0"/>
                </a:rPr>
                <a:t>¼Mh½</a:t>
              </a:r>
            </a:p>
          </p:txBody>
        </p:sp>
        <p:sp>
          <p:nvSpPr>
            <p:cNvPr id="75821" name="Rectangle 33"/>
            <p:cNvSpPr>
              <a:spLocks noChangeArrowheads="1"/>
            </p:cNvSpPr>
            <p:nvPr/>
          </p:nvSpPr>
          <p:spPr bwMode="auto">
            <a:xfrm>
              <a:off x="3429000" y="4048125"/>
              <a:ext cx="25968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3800" b="1">
                  <a:solidFill>
                    <a:srgbClr val="000000"/>
                  </a:solidFill>
                  <a:latin typeface="Kruti Dev 010" charset="0"/>
                </a:rPr>
                <a:t>}</a:t>
              </a:r>
              <a:endParaRPr lang="en-US" sz="1400">
                <a:latin typeface="Kruti Dev 010" charset="0"/>
              </a:endParaRPr>
            </a:p>
          </p:txBody>
        </p:sp>
        <p:sp>
          <p:nvSpPr>
            <p:cNvPr id="75822" name="AutoShape 34"/>
            <p:cNvSpPr>
              <a:spLocks noChangeArrowheads="1"/>
            </p:cNvSpPr>
            <p:nvPr/>
          </p:nvSpPr>
          <p:spPr bwMode="auto">
            <a:xfrm rot="16200000" flipH="1">
              <a:off x="2538413" y="4919662"/>
              <a:ext cx="241300" cy="479425"/>
            </a:xfrm>
            <a:prstGeom prst="rightArrow">
              <a:avLst>
                <a:gd name="adj1" fmla="val 50000"/>
                <a:gd name="adj2" fmla="val 50005"/>
              </a:avLst>
            </a:prstGeom>
            <a:solidFill>
              <a:schemeClr val="tx2"/>
            </a:solidFill>
            <a:ln w="12700">
              <a:solidFill>
                <a:schemeClr val="tx1"/>
              </a:solidFill>
              <a:miter lim="800000"/>
              <a:headEnd/>
              <a:tailEnd/>
            </a:ln>
          </p:spPr>
          <p:txBody>
            <a:bodyPr wrap="none" anchor="ctr"/>
            <a:lstStyle/>
            <a:p>
              <a:endParaRPr lang="en-US">
                <a:latin typeface="Kruti Dev 010" charset="0"/>
              </a:endParaRPr>
            </a:p>
          </p:txBody>
        </p:sp>
        <p:grpSp>
          <p:nvGrpSpPr>
            <p:cNvPr id="75823" name="Group 152"/>
            <p:cNvGrpSpPr>
              <a:grpSpLocks/>
            </p:cNvGrpSpPr>
            <p:nvPr/>
          </p:nvGrpSpPr>
          <p:grpSpPr bwMode="auto">
            <a:xfrm>
              <a:off x="2144713" y="5137150"/>
              <a:ext cx="1566862" cy="803275"/>
              <a:chOff x="1351" y="3236"/>
              <a:chExt cx="987" cy="506"/>
            </a:xfrm>
          </p:grpSpPr>
          <p:sp>
            <p:nvSpPr>
              <p:cNvPr id="123" name="Rectangle 41"/>
              <p:cNvSpPr>
                <a:spLocks noChangeArrowheads="1"/>
              </p:cNvSpPr>
              <p:nvPr/>
            </p:nvSpPr>
            <p:spPr bwMode="auto">
              <a:xfrm>
                <a:off x="1367" y="3236"/>
                <a:ext cx="971" cy="269"/>
              </a:xfrm>
              <a:prstGeom prst="rect">
                <a:avLst/>
              </a:prstGeom>
              <a:noFill/>
              <a:ln>
                <a:noFill/>
              </a:ln>
              <a:effectLst>
                <a:outerShdw blurRad="63500" dist="46662" dir="3284183"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l">
                  <a:defRPr/>
                </a:pPr>
                <a:r>
                  <a:rPr lang="en-US" sz="2800" b="1">
                    <a:solidFill>
                      <a:schemeClr val="hlink"/>
                    </a:solidFill>
                    <a:latin typeface="Kruti Dev 010" charset="0"/>
                  </a:rPr>
                  <a:t>ƒ bfrgkl</a:t>
                </a:r>
              </a:p>
            </p:txBody>
          </p:sp>
          <p:sp>
            <p:nvSpPr>
              <p:cNvPr id="124" name="Rectangle 42"/>
              <p:cNvSpPr>
                <a:spLocks noChangeArrowheads="1"/>
              </p:cNvSpPr>
              <p:nvPr/>
            </p:nvSpPr>
            <p:spPr bwMode="auto">
              <a:xfrm>
                <a:off x="1351" y="3471"/>
                <a:ext cx="803" cy="271"/>
              </a:xfrm>
              <a:prstGeom prst="rect">
                <a:avLst/>
              </a:prstGeom>
              <a:noFill/>
              <a:ln>
                <a:noFill/>
              </a:ln>
              <a:effectLst>
                <a:outerShdw blurRad="63500" dist="46662" dir="3284183"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defRPr/>
                </a:pPr>
                <a:r>
                  <a:rPr lang="en-US" sz="2800" b="1">
                    <a:solidFill>
                      <a:schemeClr val="hlink"/>
                    </a:solidFill>
                    <a:latin typeface="Kruti Dev 010" charset="0"/>
                  </a:rPr>
                  <a:t>„ bfrgkl</a:t>
                </a:r>
              </a:p>
            </p:txBody>
          </p:sp>
        </p:grpSp>
        <p:sp>
          <p:nvSpPr>
            <p:cNvPr id="75824" name="Rectangle 61"/>
            <p:cNvSpPr>
              <a:spLocks noChangeArrowheads="1"/>
            </p:cNvSpPr>
            <p:nvPr/>
          </p:nvSpPr>
          <p:spPr bwMode="auto">
            <a:xfrm>
              <a:off x="1808163" y="5091113"/>
              <a:ext cx="129844"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5600">
                  <a:solidFill>
                    <a:srgbClr val="000000"/>
                  </a:solidFill>
                  <a:latin typeface="Kruti Dev 010" charset="0"/>
                </a:rPr>
                <a:t>(</a:t>
              </a:r>
              <a:endParaRPr lang="en-US" sz="2400">
                <a:latin typeface="Kruti Dev 010" charset="0"/>
              </a:endParaRPr>
            </a:p>
          </p:txBody>
        </p:sp>
        <p:sp>
          <p:nvSpPr>
            <p:cNvPr id="75825" name="Rectangle 62"/>
            <p:cNvSpPr>
              <a:spLocks noChangeArrowheads="1"/>
            </p:cNvSpPr>
            <p:nvPr/>
          </p:nvSpPr>
          <p:spPr bwMode="auto">
            <a:xfrm>
              <a:off x="3241675" y="5081588"/>
              <a:ext cx="448841"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5600">
                  <a:solidFill>
                    <a:srgbClr val="000000"/>
                  </a:solidFill>
                  <a:latin typeface="Kruti Dev 010" charset="0"/>
                </a:rPr>
                <a:t>)</a:t>
              </a:r>
              <a:endParaRPr lang="en-US" sz="2400">
                <a:latin typeface="Kruti Dev 010" charset="0"/>
              </a:endParaRPr>
            </a:p>
          </p:txBody>
        </p:sp>
        <p:sp>
          <p:nvSpPr>
            <p:cNvPr id="75826" name="Rectangle 68"/>
            <p:cNvSpPr>
              <a:spLocks noChangeArrowheads="1"/>
            </p:cNvSpPr>
            <p:nvPr/>
          </p:nvSpPr>
          <p:spPr bwMode="auto">
            <a:xfrm>
              <a:off x="2252663" y="3279775"/>
              <a:ext cx="99706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2800" b="1">
                  <a:solidFill>
                    <a:srgbClr val="000000"/>
                  </a:solidFill>
                  <a:latin typeface="Kruti Dev 010" charset="0"/>
                </a:rPr>
                <a:t>1</a:t>
              </a:r>
              <a:r>
                <a:rPr lang="ja-JP" altLang="en-US" sz="2800" b="1">
                  <a:solidFill>
                    <a:srgbClr val="000000"/>
                  </a:solidFill>
                  <a:latin typeface="Kruti Dev 010" charset="0"/>
                </a:rPr>
                <a:t>’</a:t>
              </a:r>
              <a:r>
                <a:rPr lang="en-US" altLang="ja-JP" sz="2800" b="1">
                  <a:solidFill>
                    <a:srgbClr val="000000"/>
                  </a:solidFill>
                  <a:latin typeface="Kruti Dev 010" charset="0"/>
                </a:rPr>
                <a:t>kew,y</a:t>
              </a:r>
              <a:endParaRPr lang="en-US" sz="2800" b="1">
                <a:solidFill>
                  <a:srgbClr val="000000"/>
                </a:solidFill>
                <a:latin typeface="Kruti Dev 010" charset="0"/>
              </a:endParaRPr>
            </a:p>
          </p:txBody>
        </p:sp>
        <p:sp>
          <p:nvSpPr>
            <p:cNvPr id="75827" name="Rectangle 69"/>
            <p:cNvSpPr>
              <a:spLocks noChangeArrowheads="1"/>
            </p:cNvSpPr>
            <p:nvPr/>
          </p:nvSpPr>
          <p:spPr bwMode="auto">
            <a:xfrm>
              <a:off x="2263775" y="3787775"/>
              <a:ext cx="83516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2800" b="1">
                  <a:solidFill>
                    <a:srgbClr val="000000"/>
                  </a:solidFill>
                  <a:latin typeface="Kruti Dev 010" charset="0"/>
                </a:rPr>
                <a:t>„ </a:t>
              </a:r>
              <a:r>
                <a:rPr lang="ja-JP" altLang="en-US" sz="2800" b="1">
                  <a:solidFill>
                    <a:srgbClr val="000000"/>
                  </a:solidFill>
                  <a:latin typeface="Kruti Dev 010" charset="0"/>
                </a:rPr>
                <a:t>’</a:t>
              </a:r>
              <a:r>
                <a:rPr lang="en-US" altLang="ja-JP" sz="2800" b="1">
                  <a:solidFill>
                    <a:srgbClr val="000000"/>
                  </a:solidFill>
                  <a:latin typeface="Kruti Dev 010" charset="0"/>
                </a:rPr>
                <a:t>kew-</a:t>
              </a:r>
              <a:endParaRPr lang="en-US" sz="2800" b="1">
                <a:solidFill>
                  <a:srgbClr val="000000"/>
                </a:solidFill>
                <a:latin typeface="Kruti Dev 010" charset="0"/>
              </a:endParaRPr>
            </a:p>
          </p:txBody>
        </p:sp>
        <p:sp>
          <p:nvSpPr>
            <p:cNvPr id="75828" name="Rectangle 70"/>
            <p:cNvSpPr>
              <a:spLocks noChangeArrowheads="1"/>
            </p:cNvSpPr>
            <p:nvPr/>
          </p:nvSpPr>
          <p:spPr bwMode="auto">
            <a:xfrm>
              <a:off x="2441575" y="4573588"/>
              <a:ext cx="108074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pPr algn="l"/>
              <a:r>
                <a:rPr lang="en-US" sz="2800" b="1">
                  <a:solidFill>
                    <a:srgbClr val="000000"/>
                  </a:solidFill>
                  <a:latin typeface="Kruti Dev 010" charset="0"/>
                </a:rPr>
                <a:t>„ jktk</a:t>
              </a:r>
            </a:p>
          </p:txBody>
        </p:sp>
        <p:sp>
          <p:nvSpPr>
            <p:cNvPr id="75829" name="Rectangle 71"/>
            <p:cNvSpPr>
              <a:spLocks noChangeArrowheads="1"/>
            </p:cNvSpPr>
            <p:nvPr/>
          </p:nvSpPr>
          <p:spPr bwMode="auto">
            <a:xfrm>
              <a:off x="2203450" y="4103688"/>
              <a:ext cx="10502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pPr algn="l"/>
              <a:r>
                <a:rPr lang="en-US" sz="2800" b="1">
                  <a:solidFill>
                    <a:srgbClr val="000000"/>
                  </a:solidFill>
                  <a:latin typeface="Kruti Dev 010" charset="0"/>
                </a:rPr>
                <a:t>ƒ jktk</a:t>
              </a:r>
            </a:p>
          </p:txBody>
        </p:sp>
        <p:sp>
          <p:nvSpPr>
            <p:cNvPr id="75830" name="Rectangle 86"/>
            <p:cNvSpPr>
              <a:spLocks noChangeArrowheads="1"/>
            </p:cNvSpPr>
            <p:nvPr/>
          </p:nvSpPr>
          <p:spPr bwMode="auto">
            <a:xfrm>
              <a:off x="2243138" y="468313"/>
              <a:ext cx="73577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2800" b="1">
                  <a:solidFill>
                    <a:srgbClr val="000000"/>
                  </a:solidFill>
                  <a:latin typeface="Kruti Dev 010" charset="0"/>
                </a:rPr>
                <a:t>;gks</a:t>
              </a:r>
              <a:r>
                <a:rPr lang="ja-JP" altLang="en-US" sz="2800" b="1">
                  <a:solidFill>
                    <a:srgbClr val="000000"/>
                  </a:solidFill>
                  <a:latin typeface="Kruti Dev 010" charset="0"/>
                </a:rPr>
                <a:t>’</a:t>
              </a:r>
              <a:r>
                <a:rPr lang="en-US" altLang="ja-JP" sz="2800" b="1">
                  <a:solidFill>
                    <a:srgbClr val="000000"/>
                  </a:solidFill>
                  <a:latin typeface="Kruti Dev 010" charset="0"/>
                </a:rPr>
                <a:t>kq</a:t>
              </a:r>
              <a:endParaRPr lang="en-US" sz="2800">
                <a:latin typeface="Kruti Dev 010" charset="0"/>
              </a:endParaRPr>
            </a:p>
          </p:txBody>
        </p:sp>
        <p:sp>
          <p:nvSpPr>
            <p:cNvPr id="75831" name="Rectangle 87"/>
            <p:cNvSpPr>
              <a:spLocks noChangeArrowheads="1"/>
            </p:cNvSpPr>
            <p:nvPr/>
          </p:nvSpPr>
          <p:spPr bwMode="auto">
            <a:xfrm>
              <a:off x="2217738" y="1835150"/>
              <a:ext cx="100027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2800" b="1">
                  <a:solidFill>
                    <a:srgbClr val="000000"/>
                  </a:solidFill>
                  <a:latin typeface="Kruti Dev 010" charset="0"/>
                </a:rPr>
                <a:t>U;kf;;ksa</a:t>
              </a:r>
            </a:p>
          </p:txBody>
        </p:sp>
        <p:sp>
          <p:nvSpPr>
            <p:cNvPr id="75832" name="Rectangle 88"/>
            <p:cNvSpPr>
              <a:spLocks noChangeArrowheads="1"/>
            </p:cNvSpPr>
            <p:nvPr/>
          </p:nvSpPr>
          <p:spPr bwMode="auto">
            <a:xfrm>
              <a:off x="2403475" y="2249488"/>
              <a:ext cx="46968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2800" b="1">
                  <a:solidFill>
                    <a:srgbClr val="000000"/>
                  </a:solidFill>
                  <a:latin typeface="Kruti Dev 010" charset="0"/>
                </a:rPr>
                <a:t>:Fk</a:t>
              </a:r>
            </a:p>
          </p:txBody>
        </p:sp>
        <p:sp>
          <p:nvSpPr>
            <p:cNvPr id="75833" name="Text Box 156"/>
            <p:cNvSpPr txBox="1">
              <a:spLocks noChangeArrowheads="1"/>
            </p:cNvSpPr>
            <p:nvPr/>
          </p:nvSpPr>
          <p:spPr bwMode="auto">
            <a:xfrm rot="-5400000">
              <a:off x="-1208881" y="3404394"/>
              <a:ext cx="56149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2800" b="1">
                  <a:latin typeface="Kruti Dev 010" charset="0"/>
                </a:rPr>
                <a:t>bfrgkl ¼12½</a:t>
              </a:r>
              <a:endParaRPr lang="en-US" sz="2800">
                <a:latin typeface="Kruti Dev 010" charset="0"/>
              </a:endParaRPr>
            </a:p>
          </p:txBody>
        </p:sp>
        <p:grpSp>
          <p:nvGrpSpPr>
            <p:cNvPr id="75834" name="Group 82"/>
            <p:cNvGrpSpPr>
              <a:grpSpLocks/>
            </p:cNvGrpSpPr>
            <p:nvPr/>
          </p:nvGrpSpPr>
          <p:grpSpPr bwMode="auto">
            <a:xfrm>
              <a:off x="3251200" y="3009900"/>
              <a:ext cx="712788" cy="1658938"/>
              <a:chOff x="6153150" y="2946400"/>
              <a:chExt cx="901700" cy="1865313"/>
            </a:xfrm>
          </p:grpSpPr>
          <p:grpSp>
            <p:nvGrpSpPr>
              <p:cNvPr id="75849" name="Group 85"/>
              <p:cNvGrpSpPr>
                <a:grpSpLocks/>
              </p:cNvGrpSpPr>
              <p:nvPr/>
            </p:nvGrpSpPr>
            <p:grpSpPr bwMode="auto">
              <a:xfrm>
                <a:off x="6153150" y="3681413"/>
                <a:ext cx="901700" cy="947736"/>
                <a:chOff x="1557" y="1007"/>
                <a:chExt cx="2105" cy="1949"/>
              </a:xfrm>
            </p:grpSpPr>
            <p:grpSp>
              <p:nvGrpSpPr>
                <p:cNvPr id="75853" name="Group 87"/>
                <p:cNvGrpSpPr>
                  <a:grpSpLocks/>
                </p:cNvGrpSpPr>
                <p:nvPr/>
              </p:nvGrpSpPr>
              <p:grpSpPr bwMode="auto">
                <a:xfrm>
                  <a:off x="1557" y="1209"/>
                  <a:ext cx="2105" cy="1421"/>
                  <a:chOff x="578" y="2316"/>
                  <a:chExt cx="2105" cy="1421"/>
                </a:xfrm>
              </p:grpSpPr>
              <p:sp>
                <p:nvSpPr>
                  <p:cNvPr id="75859" name="Freeform 88" descr="Cork"/>
                  <p:cNvSpPr>
                    <a:spLocks/>
                  </p:cNvSpPr>
                  <p:nvPr/>
                </p:nvSpPr>
                <p:spPr bwMode="auto">
                  <a:xfrm>
                    <a:off x="633" y="2316"/>
                    <a:ext cx="2050" cy="256"/>
                  </a:xfrm>
                  <a:custGeom>
                    <a:avLst/>
                    <a:gdLst>
                      <a:gd name="T0" fmla="*/ 2147483647 w 592"/>
                      <a:gd name="T1" fmla="*/ 2147483647 h 90"/>
                      <a:gd name="T2" fmla="*/ 2147483647 w 592"/>
                      <a:gd name="T3" fmla="*/ 2147483647 h 90"/>
                      <a:gd name="T4" fmla="*/ 2147483647 w 592"/>
                      <a:gd name="T5" fmla="*/ 2147483647 h 90"/>
                      <a:gd name="T6" fmla="*/ 2147483647 w 592"/>
                      <a:gd name="T7" fmla="*/ 2147483647 h 90"/>
                      <a:gd name="T8" fmla="*/ 2147483647 w 592"/>
                      <a:gd name="T9" fmla="*/ 2147483647 h 90"/>
                      <a:gd name="T10" fmla="*/ 2147483647 w 592"/>
                      <a:gd name="T11" fmla="*/ 2147483647 h 90"/>
                      <a:gd name="T12" fmla="*/ 2147483647 w 592"/>
                      <a:gd name="T13" fmla="*/ 2147483647 h 90"/>
                      <a:gd name="T14" fmla="*/ 2147483647 w 592"/>
                      <a:gd name="T15" fmla="*/ 2147483647 h 90"/>
                      <a:gd name="T16" fmla="*/ 2147483647 w 592"/>
                      <a:gd name="T17" fmla="*/ 2147483647 h 90"/>
                      <a:gd name="T18" fmla="*/ 2147483647 w 592"/>
                      <a:gd name="T19" fmla="*/ 2147483647 h 90"/>
                      <a:gd name="T20" fmla="*/ 2147483647 w 592"/>
                      <a:gd name="T21" fmla="*/ 0 h 90"/>
                      <a:gd name="T22" fmla="*/ 2147483647 w 592"/>
                      <a:gd name="T23" fmla="*/ 2147483647 h 90"/>
                      <a:gd name="T24" fmla="*/ 2147483647 w 592"/>
                      <a:gd name="T25" fmla="*/ 2147483647 h 90"/>
                      <a:gd name="T26" fmla="*/ 2147483647 w 592"/>
                      <a:gd name="T27" fmla="*/ 2147483647 h 90"/>
                      <a:gd name="T28" fmla="*/ 2147483647 w 592"/>
                      <a:gd name="T29" fmla="*/ 2147483647 h 90"/>
                      <a:gd name="T30" fmla="*/ 2147483647 w 592"/>
                      <a:gd name="T31" fmla="*/ 2147483647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2"/>
                      <a:gd name="T49" fmla="*/ 0 h 90"/>
                      <a:gd name="T50" fmla="*/ 592 w 592"/>
                      <a:gd name="T51" fmla="*/ 90 h 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2" h="90">
                        <a:moveTo>
                          <a:pt x="8" y="90"/>
                        </a:moveTo>
                        <a:cubicBezTo>
                          <a:pt x="0" y="78"/>
                          <a:pt x="10" y="51"/>
                          <a:pt x="22" y="44"/>
                        </a:cubicBezTo>
                        <a:cubicBezTo>
                          <a:pt x="27" y="35"/>
                          <a:pt x="23" y="39"/>
                          <a:pt x="34" y="36"/>
                        </a:cubicBezTo>
                        <a:cubicBezTo>
                          <a:pt x="38" y="34"/>
                          <a:pt x="46" y="32"/>
                          <a:pt x="46" y="32"/>
                        </a:cubicBezTo>
                        <a:cubicBezTo>
                          <a:pt x="72" y="33"/>
                          <a:pt x="84" y="35"/>
                          <a:pt x="112" y="34"/>
                        </a:cubicBezTo>
                        <a:cubicBezTo>
                          <a:pt x="125" y="35"/>
                          <a:pt x="138" y="38"/>
                          <a:pt x="152" y="40"/>
                        </a:cubicBezTo>
                        <a:cubicBezTo>
                          <a:pt x="158" y="42"/>
                          <a:pt x="170" y="46"/>
                          <a:pt x="170" y="46"/>
                        </a:cubicBezTo>
                        <a:cubicBezTo>
                          <a:pt x="192" y="42"/>
                          <a:pt x="215" y="46"/>
                          <a:pt x="238" y="52"/>
                        </a:cubicBezTo>
                        <a:cubicBezTo>
                          <a:pt x="271" y="50"/>
                          <a:pt x="304" y="47"/>
                          <a:pt x="338" y="44"/>
                        </a:cubicBezTo>
                        <a:cubicBezTo>
                          <a:pt x="381" y="33"/>
                          <a:pt x="427" y="24"/>
                          <a:pt x="472" y="16"/>
                        </a:cubicBezTo>
                        <a:cubicBezTo>
                          <a:pt x="488" y="12"/>
                          <a:pt x="503" y="4"/>
                          <a:pt x="520" y="0"/>
                        </a:cubicBezTo>
                        <a:cubicBezTo>
                          <a:pt x="537" y="0"/>
                          <a:pt x="554" y="0"/>
                          <a:pt x="572" y="2"/>
                        </a:cubicBezTo>
                        <a:cubicBezTo>
                          <a:pt x="582" y="3"/>
                          <a:pt x="587" y="21"/>
                          <a:pt x="590" y="30"/>
                        </a:cubicBezTo>
                        <a:cubicBezTo>
                          <a:pt x="590" y="32"/>
                          <a:pt x="592" y="36"/>
                          <a:pt x="592" y="36"/>
                        </a:cubicBezTo>
                        <a:cubicBezTo>
                          <a:pt x="588" y="45"/>
                          <a:pt x="589" y="52"/>
                          <a:pt x="582" y="60"/>
                        </a:cubicBezTo>
                        <a:cubicBezTo>
                          <a:pt x="579" y="67"/>
                          <a:pt x="577" y="66"/>
                          <a:pt x="584" y="66"/>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75860" name="Freeform 89" descr="Cork"/>
                  <p:cNvSpPr>
                    <a:spLocks/>
                  </p:cNvSpPr>
                  <p:nvPr/>
                </p:nvSpPr>
                <p:spPr bwMode="auto">
                  <a:xfrm>
                    <a:off x="578" y="2506"/>
                    <a:ext cx="2074" cy="1231"/>
                  </a:xfrm>
                  <a:custGeom>
                    <a:avLst/>
                    <a:gdLst>
                      <a:gd name="T0" fmla="*/ 2147483647 w 599"/>
                      <a:gd name="T1" fmla="*/ 0 h 432"/>
                      <a:gd name="T2" fmla="*/ 2147483647 w 599"/>
                      <a:gd name="T3" fmla="*/ 2147483647 h 432"/>
                      <a:gd name="T4" fmla="*/ 2147483647 w 599"/>
                      <a:gd name="T5" fmla="*/ 2147483647 h 432"/>
                      <a:gd name="T6" fmla="*/ 2147483647 w 599"/>
                      <a:gd name="T7" fmla="*/ 2147483647 h 432"/>
                      <a:gd name="T8" fmla="*/ 2147483647 w 599"/>
                      <a:gd name="T9" fmla="*/ 2147483647 h 432"/>
                      <a:gd name="T10" fmla="*/ 2147483647 w 599"/>
                      <a:gd name="T11" fmla="*/ 2147483647 h 432"/>
                      <a:gd name="T12" fmla="*/ 2147483647 w 599"/>
                      <a:gd name="T13" fmla="*/ 2147483647 h 432"/>
                      <a:gd name="T14" fmla="*/ 2147483647 w 599"/>
                      <a:gd name="T15" fmla="*/ 2147483647 h 432"/>
                      <a:gd name="T16" fmla="*/ 2147483647 w 599"/>
                      <a:gd name="T17" fmla="*/ 2147483647 h 432"/>
                      <a:gd name="T18" fmla="*/ 2147483647 w 599"/>
                      <a:gd name="T19" fmla="*/ 2147483647 h 432"/>
                      <a:gd name="T20" fmla="*/ 2147483647 w 599"/>
                      <a:gd name="T21" fmla="*/ 2147483647 h 432"/>
                      <a:gd name="T22" fmla="*/ 2147483647 w 599"/>
                      <a:gd name="T23" fmla="*/ 2147483647 h 432"/>
                      <a:gd name="T24" fmla="*/ 2147483647 w 599"/>
                      <a:gd name="T25" fmla="*/ 2147483647 h 432"/>
                      <a:gd name="T26" fmla="*/ 2147483647 w 599"/>
                      <a:gd name="T27" fmla="*/ 2147483647 h 432"/>
                      <a:gd name="T28" fmla="*/ 2147483647 w 599"/>
                      <a:gd name="T29" fmla="*/ 2147483647 h 432"/>
                      <a:gd name="T30" fmla="*/ 2147483647 w 599"/>
                      <a:gd name="T31" fmla="*/ 2147483647 h 432"/>
                      <a:gd name="T32" fmla="*/ 2147483647 w 599"/>
                      <a:gd name="T33" fmla="*/ 2147483647 h 432"/>
                      <a:gd name="T34" fmla="*/ 2147483647 w 599"/>
                      <a:gd name="T35" fmla="*/ 2147483647 h 432"/>
                      <a:gd name="T36" fmla="*/ 2147483647 w 599"/>
                      <a:gd name="T37" fmla="*/ 2147483647 h 432"/>
                      <a:gd name="T38" fmla="*/ 2147483647 w 599"/>
                      <a:gd name="T39" fmla="*/ 2147483647 h 432"/>
                      <a:gd name="T40" fmla="*/ 2147483647 w 599"/>
                      <a:gd name="T41" fmla="*/ 2147483647 h 432"/>
                      <a:gd name="T42" fmla="*/ 2147483647 w 599"/>
                      <a:gd name="T43" fmla="*/ 2147483647 h 432"/>
                      <a:gd name="T44" fmla="*/ 2147483647 w 599"/>
                      <a:gd name="T45" fmla="*/ 2147483647 h 432"/>
                      <a:gd name="T46" fmla="*/ 2147483647 w 599"/>
                      <a:gd name="T47" fmla="*/ 2147483647 h 432"/>
                      <a:gd name="T48" fmla="*/ 2147483647 w 599"/>
                      <a:gd name="T49" fmla="*/ 2147483647 h 432"/>
                      <a:gd name="T50" fmla="*/ 2147483647 w 599"/>
                      <a:gd name="T51" fmla="*/ 2147483647 h 432"/>
                      <a:gd name="T52" fmla="*/ 2147483647 w 599"/>
                      <a:gd name="T53" fmla="*/ 2147483647 h 432"/>
                      <a:gd name="T54" fmla="*/ 2147483647 w 599"/>
                      <a:gd name="T55" fmla="*/ 2147483647 h 432"/>
                      <a:gd name="T56" fmla="*/ 2147483647 w 599"/>
                      <a:gd name="T57" fmla="*/ 2147483647 h 432"/>
                      <a:gd name="T58" fmla="*/ 2147483647 w 599"/>
                      <a:gd name="T59" fmla="*/ 2147483647 h 432"/>
                      <a:gd name="T60" fmla="*/ 2147483647 w 599"/>
                      <a:gd name="T61" fmla="*/ 2147483647 h 4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99"/>
                      <a:gd name="T94" fmla="*/ 0 h 432"/>
                      <a:gd name="T95" fmla="*/ 599 w 599"/>
                      <a:gd name="T96" fmla="*/ 432 h 4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99" h="432">
                        <a:moveTo>
                          <a:pt x="599" y="0"/>
                        </a:moveTo>
                        <a:cubicBezTo>
                          <a:pt x="597" y="2"/>
                          <a:pt x="596" y="4"/>
                          <a:pt x="595" y="6"/>
                        </a:cubicBezTo>
                        <a:cubicBezTo>
                          <a:pt x="593" y="7"/>
                          <a:pt x="590" y="8"/>
                          <a:pt x="589" y="10"/>
                        </a:cubicBezTo>
                        <a:cubicBezTo>
                          <a:pt x="587" y="11"/>
                          <a:pt x="585" y="23"/>
                          <a:pt x="585" y="24"/>
                        </a:cubicBezTo>
                        <a:cubicBezTo>
                          <a:pt x="575" y="45"/>
                          <a:pt x="570" y="72"/>
                          <a:pt x="557" y="92"/>
                        </a:cubicBezTo>
                        <a:cubicBezTo>
                          <a:pt x="551" y="130"/>
                          <a:pt x="537" y="171"/>
                          <a:pt x="525" y="208"/>
                        </a:cubicBezTo>
                        <a:cubicBezTo>
                          <a:pt x="523" y="228"/>
                          <a:pt x="519" y="246"/>
                          <a:pt x="515" y="266"/>
                        </a:cubicBezTo>
                        <a:cubicBezTo>
                          <a:pt x="511" y="294"/>
                          <a:pt x="511" y="322"/>
                          <a:pt x="505" y="350"/>
                        </a:cubicBezTo>
                        <a:cubicBezTo>
                          <a:pt x="503" y="368"/>
                          <a:pt x="503" y="385"/>
                          <a:pt x="495" y="402"/>
                        </a:cubicBezTo>
                        <a:cubicBezTo>
                          <a:pt x="492" y="416"/>
                          <a:pt x="474" y="420"/>
                          <a:pt x="461" y="422"/>
                        </a:cubicBezTo>
                        <a:cubicBezTo>
                          <a:pt x="440" y="416"/>
                          <a:pt x="450" y="419"/>
                          <a:pt x="433" y="414"/>
                        </a:cubicBezTo>
                        <a:cubicBezTo>
                          <a:pt x="429" y="412"/>
                          <a:pt x="421" y="410"/>
                          <a:pt x="421" y="410"/>
                        </a:cubicBezTo>
                        <a:cubicBezTo>
                          <a:pt x="410" y="394"/>
                          <a:pt x="414" y="367"/>
                          <a:pt x="425" y="352"/>
                        </a:cubicBezTo>
                        <a:cubicBezTo>
                          <a:pt x="426" y="347"/>
                          <a:pt x="431" y="342"/>
                          <a:pt x="431" y="338"/>
                        </a:cubicBezTo>
                        <a:cubicBezTo>
                          <a:pt x="429" y="328"/>
                          <a:pt x="405" y="328"/>
                          <a:pt x="405" y="328"/>
                        </a:cubicBezTo>
                        <a:cubicBezTo>
                          <a:pt x="392" y="315"/>
                          <a:pt x="365" y="319"/>
                          <a:pt x="347" y="316"/>
                        </a:cubicBezTo>
                        <a:cubicBezTo>
                          <a:pt x="268" y="322"/>
                          <a:pt x="188" y="334"/>
                          <a:pt x="113" y="360"/>
                        </a:cubicBezTo>
                        <a:cubicBezTo>
                          <a:pt x="101" y="377"/>
                          <a:pt x="116" y="356"/>
                          <a:pt x="103" y="368"/>
                        </a:cubicBezTo>
                        <a:cubicBezTo>
                          <a:pt x="99" y="370"/>
                          <a:pt x="90" y="387"/>
                          <a:pt x="87" y="392"/>
                        </a:cubicBezTo>
                        <a:cubicBezTo>
                          <a:pt x="94" y="431"/>
                          <a:pt x="75" y="417"/>
                          <a:pt x="53" y="432"/>
                        </a:cubicBezTo>
                        <a:cubicBezTo>
                          <a:pt x="44" y="429"/>
                          <a:pt x="36" y="426"/>
                          <a:pt x="29" y="422"/>
                        </a:cubicBezTo>
                        <a:cubicBezTo>
                          <a:pt x="24" y="419"/>
                          <a:pt x="17" y="414"/>
                          <a:pt x="17" y="414"/>
                        </a:cubicBezTo>
                        <a:cubicBezTo>
                          <a:pt x="12" y="399"/>
                          <a:pt x="16" y="404"/>
                          <a:pt x="7" y="398"/>
                        </a:cubicBezTo>
                        <a:cubicBezTo>
                          <a:pt x="0" y="388"/>
                          <a:pt x="5" y="380"/>
                          <a:pt x="11" y="372"/>
                        </a:cubicBezTo>
                        <a:cubicBezTo>
                          <a:pt x="8" y="357"/>
                          <a:pt x="13" y="347"/>
                          <a:pt x="17" y="334"/>
                        </a:cubicBezTo>
                        <a:cubicBezTo>
                          <a:pt x="19" y="311"/>
                          <a:pt x="19" y="283"/>
                          <a:pt x="27" y="262"/>
                        </a:cubicBezTo>
                        <a:cubicBezTo>
                          <a:pt x="28" y="237"/>
                          <a:pt x="32" y="212"/>
                          <a:pt x="29" y="188"/>
                        </a:cubicBezTo>
                        <a:cubicBezTo>
                          <a:pt x="31" y="167"/>
                          <a:pt x="27" y="146"/>
                          <a:pt x="31" y="126"/>
                        </a:cubicBezTo>
                        <a:cubicBezTo>
                          <a:pt x="29" y="108"/>
                          <a:pt x="27" y="99"/>
                          <a:pt x="29" y="82"/>
                        </a:cubicBezTo>
                        <a:cubicBezTo>
                          <a:pt x="26" y="64"/>
                          <a:pt x="23" y="47"/>
                          <a:pt x="21" y="30"/>
                        </a:cubicBezTo>
                        <a:cubicBezTo>
                          <a:pt x="23" y="10"/>
                          <a:pt x="28" y="9"/>
                          <a:pt x="19" y="14"/>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grpSp>
            <p:sp>
              <p:nvSpPr>
                <p:cNvPr id="75854" name="Freeform 91"/>
                <p:cNvSpPr>
                  <a:spLocks/>
                </p:cNvSpPr>
                <p:nvPr/>
              </p:nvSpPr>
              <p:spPr bwMode="auto">
                <a:xfrm>
                  <a:off x="1616" y="2649"/>
                  <a:ext cx="88" cy="277"/>
                </a:xfrm>
                <a:custGeom>
                  <a:avLst/>
                  <a:gdLst>
                    <a:gd name="T0" fmla="*/ 218 w 85"/>
                    <a:gd name="T1" fmla="*/ 3 h 318"/>
                    <a:gd name="T2" fmla="*/ 190 w 85"/>
                    <a:gd name="T3" fmla="*/ 3 h 318"/>
                    <a:gd name="T4" fmla="*/ 144 w 85"/>
                    <a:gd name="T5" fmla="*/ 3 h 318"/>
                    <a:gd name="T6" fmla="*/ 165 w 85"/>
                    <a:gd name="T7" fmla="*/ 3 h 318"/>
                    <a:gd name="T8" fmla="*/ 190 w 85"/>
                    <a:gd name="T9" fmla="*/ 3 h 318"/>
                    <a:gd name="T10" fmla="*/ 113 w 85"/>
                    <a:gd name="T11" fmla="*/ 3 h 318"/>
                    <a:gd name="T12" fmla="*/ 113 w 85"/>
                    <a:gd name="T13" fmla="*/ 3 h 318"/>
                    <a:gd name="T14" fmla="*/ 144 w 85"/>
                    <a:gd name="T15" fmla="*/ 3 h 318"/>
                    <a:gd name="T16" fmla="*/ 86 w 85"/>
                    <a:gd name="T17" fmla="*/ 3 h 318"/>
                    <a:gd name="T18" fmla="*/ 113 w 85"/>
                    <a:gd name="T19" fmla="*/ 3 h 318"/>
                    <a:gd name="T20" fmla="*/ 144 w 85"/>
                    <a:gd name="T21" fmla="*/ 3 h 318"/>
                    <a:gd name="T22" fmla="*/ 113 w 85"/>
                    <a:gd name="T23" fmla="*/ 3 h 318"/>
                    <a:gd name="T24" fmla="*/ 144 w 85"/>
                    <a:gd name="T25" fmla="*/ 3 h 318"/>
                    <a:gd name="T26" fmla="*/ 113 w 85"/>
                    <a:gd name="T27" fmla="*/ 3 h 318"/>
                    <a:gd name="T28" fmla="*/ 144 w 85"/>
                    <a:gd name="T29" fmla="*/ 3 h 318"/>
                    <a:gd name="T30" fmla="*/ 165 w 85"/>
                    <a:gd name="T31" fmla="*/ 3 h 318"/>
                    <a:gd name="T32" fmla="*/ 218 w 85"/>
                    <a:gd name="T33" fmla="*/ 3 h 318"/>
                    <a:gd name="T34" fmla="*/ 241 w 85"/>
                    <a:gd name="T35" fmla="*/ 3 h 318"/>
                    <a:gd name="T36" fmla="*/ 218 w 85"/>
                    <a:gd name="T37" fmla="*/ 3 h 318"/>
                    <a:gd name="T38" fmla="*/ 190 w 85"/>
                    <a:gd name="T39" fmla="*/ 3 h 318"/>
                    <a:gd name="T40" fmla="*/ 165 w 85"/>
                    <a:gd name="T41" fmla="*/ 3 h 318"/>
                    <a:gd name="T42" fmla="*/ 113 w 85"/>
                    <a:gd name="T43" fmla="*/ 3 h 318"/>
                    <a:gd name="T44" fmla="*/ 86 w 85"/>
                    <a:gd name="T45" fmla="*/ 3 h 318"/>
                    <a:gd name="T46" fmla="*/ 65 w 85"/>
                    <a:gd name="T47" fmla="*/ 3 h 318"/>
                    <a:gd name="T48" fmla="*/ 5 w 85"/>
                    <a:gd name="T49" fmla="*/ 3 h 318"/>
                    <a:gd name="T50" fmla="*/ 113 w 85"/>
                    <a:gd name="T51" fmla="*/ 3 h 318"/>
                    <a:gd name="T52" fmla="*/ 190 w 85"/>
                    <a:gd name="T53" fmla="*/ 3 h 318"/>
                    <a:gd name="T54" fmla="*/ 218 w 85"/>
                    <a:gd name="T55" fmla="*/ 3 h 318"/>
                    <a:gd name="T56" fmla="*/ 190 w 85"/>
                    <a:gd name="T57" fmla="*/ 3 h 318"/>
                    <a:gd name="T58" fmla="*/ 190 w 85"/>
                    <a:gd name="T59" fmla="*/ 3 h 318"/>
                    <a:gd name="T60" fmla="*/ 144 w 85"/>
                    <a:gd name="T61" fmla="*/ 3 h 318"/>
                    <a:gd name="T62" fmla="*/ 65 w 85"/>
                    <a:gd name="T63" fmla="*/ 3 h 318"/>
                    <a:gd name="T64" fmla="*/ 113 w 85"/>
                    <a:gd name="T65" fmla="*/ 3 h 318"/>
                    <a:gd name="T66" fmla="*/ 165 w 85"/>
                    <a:gd name="T67" fmla="*/ 3 h 318"/>
                    <a:gd name="T68" fmla="*/ 218 w 85"/>
                    <a:gd name="T69" fmla="*/ 3 h 3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318"/>
                    <a:gd name="T107" fmla="*/ 85 w 85"/>
                    <a:gd name="T108" fmla="*/ 318 h 3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318">
                      <a:moveTo>
                        <a:pt x="72" y="153"/>
                      </a:moveTo>
                      <a:cubicBezTo>
                        <a:pt x="69" y="125"/>
                        <a:pt x="70" y="96"/>
                        <a:pt x="64" y="69"/>
                      </a:cubicBezTo>
                      <a:cubicBezTo>
                        <a:pt x="61" y="58"/>
                        <a:pt x="57" y="43"/>
                        <a:pt x="47" y="43"/>
                      </a:cubicBezTo>
                      <a:cubicBezTo>
                        <a:pt x="37" y="43"/>
                        <a:pt x="55" y="69"/>
                        <a:pt x="55" y="69"/>
                      </a:cubicBezTo>
                      <a:cubicBezTo>
                        <a:pt x="58" y="55"/>
                        <a:pt x="67" y="40"/>
                        <a:pt x="64" y="27"/>
                      </a:cubicBezTo>
                      <a:cubicBezTo>
                        <a:pt x="61" y="17"/>
                        <a:pt x="41" y="0"/>
                        <a:pt x="38" y="10"/>
                      </a:cubicBezTo>
                      <a:cubicBezTo>
                        <a:pt x="30" y="27"/>
                        <a:pt x="61" y="111"/>
                        <a:pt x="38" y="43"/>
                      </a:cubicBezTo>
                      <a:cubicBezTo>
                        <a:pt x="46" y="96"/>
                        <a:pt x="56" y="134"/>
                        <a:pt x="47" y="187"/>
                      </a:cubicBezTo>
                      <a:cubicBezTo>
                        <a:pt x="41" y="178"/>
                        <a:pt x="31" y="171"/>
                        <a:pt x="30" y="161"/>
                      </a:cubicBezTo>
                      <a:cubicBezTo>
                        <a:pt x="28" y="149"/>
                        <a:pt x="26" y="128"/>
                        <a:pt x="38" y="128"/>
                      </a:cubicBezTo>
                      <a:cubicBezTo>
                        <a:pt x="49" y="128"/>
                        <a:pt x="47" y="172"/>
                        <a:pt x="47" y="161"/>
                      </a:cubicBezTo>
                      <a:cubicBezTo>
                        <a:pt x="47" y="141"/>
                        <a:pt x="38" y="121"/>
                        <a:pt x="38" y="102"/>
                      </a:cubicBezTo>
                      <a:cubicBezTo>
                        <a:pt x="38" y="84"/>
                        <a:pt x="47" y="135"/>
                        <a:pt x="47" y="153"/>
                      </a:cubicBezTo>
                      <a:cubicBezTo>
                        <a:pt x="47" y="164"/>
                        <a:pt x="38" y="130"/>
                        <a:pt x="38" y="119"/>
                      </a:cubicBezTo>
                      <a:cubicBezTo>
                        <a:pt x="38" y="110"/>
                        <a:pt x="44" y="135"/>
                        <a:pt x="47" y="144"/>
                      </a:cubicBezTo>
                      <a:cubicBezTo>
                        <a:pt x="49" y="152"/>
                        <a:pt x="52" y="161"/>
                        <a:pt x="55" y="170"/>
                      </a:cubicBezTo>
                      <a:cubicBezTo>
                        <a:pt x="73" y="83"/>
                        <a:pt x="55" y="148"/>
                        <a:pt x="72" y="203"/>
                      </a:cubicBezTo>
                      <a:cubicBezTo>
                        <a:pt x="74" y="211"/>
                        <a:pt x="77" y="220"/>
                        <a:pt x="80" y="229"/>
                      </a:cubicBezTo>
                      <a:cubicBezTo>
                        <a:pt x="77" y="245"/>
                        <a:pt x="85" y="269"/>
                        <a:pt x="72" y="279"/>
                      </a:cubicBezTo>
                      <a:cubicBezTo>
                        <a:pt x="66" y="282"/>
                        <a:pt x="39" y="202"/>
                        <a:pt x="64" y="271"/>
                      </a:cubicBezTo>
                      <a:cubicBezTo>
                        <a:pt x="61" y="285"/>
                        <a:pt x="66" y="305"/>
                        <a:pt x="55" y="313"/>
                      </a:cubicBezTo>
                      <a:cubicBezTo>
                        <a:pt x="46" y="318"/>
                        <a:pt x="40" y="297"/>
                        <a:pt x="38" y="288"/>
                      </a:cubicBezTo>
                      <a:cubicBezTo>
                        <a:pt x="31" y="260"/>
                        <a:pt x="32" y="231"/>
                        <a:pt x="30" y="203"/>
                      </a:cubicBezTo>
                      <a:cubicBezTo>
                        <a:pt x="27" y="217"/>
                        <a:pt x="35" y="241"/>
                        <a:pt x="22" y="246"/>
                      </a:cubicBezTo>
                      <a:cubicBezTo>
                        <a:pt x="10" y="250"/>
                        <a:pt x="6" y="224"/>
                        <a:pt x="5" y="212"/>
                      </a:cubicBezTo>
                      <a:cubicBezTo>
                        <a:pt x="0" y="173"/>
                        <a:pt x="15" y="167"/>
                        <a:pt x="38" y="144"/>
                      </a:cubicBezTo>
                      <a:cubicBezTo>
                        <a:pt x="46" y="152"/>
                        <a:pt x="58" y="158"/>
                        <a:pt x="64" y="170"/>
                      </a:cubicBezTo>
                      <a:cubicBezTo>
                        <a:pt x="70" y="185"/>
                        <a:pt x="72" y="203"/>
                        <a:pt x="72" y="220"/>
                      </a:cubicBezTo>
                      <a:cubicBezTo>
                        <a:pt x="72" y="231"/>
                        <a:pt x="66" y="198"/>
                        <a:pt x="64" y="187"/>
                      </a:cubicBezTo>
                      <a:cubicBezTo>
                        <a:pt x="78" y="124"/>
                        <a:pt x="84" y="73"/>
                        <a:pt x="64" y="10"/>
                      </a:cubicBezTo>
                      <a:cubicBezTo>
                        <a:pt x="58" y="18"/>
                        <a:pt x="54" y="28"/>
                        <a:pt x="47" y="35"/>
                      </a:cubicBezTo>
                      <a:cubicBezTo>
                        <a:pt x="40" y="40"/>
                        <a:pt x="23" y="34"/>
                        <a:pt x="22" y="43"/>
                      </a:cubicBezTo>
                      <a:cubicBezTo>
                        <a:pt x="19" y="60"/>
                        <a:pt x="38" y="94"/>
                        <a:pt x="38" y="94"/>
                      </a:cubicBezTo>
                      <a:cubicBezTo>
                        <a:pt x="57" y="39"/>
                        <a:pt x="38" y="80"/>
                        <a:pt x="55" y="136"/>
                      </a:cubicBezTo>
                      <a:cubicBezTo>
                        <a:pt x="57" y="143"/>
                        <a:pt x="66" y="147"/>
                        <a:pt x="72" y="153"/>
                      </a:cubicBezTo>
                      <a:close/>
                    </a:path>
                  </a:pathLst>
                </a:custGeom>
                <a:solidFill>
                  <a:schemeClr val="bg2"/>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75855" name="Freeform 92"/>
                <p:cNvSpPr>
                  <a:spLocks/>
                </p:cNvSpPr>
                <p:nvPr/>
              </p:nvSpPr>
              <p:spPr bwMode="auto">
                <a:xfrm>
                  <a:off x="1635" y="2647"/>
                  <a:ext cx="109" cy="309"/>
                </a:xfrm>
                <a:custGeom>
                  <a:avLst/>
                  <a:gdLst>
                    <a:gd name="T0" fmla="*/ 1 w 105"/>
                    <a:gd name="T1" fmla="*/ 0 h 354"/>
                    <a:gd name="T2" fmla="*/ 306 w 105"/>
                    <a:gd name="T3" fmla="*/ 3 h 354"/>
                    <a:gd name="T4" fmla="*/ 240 w 105"/>
                    <a:gd name="T5" fmla="*/ 3 h 354"/>
                    <a:gd name="T6" fmla="*/ 276 w 105"/>
                    <a:gd name="T7" fmla="*/ 3 h 354"/>
                    <a:gd name="T8" fmla="*/ 276 w 105"/>
                    <a:gd name="T9" fmla="*/ 3 h 354"/>
                    <a:gd name="T10" fmla="*/ 321 w 105"/>
                    <a:gd name="T11" fmla="*/ 3 h 354"/>
                    <a:gd name="T12" fmla="*/ 321 w 105"/>
                    <a:gd name="T13" fmla="*/ 3 h 354"/>
                    <a:gd name="T14" fmla="*/ 276 w 105"/>
                    <a:gd name="T15" fmla="*/ 4 h 354"/>
                    <a:gd name="T16" fmla="*/ 227 w 105"/>
                    <a:gd name="T17" fmla="*/ 4 h 354"/>
                    <a:gd name="T18" fmla="*/ 52 w 105"/>
                    <a:gd name="T19" fmla="*/ 3 h 354"/>
                    <a:gd name="T20" fmla="*/ 12 w 105"/>
                    <a:gd name="T21" fmla="*/ 3 h 354"/>
                    <a:gd name="T22" fmla="*/ 52 w 105"/>
                    <a:gd name="T23" fmla="*/ 3 h 354"/>
                    <a:gd name="T24" fmla="*/ 9 w 105"/>
                    <a:gd name="T25" fmla="*/ 3 h 354"/>
                    <a:gd name="T26" fmla="*/ 64 w 105"/>
                    <a:gd name="T27" fmla="*/ 3 h 354"/>
                    <a:gd name="T28" fmla="*/ 6 w 105"/>
                    <a:gd name="T29" fmla="*/ 3 h 354"/>
                    <a:gd name="T30" fmla="*/ 1 w 105"/>
                    <a:gd name="T31" fmla="*/ 0 h 3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5"/>
                    <a:gd name="T49" fmla="*/ 0 h 354"/>
                    <a:gd name="T50" fmla="*/ 105 w 105"/>
                    <a:gd name="T51" fmla="*/ 354 h 3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5" h="354">
                      <a:moveTo>
                        <a:pt x="1" y="0"/>
                      </a:moveTo>
                      <a:cubicBezTo>
                        <a:pt x="19" y="11"/>
                        <a:pt x="67" y="3"/>
                        <a:pt x="92" y="5"/>
                      </a:cubicBezTo>
                      <a:cubicBezTo>
                        <a:pt x="87" y="16"/>
                        <a:pt x="83" y="22"/>
                        <a:pt x="73" y="29"/>
                      </a:cubicBezTo>
                      <a:cubicBezTo>
                        <a:pt x="76" y="39"/>
                        <a:pt x="80" y="50"/>
                        <a:pt x="84" y="61"/>
                      </a:cubicBezTo>
                      <a:cubicBezTo>
                        <a:pt x="80" y="89"/>
                        <a:pt x="73" y="118"/>
                        <a:pt x="84" y="146"/>
                      </a:cubicBezTo>
                      <a:cubicBezTo>
                        <a:pt x="86" y="158"/>
                        <a:pt x="89" y="158"/>
                        <a:pt x="97" y="168"/>
                      </a:cubicBezTo>
                      <a:cubicBezTo>
                        <a:pt x="101" y="194"/>
                        <a:pt x="99" y="212"/>
                        <a:pt x="97" y="240"/>
                      </a:cubicBezTo>
                      <a:cubicBezTo>
                        <a:pt x="103" y="261"/>
                        <a:pt x="105" y="319"/>
                        <a:pt x="84" y="336"/>
                      </a:cubicBezTo>
                      <a:cubicBezTo>
                        <a:pt x="80" y="347"/>
                        <a:pt x="79" y="351"/>
                        <a:pt x="68" y="354"/>
                      </a:cubicBezTo>
                      <a:cubicBezTo>
                        <a:pt x="38" y="351"/>
                        <a:pt x="24" y="348"/>
                        <a:pt x="14" y="320"/>
                      </a:cubicBezTo>
                      <a:cubicBezTo>
                        <a:pt x="12" y="307"/>
                        <a:pt x="7" y="294"/>
                        <a:pt x="12" y="282"/>
                      </a:cubicBezTo>
                      <a:cubicBezTo>
                        <a:pt x="7" y="269"/>
                        <a:pt x="10" y="257"/>
                        <a:pt x="14" y="245"/>
                      </a:cubicBezTo>
                      <a:cubicBezTo>
                        <a:pt x="2" y="199"/>
                        <a:pt x="13" y="146"/>
                        <a:pt x="9" y="98"/>
                      </a:cubicBezTo>
                      <a:cubicBezTo>
                        <a:pt x="11" y="79"/>
                        <a:pt x="13" y="62"/>
                        <a:pt x="20" y="45"/>
                      </a:cubicBezTo>
                      <a:cubicBezTo>
                        <a:pt x="17" y="29"/>
                        <a:pt x="20" y="18"/>
                        <a:pt x="6" y="13"/>
                      </a:cubicBezTo>
                      <a:cubicBezTo>
                        <a:pt x="0" y="3"/>
                        <a:pt x="1" y="8"/>
                        <a:pt x="1" y="0"/>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75856" name="Freeform 93"/>
                <p:cNvSpPr>
                  <a:spLocks/>
                </p:cNvSpPr>
                <p:nvPr/>
              </p:nvSpPr>
              <p:spPr bwMode="auto">
                <a:xfrm>
                  <a:off x="3008" y="2583"/>
                  <a:ext cx="155" cy="328"/>
                </a:xfrm>
                <a:custGeom>
                  <a:avLst/>
                  <a:gdLst>
                    <a:gd name="T0" fmla="*/ 496 w 149"/>
                    <a:gd name="T1" fmla="*/ 3 h 376"/>
                    <a:gd name="T2" fmla="*/ 472 w 149"/>
                    <a:gd name="T3" fmla="*/ 3 h 376"/>
                    <a:gd name="T4" fmla="*/ 438 w 149"/>
                    <a:gd name="T5" fmla="*/ 3 h 376"/>
                    <a:gd name="T6" fmla="*/ 432 w 149"/>
                    <a:gd name="T7" fmla="*/ 3 h 376"/>
                    <a:gd name="T8" fmla="*/ 369 w 149"/>
                    <a:gd name="T9" fmla="*/ 3 h 376"/>
                    <a:gd name="T10" fmla="*/ 291 w 149"/>
                    <a:gd name="T11" fmla="*/ 3 h 376"/>
                    <a:gd name="T12" fmla="*/ 234 w 149"/>
                    <a:gd name="T13" fmla="*/ 4 h 376"/>
                    <a:gd name="T14" fmla="*/ 196 w 149"/>
                    <a:gd name="T15" fmla="*/ 4 h 376"/>
                    <a:gd name="T16" fmla="*/ 62 w 149"/>
                    <a:gd name="T17" fmla="*/ 4 h 376"/>
                    <a:gd name="T18" fmla="*/ 2 w 149"/>
                    <a:gd name="T19" fmla="*/ 4 h 376"/>
                    <a:gd name="T20" fmla="*/ 5 w 149"/>
                    <a:gd name="T21" fmla="*/ 3 h 376"/>
                    <a:gd name="T22" fmla="*/ 8 w 149"/>
                    <a:gd name="T23" fmla="*/ 3 h 376"/>
                    <a:gd name="T24" fmla="*/ 70 w 149"/>
                    <a:gd name="T25" fmla="*/ 3 h 376"/>
                    <a:gd name="T26" fmla="*/ 117 w 149"/>
                    <a:gd name="T27" fmla="*/ 3 h 376"/>
                    <a:gd name="T28" fmla="*/ 149 w 149"/>
                    <a:gd name="T29" fmla="*/ 3 h 376"/>
                    <a:gd name="T30" fmla="*/ 283 w 149"/>
                    <a:gd name="T31" fmla="*/ 3 h 376"/>
                    <a:gd name="T32" fmla="*/ 432 w 149"/>
                    <a:gd name="T33" fmla="*/ 3 h 376"/>
                    <a:gd name="T34" fmla="*/ 496 w 149"/>
                    <a:gd name="T35" fmla="*/ 3 h 3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9"/>
                    <a:gd name="T55" fmla="*/ 0 h 376"/>
                    <a:gd name="T56" fmla="*/ 149 w 149"/>
                    <a:gd name="T57" fmla="*/ 376 h 3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9" h="376">
                      <a:moveTo>
                        <a:pt x="141" y="20"/>
                      </a:moveTo>
                      <a:cubicBezTo>
                        <a:pt x="135" y="47"/>
                        <a:pt x="136" y="74"/>
                        <a:pt x="133" y="103"/>
                      </a:cubicBezTo>
                      <a:cubicBezTo>
                        <a:pt x="131" y="112"/>
                        <a:pt x="127" y="120"/>
                        <a:pt x="125" y="130"/>
                      </a:cubicBezTo>
                      <a:cubicBezTo>
                        <a:pt x="124" y="133"/>
                        <a:pt x="122" y="140"/>
                        <a:pt x="122" y="140"/>
                      </a:cubicBezTo>
                      <a:cubicBezTo>
                        <a:pt x="126" y="171"/>
                        <a:pt x="121" y="215"/>
                        <a:pt x="104" y="244"/>
                      </a:cubicBezTo>
                      <a:cubicBezTo>
                        <a:pt x="98" y="263"/>
                        <a:pt x="102" y="306"/>
                        <a:pt x="82" y="314"/>
                      </a:cubicBezTo>
                      <a:cubicBezTo>
                        <a:pt x="78" y="326"/>
                        <a:pt x="66" y="361"/>
                        <a:pt x="66" y="362"/>
                      </a:cubicBezTo>
                      <a:cubicBezTo>
                        <a:pt x="62" y="362"/>
                        <a:pt x="59" y="363"/>
                        <a:pt x="56" y="364"/>
                      </a:cubicBezTo>
                      <a:cubicBezTo>
                        <a:pt x="43" y="376"/>
                        <a:pt x="36" y="371"/>
                        <a:pt x="18" y="370"/>
                      </a:cubicBezTo>
                      <a:cubicBezTo>
                        <a:pt x="12" y="363"/>
                        <a:pt x="8" y="356"/>
                        <a:pt x="2" y="351"/>
                      </a:cubicBezTo>
                      <a:cubicBezTo>
                        <a:pt x="0" y="336"/>
                        <a:pt x="0" y="329"/>
                        <a:pt x="5" y="316"/>
                      </a:cubicBezTo>
                      <a:cubicBezTo>
                        <a:pt x="7" y="287"/>
                        <a:pt x="1" y="247"/>
                        <a:pt x="8" y="220"/>
                      </a:cubicBezTo>
                      <a:cubicBezTo>
                        <a:pt x="9" y="211"/>
                        <a:pt x="21" y="199"/>
                        <a:pt x="21" y="199"/>
                      </a:cubicBezTo>
                      <a:cubicBezTo>
                        <a:pt x="22" y="168"/>
                        <a:pt x="17" y="133"/>
                        <a:pt x="34" y="106"/>
                      </a:cubicBezTo>
                      <a:cubicBezTo>
                        <a:pt x="36" y="95"/>
                        <a:pt x="42" y="74"/>
                        <a:pt x="42" y="74"/>
                      </a:cubicBezTo>
                      <a:cubicBezTo>
                        <a:pt x="45" y="3"/>
                        <a:pt x="33" y="0"/>
                        <a:pt x="80" y="18"/>
                      </a:cubicBezTo>
                      <a:cubicBezTo>
                        <a:pt x="108" y="14"/>
                        <a:pt x="99" y="13"/>
                        <a:pt x="122" y="18"/>
                      </a:cubicBezTo>
                      <a:cubicBezTo>
                        <a:pt x="144" y="22"/>
                        <a:pt x="149" y="28"/>
                        <a:pt x="141" y="20"/>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75857" name="Freeform 94"/>
                <p:cNvSpPr>
                  <a:spLocks/>
                </p:cNvSpPr>
                <p:nvPr/>
              </p:nvSpPr>
              <p:spPr bwMode="auto">
                <a:xfrm>
                  <a:off x="1714" y="1020"/>
                  <a:ext cx="99" cy="440"/>
                </a:xfrm>
                <a:custGeom>
                  <a:avLst/>
                  <a:gdLst>
                    <a:gd name="T0" fmla="*/ 68 w 96"/>
                    <a:gd name="T1" fmla="*/ 6 h 504"/>
                    <a:gd name="T2" fmla="*/ 161 w 96"/>
                    <a:gd name="T3" fmla="*/ 7 h 504"/>
                    <a:gd name="T4" fmla="*/ 192 w 96"/>
                    <a:gd name="T5" fmla="*/ 6 h 504"/>
                    <a:gd name="T6" fmla="*/ 192 w 96"/>
                    <a:gd name="T7" fmla="*/ 3 h 504"/>
                    <a:gd name="T8" fmla="*/ 237 w 96"/>
                    <a:gd name="T9" fmla="*/ 3 h 504"/>
                    <a:gd name="T10" fmla="*/ 255 w 96"/>
                    <a:gd name="T11" fmla="*/ 3 h 504"/>
                    <a:gd name="T12" fmla="*/ 237 w 96"/>
                    <a:gd name="T13" fmla="*/ 3 h 504"/>
                    <a:gd name="T14" fmla="*/ 206 w 96"/>
                    <a:gd name="T15" fmla="*/ 3 h 504"/>
                    <a:gd name="T16" fmla="*/ 74 w 96"/>
                    <a:gd name="T17" fmla="*/ 3 h 504"/>
                    <a:gd name="T18" fmla="*/ 68 w 96"/>
                    <a:gd name="T19" fmla="*/ 3 h 504"/>
                    <a:gd name="T20" fmla="*/ 80 w 96"/>
                    <a:gd name="T21" fmla="*/ 4 h 504"/>
                    <a:gd name="T22" fmla="*/ 104 w 96"/>
                    <a:gd name="T23" fmla="*/ 5 h 504"/>
                    <a:gd name="T24" fmla="*/ 64 w 96"/>
                    <a:gd name="T25" fmla="*/ 6 h 504"/>
                    <a:gd name="T26" fmla="*/ 68 w 96"/>
                    <a:gd name="T27" fmla="*/ 6 h 5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
                    <a:gd name="T43" fmla="*/ 0 h 504"/>
                    <a:gd name="T44" fmla="*/ 96 w 96"/>
                    <a:gd name="T45" fmla="*/ 504 h 5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6" h="504">
                      <a:moveTo>
                        <a:pt x="26" y="486"/>
                      </a:moveTo>
                      <a:cubicBezTo>
                        <a:pt x="50" y="492"/>
                        <a:pt x="38" y="489"/>
                        <a:pt x="61" y="494"/>
                      </a:cubicBezTo>
                      <a:cubicBezTo>
                        <a:pt x="69" y="480"/>
                        <a:pt x="66" y="465"/>
                        <a:pt x="72" y="451"/>
                      </a:cubicBezTo>
                      <a:cubicBezTo>
                        <a:pt x="77" y="408"/>
                        <a:pt x="82" y="366"/>
                        <a:pt x="72" y="323"/>
                      </a:cubicBezTo>
                      <a:cubicBezTo>
                        <a:pt x="73" y="288"/>
                        <a:pt x="75" y="247"/>
                        <a:pt x="88" y="214"/>
                      </a:cubicBezTo>
                      <a:cubicBezTo>
                        <a:pt x="93" y="179"/>
                        <a:pt x="89" y="192"/>
                        <a:pt x="96" y="174"/>
                      </a:cubicBezTo>
                      <a:cubicBezTo>
                        <a:pt x="94" y="116"/>
                        <a:pt x="92" y="96"/>
                        <a:pt x="88" y="51"/>
                      </a:cubicBezTo>
                      <a:cubicBezTo>
                        <a:pt x="90" y="21"/>
                        <a:pt x="89" y="26"/>
                        <a:pt x="77" y="6"/>
                      </a:cubicBezTo>
                      <a:cubicBezTo>
                        <a:pt x="43" y="8"/>
                        <a:pt x="39" y="0"/>
                        <a:pt x="29" y="25"/>
                      </a:cubicBezTo>
                      <a:cubicBezTo>
                        <a:pt x="31" y="56"/>
                        <a:pt x="37" y="90"/>
                        <a:pt x="26" y="121"/>
                      </a:cubicBezTo>
                      <a:cubicBezTo>
                        <a:pt x="49" y="199"/>
                        <a:pt x="0" y="279"/>
                        <a:pt x="32" y="363"/>
                      </a:cubicBezTo>
                      <a:cubicBezTo>
                        <a:pt x="33" y="379"/>
                        <a:pt x="34" y="390"/>
                        <a:pt x="40" y="406"/>
                      </a:cubicBezTo>
                      <a:cubicBezTo>
                        <a:pt x="34" y="428"/>
                        <a:pt x="29" y="450"/>
                        <a:pt x="24" y="473"/>
                      </a:cubicBezTo>
                      <a:cubicBezTo>
                        <a:pt x="25" y="479"/>
                        <a:pt x="44" y="504"/>
                        <a:pt x="26" y="486"/>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75858" name="Freeform 95"/>
                <p:cNvSpPr>
                  <a:spLocks/>
                </p:cNvSpPr>
                <p:nvPr/>
              </p:nvSpPr>
              <p:spPr bwMode="auto">
                <a:xfrm>
                  <a:off x="3431" y="1007"/>
                  <a:ext cx="156" cy="358"/>
                </a:xfrm>
                <a:custGeom>
                  <a:avLst/>
                  <a:gdLst>
                    <a:gd name="T0" fmla="*/ 5 w 150"/>
                    <a:gd name="T1" fmla="*/ 5 h 410"/>
                    <a:gd name="T2" fmla="*/ 141 w 150"/>
                    <a:gd name="T3" fmla="*/ 5 h 410"/>
                    <a:gd name="T4" fmla="*/ 281 w 150"/>
                    <a:gd name="T5" fmla="*/ 5 h 410"/>
                    <a:gd name="T6" fmla="*/ 329 w 150"/>
                    <a:gd name="T7" fmla="*/ 4 h 410"/>
                    <a:gd name="T8" fmla="*/ 402 w 150"/>
                    <a:gd name="T9" fmla="*/ 3 h 410"/>
                    <a:gd name="T10" fmla="*/ 450 w 150"/>
                    <a:gd name="T11" fmla="*/ 3 h 410"/>
                    <a:gd name="T12" fmla="*/ 475 w 150"/>
                    <a:gd name="T13" fmla="*/ 3 h 410"/>
                    <a:gd name="T14" fmla="*/ 487 w 150"/>
                    <a:gd name="T15" fmla="*/ 3 h 410"/>
                    <a:gd name="T16" fmla="*/ 506 w 150"/>
                    <a:gd name="T17" fmla="*/ 3 h 410"/>
                    <a:gd name="T18" fmla="*/ 513 w 150"/>
                    <a:gd name="T19" fmla="*/ 3 h 410"/>
                    <a:gd name="T20" fmla="*/ 456 w 150"/>
                    <a:gd name="T21" fmla="*/ 0 h 410"/>
                    <a:gd name="T22" fmla="*/ 329 w 150"/>
                    <a:gd name="T23" fmla="*/ 3 h 410"/>
                    <a:gd name="T24" fmla="*/ 270 w 150"/>
                    <a:gd name="T25" fmla="*/ 3 h 410"/>
                    <a:gd name="T26" fmla="*/ 233 w 150"/>
                    <a:gd name="T27" fmla="*/ 3 h 410"/>
                    <a:gd name="T28" fmla="*/ 201 w 150"/>
                    <a:gd name="T29" fmla="*/ 3 h 410"/>
                    <a:gd name="T30" fmla="*/ 147 w 150"/>
                    <a:gd name="T31" fmla="*/ 3 h 410"/>
                    <a:gd name="T32" fmla="*/ 141 w 150"/>
                    <a:gd name="T33" fmla="*/ 3 h 410"/>
                    <a:gd name="T34" fmla="*/ 116 w 150"/>
                    <a:gd name="T35" fmla="*/ 3 h 410"/>
                    <a:gd name="T36" fmla="*/ 108 w 150"/>
                    <a:gd name="T37" fmla="*/ 3 h 410"/>
                    <a:gd name="T38" fmla="*/ 96 w 150"/>
                    <a:gd name="T39" fmla="*/ 3 h 410"/>
                    <a:gd name="T40" fmla="*/ 58 w 150"/>
                    <a:gd name="T41" fmla="*/ 4 h 410"/>
                    <a:gd name="T42" fmla="*/ 10 w 150"/>
                    <a:gd name="T43" fmla="*/ 5 h 410"/>
                    <a:gd name="T44" fmla="*/ 2 w 150"/>
                    <a:gd name="T45" fmla="*/ 5 h 410"/>
                    <a:gd name="T46" fmla="*/ 5 w 150"/>
                    <a:gd name="T47" fmla="*/ 5 h 4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0"/>
                    <a:gd name="T73" fmla="*/ 0 h 410"/>
                    <a:gd name="T74" fmla="*/ 150 w 150"/>
                    <a:gd name="T75" fmla="*/ 410 h 41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0" h="410">
                      <a:moveTo>
                        <a:pt x="5" y="381"/>
                      </a:moveTo>
                      <a:cubicBezTo>
                        <a:pt x="18" y="394"/>
                        <a:pt x="19" y="403"/>
                        <a:pt x="40" y="410"/>
                      </a:cubicBezTo>
                      <a:cubicBezTo>
                        <a:pt x="55" y="408"/>
                        <a:pt x="66" y="407"/>
                        <a:pt x="80" y="402"/>
                      </a:cubicBezTo>
                      <a:cubicBezTo>
                        <a:pt x="98" y="383"/>
                        <a:pt x="80" y="405"/>
                        <a:pt x="93" y="362"/>
                      </a:cubicBezTo>
                      <a:cubicBezTo>
                        <a:pt x="101" y="335"/>
                        <a:pt x="109" y="307"/>
                        <a:pt x="114" y="280"/>
                      </a:cubicBezTo>
                      <a:cubicBezTo>
                        <a:pt x="111" y="260"/>
                        <a:pt x="115" y="232"/>
                        <a:pt x="128" y="216"/>
                      </a:cubicBezTo>
                      <a:cubicBezTo>
                        <a:pt x="130" y="207"/>
                        <a:pt x="136" y="192"/>
                        <a:pt x="136" y="192"/>
                      </a:cubicBezTo>
                      <a:cubicBezTo>
                        <a:pt x="136" y="167"/>
                        <a:pt x="135" y="141"/>
                        <a:pt x="138" y="117"/>
                      </a:cubicBezTo>
                      <a:cubicBezTo>
                        <a:pt x="138" y="111"/>
                        <a:pt x="144" y="101"/>
                        <a:pt x="144" y="101"/>
                      </a:cubicBezTo>
                      <a:cubicBezTo>
                        <a:pt x="144" y="86"/>
                        <a:pt x="150" y="63"/>
                        <a:pt x="146" y="48"/>
                      </a:cubicBezTo>
                      <a:cubicBezTo>
                        <a:pt x="144" y="30"/>
                        <a:pt x="144" y="11"/>
                        <a:pt x="130" y="0"/>
                      </a:cubicBezTo>
                      <a:cubicBezTo>
                        <a:pt x="117" y="6"/>
                        <a:pt x="105" y="7"/>
                        <a:pt x="93" y="13"/>
                      </a:cubicBezTo>
                      <a:cubicBezTo>
                        <a:pt x="84" y="27"/>
                        <a:pt x="91" y="38"/>
                        <a:pt x="77" y="53"/>
                      </a:cubicBezTo>
                      <a:cubicBezTo>
                        <a:pt x="83" y="77"/>
                        <a:pt x="81" y="118"/>
                        <a:pt x="66" y="138"/>
                      </a:cubicBezTo>
                      <a:cubicBezTo>
                        <a:pt x="63" y="146"/>
                        <a:pt x="59" y="153"/>
                        <a:pt x="58" y="162"/>
                      </a:cubicBezTo>
                      <a:cubicBezTo>
                        <a:pt x="53" y="185"/>
                        <a:pt x="58" y="199"/>
                        <a:pt x="42" y="216"/>
                      </a:cubicBezTo>
                      <a:cubicBezTo>
                        <a:pt x="41" y="219"/>
                        <a:pt x="41" y="222"/>
                        <a:pt x="40" y="226"/>
                      </a:cubicBezTo>
                      <a:cubicBezTo>
                        <a:pt x="38" y="228"/>
                        <a:pt x="34" y="229"/>
                        <a:pt x="34" y="232"/>
                      </a:cubicBezTo>
                      <a:cubicBezTo>
                        <a:pt x="32" y="237"/>
                        <a:pt x="33" y="244"/>
                        <a:pt x="32" y="250"/>
                      </a:cubicBezTo>
                      <a:cubicBezTo>
                        <a:pt x="31" y="252"/>
                        <a:pt x="30" y="255"/>
                        <a:pt x="29" y="258"/>
                      </a:cubicBezTo>
                      <a:cubicBezTo>
                        <a:pt x="26" y="290"/>
                        <a:pt x="20" y="317"/>
                        <a:pt x="16" y="349"/>
                      </a:cubicBezTo>
                      <a:cubicBezTo>
                        <a:pt x="14" y="359"/>
                        <a:pt x="17" y="372"/>
                        <a:pt x="10" y="381"/>
                      </a:cubicBezTo>
                      <a:cubicBezTo>
                        <a:pt x="7" y="383"/>
                        <a:pt x="5" y="386"/>
                        <a:pt x="2" y="386"/>
                      </a:cubicBezTo>
                      <a:cubicBezTo>
                        <a:pt x="0" y="386"/>
                        <a:pt x="4" y="382"/>
                        <a:pt x="5" y="381"/>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grpSp>
          <p:grpSp>
            <p:nvGrpSpPr>
              <p:cNvPr id="75850" name="Group 98"/>
              <p:cNvGrpSpPr>
                <a:grpSpLocks/>
              </p:cNvGrpSpPr>
              <p:nvPr/>
            </p:nvGrpSpPr>
            <p:grpSpPr bwMode="auto">
              <a:xfrm>
                <a:off x="6175375" y="2946400"/>
                <a:ext cx="671513" cy="1865313"/>
                <a:chOff x="3914" y="1840"/>
                <a:chExt cx="423" cy="1175"/>
              </a:xfrm>
            </p:grpSpPr>
            <p:sp>
              <p:nvSpPr>
                <p:cNvPr id="138" name="Rectangle 96"/>
                <p:cNvSpPr>
                  <a:spLocks noChangeArrowheads="1"/>
                </p:cNvSpPr>
                <p:nvPr/>
              </p:nvSpPr>
              <p:spPr bwMode="auto">
                <a:xfrm>
                  <a:off x="3929" y="1840"/>
                  <a:ext cx="114" cy="325"/>
                </a:xfrm>
                <a:prstGeom prst="rect">
                  <a:avLst/>
                </a:prstGeom>
                <a:noFill/>
                <a:ln>
                  <a:noFill/>
                </a:ln>
                <a:effectLst>
                  <a:outerShdw blurRad="63500" dist="46662" dir="2115817" algn="ctr" rotWithShape="0">
                    <a:schemeClr val="bg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spAutoFit/>
                </a:bodyPr>
                <a:lstStyle/>
                <a:p>
                  <a:pPr>
                    <a:defRPr/>
                  </a:pPr>
                  <a:endParaRPr lang="en-US" sz="2400" i="1" dirty="0">
                    <a:solidFill>
                      <a:srgbClr val="FFFFFF"/>
                    </a:solidFill>
                    <a:latin typeface="Kruti Dev 010" pitchFamily="2" charset="0"/>
                    <a:ea typeface="+mn-ea"/>
                    <a:cs typeface="+mn-cs"/>
                  </a:endParaRPr>
                </a:p>
              </p:txBody>
            </p:sp>
            <p:sp>
              <p:nvSpPr>
                <p:cNvPr id="139" name="Rectangle 97"/>
                <p:cNvSpPr>
                  <a:spLocks noChangeArrowheads="1"/>
                </p:cNvSpPr>
                <p:nvPr/>
              </p:nvSpPr>
              <p:spPr bwMode="auto">
                <a:xfrm>
                  <a:off x="3914" y="2341"/>
                  <a:ext cx="423" cy="674"/>
                </a:xfrm>
                <a:prstGeom prst="rect">
                  <a:avLst/>
                </a:prstGeom>
                <a:noFill/>
                <a:ln>
                  <a:noFill/>
                </a:ln>
                <a:effectLst>
                  <a:outerShdw blurRad="63500" dist="46662" dir="2115817" algn="ctr" rotWithShape="0">
                    <a:schemeClr val="bg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spAutoFit/>
                </a:bodyPr>
                <a:lstStyle/>
                <a:p>
                  <a:pPr>
                    <a:defRPr/>
                  </a:pPr>
                  <a:r>
                    <a:rPr lang="en-US" sz="2800" i="1" dirty="0">
                      <a:solidFill>
                        <a:srgbClr val="000000"/>
                      </a:solidFill>
                      <a:latin typeface="Kruti Dev 010" pitchFamily="2" charset="0"/>
                    </a:rPr>
                    <a:t>Mh</a:t>
                  </a:r>
                </a:p>
                <a:p>
                  <a:pPr>
                    <a:defRPr/>
                  </a:pPr>
                  <a:r>
                    <a:rPr lang="en-US" sz="2800" i="1" dirty="0">
                      <a:solidFill>
                        <a:srgbClr val="000000"/>
                      </a:solidFill>
                      <a:latin typeface="Kruti Dev 010" pitchFamily="2" charset="0"/>
                    </a:rPr>
                    <a:t>lh</a:t>
                  </a:r>
                  <a:endParaRPr lang="en-US" sz="2000" i="1" dirty="0">
                    <a:solidFill>
                      <a:srgbClr val="000000"/>
                    </a:solidFill>
                    <a:latin typeface="Kruti Dev 010" pitchFamily="2" charset="0"/>
                  </a:endParaRPr>
                </a:p>
              </p:txBody>
            </p:sp>
          </p:grpSp>
        </p:grpSp>
        <p:grpSp>
          <p:nvGrpSpPr>
            <p:cNvPr id="75835" name="Group 85"/>
            <p:cNvGrpSpPr>
              <a:grpSpLocks/>
            </p:cNvGrpSpPr>
            <p:nvPr/>
          </p:nvGrpSpPr>
          <p:grpSpPr bwMode="auto">
            <a:xfrm>
              <a:off x="1006475" y="5075238"/>
              <a:ext cx="3529013" cy="2074862"/>
              <a:chOff x="398" y="3197"/>
              <a:chExt cx="2223" cy="1307"/>
            </a:xfrm>
          </p:grpSpPr>
          <p:grpSp>
            <p:nvGrpSpPr>
              <p:cNvPr id="75845" name="Group 86"/>
              <p:cNvGrpSpPr>
                <a:grpSpLocks/>
              </p:cNvGrpSpPr>
              <p:nvPr/>
            </p:nvGrpSpPr>
            <p:grpSpPr bwMode="auto">
              <a:xfrm>
                <a:off x="604" y="3689"/>
                <a:ext cx="1894" cy="756"/>
                <a:chOff x="268" y="106"/>
                <a:chExt cx="1894" cy="756"/>
              </a:xfrm>
            </p:grpSpPr>
            <p:sp>
              <p:nvSpPr>
                <p:cNvPr id="1134679" name="AutoShape 87"/>
                <p:cNvSpPr>
                  <a:spLocks noChangeArrowheads="1"/>
                </p:cNvSpPr>
                <p:nvPr/>
              </p:nvSpPr>
              <p:spPr bwMode="auto">
                <a:xfrm>
                  <a:off x="268" y="142"/>
                  <a:ext cx="1894" cy="667"/>
                </a:xfrm>
                <a:prstGeom prst="roundRect">
                  <a:avLst>
                    <a:gd name="adj" fmla="val 16667"/>
                  </a:avLst>
                </a:prstGeom>
                <a:gradFill rotWithShape="0">
                  <a:gsLst>
                    <a:gs pos="0">
                      <a:schemeClr val="accent2">
                        <a:gamma/>
                        <a:shade val="0"/>
                        <a:invGamma/>
                      </a:schemeClr>
                    </a:gs>
                    <a:gs pos="50000">
                      <a:schemeClr val="accent2"/>
                    </a:gs>
                    <a:gs pos="100000">
                      <a:schemeClr val="accent2">
                        <a:gamma/>
                        <a:shade val="0"/>
                        <a:invGamma/>
                      </a:schemeClr>
                    </a:gs>
                  </a:gsLst>
                  <a:lin ang="5400000" scaled="1"/>
                </a:gradFill>
                <a:ln w="76200">
                  <a:solidFill>
                    <a:schemeClr val="bg1"/>
                  </a:solidFill>
                  <a:round/>
                  <a:headEnd/>
                  <a:tailEnd/>
                </a:ln>
                <a:effectLst>
                  <a:outerShdw blurRad="63500" dist="89803"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1134680" name="Text Box 88"/>
                <p:cNvSpPr txBox="1">
                  <a:spLocks noChangeArrowheads="1"/>
                </p:cNvSpPr>
                <p:nvPr/>
              </p:nvSpPr>
              <p:spPr bwMode="auto">
                <a:xfrm>
                  <a:off x="444" y="106"/>
                  <a:ext cx="1538" cy="756"/>
                </a:xfrm>
                <a:prstGeom prst="rect">
                  <a:avLst/>
                </a:prstGeom>
                <a:noFill/>
                <a:ln w="12700">
                  <a:noFill/>
                  <a:miter lim="800000"/>
                  <a:headEnd/>
                  <a:tailEnd/>
                </a:ln>
                <a:effectLst>
                  <a:outerShdw blurRad="63500" dist="46662" dir="3284183" algn="ctr" rotWithShape="0">
                    <a:schemeClr val="tx1">
                      <a:alpha val="74998"/>
                    </a:schemeClr>
                  </a:outerShdw>
                </a:effectLst>
              </p:spPr>
              <p:txBody>
                <a:bodyPr>
                  <a:spAutoFit/>
                </a:bodyPr>
                <a:lstStyle/>
                <a:p>
                  <a:pPr algn="ctr">
                    <a:spcBef>
                      <a:spcPct val="50000"/>
                    </a:spcBef>
                    <a:defRPr/>
                  </a:pPr>
                  <a:r>
                    <a:rPr lang="en-US" sz="3600" b="1" dirty="0" err="1">
                      <a:ln>
                        <a:solidFill>
                          <a:schemeClr val="bg1"/>
                        </a:solidFill>
                      </a:ln>
                      <a:solidFill>
                        <a:schemeClr val="bg1"/>
                      </a:solidFill>
                      <a:latin typeface="Kruti Dev 010" pitchFamily="2" charset="0"/>
                      <a:ea typeface="+mn-ea"/>
                      <a:cs typeface="+mn-cs"/>
                    </a:rPr>
                    <a:t>iqjksfgrkbZ</a:t>
                  </a:r>
                  <a:r>
                    <a:rPr lang="en-US" sz="3600" b="1" dirty="0">
                      <a:ln>
                        <a:solidFill>
                          <a:schemeClr val="bg1"/>
                        </a:solidFill>
                      </a:ln>
                      <a:solidFill>
                        <a:schemeClr val="bg1"/>
                      </a:solidFill>
                      <a:latin typeface="Kruti Dev 010" pitchFamily="2" charset="0"/>
                      <a:ea typeface="+mn-ea"/>
                      <a:cs typeface="+mn-cs"/>
                    </a:rPr>
                    <a:t> n`f</a:t>
                  </a:r>
                  <a:r>
                    <a:rPr lang="en-US" sz="3600" b="1" dirty="0">
                      <a:ln>
                        <a:solidFill>
                          <a:schemeClr val="bg1"/>
                        </a:solidFill>
                      </a:ln>
                      <a:solidFill>
                        <a:schemeClr val="bg1"/>
                      </a:solidFill>
                      <a:latin typeface="Kruti Dev 010" pitchFamily="2" charset="0"/>
                      <a:ea typeface="ＭＳ Ｐゴシック" pitchFamily="-84" charset="-128"/>
                      <a:cs typeface="+mn-cs"/>
                    </a:rPr>
                    <a:t>"</a:t>
                  </a:r>
                  <a:r>
                    <a:rPr lang="en-US" sz="3600" b="1" dirty="0">
                      <a:ln>
                        <a:solidFill>
                          <a:schemeClr val="bg1"/>
                        </a:solidFill>
                      </a:ln>
                      <a:solidFill>
                        <a:schemeClr val="bg1"/>
                      </a:solidFill>
                      <a:latin typeface="Kruti Dev 010" pitchFamily="2" charset="0"/>
                      <a:ea typeface="+mn-ea"/>
                      <a:cs typeface="+mn-cs"/>
                    </a:rPr>
                    <a:t>Vdks.k ls</a:t>
                  </a:r>
                </a:p>
              </p:txBody>
            </p:sp>
          </p:grpSp>
          <p:sp>
            <p:nvSpPr>
              <p:cNvPr id="1134681" name="AutoShape 89"/>
              <p:cNvSpPr>
                <a:spLocks noChangeArrowheads="1"/>
              </p:cNvSpPr>
              <p:nvPr/>
            </p:nvSpPr>
            <p:spPr bwMode="auto">
              <a:xfrm>
                <a:off x="398" y="3197"/>
                <a:ext cx="2223" cy="1307"/>
              </a:xfrm>
              <a:prstGeom prst="roundRect">
                <a:avLst>
                  <a:gd name="adj" fmla="val 16667"/>
                </a:avLst>
              </a:prstGeom>
              <a:noFill/>
              <a:ln w="76200">
                <a:solidFill>
                  <a:schemeClr val="hlink"/>
                </a:solidFill>
                <a:round/>
                <a:headEnd/>
                <a:tailEnd/>
              </a:ln>
              <a:effectLst>
                <a:outerShdw blurRad="63500" dist="53882"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grpSp>
        <p:grpSp>
          <p:nvGrpSpPr>
            <p:cNvPr id="75836" name="Group 117"/>
            <p:cNvGrpSpPr>
              <a:grpSpLocks/>
            </p:cNvGrpSpPr>
            <p:nvPr/>
          </p:nvGrpSpPr>
          <p:grpSpPr bwMode="auto">
            <a:xfrm>
              <a:off x="1027113" y="2366963"/>
              <a:ext cx="3529012" cy="2632075"/>
              <a:chOff x="558" y="1502"/>
              <a:chExt cx="2223" cy="1658"/>
            </a:xfrm>
          </p:grpSpPr>
          <p:sp>
            <p:nvSpPr>
              <p:cNvPr id="1134694" name="AutoShape 102"/>
              <p:cNvSpPr>
                <a:spLocks noChangeArrowheads="1"/>
              </p:cNvSpPr>
              <p:nvPr/>
            </p:nvSpPr>
            <p:spPr bwMode="auto">
              <a:xfrm>
                <a:off x="558" y="1502"/>
                <a:ext cx="2223" cy="1658"/>
              </a:xfrm>
              <a:prstGeom prst="roundRect">
                <a:avLst>
                  <a:gd name="adj" fmla="val 16667"/>
                </a:avLst>
              </a:prstGeom>
              <a:noFill/>
              <a:ln w="76200">
                <a:solidFill>
                  <a:schemeClr val="hlink"/>
                </a:solidFill>
                <a:round/>
                <a:headEnd/>
                <a:tailEnd/>
              </a:ln>
              <a:effectLst>
                <a:outerShdw blurRad="63500" dist="53882"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1134692" name="AutoShape 100"/>
              <p:cNvSpPr>
                <a:spLocks noChangeArrowheads="1"/>
              </p:cNvSpPr>
              <p:nvPr/>
            </p:nvSpPr>
            <p:spPr bwMode="auto">
              <a:xfrm>
                <a:off x="684" y="1589"/>
                <a:ext cx="1948" cy="777"/>
              </a:xfrm>
              <a:prstGeom prst="roundRect">
                <a:avLst>
                  <a:gd name="adj" fmla="val 16667"/>
                </a:avLst>
              </a:prstGeom>
              <a:gradFill rotWithShape="0">
                <a:gsLst>
                  <a:gs pos="0">
                    <a:srgbClr val="1822CD">
                      <a:gamma/>
                      <a:shade val="0"/>
                      <a:invGamma/>
                    </a:srgbClr>
                  </a:gs>
                  <a:gs pos="50000">
                    <a:srgbClr val="1822CD"/>
                  </a:gs>
                  <a:gs pos="100000">
                    <a:srgbClr val="1822CD">
                      <a:gamma/>
                      <a:shade val="0"/>
                      <a:invGamma/>
                    </a:srgbClr>
                  </a:gs>
                </a:gsLst>
                <a:lin ang="5400000" scaled="1"/>
              </a:gradFill>
              <a:ln w="76200">
                <a:solidFill>
                  <a:schemeClr val="bg1"/>
                </a:solidFill>
                <a:round/>
                <a:headEnd/>
                <a:tailEnd/>
              </a:ln>
              <a:effectLst>
                <a:outerShdw blurRad="63500" dist="89803"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1134693" name="Text Box 101"/>
              <p:cNvSpPr txBox="1">
                <a:spLocks noChangeArrowheads="1"/>
              </p:cNvSpPr>
              <p:nvPr/>
            </p:nvSpPr>
            <p:spPr bwMode="auto">
              <a:xfrm>
                <a:off x="663" y="1652"/>
                <a:ext cx="2054" cy="756"/>
              </a:xfrm>
              <a:prstGeom prst="rect">
                <a:avLst/>
              </a:prstGeom>
              <a:noFill/>
              <a:ln w="12700">
                <a:noFill/>
                <a:miter lim="800000"/>
                <a:headEnd/>
                <a:tailEnd/>
              </a:ln>
              <a:effectLst>
                <a:outerShdw blurRad="63500" dist="46662" dir="3284183" algn="ctr" rotWithShape="0">
                  <a:schemeClr val="tx1">
                    <a:alpha val="74998"/>
                  </a:schemeClr>
                </a:outerShdw>
              </a:effectLst>
            </p:spPr>
            <p:txBody>
              <a:bodyPr>
                <a:spAutoFit/>
              </a:bodyPr>
              <a:lstStyle/>
              <a:p>
                <a:pPr algn="ctr">
                  <a:spcBef>
                    <a:spcPct val="50000"/>
                  </a:spcBef>
                  <a:defRPr/>
                </a:pPr>
                <a:r>
                  <a:rPr lang="en-US" sz="3600" b="1" dirty="0">
                    <a:ln>
                      <a:solidFill>
                        <a:schemeClr val="bg1"/>
                      </a:solidFill>
                    </a:ln>
                    <a:solidFill>
                      <a:schemeClr val="bg1"/>
                    </a:solidFill>
                    <a:latin typeface="Kruti Dev 010" pitchFamily="2" charset="0"/>
                    <a:ea typeface="+mn-ea"/>
                    <a:cs typeface="+mn-cs"/>
                  </a:rPr>
                  <a:t>Hkfo";oDrk ds n`f</a:t>
                </a:r>
                <a:r>
                  <a:rPr lang="en-US" sz="3600" b="1" dirty="0">
                    <a:ln>
                      <a:solidFill>
                        <a:schemeClr val="bg1"/>
                      </a:solidFill>
                    </a:ln>
                    <a:solidFill>
                      <a:schemeClr val="bg1"/>
                    </a:solidFill>
                    <a:latin typeface="Kruti Dev 010" pitchFamily="2" charset="0"/>
                    <a:ea typeface="ＭＳ Ｐゴシック" pitchFamily="-84" charset="-128"/>
                    <a:cs typeface="+mn-cs"/>
                  </a:rPr>
                  <a:t>"</a:t>
                </a:r>
                <a:r>
                  <a:rPr lang="en-US" sz="3600" b="1" dirty="0">
                    <a:ln>
                      <a:solidFill>
                        <a:schemeClr val="bg1"/>
                      </a:solidFill>
                    </a:ln>
                    <a:solidFill>
                      <a:schemeClr val="bg1"/>
                    </a:solidFill>
                    <a:latin typeface="Kruti Dev 010" pitchFamily="2" charset="0"/>
                    <a:ea typeface="+mn-ea"/>
                    <a:cs typeface="+mn-cs"/>
                  </a:rPr>
                  <a:t>Vdks.k ls</a:t>
                </a:r>
              </a:p>
            </p:txBody>
          </p:sp>
        </p:grpSp>
        <p:sp>
          <p:nvSpPr>
            <p:cNvPr id="148" name="Rectangle 109"/>
            <p:cNvSpPr>
              <a:spLocks noChangeArrowheads="1"/>
            </p:cNvSpPr>
            <p:nvPr/>
          </p:nvSpPr>
          <p:spPr bwMode="auto">
            <a:xfrm>
              <a:off x="5217785" y="2640779"/>
              <a:ext cx="4349750" cy="766877"/>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gn="ctr">
                <a:lnSpc>
                  <a:spcPct val="50000"/>
                </a:lnSpc>
                <a:spcBef>
                  <a:spcPct val="50000"/>
                </a:spcBef>
                <a:defRPr/>
              </a:pPr>
              <a:r>
                <a:rPr lang="en-US" sz="4400" b="1" i="1" dirty="0">
                  <a:ln>
                    <a:solidFill>
                      <a:schemeClr val="bg1"/>
                    </a:solidFill>
                  </a:ln>
                  <a:solidFill>
                    <a:schemeClr val="bg1"/>
                  </a:solidFill>
                  <a:latin typeface="Kruti Dev 010" pitchFamily="2" charset="0"/>
                </a:rPr>
                <a:t>iqLrdsa fu;ksftr djuk</a:t>
              </a:r>
              <a:endParaRPr lang="en-US" sz="2000" b="1" u="sng" dirty="0">
                <a:ln>
                  <a:solidFill>
                    <a:schemeClr val="bg1"/>
                  </a:solidFill>
                </a:ln>
                <a:solidFill>
                  <a:schemeClr val="bg1"/>
                </a:solidFill>
                <a:latin typeface="Kruti Dev 010" pitchFamily="2" charset="0"/>
              </a:endParaRPr>
            </a:p>
          </p:txBody>
        </p:sp>
        <p:sp>
          <p:nvSpPr>
            <p:cNvPr id="149" name="Rectangle 291"/>
            <p:cNvSpPr>
              <a:spLocks noChangeArrowheads="1"/>
            </p:cNvSpPr>
            <p:nvPr/>
          </p:nvSpPr>
          <p:spPr bwMode="auto">
            <a:xfrm>
              <a:off x="6430963" y="410774"/>
              <a:ext cx="3282950" cy="1772665"/>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gn="ctr">
                <a:lnSpc>
                  <a:spcPct val="110000"/>
                </a:lnSpc>
                <a:spcBef>
                  <a:spcPts val="600"/>
                </a:spcBef>
                <a:defRPr/>
              </a:pPr>
              <a:r>
                <a:rPr lang="en-US" sz="3200" b="1" i="1" dirty="0">
                  <a:ln>
                    <a:solidFill>
                      <a:schemeClr val="bg1"/>
                    </a:solidFill>
                  </a:ln>
                  <a:solidFill>
                    <a:schemeClr val="bg1"/>
                  </a:solidFill>
                  <a:latin typeface="Kruti Dev 010" pitchFamily="2" charset="0"/>
                </a:rPr>
                <a:t>iqjkus fu;e dh iqLrdsa </a:t>
              </a:r>
            </a:p>
            <a:p>
              <a:pPr algn="ctr">
                <a:lnSpc>
                  <a:spcPct val="110000"/>
                </a:lnSpc>
                <a:spcBef>
                  <a:spcPts val="600"/>
                </a:spcBef>
                <a:defRPr/>
              </a:pPr>
              <a:r>
                <a:rPr lang="en-US" sz="3200" b="1" i="1" dirty="0">
                  <a:ln>
                    <a:solidFill>
                      <a:schemeClr val="bg1"/>
                    </a:solidFill>
                  </a:ln>
                  <a:solidFill>
                    <a:schemeClr val="bg1"/>
                  </a:solidFill>
                  <a:latin typeface="Kruti Dev 010" pitchFamily="2" charset="0"/>
                </a:rPr>
                <a:t>fu;ksftr djuk</a:t>
              </a:r>
              <a:endParaRPr lang="en-US" sz="3200" b="1" u="sng" dirty="0">
                <a:ln>
                  <a:solidFill>
                    <a:schemeClr val="bg1"/>
                  </a:solidFill>
                </a:ln>
                <a:solidFill>
                  <a:schemeClr val="bg1"/>
                </a:solidFill>
                <a:latin typeface="Kruti Dev 010" pitchFamily="2" charset="0"/>
              </a:endParaRPr>
            </a:p>
          </p:txBody>
        </p:sp>
        <p:sp>
          <p:nvSpPr>
            <p:cNvPr id="88" name="AutoShape 154"/>
            <p:cNvSpPr>
              <a:spLocks noChangeArrowheads="1"/>
            </p:cNvSpPr>
            <p:nvPr/>
          </p:nvSpPr>
          <p:spPr bwMode="auto">
            <a:xfrm>
              <a:off x="5340350" y="6034088"/>
              <a:ext cx="4025900" cy="822325"/>
            </a:xfrm>
            <a:prstGeom prst="roundRect">
              <a:avLst>
                <a:gd name="adj" fmla="val 16667"/>
              </a:avLst>
            </a:prstGeom>
            <a:noFill/>
            <a:ln w="57150">
              <a:solidFill>
                <a:schemeClr val="bg1"/>
              </a:solidFill>
              <a:round/>
              <a:headEnd/>
              <a:tailEnd/>
            </a:ln>
            <a:effectLst>
              <a:outerShdw blurRad="63500" dist="46662" dir="3284183" algn="ctr" rotWithShape="0">
                <a:schemeClr val="tx1">
                  <a:alpha val="74997"/>
                </a:schemeClr>
              </a:outerShdw>
            </a:effectLst>
            <a:extLst>
              <a:ext uri="{909E8E84-426E-40dd-AFC4-6F175D3DCCD1}">
                <a14:hiddenFill xmlns:a14="http://schemas.microsoft.com/office/drawing/2010/main">
                  <a:solidFill>
                    <a:srgbClr val="FFFFFF"/>
                  </a:solidFill>
                </a14:hiddenFill>
              </a:ext>
            </a:extLst>
          </p:spPr>
          <p:txBody>
            <a:bodyPr wrap="none" anchor="ctr"/>
            <a:lstStyle/>
            <a:p>
              <a:pPr>
                <a:defRPr/>
              </a:pPr>
              <a:endParaRPr lang="en-US" dirty="0">
                <a:latin typeface="Kruti Dev 010" pitchFamily="2" charset="0"/>
                <a:ea typeface="+mn-ea"/>
                <a:cs typeface="+mn-cs"/>
              </a:endParaRPr>
            </a:p>
          </p:txBody>
        </p:sp>
        <p:sp>
          <p:nvSpPr>
            <p:cNvPr id="89" name="Text Box 85"/>
            <p:cNvSpPr txBox="1">
              <a:spLocks noChangeArrowheads="1"/>
            </p:cNvSpPr>
            <p:nvPr/>
          </p:nvSpPr>
          <p:spPr bwMode="auto">
            <a:xfrm>
              <a:off x="5378450" y="5977374"/>
              <a:ext cx="3956050" cy="954107"/>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p>
              <a:pPr algn="ctr">
                <a:spcBef>
                  <a:spcPts val="0"/>
                </a:spcBef>
                <a:defRPr/>
              </a:pPr>
              <a:r>
                <a:rPr lang="en-US" sz="2800" b="1" dirty="0">
                  <a:ln>
                    <a:solidFill>
                      <a:schemeClr val="bg1"/>
                    </a:solidFill>
                  </a:ln>
                  <a:solidFill>
                    <a:schemeClr val="bg1"/>
                  </a:solidFill>
                  <a:latin typeface="Kruti Dev 010" pitchFamily="2" charset="0"/>
                  <a:ea typeface="+mn-ea"/>
                  <a:cs typeface="+mn-cs"/>
                </a:rPr>
                <a:t>vuqekur % ckbZcy dky[kaM</a:t>
              </a:r>
            </a:p>
            <a:p>
              <a:pPr algn="ctr">
                <a:spcBef>
                  <a:spcPts val="0"/>
                </a:spcBef>
                <a:defRPr/>
              </a:pPr>
              <a:r>
                <a:rPr lang="en-US" sz="2800" b="1" dirty="0">
                  <a:ln>
                    <a:solidFill>
                      <a:schemeClr val="bg1"/>
                    </a:solidFill>
                  </a:ln>
                  <a:solidFill>
                    <a:schemeClr val="bg1"/>
                  </a:solidFill>
                  <a:latin typeface="Kruti Dev 010"/>
                  <a:ea typeface="+mn-ea"/>
                  <a:cs typeface="+mn-cs"/>
                </a:rPr>
                <a:t>‹‰Œ </a:t>
              </a:r>
              <a:r>
                <a:rPr lang="en-US" sz="2800" b="1" dirty="0">
                  <a:ln>
                    <a:solidFill>
                      <a:schemeClr val="bg1"/>
                    </a:solidFill>
                  </a:ln>
                  <a:solidFill>
                    <a:schemeClr val="bg1"/>
                  </a:solidFill>
                  <a:latin typeface="Kruti Dev 010" pitchFamily="2" charset="0"/>
                  <a:ea typeface="+mn-ea"/>
                  <a:cs typeface="+mn-cs"/>
                </a:rPr>
                <a:t>ch-lh- ls </a:t>
              </a:r>
              <a:r>
                <a:rPr lang="en-US" sz="2800" b="1" dirty="0">
                  <a:ln>
                    <a:solidFill>
                      <a:schemeClr val="bg1"/>
                    </a:solidFill>
                  </a:ln>
                  <a:solidFill>
                    <a:schemeClr val="bg1"/>
                  </a:solidFill>
                  <a:latin typeface="Kruti Dev 010"/>
                  <a:ea typeface="+mn-ea"/>
                  <a:cs typeface="+mn-cs"/>
                </a:rPr>
                <a:t>‡‡Œ</a:t>
              </a:r>
              <a:r>
                <a:rPr lang="en-US" sz="2800" b="1" dirty="0">
                  <a:ln>
                    <a:solidFill>
                      <a:schemeClr val="bg1"/>
                    </a:solidFill>
                  </a:ln>
                  <a:solidFill>
                    <a:schemeClr val="bg1"/>
                  </a:solidFill>
                  <a:latin typeface="Kruti Dev 010" pitchFamily="2" charset="0"/>
                  <a:ea typeface="+mn-ea"/>
                  <a:cs typeface="+mn-cs"/>
                </a:rPr>
                <a:t> ch-lh-</a:t>
              </a:r>
            </a:p>
          </p:txBody>
        </p:sp>
        <p:pic>
          <p:nvPicPr>
            <p:cNvPr id="75841" name="Picture 53"/>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446588" y="204788"/>
              <a:ext cx="2095500" cy="1358900"/>
            </a:xfrm>
            <a:prstGeom prst="rect">
              <a:avLst/>
            </a:prstGeom>
            <a:noFill/>
            <a:ln w="76200">
              <a:solidFill>
                <a:srgbClr val="0000FF"/>
              </a:solidFill>
              <a:miter lim="800000"/>
              <a:headEnd/>
              <a:tailEnd/>
            </a:ln>
            <a:extLst>
              <a:ext uri="{909E8E84-426E-40dd-AFC4-6F175D3DCCD1}">
                <a14:hiddenFill xmlns:a14="http://schemas.microsoft.com/office/drawing/2010/main">
                  <a:solidFill>
                    <a:srgbClr val="FFFFFF"/>
                  </a:solidFill>
                </a14:hiddenFill>
              </a:ext>
            </a:extLst>
          </p:spPr>
        </p:pic>
      </p:gr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7825" name="Group 82"/>
          <p:cNvGrpSpPr>
            <a:grpSpLocks/>
          </p:cNvGrpSpPr>
          <p:nvPr/>
        </p:nvGrpSpPr>
        <p:grpSpPr bwMode="auto">
          <a:xfrm>
            <a:off x="719138" y="204788"/>
            <a:ext cx="9228137" cy="7507287"/>
            <a:chOff x="719138" y="204788"/>
            <a:chExt cx="9228137" cy="7507287"/>
          </a:xfrm>
        </p:grpSpPr>
        <p:sp>
          <p:nvSpPr>
            <p:cNvPr id="77826" name="Text Box 83"/>
            <p:cNvSpPr txBox="1">
              <a:spLocks noChangeArrowheads="1"/>
            </p:cNvSpPr>
            <p:nvPr/>
          </p:nvSpPr>
          <p:spPr bwMode="auto">
            <a:xfrm>
              <a:off x="9050338" y="7342188"/>
              <a:ext cx="2397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latin typeface="Kruti Dev 010" charset="0"/>
                </a:rPr>
                <a:t> </a:t>
              </a:r>
            </a:p>
          </p:txBody>
        </p:sp>
        <p:sp>
          <p:nvSpPr>
            <p:cNvPr id="77827" name="Text Box 86"/>
            <p:cNvSpPr txBox="1">
              <a:spLocks noChangeArrowheads="1"/>
            </p:cNvSpPr>
            <p:nvPr/>
          </p:nvSpPr>
          <p:spPr bwMode="auto">
            <a:xfrm>
              <a:off x="9078913" y="7467600"/>
              <a:ext cx="2397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latin typeface="Kruti Dev 010" charset="0"/>
                </a:rPr>
                <a:t> </a:t>
              </a:r>
            </a:p>
          </p:txBody>
        </p:sp>
        <p:sp>
          <p:nvSpPr>
            <p:cNvPr id="77828" name="Text Box 87"/>
            <p:cNvSpPr txBox="1">
              <a:spLocks noChangeArrowheads="1"/>
            </p:cNvSpPr>
            <p:nvPr/>
          </p:nvSpPr>
          <p:spPr bwMode="auto">
            <a:xfrm>
              <a:off x="9015413" y="7348538"/>
              <a:ext cx="29367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latin typeface="Kruti Dev 010" charset="0"/>
                </a:rPr>
                <a:t>37</a:t>
              </a:r>
            </a:p>
          </p:txBody>
        </p:sp>
        <p:sp>
          <p:nvSpPr>
            <p:cNvPr id="77829" name="Text Box 98"/>
            <p:cNvSpPr txBox="1">
              <a:spLocks noChangeArrowheads="1"/>
            </p:cNvSpPr>
            <p:nvPr/>
          </p:nvSpPr>
          <p:spPr bwMode="auto">
            <a:xfrm>
              <a:off x="9575800" y="7286625"/>
              <a:ext cx="3413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spcBef>
                  <a:spcPct val="50000"/>
                </a:spcBef>
              </a:pPr>
              <a:r>
                <a:rPr lang="en-US" sz="1600" b="1">
                  <a:latin typeface="Kruti Dev 010" charset="0"/>
                </a:rPr>
                <a:t>1</a:t>
              </a:r>
            </a:p>
          </p:txBody>
        </p:sp>
        <p:sp>
          <p:nvSpPr>
            <p:cNvPr id="884835" name="AutoShape 99"/>
            <p:cNvSpPr>
              <a:spLocks noChangeArrowheads="1"/>
            </p:cNvSpPr>
            <p:nvPr/>
          </p:nvSpPr>
          <p:spPr bwMode="auto">
            <a:xfrm>
              <a:off x="1260475" y="3119438"/>
              <a:ext cx="2879725" cy="2892425"/>
            </a:xfrm>
            <a:prstGeom prst="roundRect">
              <a:avLst>
                <a:gd name="adj" fmla="val 16667"/>
              </a:avLst>
            </a:prstGeom>
            <a:noFill/>
            <a:ln w="76200">
              <a:solidFill>
                <a:schemeClr val="accent2"/>
              </a:solidFill>
              <a:round/>
              <a:headEnd/>
              <a:tailEnd/>
            </a:ln>
            <a:effectLst>
              <a:outerShdw blurRad="63500" dist="71842"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77831" name="Line 2"/>
            <p:cNvSpPr>
              <a:spLocks noChangeShapeType="1"/>
            </p:cNvSpPr>
            <p:nvPr/>
          </p:nvSpPr>
          <p:spPr bwMode="auto">
            <a:xfrm flipV="1">
              <a:off x="4038600" y="7037388"/>
              <a:ext cx="284163" cy="12700"/>
            </a:xfrm>
            <a:prstGeom prst="line">
              <a:avLst/>
            </a:prstGeom>
            <a:noFill/>
            <a:ln w="793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7832" name="Line 3"/>
            <p:cNvSpPr>
              <a:spLocks noChangeShapeType="1"/>
            </p:cNvSpPr>
            <p:nvPr/>
          </p:nvSpPr>
          <p:spPr bwMode="auto">
            <a:xfrm>
              <a:off x="3232150" y="4732338"/>
              <a:ext cx="752475" cy="1587"/>
            </a:xfrm>
            <a:prstGeom prst="line">
              <a:avLst/>
            </a:prstGeom>
            <a:noFill/>
            <a:ln w="793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7833" name="Line 4"/>
            <p:cNvSpPr>
              <a:spLocks noChangeShapeType="1"/>
            </p:cNvSpPr>
            <p:nvPr/>
          </p:nvSpPr>
          <p:spPr bwMode="auto">
            <a:xfrm flipV="1">
              <a:off x="1454150" y="7329488"/>
              <a:ext cx="2590800" cy="1587"/>
            </a:xfrm>
            <a:prstGeom prst="line">
              <a:avLst/>
            </a:prstGeom>
            <a:noFill/>
            <a:ln w="793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7834" name="Line 5"/>
            <p:cNvSpPr>
              <a:spLocks noChangeShapeType="1"/>
            </p:cNvSpPr>
            <p:nvPr/>
          </p:nvSpPr>
          <p:spPr bwMode="auto">
            <a:xfrm flipV="1">
              <a:off x="1444625" y="338138"/>
              <a:ext cx="1588" cy="7034212"/>
            </a:xfrm>
            <a:prstGeom prst="line">
              <a:avLst/>
            </a:prstGeom>
            <a:noFill/>
            <a:ln w="793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7835" name="Line 6"/>
            <p:cNvSpPr>
              <a:spLocks noChangeShapeType="1"/>
            </p:cNvSpPr>
            <p:nvPr/>
          </p:nvSpPr>
          <p:spPr bwMode="auto">
            <a:xfrm>
              <a:off x="1409700" y="360363"/>
              <a:ext cx="2566988" cy="1587"/>
            </a:xfrm>
            <a:prstGeom prst="line">
              <a:avLst/>
            </a:prstGeom>
            <a:noFill/>
            <a:ln w="793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7836" name="Line 7"/>
            <p:cNvSpPr>
              <a:spLocks noChangeShapeType="1"/>
            </p:cNvSpPr>
            <p:nvPr/>
          </p:nvSpPr>
          <p:spPr bwMode="auto">
            <a:xfrm flipH="1" flipV="1">
              <a:off x="3948113" y="338138"/>
              <a:ext cx="1587" cy="4386262"/>
            </a:xfrm>
            <a:prstGeom prst="line">
              <a:avLst/>
            </a:prstGeom>
            <a:noFill/>
            <a:ln w="793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7837" name="Freeform 8"/>
            <p:cNvSpPr>
              <a:spLocks/>
            </p:cNvSpPr>
            <p:nvPr/>
          </p:nvSpPr>
          <p:spPr bwMode="auto">
            <a:xfrm>
              <a:off x="3200400" y="4752975"/>
              <a:ext cx="738188" cy="2452688"/>
            </a:xfrm>
            <a:custGeom>
              <a:avLst/>
              <a:gdLst>
                <a:gd name="T0" fmla="*/ 2147483647 w 465"/>
                <a:gd name="T1" fmla="*/ 0 h 1561"/>
                <a:gd name="T2" fmla="*/ 2147483647 w 465"/>
                <a:gd name="T3" fmla="*/ 2147483647 h 1561"/>
                <a:gd name="T4" fmla="*/ 2147483647 w 465"/>
                <a:gd name="T5" fmla="*/ 2147483647 h 1561"/>
                <a:gd name="T6" fmla="*/ 0 w 465"/>
                <a:gd name="T7" fmla="*/ 2147483647 h 1561"/>
                <a:gd name="T8" fmla="*/ 2147483647 w 465"/>
                <a:gd name="T9" fmla="*/ 0 h 1561"/>
                <a:gd name="T10" fmla="*/ 0 60000 65536"/>
                <a:gd name="T11" fmla="*/ 0 60000 65536"/>
                <a:gd name="T12" fmla="*/ 0 60000 65536"/>
                <a:gd name="T13" fmla="*/ 0 60000 65536"/>
                <a:gd name="T14" fmla="*/ 0 60000 65536"/>
                <a:gd name="T15" fmla="*/ 0 w 465"/>
                <a:gd name="T16" fmla="*/ 0 h 1561"/>
                <a:gd name="T17" fmla="*/ 465 w 465"/>
                <a:gd name="T18" fmla="*/ 1561 h 1561"/>
              </a:gdLst>
              <a:ahLst/>
              <a:cxnLst>
                <a:cxn ang="T10">
                  <a:pos x="T0" y="T1"/>
                </a:cxn>
                <a:cxn ang="T11">
                  <a:pos x="T2" y="T3"/>
                </a:cxn>
                <a:cxn ang="T12">
                  <a:pos x="T4" y="T5"/>
                </a:cxn>
                <a:cxn ang="T13">
                  <a:pos x="T6" y="T7"/>
                </a:cxn>
                <a:cxn ang="T14">
                  <a:pos x="T8" y="T9"/>
                </a:cxn>
              </a:cxnLst>
              <a:rect l="T15" t="T16" r="T17" b="T18"/>
              <a:pathLst>
                <a:path w="465" h="1561">
                  <a:moveTo>
                    <a:pt x="50" y="0"/>
                  </a:moveTo>
                  <a:lnTo>
                    <a:pt x="465" y="1548"/>
                  </a:lnTo>
                  <a:lnTo>
                    <a:pt x="427" y="1561"/>
                  </a:lnTo>
                  <a:lnTo>
                    <a:pt x="0" y="12"/>
                  </a:lnTo>
                  <a:lnTo>
                    <a:pt x="5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838" name="Line 9"/>
            <p:cNvSpPr>
              <a:spLocks noChangeShapeType="1"/>
            </p:cNvSpPr>
            <p:nvPr/>
          </p:nvSpPr>
          <p:spPr bwMode="auto">
            <a:xfrm>
              <a:off x="3459163" y="4932363"/>
              <a:ext cx="798512" cy="1587"/>
            </a:xfrm>
            <a:prstGeom prst="line">
              <a:avLst/>
            </a:prstGeom>
            <a:noFill/>
            <a:ln w="793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7839" name="Line 10"/>
            <p:cNvSpPr>
              <a:spLocks noChangeShapeType="1"/>
            </p:cNvSpPr>
            <p:nvPr/>
          </p:nvSpPr>
          <p:spPr bwMode="auto">
            <a:xfrm flipV="1">
              <a:off x="1825625" y="352425"/>
              <a:ext cx="1588" cy="6988175"/>
            </a:xfrm>
            <a:prstGeom prst="line">
              <a:avLst/>
            </a:prstGeom>
            <a:noFill/>
            <a:ln w="793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7840" name="Freeform 11"/>
            <p:cNvSpPr>
              <a:spLocks/>
            </p:cNvSpPr>
            <p:nvPr/>
          </p:nvSpPr>
          <p:spPr bwMode="auto">
            <a:xfrm>
              <a:off x="3459163" y="4953000"/>
              <a:ext cx="638175" cy="2097088"/>
            </a:xfrm>
            <a:custGeom>
              <a:avLst/>
              <a:gdLst>
                <a:gd name="T0" fmla="*/ 2147483647 w 402"/>
                <a:gd name="T1" fmla="*/ 0 h 1321"/>
                <a:gd name="T2" fmla="*/ 2147483647 w 402"/>
                <a:gd name="T3" fmla="*/ 2147483647 h 1321"/>
                <a:gd name="T4" fmla="*/ 2147483647 w 402"/>
                <a:gd name="T5" fmla="*/ 2147483647 h 1321"/>
                <a:gd name="T6" fmla="*/ 0 w 402"/>
                <a:gd name="T7" fmla="*/ 2147483647 h 1321"/>
                <a:gd name="T8" fmla="*/ 2147483647 w 402"/>
                <a:gd name="T9" fmla="*/ 0 h 1321"/>
                <a:gd name="T10" fmla="*/ 0 60000 65536"/>
                <a:gd name="T11" fmla="*/ 0 60000 65536"/>
                <a:gd name="T12" fmla="*/ 0 60000 65536"/>
                <a:gd name="T13" fmla="*/ 0 60000 65536"/>
                <a:gd name="T14" fmla="*/ 0 60000 65536"/>
                <a:gd name="T15" fmla="*/ 0 w 402"/>
                <a:gd name="T16" fmla="*/ 0 h 1321"/>
                <a:gd name="T17" fmla="*/ 402 w 402"/>
                <a:gd name="T18" fmla="*/ 1321 h 1321"/>
              </a:gdLst>
              <a:ahLst/>
              <a:cxnLst>
                <a:cxn ang="T10">
                  <a:pos x="T0" y="T1"/>
                </a:cxn>
                <a:cxn ang="T11">
                  <a:pos x="T2" y="T3"/>
                </a:cxn>
                <a:cxn ang="T12">
                  <a:pos x="T4" y="T5"/>
                </a:cxn>
                <a:cxn ang="T13">
                  <a:pos x="T6" y="T7"/>
                </a:cxn>
                <a:cxn ang="T14">
                  <a:pos x="T8" y="T9"/>
                </a:cxn>
              </a:cxnLst>
              <a:rect l="T15" t="T16" r="T17" b="T18"/>
              <a:pathLst>
                <a:path w="402" h="1321">
                  <a:moveTo>
                    <a:pt x="51" y="0"/>
                  </a:moveTo>
                  <a:lnTo>
                    <a:pt x="402" y="1309"/>
                  </a:lnTo>
                  <a:lnTo>
                    <a:pt x="352" y="1321"/>
                  </a:lnTo>
                  <a:lnTo>
                    <a:pt x="0" y="12"/>
                  </a:lnTo>
                  <a:lnTo>
                    <a:pt x="5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841" name="Line 12"/>
            <p:cNvSpPr>
              <a:spLocks noChangeShapeType="1"/>
            </p:cNvSpPr>
            <p:nvPr/>
          </p:nvSpPr>
          <p:spPr bwMode="auto">
            <a:xfrm>
              <a:off x="3894138" y="7170738"/>
              <a:ext cx="192087" cy="1587"/>
            </a:xfrm>
            <a:prstGeom prst="line">
              <a:avLst/>
            </a:prstGeom>
            <a:noFill/>
            <a:ln w="793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7842" name="Line 13"/>
            <p:cNvSpPr>
              <a:spLocks noChangeShapeType="1"/>
            </p:cNvSpPr>
            <p:nvPr/>
          </p:nvSpPr>
          <p:spPr bwMode="auto">
            <a:xfrm flipV="1">
              <a:off x="4044950" y="7180263"/>
              <a:ext cx="1588" cy="188912"/>
            </a:xfrm>
            <a:prstGeom prst="line">
              <a:avLst/>
            </a:prstGeom>
            <a:noFill/>
            <a:ln w="793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7843" name="Line 14"/>
            <p:cNvSpPr>
              <a:spLocks noChangeShapeType="1"/>
            </p:cNvSpPr>
            <p:nvPr/>
          </p:nvSpPr>
          <p:spPr bwMode="auto">
            <a:xfrm>
              <a:off x="3949700" y="3638550"/>
              <a:ext cx="0" cy="100330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7844" name="Line 15"/>
            <p:cNvSpPr>
              <a:spLocks noChangeShapeType="1"/>
            </p:cNvSpPr>
            <p:nvPr/>
          </p:nvSpPr>
          <p:spPr bwMode="auto">
            <a:xfrm>
              <a:off x="3200400" y="4730750"/>
              <a:ext cx="330200"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7845" name="Rectangle 16"/>
            <p:cNvSpPr>
              <a:spLocks noChangeArrowheads="1"/>
            </p:cNvSpPr>
            <p:nvPr/>
          </p:nvSpPr>
          <p:spPr bwMode="auto">
            <a:xfrm>
              <a:off x="2532063" y="2266950"/>
              <a:ext cx="6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77846" name="Line 17"/>
            <p:cNvSpPr>
              <a:spLocks noChangeShapeType="1"/>
            </p:cNvSpPr>
            <p:nvPr/>
          </p:nvSpPr>
          <p:spPr bwMode="auto">
            <a:xfrm>
              <a:off x="2044700" y="836613"/>
              <a:ext cx="1773238" cy="1587"/>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7847" name="Line 18"/>
            <p:cNvSpPr>
              <a:spLocks noChangeShapeType="1"/>
            </p:cNvSpPr>
            <p:nvPr/>
          </p:nvSpPr>
          <p:spPr bwMode="auto">
            <a:xfrm>
              <a:off x="2044700" y="2214563"/>
              <a:ext cx="1773238" cy="1587"/>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7848" name="Line 19"/>
            <p:cNvSpPr>
              <a:spLocks noChangeShapeType="1"/>
            </p:cNvSpPr>
            <p:nvPr/>
          </p:nvSpPr>
          <p:spPr bwMode="auto">
            <a:xfrm>
              <a:off x="2044700" y="2633663"/>
              <a:ext cx="1733550" cy="1587"/>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7849" name="Line 20"/>
            <p:cNvSpPr>
              <a:spLocks noChangeShapeType="1"/>
            </p:cNvSpPr>
            <p:nvPr/>
          </p:nvSpPr>
          <p:spPr bwMode="auto">
            <a:xfrm>
              <a:off x="1984375" y="7110413"/>
              <a:ext cx="1654175" cy="1587"/>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7850" name="Line 21"/>
            <p:cNvSpPr>
              <a:spLocks noChangeShapeType="1"/>
            </p:cNvSpPr>
            <p:nvPr/>
          </p:nvSpPr>
          <p:spPr bwMode="auto">
            <a:xfrm>
              <a:off x="2005013" y="6710363"/>
              <a:ext cx="1535112" cy="1587"/>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7851" name="Line 22"/>
            <p:cNvSpPr>
              <a:spLocks noChangeShapeType="1"/>
            </p:cNvSpPr>
            <p:nvPr/>
          </p:nvSpPr>
          <p:spPr bwMode="auto">
            <a:xfrm>
              <a:off x="1984375" y="6291263"/>
              <a:ext cx="1455738" cy="1587"/>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7852" name="Line 23"/>
            <p:cNvSpPr>
              <a:spLocks noChangeShapeType="1"/>
            </p:cNvSpPr>
            <p:nvPr/>
          </p:nvSpPr>
          <p:spPr bwMode="auto">
            <a:xfrm>
              <a:off x="2024063" y="5872163"/>
              <a:ext cx="1236662" cy="1587"/>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7853" name="Line 24"/>
            <p:cNvSpPr>
              <a:spLocks noChangeShapeType="1"/>
            </p:cNvSpPr>
            <p:nvPr/>
          </p:nvSpPr>
          <p:spPr bwMode="auto">
            <a:xfrm>
              <a:off x="2044700" y="5511800"/>
              <a:ext cx="1216025" cy="1588"/>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7854" name="Line 25"/>
            <p:cNvSpPr>
              <a:spLocks noChangeShapeType="1"/>
            </p:cNvSpPr>
            <p:nvPr/>
          </p:nvSpPr>
          <p:spPr bwMode="auto">
            <a:xfrm>
              <a:off x="2063750" y="5011738"/>
              <a:ext cx="1117600" cy="1587"/>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7855" name="Line 26"/>
            <p:cNvSpPr>
              <a:spLocks noChangeShapeType="1"/>
            </p:cNvSpPr>
            <p:nvPr/>
          </p:nvSpPr>
          <p:spPr bwMode="auto">
            <a:xfrm>
              <a:off x="2063750" y="4532313"/>
              <a:ext cx="1376363" cy="1587"/>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7856" name="Line 27"/>
            <p:cNvSpPr>
              <a:spLocks noChangeShapeType="1"/>
            </p:cNvSpPr>
            <p:nvPr/>
          </p:nvSpPr>
          <p:spPr bwMode="auto">
            <a:xfrm>
              <a:off x="2044700" y="4213225"/>
              <a:ext cx="1414463" cy="1588"/>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7857" name="Line 28"/>
            <p:cNvSpPr>
              <a:spLocks noChangeShapeType="1"/>
            </p:cNvSpPr>
            <p:nvPr/>
          </p:nvSpPr>
          <p:spPr bwMode="auto">
            <a:xfrm>
              <a:off x="2063750" y="3673475"/>
              <a:ext cx="1774825" cy="1588"/>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7858" name="Rectangle 29"/>
            <p:cNvSpPr>
              <a:spLocks noChangeArrowheads="1"/>
            </p:cNvSpPr>
            <p:nvPr/>
          </p:nvSpPr>
          <p:spPr bwMode="auto">
            <a:xfrm>
              <a:off x="1903413" y="3465513"/>
              <a:ext cx="30136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400" b="1">
                  <a:solidFill>
                    <a:srgbClr val="000000"/>
                  </a:solidFill>
                  <a:latin typeface="Kruti Dev 010" charset="0"/>
                </a:rPr>
                <a:t>¼,l½</a:t>
              </a:r>
              <a:endParaRPr lang="en-US" sz="1400">
                <a:latin typeface="Kruti Dev 010" charset="0"/>
              </a:endParaRPr>
            </a:p>
          </p:txBody>
        </p:sp>
        <p:sp>
          <p:nvSpPr>
            <p:cNvPr id="77859" name="Rectangle 30"/>
            <p:cNvSpPr>
              <a:spLocks noChangeArrowheads="1"/>
            </p:cNvSpPr>
            <p:nvPr/>
          </p:nvSpPr>
          <p:spPr bwMode="auto">
            <a:xfrm>
              <a:off x="1912938" y="4316413"/>
              <a:ext cx="30136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400" b="1">
                  <a:solidFill>
                    <a:srgbClr val="000000"/>
                  </a:solidFill>
                  <a:latin typeface="Kruti Dev 010" charset="0"/>
                </a:rPr>
                <a:t>¼,l½</a:t>
              </a:r>
            </a:p>
          </p:txBody>
        </p:sp>
        <p:sp>
          <p:nvSpPr>
            <p:cNvPr id="77860" name="Rectangle 31"/>
            <p:cNvSpPr>
              <a:spLocks noChangeArrowheads="1"/>
            </p:cNvSpPr>
            <p:nvPr/>
          </p:nvSpPr>
          <p:spPr bwMode="auto">
            <a:xfrm>
              <a:off x="1900238" y="4786313"/>
              <a:ext cx="70692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400" b="1">
                  <a:solidFill>
                    <a:srgbClr val="000000"/>
                  </a:solidFill>
                  <a:latin typeface="Kruti Dev 010" charset="0"/>
                </a:rPr>
                <a:t>¼lh MCY;w-½</a:t>
              </a:r>
            </a:p>
          </p:txBody>
        </p:sp>
        <p:sp>
          <p:nvSpPr>
            <p:cNvPr id="77861" name="Rectangle 32"/>
            <p:cNvSpPr>
              <a:spLocks noChangeArrowheads="1"/>
            </p:cNvSpPr>
            <p:nvPr/>
          </p:nvSpPr>
          <p:spPr bwMode="auto">
            <a:xfrm>
              <a:off x="1816100" y="3990975"/>
              <a:ext cx="7080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l"/>
              <a:r>
                <a:rPr lang="en-US" sz="1400" b="1">
                  <a:solidFill>
                    <a:srgbClr val="000000"/>
                  </a:solidFill>
                  <a:latin typeface="Kruti Dev 010" charset="0"/>
                </a:rPr>
                <a:t>¼Mh½</a:t>
              </a:r>
            </a:p>
          </p:txBody>
        </p:sp>
        <p:sp>
          <p:nvSpPr>
            <p:cNvPr id="77862" name="Rectangle 33"/>
            <p:cNvSpPr>
              <a:spLocks noChangeArrowheads="1"/>
            </p:cNvSpPr>
            <p:nvPr/>
          </p:nvSpPr>
          <p:spPr bwMode="auto">
            <a:xfrm>
              <a:off x="3429000" y="4048125"/>
              <a:ext cx="25968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3800" b="1">
                  <a:solidFill>
                    <a:srgbClr val="000000"/>
                  </a:solidFill>
                  <a:latin typeface="Kruti Dev 010" charset="0"/>
                </a:rPr>
                <a:t>}</a:t>
              </a:r>
              <a:endParaRPr lang="en-US" sz="1400">
                <a:latin typeface="Kruti Dev 010" charset="0"/>
              </a:endParaRPr>
            </a:p>
          </p:txBody>
        </p:sp>
        <p:sp>
          <p:nvSpPr>
            <p:cNvPr id="77863" name="AutoShape 34"/>
            <p:cNvSpPr>
              <a:spLocks noChangeArrowheads="1"/>
            </p:cNvSpPr>
            <p:nvPr/>
          </p:nvSpPr>
          <p:spPr bwMode="auto">
            <a:xfrm rot="16200000" flipH="1">
              <a:off x="2538413" y="4919662"/>
              <a:ext cx="241300" cy="479425"/>
            </a:xfrm>
            <a:prstGeom prst="rightArrow">
              <a:avLst>
                <a:gd name="adj1" fmla="val 50000"/>
                <a:gd name="adj2" fmla="val 50005"/>
              </a:avLst>
            </a:prstGeom>
            <a:solidFill>
              <a:schemeClr val="tx2"/>
            </a:solidFill>
            <a:ln w="12700">
              <a:solidFill>
                <a:schemeClr val="tx1"/>
              </a:solidFill>
              <a:miter lim="800000"/>
              <a:headEnd/>
              <a:tailEnd/>
            </a:ln>
          </p:spPr>
          <p:txBody>
            <a:bodyPr wrap="none" anchor="ctr"/>
            <a:lstStyle/>
            <a:p>
              <a:endParaRPr lang="en-US">
                <a:latin typeface="Kruti Dev 010" charset="0"/>
              </a:endParaRPr>
            </a:p>
          </p:txBody>
        </p:sp>
        <p:grpSp>
          <p:nvGrpSpPr>
            <p:cNvPr id="77864" name="Group 152"/>
            <p:cNvGrpSpPr>
              <a:grpSpLocks/>
            </p:cNvGrpSpPr>
            <p:nvPr/>
          </p:nvGrpSpPr>
          <p:grpSpPr bwMode="auto">
            <a:xfrm>
              <a:off x="2144713" y="5137150"/>
              <a:ext cx="1566862" cy="803275"/>
              <a:chOff x="1351" y="3236"/>
              <a:chExt cx="987" cy="506"/>
            </a:xfrm>
          </p:grpSpPr>
          <p:sp>
            <p:nvSpPr>
              <p:cNvPr id="120" name="Rectangle 41"/>
              <p:cNvSpPr>
                <a:spLocks noChangeArrowheads="1"/>
              </p:cNvSpPr>
              <p:nvPr/>
            </p:nvSpPr>
            <p:spPr bwMode="auto">
              <a:xfrm>
                <a:off x="1367" y="3236"/>
                <a:ext cx="971" cy="269"/>
              </a:xfrm>
              <a:prstGeom prst="rect">
                <a:avLst/>
              </a:prstGeom>
              <a:noFill/>
              <a:ln>
                <a:noFill/>
              </a:ln>
              <a:effectLst>
                <a:outerShdw blurRad="63500" dist="46662" dir="3284183"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l">
                  <a:defRPr/>
                </a:pPr>
                <a:r>
                  <a:rPr lang="en-US" sz="2800" b="1">
                    <a:solidFill>
                      <a:schemeClr val="hlink"/>
                    </a:solidFill>
                    <a:latin typeface="Kruti Dev 010" charset="0"/>
                  </a:rPr>
                  <a:t>ƒ bfrgkl</a:t>
                </a:r>
              </a:p>
            </p:txBody>
          </p:sp>
          <p:sp>
            <p:nvSpPr>
              <p:cNvPr id="121" name="Rectangle 42"/>
              <p:cNvSpPr>
                <a:spLocks noChangeArrowheads="1"/>
              </p:cNvSpPr>
              <p:nvPr/>
            </p:nvSpPr>
            <p:spPr bwMode="auto">
              <a:xfrm>
                <a:off x="1351" y="3471"/>
                <a:ext cx="803" cy="271"/>
              </a:xfrm>
              <a:prstGeom prst="rect">
                <a:avLst/>
              </a:prstGeom>
              <a:noFill/>
              <a:ln>
                <a:noFill/>
              </a:ln>
              <a:effectLst>
                <a:outerShdw blurRad="63500" dist="46662" dir="3284183"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defRPr/>
                </a:pPr>
                <a:r>
                  <a:rPr lang="en-US" sz="2800" b="1">
                    <a:solidFill>
                      <a:schemeClr val="hlink"/>
                    </a:solidFill>
                    <a:latin typeface="Kruti Dev 010" charset="0"/>
                  </a:rPr>
                  <a:t>„ bfrgkl</a:t>
                </a:r>
              </a:p>
            </p:txBody>
          </p:sp>
        </p:grpSp>
        <p:sp>
          <p:nvSpPr>
            <p:cNvPr id="77865" name="Rectangle 61"/>
            <p:cNvSpPr>
              <a:spLocks noChangeArrowheads="1"/>
            </p:cNvSpPr>
            <p:nvPr/>
          </p:nvSpPr>
          <p:spPr bwMode="auto">
            <a:xfrm>
              <a:off x="1808163" y="5091113"/>
              <a:ext cx="129844"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5600">
                  <a:solidFill>
                    <a:srgbClr val="000000"/>
                  </a:solidFill>
                  <a:latin typeface="Kruti Dev 010" charset="0"/>
                </a:rPr>
                <a:t>(</a:t>
              </a:r>
              <a:endParaRPr lang="en-US" sz="2400">
                <a:latin typeface="Kruti Dev 010" charset="0"/>
              </a:endParaRPr>
            </a:p>
          </p:txBody>
        </p:sp>
        <p:sp>
          <p:nvSpPr>
            <p:cNvPr id="77866" name="Rectangle 62"/>
            <p:cNvSpPr>
              <a:spLocks noChangeArrowheads="1"/>
            </p:cNvSpPr>
            <p:nvPr/>
          </p:nvSpPr>
          <p:spPr bwMode="auto">
            <a:xfrm>
              <a:off x="3241675" y="5081588"/>
              <a:ext cx="448841"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5600">
                  <a:solidFill>
                    <a:srgbClr val="000000"/>
                  </a:solidFill>
                  <a:latin typeface="Kruti Dev 010" charset="0"/>
                </a:rPr>
                <a:t>)</a:t>
              </a:r>
              <a:endParaRPr lang="en-US" sz="2400">
                <a:latin typeface="Kruti Dev 010" charset="0"/>
              </a:endParaRPr>
            </a:p>
          </p:txBody>
        </p:sp>
        <p:sp>
          <p:nvSpPr>
            <p:cNvPr id="77867" name="Rectangle 63"/>
            <p:cNvSpPr>
              <a:spLocks noChangeArrowheads="1"/>
            </p:cNvSpPr>
            <p:nvPr/>
          </p:nvSpPr>
          <p:spPr bwMode="auto">
            <a:xfrm>
              <a:off x="4979988" y="1119188"/>
              <a:ext cx="4708525" cy="61499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Kruti Dev 010" charset="0"/>
              </a:endParaRPr>
            </a:p>
          </p:txBody>
        </p:sp>
        <p:pic>
          <p:nvPicPr>
            <p:cNvPr id="77868" name="Picture 64"/>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967288" y="404813"/>
              <a:ext cx="4738687" cy="691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69" name="Rectangle 65"/>
            <p:cNvSpPr>
              <a:spLocks noChangeArrowheads="1"/>
            </p:cNvSpPr>
            <p:nvPr/>
          </p:nvSpPr>
          <p:spPr bwMode="auto">
            <a:xfrm>
              <a:off x="4968875" y="404813"/>
              <a:ext cx="4706938" cy="6875462"/>
            </a:xfrm>
            <a:prstGeom prst="rect">
              <a:avLst/>
            </a:prstGeom>
            <a:solidFill>
              <a:schemeClr val="tx1">
                <a:alpha val="50195"/>
              </a:schemeClr>
            </a:solidFill>
            <a:ln w="12700">
              <a:solidFill>
                <a:schemeClr val="tx1"/>
              </a:solidFill>
              <a:miter lim="800000"/>
              <a:headEnd/>
              <a:tailEnd/>
            </a:ln>
          </p:spPr>
          <p:txBody>
            <a:bodyPr wrap="none" anchor="ctr"/>
            <a:lstStyle/>
            <a:p>
              <a:endParaRPr lang="en-US">
                <a:latin typeface="Kruti Dev 010" charset="0"/>
              </a:endParaRPr>
            </a:p>
          </p:txBody>
        </p:sp>
        <p:sp>
          <p:nvSpPr>
            <p:cNvPr id="77870" name="Rectangle 66"/>
            <p:cNvSpPr>
              <a:spLocks noChangeArrowheads="1"/>
            </p:cNvSpPr>
            <p:nvPr/>
          </p:nvSpPr>
          <p:spPr bwMode="auto">
            <a:xfrm>
              <a:off x="5011738" y="433388"/>
              <a:ext cx="4694237" cy="6821487"/>
            </a:xfrm>
            <a:prstGeom prst="rect">
              <a:avLst/>
            </a:prstGeom>
            <a:noFill/>
            <a:ln w="133350">
              <a:solidFill>
                <a:srgbClr val="1822CD"/>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Kruti Dev 010" charset="0"/>
              </a:endParaRPr>
            </a:p>
          </p:txBody>
        </p:sp>
        <p:sp>
          <p:nvSpPr>
            <p:cNvPr id="77871" name="Rectangle 68"/>
            <p:cNvSpPr>
              <a:spLocks noChangeArrowheads="1"/>
            </p:cNvSpPr>
            <p:nvPr/>
          </p:nvSpPr>
          <p:spPr bwMode="auto">
            <a:xfrm>
              <a:off x="2252663" y="3279775"/>
              <a:ext cx="113492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2800" b="1">
                  <a:solidFill>
                    <a:srgbClr val="000000"/>
                  </a:solidFill>
                  <a:latin typeface="Kruti Dev 010" charset="0"/>
                </a:rPr>
                <a:t>ƒ </a:t>
              </a:r>
              <a:r>
                <a:rPr lang="ja-JP" altLang="en-US" sz="2800" b="1">
                  <a:solidFill>
                    <a:srgbClr val="000000"/>
                  </a:solidFill>
                  <a:latin typeface="Kruti Dev 010" charset="0"/>
                </a:rPr>
                <a:t>’</a:t>
              </a:r>
              <a:r>
                <a:rPr lang="en-US" altLang="ja-JP" sz="2800" b="1">
                  <a:solidFill>
                    <a:srgbClr val="000000"/>
                  </a:solidFill>
                  <a:latin typeface="Kruti Dev 010" charset="0"/>
                </a:rPr>
                <a:t>kew,y</a:t>
              </a:r>
              <a:endParaRPr lang="en-US" sz="2800" b="1">
                <a:solidFill>
                  <a:srgbClr val="000000"/>
                </a:solidFill>
                <a:latin typeface="Kruti Dev 010" charset="0"/>
              </a:endParaRPr>
            </a:p>
          </p:txBody>
        </p:sp>
        <p:sp>
          <p:nvSpPr>
            <p:cNvPr id="77872" name="Rectangle 69"/>
            <p:cNvSpPr>
              <a:spLocks noChangeArrowheads="1"/>
            </p:cNvSpPr>
            <p:nvPr/>
          </p:nvSpPr>
          <p:spPr bwMode="auto">
            <a:xfrm>
              <a:off x="2263775" y="3787775"/>
              <a:ext cx="671513"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2800" b="1">
                  <a:solidFill>
                    <a:srgbClr val="000000"/>
                  </a:solidFill>
                  <a:latin typeface="Kruti Dev 010" charset="0"/>
                </a:rPr>
                <a:t>2</a:t>
              </a:r>
              <a:r>
                <a:rPr lang="ja-JP" altLang="en-US" sz="2800" b="1">
                  <a:solidFill>
                    <a:srgbClr val="000000"/>
                  </a:solidFill>
                  <a:latin typeface="Kruti Dev 010" charset="0"/>
                </a:rPr>
                <a:t>’</a:t>
              </a:r>
              <a:r>
                <a:rPr lang="en-US" altLang="ja-JP" sz="2800" b="1">
                  <a:solidFill>
                    <a:srgbClr val="000000"/>
                  </a:solidFill>
                  <a:latin typeface="Kruti Dev 010" charset="0"/>
                </a:rPr>
                <a:t>kew-</a:t>
              </a:r>
              <a:endParaRPr lang="en-US" sz="2800" b="1">
                <a:solidFill>
                  <a:srgbClr val="000000"/>
                </a:solidFill>
                <a:latin typeface="Kruti Dev 010" charset="0"/>
              </a:endParaRPr>
            </a:p>
          </p:txBody>
        </p:sp>
        <p:sp>
          <p:nvSpPr>
            <p:cNvPr id="77873" name="Rectangle 70"/>
            <p:cNvSpPr>
              <a:spLocks noChangeArrowheads="1"/>
            </p:cNvSpPr>
            <p:nvPr/>
          </p:nvSpPr>
          <p:spPr bwMode="auto">
            <a:xfrm>
              <a:off x="2441575" y="4573588"/>
              <a:ext cx="108074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pPr algn="l"/>
              <a:r>
                <a:rPr lang="en-US" sz="2800" b="1">
                  <a:solidFill>
                    <a:srgbClr val="000000"/>
                  </a:solidFill>
                  <a:latin typeface="Kruti Dev 010" charset="0"/>
                </a:rPr>
                <a:t>„ jktk</a:t>
              </a:r>
            </a:p>
          </p:txBody>
        </p:sp>
        <p:sp>
          <p:nvSpPr>
            <p:cNvPr id="77874" name="Rectangle 71"/>
            <p:cNvSpPr>
              <a:spLocks noChangeArrowheads="1"/>
            </p:cNvSpPr>
            <p:nvPr/>
          </p:nvSpPr>
          <p:spPr bwMode="auto">
            <a:xfrm>
              <a:off x="2203450" y="4103688"/>
              <a:ext cx="10502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pPr algn="l"/>
              <a:r>
                <a:rPr lang="en-US" sz="2800" b="1">
                  <a:solidFill>
                    <a:srgbClr val="000000"/>
                  </a:solidFill>
                  <a:latin typeface="Kruti Dev 010" charset="0"/>
                </a:rPr>
                <a:t>ƒ jktk</a:t>
              </a:r>
            </a:p>
          </p:txBody>
        </p:sp>
        <p:sp>
          <p:nvSpPr>
            <p:cNvPr id="77875" name="Rectangle 86"/>
            <p:cNvSpPr>
              <a:spLocks noChangeArrowheads="1"/>
            </p:cNvSpPr>
            <p:nvPr/>
          </p:nvSpPr>
          <p:spPr bwMode="auto">
            <a:xfrm>
              <a:off x="2243138" y="468313"/>
              <a:ext cx="73577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2800" b="1">
                  <a:solidFill>
                    <a:srgbClr val="000000"/>
                  </a:solidFill>
                  <a:latin typeface="Kruti Dev 010" charset="0"/>
                </a:rPr>
                <a:t>;gks</a:t>
              </a:r>
              <a:r>
                <a:rPr lang="ja-JP" altLang="en-US" sz="2800" b="1">
                  <a:solidFill>
                    <a:srgbClr val="000000"/>
                  </a:solidFill>
                  <a:latin typeface="Kruti Dev 010" charset="0"/>
                </a:rPr>
                <a:t>’</a:t>
              </a:r>
              <a:r>
                <a:rPr lang="en-US" altLang="ja-JP" sz="2800" b="1">
                  <a:solidFill>
                    <a:srgbClr val="000000"/>
                  </a:solidFill>
                  <a:latin typeface="Kruti Dev 010" charset="0"/>
                </a:rPr>
                <a:t>kq</a:t>
              </a:r>
              <a:endParaRPr lang="en-US" sz="2800">
                <a:latin typeface="Kruti Dev 010" charset="0"/>
              </a:endParaRPr>
            </a:p>
          </p:txBody>
        </p:sp>
        <p:sp>
          <p:nvSpPr>
            <p:cNvPr id="77876" name="Rectangle 87"/>
            <p:cNvSpPr>
              <a:spLocks noChangeArrowheads="1"/>
            </p:cNvSpPr>
            <p:nvPr/>
          </p:nvSpPr>
          <p:spPr bwMode="auto">
            <a:xfrm>
              <a:off x="2217738" y="1835150"/>
              <a:ext cx="100027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2800" b="1">
                  <a:solidFill>
                    <a:srgbClr val="000000"/>
                  </a:solidFill>
                  <a:latin typeface="Kruti Dev 010" charset="0"/>
                </a:rPr>
                <a:t>U;kf;;ksa</a:t>
              </a:r>
            </a:p>
          </p:txBody>
        </p:sp>
        <p:sp>
          <p:nvSpPr>
            <p:cNvPr id="77877" name="Rectangle 88"/>
            <p:cNvSpPr>
              <a:spLocks noChangeArrowheads="1"/>
            </p:cNvSpPr>
            <p:nvPr/>
          </p:nvSpPr>
          <p:spPr bwMode="auto">
            <a:xfrm>
              <a:off x="2403475" y="2249488"/>
              <a:ext cx="46968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2800" b="1">
                  <a:solidFill>
                    <a:srgbClr val="000000"/>
                  </a:solidFill>
                  <a:latin typeface="Kruti Dev 010" charset="0"/>
                </a:rPr>
                <a:t>:Fk</a:t>
              </a:r>
            </a:p>
          </p:txBody>
        </p:sp>
        <p:sp>
          <p:nvSpPr>
            <p:cNvPr id="136" name="Rectangle 99"/>
            <p:cNvSpPr>
              <a:spLocks noChangeArrowheads="1"/>
            </p:cNvSpPr>
            <p:nvPr/>
          </p:nvSpPr>
          <p:spPr bwMode="auto">
            <a:xfrm>
              <a:off x="6727825" y="641350"/>
              <a:ext cx="2706688" cy="625475"/>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3200" b="1" i="1" dirty="0">
                  <a:solidFill>
                    <a:srgbClr val="66FFFF"/>
                  </a:solidFill>
                  <a:latin typeface="Kruti Dev 010" pitchFamily="2" charset="0"/>
                </a:rPr>
                <a:t> </a:t>
              </a:r>
              <a:endParaRPr lang="en-US" sz="1400" b="1" u="sng" dirty="0">
                <a:solidFill>
                  <a:srgbClr val="66FFFF"/>
                </a:solidFill>
                <a:latin typeface="Kruti Dev 010" pitchFamily="2" charset="0"/>
              </a:endParaRPr>
            </a:p>
          </p:txBody>
        </p:sp>
        <p:sp>
          <p:nvSpPr>
            <p:cNvPr id="137" name="Rectangle 110"/>
            <p:cNvSpPr>
              <a:spLocks noChangeArrowheads="1"/>
            </p:cNvSpPr>
            <p:nvPr/>
          </p:nvSpPr>
          <p:spPr bwMode="auto">
            <a:xfrm>
              <a:off x="6472238" y="555625"/>
              <a:ext cx="3101975" cy="558800"/>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2800" b="1" i="1" dirty="0">
                  <a:solidFill>
                    <a:schemeClr val="bg1"/>
                  </a:solidFill>
                  <a:latin typeface="Kruti Dev 010" pitchFamily="2" charset="0"/>
                </a:rPr>
                <a:t> </a:t>
              </a:r>
              <a:endParaRPr lang="en-US" b="1" u="sng" dirty="0">
                <a:solidFill>
                  <a:schemeClr val="bg1"/>
                </a:solidFill>
                <a:latin typeface="Kruti Dev 010" pitchFamily="2" charset="0"/>
              </a:endParaRPr>
            </a:p>
          </p:txBody>
        </p:sp>
        <p:sp>
          <p:nvSpPr>
            <p:cNvPr id="143" name="AutoShape 147" descr="Small checker board"/>
            <p:cNvSpPr>
              <a:spLocks noChangeArrowheads="1"/>
            </p:cNvSpPr>
            <p:nvPr/>
          </p:nvSpPr>
          <p:spPr bwMode="auto">
            <a:xfrm rot="16189724">
              <a:off x="7096126" y="3917950"/>
              <a:ext cx="550862" cy="1239837"/>
            </a:xfrm>
            <a:prstGeom prst="rightArrow">
              <a:avLst>
                <a:gd name="adj1" fmla="val 50000"/>
                <a:gd name="adj2" fmla="val 25000"/>
              </a:avLst>
            </a:prstGeom>
            <a:pattFill prst="smCheck">
              <a:fgClr>
                <a:schemeClr val="accent1"/>
              </a:fgClr>
              <a:bgClr>
                <a:srgbClr val="FFFFFF"/>
              </a:bgClr>
            </a:pattFill>
            <a:ln w="12700">
              <a:solidFill>
                <a:schemeClr val="tx1"/>
              </a:solidFill>
              <a:miter lim="800000"/>
              <a:headEnd/>
              <a:tailEnd/>
            </a:ln>
            <a:effectLst>
              <a:outerShdw blurRad="63500" dist="63500" dir="2212194"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144" name="AutoShape 154"/>
            <p:cNvSpPr>
              <a:spLocks noChangeArrowheads="1"/>
            </p:cNvSpPr>
            <p:nvPr/>
          </p:nvSpPr>
          <p:spPr bwMode="auto">
            <a:xfrm>
              <a:off x="5340350" y="6034088"/>
              <a:ext cx="4025900" cy="822325"/>
            </a:xfrm>
            <a:prstGeom prst="roundRect">
              <a:avLst>
                <a:gd name="adj" fmla="val 16667"/>
              </a:avLst>
            </a:prstGeom>
            <a:noFill/>
            <a:ln w="57150">
              <a:solidFill>
                <a:schemeClr val="bg1"/>
              </a:solidFill>
              <a:round/>
              <a:headEnd/>
              <a:tailEnd/>
            </a:ln>
            <a:effectLst>
              <a:outerShdw blurRad="63500" dist="46662" dir="3284183" algn="ctr" rotWithShape="0">
                <a:schemeClr val="tx1">
                  <a:alpha val="74997"/>
                </a:schemeClr>
              </a:outerShdw>
            </a:effectLst>
            <a:extLst>
              <a:ext uri="{909E8E84-426E-40dd-AFC4-6F175D3DCCD1}">
                <a14:hiddenFill xmlns:a14="http://schemas.microsoft.com/office/drawing/2010/main">
                  <a:solidFill>
                    <a:srgbClr val="FFFFFF"/>
                  </a:solidFill>
                </a14:hiddenFill>
              </a:ext>
            </a:extLst>
          </p:spPr>
          <p:txBody>
            <a:bodyPr wrap="none" anchor="ctr"/>
            <a:lstStyle/>
            <a:p>
              <a:pPr>
                <a:defRPr/>
              </a:pPr>
              <a:endParaRPr lang="en-US" dirty="0">
                <a:latin typeface="Kruti Dev 010" pitchFamily="2" charset="0"/>
                <a:ea typeface="+mn-ea"/>
                <a:cs typeface="+mn-cs"/>
              </a:endParaRPr>
            </a:p>
          </p:txBody>
        </p:sp>
        <p:sp>
          <p:nvSpPr>
            <p:cNvPr id="77882" name="Text Box 156"/>
            <p:cNvSpPr txBox="1">
              <a:spLocks noChangeArrowheads="1"/>
            </p:cNvSpPr>
            <p:nvPr/>
          </p:nvSpPr>
          <p:spPr bwMode="auto">
            <a:xfrm rot="-5400000">
              <a:off x="-1208881" y="3404394"/>
              <a:ext cx="56149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2800" b="1">
                  <a:latin typeface="Kruti Dev 010" charset="0"/>
                </a:rPr>
                <a:t>bfrgkl ¼ƒ„½</a:t>
              </a:r>
              <a:endParaRPr lang="en-US" sz="2800">
                <a:latin typeface="Kruti Dev 010" charset="0"/>
              </a:endParaRPr>
            </a:p>
          </p:txBody>
        </p:sp>
        <p:grpSp>
          <p:nvGrpSpPr>
            <p:cNvPr id="77883" name="Group 82"/>
            <p:cNvGrpSpPr>
              <a:grpSpLocks/>
            </p:cNvGrpSpPr>
            <p:nvPr/>
          </p:nvGrpSpPr>
          <p:grpSpPr bwMode="auto">
            <a:xfrm>
              <a:off x="3251200" y="3009900"/>
              <a:ext cx="712788" cy="1658938"/>
              <a:chOff x="6153150" y="2946400"/>
              <a:chExt cx="901700" cy="1865313"/>
            </a:xfrm>
          </p:grpSpPr>
          <p:grpSp>
            <p:nvGrpSpPr>
              <p:cNvPr id="77893" name="Group 85"/>
              <p:cNvGrpSpPr>
                <a:grpSpLocks/>
              </p:cNvGrpSpPr>
              <p:nvPr/>
            </p:nvGrpSpPr>
            <p:grpSpPr bwMode="auto">
              <a:xfrm>
                <a:off x="6153150" y="3681413"/>
                <a:ext cx="901700" cy="947736"/>
                <a:chOff x="1557" y="1007"/>
                <a:chExt cx="2105" cy="1949"/>
              </a:xfrm>
            </p:grpSpPr>
            <p:grpSp>
              <p:nvGrpSpPr>
                <p:cNvPr id="77897" name="Group 87"/>
                <p:cNvGrpSpPr>
                  <a:grpSpLocks/>
                </p:cNvGrpSpPr>
                <p:nvPr/>
              </p:nvGrpSpPr>
              <p:grpSpPr bwMode="auto">
                <a:xfrm>
                  <a:off x="1557" y="1209"/>
                  <a:ext cx="2105" cy="1421"/>
                  <a:chOff x="578" y="2316"/>
                  <a:chExt cx="2105" cy="1421"/>
                </a:xfrm>
              </p:grpSpPr>
              <p:sp>
                <p:nvSpPr>
                  <p:cNvPr id="77903" name="Freeform 88" descr="Cork"/>
                  <p:cNvSpPr>
                    <a:spLocks/>
                  </p:cNvSpPr>
                  <p:nvPr/>
                </p:nvSpPr>
                <p:spPr bwMode="auto">
                  <a:xfrm>
                    <a:off x="633" y="2316"/>
                    <a:ext cx="2050" cy="256"/>
                  </a:xfrm>
                  <a:custGeom>
                    <a:avLst/>
                    <a:gdLst>
                      <a:gd name="T0" fmla="*/ 2147483647 w 592"/>
                      <a:gd name="T1" fmla="*/ 2147483647 h 90"/>
                      <a:gd name="T2" fmla="*/ 2147483647 w 592"/>
                      <a:gd name="T3" fmla="*/ 2147483647 h 90"/>
                      <a:gd name="T4" fmla="*/ 2147483647 w 592"/>
                      <a:gd name="T5" fmla="*/ 2147483647 h 90"/>
                      <a:gd name="T6" fmla="*/ 2147483647 w 592"/>
                      <a:gd name="T7" fmla="*/ 2147483647 h 90"/>
                      <a:gd name="T8" fmla="*/ 2147483647 w 592"/>
                      <a:gd name="T9" fmla="*/ 2147483647 h 90"/>
                      <a:gd name="T10" fmla="*/ 2147483647 w 592"/>
                      <a:gd name="T11" fmla="*/ 2147483647 h 90"/>
                      <a:gd name="T12" fmla="*/ 2147483647 w 592"/>
                      <a:gd name="T13" fmla="*/ 2147483647 h 90"/>
                      <a:gd name="T14" fmla="*/ 2147483647 w 592"/>
                      <a:gd name="T15" fmla="*/ 2147483647 h 90"/>
                      <a:gd name="T16" fmla="*/ 2147483647 w 592"/>
                      <a:gd name="T17" fmla="*/ 2147483647 h 90"/>
                      <a:gd name="T18" fmla="*/ 2147483647 w 592"/>
                      <a:gd name="T19" fmla="*/ 2147483647 h 90"/>
                      <a:gd name="T20" fmla="*/ 2147483647 w 592"/>
                      <a:gd name="T21" fmla="*/ 0 h 90"/>
                      <a:gd name="T22" fmla="*/ 2147483647 w 592"/>
                      <a:gd name="T23" fmla="*/ 2147483647 h 90"/>
                      <a:gd name="T24" fmla="*/ 2147483647 w 592"/>
                      <a:gd name="T25" fmla="*/ 2147483647 h 90"/>
                      <a:gd name="T26" fmla="*/ 2147483647 w 592"/>
                      <a:gd name="T27" fmla="*/ 2147483647 h 90"/>
                      <a:gd name="T28" fmla="*/ 2147483647 w 592"/>
                      <a:gd name="T29" fmla="*/ 2147483647 h 90"/>
                      <a:gd name="T30" fmla="*/ 2147483647 w 592"/>
                      <a:gd name="T31" fmla="*/ 2147483647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2"/>
                      <a:gd name="T49" fmla="*/ 0 h 90"/>
                      <a:gd name="T50" fmla="*/ 592 w 592"/>
                      <a:gd name="T51" fmla="*/ 90 h 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2" h="90">
                        <a:moveTo>
                          <a:pt x="8" y="90"/>
                        </a:moveTo>
                        <a:cubicBezTo>
                          <a:pt x="0" y="78"/>
                          <a:pt x="10" y="51"/>
                          <a:pt x="22" y="44"/>
                        </a:cubicBezTo>
                        <a:cubicBezTo>
                          <a:pt x="27" y="35"/>
                          <a:pt x="23" y="39"/>
                          <a:pt x="34" y="36"/>
                        </a:cubicBezTo>
                        <a:cubicBezTo>
                          <a:pt x="38" y="34"/>
                          <a:pt x="46" y="32"/>
                          <a:pt x="46" y="32"/>
                        </a:cubicBezTo>
                        <a:cubicBezTo>
                          <a:pt x="72" y="33"/>
                          <a:pt x="84" y="35"/>
                          <a:pt x="112" y="34"/>
                        </a:cubicBezTo>
                        <a:cubicBezTo>
                          <a:pt x="125" y="35"/>
                          <a:pt x="138" y="38"/>
                          <a:pt x="152" y="40"/>
                        </a:cubicBezTo>
                        <a:cubicBezTo>
                          <a:pt x="158" y="42"/>
                          <a:pt x="170" y="46"/>
                          <a:pt x="170" y="46"/>
                        </a:cubicBezTo>
                        <a:cubicBezTo>
                          <a:pt x="192" y="42"/>
                          <a:pt x="215" y="46"/>
                          <a:pt x="238" y="52"/>
                        </a:cubicBezTo>
                        <a:cubicBezTo>
                          <a:pt x="271" y="50"/>
                          <a:pt x="304" y="47"/>
                          <a:pt x="338" y="44"/>
                        </a:cubicBezTo>
                        <a:cubicBezTo>
                          <a:pt x="381" y="33"/>
                          <a:pt x="427" y="24"/>
                          <a:pt x="472" y="16"/>
                        </a:cubicBezTo>
                        <a:cubicBezTo>
                          <a:pt x="488" y="12"/>
                          <a:pt x="503" y="4"/>
                          <a:pt x="520" y="0"/>
                        </a:cubicBezTo>
                        <a:cubicBezTo>
                          <a:pt x="537" y="0"/>
                          <a:pt x="554" y="0"/>
                          <a:pt x="572" y="2"/>
                        </a:cubicBezTo>
                        <a:cubicBezTo>
                          <a:pt x="582" y="3"/>
                          <a:pt x="587" y="21"/>
                          <a:pt x="590" y="30"/>
                        </a:cubicBezTo>
                        <a:cubicBezTo>
                          <a:pt x="590" y="32"/>
                          <a:pt x="592" y="36"/>
                          <a:pt x="592" y="36"/>
                        </a:cubicBezTo>
                        <a:cubicBezTo>
                          <a:pt x="588" y="45"/>
                          <a:pt x="589" y="52"/>
                          <a:pt x="582" y="60"/>
                        </a:cubicBezTo>
                        <a:cubicBezTo>
                          <a:pt x="579" y="67"/>
                          <a:pt x="577" y="66"/>
                          <a:pt x="584" y="66"/>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77904" name="Freeform 89" descr="Cork"/>
                  <p:cNvSpPr>
                    <a:spLocks/>
                  </p:cNvSpPr>
                  <p:nvPr/>
                </p:nvSpPr>
                <p:spPr bwMode="auto">
                  <a:xfrm>
                    <a:off x="578" y="2506"/>
                    <a:ext cx="2074" cy="1231"/>
                  </a:xfrm>
                  <a:custGeom>
                    <a:avLst/>
                    <a:gdLst>
                      <a:gd name="T0" fmla="*/ 2147483647 w 599"/>
                      <a:gd name="T1" fmla="*/ 0 h 432"/>
                      <a:gd name="T2" fmla="*/ 2147483647 w 599"/>
                      <a:gd name="T3" fmla="*/ 2147483647 h 432"/>
                      <a:gd name="T4" fmla="*/ 2147483647 w 599"/>
                      <a:gd name="T5" fmla="*/ 2147483647 h 432"/>
                      <a:gd name="T6" fmla="*/ 2147483647 w 599"/>
                      <a:gd name="T7" fmla="*/ 2147483647 h 432"/>
                      <a:gd name="T8" fmla="*/ 2147483647 w 599"/>
                      <a:gd name="T9" fmla="*/ 2147483647 h 432"/>
                      <a:gd name="T10" fmla="*/ 2147483647 w 599"/>
                      <a:gd name="T11" fmla="*/ 2147483647 h 432"/>
                      <a:gd name="T12" fmla="*/ 2147483647 w 599"/>
                      <a:gd name="T13" fmla="*/ 2147483647 h 432"/>
                      <a:gd name="T14" fmla="*/ 2147483647 w 599"/>
                      <a:gd name="T15" fmla="*/ 2147483647 h 432"/>
                      <a:gd name="T16" fmla="*/ 2147483647 w 599"/>
                      <a:gd name="T17" fmla="*/ 2147483647 h 432"/>
                      <a:gd name="T18" fmla="*/ 2147483647 w 599"/>
                      <a:gd name="T19" fmla="*/ 2147483647 h 432"/>
                      <a:gd name="T20" fmla="*/ 2147483647 w 599"/>
                      <a:gd name="T21" fmla="*/ 2147483647 h 432"/>
                      <a:gd name="T22" fmla="*/ 2147483647 w 599"/>
                      <a:gd name="T23" fmla="*/ 2147483647 h 432"/>
                      <a:gd name="T24" fmla="*/ 2147483647 w 599"/>
                      <a:gd name="T25" fmla="*/ 2147483647 h 432"/>
                      <a:gd name="T26" fmla="*/ 2147483647 w 599"/>
                      <a:gd name="T27" fmla="*/ 2147483647 h 432"/>
                      <a:gd name="T28" fmla="*/ 2147483647 w 599"/>
                      <a:gd name="T29" fmla="*/ 2147483647 h 432"/>
                      <a:gd name="T30" fmla="*/ 2147483647 w 599"/>
                      <a:gd name="T31" fmla="*/ 2147483647 h 432"/>
                      <a:gd name="T32" fmla="*/ 2147483647 w 599"/>
                      <a:gd name="T33" fmla="*/ 2147483647 h 432"/>
                      <a:gd name="T34" fmla="*/ 2147483647 w 599"/>
                      <a:gd name="T35" fmla="*/ 2147483647 h 432"/>
                      <a:gd name="T36" fmla="*/ 2147483647 w 599"/>
                      <a:gd name="T37" fmla="*/ 2147483647 h 432"/>
                      <a:gd name="T38" fmla="*/ 2147483647 w 599"/>
                      <a:gd name="T39" fmla="*/ 2147483647 h 432"/>
                      <a:gd name="T40" fmla="*/ 2147483647 w 599"/>
                      <a:gd name="T41" fmla="*/ 2147483647 h 432"/>
                      <a:gd name="T42" fmla="*/ 2147483647 w 599"/>
                      <a:gd name="T43" fmla="*/ 2147483647 h 432"/>
                      <a:gd name="T44" fmla="*/ 2147483647 w 599"/>
                      <a:gd name="T45" fmla="*/ 2147483647 h 432"/>
                      <a:gd name="T46" fmla="*/ 2147483647 w 599"/>
                      <a:gd name="T47" fmla="*/ 2147483647 h 432"/>
                      <a:gd name="T48" fmla="*/ 2147483647 w 599"/>
                      <a:gd name="T49" fmla="*/ 2147483647 h 432"/>
                      <a:gd name="T50" fmla="*/ 2147483647 w 599"/>
                      <a:gd name="T51" fmla="*/ 2147483647 h 432"/>
                      <a:gd name="T52" fmla="*/ 2147483647 w 599"/>
                      <a:gd name="T53" fmla="*/ 2147483647 h 432"/>
                      <a:gd name="T54" fmla="*/ 2147483647 w 599"/>
                      <a:gd name="T55" fmla="*/ 2147483647 h 432"/>
                      <a:gd name="T56" fmla="*/ 2147483647 w 599"/>
                      <a:gd name="T57" fmla="*/ 2147483647 h 432"/>
                      <a:gd name="T58" fmla="*/ 2147483647 w 599"/>
                      <a:gd name="T59" fmla="*/ 2147483647 h 432"/>
                      <a:gd name="T60" fmla="*/ 2147483647 w 599"/>
                      <a:gd name="T61" fmla="*/ 2147483647 h 4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99"/>
                      <a:gd name="T94" fmla="*/ 0 h 432"/>
                      <a:gd name="T95" fmla="*/ 599 w 599"/>
                      <a:gd name="T96" fmla="*/ 432 h 4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99" h="432">
                        <a:moveTo>
                          <a:pt x="599" y="0"/>
                        </a:moveTo>
                        <a:cubicBezTo>
                          <a:pt x="597" y="2"/>
                          <a:pt x="596" y="4"/>
                          <a:pt x="595" y="6"/>
                        </a:cubicBezTo>
                        <a:cubicBezTo>
                          <a:pt x="593" y="7"/>
                          <a:pt x="590" y="8"/>
                          <a:pt x="589" y="10"/>
                        </a:cubicBezTo>
                        <a:cubicBezTo>
                          <a:pt x="587" y="11"/>
                          <a:pt x="585" y="23"/>
                          <a:pt x="585" y="24"/>
                        </a:cubicBezTo>
                        <a:cubicBezTo>
                          <a:pt x="575" y="45"/>
                          <a:pt x="570" y="72"/>
                          <a:pt x="557" y="92"/>
                        </a:cubicBezTo>
                        <a:cubicBezTo>
                          <a:pt x="551" y="130"/>
                          <a:pt x="537" y="171"/>
                          <a:pt x="525" y="208"/>
                        </a:cubicBezTo>
                        <a:cubicBezTo>
                          <a:pt x="523" y="228"/>
                          <a:pt x="519" y="246"/>
                          <a:pt x="515" y="266"/>
                        </a:cubicBezTo>
                        <a:cubicBezTo>
                          <a:pt x="511" y="294"/>
                          <a:pt x="511" y="322"/>
                          <a:pt x="505" y="350"/>
                        </a:cubicBezTo>
                        <a:cubicBezTo>
                          <a:pt x="503" y="368"/>
                          <a:pt x="503" y="385"/>
                          <a:pt x="495" y="402"/>
                        </a:cubicBezTo>
                        <a:cubicBezTo>
                          <a:pt x="492" y="416"/>
                          <a:pt x="474" y="420"/>
                          <a:pt x="461" y="422"/>
                        </a:cubicBezTo>
                        <a:cubicBezTo>
                          <a:pt x="440" y="416"/>
                          <a:pt x="450" y="419"/>
                          <a:pt x="433" y="414"/>
                        </a:cubicBezTo>
                        <a:cubicBezTo>
                          <a:pt x="429" y="412"/>
                          <a:pt x="421" y="410"/>
                          <a:pt x="421" y="410"/>
                        </a:cubicBezTo>
                        <a:cubicBezTo>
                          <a:pt x="410" y="394"/>
                          <a:pt x="414" y="367"/>
                          <a:pt x="425" y="352"/>
                        </a:cubicBezTo>
                        <a:cubicBezTo>
                          <a:pt x="426" y="347"/>
                          <a:pt x="431" y="342"/>
                          <a:pt x="431" y="338"/>
                        </a:cubicBezTo>
                        <a:cubicBezTo>
                          <a:pt x="429" y="328"/>
                          <a:pt x="405" y="328"/>
                          <a:pt x="405" y="328"/>
                        </a:cubicBezTo>
                        <a:cubicBezTo>
                          <a:pt x="392" y="315"/>
                          <a:pt x="365" y="319"/>
                          <a:pt x="347" y="316"/>
                        </a:cubicBezTo>
                        <a:cubicBezTo>
                          <a:pt x="268" y="322"/>
                          <a:pt x="188" y="334"/>
                          <a:pt x="113" y="360"/>
                        </a:cubicBezTo>
                        <a:cubicBezTo>
                          <a:pt x="101" y="377"/>
                          <a:pt x="116" y="356"/>
                          <a:pt x="103" y="368"/>
                        </a:cubicBezTo>
                        <a:cubicBezTo>
                          <a:pt x="99" y="370"/>
                          <a:pt x="90" y="387"/>
                          <a:pt x="87" y="392"/>
                        </a:cubicBezTo>
                        <a:cubicBezTo>
                          <a:pt x="94" y="431"/>
                          <a:pt x="75" y="417"/>
                          <a:pt x="53" y="432"/>
                        </a:cubicBezTo>
                        <a:cubicBezTo>
                          <a:pt x="44" y="429"/>
                          <a:pt x="36" y="426"/>
                          <a:pt x="29" y="422"/>
                        </a:cubicBezTo>
                        <a:cubicBezTo>
                          <a:pt x="24" y="419"/>
                          <a:pt x="17" y="414"/>
                          <a:pt x="17" y="414"/>
                        </a:cubicBezTo>
                        <a:cubicBezTo>
                          <a:pt x="12" y="399"/>
                          <a:pt x="16" y="404"/>
                          <a:pt x="7" y="398"/>
                        </a:cubicBezTo>
                        <a:cubicBezTo>
                          <a:pt x="0" y="388"/>
                          <a:pt x="5" y="380"/>
                          <a:pt x="11" y="372"/>
                        </a:cubicBezTo>
                        <a:cubicBezTo>
                          <a:pt x="8" y="357"/>
                          <a:pt x="13" y="347"/>
                          <a:pt x="17" y="334"/>
                        </a:cubicBezTo>
                        <a:cubicBezTo>
                          <a:pt x="19" y="311"/>
                          <a:pt x="19" y="283"/>
                          <a:pt x="27" y="262"/>
                        </a:cubicBezTo>
                        <a:cubicBezTo>
                          <a:pt x="28" y="237"/>
                          <a:pt x="32" y="212"/>
                          <a:pt x="29" y="188"/>
                        </a:cubicBezTo>
                        <a:cubicBezTo>
                          <a:pt x="31" y="167"/>
                          <a:pt x="27" y="146"/>
                          <a:pt x="31" y="126"/>
                        </a:cubicBezTo>
                        <a:cubicBezTo>
                          <a:pt x="29" y="108"/>
                          <a:pt x="27" y="99"/>
                          <a:pt x="29" y="82"/>
                        </a:cubicBezTo>
                        <a:cubicBezTo>
                          <a:pt x="26" y="64"/>
                          <a:pt x="23" y="47"/>
                          <a:pt x="21" y="30"/>
                        </a:cubicBezTo>
                        <a:cubicBezTo>
                          <a:pt x="23" y="10"/>
                          <a:pt x="28" y="9"/>
                          <a:pt x="19" y="14"/>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grpSp>
            <p:sp>
              <p:nvSpPr>
                <p:cNvPr id="77898" name="Freeform 91"/>
                <p:cNvSpPr>
                  <a:spLocks/>
                </p:cNvSpPr>
                <p:nvPr/>
              </p:nvSpPr>
              <p:spPr bwMode="auto">
                <a:xfrm>
                  <a:off x="1616" y="2649"/>
                  <a:ext cx="88" cy="277"/>
                </a:xfrm>
                <a:custGeom>
                  <a:avLst/>
                  <a:gdLst>
                    <a:gd name="T0" fmla="*/ 218 w 85"/>
                    <a:gd name="T1" fmla="*/ 3 h 318"/>
                    <a:gd name="T2" fmla="*/ 190 w 85"/>
                    <a:gd name="T3" fmla="*/ 3 h 318"/>
                    <a:gd name="T4" fmla="*/ 144 w 85"/>
                    <a:gd name="T5" fmla="*/ 3 h 318"/>
                    <a:gd name="T6" fmla="*/ 165 w 85"/>
                    <a:gd name="T7" fmla="*/ 3 h 318"/>
                    <a:gd name="T8" fmla="*/ 190 w 85"/>
                    <a:gd name="T9" fmla="*/ 3 h 318"/>
                    <a:gd name="T10" fmla="*/ 113 w 85"/>
                    <a:gd name="T11" fmla="*/ 3 h 318"/>
                    <a:gd name="T12" fmla="*/ 113 w 85"/>
                    <a:gd name="T13" fmla="*/ 3 h 318"/>
                    <a:gd name="T14" fmla="*/ 144 w 85"/>
                    <a:gd name="T15" fmla="*/ 3 h 318"/>
                    <a:gd name="T16" fmla="*/ 86 w 85"/>
                    <a:gd name="T17" fmla="*/ 3 h 318"/>
                    <a:gd name="T18" fmla="*/ 113 w 85"/>
                    <a:gd name="T19" fmla="*/ 3 h 318"/>
                    <a:gd name="T20" fmla="*/ 144 w 85"/>
                    <a:gd name="T21" fmla="*/ 3 h 318"/>
                    <a:gd name="T22" fmla="*/ 113 w 85"/>
                    <a:gd name="T23" fmla="*/ 3 h 318"/>
                    <a:gd name="T24" fmla="*/ 144 w 85"/>
                    <a:gd name="T25" fmla="*/ 3 h 318"/>
                    <a:gd name="T26" fmla="*/ 113 w 85"/>
                    <a:gd name="T27" fmla="*/ 3 h 318"/>
                    <a:gd name="T28" fmla="*/ 144 w 85"/>
                    <a:gd name="T29" fmla="*/ 3 h 318"/>
                    <a:gd name="T30" fmla="*/ 165 w 85"/>
                    <a:gd name="T31" fmla="*/ 3 h 318"/>
                    <a:gd name="T32" fmla="*/ 218 w 85"/>
                    <a:gd name="T33" fmla="*/ 3 h 318"/>
                    <a:gd name="T34" fmla="*/ 241 w 85"/>
                    <a:gd name="T35" fmla="*/ 3 h 318"/>
                    <a:gd name="T36" fmla="*/ 218 w 85"/>
                    <a:gd name="T37" fmla="*/ 3 h 318"/>
                    <a:gd name="T38" fmla="*/ 190 w 85"/>
                    <a:gd name="T39" fmla="*/ 3 h 318"/>
                    <a:gd name="T40" fmla="*/ 165 w 85"/>
                    <a:gd name="T41" fmla="*/ 3 h 318"/>
                    <a:gd name="T42" fmla="*/ 113 w 85"/>
                    <a:gd name="T43" fmla="*/ 3 h 318"/>
                    <a:gd name="T44" fmla="*/ 86 w 85"/>
                    <a:gd name="T45" fmla="*/ 3 h 318"/>
                    <a:gd name="T46" fmla="*/ 65 w 85"/>
                    <a:gd name="T47" fmla="*/ 3 h 318"/>
                    <a:gd name="T48" fmla="*/ 5 w 85"/>
                    <a:gd name="T49" fmla="*/ 3 h 318"/>
                    <a:gd name="T50" fmla="*/ 113 w 85"/>
                    <a:gd name="T51" fmla="*/ 3 h 318"/>
                    <a:gd name="T52" fmla="*/ 190 w 85"/>
                    <a:gd name="T53" fmla="*/ 3 h 318"/>
                    <a:gd name="T54" fmla="*/ 218 w 85"/>
                    <a:gd name="T55" fmla="*/ 3 h 318"/>
                    <a:gd name="T56" fmla="*/ 190 w 85"/>
                    <a:gd name="T57" fmla="*/ 3 h 318"/>
                    <a:gd name="T58" fmla="*/ 190 w 85"/>
                    <a:gd name="T59" fmla="*/ 3 h 318"/>
                    <a:gd name="T60" fmla="*/ 144 w 85"/>
                    <a:gd name="T61" fmla="*/ 3 h 318"/>
                    <a:gd name="T62" fmla="*/ 65 w 85"/>
                    <a:gd name="T63" fmla="*/ 3 h 318"/>
                    <a:gd name="T64" fmla="*/ 113 w 85"/>
                    <a:gd name="T65" fmla="*/ 3 h 318"/>
                    <a:gd name="T66" fmla="*/ 165 w 85"/>
                    <a:gd name="T67" fmla="*/ 3 h 318"/>
                    <a:gd name="T68" fmla="*/ 218 w 85"/>
                    <a:gd name="T69" fmla="*/ 3 h 3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318"/>
                    <a:gd name="T107" fmla="*/ 85 w 85"/>
                    <a:gd name="T108" fmla="*/ 318 h 3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318">
                      <a:moveTo>
                        <a:pt x="72" y="153"/>
                      </a:moveTo>
                      <a:cubicBezTo>
                        <a:pt x="69" y="125"/>
                        <a:pt x="70" y="96"/>
                        <a:pt x="64" y="69"/>
                      </a:cubicBezTo>
                      <a:cubicBezTo>
                        <a:pt x="61" y="58"/>
                        <a:pt x="57" y="43"/>
                        <a:pt x="47" y="43"/>
                      </a:cubicBezTo>
                      <a:cubicBezTo>
                        <a:pt x="37" y="43"/>
                        <a:pt x="55" y="69"/>
                        <a:pt x="55" y="69"/>
                      </a:cubicBezTo>
                      <a:cubicBezTo>
                        <a:pt x="58" y="55"/>
                        <a:pt x="67" y="40"/>
                        <a:pt x="64" y="27"/>
                      </a:cubicBezTo>
                      <a:cubicBezTo>
                        <a:pt x="61" y="17"/>
                        <a:pt x="41" y="0"/>
                        <a:pt x="38" y="10"/>
                      </a:cubicBezTo>
                      <a:cubicBezTo>
                        <a:pt x="30" y="27"/>
                        <a:pt x="61" y="111"/>
                        <a:pt x="38" y="43"/>
                      </a:cubicBezTo>
                      <a:cubicBezTo>
                        <a:pt x="46" y="96"/>
                        <a:pt x="56" y="134"/>
                        <a:pt x="47" y="187"/>
                      </a:cubicBezTo>
                      <a:cubicBezTo>
                        <a:pt x="41" y="178"/>
                        <a:pt x="31" y="171"/>
                        <a:pt x="30" y="161"/>
                      </a:cubicBezTo>
                      <a:cubicBezTo>
                        <a:pt x="28" y="149"/>
                        <a:pt x="26" y="128"/>
                        <a:pt x="38" y="128"/>
                      </a:cubicBezTo>
                      <a:cubicBezTo>
                        <a:pt x="49" y="128"/>
                        <a:pt x="47" y="172"/>
                        <a:pt x="47" y="161"/>
                      </a:cubicBezTo>
                      <a:cubicBezTo>
                        <a:pt x="47" y="141"/>
                        <a:pt x="38" y="121"/>
                        <a:pt x="38" y="102"/>
                      </a:cubicBezTo>
                      <a:cubicBezTo>
                        <a:pt x="38" y="84"/>
                        <a:pt x="47" y="135"/>
                        <a:pt x="47" y="153"/>
                      </a:cubicBezTo>
                      <a:cubicBezTo>
                        <a:pt x="47" y="164"/>
                        <a:pt x="38" y="130"/>
                        <a:pt x="38" y="119"/>
                      </a:cubicBezTo>
                      <a:cubicBezTo>
                        <a:pt x="38" y="110"/>
                        <a:pt x="44" y="135"/>
                        <a:pt x="47" y="144"/>
                      </a:cubicBezTo>
                      <a:cubicBezTo>
                        <a:pt x="49" y="152"/>
                        <a:pt x="52" y="161"/>
                        <a:pt x="55" y="170"/>
                      </a:cubicBezTo>
                      <a:cubicBezTo>
                        <a:pt x="73" y="83"/>
                        <a:pt x="55" y="148"/>
                        <a:pt x="72" y="203"/>
                      </a:cubicBezTo>
                      <a:cubicBezTo>
                        <a:pt x="74" y="211"/>
                        <a:pt x="77" y="220"/>
                        <a:pt x="80" y="229"/>
                      </a:cubicBezTo>
                      <a:cubicBezTo>
                        <a:pt x="77" y="245"/>
                        <a:pt x="85" y="269"/>
                        <a:pt x="72" y="279"/>
                      </a:cubicBezTo>
                      <a:cubicBezTo>
                        <a:pt x="66" y="282"/>
                        <a:pt x="39" y="202"/>
                        <a:pt x="64" y="271"/>
                      </a:cubicBezTo>
                      <a:cubicBezTo>
                        <a:pt x="61" y="285"/>
                        <a:pt x="66" y="305"/>
                        <a:pt x="55" y="313"/>
                      </a:cubicBezTo>
                      <a:cubicBezTo>
                        <a:pt x="46" y="318"/>
                        <a:pt x="40" y="297"/>
                        <a:pt x="38" y="288"/>
                      </a:cubicBezTo>
                      <a:cubicBezTo>
                        <a:pt x="31" y="260"/>
                        <a:pt x="32" y="231"/>
                        <a:pt x="30" y="203"/>
                      </a:cubicBezTo>
                      <a:cubicBezTo>
                        <a:pt x="27" y="217"/>
                        <a:pt x="35" y="241"/>
                        <a:pt x="22" y="246"/>
                      </a:cubicBezTo>
                      <a:cubicBezTo>
                        <a:pt x="10" y="250"/>
                        <a:pt x="6" y="224"/>
                        <a:pt x="5" y="212"/>
                      </a:cubicBezTo>
                      <a:cubicBezTo>
                        <a:pt x="0" y="173"/>
                        <a:pt x="15" y="167"/>
                        <a:pt x="38" y="144"/>
                      </a:cubicBezTo>
                      <a:cubicBezTo>
                        <a:pt x="46" y="152"/>
                        <a:pt x="58" y="158"/>
                        <a:pt x="64" y="170"/>
                      </a:cubicBezTo>
                      <a:cubicBezTo>
                        <a:pt x="70" y="185"/>
                        <a:pt x="72" y="203"/>
                        <a:pt x="72" y="220"/>
                      </a:cubicBezTo>
                      <a:cubicBezTo>
                        <a:pt x="72" y="231"/>
                        <a:pt x="66" y="198"/>
                        <a:pt x="64" y="187"/>
                      </a:cubicBezTo>
                      <a:cubicBezTo>
                        <a:pt x="78" y="124"/>
                        <a:pt x="84" y="73"/>
                        <a:pt x="64" y="10"/>
                      </a:cubicBezTo>
                      <a:cubicBezTo>
                        <a:pt x="58" y="18"/>
                        <a:pt x="54" y="28"/>
                        <a:pt x="47" y="35"/>
                      </a:cubicBezTo>
                      <a:cubicBezTo>
                        <a:pt x="40" y="40"/>
                        <a:pt x="23" y="34"/>
                        <a:pt x="22" y="43"/>
                      </a:cubicBezTo>
                      <a:cubicBezTo>
                        <a:pt x="19" y="60"/>
                        <a:pt x="38" y="94"/>
                        <a:pt x="38" y="94"/>
                      </a:cubicBezTo>
                      <a:cubicBezTo>
                        <a:pt x="57" y="39"/>
                        <a:pt x="38" y="80"/>
                        <a:pt x="55" y="136"/>
                      </a:cubicBezTo>
                      <a:cubicBezTo>
                        <a:pt x="57" y="143"/>
                        <a:pt x="66" y="147"/>
                        <a:pt x="72" y="153"/>
                      </a:cubicBezTo>
                      <a:close/>
                    </a:path>
                  </a:pathLst>
                </a:custGeom>
                <a:solidFill>
                  <a:schemeClr val="bg2"/>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77899" name="Freeform 92"/>
                <p:cNvSpPr>
                  <a:spLocks/>
                </p:cNvSpPr>
                <p:nvPr/>
              </p:nvSpPr>
              <p:spPr bwMode="auto">
                <a:xfrm>
                  <a:off x="1635" y="2647"/>
                  <a:ext cx="109" cy="309"/>
                </a:xfrm>
                <a:custGeom>
                  <a:avLst/>
                  <a:gdLst>
                    <a:gd name="T0" fmla="*/ 1 w 105"/>
                    <a:gd name="T1" fmla="*/ 0 h 354"/>
                    <a:gd name="T2" fmla="*/ 306 w 105"/>
                    <a:gd name="T3" fmla="*/ 3 h 354"/>
                    <a:gd name="T4" fmla="*/ 240 w 105"/>
                    <a:gd name="T5" fmla="*/ 3 h 354"/>
                    <a:gd name="T6" fmla="*/ 276 w 105"/>
                    <a:gd name="T7" fmla="*/ 3 h 354"/>
                    <a:gd name="T8" fmla="*/ 276 w 105"/>
                    <a:gd name="T9" fmla="*/ 3 h 354"/>
                    <a:gd name="T10" fmla="*/ 321 w 105"/>
                    <a:gd name="T11" fmla="*/ 3 h 354"/>
                    <a:gd name="T12" fmla="*/ 321 w 105"/>
                    <a:gd name="T13" fmla="*/ 3 h 354"/>
                    <a:gd name="T14" fmla="*/ 276 w 105"/>
                    <a:gd name="T15" fmla="*/ 4 h 354"/>
                    <a:gd name="T16" fmla="*/ 227 w 105"/>
                    <a:gd name="T17" fmla="*/ 4 h 354"/>
                    <a:gd name="T18" fmla="*/ 52 w 105"/>
                    <a:gd name="T19" fmla="*/ 3 h 354"/>
                    <a:gd name="T20" fmla="*/ 12 w 105"/>
                    <a:gd name="T21" fmla="*/ 3 h 354"/>
                    <a:gd name="T22" fmla="*/ 52 w 105"/>
                    <a:gd name="T23" fmla="*/ 3 h 354"/>
                    <a:gd name="T24" fmla="*/ 9 w 105"/>
                    <a:gd name="T25" fmla="*/ 3 h 354"/>
                    <a:gd name="T26" fmla="*/ 64 w 105"/>
                    <a:gd name="T27" fmla="*/ 3 h 354"/>
                    <a:gd name="T28" fmla="*/ 6 w 105"/>
                    <a:gd name="T29" fmla="*/ 3 h 354"/>
                    <a:gd name="T30" fmla="*/ 1 w 105"/>
                    <a:gd name="T31" fmla="*/ 0 h 3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5"/>
                    <a:gd name="T49" fmla="*/ 0 h 354"/>
                    <a:gd name="T50" fmla="*/ 105 w 105"/>
                    <a:gd name="T51" fmla="*/ 354 h 3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5" h="354">
                      <a:moveTo>
                        <a:pt x="1" y="0"/>
                      </a:moveTo>
                      <a:cubicBezTo>
                        <a:pt x="19" y="11"/>
                        <a:pt x="67" y="3"/>
                        <a:pt x="92" y="5"/>
                      </a:cubicBezTo>
                      <a:cubicBezTo>
                        <a:pt x="87" y="16"/>
                        <a:pt x="83" y="22"/>
                        <a:pt x="73" y="29"/>
                      </a:cubicBezTo>
                      <a:cubicBezTo>
                        <a:pt x="76" y="39"/>
                        <a:pt x="80" y="50"/>
                        <a:pt x="84" y="61"/>
                      </a:cubicBezTo>
                      <a:cubicBezTo>
                        <a:pt x="80" y="89"/>
                        <a:pt x="73" y="118"/>
                        <a:pt x="84" y="146"/>
                      </a:cubicBezTo>
                      <a:cubicBezTo>
                        <a:pt x="86" y="158"/>
                        <a:pt x="89" y="158"/>
                        <a:pt x="97" y="168"/>
                      </a:cubicBezTo>
                      <a:cubicBezTo>
                        <a:pt x="101" y="194"/>
                        <a:pt x="99" y="212"/>
                        <a:pt x="97" y="240"/>
                      </a:cubicBezTo>
                      <a:cubicBezTo>
                        <a:pt x="103" y="261"/>
                        <a:pt x="105" y="319"/>
                        <a:pt x="84" y="336"/>
                      </a:cubicBezTo>
                      <a:cubicBezTo>
                        <a:pt x="80" y="347"/>
                        <a:pt x="79" y="351"/>
                        <a:pt x="68" y="354"/>
                      </a:cubicBezTo>
                      <a:cubicBezTo>
                        <a:pt x="38" y="351"/>
                        <a:pt x="24" y="348"/>
                        <a:pt x="14" y="320"/>
                      </a:cubicBezTo>
                      <a:cubicBezTo>
                        <a:pt x="12" y="307"/>
                        <a:pt x="7" y="294"/>
                        <a:pt x="12" y="282"/>
                      </a:cubicBezTo>
                      <a:cubicBezTo>
                        <a:pt x="7" y="269"/>
                        <a:pt x="10" y="257"/>
                        <a:pt x="14" y="245"/>
                      </a:cubicBezTo>
                      <a:cubicBezTo>
                        <a:pt x="2" y="199"/>
                        <a:pt x="13" y="146"/>
                        <a:pt x="9" y="98"/>
                      </a:cubicBezTo>
                      <a:cubicBezTo>
                        <a:pt x="11" y="79"/>
                        <a:pt x="13" y="62"/>
                        <a:pt x="20" y="45"/>
                      </a:cubicBezTo>
                      <a:cubicBezTo>
                        <a:pt x="17" y="29"/>
                        <a:pt x="20" y="18"/>
                        <a:pt x="6" y="13"/>
                      </a:cubicBezTo>
                      <a:cubicBezTo>
                        <a:pt x="0" y="3"/>
                        <a:pt x="1" y="8"/>
                        <a:pt x="1" y="0"/>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77900" name="Freeform 93"/>
                <p:cNvSpPr>
                  <a:spLocks/>
                </p:cNvSpPr>
                <p:nvPr/>
              </p:nvSpPr>
              <p:spPr bwMode="auto">
                <a:xfrm>
                  <a:off x="3008" y="2583"/>
                  <a:ext cx="155" cy="328"/>
                </a:xfrm>
                <a:custGeom>
                  <a:avLst/>
                  <a:gdLst>
                    <a:gd name="T0" fmla="*/ 496 w 149"/>
                    <a:gd name="T1" fmla="*/ 3 h 376"/>
                    <a:gd name="T2" fmla="*/ 472 w 149"/>
                    <a:gd name="T3" fmla="*/ 3 h 376"/>
                    <a:gd name="T4" fmla="*/ 438 w 149"/>
                    <a:gd name="T5" fmla="*/ 3 h 376"/>
                    <a:gd name="T6" fmla="*/ 432 w 149"/>
                    <a:gd name="T7" fmla="*/ 3 h 376"/>
                    <a:gd name="T8" fmla="*/ 369 w 149"/>
                    <a:gd name="T9" fmla="*/ 3 h 376"/>
                    <a:gd name="T10" fmla="*/ 291 w 149"/>
                    <a:gd name="T11" fmla="*/ 3 h 376"/>
                    <a:gd name="T12" fmla="*/ 234 w 149"/>
                    <a:gd name="T13" fmla="*/ 4 h 376"/>
                    <a:gd name="T14" fmla="*/ 196 w 149"/>
                    <a:gd name="T15" fmla="*/ 4 h 376"/>
                    <a:gd name="T16" fmla="*/ 62 w 149"/>
                    <a:gd name="T17" fmla="*/ 4 h 376"/>
                    <a:gd name="T18" fmla="*/ 2 w 149"/>
                    <a:gd name="T19" fmla="*/ 4 h 376"/>
                    <a:gd name="T20" fmla="*/ 5 w 149"/>
                    <a:gd name="T21" fmla="*/ 3 h 376"/>
                    <a:gd name="T22" fmla="*/ 8 w 149"/>
                    <a:gd name="T23" fmla="*/ 3 h 376"/>
                    <a:gd name="T24" fmla="*/ 70 w 149"/>
                    <a:gd name="T25" fmla="*/ 3 h 376"/>
                    <a:gd name="T26" fmla="*/ 117 w 149"/>
                    <a:gd name="T27" fmla="*/ 3 h 376"/>
                    <a:gd name="T28" fmla="*/ 149 w 149"/>
                    <a:gd name="T29" fmla="*/ 3 h 376"/>
                    <a:gd name="T30" fmla="*/ 283 w 149"/>
                    <a:gd name="T31" fmla="*/ 3 h 376"/>
                    <a:gd name="T32" fmla="*/ 432 w 149"/>
                    <a:gd name="T33" fmla="*/ 3 h 376"/>
                    <a:gd name="T34" fmla="*/ 496 w 149"/>
                    <a:gd name="T35" fmla="*/ 3 h 3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9"/>
                    <a:gd name="T55" fmla="*/ 0 h 376"/>
                    <a:gd name="T56" fmla="*/ 149 w 149"/>
                    <a:gd name="T57" fmla="*/ 376 h 3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9" h="376">
                      <a:moveTo>
                        <a:pt x="141" y="20"/>
                      </a:moveTo>
                      <a:cubicBezTo>
                        <a:pt x="135" y="47"/>
                        <a:pt x="136" y="74"/>
                        <a:pt x="133" y="103"/>
                      </a:cubicBezTo>
                      <a:cubicBezTo>
                        <a:pt x="131" y="112"/>
                        <a:pt x="127" y="120"/>
                        <a:pt x="125" y="130"/>
                      </a:cubicBezTo>
                      <a:cubicBezTo>
                        <a:pt x="124" y="133"/>
                        <a:pt x="122" y="140"/>
                        <a:pt x="122" y="140"/>
                      </a:cubicBezTo>
                      <a:cubicBezTo>
                        <a:pt x="126" y="171"/>
                        <a:pt x="121" y="215"/>
                        <a:pt x="104" y="244"/>
                      </a:cubicBezTo>
                      <a:cubicBezTo>
                        <a:pt x="98" y="263"/>
                        <a:pt x="102" y="306"/>
                        <a:pt x="82" y="314"/>
                      </a:cubicBezTo>
                      <a:cubicBezTo>
                        <a:pt x="78" y="326"/>
                        <a:pt x="66" y="361"/>
                        <a:pt x="66" y="362"/>
                      </a:cubicBezTo>
                      <a:cubicBezTo>
                        <a:pt x="62" y="362"/>
                        <a:pt x="59" y="363"/>
                        <a:pt x="56" y="364"/>
                      </a:cubicBezTo>
                      <a:cubicBezTo>
                        <a:pt x="43" y="376"/>
                        <a:pt x="36" y="371"/>
                        <a:pt x="18" y="370"/>
                      </a:cubicBezTo>
                      <a:cubicBezTo>
                        <a:pt x="12" y="363"/>
                        <a:pt x="8" y="356"/>
                        <a:pt x="2" y="351"/>
                      </a:cubicBezTo>
                      <a:cubicBezTo>
                        <a:pt x="0" y="336"/>
                        <a:pt x="0" y="329"/>
                        <a:pt x="5" y="316"/>
                      </a:cubicBezTo>
                      <a:cubicBezTo>
                        <a:pt x="7" y="287"/>
                        <a:pt x="1" y="247"/>
                        <a:pt x="8" y="220"/>
                      </a:cubicBezTo>
                      <a:cubicBezTo>
                        <a:pt x="9" y="211"/>
                        <a:pt x="21" y="199"/>
                        <a:pt x="21" y="199"/>
                      </a:cubicBezTo>
                      <a:cubicBezTo>
                        <a:pt x="22" y="168"/>
                        <a:pt x="17" y="133"/>
                        <a:pt x="34" y="106"/>
                      </a:cubicBezTo>
                      <a:cubicBezTo>
                        <a:pt x="36" y="95"/>
                        <a:pt x="42" y="74"/>
                        <a:pt x="42" y="74"/>
                      </a:cubicBezTo>
                      <a:cubicBezTo>
                        <a:pt x="45" y="3"/>
                        <a:pt x="33" y="0"/>
                        <a:pt x="80" y="18"/>
                      </a:cubicBezTo>
                      <a:cubicBezTo>
                        <a:pt x="108" y="14"/>
                        <a:pt x="99" y="13"/>
                        <a:pt x="122" y="18"/>
                      </a:cubicBezTo>
                      <a:cubicBezTo>
                        <a:pt x="144" y="22"/>
                        <a:pt x="149" y="28"/>
                        <a:pt x="141" y="20"/>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77901" name="Freeform 94"/>
                <p:cNvSpPr>
                  <a:spLocks/>
                </p:cNvSpPr>
                <p:nvPr/>
              </p:nvSpPr>
              <p:spPr bwMode="auto">
                <a:xfrm>
                  <a:off x="1714" y="1020"/>
                  <a:ext cx="99" cy="440"/>
                </a:xfrm>
                <a:custGeom>
                  <a:avLst/>
                  <a:gdLst>
                    <a:gd name="T0" fmla="*/ 68 w 96"/>
                    <a:gd name="T1" fmla="*/ 6 h 504"/>
                    <a:gd name="T2" fmla="*/ 161 w 96"/>
                    <a:gd name="T3" fmla="*/ 7 h 504"/>
                    <a:gd name="T4" fmla="*/ 192 w 96"/>
                    <a:gd name="T5" fmla="*/ 6 h 504"/>
                    <a:gd name="T6" fmla="*/ 192 w 96"/>
                    <a:gd name="T7" fmla="*/ 3 h 504"/>
                    <a:gd name="T8" fmla="*/ 237 w 96"/>
                    <a:gd name="T9" fmla="*/ 3 h 504"/>
                    <a:gd name="T10" fmla="*/ 255 w 96"/>
                    <a:gd name="T11" fmla="*/ 3 h 504"/>
                    <a:gd name="T12" fmla="*/ 237 w 96"/>
                    <a:gd name="T13" fmla="*/ 3 h 504"/>
                    <a:gd name="T14" fmla="*/ 206 w 96"/>
                    <a:gd name="T15" fmla="*/ 3 h 504"/>
                    <a:gd name="T16" fmla="*/ 74 w 96"/>
                    <a:gd name="T17" fmla="*/ 3 h 504"/>
                    <a:gd name="T18" fmla="*/ 68 w 96"/>
                    <a:gd name="T19" fmla="*/ 3 h 504"/>
                    <a:gd name="T20" fmla="*/ 80 w 96"/>
                    <a:gd name="T21" fmla="*/ 4 h 504"/>
                    <a:gd name="T22" fmla="*/ 104 w 96"/>
                    <a:gd name="T23" fmla="*/ 5 h 504"/>
                    <a:gd name="T24" fmla="*/ 64 w 96"/>
                    <a:gd name="T25" fmla="*/ 6 h 504"/>
                    <a:gd name="T26" fmla="*/ 68 w 96"/>
                    <a:gd name="T27" fmla="*/ 6 h 5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
                    <a:gd name="T43" fmla="*/ 0 h 504"/>
                    <a:gd name="T44" fmla="*/ 96 w 96"/>
                    <a:gd name="T45" fmla="*/ 504 h 5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6" h="504">
                      <a:moveTo>
                        <a:pt x="26" y="486"/>
                      </a:moveTo>
                      <a:cubicBezTo>
                        <a:pt x="50" y="492"/>
                        <a:pt x="38" y="489"/>
                        <a:pt x="61" y="494"/>
                      </a:cubicBezTo>
                      <a:cubicBezTo>
                        <a:pt x="69" y="480"/>
                        <a:pt x="66" y="465"/>
                        <a:pt x="72" y="451"/>
                      </a:cubicBezTo>
                      <a:cubicBezTo>
                        <a:pt x="77" y="408"/>
                        <a:pt x="82" y="366"/>
                        <a:pt x="72" y="323"/>
                      </a:cubicBezTo>
                      <a:cubicBezTo>
                        <a:pt x="73" y="288"/>
                        <a:pt x="75" y="247"/>
                        <a:pt x="88" y="214"/>
                      </a:cubicBezTo>
                      <a:cubicBezTo>
                        <a:pt x="93" y="179"/>
                        <a:pt x="89" y="192"/>
                        <a:pt x="96" y="174"/>
                      </a:cubicBezTo>
                      <a:cubicBezTo>
                        <a:pt x="94" y="116"/>
                        <a:pt x="92" y="96"/>
                        <a:pt x="88" y="51"/>
                      </a:cubicBezTo>
                      <a:cubicBezTo>
                        <a:pt x="90" y="21"/>
                        <a:pt x="89" y="26"/>
                        <a:pt x="77" y="6"/>
                      </a:cubicBezTo>
                      <a:cubicBezTo>
                        <a:pt x="43" y="8"/>
                        <a:pt x="39" y="0"/>
                        <a:pt x="29" y="25"/>
                      </a:cubicBezTo>
                      <a:cubicBezTo>
                        <a:pt x="31" y="56"/>
                        <a:pt x="37" y="90"/>
                        <a:pt x="26" y="121"/>
                      </a:cubicBezTo>
                      <a:cubicBezTo>
                        <a:pt x="49" y="199"/>
                        <a:pt x="0" y="279"/>
                        <a:pt x="32" y="363"/>
                      </a:cubicBezTo>
                      <a:cubicBezTo>
                        <a:pt x="33" y="379"/>
                        <a:pt x="34" y="390"/>
                        <a:pt x="40" y="406"/>
                      </a:cubicBezTo>
                      <a:cubicBezTo>
                        <a:pt x="34" y="428"/>
                        <a:pt x="29" y="450"/>
                        <a:pt x="24" y="473"/>
                      </a:cubicBezTo>
                      <a:cubicBezTo>
                        <a:pt x="25" y="479"/>
                        <a:pt x="44" y="504"/>
                        <a:pt x="26" y="486"/>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77902" name="Freeform 95"/>
                <p:cNvSpPr>
                  <a:spLocks/>
                </p:cNvSpPr>
                <p:nvPr/>
              </p:nvSpPr>
              <p:spPr bwMode="auto">
                <a:xfrm>
                  <a:off x="3431" y="1007"/>
                  <a:ext cx="156" cy="358"/>
                </a:xfrm>
                <a:custGeom>
                  <a:avLst/>
                  <a:gdLst>
                    <a:gd name="T0" fmla="*/ 5 w 150"/>
                    <a:gd name="T1" fmla="*/ 5 h 410"/>
                    <a:gd name="T2" fmla="*/ 141 w 150"/>
                    <a:gd name="T3" fmla="*/ 5 h 410"/>
                    <a:gd name="T4" fmla="*/ 281 w 150"/>
                    <a:gd name="T5" fmla="*/ 5 h 410"/>
                    <a:gd name="T6" fmla="*/ 329 w 150"/>
                    <a:gd name="T7" fmla="*/ 4 h 410"/>
                    <a:gd name="T8" fmla="*/ 402 w 150"/>
                    <a:gd name="T9" fmla="*/ 3 h 410"/>
                    <a:gd name="T10" fmla="*/ 450 w 150"/>
                    <a:gd name="T11" fmla="*/ 3 h 410"/>
                    <a:gd name="T12" fmla="*/ 475 w 150"/>
                    <a:gd name="T13" fmla="*/ 3 h 410"/>
                    <a:gd name="T14" fmla="*/ 487 w 150"/>
                    <a:gd name="T15" fmla="*/ 3 h 410"/>
                    <a:gd name="T16" fmla="*/ 506 w 150"/>
                    <a:gd name="T17" fmla="*/ 3 h 410"/>
                    <a:gd name="T18" fmla="*/ 513 w 150"/>
                    <a:gd name="T19" fmla="*/ 3 h 410"/>
                    <a:gd name="T20" fmla="*/ 456 w 150"/>
                    <a:gd name="T21" fmla="*/ 0 h 410"/>
                    <a:gd name="T22" fmla="*/ 329 w 150"/>
                    <a:gd name="T23" fmla="*/ 3 h 410"/>
                    <a:gd name="T24" fmla="*/ 270 w 150"/>
                    <a:gd name="T25" fmla="*/ 3 h 410"/>
                    <a:gd name="T26" fmla="*/ 233 w 150"/>
                    <a:gd name="T27" fmla="*/ 3 h 410"/>
                    <a:gd name="T28" fmla="*/ 201 w 150"/>
                    <a:gd name="T29" fmla="*/ 3 h 410"/>
                    <a:gd name="T30" fmla="*/ 147 w 150"/>
                    <a:gd name="T31" fmla="*/ 3 h 410"/>
                    <a:gd name="T32" fmla="*/ 141 w 150"/>
                    <a:gd name="T33" fmla="*/ 3 h 410"/>
                    <a:gd name="T34" fmla="*/ 116 w 150"/>
                    <a:gd name="T35" fmla="*/ 3 h 410"/>
                    <a:gd name="T36" fmla="*/ 108 w 150"/>
                    <a:gd name="T37" fmla="*/ 3 h 410"/>
                    <a:gd name="T38" fmla="*/ 96 w 150"/>
                    <a:gd name="T39" fmla="*/ 3 h 410"/>
                    <a:gd name="T40" fmla="*/ 58 w 150"/>
                    <a:gd name="T41" fmla="*/ 4 h 410"/>
                    <a:gd name="T42" fmla="*/ 10 w 150"/>
                    <a:gd name="T43" fmla="*/ 5 h 410"/>
                    <a:gd name="T44" fmla="*/ 2 w 150"/>
                    <a:gd name="T45" fmla="*/ 5 h 410"/>
                    <a:gd name="T46" fmla="*/ 5 w 150"/>
                    <a:gd name="T47" fmla="*/ 5 h 4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0"/>
                    <a:gd name="T73" fmla="*/ 0 h 410"/>
                    <a:gd name="T74" fmla="*/ 150 w 150"/>
                    <a:gd name="T75" fmla="*/ 410 h 41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0" h="410">
                      <a:moveTo>
                        <a:pt x="5" y="381"/>
                      </a:moveTo>
                      <a:cubicBezTo>
                        <a:pt x="18" y="394"/>
                        <a:pt x="19" y="403"/>
                        <a:pt x="40" y="410"/>
                      </a:cubicBezTo>
                      <a:cubicBezTo>
                        <a:pt x="55" y="408"/>
                        <a:pt x="66" y="407"/>
                        <a:pt x="80" y="402"/>
                      </a:cubicBezTo>
                      <a:cubicBezTo>
                        <a:pt x="98" y="383"/>
                        <a:pt x="80" y="405"/>
                        <a:pt x="93" y="362"/>
                      </a:cubicBezTo>
                      <a:cubicBezTo>
                        <a:pt x="101" y="335"/>
                        <a:pt x="109" y="307"/>
                        <a:pt x="114" y="280"/>
                      </a:cubicBezTo>
                      <a:cubicBezTo>
                        <a:pt x="111" y="260"/>
                        <a:pt x="115" y="232"/>
                        <a:pt x="128" y="216"/>
                      </a:cubicBezTo>
                      <a:cubicBezTo>
                        <a:pt x="130" y="207"/>
                        <a:pt x="136" y="192"/>
                        <a:pt x="136" y="192"/>
                      </a:cubicBezTo>
                      <a:cubicBezTo>
                        <a:pt x="136" y="167"/>
                        <a:pt x="135" y="141"/>
                        <a:pt x="138" y="117"/>
                      </a:cubicBezTo>
                      <a:cubicBezTo>
                        <a:pt x="138" y="111"/>
                        <a:pt x="144" y="101"/>
                        <a:pt x="144" y="101"/>
                      </a:cubicBezTo>
                      <a:cubicBezTo>
                        <a:pt x="144" y="86"/>
                        <a:pt x="150" y="63"/>
                        <a:pt x="146" y="48"/>
                      </a:cubicBezTo>
                      <a:cubicBezTo>
                        <a:pt x="144" y="30"/>
                        <a:pt x="144" y="11"/>
                        <a:pt x="130" y="0"/>
                      </a:cubicBezTo>
                      <a:cubicBezTo>
                        <a:pt x="117" y="6"/>
                        <a:pt x="105" y="7"/>
                        <a:pt x="93" y="13"/>
                      </a:cubicBezTo>
                      <a:cubicBezTo>
                        <a:pt x="84" y="27"/>
                        <a:pt x="91" y="38"/>
                        <a:pt x="77" y="53"/>
                      </a:cubicBezTo>
                      <a:cubicBezTo>
                        <a:pt x="83" y="77"/>
                        <a:pt x="81" y="118"/>
                        <a:pt x="66" y="138"/>
                      </a:cubicBezTo>
                      <a:cubicBezTo>
                        <a:pt x="63" y="146"/>
                        <a:pt x="59" y="153"/>
                        <a:pt x="58" y="162"/>
                      </a:cubicBezTo>
                      <a:cubicBezTo>
                        <a:pt x="53" y="185"/>
                        <a:pt x="58" y="199"/>
                        <a:pt x="42" y="216"/>
                      </a:cubicBezTo>
                      <a:cubicBezTo>
                        <a:pt x="41" y="219"/>
                        <a:pt x="41" y="222"/>
                        <a:pt x="40" y="226"/>
                      </a:cubicBezTo>
                      <a:cubicBezTo>
                        <a:pt x="38" y="228"/>
                        <a:pt x="34" y="229"/>
                        <a:pt x="34" y="232"/>
                      </a:cubicBezTo>
                      <a:cubicBezTo>
                        <a:pt x="32" y="237"/>
                        <a:pt x="33" y="244"/>
                        <a:pt x="32" y="250"/>
                      </a:cubicBezTo>
                      <a:cubicBezTo>
                        <a:pt x="31" y="252"/>
                        <a:pt x="30" y="255"/>
                        <a:pt x="29" y="258"/>
                      </a:cubicBezTo>
                      <a:cubicBezTo>
                        <a:pt x="26" y="290"/>
                        <a:pt x="20" y="317"/>
                        <a:pt x="16" y="349"/>
                      </a:cubicBezTo>
                      <a:cubicBezTo>
                        <a:pt x="14" y="359"/>
                        <a:pt x="17" y="372"/>
                        <a:pt x="10" y="381"/>
                      </a:cubicBezTo>
                      <a:cubicBezTo>
                        <a:pt x="7" y="383"/>
                        <a:pt x="5" y="386"/>
                        <a:pt x="2" y="386"/>
                      </a:cubicBezTo>
                      <a:cubicBezTo>
                        <a:pt x="0" y="386"/>
                        <a:pt x="4" y="382"/>
                        <a:pt x="5" y="381"/>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grpSp>
          <p:grpSp>
            <p:nvGrpSpPr>
              <p:cNvPr id="77894" name="Group 98"/>
              <p:cNvGrpSpPr>
                <a:grpSpLocks/>
              </p:cNvGrpSpPr>
              <p:nvPr/>
            </p:nvGrpSpPr>
            <p:grpSpPr bwMode="auto">
              <a:xfrm>
                <a:off x="6175375" y="2946400"/>
                <a:ext cx="671513" cy="1865313"/>
                <a:chOff x="3914" y="1840"/>
                <a:chExt cx="423" cy="1175"/>
              </a:xfrm>
            </p:grpSpPr>
            <p:sp>
              <p:nvSpPr>
                <p:cNvPr id="155" name="Rectangle 96"/>
                <p:cNvSpPr>
                  <a:spLocks noChangeArrowheads="1"/>
                </p:cNvSpPr>
                <p:nvPr/>
              </p:nvSpPr>
              <p:spPr bwMode="auto">
                <a:xfrm>
                  <a:off x="3929" y="1840"/>
                  <a:ext cx="114" cy="325"/>
                </a:xfrm>
                <a:prstGeom prst="rect">
                  <a:avLst/>
                </a:prstGeom>
                <a:noFill/>
                <a:ln>
                  <a:noFill/>
                </a:ln>
                <a:effectLst>
                  <a:outerShdw blurRad="63500" dist="46662" dir="2115817" algn="ctr" rotWithShape="0">
                    <a:schemeClr val="bg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spAutoFit/>
                </a:bodyPr>
                <a:lstStyle/>
                <a:p>
                  <a:pPr>
                    <a:defRPr/>
                  </a:pPr>
                  <a:endParaRPr lang="en-US" sz="2400" i="1" dirty="0">
                    <a:solidFill>
                      <a:srgbClr val="FFFFFF"/>
                    </a:solidFill>
                    <a:latin typeface="Kruti Dev 010" pitchFamily="2" charset="0"/>
                    <a:ea typeface="+mn-ea"/>
                    <a:cs typeface="+mn-cs"/>
                  </a:endParaRPr>
                </a:p>
              </p:txBody>
            </p:sp>
            <p:sp>
              <p:nvSpPr>
                <p:cNvPr id="156" name="Rectangle 97"/>
                <p:cNvSpPr>
                  <a:spLocks noChangeArrowheads="1"/>
                </p:cNvSpPr>
                <p:nvPr/>
              </p:nvSpPr>
              <p:spPr bwMode="auto">
                <a:xfrm>
                  <a:off x="3914" y="2341"/>
                  <a:ext cx="423" cy="674"/>
                </a:xfrm>
                <a:prstGeom prst="rect">
                  <a:avLst/>
                </a:prstGeom>
                <a:noFill/>
                <a:ln>
                  <a:noFill/>
                </a:ln>
                <a:effectLst>
                  <a:outerShdw blurRad="63500" dist="46662" dir="2115817" algn="ctr" rotWithShape="0">
                    <a:schemeClr val="bg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spAutoFit/>
                </a:bodyPr>
                <a:lstStyle/>
                <a:p>
                  <a:pPr>
                    <a:defRPr/>
                  </a:pPr>
                  <a:r>
                    <a:rPr lang="en-US" sz="2800" i="1" dirty="0">
                      <a:solidFill>
                        <a:srgbClr val="000000"/>
                      </a:solidFill>
                      <a:latin typeface="Kruti Dev 010" pitchFamily="2" charset="0"/>
                    </a:rPr>
                    <a:t>Mh</a:t>
                  </a:r>
                </a:p>
                <a:p>
                  <a:pPr>
                    <a:defRPr/>
                  </a:pPr>
                  <a:r>
                    <a:rPr lang="en-US" sz="2800" i="1" dirty="0">
                      <a:solidFill>
                        <a:srgbClr val="000000"/>
                      </a:solidFill>
                      <a:latin typeface="Kruti Dev 010" pitchFamily="2" charset="0"/>
                    </a:rPr>
                    <a:t>lh</a:t>
                  </a:r>
                  <a:endParaRPr lang="en-US" sz="2000" i="1" dirty="0">
                    <a:solidFill>
                      <a:srgbClr val="000000"/>
                    </a:solidFill>
                    <a:latin typeface="Kruti Dev 010" pitchFamily="2" charset="0"/>
                  </a:endParaRPr>
                </a:p>
              </p:txBody>
            </p:sp>
          </p:grpSp>
        </p:grpSp>
        <p:sp>
          <p:nvSpPr>
            <p:cNvPr id="165" name="Rectangle 109"/>
            <p:cNvSpPr>
              <a:spLocks noChangeArrowheads="1"/>
            </p:cNvSpPr>
            <p:nvPr/>
          </p:nvSpPr>
          <p:spPr bwMode="auto">
            <a:xfrm>
              <a:off x="5170488" y="2293938"/>
              <a:ext cx="4349750" cy="766762"/>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ctr">
                <a:lnSpc>
                  <a:spcPct val="50000"/>
                </a:lnSpc>
                <a:spcBef>
                  <a:spcPct val="50000"/>
                </a:spcBef>
                <a:defRPr/>
              </a:pPr>
              <a:r>
                <a:rPr lang="en-US" sz="4400" b="1" i="1" dirty="0">
                  <a:solidFill>
                    <a:schemeClr val="bg1"/>
                  </a:solidFill>
                  <a:latin typeface="Kruti Dev 010" pitchFamily="2" charset="0"/>
                </a:rPr>
                <a:t>iqLrdsa fu;ksftr djuk</a:t>
              </a:r>
              <a:endParaRPr lang="en-US" sz="2000" b="1" u="sng" dirty="0">
                <a:solidFill>
                  <a:schemeClr val="bg1"/>
                </a:solidFill>
                <a:latin typeface="Kruti Dev 010" pitchFamily="2" charset="0"/>
              </a:endParaRPr>
            </a:p>
          </p:txBody>
        </p:sp>
        <p:sp>
          <p:nvSpPr>
            <p:cNvPr id="166" name="Rectangle 291"/>
            <p:cNvSpPr>
              <a:spLocks noChangeArrowheads="1"/>
            </p:cNvSpPr>
            <p:nvPr/>
          </p:nvSpPr>
          <p:spPr bwMode="auto">
            <a:xfrm>
              <a:off x="6430963" y="268880"/>
              <a:ext cx="3282950" cy="1981055"/>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gn="ctr">
                <a:lnSpc>
                  <a:spcPct val="110000"/>
                </a:lnSpc>
                <a:spcBef>
                  <a:spcPts val="600"/>
                </a:spcBef>
                <a:defRPr/>
              </a:pPr>
              <a:r>
                <a:rPr lang="en-US" sz="3600" b="1" i="1" dirty="0">
                  <a:ln>
                    <a:solidFill>
                      <a:schemeClr val="bg1"/>
                    </a:solidFill>
                  </a:ln>
                  <a:solidFill>
                    <a:schemeClr val="bg1"/>
                  </a:solidFill>
                  <a:latin typeface="Kruti Dev 010" pitchFamily="2" charset="0"/>
                </a:rPr>
                <a:t>iqjkus fu;e dh iqLrdsa </a:t>
              </a:r>
            </a:p>
            <a:p>
              <a:pPr algn="ctr">
                <a:lnSpc>
                  <a:spcPct val="110000"/>
                </a:lnSpc>
                <a:spcBef>
                  <a:spcPts val="600"/>
                </a:spcBef>
                <a:defRPr/>
              </a:pPr>
              <a:r>
                <a:rPr lang="en-US" sz="3600" b="1" i="1" dirty="0">
                  <a:ln>
                    <a:solidFill>
                      <a:schemeClr val="bg1"/>
                    </a:solidFill>
                  </a:ln>
                  <a:solidFill>
                    <a:schemeClr val="bg1"/>
                  </a:solidFill>
                  <a:latin typeface="Kruti Dev 010" pitchFamily="2" charset="0"/>
                </a:rPr>
                <a:t>fu;ksftr djuk</a:t>
              </a:r>
              <a:endParaRPr lang="en-US" sz="3600" b="1" u="sng" dirty="0">
                <a:ln>
                  <a:solidFill>
                    <a:schemeClr val="bg1"/>
                  </a:solidFill>
                </a:ln>
                <a:solidFill>
                  <a:schemeClr val="bg1"/>
                </a:solidFill>
                <a:latin typeface="Kruti Dev 010" pitchFamily="2" charset="0"/>
              </a:endParaRPr>
            </a:p>
          </p:txBody>
        </p:sp>
        <p:sp>
          <p:nvSpPr>
            <p:cNvPr id="167" name="Text Box 85"/>
            <p:cNvSpPr txBox="1">
              <a:spLocks noChangeArrowheads="1"/>
            </p:cNvSpPr>
            <p:nvPr/>
          </p:nvSpPr>
          <p:spPr bwMode="auto">
            <a:xfrm>
              <a:off x="5378450" y="6040438"/>
              <a:ext cx="3956050" cy="830262"/>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p>
              <a:pPr algn="ctr">
                <a:spcBef>
                  <a:spcPts val="0"/>
                </a:spcBef>
                <a:defRPr/>
              </a:pPr>
              <a:r>
                <a:rPr lang="en-US" sz="2400" b="1" dirty="0">
                  <a:solidFill>
                    <a:schemeClr val="bg1"/>
                  </a:solidFill>
                  <a:latin typeface="Kruti Dev 010" pitchFamily="2" charset="0"/>
                  <a:ea typeface="+mn-ea"/>
                  <a:cs typeface="+mn-cs"/>
                </a:rPr>
                <a:t>vuqekur % ckbZcy dky[kaM</a:t>
              </a:r>
            </a:p>
            <a:p>
              <a:pPr algn="ctr">
                <a:spcBef>
                  <a:spcPts val="0"/>
                </a:spcBef>
                <a:defRPr/>
              </a:pPr>
              <a:r>
                <a:rPr lang="en-US" sz="2400" b="1" dirty="0">
                  <a:solidFill>
                    <a:schemeClr val="bg1"/>
                  </a:solidFill>
                  <a:latin typeface="Kruti Dev 010" pitchFamily="2" charset="0"/>
                  <a:ea typeface="+mn-ea"/>
                  <a:cs typeface="+mn-cs"/>
                </a:rPr>
                <a:t>970 ch-lh- ls 550 ch-lh-</a:t>
              </a:r>
            </a:p>
          </p:txBody>
        </p:sp>
        <p:grpSp>
          <p:nvGrpSpPr>
            <p:cNvPr id="77887" name="Group 93"/>
            <p:cNvGrpSpPr>
              <a:grpSpLocks/>
            </p:cNvGrpSpPr>
            <p:nvPr/>
          </p:nvGrpSpPr>
          <p:grpSpPr bwMode="auto">
            <a:xfrm>
              <a:off x="4154488" y="2124075"/>
              <a:ext cx="5792787" cy="4949826"/>
              <a:chOff x="2648" y="1339"/>
              <a:chExt cx="3649" cy="3118"/>
            </a:xfrm>
          </p:grpSpPr>
          <p:pic>
            <p:nvPicPr>
              <p:cNvPr id="884825" name="Picture 89"/>
              <p:cNvPicPr>
                <a:picLocks noChangeAspect="1" noChangeArrowheads="1"/>
              </p:cNvPicPr>
              <p:nvPr/>
            </p:nvPicPr>
            <p:blipFill>
              <a:blip r:embed="rId5" cstate="screen">
                <a:extLst>
                  <a:ext uri="{28A0092B-C50C-407E-A947-70E740481C1C}">
                    <a14:useLocalDpi xmlns:a14="http://schemas.microsoft.com/office/drawing/2010/main"/>
                  </a:ext>
                </a:extLst>
              </a:blip>
              <a:srcRect b="6732"/>
              <a:stretch>
                <a:fillRect/>
              </a:stretch>
            </p:blipFill>
            <p:spPr bwMode="auto">
              <a:xfrm>
                <a:off x="2824" y="1355"/>
                <a:ext cx="3327" cy="2987"/>
              </a:xfrm>
              <a:prstGeom prst="rect">
                <a:avLst/>
              </a:prstGeom>
              <a:noFill/>
              <a:ln w="152400">
                <a:solidFill>
                  <a:schemeClr val="hlink"/>
                </a:solidFill>
                <a:miter lim="800000"/>
                <a:headEnd/>
                <a:tailEnd/>
              </a:ln>
              <a:effectLst>
                <a:outerShdw blurRad="63500" dist="125724" dir="2700000" algn="ctr" rotWithShape="0">
                  <a:schemeClr val="tx1">
                    <a:alpha val="74997"/>
                  </a:schemeClr>
                </a:outerShdw>
              </a:effectLst>
              <a:extLst/>
            </p:spPr>
          </p:pic>
          <p:sp>
            <p:nvSpPr>
              <p:cNvPr id="77891" name="Rectangle 92"/>
              <p:cNvSpPr>
                <a:spLocks noChangeArrowheads="1"/>
              </p:cNvSpPr>
              <p:nvPr/>
            </p:nvSpPr>
            <p:spPr bwMode="auto">
              <a:xfrm>
                <a:off x="2828" y="1339"/>
                <a:ext cx="3320" cy="3003"/>
              </a:xfrm>
              <a:prstGeom prst="rect">
                <a:avLst/>
              </a:prstGeom>
              <a:solidFill>
                <a:schemeClr val="tx1">
                  <a:alpha val="50195"/>
                </a:schemeClr>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latin typeface="Kruti Dev 010" charset="0"/>
                </a:endParaRPr>
              </a:p>
            </p:txBody>
          </p:sp>
          <p:sp>
            <p:nvSpPr>
              <p:cNvPr id="884826" name="Text Box 90"/>
              <p:cNvSpPr txBox="1">
                <a:spLocks noChangeArrowheads="1"/>
              </p:cNvSpPr>
              <p:nvPr/>
            </p:nvSpPr>
            <p:spPr bwMode="auto">
              <a:xfrm>
                <a:off x="2648" y="1452"/>
                <a:ext cx="3649" cy="3005"/>
              </a:xfrm>
              <a:prstGeom prst="rect">
                <a:avLst/>
              </a:prstGeom>
              <a:noFill/>
              <a:ln w="57150">
                <a:noFill/>
                <a:miter lim="800000"/>
                <a:headEnd/>
                <a:tailEnd/>
              </a:ln>
              <a:effectLst>
                <a:outerShdw blurRad="63500" dist="53882" dir="2700000" algn="ctr" rotWithShape="0">
                  <a:schemeClr val="tx1">
                    <a:alpha val="74998"/>
                  </a:schemeClr>
                </a:outerShdw>
              </a:effectLst>
            </p:spPr>
            <p:txBody>
              <a:bodyPr>
                <a:spAutoFit/>
              </a:bodyPr>
              <a:lstStyle/>
              <a:p>
                <a:pPr algn="ctr">
                  <a:spcBef>
                    <a:spcPct val="50000"/>
                  </a:spcBef>
                  <a:defRPr/>
                </a:pPr>
                <a:r>
                  <a:rPr lang="en-US" sz="4400" b="1" i="1" dirty="0">
                    <a:ln>
                      <a:solidFill>
                        <a:srgbClr val="FF0000"/>
                      </a:solidFill>
                    </a:ln>
                    <a:solidFill>
                      <a:schemeClr val="hlink"/>
                    </a:solidFill>
                    <a:latin typeface="Kruti Dev 010" pitchFamily="2" charset="0"/>
                    <a:ea typeface="+mn-ea"/>
                    <a:cs typeface="+mn-cs"/>
                  </a:rPr>
                  <a:t>egku jkT; foHkDr gksrk gS %</a:t>
                </a:r>
              </a:p>
              <a:p>
                <a:pPr algn="ctr">
                  <a:spcBef>
                    <a:spcPct val="50000"/>
                  </a:spcBef>
                  <a:defRPr/>
                </a:pPr>
                <a:r>
                  <a:rPr lang="en-US" sz="4800" b="1" dirty="0">
                    <a:ln>
                      <a:solidFill>
                        <a:srgbClr val="FFFF00"/>
                      </a:solidFill>
                    </a:ln>
                    <a:solidFill>
                      <a:srgbClr val="FFEA18"/>
                    </a:solidFill>
                    <a:latin typeface="Kruti Dev 010" pitchFamily="2" charset="0"/>
                    <a:ea typeface="+mn-ea"/>
                    <a:cs typeface="+mn-cs"/>
                  </a:rPr>
                  <a:t>,d</a:t>
                </a:r>
                <a:r>
                  <a:rPr lang="en-US" sz="4800" b="1" dirty="0">
                    <a:solidFill>
                      <a:srgbClr val="FFEA18"/>
                    </a:solidFill>
                    <a:latin typeface="Kruti Dev 010" pitchFamily="2" charset="0"/>
                    <a:ea typeface="+mn-ea"/>
                    <a:cs typeface="+mn-cs"/>
                  </a:rPr>
                  <a:t> </a:t>
                </a:r>
                <a:r>
                  <a:rPr lang="en-US" sz="4800" b="1" i="1" u="sng" dirty="0">
                    <a:solidFill>
                      <a:srgbClr val="66FFFF"/>
                    </a:solidFill>
                    <a:latin typeface="Kruti Dev 010" pitchFamily="2" charset="0"/>
                    <a:ea typeface="+mn-ea"/>
                    <a:cs typeface="+mn-cs"/>
                  </a:rPr>
                  <a:t>la;qDr</a:t>
                </a:r>
                <a:r>
                  <a:rPr lang="en-US" sz="4800" b="1" i="1" dirty="0">
                    <a:solidFill>
                      <a:srgbClr val="FFEA18"/>
                    </a:solidFill>
                    <a:latin typeface="Kruti Dev 010" pitchFamily="2" charset="0"/>
                    <a:ea typeface="+mn-ea"/>
                    <a:cs typeface="+mn-cs"/>
                  </a:rPr>
                  <a:t> </a:t>
                </a:r>
                <a:r>
                  <a:rPr lang="en-US" sz="4800" b="1" dirty="0">
                    <a:ln>
                      <a:solidFill>
                        <a:srgbClr val="FFFF00"/>
                      </a:solidFill>
                    </a:ln>
                    <a:solidFill>
                      <a:srgbClr val="FFEA18"/>
                    </a:solidFill>
                    <a:latin typeface="Kruti Dev 010" pitchFamily="2" charset="0"/>
                    <a:ea typeface="+mn-ea"/>
                    <a:cs typeface="+mn-cs"/>
                  </a:rPr>
                  <a:t>jkT; </a:t>
                </a:r>
              </a:p>
              <a:p>
                <a:pPr algn="ctr">
                  <a:spcBef>
                    <a:spcPct val="50000"/>
                  </a:spcBef>
                  <a:defRPr/>
                </a:pPr>
                <a:r>
                  <a:rPr lang="en-US" sz="4800" b="1" dirty="0">
                    <a:ln>
                      <a:solidFill>
                        <a:srgbClr val="FFFF00"/>
                      </a:solidFill>
                    </a:ln>
                    <a:solidFill>
                      <a:srgbClr val="FFEA18"/>
                    </a:solidFill>
                    <a:latin typeface="Kruti Dev 010" pitchFamily="2" charset="0"/>
                    <a:ea typeface="+mn-ea"/>
                    <a:cs typeface="+mn-cs"/>
                  </a:rPr>
                  <a:t>nks jkT;ksa esa </a:t>
                </a:r>
              </a:p>
              <a:p>
                <a:pPr algn="ctr">
                  <a:spcBef>
                    <a:spcPct val="50000"/>
                  </a:spcBef>
                  <a:defRPr/>
                </a:pPr>
                <a:r>
                  <a:rPr lang="en-US" sz="4800" b="1" i="1" u="sng" dirty="0">
                    <a:solidFill>
                      <a:srgbClr val="66FFFF"/>
                    </a:solidFill>
                    <a:latin typeface="Kruti Dev 010" pitchFamily="2" charset="0"/>
                    <a:ea typeface="+mn-ea"/>
                    <a:cs typeface="+mn-cs"/>
                  </a:rPr>
                  <a:t>caV</a:t>
                </a:r>
                <a:r>
                  <a:rPr lang="en-US" sz="4800" b="1" i="1" dirty="0">
                    <a:solidFill>
                      <a:srgbClr val="66FFFF"/>
                    </a:solidFill>
                    <a:latin typeface="Kruti Dev 010" pitchFamily="2" charset="0"/>
                    <a:ea typeface="+mn-ea"/>
                    <a:cs typeface="+mn-cs"/>
                  </a:rPr>
                  <a:t> </a:t>
                </a:r>
                <a:r>
                  <a:rPr lang="en-US" sz="4800" b="1" dirty="0">
                    <a:ln>
                      <a:solidFill>
                        <a:srgbClr val="FFFF00"/>
                      </a:solidFill>
                    </a:ln>
                    <a:solidFill>
                      <a:srgbClr val="FFEA18"/>
                    </a:solidFill>
                    <a:latin typeface="Kruti Dev 010" pitchFamily="2" charset="0"/>
                    <a:ea typeface="+mn-ea"/>
                    <a:cs typeface="+mn-cs"/>
                  </a:rPr>
                  <a:t>tkrk gS!</a:t>
                </a:r>
              </a:p>
            </p:txBody>
          </p:sp>
        </p:grpSp>
        <p:sp>
          <p:nvSpPr>
            <p:cNvPr id="77888" name="AutoShape 94"/>
            <p:cNvSpPr>
              <a:spLocks noChangeArrowheads="1"/>
            </p:cNvSpPr>
            <p:nvPr/>
          </p:nvSpPr>
          <p:spPr bwMode="auto">
            <a:xfrm>
              <a:off x="719138" y="3481388"/>
              <a:ext cx="4778375" cy="1550987"/>
            </a:xfrm>
            <a:prstGeom prst="lightningBolt">
              <a:avLst/>
            </a:prstGeom>
            <a:gradFill rotWithShape="0">
              <a:gsLst>
                <a:gs pos="0">
                  <a:srgbClr val="FAFD00"/>
                </a:gs>
                <a:gs pos="50000">
                  <a:srgbClr val="444400"/>
                </a:gs>
                <a:gs pos="100000">
                  <a:srgbClr val="FAFD00"/>
                </a:gs>
              </a:gsLst>
              <a:lin ang="5400000" scaled="1"/>
            </a:gradFill>
            <a:ln w="38100">
              <a:solidFill>
                <a:schemeClr val="tx1"/>
              </a:solidFill>
              <a:miter lim="800000"/>
              <a:headEnd/>
              <a:tailEnd/>
            </a:ln>
          </p:spPr>
          <p:txBody>
            <a:bodyPr wrap="none" anchor="ctr"/>
            <a:lstStyle/>
            <a:p>
              <a:endParaRPr lang="en-US">
                <a:latin typeface="Kruti Dev 010" charset="0"/>
              </a:endParaRPr>
            </a:p>
          </p:txBody>
        </p:sp>
        <p:pic>
          <p:nvPicPr>
            <p:cNvPr id="77889" name="Picture 53"/>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446588" y="204788"/>
              <a:ext cx="2095500" cy="1358900"/>
            </a:xfrm>
            <a:prstGeom prst="rect">
              <a:avLst/>
            </a:prstGeom>
            <a:noFill/>
            <a:ln w="76200">
              <a:solidFill>
                <a:srgbClr val="0000FF"/>
              </a:solidFill>
              <a:miter lim="800000"/>
              <a:headEnd/>
              <a:tailEnd/>
            </a:ln>
            <a:extLst>
              <a:ext uri="{909E8E84-426E-40dd-AFC4-6F175D3DCCD1}">
                <a14:hiddenFill xmlns:a14="http://schemas.microsoft.com/office/drawing/2010/main">
                  <a:solidFill>
                    <a:srgbClr val="FFFFFF"/>
                  </a:solidFill>
                </a14:hiddenFill>
              </a:ext>
            </a:extLst>
          </p:spPr>
        </p:pic>
      </p:gr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ext Box 95"/>
          <p:cNvSpPr txBox="1">
            <a:spLocks noChangeArrowheads="1"/>
          </p:cNvSpPr>
          <p:nvPr/>
        </p:nvSpPr>
        <p:spPr bwMode="auto">
          <a:xfrm>
            <a:off x="9078913" y="7467600"/>
            <a:ext cx="2397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latin typeface="Kruti Dev 010" charset="0"/>
              </a:rPr>
              <a:t> </a:t>
            </a:r>
          </a:p>
        </p:txBody>
      </p:sp>
      <p:sp>
        <p:nvSpPr>
          <p:cNvPr id="79874" name="Text Box 96"/>
          <p:cNvSpPr txBox="1">
            <a:spLocks noChangeArrowheads="1"/>
          </p:cNvSpPr>
          <p:nvPr/>
        </p:nvSpPr>
        <p:spPr bwMode="auto">
          <a:xfrm>
            <a:off x="9015413" y="7348538"/>
            <a:ext cx="29368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latin typeface="Kruti Dev 010" charset="0"/>
              </a:rPr>
              <a:t>38</a:t>
            </a:r>
          </a:p>
        </p:txBody>
      </p:sp>
      <p:sp>
        <p:nvSpPr>
          <p:cNvPr id="79875" name="Text Box 98"/>
          <p:cNvSpPr txBox="1">
            <a:spLocks noChangeArrowheads="1"/>
          </p:cNvSpPr>
          <p:nvPr/>
        </p:nvSpPr>
        <p:spPr bwMode="auto">
          <a:xfrm>
            <a:off x="9572625" y="7283450"/>
            <a:ext cx="3413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spcBef>
                <a:spcPct val="50000"/>
              </a:spcBef>
            </a:pPr>
            <a:r>
              <a:rPr lang="en-US" sz="1600" b="1">
                <a:latin typeface="Kruti Dev 010" charset="0"/>
              </a:rPr>
              <a:t>1</a:t>
            </a:r>
          </a:p>
        </p:txBody>
      </p:sp>
      <p:sp>
        <p:nvSpPr>
          <p:cNvPr id="79876" name="Line 2"/>
          <p:cNvSpPr>
            <a:spLocks noChangeShapeType="1"/>
          </p:cNvSpPr>
          <p:nvPr/>
        </p:nvSpPr>
        <p:spPr bwMode="auto">
          <a:xfrm flipV="1">
            <a:off x="4038600" y="7037388"/>
            <a:ext cx="284163" cy="12700"/>
          </a:xfrm>
          <a:prstGeom prst="line">
            <a:avLst/>
          </a:prstGeom>
          <a:noFill/>
          <a:ln w="793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9877" name="Line 3"/>
          <p:cNvSpPr>
            <a:spLocks noChangeShapeType="1"/>
          </p:cNvSpPr>
          <p:nvPr/>
        </p:nvSpPr>
        <p:spPr bwMode="auto">
          <a:xfrm>
            <a:off x="3232150" y="4732338"/>
            <a:ext cx="752475" cy="1587"/>
          </a:xfrm>
          <a:prstGeom prst="line">
            <a:avLst/>
          </a:prstGeom>
          <a:noFill/>
          <a:ln w="793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9878" name="Line 4"/>
          <p:cNvSpPr>
            <a:spLocks noChangeShapeType="1"/>
          </p:cNvSpPr>
          <p:nvPr/>
        </p:nvSpPr>
        <p:spPr bwMode="auto">
          <a:xfrm flipV="1">
            <a:off x="1454150" y="7329488"/>
            <a:ext cx="2590800" cy="1587"/>
          </a:xfrm>
          <a:prstGeom prst="line">
            <a:avLst/>
          </a:prstGeom>
          <a:noFill/>
          <a:ln w="793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9879" name="Line 5"/>
          <p:cNvSpPr>
            <a:spLocks noChangeShapeType="1"/>
          </p:cNvSpPr>
          <p:nvPr/>
        </p:nvSpPr>
        <p:spPr bwMode="auto">
          <a:xfrm flipV="1">
            <a:off x="1444625" y="338138"/>
            <a:ext cx="1588" cy="7034212"/>
          </a:xfrm>
          <a:prstGeom prst="line">
            <a:avLst/>
          </a:prstGeom>
          <a:noFill/>
          <a:ln w="793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9880" name="Line 6"/>
          <p:cNvSpPr>
            <a:spLocks noChangeShapeType="1"/>
          </p:cNvSpPr>
          <p:nvPr/>
        </p:nvSpPr>
        <p:spPr bwMode="auto">
          <a:xfrm>
            <a:off x="1409700" y="360363"/>
            <a:ext cx="2566988" cy="1587"/>
          </a:xfrm>
          <a:prstGeom prst="line">
            <a:avLst/>
          </a:prstGeom>
          <a:noFill/>
          <a:ln w="793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9881" name="Line 7"/>
          <p:cNvSpPr>
            <a:spLocks noChangeShapeType="1"/>
          </p:cNvSpPr>
          <p:nvPr/>
        </p:nvSpPr>
        <p:spPr bwMode="auto">
          <a:xfrm flipH="1" flipV="1">
            <a:off x="3948113" y="338138"/>
            <a:ext cx="1587" cy="4386262"/>
          </a:xfrm>
          <a:prstGeom prst="line">
            <a:avLst/>
          </a:prstGeom>
          <a:noFill/>
          <a:ln w="793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9882" name="Freeform 8"/>
          <p:cNvSpPr>
            <a:spLocks/>
          </p:cNvSpPr>
          <p:nvPr/>
        </p:nvSpPr>
        <p:spPr bwMode="auto">
          <a:xfrm>
            <a:off x="3200400" y="4752975"/>
            <a:ext cx="738188" cy="2452688"/>
          </a:xfrm>
          <a:custGeom>
            <a:avLst/>
            <a:gdLst>
              <a:gd name="T0" fmla="*/ 2147483647 w 465"/>
              <a:gd name="T1" fmla="*/ 0 h 1561"/>
              <a:gd name="T2" fmla="*/ 2147483647 w 465"/>
              <a:gd name="T3" fmla="*/ 2147483647 h 1561"/>
              <a:gd name="T4" fmla="*/ 2147483647 w 465"/>
              <a:gd name="T5" fmla="*/ 2147483647 h 1561"/>
              <a:gd name="T6" fmla="*/ 0 w 465"/>
              <a:gd name="T7" fmla="*/ 2147483647 h 1561"/>
              <a:gd name="T8" fmla="*/ 2147483647 w 465"/>
              <a:gd name="T9" fmla="*/ 0 h 1561"/>
              <a:gd name="T10" fmla="*/ 0 60000 65536"/>
              <a:gd name="T11" fmla="*/ 0 60000 65536"/>
              <a:gd name="T12" fmla="*/ 0 60000 65536"/>
              <a:gd name="T13" fmla="*/ 0 60000 65536"/>
              <a:gd name="T14" fmla="*/ 0 60000 65536"/>
              <a:gd name="T15" fmla="*/ 0 w 465"/>
              <a:gd name="T16" fmla="*/ 0 h 1561"/>
              <a:gd name="T17" fmla="*/ 465 w 465"/>
              <a:gd name="T18" fmla="*/ 1561 h 1561"/>
            </a:gdLst>
            <a:ahLst/>
            <a:cxnLst>
              <a:cxn ang="T10">
                <a:pos x="T0" y="T1"/>
              </a:cxn>
              <a:cxn ang="T11">
                <a:pos x="T2" y="T3"/>
              </a:cxn>
              <a:cxn ang="T12">
                <a:pos x="T4" y="T5"/>
              </a:cxn>
              <a:cxn ang="T13">
                <a:pos x="T6" y="T7"/>
              </a:cxn>
              <a:cxn ang="T14">
                <a:pos x="T8" y="T9"/>
              </a:cxn>
            </a:cxnLst>
            <a:rect l="T15" t="T16" r="T17" b="T18"/>
            <a:pathLst>
              <a:path w="465" h="1561">
                <a:moveTo>
                  <a:pt x="50" y="0"/>
                </a:moveTo>
                <a:lnTo>
                  <a:pt x="465" y="1548"/>
                </a:lnTo>
                <a:lnTo>
                  <a:pt x="427" y="1561"/>
                </a:lnTo>
                <a:lnTo>
                  <a:pt x="0" y="12"/>
                </a:lnTo>
                <a:lnTo>
                  <a:pt x="5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9883" name="Line 9"/>
          <p:cNvSpPr>
            <a:spLocks noChangeShapeType="1"/>
          </p:cNvSpPr>
          <p:nvPr/>
        </p:nvSpPr>
        <p:spPr bwMode="auto">
          <a:xfrm>
            <a:off x="3459163" y="4932363"/>
            <a:ext cx="798512" cy="1587"/>
          </a:xfrm>
          <a:prstGeom prst="line">
            <a:avLst/>
          </a:prstGeom>
          <a:noFill/>
          <a:ln w="793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9884" name="Line 10"/>
          <p:cNvSpPr>
            <a:spLocks noChangeShapeType="1"/>
          </p:cNvSpPr>
          <p:nvPr/>
        </p:nvSpPr>
        <p:spPr bwMode="auto">
          <a:xfrm flipV="1">
            <a:off x="1825625" y="352425"/>
            <a:ext cx="1588" cy="6988175"/>
          </a:xfrm>
          <a:prstGeom prst="line">
            <a:avLst/>
          </a:prstGeom>
          <a:noFill/>
          <a:ln w="793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9885" name="Freeform 11"/>
          <p:cNvSpPr>
            <a:spLocks/>
          </p:cNvSpPr>
          <p:nvPr/>
        </p:nvSpPr>
        <p:spPr bwMode="auto">
          <a:xfrm>
            <a:off x="3459163" y="4953000"/>
            <a:ext cx="638175" cy="2097088"/>
          </a:xfrm>
          <a:custGeom>
            <a:avLst/>
            <a:gdLst>
              <a:gd name="T0" fmla="*/ 2147483647 w 402"/>
              <a:gd name="T1" fmla="*/ 0 h 1321"/>
              <a:gd name="T2" fmla="*/ 2147483647 w 402"/>
              <a:gd name="T3" fmla="*/ 2147483647 h 1321"/>
              <a:gd name="T4" fmla="*/ 2147483647 w 402"/>
              <a:gd name="T5" fmla="*/ 2147483647 h 1321"/>
              <a:gd name="T6" fmla="*/ 0 w 402"/>
              <a:gd name="T7" fmla="*/ 2147483647 h 1321"/>
              <a:gd name="T8" fmla="*/ 2147483647 w 402"/>
              <a:gd name="T9" fmla="*/ 0 h 1321"/>
              <a:gd name="T10" fmla="*/ 0 60000 65536"/>
              <a:gd name="T11" fmla="*/ 0 60000 65536"/>
              <a:gd name="T12" fmla="*/ 0 60000 65536"/>
              <a:gd name="T13" fmla="*/ 0 60000 65536"/>
              <a:gd name="T14" fmla="*/ 0 60000 65536"/>
              <a:gd name="T15" fmla="*/ 0 w 402"/>
              <a:gd name="T16" fmla="*/ 0 h 1321"/>
              <a:gd name="T17" fmla="*/ 402 w 402"/>
              <a:gd name="T18" fmla="*/ 1321 h 1321"/>
            </a:gdLst>
            <a:ahLst/>
            <a:cxnLst>
              <a:cxn ang="T10">
                <a:pos x="T0" y="T1"/>
              </a:cxn>
              <a:cxn ang="T11">
                <a:pos x="T2" y="T3"/>
              </a:cxn>
              <a:cxn ang="T12">
                <a:pos x="T4" y="T5"/>
              </a:cxn>
              <a:cxn ang="T13">
                <a:pos x="T6" y="T7"/>
              </a:cxn>
              <a:cxn ang="T14">
                <a:pos x="T8" y="T9"/>
              </a:cxn>
            </a:cxnLst>
            <a:rect l="T15" t="T16" r="T17" b="T18"/>
            <a:pathLst>
              <a:path w="402" h="1321">
                <a:moveTo>
                  <a:pt x="51" y="0"/>
                </a:moveTo>
                <a:lnTo>
                  <a:pt x="402" y="1309"/>
                </a:lnTo>
                <a:lnTo>
                  <a:pt x="352" y="1321"/>
                </a:lnTo>
                <a:lnTo>
                  <a:pt x="0" y="12"/>
                </a:lnTo>
                <a:lnTo>
                  <a:pt x="5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9886" name="Line 12"/>
          <p:cNvSpPr>
            <a:spLocks noChangeShapeType="1"/>
          </p:cNvSpPr>
          <p:nvPr/>
        </p:nvSpPr>
        <p:spPr bwMode="auto">
          <a:xfrm>
            <a:off x="3894138" y="7170738"/>
            <a:ext cx="192087" cy="1587"/>
          </a:xfrm>
          <a:prstGeom prst="line">
            <a:avLst/>
          </a:prstGeom>
          <a:noFill/>
          <a:ln w="793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9887" name="Line 13"/>
          <p:cNvSpPr>
            <a:spLocks noChangeShapeType="1"/>
          </p:cNvSpPr>
          <p:nvPr/>
        </p:nvSpPr>
        <p:spPr bwMode="auto">
          <a:xfrm flipV="1">
            <a:off x="4044950" y="7180263"/>
            <a:ext cx="1588" cy="188912"/>
          </a:xfrm>
          <a:prstGeom prst="line">
            <a:avLst/>
          </a:prstGeom>
          <a:noFill/>
          <a:ln w="793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9888" name="Line 14"/>
          <p:cNvSpPr>
            <a:spLocks noChangeShapeType="1"/>
          </p:cNvSpPr>
          <p:nvPr/>
        </p:nvSpPr>
        <p:spPr bwMode="auto">
          <a:xfrm>
            <a:off x="3949700" y="3638550"/>
            <a:ext cx="0" cy="100330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9889" name="Line 15"/>
          <p:cNvSpPr>
            <a:spLocks noChangeShapeType="1"/>
          </p:cNvSpPr>
          <p:nvPr/>
        </p:nvSpPr>
        <p:spPr bwMode="auto">
          <a:xfrm>
            <a:off x="3200400" y="4730750"/>
            <a:ext cx="330200"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9890" name="Rectangle 16"/>
          <p:cNvSpPr>
            <a:spLocks noChangeArrowheads="1"/>
          </p:cNvSpPr>
          <p:nvPr/>
        </p:nvSpPr>
        <p:spPr bwMode="auto">
          <a:xfrm>
            <a:off x="2532063" y="2266950"/>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79891" name="Line 17"/>
          <p:cNvSpPr>
            <a:spLocks noChangeShapeType="1"/>
          </p:cNvSpPr>
          <p:nvPr/>
        </p:nvSpPr>
        <p:spPr bwMode="auto">
          <a:xfrm>
            <a:off x="2044700" y="836613"/>
            <a:ext cx="1773238" cy="1587"/>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9892" name="Line 18"/>
          <p:cNvSpPr>
            <a:spLocks noChangeShapeType="1"/>
          </p:cNvSpPr>
          <p:nvPr/>
        </p:nvSpPr>
        <p:spPr bwMode="auto">
          <a:xfrm>
            <a:off x="2044700" y="2214563"/>
            <a:ext cx="1773238" cy="1587"/>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9893" name="Line 19"/>
          <p:cNvSpPr>
            <a:spLocks noChangeShapeType="1"/>
          </p:cNvSpPr>
          <p:nvPr/>
        </p:nvSpPr>
        <p:spPr bwMode="auto">
          <a:xfrm>
            <a:off x="2044700" y="2633663"/>
            <a:ext cx="1733550" cy="1587"/>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9894" name="Line 20"/>
          <p:cNvSpPr>
            <a:spLocks noChangeShapeType="1"/>
          </p:cNvSpPr>
          <p:nvPr/>
        </p:nvSpPr>
        <p:spPr bwMode="auto">
          <a:xfrm>
            <a:off x="1984375" y="7110413"/>
            <a:ext cx="1654175" cy="1587"/>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9895" name="Line 21"/>
          <p:cNvSpPr>
            <a:spLocks noChangeShapeType="1"/>
          </p:cNvSpPr>
          <p:nvPr/>
        </p:nvSpPr>
        <p:spPr bwMode="auto">
          <a:xfrm>
            <a:off x="2005013" y="6710363"/>
            <a:ext cx="1535112" cy="1587"/>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9896" name="Line 22"/>
          <p:cNvSpPr>
            <a:spLocks noChangeShapeType="1"/>
          </p:cNvSpPr>
          <p:nvPr/>
        </p:nvSpPr>
        <p:spPr bwMode="auto">
          <a:xfrm>
            <a:off x="1984375" y="6291263"/>
            <a:ext cx="1455738" cy="1587"/>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9897" name="Line 23"/>
          <p:cNvSpPr>
            <a:spLocks noChangeShapeType="1"/>
          </p:cNvSpPr>
          <p:nvPr/>
        </p:nvSpPr>
        <p:spPr bwMode="auto">
          <a:xfrm>
            <a:off x="2024063" y="5872163"/>
            <a:ext cx="1236662" cy="1587"/>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9898" name="Line 24"/>
          <p:cNvSpPr>
            <a:spLocks noChangeShapeType="1"/>
          </p:cNvSpPr>
          <p:nvPr/>
        </p:nvSpPr>
        <p:spPr bwMode="auto">
          <a:xfrm>
            <a:off x="2044700" y="5511800"/>
            <a:ext cx="1216025" cy="1588"/>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9899" name="Line 25"/>
          <p:cNvSpPr>
            <a:spLocks noChangeShapeType="1"/>
          </p:cNvSpPr>
          <p:nvPr/>
        </p:nvSpPr>
        <p:spPr bwMode="auto">
          <a:xfrm>
            <a:off x="2063750" y="5011738"/>
            <a:ext cx="1117600" cy="1587"/>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9900" name="Line 26"/>
          <p:cNvSpPr>
            <a:spLocks noChangeShapeType="1"/>
          </p:cNvSpPr>
          <p:nvPr/>
        </p:nvSpPr>
        <p:spPr bwMode="auto">
          <a:xfrm>
            <a:off x="2063750" y="4532313"/>
            <a:ext cx="1376363" cy="1587"/>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9901" name="Line 27"/>
          <p:cNvSpPr>
            <a:spLocks noChangeShapeType="1"/>
          </p:cNvSpPr>
          <p:nvPr/>
        </p:nvSpPr>
        <p:spPr bwMode="auto">
          <a:xfrm>
            <a:off x="2044700" y="4213225"/>
            <a:ext cx="1414463" cy="1588"/>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9902" name="Line 28"/>
          <p:cNvSpPr>
            <a:spLocks noChangeShapeType="1"/>
          </p:cNvSpPr>
          <p:nvPr/>
        </p:nvSpPr>
        <p:spPr bwMode="auto">
          <a:xfrm>
            <a:off x="2063750" y="3673475"/>
            <a:ext cx="1774825" cy="1588"/>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9903" name="Rectangle 29"/>
          <p:cNvSpPr>
            <a:spLocks noChangeArrowheads="1"/>
          </p:cNvSpPr>
          <p:nvPr/>
        </p:nvSpPr>
        <p:spPr bwMode="auto">
          <a:xfrm>
            <a:off x="1903413" y="3465513"/>
            <a:ext cx="3016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400" b="1">
                <a:solidFill>
                  <a:srgbClr val="000000"/>
                </a:solidFill>
                <a:latin typeface="Kruti Dev 010" charset="0"/>
              </a:rPr>
              <a:t>¼,l½</a:t>
            </a:r>
            <a:endParaRPr lang="en-US" sz="1400">
              <a:latin typeface="Kruti Dev 010" charset="0"/>
            </a:endParaRPr>
          </a:p>
        </p:txBody>
      </p:sp>
      <p:sp>
        <p:nvSpPr>
          <p:cNvPr id="79904" name="Rectangle 30"/>
          <p:cNvSpPr>
            <a:spLocks noChangeArrowheads="1"/>
          </p:cNvSpPr>
          <p:nvPr/>
        </p:nvSpPr>
        <p:spPr bwMode="auto">
          <a:xfrm>
            <a:off x="1912938" y="4316413"/>
            <a:ext cx="3016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400" b="1">
                <a:solidFill>
                  <a:srgbClr val="000000"/>
                </a:solidFill>
                <a:latin typeface="Kruti Dev 010" charset="0"/>
              </a:rPr>
              <a:t>¼,l½</a:t>
            </a:r>
          </a:p>
        </p:txBody>
      </p:sp>
      <p:sp>
        <p:nvSpPr>
          <p:cNvPr id="79905" name="Rectangle 31"/>
          <p:cNvSpPr>
            <a:spLocks noChangeArrowheads="1"/>
          </p:cNvSpPr>
          <p:nvPr/>
        </p:nvSpPr>
        <p:spPr bwMode="auto">
          <a:xfrm>
            <a:off x="1900238" y="4786313"/>
            <a:ext cx="70643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400" b="1">
                <a:solidFill>
                  <a:srgbClr val="000000"/>
                </a:solidFill>
                <a:latin typeface="Kruti Dev 010" charset="0"/>
              </a:rPr>
              <a:t>¼lh MCY;w-½</a:t>
            </a:r>
          </a:p>
        </p:txBody>
      </p:sp>
      <p:sp>
        <p:nvSpPr>
          <p:cNvPr id="79906" name="Rectangle 32"/>
          <p:cNvSpPr>
            <a:spLocks noChangeArrowheads="1"/>
          </p:cNvSpPr>
          <p:nvPr/>
        </p:nvSpPr>
        <p:spPr bwMode="auto">
          <a:xfrm>
            <a:off x="1816100" y="3990975"/>
            <a:ext cx="7080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l"/>
            <a:r>
              <a:rPr lang="en-US" sz="1400" b="1">
                <a:solidFill>
                  <a:srgbClr val="000000"/>
                </a:solidFill>
                <a:latin typeface="Kruti Dev 010" charset="0"/>
              </a:rPr>
              <a:t>¼Mh½</a:t>
            </a:r>
          </a:p>
        </p:txBody>
      </p:sp>
      <p:sp>
        <p:nvSpPr>
          <p:cNvPr id="79907" name="Rectangle 33"/>
          <p:cNvSpPr>
            <a:spLocks noChangeArrowheads="1"/>
          </p:cNvSpPr>
          <p:nvPr/>
        </p:nvSpPr>
        <p:spPr bwMode="auto">
          <a:xfrm>
            <a:off x="3429000" y="4048125"/>
            <a:ext cx="2603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3800" b="1">
                <a:solidFill>
                  <a:srgbClr val="000000"/>
                </a:solidFill>
                <a:latin typeface="Kruti Dev 010" charset="0"/>
              </a:rPr>
              <a:t>}</a:t>
            </a:r>
            <a:endParaRPr lang="en-US" sz="1400">
              <a:latin typeface="Kruti Dev 010" charset="0"/>
            </a:endParaRPr>
          </a:p>
        </p:txBody>
      </p:sp>
      <p:sp>
        <p:nvSpPr>
          <p:cNvPr id="79908" name="AutoShape 34"/>
          <p:cNvSpPr>
            <a:spLocks noChangeArrowheads="1"/>
          </p:cNvSpPr>
          <p:nvPr/>
        </p:nvSpPr>
        <p:spPr bwMode="auto">
          <a:xfrm rot="16200000" flipH="1">
            <a:off x="2538413" y="4919662"/>
            <a:ext cx="241300" cy="479425"/>
          </a:xfrm>
          <a:prstGeom prst="rightArrow">
            <a:avLst>
              <a:gd name="adj1" fmla="val 50000"/>
              <a:gd name="adj2" fmla="val 50005"/>
            </a:avLst>
          </a:prstGeom>
          <a:solidFill>
            <a:schemeClr val="tx2"/>
          </a:solidFill>
          <a:ln w="12700">
            <a:solidFill>
              <a:schemeClr val="tx1"/>
            </a:solidFill>
            <a:miter lim="800000"/>
            <a:headEnd/>
            <a:tailEnd/>
          </a:ln>
        </p:spPr>
        <p:txBody>
          <a:bodyPr wrap="none" anchor="ctr"/>
          <a:lstStyle/>
          <a:p>
            <a:endParaRPr lang="en-US">
              <a:latin typeface="Kruti Dev 010" charset="0"/>
            </a:endParaRPr>
          </a:p>
        </p:txBody>
      </p:sp>
      <p:grpSp>
        <p:nvGrpSpPr>
          <p:cNvPr id="79909" name="Group 152"/>
          <p:cNvGrpSpPr>
            <a:grpSpLocks/>
          </p:cNvGrpSpPr>
          <p:nvPr/>
        </p:nvGrpSpPr>
        <p:grpSpPr bwMode="auto">
          <a:xfrm>
            <a:off x="2144713" y="5137150"/>
            <a:ext cx="1566862" cy="803275"/>
            <a:chOff x="1351" y="3236"/>
            <a:chExt cx="987" cy="506"/>
          </a:xfrm>
        </p:grpSpPr>
        <p:sp>
          <p:nvSpPr>
            <p:cNvPr id="115" name="Rectangle 41"/>
            <p:cNvSpPr>
              <a:spLocks noChangeArrowheads="1"/>
            </p:cNvSpPr>
            <p:nvPr/>
          </p:nvSpPr>
          <p:spPr bwMode="auto">
            <a:xfrm>
              <a:off x="1367" y="3236"/>
              <a:ext cx="971" cy="269"/>
            </a:xfrm>
            <a:prstGeom prst="rect">
              <a:avLst/>
            </a:prstGeom>
            <a:noFill/>
            <a:ln>
              <a:noFill/>
            </a:ln>
            <a:effectLst>
              <a:outerShdw blurRad="63500" dist="46662" dir="3284183"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l">
                <a:defRPr/>
              </a:pPr>
              <a:r>
                <a:rPr lang="en-US" sz="2800" b="1">
                  <a:latin typeface="Kruti Dev 010" charset="0"/>
                </a:rPr>
                <a:t>ƒ bfrgkl</a:t>
              </a:r>
            </a:p>
          </p:txBody>
        </p:sp>
        <p:sp>
          <p:nvSpPr>
            <p:cNvPr id="116" name="Rectangle 42"/>
            <p:cNvSpPr>
              <a:spLocks noChangeArrowheads="1"/>
            </p:cNvSpPr>
            <p:nvPr/>
          </p:nvSpPr>
          <p:spPr bwMode="auto">
            <a:xfrm>
              <a:off x="1351" y="3471"/>
              <a:ext cx="803" cy="271"/>
            </a:xfrm>
            <a:prstGeom prst="rect">
              <a:avLst/>
            </a:prstGeom>
            <a:noFill/>
            <a:ln>
              <a:noFill/>
            </a:ln>
            <a:effectLst>
              <a:outerShdw blurRad="63500" dist="46662" dir="3284183"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defRPr/>
              </a:pPr>
              <a:r>
                <a:rPr lang="en-US" sz="2800" b="1">
                  <a:latin typeface="Kruti Dev 010" charset="0"/>
                </a:rPr>
                <a:t>„ bfrgkl</a:t>
              </a:r>
            </a:p>
          </p:txBody>
        </p:sp>
      </p:grpSp>
      <p:sp>
        <p:nvSpPr>
          <p:cNvPr id="79910" name="Rectangle 61"/>
          <p:cNvSpPr>
            <a:spLocks noChangeArrowheads="1"/>
          </p:cNvSpPr>
          <p:nvPr/>
        </p:nvSpPr>
        <p:spPr bwMode="auto">
          <a:xfrm>
            <a:off x="1808163" y="5091113"/>
            <a:ext cx="130175"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5600">
                <a:solidFill>
                  <a:srgbClr val="000000"/>
                </a:solidFill>
                <a:latin typeface="Kruti Dev 010" charset="0"/>
              </a:rPr>
              <a:t>(</a:t>
            </a:r>
            <a:endParaRPr lang="en-US" sz="2400">
              <a:latin typeface="Kruti Dev 010" charset="0"/>
            </a:endParaRPr>
          </a:p>
        </p:txBody>
      </p:sp>
      <p:sp>
        <p:nvSpPr>
          <p:cNvPr id="79911" name="Rectangle 62"/>
          <p:cNvSpPr>
            <a:spLocks noChangeArrowheads="1"/>
          </p:cNvSpPr>
          <p:nvPr/>
        </p:nvSpPr>
        <p:spPr bwMode="auto">
          <a:xfrm>
            <a:off x="3241675" y="5081588"/>
            <a:ext cx="449263"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5600">
                <a:solidFill>
                  <a:srgbClr val="000000"/>
                </a:solidFill>
                <a:latin typeface="Kruti Dev 010" charset="0"/>
              </a:rPr>
              <a:t>)</a:t>
            </a:r>
            <a:endParaRPr lang="en-US" sz="2400">
              <a:latin typeface="Kruti Dev 010" charset="0"/>
            </a:endParaRPr>
          </a:p>
        </p:txBody>
      </p:sp>
      <p:sp>
        <p:nvSpPr>
          <p:cNvPr id="79912" name="Rectangle 63"/>
          <p:cNvSpPr>
            <a:spLocks noChangeArrowheads="1"/>
          </p:cNvSpPr>
          <p:nvPr/>
        </p:nvSpPr>
        <p:spPr bwMode="auto">
          <a:xfrm>
            <a:off x="4979988" y="1119188"/>
            <a:ext cx="4708525" cy="61499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Kruti Dev 010" charset="0"/>
            </a:endParaRPr>
          </a:p>
        </p:txBody>
      </p:sp>
      <p:pic>
        <p:nvPicPr>
          <p:cNvPr id="79913" name="Picture 64"/>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967288" y="404813"/>
            <a:ext cx="4738687" cy="691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914" name="Rectangle 65"/>
          <p:cNvSpPr>
            <a:spLocks noChangeArrowheads="1"/>
          </p:cNvSpPr>
          <p:nvPr/>
        </p:nvSpPr>
        <p:spPr bwMode="auto">
          <a:xfrm>
            <a:off x="4968875" y="404813"/>
            <a:ext cx="4706938" cy="6875462"/>
          </a:xfrm>
          <a:prstGeom prst="rect">
            <a:avLst/>
          </a:prstGeom>
          <a:solidFill>
            <a:schemeClr val="tx1">
              <a:alpha val="50195"/>
            </a:schemeClr>
          </a:solidFill>
          <a:ln w="12700">
            <a:solidFill>
              <a:schemeClr val="tx1"/>
            </a:solidFill>
            <a:miter lim="800000"/>
            <a:headEnd/>
            <a:tailEnd/>
          </a:ln>
        </p:spPr>
        <p:txBody>
          <a:bodyPr wrap="none" anchor="ctr"/>
          <a:lstStyle/>
          <a:p>
            <a:endParaRPr lang="en-US">
              <a:latin typeface="Kruti Dev 010" charset="0"/>
            </a:endParaRPr>
          </a:p>
        </p:txBody>
      </p:sp>
      <p:sp>
        <p:nvSpPr>
          <p:cNvPr id="79915" name="Rectangle 66"/>
          <p:cNvSpPr>
            <a:spLocks noChangeArrowheads="1"/>
          </p:cNvSpPr>
          <p:nvPr/>
        </p:nvSpPr>
        <p:spPr bwMode="auto">
          <a:xfrm>
            <a:off x="5011738" y="433388"/>
            <a:ext cx="4694237" cy="6821487"/>
          </a:xfrm>
          <a:prstGeom prst="rect">
            <a:avLst/>
          </a:prstGeom>
          <a:noFill/>
          <a:ln w="133350">
            <a:solidFill>
              <a:srgbClr val="1822CD"/>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Kruti Dev 010" charset="0"/>
            </a:endParaRPr>
          </a:p>
        </p:txBody>
      </p:sp>
      <p:sp>
        <p:nvSpPr>
          <p:cNvPr id="79916" name="Rectangle 68"/>
          <p:cNvSpPr>
            <a:spLocks noChangeArrowheads="1"/>
          </p:cNvSpPr>
          <p:nvPr/>
        </p:nvSpPr>
        <p:spPr bwMode="auto">
          <a:xfrm>
            <a:off x="2252663" y="3279775"/>
            <a:ext cx="1135062"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2800" b="1">
                <a:solidFill>
                  <a:srgbClr val="000000"/>
                </a:solidFill>
                <a:latin typeface="Kruti Dev 010" charset="0"/>
              </a:rPr>
              <a:t>ƒ </a:t>
            </a:r>
            <a:r>
              <a:rPr lang="ja-JP" altLang="en-US" sz="2800" b="1">
                <a:solidFill>
                  <a:srgbClr val="000000"/>
                </a:solidFill>
                <a:latin typeface="Kruti Dev 010" charset="0"/>
              </a:rPr>
              <a:t>’</a:t>
            </a:r>
            <a:r>
              <a:rPr lang="en-US" altLang="ja-JP" sz="2800" b="1">
                <a:solidFill>
                  <a:srgbClr val="000000"/>
                </a:solidFill>
                <a:latin typeface="Kruti Dev 010" charset="0"/>
              </a:rPr>
              <a:t>kew,y</a:t>
            </a:r>
            <a:endParaRPr lang="en-US" sz="2800" b="1">
              <a:solidFill>
                <a:srgbClr val="000000"/>
              </a:solidFill>
              <a:latin typeface="Kruti Dev 010" charset="0"/>
            </a:endParaRPr>
          </a:p>
        </p:txBody>
      </p:sp>
      <p:sp>
        <p:nvSpPr>
          <p:cNvPr id="79917" name="Rectangle 69"/>
          <p:cNvSpPr>
            <a:spLocks noChangeArrowheads="1"/>
          </p:cNvSpPr>
          <p:nvPr/>
        </p:nvSpPr>
        <p:spPr bwMode="auto">
          <a:xfrm>
            <a:off x="2263775" y="3787775"/>
            <a:ext cx="83502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2800" b="1">
                <a:solidFill>
                  <a:srgbClr val="000000"/>
                </a:solidFill>
                <a:latin typeface="Kruti Dev 010" charset="0"/>
              </a:rPr>
              <a:t>„ </a:t>
            </a:r>
            <a:r>
              <a:rPr lang="ja-JP" altLang="en-US" sz="2800" b="1">
                <a:solidFill>
                  <a:srgbClr val="000000"/>
                </a:solidFill>
                <a:latin typeface="Kruti Dev 010" charset="0"/>
              </a:rPr>
              <a:t>’</a:t>
            </a:r>
            <a:r>
              <a:rPr lang="en-US" altLang="ja-JP" sz="2800" b="1">
                <a:solidFill>
                  <a:srgbClr val="000000"/>
                </a:solidFill>
                <a:latin typeface="Kruti Dev 010" charset="0"/>
              </a:rPr>
              <a:t>kew-</a:t>
            </a:r>
            <a:endParaRPr lang="en-US" sz="2800" b="1">
              <a:solidFill>
                <a:srgbClr val="000000"/>
              </a:solidFill>
              <a:latin typeface="Kruti Dev 010" charset="0"/>
            </a:endParaRPr>
          </a:p>
        </p:txBody>
      </p:sp>
      <p:sp>
        <p:nvSpPr>
          <p:cNvPr id="79918" name="Rectangle 70"/>
          <p:cNvSpPr>
            <a:spLocks noChangeArrowheads="1"/>
          </p:cNvSpPr>
          <p:nvPr/>
        </p:nvSpPr>
        <p:spPr bwMode="auto">
          <a:xfrm>
            <a:off x="2441575" y="4573588"/>
            <a:ext cx="10810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pPr algn="l"/>
            <a:r>
              <a:rPr lang="en-US" sz="2800" b="1">
                <a:solidFill>
                  <a:srgbClr val="000000"/>
                </a:solidFill>
                <a:latin typeface="Kruti Dev 010" charset="0"/>
              </a:rPr>
              <a:t>„ jktk</a:t>
            </a:r>
          </a:p>
        </p:txBody>
      </p:sp>
      <p:sp>
        <p:nvSpPr>
          <p:cNvPr id="79919" name="Rectangle 71"/>
          <p:cNvSpPr>
            <a:spLocks noChangeArrowheads="1"/>
          </p:cNvSpPr>
          <p:nvPr/>
        </p:nvSpPr>
        <p:spPr bwMode="auto">
          <a:xfrm>
            <a:off x="2203450" y="4103688"/>
            <a:ext cx="10509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pPr algn="l"/>
            <a:r>
              <a:rPr lang="en-US" sz="2800" b="1">
                <a:solidFill>
                  <a:srgbClr val="000000"/>
                </a:solidFill>
                <a:latin typeface="Kruti Dev 010" charset="0"/>
              </a:rPr>
              <a:t>ƒ jktk</a:t>
            </a:r>
          </a:p>
        </p:txBody>
      </p:sp>
      <p:sp>
        <p:nvSpPr>
          <p:cNvPr id="79920" name="Rectangle 86"/>
          <p:cNvSpPr>
            <a:spLocks noChangeArrowheads="1"/>
          </p:cNvSpPr>
          <p:nvPr/>
        </p:nvSpPr>
        <p:spPr bwMode="auto">
          <a:xfrm>
            <a:off x="2243138" y="468313"/>
            <a:ext cx="735012"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2800" b="1">
                <a:solidFill>
                  <a:srgbClr val="000000"/>
                </a:solidFill>
                <a:latin typeface="Kruti Dev 010" charset="0"/>
              </a:rPr>
              <a:t>;gks</a:t>
            </a:r>
            <a:r>
              <a:rPr lang="ja-JP" altLang="en-US" sz="2800" b="1">
                <a:solidFill>
                  <a:srgbClr val="000000"/>
                </a:solidFill>
                <a:latin typeface="Kruti Dev 010" charset="0"/>
              </a:rPr>
              <a:t>’</a:t>
            </a:r>
            <a:r>
              <a:rPr lang="en-US" altLang="ja-JP" sz="2800" b="1">
                <a:solidFill>
                  <a:srgbClr val="000000"/>
                </a:solidFill>
                <a:latin typeface="Kruti Dev 010" charset="0"/>
              </a:rPr>
              <a:t>kq</a:t>
            </a:r>
            <a:endParaRPr lang="en-US" sz="2800">
              <a:latin typeface="Kruti Dev 010" charset="0"/>
            </a:endParaRPr>
          </a:p>
        </p:txBody>
      </p:sp>
      <p:sp>
        <p:nvSpPr>
          <p:cNvPr id="79921" name="Rectangle 87"/>
          <p:cNvSpPr>
            <a:spLocks noChangeArrowheads="1"/>
          </p:cNvSpPr>
          <p:nvPr/>
        </p:nvSpPr>
        <p:spPr bwMode="auto">
          <a:xfrm>
            <a:off x="2217738" y="1835150"/>
            <a:ext cx="100012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2800" b="1">
                <a:solidFill>
                  <a:srgbClr val="000000"/>
                </a:solidFill>
                <a:latin typeface="Kruti Dev 010" charset="0"/>
              </a:rPr>
              <a:t>U;kf;;ksa</a:t>
            </a:r>
          </a:p>
        </p:txBody>
      </p:sp>
      <p:sp>
        <p:nvSpPr>
          <p:cNvPr id="79922" name="Rectangle 88"/>
          <p:cNvSpPr>
            <a:spLocks noChangeArrowheads="1"/>
          </p:cNvSpPr>
          <p:nvPr/>
        </p:nvSpPr>
        <p:spPr bwMode="auto">
          <a:xfrm>
            <a:off x="2403475" y="2249488"/>
            <a:ext cx="46990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2800" b="1">
                <a:solidFill>
                  <a:srgbClr val="000000"/>
                </a:solidFill>
                <a:latin typeface="Kruti Dev 010" charset="0"/>
              </a:rPr>
              <a:t>:Fk</a:t>
            </a:r>
          </a:p>
        </p:txBody>
      </p:sp>
      <p:sp>
        <p:nvSpPr>
          <p:cNvPr id="131" name="Rectangle 99"/>
          <p:cNvSpPr>
            <a:spLocks noChangeArrowheads="1"/>
          </p:cNvSpPr>
          <p:nvPr/>
        </p:nvSpPr>
        <p:spPr bwMode="auto">
          <a:xfrm>
            <a:off x="6727825" y="641350"/>
            <a:ext cx="2706688" cy="625475"/>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3200" b="1" i="1" dirty="0">
                <a:solidFill>
                  <a:srgbClr val="66FFFF"/>
                </a:solidFill>
                <a:latin typeface="Kruti Dev 010" pitchFamily="2" charset="0"/>
              </a:rPr>
              <a:t> </a:t>
            </a:r>
            <a:endParaRPr lang="en-US" sz="1400" b="1" u="sng" dirty="0">
              <a:solidFill>
                <a:srgbClr val="66FFFF"/>
              </a:solidFill>
              <a:latin typeface="Kruti Dev 010" pitchFamily="2" charset="0"/>
            </a:endParaRPr>
          </a:p>
        </p:txBody>
      </p:sp>
      <p:sp>
        <p:nvSpPr>
          <p:cNvPr id="132" name="Rectangle 110"/>
          <p:cNvSpPr>
            <a:spLocks noChangeArrowheads="1"/>
          </p:cNvSpPr>
          <p:nvPr/>
        </p:nvSpPr>
        <p:spPr bwMode="auto">
          <a:xfrm>
            <a:off x="6472238" y="555625"/>
            <a:ext cx="3101975" cy="558800"/>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2800" b="1" i="1" dirty="0">
                <a:solidFill>
                  <a:schemeClr val="bg1"/>
                </a:solidFill>
                <a:latin typeface="Kruti Dev 010" pitchFamily="2" charset="0"/>
              </a:rPr>
              <a:t> </a:t>
            </a:r>
            <a:endParaRPr lang="en-US" b="1" u="sng" dirty="0">
              <a:solidFill>
                <a:schemeClr val="bg1"/>
              </a:solidFill>
              <a:latin typeface="Kruti Dev 010" pitchFamily="2" charset="0"/>
            </a:endParaRPr>
          </a:p>
        </p:txBody>
      </p:sp>
      <p:sp>
        <p:nvSpPr>
          <p:cNvPr id="138" name="AutoShape 147" descr="Small checker board"/>
          <p:cNvSpPr>
            <a:spLocks noChangeArrowheads="1"/>
          </p:cNvSpPr>
          <p:nvPr/>
        </p:nvSpPr>
        <p:spPr bwMode="auto">
          <a:xfrm rot="16189724">
            <a:off x="7096126" y="3917950"/>
            <a:ext cx="550862" cy="1239837"/>
          </a:xfrm>
          <a:prstGeom prst="rightArrow">
            <a:avLst>
              <a:gd name="adj1" fmla="val 50000"/>
              <a:gd name="adj2" fmla="val 25000"/>
            </a:avLst>
          </a:prstGeom>
          <a:pattFill prst="smCheck">
            <a:fgClr>
              <a:schemeClr val="accent1"/>
            </a:fgClr>
            <a:bgClr>
              <a:srgbClr val="FFFFFF"/>
            </a:bgClr>
          </a:pattFill>
          <a:ln w="12700">
            <a:solidFill>
              <a:schemeClr val="tx1"/>
            </a:solidFill>
            <a:miter lim="800000"/>
            <a:headEnd/>
            <a:tailEnd/>
          </a:ln>
          <a:effectLst>
            <a:outerShdw blurRad="63500" dist="63500" dir="2212194"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139" name="AutoShape 154"/>
          <p:cNvSpPr>
            <a:spLocks noChangeArrowheads="1"/>
          </p:cNvSpPr>
          <p:nvPr/>
        </p:nvSpPr>
        <p:spPr bwMode="auto">
          <a:xfrm>
            <a:off x="5340350" y="6034088"/>
            <a:ext cx="4025900" cy="822325"/>
          </a:xfrm>
          <a:prstGeom prst="roundRect">
            <a:avLst>
              <a:gd name="adj" fmla="val 16667"/>
            </a:avLst>
          </a:prstGeom>
          <a:noFill/>
          <a:ln w="57150">
            <a:solidFill>
              <a:schemeClr val="bg1"/>
            </a:solidFill>
            <a:round/>
            <a:headEnd/>
            <a:tailEnd/>
          </a:ln>
          <a:effectLst>
            <a:outerShdw blurRad="63500" dist="46662" dir="3284183" algn="ctr" rotWithShape="0">
              <a:schemeClr val="tx1">
                <a:alpha val="74997"/>
              </a:schemeClr>
            </a:outerShdw>
          </a:effectLst>
          <a:extLst>
            <a:ext uri="{909E8E84-426E-40dd-AFC4-6F175D3DCCD1}">
              <a14:hiddenFill xmlns:a14="http://schemas.microsoft.com/office/drawing/2010/main">
                <a:solidFill>
                  <a:srgbClr val="FFFFFF"/>
                </a:solidFill>
              </a14:hiddenFill>
            </a:ext>
          </a:extLst>
        </p:spPr>
        <p:txBody>
          <a:bodyPr wrap="none" anchor="ctr"/>
          <a:lstStyle/>
          <a:p>
            <a:pPr>
              <a:defRPr/>
            </a:pPr>
            <a:endParaRPr lang="en-US" dirty="0">
              <a:latin typeface="Kruti Dev 010" pitchFamily="2" charset="0"/>
              <a:ea typeface="+mn-ea"/>
              <a:cs typeface="+mn-cs"/>
            </a:endParaRPr>
          </a:p>
        </p:txBody>
      </p:sp>
      <p:sp>
        <p:nvSpPr>
          <p:cNvPr id="79927" name="Text Box 156"/>
          <p:cNvSpPr txBox="1">
            <a:spLocks noChangeArrowheads="1"/>
          </p:cNvSpPr>
          <p:nvPr/>
        </p:nvSpPr>
        <p:spPr bwMode="auto">
          <a:xfrm rot="-5400000">
            <a:off x="-1208881" y="3404394"/>
            <a:ext cx="56149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2800" b="1">
                <a:latin typeface="Kruti Dev 010" charset="0"/>
              </a:rPr>
              <a:t>bfrgkl ¼12½</a:t>
            </a:r>
            <a:endParaRPr lang="en-US" sz="2800">
              <a:latin typeface="Kruti Dev 010" charset="0"/>
            </a:endParaRPr>
          </a:p>
        </p:txBody>
      </p:sp>
      <p:grpSp>
        <p:nvGrpSpPr>
          <p:cNvPr id="79928" name="Group 82"/>
          <p:cNvGrpSpPr>
            <a:grpSpLocks/>
          </p:cNvGrpSpPr>
          <p:nvPr/>
        </p:nvGrpSpPr>
        <p:grpSpPr bwMode="auto">
          <a:xfrm>
            <a:off x="3251200" y="3009900"/>
            <a:ext cx="712788" cy="1658938"/>
            <a:chOff x="6153150" y="2946400"/>
            <a:chExt cx="901700" cy="1865313"/>
          </a:xfrm>
        </p:grpSpPr>
        <p:grpSp>
          <p:nvGrpSpPr>
            <p:cNvPr id="79948" name="Group 85"/>
            <p:cNvGrpSpPr>
              <a:grpSpLocks/>
            </p:cNvGrpSpPr>
            <p:nvPr/>
          </p:nvGrpSpPr>
          <p:grpSpPr bwMode="auto">
            <a:xfrm>
              <a:off x="6153150" y="3681413"/>
              <a:ext cx="901700" cy="947736"/>
              <a:chOff x="1557" y="1007"/>
              <a:chExt cx="2105" cy="1949"/>
            </a:xfrm>
          </p:grpSpPr>
          <p:grpSp>
            <p:nvGrpSpPr>
              <p:cNvPr id="79952" name="Group 87"/>
              <p:cNvGrpSpPr>
                <a:grpSpLocks/>
              </p:cNvGrpSpPr>
              <p:nvPr/>
            </p:nvGrpSpPr>
            <p:grpSpPr bwMode="auto">
              <a:xfrm>
                <a:off x="1557" y="1209"/>
                <a:ext cx="2105" cy="1421"/>
                <a:chOff x="578" y="2316"/>
                <a:chExt cx="2105" cy="1421"/>
              </a:xfrm>
            </p:grpSpPr>
            <p:sp>
              <p:nvSpPr>
                <p:cNvPr id="79958" name="Freeform 88" descr="Cork"/>
                <p:cNvSpPr>
                  <a:spLocks/>
                </p:cNvSpPr>
                <p:nvPr/>
              </p:nvSpPr>
              <p:spPr bwMode="auto">
                <a:xfrm>
                  <a:off x="633" y="2316"/>
                  <a:ext cx="2050" cy="256"/>
                </a:xfrm>
                <a:custGeom>
                  <a:avLst/>
                  <a:gdLst>
                    <a:gd name="T0" fmla="*/ 2147483647 w 592"/>
                    <a:gd name="T1" fmla="*/ 2147483647 h 90"/>
                    <a:gd name="T2" fmla="*/ 2147483647 w 592"/>
                    <a:gd name="T3" fmla="*/ 2147483647 h 90"/>
                    <a:gd name="T4" fmla="*/ 2147483647 w 592"/>
                    <a:gd name="T5" fmla="*/ 2147483647 h 90"/>
                    <a:gd name="T6" fmla="*/ 2147483647 w 592"/>
                    <a:gd name="T7" fmla="*/ 2147483647 h 90"/>
                    <a:gd name="T8" fmla="*/ 2147483647 w 592"/>
                    <a:gd name="T9" fmla="*/ 2147483647 h 90"/>
                    <a:gd name="T10" fmla="*/ 2147483647 w 592"/>
                    <a:gd name="T11" fmla="*/ 2147483647 h 90"/>
                    <a:gd name="T12" fmla="*/ 2147483647 w 592"/>
                    <a:gd name="T13" fmla="*/ 2147483647 h 90"/>
                    <a:gd name="T14" fmla="*/ 2147483647 w 592"/>
                    <a:gd name="T15" fmla="*/ 2147483647 h 90"/>
                    <a:gd name="T16" fmla="*/ 2147483647 w 592"/>
                    <a:gd name="T17" fmla="*/ 2147483647 h 90"/>
                    <a:gd name="T18" fmla="*/ 2147483647 w 592"/>
                    <a:gd name="T19" fmla="*/ 2147483647 h 90"/>
                    <a:gd name="T20" fmla="*/ 2147483647 w 592"/>
                    <a:gd name="T21" fmla="*/ 0 h 90"/>
                    <a:gd name="T22" fmla="*/ 2147483647 w 592"/>
                    <a:gd name="T23" fmla="*/ 2147483647 h 90"/>
                    <a:gd name="T24" fmla="*/ 2147483647 w 592"/>
                    <a:gd name="T25" fmla="*/ 2147483647 h 90"/>
                    <a:gd name="T26" fmla="*/ 2147483647 w 592"/>
                    <a:gd name="T27" fmla="*/ 2147483647 h 90"/>
                    <a:gd name="T28" fmla="*/ 2147483647 w 592"/>
                    <a:gd name="T29" fmla="*/ 2147483647 h 90"/>
                    <a:gd name="T30" fmla="*/ 2147483647 w 592"/>
                    <a:gd name="T31" fmla="*/ 2147483647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2"/>
                    <a:gd name="T49" fmla="*/ 0 h 90"/>
                    <a:gd name="T50" fmla="*/ 592 w 592"/>
                    <a:gd name="T51" fmla="*/ 90 h 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2" h="90">
                      <a:moveTo>
                        <a:pt x="8" y="90"/>
                      </a:moveTo>
                      <a:cubicBezTo>
                        <a:pt x="0" y="78"/>
                        <a:pt x="10" y="51"/>
                        <a:pt x="22" y="44"/>
                      </a:cubicBezTo>
                      <a:cubicBezTo>
                        <a:pt x="27" y="35"/>
                        <a:pt x="23" y="39"/>
                        <a:pt x="34" y="36"/>
                      </a:cubicBezTo>
                      <a:cubicBezTo>
                        <a:pt x="38" y="34"/>
                        <a:pt x="46" y="32"/>
                        <a:pt x="46" y="32"/>
                      </a:cubicBezTo>
                      <a:cubicBezTo>
                        <a:pt x="72" y="33"/>
                        <a:pt x="84" y="35"/>
                        <a:pt x="112" y="34"/>
                      </a:cubicBezTo>
                      <a:cubicBezTo>
                        <a:pt x="125" y="35"/>
                        <a:pt x="138" y="38"/>
                        <a:pt x="152" y="40"/>
                      </a:cubicBezTo>
                      <a:cubicBezTo>
                        <a:pt x="158" y="42"/>
                        <a:pt x="170" y="46"/>
                        <a:pt x="170" y="46"/>
                      </a:cubicBezTo>
                      <a:cubicBezTo>
                        <a:pt x="192" y="42"/>
                        <a:pt x="215" y="46"/>
                        <a:pt x="238" y="52"/>
                      </a:cubicBezTo>
                      <a:cubicBezTo>
                        <a:pt x="271" y="50"/>
                        <a:pt x="304" y="47"/>
                        <a:pt x="338" y="44"/>
                      </a:cubicBezTo>
                      <a:cubicBezTo>
                        <a:pt x="381" y="33"/>
                        <a:pt x="427" y="24"/>
                        <a:pt x="472" y="16"/>
                      </a:cubicBezTo>
                      <a:cubicBezTo>
                        <a:pt x="488" y="12"/>
                        <a:pt x="503" y="4"/>
                        <a:pt x="520" y="0"/>
                      </a:cubicBezTo>
                      <a:cubicBezTo>
                        <a:pt x="537" y="0"/>
                        <a:pt x="554" y="0"/>
                        <a:pt x="572" y="2"/>
                      </a:cubicBezTo>
                      <a:cubicBezTo>
                        <a:pt x="582" y="3"/>
                        <a:pt x="587" y="21"/>
                        <a:pt x="590" y="30"/>
                      </a:cubicBezTo>
                      <a:cubicBezTo>
                        <a:pt x="590" y="32"/>
                        <a:pt x="592" y="36"/>
                        <a:pt x="592" y="36"/>
                      </a:cubicBezTo>
                      <a:cubicBezTo>
                        <a:pt x="588" y="45"/>
                        <a:pt x="589" y="52"/>
                        <a:pt x="582" y="60"/>
                      </a:cubicBezTo>
                      <a:cubicBezTo>
                        <a:pt x="579" y="67"/>
                        <a:pt x="577" y="66"/>
                        <a:pt x="584" y="66"/>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79959" name="Freeform 89" descr="Cork"/>
                <p:cNvSpPr>
                  <a:spLocks/>
                </p:cNvSpPr>
                <p:nvPr/>
              </p:nvSpPr>
              <p:spPr bwMode="auto">
                <a:xfrm>
                  <a:off x="578" y="2506"/>
                  <a:ext cx="2074" cy="1231"/>
                </a:xfrm>
                <a:custGeom>
                  <a:avLst/>
                  <a:gdLst>
                    <a:gd name="T0" fmla="*/ 2147483647 w 599"/>
                    <a:gd name="T1" fmla="*/ 0 h 432"/>
                    <a:gd name="T2" fmla="*/ 2147483647 w 599"/>
                    <a:gd name="T3" fmla="*/ 2147483647 h 432"/>
                    <a:gd name="T4" fmla="*/ 2147483647 w 599"/>
                    <a:gd name="T5" fmla="*/ 2147483647 h 432"/>
                    <a:gd name="T6" fmla="*/ 2147483647 w 599"/>
                    <a:gd name="T7" fmla="*/ 2147483647 h 432"/>
                    <a:gd name="T8" fmla="*/ 2147483647 w 599"/>
                    <a:gd name="T9" fmla="*/ 2147483647 h 432"/>
                    <a:gd name="T10" fmla="*/ 2147483647 w 599"/>
                    <a:gd name="T11" fmla="*/ 2147483647 h 432"/>
                    <a:gd name="T12" fmla="*/ 2147483647 w 599"/>
                    <a:gd name="T13" fmla="*/ 2147483647 h 432"/>
                    <a:gd name="T14" fmla="*/ 2147483647 w 599"/>
                    <a:gd name="T15" fmla="*/ 2147483647 h 432"/>
                    <a:gd name="T16" fmla="*/ 2147483647 w 599"/>
                    <a:gd name="T17" fmla="*/ 2147483647 h 432"/>
                    <a:gd name="T18" fmla="*/ 2147483647 w 599"/>
                    <a:gd name="T19" fmla="*/ 2147483647 h 432"/>
                    <a:gd name="T20" fmla="*/ 2147483647 w 599"/>
                    <a:gd name="T21" fmla="*/ 2147483647 h 432"/>
                    <a:gd name="T22" fmla="*/ 2147483647 w 599"/>
                    <a:gd name="T23" fmla="*/ 2147483647 h 432"/>
                    <a:gd name="T24" fmla="*/ 2147483647 w 599"/>
                    <a:gd name="T25" fmla="*/ 2147483647 h 432"/>
                    <a:gd name="T26" fmla="*/ 2147483647 w 599"/>
                    <a:gd name="T27" fmla="*/ 2147483647 h 432"/>
                    <a:gd name="T28" fmla="*/ 2147483647 w 599"/>
                    <a:gd name="T29" fmla="*/ 2147483647 h 432"/>
                    <a:gd name="T30" fmla="*/ 2147483647 w 599"/>
                    <a:gd name="T31" fmla="*/ 2147483647 h 432"/>
                    <a:gd name="T32" fmla="*/ 2147483647 w 599"/>
                    <a:gd name="T33" fmla="*/ 2147483647 h 432"/>
                    <a:gd name="T34" fmla="*/ 2147483647 w 599"/>
                    <a:gd name="T35" fmla="*/ 2147483647 h 432"/>
                    <a:gd name="T36" fmla="*/ 2147483647 w 599"/>
                    <a:gd name="T37" fmla="*/ 2147483647 h 432"/>
                    <a:gd name="T38" fmla="*/ 2147483647 w 599"/>
                    <a:gd name="T39" fmla="*/ 2147483647 h 432"/>
                    <a:gd name="T40" fmla="*/ 2147483647 w 599"/>
                    <a:gd name="T41" fmla="*/ 2147483647 h 432"/>
                    <a:gd name="T42" fmla="*/ 2147483647 w 599"/>
                    <a:gd name="T43" fmla="*/ 2147483647 h 432"/>
                    <a:gd name="T44" fmla="*/ 2147483647 w 599"/>
                    <a:gd name="T45" fmla="*/ 2147483647 h 432"/>
                    <a:gd name="T46" fmla="*/ 2147483647 w 599"/>
                    <a:gd name="T47" fmla="*/ 2147483647 h 432"/>
                    <a:gd name="T48" fmla="*/ 2147483647 w 599"/>
                    <a:gd name="T49" fmla="*/ 2147483647 h 432"/>
                    <a:gd name="T50" fmla="*/ 2147483647 w 599"/>
                    <a:gd name="T51" fmla="*/ 2147483647 h 432"/>
                    <a:gd name="T52" fmla="*/ 2147483647 w 599"/>
                    <a:gd name="T53" fmla="*/ 2147483647 h 432"/>
                    <a:gd name="T54" fmla="*/ 2147483647 w 599"/>
                    <a:gd name="T55" fmla="*/ 2147483647 h 432"/>
                    <a:gd name="T56" fmla="*/ 2147483647 w 599"/>
                    <a:gd name="T57" fmla="*/ 2147483647 h 432"/>
                    <a:gd name="T58" fmla="*/ 2147483647 w 599"/>
                    <a:gd name="T59" fmla="*/ 2147483647 h 432"/>
                    <a:gd name="T60" fmla="*/ 2147483647 w 599"/>
                    <a:gd name="T61" fmla="*/ 2147483647 h 4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99"/>
                    <a:gd name="T94" fmla="*/ 0 h 432"/>
                    <a:gd name="T95" fmla="*/ 599 w 599"/>
                    <a:gd name="T96" fmla="*/ 432 h 4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99" h="432">
                      <a:moveTo>
                        <a:pt x="599" y="0"/>
                      </a:moveTo>
                      <a:cubicBezTo>
                        <a:pt x="597" y="2"/>
                        <a:pt x="596" y="4"/>
                        <a:pt x="595" y="6"/>
                      </a:cubicBezTo>
                      <a:cubicBezTo>
                        <a:pt x="593" y="7"/>
                        <a:pt x="590" y="8"/>
                        <a:pt x="589" y="10"/>
                      </a:cubicBezTo>
                      <a:cubicBezTo>
                        <a:pt x="587" y="11"/>
                        <a:pt x="585" y="23"/>
                        <a:pt x="585" y="24"/>
                      </a:cubicBezTo>
                      <a:cubicBezTo>
                        <a:pt x="575" y="45"/>
                        <a:pt x="570" y="72"/>
                        <a:pt x="557" y="92"/>
                      </a:cubicBezTo>
                      <a:cubicBezTo>
                        <a:pt x="551" y="130"/>
                        <a:pt x="537" y="171"/>
                        <a:pt x="525" y="208"/>
                      </a:cubicBezTo>
                      <a:cubicBezTo>
                        <a:pt x="523" y="228"/>
                        <a:pt x="519" y="246"/>
                        <a:pt x="515" y="266"/>
                      </a:cubicBezTo>
                      <a:cubicBezTo>
                        <a:pt x="511" y="294"/>
                        <a:pt x="511" y="322"/>
                        <a:pt x="505" y="350"/>
                      </a:cubicBezTo>
                      <a:cubicBezTo>
                        <a:pt x="503" y="368"/>
                        <a:pt x="503" y="385"/>
                        <a:pt x="495" y="402"/>
                      </a:cubicBezTo>
                      <a:cubicBezTo>
                        <a:pt x="492" y="416"/>
                        <a:pt x="474" y="420"/>
                        <a:pt x="461" y="422"/>
                      </a:cubicBezTo>
                      <a:cubicBezTo>
                        <a:pt x="440" y="416"/>
                        <a:pt x="450" y="419"/>
                        <a:pt x="433" y="414"/>
                      </a:cubicBezTo>
                      <a:cubicBezTo>
                        <a:pt x="429" y="412"/>
                        <a:pt x="421" y="410"/>
                        <a:pt x="421" y="410"/>
                      </a:cubicBezTo>
                      <a:cubicBezTo>
                        <a:pt x="410" y="394"/>
                        <a:pt x="414" y="367"/>
                        <a:pt x="425" y="352"/>
                      </a:cubicBezTo>
                      <a:cubicBezTo>
                        <a:pt x="426" y="347"/>
                        <a:pt x="431" y="342"/>
                        <a:pt x="431" y="338"/>
                      </a:cubicBezTo>
                      <a:cubicBezTo>
                        <a:pt x="429" y="328"/>
                        <a:pt x="405" y="328"/>
                        <a:pt x="405" y="328"/>
                      </a:cubicBezTo>
                      <a:cubicBezTo>
                        <a:pt x="392" y="315"/>
                        <a:pt x="365" y="319"/>
                        <a:pt x="347" y="316"/>
                      </a:cubicBezTo>
                      <a:cubicBezTo>
                        <a:pt x="268" y="322"/>
                        <a:pt x="188" y="334"/>
                        <a:pt x="113" y="360"/>
                      </a:cubicBezTo>
                      <a:cubicBezTo>
                        <a:pt x="101" y="377"/>
                        <a:pt x="116" y="356"/>
                        <a:pt x="103" y="368"/>
                      </a:cubicBezTo>
                      <a:cubicBezTo>
                        <a:pt x="99" y="370"/>
                        <a:pt x="90" y="387"/>
                        <a:pt x="87" y="392"/>
                      </a:cubicBezTo>
                      <a:cubicBezTo>
                        <a:pt x="94" y="431"/>
                        <a:pt x="75" y="417"/>
                        <a:pt x="53" y="432"/>
                      </a:cubicBezTo>
                      <a:cubicBezTo>
                        <a:pt x="44" y="429"/>
                        <a:pt x="36" y="426"/>
                        <a:pt x="29" y="422"/>
                      </a:cubicBezTo>
                      <a:cubicBezTo>
                        <a:pt x="24" y="419"/>
                        <a:pt x="17" y="414"/>
                        <a:pt x="17" y="414"/>
                      </a:cubicBezTo>
                      <a:cubicBezTo>
                        <a:pt x="12" y="399"/>
                        <a:pt x="16" y="404"/>
                        <a:pt x="7" y="398"/>
                      </a:cubicBezTo>
                      <a:cubicBezTo>
                        <a:pt x="0" y="388"/>
                        <a:pt x="5" y="380"/>
                        <a:pt x="11" y="372"/>
                      </a:cubicBezTo>
                      <a:cubicBezTo>
                        <a:pt x="8" y="357"/>
                        <a:pt x="13" y="347"/>
                        <a:pt x="17" y="334"/>
                      </a:cubicBezTo>
                      <a:cubicBezTo>
                        <a:pt x="19" y="311"/>
                        <a:pt x="19" y="283"/>
                        <a:pt x="27" y="262"/>
                      </a:cubicBezTo>
                      <a:cubicBezTo>
                        <a:pt x="28" y="237"/>
                        <a:pt x="32" y="212"/>
                        <a:pt x="29" y="188"/>
                      </a:cubicBezTo>
                      <a:cubicBezTo>
                        <a:pt x="31" y="167"/>
                        <a:pt x="27" y="146"/>
                        <a:pt x="31" y="126"/>
                      </a:cubicBezTo>
                      <a:cubicBezTo>
                        <a:pt x="29" y="108"/>
                        <a:pt x="27" y="99"/>
                        <a:pt x="29" y="82"/>
                      </a:cubicBezTo>
                      <a:cubicBezTo>
                        <a:pt x="26" y="64"/>
                        <a:pt x="23" y="47"/>
                        <a:pt x="21" y="30"/>
                      </a:cubicBezTo>
                      <a:cubicBezTo>
                        <a:pt x="23" y="10"/>
                        <a:pt x="28" y="9"/>
                        <a:pt x="19" y="14"/>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grpSp>
          <p:sp>
            <p:nvSpPr>
              <p:cNvPr id="79953" name="Freeform 91"/>
              <p:cNvSpPr>
                <a:spLocks/>
              </p:cNvSpPr>
              <p:nvPr/>
            </p:nvSpPr>
            <p:spPr bwMode="auto">
              <a:xfrm>
                <a:off x="1616" y="2649"/>
                <a:ext cx="88" cy="277"/>
              </a:xfrm>
              <a:custGeom>
                <a:avLst/>
                <a:gdLst>
                  <a:gd name="T0" fmla="*/ 218 w 85"/>
                  <a:gd name="T1" fmla="*/ 3 h 318"/>
                  <a:gd name="T2" fmla="*/ 190 w 85"/>
                  <a:gd name="T3" fmla="*/ 3 h 318"/>
                  <a:gd name="T4" fmla="*/ 144 w 85"/>
                  <a:gd name="T5" fmla="*/ 3 h 318"/>
                  <a:gd name="T6" fmla="*/ 165 w 85"/>
                  <a:gd name="T7" fmla="*/ 3 h 318"/>
                  <a:gd name="T8" fmla="*/ 190 w 85"/>
                  <a:gd name="T9" fmla="*/ 3 h 318"/>
                  <a:gd name="T10" fmla="*/ 113 w 85"/>
                  <a:gd name="T11" fmla="*/ 3 h 318"/>
                  <a:gd name="T12" fmla="*/ 113 w 85"/>
                  <a:gd name="T13" fmla="*/ 3 h 318"/>
                  <a:gd name="T14" fmla="*/ 144 w 85"/>
                  <a:gd name="T15" fmla="*/ 3 h 318"/>
                  <a:gd name="T16" fmla="*/ 86 w 85"/>
                  <a:gd name="T17" fmla="*/ 3 h 318"/>
                  <a:gd name="T18" fmla="*/ 113 w 85"/>
                  <a:gd name="T19" fmla="*/ 3 h 318"/>
                  <a:gd name="T20" fmla="*/ 144 w 85"/>
                  <a:gd name="T21" fmla="*/ 3 h 318"/>
                  <a:gd name="T22" fmla="*/ 113 w 85"/>
                  <a:gd name="T23" fmla="*/ 3 h 318"/>
                  <a:gd name="T24" fmla="*/ 144 w 85"/>
                  <a:gd name="T25" fmla="*/ 3 h 318"/>
                  <a:gd name="T26" fmla="*/ 113 w 85"/>
                  <a:gd name="T27" fmla="*/ 3 h 318"/>
                  <a:gd name="T28" fmla="*/ 144 w 85"/>
                  <a:gd name="T29" fmla="*/ 3 h 318"/>
                  <a:gd name="T30" fmla="*/ 165 w 85"/>
                  <a:gd name="T31" fmla="*/ 3 h 318"/>
                  <a:gd name="T32" fmla="*/ 218 w 85"/>
                  <a:gd name="T33" fmla="*/ 3 h 318"/>
                  <a:gd name="T34" fmla="*/ 241 w 85"/>
                  <a:gd name="T35" fmla="*/ 3 h 318"/>
                  <a:gd name="T36" fmla="*/ 218 w 85"/>
                  <a:gd name="T37" fmla="*/ 3 h 318"/>
                  <a:gd name="T38" fmla="*/ 190 w 85"/>
                  <a:gd name="T39" fmla="*/ 3 h 318"/>
                  <a:gd name="T40" fmla="*/ 165 w 85"/>
                  <a:gd name="T41" fmla="*/ 3 h 318"/>
                  <a:gd name="T42" fmla="*/ 113 w 85"/>
                  <a:gd name="T43" fmla="*/ 3 h 318"/>
                  <a:gd name="T44" fmla="*/ 86 w 85"/>
                  <a:gd name="T45" fmla="*/ 3 h 318"/>
                  <a:gd name="T46" fmla="*/ 65 w 85"/>
                  <a:gd name="T47" fmla="*/ 3 h 318"/>
                  <a:gd name="T48" fmla="*/ 5 w 85"/>
                  <a:gd name="T49" fmla="*/ 3 h 318"/>
                  <a:gd name="T50" fmla="*/ 113 w 85"/>
                  <a:gd name="T51" fmla="*/ 3 h 318"/>
                  <a:gd name="T52" fmla="*/ 190 w 85"/>
                  <a:gd name="T53" fmla="*/ 3 h 318"/>
                  <a:gd name="T54" fmla="*/ 218 w 85"/>
                  <a:gd name="T55" fmla="*/ 3 h 318"/>
                  <a:gd name="T56" fmla="*/ 190 w 85"/>
                  <a:gd name="T57" fmla="*/ 3 h 318"/>
                  <a:gd name="T58" fmla="*/ 190 w 85"/>
                  <a:gd name="T59" fmla="*/ 3 h 318"/>
                  <a:gd name="T60" fmla="*/ 144 w 85"/>
                  <a:gd name="T61" fmla="*/ 3 h 318"/>
                  <a:gd name="T62" fmla="*/ 65 w 85"/>
                  <a:gd name="T63" fmla="*/ 3 h 318"/>
                  <a:gd name="T64" fmla="*/ 113 w 85"/>
                  <a:gd name="T65" fmla="*/ 3 h 318"/>
                  <a:gd name="T66" fmla="*/ 165 w 85"/>
                  <a:gd name="T67" fmla="*/ 3 h 318"/>
                  <a:gd name="T68" fmla="*/ 218 w 85"/>
                  <a:gd name="T69" fmla="*/ 3 h 3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318"/>
                  <a:gd name="T107" fmla="*/ 85 w 85"/>
                  <a:gd name="T108" fmla="*/ 318 h 3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318">
                    <a:moveTo>
                      <a:pt x="72" y="153"/>
                    </a:moveTo>
                    <a:cubicBezTo>
                      <a:pt x="69" y="125"/>
                      <a:pt x="70" y="96"/>
                      <a:pt x="64" y="69"/>
                    </a:cubicBezTo>
                    <a:cubicBezTo>
                      <a:pt x="61" y="58"/>
                      <a:pt x="57" y="43"/>
                      <a:pt x="47" y="43"/>
                    </a:cubicBezTo>
                    <a:cubicBezTo>
                      <a:pt x="37" y="43"/>
                      <a:pt x="55" y="69"/>
                      <a:pt x="55" y="69"/>
                    </a:cubicBezTo>
                    <a:cubicBezTo>
                      <a:pt x="58" y="55"/>
                      <a:pt x="67" y="40"/>
                      <a:pt x="64" y="27"/>
                    </a:cubicBezTo>
                    <a:cubicBezTo>
                      <a:pt x="61" y="17"/>
                      <a:pt x="41" y="0"/>
                      <a:pt x="38" y="10"/>
                    </a:cubicBezTo>
                    <a:cubicBezTo>
                      <a:pt x="30" y="27"/>
                      <a:pt x="61" y="111"/>
                      <a:pt x="38" y="43"/>
                    </a:cubicBezTo>
                    <a:cubicBezTo>
                      <a:pt x="46" y="96"/>
                      <a:pt x="56" y="134"/>
                      <a:pt x="47" y="187"/>
                    </a:cubicBezTo>
                    <a:cubicBezTo>
                      <a:pt x="41" y="178"/>
                      <a:pt x="31" y="171"/>
                      <a:pt x="30" y="161"/>
                    </a:cubicBezTo>
                    <a:cubicBezTo>
                      <a:pt x="28" y="149"/>
                      <a:pt x="26" y="128"/>
                      <a:pt x="38" y="128"/>
                    </a:cubicBezTo>
                    <a:cubicBezTo>
                      <a:pt x="49" y="128"/>
                      <a:pt x="47" y="172"/>
                      <a:pt x="47" y="161"/>
                    </a:cubicBezTo>
                    <a:cubicBezTo>
                      <a:pt x="47" y="141"/>
                      <a:pt x="38" y="121"/>
                      <a:pt x="38" y="102"/>
                    </a:cubicBezTo>
                    <a:cubicBezTo>
                      <a:pt x="38" y="84"/>
                      <a:pt x="47" y="135"/>
                      <a:pt x="47" y="153"/>
                    </a:cubicBezTo>
                    <a:cubicBezTo>
                      <a:pt x="47" y="164"/>
                      <a:pt x="38" y="130"/>
                      <a:pt x="38" y="119"/>
                    </a:cubicBezTo>
                    <a:cubicBezTo>
                      <a:pt x="38" y="110"/>
                      <a:pt x="44" y="135"/>
                      <a:pt x="47" y="144"/>
                    </a:cubicBezTo>
                    <a:cubicBezTo>
                      <a:pt x="49" y="152"/>
                      <a:pt x="52" y="161"/>
                      <a:pt x="55" y="170"/>
                    </a:cubicBezTo>
                    <a:cubicBezTo>
                      <a:pt x="73" y="83"/>
                      <a:pt x="55" y="148"/>
                      <a:pt x="72" y="203"/>
                    </a:cubicBezTo>
                    <a:cubicBezTo>
                      <a:pt x="74" y="211"/>
                      <a:pt x="77" y="220"/>
                      <a:pt x="80" y="229"/>
                    </a:cubicBezTo>
                    <a:cubicBezTo>
                      <a:pt x="77" y="245"/>
                      <a:pt x="85" y="269"/>
                      <a:pt x="72" y="279"/>
                    </a:cubicBezTo>
                    <a:cubicBezTo>
                      <a:pt x="66" y="282"/>
                      <a:pt x="39" y="202"/>
                      <a:pt x="64" y="271"/>
                    </a:cubicBezTo>
                    <a:cubicBezTo>
                      <a:pt x="61" y="285"/>
                      <a:pt x="66" y="305"/>
                      <a:pt x="55" y="313"/>
                    </a:cubicBezTo>
                    <a:cubicBezTo>
                      <a:pt x="46" y="318"/>
                      <a:pt x="40" y="297"/>
                      <a:pt x="38" y="288"/>
                    </a:cubicBezTo>
                    <a:cubicBezTo>
                      <a:pt x="31" y="260"/>
                      <a:pt x="32" y="231"/>
                      <a:pt x="30" y="203"/>
                    </a:cubicBezTo>
                    <a:cubicBezTo>
                      <a:pt x="27" y="217"/>
                      <a:pt x="35" y="241"/>
                      <a:pt x="22" y="246"/>
                    </a:cubicBezTo>
                    <a:cubicBezTo>
                      <a:pt x="10" y="250"/>
                      <a:pt x="6" y="224"/>
                      <a:pt x="5" y="212"/>
                    </a:cubicBezTo>
                    <a:cubicBezTo>
                      <a:pt x="0" y="173"/>
                      <a:pt x="15" y="167"/>
                      <a:pt x="38" y="144"/>
                    </a:cubicBezTo>
                    <a:cubicBezTo>
                      <a:pt x="46" y="152"/>
                      <a:pt x="58" y="158"/>
                      <a:pt x="64" y="170"/>
                    </a:cubicBezTo>
                    <a:cubicBezTo>
                      <a:pt x="70" y="185"/>
                      <a:pt x="72" y="203"/>
                      <a:pt x="72" y="220"/>
                    </a:cubicBezTo>
                    <a:cubicBezTo>
                      <a:pt x="72" y="231"/>
                      <a:pt x="66" y="198"/>
                      <a:pt x="64" y="187"/>
                    </a:cubicBezTo>
                    <a:cubicBezTo>
                      <a:pt x="78" y="124"/>
                      <a:pt x="84" y="73"/>
                      <a:pt x="64" y="10"/>
                    </a:cubicBezTo>
                    <a:cubicBezTo>
                      <a:pt x="58" y="18"/>
                      <a:pt x="54" y="28"/>
                      <a:pt x="47" y="35"/>
                    </a:cubicBezTo>
                    <a:cubicBezTo>
                      <a:pt x="40" y="40"/>
                      <a:pt x="23" y="34"/>
                      <a:pt x="22" y="43"/>
                    </a:cubicBezTo>
                    <a:cubicBezTo>
                      <a:pt x="19" y="60"/>
                      <a:pt x="38" y="94"/>
                      <a:pt x="38" y="94"/>
                    </a:cubicBezTo>
                    <a:cubicBezTo>
                      <a:pt x="57" y="39"/>
                      <a:pt x="38" y="80"/>
                      <a:pt x="55" y="136"/>
                    </a:cubicBezTo>
                    <a:cubicBezTo>
                      <a:pt x="57" y="143"/>
                      <a:pt x="66" y="147"/>
                      <a:pt x="72" y="153"/>
                    </a:cubicBezTo>
                    <a:close/>
                  </a:path>
                </a:pathLst>
              </a:custGeom>
              <a:solidFill>
                <a:schemeClr val="bg2"/>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79954" name="Freeform 92"/>
              <p:cNvSpPr>
                <a:spLocks/>
              </p:cNvSpPr>
              <p:nvPr/>
            </p:nvSpPr>
            <p:spPr bwMode="auto">
              <a:xfrm>
                <a:off x="1635" y="2647"/>
                <a:ext cx="109" cy="309"/>
              </a:xfrm>
              <a:custGeom>
                <a:avLst/>
                <a:gdLst>
                  <a:gd name="T0" fmla="*/ 1 w 105"/>
                  <a:gd name="T1" fmla="*/ 0 h 354"/>
                  <a:gd name="T2" fmla="*/ 306 w 105"/>
                  <a:gd name="T3" fmla="*/ 3 h 354"/>
                  <a:gd name="T4" fmla="*/ 240 w 105"/>
                  <a:gd name="T5" fmla="*/ 3 h 354"/>
                  <a:gd name="T6" fmla="*/ 276 w 105"/>
                  <a:gd name="T7" fmla="*/ 3 h 354"/>
                  <a:gd name="T8" fmla="*/ 276 w 105"/>
                  <a:gd name="T9" fmla="*/ 3 h 354"/>
                  <a:gd name="T10" fmla="*/ 321 w 105"/>
                  <a:gd name="T11" fmla="*/ 3 h 354"/>
                  <a:gd name="T12" fmla="*/ 321 w 105"/>
                  <a:gd name="T13" fmla="*/ 3 h 354"/>
                  <a:gd name="T14" fmla="*/ 276 w 105"/>
                  <a:gd name="T15" fmla="*/ 4 h 354"/>
                  <a:gd name="T16" fmla="*/ 227 w 105"/>
                  <a:gd name="T17" fmla="*/ 4 h 354"/>
                  <a:gd name="T18" fmla="*/ 52 w 105"/>
                  <a:gd name="T19" fmla="*/ 3 h 354"/>
                  <a:gd name="T20" fmla="*/ 12 w 105"/>
                  <a:gd name="T21" fmla="*/ 3 h 354"/>
                  <a:gd name="T22" fmla="*/ 52 w 105"/>
                  <a:gd name="T23" fmla="*/ 3 h 354"/>
                  <a:gd name="T24" fmla="*/ 9 w 105"/>
                  <a:gd name="T25" fmla="*/ 3 h 354"/>
                  <a:gd name="T26" fmla="*/ 64 w 105"/>
                  <a:gd name="T27" fmla="*/ 3 h 354"/>
                  <a:gd name="T28" fmla="*/ 6 w 105"/>
                  <a:gd name="T29" fmla="*/ 3 h 354"/>
                  <a:gd name="T30" fmla="*/ 1 w 105"/>
                  <a:gd name="T31" fmla="*/ 0 h 3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5"/>
                  <a:gd name="T49" fmla="*/ 0 h 354"/>
                  <a:gd name="T50" fmla="*/ 105 w 105"/>
                  <a:gd name="T51" fmla="*/ 354 h 3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5" h="354">
                    <a:moveTo>
                      <a:pt x="1" y="0"/>
                    </a:moveTo>
                    <a:cubicBezTo>
                      <a:pt x="19" y="11"/>
                      <a:pt x="67" y="3"/>
                      <a:pt x="92" y="5"/>
                    </a:cubicBezTo>
                    <a:cubicBezTo>
                      <a:pt x="87" y="16"/>
                      <a:pt x="83" y="22"/>
                      <a:pt x="73" y="29"/>
                    </a:cubicBezTo>
                    <a:cubicBezTo>
                      <a:pt x="76" y="39"/>
                      <a:pt x="80" y="50"/>
                      <a:pt x="84" y="61"/>
                    </a:cubicBezTo>
                    <a:cubicBezTo>
                      <a:pt x="80" y="89"/>
                      <a:pt x="73" y="118"/>
                      <a:pt x="84" y="146"/>
                    </a:cubicBezTo>
                    <a:cubicBezTo>
                      <a:pt x="86" y="158"/>
                      <a:pt x="89" y="158"/>
                      <a:pt x="97" y="168"/>
                    </a:cubicBezTo>
                    <a:cubicBezTo>
                      <a:pt x="101" y="194"/>
                      <a:pt x="99" y="212"/>
                      <a:pt x="97" y="240"/>
                    </a:cubicBezTo>
                    <a:cubicBezTo>
                      <a:pt x="103" y="261"/>
                      <a:pt x="105" y="319"/>
                      <a:pt x="84" y="336"/>
                    </a:cubicBezTo>
                    <a:cubicBezTo>
                      <a:pt x="80" y="347"/>
                      <a:pt x="79" y="351"/>
                      <a:pt x="68" y="354"/>
                    </a:cubicBezTo>
                    <a:cubicBezTo>
                      <a:pt x="38" y="351"/>
                      <a:pt x="24" y="348"/>
                      <a:pt x="14" y="320"/>
                    </a:cubicBezTo>
                    <a:cubicBezTo>
                      <a:pt x="12" y="307"/>
                      <a:pt x="7" y="294"/>
                      <a:pt x="12" y="282"/>
                    </a:cubicBezTo>
                    <a:cubicBezTo>
                      <a:pt x="7" y="269"/>
                      <a:pt x="10" y="257"/>
                      <a:pt x="14" y="245"/>
                    </a:cubicBezTo>
                    <a:cubicBezTo>
                      <a:pt x="2" y="199"/>
                      <a:pt x="13" y="146"/>
                      <a:pt x="9" y="98"/>
                    </a:cubicBezTo>
                    <a:cubicBezTo>
                      <a:pt x="11" y="79"/>
                      <a:pt x="13" y="62"/>
                      <a:pt x="20" y="45"/>
                    </a:cubicBezTo>
                    <a:cubicBezTo>
                      <a:pt x="17" y="29"/>
                      <a:pt x="20" y="18"/>
                      <a:pt x="6" y="13"/>
                    </a:cubicBezTo>
                    <a:cubicBezTo>
                      <a:pt x="0" y="3"/>
                      <a:pt x="1" y="8"/>
                      <a:pt x="1" y="0"/>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79955" name="Freeform 93"/>
              <p:cNvSpPr>
                <a:spLocks/>
              </p:cNvSpPr>
              <p:nvPr/>
            </p:nvSpPr>
            <p:spPr bwMode="auto">
              <a:xfrm>
                <a:off x="3008" y="2583"/>
                <a:ext cx="155" cy="328"/>
              </a:xfrm>
              <a:custGeom>
                <a:avLst/>
                <a:gdLst>
                  <a:gd name="T0" fmla="*/ 496 w 149"/>
                  <a:gd name="T1" fmla="*/ 3 h 376"/>
                  <a:gd name="T2" fmla="*/ 472 w 149"/>
                  <a:gd name="T3" fmla="*/ 3 h 376"/>
                  <a:gd name="T4" fmla="*/ 438 w 149"/>
                  <a:gd name="T5" fmla="*/ 3 h 376"/>
                  <a:gd name="T6" fmla="*/ 432 w 149"/>
                  <a:gd name="T7" fmla="*/ 3 h 376"/>
                  <a:gd name="T8" fmla="*/ 369 w 149"/>
                  <a:gd name="T9" fmla="*/ 3 h 376"/>
                  <a:gd name="T10" fmla="*/ 291 w 149"/>
                  <a:gd name="T11" fmla="*/ 3 h 376"/>
                  <a:gd name="T12" fmla="*/ 234 w 149"/>
                  <a:gd name="T13" fmla="*/ 4 h 376"/>
                  <a:gd name="T14" fmla="*/ 196 w 149"/>
                  <a:gd name="T15" fmla="*/ 4 h 376"/>
                  <a:gd name="T16" fmla="*/ 62 w 149"/>
                  <a:gd name="T17" fmla="*/ 4 h 376"/>
                  <a:gd name="T18" fmla="*/ 2 w 149"/>
                  <a:gd name="T19" fmla="*/ 4 h 376"/>
                  <a:gd name="T20" fmla="*/ 5 w 149"/>
                  <a:gd name="T21" fmla="*/ 3 h 376"/>
                  <a:gd name="T22" fmla="*/ 8 w 149"/>
                  <a:gd name="T23" fmla="*/ 3 h 376"/>
                  <a:gd name="T24" fmla="*/ 70 w 149"/>
                  <a:gd name="T25" fmla="*/ 3 h 376"/>
                  <a:gd name="T26" fmla="*/ 117 w 149"/>
                  <a:gd name="T27" fmla="*/ 3 h 376"/>
                  <a:gd name="T28" fmla="*/ 149 w 149"/>
                  <a:gd name="T29" fmla="*/ 3 h 376"/>
                  <a:gd name="T30" fmla="*/ 283 w 149"/>
                  <a:gd name="T31" fmla="*/ 3 h 376"/>
                  <a:gd name="T32" fmla="*/ 432 w 149"/>
                  <a:gd name="T33" fmla="*/ 3 h 376"/>
                  <a:gd name="T34" fmla="*/ 496 w 149"/>
                  <a:gd name="T35" fmla="*/ 3 h 3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9"/>
                  <a:gd name="T55" fmla="*/ 0 h 376"/>
                  <a:gd name="T56" fmla="*/ 149 w 149"/>
                  <a:gd name="T57" fmla="*/ 376 h 3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9" h="376">
                    <a:moveTo>
                      <a:pt x="141" y="20"/>
                    </a:moveTo>
                    <a:cubicBezTo>
                      <a:pt x="135" y="47"/>
                      <a:pt x="136" y="74"/>
                      <a:pt x="133" y="103"/>
                    </a:cubicBezTo>
                    <a:cubicBezTo>
                      <a:pt x="131" y="112"/>
                      <a:pt x="127" y="120"/>
                      <a:pt x="125" y="130"/>
                    </a:cubicBezTo>
                    <a:cubicBezTo>
                      <a:pt x="124" y="133"/>
                      <a:pt x="122" y="140"/>
                      <a:pt x="122" y="140"/>
                    </a:cubicBezTo>
                    <a:cubicBezTo>
                      <a:pt x="126" y="171"/>
                      <a:pt x="121" y="215"/>
                      <a:pt x="104" y="244"/>
                    </a:cubicBezTo>
                    <a:cubicBezTo>
                      <a:pt x="98" y="263"/>
                      <a:pt x="102" y="306"/>
                      <a:pt x="82" y="314"/>
                    </a:cubicBezTo>
                    <a:cubicBezTo>
                      <a:pt x="78" y="326"/>
                      <a:pt x="66" y="361"/>
                      <a:pt x="66" y="362"/>
                    </a:cubicBezTo>
                    <a:cubicBezTo>
                      <a:pt x="62" y="362"/>
                      <a:pt x="59" y="363"/>
                      <a:pt x="56" y="364"/>
                    </a:cubicBezTo>
                    <a:cubicBezTo>
                      <a:pt x="43" y="376"/>
                      <a:pt x="36" y="371"/>
                      <a:pt x="18" y="370"/>
                    </a:cubicBezTo>
                    <a:cubicBezTo>
                      <a:pt x="12" y="363"/>
                      <a:pt x="8" y="356"/>
                      <a:pt x="2" y="351"/>
                    </a:cubicBezTo>
                    <a:cubicBezTo>
                      <a:pt x="0" y="336"/>
                      <a:pt x="0" y="329"/>
                      <a:pt x="5" y="316"/>
                    </a:cubicBezTo>
                    <a:cubicBezTo>
                      <a:pt x="7" y="287"/>
                      <a:pt x="1" y="247"/>
                      <a:pt x="8" y="220"/>
                    </a:cubicBezTo>
                    <a:cubicBezTo>
                      <a:pt x="9" y="211"/>
                      <a:pt x="21" y="199"/>
                      <a:pt x="21" y="199"/>
                    </a:cubicBezTo>
                    <a:cubicBezTo>
                      <a:pt x="22" y="168"/>
                      <a:pt x="17" y="133"/>
                      <a:pt x="34" y="106"/>
                    </a:cubicBezTo>
                    <a:cubicBezTo>
                      <a:pt x="36" y="95"/>
                      <a:pt x="42" y="74"/>
                      <a:pt x="42" y="74"/>
                    </a:cubicBezTo>
                    <a:cubicBezTo>
                      <a:pt x="45" y="3"/>
                      <a:pt x="33" y="0"/>
                      <a:pt x="80" y="18"/>
                    </a:cubicBezTo>
                    <a:cubicBezTo>
                      <a:pt x="108" y="14"/>
                      <a:pt x="99" y="13"/>
                      <a:pt x="122" y="18"/>
                    </a:cubicBezTo>
                    <a:cubicBezTo>
                      <a:pt x="144" y="22"/>
                      <a:pt x="149" y="28"/>
                      <a:pt x="141" y="20"/>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79956" name="Freeform 94"/>
              <p:cNvSpPr>
                <a:spLocks/>
              </p:cNvSpPr>
              <p:nvPr/>
            </p:nvSpPr>
            <p:spPr bwMode="auto">
              <a:xfrm>
                <a:off x="1714" y="1020"/>
                <a:ext cx="99" cy="440"/>
              </a:xfrm>
              <a:custGeom>
                <a:avLst/>
                <a:gdLst>
                  <a:gd name="T0" fmla="*/ 68 w 96"/>
                  <a:gd name="T1" fmla="*/ 6 h 504"/>
                  <a:gd name="T2" fmla="*/ 161 w 96"/>
                  <a:gd name="T3" fmla="*/ 7 h 504"/>
                  <a:gd name="T4" fmla="*/ 192 w 96"/>
                  <a:gd name="T5" fmla="*/ 6 h 504"/>
                  <a:gd name="T6" fmla="*/ 192 w 96"/>
                  <a:gd name="T7" fmla="*/ 3 h 504"/>
                  <a:gd name="T8" fmla="*/ 237 w 96"/>
                  <a:gd name="T9" fmla="*/ 3 h 504"/>
                  <a:gd name="T10" fmla="*/ 255 w 96"/>
                  <a:gd name="T11" fmla="*/ 3 h 504"/>
                  <a:gd name="T12" fmla="*/ 237 w 96"/>
                  <a:gd name="T13" fmla="*/ 3 h 504"/>
                  <a:gd name="T14" fmla="*/ 206 w 96"/>
                  <a:gd name="T15" fmla="*/ 3 h 504"/>
                  <a:gd name="T16" fmla="*/ 74 w 96"/>
                  <a:gd name="T17" fmla="*/ 3 h 504"/>
                  <a:gd name="T18" fmla="*/ 68 w 96"/>
                  <a:gd name="T19" fmla="*/ 3 h 504"/>
                  <a:gd name="T20" fmla="*/ 80 w 96"/>
                  <a:gd name="T21" fmla="*/ 4 h 504"/>
                  <a:gd name="T22" fmla="*/ 104 w 96"/>
                  <a:gd name="T23" fmla="*/ 5 h 504"/>
                  <a:gd name="T24" fmla="*/ 64 w 96"/>
                  <a:gd name="T25" fmla="*/ 6 h 504"/>
                  <a:gd name="T26" fmla="*/ 68 w 96"/>
                  <a:gd name="T27" fmla="*/ 6 h 5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
                  <a:gd name="T43" fmla="*/ 0 h 504"/>
                  <a:gd name="T44" fmla="*/ 96 w 96"/>
                  <a:gd name="T45" fmla="*/ 504 h 5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6" h="504">
                    <a:moveTo>
                      <a:pt x="26" y="486"/>
                    </a:moveTo>
                    <a:cubicBezTo>
                      <a:pt x="50" y="492"/>
                      <a:pt x="38" y="489"/>
                      <a:pt x="61" y="494"/>
                    </a:cubicBezTo>
                    <a:cubicBezTo>
                      <a:pt x="69" y="480"/>
                      <a:pt x="66" y="465"/>
                      <a:pt x="72" y="451"/>
                    </a:cubicBezTo>
                    <a:cubicBezTo>
                      <a:pt x="77" y="408"/>
                      <a:pt x="82" y="366"/>
                      <a:pt x="72" y="323"/>
                    </a:cubicBezTo>
                    <a:cubicBezTo>
                      <a:pt x="73" y="288"/>
                      <a:pt x="75" y="247"/>
                      <a:pt x="88" y="214"/>
                    </a:cubicBezTo>
                    <a:cubicBezTo>
                      <a:pt x="93" y="179"/>
                      <a:pt x="89" y="192"/>
                      <a:pt x="96" y="174"/>
                    </a:cubicBezTo>
                    <a:cubicBezTo>
                      <a:pt x="94" y="116"/>
                      <a:pt x="92" y="96"/>
                      <a:pt x="88" y="51"/>
                    </a:cubicBezTo>
                    <a:cubicBezTo>
                      <a:pt x="90" y="21"/>
                      <a:pt x="89" y="26"/>
                      <a:pt x="77" y="6"/>
                    </a:cubicBezTo>
                    <a:cubicBezTo>
                      <a:pt x="43" y="8"/>
                      <a:pt x="39" y="0"/>
                      <a:pt x="29" y="25"/>
                    </a:cubicBezTo>
                    <a:cubicBezTo>
                      <a:pt x="31" y="56"/>
                      <a:pt x="37" y="90"/>
                      <a:pt x="26" y="121"/>
                    </a:cubicBezTo>
                    <a:cubicBezTo>
                      <a:pt x="49" y="199"/>
                      <a:pt x="0" y="279"/>
                      <a:pt x="32" y="363"/>
                    </a:cubicBezTo>
                    <a:cubicBezTo>
                      <a:pt x="33" y="379"/>
                      <a:pt x="34" y="390"/>
                      <a:pt x="40" y="406"/>
                    </a:cubicBezTo>
                    <a:cubicBezTo>
                      <a:pt x="34" y="428"/>
                      <a:pt x="29" y="450"/>
                      <a:pt x="24" y="473"/>
                    </a:cubicBezTo>
                    <a:cubicBezTo>
                      <a:pt x="25" y="479"/>
                      <a:pt x="44" y="504"/>
                      <a:pt x="26" y="486"/>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79957" name="Freeform 95"/>
              <p:cNvSpPr>
                <a:spLocks/>
              </p:cNvSpPr>
              <p:nvPr/>
            </p:nvSpPr>
            <p:spPr bwMode="auto">
              <a:xfrm>
                <a:off x="3431" y="1007"/>
                <a:ext cx="156" cy="358"/>
              </a:xfrm>
              <a:custGeom>
                <a:avLst/>
                <a:gdLst>
                  <a:gd name="T0" fmla="*/ 5 w 150"/>
                  <a:gd name="T1" fmla="*/ 5 h 410"/>
                  <a:gd name="T2" fmla="*/ 141 w 150"/>
                  <a:gd name="T3" fmla="*/ 5 h 410"/>
                  <a:gd name="T4" fmla="*/ 281 w 150"/>
                  <a:gd name="T5" fmla="*/ 5 h 410"/>
                  <a:gd name="T6" fmla="*/ 329 w 150"/>
                  <a:gd name="T7" fmla="*/ 4 h 410"/>
                  <a:gd name="T8" fmla="*/ 402 w 150"/>
                  <a:gd name="T9" fmla="*/ 3 h 410"/>
                  <a:gd name="T10" fmla="*/ 450 w 150"/>
                  <a:gd name="T11" fmla="*/ 3 h 410"/>
                  <a:gd name="T12" fmla="*/ 475 w 150"/>
                  <a:gd name="T13" fmla="*/ 3 h 410"/>
                  <a:gd name="T14" fmla="*/ 487 w 150"/>
                  <a:gd name="T15" fmla="*/ 3 h 410"/>
                  <a:gd name="T16" fmla="*/ 506 w 150"/>
                  <a:gd name="T17" fmla="*/ 3 h 410"/>
                  <a:gd name="T18" fmla="*/ 513 w 150"/>
                  <a:gd name="T19" fmla="*/ 3 h 410"/>
                  <a:gd name="T20" fmla="*/ 456 w 150"/>
                  <a:gd name="T21" fmla="*/ 0 h 410"/>
                  <a:gd name="T22" fmla="*/ 329 w 150"/>
                  <a:gd name="T23" fmla="*/ 3 h 410"/>
                  <a:gd name="T24" fmla="*/ 270 w 150"/>
                  <a:gd name="T25" fmla="*/ 3 h 410"/>
                  <a:gd name="T26" fmla="*/ 233 w 150"/>
                  <a:gd name="T27" fmla="*/ 3 h 410"/>
                  <a:gd name="T28" fmla="*/ 201 w 150"/>
                  <a:gd name="T29" fmla="*/ 3 h 410"/>
                  <a:gd name="T30" fmla="*/ 147 w 150"/>
                  <a:gd name="T31" fmla="*/ 3 h 410"/>
                  <a:gd name="T32" fmla="*/ 141 w 150"/>
                  <a:gd name="T33" fmla="*/ 3 h 410"/>
                  <a:gd name="T34" fmla="*/ 116 w 150"/>
                  <a:gd name="T35" fmla="*/ 3 h 410"/>
                  <a:gd name="T36" fmla="*/ 108 w 150"/>
                  <a:gd name="T37" fmla="*/ 3 h 410"/>
                  <a:gd name="T38" fmla="*/ 96 w 150"/>
                  <a:gd name="T39" fmla="*/ 3 h 410"/>
                  <a:gd name="T40" fmla="*/ 58 w 150"/>
                  <a:gd name="T41" fmla="*/ 4 h 410"/>
                  <a:gd name="T42" fmla="*/ 10 w 150"/>
                  <a:gd name="T43" fmla="*/ 5 h 410"/>
                  <a:gd name="T44" fmla="*/ 2 w 150"/>
                  <a:gd name="T45" fmla="*/ 5 h 410"/>
                  <a:gd name="T46" fmla="*/ 5 w 150"/>
                  <a:gd name="T47" fmla="*/ 5 h 4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0"/>
                  <a:gd name="T73" fmla="*/ 0 h 410"/>
                  <a:gd name="T74" fmla="*/ 150 w 150"/>
                  <a:gd name="T75" fmla="*/ 410 h 41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0" h="410">
                    <a:moveTo>
                      <a:pt x="5" y="381"/>
                    </a:moveTo>
                    <a:cubicBezTo>
                      <a:pt x="18" y="394"/>
                      <a:pt x="19" y="403"/>
                      <a:pt x="40" y="410"/>
                    </a:cubicBezTo>
                    <a:cubicBezTo>
                      <a:pt x="55" y="408"/>
                      <a:pt x="66" y="407"/>
                      <a:pt x="80" y="402"/>
                    </a:cubicBezTo>
                    <a:cubicBezTo>
                      <a:pt x="98" y="383"/>
                      <a:pt x="80" y="405"/>
                      <a:pt x="93" y="362"/>
                    </a:cubicBezTo>
                    <a:cubicBezTo>
                      <a:pt x="101" y="335"/>
                      <a:pt x="109" y="307"/>
                      <a:pt x="114" y="280"/>
                    </a:cubicBezTo>
                    <a:cubicBezTo>
                      <a:pt x="111" y="260"/>
                      <a:pt x="115" y="232"/>
                      <a:pt x="128" y="216"/>
                    </a:cubicBezTo>
                    <a:cubicBezTo>
                      <a:pt x="130" y="207"/>
                      <a:pt x="136" y="192"/>
                      <a:pt x="136" y="192"/>
                    </a:cubicBezTo>
                    <a:cubicBezTo>
                      <a:pt x="136" y="167"/>
                      <a:pt x="135" y="141"/>
                      <a:pt x="138" y="117"/>
                    </a:cubicBezTo>
                    <a:cubicBezTo>
                      <a:pt x="138" y="111"/>
                      <a:pt x="144" y="101"/>
                      <a:pt x="144" y="101"/>
                    </a:cubicBezTo>
                    <a:cubicBezTo>
                      <a:pt x="144" y="86"/>
                      <a:pt x="150" y="63"/>
                      <a:pt x="146" y="48"/>
                    </a:cubicBezTo>
                    <a:cubicBezTo>
                      <a:pt x="144" y="30"/>
                      <a:pt x="144" y="11"/>
                      <a:pt x="130" y="0"/>
                    </a:cubicBezTo>
                    <a:cubicBezTo>
                      <a:pt x="117" y="6"/>
                      <a:pt x="105" y="7"/>
                      <a:pt x="93" y="13"/>
                    </a:cubicBezTo>
                    <a:cubicBezTo>
                      <a:pt x="84" y="27"/>
                      <a:pt x="91" y="38"/>
                      <a:pt x="77" y="53"/>
                    </a:cubicBezTo>
                    <a:cubicBezTo>
                      <a:pt x="83" y="77"/>
                      <a:pt x="81" y="118"/>
                      <a:pt x="66" y="138"/>
                    </a:cubicBezTo>
                    <a:cubicBezTo>
                      <a:pt x="63" y="146"/>
                      <a:pt x="59" y="153"/>
                      <a:pt x="58" y="162"/>
                    </a:cubicBezTo>
                    <a:cubicBezTo>
                      <a:pt x="53" y="185"/>
                      <a:pt x="58" y="199"/>
                      <a:pt x="42" y="216"/>
                    </a:cubicBezTo>
                    <a:cubicBezTo>
                      <a:pt x="41" y="219"/>
                      <a:pt x="41" y="222"/>
                      <a:pt x="40" y="226"/>
                    </a:cubicBezTo>
                    <a:cubicBezTo>
                      <a:pt x="38" y="228"/>
                      <a:pt x="34" y="229"/>
                      <a:pt x="34" y="232"/>
                    </a:cubicBezTo>
                    <a:cubicBezTo>
                      <a:pt x="32" y="237"/>
                      <a:pt x="33" y="244"/>
                      <a:pt x="32" y="250"/>
                    </a:cubicBezTo>
                    <a:cubicBezTo>
                      <a:pt x="31" y="252"/>
                      <a:pt x="30" y="255"/>
                      <a:pt x="29" y="258"/>
                    </a:cubicBezTo>
                    <a:cubicBezTo>
                      <a:pt x="26" y="290"/>
                      <a:pt x="20" y="317"/>
                      <a:pt x="16" y="349"/>
                    </a:cubicBezTo>
                    <a:cubicBezTo>
                      <a:pt x="14" y="359"/>
                      <a:pt x="17" y="372"/>
                      <a:pt x="10" y="381"/>
                    </a:cubicBezTo>
                    <a:cubicBezTo>
                      <a:pt x="7" y="383"/>
                      <a:pt x="5" y="386"/>
                      <a:pt x="2" y="386"/>
                    </a:cubicBezTo>
                    <a:cubicBezTo>
                      <a:pt x="0" y="386"/>
                      <a:pt x="4" y="382"/>
                      <a:pt x="5" y="381"/>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grpSp>
        <p:grpSp>
          <p:nvGrpSpPr>
            <p:cNvPr id="79949" name="Group 98"/>
            <p:cNvGrpSpPr>
              <a:grpSpLocks/>
            </p:cNvGrpSpPr>
            <p:nvPr/>
          </p:nvGrpSpPr>
          <p:grpSpPr bwMode="auto">
            <a:xfrm>
              <a:off x="6175375" y="2946400"/>
              <a:ext cx="671513" cy="1865313"/>
              <a:chOff x="3914" y="1840"/>
              <a:chExt cx="423" cy="1175"/>
            </a:xfrm>
          </p:grpSpPr>
          <p:sp>
            <p:nvSpPr>
              <p:cNvPr id="150" name="Rectangle 96"/>
              <p:cNvSpPr>
                <a:spLocks noChangeArrowheads="1"/>
              </p:cNvSpPr>
              <p:nvPr/>
            </p:nvSpPr>
            <p:spPr bwMode="auto">
              <a:xfrm>
                <a:off x="3929" y="1840"/>
                <a:ext cx="114" cy="325"/>
              </a:xfrm>
              <a:prstGeom prst="rect">
                <a:avLst/>
              </a:prstGeom>
              <a:noFill/>
              <a:ln>
                <a:noFill/>
              </a:ln>
              <a:effectLst>
                <a:outerShdw blurRad="63500" dist="46662" dir="2115817" algn="ctr" rotWithShape="0">
                  <a:schemeClr val="bg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spAutoFit/>
              </a:bodyPr>
              <a:lstStyle/>
              <a:p>
                <a:pPr>
                  <a:defRPr/>
                </a:pPr>
                <a:endParaRPr lang="en-US" sz="2400" i="1" dirty="0">
                  <a:solidFill>
                    <a:srgbClr val="FFFFFF"/>
                  </a:solidFill>
                  <a:latin typeface="Kruti Dev 010" pitchFamily="2" charset="0"/>
                  <a:ea typeface="+mn-ea"/>
                  <a:cs typeface="+mn-cs"/>
                </a:endParaRPr>
              </a:p>
            </p:txBody>
          </p:sp>
          <p:sp>
            <p:nvSpPr>
              <p:cNvPr id="151" name="Rectangle 97"/>
              <p:cNvSpPr>
                <a:spLocks noChangeArrowheads="1"/>
              </p:cNvSpPr>
              <p:nvPr/>
            </p:nvSpPr>
            <p:spPr bwMode="auto">
              <a:xfrm>
                <a:off x="3914" y="2341"/>
                <a:ext cx="423" cy="674"/>
              </a:xfrm>
              <a:prstGeom prst="rect">
                <a:avLst/>
              </a:prstGeom>
              <a:noFill/>
              <a:ln>
                <a:noFill/>
              </a:ln>
              <a:effectLst>
                <a:outerShdw blurRad="63500" dist="46662" dir="2115817" algn="ctr" rotWithShape="0">
                  <a:schemeClr val="bg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spAutoFit/>
              </a:bodyPr>
              <a:lstStyle/>
              <a:p>
                <a:pPr>
                  <a:defRPr/>
                </a:pPr>
                <a:r>
                  <a:rPr lang="en-US" sz="2800" i="1" dirty="0">
                    <a:solidFill>
                      <a:srgbClr val="000000"/>
                    </a:solidFill>
                    <a:latin typeface="Kruti Dev 010" pitchFamily="2" charset="0"/>
                  </a:rPr>
                  <a:t>Mh</a:t>
                </a:r>
              </a:p>
              <a:p>
                <a:pPr>
                  <a:defRPr/>
                </a:pPr>
                <a:r>
                  <a:rPr lang="en-US" sz="2800" i="1" dirty="0">
                    <a:solidFill>
                      <a:srgbClr val="000000"/>
                    </a:solidFill>
                    <a:latin typeface="Kruti Dev 010" pitchFamily="2" charset="0"/>
                  </a:rPr>
                  <a:t>lh</a:t>
                </a:r>
                <a:endParaRPr lang="en-US" sz="2000" i="1" dirty="0">
                  <a:solidFill>
                    <a:srgbClr val="000000"/>
                  </a:solidFill>
                  <a:latin typeface="Kruti Dev 010" pitchFamily="2" charset="0"/>
                </a:endParaRPr>
              </a:p>
            </p:txBody>
          </p:sp>
        </p:grpSp>
      </p:grpSp>
      <p:sp>
        <p:nvSpPr>
          <p:cNvPr id="160" name="Rectangle 109"/>
          <p:cNvSpPr>
            <a:spLocks noChangeArrowheads="1"/>
          </p:cNvSpPr>
          <p:nvPr/>
        </p:nvSpPr>
        <p:spPr bwMode="auto">
          <a:xfrm>
            <a:off x="5170488" y="2656545"/>
            <a:ext cx="4349750" cy="766877"/>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gn="ctr">
              <a:lnSpc>
                <a:spcPct val="50000"/>
              </a:lnSpc>
              <a:spcBef>
                <a:spcPct val="50000"/>
              </a:spcBef>
              <a:defRPr/>
            </a:pPr>
            <a:r>
              <a:rPr lang="en-US" sz="4400" b="1" i="1" dirty="0">
                <a:ln>
                  <a:solidFill>
                    <a:schemeClr val="bg1"/>
                  </a:solidFill>
                </a:ln>
                <a:solidFill>
                  <a:schemeClr val="bg1"/>
                </a:solidFill>
                <a:latin typeface="Kruti Dev 010" pitchFamily="2" charset="0"/>
              </a:rPr>
              <a:t>iqLrdsa fu;ksftr djuk</a:t>
            </a:r>
            <a:endParaRPr lang="en-US" sz="2000" b="1" u="sng" dirty="0">
              <a:ln>
                <a:solidFill>
                  <a:schemeClr val="bg1"/>
                </a:solidFill>
              </a:ln>
              <a:solidFill>
                <a:schemeClr val="bg1"/>
              </a:solidFill>
              <a:latin typeface="Kruti Dev 010" pitchFamily="2" charset="0"/>
            </a:endParaRPr>
          </a:p>
        </p:txBody>
      </p:sp>
      <p:sp>
        <p:nvSpPr>
          <p:cNvPr id="161" name="Rectangle 291"/>
          <p:cNvSpPr>
            <a:spLocks noChangeArrowheads="1"/>
          </p:cNvSpPr>
          <p:nvPr/>
        </p:nvSpPr>
        <p:spPr bwMode="auto">
          <a:xfrm>
            <a:off x="6430963" y="363476"/>
            <a:ext cx="3282950" cy="1772665"/>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gn="ctr">
              <a:lnSpc>
                <a:spcPct val="110000"/>
              </a:lnSpc>
              <a:spcBef>
                <a:spcPts val="600"/>
              </a:spcBef>
              <a:defRPr/>
            </a:pPr>
            <a:r>
              <a:rPr lang="en-US" sz="3200" b="1" i="1" dirty="0">
                <a:ln>
                  <a:solidFill>
                    <a:schemeClr val="bg1"/>
                  </a:solidFill>
                </a:ln>
                <a:solidFill>
                  <a:schemeClr val="bg1"/>
                </a:solidFill>
                <a:latin typeface="Kruti Dev 010" pitchFamily="2" charset="0"/>
              </a:rPr>
              <a:t>iqjkus fu;e dh iqLrdsa </a:t>
            </a:r>
          </a:p>
          <a:p>
            <a:pPr algn="ctr">
              <a:lnSpc>
                <a:spcPct val="110000"/>
              </a:lnSpc>
              <a:spcBef>
                <a:spcPts val="600"/>
              </a:spcBef>
              <a:defRPr/>
            </a:pPr>
            <a:r>
              <a:rPr lang="en-US" sz="3200" b="1" i="1" dirty="0">
                <a:ln>
                  <a:solidFill>
                    <a:schemeClr val="bg1"/>
                  </a:solidFill>
                </a:ln>
                <a:solidFill>
                  <a:schemeClr val="bg1"/>
                </a:solidFill>
                <a:latin typeface="Kruti Dev 010" pitchFamily="2" charset="0"/>
              </a:rPr>
              <a:t>fu;ksftr djuk</a:t>
            </a:r>
            <a:endParaRPr lang="en-US" sz="3200" b="1" u="sng" dirty="0">
              <a:ln>
                <a:solidFill>
                  <a:schemeClr val="bg1"/>
                </a:solidFill>
              </a:ln>
              <a:solidFill>
                <a:schemeClr val="bg1"/>
              </a:solidFill>
              <a:latin typeface="Kruti Dev 010" pitchFamily="2" charset="0"/>
            </a:endParaRPr>
          </a:p>
        </p:txBody>
      </p:sp>
      <p:sp>
        <p:nvSpPr>
          <p:cNvPr id="162" name="Text Box 85"/>
          <p:cNvSpPr txBox="1">
            <a:spLocks noChangeArrowheads="1"/>
          </p:cNvSpPr>
          <p:nvPr/>
        </p:nvSpPr>
        <p:spPr bwMode="auto">
          <a:xfrm>
            <a:off x="5378450" y="5977374"/>
            <a:ext cx="3956050" cy="954107"/>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p>
            <a:pPr algn="ctr">
              <a:spcBef>
                <a:spcPts val="0"/>
              </a:spcBef>
              <a:defRPr/>
            </a:pPr>
            <a:r>
              <a:rPr lang="en-US" sz="2800" b="1" dirty="0">
                <a:ln>
                  <a:solidFill>
                    <a:schemeClr val="bg1"/>
                  </a:solidFill>
                </a:ln>
                <a:solidFill>
                  <a:schemeClr val="bg1"/>
                </a:solidFill>
                <a:latin typeface="Kruti Dev 010" pitchFamily="2" charset="0"/>
                <a:ea typeface="+mn-ea"/>
                <a:cs typeface="+mn-cs"/>
              </a:rPr>
              <a:t>vuqekur % ckbZcy dky[kaM</a:t>
            </a:r>
          </a:p>
          <a:p>
            <a:pPr algn="ctr">
              <a:spcBef>
                <a:spcPts val="0"/>
              </a:spcBef>
              <a:defRPr/>
            </a:pPr>
            <a:r>
              <a:rPr lang="en-US" sz="2800" b="1" dirty="0">
                <a:ln>
                  <a:solidFill>
                    <a:schemeClr val="bg1"/>
                  </a:solidFill>
                </a:ln>
                <a:solidFill>
                  <a:schemeClr val="bg1"/>
                </a:solidFill>
                <a:latin typeface="Kruti Dev 010"/>
                <a:ea typeface="+mn-ea"/>
                <a:cs typeface="+mn-cs"/>
              </a:rPr>
              <a:t>‡‡Œ </a:t>
            </a:r>
            <a:r>
              <a:rPr lang="en-US" sz="2800" b="1" dirty="0">
                <a:ln>
                  <a:solidFill>
                    <a:schemeClr val="bg1"/>
                  </a:solidFill>
                </a:ln>
                <a:solidFill>
                  <a:schemeClr val="bg1"/>
                </a:solidFill>
                <a:latin typeface="Kruti Dev 010" pitchFamily="2" charset="0"/>
                <a:ea typeface="+mn-ea"/>
                <a:cs typeface="+mn-cs"/>
              </a:rPr>
              <a:t>ch-lh- ls </a:t>
            </a:r>
            <a:r>
              <a:rPr lang="en-US" sz="2800" b="1" dirty="0">
                <a:ln>
                  <a:solidFill>
                    <a:schemeClr val="bg1"/>
                  </a:solidFill>
                </a:ln>
                <a:solidFill>
                  <a:schemeClr val="bg1"/>
                </a:solidFill>
                <a:latin typeface="Kruti Dev 010"/>
                <a:ea typeface="+mn-ea"/>
                <a:cs typeface="+mn-cs"/>
              </a:rPr>
              <a:t>†‡Œ </a:t>
            </a:r>
            <a:r>
              <a:rPr lang="en-US" sz="2800" b="1" dirty="0">
                <a:ln>
                  <a:solidFill>
                    <a:schemeClr val="bg1"/>
                  </a:solidFill>
                </a:ln>
                <a:solidFill>
                  <a:schemeClr val="bg1"/>
                </a:solidFill>
                <a:latin typeface="Kruti Dev 010" pitchFamily="2" charset="0"/>
                <a:ea typeface="+mn-ea"/>
                <a:cs typeface="+mn-cs"/>
              </a:rPr>
              <a:t>ch-lh-</a:t>
            </a:r>
          </a:p>
        </p:txBody>
      </p:sp>
      <p:grpSp>
        <p:nvGrpSpPr>
          <p:cNvPr id="7" name="Group 145"/>
          <p:cNvGrpSpPr>
            <a:grpSpLocks/>
          </p:cNvGrpSpPr>
          <p:nvPr/>
        </p:nvGrpSpPr>
        <p:grpSpPr bwMode="auto">
          <a:xfrm>
            <a:off x="3468688" y="4762500"/>
            <a:ext cx="6889750" cy="1071563"/>
            <a:chOff x="2185" y="3000"/>
            <a:chExt cx="4340" cy="675"/>
          </a:xfrm>
        </p:grpSpPr>
        <p:sp>
          <p:nvSpPr>
            <p:cNvPr id="164" name="AutoShape 107" descr="Small checker board"/>
            <p:cNvSpPr>
              <a:spLocks noChangeArrowheads="1"/>
            </p:cNvSpPr>
            <p:nvPr/>
          </p:nvSpPr>
          <p:spPr bwMode="auto">
            <a:xfrm rot="-282819">
              <a:off x="2185" y="3323"/>
              <a:ext cx="1200" cy="222"/>
            </a:xfrm>
            <a:prstGeom prst="rightArrow">
              <a:avLst>
                <a:gd name="adj1" fmla="val 50000"/>
                <a:gd name="adj2" fmla="val 135135"/>
              </a:avLst>
            </a:prstGeom>
            <a:pattFill prst="smCheck">
              <a:fgClr>
                <a:schemeClr val="hlink"/>
              </a:fgClr>
              <a:bgClr>
                <a:srgbClr val="FFFFFF"/>
              </a:bgClr>
            </a:pattFill>
            <a:ln w="12700">
              <a:solidFill>
                <a:schemeClr val="tx1"/>
              </a:solidFill>
              <a:miter lim="800000"/>
              <a:headEnd/>
              <a:tailEnd/>
            </a:ln>
            <a:effectLst>
              <a:outerShdw blurRad="63500" dist="71842" dir="2700000" algn="ctr" rotWithShape="0">
                <a:schemeClr val="tx1">
                  <a:alpha val="74998"/>
                </a:schemeClr>
              </a:outerShdw>
            </a:effectLst>
          </p:spPr>
          <p:txBody>
            <a:bodyPr wrap="none" anchor="ctr"/>
            <a:lstStyle/>
            <a:p>
              <a:pPr>
                <a:defRPr/>
              </a:pPr>
              <a:endParaRPr lang="en-US" sz="1800" dirty="0">
                <a:ln>
                  <a:solidFill>
                    <a:srgbClr val="00FFFF"/>
                  </a:solidFill>
                </a:ln>
                <a:latin typeface="Kruti Dev 010" pitchFamily="2" charset="0"/>
                <a:ea typeface="+mn-ea"/>
                <a:cs typeface="+mn-cs"/>
              </a:endParaRPr>
            </a:p>
          </p:txBody>
        </p:sp>
        <p:grpSp>
          <p:nvGrpSpPr>
            <p:cNvPr id="79945" name="Group 141"/>
            <p:cNvGrpSpPr>
              <a:grpSpLocks/>
            </p:cNvGrpSpPr>
            <p:nvPr/>
          </p:nvGrpSpPr>
          <p:grpSpPr bwMode="auto">
            <a:xfrm>
              <a:off x="3259" y="3000"/>
              <a:ext cx="3266" cy="675"/>
              <a:chOff x="3093" y="2407"/>
              <a:chExt cx="3266" cy="675"/>
            </a:xfrm>
          </p:grpSpPr>
          <p:sp>
            <p:nvSpPr>
              <p:cNvPr id="166" name="Text Box 142"/>
              <p:cNvSpPr txBox="1">
                <a:spLocks noChangeArrowheads="1"/>
              </p:cNvSpPr>
              <p:nvPr/>
            </p:nvSpPr>
            <p:spPr bwMode="auto">
              <a:xfrm>
                <a:off x="3410" y="2407"/>
                <a:ext cx="2130" cy="485"/>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p>
                <a:pPr algn="ctr">
                  <a:spcBef>
                    <a:spcPct val="50000"/>
                  </a:spcBef>
                  <a:defRPr/>
                </a:pPr>
                <a:r>
                  <a:rPr lang="en-US" sz="4400" b="1" dirty="0">
                    <a:ln>
                      <a:solidFill>
                        <a:srgbClr val="00FFFF"/>
                      </a:solidFill>
                    </a:ln>
                    <a:solidFill>
                      <a:srgbClr val="66FFFF"/>
                    </a:solidFill>
                    <a:latin typeface="Kruti Dev 010" pitchFamily="2" charset="0"/>
                    <a:ea typeface="+mn-ea"/>
                    <a:cs typeface="+mn-cs"/>
                  </a:rPr>
                  <a:t>bfrgkl</a:t>
                </a:r>
              </a:p>
            </p:txBody>
          </p:sp>
          <p:sp>
            <p:nvSpPr>
              <p:cNvPr id="167" name="Text Box 143"/>
              <p:cNvSpPr txBox="1">
                <a:spLocks noChangeArrowheads="1"/>
              </p:cNvSpPr>
              <p:nvPr/>
            </p:nvSpPr>
            <p:spPr bwMode="auto">
              <a:xfrm>
                <a:off x="3093" y="2675"/>
                <a:ext cx="3266" cy="407"/>
              </a:xfrm>
              <a:prstGeom prst="rect">
                <a:avLst/>
              </a:prstGeom>
              <a:noFill/>
              <a:ln w="12700">
                <a:noFill/>
                <a:miter lim="800000"/>
                <a:headEnd/>
                <a:tailEnd/>
              </a:ln>
              <a:effectLst>
                <a:outerShdw blurRad="63500" dist="71842" dir="2700000" algn="ctr" rotWithShape="0">
                  <a:schemeClr val="tx1">
                    <a:alpha val="74998"/>
                  </a:schemeClr>
                </a:outerShdw>
              </a:effectLst>
            </p:spPr>
            <p:txBody>
              <a:bodyPr>
                <a:spAutoFit/>
              </a:bodyPr>
              <a:lstStyle/>
              <a:p>
                <a:pPr algn="ctr">
                  <a:spcBef>
                    <a:spcPct val="50000"/>
                  </a:spcBef>
                  <a:defRPr/>
                </a:pPr>
                <a:r>
                  <a:rPr lang="en-US" sz="3600" b="1" dirty="0">
                    <a:ln>
                      <a:solidFill>
                        <a:srgbClr val="00FFFF"/>
                      </a:solidFill>
                    </a:ln>
                    <a:solidFill>
                      <a:srgbClr val="66FFFF"/>
                    </a:solidFill>
                    <a:latin typeface="Kruti Dev 010" pitchFamily="2" charset="0"/>
                    <a:ea typeface="+mn-ea"/>
                    <a:cs typeface="+mn-cs"/>
                  </a:rPr>
                  <a:t>lkekU;r% lkexzh leku gS ----</a:t>
                </a:r>
              </a:p>
            </p:txBody>
          </p:sp>
        </p:grpSp>
      </p:grpSp>
      <p:sp>
        <p:nvSpPr>
          <p:cNvPr id="168" name="AutoShape 147" descr="Small checker board"/>
          <p:cNvSpPr>
            <a:spLocks noChangeArrowheads="1"/>
          </p:cNvSpPr>
          <p:nvPr/>
        </p:nvSpPr>
        <p:spPr bwMode="auto">
          <a:xfrm rot="16189724">
            <a:off x="7096126" y="3917950"/>
            <a:ext cx="550862" cy="1239837"/>
          </a:xfrm>
          <a:prstGeom prst="rightArrow">
            <a:avLst>
              <a:gd name="adj1" fmla="val 50000"/>
              <a:gd name="adj2" fmla="val 25000"/>
            </a:avLst>
          </a:prstGeom>
          <a:pattFill prst="smCheck">
            <a:fgClr>
              <a:schemeClr val="accent1"/>
            </a:fgClr>
            <a:bgClr>
              <a:srgbClr val="FFFFFF"/>
            </a:bgClr>
          </a:pattFill>
          <a:ln w="12700">
            <a:solidFill>
              <a:schemeClr val="tx1"/>
            </a:solidFill>
            <a:miter lim="800000"/>
            <a:headEnd/>
            <a:tailEnd/>
          </a:ln>
          <a:effectLst>
            <a:outerShdw blurRad="63500" dist="63500" dir="2212194"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grpSp>
        <p:nvGrpSpPr>
          <p:cNvPr id="9" name="Group 169"/>
          <p:cNvGrpSpPr>
            <a:grpSpLocks/>
          </p:cNvGrpSpPr>
          <p:nvPr/>
        </p:nvGrpSpPr>
        <p:grpSpPr bwMode="auto">
          <a:xfrm>
            <a:off x="3852863" y="3587750"/>
            <a:ext cx="6080125" cy="1555750"/>
            <a:chOff x="2427" y="2260"/>
            <a:chExt cx="3830" cy="980"/>
          </a:xfrm>
        </p:grpSpPr>
        <p:sp>
          <p:nvSpPr>
            <p:cNvPr id="79939" name="AutoShape 165"/>
            <p:cNvSpPr>
              <a:spLocks noChangeArrowheads="1"/>
            </p:cNvSpPr>
            <p:nvPr/>
          </p:nvSpPr>
          <p:spPr bwMode="auto">
            <a:xfrm>
              <a:off x="4643" y="2348"/>
              <a:ext cx="282" cy="272"/>
            </a:xfrm>
            <a:prstGeom prst="rightArrow">
              <a:avLst>
                <a:gd name="adj1" fmla="val 50000"/>
                <a:gd name="adj2" fmla="val 25919"/>
              </a:avLst>
            </a:prstGeom>
            <a:solidFill>
              <a:schemeClr val="hlink"/>
            </a:solidFill>
            <a:ln w="12700">
              <a:solidFill>
                <a:schemeClr val="tx1"/>
              </a:solidFill>
              <a:miter lim="800000"/>
              <a:headEnd/>
              <a:tailEnd/>
            </a:ln>
          </p:spPr>
          <p:txBody>
            <a:bodyPr wrap="none" anchor="ctr"/>
            <a:lstStyle/>
            <a:p>
              <a:pPr algn="ctr"/>
              <a:endParaRPr lang="en-US" sz="1800">
                <a:solidFill>
                  <a:schemeClr val="hlink"/>
                </a:solidFill>
                <a:latin typeface="Kruti Dev 010" charset="0"/>
              </a:endParaRPr>
            </a:p>
          </p:txBody>
        </p:sp>
        <p:grpSp>
          <p:nvGrpSpPr>
            <p:cNvPr id="79940" name="Group 168"/>
            <p:cNvGrpSpPr>
              <a:grpSpLocks/>
            </p:cNvGrpSpPr>
            <p:nvPr/>
          </p:nvGrpSpPr>
          <p:grpSpPr bwMode="auto">
            <a:xfrm>
              <a:off x="2427" y="2260"/>
              <a:ext cx="3830" cy="980"/>
              <a:chOff x="2427" y="2260"/>
              <a:chExt cx="3830" cy="980"/>
            </a:xfrm>
          </p:grpSpPr>
          <p:sp>
            <p:nvSpPr>
              <p:cNvPr id="172" name="AutoShape 144" descr="Small checker board"/>
              <p:cNvSpPr>
                <a:spLocks noChangeArrowheads="1"/>
              </p:cNvSpPr>
              <p:nvPr/>
            </p:nvSpPr>
            <p:spPr bwMode="auto">
              <a:xfrm rot="9172787">
                <a:off x="2774" y="2449"/>
                <a:ext cx="667" cy="392"/>
              </a:xfrm>
              <a:prstGeom prst="rightArrow">
                <a:avLst>
                  <a:gd name="adj1" fmla="val 50000"/>
                  <a:gd name="adj2" fmla="val 42538"/>
                </a:avLst>
              </a:prstGeom>
              <a:pattFill prst="smCheck">
                <a:fgClr>
                  <a:schemeClr val="accent2"/>
                </a:fgClr>
                <a:bgClr>
                  <a:srgbClr val="FFFFFF"/>
                </a:bgClr>
              </a:pattFill>
              <a:ln w="12700">
                <a:solidFill>
                  <a:schemeClr val="tx1"/>
                </a:solidFill>
                <a:miter lim="800000"/>
                <a:headEnd/>
                <a:tailEnd/>
              </a:ln>
              <a:effectLst>
                <a:outerShdw blurRad="63500" dist="81320" dir="3080412"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173" name="Text Box 134"/>
              <p:cNvSpPr txBox="1">
                <a:spLocks noChangeArrowheads="1"/>
              </p:cNvSpPr>
              <p:nvPr/>
            </p:nvSpPr>
            <p:spPr bwMode="auto">
              <a:xfrm>
                <a:off x="2939" y="2277"/>
                <a:ext cx="3318" cy="485"/>
              </a:xfrm>
              <a:prstGeom prst="rect">
                <a:avLst/>
              </a:prstGeom>
              <a:noFill/>
              <a:ln w="12700">
                <a:noFill/>
                <a:miter lim="800000"/>
                <a:headEnd/>
                <a:tailEnd/>
              </a:ln>
              <a:effectLst>
                <a:outerShdw blurRad="63500" dist="71842" dir="2700000" algn="ctr" rotWithShape="0">
                  <a:schemeClr val="tx1">
                    <a:alpha val="74998"/>
                  </a:schemeClr>
                </a:outerShdw>
              </a:effectLst>
            </p:spPr>
            <p:txBody>
              <a:bodyPr>
                <a:spAutoFit/>
              </a:bodyPr>
              <a:lstStyle/>
              <a:p>
                <a:pPr algn="ctr">
                  <a:spcBef>
                    <a:spcPct val="50000"/>
                  </a:spcBef>
                  <a:defRPr/>
                </a:pPr>
                <a:r>
                  <a:rPr lang="en-US" sz="4400" b="1" dirty="0">
                    <a:ln>
                      <a:solidFill>
                        <a:srgbClr val="FFFF00"/>
                      </a:solidFill>
                    </a:ln>
                    <a:solidFill>
                      <a:srgbClr val="FFF819"/>
                    </a:solidFill>
                    <a:latin typeface="Kruti Dev 010" pitchFamily="2" charset="0"/>
                    <a:ea typeface="+mn-ea"/>
                    <a:cs typeface="+mn-cs"/>
                  </a:rPr>
                  <a:t>„ ’</a:t>
                </a:r>
                <a:r>
                  <a:rPr lang="en-US" sz="4400" b="1" dirty="0" err="1">
                    <a:ln>
                      <a:solidFill>
                        <a:srgbClr val="FFFF00"/>
                      </a:solidFill>
                    </a:ln>
                    <a:solidFill>
                      <a:srgbClr val="FFF819"/>
                    </a:solidFill>
                    <a:latin typeface="Kruti Dev 010" pitchFamily="2" charset="0"/>
                    <a:ea typeface="+mn-ea"/>
                    <a:cs typeface="+mn-cs"/>
                  </a:rPr>
                  <a:t>kew,y</a:t>
                </a:r>
                <a:r>
                  <a:rPr lang="en-US" sz="4400" b="1" dirty="0">
                    <a:ln>
                      <a:solidFill>
                        <a:srgbClr val="FFFF00"/>
                      </a:solidFill>
                    </a:ln>
                    <a:solidFill>
                      <a:srgbClr val="FFF819"/>
                    </a:solidFill>
                    <a:latin typeface="Kruti Dev 010" pitchFamily="2" charset="0"/>
                    <a:ea typeface="+mn-ea"/>
                    <a:cs typeface="+mn-cs"/>
                  </a:rPr>
                  <a:t>      „ </a:t>
                </a:r>
                <a:r>
                  <a:rPr lang="en-US" sz="4400" b="1" dirty="0" err="1">
                    <a:ln>
                      <a:solidFill>
                        <a:srgbClr val="FFFF00"/>
                      </a:solidFill>
                    </a:ln>
                    <a:solidFill>
                      <a:srgbClr val="FFF819"/>
                    </a:solidFill>
                    <a:latin typeface="Kruti Dev 010" pitchFamily="2" charset="0"/>
                    <a:ea typeface="+mn-ea"/>
                    <a:cs typeface="+mn-cs"/>
                  </a:rPr>
                  <a:t>jktk</a:t>
                </a:r>
                <a:endParaRPr lang="en-US" sz="4400" b="1" dirty="0">
                  <a:ln>
                    <a:solidFill>
                      <a:srgbClr val="FFFF00"/>
                    </a:solidFill>
                  </a:ln>
                  <a:solidFill>
                    <a:srgbClr val="FFF819"/>
                  </a:solidFill>
                  <a:latin typeface="Kruti Dev 010" pitchFamily="2" charset="0"/>
                  <a:ea typeface="+mn-ea"/>
                  <a:cs typeface="+mn-cs"/>
                </a:endParaRPr>
              </a:p>
            </p:txBody>
          </p:sp>
          <p:sp>
            <p:nvSpPr>
              <p:cNvPr id="174" name="Text Box 167"/>
              <p:cNvSpPr txBox="1">
                <a:spLocks noChangeArrowheads="1"/>
              </p:cNvSpPr>
              <p:nvPr/>
            </p:nvSpPr>
            <p:spPr bwMode="auto">
              <a:xfrm>
                <a:off x="2427" y="2260"/>
                <a:ext cx="395" cy="980"/>
              </a:xfrm>
              <a:prstGeom prst="rect">
                <a:avLst/>
              </a:prstGeom>
              <a:noFill/>
              <a:ln w="12700">
                <a:noFill/>
                <a:miter lim="800000"/>
                <a:headEnd/>
                <a:tailEnd/>
              </a:ln>
              <a:effectLst>
                <a:outerShdw blurRad="63500" dist="71842" dir="2700000" algn="ctr" rotWithShape="0">
                  <a:schemeClr val="tx1">
                    <a:alpha val="74998"/>
                  </a:schemeClr>
                </a:outerShdw>
              </a:effectLst>
            </p:spPr>
            <p:txBody>
              <a:bodyPr>
                <a:spAutoFit/>
              </a:bodyPr>
              <a:lstStyle/>
              <a:p>
                <a:pPr>
                  <a:spcBef>
                    <a:spcPct val="50000"/>
                  </a:spcBef>
                  <a:defRPr/>
                </a:pPr>
                <a:r>
                  <a:rPr lang="en-US" sz="9600" dirty="0">
                    <a:solidFill>
                      <a:schemeClr val="hlink"/>
                    </a:solidFill>
                    <a:latin typeface="Kruti Dev 010" pitchFamily="2" charset="0"/>
                    <a:ea typeface="+mn-ea"/>
                    <a:cs typeface="+mn-cs"/>
                  </a:rPr>
                  <a:t>}</a:t>
                </a:r>
              </a:p>
            </p:txBody>
          </p:sp>
        </p:grpSp>
      </p:grpSp>
      <p:sp>
        <p:nvSpPr>
          <p:cNvPr id="886827" name="Rectangle 43"/>
          <p:cNvSpPr>
            <a:spLocks noChangeArrowheads="1"/>
          </p:cNvSpPr>
          <p:nvPr/>
        </p:nvSpPr>
        <p:spPr bwMode="auto">
          <a:xfrm>
            <a:off x="2339975" y="6142038"/>
            <a:ext cx="674688" cy="554037"/>
          </a:xfrm>
          <a:prstGeom prst="rect">
            <a:avLst/>
          </a:prstGeom>
          <a:noFill/>
          <a:ln>
            <a:noFill/>
          </a:ln>
          <a:effectLst>
            <a:outerShdw blurRad="63500" dist="46662" dir="3284183"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defRPr/>
            </a:pPr>
            <a:r>
              <a:rPr lang="en-US" sz="3600" b="1" dirty="0">
                <a:solidFill>
                  <a:schemeClr val="hlink"/>
                </a:solidFill>
                <a:latin typeface="Kruti Dev 010" pitchFamily="2" charset="0"/>
              </a:rPr>
              <a:t>,tzk</a:t>
            </a:r>
            <a:endParaRPr lang="en-US" sz="3600" b="1" dirty="0">
              <a:solidFill>
                <a:srgbClr val="000000"/>
              </a:solidFill>
              <a:latin typeface="Kruti Dev 010" pitchFamily="2" charset="0"/>
            </a:endParaRPr>
          </a:p>
        </p:txBody>
      </p:sp>
      <p:sp>
        <p:nvSpPr>
          <p:cNvPr id="886856" name="Oval 72"/>
          <p:cNvSpPr>
            <a:spLocks noChangeArrowheads="1"/>
          </p:cNvSpPr>
          <p:nvPr/>
        </p:nvSpPr>
        <p:spPr bwMode="auto">
          <a:xfrm>
            <a:off x="3225800" y="4652963"/>
            <a:ext cx="1473200" cy="2747962"/>
          </a:xfrm>
          <a:prstGeom prst="ellipse">
            <a:avLst/>
          </a:prstGeom>
          <a:noFill/>
          <a:ln w="76200">
            <a:solidFill>
              <a:schemeClr val="hlink"/>
            </a:solidFill>
            <a:round/>
            <a:headEnd/>
            <a:tailEnd/>
          </a:ln>
          <a:effectLst>
            <a:outerShdw blurRad="63500" dist="71842" dir="2700000" algn="ctr" rotWithShape="0">
              <a:schemeClr val="tx2">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886857" name="Oval 73"/>
          <p:cNvSpPr>
            <a:spLocks noChangeArrowheads="1"/>
          </p:cNvSpPr>
          <p:nvPr/>
        </p:nvSpPr>
        <p:spPr bwMode="auto">
          <a:xfrm>
            <a:off x="1681163" y="6051550"/>
            <a:ext cx="2166937" cy="574675"/>
          </a:xfrm>
          <a:prstGeom prst="ellipse">
            <a:avLst/>
          </a:prstGeom>
          <a:noFill/>
          <a:ln w="76200">
            <a:solidFill>
              <a:schemeClr val="hlink"/>
            </a:solidFill>
            <a:round/>
            <a:headEnd/>
            <a:tailEnd/>
          </a:ln>
          <a:effectLst>
            <a:outerShdw blurRad="63500" dist="71842" dir="2700000" algn="ctr" rotWithShape="0">
              <a:schemeClr val="tx2">
                <a:alpha val="74998"/>
              </a:schemeClr>
            </a:outerShdw>
          </a:effectLst>
        </p:spPr>
        <p:txBody>
          <a:bodyPr wrap="none" anchor="ctr"/>
          <a:lstStyle/>
          <a:p>
            <a:pPr>
              <a:defRPr/>
            </a:pPr>
            <a:endParaRPr lang="en-US" dirty="0">
              <a:latin typeface="Kruti Dev 010" pitchFamily="2" charset="0"/>
              <a:ea typeface="+mn-ea"/>
              <a:cs typeface="+mn-cs"/>
            </a:endParaRPr>
          </a:p>
        </p:txBody>
      </p:sp>
      <p:pic>
        <p:nvPicPr>
          <p:cNvPr id="79938" name="Picture 53"/>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446588" y="204788"/>
            <a:ext cx="2095500" cy="1358900"/>
          </a:xfrm>
          <a:prstGeom prst="rect">
            <a:avLst/>
          </a:prstGeom>
          <a:noFill/>
          <a:ln w="76200">
            <a:solidFill>
              <a:srgbClr val="0000FF"/>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86856"/>
                                        </p:tgtEl>
                                        <p:attrNameLst>
                                          <p:attrName>style.visibility</p:attrName>
                                        </p:attrNameLst>
                                      </p:cBhvr>
                                      <p:to>
                                        <p:strVal val="visible"/>
                                      </p:to>
                                    </p:set>
                                    <p:anim calcmode="lin" valueType="num">
                                      <p:cBhvr additive="base">
                                        <p:cTn id="7" dur="500" fill="hold"/>
                                        <p:tgtEl>
                                          <p:spTgt spid="886856"/>
                                        </p:tgtEl>
                                        <p:attrNameLst>
                                          <p:attrName>ppt_x</p:attrName>
                                        </p:attrNameLst>
                                      </p:cBhvr>
                                      <p:tavLst>
                                        <p:tav tm="0">
                                          <p:val>
                                            <p:strVal val="0-#ppt_w/2"/>
                                          </p:val>
                                        </p:tav>
                                        <p:tav tm="100000">
                                          <p:val>
                                            <p:strVal val="#ppt_x"/>
                                          </p:val>
                                        </p:tav>
                                      </p:tavLst>
                                    </p:anim>
                                    <p:anim calcmode="lin" valueType="num">
                                      <p:cBhvr additive="base">
                                        <p:cTn id="8" dur="500" fill="hold"/>
                                        <p:tgtEl>
                                          <p:spTgt spid="886856"/>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886856"/>
                                        </p:tgtEl>
                                        <p:attrNameLst>
                                          <p:attrName>style.visibility</p:attrName>
                                        </p:attrNameLst>
                                      </p:cBhvr>
                                      <p:to>
                                        <p:strVal val="hidden"/>
                                      </p:to>
                                    </p:set>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86857"/>
                                        </p:tgtEl>
                                        <p:attrNameLst>
                                          <p:attrName>style.visibility</p:attrName>
                                        </p:attrNameLst>
                                      </p:cBhvr>
                                      <p:to>
                                        <p:strVal val="visible"/>
                                      </p:to>
                                    </p:set>
                                    <p:anim calcmode="lin" valueType="num">
                                      <p:cBhvr additive="base">
                                        <p:cTn id="13" dur="500" fill="hold"/>
                                        <p:tgtEl>
                                          <p:spTgt spid="886857"/>
                                        </p:tgtEl>
                                        <p:attrNameLst>
                                          <p:attrName>ppt_x</p:attrName>
                                        </p:attrNameLst>
                                      </p:cBhvr>
                                      <p:tavLst>
                                        <p:tav tm="0">
                                          <p:val>
                                            <p:strVal val="0-#ppt_w/2"/>
                                          </p:val>
                                        </p:tav>
                                        <p:tav tm="100000">
                                          <p:val>
                                            <p:strVal val="#ppt_x"/>
                                          </p:val>
                                        </p:tav>
                                      </p:tavLst>
                                    </p:anim>
                                    <p:anim calcmode="lin" valueType="num">
                                      <p:cBhvr additive="base">
                                        <p:cTn id="14" dur="500" fill="hold"/>
                                        <p:tgtEl>
                                          <p:spTgt spid="886857"/>
                                        </p:tgtEl>
                                        <p:attrNameLst>
                                          <p:attrName>ppt_y</p:attrName>
                                        </p:attrNameLst>
                                      </p:cBhvr>
                                      <p:tavLst>
                                        <p:tav tm="0">
                                          <p:val>
                                            <p:strVal val="#ppt_y"/>
                                          </p:val>
                                        </p:tav>
                                        <p:tav tm="100000">
                                          <p:val>
                                            <p:strVal val="#ppt_y"/>
                                          </p:val>
                                        </p:tav>
                                      </p:tavLst>
                                    </p:anim>
                                  </p:childTnLst>
                                </p:cTn>
                              </p:par>
                            </p:childTnLst>
                          </p:cTn>
                        </p:par>
                        <p:par>
                          <p:cTn id="15" fill="hold" nodeType="afterGroup">
                            <p:stCondLst>
                              <p:cond delay="500"/>
                            </p:stCondLst>
                            <p:childTnLst>
                              <p:par>
                                <p:cTn id="16" presetID="10" presetClass="entr" presetSubtype="0" fill="hold" grpId="0" nodeType="afterEffect">
                                  <p:stCondLst>
                                    <p:cond delay="0"/>
                                  </p:stCondLst>
                                  <p:childTnLst>
                                    <p:set>
                                      <p:cBhvr>
                                        <p:cTn id="17" dur="1" fill="hold">
                                          <p:stCondLst>
                                            <p:cond delay="0"/>
                                          </p:stCondLst>
                                        </p:cTn>
                                        <p:tgtEl>
                                          <p:spTgt spid="886827"/>
                                        </p:tgtEl>
                                        <p:attrNameLst>
                                          <p:attrName>style.visibility</p:attrName>
                                        </p:attrNameLst>
                                      </p:cBhvr>
                                      <p:to>
                                        <p:strVal val="visible"/>
                                      </p:to>
                                    </p:set>
                                    <p:animEffect transition="in" filter="fade">
                                      <p:cBhvr>
                                        <p:cTn id="18" dur="1000"/>
                                        <p:tgtEl>
                                          <p:spTgt spid="886827"/>
                                        </p:tgtEl>
                                      </p:cBhvr>
                                    </p:animEffect>
                                  </p:childTnLst>
                                </p:cTn>
                              </p:par>
                            </p:childTnLst>
                          </p:cTn>
                        </p:par>
                        <p:par>
                          <p:cTn id="19" fill="hold" nodeType="afterGroup">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138"/>
                                        </p:tgtEl>
                                        <p:attrNameLst>
                                          <p:attrName>style.visibility</p:attrName>
                                        </p:attrNameLst>
                                      </p:cBhvr>
                                      <p:to>
                                        <p:strVal val="visible"/>
                                      </p:to>
                                    </p:set>
                                    <p:animEffect transition="in" filter="wipe(down)">
                                      <p:cBhvr>
                                        <p:cTn id="22" dur="500"/>
                                        <p:tgtEl>
                                          <p:spTgt spid="13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3000"/>
                                        <p:tgtEl>
                                          <p:spTgt spid="7"/>
                                        </p:tgtEl>
                                      </p:cBhvr>
                                    </p:animEffect>
                                  </p:childTnLst>
                                </p:cTn>
                              </p:par>
                            </p:childTnLst>
                          </p:cTn>
                        </p:par>
                        <p:par>
                          <p:cTn id="28" fill="hold" nodeType="afterGroup">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168"/>
                                        </p:tgtEl>
                                        <p:attrNameLst>
                                          <p:attrName>style.visibility</p:attrName>
                                        </p:attrNameLst>
                                      </p:cBhvr>
                                      <p:to>
                                        <p:strVal val="visible"/>
                                      </p:to>
                                    </p:set>
                                    <p:animEffect transition="in" filter="wipe(down)">
                                      <p:cBhvr>
                                        <p:cTn id="31" dur="500"/>
                                        <p:tgtEl>
                                          <p:spTgt spid="168"/>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2" fill="hold"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right)">
                                      <p:cBhvr>
                                        <p:cTn id="36"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 grpId="0" animBg="1"/>
      <p:bldP spid="168" grpId="0" animBg="1"/>
      <p:bldP spid="886827" grpId="0" autoUpdateAnimBg="0"/>
      <p:bldP spid="886856" grpId="0" animBg="1"/>
      <p:bldP spid="88685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21" name="Group 79"/>
          <p:cNvGrpSpPr>
            <a:grpSpLocks/>
          </p:cNvGrpSpPr>
          <p:nvPr/>
        </p:nvGrpSpPr>
        <p:grpSpPr bwMode="auto">
          <a:xfrm>
            <a:off x="1336675" y="204788"/>
            <a:ext cx="8580438" cy="7507287"/>
            <a:chOff x="1336675" y="204788"/>
            <a:chExt cx="8580438" cy="7507287"/>
          </a:xfrm>
        </p:grpSpPr>
        <p:sp>
          <p:nvSpPr>
            <p:cNvPr id="42021" name="Rectangle 43"/>
            <p:cNvSpPr>
              <a:spLocks noChangeArrowheads="1"/>
            </p:cNvSpPr>
            <p:nvPr/>
          </p:nvSpPr>
          <p:spPr bwMode="auto">
            <a:xfrm>
              <a:off x="2339975" y="5932488"/>
              <a:ext cx="525463" cy="430212"/>
            </a:xfrm>
            <a:prstGeom prst="rect">
              <a:avLst/>
            </a:prstGeom>
            <a:noFill/>
            <a:ln w="9525">
              <a:noFill/>
              <a:miter lim="800000"/>
              <a:headEnd/>
              <a:tailEnd/>
            </a:ln>
          </p:spPr>
          <p:txBody>
            <a:bodyPr wrap="none" lIns="0" tIns="0" rIns="0" bIns="0">
              <a:spAutoFit/>
            </a:bodyPr>
            <a:lstStyle/>
            <a:p>
              <a:pPr algn="l">
                <a:defRPr/>
              </a:pPr>
              <a:r>
                <a:rPr lang="en-US" sz="2800" b="1" dirty="0">
                  <a:latin typeface="Kruti Dev 010" pitchFamily="2" charset="0"/>
                  <a:ea typeface="+mn-ea"/>
                  <a:cs typeface="+mn-cs"/>
                </a:rPr>
                <a:t>,tzk</a:t>
              </a:r>
            </a:p>
          </p:txBody>
        </p:sp>
        <p:sp>
          <p:nvSpPr>
            <p:cNvPr id="888876" name="Rectangle 44"/>
            <p:cNvSpPr>
              <a:spLocks noChangeArrowheads="1"/>
            </p:cNvSpPr>
            <p:nvPr/>
          </p:nvSpPr>
          <p:spPr bwMode="auto">
            <a:xfrm>
              <a:off x="1916113" y="6329363"/>
              <a:ext cx="1789112" cy="492125"/>
            </a:xfrm>
            <a:prstGeom prst="rect">
              <a:avLst/>
            </a:prstGeom>
            <a:noFill/>
            <a:ln>
              <a:noFill/>
            </a:ln>
            <a:effectLst>
              <a:outerShdw blurRad="63500" dist="46662" dir="3284183"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defRPr/>
              </a:pPr>
              <a:r>
                <a:rPr lang="en-US" sz="3200" b="1" dirty="0">
                  <a:solidFill>
                    <a:schemeClr val="hlink"/>
                  </a:solidFill>
                  <a:latin typeface="Kruti Dev 010" pitchFamily="2" charset="0"/>
                </a:rPr>
                <a:t>ugsek;kg</a:t>
              </a:r>
              <a:endParaRPr lang="en-US" sz="3200" b="1" dirty="0">
                <a:solidFill>
                  <a:srgbClr val="000000"/>
                </a:solidFill>
                <a:latin typeface="Kruti Dev 010" pitchFamily="2" charset="0"/>
              </a:endParaRPr>
            </a:p>
          </p:txBody>
        </p:sp>
        <p:sp>
          <p:nvSpPr>
            <p:cNvPr id="888904" name="Oval 72"/>
            <p:cNvSpPr>
              <a:spLocks noChangeArrowheads="1"/>
            </p:cNvSpPr>
            <p:nvPr/>
          </p:nvSpPr>
          <p:spPr bwMode="auto">
            <a:xfrm>
              <a:off x="1441450" y="6269038"/>
              <a:ext cx="2506663" cy="544512"/>
            </a:xfrm>
            <a:prstGeom prst="ellipse">
              <a:avLst/>
            </a:prstGeom>
            <a:noFill/>
            <a:ln w="76200">
              <a:solidFill>
                <a:schemeClr val="hlink"/>
              </a:solidFill>
              <a:round/>
              <a:headEnd/>
              <a:tailEnd/>
            </a:ln>
            <a:effectLst>
              <a:outerShdw blurRad="63500" dist="71842" dir="2700000" algn="ctr" rotWithShape="0">
                <a:schemeClr val="tx2">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81925" name="Line 2"/>
            <p:cNvSpPr>
              <a:spLocks noChangeShapeType="1"/>
            </p:cNvSpPr>
            <p:nvPr/>
          </p:nvSpPr>
          <p:spPr bwMode="auto">
            <a:xfrm flipV="1">
              <a:off x="4038600" y="7037388"/>
              <a:ext cx="284163" cy="12700"/>
            </a:xfrm>
            <a:prstGeom prst="line">
              <a:avLst/>
            </a:prstGeom>
            <a:noFill/>
            <a:ln w="793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1926" name="Line 3"/>
            <p:cNvSpPr>
              <a:spLocks noChangeShapeType="1"/>
            </p:cNvSpPr>
            <p:nvPr/>
          </p:nvSpPr>
          <p:spPr bwMode="auto">
            <a:xfrm>
              <a:off x="3232150" y="4732338"/>
              <a:ext cx="752475" cy="1587"/>
            </a:xfrm>
            <a:prstGeom prst="line">
              <a:avLst/>
            </a:prstGeom>
            <a:noFill/>
            <a:ln w="793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1927" name="Line 4"/>
            <p:cNvSpPr>
              <a:spLocks noChangeShapeType="1"/>
            </p:cNvSpPr>
            <p:nvPr/>
          </p:nvSpPr>
          <p:spPr bwMode="auto">
            <a:xfrm flipV="1">
              <a:off x="1454150" y="7329488"/>
              <a:ext cx="2590800" cy="1587"/>
            </a:xfrm>
            <a:prstGeom prst="line">
              <a:avLst/>
            </a:prstGeom>
            <a:noFill/>
            <a:ln w="793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1928" name="Line 5"/>
            <p:cNvSpPr>
              <a:spLocks noChangeShapeType="1"/>
            </p:cNvSpPr>
            <p:nvPr/>
          </p:nvSpPr>
          <p:spPr bwMode="auto">
            <a:xfrm flipV="1">
              <a:off x="1444625" y="338138"/>
              <a:ext cx="1588" cy="7034212"/>
            </a:xfrm>
            <a:prstGeom prst="line">
              <a:avLst/>
            </a:prstGeom>
            <a:noFill/>
            <a:ln w="793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1929" name="Line 6"/>
            <p:cNvSpPr>
              <a:spLocks noChangeShapeType="1"/>
            </p:cNvSpPr>
            <p:nvPr/>
          </p:nvSpPr>
          <p:spPr bwMode="auto">
            <a:xfrm>
              <a:off x="1409700" y="360363"/>
              <a:ext cx="2566988" cy="1587"/>
            </a:xfrm>
            <a:prstGeom prst="line">
              <a:avLst/>
            </a:prstGeom>
            <a:noFill/>
            <a:ln w="793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1930" name="Line 7"/>
            <p:cNvSpPr>
              <a:spLocks noChangeShapeType="1"/>
            </p:cNvSpPr>
            <p:nvPr/>
          </p:nvSpPr>
          <p:spPr bwMode="auto">
            <a:xfrm flipH="1" flipV="1">
              <a:off x="3948113" y="338138"/>
              <a:ext cx="1587" cy="4386262"/>
            </a:xfrm>
            <a:prstGeom prst="line">
              <a:avLst/>
            </a:prstGeom>
            <a:noFill/>
            <a:ln w="793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1931" name="Freeform 8"/>
            <p:cNvSpPr>
              <a:spLocks/>
            </p:cNvSpPr>
            <p:nvPr/>
          </p:nvSpPr>
          <p:spPr bwMode="auto">
            <a:xfrm>
              <a:off x="3200400" y="4752975"/>
              <a:ext cx="738188" cy="2452688"/>
            </a:xfrm>
            <a:custGeom>
              <a:avLst/>
              <a:gdLst>
                <a:gd name="T0" fmla="*/ 2147483647 w 465"/>
                <a:gd name="T1" fmla="*/ 0 h 1561"/>
                <a:gd name="T2" fmla="*/ 2147483647 w 465"/>
                <a:gd name="T3" fmla="*/ 2147483647 h 1561"/>
                <a:gd name="T4" fmla="*/ 2147483647 w 465"/>
                <a:gd name="T5" fmla="*/ 2147483647 h 1561"/>
                <a:gd name="T6" fmla="*/ 0 w 465"/>
                <a:gd name="T7" fmla="*/ 2147483647 h 1561"/>
                <a:gd name="T8" fmla="*/ 2147483647 w 465"/>
                <a:gd name="T9" fmla="*/ 0 h 1561"/>
                <a:gd name="T10" fmla="*/ 0 60000 65536"/>
                <a:gd name="T11" fmla="*/ 0 60000 65536"/>
                <a:gd name="T12" fmla="*/ 0 60000 65536"/>
                <a:gd name="T13" fmla="*/ 0 60000 65536"/>
                <a:gd name="T14" fmla="*/ 0 60000 65536"/>
                <a:gd name="T15" fmla="*/ 0 w 465"/>
                <a:gd name="T16" fmla="*/ 0 h 1561"/>
                <a:gd name="T17" fmla="*/ 465 w 465"/>
                <a:gd name="T18" fmla="*/ 1561 h 1561"/>
              </a:gdLst>
              <a:ahLst/>
              <a:cxnLst>
                <a:cxn ang="T10">
                  <a:pos x="T0" y="T1"/>
                </a:cxn>
                <a:cxn ang="T11">
                  <a:pos x="T2" y="T3"/>
                </a:cxn>
                <a:cxn ang="T12">
                  <a:pos x="T4" y="T5"/>
                </a:cxn>
                <a:cxn ang="T13">
                  <a:pos x="T6" y="T7"/>
                </a:cxn>
                <a:cxn ang="T14">
                  <a:pos x="T8" y="T9"/>
                </a:cxn>
              </a:cxnLst>
              <a:rect l="T15" t="T16" r="T17" b="T18"/>
              <a:pathLst>
                <a:path w="465" h="1561">
                  <a:moveTo>
                    <a:pt x="50" y="0"/>
                  </a:moveTo>
                  <a:lnTo>
                    <a:pt x="465" y="1548"/>
                  </a:lnTo>
                  <a:lnTo>
                    <a:pt x="427" y="1561"/>
                  </a:lnTo>
                  <a:lnTo>
                    <a:pt x="0" y="12"/>
                  </a:lnTo>
                  <a:lnTo>
                    <a:pt x="5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32" name="Line 9"/>
            <p:cNvSpPr>
              <a:spLocks noChangeShapeType="1"/>
            </p:cNvSpPr>
            <p:nvPr/>
          </p:nvSpPr>
          <p:spPr bwMode="auto">
            <a:xfrm>
              <a:off x="3459163" y="4932363"/>
              <a:ext cx="798512" cy="1587"/>
            </a:xfrm>
            <a:prstGeom prst="line">
              <a:avLst/>
            </a:prstGeom>
            <a:noFill/>
            <a:ln w="793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1933" name="Line 10"/>
            <p:cNvSpPr>
              <a:spLocks noChangeShapeType="1"/>
            </p:cNvSpPr>
            <p:nvPr/>
          </p:nvSpPr>
          <p:spPr bwMode="auto">
            <a:xfrm flipV="1">
              <a:off x="1825625" y="352425"/>
              <a:ext cx="1588" cy="6988175"/>
            </a:xfrm>
            <a:prstGeom prst="line">
              <a:avLst/>
            </a:prstGeom>
            <a:noFill/>
            <a:ln w="793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1934" name="Freeform 11"/>
            <p:cNvSpPr>
              <a:spLocks/>
            </p:cNvSpPr>
            <p:nvPr/>
          </p:nvSpPr>
          <p:spPr bwMode="auto">
            <a:xfrm>
              <a:off x="3459163" y="4953000"/>
              <a:ext cx="638175" cy="2097088"/>
            </a:xfrm>
            <a:custGeom>
              <a:avLst/>
              <a:gdLst>
                <a:gd name="T0" fmla="*/ 2147483647 w 402"/>
                <a:gd name="T1" fmla="*/ 0 h 1321"/>
                <a:gd name="T2" fmla="*/ 2147483647 w 402"/>
                <a:gd name="T3" fmla="*/ 2147483647 h 1321"/>
                <a:gd name="T4" fmla="*/ 2147483647 w 402"/>
                <a:gd name="T5" fmla="*/ 2147483647 h 1321"/>
                <a:gd name="T6" fmla="*/ 0 w 402"/>
                <a:gd name="T7" fmla="*/ 2147483647 h 1321"/>
                <a:gd name="T8" fmla="*/ 2147483647 w 402"/>
                <a:gd name="T9" fmla="*/ 0 h 1321"/>
                <a:gd name="T10" fmla="*/ 0 60000 65536"/>
                <a:gd name="T11" fmla="*/ 0 60000 65536"/>
                <a:gd name="T12" fmla="*/ 0 60000 65536"/>
                <a:gd name="T13" fmla="*/ 0 60000 65536"/>
                <a:gd name="T14" fmla="*/ 0 60000 65536"/>
                <a:gd name="T15" fmla="*/ 0 w 402"/>
                <a:gd name="T16" fmla="*/ 0 h 1321"/>
                <a:gd name="T17" fmla="*/ 402 w 402"/>
                <a:gd name="T18" fmla="*/ 1321 h 1321"/>
              </a:gdLst>
              <a:ahLst/>
              <a:cxnLst>
                <a:cxn ang="T10">
                  <a:pos x="T0" y="T1"/>
                </a:cxn>
                <a:cxn ang="T11">
                  <a:pos x="T2" y="T3"/>
                </a:cxn>
                <a:cxn ang="T12">
                  <a:pos x="T4" y="T5"/>
                </a:cxn>
                <a:cxn ang="T13">
                  <a:pos x="T6" y="T7"/>
                </a:cxn>
                <a:cxn ang="T14">
                  <a:pos x="T8" y="T9"/>
                </a:cxn>
              </a:cxnLst>
              <a:rect l="T15" t="T16" r="T17" b="T18"/>
              <a:pathLst>
                <a:path w="402" h="1321">
                  <a:moveTo>
                    <a:pt x="51" y="0"/>
                  </a:moveTo>
                  <a:lnTo>
                    <a:pt x="402" y="1309"/>
                  </a:lnTo>
                  <a:lnTo>
                    <a:pt x="352" y="1321"/>
                  </a:lnTo>
                  <a:lnTo>
                    <a:pt x="0" y="12"/>
                  </a:lnTo>
                  <a:lnTo>
                    <a:pt x="5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35" name="Line 12"/>
            <p:cNvSpPr>
              <a:spLocks noChangeShapeType="1"/>
            </p:cNvSpPr>
            <p:nvPr/>
          </p:nvSpPr>
          <p:spPr bwMode="auto">
            <a:xfrm>
              <a:off x="3894138" y="7170738"/>
              <a:ext cx="192087" cy="1587"/>
            </a:xfrm>
            <a:prstGeom prst="line">
              <a:avLst/>
            </a:prstGeom>
            <a:noFill/>
            <a:ln w="793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1936" name="Line 13"/>
            <p:cNvSpPr>
              <a:spLocks noChangeShapeType="1"/>
            </p:cNvSpPr>
            <p:nvPr/>
          </p:nvSpPr>
          <p:spPr bwMode="auto">
            <a:xfrm flipV="1">
              <a:off x="4044950" y="7180263"/>
              <a:ext cx="1588" cy="188912"/>
            </a:xfrm>
            <a:prstGeom prst="line">
              <a:avLst/>
            </a:prstGeom>
            <a:noFill/>
            <a:ln w="793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1937" name="Line 14"/>
            <p:cNvSpPr>
              <a:spLocks noChangeShapeType="1"/>
            </p:cNvSpPr>
            <p:nvPr/>
          </p:nvSpPr>
          <p:spPr bwMode="auto">
            <a:xfrm>
              <a:off x="3949700" y="3638550"/>
              <a:ext cx="0" cy="100330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1938" name="Line 15"/>
            <p:cNvSpPr>
              <a:spLocks noChangeShapeType="1"/>
            </p:cNvSpPr>
            <p:nvPr/>
          </p:nvSpPr>
          <p:spPr bwMode="auto">
            <a:xfrm>
              <a:off x="3200400" y="4730750"/>
              <a:ext cx="330200"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1939" name="Rectangle 16"/>
            <p:cNvSpPr>
              <a:spLocks noChangeArrowheads="1"/>
            </p:cNvSpPr>
            <p:nvPr/>
          </p:nvSpPr>
          <p:spPr bwMode="auto">
            <a:xfrm>
              <a:off x="2532063" y="2266950"/>
              <a:ext cx="6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81940" name="Line 17"/>
            <p:cNvSpPr>
              <a:spLocks noChangeShapeType="1"/>
            </p:cNvSpPr>
            <p:nvPr/>
          </p:nvSpPr>
          <p:spPr bwMode="auto">
            <a:xfrm>
              <a:off x="2044700" y="836613"/>
              <a:ext cx="1773238" cy="1587"/>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1941" name="Line 18"/>
            <p:cNvSpPr>
              <a:spLocks noChangeShapeType="1"/>
            </p:cNvSpPr>
            <p:nvPr/>
          </p:nvSpPr>
          <p:spPr bwMode="auto">
            <a:xfrm>
              <a:off x="2044700" y="2214563"/>
              <a:ext cx="1773238" cy="1587"/>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1942" name="Line 19"/>
            <p:cNvSpPr>
              <a:spLocks noChangeShapeType="1"/>
            </p:cNvSpPr>
            <p:nvPr/>
          </p:nvSpPr>
          <p:spPr bwMode="auto">
            <a:xfrm>
              <a:off x="2044700" y="2633663"/>
              <a:ext cx="1733550" cy="1587"/>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1943" name="Line 20"/>
            <p:cNvSpPr>
              <a:spLocks noChangeShapeType="1"/>
            </p:cNvSpPr>
            <p:nvPr/>
          </p:nvSpPr>
          <p:spPr bwMode="auto">
            <a:xfrm>
              <a:off x="1984375" y="7110413"/>
              <a:ext cx="1654175" cy="1587"/>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1944" name="Line 21"/>
            <p:cNvSpPr>
              <a:spLocks noChangeShapeType="1"/>
            </p:cNvSpPr>
            <p:nvPr/>
          </p:nvSpPr>
          <p:spPr bwMode="auto">
            <a:xfrm>
              <a:off x="2005013" y="6710363"/>
              <a:ext cx="1535112" cy="1587"/>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1945" name="Line 22"/>
            <p:cNvSpPr>
              <a:spLocks noChangeShapeType="1"/>
            </p:cNvSpPr>
            <p:nvPr/>
          </p:nvSpPr>
          <p:spPr bwMode="auto">
            <a:xfrm>
              <a:off x="1984375" y="6291263"/>
              <a:ext cx="1455738" cy="1587"/>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1946" name="Line 23"/>
            <p:cNvSpPr>
              <a:spLocks noChangeShapeType="1"/>
            </p:cNvSpPr>
            <p:nvPr/>
          </p:nvSpPr>
          <p:spPr bwMode="auto">
            <a:xfrm>
              <a:off x="2024063" y="5872163"/>
              <a:ext cx="1236662" cy="1587"/>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1947" name="Line 24"/>
            <p:cNvSpPr>
              <a:spLocks noChangeShapeType="1"/>
            </p:cNvSpPr>
            <p:nvPr/>
          </p:nvSpPr>
          <p:spPr bwMode="auto">
            <a:xfrm>
              <a:off x="2044700" y="5511800"/>
              <a:ext cx="1216025" cy="1588"/>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1948" name="Line 25"/>
            <p:cNvSpPr>
              <a:spLocks noChangeShapeType="1"/>
            </p:cNvSpPr>
            <p:nvPr/>
          </p:nvSpPr>
          <p:spPr bwMode="auto">
            <a:xfrm>
              <a:off x="2063750" y="5011738"/>
              <a:ext cx="1117600" cy="1587"/>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1949" name="Line 26"/>
            <p:cNvSpPr>
              <a:spLocks noChangeShapeType="1"/>
            </p:cNvSpPr>
            <p:nvPr/>
          </p:nvSpPr>
          <p:spPr bwMode="auto">
            <a:xfrm>
              <a:off x="2063750" y="4532313"/>
              <a:ext cx="1376363" cy="1587"/>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1950" name="Line 27"/>
            <p:cNvSpPr>
              <a:spLocks noChangeShapeType="1"/>
            </p:cNvSpPr>
            <p:nvPr/>
          </p:nvSpPr>
          <p:spPr bwMode="auto">
            <a:xfrm>
              <a:off x="2044700" y="4213225"/>
              <a:ext cx="1414463" cy="1588"/>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1951" name="Line 28"/>
            <p:cNvSpPr>
              <a:spLocks noChangeShapeType="1"/>
            </p:cNvSpPr>
            <p:nvPr/>
          </p:nvSpPr>
          <p:spPr bwMode="auto">
            <a:xfrm>
              <a:off x="2063750" y="3673475"/>
              <a:ext cx="1774825" cy="1588"/>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1952" name="Rectangle 29"/>
            <p:cNvSpPr>
              <a:spLocks noChangeArrowheads="1"/>
            </p:cNvSpPr>
            <p:nvPr/>
          </p:nvSpPr>
          <p:spPr bwMode="auto">
            <a:xfrm>
              <a:off x="1903413" y="3465513"/>
              <a:ext cx="30136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400" b="1">
                  <a:solidFill>
                    <a:srgbClr val="000000"/>
                  </a:solidFill>
                  <a:latin typeface="Kruti Dev 010" charset="0"/>
                </a:rPr>
                <a:t>¼,l½</a:t>
              </a:r>
              <a:endParaRPr lang="en-US" sz="1400">
                <a:latin typeface="Kruti Dev 010" charset="0"/>
              </a:endParaRPr>
            </a:p>
          </p:txBody>
        </p:sp>
        <p:sp>
          <p:nvSpPr>
            <p:cNvPr id="81953" name="Rectangle 30"/>
            <p:cNvSpPr>
              <a:spLocks noChangeArrowheads="1"/>
            </p:cNvSpPr>
            <p:nvPr/>
          </p:nvSpPr>
          <p:spPr bwMode="auto">
            <a:xfrm>
              <a:off x="1912938" y="4316413"/>
              <a:ext cx="30136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400" b="1">
                  <a:solidFill>
                    <a:srgbClr val="000000"/>
                  </a:solidFill>
                  <a:latin typeface="Kruti Dev 010" charset="0"/>
                </a:rPr>
                <a:t>¼,l½</a:t>
              </a:r>
            </a:p>
          </p:txBody>
        </p:sp>
        <p:sp>
          <p:nvSpPr>
            <p:cNvPr id="81954" name="Rectangle 31"/>
            <p:cNvSpPr>
              <a:spLocks noChangeArrowheads="1"/>
            </p:cNvSpPr>
            <p:nvPr/>
          </p:nvSpPr>
          <p:spPr bwMode="auto">
            <a:xfrm>
              <a:off x="1900238" y="4786313"/>
              <a:ext cx="70692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400" b="1">
                  <a:solidFill>
                    <a:srgbClr val="000000"/>
                  </a:solidFill>
                  <a:latin typeface="Kruti Dev 010" charset="0"/>
                </a:rPr>
                <a:t>¼lh MCY;w-½</a:t>
              </a:r>
            </a:p>
          </p:txBody>
        </p:sp>
        <p:sp>
          <p:nvSpPr>
            <p:cNvPr id="81955" name="Rectangle 32"/>
            <p:cNvSpPr>
              <a:spLocks noChangeArrowheads="1"/>
            </p:cNvSpPr>
            <p:nvPr/>
          </p:nvSpPr>
          <p:spPr bwMode="auto">
            <a:xfrm>
              <a:off x="1816100" y="3990975"/>
              <a:ext cx="7080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l"/>
              <a:r>
                <a:rPr lang="en-US" sz="1400" b="1">
                  <a:solidFill>
                    <a:srgbClr val="000000"/>
                  </a:solidFill>
                  <a:latin typeface="Kruti Dev 010" charset="0"/>
                </a:rPr>
                <a:t>¼Mh½</a:t>
              </a:r>
            </a:p>
          </p:txBody>
        </p:sp>
        <p:sp>
          <p:nvSpPr>
            <p:cNvPr id="81956" name="Rectangle 33"/>
            <p:cNvSpPr>
              <a:spLocks noChangeArrowheads="1"/>
            </p:cNvSpPr>
            <p:nvPr/>
          </p:nvSpPr>
          <p:spPr bwMode="auto">
            <a:xfrm>
              <a:off x="3429000" y="4048125"/>
              <a:ext cx="25968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3800" b="1">
                  <a:solidFill>
                    <a:srgbClr val="000000"/>
                  </a:solidFill>
                  <a:latin typeface="Kruti Dev 010" charset="0"/>
                </a:rPr>
                <a:t>}</a:t>
              </a:r>
              <a:endParaRPr lang="en-US" sz="1400">
                <a:latin typeface="Kruti Dev 010" charset="0"/>
              </a:endParaRPr>
            </a:p>
          </p:txBody>
        </p:sp>
        <p:sp>
          <p:nvSpPr>
            <p:cNvPr id="81957" name="AutoShape 34"/>
            <p:cNvSpPr>
              <a:spLocks noChangeArrowheads="1"/>
            </p:cNvSpPr>
            <p:nvPr/>
          </p:nvSpPr>
          <p:spPr bwMode="auto">
            <a:xfrm rot="16200000" flipH="1">
              <a:off x="2538413" y="4919662"/>
              <a:ext cx="241300" cy="479425"/>
            </a:xfrm>
            <a:prstGeom prst="rightArrow">
              <a:avLst>
                <a:gd name="adj1" fmla="val 50000"/>
                <a:gd name="adj2" fmla="val 50005"/>
              </a:avLst>
            </a:prstGeom>
            <a:solidFill>
              <a:schemeClr val="tx2"/>
            </a:solidFill>
            <a:ln w="12700">
              <a:solidFill>
                <a:schemeClr val="tx1"/>
              </a:solidFill>
              <a:miter lim="800000"/>
              <a:headEnd/>
              <a:tailEnd/>
            </a:ln>
          </p:spPr>
          <p:txBody>
            <a:bodyPr wrap="none" anchor="ctr"/>
            <a:lstStyle/>
            <a:p>
              <a:endParaRPr lang="en-US">
                <a:latin typeface="Kruti Dev 010" charset="0"/>
              </a:endParaRPr>
            </a:p>
          </p:txBody>
        </p:sp>
        <p:grpSp>
          <p:nvGrpSpPr>
            <p:cNvPr id="81958" name="Group 152"/>
            <p:cNvGrpSpPr>
              <a:grpSpLocks/>
            </p:cNvGrpSpPr>
            <p:nvPr/>
          </p:nvGrpSpPr>
          <p:grpSpPr bwMode="auto">
            <a:xfrm>
              <a:off x="2144713" y="5137150"/>
              <a:ext cx="1566862" cy="803275"/>
              <a:chOff x="1351" y="3236"/>
              <a:chExt cx="987" cy="506"/>
            </a:xfrm>
          </p:grpSpPr>
          <p:sp>
            <p:nvSpPr>
              <p:cNvPr id="115" name="Rectangle 41"/>
              <p:cNvSpPr>
                <a:spLocks noChangeArrowheads="1"/>
              </p:cNvSpPr>
              <p:nvPr/>
            </p:nvSpPr>
            <p:spPr bwMode="auto">
              <a:xfrm>
                <a:off x="1367" y="3236"/>
                <a:ext cx="971" cy="269"/>
              </a:xfrm>
              <a:prstGeom prst="rect">
                <a:avLst/>
              </a:prstGeom>
              <a:noFill/>
              <a:ln>
                <a:noFill/>
              </a:ln>
              <a:effectLst>
                <a:outerShdw blurRad="63500" dist="46662" dir="3284183"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l">
                  <a:defRPr/>
                </a:pPr>
                <a:r>
                  <a:rPr lang="en-US" sz="2800" b="1">
                    <a:latin typeface="Kruti Dev 010" charset="0"/>
                  </a:rPr>
                  <a:t>ƒ bfrgkl</a:t>
                </a:r>
              </a:p>
            </p:txBody>
          </p:sp>
          <p:sp>
            <p:nvSpPr>
              <p:cNvPr id="116" name="Rectangle 42"/>
              <p:cNvSpPr>
                <a:spLocks noChangeArrowheads="1"/>
              </p:cNvSpPr>
              <p:nvPr/>
            </p:nvSpPr>
            <p:spPr bwMode="auto">
              <a:xfrm>
                <a:off x="1351" y="3471"/>
                <a:ext cx="803" cy="271"/>
              </a:xfrm>
              <a:prstGeom prst="rect">
                <a:avLst/>
              </a:prstGeom>
              <a:noFill/>
              <a:ln>
                <a:noFill/>
              </a:ln>
              <a:effectLst>
                <a:outerShdw blurRad="63500" dist="46662" dir="3284183"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defRPr/>
                </a:pPr>
                <a:r>
                  <a:rPr lang="en-US" sz="2800" b="1">
                    <a:latin typeface="Kruti Dev 010" charset="0"/>
                  </a:rPr>
                  <a:t>„ bfrgkl</a:t>
                </a:r>
              </a:p>
            </p:txBody>
          </p:sp>
        </p:grpSp>
        <p:sp>
          <p:nvSpPr>
            <p:cNvPr id="81959" name="Rectangle 61"/>
            <p:cNvSpPr>
              <a:spLocks noChangeArrowheads="1"/>
            </p:cNvSpPr>
            <p:nvPr/>
          </p:nvSpPr>
          <p:spPr bwMode="auto">
            <a:xfrm>
              <a:off x="1808163" y="5091113"/>
              <a:ext cx="129844"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5600">
                  <a:solidFill>
                    <a:srgbClr val="000000"/>
                  </a:solidFill>
                  <a:latin typeface="Kruti Dev 010" charset="0"/>
                </a:rPr>
                <a:t>(</a:t>
              </a:r>
              <a:endParaRPr lang="en-US" sz="2400">
                <a:latin typeface="Kruti Dev 010" charset="0"/>
              </a:endParaRPr>
            </a:p>
          </p:txBody>
        </p:sp>
        <p:sp>
          <p:nvSpPr>
            <p:cNvPr id="81960" name="Rectangle 62"/>
            <p:cNvSpPr>
              <a:spLocks noChangeArrowheads="1"/>
            </p:cNvSpPr>
            <p:nvPr/>
          </p:nvSpPr>
          <p:spPr bwMode="auto">
            <a:xfrm>
              <a:off x="3241675" y="5081588"/>
              <a:ext cx="448841"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5600">
                  <a:solidFill>
                    <a:srgbClr val="000000"/>
                  </a:solidFill>
                  <a:latin typeface="Kruti Dev 010" charset="0"/>
                </a:rPr>
                <a:t>)</a:t>
              </a:r>
              <a:endParaRPr lang="en-US" sz="2400">
                <a:latin typeface="Kruti Dev 010" charset="0"/>
              </a:endParaRPr>
            </a:p>
          </p:txBody>
        </p:sp>
        <p:sp>
          <p:nvSpPr>
            <p:cNvPr id="81961" name="Rectangle 63"/>
            <p:cNvSpPr>
              <a:spLocks noChangeArrowheads="1"/>
            </p:cNvSpPr>
            <p:nvPr/>
          </p:nvSpPr>
          <p:spPr bwMode="auto">
            <a:xfrm>
              <a:off x="4979988" y="1119188"/>
              <a:ext cx="4708525" cy="61499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Kruti Dev 010" charset="0"/>
              </a:endParaRPr>
            </a:p>
          </p:txBody>
        </p:sp>
        <p:pic>
          <p:nvPicPr>
            <p:cNvPr id="81962" name="Picture 64"/>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967288" y="404813"/>
              <a:ext cx="4738687" cy="691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3" name="Rectangle 65"/>
            <p:cNvSpPr>
              <a:spLocks noChangeArrowheads="1"/>
            </p:cNvSpPr>
            <p:nvPr/>
          </p:nvSpPr>
          <p:spPr bwMode="auto">
            <a:xfrm>
              <a:off x="4968875" y="404813"/>
              <a:ext cx="4706938" cy="6875462"/>
            </a:xfrm>
            <a:prstGeom prst="rect">
              <a:avLst/>
            </a:prstGeom>
            <a:solidFill>
              <a:schemeClr val="tx1">
                <a:alpha val="50195"/>
              </a:schemeClr>
            </a:solidFill>
            <a:ln w="12700">
              <a:solidFill>
                <a:schemeClr val="tx1"/>
              </a:solidFill>
              <a:miter lim="800000"/>
              <a:headEnd/>
              <a:tailEnd/>
            </a:ln>
          </p:spPr>
          <p:txBody>
            <a:bodyPr wrap="none" anchor="ctr"/>
            <a:lstStyle/>
            <a:p>
              <a:endParaRPr lang="en-US">
                <a:latin typeface="Kruti Dev 010" charset="0"/>
              </a:endParaRPr>
            </a:p>
          </p:txBody>
        </p:sp>
        <p:sp>
          <p:nvSpPr>
            <p:cNvPr id="81964" name="Rectangle 66"/>
            <p:cNvSpPr>
              <a:spLocks noChangeArrowheads="1"/>
            </p:cNvSpPr>
            <p:nvPr/>
          </p:nvSpPr>
          <p:spPr bwMode="auto">
            <a:xfrm>
              <a:off x="5011738" y="433388"/>
              <a:ext cx="4694237" cy="6821487"/>
            </a:xfrm>
            <a:prstGeom prst="rect">
              <a:avLst/>
            </a:prstGeom>
            <a:noFill/>
            <a:ln w="133350">
              <a:solidFill>
                <a:srgbClr val="1822CD"/>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Kruti Dev 010" charset="0"/>
              </a:endParaRPr>
            </a:p>
          </p:txBody>
        </p:sp>
        <p:sp>
          <p:nvSpPr>
            <p:cNvPr id="81965" name="Rectangle 68"/>
            <p:cNvSpPr>
              <a:spLocks noChangeArrowheads="1"/>
            </p:cNvSpPr>
            <p:nvPr/>
          </p:nvSpPr>
          <p:spPr bwMode="auto">
            <a:xfrm>
              <a:off x="2252663" y="3279775"/>
              <a:ext cx="113492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2800" b="1">
                  <a:solidFill>
                    <a:srgbClr val="000000"/>
                  </a:solidFill>
                  <a:latin typeface="Kruti Dev 010" charset="0"/>
                </a:rPr>
                <a:t>ƒ </a:t>
              </a:r>
              <a:r>
                <a:rPr lang="ja-JP" altLang="en-US" sz="2800" b="1">
                  <a:solidFill>
                    <a:srgbClr val="000000"/>
                  </a:solidFill>
                  <a:latin typeface="Kruti Dev 010" charset="0"/>
                </a:rPr>
                <a:t>’</a:t>
              </a:r>
              <a:r>
                <a:rPr lang="en-US" altLang="ja-JP" sz="2800" b="1">
                  <a:solidFill>
                    <a:srgbClr val="000000"/>
                  </a:solidFill>
                  <a:latin typeface="Kruti Dev 010" charset="0"/>
                </a:rPr>
                <a:t>kew,y</a:t>
              </a:r>
              <a:endParaRPr lang="en-US" sz="2800" b="1">
                <a:solidFill>
                  <a:srgbClr val="000000"/>
                </a:solidFill>
                <a:latin typeface="Kruti Dev 010" charset="0"/>
              </a:endParaRPr>
            </a:p>
          </p:txBody>
        </p:sp>
        <p:sp>
          <p:nvSpPr>
            <p:cNvPr id="81966" name="Rectangle 69"/>
            <p:cNvSpPr>
              <a:spLocks noChangeArrowheads="1"/>
            </p:cNvSpPr>
            <p:nvPr/>
          </p:nvSpPr>
          <p:spPr bwMode="auto">
            <a:xfrm>
              <a:off x="2263775" y="3787775"/>
              <a:ext cx="83516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2800" b="1">
                  <a:solidFill>
                    <a:srgbClr val="000000"/>
                  </a:solidFill>
                  <a:latin typeface="Kruti Dev 010" charset="0"/>
                </a:rPr>
                <a:t>„ </a:t>
              </a:r>
              <a:r>
                <a:rPr lang="ja-JP" altLang="en-US" sz="2800" b="1">
                  <a:solidFill>
                    <a:srgbClr val="000000"/>
                  </a:solidFill>
                  <a:latin typeface="Kruti Dev 010" charset="0"/>
                </a:rPr>
                <a:t>’</a:t>
              </a:r>
              <a:r>
                <a:rPr lang="en-US" altLang="ja-JP" sz="2800" b="1">
                  <a:solidFill>
                    <a:srgbClr val="000000"/>
                  </a:solidFill>
                  <a:latin typeface="Kruti Dev 010" charset="0"/>
                </a:rPr>
                <a:t>kew-</a:t>
              </a:r>
              <a:endParaRPr lang="en-US" sz="2800" b="1">
                <a:solidFill>
                  <a:srgbClr val="000000"/>
                </a:solidFill>
                <a:latin typeface="Kruti Dev 010" charset="0"/>
              </a:endParaRPr>
            </a:p>
          </p:txBody>
        </p:sp>
        <p:sp>
          <p:nvSpPr>
            <p:cNvPr id="81967" name="Rectangle 70"/>
            <p:cNvSpPr>
              <a:spLocks noChangeArrowheads="1"/>
            </p:cNvSpPr>
            <p:nvPr/>
          </p:nvSpPr>
          <p:spPr bwMode="auto">
            <a:xfrm>
              <a:off x="2441575" y="4573588"/>
              <a:ext cx="108074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pPr algn="l"/>
              <a:r>
                <a:rPr lang="en-US" sz="2800" b="1">
                  <a:solidFill>
                    <a:srgbClr val="000000"/>
                  </a:solidFill>
                  <a:latin typeface="Kruti Dev 010" charset="0"/>
                </a:rPr>
                <a:t>„ jktk</a:t>
              </a:r>
            </a:p>
          </p:txBody>
        </p:sp>
        <p:sp>
          <p:nvSpPr>
            <p:cNvPr id="81968" name="Rectangle 71"/>
            <p:cNvSpPr>
              <a:spLocks noChangeArrowheads="1"/>
            </p:cNvSpPr>
            <p:nvPr/>
          </p:nvSpPr>
          <p:spPr bwMode="auto">
            <a:xfrm>
              <a:off x="2203450" y="4103688"/>
              <a:ext cx="10502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pPr algn="l"/>
              <a:r>
                <a:rPr lang="en-US" sz="2800" b="1">
                  <a:solidFill>
                    <a:srgbClr val="000000"/>
                  </a:solidFill>
                  <a:latin typeface="Kruti Dev 010" charset="0"/>
                </a:rPr>
                <a:t>ƒ jktk</a:t>
              </a:r>
            </a:p>
          </p:txBody>
        </p:sp>
        <p:sp>
          <p:nvSpPr>
            <p:cNvPr id="81969" name="Rectangle 86"/>
            <p:cNvSpPr>
              <a:spLocks noChangeArrowheads="1"/>
            </p:cNvSpPr>
            <p:nvPr/>
          </p:nvSpPr>
          <p:spPr bwMode="auto">
            <a:xfrm>
              <a:off x="2243138" y="468313"/>
              <a:ext cx="73577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2800" b="1">
                  <a:solidFill>
                    <a:srgbClr val="000000"/>
                  </a:solidFill>
                  <a:latin typeface="Kruti Dev 010" charset="0"/>
                </a:rPr>
                <a:t>;gks</a:t>
              </a:r>
              <a:r>
                <a:rPr lang="ja-JP" altLang="en-US" sz="2800" b="1">
                  <a:solidFill>
                    <a:srgbClr val="000000"/>
                  </a:solidFill>
                  <a:latin typeface="Kruti Dev 010" charset="0"/>
                </a:rPr>
                <a:t>’</a:t>
              </a:r>
              <a:r>
                <a:rPr lang="en-US" altLang="ja-JP" sz="2800" b="1">
                  <a:solidFill>
                    <a:srgbClr val="000000"/>
                  </a:solidFill>
                  <a:latin typeface="Kruti Dev 010" charset="0"/>
                </a:rPr>
                <a:t>kq</a:t>
              </a:r>
              <a:endParaRPr lang="en-US" sz="2800">
                <a:latin typeface="Kruti Dev 010" charset="0"/>
              </a:endParaRPr>
            </a:p>
          </p:txBody>
        </p:sp>
        <p:sp>
          <p:nvSpPr>
            <p:cNvPr id="81970" name="Rectangle 87"/>
            <p:cNvSpPr>
              <a:spLocks noChangeArrowheads="1"/>
            </p:cNvSpPr>
            <p:nvPr/>
          </p:nvSpPr>
          <p:spPr bwMode="auto">
            <a:xfrm>
              <a:off x="2217738" y="1835150"/>
              <a:ext cx="100027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2800" b="1">
                  <a:solidFill>
                    <a:srgbClr val="000000"/>
                  </a:solidFill>
                  <a:latin typeface="Kruti Dev 010" charset="0"/>
                </a:rPr>
                <a:t>U;kf;;ksa</a:t>
              </a:r>
            </a:p>
          </p:txBody>
        </p:sp>
        <p:sp>
          <p:nvSpPr>
            <p:cNvPr id="81971" name="Rectangle 88"/>
            <p:cNvSpPr>
              <a:spLocks noChangeArrowheads="1"/>
            </p:cNvSpPr>
            <p:nvPr/>
          </p:nvSpPr>
          <p:spPr bwMode="auto">
            <a:xfrm>
              <a:off x="2403475" y="2249488"/>
              <a:ext cx="46968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2800" b="1">
                  <a:solidFill>
                    <a:srgbClr val="000000"/>
                  </a:solidFill>
                  <a:latin typeface="Kruti Dev 010" charset="0"/>
                </a:rPr>
                <a:t>:Fk</a:t>
              </a:r>
            </a:p>
          </p:txBody>
        </p:sp>
        <p:sp>
          <p:nvSpPr>
            <p:cNvPr id="131" name="Rectangle 99"/>
            <p:cNvSpPr>
              <a:spLocks noChangeArrowheads="1"/>
            </p:cNvSpPr>
            <p:nvPr/>
          </p:nvSpPr>
          <p:spPr bwMode="auto">
            <a:xfrm>
              <a:off x="6727825" y="641350"/>
              <a:ext cx="2706688" cy="625475"/>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3200" b="1" i="1" dirty="0">
                  <a:solidFill>
                    <a:srgbClr val="66FFFF"/>
                  </a:solidFill>
                  <a:latin typeface="Kruti Dev 010" pitchFamily="2" charset="0"/>
                </a:rPr>
                <a:t> </a:t>
              </a:r>
              <a:endParaRPr lang="en-US" sz="1400" b="1" u="sng" dirty="0">
                <a:solidFill>
                  <a:srgbClr val="66FFFF"/>
                </a:solidFill>
                <a:latin typeface="Kruti Dev 010" pitchFamily="2" charset="0"/>
              </a:endParaRPr>
            </a:p>
          </p:txBody>
        </p:sp>
        <p:sp>
          <p:nvSpPr>
            <p:cNvPr id="81973" name="Text Box 103"/>
            <p:cNvSpPr txBox="1">
              <a:spLocks noChangeArrowheads="1"/>
            </p:cNvSpPr>
            <p:nvPr/>
          </p:nvSpPr>
          <p:spPr bwMode="auto">
            <a:xfrm>
              <a:off x="9078913" y="7467600"/>
              <a:ext cx="2397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latin typeface="Kruti Dev 010" charset="0"/>
                </a:rPr>
                <a:t> </a:t>
              </a:r>
            </a:p>
          </p:txBody>
        </p:sp>
        <p:sp>
          <p:nvSpPr>
            <p:cNvPr id="81974" name="Text Box 104"/>
            <p:cNvSpPr txBox="1">
              <a:spLocks noChangeArrowheads="1"/>
            </p:cNvSpPr>
            <p:nvPr/>
          </p:nvSpPr>
          <p:spPr bwMode="auto">
            <a:xfrm>
              <a:off x="9015413" y="7348538"/>
              <a:ext cx="29367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latin typeface="Kruti Dev 010" charset="0"/>
                </a:rPr>
                <a:t>35</a:t>
              </a:r>
            </a:p>
          </p:txBody>
        </p:sp>
        <p:sp>
          <p:nvSpPr>
            <p:cNvPr id="134" name="Rectangle 110"/>
            <p:cNvSpPr>
              <a:spLocks noChangeArrowheads="1"/>
            </p:cNvSpPr>
            <p:nvPr/>
          </p:nvSpPr>
          <p:spPr bwMode="auto">
            <a:xfrm>
              <a:off x="6472238" y="555625"/>
              <a:ext cx="3101975" cy="558800"/>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2800" b="1" i="1" dirty="0">
                  <a:solidFill>
                    <a:schemeClr val="bg1"/>
                  </a:solidFill>
                  <a:latin typeface="Kruti Dev 010" pitchFamily="2" charset="0"/>
                </a:rPr>
                <a:t> </a:t>
              </a:r>
              <a:endParaRPr lang="en-US" b="1" u="sng" dirty="0">
                <a:solidFill>
                  <a:schemeClr val="bg1"/>
                </a:solidFill>
                <a:latin typeface="Kruti Dev 010" pitchFamily="2" charset="0"/>
              </a:endParaRPr>
            </a:p>
          </p:txBody>
        </p:sp>
        <p:sp>
          <p:nvSpPr>
            <p:cNvPr id="81976" name="Text Box 148"/>
            <p:cNvSpPr txBox="1">
              <a:spLocks noChangeArrowheads="1"/>
            </p:cNvSpPr>
            <p:nvPr/>
          </p:nvSpPr>
          <p:spPr bwMode="auto">
            <a:xfrm>
              <a:off x="9575800" y="7283450"/>
              <a:ext cx="3413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spcBef>
                  <a:spcPct val="50000"/>
                </a:spcBef>
              </a:pPr>
              <a:r>
                <a:rPr lang="en-US" sz="1600" b="1">
                  <a:latin typeface="Kruti Dev 010" charset="0"/>
                </a:rPr>
                <a:t>2</a:t>
              </a:r>
            </a:p>
          </p:txBody>
        </p:sp>
        <p:sp>
          <p:nvSpPr>
            <p:cNvPr id="142" name="AutoShape 154"/>
            <p:cNvSpPr>
              <a:spLocks noChangeArrowheads="1"/>
            </p:cNvSpPr>
            <p:nvPr/>
          </p:nvSpPr>
          <p:spPr bwMode="auto">
            <a:xfrm>
              <a:off x="5340350" y="6034088"/>
              <a:ext cx="4025900" cy="1281112"/>
            </a:xfrm>
            <a:prstGeom prst="roundRect">
              <a:avLst>
                <a:gd name="adj" fmla="val 16667"/>
              </a:avLst>
            </a:prstGeom>
            <a:noFill/>
            <a:ln w="57150">
              <a:solidFill>
                <a:schemeClr val="bg1"/>
              </a:solidFill>
              <a:round/>
              <a:headEnd/>
              <a:tailEnd/>
            </a:ln>
            <a:effectLst>
              <a:outerShdw blurRad="63500" dist="46662" dir="3284183" algn="ctr" rotWithShape="0">
                <a:schemeClr val="tx1">
                  <a:alpha val="74997"/>
                </a:schemeClr>
              </a:outerShdw>
            </a:effectLst>
            <a:extLst>
              <a:ext uri="{909E8E84-426E-40dd-AFC4-6F175D3DCCD1}">
                <a14:hiddenFill xmlns:a14="http://schemas.microsoft.com/office/drawing/2010/main">
                  <a:solidFill>
                    <a:srgbClr val="FFFFFF"/>
                  </a:solidFill>
                </a14:hiddenFill>
              </a:ext>
            </a:extLst>
          </p:spPr>
          <p:txBody>
            <a:bodyPr wrap="none" anchor="ctr"/>
            <a:lstStyle/>
            <a:p>
              <a:pPr>
                <a:defRPr/>
              </a:pPr>
              <a:endParaRPr lang="en-US" dirty="0">
                <a:latin typeface="Kruti Dev 010" pitchFamily="2" charset="0"/>
                <a:ea typeface="+mn-ea"/>
                <a:cs typeface="+mn-cs"/>
              </a:endParaRPr>
            </a:p>
          </p:txBody>
        </p:sp>
        <p:sp>
          <p:nvSpPr>
            <p:cNvPr id="81978" name="Text Box 156"/>
            <p:cNvSpPr txBox="1">
              <a:spLocks noChangeArrowheads="1"/>
            </p:cNvSpPr>
            <p:nvPr/>
          </p:nvSpPr>
          <p:spPr bwMode="auto">
            <a:xfrm rot="-5400000">
              <a:off x="-1208881" y="3404394"/>
              <a:ext cx="56149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2800" b="1">
                  <a:latin typeface="Kruti Dev 010" charset="0"/>
                </a:rPr>
                <a:t>bfrgkl ¼ƒ„½</a:t>
              </a:r>
              <a:endParaRPr lang="en-US" sz="2800">
                <a:latin typeface="Kruti Dev 010" charset="0"/>
              </a:endParaRPr>
            </a:p>
          </p:txBody>
        </p:sp>
        <p:grpSp>
          <p:nvGrpSpPr>
            <p:cNvPr id="81979" name="Group 82"/>
            <p:cNvGrpSpPr>
              <a:grpSpLocks/>
            </p:cNvGrpSpPr>
            <p:nvPr/>
          </p:nvGrpSpPr>
          <p:grpSpPr bwMode="auto">
            <a:xfrm>
              <a:off x="3251200" y="3009900"/>
              <a:ext cx="712788" cy="1658938"/>
              <a:chOff x="6153150" y="2946400"/>
              <a:chExt cx="901700" cy="1865313"/>
            </a:xfrm>
          </p:grpSpPr>
          <p:grpSp>
            <p:nvGrpSpPr>
              <p:cNvPr id="81986" name="Group 85"/>
              <p:cNvGrpSpPr>
                <a:grpSpLocks/>
              </p:cNvGrpSpPr>
              <p:nvPr/>
            </p:nvGrpSpPr>
            <p:grpSpPr bwMode="auto">
              <a:xfrm>
                <a:off x="6153150" y="3681413"/>
                <a:ext cx="901700" cy="947736"/>
                <a:chOff x="1557" y="1007"/>
                <a:chExt cx="2105" cy="1949"/>
              </a:xfrm>
            </p:grpSpPr>
            <p:grpSp>
              <p:nvGrpSpPr>
                <p:cNvPr id="81990" name="Group 87"/>
                <p:cNvGrpSpPr>
                  <a:grpSpLocks/>
                </p:cNvGrpSpPr>
                <p:nvPr/>
              </p:nvGrpSpPr>
              <p:grpSpPr bwMode="auto">
                <a:xfrm>
                  <a:off x="1557" y="1209"/>
                  <a:ext cx="2105" cy="1421"/>
                  <a:chOff x="578" y="2316"/>
                  <a:chExt cx="2105" cy="1421"/>
                </a:xfrm>
              </p:grpSpPr>
              <p:sp>
                <p:nvSpPr>
                  <p:cNvPr id="81996" name="Freeform 88" descr="Cork"/>
                  <p:cNvSpPr>
                    <a:spLocks/>
                  </p:cNvSpPr>
                  <p:nvPr/>
                </p:nvSpPr>
                <p:spPr bwMode="auto">
                  <a:xfrm>
                    <a:off x="633" y="2316"/>
                    <a:ext cx="2050" cy="256"/>
                  </a:xfrm>
                  <a:custGeom>
                    <a:avLst/>
                    <a:gdLst>
                      <a:gd name="T0" fmla="*/ 2147483647 w 592"/>
                      <a:gd name="T1" fmla="*/ 2147483647 h 90"/>
                      <a:gd name="T2" fmla="*/ 2147483647 w 592"/>
                      <a:gd name="T3" fmla="*/ 2147483647 h 90"/>
                      <a:gd name="T4" fmla="*/ 2147483647 w 592"/>
                      <a:gd name="T5" fmla="*/ 2147483647 h 90"/>
                      <a:gd name="T6" fmla="*/ 2147483647 w 592"/>
                      <a:gd name="T7" fmla="*/ 2147483647 h 90"/>
                      <a:gd name="T8" fmla="*/ 2147483647 w 592"/>
                      <a:gd name="T9" fmla="*/ 2147483647 h 90"/>
                      <a:gd name="T10" fmla="*/ 2147483647 w 592"/>
                      <a:gd name="T11" fmla="*/ 2147483647 h 90"/>
                      <a:gd name="T12" fmla="*/ 2147483647 w 592"/>
                      <a:gd name="T13" fmla="*/ 2147483647 h 90"/>
                      <a:gd name="T14" fmla="*/ 2147483647 w 592"/>
                      <a:gd name="T15" fmla="*/ 2147483647 h 90"/>
                      <a:gd name="T16" fmla="*/ 2147483647 w 592"/>
                      <a:gd name="T17" fmla="*/ 2147483647 h 90"/>
                      <a:gd name="T18" fmla="*/ 2147483647 w 592"/>
                      <a:gd name="T19" fmla="*/ 2147483647 h 90"/>
                      <a:gd name="T20" fmla="*/ 2147483647 w 592"/>
                      <a:gd name="T21" fmla="*/ 0 h 90"/>
                      <a:gd name="T22" fmla="*/ 2147483647 w 592"/>
                      <a:gd name="T23" fmla="*/ 2147483647 h 90"/>
                      <a:gd name="T24" fmla="*/ 2147483647 w 592"/>
                      <a:gd name="T25" fmla="*/ 2147483647 h 90"/>
                      <a:gd name="T26" fmla="*/ 2147483647 w 592"/>
                      <a:gd name="T27" fmla="*/ 2147483647 h 90"/>
                      <a:gd name="T28" fmla="*/ 2147483647 w 592"/>
                      <a:gd name="T29" fmla="*/ 2147483647 h 90"/>
                      <a:gd name="T30" fmla="*/ 2147483647 w 592"/>
                      <a:gd name="T31" fmla="*/ 2147483647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2"/>
                      <a:gd name="T49" fmla="*/ 0 h 90"/>
                      <a:gd name="T50" fmla="*/ 592 w 592"/>
                      <a:gd name="T51" fmla="*/ 90 h 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2" h="90">
                        <a:moveTo>
                          <a:pt x="8" y="90"/>
                        </a:moveTo>
                        <a:cubicBezTo>
                          <a:pt x="0" y="78"/>
                          <a:pt x="10" y="51"/>
                          <a:pt x="22" y="44"/>
                        </a:cubicBezTo>
                        <a:cubicBezTo>
                          <a:pt x="27" y="35"/>
                          <a:pt x="23" y="39"/>
                          <a:pt x="34" y="36"/>
                        </a:cubicBezTo>
                        <a:cubicBezTo>
                          <a:pt x="38" y="34"/>
                          <a:pt x="46" y="32"/>
                          <a:pt x="46" y="32"/>
                        </a:cubicBezTo>
                        <a:cubicBezTo>
                          <a:pt x="72" y="33"/>
                          <a:pt x="84" y="35"/>
                          <a:pt x="112" y="34"/>
                        </a:cubicBezTo>
                        <a:cubicBezTo>
                          <a:pt x="125" y="35"/>
                          <a:pt x="138" y="38"/>
                          <a:pt x="152" y="40"/>
                        </a:cubicBezTo>
                        <a:cubicBezTo>
                          <a:pt x="158" y="42"/>
                          <a:pt x="170" y="46"/>
                          <a:pt x="170" y="46"/>
                        </a:cubicBezTo>
                        <a:cubicBezTo>
                          <a:pt x="192" y="42"/>
                          <a:pt x="215" y="46"/>
                          <a:pt x="238" y="52"/>
                        </a:cubicBezTo>
                        <a:cubicBezTo>
                          <a:pt x="271" y="50"/>
                          <a:pt x="304" y="47"/>
                          <a:pt x="338" y="44"/>
                        </a:cubicBezTo>
                        <a:cubicBezTo>
                          <a:pt x="381" y="33"/>
                          <a:pt x="427" y="24"/>
                          <a:pt x="472" y="16"/>
                        </a:cubicBezTo>
                        <a:cubicBezTo>
                          <a:pt x="488" y="12"/>
                          <a:pt x="503" y="4"/>
                          <a:pt x="520" y="0"/>
                        </a:cubicBezTo>
                        <a:cubicBezTo>
                          <a:pt x="537" y="0"/>
                          <a:pt x="554" y="0"/>
                          <a:pt x="572" y="2"/>
                        </a:cubicBezTo>
                        <a:cubicBezTo>
                          <a:pt x="582" y="3"/>
                          <a:pt x="587" y="21"/>
                          <a:pt x="590" y="30"/>
                        </a:cubicBezTo>
                        <a:cubicBezTo>
                          <a:pt x="590" y="32"/>
                          <a:pt x="592" y="36"/>
                          <a:pt x="592" y="36"/>
                        </a:cubicBezTo>
                        <a:cubicBezTo>
                          <a:pt x="588" y="45"/>
                          <a:pt x="589" y="52"/>
                          <a:pt x="582" y="60"/>
                        </a:cubicBezTo>
                        <a:cubicBezTo>
                          <a:pt x="579" y="67"/>
                          <a:pt x="577" y="66"/>
                          <a:pt x="584" y="66"/>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81997" name="Freeform 89" descr="Cork"/>
                  <p:cNvSpPr>
                    <a:spLocks/>
                  </p:cNvSpPr>
                  <p:nvPr/>
                </p:nvSpPr>
                <p:spPr bwMode="auto">
                  <a:xfrm>
                    <a:off x="578" y="2506"/>
                    <a:ext cx="2074" cy="1231"/>
                  </a:xfrm>
                  <a:custGeom>
                    <a:avLst/>
                    <a:gdLst>
                      <a:gd name="T0" fmla="*/ 2147483647 w 599"/>
                      <a:gd name="T1" fmla="*/ 0 h 432"/>
                      <a:gd name="T2" fmla="*/ 2147483647 w 599"/>
                      <a:gd name="T3" fmla="*/ 2147483647 h 432"/>
                      <a:gd name="T4" fmla="*/ 2147483647 w 599"/>
                      <a:gd name="T5" fmla="*/ 2147483647 h 432"/>
                      <a:gd name="T6" fmla="*/ 2147483647 w 599"/>
                      <a:gd name="T7" fmla="*/ 2147483647 h 432"/>
                      <a:gd name="T8" fmla="*/ 2147483647 w 599"/>
                      <a:gd name="T9" fmla="*/ 2147483647 h 432"/>
                      <a:gd name="T10" fmla="*/ 2147483647 w 599"/>
                      <a:gd name="T11" fmla="*/ 2147483647 h 432"/>
                      <a:gd name="T12" fmla="*/ 2147483647 w 599"/>
                      <a:gd name="T13" fmla="*/ 2147483647 h 432"/>
                      <a:gd name="T14" fmla="*/ 2147483647 w 599"/>
                      <a:gd name="T15" fmla="*/ 2147483647 h 432"/>
                      <a:gd name="T16" fmla="*/ 2147483647 w 599"/>
                      <a:gd name="T17" fmla="*/ 2147483647 h 432"/>
                      <a:gd name="T18" fmla="*/ 2147483647 w 599"/>
                      <a:gd name="T19" fmla="*/ 2147483647 h 432"/>
                      <a:gd name="T20" fmla="*/ 2147483647 w 599"/>
                      <a:gd name="T21" fmla="*/ 2147483647 h 432"/>
                      <a:gd name="T22" fmla="*/ 2147483647 w 599"/>
                      <a:gd name="T23" fmla="*/ 2147483647 h 432"/>
                      <a:gd name="T24" fmla="*/ 2147483647 w 599"/>
                      <a:gd name="T25" fmla="*/ 2147483647 h 432"/>
                      <a:gd name="T26" fmla="*/ 2147483647 w 599"/>
                      <a:gd name="T27" fmla="*/ 2147483647 h 432"/>
                      <a:gd name="T28" fmla="*/ 2147483647 w 599"/>
                      <a:gd name="T29" fmla="*/ 2147483647 h 432"/>
                      <a:gd name="T30" fmla="*/ 2147483647 w 599"/>
                      <a:gd name="T31" fmla="*/ 2147483647 h 432"/>
                      <a:gd name="T32" fmla="*/ 2147483647 w 599"/>
                      <a:gd name="T33" fmla="*/ 2147483647 h 432"/>
                      <a:gd name="T34" fmla="*/ 2147483647 w 599"/>
                      <a:gd name="T35" fmla="*/ 2147483647 h 432"/>
                      <a:gd name="T36" fmla="*/ 2147483647 w 599"/>
                      <a:gd name="T37" fmla="*/ 2147483647 h 432"/>
                      <a:gd name="T38" fmla="*/ 2147483647 w 599"/>
                      <a:gd name="T39" fmla="*/ 2147483647 h 432"/>
                      <a:gd name="T40" fmla="*/ 2147483647 w 599"/>
                      <a:gd name="T41" fmla="*/ 2147483647 h 432"/>
                      <a:gd name="T42" fmla="*/ 2147483647 w 599"/>
                      <a:gd name="T43" fmla="*/ 2147483647 h 432"/>
                      <a:gd name="T44" fmla="*/ 2147483647 w 599"/>
                      <a:gd name="T45" fmla="*/ 2147483647 h 432"/>
                      <a:gd name="T46" fmla="*/ 2147483647 w 599"/>
                      <a:gd name="T47" fmla="*/ 2147483647 h 432"/>
                      <a:gd name="T48" fmla="*/ 2147483647 w 599"/>
                      <a:gd name="T49" fmla="*/ 2147483647 h 432"/>
                      <a:gd name="T50" fmla="*/ 2147483647 w 599"/>
                      <a:gd name="T51" fmla="*/ 2147483647 h 432"/>
                      <a:gd name="T52" fmla="*/ 2147483647 w 599"/>
                      <a:gd name="T53" fmla="*/ 2147483647 h 432"/>
                      <a:gd name="T54" fmla="*/ 2147483647 w 599"/>
                      <a:gd name="T55" fmla="*/ 2147483647 h 432"/>
                      <a:gd name="T56" fmla="*/ 2147483647 w 599"/>
                      <a:gd name="T57" fmla="*/ 2147483647 h 432"/>
                      <a:gd name="T58" fmla="*/ 2147483647 w 599"/>
                      <a:gd name="T59" fmla="*/ 2147483647 h 432"/>
                      <a:gd name="T60" fmla="*/ 2147483647 w 599"/>
                      <a:gd name="T61" fmla="*/ 2147483647 h 4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99"/>
                      <a:gd name="T94" fmla="*/ 0 h 432"/>
                      <a:gd name="T95" fmla="*/ 599 w 599"/>
                      <a:gd name="T96" fmla="*/ 432 h 4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99" h="432">
                        <a:moveTo>
                          <a:pt x="599" y="0"/>
                        </a:moveTo>
                        <a:cubicBezTo>
                          <a:pt x="597" y="2"/>
                          <a:pt x="596" y="4"/>
                          <a:pt x="595" y="6"/>
                        </a:cubicBezTo>
                        <a:cubicBezTo>
                          <a:pt x="593" y="7"/>
                          <a:pt x="590" y="8"/>
                          <a:pt x="589" y="10"/>
                        </a:cubicBezTo>
                        <a:cubicBezTo>
                          <a:pt x="587" y="11"/>
                          <a:pt x="585" y="23"/>
                          <a:pt x="585" y="24"/>
                        </a:cubicBezTo>
                        <a:cubicBezTo>
                          <a:pt x="575" y="45"/>
                          <a:pt x="570" y="72"/>
                          <a:pt x="557" y="92"/>
                        </a:cubicBezTo>
                        <a:cubicBezTo>
                          <a:pt x="551" y="130"/>
                          <a:pt x="537" y="171"/>
                          <a:pt x="525" y="208"/>
                        </a:cubicBezTo>
                        <a:cubicBezTo>
                          <a:pt x="523" y="228"/>
                          <a:pt x="519" y="246"/>
                          <a:pt x="515" y="266"/>
                        </a:cubicBezTo>
                        <a:cubicBezTo>
                          <a:pt x="511" y="294"/>
                          <a:pt x="511" y="322"/>
                          <a:pt x="505" y="350"/>
                        </a:cubicBezTo>
                        <a:cubicBezTo>
                          <a:pt x="503" y="368"/>
                          <a:pt x="503" y="385"/>
                          <a:pt x="495" y="402"/>
                        </a:cubicBezTo>
                        <a:cubicBezTo>
                          <a:pt x="492" y="416"/>
                          <a:pt x="474" y="420"/>
                          <a:pt x="461" y="422"/>
                        </a:cubicBezTo>
                        <a:cubicBezTo>
                          <a:pt x="440" y="416"/>
                          <a:pt x="450" y="419"/>
                          <a:pt x="433" y="414"/>
                        </a:cubicBezTo>
                        <a:cubicBezTo>
                          <a:pt x="429" y="412"/>
                          <a:pt x="421" y="410"/>
                          <a:pt x="421" y="410"/>
                        </a:cubicBezTo>
                        <a:cubicBezTo>
                          <a:pt x="410" y="394"/>
                          <a:pt x="414" y="367"/>
                          <a:pt x="425" y="352"/>
                        </a:cubicBezTo>
                        <a:cubicBezTo>
                          <a:pt x="426" y="347"/>
                          <a:pt x="431" y="342"/>
                          <a:pt x="431" y="338"/>
                        </a:cubicBezTo>
                        <a:cubicBezTo>
                          <a:pt x="429" y="328"/>
                          <a:pt x="405" y="328"/>
                          <a:pt x="405" y="328"/>
                        </a:cubicBezTo>
                        <a:cubicBezTo>
                          <a:pt x="392" y="315"/>
                          <a:pt x="365" y="319"/>
                          <a:pt x="347" y="316"/>
                        </a:cubicBezTo>
                        <a:cubicBezTo>
                          <a:pt x="268" y="322"/>
                          <a:pt x="188" y="334"/>
                          <a:pt x="113" y="360"/>
                        </a:cubicBezTo>
                        <a:cubicBezTo>
                          <a:pt x="101" y="377"/>
                          <a:pt x="116" y="356"/>
                          <a:pt x="103" y="368"/>
                        </a:cubicBezTo>
                        <a:cubicBezTo>
                          <a:pt x="99" y="370"/>
                          <a:pt x="90" y="387"/>
                          <a:pt x="87" y="392"/>
                        </a:cubicBezTo>
                        <a:cubicBezTo>
                          <a:pt x="94" y="431"/>
                          <a:pt x="75" y="417"/>
                          <a:pt x="53" y="432"/>
                        </a:cubicBezTo>
                        <a:cubicBezTo>
                          <a:pt x="44" y="429"/>
                          <a:pt x="36" y="426"/>
                          <a:pt x="29" y="422"/>
                        </a:cubicBezTo>
                        <a:cubicBezTo>
                          <a:pt x="24" y="419"/>
                          <a:pt x="17" y="414"/>
                          <a:pt x="17" y="414"/>
                        </a:cubicBezTo>
                        <a:cubicBezTo>
                          <a:pt x="12" y="399"/>
                          <a:pt x="16" y="404"/>
                          <a:pt x="7" y="398"/>
                        </a:cubicBezTo>
                        <a:cubicBezTo>
                          <a:pt x="0" y="388"/>
                          <a:pt x="5" y="380"/>
                          <a:pt x="11" y="372"/>
                        </a:cubicBezTo>
                        <a:cubicBezTo>
                          <a:pt x="8" y="357"/>
                          <a:pt x="13" y="347"/>
                          <a:pt x="17" y="334"/>
                        </a:cubicBezTo>
                        <a:cubicBezTo>
                          <a:pt x="19" y="311"/>
                          <a:pt x="19" y="283"/>
                          <a:pt x="27" y="262"/>
                        </a:cubicBezTo>
                        <a:cubicBezTo>
                          <a:pt x="28" y="237"/>
                          <a:pt x="32" y="212"/>
                          <a:pt x="29" y="188"/>
                        </a:cubicBezTo>
                        <a:cubicBezTo>
                          <a:pt x="31" y="167"/>
                          <a:pt x="27" y="146"/>
                          <a:pt x="31" y="126"/>
                        </a:cubicBezTo>
                        <a:cubicBezTo>
                          <a:pt x="29" y="108"/>
                          <a:pt x="27" y="99"/>
                          <a:pt x="29" y="82"/>
                        </a:cubicBezTo>
                        <a:cubicBezTo>
                          <a:pt x="26" y="64"/>
                          <a:pt x="23" y="47"/>
                          <a:pt x="21" y="30"/>
                        </a:cubicBezTo>
                        <a:cubicBezTo>
                          <a:pt x="23" y="10"/>
                          <a:pt x="28" y="9"/>
                          <a:pt x="19" y="14"/>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grpSp>
            <p:sp>
              <p:nvSpPr>
                <p:cNvPr id="81991" name="Freeform 91"/>
                <p:cNvSpPr>
                  <a:spLocks/>
                </p:cNvSpPr>
                <p:nvPr/>
              </p:nvSpPr>
              <p:spPr bwMode="auto">
                <a:xfrm>
                  <a:off x="1616" y="2649"/>
                  <a:ext cx="88" cy="277"/>
                </a:xfrm>
                <a:custGeom>
                  <a:avLst/>
                  <a:gdLst>
                    <a:gd name="T0" fmla="*/ 218 w 85"/>
                    <a:gd name="T1" fmla="*/ 3 h 318"/>
                    <a:gd name="T2" fmla="*/ 190 w 85"/>
                    <a:gd name="T3" fmla="*/ 3 h 318"/>
                    <a:gd name="T4" fmla="*/ 144 w 85"/>
                    <a:gd name="T5" fmla="*/ 3 h 318"/>
                    <a:gd name="T6" fmla="*/ 165 w 85"/>
                    <a:gd name="T7" fmla="*/ 3 h 318"/>
                    <a:gd name="T8" fmla="*/ 190 w 85"/>
                    <a:gd name="T9" fmla="*/ 3 h 318"/>
                    <a:gd name="T10" fmla="*/ 113 w 85"/>
                    <a:gd name="T11" fmla="*/ 3 h 318"/>
                    <a:gd name="T12" fmla="*/ 113 w 85"/>
                    <a:gd name="T13" fmla="*/ 3 h 318"/>
                    <a:gd name="T14" fmla="*/ 144 w 85"/>
                    <a:gd name="T15" fmla="*/ 3 h 318"/>
                    <a:gd name="T16" fmla="*/ 86 w 85"/>
                    <a:gd name="T17" fmla="*/ 3 h 318"/>
                    <a:gd name="T18" fmla="*/ 113 w 85"/>
                    <a:gd name="T19" fmla="*/ 3 h 318"/>
                    <a:gd name="T20" fmla="*/ 144 w 85"/>
                    <a:gd name="T21" fmla="*/ 3 h 318"/>
                    <a:gd name="T22" fmla="*/ 113 w 85"/>
                    <a:gd name="T23" fmla="*/ 3 h 318"/>
                    <a:gd name="T24" fmla="*/ 144 w 85"/>
                    <a:gd name="T25" fmla="*/ 3 h 318"/>
                    <a:gd name="T26" fmla="*/ 113 w 85"/>
                    <a:gd name="T27" fmla="*/ 3 h 318"/>
                    <a:gd name="T28" fmla="*/ 144 w 85"/>
                    <a:gd name="T29" fmla="*/ 3 h 318"/>
                    <a:gd name="T30" fmla="*/ 165 w 85"/>
                    <a:gd name="T31" fmla="*/ 3 h 318"/>
                    <a:gd name="T32" fmla="*/ 218 w 85"/>
                    <a:gd name="T33" fmla="*/ 3 h 318"/>
                    <a:gd name="T34" fmla="*/ 241 w 85"/>
                    <a:gd name="T35" fmla="*/ 3 h 318"/>
                    <a:gd name="T36" fmla="*/ 218 w 85"/>
                    <a:gd name="T37" fmla="*/ 3 h 318"/>
                    <a:gd name="T38" fmla="*/ 190 w 85"/>
                    <a:gd name="T39" fmla="*/ 3 h 318"/>
                    <a:gd name="T40" fmla="*/ 165 w 85"/>
                    <a:gd name="T41" fmla="*/ 3 h 318"/>
                    <a:gd name="T42" fmla="*/ 113 w 85"/>
                    <a:gd name="T43" fmla="*/ 3 h 318"/>
                    <a:gd name="T44" fmla="*/ 86 w 85"/>
                    <a:gd name="T45" fmla="*/ 3 h 318"/>
                    <a:gd name="T46" fmla="*/ 65 w 85"/>
                    <a:gd name="T47" fmla="*/ 3 h 318"/>
                    <a:gd name="T48" fmla="*/ 5 w 85"/>
                    <a:gd name="T49" fmla="*/ 3 h 318"/>
                    <a:gd name="T50" fmla="*/ 113 w 85"/>
                    <a:gd name="T51" fmla="*/ 3 h 318"/>
                    <a:gd name="T52" fmla="*/ 190 w 85"/>
                    <a:gd name="T53" fmla="*/ 3 h 318"/>
                    <a:gd name="T54" fmla="*/ 218 w 85"/>
                    <a:gd name="T55" fmla="*/ 3 h 318"/>
                    <a:gd name="T56" fmla="*/ 190 w 85"/>
                    <a:gd name="T57" fmla="*/ 3 h 318"/>
                    <a:gd name="T58" fmla="*/ 190 w 85"/>
                    <a:gd name="T59" fmla="*/ 3 h 318"/>
                    <a:gd name="T60" fmla="*/ 144 w 85"/>
                    <a:gd name="T61" fmla="*/ 3 h 318"/>
                    <a:gd name="T62" fmla="*/ 65 w 85"/>
                    <a:gd name="T63" fmla="*/ 3 h 318"/>
                    <a:gd name="T64" fmla="*/ 113 w 85"/>
                    <a:gd name="T65" fmla="*/ 3 h 318"/>
                    <a:gd name="T66" fmla="*/ 165 w 85"/>
                    <a:gd name="T67" fmla="*/ 3 h 318"/>
                    <a:gd name="T68" fmla="*/ 218 w 85"/>
                    <a:gd name="T69" fmla="*/ 3 h 3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318"/>
                    <a:gd name="T107" fmla="*/ 85 w 85"/>
                    <a:gd name="T108" fmla="*/ 318 h 3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318">
                      <a:moveTo>
                        <a:pt x="72" y="153"/>
                      </a:moveTo>
                      <a:cubicBezTo>
                        <a:pt x="69" y="125"/>
                        <a:pt x="70" y="96"/>
                        <a:pt x="64" y="69"/>
                      </a:cubicBezTo>
                      <a:cubicBezTo>
                        <a:pt x="61" y="58"/>
                        <a:pt x="57" y="43"/>
                        <a:pt x="47" y="43"/>
                      </a:cubicBezTo>
                      <a:cubicBezTo>
                        <a:pt x="37" y="43"/>
                        <a:pt x="55" y="69"/>
                        <a:pt x="55" y="69"/>
                      </a:cubicBezTo>
                      <a:cubicBezTo>
                        <a:pt x="58" y="55"/>
                        <a:pt x="67" y="40"/>
                        <a:pt x="64" y="27"/>
                      </a:cubicBezTo>
                      <a:cubicBezTo>
                        <a:pt x="61" y="17"/>
                        <a:pt x="41" y="0"/>
                        <a:pt x="38" y="10"/>
                      </a:cubicBezTo>
                      <a:cubicBezTo>
                        <a:pt x="30" y="27"/>
                        <a:pt x="61" y="111"/>
                        <a:pt x="38" y="43"/>
                      </a:cubicBezTo>
                      <a:cubicBezTo>
                        <a:pt x="46" y="96"/>
                        <a:pt x="56" y="134"/>
                        <a:pt x="47" y="187"/>
                      </a:cubicBezTo>
                      <a:cubicBezTo>
                        <a:pt x="41" y="178"/>
                        <a:pt x="31" y="171"/>
                        <a:pt x="30" y="161"/>
                      </a:cubicBezTo>
                      <a:cubicBezTo>
                        <a:pt x="28" y="149"/>
                        <a:pt x="26" y="128"/>
                        <a:pt x="38" y="128"/>
                      </a:cubicBezTo>
                      <a:cubicBezTo>
                        <a:pt x="49" y="128"/>
                        <a:pt x="47" y="172"/>
                        <a:pt x="47" y="161"/>
                      </a:cubicBezTo>
                      <a:cubicBezTo>
                        <a:pt x="47" y="141"/>
                        <a:pt x="38" y="121"/>
                        <a:pt x="38" y="102"/>
                      </a:cubicBezTo>
                      <a:cubicBezTo>
                        <a:pt x="38" y="84"/>
                        <a:pt x="47" y="135"/>
                        <a:pt x="47" y="153"/>
                      </a:cubicBezTo>
                      <a:cubicBezTo>
                        <a:pt x="47" y="164"/>
                        <a:pt x="38" y="130"/>
                        <a:pt x="38" y="119"/>
                      </a:cubicBezTo>
                      <a:cubicBezTo>
                        <a:pt x="38" y="110"/>
                        <a:pt x="44" y="135"/>
                        <a:pt x="47" y="144"/>
                      </a:cubicBezTo>
                      <a:cubicBezTo>
                        <a:pt x="49" y="152"/>
                        <a:pt x="52" y="161"/>
                        <a:pt x="55" y="170"/>
                      </a:cubicBezTo>
                      <a:cubicBezTo>
                        <a:pt x="73" y="83"/>
                        <a:pt x="55" y="148"/>
                        <a:pt x="72" y="203"/>
                      </a:cubicBezTo>
                      <a:cubicBezTo>
                        <a:pt x="74" y="211"/>
                        <a:pt x="77" y="220"/>
                        <a:pt x="80" y="229"/>
                      </a:cubicBezTo>
                      <a:cubicBezTo>
                        <a:pt x="77" y="245"/>
                        <a:pt x="85" y="269"/>
                        <a:pt x="72" y="279"/>
                      </a:cubicBezTo>
                      <a:cubicBezTo>
                        <a:pt x="66" y="282"/>
                        <a:pt x="39" y="202"/>
                        <a:pt x="64" y="271"/>
                      </a:cubicBezTo>
                      <a:cubicBezTo>
                        <a:pt x="61" y="285"/>
                        <a:pt x="66" y="305"/>
                        <a:pt x="55" y="313"/>
                      </a:cubicBezTo>
                      <a:cubicBezTo>
                        <a:pt x="46" y="318"/>
                        <a:pt x="40" y="297"/>
                        <a:pt x="38" y="288"/>
                      </a:cubicBezTo>
                      <a:cubicBezTo>
                        <a:pt x="31" y="260"/>
                        <a:pt x="32" y="231"/>
                        <a:pt x="30" y="203"/>
                      </a:cubicBezTo>
                      <a:cubicBezTo>
                        <a:pt x="27" y="217"/>
                        <a:pt x="35" y="241"/>
                        <a:pt x="22" y="246"/>
                      </a:cubicBezTo>
                      <a:cubicBezTo>
                        <a:pt x="10" y="250"/>
                        <a:pt x="6" y="224"/>
                        <a:pt x="5" y="212"/>
                      </a:cubicBezTo>
                      <a:cubicBezTo>
                        <a:pt x="0" y="173"/>
                        <a:pt x="15" y="167"/>
                        <a:pt x="38" y="144"/>
                      </a:cubicBezTo>
                      <a:cubicBezTo>
                        <a:pt x="46" y="152"/>
                        <a:pt x="58" y="158"/>
                        <a:pt x="64" y="170"/>
                      </a:cubicBezTo>
                      <a:cubicBezTo>
                        <a:pt x="70" y="185"/>
                        <a:pt x="72" y="203"/>
                        <a:pt x="72" y="220"/>
                      </a:cubicBezTo>
                      <a:cubicBezTo>
                        <a:pt x="72" y="231"/>
                        <a:pt x="66" y="198"/>
                        <a:pt x="64" y="187"/>
                      </a:cubicBezTo>
                      <a:cubicBezTo>
                        <a:pt x="78" y="124"/>
                        <a:pt x="84" y="73"/>
                        <a:pt x="64" y="10"/>
                      </a:cubicBezTo>
                      <a:cubicBezTo>
                        <a:pt x="58" y="18"/>
                        <a:pt x="54" y="28"/>
                        <a:pt x="47" y="35"/>
                      </a:cubicBezTo>
                      <a:cubicBezTo>
                        <a:pt x="40" y="40"/>
                        <a:pt x="23" y="34"/>
                        <a:pt x="22" y="43"/>
                      </a:cubicBezTo>
                      <a:cubicBezTo>
                        <a:pt x="19" y="60"/>
                        <a:pt x="38" y="94"/>
                        <a:pt x="38" y="94"/>
                      </a:cubicBezTo>
                      <a:cubicBezTo>
                        <a:pt x="57" y="39"/>
                        <a:pt x="38" y="80"/>
                        <a:pt x="55" y="136"/>
                      </a:cubicBezTo>
                      <a:cubicBezTo>
                        <a:pt x="57" y="143"/>
                        <a:pt x="66" y="147"/>
                        <a:pt x="72" y="153"/>
                      </a:cubicBezTo>
                      <a:close/>
                    </a:path>
                  </a:pathLst>
                </a:custGeom>
                <a:solidFill>
                  <a:schemeClr val="bg2"/>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81992" name="Freeform 92"/>
                <p:cNvSpPr>
                  <a:spLocks/>
                </p:cNvSpPr>
                <p:nvPr/>
              </p:nvSpPr>
              <p:spPr bwMode="auto">
                <a:xfrm>
                  <a:off x="1635" y="2647"/>
                  <a:ext cx="109" cy="309"/>
                </a:xfrm>
                <a:custGeom>
                  <a:avLst/>
                  <a:gdLst>
                    <a:gd name="T0" fmla="*/ 1 w 105"/>
                    <a:gd name="T1" fmla="*/ 0 h 354"/>
                    <a:gd name="T2" fmla="*/ 306 w 105"/>
                    <a:gd name="T3" fmla="*/ 3 h 354"/>
                    <a:gd name="T4" fmla="*/ 240 w 105"/>
                    <a:gd name="T5" fmla="*/ 3 h 354"/>
                    <a:gd name="T6" fmla="*/ 276 w 105"/>
                    <a:gd name="T7" fmla="*/ 3 h 354"/>
                    <a:gd name="T8" fmla="*/ 276 w 105"/>
                    <a:gd name="T9" fmla="*/ 3 h 354"/>
                    <a:gd name="T10" fmla="*/ 321 w 105"/>
                    <a:gd name="T11" fmla="*/ 3 h 354"/>
                    <a:gd name="T12" fmla="*/ 321 w 105"/>
                    <a:gd name="T13" fmla="*/ 3 h 354"/>
                    <a:gd name="T14" fmla="*/ 276 w 105"/>
                    <a:gd name="T15" fmla="*/ 4 h 354"/>
                    <a:gd name="T16" fmla="*/ 227 w 105"/>
                    <a:gd name="T17" fmla="*/ 4 h 354"/>
                    <a:gd name="T18" fmla="*/ 52 w 105"/>
                    <a:gd name="T19" fmla="*/ 3 h 354"/>
                    <a:gd name="T20" fmla="*/ 12 w 105"/>
                    <a:gd name="T21" fmla="*/ 3 h 354"/>
                    <a:gd name="T22" fmla="*/ 52 w 105"/>
                    <a:gd name="T23" fmla="*/ 3 h 354"/>
                    <a:gd name="T24" fmla="*/ 9 w 105"/>
                    <a:gd name="T25" fmla="*/ 3 h 354"/>
                    <a:gd name="T26" fmla="*/ 64 w 105"/>
                    <a:gd name="T27" fmla="*/ 3 h 354"/>
                    <a:gd name="T28" fmla="*/ 6 w 105"/>
                    <a:gd name="T29" fmla="*/ 3 h 354"/>
                    <a:gd name="T30" fmla="*/ 1 w 105"/>
                    <a:gd name="T31" fmla="*/ 0 h 3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5"/>
                    <a:gd name="T49" fmla="*/ 0 h 354"/>
                    <a:gd name="T50" fmla="*/ 105 w 105"/>
                    <a:gd name="T51" fmla="*/ 354 h 3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5" h="354">
                      <a:moveTo>
                        <a:pt x="1" y="0"/>
                      </a:moveTo>
                      <a:cubicBezTo>
                        <a:pt x="19" y="11"/>
                        <a:pt x="67" y="3"/>
                        <a:pt x="92" y="5"/>
                      </a:cubicBezTo>
                      <a:cubicBezTo>
                        <a:pt x="87" y="16"/>
                        <a:pt x="83" y="22"/>
                        <a:pt x="73" y="29"/>
                      </a:cubicBezTo>
                      <a:cubicBezTo>
                        <a:pt x="76" y="39"/>
                        <a:pt x="80" y="50"/>
                        <a:pt x="84" y="61"/>
                      </a:cubicBezTo>
                      <a:cubicBezTo>
                        <a:pt x="80" y="89"/>
                        <a:pt x="73" y="118"/>
                        <a:pt x="84" y="146"/>
                      </a:cubicBezTo>
                      <a:cubicBezTo>
                        <a:pt x="86" y="158"/>
                        <a:pt x="89" y="158"/>
                        <a:pt x="97" y="168"/>
                      </a:cubicBezTo>
                      <a:cubicBezTo>
                        <a:pt x="101" y="194"/>
                        <a:pt x="99" y="212"/>
                        <a:pt x="97" y="240"/>
                      </a:cubicBezTo>
                      <a:cubicBezTo>
                        <a:pt x="103" y="261"/>
                        <a:pt x="105" y="319"/>
                        <a:pt x="84" y="336"/>
                      </a:cubicBezTo>
                      <a:cubicBezTo>
                        <a:pt x="80" y="347"/>
                        <a:pt x="79" y="351"/>
                        <a:pt x="68" y="354"/>
                      </a:cubicBezTo>
                      <a:cubicBezTo>
                        <a:pt x="38" y="351"/>
                        <a:pt x="24" y="348"/>
                        <a:pt x="14" y="320"/>
                      </a:cubicBezTo>
                      <a:cubicBezTo>
                        <a:pt x="12" y="307"/>
                        <a:pt x="7" y="294"/>
                        <a:pt x="12" y="282"/>
                      </a:cubicBezTo>
                      <a:cubicBezTo>
                        <a:pt x="7" y="269"/>
                        <a:pt x="10" y="257"/>
                        <a:pt x="14" y="245"/>
                      </a:cubicBezTo>
                      <a:cubicBezTo>
                        <a:pt x="2" y="199"/>
                        <a:pt x="13" y="146"/>
                        <a:pt x="9" y="98"/>
                      </a:cubicBezTo>
                      <a:cubicBezTo>
                        <a:pt x="11" y="79"/>
                        <a:pt x="13" y="62"/>
                        <a:pt x="20" y="45"/>
                      </a:cubicBezTo>
                      <a:cubicBezTo>
                        <a:pt x="17" y="29"/>
                        <a:pt x="20" y="18"/>
                        <a:pt x="6" y="13"/>
                      </a:cubicBezTo>
                      <a:cubicBezTo>
                        <a:pt x="0" y="3"/>
                        <a:pt x="1" y="8"/>
                        <a:pt x="1" y="0"/>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81993" name="Freeform 93"/>
                <p:cNvSpPr>
                  <a:spLocks/>
                </p:cNvSpPr>
                <p:nvPr/>
              </p:nvSpPr>
              <p:spPr bwMode="auto">
                <a:xfrm>
                  <a:off x="3008" y="2583"/>
                  <a:ext cx="155" cy="328"/>
                </a:xfrm>
                <a:custGeom>
                  <a:avLst/>
                  <a:gdLst>
                    <a:gd name="T0" fmla="*/ 496 w 149"/>
                    <a:gd name="T1" fmla="*/ 3 h 376"/>
                    <a:gd name="T2" fmla="*/ 472 w 149"/>
                    <a:gd name="T3" fmla="*/ 3 h 376"/>
                    <a:gd name="T4" fmla="*/ 438 w 149"/>
                    <a:gd name="T5" fmla="*/ 3 h 376"/>
                    <a:gd name="T6" fmla="*/ 432 w 149"/>
                    <a:gd name="T7" fmla="*/ 3 h 376"/>
                    <a:gd name="T8" fmla="*/ 369 w 149"/>
                    <a:gd name="T9" fmla="*/ 3 h 376"/>
                    <a:gd name="T10" fmla="*/ 291 w 149"/>
                    <a:gd name="T11" fmla="*/ 3 h 376"/>
                    <a:gd name="T12" fmla="*/ 234 w 149"/>
                    <a:gd name="T13" fmla="*/ 4 h 376"/>
                    <a:gd name="T14" fmla="*/ 196 w 149"/>
                    <a:gd name="T15" fmla="*/ 4 h 376"/>
                    <a:gd name="T16" fmla="*/ 62 w 149"/>
                    <a:gd name="T17" fmla="*/ 4 h 376"/>
                    <a:gd name="T18" fmla="*/ 2 w 149"/>
                    <a:gd name="T19" fmla="*/ 4 h 376"/>
                    <a:gd name="T20" fmla="*/ 5 w 149"/>
                    <a:gd name="T21" fmla="*/ 3 h 376"/>
                    <a:gd name="T22" fmla="*/ 8 w 149"/>
                    <a:gd name="T23" fmla="*/ 3 h 376"/>
                    <a:gd name="T24" fmla="*/ 70 w 149"/>
                    <a:gd name="T25" fmla="*/ 3 h 376"/>
                    <a:gd name="T26" fmla="*/ 117 w 149"/>
                    <a:gd name="T27" fmla="*/ 3 h 376"/>
                    <a:gd name="T28" fmla="*/ 149 w 149"/>
                    <a:gd name="T29" fmla="*/ 3 h 376"/>
                    <a:gd name="T30" fmla="*/ 283 w 149"/>
                    <a:gd name="T31" fmla="*/ 3 h 376"/>
                    <a:gd name="T32" fmla="*/ 432 w 149"/>
                    <a:gd name="T33" fmla="*/ 3 h 376"/>
                    <a:gd name="T34" fmla="*/ 496 w 149"/>
                    <a:gd name="T35" fmla="*/ 3 h 3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9"/>
                    <a:gd name="T55" fmla="*/ 0 h 376"/>
                    <a:gd name="T56" fmla="*/ 149 w 149"/>
                    <a:gd name="T57" fmla="*/ 376 h 3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9" h="376">
                      <a:moveTo>
                        <a:pt x="141" y="20"/>
                      </a:moveTo>
                      <a:cubicBezTo>
                        <a:pt x="135" y="47"/>
                        <a:pt x="136" y="74"/>
                        <a:pt x="133" y="103"/>
                      </a:cubicBezTo>
                      <a:cubicBezTo>
                        <a:pt x="131" y="112"/>
                        <a:pt x="127" y="120"/>
                        <a:pt x="125" y="130"/>
                      </a:cubicBezTo>
                      <a:cubicBezTo>
                        <a:pt x="124" y="133"/>
                        <a:pt x="122" y="140"/>
                        <a:pt x="122" y="140"/>
                      </a:cubicBezTo>
                      <a:cubicBezTo>
                        <a:pt x="126" y="171"/>
                        <a:pt x="121" y="215"/>
                        <a:pt x="104" y="244"/>
                      </a:cubicBezTo>
                      <a:cubicBezTo>
                        <a:pt x="98" y="263"/>
                        <a:pt x="102" y="306"/>
                        <a:pt x="82" y="314"/>
                      </a:cubicBezTo>
                      <a:cubicBezTo>
                        <a:pt x="78" y="326"/>
                        <a:pt x="66" y="361"/>
                        <a:pt x="66" y="362"/>
                      </a:cubicBezTo>
                      <a:cubicBezTo>
                        <a:pt x="62" y="362"/>
                        <a:pt x="59" y="363"/>
                        <a:pt x="56" y="364"/>
                      </a:cubicBezTo>
                      <a:cubicBezTo>
                        <a:pt x="43" y="376"/>
                        <a:pt x="36" y="371"/>
                        <a:pt x="18" y="370"/>
                      </a:cubicBezTo>
                      <a:cubicBezTo>
                        <a:pt x="12" y="363"/>
                        <a:pt x="8" y="356"/>
                        <a:pt x="2" y="351"/>
                      </a:cubicBezTo>
                      <a:cubicBezTo>
                        <a:pt x="0" y="336"/>
                        <a:pt x="0" y="329"/>
                        <a:pt x="5" y="316"/>
                      </a:cubicBezTo>
                      <a:cubicBezTo>
                        <a:pt x="7" y="287"/>
                        <a:pt x="1" y="247"/>
                        <a:pt x="8" y="220"/>
                      </a:cubicBezTo>
                      <a:cubicBezTo>
                        <a:pt x="9" y="211"/>
                        <a:pt x="21" y="199"/>
                        <a:pt x="21" y="199"/>
                      </a:cubicBezTo>
                      <a:cubicBezTo>
                        <a:pt x="22" y="168"/>
                        <a:pt x="17" y="133"/>
                        <a:pt x="34" y="106"/>
                      </a:cubicBezTo>
                      <a:cubicBezTo>
                        <a:pt x="36" y="95"/>
                        <a:pt x="42" y="74"/>
                        <a:pt x="42" y="74"/>
                      </a:cubicBezTo>
                      <a:cubicBezTo>
                        <a:pt x="45" y="3"/>
                        <a:pt x="33" y="0"/>
                        <a:pt x="80" y="18"/>
                      </a:cubicBezTo>
                      <a:cubicBezTo>
                        <a:pt x="108" y="14"/>
                        <a:pt x="99" y="13"/>
                        <a:pt x="122" y="18"/>
                      </a:cubicBezTo>
                      <a:cubicBezTo>
                        <a:pt x="144" y="22"/>
                        <a:pt x="149" y="28"/>
                        <a:pt x="141" y="20"/>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81994" name="Freeform 94"/>
                <p:cNvSpPr>
                  <a:spLocks/>
                </p:cNvSpPr>
                <p:nvPr/>
              </p:nvSpPr>
              <p:spPr bwMode="auto">
                <a:xfrm>
                  <a:off x="1714" y="1020"/>
                  <a:ext cx="99" cy="440"/>
                </a:xfrm>
                <a:custGeom>
                  <a:avLst/>
                  <a:gdLst>
                    <a:gd name="T0" fmla="*/ 68 w 96"/>
                    <a:gd name="T1" fmla="*/ 6 h 504"/>
                    <a:gd name="T2" fmla="*/ 161 w 96"/>
                    <a:gd name="T3" fmla="*/ 7 h 504"/>
                    <a:gd name="T4" fmla="*/ 192 w 96"/>
                    <a:gd name="T5" fmla="*/ 6 h 504"/>
                    <a:gd name="T6" fmla="*/ 192 w 96"/>
                    <a:gd name="T7" fmla="*/ 3 h 504"/>
                    <a:gd name="T8" fmla="*/ 237 w 96"/>
                    <a:gd name="T9" fmla="*/ 3 h 504"/>
                    <a:gd name="T10" fmla="*/ 255 w 96"/>
                    <a:gd name="T11" fmla="*/ 3 h 504"/>
                    <a:gd name="T12" fmla="*/ 237 w 96"/>
                    <a:gd name="T13" fmla="*/ 3 h 504"/>
                    <a:gd name="T14" fmla="*/ 206 w 96"/>
                    <a:gd name="T15" fmla="*/ 3 h 504"/>
                    <a:gd name="T16" fmla="*/ 74 w 96"/>
                    <a:gd name="T17" fmla="*/ 3 h 504"/>
                    <a:gd name="T18" fmla="*/ 68 w 96"/>
                    <a:gd name="T19" fmla="*/ 3 h 504"/>
                    <a:gd name="T20" fmla="*/ 80 w 96"/>
                    <a:gd name="T21" fmla="*/ 4 h 504"/>
                    <a:gd name="T22" fmla="*/ 104 w 96"/>
                    <a:gd name="T23" fmla="*/ 5 h 504"/>
                    <a:gd name="T24" fmla="*/ 64 w 96"/>
                    <a:gd name="T25" fmla="*/ 6 h 504"/>
                    <a:gd name="T26" fmla="*/ 68 w 96"/>
                    <a:gd name="T27" fmla="*/ 6 h 5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
                    <a:gd name="T43" fmla="*/ 0 h 504"/>
                    <a:gd name="T44" fmla="*/ 96 w 96"/>
                    <a:gd name="T45" fmla="*/ 504 h 5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6" h="504">
                      <a:moveTo>
                        <a:pt x="26" y="486"/>
                      </a:moveTo>
                      <a:cubicBezTo>
                        <a:pt x="50" y="492"/>
                        <a:pt x="38" y="489"/>
                        <a:pt x="61" y="494"/>
                      </a:cubicBezTo>
                      <a:cubicBezTo>
                        <a:pt x="69" y="480"/>
                        <a:pt x="66" y="465"/>
                        <a:pt x="72" y="451"/>
                      </a:cubicBezTo>
                      <a:cubicBezTo>
                        <a:pt x="77" y="408"/>
                        <a:pt x="82" y="366"/>
                        <a:pt x="72" y="323"/>
                      </a:cubicBezTo>
                      <a:cubicBezTo>
                        <a:pt x="73" y="288"/>
                        <a:pt x="75" y="247"/>
                        <a:pt x="88" y="214"/>
                      </a:cubicBezTo>
                      <a:cubicBezTo>
                        <a:pt x="93" y="179"/>
                        <a:pt x="89" y="192"/>
                        <a:pt x="96" y="174"/>
                      </a:cubicBezTo>
                      <a:cubicBezTo>
                        <a:pt x="94" y="116"/>
                        <a:pt x="92" y="96"/>
                        <a:pt x="88" y="51"/>
                      </a:cubicBezTo>
                      <a:cubicBezTo>
                        <a:pt x="90" y="21"/>
                        <a:pt x="89" y="26"/>
                        <a:pt x="77" y="6"/>
                      </a:cubicBezTo>
                      <a:cubicBezTo>
                        <a:pt x="43" y="8"/>
                        <a:pt x="39" y="0"/>
                        <a:pt x="29" y="25"/>
                      </a:cubicBezTo>
                      <a:cubicBezTo>
                        <a:pt x="31" y="56"/>
                        <a:pt x="37" y="90"/>
                        <a:pt x="26" y="121"/>
                      </a:cubicBezTo>
                      <a:cubicBezTo>
                        <a:pt x="49" y="199"/>
                        <a:pt x="0" y="279"/>
                        <a:pt x="32" y="363"/>
                      </a:cubicBezTo>
                      <a:cubicBezTo>
                        <a:pt x="33" y="379"/>
                        <a:pt x="34" y="390"/>
                        <a:pt x="40" y="406"/>
                      </a:cubicBezTo>
                      <a:cubicBezTo>
                        <a:pt x="34" y="428"/>
                        <a:pt x="29" y="450"/>
                        <a:pt x="24" y="473"/>
                      </a:cubicBezTo>
                      <a:cubicBezTo>
                        <a:pt x="25" y="479"/>
                        <a:pt x="44" y="504"/>
                        <a:pt x="26" y="486"/>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81995" name="Freeform 95"/>
                <p:cNvSpPr>
                  <a:spLocks/>
                </p:cNvSpPr>
                <p:nvPr/>
              </p:nvSpPr>
              <p:spPr bwMode="auto">
                <a:xfrm>
                  <a:off x="3431" y="1007"/>
                  <a:ext cx="156" cy="358"/>
                </a:xfrm>
                <a:custGeom>
                  <a:avLst/>
                  <a:gdLst>
                    <a:gd name="T0" fmla="*/ 5 w 150"/>
                    <a:gd name="T1" fmla="*/ 5 h 410"/>
                    <a:gd name="T2" fmla="*/ 141 w 150"/>
                    <a:gd name="T3" fmla="*/ 5 h 410"/>
                    <a:gd name="T4" fmla="*/ 281 w 150"/>
                    <a:gd name="T5" fmla="*/ 5 h 410"/>
                    <a:gd name="T6" fmla="*/ 329 w 150"/>
                    <a:gd name="T7" fmla="*/ 4 h 410"/>
                    <a:gd name="T8" fmla="*/ 402 w 150"/>
                    <a:gd name="T9" fmla="*/ 3 h 410"/>
                    <a:gd name="T10" fmla="*/ 450 w 150"/>
                    <a:gd name="T11" fmla="*/ 3 h 410"/>
                    <a:gd name="T12" fmla="*/ 475 w 150"/>
                    <a:gd name="T13" fmla="*/ 3 h 410"/>
                    <a:gd name="T14" fmla="*/ 487 w 150"/>
                    <a:gd name="T15" fmla="*/ 3 h 410"/>
                    <a:gd name="T16" fmla="*/ 506 w 150"/>
                    <a:gd name="T17" fmla="*/ 3 h 410"/>
                    <a:gd name="T18" fmla="*/ 513 w 150"/>
                    <a:gd name="T19" fmla="*/ 3 h 410"/>
                    <a:gd name="T20" fmla="*/ 456 w 150"/>
                    <a:gd name="T21" fmla="*/ 0 h 410"/>
                    <a:gd name="T22" fmla="*/ 329 w 150"/>
                    <a:gd name="T23" fmla="*/ 3 h 410"/>
                    <a:gd name="T24" fmla="*/ 270 w 150"/>
                    <a:gd name="T25" fmla="*/ 3 h 410"/>
                    <a:gd name="T26" fmla="*/ 233 w 150"/>
                    <a:gd name="T27" fmla="*/ 3 h 410"/>
                    <a:gd name="T28" fmla="*/ 201 w 150"/>
                    <a:gd name="T29" fmla="*/ 3 h 410"/>
                    <a:gd name="T30" fmla="*/ 147 w 150"/>
                    <a:gd name="T31" fmla="*/ 3 h 410"/>
                    <a:gd name="T32" fmla="*/ 141 w 150"/>
                    <a:gd name="T33" fmla="*/ 3 h 410"/>
                    <a:gd name="T34" fmla="*/ 116 w 150"/>
                    <a:gd name="T35" fmla="*/ 3 h 410"/>
                    <a:gd name="T36" fmla="*/ 108 w 150"/>
                    <a:gd name="T37" fmla="*/ 3 h 410"/>
                    <a:gd name="T38" fmla="*/ 96 w 150"/>
                    <a:gd name="T39" fmla="*/ 3 h 410"/>
                    <a:gd name="T40" fmla="*/ 58 w 150"/>
                    <a:gd name="T41" fmla="*/ 4 h 410"/>
                    <a:gd name="T42" fmla="*/ 10 w 150"/>
                    <a:gd name="T43" fmla="*/ 5 h 410"/>
                    <a:gd name="T44" fmla="*/ 2 w 150"/>
                    <a:gd name="T45" fmla="*/ 5 h 410"/>
                    <a:gd name="T46" fmla="*/ 5 w 150"/>
                    <a:gd name="T47" fmla="*/ 5 h 4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0"/>
                    <a:gd name="T73" fmla="*/ 0 h 410"/>
                    <a:gd name="T74" fmla="*/ 150 w 150"/>
                    <a:gd name="T75" fmla="*/ 410 h 41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0" h="410">
                      <a:moveTo>
                        <a:pt x="5" y="381"/>
                      </a:moveTo>
                      <a:cubicBezTo>
                        <a:pt x="18" y="394"/>
                        <a:pt x="19" y="403"/>
                        <a:pt x="40" y="410"/>
                      </a:cubicBezTo>
                      <a:cubicBezTo>
                        <a:pt x="55" y="408"/>
                        <a:pt x="66" y="407"/>
                        <a:pt x="80" y="402"/>
                      </a:cubicBezTo>
                      <a:cubicBezTo>
                        <a:pt x="98" y="383"/>
                        <a:pt x="80" y="405"/>
                        <a:pt x="93" y="362"/>
                      </a:cubicBezTo>
                      <a:cubicBezTo>
                        <a:pt x="101" y="335"/>
                        <a:pt x="109" y="307"/>
                        <a:pt x="114" y="280"/>
                      </a:cubicBezTo>
                      <a:cubicBezTo>
                        <a:pt x="111" y="260"/>
                        <a:pt x="115" y="232"/>
                        <a:pt x="128" y="216"/>
                      </a:cubicBezTo>
                      <a:cubicBezTo>
                        <a:pt x="130" y="207"/>
                        <a:pt x="136" y="192"/>
                        <a:pt x="136" y="192"/>
                      </a:cubicBezTo>
                      <a:cubicBezTo>
                        <a:pt x="136" y="167"/>
                        <a:pt x="135" y="141"/>
                        <a:pt x="138" y="117"/>
                      </a:cubicBezTo>
                      <a:cubicBezTo>
                        <a:pt x="138" y="111"/>
                        <a:pt x="144" y="101"/>
                        <a:pt x="144" y="101"/>
                      </a:cubicBezTo>
                      <a:cubicBezTo>
                        <a:pt x="144" y="86"/>
                        <a:pt x="150" y="63"/>
                        <a:pt x="146" y="48"/>
                      </a:cubicBezTo>
                      <a:cubicBezTo>
                        <a:pt x="144" y="30"/>
                        <a:pt x="144" y="11"/>
                        <a:pt x="130" y="0"/>
                      </a:cubicBezTo>
                      <a:cubicBezTo>
                        <a:pt x="117" y="6"/>
                        <a:pt x="105" y="7"/>
                        <a:pt x="93" y="13"/>
                      </a:cubicBezTo>
                      <a:cubicBezTo>
                        <a:pt x="84" y="27"/>
                        <a:pt x="91" y="38"/>
                        <a:pt x="77" y="53"/>
                      </a:cubicBezTo>
                      <a:cubicBezTo>
                        <a:pt x="83" y="77"/>
                        <a:pt x="81" y="118"/>
                        <a:pt x="66" y="138"/>
                      </a:cubicBezTo>
                      <a:cubicBezTo>
                        <a:pt x="63" y="146"/>
                        <a:pt x="59" y="153"/>
                        <a:pt x="58" y="162"/>
                      </a:cubicBezTo>
                      <a:cubicBezTo>
                        <a:pt x="53" y="185"/>
                        <a:pt x="58" y="199"/>
                        <a:pt x="42" y="216"/>
                      </a:cubicBezTo>
                      <a:cubicBezTo>
                        <a:pt x="41" y="219"/>
                        <a:pt x="41" y="222"/>
                        <a:pt x="40" y="226"/>
                      </a:cubicBezTo>
                      <a:cubicBezTo>
                        <a:pt x="38" y="228"/>
                        <a:pt x="34" y="229"/>
                        <a:pt x="34" y="232"/>
                      </a:cubicBezTo>
                      <a:cubicBezTo>
                        <a:pt x="32" y="237"/>
                        <a:pt x="33" y="244"/>
                        <a:pt x="32" y="250"/>
                      </a:cubicBezTo>
                      <a:cubicBezTo>
                        <a:pt x="31" y="252"/>
                        <a:pt x="30" y="255"/>
                        <a:pt x="29" y="258"/>
                      </a:cubicBezTo>
                      <a:cubicBezTo>
                        <a:pt x="26" y="290"/>
                        <a:pt x="20" y="317"/>
                        <a:pt x="16" y="349"/>
                      </a:cubicBezTo>
                      <a:cubicBezTo>
                        <a:pt x="14" y="359"/>
                        <a:pt x="17" y="372"/>
                        <a:pt x="10" y="381"/>
                      </a:cubicBezTo>
                      <a:cubicBezTo>
                        <a:pt x="7" y="383"/>
                        <a:pt x="5" y="386"/>
                        <a:pt x="2" y="386"/>
                      </a:cubicBezTo>
                      <a:cubicBezTo>
                        <a:pt x="0" y="386"/>
                        <a:pt x="4" y="382"/>
                        <a:pt x="5" y="381"/>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grpSp>
          <p:grpSp>
            <p:nvGrpSpPr>
              <p:cNvPr id="81987" name="Group 98"/>
              <p:cNvGrpSpPr>
                <a:grpSpLocks/>
              </p:cNvGrpSpPr>
              <p:nvPr/>
            </p:nvGrpSpPr>
            <p:grpSpPr bwMode="auto">
              <a:xfrm>
                <a:off x="6175375" y="2946400"/>
                <a:ext cx="671513" cy="1865313"/>
                <a:chOff x="3914" y="1840"/>
                <a:chExt cx="423" cy="1175"/>
              </a:xfrm>
            </p:grpSpPr>
            <p:sp>
              <p:nvSpPr>
                <p:cNvPr id="153" name="Rectangle 96"/>
                <p:cNvSpPr>
                  <a:spLocks noChangeArrowheads="1"/>
                </p:cNvSpPr>
                <p:nvPr/>
              </p:nvSpPr>
              <p:spPr bwMode="auto">
                <a:xfrm>
                  <a:off x="3929" y="1840"/>
                  <a:ext cx="114" cy="325"/>
                </a:xfrm>
                <a:prstGeom prst="rect">
                  <a:avLst/>
                </a:prstGeom>
                <a:noFill/>
                <a:ln>
                  <a:noFill/>
                </a:ln>
                <a:effectLst>
                  <a:outerShdw blurRad="63500" dist="46662" dir="2115817" algn="ctr" rotWithShape="0">
                    <a:schemeClr val="bg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spAutoFit/>
                </a:bodyPr>
                <a:lstStyle/>
                <a:p>
                  <a:pPr>
                    <a:defRPr/>
                  </a:pPr>
                  <a:endParaRPr lang="en-US" sz="2400" i="1" dirty="0">
                    <a:solidFill>
                      <a:srgbClr val="FFFFFF"/>
                    </a:solidFill>
                    <a:latin typeface="Kruti Dev 010" pitchFamily="2" charset="0"/>
                    <a:ea typeface="+mn-ea"/>
                    <a:cs typeface="+mn-cs"/>
                  </a:endParaRPr>
                </a:p>
              </p:txBody>
            </p:sp>
            <p:sp>
              <p:nvSpPr>
                <p:cNvPr id="154" name="Rectangle 97"/>
                <p:cNvSpPr>
                  <a:spLocks noChangeArrowheads="1"/>
                </p:cNvSpPr>
                <p:nvPr/>
              </p:nvSpPr>
              <p:spPr bwMode="auto">
                <a:xfrm>
                  <a:off x="3914" y="2341"/>
                  <a:ext cx="423" cy="674"/>
                </a:xfrm>
                <a:prstGeom prst="rect">
                  <a:avLst/>
                </a:prstGeom>
                <a:noFill/>
                <a:ln>
                  <a:noFill/>
                </a:ln>
                <a:effectLst>
                  <a:outerShdw blurRad="63500" dist="46662" dir="2115817" algn="ctr" rotWithShape="0">
                    <a:schemeClr val="bg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spAutoFit/>
                </a:bodyPr>
                <a:lstStyle/>
                <a:p>
                  <a:pPr>
                    <a:defRPr/>
                  </a:pPr>
                  <a:r>
                    <a:rPr lang="en-US" sz="2800" i="1" dirty="0">
                      <a:solidFill>
                        <a:srgbClr val="000000"/>
                      </a:solidFill>
                      <a:latin typeface="Kruti Dev 010" pitchFamily="2" charset="0"/>
                    </a:rPr>
                    <a:t>Mh</a:t>
                  </a:r>
                </a:p>
                <a:p>
                  <a:pPr>
                    <a:defRPr/>
                  </a:pPr>
                  <a:r>
                    <a:rPr lang="en-US" sz="2800" i="1" dirty="0">
                      <a:solidFill>
                        <a:srgbClr val="000000"/>
                      </a:solidFill>
                      <a:latin typeface="Kruti Dev 010" pitchFamily="2" charset="0"/>
                    </a:rPr>
                    <a:t>lh</a:t>
                  </a:r>
                  <a:endParaRPr lang="en-US" sz="2000" i="1" dirty="0">
                    <a:solidFill>
                      <a:srgbClr val="000000"/>
                    </a:solidFill>
                    <a:latin typeface="Kruti Dev 010" pitchFamily="2" charset="0"/>
                  </a:endParaRPr>
                </a:p>
              </p:txBody>
            </p:sp>
          </p:grpSp>
        </p:grpSp>
        <p:sp>
          <p:nvSpPr>
            <p:cNvPr id="163" name="Rectangle 109"/>
            <p:cNvSpPr>
              <a:spLocks noChangeArrowheads="1"/>
            </p:cNvSpPr>
            <p:nvPr/>
          </p:nvSpPr>
          <p:spPr bwMode="auto">
            <a:xfrm>
              <a:off x="5375439" y="2199345"/>
              <a:ext cx="4349750" cy="828432"/>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gn="ctr">
                <a:lnSpc>
                  <a:spcPct val="50000"/>
                </a:lnSpc>
                <a:spcBef>
                  <a:spcPct val="50000"/>
                </a:spcBef>
                <a:defRPr/>
              </a:pPr>
              <a:r>
                <a:rPr lang="en-US" sz="4800" b="1" i="1" dirty="0">
                  <a:ln>
                    <a:solidFill>
                      <a:schemeClr val="bg1"/>
                    </a:solidFill>
                  </a:ln>
                  <a:solidFill>
                    <a:schemeClr val="bg1"/>
                  </a:solidFill>
                  <a:latin typeface="Kruti Dev 010" pitchFamily="2" charset="0"/>
                </a:rPr>
                <a:t>iqLrdsa fu;ksftr djuk</a:t>
              </a:r>
              <a:endParaRPr lang="en-US" sz="2400" b="1" u="sng" dirty="0">
                <a:ln>
                  <a:solidFill>
                    <a:schemeClr val="bg1"/>
                  </a:solidFill>
                </a:ln>
                <a:solidFill>
                  <a:schemeClr val="bg1"/>
                </a:solidFill>
                <a:latin typeface="Kruti Dev 010" pitchFamily="2" charset="0"/>
              </a:endParaRPr>
            </a:p>
          </p:txBody>
        </p:sp>
        <p:sp>
          <p:nvSpPr>
            <p:cNvPr id="164" name="Rectangle 291"/>
            <p:cNvSpPr>
              <a:spLocks noChangeArrowheads="1"/>
            </p:cNvSpPr>
            <p:nvPr/>
          </p:nvSpPr>
          <p:spPr bwMode="auto">
            <a:xfrm>
              <a:off x="6430963" y="316178"/>
              <a:ext cx="3282950" cy="1772665"/>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gn="ctr">
                <a:lnSpc>
                  <a:spcPct val="110000"/>
                </a:lnSpc>
                <a:spcBef>
                  <a:spcPts val="600"/>
                </a:spcBef>
                <a:defRPr/>
              </a:pPr>
              <a:r>
                <a:rPr lang="en-US" sz="3200" b="1" i="1" dirty="0">
                  <a:ln>
                    <a:solidFill>
                      <a:schemeClr val="bg1"/>
                    </a:solidFill>
                  </a:ln>
                  <a:solidFill>
                    <a:schemeClr val="bg1"/>
                  </a:solidFill>
                  <a:latin typeface="Kruti Dev 010" pitchFamily="2" charset="0"/>
                </a:rPr>
                <a:t>iqjkus fu;e dh iqLrdsa </a:t>
              </a:r>
            </a:p>
            <a:p>
              <a:pPr algn="ctr">
                <a:lnSpc>
                  <a:spcPct val="110000"/>
                </a:lnSpc>
                <a:spcBef>
                  <a:spcPts val="600"/>
                </a:spcBef>
                <a:defRPr/>
              </a:pPr>
              <a:r>
                <a:rPr lang="en-US" sz="3200" b="1" i="1" dirty="0">
                  <a:ln>
                    <a:solidFill>
                      <a:schemeClr val="bg1"/>
                    </a:solidFill>
                  </a:ln>
                  <a:solidFill>
                    <a:schemeClr val="bg1"/>
                  </a:solidFill>
                  <a:latin typeface="Kruti Dev 010" pitchFamily="2" charset="0"/>
                </a:rPr>
                <a:t>fu;ksftr djuk</a:t>
              </a:r>
              <a:endParaRPr lang="en-US" sz="3200" b="1" u="sng" dirty="0">
                <a:ln>
                  <a:solidFill>
                    <a:schemeClr val="bg1"/>
                  </a:solidFill>
                </a:ln>
                <a:solidFill>
                  <a:schemeClr val="bg1"/>
                </a:solidFill>
                <a:latin typeface="Kruti Dev 010" pitchFamily="2" charset="0"/>
              </a:endParaRPr>
            </a:p>
          </p:txBody>
        </p:sp>
        <p:sp>
          <p:nvSpPr>
            <p:cNvPr id="165" name="Text Box 85"/>
            <p:cNvSpPr txBox="1">
              <a:spLocks noChangeArrowheads="1"/>
            </p:cNvSpPr>
            <p:nvPr/>
          </p:nvSpPr>
          <p:spPr bwMode="auto">
            <a:xfrm>
              <a:off x="5378450" y="5914310"/>
              <a:ext cx="3956050" cy="1569660"/>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p>
              <a:pPr algn="ctr">
                <a:spcBef>
                  <a:spcPts val="0"/>
                </a:spcBef>
                <a:defRPr/>
              </a:pPr>
              <a:r>
                <a:rPr lang="en-US" sz="3200" b="1" dirty="0">
                  <a:ln>
                    <a:solidFill>
                      <a:schemeClr val="bg1"/>
                    </a:solidFill>
                  </a:ln>
                  <a:solidFill>
                    <a:schemeClr val="bg1"/>
                  </a:solidFill>
                  <a:latin typeface="Kruti Dev 010" pitchFamily="2" charset="0"/>
                  <a:ea typeface="+mn-ea"/>
                  <a:cs typeface="+mn-cs"/>
                </a:rPr>
                <a:t>vuqekur % ckbZcy dky[kaM</a:t>
              </a:r>
            </a:p>
            <a:p>
              <a:pPr algn="ctr">
                <a:spcBef>
                  <a:spcPts val="0"/>
                </a:spcBef>
                <a:defRPr/>
              </a:pPr>
              <a:r>
                <a:rPr lang="en-US" sz="3200" b="1" dirty="0">
                  <a:ln>
                    <a:solidFill>
                      <a:schemeClr val="bg1"/>
                    </a:solidFill>
                  </a:ln>
                  <a:solidFill>
                    <a:schemeClr val="bg1"/>
                  </a:solidFill>
                  <a:latin typeface="Kruti Dev 010"/>
                  <a:ea typeface="+mn-ea"/>
                  <a:cs typeface="+mn-cs"/>
                </a:rPr>
                <a:t>†‡Œ </a:t>
              </a:r>
              <a:r>
                <a:rPr lang="en-US" sz="3200" b="1" dirty="0">
                  <a:ln>
                    <a:solidFill>
                      <a:schemeClr val="bg1"/>
                    </a:solidFill>
                  </a:ln>
                  <a:solidFill>
                    <a:schemeClr val="bg1"/>
                  </a:solidFill>
                  <a:latin typeface="Kruti Dev 010" pitchFamily="2" charset="0"/>
                  <a:ea typeface="+mn-ea"/>
                  <a:cs typeface="+mn-cs"/>
                </a:rPr>
                <a:t>ch-lh-</a:t>
              </a:r>
            </a:p>
          </p:txBody>
        </p:sp>
        <p:sp>
          <p:nvSpPr>
            <p:cNvPr id="166" name="Text Box 232"/>
            <p:cNvSpPr txBox="1">
              <a:spLocks noChangeArrowheads="1"/>
            </p:cNvSpPr>
            <p:nvPr/>
          </p:nvSpPr>
          <p:spPr bwMode="auto">
            <a:xfrm>
              <a:off x="5586413" y="4233863"/>
              <a:ext cx="3621087" cy="707886"/>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p>
              <a:pPr algn="ctr">
                <a:spcBef>
                  <a:spcPct val="50000"/>
                </a:spcBef>
                <a:defRPr/>
              </a:pPr>
              <a:r>
                <a:rPr lang="en-US" sz="4000" b="1" dirty="0">
                  <a:ln>
                    <a:solidFill>
                      <a:srgbClr val="FFFF00"/>
                    </a:solidFill>
                  </a:ln>
                  <a:solidFill>
                    <a:srgbClr val="FFEA18"/>
                  </a:solidFill>
                  <a:latin typeface="Kruti Dev 010" pitchFamily="2" charset="0"/>
                  <a:ea typeface="+mn-ea"/>
                  <a:cs typeface="+mn-cs"/>
                </a:rPr>
                <a:t>dh ƒ</a:t>
              </a:r>
              <a:r>
                <a:rPr lang="en-US" sz="4000" b="1" dirty="0">
                  <a:ln>
                    <a:solidFill>
                      <a:srgbClr val="FFFF00"/>
                    </a:solidFill>
                  </a:ln>
                  <a:solidFill>
                    <a:srgbClr val="FFEA18"/>
                  </a:solidFill>
                  <a:latin typeface="Kruti Dev 010"/>
                  <a:ea typeface="+mn-ea"/>
                  <a:cs typeface="+mn-cs"/>
                </a:rPr>
                <a:t>„</a:t>
              </a:r>
              <a:r>
                <a:rPr lang="en-US" sz="4000" b="1" dirty="0">
                  <a:ln>
                    <a:solidFill>
                      <a:srgbClr val="FFFF00"/>
                    </a:solidFill>
                  </a:ln>
                  <a:solidFill>
                    <a:srgbClr val="FFEA18"/>
                  </a:solidFill>
                  <a:latin typeface="Kruti Dev 010" pitchFamily="2" charset="0"/>
                  <a:ea typeface="+mn-ea"/>
                  <a:cs typeface="+mn-cs"/>
                </a:rPr>
                <a:t> iqLrdsa</a:t>
              </a:r>
            </a:p>
          </p:txBody>
        </p:sp>
        <p:sp>
          <p:nvSpPr>
            <p:cNvPr id="167" name="Text Box 231"/>
            <p:cNvSpPr txBox="1">
              <a:spLocks noChangeArrowheads="1"/>
            </p:cNvSpPr>
            <p:nvPr/>
          </p:nvSpPr>
          <p:spPr bwMode="auto">
            <a:xfrm>
              <a:off x="5232400" y="3475038"/>
              <a:ext cx="4330700" cy="692497"/>
            </a:xfrm>
            <a:prstGeom prst="rect">
              <a:avLst/>
            </a:prstGeom>
            <a:noFill/>
            <a:ln w="12700">
              <a:noFill/>
              <a:miter lim="800000"/>
              <a:headEnd/>
              <a:tailEnd/>
            </a:ln>
            <a:effectLst>
              <a:outerShdw blurRad="63500" dist="46662" dir="3284183" algn="ctr" rotWithShape="0">
                <a:schemeClr val="tx1">
                  <a:alpha val="74998"/>
                </a:schemeClr>
              </a:outerShdw>
            </a:effectLst>
          </p:spPr>
          <p:txBody>
            <a:bodyPr>
              <a:spAutoFit/>
            </a:bodyPr>
            <a:lstStyle/>
            <a:p>
              <a:pPr algn="ctr">
                <a:lnSpc>
                  <a:spcPct val="65000"/>
                </a:lnSpc>
                <a:spcBef>
                  <a:spcPct val="50000"/>
                </a:spcBef>
                <a:defRPr/>
              </a:pPr>
              <a:r>
                <a:rPr lang="en-US" altLang="ja-JP" sz="6000" b="1" dirty="0">
                  <a:ln>
                    <a:solidFill>
                      <a:srgbClr val="FFFF00"/>
                    </a:solidFill>
                  </a:ln>
                  <a:solidFill>
                    <a:srgbClr val="FFEA18"/>
                  </a:solidFill>
                  <a:latin typeface="Kruti Dev 010" pitchFamily="2" charset="0"/>
                  <a:ea typeface="ＭＳ Ｐゴシック" pitchFamily="-84" charset="-128"/>
                  <a:cs typeface="+mn-cs"/>
                </a:rPr>
                <a:t>^^bfrgkl**</a:t>
              </a:r>
              <a:endParaRPr lang="en-US" sz="6000" b="1" dirty="0">
                <a:ln>
                  <a:solidFill>
                    <a:srgbClr val="FFFF00"/>
                  </a:solidFill>
                </a:ln>
                <a:solidFill>
                  <a:srgbClr val="FFEA18"/>
                </a:solidFill>
                <a:latin typeface="Kruti Dev 010" pitchFamily="2" charset="0"/>
                <a:ea typeface="ＭＳ Ｐゴシック" pitchFamily="-84" charset="-128"/>
                <a:cs typeface="+mn-cs"/>
              </a:endParaRPr>
            </a:p>
          </p:txBody>
        </p:sp>
        <p:pic>
          <p:nvPicPr>
            <p:cNvPr id="81985" name="Picture 53"/>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446588" y="204788"/>
              <a:ext cx="2095500" cy="1358900"/>
            </a:xfrm>
            <a:prstGeom prst="rect">
              <a:avLst/>
            </a:prstGeom>
            <a:noFill/>
            <a:ln w="76200">
              <a:solidFill>
                <a:srgbClr val="0000FF"/>
              </a:solidFill>
              <a:miter lim="800000"/>
              <a:headEnd/>
              <a:tailEnd/>
            </a:ln>
            <a:extLst>
              <a:ext uri="{909E8E84-426E-40dd-AFC4-6F175D3DCCD1}">
                <a14:hiddenFill xmlns:a14="http://schemas.microsoft.com/office/drawing/2010/main">
                  <a:solidFill>
                    <a:srgbClr val="FFFFFF"/>
                  </a:solidFill>
                </a14:hiddenFill>
              </a:ext>
            </a:extLst>
          </p:spPr>
        </p:pic>
      </p:gr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0242" name="Rectangle 69"/>
          <p:cNvSpPr>
            <a:spLocks noChangeArrowheads="1"/>
          </p:cNvSpPr>
          <p:nvPr/>
        </p:nvSpPr>
        <p:spPr bwMode="auto">
          <a:xfrm>
            <a:off x="8588375" y="0"/>
            <a:ext cx="1470025" cy="7772400"/>
          </a:xfrm>
          <a:prstGeom prst="rect">
            <a:avLst/>
          </a:prstGeom>
          <a:gradFill rotWithShape="0">
            <a:gsLst>
              <a:gs pos="0">
                <a:srgbClr val="FFFFFF"/>
              </a:gs>
              <a:gs pos="100000">
                <a:srgbClr val="3399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latin typeface="Kruti Dev 010" charset="0"/>
            </a:endParaRPr>
          </a:p>
        </p:txBody>
      </p:sp>
      <p:pic>
        <p:nvPicPr>
          <p:cNvPr id="10243" name="Picture 2"/>
          <p:cNvPicPr>
            <a:picLocks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495425" y="1085850"/>
            <a:ext cx="7186613" cy="503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0244" name="Oval 3"/>
          <p:cNvSpPr>
            <a:spLocks noChangeArrowheads="1"/>
          </p:cNvSpPr>
          <p:nvPr/>
        </p:nvSpPr>
        <p:spPr bwMode="auto">
          <a:xfrm>
            <a:off x="5614988" y="1149350"/>
            <a:ext cx="433387" cy="714375"/>
          </a:xfrm>
          <a:prstGeom prst="ellipse">
            <a:avLst/>
          </a:prstGeom>
          <a:solidFill>
            <a:schemeClr val="bg1"/>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latin typeface="Kruti Dev 010" charset="0"/>
            </a:endParaRPr>
          </a:p>
        </p:txBody>
      </p:sp>
      <p:sp>
        <p:nvSpPr>
          <p:cNvPr id="10245" name="Line 13"/>
          <p:cNvSpPr>
            <a:spLocks noChangeShapeType="1"/>
          </p:cNvSpPr>
          <p:nvPr/>
        </p:nvSpPr>
        <p:spPr bwMode="auto">
          <a:xfrm>
            <a:off x="2624138" y="4725988"/>
            <a:ext cx="1489075" cy="620712"/>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246" name="Line 14"/>
          <p:cNvSpPr>
            <a:spLocks noChangeShapeType="1"/>
          </p:cNvSpPr>
          <p:nvPr/>
        </p:nvSpPr>
        <p:spPr bwMode="auto">
          <a:xfrm>
            <a:off x="3398838" y="3848100"/>
            <a:ext cx="1114425" cy="1322388"/>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247" name="Line 15"/>
          <p:cNvSpPr>
            <a:spLocks noChangeShapeType="1"/>
          </p:cNvSpPr>
          <p:nvPr/>
        </p:nvSpPr>
        <p:spPr bwMode="auto">
          <a:xfrm>
            <a:off x="4554538" y="3427413"/>
            <a:ext cx="433387" cy="183197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248" name="Line 16"/>
          <p:cNvSpPr>
            <a:spLocks noChangeShapeType="1"/>
          </p:cNvSpPr>
          <p:nvPr/>
        </p:nvSpPr>
        <p:spPr bwMode="auto">
          <a:xfrm flipH="1">
            <a:off x="5370513" y="3813175"/>
            <a:ext cx="919162" cy="1198563"/>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249" name="Line 17"/>
          <p:cNvSpPr>
            <a:spLocks noChangeShapeType="1"/>
          </p:cNvSpPr>
          <p:nvPr/>
        </p:nvSpPr>
        <p:spPr bwMode="auto">
          <a:xfrm flipH="1">
            <a:off x="5641975" y="4268788"/>
            <a:ext cx="1243013" cy="9017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250" name="Line 18"/>
          <p:cNvSpPr>
            <a:spLocks noChangeShapeType="1"/>
          </p:cNvSpPr>
          <p:nvPr/>
        </p:nvSpPr>
        <p:spPr bwMode="auto">
          <a:xfrm flipV="1">
            <a:off x="5741988" y="5114925"/>
            <a:ext cx="1760537" cy="40322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251" name="Line 19"/>
          <p:cNvSpPr>
            <a:spLocks noChangeShapeType="1"/>
          </p:cNvSpPr>
          <p:nvPr/>
        </p:nvSpPr>
        <p:spPr bwMode="auto">
          <a:xfrm flipV="1">
            <a:off x="5929313" y="5789613"/>
            <a:ext cx="1568450" cy="23812"/>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252" name="Rectangle 21"/>
          <p:cNvSpPr>
            <a:spLocks noChangeArrowheads="1"/>
          </p:cNvSpPr>
          <p:nvPr/>
        </p:nvSpPr>
        <p:spPr bwMode="auto">
          <a:xfrm>
            <a:off x="5741988" y="1281113"/>
            <a:ext cx="236537" cy="360362"/>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latin typeface="Kruti Dev 010" charset="0"/>
            </a:endParaRPr>
          </a:p>
        </p:txBody>
      </p:sp>
      <p:sp>
        <p:nvSpPr>
          <p:cNvPr id="10253" name="Freeform 22"/>
          <p:cNvSpPr>
            <a:spLocks/>
          </p:cNvSpPr>
          <p:nvPr/>
        </p:nvSpPr>
        <p:spPr bwMode="auto">
          <a:xfrm>
            <a:off x="5800725" y="1503363"/>
            <a:ext cx="650875" cy="1544637"/>
          </a:xfrm>
          <a:custGeom>
            <a:avLst/>
            <a:gdLst>
              <a:gd name="T0" fmla="*/ 2147483647 w 373"/>
              <a:gd name="T1" fmla="*/ 2147483647 h 859"/>
              <a:gd name="T2" fmla="*/ 2147483647 w 373"/>
              <a:gd name="T3" fmla="*/ 2147483647 h 859"/>
              <a:gd name="T4" fmla="*/ 2147483647 w 373"/>
              <a:gd name="T5" fmla="*/ 2147483647 h 859"/>
              <a:gd name="T6" fmla="*/ 2147483647 w 373"/>
              <a:gd name="T7" fmla="*/ 2147483647 h 859"/>
              <a:gd name="T8" fmla="*/ 2147483647 w 373"/>
              <a:gd name="T9" fmla="*/ 2147483647 h 859"/>
              <a:gd name="T10" fmla="*/ 2147483647 w 373"/>
              <a:gd name="T11" fmla="*/ 2147483647 h 859"/>
              <a:gd name="T12" fmla="*/ 2147483647 w 373"/>
              <a:gd name="T13" fmla="*/ 2147483647 h 859"/>
              <a:gd name="T14" fmla="*/ 2147483647 w 373"/>
              <a:gd name="T15" fmla="*/ 2147483647 h 859"/>
              <a:gd name="T16" fmla="*/ 2147483647 w 373"/>
              <a:gd name="T17" fmla="*/ 2147483647 h 859"/>
              <a:gd name="T18" fmla="*/ 2147483647 w 373"/>
              <a:gd name="T19" fmla="*/ 2147483647 h 859"/>
              <a:gd name="T20" fmla="*/ 2147483647 w 373"/>
              <a:gd name="T21" fmla="*/ 2147483647 h 859"/>
              <a:gd name="T22" fmla="*/ 2147483647 w 373"/>
              <a:gd name="T23" fmla="*/ 2147483647 h 859"/>
              <a:gd name="T24" fmla="*/ 2147483647 w 373"/>
              <a:gd name="T25" fmla="*/ 2147483647 h 859"/>
              <a:gd name="T26" fmla="*/ 2147483647 w 373"/>
              <a:gd name="T27" fmla="*/ 2147483647 h 859"/>
              <a:gd name="T28" fmla="*/ 0 w 373"/>
              <a:gd name="T29" fmla="*/ 2147483647 h 859"/>
              <a:gd name="T30" fmla="*/ 2147483647 w 373"/>
              <a:gd name="T31" fmla="*/ 2147483647 h 859"/>
              <a:gd name="T32" fmla="*/ 2147483647 w 373"/>
              <a:gd name="T33" fmla="*/ 2147483647 h 859"/>
              <a:gd name="T34" fmla="*/ 2147483647 w 373"/>
              <a:gd name="T35" fmla="*/ 2147483647 h 859"/>
              <a:gd name="T36" fmla="*/ 2147483647 w 373"/>
              <a:gd name="T37" fmla="*/ 2147483647 h 859"/>
              <a:gd name="T38" fmla="*/ 2147483647 w 373"/>
              <a:gd name="T39" fmla="*/ 2147483647 h 859"/>
              <a:gd name="T40" fmla="*/ 2147483647 w 373"/>
              <a:gd name="T41" fmla="*/ 2147483647 h 859"/>
              <a:gd name="T42" fmla="*/ 2147483647 w 373"/>
              <a:gd name="T43" fmla="*/ 2147483647 h 859"/>
              <a:gd name="T44" fmla="*/ 2147483647 w 373"/>
              <a:gd name="T45" fmla="*/ 2147483647 h 859"/>
              <a:gd name="T46" fmla="*/ 2147483647 w 373"/>
              <a:gd name="T47" fmla="*/ 2147483647 h 859"/>
              <a:gd name="T48" fmla="*/ 2147483647 w 373"/>
              <a:gd name="T49" fmla="*/ 2147483647 h 859"/>
              <a:gd name="T50" fmla="*/ 2147483647 w 373"/>
              <a:gd name="T51" fmla="*/ 2147483647 h 859"/>
              <a:gd name="T52" fmla="*/ 2147483647 w 373"/>
              <a:gd name="T53" fmla="*/ 2147483647 h 859"/>
              <a:gd name="T54" fmla="*/ 2147483647 w 373"/>
              <a:gd name="T55" fmla="*/ 2147483647 h 859"/>
              <a:gd name="T56" fmla="*/ 2147483647 w 373"/>
              <a:gd name="T57" fmla="*/ 2147483647 h 859"/>
              <a:gd name="T58" fmla="*/ 2147483647 w 373"/>
              <a:gd name="T59" fmla="*/ 2147483647 h 859"/>
              <a:gd name="T60" fmla="*/ 2147483647 w 373"/>
              <a:gd name="T61" fmla="*/ 2147483647 h 859"/>
              <a:gd name="T62" fmla="*/ 2147483647 w 373"/>
              <a:gd name="T63" fmla="*/ 2147483647 h 859"/>
              <a:gd name="T64" fmla="*/ 2147483647 w 373"/>
              <a:gd name="T65" fmla="*/ 2147483647 h 859"/>
              <a:gd name="T66" fmla="*/ 2147483647 w 373"/>
              <a:gd name="T67" fmla="*/ 2147483647 h 859"/>
              <a:gd name="T68" fmla="*/ 2147483647 w 373"/>
              <a:gd name="T69" fmla="*/ 2147483647 h 859"/>
              <a:gd name="T70" fmla="*/ 2147483647 w 373"/>
              <a:gd name="T71" fmla="*/ 2147483647 h 859"/>
              <a:gd name="T72" fmla="*/ 2147483647 w 373"/>
              <a:gd name="T73" fmla="*/ 2147483647 h 859"/>
              <a:gd name="T74" fmla="*/ 2147483647 w 373"/>
              <a:gd name="T75" fmla="*/ 2147483647 h 859"/>
              <a:gd name="T76" fmla="*/ 2147483647 w 373"/>
              <a:gd name="T77" fmla="*/ 2147483647 h 859"/>
              <a:gd name="T78" fmla="*/ 2147483647 w 373"/>
              <a:gd name="T79" fmla="*/ 2147483647 h 859"/>
              <a:gd name="T80" fmla="*/ 2147483647 w 373"/>
              <a:gd name="T81" fmla="*/ 2147483647 h 859"/>
              <a:gd name="T82" fmla="*/ 2147483647 w 373"/>
              <a:gd name="T83" fmla="*/ 2147483647 h 859"/>
              <a:gd name="T84" fmla="*/ 2147483647 w 373"/>
              <a:gd name="T85" fmla="*/ 2147483647 h 859"/>
              <a:gd name="T86" fmla="*/ 2147483647 w 373"/>
              <a:gd name="T87" fmla="*/ 2147483647 h 859"/>
              <a:gd name="T88" fmla="*/ 2147483647 w 373"/>
              <a:gd name="T89" fmla="*/ 2147483647 h 859"/>
              <a:gd name="T90" fmla="*/ 2147483647 w 373"/>
              <a:gd name="T91" fmla="*/ 2147483647 h 859"/>
              <a:gd name="T92" fmla="*/ 2147483647 w 373"/>
              <a:gd name="T93" fmla="*/ 2147483647 h 859"/>
              <a:gd name="T94" fmla="*/ 2147483647 w 373"/>
              <a:gd name="T95" fmla="*/ 2147483647 h 859"/>
              <a:gd name="T96" fmla="*/ 2147483647 w 373"/>
              <a:gd name="T97" fmla="*/ 2147483647 h 859"/>
              <a:gd name="T98" fmla="*/ 2147483647 w 373"/>
              <a:gd name="T99" fmla="*/ 2147483647 h 859"/>
              <a:gd name="T100" fmla="*/ 2147483647 w 373"/>
              <a:gd name="T101" fmla="*/ 2147483647 h 859"/>
              <a:gd name="T102" fmla="*/ 2147483647 w 373"/>
              <a:gd name="T103" fmla="*/ 2147483647 h 859"/>
              <a:gd name="T104" fmla="*/ 2147483647 w 373"/>
              <a:gd name="T105" fmla="*/ 2147483647 h 859"/>
              <a:gd name="T106" fmla="*/ 2147483647 w 373"/>
              <a:gd name="T107" fmla="*/ 2147483647 h 859"/>
              <a:gd name="T108" fmla="*/ 2147483647 w 373"/>
              <a:gd name="T109" fmla="*/ 2147483647 h 859"/>
              <a:gd name="T110" fmla="*/ 2147483647 w 373"/>
              <a:gd name="T111" fmla="*/ 2147483647 h 859"/>
              <a:gd name="T112" fmla="*/ 2147483647 w 373"/>
              <a:gd name="T113" fmla="*/ 2147483647 h 85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73"/>
              <a:gd name="T172" fmla="*/ 0 h 859"/>
              <a:gd name="T173" fmla="*/ 373 w 373"/>
              <a:gd name="T174" fmla="*/ 859 h 85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73" h="859">
                <a:moveTo>
                  <a:pt x="202" y="0"/>
                </a:moveTo>
                <a:lnTo>
                  <a:pt x="200" y="4"/>
                </a:lnTo>
                <a:lnTo>
                  <a:pt x="196" y="8"/>
                </a:lnTo>
                <a:lnTo>
                  <a:pt x="194" y="12"/>
                </a:lnTo>
                <a:lnTo>
                  <a:pt x="192" y="16"/>
                </a:lnTo>
                <a:lnTo>
                  <a:pt x="190" y="20"/>
                </a:lnTo>
                <a:lnTo>
                  <a:pt x="186" y="22"/>
                </a:lnTo>
                <a:lnTo>
                  <a:pt x="186" y="26"/>
                </a:lnTo>
                <a:lnTo>
                  <a:pt x="184" y="30"/>
                </a:lnTo>
                <a:lnTo>
                  <a:pt x="182" y="34"/>
                </a:lnTo>
                <a:lnTo>
                  <a:pt x="180" y="38"/>
                </a:lnTo>
                <a:lnTo>
                  <a:pt x="180" y="42"/>
                </a:lnTo>
                <a:lnTo>
                  <a:pt x="178" y="46"/>
                </a:lnTo>
                <a:lnTo>
                  <a:pt x="178" y="50"/>
                </a:lnTo>
                <a:lnTo>
                  <a:pt x="174" y="52"/>
                </a:lnTo>
                <a:lnTo>
                  <a:pt x="174" y="56"/>
                </a:lnTo>
                <a:lnTo>
                  <a:pt x="172" y="60"/>
                </a:lnTo>
                <a:lnTo>
                  <a:pt x="172" y="64"/>
                </a:lnTo>
                <a:lnTo>
                  <a:pt x="170" y="68"/>
                </a:lnTo>
                <a:lnTo>
                  <a:pt x="168" y="72"/>
                </a:lnTo>
                <a:lnTo>
                  <a:pt x="166" y="76"/>
                </a:lnTo>
                <a:lnTo>
                  <a:pt x="162" y="78"/>
                </a:lnTo>
                <a:lnTo>
                  <a:pt x="160" y="82"/>
                </a:lnTo>
                <a:lnTo>
                  <a:pt x="160" y="86"/>
                </a:lnTo>
                <a:lnTo>
                  <a:pt x="158" y="90"/>
                </a:lnTo>
                <a:lnTo>
                  <a:pt x="156" y="94"/>
                </a:lnTo>
                <a:lnTo>
                  <a:pt x="156" y="98"/>
                </a:lnTo>
                <a:lnTo>
                  <a:pt x="152" y="102"/>
                </a:lnTo>
                <a:lnTo>
                  <a:pt x="150" y="106"/>
                </a:lnTo>
                <a:lnTo>
                  <a:pt x="148" y="110"/>
                </a:lnTo>
                <a:lnTo>
                  <a:pt x="148" y="114"/>
                </a:lnTo>
                <a:lnTo>
                  <a:pt x="146" y="118"/>
                </a:lnTo>
                <a:lnTo>
                  <a:pt x="144" y="122"/>
                </a:lnTo>
                <a:lnTo>
                  <a:pt x="142" y="126"/>
                </a:lnTo>
                <a:lnTo>
                  <a:pt x="140" y="130"/>
                </a:lnTo>
                <a:lnTo>
                  <a:pt x="138" y="134"/>
                </a:lnTo>
                <a:lnTo>
                  <a:pt x="138" y="138"/>
                </a:lnTo>
                <a:lnTo>
                  <a:pt x="136" y="142"/>
                </a:lnTo>
                <a:lnTo>
                  <a:pt x="134" y="146"/>
                </a:lnTo>
                <a:lnTo>
                  <a:pt x="134" y="150"/>
                </a:lnTo>
                <a:lnTo>
                  <a:pt x="132" y="154"/>
                </a:lnTo>
                <a:lnTo>
                  <a:pt x="130" y="158"/>
                </a:lnTo>
                <a:lnTo>
                  <a:pt x="128" y="162"/>
                </a:lnTo>
                <a:lnTo>
                  <a:pt x="128" y="166"/>
                </a:lnTo>
                <a:lnTo>
                  <a:pt x="126" y="170"/>
                </a:lnTo>
                <a:lnTo>
                  <a:pt x="124" y="174"/>
                </a:lnTo>
                <a:lnTo>
                  <a:pt x="122" y="178"/>
                </a:lnTo>
                <a:lnTo>
                  <a:pt x="122" y="182"/>
                </a:lnTo>
                <a:lnTo>
                  <a:pt x="120" y="186"/>
                </a:lnTo>
                <a:lnTo>
                  <a:pt x="118" y="190"/>
                </a:lnTo>
                <a:lnTo>
                  <a:pt x="116" y="194"/>
                </a:lnTo>
                <a:lnTo>
                  <a:pt x="114" y="198"/>
                </a:lnTo>
                <a:lnTo>
                  <a:pt x="112" y="202"/>
                </a:lnTo>
                <a:lnTo>
                  <a:pt x="112" y="206"/>
                </a:lnTo>
                <a:lnTo>
                  <a:pt x="110" y="210"/>
                </a:lnTo>
                <a:lnTo>
                  <a:pt x="108" y="214"/>
                </a:lnTo>
                <a:lnTo>
                  <a:pt x="108" y="218"/>
                </a:lnTo>
                <a:lnTo>
                  <a:pt x="106" y="222"/>
                </a:lnTo>
                <a:lnTo>
                  <a:pt x="104" y="226"/>
                </a:lnTo>
                <a:lnTo>
                  <a:pt x="102" y="230"/>
                </a:lnTo>
                <a:lnTo>
                  <a:pt x="100" y="234"/>
                </a:lnTo>
                <a:lnTo>
                  <a:pt x="98" y="238"/>
                </a:lnTo>
                <a:lnTo>
                  <a:pt x="96" y="242"/>
                </a:lnTo>
                <a:lnTo>
                  <a:pt x="94" y="246"/>
                </a:lnTo>
                <a:lnTo>
                  <a:pt x="92" y="250"/>
                </a:lnTo>
                <a:lnTo>
                  <a:pt x="90" y="254"/>
                </a:lnTo>
                <a:lnTo>
                  <a:pt x="88" y="258"/>
                </a:lnTo>
                <a:lnTo>
                  <a:pt x="86" y="262"/>
                </a:lnTo>
                <a:lnTo>
                  <a:pt x="84" y="266"/>
                </a:lnTo>
                <a:lnTo>
                  <a:pt x="82" y="270"/>
                </a:lnTo>
                <a:lnTo>
                  <a:pt x="80" y="274"/>
                </a:lnTo>
                <a:lnTo>
                  <a:pt x="78" y="278"/>
                </a:lnTo>
                <a:lnTo>
                  <a:pt x="76" y="282"/>
                </a:lnTo>
                <a:lnTo>
                  <a:pt x="76" y="286"/>
                </a:lnTo>
                <a:lnTo>
                  <a:pt x="74" y="290"/>
                </a:lnTo>
                <a:lnTo>
                  <a:pt x="72" y="294"/>
                </a:lnTo>
                <a:lnTo>
                  <a:pt x="70" y="298"/>
                </a:lnTo>
                <a:lnTo>
                  <a:pt x="70" y="302"/>
                </a:lnTo>
                <a:lnTo>
                  <a:pt x="68" y="306"/>
                </a:lnTo>
                <a:lnTo>
                  <a:pt x="66" y="310"/>
                </a:lnTo>
                <a:lnTo>
                  <a:pt x="64" y="314"/>
                </a:lnTo>
                <a:lnTo>
                  <a:pt x="62" y="318"/>
                </a:lnTo>
                <a:lnTo>
                  <a:pt x="62" y="322"/>
                </a:lnTo>
                <a:lnTo>
                  <a:pt x="60" y="326"/>
                </a:lnTo>
                <a:lnTo>
                  <a:pt x="58" y="330"/>
                </a:lnTo>
                <a:lnTo>
                  <a:pt x="56" y="334"/>
                </a:lnTo>
                <a:lnTo>
                  <a:pt x="54" y="338"/>
                </a:lnTo>
                <a:lnTo>
                  <a:pt x="54" y="342"/>
                </a:lnTo>
                <a:lnTo>
                  <a:pt x="52" y="346"/>
                </a:lnTo>
                <a:lnTo>
                  <a:pt x="50" y="350"/>
                </a:lnTo>
                <a:lnTo>
                  <a:pt x="50" y="354"/>
                </a:lnTo>
                <a:lnTo>
                  <a:pt x="48" y="358"/>
                </a:lnTo>
                <a:lnTo>
                  <a:pt x="46" y="362"/>
                </a:lnTo>
                <a:lnTo>
                  <a:pt x="44" y="366"/>
                </a:lnTo>
                <a:lnTo>
                  <a:pt x="42" y="370"/>
                </a:lnTo>
                <a:lnTo>
                  <a:pt x="40" y="374"/>
                </a:lnTo>
                <a:lnTo>
                  <a:pt x="38" y="378"/>
                </a:lnTo>
                <a:lnTo>
                  <a:pt x="36" y="382"/>
                </a:lnTo>
                <a:lnTo>
                  <a:pt x="34" y="386"/>
                </a:lnTo>
                <a:lnTo>
                  <a:pt x="32" y="390"/>
                </a:lnTo>
                <a:lnTo>
                  <a:pt x="30" y="394"/>
                </a:lnTo>
                <a:lnTo>
                  <a:pt x="30" y="398"/>
                </a:lnTo>
                <a:lnTo>
                  <a:pt x="28" y="402"/>
                </a:lnTo>
                <a:lnTo>
                  <a:pt x="26" y="406"/>
                </a:lnTo>
                <a:lnTo>
                  <a:pt x="24" y="410"/>
                </a:lnTo>
                <a:lnTo>
                  <a:pt x="22" y="414"/>
                </a:lnTo>
                <a:lnTo>
                  <a:pt x="22" y="418"/>
                </a:lnTo>
                <a:lnTo>
                  <a:pt x="20" y="422"/>
                </a:lnTo>
                <a:lnTo>
                  <a:pt x="20" y="426"/>
                </a:lnTo>
                <a:lnTo>
                  <a:pt x="16" y="430"/>
                </a:lnTo>
                <a:lnTo>
                  <a:pt x="14" y="434"/>
                </a:lnTo>
                <a:lnTo>
                  <a:pt x="14" y="438"/>
                </a:lnTo>
                <a:lnTo>
                  <a:pt x="12" y="442"/>
                </a:lnTo>
                <a:lnTo>
                  <a:pt x="10" y="446"/>
                </a:lnTo>
                <a:lnTo>
                  <a:pt x="10" y="450"/>
                </a:lnTo>
                <a:lnTo>
                  <a:pt x="8" y="454"/>
                </a:lnTo>
                <a:lnTo>
                  <a:pt x="6" y="458"/>
                </a:lnTo>
                <a:lnTo>
                  <a:pt x="4" y="462"/>
                </a:lnTo>
                <a:lnTo>
                  <a:pt x="2" y="466"/>
                </a:lnTo>
                <a:lnTo>
                  <a:pt x="0" y="470"/>
                </a:lnTo>
                <a:lnTo>
                  <a:pt x="2" y="474"/>
                </a:lnTo>
                <a:lnTo>
                  <a:pt x="2" y="478"/>
                </a:lnTo>
                <a:lnTo>
                  <a:pt x="2" y="482"/>
                </a:lnTo>
                <a:lnTo>
                  <a:pt x="4" y="486"/>
                </a:lnTo>
                <a:lnTo>
                  <a:pt x="6" y="492"/>
                </a:lnTo>
                <a:lnTo>
                  <a:pt x="6" y="496"/>
                </a:lnTo>
                <a:lnTo>
                  <a:pt x="10" y="498"/>
                </a:lnTo>
                <a:lnTo>
                  <a:pt x="10" y="502"/>
                </a:lnTo>
                <a:lnTo>
                  <a:pt x="12" y="506"/>
                </a:lnTo>
                <a:lnTo>
                  <a:pt x="12" y="510"/>
                </a:lnTo>
                <a:lnTo>
                  <a:pt x="14" y="514"/>
                </a:lnTo>
                <a:lnTo>
                  <a:pt x="16" y="518"/>
                </a:lnTo>
                <a:lnTo>
                  <a:pt x="16" y="522"/>
                </a:lnTo>
                <a:lnTo>
                  <a:pt x="18" y="526"/>
                </a:lnTo>
                <a:lnTo>
                  <a:pt x="20" y="530"/>
                </a:lnTo>
                <a:lnTo>
                  <a:pt x="20" y="534"/>
                </a:lnTo>
                <a:lnTo>
                  <a:pt x="20" y="538"/>
                </a:lnTo>
                <a:lnTo>
                  <a:pt x="22" y="542"/>
                </a:lnTo>
                <a:lnTo>
                  <a:pt x="22" y="546"/>
                </a:lnTo>
                <a:lnTo>
                  <a:pt x="24" y="550"/>
                </a:lnTo>
                <a:lnTo>
                  <a:pt x="24" y="554"/>
                </a:lnTo>
                <a:lnTo>
                  <a:pt x="26" y="558"/>
                </a:lnTo>
                <a:lnTo>
                  <a:pt x="26" y="562"/>
                </a:lnTo>
                <a:lnTo>
                  <a:pt x="26" y="566"/>
                </a:lnTo>
                <a:lnTo>
                  <a:pt x="28" y="570"/>
                </a:lnTo>
                <a:lnTo>
                  <a:pt x="28" y="574"/>
                </a:lnTo>
                <a:lnTo>
                  <a:pt x="30" y="578"/>
                </a:lnTo>
                <a:lnTo>
                  <a:pt x="30" y="582"/>
                </a:lnTo>
                <a:lnTo>
                  <a:pt x="32" y="586"/>
                </a:lnTo>
                <a:lnTo>
                  <a:pt x="32" y="590"/>
                </a:lnTo>
                <a:lnTo>
                  <a:pt x="34" y="594"/>
                </a:lnTo>
                <a:lnTo>
                  <a:pt x="36" y="598"/>
                </a:lnTo>
                <a:lnTo>
                  <a:pt x="36" y="602"/>
                </a:lnTo>
                <a:lnTo>
                  <a:pt x="38" y="606"/>
                </a:lnTo>
                <a:lnTo>
                  <a:pt x="38" y="610"/>
                </a:lnTo>
                <a:lnTo>
                  <a:pt x="40" y="614"/>
                </a:lnTo>
                <a:lnTo>
                  <a:pt x="42" y="618"/>
                </a:lnTo>
                <a:lnTo>
                  <a:pt x="44" y="622"/>
                </a:lnTo>
                <a:lnTo>
                  <a:pt x="46" y="626"/>
                </a:lnTo>
                <a:lnTo>
                  <a:pt x="46" y="630"/>
                </a:lnTo>
                <a:lnTo>
                  <a:pt x="48" y="634"/>
                </a:lnTo>
                <a:lnTo>
                  <a:pt x="48" y="638"/>
                </a:lnTo>
                <a:lnTo>
                  <a:pt x="50" y="642"/>
                </a:lnTo>
                <a:lnTo>
                  <a:pt x="52" y="646"/>
                </a:lnTo>
                <a:lnTo>
                  <a:pt x="52" y="650"/>
                </a:lnTo>
                <a:lnTo>
                  <a:pt x="54" y="656"/>
                </a:lnTo>
                <a:lnTo>
                  <a:pt x="54" y="660"/>
                </a:lnTo>
                <a:lnTo>
                  <a:pt x="54" y="664"/>
                </a:lnTo>
                <a:lnTo>
                  <a:pt x="56" y="668"/>
                </a:lnTo>
                <a:lnTo>
                  <a:pt x="56" y="672"/>
                </a:lnTo>
                <a:lnTo>
                  <a:pt x="58" y="676"/>
                </a:lnTo>
                <a:lnTo>
                  <a:pt x="58" y="680"/>
                </a:lnTo>
                <a:lnTo>
                  <a:pt x="58" y="684"/>
                </a:lnTo>
                <a:lnTo>
                  <a:pt x="60" y="688"/>
                </a:lnTo>
                <a:lnTo>
                  <a:pt x="60" y="692"/>
                </a:lnTo>
                <a:lnTo>
                  <a:pt x="62" y="696"/>
                </a:lnTo>
                <a:lnTo>
                  <a:pt x="62" y="700"/>
                </a:lnTo>
                <a:lnTo>
                  <a:pt x="64" y="704"/>
                </a:lnTo>
                <a:lnTo>
                  <a:pt x="64" y="708"/>
                </a:lnTo>
                <a:lnTo>
                  <a:pt x="64" y="712"/>
                </a:lnTo>
                <a:lnTo>
                  <a:pt x="66" y="716"/>
                </a:lnTo>
                <a:lnTo>
                  <a:pt x="66" y="720"/>
                </a:lnTo>
                <a:lnTo>
                  <a:pt x="68" y="724"/>
                </a:lnTo>
                <a:lnTo>
                  <a:pt x="68" y="728"/>
                </a:lnTo>
                <a:lnTo>
                  <a:pt x="70" y="732"/>
                </a:lnTo>
                <a:lnTo>
                  <a:pt x="70" y="736"/>
                </a:lnTo>
                <a:lnTo>
                  <a:pt x="72" y="740"/>
                </a:lnTo>
                <a:lnTo>
                  <a:pt x="72" y="744"/>
                </a:lnTo>
                <a:lnTo>
                  <a:pt x="74" y="748"/>
                </a:lnTo>
                <a:lnTo>
                  <a:pt x="74" y="752"/>
                </a:lnTo>
                <a:lnTo>
                  <a:pt x="76" y="756"/>
                </a:lnTo>
                <a:lnTo>
                  <a:pt x="78" y="760"/>
                </a:lnTo>
                <a:lnTo>
                  <a:pt x="78" y="764"/>
                </a:lnTo>
                <a:lnTo>
                  <a:pt x="80" y="768"/>
                </a:lnTo>
                <a:lnTo>
                  <a:pt x="82" y="772"/>
                </a:lnTo>
                <a:lnTo>
                  <a:pt x="82" y="776"/>
                </a:lnTo>
                <a:lnTo>
                  <a:pt x="84" y="780"/>
                </a:lnTo>
                <a:lnTo>
                  <a:pt x="84" y="784"/>
                </a:lnTo>
                <a:lnTo>
                  <a:pt x="86" y="788"/>
                </a:lnTo>
                <a:lnTo>
                  <a:pt x="88" y="792"/>
                </a:lnTo>
                <a:lnTo>
                  <a:pt x="90" y="796"/>
                </a:lnTo>
                <a:lnTo>
                  <a:pt x="92" y="800"/>
                </a:lnTo>
                <a:lnTo>
                  <a:pt x="92" y="804"/>
                </a:lnTo>
                <a:lnTo>
                  <a:pt x="94" y="808"/>
                </a:lnTo>
                <a:lnTo>
                  <a:pt x="96" y="812"/>
                </a:lnTo>
                <a:lnTo>
                  <a:pt x="98" y="816"/>
                </a:lnTo>
                <a:lnTo>
                  <a:pt x="98" y="820"/>
                </a:lnTo>
                <a:lnTo>
                  <a:pt x="100" y="824"/>
                </a:lnTo>
                <a:lnTo>
                  <a:pt x="102" y="830"/>
                </a:lnTo>
                <a:lnTo>
                  <a:pt x="104" y="834"/>
                </a:lnTo>
                <a:lnTo>
                  <a:pt x="106" y="838"/>
                </a:lnTo>
                <a:lnTo>
                  <a:pt x="108" y="842"/>
                </a:lnTo>
                <a:lnTo>
                  <a:pt x="110" y="846"/>
                </a:lnTo>
                <a:lnTo>
                  <a:pt x="112" y="850"/>
                </a:lnTo>
                <a:lnTo>
                  <a:pt x="114" y="854"/>
                </a:lnTo>
                <a:lnTo>
                  <a:pt x="118" y="856"/>
                </a:lnTo>
                <a:lnTo>
                  <a:pt x="122" y="858"/>
                </a:lnTo>
                <a:lnTo>
                  <a:pt x="122" y="854"/>
                </a:lnTo>
                <a:lnTo>
                  <a:pt x="122" y="850"/>
                </a:lnTo>
                <a:lnTo>
                  <a:pt x="126" y="846"/>
                </a:lnTo>
                <a:lnTo>
                  <a:pt x="128" y="842"/>
                </a:lnTo>
                <a:lnTo>
                  <a:pt x="132" y="840"/>
                </a:lnTo>
                <a:lnTo>
                  <a:pt x="134" y="836"/>
                </a:lnTo>
                <a:lnTo>
                  <a:pt x="134" y="832"/>
                </a:lnTo>
                <a:lnTo>
                  <a:pt x="136" y="828"/>
                </a:lnTo>
                <a:lnTo>
                  <a:pt x="138" y="824"/>
                </a:lnTo>
                <a:lnTo>
                  <a:pt x="140" y="820"/>
                </a:lnTo>
                <a:lnTo>
                  <a:pt x="140" y="816"/>
                </a:lnTo>
                <a:lnTo>
                  <a:pt x="142" y="812"/>
                </a:lnTo>
                <a:lnTo>
                  <a:pt x="144" y="808"/>
                </a:lnTo>
                <a:lnTo>
                  <a:pt x="146" y="804"/>
                </a:lnTo>
                <a:lnTo>
                  <a:pt x="148" y="800"/>
                </a:lnTo>
                <a:lnTo>
                  <a:pt x="150" y="796"/>
                </a:lnTo>
                <a:lnTo>
                  <a:pt x="152" y="792"/>
                </a:lnTo>
                <a:lnTo>
                  <a:pt x="154" y="788"/>
                </a:lnTo>
                <a:lnTo>
                  <a:pt x="156" y="784"/>
                </a:lnTo>
                <a:lnTo>
                  <a:pt x="158" y="780"/>
                </a:lnTo>
                <a:lnTo>
                  <a:pt x="158" y="776"/>
                </a:lnTo>
                <a:lnTo>
                  <a:pt x="160" y="772"/>
                </a:lnTo>
                <a:lnTo>
                  <a:pt x="164" y="768"/>
                </a:lnTo>
                <a:lnTo>
                  <a:pt x="164" y="764"/>
                </a:lnTo>
                <a:lnTo>
                  <a:pt x="166" y="760"/>
                </a:lnTo>
                <a:lnTo>
                  <a:pt x="168" y="756"/>
                </a:lnTo>
                <a:lnTo>
                  <a:pt x="170" y="752"/>
                </a:lnTo>
                <a:lnTo>
                  <a:pt x="172" y="748"/>
                </a:lnTo>
                <a:lnTo>
                  <a:pt x="174" y="744"/>
                </a:lnTo>
                <a:lnTo>
                  <a:pt x="176" y="740"/>
                </a:lnTo>
                <a:lnTo>
                  <a:pt x="178" y="736"/>
                </a:lnTo>
                <a:lnTo>
                  <a:pt x="180" y="732"/>
                </a:lnTo>
                <a:lnTo>
                  <a:pt x="182" y="728"/>
                </a:lnTo>
                <a:lnTo>
                  <a:pt x="182" y="724"/>
                </a:lnTo>
                <a:lnTo>
                  <a:pt x="186" y="720"/>
                </a:lnTo>
                <a:lnTo>
                  <a:pt x="188" y="716"/>
                </a:lnTo>
                <a:lnTo>
                  <a:pt x="190" y="712"/>
                </a:lnTo>
                <a:lnTo>
                  <a:pt x="192" y="708"/>
                </a:lnTo>
                <a:lnTo>
                  <a:pt x="192" y="704"/>
                </a:lnTo>
                <a:lnTo>
                  <a:pt x="194" y="700"/>
                </a:lnTo>
                <a:lnTo>
                  <a:pt x="196" y="696"/>
                </a:lnTo>
                <a:lnTo>
                  <a:pt x="198" y="692"/>
                </a:lnTo>
                <a:lnTo>
                  <a:pt x="200" y="688"/>
                </a:lnTo>
                <a:lnTo>
                  <a:pt x="202" y="684"/>
                </a:lnTo>
                <a:lnTo>
                  <a:pt x="204" y="680"/>
                </a:lnTo>
                <a:lnTo>
                  <a:pt x="206" y="676"/>
                </a:lnTo>
                <a:lnTo>
                  <a:pt x="206" y="672"/>
                </a:lnTo>
                <a:lnTo>
                  <a:pt x="208" y="668"/>
                </a:lnTo>
                <a:lnTo>
                  <a:pt x="210" y="664"/>
                </a:lnTo>
                <a:lnTo>
                  <a:pt x="212" y="660"/>
                </a:lnTo>
                <a:lnTo>
                  <a:pt x="214" y="656"/>
                </a:lnTo>
                <a:lnTo>
                  <a:pt x="214" y="652"/>
                </a:lnTo>
                <a:lnTo>
                  <a:pt x="216" y="648"/>
                </a:lnTo>
                <a:lnTo>
                  <a:pt x="218" y="644"/>
                </a:lnTo>
                <a:lnTo>
                  <a:pt x="220" y="640"/>
                </a:lnTo>
                <a:lnTo>
                  <a:pt x="220" y="636"/>
                </a:lnTo>
                <a:lnTo>
                  <a:pt x="224" y="632"/>
                </a:lnTo>
                <a:lnTo>
                  <a:pt x="224" y="628"/>
                </a:lnTo>
                <a:lnTo>
                  <a:pt x="226" y="624"/>
                </a:lnTo>
                <a:lnTo>
                  <a:pt x="228" y="620"/>
                </a:lnTo>
                <a:lnTo>
                  <a:pt x="230" y="616"/>
                </a:lnTo>
                <a:lnTo>
                  <a:pt x="232" y="612"/>
                </a:lnTo>
                <a:lnTo>
                  <a:pt x="234" y="608"/>
                </a:lnTo>
                <a:lnTo>
                  <a:pt x="236" y="604"/>
                </a:lnTo>
                <a:lnTo>
                  <a:pt x="236" y="600"/>
                </a:lnTo>
                <a:lnTo>
                  <a:pt x="238" y="596"/>
                </a:lnTo>
                <a:lnTo>
                  <a:pt x="240" y="592"/>
                </a:lnTo>
                <a:lnTo>
                  <a:pt x="242" y="588"/>
                </a:lnTo>
                <a:lnTo>
                  <a:pt x="244" y="584"/>
                </a:lnTo>
                <a:lnTo>
                  <a:pt x="244" y="580"/>
                </a:lnTo>
                <a:lnTo>
                  <a:pt x="248" y="576"/>
                </a:lnTo>
                <a:lnTo>
                  <a:pt x="250" y="572"/>
                </a:lnTo>
                <a:lnTo>
                  <a:pt x="250" y="568"/>
                </a:lnTo>
                <a:lnTo>
                  <a:pt x="254" y="564"/>
                </a:lnTo>
                <a:lnTo>
                  <a:pt x="254" y="560"/>
                </a:lnTo>
                <a:lnTo>
                  <a:pt x="256" y="556"/>
                </a:lnTo>
                <a:lnTo>
                  <a:pt x="258" y="552"/>
                </a:lnTo>
                <a:lnTo>
                  <a:pt x="260" y="548"/>
                </a:lnTo>
                <a:lnTo>
                  <a:pt x="262" y="544"/>
                </a:lnTo>
                <a:lnTo>
                  <a:pt x="264" y="540"/>
                </a:lnTo>
                <a:lnTo>
                  <a:pt x="266" y="536"/>
                </a:lnTo>
                <a:lnTo>
                  <a:pt x="268" y="532"/>
                </a:lnTo>
                <a:lnTo>
                  <a:pt x="270" y="528"/>
                </a:lnTo>
                <a:lnTo>
                  <a:pt x="272" y="524"/>
                </a:lnTo>
                <a:lnTo>
                  <a:pt x="274" y="520"/>
                </a:lnTo>
                <a:lnTo>
                  <a:pt x="276" y="516"/>
                </a:lnTo>
                <a:lnTo>
                  <a:pt x="278" y="512"/>
                </a:lnTo>
                <a:lnTo>
                  <a:pt x="280" y="508"/>
                </a:lnTo>
                <a:lnTo>
                  <a:pt x="280" y="504"/>
                </a:lnTo>
                <a:lnTo>
                  <a:pt x="284" y="500"/>
                </a:lnTo>
                <a:lnTo>
                  <a:pt x="284" y="496"/>
                </a:lnTo>
                <a:lnTo>
                  <a:pt x="286" y="492"/>
                </a:lnTo>
                <a:lnTo>
                  <a:pt x="288" y="488"/>
                </a:lnTo>
                <a:lnTo>
                  <a:pt x="290" y="484"/>
                </a:lnTo>
                <a:lnTo>
                  <a:pt x="290" y="480"/>
                </a:lnTo>
                <a:lnTo>
                  <a:pt x="292" y="476"/>
                </a:lnTo>
                <a:lnTo>
                  <a:pt x="294" y="472"/>
                </a:lnTo>
                <a:lnTo>
                  <a:pt x="296" y="468"/>
                </a:lnTo>
                <a:lnTo>
                  <a:pt x="298" y="464"/>
                </a:lnTo>
                <a:lnTo>
                  <a:pt x="298" y="460"/>
                </a:lnTo>
                <a:lnTo>
                  <a:pt x="300" y="456"/>
                </a:lnTo>
                <a:lnTo>
                  <a:pt x="302" y="452"/>
                </a:lnTo>
                <a:lnTo>
                  <a:pt x="304" y="448"/>
                </a:lnTo>
                <a:lnTo>
                  <a:pt x="306" y="444"/>
                </a:lnTo>
                <a:lnTo>
                  <a:pt x="308" y="440"/>
                </a:lnTo>
                <a:lnTo>
                  <a:pt x="312" y="436"/>
                </a:lnTo>
                <a:lnTo>
                  <a:pt x="312" y="432"/>
                </a:lnTo>
                <a:lnTo>
                  <a:pt x="316" y="430"/>
                </a:lnTo>
                <a:lnTo>
                  <a:pt x="318" y="426"/>
                </a:lnTo>
                <a:lnTo>
                  <a:pt x="318" y="422"/>
                </a:lnTo>
                <a:lnTo>
                  <a:pt x="320" y="418"/>
                </a:lnTo>
                <a:lnTo>
                  <a:pt x="322" y="414"/>
                </a:lnTo>
                <a:lnTo>
                  <a:pt x="326" y="412"/>
                </a:lnTo>
                <a:lnTo>
                  <a:pt x="326" y="408"/>
                </a:lnTo>
                <a:lnTo>
                  <a:pt x="328" y="404"/>
                </a:lnTo>
                <a:lnTo>
                  <a:pt x="330" y="400"/>
                </a:lnTo>
                <a:lnTo>
                  <a:pt x="332" y="396"/>
                </a:lnTo>
                <a:lnTo>
                  <a:pt x="334" y="392"/>
                </a:lnTo>
                <a:lnTo>
                  <a:pt x="336" y="388"/>
                </a:lnTo>
                <a:lnTo>
                  <a:pt x="338" y="384"/>
                </a:lnTo>
                <a:lnTo>
                  <a:pt x="340" y="380"/>
                </a:lnTo>
                <a:lnTo>
                  <a:pt x="342" y="376"/>
                </a:lnTo>
                <a:lnTo>
                  <a:pt x="344" y="372"/>
                </a:lnTo>
                <a:lnTo>
                  <a:pt x="346" y="368"/>
                </a:lnTo>
                <a:lnTo>
                  <a:pt x="348" y="364"/>
                </a:lnTo>
                <a:lnTo>
                  <a:pt x="350" y="360"/>
                </a:lnTo>
                <a:lnTo>
                  <a:pt x="352" y="356"/>
                </a:lnTo>
                <a:lnTo>
                  <a:pt x="354" y="352"/>
                </a:lnTo>
                <a:lnTo>
                  <a:pt x="356" y="348"/>
                </a:lnTo>
                <a:lnTo>
                  <a:pt x="358" y="344"/>
                </a:lnTo>
                <a:lnTo>
                  <a:pt x="358" y="340"/>
                </a:lnTo>
                <a:lnTo>
                  <a:pt x="360" y="336"/>
                </a:lnTo>
                <a:lnTo>
                  <a:pt x="360" y="332"/>
                </a:lnTo>
                <a:lnTo>
                  <a:pt x="362" y="328"/>
                </a:lnTo>
                <a:lnTo>
                  <a:pt x="364" y="324"/>
                </a:lnTo>
                <a:lnTo>
                  <a:pt x="366" y="320"/>
                </a:lnTo>
                <a:lnTo>
                  <a:pt x="366" y="316"/>
                </a:lnTo>
                <a:lnTo>
                  <a:pt x="368" y="312"/>
                </a:lnTo>
                <a:lnTo>
                  <a:pt x="368" y="308"/>
                </a:lnTo>
                <a:lnTo>
                  <a:pt x="370" y="304"/>
                </a:lnTo>
                <a:lnTo>
                  <a:pt x="370" y="300"/>
                </a:lnTo>
                <a:lnTo>
                  <a:pt x="372" y="296"/>
                </a:lnTo>
                <a:lnTo>
                  <a:pt x="372" y="292"/>
                </a:lnTo>
                <a:lnTo>
                  <a:pt x="368" y="290"/>
                </a:lnTo>
                <a:lnTo>
                  <a:pt x="366" y="286"/>
                </a:lnTo>
                <a:lnTo>
                  <a:pt x="364" y="282"/>
                </a:lnTo>
                <a:lnTo>
                  <a:pt x="360" y="282"/>
                </a:lnTo>
                <a:lnTo>
                  <a:pt x="358" y="278"/>
                </a:lnTo>
                <a:lnTo>
                  <a:pt x="354" y="276"/>
                </a:lnTo>
                <a:lnTo>
                  <a:pt x="350" y="272"/>
                </a:lnTo>
                <a:lnTo>
                  <a:pt x="346" y="268"/>
                </a:lnTo>
                <a:lnTo>
                  <a:pt x="344" y="264"/>
                </a:lnTo>
                <a:lnTo>
                  <a:pt x="344" y="260"/>
                </a:lnTo>
                <a:lnTo>
                  <a:pt x="344" y="256"/>
                </a:lnTo>
                <a:lnTo>
                  <a:pt x="344" y="260"/>
                </a:lnTo>
                <a:lnTo>
                  <a:pt x="346" y="264"/>
                </a:lnTo>
                <a:lnTo>
                  <a:pt x="348" y="268"/>
                </a:lnTo>
                <a:lnTo>
                  <a:pt x="352" y="272"/>
                </a:lnTo>
                <a:lnTo>
                  <a:pt x="356" y="276"/>
                </a:lnTo>
                <a:lnTo>
                  <a:pt x="360" y="280"/>
                </a:lnTo>
                <a:lnTo>
                  <a:pt x="362" y="284"/>
                </a:lnTo>
                <a:lnTo>
                  <a:pt x="366" y="286"/>
                </a:lnTo>
                <a:lnTo>
                  <a:pt x="366" y="290"/>
                </a:lnTo>
                <a:lnTo>
                  <a:pt x="368" y="294"/>
                </a:lnTo>
                <a:lnTo>
                  <a:pt x="370" y="290"/>
                </a:lnTo>
                <a:lnTo>
                  <a:pt x="368" y="286"/>
                </a:lnTo>
                <a:lnTo>
                  <a:pt x="364" y="282"/>
                </a:lnTo>
                <a:lnTo>
                  <a:pt x="362" y="278"/>
                </a:lnTo>
                <a:lnTo>
                  <a:pt x="360" y="274"/>
                </a:lnTo>
                <a:lnTo>
                  <a:pt x="360" y="270"/>
                </a:lnTo>
                <a:lnTo>
                  <a:pt x="358" y="266"/>
                </a:lnTo>
                <a:lnTo>
                  <a:pt x="356" y="262"/>
                </a:lnTo>
                <a:lnTo>
                  <a:pt x="356" y="258"/>
                </a:lnTo>
                <a:lnTo>
                  <a:pt x="354" y="254"/>
                </a:lnTo>
                <a:lnTo>
                  <a:pt x="350" y="252"/>
                </a:lnTo>
                <a:lnTo>
                  <a:pt x="350" y="248"/>
                </a:lnTo>
                <a:lnTo>
                  <a:pt x="346" y="246"/>
                </a:lnTo>
                <a:lnTo>
                  <a:pt x="346" y="242"/>
                </a:lnTo>
                <a:lnTo>
                  <a:pt x="344" y="238"/>
                </a:lnTo>
                <a:lnTo>
                  <a:pt x="340" y="236"/>
                </a:lnTo>
                <a:lnTo>
                  <a:pt x="340" y="232"/>
                </a:lnTo>
                <a:lnTo>
                  <a:pt x="336" y="230"/>
                </a:lnTo>
                <a:lnTo>
                  <a:pt x="334" y="226"/>
                </a:lnTo>
                <a:lnTo>
                  <a:pt x="332" y="222"/>
                </a:lnTo>
                <a:lnTo>
                  <a:pt x="330" y="218"/>
                </a:lnTo>
                <a:lnTo>
                  <a:pt x="326" y="216"/>
                </a:lnTo>
                <a:lnTo>
                  <a:pt x="324" y="212"/>
                </a:lnTo>
                <a:lnTo>
                  <a:pt x="322" y="208"/>
                </a:lnTo>
                <a:lnTo>
                  <a:pt x="318" y="206"/>
                </a:lnTo>
                <a:lnTo>
                  <a:pt x="316" y="202"/>
                </a:lnTo>
                <a:lnTo>
                  <a:pt x="314" y="198"/>
                </a:lnTo>
                <a:lnTo>
                  <a:pt x="312" y="194"/>
                </a:lnTo>
                <a:lnTo>
                  <a:pt x="312" y="190"/>
                </a:lnTo>
                <a:lnTo>
                  <a:pt x="310" y="186"/>
                </a:lnTo>
                <a:lnTo>
                  <a:pt x="308" y="182"/>
                </a:lnTo>
                <a:lnTo>
                  <a:pt x="306" y="178"/>
                </a:lnTo>
                <a:lnTo>
                  <a:pt x="306" y="174"/>
                </a:lnTo>
                <a:lnTo>
                  <a:pt x="304" y="170"/>
                </a:lnTo>
                <a:lnTo>
                  <a:pt x="302" y="166"/>
                </a:lnTo>
                <a:lnTo>
                  <a:pt x="300" y="162"/>
                </a:lnTo>
                <a:lnTo>
                  <a:pt x="298" y="158"/>
                </a:lnTo>
                <a:lnTo>
                  <a:pt x="296" y="154"/>
                </a:lnTo>
                <a:lnTo>
                  <a:pt x="292" y="150"/>
                </a:lnTo>
                <a:lnTo>
                  <a:pt x="288" y="146"/>
                </a:lnTo>
                <a:lnTo>
                  <a:pt x="286" y="142"/>
                </a:lnTo>
                <a:lnTo>
                  <a:pt x="282" y="140"/>
                </a:lnTo>
                <a:lnTo>
                  <a:pt x="280" y="136"/>
                </a:lnTo>
                <a:lnTo>
                  <a:pt x="278" y="132"/>
                </a:lnTo>
                <a:lnTo>
                  <a:pt x="276" y="128"/>
                </a:lnTo>
                <a:lnTo>
                  <a:pt x="274" y="124"/>
                </a:lnTo>
                <a:lnTo>
                  <a:pt x="272" y="120"/>
                </a:lnTo>
                <a:lnTo>
                  <a:pt x="270" y="116"/>
                </a:lnTo>
                <a:lnTo>
                  <a:pt x="268" y="112"/>
                </a:lnTo>
                <a:lnTo>
                  <a:pt x="264" y="108"/>
                </a:lnTo>
                <a:lnTo>
                  <a:pt x="264" y="104"/>
                </a:lnTo>
                <a:lnTo>
                  <a:pt x="262" y="100"/>
                </a:lnTo>
                <a:lnTo>
                  <a:pt x="260" y="96"/>
                </a:lnTo>
                <a:lnTo>
                  <a:pt x="258" y="92"/>
                </a:lnTo>
                <a:lnTo>
                  <a:pt x="256" y="88"/>
                </a:lnTo>
                <a:lnTo>
                  <a:pt x="254" y="84"/>
                </a:lnTo>
                <a:lnTo>
                  <a:pt x="252" y="80"/>
                </a:lnTo>
                <a:lnTo>
                  <a:pt x="250" y="76"/>
                </a:lnTo>
                <a:lnTo>
                  <a:pt x="248" y="72"/>
                </a:lnTo>
                <a:lnTo>
                  <a:pt x="246" y="68"/>
                </a:lnTo>
                <a:lnTo>
                  <a:pt x="244" y="64"/>
                </a:lnTo>
                <a:lnTo>
                  <a:pt x="240" y="62"/>
                </a:lnTo>
                <a:lnTo>
                  <a:pt x="238" y="58"/>
                </a:lnTo>
                <a:lnTo>
                  <a:pt x="236" y="54"/>
                </a:lnTo>
                <a:lnTo>
                  <a:pt x="234" y="50"/>
                </a:lnTo>
                <a:lnTo>
                  <a:pt x="230" y="48"/>
                </a:lnTo>
                <a:lnTo>
                  <a:pt x="230" y="44"/>
                </a:lnTo>
                <a:lnTo>
                  <a:pt x="228" y="40"/>
                </a:lnTo>
                <a:lnTo>
                  <a:pt x="224" y="38"/>
                </a:lnTo>
                <a:lnTo>
                  <a:pt x="222" y="34"/>
                </a:lnTo>
                <a:lnTo>
                  <a:pt x="220" y="30"/>
                </a:lnTo>
                <a:lnTo>
                  <a:pt x="218" y="26"/>
                </a:lnTo>
                <a:lnTo>
                  <a:pt x="216" y="22"/>
                </a:lnTo>
                <a:lnTo>
                  <a:pt x="214" y="18"/>
                </a:lnTo>
                <a:lnTo>
                  <a:pt x="210" y="16"/>
                </a:lnTo>
                <a:lnTo>
                  <a:pt x="208" y="12"/>
                </a:lnTo>
                <a:lnTo>
                  <a:pt x="204" y="10"/>
                </a:lnTo>
                <a:lnTo>
                  <a:pt x="202" y="6"/>
                </a:lnTo>
                <a:lnTo>
                  <a:pt x="200" y="2"/>
                </a:lnTo>
                <a:lnTo>
                  <a:pt x="202" y="0"/>
                </a:lnTo>
              </a:path>
            </a:pathLst>
          </a:custGeom>
          <a:solidFill>
            <a:schemeClr val="tx1"/>
          </a:solidFill>
          <a:ln w="12700" cap="rnd">
            <a:solidFill>
              <a:schemeClr val="tx1"/>
            </a:solidFill>
            <a:round/>
            <a:headEnd/>
            <a:tailEnd/>
          </a:ln>
        </p:spPr>
        <p:txBody>
          <a:bodyPr/>
          <a:lstStyle/>
          <a:p>
            <a:endParaRPr lang="en-US"/>
          </a:p>
        </p:txBody>
      </p:sp>
      <p:sp>
        <p:nvSpPr>
          <p:cNvPr id="10254" name="Freeform 24"/>
          <p:cNvSpPr>
            <a:spLocks/>
          </p:cNvSpPr>
          <p:nvPr/>
        </p:nvSpPr>
        <p:spPr bwMode="auto">
          <a:xfrm>
            <a:off x="7602538" y="5497513"/>
            <a:ext cx="114300" cy="20637"/>
          </a:xfrm>
          <a:custGeom>
            <a:avLst/>
            <a:gdLst>
              <a:gd name="T0" fmla="*/ 0 w 65"/>
              <a:gd name="T1" fmla="*/ 2147483647 h 11"/>
              <a:gd name="T2" fmla="*/ 2147483647 w 65"/>
              <a:gd name="T3" fmla="*/ 2147483647 h 11"/>
              <a:gd name="T4" fmla="*/ 2147483647 w 65"/>
              <a:gd name="T5" fmla="*/ 2147483647 h 11"/>
              <a:gd name="T6" fmla="*/ 2147483647 w 65"/>
              <a:gd name="T7" fmla="*/ 2147483647 h 11"/>
              <a:gd name="T8" fmla="*/ 2147483647 w 65"/>
              <a:gd name="T9" fmla="*/ 2147483647 h 11"/>
              <a:gd name="T10" fmla="*/ 2147483647 w 65"/>
              <a:gd name="T11" fmla="*/ 2147483647 h 11"/>
              <a:gd name="T12" fmla="*/ 2147483647 w 65"/>
              <a:gd name="T13" fmla="*/ 2147483647 h 11"/>
              <a:gd name="T14" fmla="*/ 2147483647 w 65"/>
              <a:gd name="T15" fmla="*/ 2147483647 h 11"/>
              <a:gd name="T16" fmla="*/ 2147483647 w 65"/>
              <a:gd name="T17" fmla="*/ 2147483647 h 11"/>
              <a:gd name="T18" fmla="*/ 2147483647 w 65"/>
              <a:gd name="T19" fmla="*/ 2147483647 h 11"/>
              <a:gd name="T20" fmla="*/ 2147483647 w 65"/>
              <a:gd name="T21" fmla="*/ 2147483647 h 11"/>
              <a:gd name="T22" fmla="*/ 2147483647 w 65"/>
              <a:gd name="T23" fmla="*/ 2147483647 h 11"/>
              <a:gd name="T24" fmla="*/ 2147483647 w 65"/>
              <a:gd name="T25" fmla="*/ 2147483647 h 11"/>
              <a:gd name="T26" fmla="*/ 2147483647 w 65"/>
              <a:gd name="T27" fmla="*/ 2147483647 h 11"/>
              <a:gd name="T28" fmla="*/ 2147483647 w 65"/>
              <a:gd name="T29" fmla="*/ 2147483647 h 11"/>
              <a:gd name="T30" fmla="*/ 2147483647 w 65"/>
              <a:gd name="T31" fmla="*/ 2147483647 h 11"/>
              <a:gd name="T32" fmla="*/ 2147483647 w 65"/>
              <a:gd name="T33" fmla="*/ 0 h 1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5"/>
              <a:gd name="T52" fmla="*/ 0 h 11"/>
              <a:gd name="T53" fmla="*/ 65 w 65"/>
              <a:gd name="T54" fmla="*/ 11 h 1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5" h="11">
                <a:moveTo>
                  <a:pt x="0" y="10"/>
                </a:moveTo>
                <a:lnTo>
                  <a:pt x="4" y="10"/>
                </a:lnTo>
                <a:lnTo>
                  <a:pt x="8" y="10"/>
                </a:lnTo>
                <a:lnTo>
                  <a:pt x="12" y="8"/>
                </a:lnTo>
                <a:lnTo>
                  <a:pt x="16" y="6"/>
                </a:lnTo>
                <a:lnTo>
                  <a:pt x="20" y="6"/>
                </a:lnTo>
                <a:lnTo>
                  <a:pt x="24" y="6"/>
                </a:lnTo>
                <a:lnTo>
                  <a:pt x="28" y="4"/>
                </a:lnTo>
                <a:lnTo>
                  <a:pt x="32" y="4"/>
                </a:lnTo>
                <a:lnTo>
                  <a:pt x="36" y="4"/>
                </a:lnTo>
                <a:lnTo>
                  <a:pt x="40" y="4"/>
                </a:lnTo>
                <a:lnTo>
                  <a:pt x="44" y="4"/>
                </a:lnTo>
                <a:lnTo>
                  <a:pt x="48" y="2"/>
                </a:lnTo>
                <a:lnTo>
                  <a:pt x="52" y="2"/>
                </a:lnTo>
                <a:lnTo>
                  <a:pt x="56" y="2"/>
                </a:lnTo>
                <a:lnTo>
                  <a:pt x="60" y="2"/>
                </a:lnTo>
                <a:lnTo>
                  <a:pt x="64" y="0"/>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55" name="Freeform 25"/>
          <p:cNvSpPr>
            <a:spLocks/>
          </p:cNvSpPr>
          <p:nvPr/>
        </p:nvSpPr>
        <p:spPr bwMode="auto">
          <a:xfrm>
            <a:off x="7680325" y="5365750"/>
            <a:ext cx="82550" cy="263525"/>
          </a:xfrm>
          <a:custGeom>
            <a:avLst/>
            <a:gdLst>
              <a:gd name="T0" fmla="*/ 2147483647 w 47"/>
              <a:gd name="T1" fmla="*/ 2147483647 h 147"/>
              <a:gd name="T2" fmla="*/ 2147483647 w 47"/>
              <a:gd name="T3" fmla="*/ 2147483647 h 147"/>
              <a:gd name="T4" fmla="*/ 2147483647 w 47"/>
              <a:gd name="T5" fmla="*/ 2147483647 h 147"/>
              <a:gd name="T6" fmla="*/ 2147483647 w 47"/>
              <a:gd name="T7" fmla="*/ 2147483647 h 147"/>
              <a:gd name="T8" fmla="*/ 2147483647 w 47"/>
              <a:gd name="T9" fmla="*/ 2147483647 h 147"/>
              <a:gd name="T10" fmla="*/ 2147483647 w 47"/>
              <a:gd name="T11" fmla="*/ 2147483647 h 147"/>
              <a:gd name="T12" fmla="*/ 2147483647 w 47"/>
              <a:gd name="T13" fmla="*/ 2147483647 h 147"/>
              <a:gd name="T14" fmla="*/ 2147483647 w 47"/>
              <a:gd name="T15" fmla="*/ 2147483647 h 147"/>
              <a:gd name="T16" fmla="*/ 2147483647 w 47"/>
              <a:gd name="T17" fmla="*/ 2147483647 h 147"/>
              <a:gd name="T18" fmla="*/ 2147483647 w 47"/>
              <a:gd name="T19" fmla="*/ 2147483647 h 147"/>
              <a:gd name="T20" fmla="*/ 2147483647 w 47"/>
              <a:gd name="T21" fmla="*/ 0 h 147"/>
              <a:gd name="T22" fmla="*/ 2147483647 w 47"/>
              <a:gd name="T23" fmla="*/ 2147483647 h 147"/>
              <a:gd name="T24" fmla="*/ 2147483647 w 47"/>
              <a:gd name="T25" fmla="*/ 2147483647 h 147"/>
              <a:gd name="T26" fmla="*/ 2147483647 w 47"/>
              <a:gd name="T27" fmla="*/ 2147483647 h 147"/>
              <a:gd name="T28" fmla="*/ 2147483647 w 47"/>
              <a:gd name="T29" fmla="*/ 2147483647 h 147"/>
              <a:gd name="T30" fmla="*/ 2147483647 w 47"/>
              <a:gd name="T31" fmla="*/ 2147483647 h 147"/>
              <a:gd name="T32" fmla="*/ 2147483647 w 47"/>
              <a:gd name="T33" fmla="*/ 2147483647 h 147"/>
              <a:gd name="T34" fmla="*/ 2147483647 w 47"/>
              <a:gd name="T35" fmla="*/ 2147483647 h 147"/>
              <a:gd name="T36" fmla="*/ 2147483647 w 47"/>
              <a:gd name="T37" fmla="*/ 2147483647 h 147"/>
              <a:gd name="T38" fmla="*/ 2147483647 w 47"/>
              <a:gd name="T39" fmla="*/ 2147483647 h 147"/>
              <a:gd name="T40" fmla="*/ 2147483647 w 47"/>
              <a:gd name="T41" fmla="*/ 2147483647 h 147"/>
              <a:gd name="T42" fmla="*/ 2147483647 w 47"/>
              <a:gd name="T43" fmla="*/ 2147483647 h 147"/>
              <a:gd name="T44" fmla="*/ 2147483647 w 47"/>
              <a:gd name="T45" fmla="*/ 2147483647 h 147"/>
              <a:gd name="T46" fmla="*/ 2147483647 w 47"/>
              <a:gd name="T47" fmla="*/ 2147483647 h 147"/>
              <a:gd name="T48" fmla="*/ 2147483647 w 47"/>
              <a:gd name="T49" fmla="*/ 2147483647 h 147"/>
              <a:gd name="T50" fmla="*/ 2147483647 w 47"/>
              <a:gd name="T51" fmla="*/ 2147483647 h 147"/>
              <a:gd name="T52" fmla="*/ 2147483647 w 47"/>
              <a:gd name="T53" fmla="*/ 2147483647 h 147"/>
              <a:gd name="T54" fmla="*/ 2147483647 w 47"/>
              <a:gd name="T55" fmla="*/ 2147483647 h 147"/>
              <a:gd name="T56" fmla="*/ 2147483647 w 47"/>
              <a:gd name="T57" fmla="*/ 2147483647 h 147"/>
              <a:gd name="T58" fmla="*/ 2147483647 w 47"/>
              <a:gd name="T59" fmla="*/ 2147483647 h 147"/>
              <a:gd name="T60" fmla="*/ 2147483647 w 47"/>
              <a:gd name="T61" fmla="*/ 2147483647 h 147"/>
              <a:gd name="T62" fmla="*/ 2147483647 w 47"/>
              <a:gd name="T63" fmla="*/ 2147483647 h 147"/>
              <a:gd name="T64" fmla="*/ 2147483647 w 47"/>
              <a:gd name="T65" fmla="*/ 2147483647 h 147"/>
              <a:gd name="T66" fmla="*/ 2147483647 w 47"/>
              <a:gd name="T67" fmla="*/ 2147483647 h 147"/>
              <a:gd name="T68" fmla="*/ 2147483647 w 47"/>
              <a:gd name="T69" fmla="*/ 2147483647 h 147"/>
              <a:gd name="T70" fmla="*/ 2147483647 w 47"/>
              <a:gd name="T71" fmla="*/ 2147483647 h 147"/>
              <a:gd name="T72" fmla="*/ 2147483647 w 47"/>
              <a:gd name="T73" fmla="*/ 2147483647 h 147"/>
              <a:gd name="T74" fmla="*/ 2147483647 w 47"/>
              <a:gd name="T75" fmla="*/ 2147483647 h 147"/>
              <a:gd name="T76" fmla="*/ 2147483647 w 47"/>
              <a:gd name="T77" fmla="*/ 2147483647 h 147"/>
              <a:gd name="T78" fmla="*/ 2147483647 w 47"/>
              <a:gd name="T79" fmla="*/ 2147483647 h 147"/>
              <a:gd name="T80" fmla="*/ 2147483647 w 47"/>
              <a:gd name="T81" fmla="*/ 2147483647 h 147"/>
              <a:gd name="T82" fmla="*/ 2147483647 w 47"/>
              <a:gd name="T83" fmla="*/ 2147483647 h 147"/>
              <a:gd name="T84" fmla="*/ 2147483647 w 47"/>
              <a:gd name="T85" fmla="*/ 2147483647 h 147"/>
              <a:gd name="T86" fmla="*/ 2147483647 w 47"/>
              <a:gd name="T87" fmla="*/ 2147483647 h 147"/>
              <a:gd name="T88" fmla="*/ 2147483647 w 47"/>
              <a:gd name="T89" fmla="*/ 2147483647 h 147"/>
              <a:gd name="T90" fmla="*/ 2147483647 w 47"/>
              <a:gd name="T91" fmla="*/ 2147483647 h 147"/>
              <a:gd name="T92" fmla="*/ 2147483647 w 47"/>
              <a:gd name="T93" fmla="*/ 2147483647 h 147"/>
              <a:gd name="T94" fmla="*/ 2147483647 w 47"/>
              <a:gd name="T95" fmla="*/ 2147483647 h 147"/>
              <a:gd name="T96" fmla="*/ 2147483647 w 47"/>
              <a:gd name="T97" fmla="*/ 2147483647 h 147"/>
              <a:gd name="T98" fmla="*/ 2147483647 w 47"/>
              <a:gd name="T99" fmla="*/ 2147483647 h 147"/>
              <a:gd name="T100" fmla="*/ 2147483647 w 47"/>
              <a:gd name="T101" fmla="*/ 2147483647 h 147"/>
              <a:gd name="T102" fmla="*/ 2147483647 w 47"/>
              <a:gd name="T103" fmla="*/ 2147483647 h 147"/>
              <a:gd name="T104" fmla="*/ 2147483647 w 47"/>
              <a:gd name="T105" fmla="*/ 2147483647 h 147"/>
              <a:gd name="T106" fmla="*/ 2147483647 w 47"/>
              <a:gd name="T107" fmla="*/ 2147483647 h 147"/>
              <a:gd name="T108" fmla="*/ 2147483647 w 47"/>
              <a:gd name="T109" fmla="*/ 2147483647 h 147"/>
              <a:gd name="T110" fmla="*/ 2147483647 w 47"/>
              <a:gd name="T111" fmla="*/ 2147483647 h 147"/>
              <a:gd name="T112" fmla="*/ 2147483647 w 47"/>
              <a:gd name="T113" fmla="*/ 2147483647 h 147"/>
              <a:gd name="T114" fmla="*/ 2147483647 w 47"/>
              <a:gd name="T115" fmla="*/ 2147483647 h 147"/>
              <a:gd name="T116" fmla="*/ 2147483647 w 47"/>
              <a:gd name="T117" fmla="*/ 2147483647 h 147"/>
              <a:gd name="T118" fmla="*/ 2147483647 w 47"/>
              <a:gd name="T119" fmla="*/ 2147483647 h 147"/>
              <a:gd name="T120" fmla="*/ 2147483647 w 47"/>
              <a:gd name="T121" fmla="*/ 2147483647 h 147"/>
              <a:gd name="T122" fmla="*/ 2147483647 w 47"/>
              <a:gd name="T123" fmla="*/ 2147483647 h 14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7"/>
              <a:gd name="T187" fmla="*/ 0 h 147"/>
              <a:gd name="T188" fmla="*/ 47 w 47"/>
              <a:gd name="T189" fmla="*/ 147 h 14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7" h="147">
                <a:moveTo>
                  <a:pt x="12" y="10"/>
                </a:moveTo>
                <a:lnTo>
                  <a:pt x="16" y="14"/>
                </a:lnTo>
                <a:lnTo>
                  <a:pt x="20" y="16"/>
                </a:lnTo>
                <a:lnTo>
                  <a:pt x="20" y="20"/>
                </a:lnTo>
                <a:lnTo>
                  <a:pt x="24" y="24"/>
                </a:lnTo>
                <a:lnTo>
                  <a:pt x="24" y="28"/>
                </a:lnTo>
                <a:lnTo>
                  <a:pt x="28" y="28"/>
                </a:lnTo>
                <a:lnTo>
                  <a:pt x="28" y="32"/>
                </a:lnTo>
                <a:lnTo>
                  <a:pt x="32" y="32"/>
                </a:lnTo>
                <a:lnTo>
                  <a:pt x="36" y="36"/>
                </a:lnTo>
                <a:lnTo>
                  <a:pt x="36" y="40"/>
                </a:lnTo>
                <a:lnTo>
                  <a:pt x="40" y="40"/>
                </a:lnTo>
                <a:lnTo>
                  <a:pt x="40" y="48"/>
                </a:lnTo>
                <a:lnTo>
                  <a:pt x="44" y="52"/>
                </a:lnTo>
                <a:lnTo>
                  <a:pt x="40" y="56"/>
                </a:lnTo>
                <a:lnTo>
                  <a:pt x="36" y="60"/>
                </a:lnTo>
                <a:lnTo>
                  <a:pt x="36" y="64"/>
                </a:lnTo>
                <a:lnTo>
                  <a:pt x="32" y="64"/>
                </a:lnTo>
                <a:lnTo>
                  <a:pt x="32" y="60"/>
                </a:lnTo>
                <a:lnTo>
                  <a:pt x="32" y="56"/>
                </a:lnTo>
                <a:lnTo>
                  <a:pt x="32" y="50"/>
                </a:lnTo>
                <a:lnTo>
                  <a:pt x="28" y="50"/>
                </a:lnTo>
                <a:lnTo>
                  <a:pt x="28" y="46"/>
                </a:lnTo>
                <a:lnTo>
                  <a:pt x="28" y="42"/>
                </a:lnTo>
                <a:lnTo>
                  <a:pt x="28" y="46"/>
                </a:lnTo>
                <a:lnTo>
                  <a:pt x="32" y="54"/>
                </a:lnTo>
                <a:lnTo>
                  <a:pt x="32" y="58"/>
                </a:lnTo>
                <a:lnTo>
                  <a:pt x="32" y="62"/>
                </a:lnTo>
                <a:lnTo>
                  <a:pt x="36" y="66"/>
                </a:lnTo>
                <a:lnTo>
                  <a:pt x="34" y="62"/>
                </a:lnTo>
                <a:lnTo>
                  <a:pt x="30" y="54"/>
                </a:lnTo>
                <a:lnTo>
                  <a:pt x="30" y="46"/>
                </a:lnTo>
                <a:lnTo>
                  <a:pt x="26" y="46"/>
                </a:lnTo>
                <a:lnTo>
                  <a:pt x="20" y="32"/>
                </a:lnTo>
                <a:lnTo>
                  <a:pt x="20" y="28"/>
                </a:lnTo>
                <a:lnTo>
                  <a:pt x="18" y="32"/>
                </a:lnTo>
                <a:lnTo>
                  <a:pt x="22" y="36"/>
                </a:lnTo>
                <a:lnTo>
                  <a:pt x="22" y="44"/>
                </a:lnTo>
                <a:lnTo>
                  <a:pt x="26" y="50"/>
                </a:lnTo>
                <a:lnTo>
                  <a:pt x="28" y="56"/>
                </a:lnTo>
                <a:lnTo>
                  <a:pt x="28" y="60"/>
                </a:lnTo>
                <a:lnTo>
                  <a:pt x="32" y="60"/>
                </a:lnTo>
                <a:lnTo>
                  <a:pt x="32" y="56"/>
                </a:lnTo>
                <a:lnTo>
                  <a:pt x="28" y="48"/>
                </a:lnTo>
                <a:lnTo>
                  <a:pt x="28" y="38"/>
                </a:lnTo>
                <a:lnTo>
                  <a:pt x="24" y="34"/>
                </a:lnTo>
                <a:lnTo>
                  <a:pt x="24" y="26"/>
                </a:lnTo>
                <a:lnTo>
                  <a:pt x="20" y="22"/>
                </a:lnTo>
                <a:lnTo>
                  <a:pt x="20" y="18"/>
                </a:lnTo>
                <a:lnTo>
                  <a:pt x="20" y="14"/>
                </a:lnTo>
                <a:lnTo>
                  <a:pt x="20" y="10"/>
                </a:lnTo>
                <a:lnTo>
                  <a:pt x="16" y="10"/>
                </a:lnTo>
                <a:lnTo>
                  <a:pt x="16" y="6"/>
                </a:lnTo>
                <a:lnTo>
                  <a:pt x="16" y="10"/>
                </a:lnTo>
                <a:lnTo>
                  <a:pt x="20" y="14"/>
                </a:lnTo>
                <a:lnTo>
                  <a:pt x="20" y="18"/>
                </a:lnTo>
                <a:lnTo>
                  <a:pt x="24" y="22"/>
                </a:lnTo>
                <a:lnTo>
                  <a:pt x="24" y="26"/>
                </a:lnTo>
                <a:lnTo>
                  <a:pt x="24" y="34"/>
                </a:lnTo>
                <a:lnTo>
                  <a:pt x="24" y="38"/>
                </a:lnTo>
                <a:lnTo>
                  <a:pt x="24" y="34"/>
                </a:lnTo>
                <a:lnTo>
                  <a:pt x="24" y="20"/>
                </a:lnTo>
                <a:lnTo>
                  <a:pt x="20" y="12"/>
                </a:lnTo>
                <a:lnTo>
                  <a:pt x="20" y="8"/>
                </a:lnTo>
                <a:lnTo>
                  <a:pt x="16" y="4"/>
                </a:lnTo>
                <a:lnTo>
                  <a:pt x="16" y="0"/>
                </a:lnTo>
                <a:lnTo>
                  <a:pt x="16" y="4"/>
                </a:lnTo>
                <a:lnTo>
                  <a:pt x="16" y="8"/>
                </a:lnTo>
                <a:lnTo>
                  <a:pt x="16" y="12"/>
                </a:lnTo>
                <a:lnTo>
                  <a:pt x="20" y="20"/>
                </a:lnTo>
                <a:lnTo>
                  <a:pt x="20" y="24"/>
                </a:lnTo>
                <a:lnTo>
                  <a:pt x="24" y="24"/>
                </a:lnTo>
                <a:lnTo>
                  <a:pt x="24" y="28"/>
                </a:lnTo>
                <a:lnTo>
                  <a:pt x="24" y="24"/>
                </a:lnTo>
                <a:lnTo>
                  <a:pt x="20" y="24"/>
                </a:lnTo>
                <a:lnTo>
                  <a:pt x="20" y="20"/>
                </a:lnTo>
                <a:lnTo>
                  <a:pt x="20" y="16"/>
                </a:lnTo>
                <a:lnTo>
                  <a:pt x="18" y="10"/>
                </a:lnTo>
                <a:lnTo>
                  <a:pt x="16" y="6"/>
                </a:lnTo>
                <a:lnTo>
                  <a:pt x="16" y="12"/>
                </a:lnTo>
                <a:lnTo>
                  <a:pt x="16" y="16"/>
                </a:lnTo>
                <a:lnTo>
                  <a:pt x="22" y="26"/>
                </a:lnTo>
                <a:lnTo>
                  <a:pt x="16" y="20"/>
                </a:lnTo>
                <a:lnTo>
                  <a:pt x="12" y="8"/>
                </a:lnTo>
                <a:lnTo>
                  <a:pt x="12" y="4"/>
                </a:lnTo>
                <a:lnTo>
                  <a:pt x="12" y="8"/>
                </a:lnTo>
                <a:lnTo>
                  <a:pt x="12" y="12"/>
                </a:lnTo>
                <a:lnTo>
                  <a:pt x="12" y="26"/>
                </a:lnTo>
                <a:lnTo>
                  <a:pt x="16" y="30"/>
                </a:lnTo>
                <a:lnTo>
                  <a:pt x="16" y="34"/>
                </a:lnTo>
                <a:lnTo>
                  <a:pt x="12" y="30"/>
                </a:lnTo>
                <a:lnTo>
                  <a:pt x="12" y="26"/>
                </a:lnTo>
                <a:lnTo>
                  <a:pt x="12" y="22"/>
                </a:lnTo>
                <a:lnTo>
                  <a:pt x="8" y="22"/>
                </a:lnTo>
                <a:lnTo>
                  <a:pt x="8" y="14"/>
                </a:lnTo>
                <a:lnTo>
                  <a:pt x="10" y="18"/>
                </a:lnTo>
                <a:lnTo>
                  <a:pt x="10" y="22"/>
                </a:lnTo>
                <a:lnTo>
                  <a:pt x="14" y="26"/>
                </a:lnTo>
                <a:lnTo>
                  <a:pt x="18" y="28"/>
                </a:lnTo>
                <a:lnTo>
                  <a:pt x="14" y="26"/>
                </a:lnTo>
                <a:lnTo>
                  <a:pt x="14" y="22"/>
                </a:lnTo>
                <a:lnTo>
                  <a:pt x="14" y="18"/>
                </a:lnTo>
                <a:lnTo>
                  <a:pt x="14" y="14"/>
                </a:lnTo>
                <a:lnTo>
                  <a:pt x="10" y="14"/>
                </a:lnTo>
                <a:lnTo>
                  <a:pt x="10" y="10"/>
                </a:lnTo>
                <a:lnTo>
                  <a:pt x="6" y="8"/>
                </a:lnTo>
                <a:lnTo>
                  <a:pt x="6" y="4"/>
                </a:lnTo>
                <a:lnTo>
                  <a:pt x="6" y="8"/>
                </a:lnTo>
                <a:lnTo>
                  <a:pt x="10" y="12"/>
                </a:lnTo>
                <a:lnTo>
                  <a:pt x="10" y="16"/>
                </a:lnTo>
                <a:lnTo>
                  <a:pt x="14" y="20"/>
                </a:lnTo>
                <a:lnTo>
                  <a:pt x="18" y="26"/>
                </a:lnTo>
                <a:lnTo>
                  <a:pt x="18" y="30"/>
                </a:lnTo>
                <a:lnTo>
                  <a:pt x="18" y="26"/>
                </a:lnTo>
                <a:lnTo>
                  <a:pt x="14" y="20"/>
                </a:lnTo>
                <a:lnTo>
                  <a:pt x="14" y="10"/>
                </a:lnTo>
                <a:lnTo>
                  <a:pt x="14" y="6"/>
                </a:lnTo>
                <a:lnTo>
                  <a:pt x="10" y="2"/>
                </a:lnTo>
                <a:lnTo>
                  <a:pt x="10" y="12"/>
                </a:lnTo>
                <a:lnTo>
                  <a:pt x="14" y="16"/>
                </a:lnTo>
                <a:lnTo>
                  <a:pt x="14" y="20"/>
                </a:lnTo>
                <a:lnTo>
                  <a:pt x="18" y="26"/>
                </a:lnTo>
                <a:lnTo>
                  <a:pt x="18" y="30"/>
                </a:lnTo>
                <a:lnTo>
                  <a:pt x="18" y="34"/>
                </a:lnTo>
                <a:lnTo>
                  <a:pt x="18" y="38"/>
                </a:lnTo>
                <a:lnTo>
                  <a:pt x="18" y="42"/>
                </a:lnTo>
                <a:lnTo>
                  <a:pt x="22" y="42"/>
                </a:lnTo>
                <a:lnTo>
                  <a:pt x="26" y="48"/>
                </a:lnTo>
                <a:lnTo>
                  <a:pt x="26" y="52"/>
                </a:lnTo>
                <a:lnTo>
                  <a:pt x="30" y="56"/>
                </a:lnTo>
                <a:lnTo>
                  <a:pt x="30" y="60"/>
                </a:lnTo>
                <a:lnTo>
                  <a:pt x="30" y="64"/>
                </a:lnTo>
                <a:lnTo>
                  <a:pt x="34" y="64"/>
                </a:lnTo>
                <a:lnTo>
                  <a:pt x="34" y="68"/>
                </a:lnTo>
                <a:lnTo>
                  <a:pt x="34" y="74"/>
                </a:lnTo>
                <a:lnTo>
                  <a:pt x="30" y="78"/>
                </a:lnTo>
                <a:lnTo>
                  <a:pt x="26" y="82"/>
                </a:lnTo>
                <a:lnTo>
                  <a:pt x="26" y="78"/>
                </a:lnTo>
                <a:lnTo>
                  <a:pt x="22" y="72"/>
                </a:lnTo>
                <a:lnTo>
                  <a:pt x="22" y="68"/>
                </a:lnTo>
                <a:lnTo>
                  <a:pt x="22" y="64"/>
                </a:lnTo>
                <a:lnTo>
                  <a:pt x="22" y="60"/>
                </a:lnTo>
                <a:lnTo>
                  <a:pt x="18" y="60"/>
                </a:lnTo>
                <a:lnTo>
                  <a:pt x="18" y="54"/>
                </a:lnTo>
                <a:lnTo>
                  <a:pt x="18" y="50"/>
                </a:lnTo>
                <a:lnTo>
                  <a:pt x="18" y="46"/>
                </a:lnTo>
                <a:lnTo>
                  <a:pt x="18" y="42"/>
                </a:lnTo>
                <a:lnTo>
                  <a:pt x="18" y="36"/>
                </a:lnTo>
                <a:lnTo>
                  <a:pt x="18" y="32"/>
                </a:lnTo>
                <a:lnTo>
                  <a:pt x="18" y="28"/>
                </a:lnTo>
                <a:lnTo>
                  <a:pt x="14" y="28"/>
                </a:lnTo>
                <a:lnTo>
                  <a:pt x="14" y="24"/>
                </a:lnTo>
                <a:lnTo>
                  <a:pt x="12" y="18"/>
                </a:lnTo>
                <a:lnTo>
                  <a:pt x="8" y="18"/>
                </a:lnTo>
                <a:lnTo>
                  <a:pt x="8" y="14"/>
                </a:lnTo>
                <a:lnTo>
                  <a:pt x="8" y="10"/>
                </a:lnTo>
                <a:lnTo>
                  <a:pt x="8" y="6"/>
                </a:lnTo>
                <a:lnTo>
                  <a:pt x="4" y="2"/>
                </a:lnTo>
                <a:lnTo>
                  <a:pt x="0" y="2"/>
                </a:lnTo>
                <a:lnTo>
                  <a:pt x="4" y="2"/>
                </a:lnTo>
                <a:lnTo>
                  <a:pt x="4" y="6"/>
                </a:lnTo>
                <a:lnTo>
                  <a:pt x="8" y="10"/>
                </a:lnTo>
                <a:lnTo>
                  <a:pt x="8" y="14"/>
                </a:lnTo>
                <a:lnTo>
                  <a:pt x="12" y="18"/>
                </a:lnTo>
                <a:lnTo>
                  <a:pt x="16" y="22"/>
                </a:lnTo>
                <a:lnTo>
                  <a:pt x="16" y="26"/>
                </a:lnTo>
                <a:lnTo>
                  <a:pt x="16" y="30"/>
                </a:lnTo>
                <a:lnTo>
                  <a:pt x="20" y="34"/>
                </a:lnTo>
                <a:lnTo>
                  <a:pt x="20" y="38"/>
                </a:lnTo>
                <a:lnTo>
                  <a:pt x="20" y="44"/>
                </a:lnTo>
                <a:lnTo>
                  <a:pt x="20" y="48"/>
                </a:lnTo>
                <a:lnTo>
                  <a:pt x="24" y="52"/>
                </a:lnTo>
                <a:lnTo>
                  <a:pt x="24" y="56"/>
                </a:lnTo>
                <a:lnTo>
                  <a:pt x="24" y="60"/>
                </a:lnTo>
                <a:lnTo>
                  <a:pt x="24" y="66"/>
                </a:lnTo>
                <a:lnTo>
                  <a:pt x="28" y="70"/>
                </a:lnTo>
                <a:lnTo>
                  <a:pt x="28" y="74"/>
                </a:lnTo>
                <a:lnTo>
                  <a:pt x="28" y="78"/>
                </a:lnTo>
                <a:lnTo>
                  <a:pt x="32" y="82"/>
                </a:lnTo>
                <a:lnTo>
                  <a:pt x="32" y="86"/>
                </a:lnTo>
                <a:lnTo>
                  <a:pt x="32" y="92"/>
                </a:lnTo>
                <a:lnTo>
                  <a:pt x="32" y="96"/>
                </a:lnTo>
                <a:lnTo>
                  <a:pt x="36" y="96"/>
                </a:lnTo>
                <a:lnTo>
                  <a:pt x="36" y="100"/>
                </a:lnTo>
                <a:lnTo>
                  <a:pt x="36" y="104"/>
                </a:lnTo>
                <a:lnTo>
                  <a:pt x="36" y="110"/>
                </a:lnTo>
                <a:lnTo>
                  <a:pt x="36" y="114"/>
                </a:lnTo>
                <a:lnTo>
                  <a:pt x="36" y="118"/>
                </a:lnTo>
                <a:lnTo>
                  <a:pt x="36" y="122"/>
                </a:lnTo>
                <a:lnTo>
                  <a:pt x="32" y="122"/>
                </a:lnTo>
                <a:lnTo>
                  <a:pt x="32" y="128"/>
                </a:lnTo>
                <a:lnTo>
                  <a:pt x="32" y="132"/>
                </a:lnTo>
                <a:lnTo>
                  <a:pt x="32" y="136"/>
                </a:lnTo>
                <a:lnTo>
                  <a:pt x="36" y="140"/>
                </a:lnTo>
                <a:lnTo>
                  <a:pt x="40" y="144"/>
                </a:lnTo>
                <a:lnTo>
                  <a:pt x="40" y="140"/>
                </a:lnTo>
                <a:lnTo>
                  <a:pt x="40" y="136"/>
                </a:lnTo>
                <a:lnTo>
                  <a:pt x="40" y="132"/>
                </a:lnTo>
                <a:lnTo>
                  <a:pt x="40" y="126"/>
                </a:lnTo>
                <a:lnTo>
                  <a:pt x="40" y="122"/>
                </a:lnTo>
                <a:lnTo>
                  <a:pt x="40" y="118"/>
                </a:lnTo>
                <a:lnTo>
                  <a:pt x="40" y="114"/>
                </a:lnTo>
                <a:lnTo>
                  <a:pt x="40" y="108"/>
                </a:lnTo>
                <a:lnTo>
                  <a:pt x="36" y="108"/>
                </a:lnTo>
                <a:lnTo>
                  <a:pt x="36" y="104"/>
                </a:lnTo>
                <a:lnTo>
                  <a:pt x="36" y="100"/>
                </a:lnTo>
                <a:lnTo>
                  <a:pt x="32" y="96"/>
                </a:lnTo>
                <a:lnTo>
                  <a:pt x="30" y="92"/>
                </a:lnTo>
                <a:lnTo>
                  <a:pt x="26" y="90"/>
                </a:lnTo>
                <a:lnTo>
                  <a:pt x="26" y="86"/>
                </a:lnTo>
                <a:lnTo>
                  <a:pt x="22" y="86"/>
                </a:lnTo>
                <a:lnTo>
                  <a:pt x="22" y="82"/>
                </a:lnTo>
                <a:lnTo>
                  <a:pt x="22" y="78"/>
                </a:lnTo>
                <a:lnTo>
                  <a:pt x="18" y="78"/>
                </a:lnTo>
                <a:lnTo>
                  <a:pt x="18" y="74"/>
                </a:lnTo>
                <a:lnTo>
                  <a:pt x="18" y="68"/>
                </a:lnTo>
                <a:lnTo>
                  <a:pt x="18" y="64"/>
                </a:lnTo>
                <a:lnTo>
                  <a:pt x="22" y="64"/>
                </a:lnTo>
                <a:lnTo>
                  <a:pt x="22" y="68"/>
                </a:lnTo>
                <a:lnTo>
                  <a:pt x="26" y="72"/>
                </a:lnTo>
                <a:lnTo>
                  <a:pt x="26" y="76"/>
                </a:lnTo>
                <a:lnTo>
                  <a:pt x="26" y="84"/>
                </a:lnTo>
                <a:lnTo>
                  <a:pt x="30" y="88"/>
                </a:lnTo>
                <a:lnTo>
                  <a:pt x="30" y="92"/>
                </a:lnTo>
                <a:lnTo>
                  <a:pt x="30" y="96"/>
                </a:lnTo>
                <a:lnTo>
                  <a:pt x="34" y="100"/>
                </a:lnTo>
                <a:lnTo>
                  <a:pt x="34" y="104"/>
                </a:lnTo>
                <a:lnTo>
                  <a:pt x="34" y="110"/>
                </a:lnTo>
                <a:lnTo>
                  <a:pt x="38" y="114"/>
                </a:lnTo>
                <a:lnTo>
                  <a:pt x="38" y="118"/>
                </a:lnTo>
                <a:lnTo>
                  <a:pt x="38" y="122"/>
                </a:lnTo>
                <a:lnTo>
                  <a:pt x="42" y="126"/>
                </a:lnTo>
                <a:lnTo>
                  <a:pt x="42" y="130"/>
                </a:lnTo>
                <a:lnTo>
                  <a:pt x="42" y="134"/>
                </a:lnTo>
                <a:lnTo>
                  <a:pt x="38" y="128"/>
                </a:lnTo>
                <a:lnTo>
                  <a:pt x="38" y="122"/>
                </a:lnTo>
                <a:lnTo>
                  <a:pt x="38" y="118"/>
                </a:lnTo>
                <a:lnTo>
                  <a:pt x="38" y="114"/>
                </a:lnTo>
                <a:lnTo>
                  <a:pt x="34" y="110"/>
                </a:lnTo>
                <a:lnTo>
                  <a:pt x="34" y="106"/>
                </a:lnTo>
                <a:lnTo>
                  <a:pt x="34" y="98"/>
                </a:lnTo>
                <a:lnTo>
                  <a:pt x="34" y="94"/>
                </a:lnTo>
                <a:lnTo>
                  <a:pt x="30" y="90"/>
                </a:lnTo>
                <a:lnTo>
                  <a:pt x="30" y="86"/>
                </a:lnTo>
                <a:lnTo>
                  <a:pt x="30" y="90"/>
                </a:lnTo>
                <a:lnTo>
                  <a:pt x="30" y="94"/>
                </a:lnTo>
                <a:lnTo>
                  <a:pt x="30" y="102"/>
                </a:lnTo>
                <a:lnTo>
                  <a:pt x="30" y="106"/>
                </a:lnTo>
                <a:lnTo>
                  <a:pt x="34" y="106"/>
                </a:lnTo>
                <a:lnTo>
                  <a:pt x="34" y="110"/>
                </a:lnTo>
                <a:lnTo>
                  <a:pt x="34" y="114"/>
                </a:lnTo>
                <a:lnTo>
                  <a:pt x="34" y="118"/>
                </a:lnTo>
                <a:lnTo>
                  <a:pt x="38" y="118"/>
                </a:lnTo>
                <a:lnTo>
                  <a:pt x="38" y="108"/>
                </a:lnTo>
                <a:lnTo>
                  <a:pt x="38" y="104"/>
                </a:lnTo>
                <a:lnTo>
                  <a:pt x="38" y="98"/>
                </a:lnTo>
                <a:lnTo>
                  <a:pt x="38" y="94"/>
                </a:lnTo>
                <a:lnTo>
                  <a:pt x="38" y="90"/>
                </a:lnTo>
                <a:lnTo>
                  <a:pt x="38" y="86"/>
                </a:lnTo>
                <a:lnTo>
                  <a:pt x="34" y="86"/>
                </a:lnTo>
                <a:lnTo>
                  <a:pt x="34" y="80"/>
                </a:lnTo>
                <a:lnTo>
                  <a:pt x="34" y="76"/>
                </a:lnTo>
                <a:lnTo>
                  <a:pt x="34" y="72"/>
                </a:lnTo>
                <a:lnTo>
                  <a:pt x="34" y="68"/>
                </a:lnTo>
                <a:lnTo>
                  <a:pt x="30" y="62"/>
                </a:lnTo>
                <a:lnTo>
                  <a:pt x="30" y="58"/>
                </a:lnTo>
                <a:lnTo>
                  <a:pt x="30" y="54"/>
                </a:lnTo>
                <a:lnTo>
                  <a:pt x="30" y="50"/>
                </a:lnTo>
                <a:lnTo>
                  <a:pt x="30" y="46"/>
                </a:lnTo>
                <a:lnTo>
                  <a:pt x="26" y="46"/>
                </a:lnTo>
                <a:lnTo>
                  <a:pt x="26" y="38"/>
                </a:lnTo>
                <a:lnTo>
                  <a:pt x="26" y="34"/>
                </a:lnTo>
                <a:lnTo>
                  <a:pt x="22" y="30"/>
                </a:lnTo>
                <a:lnTo>
                  <a:pt x="22" y="26"/>
                </a:lnTo>
                <a:lnTo>
                  <a:pt x="18" y="20"/>
                </a:lnTo>
                <a:lnTo>
                  <a:pt x="18" y="16"/>
                </a:lnTo>
                <a:lnTo>
                  <a:pt x="18" y="12"/>
                </a:lnTo>
                <a:lnTo>
                  <a:pt x="18" y="16"/>
                </a:lnTo>
                <a:lnTo>
                  <a:pt x="18" y="20"/>
                </a:lnTo>
                <a:lnTo>
                  <a:pt x="26" y="24"/>
                </a:lnTo>
                <a:lnTo>
                  <a:pt x="26" y="28"/>
                </a:lnTo>
                <a:lnTo>
                  <a:pt x="30" y="34"/>
                </a:lnTo>
                <a:lnTo>
                  <a:pt x="30" y="44"/>
                </a:lnTo>
                <a:lnTo>
                  <a:pt x="30" y="48"/>
                </a:lnTo>
                <a:lnTo>
                  <a:pt x="34" y="52"/>
                </a:lnTo>
                <a:lnTo>
                  <a:pt x="38" y="58"/>
                </a:lnTo>
                <a:lnTo>
                  <a:pt x="38" y="68"/>
                </a:lnTo>
                <a:lnTo>
                  <a:pt x="42" y="68"/>
                </a:lnTo>
                <a:lnTo>
                  <a:pt x="42" y="72"/>
                </a:lnTo>
                <a:lnTo>
                  <a:pt x="42" y="66"/>
                </a:lnTo>
                <a:lnTo>
                  <a:pt x="42" y="62"/>
                </a:lnTo>
                <a:lnTo>
                  <a:pt x="42" y="58"/>
                </a:lnTo>
                <a:lnTo>
                  <a:pt x="36" y="50"/>
                </a:lnTo>
                <a:lnTo>
                  <a:pt x="36" y="46"/>
                </a:lnTo>
                <a:lnTo>
                  <a:pt x="36" y="42"/>
                </a:lnTo>
                <a:lnTo>
                  <a:pt x="32" y="38"/>
                </a:lnTo>
                <a:lnTo>
                  <a:pt x="32" y="32"/>
                </a:lnTo>
                <a:lnTo>
                  <a:pt x="32" y="28"/>
                </a:lnTo>
                <a:lnTo>
                  <a:pt x="28" y="28"/>
                </a:lnTo>
                <a:lnTo>
                  <a:pt x="28" y="24"/>
                </a:lnTo>
                <a:lnTo>
                  <a:pt x="28" y="20"/>
                </a:lnTo>
                <a:lnTo>
                  <a:pt x="26" y="14"/>
                </a:lnTo>
                <a:lnTo>
                  <a:pt x="26" y="18"/>
                </a:lnTo>
                <a:lnTo>
                  <a:pt x="26" y="26"/>
                </a:lnTo>
                <a:lnTo>
                  <a:pt x="26" y="30"/>
                </a:lnTo>
                <a:lnTo>
                  <a:pt x="26" y="34"/>
                </a:lnTo>
                <a:lnTo>
                  <a:pt x="26" y="40"/>
                </a:lnTo>
                <a:lnTo>
                  <a:pt x="30" y="44"/>
                </a:lnTo>
                <a:lnTo>
                  <a:pt x="30" y="48"/>
                </a:lnTo>
                <a:lnTo>
                  <a:pt x="34" y="52"/>
                </a:lnTo>
                <a:lnTo>
                  <a:pt x="34" y="56"/>
                </a:lnTo>
                <a:lnTo>
                  <a:pt x="38" y="64"/>
                </a:lnTo>
                <a:lnTo>
                  <a:pt x="38" y="68"/>
                </a:lnTo>
                <a:lnTo>
                  <a:pt x="38" y="72"/>
                </a:lnTo>
                <a:lnTo>
                  <a:pt x="38" y="76"/>
                </a:lnTo>
                <a:lnTo>
                  <a:pt x="38" y="80"/>
                </a:lnTo>
                <a:lnTo>
                  <a:pt x="38" y="88"/>
                </a:lnTo>
                <a:lnTo>
                  <a:pt x="42" y="92"/>
                </a:lnTo>
                <a:lnTo>
                  <a:pt x="42" y="96"/>
                </a:lnTo>
                <a:lnTo>
                  <a:pt x="42" y="90"/>
                </a:lnTo>
                <a:lnTo>
                  <a:pt x="42" y="80"/>
                </a:lnTo>
                <a:lnTo>
                  <a:pt x="42" y="74"/>
                </a:lnTo>
                <a:lnTo>
                  <a:pt x="42" y="68"/>
                </a:lnTo>
                <a:lnTo>
                  <a:pt x="42" y="62"/>
                </a:lnTo>
                <a:lnTo>
                  <a:pt x="42" y="58"/>
                </a:lnTo>
                <a:lnTo>
                  <a:pt x="42" y="62"/>
                </a:lnTo>
                <a:lnTo>
                  <a:pt x="42" y="66"/>
                </a:lnTo>
                <a:lnTo>
                  <a:pt x="42" y="74"/>
                </a:lnTo>
                <a:lnTo>
                  <a:pt x="42" y="78"/>
                </a:lnTo>
                <a:lnTo>
                  <a:pt x="42" y="82"/>
                </a:lnTo>
                <a:lnTo>
                  <a:pt x="42" y="86"/>
                </a:lnTo>
                <a:lnTo>
                  <a:pt x="42" y="92"/>
                </a:lnTo>
                <a:lnTo>
                  <a:pt x="42" y="96"/>
                </a:lnTo>
                <a:lnTo>
                  <a:pt x="42" y="100"/>
                </a:lnTo>
                <a:lnTo>
                  <a:pt x="42" y="104"/>
                </a:lnTo>
                <a:lnTo>
                  <a:pt x="42" y="110"/>
                </a:lnTo>
                <a:lnTo>
                  <a:pt x="42" y="114"/>
                </a:lnTo>
                <a:lnTo>
                  <a:pt x="42" y="118"/>
                </a:lnTo>
                <a:lnTo>
                  <a:pt x="42" y="122"/>
                </a:lnTo>
                <a:lnTo>
                  <a:pt x="46" y="122"/>
                </a:lnTo>
                <a:lnTo>
                  <a:pt x="46" y="128"/>
                </a:lnTo>
                <a:lnTo>
                  <a:pt x="46" y="132"/>
                </a:lnTo>
                <a:lnTo>
                  <a:pt x="46" y="136"/>
                </a:lnTo>
                <a:lnTo>
                  <a:pt x="46" y="140"/>
                </a:lnTo>
                <a:lnTo>
                  <a:pt x="46" y="146"/>
                </a:lnTo>
                <a:lnTo>
                  <a:pt x="42" y="146"/>
                </a:lnTo>
                <a:lnTo>
                  <a:pt x="42" y="142"/>
                </a:lnTo>
                <a:lnTo>
                  <a:pt x="42" y="136"/>
                </a:lnTo>
                <a:lnTo>
                  <a:pt x="38" y="136"/>
                </a:lnTo>
                <a:lnTo>
                  <a:pt x="38" y="132"/>
                </a:lnTo>
                <a:lnTo>
                  <a:pt x="38" y="128"/>
                </a:lnTo>
                <a:lnTo>
                  <a:pt x="34" y="124"/>
                </a:lnTo>
                <a:lnTo>
                  <a:pt x="34" y="120"/>
                </a:lnTo>
                <a:lnTo>
                  <a:pt x="34" y="116"/>
                </a:lnTo>
                <a:lnTo>
                  <a:pt x="30" y="114"/>
                </a:lnTo>
                <a:lnTo>
                  <a:pt x="30" y="110"/>
                </a:lnTo>
                <a:lnTo>
                  <a:pt x="30" y="106"/>
                </a:lnTo>
                <a:lnTo>
                  <a:pt x="30" y="102"/>
                </a:lnTo>
                <a:lnTo>
                  <a:pt x="30" y="94"/>
                </a:lnTo>
                <a:lnTo>
                  <a:pt x="30" y="90"/>
                </a:lnTo>
                <a:lnTo>
                  <a:pt x="26" y="86"/>
                </a:lnTo>
                <a:lnTo>
                  <a:pt x="26" y="82"/>
                </a:lnTo>
                <a:lnTo>
                  <a:pt x="26" y="76"/>
                </a:lnTo>
                <a:lnTo>
                  <a:pt x="26" y="72"/>
                </a:lnTo>
                <a:lnTo>
                  <a:pt x="26" y="68"/>
                </a:lnTo>
                <a:lnTo>
                  <a:pt x="26" y="64"/>
                </a:lnTo>
                <a:lnTo>
                  <a:pt x="22" y="60"/>
                </a:lnTo>
                <a:lnTo>
                  <a:pt x="22" y="56"/>
                </a:lnTo>
                <a:lnTo>
                  <a:pt x="22" y="50"/>
                </a:lnTo>
                <a:lnTo>
                  <a:pt x="22" y="40"/>
                </a:lnTo>
                <a:lnTo>
                  <a:pt x="22" y="44"/>
                </a:lnTo>
                <a:lnTo>
                  <a:pt x="26" y="44"/>
                </a:lnTo>
                <a:lnTo>
                  <a:pt x="26" y="48"/>
                </a:lnTo>
                <a:lnTo>
                  <a:pt x="46" y="64"/>
                </a:lnTo>
                <a:lnTo>
                  <a:pt x="36" y="64"/>
                </a:lnTo>
                <a:lnTo>
                  <a:pt x="30" y="62"/>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56" name="Freeform 26"/>
          <p:cNvSpPr>
            <a:spLocks/>
          </p:cNvSpPr>
          <p:nvPr/>
        </p:nvSpPr>
        <p:spPr bwMode="auto">
          <a:xfrm>
            <a:off x="7572375" y="5408613"/>
            <a:ext cx="130175" cy="115887"/>
          </a:xfrm>
          <a:custGeom>
            <a:avLst/>
            <a:gdLst>
              <a:gd name="T0" fmla="*/ 2147483647 w 75"/>
              <a:gd name="T1" fmla="*/ 2147483647 h 65"/>
              <a:gd name="T2" fmla="*/ 2147483647 w 75"/>
              <a:gd name="T3" fmla="*/ 2147483647 h 65"/>
              <a:gd name="T4" fmla="*/ 2147483647 w 75"/>
              <a:gd name="T5" fmla="*/ 2147483647 h 65"/>
              <a:gd name="T6" fmla="*/ 2147483647 w 75"/>
              <a:gd name="T7" fmla="*/ 2147483647 h 65"/>
              <a:gd name="T8" fmla="*/ 2147483647 w 75"/>
              <a:gd name="T9" fmla="*/ 2147483647 h 65"/>
              <a:gd name="T10" fmla="*/ 2147483647 w 75"/>
              <a:gd name="T11" fmla="*/ 2147483647 h 65"/>
              <a:gd name="T12" fmla="*/ 2147483647 w 75"/>
              <a:gd name="T13" fmla="*/ 2147483647 h 65"/>
              <a:gd name="T14" fmla="*/ 2147483647 w 75"/>
              <a:gd name="T15" fmla="*/ 2147483647 h 65"/>
              <a:gd name="T16" fmla="*/ 2147483647 w 75"/>
              <a:gd name="T17" fmla="*/ 2147483647 h 65"/>
              <a:gd name="T18" fmla="*/ 2147483647 w 75"/>
              <a:gd name="T19" fmla="*/ 2147483647 h 65"/>
              <a:gd name="T20" fmla="*/ 2147483647 w 75"/>
              <a:gd name="T21" fmla="*/ 2147483647 h 65"/>
              <a:gd name="T22" fmla="*/ 2147483647 w 75"/>
              <a:gd name="T23" fmla="*/ 2147483647 h 65"/>
              <a:gd name="T24" fmla="*/ 2147483647 w 75"/>
              <a:gd name="T25" fmla="*/ 2147483647 h 65"/>
              <a:gd name="T26" fmla="*/ 2147483647 w 75"/>
              <a:gd name="T27" fmla="*/ 2147483647 h 65"/>
              <a:gd name="T28" fmla="*/ 2147483647 w 75"/>
              <a:gd name="T29" fmla="*/ 2147483647 h 65"/>
              <a:gd name="T30" fmla="*/ 2147483647 w 75"/>
              <a:gd name="T31" fmla="*/ 2147483647 h 65"/>
              <a:gd name="T32" fmla="*/ 2147483647 w 75"/>
              <a:gd name="T33" fmla="*/ 2147483647 h 65"/>
              <a:gd name="T34" fmla="*/ 2147483647 w 75"/>
              <a:gd name="T35" fmla="*/ 2147483647 h 65"/>
              <a:gd name="T36" fmla="*/ 2147483647 w 75"/>
              <a:gd name="T37" fmla="*/ 2147483647 h 65"/>
              <a:gd name="T38" fmla="*/ 2147483647 w 75"/>
              <a:gd name="T39" fmla="*/ 2147483647 h 65"/>
              <a:gd name="T40" fmla="*/ 2147483647 w 75"/>
              <a:gd name="T41" fmla="*/ 2147483647 h 65"/>
              <a:gd name="T42" fmla="*/ 2147483647 w 75"/>
              <a:gd name="T43" fmla="*/ 2147483647 h 65"/>
              <a:gd name="T44" fmla="*/ 2147483647 w 75"/>
              <a:gd name="T45" fmla="*/ 2147483647 h 65"/>
              <a:gd name="T46" fmla="*/ 2147483647 w 75"/>
              <a:gd name="T47" fmla="*/ 2147483647 h 65"/>
              <a:gd name="T48" fmla="*/ 2147483647 w 75"/>
              <a:gd name="T49" fmla="*/ 2147483647 h 65"/>
              <a:gd name="T50" fmla="*/ 2147483647 w 75"/>
              <a:gd name="T51" fmla="*/ 2147483647 h 65"/>
              <a:gd name="T52" fmla="*/ 2147483647 w 75"/>
              <a:gd name="T53" fmla="*/ 2147483647 h 65"/>
              <a:gd name="T54" fmla="*/ 2147483647 w 75"/>
              <a:gd name="T55" fmla="*/ 2147483647 h 65"/>
              <a:gd name="T56" fmla="*/ 2147483647 w 75"/>
              <a:gd name="T57" fmla="*/ 2147483647 h 65"/>
              <a:gd name="T58" fmla="*/ 2147483647 w 75"/>
              <a:gd name="T59" fmla="*/ 2147483647 h 65"/>
              <a:gd name="T60" fmla="*/ 2147483647 w 75"/>
              <a:gd name="T61" fmla="*/ 2147483647 h 65"/>
              <a:gd name="T62" fmla="*/ 2147483647 w 75"/>
              <a:gd name="T63" fmla="*/ 2147483647 h 65"/>
              <a:gd name="T64" fmla="*/ 2147483647 w 75"/>
              <a:gd name="T65" fmla="*/ 2147483647 h 65"/>
              <a:gd name="T66" fmla="*/ 2147483647 w 75"/>
              <a:gd name="T67" fmla="*/ 2147483647 h 65"/>
              <a:gd name="T68" fmla="*/ 2147483647 w 75"/>
              <a:gd name="T69" fmla="*/ 2147483647 h 65"/>
              <a:gd name="T70" fmla="*/ 2147483647 w 75"/>
              <a:gd name="T71" fmla="*/ 2147483647 h 65"/>
              <a:gd name="T72" fmla="*/ 2147483647 w 75"/>
              <a:gd name="T73" fmla="*/ 2147483647 h 65"/>
              <a:gd name="T74" fmla="*/ 2147483647 w 75"/>
              <a:gd name="T75" fmla="*/ 2147483647 h 65"/>
              <a:gd name="T76" fmla="*/ 2147483647 w 75"/>
              <a:gd name="T77" fmla="*/ 2147483647 h 65"/>
              <a:gd name="T78" fmla="*/ 2147483647 w 75"/>
              <a:gd name="T79" fmla="*/ 2147483647 h 65"/>
              <a:gd name="T80" fmla="*/ 2147483647 w 75"/>
              <a:gd name="T81" fmla="*/ 2147483647 h 65"/>
              <a:gd name="T82" fmla="*/ 2147483647 w 75"/>
              <a:gd name="T83" fmla="*/ 2147483647 h 65"/>
              <a:gd name="T84" fmla="*/ 2147483647 w 75"/>
              <a:gd name="T85" fmla="*/ 2147483647 h 65"/>
              <a:gd name="T86" fmla="*/ 2147483647 w 75"/>
              <a:gd name="T87" fmla="*/ 2147483647 h 65"/>
              <a:gd name="T88" fmla="*/ 2147483647 w 75"/>
              <a:gd name="T89" fmla="*/ 2147483647 h 65"/>
              <a:gd name="T90" fmla="*/ 2147483647 w 75"/>
              <a:gd name="T91" fmla="*/ 2147483647 h 65"/>
              <a:gd name="T92" fmla="*/ 2147483647 w 75"/>
              <a:gd name="T93" fmla="*/ 2147483647 h 65"/>
              <a:gd name="T94" fmla="*/ 2147483647 w 75"/>
              <a:gd name="T95" fmla="*/ 2147483647 h 65"/>
              <a:gd name="T96" fmla="*/ 2147483647 w 75"/>
              <a:gd name="T97" fmla="*/ 2147483647 h 65"/>
              <a:gd name="T98" fmla="*/ 2147483647 w 75"/>
              <a:gd name="T99" fmla="*/ 2147483647 h 65"/>
              <a:gd name="T100" fmla="*/ 2147483647 w 75"/>
              <a:gd name="T101" fmla="*/ 2147483647 h 65"/>
              <a:gd name="T102" fmla="*/ 2147483647 w 75"/>
              <a:gd name="T103" fmla="*/ 2147483647 h 65"/>
              <a:gd name="T104" fmla="*/ 2147483647 w 75"/>
              <a:gd name="T105" fmla="*/ 2147483647 h 6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5"/>
              <a:gd name="T160" fmla="*/ 0 h 65"/>
              <a:gd name="T161" fmla="*/ 75 w 75"/>
              <a:gd name="T162" fmla="*/ 65 h 6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5" h="65">
                <a:moveTo>
                  <a:pt x="58" y="32"/>
                </a:moveTo>
                <a:lnTo>
                  <a:pt x="52" y="32"/>
                </a:lnTo>
                <a:lnTo>
                  <a:pt x="48" y="32"/>
                </a:lnTo>
                <a:lnTo>
                  <a:pt x="42" y="36"/>
                </a:lnTo>
                <a:lnTo>
                  <a:pt x="36" y="36"/>
                </a:lnTo>
                <a:lnTo>
                  <a:pt x="32" y="36"/>
                </a:lnTo>
                <a:lnTo>
                  <a:pt x="32" y="40"/>
                </a:lnTo>
                <a:lnTo>
                  <a:pt x="28" y="40"/>
                </a:lnTo>
                <a:lnTo>
                  <a:pt x="24" y="40"/>
                </a:lnTo>
                <a:lnTo>
                  <a:pt x="34" y="40"/>
                </a:lnTo>
                <a:lnTo>
                  <a:pt x="42" y="40"/>
                </a:lnTo>
                <a:lnTo>
                  <a:pt x="52" y="36"/>
                </a:lnTo>
                <a:lnTo>
                  <a:pt x="58" y="36"/>
                </a:lnTo>
                <a:lnTo>
                  <a:pt x="58" y="32"/>
                </a:lnTo>
                <a:lnTo>
                  <a:pt x="62" y="32"/>
                </a:lnTo>
                <a:lnTo>
                  <a:pt x="58" y="32"/>
                </a:lnTo>
                <a:lnTo>
                  <a:pt x="54" y="36"/>
                </a:lnTo>
                <a:lnTo>
                  <a:pt x="50" y="36"/>
                </a:lnTo>
                <a:lnTo>
                  <a:pt x="50" y="40"/>
                </a:lnTo>
                <a:lnTo>
                  <a:pt x="44" y="40"/>
                </a:lnTo>
                <a:lnTo>
                  <a:pt x="40" y="40"/>
                </a:lnTo>
                <a:lnTo>
                  <a:pt x="36" y="40"/>
                </a:lnTo>
                <a:lnTo>
                  <a:pt x="28" y="44"/>
                </a:lnTo>
                <a:lnTo>
                  <a:pt x="28" y="48"/>
                </a:lnTo>
                <a:lnTo>
                  <a:pt x="24" y="48"/>
                </a:lnTo>
                <a:lnTo>
                  <a:pt x="24" y="52"/>
                </a:lnTo>
                <a:lnTo>
                  <a:pt x="28" y="48"/>
                </a:lnTo>
                <a:lnTo>
                  <a:pt x="32" y="48"/>
                </a:lnTo>
                <a:lnTo>
                  <a:pt x="40" y="48"/>
                </a:lnTo>
                <a:lnTo>
                  <a:pt x="44" y="44"/>
                </a:lnTo>
                <a:lnTo>
                  <a:pt x="48" y="44"/>
                </a:lnTo>
                <a:lnTo>
                  <a:pt x="52" y="44"/>
                </a:lnTo>
                <a:lnTo>
                  <a:pt x="56" y="40"/>
                </a:lnTo>
                <a:lnTo>
                  <a:pt x="64" y="34"/>
                </a:lnTo>
                <a:lnTo>
                  <a:pt x="68" y="34"/>
                </a:lnTo>
                <a:lnTo>
                  <a:pt x="64" y="32"/>
                </a:lnTo>
                <a:lnTo>
                  <a:pt x="62" y="38"/>
                </a:lnTo>
                <a:lnTo>
                  <a:pt x="58" y="38"/>
                </a:lnTo>
                <a:lnTo>
                  <a:pt x="54" y="38"/>
                </a:lnTo>
                <a:lnTo>
                  <a:pt x="50" y="38"/>
                </a:lnTo>
                <a:lnTo>
                  <a:pt x="42" y="42"/>
                </a:lnTo>
                <a:lnTo>
                  <a:pt x="32" y="42"/>
                </a:lnTo>
                <a:lnTo>
                  <a:pt x="28" y="42"/>
                </a:lnTo>
                <a:lnTo>
                  <a:pt x="22" y="48"/>
                </a:lnTo>
                <a:lnTo>
                  <a:pt x="18" y="48"/>
                </a:lnTo>
                <a:lnTo>
                  <a:pt x="22" y="48"/>
                </a:lnTo>
                <a:lnTo>
                  <a:pt x="34" y="46"/>
                </a:lnTo>
                <a:lnTo>
                  <a:pt x="40" y="46"/>
                </a:lnTo>
                <a:lnTo>
                  <a:pt x="46" y="42"/>
                </a:lnTo>
                <a:lnTo>
                  <a:pt x="50" y="38"/>
                </a:lnTo>
                <a:lnTo>
                  <a:pt x="54" y="38"/>
                </a:lnTo>
                <a:lnTo>
                  <a:pt x="58" y="38"/>
                </a:lnTo>
                <a:lnTo>
                  <a:pt x="62" y="38"/>
                </a:lnTo>
                <a:lnTo>
                  <a:pt x="66" y="34"/>
                </a:lnTo>
                <a:lnTo>
                  <a:pt x="72" y="34"/>
                </a:lnTo>
                <a:lnTo>
                  <a:pt x="68" y="34"/>
                </a:lnTo>
                <a:lnTo>
                  <a:pt x="68" y="38"/>
                </a:lnTo>
                <a:lnTo>
                  <a:pt x="62" y="42"/>
                </a:lnTo>
                <a:lnTo>
                  <a:pt x="56" y="46"/>
                </a:lnTo>
                <a:lnTo>
                  <a:pt x="44" y="46"/>
                </a:lnTo>
                <a:lnTo>
                  <a:pt x="36" y="46"/>
                </a:lnTo>
                <a:lnTo>
                  <a:pt x="32" y="50"/>
                </a:lnTo>
                <a:lnTo>
                  <a:pt x="28" y="50"/>
                </a:lnTo>
                <a:lnTo>
                  <a:pt x="24" y="50"/>
                </a:lnTo>
                <a:lnTo>
                  <a:pt x="20" y="50"/>
                </a:lnTo>
                <a:lnTo>
                  <a:pt x="18" y="54"/>
                </a:lnTo>
                <a:lnTo>
                  <a:pt x="24" y="54"/>
                </a:lnTo>
                <a:lnTo>
                  <a:pt x="34" y="54"/>
                </a:lnTo>
                <a:lnTo>
                  <a:pt x="42" y="50"/>
                </a:lnTo>
                <a:lnTo>
                  <a:pt x="46" y="50"/>
                </a:lnTo>
                <a:lnTo>
                  <a:pt x="50" y="50"/>
                </a:lnTo>
                <a:lnTo>
                  <a:pt x="58" y="44"/>
                </a:lnTo>
                <a:lnTo>
                  <a:pt x="62" y="40"/>
                </a:lnTo>
                <a:lnTo>
                  <a:pt x="66" y="40"/>
                </a:lnTo>
                <a:lnTo>
                  <a:pt x="70" y="40"/>
                </a:lnTo>
                <a:lnTo>
                  <a:pt x="74" y="40"/>
                </a:lnTo>
                <a:lnTo>
                  <a:pt x="70" y="40"/>
                </a:lnTo>
                <a:lnTo>
                  <a:pt x="66" y="40"/>
                </a:lnTo>
                <a:lnTo>
                  <a:pt x="66" y="44"/>
                </a:lnTo>
                <a:lnTo>
                  <a:pt x="58" y="44"/>
                </a:lnTo>
                <a:lnTo>
                  <a:pt x="54" y="48"/>
                </a:lnTo>
                <a:lnTo>
                  <a:pt x="50" y="48"/>
                </a:lnTo>
                <a:lnTo>
                  <a:pt x="46" y="48"/>
                </a:lnTo>
                <a:lnTo>
                  <a:pt x="42" y="48"/>
                </a:lnTo>
                <a:lnTo>
                  <a:pt x="52" y="48"/>
                </a:lnTo>
                <a:lnTo>
                  <a:pt x="56" y="48"/>
                </a:lnTo>
                <a:lnTo>
                  <a:pt x="62" y="44"/>
                </a:lnTo>
                <a:lnTo>
                  <a:pt x="66" y="44"/>
                </a:lnTo>
                <a:lnTo>
                  <a:pt x="70" y="44"/>
                </a:lnTo>
                <a:lnTo>
                  <a:pt x="74" y="44"/>
                </a:lnTo>
                <a:lnTo>
                  <a:pt x="64" y="48"/>
                </a:lnTo>
                <a:lnTo>
                  <a:pt x="60" y="54"/>
                </a:lnTo>
                <a:lnTo>
                  <a:pt x="56" y="54"/>
                </a:lnTo>
                <a:lnTo>
                  <a:pt x="52" y="54"/>
                </a:lnTo>
                <a:lnTo>
                  <a:pt x="44" y="54"/>
                </a:lnTo>
                <a:lnTo>
                  <a:pt x="38" y="58"/>
                </a:lnTo>
                <a:lnTo>
                  <a:pt x="34" y="58"/>
                </a:lnTo>
                <a:lnTo>
                  <a:pt x="30" y="58"/>
                </a:lnTo>
                <a:lnTo>
                  <a:pt x="26" y="58"/>
                </a:lnTo>
                <a:lnTo>
                  <a:pt x="20" y="58"/>
                </a:lnTo>
                <a:lnTo>
                  <a:pt x="16" y="60"/>
                </a:lnTo>
                <a:lnTo>
                  <a:pt x="12" y="60"/>
                </a:lnTo>
                <a:lnTo>
                  <a:pt x="8" y="60"/>
                </a:lnTo>
                <a:lnTo>
                  <a:pt x="8" y="64"/>
                </a:lnTo>
                <a:lnTo>
                  <a:pt x="4" y="64"/>
                </a:lnTo>
                <a:lnTo>
                  <a:pt x="0" y="64"/>
                </a:lnTo>
                <a:lnTo>
                  <a:pt x="8" y="56"/>
                </a:lnTo>
                <a:lnTo>
                  <a:pt x="12" y="56"/>
                </a:lnTo>
                <a:lnTo>
                  <a:pt x="16" y="52"/>
                </a:lnTo>
                <a:lnTo>
                  <a:pt x="20" y="52"/>
                </a:lnTo>
                <a:lnTo>
                  <a:pt x="24" y="48"/>
                </a:lnTo>
                <a:lnTo>
                  <a:pt x="28" y="48"/>
                </a:lnTo>
                <a:lnTo>
                  <a:pt x="36" y="44"/>
                </a:lnTo>
                <a:lnTo>
                  <a:pt x="40" y="44"/>
                </a:lnTo>
                <a:lnTo>
                  <a:pt x="44" y="44"/>
                </a:lnTo>
                <a:lnTo>
                  <a:pt x="50" y="44"/>
                </a:lnTo>
                <a:lnTo>
                  <a:pt x="50" y="40"/>
                </a:lnTo>
                <a:lnTo>
                  <a:pt x="46" y="40"/>
                </a:lnTo>
                <a:lnTo>
                  <a:pt x="42" y="44"/>
                </a:lnTo>
                <a:lnTo>
                  <a:pt x="34" y="44"/>
                </a:lnTo>
                <a:lnTo>
                  <a:pt x="28" y="48"/>
                </a:lnTo>
                <a:lnTo>
                  <a:pt x="32" y="48"/>
                </a:lnTo>
                <a:lnTo>
                  <a:pt x="42" y="48"/>
                </a:lnTo>
                <a:lnTo>
                  <a:pt x="38" y="54"/>
                </a:lnTo>
                <a:lnTo>
                  <a:pt x="34" y="54"/>
                </a:lnTo>
                <a:lnTo>
                  <a:pt x="40" y="54"/>
                </a:lnTo>
                <a:lnTo>
                  <a:pt x="44" y="12"/>
                </a:lnTo>
                <a:lnTo>
                  <a:pt x="38" y="12"/>
                </a:lnTo>
                <a:lnTo>
                  <a:pt x="34" y="12"/>
                </a:lnTo>
                <a:lnTo>
                  <a:pt x="28" y="12"/>
                </a:lnTo>
                <a:lnTo>
                  <a:pt x="24" y="12"/>
                </a:lnTo>
                <a:lnTo>
                  <a:pt x="28" y="18"/>
                </a:lnTo>
                <a:lnTo>
                  <a:pt x="32" y="18"/>
                </a:lnTo>
                <a:lnTo>
                  <a:pt x="40" y="18"/>
                </a:lnTo>
                <a:lnTo>
                  <a:pt x="44" y="18"/>
                </a:lnTo>
                <a:lnTo>
                  <a:pt x="48" y="18"/>
                </a:lnTo>
                <a:lnTo>
                  <a:pt x="52" y="18"/>
                </a:lnTo>
                <a:lnTo>
                  <a:pt x="46" y="24"/>
                </a:lnTo>
                <a:lnTo>
                  <a:pt x="38" y="34"/>
                </a:lnTo>
                <a:lnTo>
                  <a:pt x="38" y="38"/>
                </a:lnTo>
                <a:lnTo>
                  <a:pt x="38" y="42"/>
                </a:lnTo>
                <a:lnTo>
                  <a:pt x="42" y="44"/>
                </a:lnTo>
                <a:lnTo>
                  <a:pt x="46" y="50"/>
                </a:lnTo>
                <a:lnTo>
                  <a:pt x="50" y="50"/>
                </a:lnTo>
                <a:lnTo>
                  <a:pt x="52" y="46"/>
                </a:lnTo>
                <a:lnTo>
                  <a:pt x="48" y="42"/>
                </a:lnTo>
                <a:lnTo>
                  <a:pt x="50" y="46"/>
                </a:lnTo>
                <a:lnTo>
                  <a:pt x="52" y="42"/>
                </a:lnTo>
                <a:lnTo>
                  <a:pt x="48" y="46"/>
                </a:lnTo>
                <a:lnTo>
                  <a:pt x="36" y="46"/>
                </a:lnTo>
                <a:lnTo>
                  <a:pt x="36" y="42"/>
                </a:lnTo>
                <a:lnTo>
                  <a:pt x="40" y="42"/>
                </a:lnTo>
                <a:lnTo>
                  <a:pt x="40" y="38"/>
                </a:lnTo>
                <a:lnTo>
                  <a:pt x="44" y="38"/>
                </a:lnTo>
                <a:lnTo>
                  <a:pt x="44" y="34"/>
                </a:lnTo>
                <a:lnTo>
                  <a:pt x="44" y="28"/>
                </a:lnTo>
                <a:lnTo>
                  <a:pt x="40" y="28"/>
                </a:lnTo>
                <a:lnTo>
                  <a:pt x="36" y="24"/>
                </a:lnTo>
                <a:lnTo>
                  <a:pt x="32" y="24"/>
                </a:lnTo>
                <a:lnTo>
                  <a:pt x="28" y="24"/>
                </a:lnTo>
                <a:lnTo>
                  <a:pt x="28" y="20"/>
                </a:lnTo>
                <a:lnTo>
                  <a:pt x="24" y="20"/>
                </a:lnTo>
                <a:lnTo>
                  <a:pt x="26" y="16"/>
                </a:lnTo>
                <a:lnTo>
                  <a:pt x="34" y="16"/>
                </a:lnTo>
                <a:lnTo>
                  <a:pt x="38" y="16"/>
                </a:lnTo>
                <a:lnTo>
                  <a:pt x="38" y="12"/>
                </a:lnTo>
                <a:lnTo>
                  <a:pt x="52" y="8"/>
                </a:lnTo>
                <a:lnTo>
                  <a:pt x="56" y="8"/>
                </a:lnTo>
                <a:lnTo>
                  <a:pt x="60" y="8"/>
                </a:lnTo>
                <a:lnTo>
                  <a:pt x="64" y="4"/>
                </a:lnTo>
                <a:lnTo>
                  <a:pt x="72" y="0"/>
                </a:lnTo>
                <a:lnTo>
                  <a:pt x="66" y="4"/>
                </a:lnTo>
                <a:lnTo>
                  <a:pt x="58" y="4"/>
                </a:lnTo>
                <a:lnTo>
                  <a:pt x="54" y="4"/>
                </a:lnTo>
                <a:lnTo>
                  <a:pt x="54" y="8"/>
                </a:lnTo>
                <a:lnTo>
                  <a:pt x="50" y="8"/>
                </a:lnTo>
                <a:lnTo>
                  <a:pt x="46" y="8"/>
                </a:lnTo>
                <a:lnTo>
                  <a:pt x="50" y="8"/>
                </a:lnTo>
                <a:lnTo>
                  <a:pt x="54" y="8"/>
                </a:lnTo>
                <a:lnTo>
                  <a:pt x="58" y="8"/>
                </a:lnTo>
                <a:lnTo>
                  <a:pt x="62" y="8"/>
                </a:lnTo>
                <a:lnTo>
                  <a:pt x="66" y="2"/>
                </a:lnTo>
                <a:lnTo>
                  <a:pt x="62" y="2"/>
                </a:lnTo>
                <a:lnTo>
                  <a:pt x="58" y="2"/>
                </a:lnTo>
                <a:lnTo>
                  <a:pt x="54" y="8"/>
                </a:lnTo>
                <a:lnTo>
                  <a:pt x="50" y="8"/>
                </a:lnTo>
                <a:lnTo>
                  <a:pt x="38" y="8"/>
                </a:lnTo>
                <a:lnTo>
                  <a:pt x="34" y="12"/>
                </a:lnTo>
                <a:lnTo>
                  <a:pt x="30" y="12"/>
                </a:lnTo>
                <a:lnTo>
                  <a:pt x="34" y="12"/>
                </a:lnTo>
                <a:lnTo>
                  <a:pt x="38" y="12"/>
                </a:lnTo>
                <a:lnTo>
                  <a:pt x="42" y="12"/>
                </a:lnTo>
                <a:lnTo>
                  <a:pt x="46" y="12"/>
                </a:lnTo>
                <a:lnTo>
                  <a:pt x="54" y="8"/>
                </a:lnTo>
                <a:lnTo>
                  <a:pt x="56" y="10"/>
                </a:lnTo>
                <a:lnTo>
                  <a:pt x="62" y="18"/>
                </a:lnTo>
                <a:lnTo>
                  <a:pt x="58" y="14"/>
                </a:lnTo>
                <a:lnTo>
                  <a:pt x="58" y="18"/>
                </a:lnTo>
                <a:lnTo>
                  <a:pt x="54" y="12"/>
                </a:lnTo>
                <a:lnTo>
                  <a:pt x="50" y="12"/>
                </a:lnTo>
                <a:lnTo>
                  <a:pt x="46" y="12"/>
                </a:lnTo>
                <a:lnTo>
                  <a:pt x="46" y="16"/>
                </a:lnTo>
                <a:lnTo>
                  <a:pt x="46" y="20"/>
                </a:lnTo>
                <a:lnTo>
                  <a:pt x="50" y="20"/>
                </a:lnTo>
                <a:lnTo>
                  <a:pt x="50" y="24"/>
                </a:lnTo>
                <a:lnTo>
                  <a:pt x="46" y="24"/>
                </a:lnTo>
                <a:lnTo>
                  <a:pt x="46" y="20"/>
                </a:lnTo>
                <a:lnTo>
                  <a:pt x="46" y="24"/>
                </a:lnTo>
                <a:lnTo>
                  <a:pt x="50" y="30"/>
                </a:lnTo>
                <a:lnTo>
                  <a:pt x="50" y="34"/>
                </a:lnTo>
                <a:lnTo>
                  <a:pt x="54" y="40"/>
                </a:lnTo>
                <a:lnTo>
                  <a:pt x="50" y="30"/>
                </a:lnTo>
                <a:lnTo>
                  <a:pt x="50" y="26"/>
                </a:lnTo>
                <a:lnTo>
                  <a:pt x="58" y="32"/>
                </a:lnTo>
              </a:path>
            </a:pathLst>
          </a:custGeom>
          <a:solidFill>
            <a:schemeClr val="accent1"/>
          </a:solidFill>
          <a:ln w="12700" cap="rnd">
            <a:solidFill>
              <a:schemeClr val="tx1"/>
            </a:solidFill>
            <a:round/>
            <a:headEnd/>
            <a:tailEnd/>
          </a:ln>
        </p:spPr>
        <p:txBody>
          <a:bodyPr/>
          <a:lstStyle/>
          <a:p>
            <a:endParaRPr lang="en-US"/>
          </a:p>
        </p:txBody>
      </p:sp>
      <p:sp>
        <p:nvSpPr>
          <p:cNvPr id="10257" name="Freeform 27"/>
          <p:cNvSpPr>
            <a:spLocks/>
          </p:cNvSpPr>
          <p:nvPr/>
        </p:nvSpPr>
        <p:spPr bwMode="auto">
          <a:xfrm>
            <a:off x="7753350" y="5375275"/>
            <a:ext cx="134938" cy="268288"/>
          </a:xfrm>
          <a:custGeom>
            <a:avLst/>
            <a:gdLst>
              <a:gd name="T0" fmla="*/ 2147483647 w 77"/>
              <a:gd name="T1" fmla="*/ 0 h 149"/>
              <a:gd name="T2" fmla="*/ 2147483647 w 77"/>
              <a:gd name="T3" fmla="*/ 2147483647 h 149"/>
              <a:gd name="T4" fmla="*/ 2147483647 w 77"/>
              <a:gd name="T5" fmla="*/ 2147483647 h 149"/>
              <a:gd name="T6" fmla="*/ 2147483647 w 77"/>
              <a:gd name="T7" fmla="*/ 2147483647 h 149"/>
              <a:gd name="T8" fmla="*/ 2147483647 w 77"/>
              <a:gd name="T9" fmla="*/ 2147483647 h 149"/>
              <a:gd name="T10" fmla="*/ 2147483647 w 77"/>
              <a:gd name="T11" fmla="*/ 2147483647 h 149"/>
              <a:gd name="T12" fmla="*/ 2147483647 w 77"/>
              <a:gd name="T13" fmla="*/ 2147483647 h 149"/>
              <a:gd name="T14" fmla="*/ 2147483647 w 77"/>
              <a:gd name="T15" fmla="*/ 2147483647 h 149"/>
              <a:gd name="T16" fmla="*/ 2147483647 w 77"/>
              <a:gd name="T17" fmla="*/ 2147483647 h 149"/>
              <a:gd name="T18" fmla="*/ 2147483647 w 77"/>
              <a:gd name="T19" fmla="*/ 2147483647 h 149"/>
              <a:gd name="T20" fmla="*/ 2147483647 w 77"/>
              <a:gd name="T21" fmla="*/ 2147483647 h 149"/>
              <a:gd name="T22" fmla="*/ 2147483647 w 77"/>
              <a:gd name="T23" fmla="*/ 2147483647 h 149"/>
              <a:gd name="T24" fmla="*/ 2147483647 w 77"/>
              <a:gd name="T25" fmla="*/ 2147483647 h 149"/>
              <a:gd name="T26" fmla="*/ 2147483647 w 77"/>
              <a:gd name="T27" fmla="*/ 2147483647 h 149"/>
              <a:gd name="T28" fmla="*/ 2147483647 w 77"/>
              <a:gd name="T29" fmla="*/ 2147483647 h 149"/>
              <a:gd name="T30" fmla="*/ 2147483647 w 77"/>
              <a:gd name="T31" fmla="*/ 2147483647 h 149"/>
              <a:gd name="T32" fmla="*/ 2147483647 w 77"/>
              <a:gd name="T33" fmla="*/ 2147483647 h 149"/>
              <a:gd name="T34" fmla="*/ 2147483647 w 77"/>
              <a:gd name="T35" fmla="*/ 2147483647 h 149"/>
              <a:gd name="T36" fmla="*/ 2147483647 w 77"/>
              <a:gd name="T37" fmla="*/ 2147483647 h 149"/>
              <a:gd name="T38" fmla="*/ 2147483647 w 77"/>
              <a:gd name="T39" fmla="*/ 2147483647 h 149"/>
              <a:gd name="T40" fmla="*/ 2147483647 w 77"/>
              <a:gd name="T41" fmla="*/ 2147483647 h 149"/>
              <a:gd name="T42" fmla="*/ 0 w 77"/>
              <a:gd name="T43" fmla="*/ 2147483647 h 149"/>
              <a:gd name="T44" fmla="*/ 2147483647 w 77"/>
              <a:gd name="T45" fmla="*/ 2147483647 h 149"/>
              <a:gd name="T46" fmla="*/ 2147483647 w 77"/>
              <a:gd name="T47" fmla="*/ 2147483647 h 149"/>
              <a:gd name="T48" fmla="*/ 2147483647 w 77"/>
              <a:gd name="T49" fmla="*/ 2147483647 h 149"/>
              <a:gd name="T50" fmla="*/ 2147483647 w 77"/>
              <a:gd name="T51" fmla="*/ 2147483647 h 149"/>
              <a:gd name="T52" fmla="*/ 2147483647 w 77"/>
              <a:gd name="T53" fmla="*/ 2147483647 h 149"/>
              <a:gd name="T54" fmla="*/ 2147483647 w 77"/>
              <a:gd name="T55" fmla="*/ 2147483647 h 149"/>
              <a:gd name="T56" fmla="*/ 2147483647 w 77"/>
              <a:gd name="T57" fmla="*/ 2147483647 h 149"/>
              <a:gd name="T58" fmla="*/ 2147483647 w 77"/>
              <a:gd name="T59" fmla="*/ 2147483647 h 149"/>
              <a:gd name="T60" fmla="*/ 2147483647 w 77"/>
              <a:gd name="T61" fmla="*/ 2147483647 h 149"/>
              <a:gd name="T62" fmla="*/ 2147483647 w 77"/>
              <a:gd name="T63" fmla="*/ 2147483647 h 149"/>
              <a:gd name="T64" fmla="*/ 2147483647 w 77"/>
              <a:gd name="T65" fmla="*/ 2147483647 h 149"/>
              <a:gd name="T66" fmla="*/ 2147483647 w 77"/>
              <a:gd name="T67" fmla="*/ 2147483647 h 149"/>
              <a:gd name="T68" fmla="*/ 2147483647 w 77"/>
              <a:gd name="T69" fmla="*/ 2147483647 h 149"/>
              <a:gd name="T70" fmla="*/ 2147483647 w 77"/>
              <a:gd name="T71" fmla="*/ 2147483647 h 149"/>
              <a:gd name="T72" fmla="*/ 2147483647 w 77"/>
              <a:gd name="T73" fmla="*/ 2147483647 h 149"/>
              <a:gd name="T74" fmla="*/ 2147483647 w 77"/>
              <a:gd name="T75" fmla="*/ 2147483647 h 149"/>
              <a:gd name="T76" fmla="*/ 2147483647 w 77"/>
              <a:gd name="T77" fmla="*/ 2147483647 h 149"/>
              <a:gd name="T78" fmla="*/ 2147483647 w 77"/>
              <a:gd name="T79" fmla="*/ 2147483647 h 149"/>
              <a:gd name="T80" fmla="*/ 2147483647 w 77"/>
              <a:gd name="T81" fmla="*/ 2147483647 h 149"/>
              <a:gd name="T82" fmla="*/ 2147483647 w 77"/>
              <a:gd name="T83" fmla="*/ 2147483647 h 149"/>
              <a:gd name="T84" fmla="*/ 2147483647 w 77"/>
              <a:gd name="T85" fmla="*/ 2147483647 h 149"/>
              <a:gd name="T86" fmla="*/ 2147483647 w 77"/>
              <a:gd name="T87" fmla="*/ 2147483647 h 149"/>
              <a:gd name="T88" fmla="*/ 2147483647 w 77"/>
              <a:gd name="T89" fmla="*/ 2147483647 h 149"/>
              <a:gd name="T90" fmla="*/ 2147483647 w 77"/>
              <a:gd name="T91" fmla="*/ 2147483647 h 149"/>
              <a:gd name="T92" fmla="*/ 2147483647 w 77"/>
              <a:gd name="T93" fmla="*/ 2147483647 h 149"/>
              <a:gd name="T94" fmla="*/ 2147483647 w 77"/>
              <a:gd name="T95" fmla="*/ 2147483647 h 149"/>
              <a:gd name="T96" fmla="*/ 2147483647 w 77"/>
              <a:gd name="T97" fmla="*/ 2147483647 h 149"/>
              <a:gd name="T98" fmla="*/ 2147483647 w 77"/>
              <a:gd name="T99" fmla="*/ 2147483647 h 149"/>
              <a:gd name="T100" fmla="*/ 2147483647 w 77"/>
              <a:gd name="T101" fmla="*/ 2147483647 h 149"/>
              <a:gd name="T102" fmla="*/ 2147483647 w 77"/>
              <a:gd name="T103" fmla="*/ 2147483647 h 149"/>
              <a:gd name="T104" fmla="*/ 2147483647 w 77"/>
              <a:gd name="T105" fmla="*/ 2147483647 h 149"/>
              <a:gd name="T106" fmla="*/ 2147483647 w 77"/>
              <a:gd name="T107" fmla="*/ 2147483647 h 149"/>
              <a:gd name="T108" fmla="*/ 2147483647 w 77"/>
              <a:gd name="T109" fmla="*/ 2147483647 h 149"/>
              <a:gd name="T110" fmla="*/ 2147483647 w 77"/>
              <a:gd name="T111" fmla="*/ 2147483647 h 149"/>
              <a:gd name="T112" fmla="*/ 2147483647 w 77"/>
              <a:gd name="T113" fmla="*/ 2147483647 h 149"/>
              <a:gd name="T114" fmla="*/ 2147483647 w 77"/>
              <a:gd name="T115" fmla="*/ 2147483647 h 149"/>
              <a:gd name="T116" fmla="*/ 2147483647 w 77"/>
              <a:gd name="T117" fmla="*/ 2147483647 h 149"/>
              <a:gd name="T118" fmla="*/ 2147483647 w 77"/>
              <a:gd name="T119" fmla="*/ 2147483647 h 14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7"/>
              <a:gd name="T181" fmla="*/ 0 h 149"/>
              <a:gd name="T182" fmla="*/ 77 w 77"/>
              <a:gd name="T183" fmla="*/ 149 h 14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7" h="149">
                <a:moveTo>
                  <a:pt x="16" y="0"/>
                </a:moveTo>
                <a:lnTo>
                  <a:pt x="12" y="0"/>
                </a:lnTo>
                <a:lnTo>
                  <a:pt x="16" y="0"/>
                </a:lnTo>
                <a:lnTo>
                  <a:pt x="16" y="4"/>
                </a:lnTo>
                <a:lnTo>
                  <a:pt x="16" y="8"/>
                </a:lnTo>
                <a:lnTo>
                  <a:pt x="16" y="14"/>
                </a:lnTo>
                <a:lnTo>
                  <a:pt x="18" y="18"/>
                </a:lnTo>
                <a:lnTo>
                  <a:pt x="22" y="18"/>
                </a:lnTo>
                <a:lnTo>
                  <a:pt x="22" y="22"/>
                </a:lnTo>
                <a:lnTo>
                  <a:pt x="22" y="26"/>
                </a:lnTo>
                <a:lnTo>
                  <a:pt x="26" y="28"/>
                </a:lnTo>
                <a:lnTo>
                  <a:pt x="26" y="32"/>
                </a:lnTo>
                <a:lnTo>
                  <a:pt x="26" y="36"/>
                </a:lnTo>
                <a:lnTo>
                  <a:pt x="26" y="40"/>
                </a:lnTo>
                <a:lnTo>
                  <a:pt x="26" y="44"/>
                </a:lnTo>
                <a:lnTo>
                  <a:pt x="30" y="48"/>
                </a:lnTo>
                <a:lnTo>
                  <a:pt x="30" y="54"/>
                </a:lnTo>
                <a:lnTo>
                  <a:pt x="30" y="58"/>
                </a:lnTo>
                <a:lnTo>
                  <a:pt x="34" y="62"/>
                </a:lnTo>
                <a:lnTo>
                  <a:pt x="34" y="66"/>
                </a:lnTo>
                <a:lnTo>
                  <a:pt x="38" y="66"/>
                </a:lnTo>
                <a:lnTo>
                  <a:pt x="38" y="70"/>
                </a:lnTo>
                <a:lnTo>
                  <a:pt x="42" y="74"/>
                </a:lnTo>
                <a:lnTo>
                  <a:pt x="42" y="78"/>
                </a:lnTo>
                <a:lnTo>
                  <a:pt x="42" y="84"/>
                </a:lnTo>
                <a:lnTo>
                  <a:pt x="42" y="88"/>
                </a:lnTo>
                <a:lnTo>
                  <a:pt x="46" y="92"/>
                </a:lnTo>
                <a:lnTo>
                  <a:pt x="46" y="96"/>
                </a:lnTo>
                <a:lnTo>
                  <a:pt x="50" y="98"/>
                </a:lnTo>
                <a:lnTo>
                  <a:pt x="50" y="102"/>
                </a:lnTo>
                <a:lnTo>
                  <a:pt x="56" y="106"/>
                </a:lnTo>
                <a:lnTo>
                  <a:pt x="56" y="110"/>
                </a:lnTo>
                <a:lnTo>
                  <a:pt x="60" y="110"/>
                </a:lnTo>
                <a:lnTo>
                  <a:pt x="60" y="114"/>
                </a:lnTo>
                <a:lnTo>
                  <a:pt x="56" y="114"/>
                </a:lnTo>
                <a:lnTo>
                  <a:pt x="56" y="110"/>
                </a:lnTo>
                <a:lnTo>
                  <a:pt x="56" y="106"/>
                </a:lnTo>
                <a:lnTo>
                  <a:pt x="56" y="102"/>
                </a:lnTo>
                <a:lnTo>
                  <a:pt x="50" y="100"/>
                </a:lnTo>
                <a:lnTo>
                  <a:pt x="50" y="96"/>
                </a:lnTo>
                <a:lnTo>
                  <a:pt x="50" y="92"/>
                </a:lnTo>
                <a:lnTo>
                  <a:pt x="50" y="88"/>
                </a:lnTo>
                <a:lnTo>
                  <a:pt x="46" y="88"/>
                </a:lnTo>
                <a:lnTo>
                  <a:pt x="46" y="84"/>
                </a:lnTo>
                <a:lnTo>
                  <a:pt x="42" y="78"/>
                </a:lnTo>
                <a:lnTo>
                  <a:pt x="42" y="74"/>
                </a:lnTo>
                <a:lnTo>
                  <a:pt x="42" y="70"/>
                </a:lnTo>
                <a:lnTo>
                  <a:pt x="38" y="70"/>
                </a:lnTo>
                <a:lnTo>
                  <a:pt x="38" y="66"/>
                </a:lnTo>
                <a:lnTo>
                  <a:pt x="38" y="62"/>
                </a:lnTo>
                <a:lnTo>
                  <a:pt x="34" y="62"/>
                </a:lnTo>
                <a:lnTo>
                  <a:pt x="34" y="56"/>
                </a:lnTo>
                <a:lnTo>
                  <a:pt x="32" y="52"/>
                </a:lnTo>
                <a:lnTo>
                  <a:pt x="32" y="48"/>
                </a:lnTo>
                <a:lnTo>
                  <a:pt x="32" y="44"/>
                </a:lnTo>
                <a:lnTo>
                  <a:pt x="28" y="42"/>
                </a:lnTo>
                <a:lnTo>
                  <a:pt x="24" y="36"/>
                </a:lnTo>
                <a:lnTo>
                  <a:pt x="20" y="36"/>
                </a:lnTo>
                <a:lnTo>
                  <a:pt x="16" y="32"/>
                </a:lnTo>
                <a:lnTo>
                  <a:pt x="12" y="26"/>
                </a:lnTo>
                <a:lnTo>
                  <a:pt x="12" y="22"/>
                </a:lnTo>
                <a:lnTo>
                  <a:pt x="8" y="22"/>
                </a:lnTo>
                <a:lnTo>
                  <a:pt x="4" y="22"/>
                </a:lnTo>
                <a:lnTo>
                  <a:pt x="4" y="18"/>
                </a:lnTo>
                <a:lnTo>
                  <a:pt x="4" y="14"/>
                </a:lnTo>
                <a:lnTo>
                  <a:pt x="0" y="14"/>
                </a:lnTo>
                <a:lnTo>
                  <a:pt x="0" y="10"/>
                </a:lnTo>
                <a:lnTo>
                  <a:pt x="4" y="10"/>
                </a:lnTo>
                <a:lnTo>
                  <a:pt x="8" y="10"/>
                </a:lnTo>
                <a:lnTo>
                  <a:pt x="12" y="8"/>
                </a:lnTo>
                <a:lnTo>
                  <a:pt x="16" y="8"/>
                </a:lnTo>
                <a:lnTo>
                  <a:pt x="24" y="36"/>
                </a:lnTo>
                <a:lnTo>
                  <a:pt x="28" y="40"/>
                </a:lnTo>
                <a:lnTo>
                  <a:pt x="28" y="44"/>
                </a:lnTo>
                <a:lnTo>
                  <a:pt x="30" y="48"/>
                </a:lnTo>
                <a:lnTo>
                  <a:pt x="30" y="52"/>
                </a:lnTo>
                <a:lnTo>
                  <a:pt x="34" y="52"/>
                </a:lnTo>
                <a:lnTo>
                  <a:pt x="34" y="56"/>
                </a:lnTo>
                <a:lnTo>
                  <a:pt x="38" y="60"/>
                </a:lnTo>
                <a:lnTo>
                  <a:pt x="38" y="66"/>
                </a:lnTo>
                <a:lnTo>
                  <a:pt x="38" y="70"/>
                </a:lnTo>
                <a:lnTo>
                  <a:pt x="42" y="74"/>
                </a:lnTo>
                <a:lnTo>
                  <a:pt x="42" y="78"/>
                </a:lnTo>
                <a:lnTo>
                  <a:pt x="42" y="82"/>
                </a:lnTo>
                <a:lnTo>
                  <a:pt x="46" y="90"/>
                </a:lnTo>
                <a:lnTo>
                  <a:pt x="46" y="96"/>
                </a:lnTo>
                <a:lnTo>
                  <a:pt x="50" y="100"/>
                </a:lnTo>
                <a:lnTo>
                  <a:pt x="54" y="100"/>
                </a:lnTo>
                <a:lnTo>
                  <a:pt x="54" y="104"/>
                </a:lnTo>
                <a:lnTo>
                  <a:pt x="54" y="108"/>
                </a:lnTo>
                <a:lnTo>
                  <a:pt x="58" y="108"/>
                </a:lnTo>
                <a:lnTo>
                  <a:pt x="58" y="112"/>
                </a:lnTo>
                <a:lnTo>
                  <a:pt x="62" y="114"/>
                </a:lnTo>
                <a:lnTo>
                  <a:pt x="62" y="118"/>
                </a:lnTo>
                <a:lnTo>
                  <a:pt x="62" y="122"/>
                </a:lnTo>
                <a:lnTo>
                  <a:pt x="66" y="122"/>
                </a:lnTo>
                <a:lnTo>
                  <a:pt x="66" y="126"/>
                </a:lnTo>
                <a:lnTo>
                  <a:pt x="68" y="130"/>
                </a:lnTo>
                <a:lnTo>
                  <a:pt x="72" y="134"/>
                </a:lnTo>
                <a:lnTo>
                  <a:pt x="76" y="140"/>
                </a:lnTo>
                <a:lnTo>
                  <a:pt x="76" y="144"/>
                </a:lnTo>
                <a:lnTo>
                  <a:pt x="76" y="148"/>
                </a:lnTo>
                <a:lnTo>
                  <a:pt x="50" y="148"/>
                </a:lnTo>
                <a:lnTo>
                  <a:pt x="50" y="144"/>
                </a:lnTo>
                <a:lnTo>
                  <a:pt x="46" y="140"/>
                </a:lnTo>
                <a:lnTo>
                  <a:pt x="46" y="136"/>
                </a:lnTo>
                <a:lnTo>
                  <a:pt x="38" y="132"/>
                </a:lnTo>
                <a:lnTo>
                  <a:pt x="36" y="126"/>
                </a:lnTo>
                <a:lnTo>
                  <a:pt x="36" y="122"/>
                </a:lnTo>
                <a:lnTo>
                  <a:pt x="36" y="118"/>
                </a:lnTo>
                <a:lnTo>
                  <a:pt x="36" y="114"/>
                </a:lnTo>
                <a:lnTo>
                  <a:pt x="32" y="112"/>
                </a:lnTo>
                <a:lnTo>
                  <a:pt x="28" y="108"/>
                </a:lnTo>
                <a:lnTo>
                  <a:pt x="28" y="104"/>
                </a:lnTo>
                <a:lnTo>
                  <a:pt x="28" y="100"/>
                </a:lnTo>
                <a:lnTo>
                  <a:pt x="28" y="96"/>
                </a:lnTo>
                <a:lnTo>
                  <a:pt x="24" y="96"/>
                </a:lnTo>
                <a:lnTo>
                  <a:pt x="24" y="92"/>
                </a:lnTo>
                <a:lnTo>
                  <a:pt x="24" y="88"/>
                </a:lnTo>
                <a:lnTo>
                  <a:pt x="24" y="82"/>
                </a:lnTo>
                <a:lnTo>
                  <a:pt x="24" y="78"/>
                </a:lnTo>
                <a:lnTo>
                  <a:pt x="24" y="74"/>
                </a:lnTo>
                <a:lnTo>
                  <a:pt x="24" y="70"/>
                </a:lnTo>
                <a:lnTo>
                  <a:pt x="20" y="66"/>
                </a:lnTo>
                <a:lnTo>
                  <a:pt x="20" y="60"/>
                </a:lnTo>
                <a:lnTo>
                  <a:pt x="20" y="56"/>
                </a:lnTo>
                <a:lnTo>
                  <a:pt x="20" y="52"/>
                </a:lnTo>
                <a:lnTo>
                  <a:pt x="20" y="48"/>
                </a:lnTo>
                <a:lnTo>
                  <a:pt x="16" y="48"/>
                </a:lnTo>
                <a:lnTo>
                  <a:pt x="12" y="44"/>
                </a:lnTo>
                <a:lnTo>
                  <a:pt x="8" y="44"/>
                </a:lnTo>
                <a:lnTo>
                  <a:pt x="10" y="54"/>
                </a:lnTo>
                <a:lnTo>
                  <a:pt x="14" y="58"/>
                </a:lnTo>
                <a:lnTo>
                  <a:pt x="18" y="62"/>
                </a:lnTo>
                <a:lnTo>
                  <a:pt x="22" y="62"/>
                </a:lnTo>
                <a:lnTo>
                  <a:pt x="22" y="66"/>
                </a:lnTo>
                <a:lnTo>
                  <a:pt x="22" y="70"/>
                </a:lnTo>
                <a:lnTo>
                  <a:pt x="26" y="72"/>
                </a:lnTo>
                <a:lnTo>
                  <a:pt x="26" y="76"/>
                </a:lnTo>
                <a:lnTo>
                  <a:pt x="30" y="84"/>
                </a:lnTo>
                <a:lnTo>
                  <a:pt x="30" y="88"/>
                </a:lnTo>
                <a:lnTo>
                  <a:pt x="30" y="92"/>
                </a:lnTo>
                <a:lnTo>
                  <a:pt x="32" y="98"/>
                </a:lnTo>
                <a:lnTo>
                  <a:pt x="32" y="102"/>
                </a:lnTo>
                <a:lnTo>
                  <a:pt x="36" y="102"/>
                </a:lnTo>
                <a:lnTo>
                  <a:pt x="36" y="106"/>
                </a:lnTo>
                <a:lnTo>
                  <a:pt x="40" y="106"/>
                </a:lnTo>
                <a:lnTo>
                  <a:pt x="44" y="106"/>
                </a:lnTo>
                <a:lnTo>
                  <a:pt x="44" y="110"/>
                </a:lnTo>
                <a:lnTo>
                  <a:pt x="48" y="110"/>
                </a:lnTo>
                <a:lnTo>
                  <a:pt x="44" y="112"/>
                </a:lnTo>
                <a:lnTo>
                  <a:pt x="40" y="112"/>
                </a:lnTo>
                <a:lnTo>
                  <a:pt x="36" y="106"/>
                </a:lnTo>
                <a:lnTo>
                  <a:pt x="36" y="102"/>
                </a:lnTo>
                <a:lnTo>
                  <a:pt x="36" y="98"/>
                </a:lnTo>
                <a:lnTo>
                  <a:pt x="32" y="94"/>
                </a:lnTo>
                <a:lnTo>
                  <a:pt x="32" y="88"/>
                </a:lnTo>
                <a:lnTo>
                  <a:pt x="32" y="84"/>
                </a:lnTo>
                <a:lnTo>
                  <a:pt x="28" y="84"/>
                </a:lnTo>
                <a:lnTo>
                  <a:pt x="28" y="80"/>
                </a:lnTo>
                <a:lnTo>
                  <a:pt x="28" y="76"/>
                </a:lnTo>
                <a:lnTo>
                  <a:pt x="26" y="70"/>
                </a:lnTo>
                <a:lnTo>
                  <a:pt x="26" y="66"/>
                </a:lnTo>
                <a:lnTo>
                  <a:pt x="26" y="62"/>
                </a:lnTo>
                <a:lnTo>
                  <a:pt x="26" y="58"/>
                </a:lnTo>
                <a:lnTo>
                  <a:pt x="22" y="58"/>
                </a:lnTo>
                <a:lnTo>
                  <a:pt x="22" y="52"/>
                </a:lnTo>
                <a:lnTo>
                  <a:pt x="18" y="52"/>
                </a:lnTo>
                <a:lnTo>
                  <a:pt x="14" y="52"/>
                </a:lnTo>
                <a:lnTo>
                  <a:pt x="14" y="48"/>
                </a:lnTo>
                <a:lnTo>
                  <a:pt x="10" y="48"/>
                </a:lnTo>
                <a:lnTo>
                  <a:pt x="8" y="44"/>
                </a:lnTo>
                <a:lnTo>
                  <a:pt x="4" y="44"/>
                </a:lnTo>
                <a:lnTo>
                  <a:pt x="4" y="40"/>
                </a:lnTo>
                <a:lnTo>
                  <a:pt x="0" y="40"/>
                </a:lnTo>
                <a:lnTo>
                  <a:pt x="4" y="40"/>
                </a:lnTo>
                <a:lnTo>
                  <a:pt x="8" y="40"/>
                </a:lnTo>
                <a:lnTo>
                  <a:pt x="12" y="44"/>
                </a:lnTo>
                <a:lnTo>
                  <a:pt x="42" y="120"/>
                </a:lnTo>
                <a:lnTo>
                  <a:pt x="60" y="142"/>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58" name="Freeform 28"/>
          <p:cNvSpPr>
            <a:spLocks/>
          </p:cNvSpPr>
          <p:nvPr/>
        </p:nvSpPr>
        <p:spPr bwMode="auto">
          <a:xfrm>
            <a:off x="7165975" y="5948363"/>
            <a:ext cx="79375" cy="69850"/>
          </a:xfrm>
          <a:custGeom>
            <a:avLst/>
            <a:gdLst>
              <a:gd name="T0" fmla="*/ 2147483647 w 45"/>
              <a:gd name="T1" fmla="*/ 2147483647 h 39"/>
              <a:gd name="T2" fmla="*/ 2147483647 w 45"/>
              <a:gd name="T3" fmla="*/ 2147483647 h 39"/>
              <a:gd name="T4" fmla="*/ 2147483647 w 45"/>
              <a:gd name="T5" fmla="*/ 2147483647 h 39"/>
              <a:gd name="T6" fmla="*/ 2147483647 w 45"/>
              <a:gd name="T7" fmla="*/ 2147483647 h 39"/>
              <a:gd name="T8" fmla="*/ 0 w 45"/>
              <a:gd name="T9" fmla="*/ 2147483647 h 39"/>
              <a:gd name="T10" fmla="*/ 2147483647 w 45"/>
              <a:gd name="T11" fmla="*/ 2147483647 h 39"/>
              <a:gd name="T12" fmla="*/ 2147483647 w 45"/>
              <a:gd name="T13" fmla="*/ 2147483647 h 39"/>
              <a:gd name="T14" fmla="*/ 2147483647 w 45"/>
              <a:gd name="T15" fmla="*/ 2147483647 h 39"/>
              <a:gd name="T16" fmla="*/ 2147483647 w 45"/>
              <a:gd name="T17" fmla="*/ 2147483647 h 39"/>
              <a:gd name="T18" fmla="*/ 2147483647 w 45"/>
              <a:gd name="T19" fmla="*/ 2147483647 h 39"/>
              <a:gd name="T20" fmla="*/ 2147483647 w 45"/>
              <a:gd name="T21" fmla="*/ 2147483647 h 39"/>
              <a:gd name="T22" fmla="*/ 2147483647 w 45"/>
              <a:gd name="T23" fmla="*/ 2147483647 h 39"/>
              <a:gd name="T24" fmla="*/ 2147483647 w 45"/>
              <a:gd name="T25" fmla="*/ 2147483647 h 39"/>
              <a:gd name="T26" fmla="*/ 2147483647 w 45"/>
              <a:gd name="T27" fmla="*/ 2147483647 h 39"/>
              <a:gd name="T28" fmla="*/ 2147483647 w 45"/>
              <a:gd name="T29" fmla="*/ 0 h 39"/>
              <a:gd name="T30" fmla="*/ 2147483647 w 45"/>
              <a:gd name="T31" fmla="*/ 0 h 39"/>
              <a:gd name="T32" fmla="*/ 2147483647 w 45"/>
              <a:gd name="T33" fmla="*/ 2147483647 h 39"/>
              <a:gd name="T34" fmla="*/ 2147483647 w 45"/>
              <a:gd name="T35" fmla="*/ 2147483647 h 39"/>
              <a:gd name="T36" fmla="*/ 2147483647 w 45"/>
              <a:gd name="T37" fmla="*/ 2147483647 h 39"/>
              <a:gd name="T38" fmla="*/ 2147483647 w 45"/>
              <a:gd name="T39" fmla="*/ 2147483647 h 39"/>
              <a:gd name="T40" fmla="*/ 2147483647 w 45"/>
              <a:gd name="T41" fmla="*/ 2147483647 h 39"/>
              <a:gd name="T42" fmla="*/ 2147483647 w 45"/>
              <a:gd name="T43" fmla="*/ 2147483647 h 39"/>
              <a:gd name="T44" fmla="*/ 2147483647 w 45"/>
              <a:gd name="T45" fmla="*/ 2147483647 h 39"/>
              <a:gd name="T46" fmla="*/ 2147483647 w 45"/>
              <a:gd name="T47" fmla="*/ 2147483647 h 39"/>
              <a:gd name="T48" fmla="*/ 2147483647 w 45"/>
              <a:gd name="T49" fmla="*/ 2147483647 h 39"/>
              <a:gd name="T50" fmla="*/ 2147483647 w 45"/>
              <a:gd name="T51" fmla="*/ 2147483647 h 39"/>
              <a:gd name="T52" fmla="*/ 2147483647 w 45"/>
              <a:gd name="T53" fmla="*/ 2147483647 h 39"/>
              <a:gd name="T54" fmla="*/ 2147483647 w 45"/>
              <a:gd name="T55" fmla="*/ 2147483647 h 39"/>
              <a:gd name="T56" fmla="*/ 2147483647 w 45"/>
              <a:gd name="T57" fmla="*/ 2147483647 h 39"/>
              <a:gd name="T58" fmla="*/ 2147483647 w 45"/>
              <a:gd name="T59" fmla="*/ 2147483647 h 39"/>
              <a:gd name="T60" fmla="*/ 2147483647 w 45"/>
              <a:gd name="T61" fmla="*/ 2147483647 h 39"/>
              <a:gd name="T62" fmla="*/ 2147483647 w 45"/>
              <a:gd name="T63" fmla="*/ 2147483647 h 39"/>
              <a:gd name="T64" fmla="*/ 2147483647 w 45"/>
              <a:gd name="T65" fmla="*/ 2147483647 h 39"/>
              <a:gd name="T66" fmla="*/ 2147483647 w 45"/>
              <a:gd name="T67" fmla="*/ 2147483647 h 39"/>
              <a:gd name="T68" fmla="*/ 2147483647 w 45"/>
              <a:gd name="T69" fmla="*/ 2147483647 h 39"/>
              <a:gd name="T70" fmla="*/ 2147483647 w 45"/>
              <a:gd name="T71" fmla="*/ 2147483647 h 39"/>
              <a:gd name="T72" fmla="*/ 2147483647 w 45"/>
              <a:gd name="T73" fmla="*/ 2147483647 h 39"/>
              <a:gd name="T74" fmla="*/ 2147483647 w 45"/>
              <a:gd name="T75" fmla="*/ 2147483647 h 39"/>
              <a:gd name="T76" fmla="*/ 2147483647 w 45"/>
              <a:gd name="T77" fmla="*/ 2147483647 h 39"/>
              <a:gd name="T78" fmla="*/ 2147483647 w 45"/>
              <a:gd name="T79" fmla="*/ 2147483647 h 39"/>
              <a:gd name="T80" fmla="*/ 2147483647 w 45"/>
              <a:gd name="T81" fmla="*/ 2147483647 h 39"/>
              <a:gd name="T82" fmla="*/ 2147483647 w 45"/>
              <a:gd name="T83" fmla="*/ 2147483647 h 39"/>
              <a:gd name="T84" fmla="*/ 2147483647 w 45"/>
              <a:gd name="T85" fmla="*/ 2147483647 h 39"/>
              <a:gd name="T86" fmla="*/ 2147483647 w 45"/>
              <a:gd name="T87" fmla="*/ 2147483647 h 39"/>
              <a:gd name="T88" fmla="*/ 2147483647 w 45"/>
              <a:gd name="T89" fmla="*/ 2147483647 h 39"/>
              <a:gd name="T90" fmla="*/ 2147483647 w 45"/>
              <a:gd name="T91" fmla="*/ 2147483647 h 3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5"/>
              <a:gd name="T139" fmla="*/ 0 h 39"/>
              <a:gd name="T140" fmla="*/ 45 w 45"/>
              <a:gd name="T141" fmla="*/ 39 h 3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5" h="39">
                <a:moveTo>
                  <a:pt x="24" y="25"/>
                </a:moveTo>
                <a:lnTo>
                  <a:pt x="12" y="34"/>
                </a:lnTo>
                <a:lnTo>
                  <a:pt x="8" y="34"/>
                </a:lnTo>
                <a:lnTo>
                  <a:pt x="5" y="34"/>
                </a:lnTo>
                <a:lnTo>
                  <a:pt x="0" y="34"/>
                </a:lnTo>
                <a:lnTo>
                  <a:pt x="3" y="34"/>
                </a:lnTo>
                <a:lnTo>
                  <a:pt x="8" y="34"/>
                </a:lnTo>
                <a:lnTo>
                  <a:pt x="8" y="25"/>
                </a:lnTo>
                <a:lnTo>
                  <a:pt x="14" y="25"/>
                </a:lnTo>
                <a:lnTo>
                  <a:pt x="14" y="17"/>
                </a:lnTo>
                <a:lnTo>
                  <a:pt x="19" y="17"/>
                </a:lnTo>
                <a:lnTo>
                  <a:pt x="27" y="4"/>
                </a:lnTo>
                <a:lnTo>
                  <a:pt x="30" y="4"/>
                </a:lnTo>
                <a:lnTo>
                  <a:pt x="36" y="4"/>
                </a:lnTo>
                <a:lnTo>
                  <a:pt x="39" y="0"/>
                </a:lnTo>
                <a:lnTo>
                  <a:pt x="36" y="0"/>
                </a:lnTo>
                <a:lnTo>
                  <a:pt x="24" y="21"/>
                </a:lnTo>
                <a:lnTo>
                  <a:pt x="19" y="25"/>
                </a:lnTo>
                <a:lnTo>
                  <a:pt x="14" y="34"/>
                </a:lnTo>
                <a:lnTo>
                  <a:pt x="7" y="38"/>
                </a:lnTo>
                <a:lnTo>
                  <a:pt x="3" y="38"/>
                </a:lnTo>
                <a:lnTo>
                  <a:pt x="7" y="38"/>
                </a:lnTo>
                <a:lnTo>
                  <a:pt x="10" y="38"/>
                </a:lnTo>
                <a:lnTo>
                  <a:pt x="15" y="38"/>
                </a:lnTo>
                <a:lnTo>
                  <a:pt x="19" y="38"/>
                </a:lnTo>
                <a:lnTo>
                  <a:pt x="22" y="30"/>
                </a:lnTo>
                <a:lnTo>
                  <a:pt x="25" y="30"/>
                </a:lnTo>
                <a:lnTo>
                  <a:pt x="29" y="30"/>
                </a:lnTo>
                <a:lnTo>
                  <a:pt x="32" y="30"/>
                </a:lnTo>
                <a:lnTo>
                  <a:pt x="36" y="25"/>
                </a:lnTo>
                <a:lnTo>
                  <a:pt x="39" y="25"/>
                </a:lnTo>
                <a:lnTo>
                  <a:pt x="42" y="25"/>
                </a:lnTo>
                <a:lnTo>
                  <a:pt x="39" y="25"/>
                </a:lnTo>
                <a:lnTo>
                  <a:pt x="36" y="25"/>
                </a:lnTo>
                <a:lnTo>
                  <a:pt x="32" y="34"/>
                </a:lnTo>
                <a:lnTo>
                  <a:pt x="29" y="34"/>
                </a:lnTo>
                <a:lnTo>
                  <a:pt x="22" y="34"/>
                </a:lnTo>
                <a:lnTo>
                  <a:pt x="14" y="34"/>
                </a:lnTo>
                <a:lnTo>
                  <a:pt x="17" y="34"/>
                </a:lnTo>
                <a:lnTo>
                  <a:pt x="20" y="25"/>
                </a:lnTo>
                <a:lnTo>
                  <a:pt x="24" y="25"/>
                </a:lnTo>
                <a:lnTo>
                  <a:pt x="27" y="25"/>
                </a:lnTo>
                <a:lnTo>
                  <a:pt x="30" y="25"/>
                </a:lnTo>
                <a:lnTo>
                  <a:pt x="34" y="25"/>
                </a:lnTo>
                <a:lnTo>
                  <a:pt x="44" y="13"/>
                </a:lnTo>
                <a:lnTo>
                  <a:pt x="24" y="25"/>
                </a:lnTo>
              </a:path>
            </a:pathLst>
          </a:custGeom>
          <a:solidFill>
            <a:schemeClr val="accent1"/>
          </a:solidFill>
          <a:ln w="12700" cap="rnd">
            <a:solidFill>
              <a:schemeClr val="tx1"/>
            </a:solidFill>
            <a:round/>
            <a:headEnd/>
            <a:tailEnd/>
          </a:ln>
        </p:spPr>
        <p:txBody>
          <a:bodyPr/>
          <a:lstStyle/>
          <a:p>
            <a:endParaRPr lang="en-US"/>
          </a:p>
        </p:txBody>
      </p:sp>
      <p:sp>
        <p:nvSpPr>
          <p:cNvPr id="10259" name="Freeform 29"/>
          <p:cNvSpPr>
            <a:spLocks/>
          </p:cNvSpPr>
          <p:nvPr/>
        </p:nvSpPr>
        <p:spPr bwMode="auto">
          <a:xfrm>
            <a:off x="7389813" y="5468938"/>
            <a:ext cx="61912" cy="46037"/>
          </a:xfrm>
          <a:custGeom>
            <a:avLst/>
            <a:gdLst>
              <a:gd name="T0" fmla="*/ 0 w 35"/>
              <a:gd name="T1" fmla="*/ 2147483647 h 25"/>
              <a:gd name="T2" fmla="*/ 2147483647 w 35"/>
              <a:gd name="T3" fmla="*/ 2147483647 h 25"/>
              <a:gd name="T4" fmla="*/ 2147483647 w 35"/>
              <a:gd name="T5" fmla="*/ 2147483647 h 25"/>
              <a:gd name="T6" fmla="*/ 2147483647 w 35"/>
              <a:gd name="T7" fmla="*/ 2147483647 h 25"/>
              <a:gd name="T8" fmla="*/ 2147483647 w 35"/>
              <a:gd name="T9" fmla="*/ 2147483647 h 25"/>
              <a:gd name="T10" fmla="*/ 2147483647 w 35"/>
              <a:gd name="T11" fmla="*/ 2147483647 h 25"/>
              <a:gd name="T12" fmla="*/ 2147483647 w 35"/>
              <a:gd name="T13" fmla="*/ 2147483647 h 25"/>
              <a:gd name="T14" fmla="*/ 2147483647 w 35"/>
              <a:gd name="T15" fmla="*/ 2147483647 h 25"/>
              <a:gd name="T16" fmla="*/ 2147483647 w 35"/>
              <a:gd name="T17" fmla="*/ 2147483647 h 25"/>
              <a:gd name="T18" fmla="*/ 2147483647 w 35"/>
              <a:gd name="T19" fmla="*/ 2147483647 h 25"/>
              <a:gd name="T20" fmla="*/ 2147483647 w 35"/>
              <a:gd name="T21" fmla="*/ 2147483647 h 25"/>
              <a:gd name="T22" fmla="*/ 2147483647 w 35"/>
              <a:gd name="T23" fmla="*/ 2147483647 h 25"/>
              <a:gd name="T24" fmla="*/ 2147483647 w 35"/>
              <a:gd name="T25" fmla="*/ 2147483647 h 25"/>
              <a:gd name="T26" fmla="*/ 2147483647 w 35"/>
              <a:gd name="T27" fmla="*/ 2147483647 h 25"/>
              <a:gd name="T28" fmla="*/ 2147483647 w 35"/>
              <a:gd name="T29" fmla="*/ 2147483647 h 25"/>
              <a:gd name="T30" fmla="*/ 2147483647 w 35"/>
              <a:gd name="T31" fmla="*/ 2147483647 h 25"/>
              <a:gd name="T32" fmla="*/ 0 w 35"/>
              <a:gd name="T33" fmla="*/ 2147483647 h 25"/>
              <a:gd name="T34" fmla="*/ 0 w 35"/>
              <a:gd name="T35" fmla="*/ 2147483647 h 25"/>
              <a:gd name="T36" fmla="*/ 2147483647 w 35"/>
              <a:gd name="T37" fmla="*/ 2147483647 h 25"/>
              <a:gd name="T38" fmla="*/ 2147483647 w 35"/>
              <a:gd name="T39" fmla="*/ 2147483647 h 25"/>
              <a:gd name="T40" fmla="*/ 2147483647 w 35"/>
              <a:gd name="T41" fmla="*/ 2147483647 h 25"/>
              <a:gd name="T42" fmla="*/ 2147483647 w 35"/>
              <a:gd name="T43" fmla="*/ 2147483647 h 25"/>
              <a:gd name="T44" fmla="*/ 2147483647 w 35"/>
              <a:gd name="T45" fmla="*/ 2147483647 h 25"/>
              <a:gd name="T46" fmla="*/ 2147483647 w 35"/>
              <a:gd name="T47" fmla="*/ 2147483647 h 25"/>
              <a:gd name="T48" fmla="*/ 2147483647 w 35"/>
              <a:gd name="T49" fmla="*/ 2147483647 h 25"/>
              <a:gd name="T50" fmla="*/ 2147483647 w 35"/>
              <a:gd name="T51" fmla="*/ 2147483647 h 25"/>
              <a:gd name="T52" fmla="*/ 2147483647 w 35"/>
              <a:gd name="T53" fmla="*/ 2147483647 h 25"/>
              <a:gd name="T54" fmla="*/ 2147483647 w 35"/>
              <a:gd name="T55" fmla="*/ 2147483647 h 25"/>
              <a:gd name="T56" fmla="*/ 2147483647 w 35"/>
              <a:gd name="T57" fmla="*/ 2147483647 h 25"/>
              <a:gd name="T58" fmla="*/ 2147483647 w 35"/>
              <a:gd name="T59" fmla="*/ 2147483647 h 25"/>
              <a:gd name="T60" fmla="*/ 2147483647 w 35"/>
              <a:gd name="T61" fmla="*/ 2147483647 h 25"/>
              <a:gd name="T62" fmla="*/ 2147483647 w 35"/>
              <a:gd name="T63" fmla="*/ 2147483647 h 25"/>
              <a:gd name="T64" fmla="*/ 2147483647 w 35"/>
              <a:gd name="T65" fmla="*/ 2147483647 h 25"/>
              <a:gd name="T66" fmla="*/ 2147483647 w 35"/>
              <a:gd name="T67" fmla="*/ 2147483647 h 25"/>
              <a:gd name="T68" fmla="*/ 2147483647 w 35"/>
              <a:gd name="T69" fmla="*/ 2147483647 h 25"/>
              <a:gd name="T70" fmla="*/ 2147483647 w 35"/>
              <a:gd name="T71" fmla="*/ 2147483647 h 25"/>
              <a:gd name="T72" fmla="*/ 2147483647 w 35"/>
              <a:gd name="T73" fmla="*/ 2147483647 h 25"/>
              <a:gd name="T74" fmla="*/ 2147483647 w 35"/>
              <a:gd name="T75" fmla="*/ 2147483647 h 25"/>
              <a:gd name="T76" fmla="*/ 2147483647 w 35"/>
              <a:gd name="T77" fmla="*/ 2147483647 h 25"/>
              <a:gd name="T78" fmla="*/ 2147483647 w 35"/>
              <a:gd name="T79" fmla="*/ 2147483647 h 25"/>
              <a:gd name="T80" fmla="*/ 2147483647 w 35"/>
              <a:gd name="T81" fmla="*/ 2147483647 h 25"/>
              <a:gd name="T82" fmla="*/ 2147483647 w 35"/>
              <a:gd name="T83" fmla="*/ 2147483647 h 25"/>
              <a:gd name="T84" fmla="*/ 2147483647 w 35"/>
              <a:gd name="T85" fmla="*/ 2147483647 h 25"/>
              <a:gd name="T86" fmla="*/ 2147483647 w 35"/>
              <a:gd name="T87" fmla="*/ 2147483647 h 25"/>
              <a:gd name="T88" fmla="*/ 2147483647 w 35"/>
              <a:gd name="T89" fmla="*/ 2147483647 h 25"/>
              <a:gd name="T90" fmla="*/ 2147483647 w 35"/>
              <a:gd name="T91" fmla="*/ 2147483647 h 25"/>
              <a:gd name="T92" fmla="*/ 2147483647 w 35"/>
              <a:gd name="T93" fmla="*/ 2147483647 h 25"/>
              <a:gd name="T94" fmla="*/ 2147483647 w 35"/>
              <a:gd name="T95" fmla="*/ 2147483647 h 25"/>
              <a:gd name="T96" fmla="*/ 2147483647 w 35"/>
              <a:gd name="T97" fmla="*/ 2147483647 h 25"/>
              <a:gd name="T98" fmla="*/ 2147483647 w 35"/>
              <a:gd name="T99" fmla="*/ 2147483647 h 25"/>
              <a:gd name="T100" fmla="*/ 2147483647 w 35"/>
              <a:gd name="T101" fmla="*/ 0 h 25"/>
              <a:gd name="T102" fmla="*/ 2147483647 w 35"/>
              <a:gd name="T103" fmla="*/ 2147483647 h 25"/>
              <a:gd name="T104" fmla="*/ 2147483647 w 35"/>
              <a:gd name="T105" fmla="*/ 0 h 25"/>
              <a:gd name="T106" fmla="*/ 2147483647 w 35"/>
              <a:gd name="T107" fmla="*/ 2147483647 h 25"/>
              <a:gd name="T108" fmla="*/ 2147483647 w 35"/>
              <a:gd name="T109" fmla="*/ 2147483647 h 25"/>
              <a:gd name="T110" fmla="*/ 2147483647 w 35"/>
              <a:gd name="T111" fmla="*/ 2147483647 h 25"/>
              <a:gd name="T112" fmla="*/ 2147483647 w 35"/>
              <a:gd name="T113" fmla="*/ 2147483647 h 25"/>
              <a:gd name="T114" fmla="*/ 2147483647 w 35"/>
              <a:gd name="T115" fmla="*/ 2147483647 h 25"/>
              <a:gd name="T116" fmla="*/ 2147483647 w 35"/>
              <a:gd name="T117" fmla="*/ 2147483647 h 25"/>
              <a:gd name="T118" fmla="*/ 0 w 35"/>
              <a:gd name="T119" fmla="*/ 2147483647 h 2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5"/>
              <a:gd name="T181" fmla="*/ 0 h 25"/>
              <a:gd name="T182" fmla="*/ 35 w 35"/>
              <a:gd name="T183" fmla="*/ 25 h 2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5" h="25">
                <a:moveTo>
                  <a:pt x="0" y="24"/>
                </a:moveTo>
                <a:lnTo>
                  <a:pt x="8" y="16"/>
                </a:lnTo>
                <a:lnTo>
                  <a:pt x="12" y="16"/>
                </a:lnTo>
                <a:lnTo>
                  <a:pt x="12" y="20"/>
                </a:lnTo>
                <a:lnTo>
                  <a:pt x="8" y="20"/>
                </a:lnTo>
                <a:lnTo>
                  <a:pt x="4" y="20"/>
                </a:lnTo>
                <a:lnTo>
                  <a:pt x="4" y="16"/>
                </a:lnTo>
                <a:lnTo>
                  <a:pt x="4" y="12"/>
                </a:lnTo>
                <a:lnTo>
                  <a:pt x="8" y="12"/>
                </a:lnTo>
                <a:lnTo>
                  <a:pt x="12" y="8"/>
                </a:lnTo>
                <a:lnTo>
                  <a:pt x="16" y="8"/>
                </a:lnTo>
                <a:lnTo>
                  <a:pt x="16" y="12"/>
                </a:lnTo>
                <a:lnTo>
                  <a:pt x="12" y="16"/>
                </a:lnTo>
                <a:lnTo>
                  <a:pt x="8" y="16"/>
                </a:lnTo>
                <a:lnTo>
                  <a:pt x="4" y="16"/>
                </a:lnTo>
                <a:lnTo>
                  <a:pt x="4" y="20"/>
                </a:lnTo>
                <a:lnTo>
                  <a:pt x="0" y="20"/>
                </a:lnTo>
                <a:lnTo>
                  <a:pt x="0" y="16"/>
                </a:lnTo>
                <a:lnTo>
                  <a:pt x="4" y="12"/>
                </a:lnTo>
                <a:lnTo>
                  <a:pt x="8" y="12"/>
                </a:lnTo>
                <a:lnTo>
                  <a:pt x="8" y="16"/>
                </a:lnTo>
                <a:lnTo>
                  <a:pt x="4" y="16"/>
                </a:lnTo>
                <a:lnTo>
                  <a:pt x="6" y="12"/>
                </a:lnTo>
                <a:lnTo>
                  <a:pt x="12" y="12"/>
                </a:lnTo>
                <a:lnTo>
                  <a:pt x="16" y="12"/>
                </a:lnTo>
                <a:lnTo>
                  <a:pt x="12" y="16"/>
                </a:lnTo>
                <a:lnTo>
                  <a:pt x="8" y="20"/>
                </a:lnTo>
                <a:lnTo>
                  <a:pt x="8" y="16"/>
                </a:lnTo>
                <a:lnTo>
                  <a:pt x="12" y="12"/>
                </a:lnTo>
                <a:lnTo>
                  <a:pt x="16" y="8"/>
                </a:lnTo>
                <a:lnTo>
                  <a:pt x="20" y="8"/>
                </a:lnTo>
                <a:lnTo>
                  <a:pt x="24" y="8"/>
                </a:lnTo>
                <a:lnTo>
                  <a:pt x="30" y="8"/>
                </a:lnTo>
                <a:lnTo>
                  <a:pt x="34" y="8"/>
                </a:lnTo>
                <a:lnTo>
                  <a:pt x="30" y="8"/>
                </a:lnTo>
                <a:lnTo>
                  <a:pt x="26" y="12"/>
                </a:lnTo>
                <a:lnTo>
                  <a:pt x="22" y="12"/>
                </a:lnTo>
                <a:lnTo>
                  <a:pt x="18" y="12"/>
                </a:lnTo>
                <a:lnTo>
                  <a:pt x="18" y="16"/>
                </a:lnTo>
                <a:lnTo>
                  <a:pt x="14" y="16"/>
                </a:lnTo>
                <a:lnTo>
                  <a:pt x="12" y="12"/>
                </a:lnTo>
                <a:lnTo>
                  <a:pt x="16" y="12"/>
                </a:lnTo>
                <a:lnTo>
                  <a:pt x="20" y="8"/>
                </a:lnTo>
                <a:lnTo>
                  <a:pt x="24" y="8"/>
                </a:lnTo>
                <a:lnTo>
                  <a:pt x="26" y="4"/>
                </a:lnTo>
                <a:lnTo>
                  <a:pt x="20" y="8"/>
                </a:lnTo>
                <a:lnTo>
                  <a:pt x="16" y="8"/>
                </a:lnTo>
                <a:lnTo>
                  <a:pt x="12" y="8"/>
                </a:lnTo>
                <a:lnTo>
                  <a:pt x="16" y="8"/>
                </a:lnTo>
                <a:lnTo>
                  <a:pt x="20" y="6"/>
                </a:lnTo>
                <a:lnTo>
                  <a:pt x="24" y="0"/>
                </a:lnTo>
                <a:lnTo>
                  <a:pt x="24" y="4"/>
                </a:lnTo>
                <a:lnTo>
                  <a:pt x="26" y="0"/>
                </a:lnTo>
                <a:lnTo>
                  <a:pt x="20" y="6"/>
                </a:lnTo>
                <a:lnTo>
                  <a:pt x="16" y="8"/>
                </a:lnTo>
                <a:lnTo>
                  <a:pt x="16" y="12"/>
                </a:lnTo>
                <a:lnTo>
                  <a:pt x="12" y="16"/>
                </a:lnTo>
                <a:lnTo>
                  <a:pt x="8" y="16"/>
                </a:lnTo>
                <a:lnTo>
                  <a:pt x="12" y="16"/>
                </a:lnTo>
                <a:lnTo>
                  <a:pt x="0" y="24"/>
                </a:lnTo>
              </a:path>
            </a:pathLst>
          </a:custGeom>
          <a:solidFill>
            <a:schemeClr val="accent1"/>
          </a:solidFill>
          <a:ln w="12700" cap="rnd">
            <a:solidFill>
              <a:schemeClr val="tx1"/>
            </a:solidFill>
            <a:round/>
            <a:headEnd/>
            <a:tailEnd/>
          </a:ln>
        </p:spPr>
        <p:txBody>
          <a:bodyPr/>
          <a:lstStyle/>
          <a:p>
            <a:endParaRPr lang="en-US"/>
          </a:p>
        </p:txBody>
      </p:sp>
      <p:sp>
        <p:nvSpPr>
          <p:cNvPr id="10260" name="Freeform 30"/>
          <p:cNvSpPr>
            <a:spLocks/>
          </p:cNvSpPr>
          <p:nvPr/>
        </p:nvSpPr>
        <p:spPr bwMode="auto">
          <a:xfrm>
            <a:off x="7253288" y="5451475"/>
            <a:ext cx="146050" cy="88900"/>
          </a:xfrm>
          <a:custGeom>
            <a:avLst/>
            <a:gdLst>
              <a:gd name="T0" fmla="*/ 2147483647 w 83"/>
              <a:gd name="T1" fmla="*/ 2147483647 h 49"/>
              <a:gd name="T2" fmla="*/ 2147483647 w 83"/>
              <a:gd name="T3" fmla="*/ 2147483647 h 49"/>
              <a:gd name="T4" fmla="*/ 2147483647 w 83"/>
              <a:gd name="T5" fmla="*/ 2147483647 h 49"/>
              <a:gd name="T6" fmla="*/ 2147483647 w 83"/>
              <a:gd name="T7" fmla="*/ 2147483647 h 49"/>
              <a:gd name="T8" fmla="*/ 2147483647 w 83"/>
              <a:gd name="T9" fmla="*/ 2147483647 h 49"/>
              <a:gd name="T10" fmla="*/ 2147483647 w 83"/>
              <a:gd name="T11" fmla="*/ 2147483647 h 49"/>
              <a:gd name="T12" fmla="*/ 2147483647 w 83"/>
              <a:gd name="T13" fmla="*/ 2147483647 h 49"/>
              <a:gd name="T14" fmla="*/ 2147483647 w 83"/>
              <a:gd name="T15" fmla="*/ 2147483647 h 49"/>
              <a:gd name="T16" fmla="*/ 2147483647 w 83"/>
              <a:gd name="T17" fmla="*/ 2147483647 h 49"/>
              <a:gd name="T18" fmla="*/ 2147483647 w 83"/>
              <a:gd name="T19" fmla="*/ 2147483647 h 49"/>
              <a:gd name="T20" fmla="*/ 2147483647 w 83"/>
              <a:gd name="T21" fmla="*/ 2147483647 h 49"/>
              <a:gd name="T22" fmla="*/ 2147483647 w 83"/>
              <a:gd name="T23" fmla="*/ 2147483647 h 49"/>
              <a:gd name="T24" fmla="*/ 2147483647 w 83"/>
              <a:gd name="T25" fmla="*/ 2147483647 h 49"/>
              <a:gd name="T26" fmla="*/ 2147483647 w 83"/>
              <a:gd name="T27" fmla="*/ 2147483647 h 49"/>
              <a:gd name="T28" fmla="*/ 2147483647 w 83"/>
              <a:gd name="T29" fmla="*/ 2147483647 h 49"/>
              <a:gd name="T30" fmla="*/ 2147483647 w 83"/>
              <a:gd name="T31" fmla="*/ 0 h 49"/>
              <a:gd name="T32" fmla="*/ 2147483647 w 83"/>
              <a:gd name="T33" fmla="*/ 2147483647 h 49"/>
              <a:gd name="T34" fmla="*/ 2147483647 w 83"/>
              <a:gd name="T35" fmla="*/ 2147483647 h 49"/>
              <a:gd name="T36" fmla="*/ 2147483647 w 83"/>
              <a:gd name="T37" fmla="*/ 2147483647 h 49"/>
              <a:gd name="T38" fmla="*/ 2147483647 w 83"/>
              <a:gd name="T39" fmla="*/ 2147483647 h 49"/>
              <a:gd name="T40" fmla="*/ 2147483647 w 83"/>
              <a:gd name="T41" fmla="*/ 2147483647 h 49"/>
              <a:gd name="T42" fmla="*/ 2147483647 w 83"/>
              <a:gd name="T43" fmla="*/ 2147483647 h 49"/>
              <a:gd name="T44" fmla="*/ 2147483647 w 83"/>
              <a:gd name="T45" fmla="*/ 2147483647 h 49"/>
              <a:gd name="T46" fmla="*/ 2147483647 w 83"/>
              <a:gd name="T47" fmla="*/ 2147483647 h 49"/>
              <a:gd name="T48" fmla="*/ 2147483647 w 83"/>
              <a:gd name="T49" fmla="*/ 2147483647 h 49"/>
              <a:gd name="T50" fmla="*/ 2147483647 w 83"/>
              <a:gd name="T51" fmla="*/ 2147483647 h 49"/>
              <a:gd name="T52" fmla="*/ 2147483647 w 83"/>
              <a:gd name="T53" fmla="*/ 2147483647 h 49"/>
              <a:gd name="T54" fmla="*/ 2147483647 w 83"/>
              <a:gd name="T55" fmla="*/ 2147483647 h 49"/>
              <a:gd name="T56" fmla="*/ 2147483647 w 83"/>
              <a:gd name="T57" fmla="*/ 2147483647 h 49"/>
              <a:gd name="T58" fmla="*/ 2147483647 w 83"/>
              <a:gd name="T59" fmla="*/ 2147483647 h 49"/>
              <a:gd name="T60" fmla="*/ 2147483647 w 83"/>
              <a:gd name="T61" fmla="*/ 2147483647 h 49"/>
              <a:gd name="T62" fmla="*/ 0 w 83"/>
              <a:gd name="T63" fmla="*/ 2147483647 h 49"/>
              <a:gd name="T64" fmla="*/ 2147483647 w 83"/>
              <a:gd name="T65" fmla="*/ 2147483647 h 49"/>
              <a:gd name="T66" fmla="*/ 2147483647 w 83"/>
              <a:gd name="T67" fmla="*/ 2147483647 h 49"/>
              <a:gd name="T68" fmla="*/ 2147483647 w 83"/>
              <a:gd name="T69" fmla="*/ 2147483647 h 49"/>
              <a:gd name="T70" fmla="*/ 2147483647 w 83"/>
              <a:gd name="T71" fmla="*/ 2147483647 h 49"/>
              <a:gd name="T72" fmla="*/ 2147483647 w 83"/>
              <a:gd name="T73" fmla="*/ 2147483647 h 49"/>
              <a:gd name="T74" fmla="*/ 2147483647 w 83"/>
              <a:gd name="T75" fmla="*/ 2147483647 h 49"/>
              <a:gd name="T76" fmla="*/ 2147483647 w 83"/>
              <a:gd name="T77" fmla="*/ 2147483647 h 49"/>
              <a:gd name="T78" fmla="*/ 2147483647 w 83"/>
              <a:gd name="T79" fmla="*/ 2147483647 h 49"/>
              <a:gd name="T80" fmla="*/ 2147483647 w 83"/>
              <a:gd name="T81" fmla="*/ 2147483647 h 49"/>
              <a:gd name="T82" fmla="*/ 2147483647 w 83"/>
              <a:gd name="T83" fmla="*/ 2147483647 h 49"/>
              <a:gd name="T84" fmla="*/ 2147483647 w 83"/>
              <a:gd name="T85" fmla="*/ 2147483647 h 49"/>
              <a:gd name="T86" fmla="*/ 2147483647 w 83"/>
              <a:gd name="T87" fmla="*/ 2147483647 h 49"/>
              <a:gd name="T88" fmla="*/ 2147483647 w 83"/>
              <a:gd name="T89" fmla="*/ 2147483647 h 49"/>
              <a:gd name="T90" fmla="*/ 2147483647 w 83"/>
              <a:gd name="T91" fmla="*/ 2147483647 h 4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3"/>
              <a:gd name="T139" fmla="*/ 0 h 49"/>
              <a:gd name="T140" fmla="*/ 83 w 83"/>
              <a:gd name="T141" fmla="*/ 49 h 4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3" h="49">
                <a:moveTo>
                  <a:pt x="36" y="30"/>
                </a:moveTo>
                <a:lnTo>
                  <a:pt x="44" y="30"/>
                </a:lnTo>
                <a:lnTo>
                  <a:pt x="48" y="30"/>
                </a:lnTo>
                <a:lnTo>
                  <a:pt x="52" y="30"/>
                </a:lnTo>
                <a:lnTo>
                  <a:pt x="56" y="30"/>
                </a:lnTo>
                <a:lnTo>
                  <a:pt x="60" y="26"/>
                </a:lnTo>
                <a:lnTo>
                  <a:pt x="64" y="26"/>
                </a:lnTo>
                <a:lnTo>
                  <a:pt x="64" y="30"/>
                </a:lnTo>
                <a:lnTo>
                  <a:pt x="60" y="30"/>
                </a:lnTo>
                <a:lnTo>
                  <a:pt x="56" y="30"/>
                </a:lnTo>
                <a:lnTo>
                  <a:pt x="52" y="30"/>
                </a:lnTo>
                <a:lnTo>
                  <a:pt x="48" y="30"/>
                </a:lnTo>
                <a:lnTo>
                  <a:pt x="50" y="26"/>
                </a:lnTo>
                <a:lnTo>
                  <a:pt x="54" y="26"/>
                </a:lnTo>
                <a:lnTo>
                  <a:pt x="58" y="22"/>
                </a:lnTo>
                <a:lnTo>
                  <a:pt x="60" y="18"/>
                </a:lnTo>
                <a:lnTo>
                  <a:pt x="64" y="18"/>
                </a:lnTo>
                <a:lnTo>
                  <a:pt x="64" y="22"/>
                </a:lnTo>
                <a:lnTo>
                  <a:pt x="60" y="26"/>
                </a:lnTo>
                <a:lnTo>
                  <a:pt x="56" y="26"/>
                </a:lnTo>
                <a:lnTo>
                  <a:pt x="52" y="30"/>
                </a:lnTo>
                <a:lnTo>
                  <a:pt x="48" y="30"/>
                </a:lnTo>
                <a:lnTo>
                  <a:pt x="48" y="26"/>
                </a:lnTo>
                <a:lnTo>
                  <a:pt x="54" y="22"/>
                </a:lnTo>
                <a:lnTo>
                  <a:pt x="60" y="18"/>
                </a:lnTo>
                <a:lnTo>
                  <a:pt x="64" y="18"/>
                </a:lnTo>
                <a:lnTo>
                  <a:pt x="68" y="18"/>
                </a:lnTo>
                <a:lnTo>
                  <a:pt x="68" y="22"/>
                </a:lnTo>
                <a:lnTo>
                  <a:pt x="64" y="26"/>
                </a:lnTo>
                <a:lnTo>
                  <a:pt x="56" y="26"/>
                </a:lnTo>
                <a:lnTo>
                  <a:pt x="52" y="26"/>
                </a:lnTo>
                <a:lnTo>
                  <a:pt x="48" y="26"/>
                </a:lnTo>
                <a:lnTo>
                  <a:pt x="44" y="22"/>
                </a:lnTo>
                <a:lnTo>
                  <a:pt x="48" y="22"/>
                </a:lnTo>
                <a:lnTo>
                  <a:pt x="52" y="18"/>
                </a:lnTo>
                <a:lnTo>
                  <a:pt x="56" y="14"/>
                </a:lnTo>
                <a:lnTo>
                  <a:pt x="56" y="10"/>
                </a:lnTo>
                <a:lnTo>
                  <a:pt x="60" y="10"/>
                </a:lnTo>
                <a:lnTo>
                  <a:pt x="66" y="10"/>
                </a:lnTo>
                <a:lnTo>
                  <a:pt x="66" y="14"/>
                </a:lnTo>
                <a:lnTo>
                  <a:pt x="62" y="16"/>
                </a:lnTo>
                <a:lnTo>
                  <a:pt x="58" y="20"/>
                </a:lnTo>
                <a:lnTo>
                  <a:pt x="52" y="20"/>
                </a:lnTo>
                <a:lnTo>
                  <a:pt x="48" y="20"/>
                </a:lnTo>
                <a:lnTo>
                  <a:pt x="48" y="12"/>
                </a:lnTo>
                <a:lnTo>
                  <a:pt x="52" y="8"/>
                </a:lnTo>
                <a:lnTo>
                  <a:pt x="56" y="4"/>
                </a:lnTo>
                <a:lnTo>
                  <a:pt x="60" y="0"/>
                </a:lnTo>
                <a:lnTo>
                  <a:pt x="64" y="0"/>
                </a:lnTo>
                <a:lnTo>
                  <a:pt x="64" y="4"/>
                </a:lnTo>
                <a:lnTo>
                  <a:pt x="64" y="8"/>
                </a:lnTo>
                <a:lnTo>
                  <a:pt x="60" y="14"/>
                </a:lnTo>
                <a:lnTo>
                  <a:pt x="56" y="14"/>
                </a:lnTo>
                <a:lnTo>
                  <a:pt x="52" y="14"/>
                </a:lnTo>
                <a:lnTo>
                  <a:pt x="48" y="14"/>
                </a:lnTo>
                <a:lnTo>
                  <a:pt x="52" y="14"/>
                </a:lnTo>
                <a:lnTo>
                  <a:pt x="56" y="14"/>
                </a:lnTo>
                <a:lnTo>
                  <a:pt x="60" y="14"/>
                </a:lnTo>
                <a:lnTo>
                  <a:pt x="64" y="14"/>
                </a:lnTo>
                <a:lnTo>
                  <a:pt x="68" y="10"/>
                </a:lnTo>
                <a:lnTo>
                  <a:pt x="72" y="10"/>
                </a:lnTo>
                <a:lnTo>
                  <a:pt x="72" y="14"/>
                </a:lnTo>
                <a:lnTo>
                  <a:pt x="56" y="18"/>
                </a:lnTo>
                <a:lnTo>
                  <a:pt x="60" y="18"/>
                </a:lnTo>
                <a:lnTo>
                  <a:pt x="64" y="18"/>
                </a:lnTo>
                <a:lnTo>
                  <a:pt x="68" y="18"/>
                </a:lnTo>
                <a:lnTo>
                  <a:pt x="64" y="18"/>
                </a:lnTo>
                <a:lnTo>
                  <a:pt x="60" y="24"/>
                </a:lnTo>
                <a:lnTo>
                  <a:pt x="56" y="24"/>
                </a:lnTo>
                <a:lnTo>
                  <a:pt x="52" y="24"/>
                </a:lnTo>
                <a:lnTo>
                  <a:pt x="46" y="28"/>
                </a:lnTo>
                <a:lnTo>
                  <a:pt x="52" y="28"/>
                </a:lnTo>
                <a:lnTo>
                  <a:pt x="56" y="24"/>
                </a:lnTo>
                <a:lnTo>
                  <a:pt x="52" y="30"/>
                </a:lnTo>
                <a:lnTo>
                  <a:pt x="48" y="30"/>
                </a:lnTo>
                <a:lnTo>
                  <a:pt x="52" y="30"/>
                </a:lnTo>
                <a:lnTo>
                  <a:pt x="56" y="30"/>
                </a:lnTo>
                <a:lnTo>
                  <a:pt x="56" y="34"/>
                </a:lnTo>
                <a:lnTo>
                  <a:pt x="60" y="34"/>
                </a:lnTo>
                <a:lnTo>
                  <a:pt x="60" y="38"/>
                </a:lnTo>
                <a:lnTo>
                  <a:pt x="56" y="38"/>
                </a:lnTo>
                <a:lnTo>
                  <a:pt x="52" y="42"/>
                </a:lnTo>
                <a:lnTo>
                  <a:pt x="56" y="42"/>
                </a:lnTo>
                <a:lnTo>
                  <a:pt x="56" y="38"/>
                </a:lnTo>
                <a:lnTo>
                  <a:pt x="56" y="34"/>
                </a:lnTo>
                <a:lnTo>
                  <a:pt x="52" y="34"/>
                </a:lnTo>
                <a:lnTo>
                  <a:pt x="48" y="40"/>
                </a:lnTo>
                <a:lnTo>
                  <a:pt x="44" y="40"/>
                </a:lnTo>
                <a:lnTo>
                  <a:pt x="40" y="42"/>
                </a:lnTo>
                <a:lnTo>
                  <a:pt x="36" y="40"/>
                </a:lnTo>
                <a:lnTo>
                  <a:pt x="30" y="40"/>
                </a:lnTo>
                <a:lnTo>
                  <a:pt x="26" y="40"/>
                </a:lnTo>
                <a:lnTo>
                  <a:pt x="18" y="40"/>
                </a:lnTo>
                <a:lnTo>
                  <a:pt x="14" y="40"/>
                </a:lnTo>
                <a:lnTo>
                  <a:pt x="10" y="40"/>
                </a:lnTo>
                <a:lnTo>
                  <a:pt x="0" y="44"/>
                </a:lnTo>
                <a:lnTo>
                  <a:pt x="4" y="44"/>
                </a:lnTo>
                <a:lnTo>
                  <a:pt x="8" y="44"/>
                </a:lnTo>
                <a:lnTo>
                  <a:pt x="12" y="44"/>
                </a:lnTo>
                <a:lnTo>
                  <a:pt x="20" y="44"/>
                </a:lnTo>
                <a:lnTo>
                  <a:pt x="24" y="44"/>
                </a:lnTo>
                <a:lnTo>
                  <a:pt x="20" y="44"/>
                </a:lnTo>
                <a:lnTo>
                  <a:pt x="16" y="44"/>
                </a:lnTo>
                <a:lnTo>
                  <a:pt x="18" y="48"/>
                </a:lnTo>
                <a:lnTo>
                  <a:pt x="22" y="46"/>
                </a:lnTo>
                <a:lnTo>
                  <a:pt x="26" y="46"/>
                </a:lnTo>
                <a:lnTo>
                  <a:pt x="16" y="44"/>
                </a:lnTo>
                <a:lnTo>
                  <a:pt x="12" y="48"/>
                </a:lnTo>
                <a:lnTo>
                  <a:pt x="16" y="48"/>
                </a:lnTo>
                <a:lnTo>
                  <a:pt x="16" y="44"/>
                </a:lnTo>
                <a:lnTo>
                  <a:pt x="20" y="44"/>
                </a:lnTo>
                <a:lnTo>
                  <a:pt x="24" y="44"/>
                </a:lnTo>
                <a:lnTo>
                  <a:pt x="30" y="40"/>
                </a:lnTo>
                <a:lnTo>
                  <a:pt x="30" y="36"/>
                </a:lnTo>
                <a:lnTo>
                  <a:pt x="24" y="42"/>
                </a:lnTo>
                <a:lnTo>
                  <a:pt x="20" y="42"/>
                </a:lnTo>
                <a:lnTo>
                  <a:pt x="20" y="38"/>
                </a:lnTo>
                <a:lnTo>
                  <a:pt x="20" y="34"/>
                </a:lnTo>
                <a:lnTo>
                  <a:pt x="24" y="34"/>
                </a:lnTo>
                <a:lnTo>
                  <a:pt x="24" y="30"/>
                </a:lnTo>
                <a:lnTo>
                  <a:pt x="20" y="30"/>
                </a:lnTo>
                <a:lnTo>
                  <a:pt x="20" y="34"/>
                </a:lnTo>
                <a:lnTo>
                  <a:pt x="20" y="38"/>
                </a:lnTo>
                <a:lnTo>
                  <a:pt x="24" y="38"/>
                </a:lnTo>
                <a:lnTo>
                  <a:pt x="28" y="34"/>
                </a:lnTo>
                <a:lnTo>
                  <a:pt x="26" y="38"/>
                </a:lnTo>
                <a:lnTo>
                  <a:pt x="30" y="38"/>
                </a:lnTo>
                <a:lnTo>
                  <a:pt x="34" y="36"/>
                </a:lnTo>
                <a:lnTo>
                  <a:pt x="44" y="36"/>
                </a:lnTo>
                <a:lnTo>
                  <a:pt x="48" y="36"/>
                </a:lnTo>
                <a:lnTo>
                  <a:pt x="54" y="34"/>
                </a:lnTo>
                <a:lnTo>
                  <a:pt x="58" y="34"/>
                </a:lnTo>
                <a:lnTo>
                  <a:pt x="62" y="34"/>
                </a:lnTo>
                <a:lnTo>
                  <a:pt x="66" y="34"/>
                </a:lnTo>
                <a:lnTo>
                  <a:pt x="72" y="34"/>
                </a:lnTo>
                <a:lnTo>
                  <a:pt x="76" y="34"/>
                </a:lnTo>
                <a:lnTo>
                  <a:pt x="80" y="34"/>
                </a:lnTo>
                <a:lnTo>
                  <a:pt x="82" y="30"/>
                </a:lnTo>
                <a:lnTo>
                  <a:pt x="82" y="26"/>
                </a:lnTo>
                <a:lnTo>
                  <a:pt x="80" y="30"/>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61" name="Freeform 33"/>
          <p:cNvSpPr>
            <a:spLocks/>
          </p:cNvSpPr>
          <p:nvPr/>
        </p:nvSpPr>
        <p:spPr bwMode="auto">
          <a:xfrm>
            <a:off x="3324225" y="5749925"/>
            <a:ext cx="107950" cy="26988"/>
          </a:xfrm>
          <a:custGeom>
            <a:avLst/>
            <a:gdLst>
              <a:gd name="T0" fmla="*/ 2147483647 w 61"/>
              <a:gd name="T1" fmla="*/ 2147483647 h 15"/>
              <a:gd name="T2" fmla="*/ 2147483647 w 61"/>
              <a:gd name="T3" fmla="*/ 2147483647 h 15"/>
              <a:gd name="T4" fmla="*/ 2147483647 w 61"/>
              <a:gd name="T5" fmla="*/ 2147483647 h 15"/>
              <a:gd name="T6" fmla="*/ 2147483647 w 61"/>
              <a:gd name="T7" fmla="*/ 2147483647 h 15"/>
              <a:gd name="T8" fmla="*/ 2147483647 w 61"/>
              <a:gd name="T9" fmla="*/ 2147483647 h 15"/>
              <a:gd name="T10" fmla="*/ 2147483647 w 61"/>
              <a:gd name="T11" fmla="*/ 2147483647 h 15"/>
              <a:gd name="T12" fmla="*/ 2147483647 w 61"/>
              <a:gd name="T13" fmla="*/ 2147483647 h 15"/>
              <a:gd name="T14" fmla="*/ 2147483647 w 61"/>
              <a:gd name="T15" fmla="*/ 2147483647 h 15"/>
              <a:gd name="T16" fmla="*/ 2147483647 w 61"/>
              <a:gd name="T17" fmla="*/ 2147483647 h 15"/>
              <a:gd name="T18" fmla="*/ 2147483647 w 61"/>
              <a:gd name="T19" fmla="*/ 2147483647 h 15"/>
              <a:gd name="T20" fmla="*/ 2147483647 w 61"/>
              <a:gd name="T21" fmla="*/ 2147483647 h 15"/>
              <a:gd name="T22" fmla="*/ 2147483647 w 61"/>
              <a:gd name="T23" fmla="*/ 2147483647 h 15"/>
              <a:gd name="T24" fmla="*/ 2147483647 w 61"/>
              <a:gd name="T25" fmla="*/ 2147483647 h 15"/>
              <a:gd name="T26" fmla="*/ 2147483647 w 61"/>
              <a:gd name="T27" fmla="*/ 2147483647 h 15"/>
              <a:gd name="T28" fmla="*/ 2147483647 w 61"/>
              <a:gd name="T29" fmla="*/ 2147483647 h 15"/>
              <a:gd name="T30" fmla="*/ 2147483647 w 61"/>
              <a:gd name="T31" fmla="*/ 2147483647 h 15"/>
              <a:gd name="T32" fmla="*/ 2147483647 w 61"/>
              <a:gd name="T33" fmla="*/ 2147483647 h 15"/>
              <a:gd name="T34" fmla="*/ 2147483647 w 61"/>
              <a:gd name="T35" fmla="*/ 2147483647 h 15"/>
              <a:gd name="T36" fmla="*/ 2147483647 w 61"/>
              <a:gd name="T37" fmla="*/ 2147483647 h 15"/>
              <a:gd name="T38" fmla="*/ 2147483647 w 61"/>
              <a:gd name="T39" fmla="*/ 2147483647 h 15"/>
              <a:gd name="T40" fmla="*/ 2147483647 w 61"/>
              <a:gd name="T41" fmla="*/ 2147483647 h 15"/>
              <a:gd name="T42" fmla="*/ 2147483647 w 61"/>
              <a:gd name="T43" fmla="*/ 2147483647 h 15"/>
              <a:gd name="T44" fmla="*/ 0 w 61"/>
              <a:gd name="T45" fmla="*/ 2147483647 h 15"/>
              <a:gd name="T46" fmla="*/ 2147483647 w 61"/>
              <a:gd name="T47" fmla="*/ 2147483647 h 15"/>
              <a:gd name="T48" fmla="*/ 2147483647 w 61"/>
              <a:gd name="T49" fmla="*/ 2147483647 h 15"/>
              <a:gd name="T50" fmla="*/ 2147483647 w 61"/>
              <a:gd name="T51" fmla="*/ 2147483647 h 15"/>
              <a:gd name="T52" fmla="*/ 2147483647 w 61"/>
              <a:gd name="T53" fmla="*/ 2147483647 h 15"/>
              <a:gd name="T54" fmla="*/ 2147483647 w 61"/>
              <a:gd name="T55" fmla="*/ 2147483647 h 15"/>
              <a:gd name="T56" fmla="*/ 2147483647 w 61"/>
              <a:gd name="T57" fmla="*/ 2147483647 h 15"/>
              <a:gd name="T58" fmla="*/ 2147483647 w 61"/>
              <a:gd name="T59" fmla="*/ 2147483647 h 15"/>
              <a:gd name="T60" fmla="*/ 2147483647 w 61"/>
              <a:gd name="T61" fmla="*/ 2147483647 h 15"/>
              <a:gd name="T62" fmla="*/ 2147483647 w 61"/>
              <a:gd name="T63" fmla="*/ 2147483647 h 15"/>
              <a:gd name="T64" fmla="*/ 2147483647 w 61"/>
              <a:gd name="T65" fmla="*/ 2147483647 h 15"/>
              <a:gd name="T66" fmla="*/ 2147483647 w 61"/>
              <a:gd name="T67" fmla="*/ 2147483647 h 15"/>
              <a:gd name="T68" fmla="*/ 2147483647 w 61"/>
              <a:gd name="T69" fmla="*/ 2147483647 h 15"/>
              <a:gd name="T70" fmla="*/ 2147483647 w 61"/>
              <a:gd name="T71" fmla="*/ 2147483647 h 15"/>
              <a:gd name="T72" fmla="*/ 2147483647 w 61"/>
              <a:gd name="T73" fmla="*/ 2147483647 h 15"/>
              <a:gd name="T74" fmla="*/ 2147483647 w 61"/>
              <a:gd name="T75" fmla="*/ 2147483647 h 15"/>
              <a:gd name="T76" fmla="*/ 2147483647 w 61"/>
              <a:gd name="T77" fmla="*/ 2147483647 h 15"/>
              <a:gd name="T78" fmla="*/ 2147483647 w 61"/>
              <a:gd name="T79" fmla="*/ 2147483647 h 15"/>
              <a:gd name="T80" fmla="*/ 2147483647 w 61"/>
              <a:gd name="T81" fmla="*/ 2147483647 h 15"/>
              <a:gd name="T82" fmla="*/ 2147483647 w 61"/>
              <a:gd name="T83" fmla="*/ 2147483647 h 15"/>
              <a:gd name="T84" fmla="*/ 2147483647 w 61"/>
              <a:gd name="T85" fmla="*/ 2147483647 h 15"/>
              <a:gd name="T86" fmla="*/ 2147483647 w 61"/>
              <a:gd name="T87" fmla="*/ 2147483647 h 15"/>
              <a:gd name="T88" fmla="*/ 2147483647 w 61"/>
              <a:gd name="T89" fmla="*/ 2147483647 h 15"/>
              <a:gd name="T90" fmla="*/ 2147483647 w 61"/>
              <a:gd name="T91" fmla="*/ 2147483647 h 1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1"/>
              <a:gd name="T139" fmla="*/ 0 h 15"/>
              <a:gd name="T140" fmla="*/ 61 w 61"/>
              <a:gd name="T141" fmla="*/ 15 h 1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1" h="15">
                <a:moveTo>
                  <a:pt x="12" y="8"/>
                </a:moveTo>
                <a:lnTo>
                  <a:pt x="16" y="8"/>
                </a:lnTo>
                <a:lnTo>
                  <a:pt x="20" y="10"/>
                </a:lnTo>
                <a:lnTo>
                  <a:pt x="16" y="10"/>
                </a:lnTo>
                <a:lnTo>
                  <a:pt x="12" y="10"/>
                </a:lnTo>
                <a:lnTo>
                  <a:pt x="16" y="12"/>
                </a:lnTo>
                <a:lnTo>
                  <a:pt x="20" y="12"/>
                </a:lnTo>
                <a:lnTo>
                  <a:pt x="24" y="12"/>
                </a:lnTo>
                <a:lnTo>
                  <a:pt x="28" y="12"/>
                </a:lnTo>
                <a:lnTo>
                  <a:pt x="32" y="12"/>
                </a:lnTo>
                <a:lnTo>
                  <a:pt x="36" y="10"/>
                </a:lnTo>
                <a:lnTo>
                  <a:pt x="40" y="10"/>
                </a:lnTo>
                <a:lnTo>
                  <a:pt x="44" y="10"/>
                </a:lnTo>
                <a:lnTo>
                  <a:pt x="40" y="10"/>
                </a:lnTo>
                <a:lnTo>
                  <a:pt x="36" y="10"/>
                </a:lnTo>
                <a:lnTo>
                  <a:pt x="32" y="10"/>
                </a:lnTo>
                <a:lnTo>
                  <a:pt x="28" y="10"/>
                </a:lnTo>
                <a:lnTo>
                  <a:pt x="24" y="8"/>
                </a:lnTo>
                <a:lnTo>
                  <a:pt x="28" y="8"/>
                </a:lnTo>
                <a:lnTo>
                  <a:pt x="32" y="8"/>
                </a:lnTo>
                <a:lnTo>
                  <a:pt x="26" y="6"/>
                </a:lnTo>
                <a:lnTo>
                  <a:pt x="30" y="2"/>
                </a:lnTo>
                <a:lnTo>
                  <a:pt x="34" y="2"/>
                </a:lnTo>
                <a:lnTo>
                  <a:pt x="38" y="2"/>
                </a:lnTo>
                <a:lnTo>
                  <a:pt x="34" y="4"/>
                </a:lnTo>
                <a:lnTo>
                  <a:pt x="28" y="4"/>
                </a:lnTo>
                <a:lnTo>
                  <a:pt x="22" y="4"/>
                </a:lnTo>
                <a:lnTo>
                  <a:pt x="18" y="4"/>
                </a:lnTo>
                <a:lnTo>
                  <a:pt x="22" y="6"/>
                </a:lnTo>
                <a:lnTo>
                  <a:pt x="26" y="6"/>
                </a:lnTo>
                <a:lnTo>
                  <a:pt x="22" y="6"/>
                </a:lnTo>
                <a:lnTo>
                  <a:pt x="18" y="6"/>
                </a:lnTo>
                <a:lnTo>
                  <a:pt x="22" y="6"/>
                </a:lnTo>
                <a:lnTo>
                  <a:pt x="26" y="8"/>
                </a:lnTo>
                <a:lnTo>
                  <a:pt x="30" y="10"/>
                </a:lnTo>
                <a:lnTo>
                  <a:pt x="26" y="10"/>
                </a:lnTo>
                <a:lnTo>
                  <a:pt x="22" y="12"/>
                </a:lnTo>
                <a:lnTo>
                  <a:pt x="18" y="12"/>
                </a:lnTo>
                <a:lnTo>
                  <a:pt x="14" y="12"/>
                </a:lnTo>
                <a:lnTo>
                  <a:pt x="10" y="12"/>
                </a:lnTo>
                <a:lnTo>
                  <a:pt x="14" y="10"/>
                </a:lnTo>
                <a:lnTo>
                  <a:pt x="18" y="8"/>
                </a:lnTo>
                <a:lnTo>
                  <a:pt x="12" y="8"/>
                </a:lnTo>
                <a:lnTo>
                  <a:pt x="8" y="8"/>
                </a:lnTo>
                <a:lnTo>
                  <a:pt x="4" y="8"/>
                </a:lnTo>
                <a:lnTo>
                  <a:pt x="0" y="8"/>
                </a:lnTo>
                <a:lnTo>
                  <a:pt x="6" y="8"/>
                </a:lnTo>
                <a:lnTo>
                  <a:pt x="10" y="8"/>
                </a:lnTo>
                <a:lnTo>
                  <a:pt x="14" y="10"/>
                </a:lnTo>
                <a:lnTo>
                  <a:pt x="18" y="10"/>
                </a:lnTo>
                <a:lnTo>
                  <a:pt x="22" y="10"/>
                </a:lnTo>
                <a:lnTo>
                  <a:pt x="26" y="10"/>
                </a:lnTo>
                <a:lnTo>
                  <a:pt x="30" y="10"/>
                </a:lnTo>
                <a:lnTo>
                  <a:pt x="34" y="12"/>
                </a:lnTo>
                <a:lnTo>
                  <a:pt x="38" y="12"/>
                </a:lnTo>
                <a:lnTo>
                  <a:pt x="42" y="14"/>
                </a:lnTo>
                <a:lnTo>
                  <a:pt x="46" y="14"/>
                </a:lnTo>
                <a:lnTo>
                  <a:pt x="48" y="10"/>
                </a:lnTo>
                <a:lnTo>
                  <a:pt x="44" y="10"/>
                </a:lnTo>
                <a:lnTo>
                  <a:pt x="40" y="10"/>
                </a:lnTo>
                <a:lnTo>
                  <a:pt x="36" y="10"/>
                </a:lnTo>
                <a:lnTo>
                  <a:pt x="32" y="8"/>
                </a:lnTo>
                <a:lnTo>
                  <a:pt x="24" y="6"/>
                </a:lnTo>
                <a:lnTo>
                  <a:pt x="20" y="6"/>
                </a:lnTo>
                <a:lnTo>
                  <a:pt x="16" y="6"/>
                </a:lnTo>
                <a:lnTo>
                  <a:pt x="12" y="4"/>
                </a:lnTo>
                <a:lnTo>
                  <a:pt x="8" y="4"/>
                </a:lnTo>
                <a:lnTo>
                  <a:pt x="4" y="4"/>
                </a:lnTo>
                <a:lnTo>
                  <a:pt x="0" y="6"/>
                </a:lnTo>
                <a:lnTo>
                  <a:pt x="4" y="8"/>
                </a:lnTo>
                <a:lnTo>
                  <a:pt x="8" y="8"/>
                </a:lnTo>
                <a:lnTo>
                  <a:pt x="12" y="8"/>
                </a:lnTo>
                <a:lnTo>
                  <a:pt x="16" y="8"/>
                </a:lnTo>
                <a:lnTo>
                  <a:pt x="20" y="8"/>
                </a:lnTo>
                <a:lnTo>
                  <a:pt x="24" y="8"/>
                </a:lnTo>
                <a:lnTo>
                  <a:pt x="28" y="8"/>
                </a:lnTo>
                <a:lnTo>
                  <a:pt x="32" y="8"/>
                </a:lnTo>
                <a:lnTo>
                  <a:pt x="36" y="8"/>
                </a:lnTo>
                <a:lnTo>
                  <a:pt x="40" y="6"/>
                </a:lnTo>
                <a:lnTo>
                  <a:pt x="44" y="6"/>
                </a:lnTo>
                <a:lnTo>
                  <a:pt x="48" y="6"/>
                </a:lnTo>
                <a:lnTo>
                  <a:pt x="52" y="6"/>
                </a:lnTo>
                <a:lnTo>
                  <a:pt x="56" y="6"/>
                </a:lnTo>
                <a:lnTo>
                  <a:pt x="60" y="6"/>
                </a:lnTo>
                <a:lnTo>
                  <a:pt x="56" y="8"/>
                </a:lnTo>
                <a:lnTo>
                  <a:pt x="50" y="8"/>
                </a:lnTo>
                <a:lnTo>
                  <a:pt x="46" y="10"/>
                </a:lnTo>
                <a:lnTo>
                  <a:pt x="42" y="8"/>
                </a:lnTo>
                <a:lnTo>
                  <a:pt x="42" y="4"/>
                </a:lnTo>
                <a:lnTo>
                  <a:pt x="38" y="2"/>
                </a:lnTo>
                <a:lnTo>
                  <a:pt x="34" y="2"/>
                </a:lnTo>
                <a:lnTo>
                  <a:pt x="30" y="2"/>
                </a:lnTo>
                <a:lnTo>
                  <a:pt x="26" y="0"/>
                </a:lnTo>
              </a:path>
            </a:pathLst>
          </a:custGeom>
          <a:solidFill>
            <a:schemeClr val="bg1"/>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10262" name="Freeform 34"/>
          <p:cNvSpPr>
            <a:spLocks/>
          </p:cNvSpPr>
          <p:nvPr/>
        </p:nvSpPr>
        <p:spPr bwMode="auto">
          <a:xfrm>
            <a:off x="3146425" y="5854700"/>
            <a:ext cx="280988" cy="131763"/>
          </a:xfrm>
          <a:custGeom>
            <a:avLst/>
            <a:gdLst>
              <a:gd name="T0" fmla="*/ 2147483647 w 161"/>
              <a:gd name="T1" fmla="*/ 2147483647 h 73"/>
              <a:gd name="T2" fmla="*/ 2147483647 w 161"/>
              <a:gd name="T3" fmla="*/ 2147483647 h 73"/>
              <a:gd name="T4" fmla="*/ 2147483647 w 161"/>
              <a:gd name="T5" fmla="*/ 2147483647 h 73"/>
              <a:gd name="T6" fmla="*/ 2147483647 w 161"/>
              <a:gd name="T7" fmla="*/ 2147483647 h 73"/>
              <a:gd name="T8" fmla="*/ 2147483647 w 161"/>
              <a:gd name="T9" fmla="*/ 0 h 73"/>
              <a:gd name="T10" fmla="*/ 2147483647 w 161"/>
              <a:gd name="T11" fmla="*/ 2147483647 h 73"/>
              <a:gd name="T12" fmla="*/ 2147483647 w 161"/>
              <a:gd name="T13" fmla="*/ 0 h 73"/>
              <a:gd name="T14" fmla="*/ 2147483647 w 161"/>
              <a:gd name="T15" fmla="*/ 0 h 73"/>
              <a:gd name="T16" fmla="*/ 2147483647 w 161"/>
              <a:gd name="T17" fmla="*/ 0 h 73"/>
              <a:gd name="T18" fmla="*/ 2147483647 w 161"/>
              <a:gd name="T19" fmla="*/ 0 h 73"/>
              <a:gd name="T20" fmla="*/ 2147483647 w 161"/>
              <a:gd name="T21" fmla="*/ 2147483647 h 73"/>
              <a:gd name="T22" fmla="*/ 2147483647 w 161"/>
              <a:gd name="T23" fmla="*/ 2147483647 h 73"/>
              <a:gd name="T24" fmla="*/ 2147483647 w 161"/>
              <a:gd name="T25" fmla="*/ 0 h 73"/>
              <a:gd name="T26" fmla="*/ 2147483647 w 161"/>
              <a:gd name="T27" fmla="*/ 2147483647 h 73"/>
              <a:gd name="T28" fmla="*/ 2147483647 w 161"/>
              <a:gd name="T29" fmla="*/ 2147483647 h 73"/>
              <a:gd name="T30" fmla="*/ 2147483647 w 161"/>
              <a:gd name="T31" fmla="*/ 2147483647 h 73"/>
              <a:gd name="T32" fmla="*/ 2147483647 w 161"/>
              <a:gd name="T33" fmla="*/ 2147483647 h 73"/>
              <a:gd name="T34" fmla="*/ 2147483647 w 161"/>
              <a:gd name="T35" fmla="*/ 2147483647 h 73"/>
              <a:gd name="T36" fmla="*/ 2147483647 w 161"/>
              <a:gd name="T37" fmla="*/ 2147483647 h 73"/>
              <a:gd name="T38" fmla="*/ 2147483647 w 161"/>
              <a:gd name="T39" fmla="*/ 2147483647 h 73"/>
              <a:gd name="T40" fmla="*/ 2147483647 w 161"/>
              <a:gd name="T41" fmla="*/ 2147483647 h 73"/>
              <a:gd name="T42" fmla="*/ 2147483647 w 161"/>
              <a:gd name="T43" fmla="*/ 2147483647 h 73"/>
              <a:gd name="T44" fmla="*/ 2147483647 w 161"/>
              <a:gd name="T45" fmla="*/ 2147483647 h 73"/>
              <a:gd name="T46" fmla="*/ 2147483647 w 161"/>
              <a:gd name="T47" fmla="*/ 2147483647 h 73"/>
              <a:gd name="T48" fmla="*/ 2147483647 w 161"/>
              <a:gd name="T49" fmla="*/ 2147483647 h 73"/>
              <a:gd name="T50" fmla="*/ 2147483647 w 161"/>
              <a:gd name="T51" fmla="*/ 2147483647 h 73"/>
              <a:gd name="T52" fmla="*/ 2147483647 w 161"/>
              <a:gd name="T53" fmla="*/ 2147483647 h 73"/>
              <a:gd name="T54" fmla="*/ 2147483647 w 161"/>
              <a:gd name="T55" fmla="*/ 2147483647 h 73"/>
              <a:gd name="T56" fmla="*/ 2147483647 w 161"/>
              <a:gd name="T57" fmla="*/ 2147483647 h 73"/>
              <a:gd name="T58" fmla="*/ 2147483647 w 161"/>
              <a:gd name="T59" fmla="*/ 2147483647 h 73"/>
              <a:gd name="T60" fmla="*/ 2147483647 w 161"/>
              <a:gd name="T61" fmla="*/ 2147483647 h 73"/>
              <a:gd name="T62" fmla="*/ 2147483647 w 161"/>
              <a:gd name="T63" fmla="*/ 2147483647 h 73"/>
              <a:gd name="T64" fmla="*/ 2147483647 w 161"/>
              <a:gd name="T65" fmla="*/ 2147483647 h 73"/>
              <a:gd name="T66" fmla="*/ 2147483647 w 161"/>
              <a:gd name="T67" fmla="*/ 2147483647 h 73"/>
              <a:gd name="T68" fmla="*/ 2147483647 w 161"/>
              <a:gd name="T69" fmla="*/ 2147483647 h 73"/>
              <a:gd name="T70" fmla="*/ 2147483647 w 161"/>
              <a:gd name="T71" fmla="*/ 2147483647 h 73"/>
              <a:gd name="T72" fmla="*/ 2147483647 w 161"/>
              <a:gd name="T73" fmla="*/ 2147483647 h 73"/>
              <a:gd name="T74" fmla="*/ 2147483647 w 161"/>
              <a:gd name="T75" fmla="*/ 2147483647 h 73"/>
              <a:gd name="T76" fmla="*/ 2147483647 w 161"/>
              <a:gd name="T77" fmla="*/ 2147483647 h 73"/>
              <a:gd name="T78" fmla="*/ 2147483647 w 161"/>
              <a:gd name="T79" fmla="*/ 2147483647 h 73"/>
              <a:gd name="T80" fmla="*/ 2147483647 w 161"/>
              <a:gd name="T81" fmla="*/ 2147483647 h 73"/>
              <a:gd name="T82" fmla="*/ 2147483647 w 161"/>
              <a:gd name="T83" fmla="*/ 2147483647 h 73"/>
              <a:gd name="T84" fmla="*/ 2147483647 w 161"/>
              <a:gd name="T85" fmla="*/ 2147483647 h 73"/>
              <a:gd name="T86" fmla="*/ 2147483647 w 161"/>
              <a:gd name="T87" fmla="*/ 2147483647 h 73"/>
              <a:gd name="T88" fmla="*/ 2147483647 w 161"/>
              <a:gd name="T89" fmla="*/ 2147483647 h 73"/>
              <a:gd name="T90" fmla="*/ 2147483647 w 161"/>
              <a:gd name="T91" fmla="*/ 2147483647 h 73"/>
              <a:gd name="T92" fmla="*/ 2147483647 w 161"/>
              <a:gd name="T93" fmla="*/ 2147483647 h 73"/>
              <a:gd name="T94" fmla="*/ 2147483647 w 161"/>
              <a:gd name="T95" fmla="*/ 2147483647 h 73"/>
              <a:gd name="T96" fmla="*/ 2147483647 w 161"/>
              <a:gd name="T97" fmla="*/ 2147483647 h 73"/>
              <a:gd name="T98" fmla="*/ 2147483647 w 161"/>
              <a:gd name="T99" fmla="*/ 2147483647 h 73"/>
              <a:gd name="T100" fmla="*/ 2147483647 w 161"/>
              <a:gd name="T101" fmla="*/ 2147483647 h 73"/>
              <a:gd name="T102" fmla="*/ 2147483647 w 161"/>
              <a:gd name="T103" fmla="*/ 2147483647 h 73"/>
              <a:gd name="T104" fmla="*/ 2147483647 w 161"/>
              <a:gd name="T105" fmla="*/ 2147483647 h 7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61"/>
              <a:gd name="T160" fmla="*/ 0 h 73"/>
              <a:gd name="T161" fmla="*/ 161 w 161"/>
              <a:gd name="T162" fmla="*/ 73 h 7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61" h="73">
                <a:moveTo>
                  <a:pt x="74" y="4"/>
                </a:moveTo>
                <a:lnTo>
                  <a:pt x="78" y="4"/>
                </a:lnTo>
                <a:lnTo>
                  <a:pt x="82" y="4"/>
                </a:lnTo>
                <a:lnTo>
                  <a:pt x="86" y="6"/>
                </a:lnTo>
                <a:lnTo>
                  <a:pt x="90" y="6"/>
                </a:lnTo>
                <a:lnTo>
                  <a:pt x="86" y="4"/>
                </a:lnTo>
                <a:lnTo>
                  <a:pt x="82" y="4"/>
                </a:lnTo>
                <a:lnTo>
                  <a:pt x="78" y="4"/>
                </a:lnTo>
                <a:lnTo>
                  <a:pt x="80" y="0"/>
                </a:lnTo>
                <a:lnTo>
                  <a:pt x="84" y="0"/>
                </a:lnTo>
                <a:lnTo>
                  <a:pt x="88" y="0"/>
                </a:lnTo>
                <a:lnTo>
                  <a:pt x="92" y="2"/>
                </a:lnTo>
                <a:lnTo>
                  <a:pt x="96" y="2"/>
                </a:lnTo>
                <a:lnTo>
                  <a:pt x="100" y="0"/>
                </a:lnTo>
                <a:lnTo>
                  <a:pt x="104" y="0"/>
                </a:lnTo>
                <a:lnTo>
                  <a:pt x="108" y="0"/>
                </a:lnTo>
                <a:lnTo>
                  <a:pt x="112" y="0"/>
                </a:lnTo>
                <a:lnTo>
                  <a:pt x="116" y="0"/>
                </a:lnTo>
                <a:lnTo>
                  <a:pt x="120" y="0"/>
                </a:lnTo>
                <a:lnTo>
                  <a:pt x="124" y="0"/>
                </a:lnTo>
                <a:lnTo>
                  <a:pt x="128" y="0"/>
                </a:lnTo>
                <a:lnTo>
                  <a:pt x="132" y="2"/>
                </a:lnTo>
                <a:lnTo>
                  <a:pt x="136" y="2"/>
                </a:lnTo>
                <a:lnTo>
                  <a:pt x="140" y="2"/>
                </a:lnTo>
                <a:lnTo>
                  <a:pt x="144" y="2"/>
                </a:lnTo>
                <a:lnTo>
                  <a:pt x="148" y="0"/>
                </a:lnTo>
                <a:lnTo>
                  <a:pt x="152" y="0"/>
                </a:lnTo>
                <a:lnTo>
                  <a:pt x="156" y="2"/>
                </a:lnTo>
                <a:lnTo>
                  <a:pt x="160" y="2"/>
                </a:lnTo>
                <a:lnTo>
                  <a:pt x="160" y="6"/>
                </a:lnTo>
                <a:lnTo>
                  <a:pt x="158" y="10"/>
                </a:lnTo>
                <a:lnTo>
                  <a:pt x="158" y="14"/>
                </a:lnTo>
                <a:lnTo>
                  <a:pt x="156" y="18"/>
                </a:lnTo>
                <a:lnTo>
                  <a:pt x="156" y="22"/>
                </a:lnTo>
                <a:lnTo>
                  <a:pt x="154" y="26"/>
                </a:lnTo>
                <a:lnTo>
                  <a:pt x="152" y="30"/>
                </a:lnTo>
                <a:lnTo>
                  <a:pt x="150" y="34"/>
                </a:lnTo>
                <a:lnTo>
                  <a:pt x="148" y="38"/>
                </a:lnTo>
                <a:lnTo>
                  <a:pt x="148" y="44"/>
                </a:lnTo>
                <a:lnTo>
                  <a:pt x="146" y="48"/>
                </a:lnTo>
                <a:lnTo>
                  <a:pt x="144" y="52"/>
                </a:lnTo>
                <a:lnTo>
                  <a:pt x="144" y="56"/>
                </a:lnTo>
                <a:lnTo>
                  <a:pt x="144" y="60"/>
                </a:lnTo>
                <a:lnTo>
                  <a:pt x="142" y="64"/>
                </a:lnTo>
                <a:lnTo>
                  <a:pt x="142" y="68"/>
                </a:lnTo>
                <a:lnTo>
                  <a:pt x="140" y="72"/>
                </a:lnTo>
                <a:lnTo>
                  <a:pt x="136" y="72"/>
                </a:lnTo>
                <a:lnTo>
                  <a:pt x="132" y="70"/>
                </a:lnTo>
                <a:lnTo>
                  <a:pt x="128" y="70"/>
                </a:lnTo>
                <a:lnTo>
                  <a:pt x="124" y="70"/>
                </a:lnTo>
                <a:lnTo>
                  <a:pt x="120" y="70"/>
                </a:lnTo>
                <a:lnTo>
                  <a:pt x="116" y="70"/>
                </a:lnTo>
                <a:lnTo>
                  <a:pt x="112" y="70"/>
                </a:lnTo>
                <a:lnTo>
                  <a:pt x="108" y="70"/>
                </a:lnTo>
                <a:lnTo>
                  <a:pt x="104" y="70"/>
                </a:lnTo>
                <a:lnTo>
                  <a:pt x="100" y="72"/>
                </a:lnTo>
                <a:lnTo>
                  <a:pt x="96" y="72"/>
                </a:lnTo>
                <a:lnTo>
                  <a:pt x="92" y="72"/>
                </a:lnTo>
                <a:lnTo>
                  <a:pt x="88" y="72"/>
                </a:lnTo>
                <a:lnTo>
                  <a:pt x="84" y="72"/>
                </a:lnTo>
                <a:lnTo>
                  <a:pt x="80" y="72"/>
                </a:lnTo>
                <a:lnTo>
                  <a:pt x="76" y="72"/>
                </a:lnTo>
                <a:lnTo>
                  <a:pt x="72" y="72"/>
                </a:lnTo>
                <a:lnTo>
                  <a:pt x="68" y="72"/>
                </a:lnTo>
                <a:lnTo>
                  <a:pt x="64" y="72"/>
                </a:lnTo>
                <a:lnTo>
                  <a:pt x="60" y="72"/>
                </a:lnTo>
                <a:lnTo>
                  <a:pt x="56" y="72"/>
                </a:lnTo>
                <a:lnTo>
                  <a:pt x="52" y="72"/>
                </a:lnTo>
                <a:lnTo>
                  <a:pt x="48" y="72"/>
                </a:lnTo>
                <a:lnTo>
                  <a:pt x="44" y="72"/>
                </a:lnTo>
                <a:lnTo>
                  <a:pt x="40" y="72"/>
                </a:lnTo>
                <a:lnTo>
                  <a:pt x="36" y="72"/>
                </a:lnTo>
                <a:lnTo>
                  <a:pt x="32" y="72"/>
                </a:lnTo>
                <a:lnTo>
                  <a:pt x="28" y="70"/>
                </a:lnTo>
                <a:lnTo>
                  <a:pt x="24" y="70"/>
                </a:lnTo>
                <a:lnTo>
                  <a:pt x="20" y="70"/>
                </a:lnTo>
                <a:lnTo>
                  <a:pt x="16" y="70"/>
                </a:lnTo>
                <a:lnTo>
                  <a:pt x="12" y="70"/>
                </a:lnTo>
                <a:lnTo>
                  <a:pt x="8" y="70"/>
                </a:lnTo>
                <a:lnTo>
                  <a:pt x="4" y="70"/>
                </a:lnTo>
                <a:lnTo>
                  <a:pt x="0" y="70"/>
                </a:lnTo>
                <a:lnTo>
                  <a:pt x="4" y="66"/>
                </a:lnTo>
                <a:lnTo>
                  <a:pt x="8" y="66"/>
                </a:lnTo>
                <a:lnTo>
                  <a:pt x="12" y="64"/>
                </a:lnTo>
                <a:lnTo>
                  <a:pt x="14" y="60"/>
                </a:lnTo>
                <a:lnTo>
                  <a:pt x="18" y="58"/>
                </a:lnTo>
                <a:lnTo>
                  <a:pt x="22" y="54"/>
                </a:lnTo>
                <a:lnTo>
                  <a:pt x="26" y="52"/>
                </a:lnTo>
                <a:lnTo>
                  <a:pt x="28" y="48"/>
                </a:lnTo>
                <a:lnTo>
                  <a:pt x="32" y="46"/>
                </a:lnTo>
                <a:lnTo>
                  <a:pt x="32" y="42"/>
                </a:lnTo>
                <a:lnTo>
                  <a:pt x="36" y="40"/>
                </a:lnTo>
                <a:lnTo>
                  <a:pt x="40" y="38"/>
                </a:lnTo>
                <a:lnTo>
                  <a:pt x="44" y="34"/>
                </a:lnTo>
                <a:lnTo>
                  <a:pt x="48" y="32"/>
                </a:lnTo>
                <a:lnTo>
                  <a:pt x="50" y="28"/>
                </a:lnTo>
                <a:lnTo>
                  <a:pt x="54" y="26"/>
                </a:lnTo>
                <a:lnTo>
                  <a:pt x="56" y="22"/>
                </a:lnTo>
                <a:lnTo>
                  <a:pt x="56" y="18"/>
                </a:lnTo>
                <a:lnTo>
                  <a:pt x="60" y="16"/>
                </a:lnTo>
                <a:lnTo>
                  <a:pt x="62" y="12"/>
                </a:lnTo>
                <a:lnTo>
                  <a:pt x="66" y="12"/>
                </a:lnTo>
                <a:lnTo>
                  <a:pt x="68" y="8"/>
                </a:lnTo>
                <a:lnTo>
                  <a:pt x="72" y="8"/>
                </a:lnTo>
                <a:lnTo>
                  <a:pt x="76" y="6"/>
                </a:lnTo>
                <a:lnTo>
                  <a:pt x="80" y="4"/>
                </a:lnTo>
                <a:lnTo>
                  <a:pt x="74" y="4"/>
                </a:lnTo>
              </a:path>
            </a:pathLst>
          </a:custGeom>
          <a:solidFill>
            <a:schemeClr val="bg1"/>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10263" name="Freeform 35"/>
          <p:cNvSpPr>
            <a:spLocks/>
          </p:cNvSpPr>
          <p:nvPr/>
        </p:nvSpPr>
        <p:spPr bwMode="auto">
          <a:xfrm>
            <a:off x="3248025" y="5865813"/>
            <a:ext cx="50800" cy="109537"/>
          </a:xfrm>
          <a:custGeom>
            <a:avLst/>
            <a:gdLst>
              <a:gd name="T0" fmla="*/ 2147483647 w 29"/>
              <a:gd name="T1" fmla="*/ 2147483647 h 61"/>
              <a:gd name="T2" fmla="*/ 2147483647 w 29"/>
              <a:gd name="T3" fmla="*/ 2147483647 h 61"/>
              <a:gd name="T4" fmla="*/ 2147483647 w 29"/>
              <a:gd name="T5" fmla="*/ 2147483647 h 61"/>
              <a:gd name="T6" fmla="*/ 2147483647 w 29"/>
              <a:gd name="T7" fmla="*/ 2147483647 h 61"/>
              <a:gd name="T8" fmla="*/ 2147483647 w 29"/>
              <a:gd name="T9" fmla="*/ 2147483647 h 61"/>
              <a:gd name="T10" fmla="*/ 2147483647 w 29"/>
              <a:gd name="T11" fmla="*/ 2147483647 h 61"/>
              <a:gd name="T12" fmla="*/ 2147483647 w 29"/>
              <a:gd name="T13" fmla="*/ 2147483647 h 61"/>
              <a:gd name="T14" fmla="*/ 2147483647 w 29"/>
              <a:gd name="T15" fmla="*/ 2147483647 h 61"/>
              <a:gd name="T16" fmla="*/ 2147483647 w 29"/>
              <a:gd name="T17" fmla="*/ 2147483647 h 61"/>
              <a:gd name="T18" fmla="*/ 2147483647 w 29"/>
              <a:gd name="T19" fmla="*/ 2147483647 h 61"/>
              <a:gd name="T20" fmla="*/ 2147483647 w 29"/>
              <a:gd name="T21" fmla="*/ 2147483647 h 61"/>
              <a:gd name="T22" fmla="*/ 2147483647 w 29"/>
              <a:gd name="T23" fmla="*/ 2147483647 h 61"/>
              <a:gd name="T24" fmla="*/ 2147483647 w 29"/>
              <a:gd name="T25" fmla="*/ 2147483647 h 61"/>
              <a:gd name="T26" fmla="*/ 0 w 29"/>
              <a:gd name="T27" fmla="*/ 2147483647 h 61"/>
              <a:gd name="T28" fmla="*/ 0 w 29"/>
              <a:gd name="T29" fmla="*/ 2147483647 h 61"/>
              <a:gd name="T30" fmla="*/ 2147483647 w 29"/>
              <a:gd name="T31" fmla="*/ 2147483647 h 61"/>
              <a:gd name="T32" fmla="*/ 2147483647 w 29"/>
              <a:gd name="T33" fmla="*/ 2147483647 h 61"/>
              <a:gd name="T34" fmla="*/ 2147483647 w 29"/>
              <a:gd name="T35" fmla="*/ 2147483647 h 61"/>
              <a:gd name="T36" fmla="*/ 2147483647 w 29"/>
              <a:gd name="T37" fmla="*/ 2147483647 h 61"/>
              <a:gd name="T38" fmla="*/ 2147483647 w 29"/>
              <a:gd name="T39" fmla="*/ 2147483647 h 61"/>
              <a:gd name="T40" fmla="*/ 2147483647 w 29"/>
              <a:gd name="T41" fmla="*/ 2147483647 h 61"/>
              <a:gd name="T42" fmla="*/ 2147483647 w 29"/>
              <a:gd name="T43" fmla="*/ 2147483647 h 61"/>
              <a:gd name="T44" fmla="*/ 2147483647 w 29"/>
              <a:gd name="T45" fmla="*/ 2147483647 h 61"/>
              <a:gd name="T46" fmla="*/ 2147483647 w 29"/>
              <a:gd name="T47" fmla="*/ 2147483647 h 61"/>
              <a:gd name="T48" fmla="*/ 2147483647 w 29"/>
              <a:gd name="T49" fmla="*/ 2147483647 h 61"/>
              <a:gd name="T50" fmla="*/ 2147483647 w 29"/>
              <a:gd name="T51" fmla="*/ 2147483647 h 61"/>
              <a:gd name="T52" fmla="*/ 2147483647 w 29"/>
              <a:gd name="T53" fmla="*/ 2147483647 h 61"/>
              <a:gd name="T54" fmla="*/ 2147483647 w 29"/>
              <a:gd name="T55" fmla="*/ 2147483647 h 61"/>
              <a:gd name="T56" fmla="*/ 2147483647 w 29"/>
              <a:gd name="T57" fmla="*/ 2147483647 h 61"/>
              <a:gd name="T58" fmla="*/ 2147483647 w 29"/>
              <a:gd name="T59" fmla="*/ 2147483647 h 61"/>
              <a:gd name="T60" fmla="*/ 2147483647 w 29"/>
              <a:gd name="T61" fmla="*/ 2147483647 h 61"/>
              <a:gd name="T62" fmla="*/ 2147483647 w 29"/>
              <a:gd name="T63" fmla="*/ 2147483647 h 61"/>
              <a:gd name="T64" fmla="*/ 2147483647 w 29"/>
              <a:gd name="T65" fmla="*/ 2147483647 h 61"/>
              <a:gd name="T66" fmla="*/ 2147483647 w 29"/>
              <a:gd name="T67" fmla="*/ 0 h 61"/>
              <a:gd name="T68" fmla="*/ 2147483647 w 29"/>
              <a:gd name="T69" fmla="*/ 0 h 61"/>
              <a:gd name="T70" fmla="*/ 2147483647 w 29"/>
              <a:gd name="T71" fmla="*/ 2147483647 h 6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9"/>
              <a:gd name="T109" fmla="*/ 0 h 61"/>
              <a:gd name="T110" fmla="*/ 29 w 29"/>
              <a:gd name="T111" fmla="*/ 61 h 6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9" h="61">
                <a:moveTo>
                  <a:pt x="20" y="2"/>
                </a:moveTo>
                <a:lnTo>
                  <a:pt x="18" y="6"/>
                </a:lnTo>
                <a:lnTo>
                  <a:pt x="16" y="10"/>
                </a:lnTo>
                <a:lnTo>
                  <a:pt x="16" y="14"/>
                </a:lnTo>
                <a:lnTo>
                  <a:pt x="14" y="18"/>
                </a:lnTo>
                <a:lnTo>
                  <a:pt x="12" y="22"/>
                </a:lnTo>
                <a:lnTo>
                  <a:pt x="12" y="26"/>
                </a:lnTo>
                <a:lnTo>
                  <a:pt x="10" y="30"/>
                </a:lnTo>
                <a:lnTo>
                  <a:pt x="8" y="34"/>
                </a:lnTo>
                <a:lnTo>
                  <a:pt x="6" y="38"/>
                </a:lnTo>
                <a:lnTo>
                  <a:pt x="6" y="42"/>
                </a:lnTo>
                <a:lnTo>
                  <a:pt x="4" y="46"/>
                </a:lnTo>
                <a:lnTo>
                  <a:pt x="2" y="50"/>
                </a:lnTo>
                <a:lnTo>
                  <a:pt x="0" y="54"/>
                </a:lnTo>
                <a:lnTo>
                  <a:pt x="0" y="58"/>
                </a:lnTo>
                <a:lnTo>
                  <a:pt x="4" y="60"/>
                </a:lnTo>
                <a:lnTo>
                  <a:pt x="8" y="60"/>
                </a:lnTo>
                <a:lnTo>
                  <a:pt x="10" y="56"/>
                </a:lnTo>
                <a:lnTo>
                  <a:pt x="10" y="52"/>
                </a:lnTo>
                <a:lnTo>
                  <a:pt x="12" y="48"/>
                </a:lnTo>
                <a:lnTo>
                  <a:pt x="14" y="44"/>
                </a:lnTo>
                <a:lnTo>
                  <a:pt x="16" y="40"/>
                </a:lnTo>
                <a:lnTo>
                  <a:pt x="18" y="36"/>
                </a:lnTo>
                <a:lnTo>
                  <a:pt x="20" y="32"/>
                </a:lnTo>
                <a:lnTo>
                  <a:pt x="20" y="28"/>
                </a:lnTo>
                <a:lnTo>
                  <a:pt x="20" y="24"/>
                </a:lnTo>
                <a:lnTo>
                  <a:pt x="22" y="20"/>
                </a:lnTo>
                <a:lnTo>
                  <a:pt x="24" y="16"/>
                </a:lnTo>
                <a:lnTo>
                  <a:pt x="28" y="14"/>
                </a:lnTo>
                <a:lnTo>
                  <a:pt x="28" y="10"/>
                </a:lnTo>
                <a:lnTo>
                  <a:pt x="28" y="6"/>
                </a:lnTo>
                <a:lnTo>
                  <a:pt x="28" y="2"/>
                </a:lnTo>
                <a:lnTo>
                  <a:pt x="24" y="2"/>
                </a:lnTo>
                <a:lnTo>
                  <a:pt x="20" y="0"/>
                </a:lnTo>
                <a:lnTo>
                  <a:pt x="16" y="0"/>
                </a:lnTo>
                <a:lnTo>
                  <a:pt x="20" y="2"/>
                </a:lnTo>
              </a:path>
            </a:pathLst>
          </a:custGeom>
          <a:solidFill>
            <a:schemeClr val="accent1"/>
          </a:solidFill>
          <a:ln w="12700" cap="rnd">
            <a:solidFill>
              <a:schemeClr val="tx1"/>
            </a:solidFill>
            <a:round/>
            <a:headEnd/>
            <a:tailEnd/>
          </a:ln>
        </p:spPr>
        <p:txBody>
          <a:bodyPr/>
          <a:lstStyle/>
          <a:p>
            <a:endParaRPr lang="en-US"/>
          </a:p>
        </p:txBody>
      </p:sp>
      <p:sp>
        <p:nvSpPr>
          <p:cNvPr id="10264" name="Freeform 38"/>
          <p:cNvSpPr>
            <a:spLocks/>
          </p:cNvSpPr>
          <p:nvPr/>
        </p:nvSpPr>
        <p:spPr bwMode="auto">
          <a:xfrm>
            <a:off x="1489075" y="5049838"/>
            <a:ext cx="650875" cy="515937"/>
          </a:xfrm>
          <a:custGeom>
            <a:avLst/>
            <a:gdLst>
              <a:gd name="T0" fmla="*/ 2147483647 w 373"/>
              <a:gd name="T1" fmla="*/ 2147483647 h 287"/>
              <a:gd name="T2" fmla="*/ 2147483647 w 373"/>
              <a:gd name="T3" fmla="*/ 2147483647 h 287"/>
              <a:gd name="T4" fmla="*/ 2147483647 w 373"/>
              <a:gd name="T5" fmla="*/ 2147483647 h 287"/>
              <a:gd name="T6" fmla="*/ 2147483647 w 373"/>
              <a:gd name="T7" fmla="*/ 2147483647 h 287"/>
              <a:gd name="T8" fmla="*/ 2147483647 w 373"/>
              <a:gd name="T9" fmla="*/ 2147483647 h 287"/>
              <a:gd name="T10" fmla="*/ 2147483647 w 373"/>
              <a:gd name="T11" fmla="*/ 2147483647 h 287"/>
              <a:gd name="T12" fmla="*/ 2147483647 w 373"/>
              <a:gd name="T13" fmla="*/ 2147483647 h 287"/>
              <a:gd name="T14" fmla="*/ 2147483647 w 373"/>
              <a:gd name="T15" fmla="*/ 2147483647 h 287"/>
              <a:gd name="T16" fmla="*/ 2147483647 w 373"/>
              <a:gd name="T17" fmla="*/ 2147483647 h 287"/>
              <a:gd name="T18" fmla="*/ 2147483647 w 373"/>
              <a:gd name="T19" fmla="*/ 2147483647 h 287"/>
              <a:gd name="T20" fmla="*/ 2147483647 w 373"/>
              <a:gd name="T21" fmla="*/ 2147483647 h 287"/>
              <a:gd name="T22" fmla="*/ 2147483647 w 373"/>
              <a:gd name="T23" fmla="*/ 2147483647 h 287"/>
              <a:gd name="T24" fmla="*/ 2147483647 w 373"/>
              <a:gd name="T25" fmla="*/ 2147483647 h 287"/>
              <a:gd name="T26" fmla="*/ 2147483647 w 373"/>
              <a:gd name="T27" fmla="*/ 2147483647 h 287"/>
              <a:gd name="T28" fmla="*/ 2147483647 w 373"/>
              <a:gd name="T29" fmla="*/ 2147483647 h 287"/>
              <a:gd name="T30" fmla="*/ 2147483647 w 373"/>
              <a:gd name="T31" fmla="*/ 2147483647 h 287"/>
              <a:gd name="T32" fmla="*/ 2147483647 w 373"/>
              <a:gd name="T33" fmla="*/ 2147483647 h 287"/>
              <a:gd name="T34" fmla="*/ 2147483647 w 373"/>
              <a:gd name="T35" fmla="*/ 2147483647 h 287"/>
              <a:gd name="T36" fmla="*/ 2147483647 w 373"/>
              <a:gd name="T37" fmla="*/ 2147483647 h 287"/>
              <a:gd name="T38" fmla="*/ 2147483647 w 373"/>
              <a:gd name="T39" fmla="*/ 2147483647 h 287"/>
              <a:gd name="T40" fmla="*/ 2147483647 w 373"/>
              <a:gd name="T41" fmla="*/ 2147483647 h 287"/>
              <a:gd name="T42" fmla="*/ 2147483647 w 373"/>
              <a:gd name="T43" fmla="*/ 2147483647 h 287"/>
              <a:gd name="T44" fmla="*/ 2147483647 w 373"/>
              <a:gd name="T45" fmla="*/ 2147483647 h 287"/>
              <a:gd name="T46" fmla="*/ 2147483647 w 373"/>
              <a:gd name="T47" fmla="*/ 2147483647 h 287"/>
              <a:gd name="T48" fmla="*/ 2147483647 w 373"/>
              <a:gd name="T49" fmla="*/ 2147483647 h 287"/>
              <a:gd name="T50" fmla="*/ 2147483647 w 373"/>
              <a:gd name="T51" fmla="*/ 2147483647 h 287"/>
              <a:gd name="T52" fmla="*/ 2147483647 w 373"/>
              <a:gd name="T53" fmla="*/ 2147483647 h 287"/>
              <a:gd name="T54" fmla="*/ 2147483647 w 373"/>
              <a:gd name="T55" fmla="*/ 2147483647 h 287"/>
              <a:gd name="T56" fmla="*/ 2147483647 w 373"/>
              <a:gd name="T57" fmla="*/ 2147483647 h 287"/>
              <a:gd name="T58" fmla="*/ 2147483647 w 373"/>
              <a:gd name="T59" fmla="*/ 2147483647 h 287"/>
              <a:gd name="T60" fmla="*/ 2147483647 w 373"/>
              <a:gd name="T61" fmla="*/ 2147483647 h 287"/>
              <a:gd name="T62" fmla="*/ 2147483647 w 373"/>
              <a:gd name="T63" fmla="*/ 2147483647 h 287"/>
              <a:gd name="T64" fmla="*/ 2147483647 w 373"/>
              <a:gd name="T65" fmla="*/ 2147483647 h 287"/>
              <a:gd name="T66" fmla="*/ 2147483647 w 373"/>
              <a:gd name="T67" fmla="*/ 2147483647 h 287"/>
              <a:gd name="T68" fmla="*/ 2147483647 w 373"/>
              <a:gd name="T69" fmla="*/ 2147483647 h 287"/>
              <a:gd name="T70" fmla="*/ 0 w 373"/>
              <a:gd name="T71" fmla="*/ 2147483647 h 287"/>
              <a:gd name="T72" fmla="*/ 2147483647 w 373"/>
              <a:gd name="T73" fmla="*/ 2147483647 h 287"/>
              <a:gd name="T74" fmla="*/ 2147483647 w 373"/>
              <a:gd name="T75" fmla="*/ 2147483647 h 287"/>
              <a:gd name="T76" fmla="*/ 2147483647 w 373"/>
              <a:gd name="T77" fmla="*/ 2147483647 h 287"/>
              <a:gd name="T78" fmla="*/ 2147483647 w 373"/>
              <a:gd name="T79" fmla="*/ 2147483647 h 287"/>
              <a:gd name="T80" fmla="*/ 2147483647 w 373"/>
              <a:gd name="T81" fmla="*/ 2147483647 h 287"/>
              <a:gd name="T82" fmla="*/ 2147483647 w 373"/>
              <a:gd name="T83" fmla="*/ 2147483647 h 287"/>
              <a:gd name="T84" fmla="*/ 2147483647 w 373"/>
              <a:gd name="T85" fmla="*/ 2147483647 h 287"/>
              <a:gd name="T86" fmla="*/ 2147483647 w 373"/>
              <a:gd name="T87" fmla="*/ 2147483647 h 287"/>
              <a:gd name="T88" fmla="*/ 2147483647 w 373"/>
              <a:gd name="T89" fmla="*/ 2147483647 h 287"/>
              <a:gd name="T90" fmla="*/ 2147483647 w 373"/>
              <a:gd name="T91" fmla="*/ 2147483647 h 287"/>
              <a:gd name="T92" fmla="*/ 2147483647 w 373"/>
              <a:gd name="T93" fmla="*/ 2147483647 h 287"/>
              <a:gd name="T94" fmla="*/ 2147483647 w 373"/>
              <a:gd name="T95" fmla="*/ 2147483647 h 28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73"/>
              <a:gd name="T145" fmla="*/ 0 h 287"/>
              <a:gd name="T146" fmla="*/ 373 w 373"/>
              <a:gd name="T147" fmla="*/ 287 h 28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73" h="287">
                <a:moveTo>
                  <a:pt x="196" y="6"/>
                </a:moveTo>
                <a:lnTo>
                  <a:pt x="202" y="8"/>
                </a:lnTo>
                <a:lnTo>
                  <a:pt x="206" y="8"/>
                </a:lnTo>
                <a:lnTo>
                  <a:pt x="210" y="10"/>
                </a:lnTo>
                <a:lnTo>
                  <a:pt x="214" y="10"/>
                </a:lnTo>
                <a:lnTo>
                  <a:pt x="220" y="12"/>
                </a:lnTo>
                <a:lnTo>
                  <a:pt x="224" y="12"/>
                </a:lnTo>
                <a:lnTo>
                  <a:pt x="228" y="14"/>
                </a:lnTo>
                <a:lnTo>
                  <a:pt x="234" y="14"/>
                </a:lnTo>
                <a:lnTo>
                  <a:pt x="242" y="16"/>
                </a:lnTo>
                <a:lnTo>
                  <a:pt x="250" y="22"/>
                </a:lnTo>
                <a:lnTo>
                  <a:pt x="254" y="22"/>
                </a:lnTo>
                <a:lnTo>
                  <a:pt x="260" y="26"/>
                </a:lnTo>
                <a:lnTo>
                  <a:pt x="264" y="28"/>
                </a:lnTo>
                <a:lnTo>
                  <a:pt x="268" y="30"/>
                </a:lnTo>
                <a:lnTo>
                  <a:pt x="272" y="32"/>
                </a:lnTo>
                <a:lnTo>
                  <a:pt x="276" y="34"/>
                </a:lnTo>
                <a:lnTo>
                  <a:pt x="280" y="38"/>
                </a:lnTo>
                <a:lnTo>
                  <a:pt x="282" y="44"/>
                </a:lnTo>
                <a:lnTo>
                  <a:pt x="284" y="48"/>
                </a:lnTo>
                <a:lnTo>
                  <a:pt x="286" y="52"/>
                </a:lnTo>
                <a:lnTo>
                  <a:pt x="286" y="56"/>
                </a:lnTo>
                <a:lnTo>
                  <a:pt x="290" y="58"/>
                </a:lnTo>
                <a:lnTo>
                  <a:pt x="294" y="62"/>
                </a:lnTo>
                <a:lnTo>
                  <a:pt x="296" y="66"/>
                </a:lnTo>
                <a:lnTo>
                  <a:pt x="296" y="70"/>
                </a:lnTo>
                <a:lnTo>
                  <a:pt x="300" y="76"/>
                </a:lnTo>
                <a:lnTo>
                  <a:pt x="300" y="80"/>
                </a:lnTo>
                <a:lnTo>
                  <a:pt x="304" y="86"/>
                </a:lnTo>
                <a:lnTo>
                  <a:pt x="306" y="90"/>
                </a:lnTo>
                <a:lnTo>
                  <a:pt x="308" y="94"/>
                </a:lnTo>
                <a:lnTo>
                  <a:pt x="312" y="94"/>
                </a:lnTo>
                <a:lnTo>
                  <a:pt x="316" y="98"/>
                </a:lnTo>
                <a:lnTo>
                  <a:pt x="320" y="100"/>
                </a:lnTo>
                <a:lnTo>
                  <a:pt x="324" y="104"/>
                </a:lnTo>
                <a:lnTo>
                  <a:pt x="328" y="106"/>
                </a:lnTo>
                <a:lnTo>
                  <a:pt x="332" y="110"/>
                </a:lnTo>
                <a:lnTo>
                  <a:pt x="336" y="114"/>
                </a:lnTo>
                <a:lnTo>
                  <a:pt x="340" y="118"/>
                </a:lnTo>
                <a:lnTo>
                  <a:pt x="344" y="120"/>
                </a:lnTo>
                <a:lnTo>
                  <a:pt x="346" y="124"/>
                </a:lnTo>
                <a:lnTo>
                  <a:pt x="348" y="128"/>
                </a:lnTo>
                <a:lnTo>
                  <a:pt x="350" y="132"/>
                </a:lnTo>
                <a:lnTo>
                  <a:pt x="354" y="136"/>
                </a:lnTo>
                <a:lnTo>
                  <a:pt x="358" y="138"/>
                </a:lnTo>
                <a:lnTo>
                  <a:pt x="362" y="142"/>
                </a:lnTo>
                <a:lnTo>
                  <a:pt x="364" y="146"/>
                </a:lnTo>
                <a:lnTo>
                  <a:pt x="368" y="148"/>
                </a:lnTo>
                <a:lnTo>
                  <a:pt x="372" y="150"/>
                </a:lnTo>
                <a:lnTo>
                  <a:pt x="372" y="154"/>
                </a:lnTo>
                <a:lnTo>
                  <a:pt x="372" y="158"/>
                </a:lnTo>
                <a:lnTo>
                  <a:pt x="372" y="162"/>
                </a:lnTo>
                <a:lnTo>
                  <a:pt x="372" y="166"/>
                </a:lnTo>
                <a:lnTo>
                  <a:pt x="372" y="170"/>
                </a:lnTo>
                <a:lnTo>
                  <a:pt x="370" y="174"/>
                </a:lnTo>
                <a:lnTo>
                  <a:pt x="370" y="178"/>
                </a:lnTo>
                <a:lnTo>
                  <a:pt x="368" y="182"/>
                </a:lnTo>
                <a:lnTo>
                  <a:pt x="366" y="186"/>
                </a:lnTo>
                <a:lnTo>
                  <a:pt x="366" y="190"/>
                </a:lnTo>
                <a:lnTo>
                  <a:pt x="366" y="194"/>
                </a:lnTo>
                <a:lnTo>
                  <a:pt x="366" y="198"/>
                </a:lnTo>
                <a:lnTo>
                  <a:pt x="364" y="202"/>
                </a:lnTo>
                <a:lnTo>
                  <a:pt x="364" y="206"/>
                </a:lnTo>
                <a:lnTo>
                  <a:pt x="362" y="210"/>
                </a:lnTo>
                <a:lnTo>
                  <a:pt x="362" y="214"/>
                </a:lnTo>
                <a:lnTo>
                  <a:pt x="360" y="218"/>
                </a:lnTo>
                <a:lnTo>
                  <a:pt x="360" y="222"/>
                </a:lnTo>
                <a:lnTo>
                  <a:pt x="358" y="226"/>
                </a:lnTo>
                <a:lnTo>
                  <a:pt x="358" y="230"/>
                </a:lnTo>
                <a:lnTo>
                  <a:pt x="358" y="234"/>
                </a:lnTo>
                <a:lnTo>
                  <a:pt x="356" y="238"/>
                </a:lnTo>
                <a:lnTo>
                  <a:pt x="356" y="242"/>
                </a:lnTo>
                <a:lnTo>
                  <a:pt x="354" y="246"/>
                </a:lnTo>
                <a:lnTo>
                  <a:pt x="354" y="250"/>
                </a:lnTo>
                <a:lnTo>
                  <a:pt x="352" y="254"/>
                </a:lnTo>
                <a:lnTo>
                  <a:pt x="352" y="258"/>
                </a:lnTo>
                <a:lnTo>
                  <a:pt x="350" y="262"/>
                </a:lnTo>
                <a:lnTo>
                  <a:pt x="348" y="266"/>
                </a:lnTo>
                <a:lnTo>
                  <a:pt x="348" y="270"/>
                </a:lnTo>
                <a:lnTo>
                  <a:pt x="346" y="274"/>
                </a:lnTo>
                <a:lnTo>
                  <a:pt x="344" y="278"/>
                </a:lnTo>
                <a:lnTo>
                  <a:pt x="340" y="280"/>
                </a:lnTo>
                <a:lnTo>
                  <a:pt x="338" y="284"/>
                </a:lnTo>
                <a:lnTo>
                  <a:pt x="334" y="286"/>
                </a:lnTo>
                <a:lnTo>
                  <a:pt x="330" y="284"/>
                </a:lnTo>
                <a:lnTo>
                  <a:pt x="326" y="284"/>
                </a:lnTo>
                <a:lnTo>
                  <a:pt x="322" y="282"/>
                </a:lnTo>
                <a:lnTo>
                  <a:pt x="318" y="282"/>
                </a:lnTo>
                <a:lnTo>
                  <a:pt x="314" y="282"/>
                </a:lnTo>
                <a:lnTo>
                  <a:pt x="310" y="280"/>
                </a:lnTo>
                <a:lnTo>
                  <a:pt x="304" y="280"/>
                </a:lnTo>
                <a:lnTo>
                  <a:pt x="300" y="278"/>
                </a:lnTo>
                <a:lnTo>
                  <a:pt x="296" y="276"/>
                </a:lnTo>
                <a:lnTo>
                  <a:pt x="290" y="274"/>
                </a:lnTo>
                <a:lnTo>
                  <a:pt x="284" y="270"/>
                </a:lnTo>
                <a:lnTo>
                  <a:pt x="280" y="268"/>
                </a:lnTo>
                <a:lnTo>
                  <a:pt x="276" y="264"/>
                </a:lnTo>
                <a:lnTo>
                  <a:pt x="270" y="258"/>
                </a:lnTo>
                <a:lnTo>
                  <a:pt x="262" y="252"/>
                </a:lnTo>
                <a:lnTo>
                  <a:pt x="258" y="246"/>
                </a:lnTo>
                <a:lnTo>
                  <a:pt x="250" y="244"/>
                </a:lnTo>
                <a:lnTo>
                  <a:pt x="246" y="238"/>
                </a:lnTo>
                <a:lnTo>
                  <a:pt x="240" y="234"/>
                </a:lnTo>
                <a:lnTo>
                  <a:pt x="236" y="230"/>
                </a:lnTo>
                <a:lnTo>
                  <a:pt x="230" y="226"/>
                </a:lnTo>
                <a:lnTo>
                  <a:pt x="224" y="224"/>
                </a:lnTo>
                <a:lnTo>
                  <a:pt x="216" y="220"/>
                </a:lnTo>
                <a:lnTo>
                  <a:pt x="204" y="216"/>
                </a:lnTo>
                <a:lnTo>
                  <a:pt x="194" y="214"/>
                </a:lnTo>
                <a:lnTo>
                  <a:pt x="184" y="210"/>
                </a:lnTo>
                <a:lnTo>
                  <a:pt x="176" y="208"/>
                </a:lnTo>
                <a:lnTo>
                  <a:pt x="168" y="206"/>
                </a:lnTo>
                <a:lnTo>
                  <a:pt x="162" y="204"/>
                </a:lnTo>
                <a:lnTo>
                  <a:pt x="158" y="204"/>
                </a:lnTo>
                <a:lnTo>
                  <a:pt x="154" y="204"/>
                </a:lnTo>
                <a:lnTo>
                  <a:pt x="150" y="202"/>
                </a:lnTo>
                <a:lnTo>
                  <a:pt x="134" y="196"/>
                </a:lnTo>
                <a:lnTo>
                  <a:pt x="122" y="194"/>
                </a:lnTo>
                <a:lnTo>
                  <a:pt x="110" y="192"/>
                </a:lnTo>
                <a:lnTo>
                  <a:pt x="98" y="190"/>
                </a:lnTo>
                <a:lnTo>
                  <a:pt x="88" y="188"/>
                </a:lnTo>
                <a:lnTo>
                  <a:pt x="82" y="188"/>
                </a:lnTo>
                <a:lnTo>
                  <a:pt x="78" y="186"/>
                </a:lnTo>
                <a:lnTo>
                  <a:pt x="74" y="184"/>
                </a:lnTo>
                <a:lnTo>
                  <a:pt x="66" y="180"/>
                </a:lnTo>
                <a:lnTo>
                  <a:pt x="62" y="176"/>
                </a:lnTo>
                <a:lnTo>
                  <a:pt x="56" y="174"/>
                </a:lnTo>
                <a:lnTo>
                  <a:pt x="50" y="168"/>
                </a:lnTo>
                <a:lnTo>
                  <a:pt x="42" y="162"/>
                </a:lnTo>
                <a:lnTo>
                  <a:pt x="34" y="158"/>
                </a:lnTo>
                <a:lnTo>
                  <a:pt x="28" y="152"/>
                </a:lnTo>
                <a:lnTo>
                  <a:pt x="22" y="148"/>
                </a:lnTo>
                <a:lnTo>
                  <a:pt x="18" y="144"/>
                </a:lnTo>
                <a:lnTo>
                  <a:pt x="16" y="138"/>
                </a:lnTo>
                <a:lnTo>
                  <a:pt x="12" y="134"/>
                </a:lnTo>
                <a:lnTo>
                  <a:pt x="10" y="128"/>
                </a:lnTo>
                <a:lnTo>
                  <a:pt x="6" y="122"/>
                </a:lnTo>
                <a:lnTo>
                  <a:pt x="4" y="114"/>
                </a:lnTo>
                <a:lnTo>
                  <a:pt x="2" y="108"/>
                </a:lnTo>
                <a:lnTo>
                  <a:pt x="2" y="100"/>
                </a:lnTo>
                <a:lnTo>
                  <a:pt x="2" y="96"/>
                </a:lnTo>
                <a:lnTo>
                  <a:pt x="2" y="90"/>
                </a:lnTo>
                <a:lnTo>
                  <a:pt x="0" y="84"/>
                </a:lnTo>
                <a:lnTo>
                  <a:pt x="0" y="80"/>
                </a:lnTo>
                <a:lnTo>
                  <a:pt x="0" y="72"/>
                </a:lnTo>
                <a:lnTo>
                  <a:pt x="0" y="68"/>
                </a:lnTo>
                <a:lnTo>
                  <a:pt x="0" y="62"/>
                </a:lnTo>
                <a:lnTo>
                  <a:pt x="2" y="56"/>
                </a:lnTo>
                <a:lnTo>
                  <a:pt x="4" y="50"/>
                </a:lnTo>
                <a:lnTo>
                  <a:pt x="4" y="46"/>
                </a:lnTo>
                <a:lnTo>
                  <a:pt x="8" y="42"/>
                </a:lnTo>
                <a:lnTo>
                  <a:pt x="10" y="38"/>
                </a:lnTo>
                <a:lnTo>
                  <a:pt x="16" y="34"/>
                </a:lnTo>
                <a:lnTo>
                  <a:pt x="20" y="34"/>
                </a:lnTo>
                <a:lnTo>
                  <a:pt x="24" y="32"/>
                </a:lnTo>
                <a:lnTo>
                  <a:pt x="28" y="30"/>
                </a:lnTo>
                <a:lnTo>
                  <a:pt x="34" y="30"/>
                </a:lnTo>
                <a:lnTo>
                  <a:pt x="38" y="30"/>
                </a:lnTo>
                <a:lnTo>
                  <a:pt x="44" y="30"/>
                </a:lnTo>
                <a:lnTo>
                  <a:pt x="48" y="30"/>
                </a:lnTo>
                <a:lnTo>
                  <a:pt x="52" y="30"/>
                </a:lnTo>
                <a:lnTo>
                  <a:pt x="58" y="30"/>
                </a:lnTo>
                <a:lnTo>
                  <a:pt x="66" y="30"/>
                </a:lnTo>
                <a:lnTo>
                  <a:pt x="72" y="32"/>
                </a:lnTo>
                <a:lnTo>
                  <a:pt x="76" y="32"/>
                </a:lnTo>
                <a:lnTo>
                  <a:pt x="82" y="32"/>
                </a:lnTo>
                <a:lnTo>
                  <a:pt x="88" y="32"/>
                </a:lnTo>
                <a:lnTo>
                  <a:pt x="92" y="32"/>
                </a:lnTo>
                <a:lnTo>
                  <a:pt x="96" y="32"/>
                </a:lnTo>
                <a:lnTo>
                  <a:pt x="100" y="30"/>
                </a:lnTo>
                <a:lnTo>
                  <a:pt x="104" y="30"/>
                </a:lnTo>
                <a:lnTo>
                  <a:pt x="108" y="28"/>
                </a:lnTo>
                <a:lnTo>
                  <a:pt x="112" y="26"/>
                </a:lnTo>
                <a:lnTo>
                  <a:pt x="114" y="22"/>
                </a:lnTo>
                <a:lnTo>
                  <a:pt x="118" y="20"/>
                </a:lnTo>
                <a:lnTo>
                  <a:pt x="120" y="16"/>
                </a:lnTo>
                <a:lnTo>
                  <a:pt x="124" y="14"/>
                </a:lnTo>
                <a:lnTo>
                  <a:pt x="126" y="10"/>
                </a:lnTo>
                <a:lnTo>
                  <a:pt x="130" y="8"/>
                </a:lnTo>
                <a:lnTo>
                  <a:pt x="136" y="4"/>
                </a:lnTo>
                <a:lnTo>
                  <a:pt x="140" y="2"/>
                </a:lnTo>
                <a:lnTo>
                  <a:pt x="146" y="0"/>
                </a:lnTo>
                <a:lnTo>
                  <a:pt x="150" y="0"/>
                </a:lnTo>
                <a:lnTo>
                  <a:pt x="154" y="2"/>
                </a:lnTo>
                <a:lnTo>
                  <a:pt x="158" y="2"/>
                </a:lnTo>
                <a:lnTo>
                  <a:pt x="162" y="2"/>
                </a:lnTo>
                <a:lnTo>
                  <a:pt x="166" y="2"/>
                </a:lnTo>
                <a:lnTo>
                  <a:pt x="172" y="2"/>
                </a:lnTo>
                <a:lnTo>
                  <a:pt x="176" y="2"/>
                </a:lnTo>
                <a:lnTo>
                  <a:pt x="182" y="4"/>
                </a:lnTo>
                <a:lnTo>
                  <a:pt x="186" y="4"/>
                </a:lnTo>
                <a:lnTo>
                  <a:pt x="190" y="4"/>
                </a:lnTo>
                <a:lnTo>
                  <a:pt x="194" y="6"/>
                </a:lnTo>
                <a:lnTo>
                  <a:pt x="198" y="6"/>
                </a:lnTo>
                <a:lnTo>
                  <a:pt x="196" y="6"/>
                </a:lnTo>
              </a:path>
            </a:pathLst>
          </a:custGeom>
          <a:solidFill>
            <a:schemeClr val="bg1"/>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10265" name="Freeform 39"/>
          <p:cNvSpPr>
            <a:spLocks/>
          </p:cNvSpPr>
          <p:nvPr/>
        </p:nvSpPr>
        <p:spPr bwMode="auto">
          <a:xfrm>
            <a:off x="2171700" y="5513388"/>
            <a:ext cx="160338" cy="238125"/>
          </a:xfrm>
          <a:custGeom>
            <a:avLst/>
            <a:gdLst>
              <a:gd name="T0" fmla="*/ 2147483647 w 91"/>
              <a:gd name="T1" fmla="*/ 2147483647 h 133"/>
              <a:gd name="T2" fmla="*/ 2147483647 w 91"/>
              <a:gd name="T3" fmla="*/ 2147483647 h 133"/>
              <a:gd name="T4" fmla="*/ 2147483647 w 91"/>
              <a:gd name="T5" fmla="*/ 2147483647 h 133"/>
              <a:gd name="T6" fmla="*/ 2147483647 w 91"/>
              <a:gd name="T7" fmla="*/ 2147483647 h 133"/>
              <a:gd name="T8" fmla="*/ 2147483647 w 91"/>
              <a:gd name="T9" fmla="*/ 2147483647 h 133"/>
              <a:gd name="T10" fmla="*/ 2147483647 w 91"/>
              <a:gd name="T11" fmla="*/ 2147483647 h 133"/>
              <a:gd name="T12" fmla="*/ 2147483647 w 91"/>
              <a:gd name="T13" fmla="*/ 2147483647 h 133"/>
              <a:gd name="T14" fmla="*/ 2147483647 w 91"/>
              <a:gd name="T15" fmla="*/ 2147483647 h 133"/>
              <a:gd name="T16" fmla="*/ 2147483647 w 91"/>
              <a:gd name="T17" fmla="*/ 2147483647 h 133"/>
              <a:gd name="T18" fmla="*/ 2147483647 w 91"/>
              <a:gd name="T19" fmla="*/ 2147483647 h 133"/>
              <a:gd name="T20" fmla="*/ 2147483647 w 91"/>
              <a:gd name="T21" fmla="*/ 2147483647 h 133"/>
              <a:gd name="T22" fmla="*/ 0 w 91"/>
              <a:gd name="T23" fmla="*/ 2147483647 h 133"/>
              <a:gd name="T24" fmla="*/ 0 w 91"/>
              <a:gd name="T25" fmla="*/ 2147483647 h 133"/>
              <a:gd name="T26" fmla="*/ 0 w 91"/>
              <a:gd name="T27" fmla="*/ 2147483647 h 133"/>
              <a:gd name="T28" fmla="*/ 2147483647 w 91"/>
              <a:gd name="T29" fmla="*/ 2147483647 h 133"/>
              <a:gd name="T30" fmla="*/ 2147483647 w 91"/>
              <a:gd name="T31" fmla="*/ 2147483647 h 133"/>
              <a:gd name="T32" fmla="*/ 2147483647 w 91"/>
              <a:gd name="T33" fmla="*/ 2147483647 h 133"/>
              <a:gd name="T34" fmla="*/ 2147483647 w 91"/>
              <a:gd name="T35" fmla="*/ 2147483647 h 133"/>
              <a:gd name="T36" fmla="*/ 2147483647 w 91"/>
              <a:gd name="T37" fmla="*/ 2147483647 h 133"/>
              <a:gd name="T38" fmla="*/ 2147483647 w 91"/>
              <a:gd name="T39" fmla="*/ 2147483647 h 133"/>
              <a:gd name="T40" fmla="*/ 2147483647 w 91"/>
              <a:gd name="T41" fmla="*/ 2147483647 h 133"/>
              <a:gd name="T42" fmla="*/ 2147483647 w 91"/>
              <a:gd name="T43" fmla="*/ 2147483647 h 133"/>
              <a:gd name="T44" fmla="*/ 2147483647 w 91"/>
              <a:gd name="T45" fmla="*/ 2147483647 h 133"/>
              <a:gd name="T46" fmla="*/ 2147483647 w 91"/>
              <a:gd name="T47" fmla="*/ 2147483647 h 133"/>
              <a:gd name="T48" fmla="*/ 2147483647 w 91"/>
              <a:gd name="T49" fmla="*/ 2147483647 h 133"/>
              <a:gd name="T50" fmla="*/ 2147483647 w 91"/>
              <a:gd name="T51" fmla="*/ 2147483647 h 133"/>
              <a:gd name="T52" fmla="*/ 2147483647 w 91"/>
              <a:gd name="T53" fmla="*/ 2147483647 h 133"/>
              <a:gd name="T54" fmla="*/ 2147483647 w 91"/>
              <a:gd name="T55" fmla="*/ 0 h 133"/>
              <a:gd name="T56" fmla="*/ 2147483647 w 91"/>
              <a:gd name="T57" fmla="*/ 2147483647 h 133"/>
              <a:gd name="T58" fmla="*/ 2147483647 w 91"/>
              <a:gd name="T59" fmla="*/ 2147483647 h 133"/>
              <a:gd name="T60" fmla="*/ 2147483647 w 91"/>
              <a:gd name="T61" fmla="*/ 2147483647 h 133"/>
              <a:gd name="T62" fmla="*/ 2147483647 w 91"/>
              <a:gd name="T63" fmla="*/ 2147483647 h 133"/>
              <a:gd name="T64" fmla="*/ 2147483647 w 91"/>
              <a:gd name="T65" fmla="*/ 2147483647 h 133"/>
              <a:gd name="T66" fmla="*/ 2147483647 w 91"/>
              <a:gd name="T67" fmla="*/ 2147483647 h 133"/>
              <a:gd name="T68" fmla="*/ 2147483647 w 91"/>
              <a:gd name="T69" fmla="*/ 2147483647 h 133"/>
              <a:gd name="T70" fmla="*/ 2147483647 w 91"/>
              <a:gd name="T71" fmla="*/ 2147483647 h 133"/>
              <a:gd name="T72" fmla="*/ 2147483647 w 91"/>
              <a:gd name="T73" fmla="*/ 2147483647 h 133"/>
              <a:gd name="T74" fmla="*/ 2147483647 w 91"/>
              <a:gd name="T75" fmla="*/ 2147483647 h 133"/>
              <a:gd name="T76" fmla="*/ 2147483647 w 91"/>
              <a:gd name="T77" fmla="*/ 2147483647 h 133"/>
              <a:gd name="T78" fmla="*/ 2147483647 w 91"/>
              <a:gd name="T79" fmla="*/ 2147483647 h 133"/>
              <a:gd name="T80" fmla="*/ 2147483647 w 91"/>
              <a:gd name="T81" fmla="*/ 2147483647 h 133"/>
              <a:gd name="T82" fmla="*/ 2147483647 w 91"/>
              <a:gd name="T83" fmla="*/ 2147483647 h 133"/>
              <a:gd name="T84" fmla="*/ 2147483647 w 91"/>
              <a:gd name="T85" fmla="*/ 2147483647 h 133"/>
              <a:gd name="T86" fmla="*/ 2147483647 w 91"/>
              <a:gd name="T87" fmla="*/ 2147483647 h 133"/>
              <a:gd name="T88" fmla="*/ 2147483647 w 91"/>
              <a:gd name="T89" fmla="*/ 2147483647 h 133"/>
              <a:gd name="T90" fmla="*/ 2147483647 w 91"/>
              <a:gd name="T91" fmla="*/ 2147483647 h 13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1"/>
              <a:gd name="T139" fmla="*/ 0 h 133"/>
              <a:gd name="T140" fmla="*/ 91 w 91"/>
              <a:gd name="T141" fmla="*/ 133 h 13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1" h="133">
                <a:moveTo>
                  <a:pt x="90" y="128"/>
                </a:moveTo>
                <a:lnTo>
                  <a:pt x="86" y="128"/>
                </a:lnTo>
                <a:lnTo>
                  <a:pt x="82" y="130"/>
                </a:lnTo>
                <a:lnTo>
                  <a:pt x="78" y="130"/>
                </a:lnTo>
                <a:lnTo>
                  <a:pt x="74" y="132"/>
                </a:lnTo>
                <a:lnTo>
                  <a:pt x="70" y="132"/>
                </a:lnTo>
                <a:lnTo>
                  <a:pt x="66" y="132"/>
                </a:lnTo>
                <a:lnTo>
                  <a:pt x="62" y="132"/>
                </a:lnTo>
                <a:lnTo>
                  <a:pt x="58" y="132"/>
                </a:lnTo>
                <a:lnTo>
                  <a:pt x="54" y="132"/>
                </a:lnTo>
                <a:lnTo>
                  <a:pt x="50" y="130"/>
                </a:lnTo>
                <a:lnTo>
                  <a:pt x="46" y="130"/>
                </a:lnTo>
                <a:lnTo>
                  <a:pt x="42" y="130"/>
                </a:lnTo>
                <a:lnTo>
                  <a:pt x="38" y="130"/>
                </a:lnTo>
                <a:lnTo>
                  <a:pt x="34" y="130"/>
                </a:lnTo>
                <a:lnTo>
                  <a:pt x="30" y="130"/>
                </a:lnTo>
                <a:lnTo>
                  <a:pt x="26" y="130"/>
                </a:lnTo>
                <a:lnTo>
                  <a:pt x="22" y="130"/>
                </a:lnTo>
                <a:lnTo>
                  <a:pt x="18" y="130"/>
                </a:lnTo>
                <a:lnTo>
                  <a:pt x="14" y="128"/>
                </a:lnTo>
                <a:lnTo>
                  <a:pt x="10" y="128"/>
                </a:lnTo>
                <a:lnTo>
                  <a:pt x="6" y="128"/>
                </a:lnTo>
                <a:lnTo>
                  <a:pt x="2" y="128"/>
                </a:lnTo>
                <a:lnTo>
                  <a:pt x="0" y="124"/>
                </a:lnTo>
                <a:lnTo>
                  <a:pt x="0" y="120"/>
                </a:lnTo>
                <a:lnTo>
                  <a:pt x="0" y="116"/>
                </a:lnTo>
                <a:lnTo>
                  <a:pt x="0" y="112"/>
                </a:lnTo>
                <a:lnTo>
                  <a:pt x="0" y="108"/>
                </a:lnTo>
                <a:lnTo>
                  <a:pt x="2" y="104"/>
                </a:lnTo>
                <a:lnTo>
                  <a:pt x="2" y="100"/>
                </a:lnTo>
                <a:lnTo>
                  <a:pt x="4" y="96"/>
                </a:lnTo>
                <a:lnTo>
                  <a:pt x="4" y="92"/>
                </a:lnTo>
                <a:lnTo>
                  <a:pt x="6" y="88"/>
                </a:lnTo>
                <a:lnTo>
                  <a:pt x="6" y="84"/>
                </a:lnTo>
                <a:lnTo>
                  <a:pt x="6" y="80"/>
                </a:lnTo>
                <a:lnTo>
                  <a:pt x="6" y="76"/>
                </a:lnTo>
                <a:lnTo>
                  <a:pt x="8" y="72"/>
                </a:lnTo>
                <a:lnTo>
                  <a:pt x="8" y="68"/>
                </a:lnTo>
                <a:lnTo>
                  <a:pt x="8" y="64"/>
                </a:lnTo>
                <a:lnTo>
                  <a:pt x="8" y="60"/>
                </a:lnTo>
                <a:lnTo>
                  <a:pt x="8" y="56"/>
                </a:lnTo>
                <a:lnTo>
                  <a:pt x="8" y="52"/>
                </a:lnTo>
                <a:lnTo>
                  <a:pt x="10" y="48"/>
                </a:lnTo>
                <a:lnTo>
                  <a:pt x="10" y="44"/>
                </a:lnTo>
                <a:lnTo>
                  <a:pt x="10" y="40"/>
                </a:lnTo>
                <a:lnTo>
                  <a:pt x="10" y="36"/>
                </a:lnTo>
                <a:lnTo>
                  <a:pt x="10" y="32"/>
                </a:lnTo>
                <a:lnTo>
                  <a:pt x="12" y="28"/>
                </a:lnTo>
                <a:lnTo>
                  <a:pt x="12" y="24"/>
                </a:lnTo>
                <a:lnTo>
                  <a:pt x="12" y="20"/>
                </a:lnTo>
                <a:lnTo>
                  <a:pt x="14" y="16"/>
                </a:lnTo>
                <a:lnTo>
                  <a:pt x="14" y="12"/>
                </a:lnTo>
                <a:lnTo>
                  <a:pt x="16" y="8"/>
                </a:lnTo>
                <a:lnTo>
                  <a:pt x="16" y="4"/>
                </a:lnTo>
                <a:lnTo>
                  <a:pt x="16" y="0"/>
                </a:lnTo>
                <a:lnTo>
                  <a:pt x="20" y="0"/>
                </a:lnTo>
                <a:lnTo>
                  <a:pt x="24" y="0"/>
                </a:lnTo>
                <a:lnTo>
                  <a:pt x="28" y="2"/>
                </a:lnTo>
                <a:lnTo>
                  <a:pt x="32" y="4"/>
                </a:lnTo>
                <a:lnTo>
                  <a:pt x="36" y="6"/>
                </a:lnTo>
                <a:lnTo>
                  <a:pt x="38" y="10"/>
                </a:lnTo>
                <a:lnTo>
                  <a:pt x="40" y="14"/>
                </a:lnTo>
                <a:lnTo>
                  <a:pt x="42" y="18"/>
                </a:lnTo>
                <a:lnTo>
                  <a:pt x="42" y="22"/>
                </a:lnTo>
                <a:lnTo>
                  <a:pt x="44" y="26"/>
                </a:lnTo>
                <a:lnTo>
                  <a:pt x="44" y="30"/>
                </a:lnTo>
                <a:lnTo>
                  <a:pt x="44" y="34"/>
                </a:lnTo>
                <a:lnTo>
                  <a:pt x="46" y="38"/>
                </a:lnTo>
                <a:lnTo>
                  <a:pt x="48" y="42"/>
                </a:lnTo>
                <a:lnTo>
                  <a:pt x="50" y="46"/>
                </a:lnTo>
                <a:lnTo>
                  <a:pt x="50" y="50"/>
                </a:lnTo>
                <a:lnTo>
                  <a:pt x="52" y="54"/>
                </a:lnTo>
                <a:lnTo>
                  <a:pt x="52" y="58"/>
                </a:lnTo>
                <a:lnTo>
                  <a:pt x="56" y="62"/>
                </a:lnTo>
                <a:lnTo>
                  <a:pt x="58" y="66"/>
                </a:lnTo>
                <a:lnTo>
                  <a:pt x="58" y="70"/>
                </a:lnTo>
                <a:lnTo>
                  <a:pt x="60" y="74"/>
                </a:lnTo>
                <a:lnTo>
                  <a:pt x="62" y="78"/>
                </a:lnTo>
                <a:lnTo>
                  <a:pt x="64" y="82"/>
                </a:lnTo>
                <a:lnTo>
                  <a:pt x="66" y="86"/>
                </a:lnTo>
                <a:lnTo>
                  <a:pt x="70" y="90"/>
                </a:lnTo>
                <a:lnTo>
                  <a:pt x="72" y="94"/>
                </a:lnTo>
                <a:lnTo>
                  <a:pt x="74" y="98"/>
                </a:lnTo>
                <a:lnTo>
                  <a:pt x="76" y="102"/>
                </a:lnTo>
                <a:lnTo>
                  <a:pt x="78" y="106"/>
                </a:lnTo>
                <a:lnTo>
                  <a:pt x="80" y="110"/>
                </a:lnTo>
                <a:lnTo>
                  <a:pt x="82" y="114"/>
                </a:lnTo>
                <a:lnTo>
                  <a:pt x="82" y="118"/>
                </a:lnTo>
                <a:lnTo>
                  <a:pt x="82" y="122"/>
                </a:lnTo>
                <a:lnTo>
                  <a:pt x="82" y="126"/>
                </a:lnTo>
                <a:lnTo>
                  <a:pt x="82" y="130"/>
                </a:lnTo>
                <a:lnTo>
                  <a:pt x="78" y="132"/>
                </a:lnTo>
              </a:path>
            </a:pathLst>
          </a:custGeom>
          <a:solidFill>
            <a:schemeClr val="bg1"/>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10266" name="Freeform 40"/>
          <p:cNvSpPr>
            <a:spLocks/>
          </p:cNvSpPr>
          <p:nvPr/>
        </p:nvSpPr>
        <p:spPr bwMode="auto">
          <a:xfrm>
            <a:off x="2119313" y="5548313"/>
            <a:ext cx="58737" cy="203200"/>
          </a:xfrm>
          <a:custGeom>
            <a:avLst/>
            <a:gdLst>
              <a:gd name="T0" fmla="*/ 2147483647 w 33"/>
              <a:gd name="T1" fmla="*/ 2147483647 h 113"/>
              <a:gd name="T2" fmla="*/ 2147483647 w 33"/>
              <a:gd name="T3" fmla="*/ 2147483647 h 113"/>
              <a:gd name="T4" fmla="*/ 2147483647 w 33"/>
              <a:gd name="T5" fmla="*/ 2147483647 h 113"/>
              <a:gd name="T6" fmla="*/ 2147483647 w 33"/>
              <a:gd name="T7" fmla="*/ 2147483647 h 113"/>
              <a:gd name="T8" fmla="*/ 2147483647 w 33"/>
              <a:gd name="T9" fmla="*/ 2147483647 h 113"/>
              <a:gd name="T10" fmla="*/ 2147483647 w 33"/>
              <a:gd name="T11" fmla="*/ 2147483647 h 113"/>
              <a:gd name="T12" fmla="*/ 2147483647 w 33"/>
              <a:gd name="T13" fmla="*/ 2147483647 h 113"/>
              <a:gd name="T14" fmla="*/ 2147483647 w 33"/>
              <a:gd name="T15" fmla="*/ 2147483647 h 113"/>
              <a:gd name="T16" fmla="*/ 2147483647 w 33"/>
              <a:gd name="T17" fmla="*/ 2147483647 h 113"/>
              <a:gd name="T18" fmla="*/ 2147483647 w 33"/>
              <a:gd name="T19" fmla="*/ 2147483647 h 113"/>
              <a:gd name="T20" fmla="*/ 2147483647 w 33"/>
              <a:gd name="T21" fmla="*/ 2147483647 h 113"/>
              <a:gd name="T22" fmla="*/ 2147483647 w 33"/>
              <a:gd name="T23" fmla="*/ 2147483647 h 113"/>
              <a:gd name="T24" fmla="*/ 2147483647 w 33"/>
              <a:gd name="T25" fmla="*/ 2147483647 h 113"/>
              <a:gd name="T26" fmla="*/ 2147483647 w 33"/>
              <a:gd name="T27" fmla="*/ 0 h 113"/>
              <a:gd name="T28" fmla="*/ 2147483647 w 33"/>
              <a:gd name="T29" fmla="*/ 2147483647 h 113"/>
              <a:gd name="T30" fmla="*/ 2147483647 w 33"/>
              <a:gd name="T31" fmla="*/ 2147483647 h 113"/>
              <a:gd name="T32" fmla="*/ 2147483647 w 33"/>
              <a:gd name="T33" fmla="*/ 2147483647 h 113"/>
              <a:gd name="T34" fmla="*/ 2147483647 w 33"/>
              <a:gd name="T35" fmla="*/ 2147483647 h 113"/>
              <a:gd name="T36" fmla="*/ 2147483647 w 33"/>
              <a:gd name="T37" fmla="*/ 2147483647 h 113"/>
              <a:gd name="T38" fmla="*/ 2147483647 w 33"/>
              <a:gd name="T39" fmla="*/ 2147483647 h 113"/>
              <a:gd name="T40" fmla="*/ 2147483647 w 33"/>
              <a:gd name="T41" fmla="*/ 2147483647 h 113"/>
              <a:gd name="T42" fmla="*/ 2147483647 w 33"/>
              <a:gd name="T43" fmla="*/ 2147483647 h 113"/>
              <a:gd name="T44" fmla="*/ 0 w 33"/>
              <a:gd name="T45" fmla="*/ 2147483647 h 113"/>
              <a:gd name="T46" fmla="*/ 0 w 33"/>
              <a:gd name="T47" fmla="*/ 2147483647 h 113"/>
              <a:gd name="T48" fmla="*/ 0 w 33"/>
              <a:gd name="T49" fmla="*/ 2147483647 h 113"/>
              <a:gd name="T50" fmla="*/ 2147483647 w 33"/>
              <a:gd name="T51" fmla="*/ 2147483647 h 113"/>
              <a:gd name="T52" fmla="*/ 2147483647 w 33"/>
              <a:gd name="T53" fmla="*/ 2147483647 h 113"/>
              <a:gd name="T54" fmla="*/ 2147483647 w 33"/>
              <a:gd name="T55" fmla="*/ 2147483647 h 113"/>
              <a:gd name="T56" fmla="*/ 2147483647 w 33"/>
              <a:gd name="T57" fmla="*/ 2147483647 h 113"/>
              <a:gd name="T58" fmla="*/ 2147483647 w 33"/>
              <a:gd name="T59" fmla="*/ 2147483647 h 113"/>
              <a:gd name="T60" fmla="*/ 2147483647 w 33"/>
              <a:gd name="T61" fmla="*/ 2147483647 h 113"/>
              <a:gd name="T62" fmla="*/ 2147483647 w 33"/>
              <a:gd name="T63" fmla="*/ 2147483647 h 11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3"/>
              <a:gd name="T97" fmla="*/ 0 h 113"/>
              <a:gd name="T98" fmla="*/ 33 w 33"/>
              <a:gd name="T99" fmla="*/ 113 h 11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3" h="113">
                <a:moveTo>
                  <a:pt x="12" y="102"/>
                </a:moveTo>
                <a:lnTo>
                  <a:pt x="16" y="102"/>
                </a:lnTo>
                <a:lnTo>
                  <a:pt x="18" y="98"/>
                </a:lnTo>
                <a:lnTo>
                  <a:pt x="16" y="94"/>
                </a:lnTo>
                <a:lnTo>
                  <a:pt x="18" y="90"/>
                </a:lnTo>
                <a:lnTo>
                  <a:pt x="18" y="86"/>
                </a:lnTo>
                <a:lnTo>
                  <a:pt x="18" y="82"/>
                </a:lnTo>
                <a:lnTo>
                  <a:pt x="20" y="78"/>
                </a:lnTo>
                <a:lnTo>
                  <a:pt x="20" y="74"/>
                </a:lnTo>
                <a:lnTo>
                  <a:pt x="22" y="70"/>
                </a:lnTo>
                <a:lnTo>
                  <a:pt x="22" y="66"/>
                </a:lnTo>
                <a:lnTo>
                  <a:pt x="22" y="62"/>
                </a:lnTo>
                <a:lnTo>
                  <a:pt x="22" y="58"/>
                </a:lnTo>
                <a:lnTo>
                  <a:pt x="24" y="54"/>
                </a:lnTo>
                <a:lnTo>
                  <a:pt x="24" y="50"/>
                </a:lnTo>
                <a:lnTo>
                  <a:pt x="24" y="46"/>
                </a:lnTo>
                <a:lnTo>
                  <a:pt x="28" y="42"/>
                </a:lnTo>
                <a:lnTo>
                  <a:pt x="28" y="38"/>
                </a:lnTo>
                <a:lnTo>
                  <a:pt x="28" y="34"/>
                </a:lnTo>
                <a:lnTo>
                  <a:pt x="28" y="30"/>
                </a:lnTo>
                <a:lnTo>
                  <a:pt x="28" y="26"/>
                </a:lnTo>
                <a:lnTo>
                  <a:pt x="28" y="22"/>
                </a:lnTo>
                <a:lnTo>
                  <a:pt x="28" y="18"/>
                </a:lnTo>
                <a:lnTo>
                  <a:pt x="28" y="14"/>
                </a:lnTo>
                <a:lnTo>
                  <a:pt x="28" y="10"/>
                </a:lnTo>
                <a:lnTo>
                  <a:pt x="30" y="6"/>
                </a:lnTo>
                <a:lnTo>
                  <a:pt x="32" y="2"/>
                </a:lnTo>
                <a:lnTo>
                  <a:pt x="28" y="0"/>
                </a:lnTo>
                <a:lnTo>
                  <a:pt x="24" y="0"/>
                </a:lnTo>
                <a:lnTo>
                  <a:pt x="22" y="4"/>
                </a:lnTo>
                <a:lnTo>
                  <a:pt x="18" y="4"/>
                </a:lnTo>
                <a:lnTo>
                  <a:pt x="14" y="4"/>
                </a:lnTo>
                <a:lnTo>
                  <a:pt x="10" y="4"/>
                </a:lnTo>
                <a:lnTo>
                  <a:pt x="8" y="8"/>
                </a:lnTo>
                <a:lnTo>
                  <a:pt x="8" y="12"/>
                </a:lnTo>
                <a:lnTo>
                  <a:pt x="6" y="16"/>
                </a:lnTo>
                <a:lnTo>
                  <a:pt x="6" y="20"/>
                </a:lnTo>
                <a:lnTo>
                  <a:pt x="4" y="24"/>
                </a:lnTo>
                <a:lnTo>
                  <a:pt x="4" y="28"/>
                </a:lnTo>
                <a:lnTo>
                  <a:pt x="4" y="32"/>
                </a:lnTo>
                <a:lnTo>
                  <a:pt x="4" y="36"/>
                </a:lnTo>
                <a:lnTo>
                  <a:pt x="4" y="40"/>
                </a:lnTo>
                <a:lnTo>
                  <a:pt x="4" y="44"/>
                </a:lnTo>
                <a:lnTo>
                  <a:pt x="2" y="48"/>
                </a:lnTo>
                <a:lnTo>
                  <a:pt x="0" y="52"/>
                </a:lnTo>
                <a:lnTo>
                  <a:pt x="0" y="56"/>
                </a:lnTo>
                <a:lnTo>
                  <a:pt x="0" y="60"/>
                </a:lnTo>
                <a:lnTo>
                  <a:pt x="0" y="64"/>
                </a:lnTo>
                <a:lnTo>
                  <a:pt x="0" y="68"/>
                </a:lnTo>
                <a:lnTo>
                  <a:pt x="0" y="72"/>
                </a:lnTo>
                <a:lnTo>
                  <a:pt x="2" y="76"/>
                </a:lnTo>
                <a:lnTo>
                  <a:pt x="2" y="80"/>
                </a:lnTo>
                <a:lnTo>
                  <a:pt x="4" y="84"/>
                </a:lnTo>
                <a:lnTo>
                  <a:pt x="6" y="88"/>
                </a:lnTo>
                <a:lnTo>
                  <a:pt x="6" y="92"/>
                </a:lnTo>
                <a:lnTo>
                  <a:pt x="6" y="96"/>
                </a:lnTo>
                <a:lnTo>
                  <a:pt x="4" y="100"/>
                </a:lnTo>
                <a:lnTo>
                  <a:pt x="4" y="104"/>
                </a:lnTo>
                <a:lnTo>
                  <a:pt x="6" y="108"/>
                </a:lnTo>
                <a:lnTo>
                  <a:pt x="8" y="112"/>
                </a:lnTo>
                <a:lnTo>
                  <a:pt x="12" y="110"/>
                </a:lnTo>
                <a:lnTo>
                  <a:pt x="16" y="108"/>
                </a:lnTo>
                <a:lnTo>
                  <a:pt x="16" y="104"/>
                </a:lnTo>
                <a:lnTo>
                  <a:pt x="12" y="102"/>
                </a:lnTo>
              </a:path>
            </a:pathLst>
          </a:custGeom>
          <a:solidFill>
            <a:schemeClr val="bg1"/>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10267" name="Freeform 41"/>
          <p:cNvSpPr>
            <a:spLocks/>
          </p:cNvSpPr>
          <p:nvPr/>
        </p:nvSpPr>
        <p:spPr bwMode="auto">
          <a:xfrm>
            <a:off x="3227388" y="5954713"/>
            <a:ext cx="36512" cy="55562"/>
          </a:xfrm>
          <a:custGeom>
            <a:avLst/>
            <a:gdLst>
              <a:gd name="T0" fmla="*/ 2147483647 w 21"/>
              <a:gd name="T1" fmla="*/ 2147483647 h 31"/>
              <a:gd name="T2" fmla="*/ 2147483647 w 21"/>
              <a:gd name="T3" fmla="*/ 2147483647 h 31"/>
              <a:gd name="T4" fmla="*/ 2147483647 w 21"/>
              <a:gd name="T5" fmla="*/ 2147483647 h 31"/>
              <a:gd name="T6" fmla="*/ 2147483647 w 21"/>
              <a:gd name="T7" fmla="*/ 2147483647 h 31"/>
              <a:gd name="T8" fmla="*/ 2147483647 w 21"/>
              <a:gd name="T9" fmla="*/ 2147483647 h 31"/>
              <a:gd name="T10" fmla="*/ 2147483647 w 21"/>
              <a:gd name="T11" fmla="*/ 2147483647 h 31"/>
              <a:gd name="T12" fmla="*/ 2147483647 w 21"/>
              <a:gd name="T13" fmla="*/ 2147483647 h 31"/>
              <a:gd name="T14" fmla="*/ 2147483647 w 21"/>
              <a:gd name="T15" fmla="*/ 2147483647 h 31"/>
              <a:gd name="T16" fmla="*/ 2147483647 w 21"/>
              <a:gd name="T17" fmla="*/ 2147483647 h 31"/>
              <a:gd name="T18" fmla="*/ 2147483647 w 21"/>
              <a:gd name="T19" fmla="*/ 2147483647 h 31"/>
              <a:gd name="T20" fmla="*/ 2147483647 w 21"/>
              <a:gd name="T21" fmla="*/ 2147483647 h 31"/>
              <a:gd name="T22" fmla="*/ 2147483647 w 21"/>
              <a:gd name="T23" fmla="*/ 2147483647 h 31"/>
              <a:gd name="T24" fmla="*/ 2147483647 w 21"/>
              <a:gd name="T25" fmla="*/ 2147483647 h 31"/>
              <a:gd name="T26" fmla="*/ 2147483647 w 21"/>
              <a:gd name="T27" fmla="*/ 2147483647 h 31"/>
              <a:gd name="T28" fmla="*/ 2147483647 w 21"/>
              <a:gd name="T29" fmla="*/ 2147483647 h 31"/>
              <a:gd name="T30" fmla="*/ 2147483647 w 21"/>
              <a:gd name="T31" fmla="*/ 2147483647 h 31"/>
              <a:gd name="T32" fmla="*/ 2147483647 w 21"/>
              <a:gd name="T33" fmla="*/ 2147483647 h 31"/>
              <a:gd name="T34" fmla="*/ 2147483647 w 21"/>
              <a:gd name="T35" fmla="*/ 2147483647 h 31"/>
              <a:gd name="T36" fmla="*/ 2147483647 w 21"/>
              <a:gd name="T37" fmla="*/ 2147483647 h 31"/>
              <a:gd name="T38" fmla="*/ 2147483647 w 21"/>
              <a:gd name="T39" fmla="*/ 2147483647 h 31"/>
              <a:gd name="T40" fmla="*/ 2147483647 w 21"/>
              <a:gd name="T41" fmla="*/ 2147483647 h 31"/>
              <a:gd name="T42" fmla="*/ 2147483647 w 21"/>
              <a:gd name="T43" fmla="*/ 2147483647 h 31"/>
              <a:gd name="T44" fmla="*/ 2147483647 w 21"/>
              <a:gd name="T45" fmla="*/ 2147483647 h 31"/>
              <a:gd name="T46" fmla="*/ 2147483647 w 21"/>
              <a:gd name="T47" fmla="*/ 2147483647 h 31"/>
              <a:gd name="T48" fmla="*/ 2147483647 w 21"/>
              <a:gd name="T49" fmla="*/ 2147483647 h 31"/>
              <a:gd name="T50" fmla="*/ 2147483647 w 21"/>
              <a:gd name="T51" fmla="*/ 2147483647 h 31"/>
              <a:gd name="T52" fmla="*/ 2147483647 w 21"/>
              <a:gd name="T53" fmla="*/ 2147483647 h 31"/>
              <a:gd name="T54" fmla="*/ 2147483647 w 21"/>
              <a:gd name="T55" fmla="*/ 2147483647 h 31"/>
              <a:gd name="T56" fmla="*/ 2147483647 w 21"/>
              <a:gd name="T57" fmla="*/ 2147483647 h 31"/>
              <a:gd name="T58" fmla="*/ 2147483647 w 21"/>
              <a:gd name="T59" fmla="*/ 2147483647 h 31"/>
              <a:gd name="T60" fmla="*/ 2147483647 w 21"/>
              <a:gd name="T61" fmla="*/ 2147483647 h 31"/>
              <a:gd name="T62" fmla="*/ 2147483647 w 21"/>
              <a:gd name="T63" fmla="*/ 2147483647 h 31"/>
              <a:gd name="T64" fmla="*/ 2147483647 w 21"/>
              <a:gd name="T65" fmla="*/ 2147483647 h 31"/>
              <a:gd name="T66" fmla="*/ 2147483647 w 21"/>
              <a:gd name="T67" fmla="*/ 2147483647 h 31"/>
              <a:gd name="T68" fmla="*/ 2147483647 w 21"/>
              <a:gd name="T69" fmla="*/ 2147483647 h 31"/>
              <a:gd name="T70" fmla="*/ 2147483647 w 21"/>
              <a:gd name="T71" fmla="*/ 2147483647 h 31"/>
              <a:gd name="T72" fmla="*/ 2147483647 w 21"/>
              <a:gd name="T73" fmla="*/ 2147483647 h 31"/>
              <a:gd name="T74" fmla="*/ 2147483647 w 21"/>
              <a:gd name="T75" fmla="*/ 2147483647 h 31"/>
              <a:gd name="T76" fmla="*/ 2147483647 w 21"/>
              <a:gd name="T77" fmla="*/ 2147483647 h 31"/>
              <a:gd name="T78" fmla="*/ 2147483647 w 21"/>
              <a:gd name="T79" fmla="*/ 2147483647 h 31"/>
              <a:gd name="T80" fmla="*/ 2147483647 w 21"/>
              <a:gd name="T81" fmla="*/ 2147483647 h 31"/>
              <a:gd name="T82" fmla="*/ 2147483647 w 21"/>
              <a:gd name="T83" fmla="*/ 2147483647 h 31"/>
              <a:gd name="T84" fmla="*/ 2147483647 w 21"/>
              <a:gd name="T85" fmla="*/ 2147483647 h 31"/>
              <a:gd name="T86" fmla="*/ 2147483647 w 21"/>
              <a:gd name="T87" fmla="*/ 2147483647 h 31"/>
              <a:gd name="T88" fmla="*/ 2147483647 w 21"/>
              <a:gd name="T89" fmla="*/ 2147483647 h 31"/>
              <a:gd name="T90" fmla="*/ 2147483647 w 21"/>
              <a:gd name="T91" fmla="*/ 0 h 31"/>
              <a:gd name="T92" fmla="*/ 2147483647 w 21"/>
              <a:gd name="T93" fmla="*/ 2147483647 h 31"/>
              <a:gd name="T94" fmla="*/ 2147483647 w 21"/>
              <a:gd name="T95" fmla="*/ 2147483647 h 31"/>
              <a:gd name="T96" fmla="*/ 2147483647 w 21"/>
              <a:gd name="T97" fmla="*/ 2147483647 h 31"/>
              <a:gd name="T98" fmla="*/ 2147483647 w 21"/>
              <a:gd name="T99" fmla="*/ 2147483647 h 31"/>
              <a:gd name="T100" fmla="*/ 2147483647 w 21"/>
              <a:gd name="T101" fmla="*/ 2147483647 h 31"/>
              <a:gd name="T102" fmla="*/ 2147483647 w 21"/>
              <a:gd name="T103" fmla="*/ 2147483647 h 31"/>
              <a:gd name="T104" fmla="*/ 2147483647 w 21"/>
              <a:gd name="T105" fmla="*/ 2147483647 h 31"/>
              <a:gd name="T106" fmla="*/ 2147483647 w 21"/>
              <a:gd name="T107" fmla="*/ 2147483647 h 31"/>
              <a:gd name="T108" fmla="*/ 2147483647 w 21"/>
              <a:gd name="T109" fmla="*/ 2147483647 h 31"/>
              <a:gd name="T110" fmla="*/ 2147483647 w 21"/>
              <a:gd name="T111" fmla="*/ 2147483647 h 31"/>
              <a:gd name="T112" fmla="*/ 2147483647 w 21"/>
              <a:gd name="T113" fmla="*/ 2147483647 h 31"/>
              <a:gd name="T114" fmla="*/ 2147483647 w 21"/>
              <a:gd name="T115" fmla="*/ 2147483647 h 31"/>
              <a:gd name="T116" fmla="*/ 2147483647 w 21"/>
              <a:gd name="T117" fmla="*/ 2147483647 h 31"/>
              <a:gd name="T118" fmla="*/ 2147483647 w 21"/>
              <a:gd name="T119" fmla="*/ 2147483647 h 31"/>
              <a:gd name="T120" fmla="*/ 0 w 21"/>
              <a:gd name="T121" fmla="*/ 2147483647 h 3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1"/>
              <a:gd name="T184" fmla="*/ 0 h 31"/>
              <a:gd name="T185" fmla="*/ 21 w 21"/>
              <a:gd name="T186" fmla="*/ 31 h 3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1" h="31">
                <a:moveTo>
                  <a:pt x="18" y="4"/>
                </a:moveTo>
                <a:lnTo>
                  <a:pt x="16" y="8"/>
                </a:lnTo>
                <a:lnTo>
                  <a:pt x="16" y="12"/>
                </a:lnTo>
                <a:lnTo>
                  <a:pt x="12" y="16"/>
                </a:lnTo>
                <a:lnTo>
                  <a:pt x="12" y="20"/>
                </a:lnTo>
                <a:lnTo>
                  <a:pt x="14" y="16"/>
                </a:lnTo>
                <a:lnTo>
                  <a:pt x="16" y="12"/>
                </a:lnTo>
                <a:lnTo>
                  <a:pt x="16" y="16"/>
                </a:lnTo>
                <a:lnTo>
                  <a:pt x="14" y="20"/>
                </a:lnTo>
                <a:lnTo>
                  <a:pt x="16" y="16"/>
                </a:lnTo>
                <a:lnTo>
                  <a:pt x="16" y="20"/>
                </a:lnTo>
                <a:lnTo>
                  <a:pt x="18" y="16"/>
                </a:lnTo>
                <a:lnTo>
                  <a:pt x="14" y="18"/>
                </a:lnTo>
                <a:lnTo>
                  <a:pt x="12" y="14"/>
                </a:lnTo>
                <a:lnTo>
                  <a:pt x="8" y="20"/>
                </a:lnTo>
                <a:lnTo>
                  <a:pt x="6" y="24"/>
                </a:lnTo>
                <a:lnTo>
                  <a:pt x="2" y="30"/>
                </a:lnTo>
                <a:lnTo>
                  <a:pt x="2" y="24"/>
                </a:lnTo>
                <a:lnTo>
                  <a:pt x="4" y="20"/>
                </a:lnTo>
                <a:lnTo>
                  <a:pt x="6" y="16"/>
                </a:lnTo>
                <a:lnTo>
                  <a:pt x="4" y="20"/>
                </a:lnTo>
                <a:lnTo>
                  <a:pt x="4" y="24"/>
                </a:lnTo>
                <a:lnTo>
                  <a:pt x="6" y="20"/>
                </a:lnTo>
                <a:lnTo>
                  <a:pt x="8" y="16"/>
                </a:lnTo>
                <a:lnTo>
                  <a:pt x="12" y="12"/>
                </a:lnTo>
                <a:lnTo>
                  <a:pt x="14" y="8"/>
                </a:lnTo>
                <a:lnTo>
                  <a:pt x="12" y="14"/>
                </a:lnTo>
                <a:lnTo>
                  <a:pt x="10" y="18"/>
                </a:lnTo>
                <a:lnTo>
                  <a:pt x="10" y="12"/>
                </a:lnTo>
                <a:lnTo>
                  <a:pt x="12" y="8"/>
                </a:lnTo>
                <a:lnTo>
                  <a:pt x="10" y="12"/>
                </a:lnTo>
                <a:lnTo>
                  <a:pt x="8" y="16"/>
                </a:lnTo>
                <a:lnTo>
                  <a:pt x="6" y="20"/>
                </a:lnTo>
                <a:lnTo>
                  <a:pt x="6" y="16"/>
                </a:lnTo>
                <a:lnTo>
                  <a:pt x="6" y="12"/>
                </a:lnTo>
                <a:lnTo>
                  <a:pt x="10" y="8"/>
                </a:lnTo>
                <a:lnTo>
                  <a:pt x="10" y="4"/>
                </a:lnTo>
                <a:lnTo>
                  <a:pt x="10" y="8"/>
                </a:lnTo>
                <a:lnTo>
                  <a:pt x="8" y="12"/>
                </a:lnTo>
                <a:lnTo>
                  <a:pt x="6" y="16"/>
                </a:lnTo>
                <a:lnTo>
                  <a:pt x="6" y="20"/>
                </a:lnTo>
                <a:lnTo>
                  <a:pt x="10" y="14"/>
                </a:lnTo>
                <a:lnTo>
                  <a:pt x="12" y="8"/>
                </a:lnTo>
                <a:lnTo>
                  <a:pt x="16" y="6"/>
                </a:lnTo>
                <a:lnTo>
                  <a:pt x="16" y="2"/>
                </a:lnTo>
                <a:lnTo>
                  <a:pt x="20" y="0"/>
                </a:lnTo>
                <a:lnTo>
                  <a:pt x="20" y="4"/>
                </a:lnTo>
                <a:lnTo>
                  <a:pt x="20" y="8"/>
                </a:lnTo>
                <a:lnTo>
                  <a:pt x="18" y="12"/>
                </a:lnTo>
                <a:lnTo>
                  <a:pt x="16" y="16"/>
                </a:lnTo>
                <a:lnTo>
                  <a:pt x="14" y="20"/>
                </a:lnTo>
                <a:lnTo>
                  <a:pt x="12" y="24"/>
                </a:lnTo>
                <a:lnTo>
                  <a:pt x="10" y="20"/>
                </a:lnTo>
                <a:lnTo>
                  <a:pt x="10" y="16"/>
                </a:lnTo>
                <a:lnTo>
                  <a:pt x="12" y="12"/>
                </a:lnTo>
                <a:lnTo>
                  <a:pt x="12" y="8"/>
                </a:lnTo>
                <a:lnTo>
                  <a:pt x="8" y="10"/>
                </a:lnTo>
                <a:lnTo>
                  <a:pt x="6" y="14"/>
                </a:lnTo>
                <a:lnTo>
                  <a:pt x="4" y="18"/>
                </a:lnTo>
                <a:lnTo>
                  <a:pt x="2" y="22"/>
                </a:lnTo>
                <a:lnTo>
                  <a:pt x="0" y="26"/>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68" name="Freeform 42"/>
          <p:cNvSpPr>
            <a:spLocks/>
          </p:cNvSpPr>
          <p:nvPr/>
        </p:nvSpPr>
        <p:spPr bwMode="auto">
          <a:xfrm>
            <a:off x="3181350" y="5911850"/>
            <a:ext cx="41275" cy="69850"/>
          </a:xfrm>
          <a:custGeom>
            <a:avLst/>
            <a:gdLst>
              <a:gd name="T0" fmla="*/ 2147483647 w 23"/>
              <a:gd name="T1" fmla="*/ 0 h 39"/>
              <a:gd name="T2" fmla="*/ 2147483647 w 23"/>
              <a:gd name="T3" fmla="*/ 2147483647 h 39"/>
              <a:gd name="T4" fmla="*/ 2147483647 w 23"/>
              <a:gd name="T5" fmla="*/ 2147483647 h 39"/>
              <a:gd name="T6" fmla="*/ 2147483647 w 23"/>
              <a:gd name="T7" fmla="*/ 2147483647 h 39"/>
              <a:gd name="T8" fmla="*/ 2147483647 w 23"/>
              <a:gd name="T9" fmla="*/ 2147483647 h 39"/>
              <a:gd name="T10" fmla="*/ 2147483647 w 23"/>
              <a:gd name="T11" fmla="*/ 2147483647 h 39"/>
              <a:gd name="T12" fmla="*/ 2147483647 w 23"/>
              <a:gd name="T13" fmla="*/ 2147483647 h 39"/>
              <a:gd name="T14" fmla="*/ 2147483647 w 23"/>
              <a:gd name="T15" fmla="*/ 2147483647 h 39"/>
              <a:gd name="T16" fmla="*/ 2147483647 w 23"/>
              <a:gd name="T17" fmla="*/ 2147483647 h 39"/>
              <a:gd name="T18" fmla="*/ 2147483647 w 23"/>
              <a:gd name="T19" fmla="*/ 2147483647 h 39"/>
              <a:gd name="T20" fmla="*/ 2147483647 w 23"/>
              <a:gd name="T21" fmla="*/ 2147483647 h 39"/>
              <a:gd name="T22" fmla="*/ 2147483647 w 23"/>
              <a:gd name="T23" fmla="*/ 2147483647 h 39"/>
              <a:gd name="T24" fmla="*/ 0 w 23"/>
              <a:gd name="T25" fmla="*/ 2147483647 h 39"/>
              <a:gd name="T26" fmla="*/ 0 w 23"/>
              <a:gd name="T27" fmla="*/ 2147483647 h 39"/>
              <a:gd name="T28" fmla="*/ 2147483647 w 23"/>
              <a:gd name="T29" fmla="*/ 2147483647 h 39"/>
              <a:gd name="T30" fmla="*/ 2147483647 w 23"/>
              <a:gd name="T31" fmla="*/ 2147483647 h 39"/>
              <a:gd name="T32" fmla="*/ 2147483647 w 23"/>
              <a:gd name="T33" fmla="*/ 2147483647 h 39"/>
              <a:gd name="T34" fmla="*/ 2147483647 w 23"/>
              <a:gd name="T35" fmla="*/ 2147483647 h 39"/>
              <a:gd name="T36" fmla="*/ 2147483647 w 23"/>
              <a:gd name="T37" fmla="*/ 2147483647 h 39"/>
              <a:gd name="T38" fmla="*/ 2147483647 w 23"/>
              <a:gd name="T39" fmla="*/ 2147483647 h 39"/>
              <a:gd name="T40" fmla="*/ 2147483647 w 23"/>
              <a:gd name="T41" fmla="*/ 2147483647 h 39"/>
              <a:gd name="T42" fmla="*/ 2147483647 w 23"/>
              <a:gd name="T43" fmla="*/ 2147483647 h 39"/>
              <a:gd name="T44" fmla="*/ 2147483647 w 23"/>
              <a:gd name="T45" fmla="*/ 2147483647 h 39"/>
              <a:gd name="T46" fmla="*/ 2147483647 w 23"/>
              <a:gd name="T47" fmla="*/ 2147483647 h 39"/>
              <a:gd name="T48" fmla="*/ 2147483647 w 23"/>
              <a:gd name="T49" fmla="*/ 2147483647 h 39"/>
              <a:gd name="T50" fmla="*/ 2147483647 w 23"/>
              <a:gd name="T51" fmla="*/ 2147483647 h 39"/>
              <a:gd name="T52" fmla="*/ 2147483647 w 23"/>
              <a:gd name="T53" fmla="*/ 2147483647 h 39"/>
              <a:gd name="T54" fmla="*/ 2147483647 w 23"/>
              <a:gd name="T55" fmla="*/ 2147483647 h 39"/>
              <a:gd name="T56" fmla="*/ 2147483647 w 23"/>
              <a:gd name="T57" fmla="*/ 2147483647 h 39"/>
              <a:gd name="T58" fmla="*/ 2147483647 w 23"/>
              <a:gd name="T59" fmla="*/ 2147483647 h 39"/>
              <a:gd name="T60" fmla="*/ 2147483647 w 23"/>
              <a:gd name="T61" fmla="*/ 2147483647 h 39"/>
              <a:gd name="T62" fmla="*/ 2147483647 w 23"/>
              <a:gd name="T63" fmla="*/ 2147483647 h 39"/>
              <a:gd name="T64" fmla="*/ 2147483647 w 23"/>
              <a:gd name="T65" fmla="*/ 2147483647 h 39"/>
              <a:gd name="T66" fmla="*/ 2147483647 w 23"/>
              <a:gd name="T67" fmla="*/ 2147483647 h 39"/>
              <a:gd name="T68" fmla="*/ 2147483647 w 23"/>
              <a:gd name="T69" fmla="*/ 2147483647 h 39"/>
              <a:gd name="T70" fmla="*/ 2147483647 w 23"/>
              <a:gd name="T71" fmla="*/ 2147483647 h 39"/>
              <a:gd name="T72" fmla="*/ 2147483647 w 23"/>
              <a:gd name="T73" fmla="*/ 2147483647 h 39"/>
              <a:gd name="T74" fmla="*/ 2147483647 w 23"/>
              <a:gd name="T75" fmla="*/ 2147483647 h 3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3"/>
              <a:gd name="T115" fmla="*/ 0 h 39"/>
              <a:gd name="T116" fmla="*/ 23 w 23"/>
              <a:gd name="T117" fmla="*/ 39 h 3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3" h="39">
                <a:moveTo>
                  <a:pt x="20" y="0"/>
                </a:moveTo>
                <a:lnTo>
                  <a:pt x="20" y="4"/>
                </a:lnTo>
                <a:lnTo>
                  <a:pt x="20" y="8"/>
                </a:lnTo>
                <a:lnTo>
                  <a:pt x="18" y="12"/>
                </a:lnTo>
                <a:lnTo>
                  <a:pt x="16" y="16"/>
                </a:lnTo>
                <a:lnTo>
                  <a:pt x="14" y="20"/>
                </a:lnTo>
                <a:lnTo>
                  <a:pt x="12" y="24"/>
                </a:lnTo>
                <a:lnTo>
                  <a:pt x="10" y="28"/>
                </a:lnTo>
                <a:lnTo>
                  <a:pt x="10" y="32"/>
                </a:lnTo>
                <a:lnTo>
                  <a:pt x="8" y="36"/>
                </a:lnTo>
                <a:lnTo>
                  <a:pt x="4" y="38"/>
                </a:lnTo>
                <a:lnTo>
                  <a:pt x="2" y="34"/>
                </a:lnTo>
                <a:lnTo>
                  <a:pt x="0" y="30"/>
                </a:lnTo>
                <a:lnTo>
                  <a:pt x="0" y="26"/>
                </a:lnTo>
                <a:lnTo>
                  <a:pt x="4" y="24"/>
                </a:lnTo>
                <a:lnTo>
                  <a:pt x="8" y="20"/>
                </a:lnTo>
                <a:lnTo>
                  <a:pt x="12" y="18"/>
                </a:lnTo>
                <a:lnTo>
                  <a:pt x="12" y="14"/>
                </a:lnTo>
                <a:lnTo>
                  <a:pt x="12" y="10"/>
                </a:lnTo>
                <a:lnTo>
                  <a:pt x="12" y="6"/>
                </a:lnTo>
                <a:lnTo>
                  <a:pt x="12" y="10"/>
                </a:lnTo>
                <a:lnTo>
                  <a:pt x="12" y="14"/>
                </a:lnTo>
                <a:lnTo>
                  <a:pt x="10" y="18"/>
                </a:lnTo>
                <a:lnTo>
                  <a:pt x="8" y="22"/>
                </a:lnTo>
                <a:lnTo>
                  <a:pt x="8" y="26"/>
                </a:lnTo>
                <a:lnTo>
                  <a:pt x="8" y="30"/>
                </a:lnTo>
                <a:lnTo>
                  <a:pt x="8" y="34"/>
                </a:lnTo>
                <a:lnTo>
                  <a:pt x="4" y="32"/>
                </a:lnTo>
                <a:lnTo>
                  <a:pt x="6" y="28"/>
                </a:lnTo>
                <a:lnTo>
                  <a:pt x="10" y="24"/>
                </a:lnTo>
                <a:lnTo>
                  <a:pt x="14" y="22"/>
                </a:lnTo>
                <a:lnTo>
                  <a:pt x="16" y="18"/>
                </a:lnTo>
                <a:lnTo>
                  <a:pt x="20" y="14"/>
                </a:lnTo>
                <a:lnTo>
                  <a:pt x="22" y="10"/>
                </a:lnTo>
                <a:lnTo>
                  <a:pt x="18" y="8"/>
                </a:lnTo>
                <a:lnTo>
                  <a:pt x="18" y="12"/>
                </a:lnTo>
                <a:lnTo>
                  <a:pt x="16" y="16"/>
                </a:lnTo>
                <a:lnTo>
                  <a:pt x="14" y="20"/>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10269" name="Group 52"/>
          <p:cNvGrpSpPr>
            <a:grpSpLocks/>
          </p:cNvGrpSpPr>
          <p:nvPr/>
        </p:nvGrpSpPr>
        <p:grpSpPr bwMode="auto">
          <a:xfrm>
            <a:off x="6340475" y="1036638"/>
            <a:ext cx="1006475" cy="1425575"/>
            <a:chOff x="4392" y="752"/>
            <a:chExt cx="576" cy="792"/>
          </a:xfrm>
        </p:grpSpPr>
        <p:sp>
          <p:nvSpPr>
            <p:cNvPr id="326709" name="Rectangle 53"/>
            <p:cNvSpPr>
              <a:spLocks noChangeArrowheads="1"/>
            </p:cNvSpPr>
            <p:nvPr/>
          </p:nvSpPr>
          <p:spPr bwMode="auto">
            <a:xfrm>
              <a:off x="4608" y="752"/>
              <a:ext cx="152" cy="792"/>
            </a:xfrm>
            <a:prstGeom prst="rect">
              <a:avLst/>
            </a:prstGeom>
            <a:solidFill>
              <a:schemeClr val="hlink"/>
            </a:solidFill>
            <a:ln w="12700">
              <a:solidFill>
                <a:schemeClr val="tx1"/>
              </a:solidFill>
              <a:miter lim="800000"/>
              <a:headEnd/>
              <a:tailEnd/>
            </a:ln>
            <a:effectLst>
              <a:outerShdw blurRad="63500" dist="38099" dir="2700000" algn="ctr" rotWithShape="0">
                <a:schemeClr val="tx1">
                  <a:alpha val="74997"/>
                </a:schemeClr>
              </a:outerShdw>
            </a:effectLst>
          </p:spPr>
          <p:txBody>
            <a:bodyPr wrap="none" anchor="ctr"/>
            <a:lstStyle/>
            <a:p>
              <a:pPr>
                <a:defRPr/>
              </a:pPr>
              <a:endParaRPr lang="en-US" dirty="0">
                <a:latin typeface="Kruti Dev 010" pitchFamily="2" charset="0"/>
                <a:ea typeface="+mn-ea"/>
                <a:cs typeface="+mn-cs"/>
              </a:endParaRPr>
            </a:p>
          </p:txBody>
        </p:sp>
        <p:sp>
          <p:nvSpPr>
            <p:cNvPr id="326710" name="Rectangle 54"/>
            <p:cNvSpPr>
              <a:spLocks noChangeArrowheads="1"/>
            </p:cNvSpPr>
            <p:nvPr/>
          </p:nvSpPr>
          <p:spPr bwMode="auto">
            <a:xfrm>
              <a:off x="4392" y="888"/>
              <a:ext cx="576" cy="144"/>
            </a:xfrm>
            <a:prstGeom prst="rect">
              <a:avLst/>
            </a:prstGeom>
            <a:solidFill>
              <a:schemeClr val="hlink"/>
            </a:solidFill>
            <a:ln w="12700">
              <a:solidFill>
                <a:schemeClr val="tx1"/>
              </a:solidFill>
              <a:miter lim="800000"/>
              <a:headEnd/>
              <a:tailEnd/>
            </a:ln>
            <a:effectLst>
              <a:outerShdw blurRad="63500" dist="38099" dir="2700000" algn="ctr" rotWithShape="0">
                <a:schemeClr val="tx1">
                  <a:alpha val="74997"/>
                </a:schemeClr>
              </a:outerShdw>
            </a:effectLst>
          </p:spPr>
          <p:txBody>
            <a:bodyPr wrap="none" anchor="ctr"/>
            <a:lstStyle/>
            <a:p>
              <a:pPr>
                <a:defRPr/>
              </a:pPr>
              <a:endParaRPr lang="en-US" dirty="0">
                <a:latin typeface="Kruti Dev 010" pitchFamily="2" charset="0"/>
                <a:ea typeface="+mn-ea"/>
                <a:cs typeface="+mn-cs"/>
              </a:endParaRPr>
            </a:p>
          </p:txBody>
        </p:sp>
      </p:grpSp>
      <p:sp>
        <p:nvSpPr>
          <p:cNvPr id="10270" name="Rectangle 56"/>
          <p:cNvSpPr>
            <a:spLocks noChangeArrowheads="1"/>
          </p:cNvSpPr>
          <p:nvPr/>
        </p:nvSpPr>
        <p:spPr bwMode="auto">
          <a:xfrm>
            <a:off x="5435600" y="1566863"/>
            <a:ext cx="398463" cy="4318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latin typeface="Kruti Dev 010" charset="0"/>
            </a:endParaRPr>
          </a:p>
        </p:txBody>
      </p:sp>
      <p:sp>
        <p:nvSpPr>
          <p:cNvPr id="10271" name="Rectangle 57"/>
          <p:cNvSpPr>
            <a:spLocks noChangeArrowheads="1"/>
          </p:cNvSpPr>
          <p:nvPr/>
        </p:nvSpPr>
        <p:spPr bwMode="auto">
          <a:xfrm>
            <a:off x="8102600" y="1473200"/>
            <a:ext cx="398463" cy="4318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latin typeface="Kruti Dev 010" charset="0"/>
            </a:endParaRPr>
          </a:p>
        </p:txBody>
      </p:sp>
      <p:sp>
        <p:nvSpPr>
          <p:cNvPr id="10272" name="Rectangle 58"/>
          <p:cNvSpPr>
            <a:spLocks noChangeArrowheads="1"/>
          </p:cNvSpPr>
          <p:nvPr/>
        </p:nvSpPr>
        <p:spPr bwMode="auto">
          <a:xfrm>
            <a:off x="8321675" y="3124200"/>
            <a:ext cx="398463" cy="4318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latin typeface="Kruti Dev 010" charset="0"/>
            </a:endParaRPr>
          </a:p>
        </p:txBody>
      </p:sp>
      <p:sp>
        <p:nvSpPr>
          <p:cNvPr id="10273" name="Rectangle 63"/>
          <p:cNvSpPr>
            <a:spLocks noChangeArrowheads="1"/>
          </p:cNvSpPr>
          <p:nvPr/>
        </p:nvSpPr>
        <p:spPr bwMode="auto">
          <a:xfrm>
            <a:off x="7607300" y="7377113"/>
            <a:ext cx="2111375" cy="26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latin typeface="Kruti Dev 010" charset="0"/>
            </a:endParaRPr>
          </a:p>
        </p:txBody>
      </p:sp>
      <p:sp>
        <p:nvSpPr>
          <p:cNvPr id="10274" name="Rectangle 68"/>
          <p:cNvSpPr>
            <a:spLocks noChangeArrowheads="1"/>
          </p:cNvSpPr>
          <p:nvPr/>
        </p:nvSpPr>
        <p:spPr bwMode="auto">
          <a:xfrm>
            <a:off x="0" y="9525"/>
            <a:ext cx="1243013" cy="7762875"/>
          </a:xfrm>
          <a:prstGeom prst="rect">
            <a:avLst/>
          </a:prstGeom>
          <a:gradFill rotWithShape="0">
            <a:gsLst>
              <a:gs pos="0">
                <a:srgbClr val="3399FF"/>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latin typeface="Kruti Dev 010" charset="0"/>
            </a:endParaRPr>
          </a:p>
        </p:txBody>
      </p:sp>
      <p:sp>
        <p:nvSpPr>
          <p:cNvPr id="10275" name="Line 61"/>
          <p:cNvSpPr>
            <a:spLocks noChangeShapeType="1"/>
          </p:cNvSpPr>
          <p:nvPr/>
        </p:nvSpPr>
        <p:spPr bwMode="auto">
          <a:xfrm>
            <a:off x="508000" y="533400"/>
            <a:ext cx="9017000" cy="0"/>
          </a:xfrm>
          <a:prstGeom prst="line">
            <a:avLst/>
          </a:prstGeom>
          <a:noFill/>
          <a:ln w="381000" cmpd="tri">
            <a:solidFill>
              <a:srgbClr val="063DE8"/>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276" name="Line 71"/>
          <p:cNvSpPr>
            <a:spLocks noChangeShapeType="1"/>
          </p:cNvSpPr>
          <p:nvPr/>
        </p:nvSpPr>
        <p:spPr bwMode="auto">
          <a:xfrm>
            <a:off x="525463" y="7137400"/>
            <a:ext cx="9004300" cy="0"/>
          </a:xfrm>
          <a:prstGeom prst="line">
            <a:avLst/>
          </a:prstGeom>
          <a:noFill/>
          <a:ln w="381000" cmpd="tri">
            <a:solidFill>
              <a:srgbClr val="063DE8"/>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277" name="Rectangle 62"/>
          <p:cNvSpPr>
            <a:spLocks noChangeArrowheads="1"/>
          </p:cNvSpPr>
          <p:nvPr/>
        </p:nvSpPr>
        <p:spPr bwMode="auto">
          <a:xfrm>
            <a:off x="3811588" y="6816725"/>
            <a:ext cx="2444750" cy="592138"/>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100821" tIns="49526" rIns="100821" bIns="49526">
            <a:spAutoFit/>
          </a:bodyPr>
          <a:lstStyle/>
          <a:p>
            <a:pPr algn="ctr" defTabSz="1019175"/>
            <a:r>
              <a:rPr lang="en-US" sz="3200" b="1">
                <a:latin typeface="Kruti Dev 010" charset="0"/>
              </a:rPr>
              <a:t>^^[kqyh ckbZcy**</a:t>
            </a:r>
          </a:p>
        </p:txBody>
      </p:sp>
      <p:sp>
        <p:nvSpPr>
          <p:cNvPr id="10278" name="Text Box 72"/>
          <p:cNvSpPr txBox="1">
            <a:spLocks noChangeArrowheads="1"/>
          </p:cNvSpPr>
          <p:nvPr/>
        </p:nvSpPr>
        <p:spPr bwMode="auto">
          <a:xfrm>
            <a:off x="9653588" y="6350"/>
            <a:ext cx="282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2000">
                <a:solidFill>
                  <a:srgbClr val="FFA27C"/>
                </a:solidFill>
                <a:latin typeface="Kruti Dev 010" charset="0"/>
              </a:rPr>
              <a:t> </a:t>
            </a:r>
          </a:p>
        </p:txBody>
      </p:sp>
      <p:sp>
        <p:nvSpPr>
          <p:cNvPr id="10279" name="Text Box 78"/>
          <p:cNvSpPr txBox="1">
            <a:spLocks noChangeArrowheads="1"/>
          </p:cNvSpPr>
          <p:nvPr/>
        </p:nvSpPr>
        <p:spPr bwMode="auto">
          <a:xfrm>
            <a:off x="454025" y="7332663"/>
            <a:ext cx="7889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latin typeface="Kruti Dev 010" charset="0"/>
              </a:rPr>
              <a:t>©2006 TBBMI</a:t>
            </a:r>
          </a:p>
        </p:txBody>
      </p:sp>
      <p:sp>
        <p:nvSpPr>
          <p:cNvPr id="10280" name="Text Box 81"/>
          <p:cNvSpPr txBox="1">
            <a:spLocks noChangeArrowheads="1"/>
          </p:cNvSpPr>
          <p:nvPr/>
        </p:nvSpPr>
        <p:spPr bwMode="auto">
          <a:xfrm>
            <a:off x="9017000" y="7343775"/>
            <a:ext cx="2936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latin typeface="Kruti Dev 010" charset="0"/>
              </a:rPr>
              <a:t>04</a:t>
            </a:r>
          </a:p>
        </p:txBody>
      </p:sp>
      <p:sp>
        <p:nvSpPr>
          <p:cNvPr id="326739" name="Rectangle 83"/>
          <p:cNvSpPr>
            <a:spLocks noChangeArrowheads="1"/>
          </p:cNvSpPr>
          <p:nvPr/>
        </p:nvSpPr>
        <p:spPr bwMode="auto">
          <a:xfrm>
            <a:off x="8534400" y="7343775"/>
            <a:ext cx="557213" cy="246063"/>
          </a:xfrm>
          <a:prstGeom prst="rect">
            <a:avLst/>
          </a:prstGeom>
          <a:noFill/>
          <a:ln w="12700">
            <a:noFill/>
            <a:miter lim="800000"/>
            <a:headEnd/>
            <a:tailEnd/>
          </a:ln>
          <a:effectLst/>
        </p:spPr>
        <p:txBody>
          <a:bodyPr wrap="none" anchor="ctr">
            <a:spAutoFit/>
          </a:bodyPr>
          <a:lstStyle/>
          <a:p>
            <a:pPr algn="ctr">
              <a:defRPr/>
            </a:pPr>
            <a:r>
              <a:rPr lang="en-US" sz="1000" b="1">
                <a:effectLst>
                  <a:outerShdw blurRad="38100" dist="38100" dir="2700000" algn="tl">
                    <a:srgbClr val="DDDDDD"/>
                  </a:outerShdw>
                </a:effectLst>
                <a:latin typeface="Kruti Dev 010" charset="0"/>
              </a:rPr>
              <a:t>9.6.07.</a:t>
            </a:r>
          </a:p>
        </p:txBody>
      </p:sp>
      <p:sp>
        <p:nvSpPr>
          <p:cNvPr id="10282" name="AutoShape 86"/>
          <p:cNvSpPr>
            <a:spLocks noChangeArrowheads="1"/>
          </p:cNvSpPr>
          <p:nvPr/>
        </p:nvSpPr>
        <p:spPr bwMode="auto">
          <a:xfrm flipH="1">
            <a:off x="7700963" y="4787900"/>
            <a:ext cx="1023937" cy="690563"/>
          </a:xfrm>
          <a:prstGeom prst="parallelogram">
            <a:avLst>
              <a:gd name="adj" fmla="val 25976"/>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en-US" sz="1800">
              <a:latin typeface="Kruti Dev 010" charset="0"/>
            </a:endParaRPr>
          </a:p>
        </p:txBody>
      </p:sp>
      <p:sp>
        <p:nvSpPr>
          <p:cNvPr id="10283" name="Rectangle 88"/>
          <p:cNvSpPr>
            <a:spLocks noChangeArrowheads="1"/>
          </p:cNvSpPr>
          <p:nvPr/>
        </p:nvSpPr>
        <p:spPr bwMode="auto">
          <a:xfrm>
            <a:off x="2551113" y="4051300"/>
            <a:ext cx="900112"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00821" tIns="49526" rIns="100821" bIns="49526">
            <a:spAutoFit/>
          </a:bodyPr>
          <a:lstStyle/>
          <a:p>
            <a:pPr algn="l" defTabSz="1019175">
              <a:spcBef>
                <a:spcPct val="50000"/>
              </a:spcBef>
            </a:pPr>
            <a:r>
              <a:rPr lang="en-US" sz="3100" b="1">
                <a:latin typeface="Kruti Dev 010" charset="0"/>
              </a:rPr>
              <a:t>२</a:t>
            </a:r>
          </a:p>
        </p:txBody>
      </p:sp>
      <p:sp>
        <p:nvSpPr>
          <p:cNvPr id="10284" name="Rectangle 89"/>
          <p:cNvSpPr>
            <a:spLocks noChangeArrowheads="1"/>
          </p:cNvSpPr>
          <p:nvPr/>
        </p:nvSpPr>
        <p:spPr bwMode="auto">
          <a:xfrm>
            <a:off x="3327400" y="3246438"/>
            <a:ext cx="89852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00821" tIns="49526" rIns="100821" bIns="49526">
            <a:spAutoFit/>
          </a:bodyPr>
          <a:lstStyle/>
          <a:p>
            <a:pPr algn="l" defTabSz="1019175">
              <a:spcBef>
                <a:spcPct val="50000"/>
              </a:spcBef>
            </a:pPr>
            <a:r>
              <a:rPr lang="hi-in" sz="3100" b="1">
                <a:latin typeface="Kruti Dev 010" charset="0"/>
              </a:rPr>
              <a:t>३</a:t>
            </a:r>
            <a:endParaRPr lang="en-US" sz="3100" b="1">
              <a:latin typeface="Kruti Dev 010" charset="0"/>
            </a:endParaRPr>
          </a:p>
        </p:txBody>
      </p:sp>
      <p:sp>
        <p:nvSpPr>
          <p:cNvPr id="10285" name="Rectangle 90"/>
          <p:cNvSpPr>
            <a:spLocks noChangeArrowheads="1"/>
          </p:cNvSpPr>
          <p:nvPr/>
        </p:nvSpPr>
        <p:spPr bwMode="auto">
          <a:xfrm>
            <a:off x="4811713" y="2832100"/>
            <a:ext cx="89852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00821" tIns="49526" rIns="100821" bIns="49526">
            <a:spAutoFit/>
          </a:bodyPr>
          <a:lstStyle/>
          <a:p>
            <a:pPr algn="l" defTabSz="1019175">
              <a:spcBef>
                <a:spcPct val="50000"/>
              </a:spcBef>
            </a:pPr>
            <a:r>
              <a:rPr lang="en-US" sz="3100" b="1">
                <a:latin typeface="Kruti Dev 010" charset="0"/>
              </a:rPr>
              <a:t>४</a:t>
            </a:r>
          </a:p>
        </p:txBody>
      </p:sp>
      <p:sp>
        <p:nvSpPr>
          <p:cNvPr id="10286" name="Rectangle 91"/>
          <p:cNvSpPr>
            <a:spLocks noChangeArrowheads="1"/>
          </p:cNvSpPr>
          <p:nvPr/>
        </p:nvSpPr>
        <p:spPr bwMode="auto">
          <a:xfrm>
            <a:off x="5916613" y="3189288"/>
            <a:ext cx="89852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00821" tIns="49526" rIns="100821" bIns="49526">
            <a:spAutoFit/>
          </a:bodyPr>
          <a:lstStyle/>
          <a:p>
            <a:pPr algn="l" defTabSz="1019175">
              <a:spcBef>
                <a:spcPct val="50000"/>
              </a:spcBef>
            </a:pPr>
            <a:r>
              <a:rPr lang="en-US" sz="3100" b="1">
                <a:latin typeface="Kruti Dev 010" charset="0"/>
              </a:rPr>
              <a:t>५</a:t>
            </a:r>
          </a:p>
        </p:txBody>
      </p:sp>
      <p:sp>
        <p:nvSpPr>
          <p:cNvPr id="10287" name="Rectangle 92"/>
          <p:cNvSpPr>
            <a:spLocks noChangeArrowheads="1"/>
          </p:cNvSpPr>
          <p:nvPr/>
        </p:nvSpPr>
        <p:spPr bwMode="auto">
          <a:xfrm>
            <a:off x="6559550" y="3709988"/>
            <a:ext cx="89852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00821" tIns="49526" rIns="100821" bIns="49526">
            <a:spAutoFit/>
          </a:bodyPr>
          <a:lstStyle/>
          <a:p>
            <a:pPr algn="l" defTabSz="1019175">
              <a:spcBef>
                <a:spcPct val="50000"/>
              </a:spcBef>
            </a:pPr>
            <a:r>
              <a:rPr lang="en-US" sz="3100" b="1">
                <a:latin typeface="Kruti Dev 010" charset="0"/>
              </a:rPr>
              <a:t>६</a:t>
            </a:r>
          </a:p>
        </p:txBody>
      </p:sp>
      <p:sp>
        <p:nvSpPr>
          <p:cNvPr id="10288" name="Rectangle 93"/>
          <p:cNvSpPr>
            <a:spLocks noChangeArrowheads="1"/>
          </p:cNvSpPr>
          <p:nvPr/>
        </p:nvSpPr>
        <p:spPr bwMode="auto">
          <a:xfrm>
            <a:off x="7100888" y="4408488"/>
            <a:ext cx="89852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00821" tIns="49526" rIns="100821" bIns="49526">
            <a:spAutoFit/>
          </a:bodyPr>
          <a:lstStyle/>
          <a:p>
            <a:pPr algn="l" defTabSz="1019175">
              <a:spcBef>
                <a:spcPct val="50000"/>
              </a:spcBef>
            </a:pPr>
            <a:r>
              <a:rPr lang="en-US" sz="3100" b="1">
                <a:latin typeface="Kruti Dev 010" charset="0"/>
              </a:rPr>
              <a:t>७</a:t>
            </a:r>
          </a:p>
        </p:txBody>
      </p:sp>
      <p:sp>
        <p:nvSpPr>
          <p:cNvPr id="10289" name="Rectangle 95"/>
          <p:cNvSpPr>
            <a:spLocks noChangeArrowheads="1"/>
          </p:cNvSpPr>
          <p:nvPr/>
        </p:nvSpPr>
        <p:spPr bwMode="auto">
          <a:xfrm>
            <a:off x="7446963" y="5310188"/>
            <a:ext cx="608012"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00821" tIns="49526" rIns="100821" bIns="49526">
            <a:spAutoFit/>
          </a:bodyPr>
          <a:lstStyle/>
          <a:p>
            <a:pPr algn="l" defTabSz="1019175">
              <a:spcBef>
                <a:spcPct val="50000"/>
              </a:spcBef>
            </a:pPr>
            <a:r>
              <a:rPr lang="en-US" sz="3100" b="1">
                <a:latin typeface="Kruti Dev 010" charset="0"/>
              </a:rPr>
              <a:t>8</a:t>
            </a:r>
          </a:p>
        </p:txBody>
      </p:sp>
      <p:sp>
        <p:nvSpPr>
          <p:cNvPr id="10290" name="Line 97"/>
          <p:cNvSpPr>
            <a:spLocks noChangeShapeType="1"/>
          </p:cNvSpPr>
          <p:nvPr/>
        </p:nvSpPr>
        <p:spPr bwMode="auto">
          <a:xfrm>
            <a:off x="2374900" y="5511800"/>
            <a:ext cx="1651000" cy="1143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291" name="Rectangle 98"/>
          <p:cNvSpPr>
            <a:spLocks noChangeArrowheads="1"/>
          </p:cNvSpPr>
          <p:nvPr/>
        </p:nvSpPr>
        <p:spPr bwMode="auto">
          <a:xfrm>
            <a:off x="2900363" y="5969000"/>
            <a:ext cx="749300" cy="2667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latin typeface="Kruti Dev 010" charset="0"/>
            </a:endParaRPr>
          </a:p>
        </p:txBody>
      </p:sp>
      <p:sp>
        <p:nvSpPr>
          <p:cNvPr id="10292" name="Line 100"/>
          <p:cNvSpPr>
            <a:spLocks noChangeShapeType="1"/>
          </p:cNvSpPr>
          <p:nvPr/>
        </p:nvSpPr>
        <p:spPr bwMode="auto">
          <a:xfrm flipV="1">
            <a:off x="3009900" y="5927725"/>
            <a:ext cx="777875" cy="9525"/>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293" name="Rectangle 101"/>
          <p:cNvSpPr>
            <a:spLocks noChangeArrowheads="1"/>
          </p:cNvSpPr>
          <p:nvPr/>
        </p:nvSpPr>
        <p:spPr bwMode="auto">
          <a:xfrm>
            <a:off x="3268663" y="5643563"/>
            <a:ext cx="269875" cy="244475"/>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latin typeface="Kruti Dev 010" charset="0"/>
            </a:endParaRPr>
          </a:p>
        </p:txBody>
      </p:sp>
      <p:sp>
        <p:nvSpPr>
          <p:cNvPr id="10294" name="Line 12"/>
          <p:cNvSpPr>
            <a:spLocks noChangeShapeType="1"/>
          </p:cNvSpPr>
          <p:nvPr/>
        </p:nvSpPr>
        <p:spPr bwMode="auto">
          <a:xfrm>
            <a:off x="2517775" y="5680075"/>
            <a:ext cx="1436688" cy="23813"/>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295" name="Line 102"/>
          <p:cNvSpPr>
            <a:spLocks noChangeShapeType="1"/>
          </p:cNvSpPr>
          <p:nvPr/>
        </p:nvSpPr>
        <p:spPr bwMode="auto">
          <a:xfrm flipV="1">
            <a:off x="3114675" y="5749925"/>
            <a:ext cx="550863" cy="635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296" name="Freeform 103"/>
          <p:cNvSpPr>
            <a:spLocks/>
          </p:cNvSpPr>
          <p:nvPr/>
        </p:nvSpPr>
        <p:spPr bwMode="auto">
          <a:xfrm>
            <a:off x="3271838" y="5772150"/>
            <a:ext cx="25400" cy="90488"/>
          </a:xfrm>
          <a:custGeom>
            <a:avLst/>
            <a:gdLst>
              <a:gd name="T0" fmla="*/ 2147483647 w 16"/>
              <a:gd name="T1" fmla="*/ 0 h 57"/>
              <a:gd name="T2" fmla="*/ 2147483647 w 16"/>
              <a:gd name="T3" fmla="*/ 2147483647 h 57"/>
              <a:gd name="T4" fmla="*/ 0 w 16"/>
              <a:gd name="T5" fmla="*/ 2147483647 h 57"/>
              <a:gd name="T6" fmla="*/ 0 60000 65536"/>
              <a:gd name="T7" fmla="*/ 0 60000 65536"/>
              <a:gd name="T8" fmla="*/ 0 60000 65536"/>
              <a:gd name="T9" fmla="*/ 0 w 16"/>
              <a:gd name="T10" fmla="*/ 0 h 57"/>
              <a:gd name="T11" fmla="*/ 16 w 16"/>
              <a:gd name="T12" fmla="*/ 57 h 57"/>
            </a:gdLst>
            <a:ahLst/>
            <a:cxnLst>
              <a:cxn ang="T6">
                <a:pos x="T0" y="T1"/>
              </a:cxn>
              <a:cxn ang="T7">
                <a:pos x="T2" y="T3"/>
              </a:cxn>
              <a:cxn ang="T8">
                <a:pos x="T4" y="T5"/>
              </a:cxn>
            </a:cxnLst>
            <a:rect l="T9" t="T10" r="T11" b="T12"/>
            <a:pathLst>
              <a:path w="16" h="57">
                <a:moveTo>
                  <a:pt x="16" y="0"/>
                </a:moveTo>
                <a:cubicBezTo>
                  <a:pt x="11" y="17"/>
                  <a:pt x="9" y="39"/>
                  <a:pt x="3" y="56"/>
                </a:cubicBezTo>
                <a:cubicBezTo>
                  <a:pt x="2" y="57"/>
                  <a:pt x="1" y="54"/>
                  <a:pt x="0" y="54"/>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297" name="Freeform 104"/>
          <p:cNvSpPr>
            <a:spLocks/>
          </p:cNvSpPr>
          <p:nvPr/>
        </p:nvSpPr>
        <p:spPr bwMode="auto">
          <a:xfrm>
            <a:off x="3478213" y="5776913"/>
            <a:ext cx="25400" cy="90487"/>
          </a:xfrm>
          <a:custGeom>
            <a:avLst/>
            <a:gdLst>
              <a:gd name="T0" fmla="*/ 2147483647 w 16"/>
              <a:gd name="T1" fmla="*/ 0 h 57"/>
              <a:gd name="T2" fmla="*/ 2147483647 w 16"/>
              <a:gd name="T3" fmla="*/ 2147483647 h 57"/>
              <a:gd name="T4" fmla="*/ 0 w 16"/>
              <a:gd name="T5" fmla="*/ 2147483647 h 57"/>
              <a:gd name="T6" fmla="*/ 0 60000 65536"/>
              <a:gd name="T7" fmla="*/ 0 60000 65536"/>
              <a:gd name="T8" fmla="*/ 0 60000 65536"/>
              <a:gd name="T9" fmla="*/ 0 w 16"/>
              <a:gd name="T10" fmla="*/ 0 h 57"/>
              <a:gd name="T11" fmla="*/ 16 w 16"/>
              <a:gd name="T12" fmla="*/ 57 h 57"/>
            </a:gdLst>
            <a:ahLst/>
            <a:cxnLst>
              <a:cxn ang="T6">
                <a:pos x="T0" y="T1"/>
              </a:cxn>
              <a:cxn ang="T7">
                <a:pos x="T2" y="T3"/>
              </a:cxn>
              <a:cxn ang="T8">
                <a:pos x="T4" y="T5"/>
              </a:cxn>
            </a:cxnLst>
            <a:rect l="T9" t="T10" r="T11" b="T12"/>
            <a:pathLst>
              <a:path w="16" h="57">
                <a:moveTo>
                  <a:pt x="16" y="0"/>
                </a:moveTo>
                <a:cubicBezTo>
                  <a:pt x="11" y="17"/>
                  <a:pt x="9" y="39"/>
                  <a:pt x="3" y="56"/>
                </a:cubicBezTo>
                <a:cubicBezTo>
                  <a:pt x="2" y="57"/>
                  <a:pt x="1" y="54"/>
                  <a:pt x="0" y="54"/>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298" name="Freeform 105"/>
          <p:cNvSpPr>
            <a:spLocks/>
          </p:cNvSpPr>
          <p:nvPr/>
        </p:nvSpPr>
        <p:spPr bwMode="auto">
          <a:xfrm>
            <a:off x="3335338" y="5776913"/>
            <a:ext cx="25400" cy="90487"/>
          </a:xfrm>
          <a:custGeom>
            <a:avLst/>
            <a:gdLst>
              <a:gd name="T0" fmla="*/ 2147483647 w 16"/>
              <a:gd name="T1" fmla="*/ 0 h 57"/>
              <a:gd name="T2" fmla="*/ 2147483647 w 16"/>
              <a:gd name="T3" fmla="*/ 2147483647 h 57"/>
              <a:gd name="T4" fmla="*/ 0 w 16"/>
              <a:gd name="T5" fmla="*/ 2147483647 h 57"/>
              <a:gd name="T6" fmla="*/ 0 60000 65536"/>
              <a:gd name="T7" fmla="*/ 0 60000 65536"/>
              <a:gd name="T8" fmla="*/ 0 60000 65536"/>
              <a:gd name="T9" fmla="*/ 0 w 16"/>
              <a:gd name="T10" fmla="*/ 0 h 57"/>
              <a:gd name="T11" fmla="*/ 16 w 16"/>
              <a:gd name="T12" fmla="*/ 57 h 57"/>
            </a:gdLst>
            <a:ahLst/>
            <a:cxnLst>
              <a:cxn ang="T6">
                <a:pos x="T0" y="T1"/>
              </a:cxn>
              <a:cxn ang="T7">
                <a:pos x="T2" y="T3"/>
              </a:cxn>
              <a:cxn ang="T8">
                <a:pos x="T4" y="T5"/>
              </a:cxn>
            </a:cxnLst>
            <a:rect l="T9" t="T10" r="T11" b="T12"/>
            <a:pathLst>
              <a:path w="16" h="57">
                <a:moveTo>
                  <a:pt x="16" y="0"/>
                </a:moveTo>
                <a:cubicBezTo>
                  <a:pt x="11" y="17"/>
                  <a:pt x="9" y="39"/>
                  <a:pt x="3" y="56"/>
                </a:cubicBezTo>
                <a:cubicBezTo>
                  <a:pt x="2" y="57"/>
                  <a:pt x="1" y="54"/>
                  <a:pt x="0" y="54"/>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299" name="Freeform 106"/>
          <p:cNvSpPr>
            <a:spLocks/>
          </p:cNvSpPr>
          <p:nvPr/>
        </p:nvSpPr>
        <p:spPr bwMode="auto">
          <a:xfrm>
            <a:off x="3406775" y="5767388"/>
            <a:ext cx="25400" cy="90487"/>
          </a:xfrm>
          <a:custGeom>
            <a:avLst/>
            <a:gdLst>
              <a:gd name="T0" fmla="*/ 2147483647 w 16"/>
              <a:gd name="T1" fmla="*/ 0 h 57"/>
              <a:gd name="T2" fmla="*/ 2147483647 w 16"/>
              <a:gd name="T3" fmla="*/ 2147483647 h 57"/>
              <a:gd name="T4" fmla="*/ 0 w 16"/>
              <a:gd name="T5" fmla="*/ 2147483647 h 57"/>
              <a:gd name="T6" fmla="*/ 0 60000 65536"/>
              <a:gd name="T7" fmla="*/ 0 60000 65536"/>
              <a:gd name="T8" fmla="*/ 0 60000 65536"/>
              <a:gd name="T9" fmla="*/ 0 w 16"/>
              <a:gd name="T10" fmla="*/ 0 h 57"/>
              <a:gd name="T11" fmla="*/ 16 w 16"/>
              <a:gd name="T12" fmla="*/ 57 h 57"/>
            </a:gdLst>
            <a:ahLst/>
            <a:cxnLst>
              <a:cxn ang="T6">
                <a:pos x="T0" y="T1"/>
              </a:cxn>
              <a:cxn ang="T7">
                <a:pos x="T2" y="T3"/>
              </a:cxn>
              <a:cxn ang="T8">
                <a:pos x="T4" y="T5"/>
              </a:cxn>
            </a:cxnLst>
            <a:rect l="T9" t="T10" r="T11" b="T12"/>
            <a:pathLst>
              <a:path w="16" h="57">
                <a:moveTo>
                  <a:pt x="16" y="0"/>
                </a:moveTo>
                <a:cubicBezTo>
                  <a:pt x="11" y="17"/>
                  <a:pt x="9" y="39"/>
                  <a:pt x="3" y="56"/>
                </a:cubicBezTo>
                <a:cubicBezTo>
                  <a:pt x="2" y="57"/>
                  <a:pt x="1" y="54"/>
                  <a:pt x="0" y="54"/>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26711" name="Oval 55"/>
          <p:cNvSpPr>
            <a:spLocks noChangeArrowheads="1"/>
          </p:cNvSpPr>
          <p:nvPr/>
        </p:nvSpPr>
        <p:spPr bwMode="auto">
          <a:xfrm rot="3254610">
            <a:off x="2135981" y="2536032"/>
            <a:ext cx="3306763" cy="4222750"/>
          </a:xfrm>
          <a:prstGeom prst="ellipse">
            <a:avLst/>
          </a:prstGeom>
          <a:noFill/>
          <a:ln w="76200">
            <a:solidFill>
              <a:schemeClr val="hlink"/>
            </a:solidFill>
            <a:round/>
            <a:headEnd/>
            <a:tailEnd/>
          </a:ln>
          <a:effectLst>
            <a:outerShdw blurRad="63500" dist="71842"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Lst>
        </p:spPr>
        <p:txBody>
          <a:bodyPr wrap="none" anchor="ctr"/>
          <a:lstStyle/>
          <a:p>
            <a:pPr>
              <a:defRPr/>
            </a:pPr>
            <a:endParaRPr lang="en-US" dirty="0">
              <a:latin typeface="Kruti Dev 010" pitchFamily="2" charset="0"/>
              <a:ea typeface="+mn-ea"/>
              <a:cs typeface="+mn-cs"/>
            </a:endParaRPr>
          </a:p>
        </p:txBody>
      </p:sp>
      <p:sp>
        <p:nvSpPr>
          <p:cNvPr id="10301" name="Rectangle 107"/>
          <p:cNvSpPr>
            <a:spLocks noChangeArrowheads="1"/>
          </p:cNvSpPr>
          <p:nvPr/>
        </p:nvSpPr>
        <p:spPr bwMode="auto">
          <a:xfrm>
            <a:off x="2070100" y="5334000"/>
            <a:ext cx="134938" cy="261938"/>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latin typeface="Kruti Dev 010" charset="0"/>
            </a:endParaRPr>
          </a:p>
        </p:txBody>
      </p:sp>
      <p:sp>
        <p:nvSpPr>
          <p:cNvPr id="10302" name="Line 108"/>
          <p:cNvSpPr>
            <a:spLocks noChangeShapeType="1"/>
          </p:cNvSpPr>
          <p:nvPr/>
        </p:nvSpPr>
        <p:spPr bwMode="auto">
          <a:xfrm flipH="1">
            <a:off x="2105025" y="5287963"/>
            <a:ext cx="79375" cy="31591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03" name="Line 110"/>
          <p:cNvSpPr>
            <a:spLocks noChangeShapeType="1"/>
          </p:cNvSpPr>
          <p:nvPr/>
        </p:nvSpPr>
        <p:spPr bwMode="auto">
          <a:xfrm flipH="1">
            <a:off x="2168525" y="5156200"/>
            <a:ext cx="77788" cy="468313"/>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208" name="Rectangle 149"/>
          <p:cNvSpPr>
            <a:spLocks noChangeArrowheads="1"/>
          </p:cNvSpPr>
          <p:nvPr/>
        </p:nvSpPr>
        <p:spPr bwMode="auto">
          <a:xfrm rot="240000">
            <a:off x="2616880" y="5144723"/>
            <a:ext cx="1621474" cy="592462"/>
          </a:xfrm>
          <a:prstGeom prst="rect">
            <a:avLst/>
          </a:prstGeom>
          <a:noFill/>
          <a:ln w="12700">
            <a:noFill/>
            <a:miter lim="800000"/>
            <a:headEnd/>
            <a:tailEnd/>
          </a:ln>
        </p:spPr>
        <p:txBody>
          <a:bodyPr lIns="100821" tIns="49526" rIns="100821" bIns="49526">
            <a:spAutoFit/>
          </a:bodyPr>
          <a:lstStyle/>
          <a:p>
            <a:pPr algn="ctr" defTabSz="1019175">
              <a:spcBef>
                <a:spcPct val="50000"/>
              </a:spcBef>
              <a:defRPr/>
            </a:pPr>
            <a:r>
              <a:rPr lang="en-US" sz="3200" b="1" dirty="0">
                <a:ln>
                  <a:solidFill>
                    <a:srgbClr val="FF0000"/>
                  </a:solidFill>
                </a:ln>
                <a:solidFill>
                  <a:schemeClr val="hlink"/>
                </a:solidFill>
                <a:latin typeface="Kruti Dev 010" pitchFamily="2" charset="0"/>
                <a:ea typeface="ＭＳ Ｐゴシック" pitchFamily="34" charset="-128"/>
                <a:cs typeface="+mn-cs"/>
              </a:rPr>
              <a:t>O;oLFkk</a:t>
            </a:r>
          </a:p>
        </p:txBody>
      </p:sp>
      <p:sp>
        <p:nvSpPr>
          <p:cNvPr id="6209" name="Rectangle 150"/>
          <p:cNvSpPr>
            <a:spLocks noChangeArrowheads="1"/>
          </p:cNvSpPr>
          <p:nvPr/>
        </p:nvSpPr>
        <p:spPr bwMode="auto">
          <a:xfrm rot="3060000">
            <a:off x="3121818" y="3976527"/>
            <a:ext cx="2011363" cy="592462"/>
          </a:xfrm>
          <a:prstGeom prst="rect">
            <a:avLst/>
          </a:prstGeom>
          <a:noFill/>
          <a:ln w="12700">
            <a:noFill/>
            <a:miter lim="800000"/>
            <a:headEnd/>
            <a:tailEnd/>
          </a:ln>
        </p:spPr>
        <p:txBody>
          <a:bodyPr lIns="100821" tIns="49526" rIns="100821" bIns="49526">
            <a:spAutoFit/>
          </a:bodyPr>
          <a:lstStyle/>
          <a:p>
            <a:pPr algn="ctr" defTabSz="1019175">
              <a:spcBef>
                <a:spcPct val="50000"/>
              </a:spcBef>
              <a:defRPr/>
            </a:pPr>
            <a:r>
              <a:rPr lang="en-US" sz="3200" b="1" dirty="0">
                <a:ln>
                  <a:solidFill>
                    <a:srgbClr val="FF0000"/>
                  </a:solidFill>
                </a:ln>
                <a:solidFill>
                  <a:schemeClr val="hlink"/>
                </a:solidFill>
                <a:latin typeface="Kruti Dev 010" pitchFamily="2" charset="0"/>
                <a:ea typeface="ＭＳ Ｐゴシック" pitchFamily="34" charset="-128"/>
                <a:cs typeface="+mn-cs"/>
              </a:rPr>
              <a:t>dfork</a:t>
            </a:r>
          </a:p>
        </p:txBody>
      </p:sp>
      <p:sp>
        <p:nvSpPr>
          <p:cNvPr id="6210" name="Rectangle 151"/>
          <p:cNvSpPr>
            <a:spLocks noChangeArrowheads="1"/>
          </p:cNvSpPr>
          <p:nvPr/>
        </p:nvSpPr>
        <p:spPr bwMode="auto">
          <a:xfrm rot="4653628">
            <a:off x="3702050" y="3650296"/>
            <a:ext cx="2320925" cy="592462"/>
          </a:xfrm>
          <a:prstGeom prst="rect">
            <a:avLst/>
          </a:prstGeom>
          <a:noFill/>
          <a:ln w="12700">
            <a:noFill/>
            <a:miter lim="800000"/>
            <a:headEnd/>
            <a:tailEnd/>
          </a:ln>
        </p:spPr>
        <p:txBody>
          <a:bodyPr lIns="100821" tIns="49526" rIns="100821" bIns="49526">
            <a:spAutoFit/>
          </a:bodyPr>
          <a:lstStyle/>
          <a:p>
            <a:pPr algn="ctr" defTabSz="1019175">
              <a:spcBef>
                <a:spcPct val="50000"/>
              </a:spcBef>
              <a:defRPr/>
            </a:pPr>
            <a:r>
              <a:rPr lang="en-US" sz="3200" b="1" dirty="0">
                <a:ln>
                  <a:solidFill>
                    <a:srgbClr val="FF0000"/>
                  </a:solidFill>
                </a:ln>
                <a:solidFill>
                  <a:schemeClr val="hlink"/>
                </a:solidFill>
                <a:latin typeface="Kruti Dev 010" pitchFamily="2" charset="0"/>
                <a:ea typeface="ＭＳ Ｐゴシック" pitchFamily="34" charset="-128"/>
                <a:cs typeface="+mn-cs"/>
              </a:rPr>
              <a:t>Hkfo”";oDrk</a:t>
            </a:r>
          </a:p>
        </p:txBody>
      </p:sp>
      <p:sp>
        <p:nvSpPr>
          <p:cNvPr id="6211" name="Rectangle 157"/>
          <p:cNvSpPr>
            <a:spLocks noChangeArrowheads="1"/>
          </p:cNvSpPr>
          <p:nvPr/>
        </p:nvSpPr>
        <p:spPr bwMode="auto">
          <a:xfrm rot="1560000">
            <a:off x="2455863" y="4507545"/>
            <a:ext cx="2078037" cy="592462"/>
          </a:xfrm>
          <a:prstGeom prst="rect">
            <a:avLst/>
          </a:prstGeom>
          <a:noFill/>
          <a:ln w="12700">
            <a:noFill/>
            <a:miter lim="800000"/>
            <a:headEnd/>
            <a:tailEnd/>
          </a:ln>
        </p:spPr>
        <p:txBody>
          <a:bodyPr lIns="100821" tIns="49526" rIns="100821" bIns="49526">
            <a:spAutoFit/>
          </a:bodyPr>
          <a:lstStyle/>
          <a:p>
            <a:pPr algn="ctr" defTabSz="1019175">
              <a:spcBef>
                <a:spcPct val="50000"/>
              </a:spcBef>
              <a:defRPr/>
            </a:pPr>
            <a:r>
              <a:rPr lang="en-US" sz="3200" b="1" dirty="0">
                <a:ln>
                  <a:solidFill>
                    <a:srgbClr val="FF0000"/>
                  </a:solidFill>
                </a:ln>
                <a:solidFill>
                  <a:schemeClr val="hlink"/>
                </a:solidFill>
                <a:latin typeface="Kruti Dev 010" pitchFamily="2" charset="0"/>
                <a:ea typeface="ＭＳ Ｐゴシック" pitchFamily="34" charset="-128"/>
                <a:cs typeface="+mn-cs"/>
              </a:rPr>
              <a:t>bfrgkl</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withEffect">
                                  <p:stCondLst>
                                    <p:cond delay="0"/>
                                  </p:stCondLst>
                                  <p:childTnLst>
                                    <p:set>
                                      <p:cBhvr>
                                        <p:cTn id="6" dur="1" fill="hold">
                                          <p:stCondLst>
                                            <p:cond delay="0"/>
                                          </p:stCondLst>
                                        </p:cTn>
                                        <p:tgtEl>
                                          <p:spTgt spid="326711"/>
                                        </p:tgtEl>
                                        <p:attrNameLst>
                                          <p:attrName>style.visibility</p:attrName>
                                        </p:attrNameLst>
                                      </p:cBhvr>
                                      <p:to>
                                        <p:strVal val="visible"/>
                                      </p:to>
                                    </p:set>
                                    <p:anim calcmode="lin" valueType="num">
                                      <p:cBhvr>
                                        <p:cTn id="7" dur="500" fill="hold"/>
                                        <p:tgtEl>
                                          <p:spTgt spid="326711"/>
                                        </p:tgtEl>
                                        <p:attrNameLst>
                                          <p:attrName>ppt_w</p:attrName>
                                        </p:attrNameLst>
                                      </p:cBhvr>
                                      <p:tavLst>
                                        <p:tav tm="0">
                                          <p:val>
                                            <p:fltVal val="0"/>
                                          </p:val>
                                        </p:tav>
                                        <p:tav tm="100000">
                                          <p:val>
                                            <p:strVal val="#ppt_w"/>
                                          </p:val>
                                        </p:tav>
                                      </p:tavLst>
                                    </p:anim>
                                    <p:anim calcmode="lin" valueType="num">
                                      <p:cBhvr>
                                        <p:cTn id="8" dur="500" fill="hold"/>
                                        <p:tgtEl>
                                          <p:spTgt spid="326711"/>
                                        </p:tgtEl>
                                        <p:attrNameLst>
                                          <p:attrName>ppt_h</p:attrName>
                                        </p:attrNameLst>
                                      </p:cBhvr>
                                      <p:tavLst>
                                        <p:tav tm="0">
                                          <p:val>
                                            <p:fltVal val="0"/>
                                          </p:val>
                                        </p:tav>
                                        <p:tav tm="100000">
                                          <p:val>
                                            <p:strVal val="#ppt_h"/>
                                          </p:val>
                                        </p:tav>
                                      </p:tavLst>
                                    </p:anim>
                                    <p:anim calcmode="lin" valueType="num">
                                      <p:cBhvr>
                                        <p:cTn id="9" dur="500" fill="hold"/>
                                        <p:tgtEl>
                                          <p:spTgt spid="326711"/>
                                        </p:tgtEl>
                                        <p:attrNameLst>
                                          <p:attrName>ppt_x</p:attrName>
                                        </p:attrNameLst>
                                      </p:cBhvr>
                                      <p:tavLst>
                                        <p:tav tm="0">
                                          <p:val>
                                            <p:fltVal val="0.5"/>
                                          </p:val>
                                        </p:tav>
                                        <p:tav tm="100000">
                                          <p:val>
                                            <p:strVal val="#ppt_x"/>
                                          </p:val>
                                        </p:tav>
                                      </p:tavLst>
                                    </p:anim>
                                    <p:anim calcmode="lin" valueType="num">
                                      <p:cBhvr>
                                        <p:cTn id="10" dur="500" fill="hold"/>
                                        <p:tgtEl>
                                          <p:spTgt spid="32671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671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ext Box 90"/>
          <p:cNvSpPr txBox="1">
            <a:spLocks noChangeArrowheads="1"/>
          </p:cNvSpPr>
          <p:nvPr/>
        </p:nvSpPr>
        <p:spPr bwMode="auto">
          <a:xfrm>
            <a:off x="9078913" y="7467600"/>
            <a:ext cx="2397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latin typeface="Kruti Dev 010" charset="0"/>
              </a:rPr>
              <a:t> </a:t>
            </a:r>
          </a:p>
        </p:txBody>
      </p:sp>
      <p:sp>
        <p:nvSpPr>
          <p:cNvPr id="82" name="Rectangle 43"/>
          <p:cNvSpPr>
            <a:spLocks noChangeArrowheads="1"/>
          </p:cNvSpPr>
          <p:nvPr/>
        </p:nvSpPr>
        <p:spPr bwMode="auto">
          <a:xfrm>
            <a:off x="2339975" y="5932488"/>
            <a:ext cx="525463" cy="430212"/>
          </a:xfrm>
          <a:prstGeom prst="rect">
            <a:avLst/>
          </a:prstGeom>
          <a:noFill/>
          <a:ln w="9525">
            <a:noFill/>
            <a:miter lim="800000"/>
            <a:headEnd/>
            <a:tailEnd/>
          </a:ln>
        </p:spPr>
        <p:txBody>
          <a:bodyPr wrap="none" lIns="0" tIns="0" rIns="0" bIns="0">
            <a:spAutoFit/>
          </a:bodyPr>
          <a:lstStyle/>
          <a:p>
            <a:pPr algn="l">
              <a:defRPr/>
            </a:pPr>
            <a:r>
              <a:rPr lang="en-US" sz="2800" b="1" dirty="0">
                <a:latin typeface="Kruti Dev 010" pitchFamily="2" charset="0"/>
                <a:ea typeface="+mn-ea"/>
                <a:cs typeface="+mn-cs"/>
              </a:rPr>
              <a:t>,tzk</a:t>
            </a:r>
          </a:p>
        </p:txBody>
      </p:sp>
      <p:sp>
        <p:nvSpPr>
          <p:cNvPr id="83971" name="Line 2"/>
          <p:cNvSpPr>
            <a:spLocks noChangeShapeType="1"/>
          </p:cNvSpPr>
          <p:nvPr/>
        </p:nvSpPr>
        <p:spPr bwMode="auto">
          <a:xfrm flipV="1">
            <a:off x="4038600" y="7037388"/>
            <a:ext cx="284163" cy="12700"/>
          </a:xfrm>
          <a:prstGeom prst="line">
            <a:avLst/>
          </a:prstGeom>
          <a:noFill/>
          <a:ln w="793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3972" name="Line 3"/>
          <p:cNvSpPr>
            <a:spLocks noChangeShapeType="1"/>
          </p:cNvSpPr>
          <p:nvPr/>
        </p:nvSpPr>
        <p:spPr bwMode="auto">
          <a:xfrm>
            <a:off x="3232150" y="4732338"/>
            <a:ext cx="752475" cy="1587"/>
          </a:xfrm>
          <a:prstGeom prst="line">
            <a:avLst/>
          </a:prstGeom>
          <a:noFill/>
          <a:ln w="793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3973" name="Line 4"/>
          <p:cNvSpPr>
            <a:spLocks noChangeShapeType="1"/>
          </p:cNvSpPr>
          <p:nvPr/>
        </p:nvSpPr>
        <p:spPr bwMode="auto">
          <a:xfrm flipV="1">
            <a:off x="1454150" y="7329488"/>
            <a:ext cx="2590800" cy="1587"/>
          </a:xfrm>
          <a:prstGeom prst="line">
            <a:avLst/>
          </a:prstGeom>
          <a:noFill/>
          <a:ln w="793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3974" name="Line 5"/>
          <p:cNvSpPr>
            <a:spLocks noChangeShapeType="1"/>
          </p:cNvSpPr>
          <p:nvPr/>
        </p:nvSpPr>
        <p:spPr bwMode="auto">
          <a:xfrm flipV="1">
            <a:off x="1444625" y="338138"/>
            <a:ext cx="1588" cy="7034212"/>
          </a:xfrm>
          <a:prstGeom prst="line">
            <a:avLst/>
          </a:prstGeom>
          <a:noFill/>
          <a:ln w="793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3975" name="Line 6"/>
          <p:cNvSpPr>
            <a:spLocks noChangeShapeType="1"/>
          </p:cNvSpPr>
          <p:nvPr/>
        </p:nvSpPr>
        <p:spPr bwMode="auto">
          <a:xfrm>
            <a:off x="1409700" y="360363"/>
            <a:ext cx="2566988" cy="1587"/>
          </a:xfrm>
          <a:prstGeom prst="line">
            <a:avLst/>
          </a:prstGeom>
          <a:noFill/>
          <a:ln w="793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3976" name="Line 7"/>
          <p:cNvSpPr>
            <a:spLocks noChangeShapeType="1"/>
          </p:cNvSpPr>
          <p:nvPr/>
        </p:nvSpPr>
        <p:spPr bwMode="auto">
          <a:xfrm flipH="1" flipV="1">
            <a:off x="3948113" y="338138"/>
            <a:ext cx="1587" cy="4386262"/>
          </a:xfrm>
          <a:prstGeom prst="line">
            <a:avLst/>
          </a:prstGeom>
          <a:noFill/>
          <a:ln w="793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3977" name="Freeform 8"/>
          <p:cNvSpPr>
            <a:spLocks/>
          </p:cNvSpPr>
          <p:nvPr/>
        </p:nvSpPr>
        <p:spPr bwMode="auto">
          <a:xfrm>
            <a:off x="3200400" y="4752975"/>
            <a:ext cx="738188" cy="2452688"/>
          </a:xfrm>
          <a:custGeom>
            <a:avLst/>
            <a:gdLst>
              <a:gd name="T0" fmla="*/ 2147483647 w 465"/>
              <a:gd name="T1" fmla="*/ 0 h 1561"/>
              <a:gd name="T2" fmla="*/ 2147483647 w 465"/>
              <a:gd name="T3" fmla="*/ 2147483647 h 1561"/>
              <a:gd name="T4" fmla="*/ 2147483647 w 465"/>
              <a:gd name="T5" fmla="*/ 2147483647 h 1561"/>
              <a:gd name="T6" fmla="*/ 0 w 465"/>
              <a:gd name="T7" fmla="*/ 2147483647 h 1561"/>
              <a:gd name="T8" fmla="*/ 2147483647 w 465"/>
              <a:gd name="T9" fmla="*/ 0 h 1561"/>
              <a:gd name="T10" fmla="*/ 0 60000 65536"/>
              <a:gd name="T11" fmla="*/ 0 60000 65536"/>
              <a:gd name="T12" fmla="*/ 0 60000 65536"/>
              <a:gd name="T13" fmla="*/ 0 60000 65536"/>
              <a:gd name="T14" fmla="*/ 0 60000 65536"/>
              <a:gd name="T15" fmla="*/ 0 w 465"/>
              <a:gd name="T16" fmla="*/ 0 h 1561"/>
              <a:gd name="T17" fmla="*/ 465 w 465"/>
              <a:gd name="T18" fmla="*/ 1561 h 1561"/>
            </a:gdLst>
            <a:ahLst/>
            <a:cxnLst>
              <a:cxn ang="T10">
                <a:pos x="T0" y="T1"/>
              </a:cxn>
              <a:cxn ang="T11">
                <a:pos x="T2" y="T3"/>
              </a:cxn>
              <a:cxn ang="T12">
                <a:pos x="T4" y="T5"/>
              </a:cxn>
              <a:cxn ang="T13">
                <a:pos x="T6" y="T7"/>
              </a:cxn>
              <a:cxn ang="T14">
                <a:pos x="T8" y="T9"/>
              </a:cxn>
            </a:cxnLst>
            <a:rect l="T15" t="T16" r="T17" b="T18"/>
            <a:pathLst>
              <a:path w="465" h="1561">
                <a:moveTo>
                  <a:pt x="50" y="0"/>
                </a:moveTo>
                <a:lnTo>
                  <a:pt x="465" y="1548"/>
                </a:lnTo>
                <a:lnTo>
                  <a:pt x="427" y="1561"/>
                </a:lnTo>
                <a:lnTo>
                  <a:pt x="0" y="12"/>
                </a:lnTo>
                <a:lnTo>
                  <a:pt x="5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978" name="Line 9"/>
          <p:cNvSpPr>
            <a:spLocks noChangeShapeType="1"/>
          </p:cNvSpPr>
          <p:nvPr/>
        </p:nvSpPr>
        <p:spPr bwMode="auto">
          <a:xfrm>
            <a:off x="3459163" y="4932363"/>
            <a:ext cx="798512" cy="1587"/>
          </a:xfrm>
          <a:prstGeom prst="line">
            <a:avLst/>
          </a:prstGeom>
          <a:noFill/>
          <a:ln w="793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3979" name="Line 10"/>
          <p:cNvSpPr>
            <a:spLocks noChangeShapeType="1"/>
          </p:cNvSpPr>
          <p:nvPr/>
        </p:nvSpPr>
        <p:spPr bwMode="auto">
          <a:xfrm flipV="1">
            <a:off x="1825625" y="352425"/>
            <a:ext cx="1588" cy="6988175"/>
          </a:xfrm>
          <a:prstGeom prst="line">
            <a:avLst/>
          </a:prstGeom>
          <a:noFill/>
          <a:ln w="793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3980" name="Freeform 11"/>
          <p:cNvSpPr>
            <a:spLocks/>
          </p:cNvSpPr>
          <p:nvPr/>
        </p:nvSpPr>
        <p:spPr bwMode="auto">
          <a:xfrm>
            <a:off x="3459163" y="4953000"/>
            <a:ext cx="638175" cy="2097088"/>
          </a:xfrm>
          <a:custGeom>
            <a:avLst/>
            <a:gdLst>
              <a:gd name="T0" fmla="*/ 2147483647 w 402"/>
              <a:gd name="T1" fmla="*/ 0 h 1321"/>
              <a:gd name="T2" fmla="*/ 2147483647 w 402"/>
              <a:gd name="T3" fmla="*/ 2147483647 h 1321"/>
              <a:gd name="T4" fmla="*/ 2147483647 w 402"/>
              <a:gd name="T5" fmla="*/ 2147483647 h 1321"/>
              <a:gd name="T6" fmla="*/ 0 w 402"/>
              <a:gd name="T7" fmla="*/ 2147483647 h 1321"/>
              <a:gd name="T8" fmla="*/ 2147483647 w 402"/>
              <a:gd name="T9" fmla="*/ 0 h 1321"/>
              <a:gd name="T10" fmla="*/ 0 60000 65536"/>
              <a:gd name="T11" fmla="*/ 0 60000 65536"/>
              <a:gd name="T12" fmla="*/ 0 60000 65536"/>
              <a:gd name="T13" fmla="*/ 0 60000 65536"/>
              <a:gd name="T14" fmla="*/ 0 60000 65536"/>
              <a:gd name="T15" fmla="*/ 0 w 402"/>
              <a:gd name="T16" fmla="*/ 0 h 1321"/>
              <a:gd name="T17" fmla="*/ 402 w 402"/>
              <a:gd name="T18" fmla="*/ 1321 h 1321"/>
            </a:gdLst>
            <a:ahLst/>
            <a:cxnLst>
              <a:cxn ang="T10">
                <a:pos x="T0" y="T1"/>
              </a:cxn>
              <a:cxn ang="T11">
                <a:pos x="T2" y="T3"/>
              </a:cxn>
              <a:cxn ang="T12">
                <a:pos x="T4" y="T5"/>
              </a:cxn>
              <a:cxn ang="T13">
                <a:pos x="T6" y="T7"/>
              </a:cxn>
              <a:cxn ang="T14">
                <a:pos x="T8" y="T9"/>
              </a:cxn>
            </a:cxnLst>
            <a:rect l="T15" t="T16" r="T17" b="T18"/>
            <a:pathLst>
              <a:path w="402" h="1321">
                <a:moveTo>
                  <a:pt x="51" y="0"/>
                </a:moveTo>
                <a:lnTo>
                  <a:pt x="402" y="1309"/>
                </a:lnTo>
                <a:lnTo>
                  <a:pt x="352" y="1321"/>
                </a:lnTo>
                <a:lnTo>
                  <a:pt x="0" y="12"/>
                </a:lnTo>
                <a:lnTo>
                  <a:pt x="5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981" name="Line 12"/>
          <p:cNvSpPr>
            <a:spLocks noChangeShapeType="1"/>
          </p:cNvSpPr>
          <p:nvPr/>
        </p:nvSpPr>
        <p:spPr bwMode="auto">
          <a:xfrm>
            <a:off x="3894138" y="7170738"/>
            <a:ext cx="192087" cy="1587"/>
          </a:xfrm>
          <a:prstGeom prst="line">
            <a:avLst/>
          </a:prstGeom>
          <a:noFill/>
          <a:ln w="793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3982" name="Line 13"/>
          <p:cNvSpPr>
            <a:spLocks noChangeShapeType="1"/>
          </p:cNvSpPr>
          <p:nvPr/>
        </p:nvSpPr>
        <p:spPr bwMode="auto">
          <a:xfrm flipV="1">
            <a:off x="4044950" y="7180263"/>
            <a:ext cx="1588" cy="188912"/>
          </a:xfrm>
          <a:prstGeom prst="line">
            <a:avLst/>
          </a:prstGeom>
          <a:noFill/>
          <a:ln w="793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3983" name="Line 14"/>
          <p:cNvSpPr>
            <a:spLocks noChangeShapeType="1"/>
          </p:cNvSpPr>
          <p:nvPr/>
        </p:nvSpPr>
        <p:spPr bwMode="auto">
          <a:xfrm>
            <a:off x="3949700" y="3638550"/>
            <a:ext cx="0" cy="100330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3984" name="Line 15"/>
          <p:cNvSpPr>
            <a:spLocks noChangeShapeType="1"/>
          </p:cNvSpPr>
          <p:nvPr/>
        </p:nvSpPr>
        <p:spPr bwMode="auto">
          <a:xfrm>
            <a:off x="3200400" y="4730750"/>
            <a:ext cx="330200"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3985" name="Rectangle 16"/>
          <p:cNvSpPr>
            <a:spLocks noChangeArrowheads="1"/>
          </p:cNvSpPr>
          <p:nvPr/>
        </p:nvSpPr>
        <p:spPr bwMode="auto">
          <a:xfrm>
            <a:off x="2532063" y="2266950"/>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83986" name="Line 17"/>
          <p:cNvSpPr>
            <a:spLocks noChangeShapeType="1"/>
          </p:cNvSpPr>
          <p:nvPr/>
        </p:nvSpPr>
        <p:spPr bwMode="auto">
          <a:xfrm>
            <a:off x="2044700" y="836613"/>
            <a:ext cx="1773238" cy="1587"/>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3987" name="Line 18"/>
          <p:cNvSpPr>
            <a:spLocks noChangeShapeType="1"/>
          </p:cNvSpPr>
          <p:nvPr/>
        </p:nvSpPr>
        <p:spPr bwMode="auto">
          <a:xfrm>
            <a:off x="2044700" y="2214563"/>
            <a:ext cx="1773238" cy="1587"/>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3988" name="Line 19"/>
          <p:cNvSpPr>
            <a:spLocks noChangeShapeType="1"/>
          </p:cNvSpPr>
          <p:nvPr/>
        </p:nvSpPr>
        <p:spPr bwMode="auto">
          <a:xfrm>
            <a:off x="2044700" y="2633663"/>
            <a:ext cx="1733550" cy="1587"/>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3989" name="Line 20"/>
          <p:cNvSpPr>
            <a:spLocks noChangeShapeType="1"/>
          </p:cNvSpPr>
          <p:nvPr/>
        </p:nvSpPr>
        <p:spPr bwMode="auto">
          <a:xfrm>
            <a:off x="1984375" y="7110413"/>
            <a:ext cx="1654175" cy="1587"/>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3990" name="Line 21"/>
          <p:cNvSpPr>
            <a:spLocks noChangeShapeType="1"/>
          </p:cNvSpPr>
          <p:nvPr/>
        </p:nvSpPr>
        <p:spPr bwMode="auto">
          <a:xfrm>
            <a:off x="2005013" y="6710363"/>
            <a:ext cx="1535112" cy="1587"/>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3991" name="Line 23"/>
          <p:cNvSpPr>
            <a:spLocks noChangeShapeType="1"/>
          </p:cNvSpPr>
          <p:nvPr/>
        </p:nvSpPr>
        <p:spPr bwMode="auto">
          <a:xfrm>
            <a:off x="2024063" y="5872163"/>
            <a:ext cx="1236662" cy="1587"/>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3992" name="Line 24"/>
          <p:cNvSpPr>
            <a:spLocks noChangeShapeType="1"/>
          </p:cNvSpPr>
          <p:nvPr/>
        </p:nvSpPr>
        <p:spPr bwMode="auto">
          <a:xfrm>
            <a:off x="2044700" y="5511800"/>
            <a:ext cx="1216025" cy="1588"/>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3993" name="Line 25"/>
          <p:cNvSpPr>
            <a:spLocks noChangeShapeType="1"/>
          </p:cNvSpPr>
          <p:nvPr/>
        </p:nvSpPr>
        <p:spPr bwMode="auto">
          <a:xfrm>
            <a:off x="2063750" y="5011738"/>
            <a:ext cx="1117600" cy="1587"/>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3994" name="Line 26"/>
          <p:cNvSpPr>
            <a:spLocks noChangeShapeType="1"/>
          </p:cNvSpPr>
          <p:nvPr/>
        </p:nvSpPr>
        <p:spPr bwMode="auto">
          <a:xfrm>
            <a:off x="2063750" y="4532313"/>
            <a:ext cx="1376363" cy="1587"/>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3995" name="Line 27"/>
          <p:cNvSpPr>
            <a:spLocks noChangeShapeType="1"/>
          </p:cNvSpPr>
          <p:nvPr/>
        </p:nvSpPr>
        <p:spPr bwMode="auto">
          <a:xfrm>
            <a:off x="2044700" y="4213225"/>
            <a:ext cx="1414463" cy="1588"/>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3996" name="Line 28"/>
          <p:cNvSpPr>
            <a:spLocks noChangeShapeType="1"/>
          </p:cNvSpPr>
          <p:nvPr/>
        </p:nvSpPr>
        <p:spPr bwMode="auto">
          <a:xfrm>
            <a:off x="2063750" y="3673475"/>
            <a:ext cx="1774825" cy="1588"/>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3997" name="Rectangle 29"/>
          <p:cNvSpPr>
            <a:spLocks noChangeArrowheads="1"/>
          </p:cNvSpPr>
          <p:nvPr/>
        </p:nvSpPr>
        <p:spPr bwMode="auto">
          <a:xfrm>
            <a:off x="1903413" y="3465513"/>
            <a:ext cx="3016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400" b="1">
                <a:solidFill>
                  <a:srgbClr val="000000"/>
                </a:solidFill>
                <a:latin typeface="Kruti Dev 010" charset="0"/>
              </a:rPr>
              <a:t>¼,l½</a:t>
            </a:r>
            <a:endParaRPr lang="en-US" sz="1400">
              <a:latin typeface="Kruti Dev 010" charset="0"/>
            </a:endParaRPr>
          </a:p>
        </p:txBody>
      </p:sp>
      <p:sp>
        <p:nvSpPr>
          <p:cNvPr id="83998" name="Rectangle 30"/>
          <p:cNvSpPr>
            <a:spLocks noChangeArrowheads="1"/>
          </p:cNvSpPr>
          <p:nvPr/>
        </p:nvSpPr>
        <p:spPr bwMode="auto">
          <a:xfrm>
            <a:off x="1912938" y="4316413"/>
            <a:ext cx="3016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400" b="1">
                <a:solidFill>
                  <a:srgbClr val="000000"/>
                </a:solidFill>
                <a:latin typeface="Kruti Dev 010" charset="0"/>
              </a:rPr>
              <a:t>¼,l½</a:t>
            </a:r>
          </a:p>
        </p:txBody>
      </p:sp>
      <p:sp>
        <p:nvSpPr>
          <p:cNvPr id="83999" name="Rectangle 31"/>
          <p:cNvSpPr>
            <a:spLocks noChangeArrowheads="1"/>
          </p:cNvSpPr>
          <p:nvPr/>
        </p:nvSpPr>
        <p:spPr bwMode="auto">
          <a:xfrm>
            <a:off x="1900238" y="4786313"/>
            <a:ext cx="70643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400" b="1">
                <a:solidFill>
                  <a:srgbClr val="000000"/>
                </a:solidFill>
                <a:latin typeface="Kruti Dev 010" charset="0"/>
              </a:rPr>
              <a:t>¼lh MCY;w-½</a:t>
            </a:r>
          </a:p>
        </p:txBody>
      </p:sp>
      <p:sp>
        <p:nvSpPr>
          <p:cNvPr id="84000" name="Rectangle 32"/>
          <p:cNvSpPr>
            <a:spLocks noChangeArrowheads="1"/>
          </p:cNvSpPr>
          <p:nvPr/>
        </p:nvSpPr>
        <p:spPr bwMode="auto">
          <a:xfrm>
            <a:off x="1816100" y="3990975"/>
            <a:ext cx="7080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l"/>
            <a:r>
              <a:rPr lang="en-US" sz="1400" b="1">
                <a:solidFill>
                  <a:srgbClr val="000000"/>
                </a:solidFill>
                <a:latin typeface="Kruti Dev 010" charset="0"/>
              </a:rPr>
              <a:t>¼Mh½</a:t>
            </a:r>
          </a:p>
        </p:txBody>
      </p:sp>
      <p:sp>
        <p:nvSpPr>
          <p:cNvPr id="84001" name="Rectangle 33"/>
          <p:cNvSpPr>
            <a:spLocks noChangeArrowheads="1"/>
          </p:cNvSpPr>
          <p:nvPr/>
        </p:nvSpPr>
        <p:spPr bwMode="auto">
          <a:xfrm>
            <a:off x="3429000" y="4048125"/>
            <a:ext cx="2603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3800" b="1">
                <a:solidFill>
                  <a:srgbClr val="000000"/>
                </a:solidFill>
                <a:latin typeface="Kruti Dev 010" charset="0"/>
              </a:rPr>
              <a:t>}</a:t>
            </a:r>
            <a:endParaRPr lang="en-US" sz="1400">
              <a:latin typeface="Kruti Dev 010" charset="0"/>
            </a:endParaRPr>
          </a:p>
        </p:txBody>
      </p:sp>
      <p:sp>
        <p:nvSpPr>
          <p:cNvPr id="84002" name="AutoShape 34"/>
          <p:cNvSpPr>
            <a:spLocks noChangeArrowheads="1"/>
          </p:cNvSpPr>
          <p:nvPr/>
        </p:nvSpPr>
        <p:spPr bwMode="auto">
          <a:xfrm rot="16200000" flipH="1">
            <a:off x="2538413" y="4919662"/>
            <a:ext cx="241300" cy="479425"/>
          </a:xfrm>
          <a:prstGeom prst="rightArrow">
            <a:avLst>
              <a:gd name="adj1" fmla="val 50000"/>
              <a:gd name="adj2" fmla="val 50005"/>
            </a:avLst>
          </a:prstGeom>
          <a:solidFill>
            <a:schemeClr val="tx2"/>
          </a:solidFill>
          <a:ln w="12700">
            <a:solidFill>
              <a:schemeClr val="tx1"/>
            </a:solidFill>
            <a:miter lim="800000"/>
            <a:headEnd/>
            <a:tailEnd/>
          </a:ln>
        </p:spPr>
        <p:txBody>
          <a:bodyPr wrap="none" anchor="ctr"/>
          <a:lstStyle/>
          <a:p>
            <a:endParaRPr lang="en-US">
              <a:latin typeface="Kruti Dev 010" charset="0"/>
            </a:endParaRPr>
          </a:p>
        </p:txBody>
      </p:sp>
      <p:grpSp>
        <p:nvGrpSpPr>
          <p:cNvPr id="84003" name="Group 152"/>
          <p:cNvGrpSpPr>
            <a:grpSpLocks/>
          </p:cNvGrpSpPr>
          <p:nvPr/>
        </p:nvGrpSpPr>
        <p:grpSpPr bwMode="auto">
          <a:xfrm>
            <a:off x="2144713" y="5137150"/>
            <a:ext cx="1566862" cy="803275"/>
            <a:chOff x="1351" y="3236"/>
            <a:chExt cx="987" cy="506"/>
          </a:xfrm>
        </p:grpSpPr>
        <p:sp>
          <p:nvSpPr>
            <p:cNvPr id="119" name="Rectangle 41"/>
            <p:cNvSpPr>
              <a:spLocks noChangeArrowheads="1"/>
            </p:cNvSpPr>
            <p:nvPr/>
          </p:nvSpPr>
          <p:spPr bwMode="auto">
            <a:xfrm>
              <a:off x="1367" y="3236"/>
              <a:ext cx="971" cy="269"/>
            </a:xfrm>
            <a:prstGeom prst="rect">
              <a:avLst/>
            </a:prstGeom>
            <a:noFill/>
            <a:ln>
              <a:noFill/>
            </a:ln>
            <a:effectLst>
              <a:outerShdw blurRad="63500" dist="46662" dir="3284183"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l">
                <a:defRPr/>
              </a:pPr>
              <a:r>
                <a:rPr lang="en-US" sz="2800" b="1">
                  <a:latin typeface="Kruti Dev 010" charset="0"/>
                </a:rPr>
                <a:t>ƒ bfrgkl</a:t>
              </a:r>
            </a:p>
          </p:txBody>
        </p:sp>
        <p:sp>
          <p:nvSpPr>
            <p:cNvPr id="120" name="Rectangle 42"/>
            <p:cNvSpPr>
              <a:spLocks noChangeArrowheads="1"/>
            </p:cNvSpPr>
            <p:nvPr/>
          </p:nvSpPr>
          <p:spPr bwMode="auto">
            <a:xfrm>
              <a:off x="1351" y="3471"/>
              <a:ext cx="803" cy="271"/>
            </a:xfrm>
            <a:prstGeom prst="rect">
              <a:avLst/>
            </a:prstGeom>
            <a:noFill/>
            <a:ln>
              <a:noFill/>
            </a:ln>
            <a:effectLst>
              <a:outerShdw blurRad="63500" dist="46662" dir="3284183"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defRPr/>
              </a:pPr>
              <a:r>
                <a:rPr lang="en-US" sz="2800" b="1">
                  <a:latin typeface="Kruti Dev 010" charset="0"/>
                </a:rPr>
                <a:t>„ bfrgkl</a:t>
              </a:r>
            </a:p>
          </p:txBody>
        </p:sp>
      </p:grpSp>
      <p:sp>
        <p:nvSpPr>
          <p:cNvPr id="84004" name="Rectangle 61"/>
          <p:cNvSpPr>
            <a:spLocks noChangeArrowheads="1"/>
          </p:cNvSpPr>
          <p:nvPr/>
        </p:nvSpPr>
        <p:spPr bwMode="auto">
          <a:xfrm>
            <a:off x="1808163" y="5091113"/>
            <a:ext cx="130175"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5600">
                <a:solidFill>
                  <a:srgbClr val="000000"/>
                </a:solidFill>
                <a:latin typeface="Kruti Dev 010" charset="0"/>
              </a:rPr>
              <a:t>(</a:t>
            </a:r>
            <a:endParaRPr lang="en-US" sz="2400">
              <a:latin typeface="Kruti Dev 010" charset="0"/>
            </a:endParaRPr>
          </a:p>
        </p:txBody>
      </p:sp>
      <p:sp>
        <p:nvSpPr>
          <p:cNvPr id="84005" name="Rectangle 62"/>
          <p:cNvSpPr>
            <a:spLocks noChangeArrowheads="1"/>
          </p:cNvSpPr>
          <p:nvPr/>
        </p:nvSpPr>
        <p:spPr bwMode="auto">
          <a:xfrm>
            <a:off x="3241675" y="5081588"/>
            <a:ext cx="449263"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5600">
                <a:solidFill>
                  <a:srgbClr val="000000"/>
                </a:solidFill>
                <a:latin typeface="Kruti Dev 010" charset="0"/>
              </a:rPr>
              <a:t>)</a:t>
            </a:r>
            <a:endParaRPr lang="en-US" sz="2400">
              <a:latin typeface="Kruti Dev 010" charset="0"/>
            </a:endParaRPr>
          </a:p>
        </p:txBody>
      </p:sp>
      <p:sp>
        <p:nvSpPr>
          <p:cNvPr id="84006" name="Rectangle 63"/>
          <p:cNvSpPr>
            <a:spLocks noChangeArrowheads="1"/>
          </p:cNvSpPr>
          <p:nvPr/>
        </p:nvSpPr>
        <p:spPr bwMode="auto">
          <a:xfrm>
            <a:off x="4979988" y="1119188"/>
            <a:ext cx="4708525" cy="61499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Kruti Dev 010" charset="0"/>
            </a:endParaRPr>
          </a:p>
        </p:txBody>
      </p:sp>
      <p:pic>
        <p:nvPicPr>
          <p:cNvPr id="84007" name="Picture 64"/>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967288" y="404813"/>
            <a:ext cx="4738687" cy="691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008" name="Rectangle 65"/>
          <p:cNvSpPr>
            <a:spLocks noChangeArrowheads="1"/>
          </p:cNvSpPr>
          <p:nvPr/>
        </p:nvSpPr>
        <p:spPr bwMode="auto">
          <a:xfrm>
            <a:off x="4968875" y="404813"/>
            <a:ext cx="4706938" cy="6875462"/>
          </a:xfrm>
          <a:prstGeom prst="rect">
            <a:avLst/>
          </a:prstGeom>
          <a:solidFill>
            <a:schemeClr val="tx1">
              <a:alpha val="50195"/>
            </a:schemeClr>
          </a:solidFill>
          <a:ln w="12700">
            <a:solidFill>
              <a:schemeClr val="tx1"/>
            </a:solidFill>
            <a:miter lim="800000"/>
            <a:headEnd/>
            <a:tailEnd/>
          </a:ln>
        </p:spPr>
        <p:txBody>
          <a:bodyPr wrap="none" anchor="ctr"/>
          <a:lstStyle/>
          <a:p>
            <a:endParaRPr lang="en-US">
              <a:latin typeface="Kruti Dev 010" charset="0"/>
            </a:endParaRPr>
          </a:p>
        </p:txBody>
      </p:sp>
      <p:sp>
        <p:nvSpPr>
          <p:cNvPr id="84009" name="Rectangle 66"/>
          <p:cNvSpPr>
            <a:spLocks noChangeArrowheads="1"/>
          </p:cNvSpPr>
          <p:nvPr/>
        </p:nvSpPr>
        <p:spPr bwMode="auto">
          <a:xfrm>
            <a:off x="5011738" y="433388"/>
            <a:ext cx="4694237" cy="6821487"/>
          </a:xfrm>
          <a:prstGeom prst="rect">
            <a:avLst/>
          </a:prstGeom>
          <a:noFill/>
          <a:ln w="133350">
            <a:solidFill>
              <a:srgbClr val="1822CD"/>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Kruti Dev 010" charset="0"/>
            </a:endParaRPr>
          </a:p>
        </p:txBody>
      </p:sp>
      <p:sp>
        <p:nvSpPr>
          <p:cNvPr id="84010" name="Rectangle 68"/>
          <p:cNvSpPr>
            <a:spLocks noChangeArrowheads="1"/>
          </p:cNvSpPr>
          <p:nvPr/>
        </p:nvSpPr>
        <p:spPr bwMode="auto">
          <a:xfrm>
            <a:off x="2252663" y="3279775"/>
            <a:ext cx="1135062"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2800" b="1">
                <a:solidFill>
                  <a:srgbClr val="000000"/>
                </a:solidFill>
                <a:latin typeface="Kruti Dev 010" charset="0"/>
              </a:rPr>
              <a:t>ƒ </a:t>
            </a:r>
            <a:r>
              <a:rPr lang="ja-JP" altLang="en-US" sz="2800" b="1">
                <a:solidFill>
                  <a:srgbClr val="000000"/>
                </a:solidFill>
                <a:latin typeface="Kruti Dev 010" charset="0"/>
              </a:rPr>
              <a:t>’</a:t>
            </a:r>
            <a:r>
              <a:rPr lang="en-US" altLang="ja-JP" sz="2800" b="1">
                <a:solidFill>
                  <a:srgbClr val="000000"/>
                </a:solidFill>
                <a:latin typeface="Kruti Dev 010" charset="0"/>
              </a:rPr>
              <a:t>kew,y</a:t>
            </a:r>
            <a:endParaRPr lang="en-US" sz="2800" b="1">
              <a:solidFill>
                <a:srgbClr val="000000"/>
              </a:solidFill>
              <a:latin typeface="Kruti Dev 010" charset="0"/>
            </a:endParaRPr>
          </a:p>
        </p:txBody>
      </p:sp>
      <p:sp>
        <p:nvSpPr>
          <p:cNvPr id="84011" name="Rectangle 69"/>
          <p:cNvSpPr>
            <a:spLocks noChangeArrowheads="1"/>
          </p:cNvSpPr>
          <p:nvPr/>
        </p:nvSpPr>
        <p:spPr bwMode="auto">
          <a:xfrm>
            <a:off x="2263775" y="3787775"/>
            <a:ext cx="83502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2800" b="1">
                <a:solidFill>
                  <a:srgbClr val="000000"/>
                </a:solidFill>
                <a:latin typeface="Kruti Dev 010" charset="0"/>
              </a:rPr>
              <a:t>„ </a:t>
            </a:r>
            <a:r>
              <a:rPr lang="ja-JP" altLang="en-US" sz="2800" b="1">
                <a:solidFill>
                  <a:srgbClr val="000000"/>
                </a:solidFill>
                <a:latin typeface="Kruti Dev 010" charset="0"/>
              </a:rPr>
              <a:t>’</a:t>
            </a:r>
            <a:r>
              <a:rPr lang="en-US" altLang="ja-JP" sz="2800" b="1">
                <a:solidFill>
                  <a:srgbClr val="000000"/>
                </a:solidFill>
                <a:latin typeface="Kruti Dev 010" charset="0"/>
              </a:rPr>
              <a:t>kew-</a:t>
            </a:r>
            <a:endParaRPr lang="en-US" sz="2800" b="1">
              <a:solidFill>
                <a:srgbClr val="000000"/>
              </a:solidFill>
              <a:latin typeface="Kruti Dev 010" charset="0"/>
            </a:endParaRPr>
          </a:p>
        </p:txBody>
      </p:sp>
      <p:sp>
        <p:nvSpPr>
          <p:cNvPr id="84012" name="Rectangle 70"/>
          <p:cNvSpPr>
            <a:spLocks noChangeArrowheads="1"/>
          </p:cNvSpPr>
          <p:nvPr/>
        </p:nvSpPr>
        <p:spPr bwMode="auto">
          <a:xfrm>
            <a:off x="2441575" y="4573588"/>
            <a:ext cx="10810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pPr algn="l"/>
            <a:r>
              <a:rPr lang="en-US" sz="2800" b="1">
                <a:solidFill>
                  <a:srgbClr val="000000"/>
                </a:solidFill>
                <a:latin typeface="Kruti Dev 010" charset="0"/>
              </a:rPr>
              <a:t>„ jktk</a:t>
            </a:r>
          </a:p>
        </p:txBody>
      </p:sp>
      <p:sp>
        <p:nvSpPr>
          <p:cNvPr id="84013" name="Rectangle 71"/>
          <p:cNvSpPr>
            <a:spLocks noChangeArrowheads="1"/>
          </p:cNvSpPr>
          <p:nvPr/>
        </p:nvSpPr>
        <p:spPr bwMode="auto">
          <a:xfrm>
            <a:off x="2203450" y="4103688"/>
            <a:ext cx="10509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pPr algn="l"/>
            <a:r>
              <a:rPr lang="en-US" sz="2800" b="1">
                <a:solidFill>
                  <a:srgbClr val="000000"/>
                </a:solidFill>
                <a:latin typeface="Kruti Dev 010" charset="0"/>
              </a:rPr>
              <a:t>ƒ jktk</a:t>
            </a:r>
          </a:p>
        </p:txBody>
      </p:sp>
      <p:sp>
        <p:nvSpPr>
          <p:cNvPr id="84014" name="Rectangle 86"/>
          <p:cNvSpPr>
            <a:spLocks noChangeArrowheads="1"/>
          </p:cNvSpPr>
          <p:nvPr/>
        </p:nvSpPr>
        <p:spPr bwMode="auto">
          <a:xfrm>
            <a:off x="2243138" y="468313"/>
            <a:ext cx="735012"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2800" b="1">
                <a:solidFill>
                  <a:srgbClr val="000000"/>
                </a:solidFill>
                <a:latin typeface="Kruti Dev 010" charset="0"/>
              </a:rPr>
              <a:t>;gks</a:t>
            </a:r>
            <a:r>
              <a:rPr lang="ja-JP" altLang="en-US" sz="2800" b="1">
                <a:solidFill>
                  <a:srgbClr val="000000"/>
                </a:solidFill>
                <a:latin typeface="Kruti Dev 010" charset="0"/>
              </a:rPr>
              <a:t>’</a:t>
            </a:r>
            <a:r>
              <a:rPr lang="en-US" altLang="ja-JP" sz="2800" b="1">
                <a:solidFill>
                  <a:srgbClr val="000000"/>
                </a:solidFill>
                <a:latin typeface="Kruti Dev 010" charset="0"/>
              </a:rPr>
              <a:t>kq</a:t>
            </a:r>
            <a:endParaRPr lang="en-US" sz="2800">
              <a:latin typeface="Kruti Dev 010" charset="0"/>
            </a:endParaRPr>
          </a:p>
        </p:txBody>
      </p:sp>
      <p:sp>
        <p:nvSpPr>
          <p:cNvPr id="84015" name="Rectangle 87"/>
          <p:cNvSpPr>
            <a:spLocks noChangeArrowheads="1"/>
          </p:cNvSpPr>
          <p:nvPr/>
        </p:nvSpPr>
        <p:spPr bwMode="auto">
          <a:xfrm>
            <a:off x="2217738" y="1835150"/>
            <a:ext cx="100012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2800" b="1">
                <a:solidFill>
                  <a:srgbClr val="000000"/>
                </a:solidFill>
                <a:latin typeface="Kruti Dev 010" charset="0"/>
              </a:rPr>
              <a:t>U;kf;;ksa</a:t>
            </a:r>
          </a:p>
        </p:txBody>
      </p:sp>
      <p:sp>
        <p:nvSpPr>
          <p:cNvPr id="84016" name="Rectangle 88"/>
          <p:cNvSpPr>
            <a:spLocks noChangeArrowheads="1"/>
          </p:cNvSpPr>
          <p:nvPr/>
        </p:nvSpPr>
        <p:spPr bwMode="auto">
          <a:xfrm>
            <a:off x="2403475" y="2249488"/>
            <a:ext cx="46990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2800" b="1">
                <a:solidFill>
                  <a:srgbClr val="000000"/>
                </a:solidFill>
                <a:latin typeface="Kruti Dev 010" charset="0"/>
              </a:rPr>
              <a:t>:Fk</a:t>
            </a:r>
          </a:p>
        </p:txBody>
      </p:sp>
      <p:sp>
        <p:nvSpPr>
          <p:cNvPr id="135" name="Rectangle 99"/>
          <p:cNvSpPr>
            <a:spLocks noChangeArrowheads="1"/>
          </p:cNvSpPr>
          <p:nvPr/>
        </p:nvSpPr>
        <p:spPr bwMode="auto">
          <a:xfrm>
            <a:off x="6727825" y="641350"/>
            <a:ext cx="2706688" cy="625475"/>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3200" b="1" i="1" dirty="0">
                <a:solidFill>
                  <a:srgbClr val="66FFFF"/>
                </a:solidFill>
                <a:latin typeface="Kruti Dev 010" pitchFamily="2" charset="0"/>
              </a:rPr>
              <a:t> </a:t>
            </a:r>
            <a:endParaRPr lang="en-US" sz="1400" b="1" u="sng" dirty="0">
              <a:solidFill>
                <a:srgbClr val="66FFFF"/>
              </a:solidFill>
              <a:latin typeface="Kruti Dev 010" pitchFamily="2" charset="0"/>
            </a:endParaRPr>
          </a:p>
        </p:txBody>
      </p:sp>
      <p:sp>
        <p:nvSpPr>
          <p:cNvPr id="136" name="Rectangle 110"/>
          <p:cNvSpPr>
            <a:spLocks noChangeArrowheads="1"/>
          </p:cNvSpPr>
          <p:nvPr/>
        </p:nvSpPr>
        <p:spPr bwMode="auto">
          <a:xfrm>
            <a:off x="6472238" y="555625"/>
            <a:ext cx="3101975" cy="558800"/>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2800" b="1" i="1" dirty="0">
                <a:solidFill>
                  <a:schemeClr val="bg1"/>
                </a:solidFill>
                <a:latin typeface="Kruti Dev 010" pitchFamily="2" charset="0"/>
              </a:rPr>
              <a:t> </a:t>
            </a:r>
            <a:endParaRPr lang="en-US" b="1" u="sng" dirty="0">
              <a:solidFill>
                <a:schemeClr val="bg1"/>
              </a:solidFill>
              <a:latin typeface="Kruti Dev 010" pitchFamily="2" charset="0"/>
            </a:endParaRPr>
          </a:p>
        </p:txBody>
      </p:sp>
      <p:sp>
        <p:nvSpPr>
          <p:cNvPr id="137" name="AutoShape 154"/>
          <p:cNvSpPr>
            <a:spLocks noChangeArrowheads="1"/>
          </p:cNvSpPr>
          <p:nvPr/>
        </p:nvSpPr>
        <p:spPr bwMode="auto">
          <a:xfrm>
            <a:off x="5340350" y="6034088"/>
            <a:ext cx="4025900" cy="1328737"/>
          </a:xfrm>
          <a:prstGeom prst="roundRect">
            <a:avLst>
              <a:gd name="adj" fmla="val 16667"/>
            </a:avLst>
          </a:prstGeom>
          <a:noFill/>
          <a:ln w="57150">
            <a:solidFill>
              <a:schemeClr val="bg1"/>
            </a:solidFill>
            <a:round/>
            <a:headEnd/>
            <a:tailEnd/>
          </a:ln>
          <a:effectLst>
            <a:outerShdw blurRad="63500" dist="46662" dir="3284183" algn="ctr" rotWithShape="0">
              <a:schemeClr val="tx1">
                <a:alpha val="74997"/>
              </a:schemeClr>
            </a:outerShdw>
          </a:effectLst>
          <a:extLst>
            <a:ext uri="{909E8E84-426E-40dd-AFC4-6F175D3DCCD1}">
              <a14:hiddenFill xmlns:a14="http://schemas.microsoft.com/office/drawing/2010/main">
                <a:solidFill>
                  <a:srgbClr val="FFFFFF"/>
                </a:solidFill>
              </a14:hiddenFill>
            </a:ext>
          </a:extLst>
        </p:spPr>
        <p:txBody>
          <a:bodyPr wrap="none" anchor="ctr"/>
          <a:lstStyle/>
          <a:p>
            <a:pPr>
              <a:defRPr/>
            </a:pPr>
            <a:endParaRPr lang="en-US" dirty="0">
              <a:latin typeface="Kruti Dev 010" pitchFamily="2" charset="0"/>
              <a:ea typeface="+mn-ea"/>
              <a:cs typeface="+mn-cs"/>
            </a:endParaRPr>
          </a:p>
        </p:txBody>
      </p:sp>
      <p:sp>
        <p:nvSpPr>
          <p:cNvPr id="84020" name="Text Box 156"/>
          <p:cNvSpPr txBox="1">
            <a:spLocks noChangeArrowheads="1"/>
          </p:cNvSpPr>
          <p:nvPr/>
        </p:nvSpPr>
        <p:spPr bwMode="auto">
          <a:xfrm rot="-5400000">
            <a:off x="-1208881" y="3404394"/>
            <a:ext cx="56149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2800" b="1">
                <a:latin typeface="Kruti Dev 010" charset="0"/>
              </a:rPr>
              <a:t>bfrgkl ¼ƒ„½</a:t>
            </a:r>
            <a:endParaRPr lang="en-US" sz="2800">
              <a:latin typeface="Kruti Dev 010" charset="0"/>
            </a:endParaRPr>
          </a:p>
        </p:txBody>
      </p:sp>
      <p:grpSp>
        <p:nvGrpSpPr>
          <p:cNvPr id="84021" name="Group 82"/>
          <p:cNvGrpSpPr>
            <a:grpSpLocks/>
          </p:cNvGrpSpPr>
          <p:nvPr/>
        </p:nvGrpSpPr>
        <p:grpSpPr bwMode="auto">
          <a:xfrm>
            <a:off x="3251200" y="3009900"/>
            <a:ext cx="712788" cy="1658938"/>
            <a:chOff x="6153150" y="2946400"/>
            <a:chExt cx="901700" cy="1865313"/>
          </a:xfrm>
        </p:grpSpPr>
        <p:grpSp>
          <p:nvGrpSpPr>
            <p:cNvPr id="84031" name="Group 85"/>
            <p:cNvGrpSpPr>
              <a:grpSpLocks/>
            </p:cNvGrpSpPr>
            <p:nvPr/>
          </p:nvGrpSpPr>
          <p:grpSpPr bwMode="auto">
            <a:xfrm>
              <a:off x="6153150" y="3681413"/>
              <a:ext cx="901700" cy="947736"/>
              <a:chOff x="1557" y="1007"/>
              <a:chExt cx="2105" cy="1949"/>
            </a:xfrm>
          </p:grpSpPr>
          <p:grpSp>
            <p:nvGrpSpPr>
              <p:cNvPr id="84035" name="Group 87"/>
              <p:cNvGrpSpPr>
                <a:grpSpLocks/>
              </p:cNvGrpSpPr>
              <p:nvPr/>
            </p:nvGrpSpPr>
            <p:grpSpPr bwMode="auto">
              <a:xfrm>
                <a:off x="1557" y="1209"/>
                <a:ext cx="2105" cy="1421"/>
                <a:chOff x="578" y="2316"/>
                <a:chExt cx="2105" cy="1421"/>
              </a:xfrm>
            </p:grpSpPr>
            <p:sp>
              <p:nvSpPr>
                <p:cNvPr id="84041" name="Freeform 88" descr="Cork"/>
                <p:cNvSpPr>
                  <a:spLocks/>
                </p:cNvSpPr>
                <p:nvPr/>
              </p:nvSpPr>
              <p:spPr bwMode="auto">
                <a:xfrm>
                  <a:off x="633" y="2316"/>
                  <a:ext cx="2050" cy="256"/>
                </a:xfrm>
                <a:custGeom>
                  <a:avLst/>
                  <a:gdLst>
                    <a:gd name="T0" fmla="*/ 2147483647 w 592"/>
                    <a:gd name="T1" fmla="*/ 2147483647 h 90"/>
                    <a:gd name="T2" fmla="*/ 2147483647 w 592"/>
                    <a:gd name="T3" fmla="*/ 2147483647 h 90"/>
                    <a:gd name="T4" fmla="*/ 2147483647 w 592"/>
                    <a:gd name="T5" fmla="*/ 2147483647 h 90"/>
                    <a:gd name="T6" fmla="*/ 2147483647 w 592"/>
                    <a:gd name="T7" fmla="*/ 2147483647 h 90"/>
                    <a:gd name="T8" fmla="*/ 2147483647 w 592"/>
                    <a:gd name="T9" fmla="*/ 2147483647 h 90"/>
                    <a:gd name="T10" fmla="*/ 2147483647 w 592"/>
                    <a:gd name="T11" fmla="*/ 2147483647 h 90"/>
                    <a:gd name="T12" fmla="*/ 2147483647 w 592"/>
                    <a:gd name="T13" fmla="*/ 2147483647 h 90"/>
                    <a:gd name="T14" fmla="*/ 2147483647 w 592"/>
                    <a:gd name="T15" fmla="*/ 2147483647 h 90"/>
                    <a:gd name="T16" fmla="*/ 2147483647 w 592"/>
                    <a:gd name="T17" fmla="*/ 2147483647 h 90"/>
                    <a:gd name="T18" fmla="*/ 2147483647 w 592"/>
                    <a:gd name="T19" fmla="*/ 2147483647 h 90"/>
                    <a:gd name="T20" fmla="*/ 2147483647 w 592"/>
                    <a:gd name="T21" fmla="*/ 0 h 90"/>
                    <a:gd name="T22" fmla="*/ 2147483647 w 592"/>
                    <a:gd name="T23" fmla="*/ 2147483647 h 90"/>
                    <a:gd name="T24" fmla="*/ 2147483647 w 592"/>
                    <a:gd name="T25" fmla="*/ 2147483647 h 90"/>
                    <a:gd name="T26" fmla="*/ 2147483647 w 592"/>
                    <a:gd name="T27" fmla="*/ 2147483647 h 90"/>
                    <a:gd name="T28" fmla="*/ 2147483647 w 592"/>
                    <a:gd name="T29" fmla="*/ 2147483647 h 90"/>
                    <a:gd name="T30" fmla="*/ 2147483647 w 592"/>
                    <a:gd name="T31" fmla="*/ 2147483647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2"/>
                    <a:gd name="T49" fmla="*/ 0 h 90"/>
                    <a:gd name="T50" fmla="*/ 592 w 592"/>
                    <a:gd name="T51" fmla="*/ 90 h 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2" h="90">
                      <a:moveTo>
                        <a:pt x="8" y="90"/>
                      </a:moveTo>
                      <a:cubicBezTo>
                        <a:pt x="0" y="78"/>
                        <a:pt x="10" y="51"/>
                        <a:pt x="22" y="44"/>
                      </a:cubicBezTo>
                      <a:cubicBezTo>
                        <a:pt x="27" y="35"/>
                        <a:pt x="23" y="39"/>
                        <a:pt x="34" y="36"/>
                      </a:cubicBezTo>
                      <a:cubicBezTo>
                        <a:pt x="38" y="34"/>
                        <a:pt x="46" y="32"/>
                        <a:pt x="46" y="32"/>
                      </a:cubicBezTo>
                      <a:cubicBezTo>
                        <a:pt x="72" y="33"/>
                        <a:pt x="84" y="35"/>
                        <a:pt x="112" y="34"/>
                      </a:cubicBezTo>
                      <a:cubicBezTo>
                        <a:pt x="125" y="35"/>
                        <a:pt x="138" y="38"/>
                        <a:pt x="152" y="40"/>
                      </a:cubicBezTo>
                      <a:cubicBezTo>
                        <a:pt x="158" y="42"/>
                        <a:pt x="170" y="46"/>
                        <a:pt x="170" y="46"/>
                      </a:cubicBezTo>
                      <a:cubicBezTo>
                        <a:pt x="192" y="42"/>
                        <a:pt x="215" y="46"/>
                        <a:pt x="238" y="52"/>
                      </a:cubicBezTo>
                      <a:cubicBezTo>
                        <a:pt x="271" y="50"/>
                        <a:pt x="304" y="47"/>
                        <a:pt x="338" y="44"/>
                      </a:cubicBezTo>
                      <a:cubicBezTo>
                        <a:pt x="381" y="33"/>
                        <a:pt x="427" y="24"/>
                        <a:pt x="472" y="16"/>
                      </a:cubicBezTo>
                      <a:cubicBezTo>
                        <a:pt x="488" y="12"/>
                        <a:pt x="503" y="4"/>
                        <a:pt x="520" y="0"/>
                      </a:cubicBezTo>
                      <a:cubicBezTo>
                        <a:pt x="537" y="0"/>
                        <a:pt x="554" y="0"/>
                        <a:pt x="572" y="2"/>
                      </a:cubicBezTo>
                      <a:cubicBezTo>
                        <a:pt x="582" y="3"/>
                        <a:pt x="587" y="21"/>
                        <a:pt x="590" y="30"/>
                      </a:cubicBezTo>
                      <a:cubicBezTo>
                        <a:pt x="590" y="32"/>
                        <a:pt x="592" y="36"/>
                        <a:pt x="592" y="36"/>
                      </a:cubicBezTo>
                      <a:cubicBezTo>
                        <a:pt x="588" y="45"/>
                        <a:pt x="589" y="52"/>
                        <a:pt x="582" y="60"/>
                      </a:cubicBezTo>
                      <a:cubicBezTo>
                        <a:pt x="579" y="67"/>
                        <a:pt x="577" y="66"/>
                        <a:pt x="584" y="66"/>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84042" name="Freeform 89" descr="Cork"/>
                <p:cNvSpPr>
                  <a:spLocks/>
                </p:cNvSpPr>
                <p:nvPr/>
              </p:nvSpPr>
              <p:spPr bwMode="auto">
                <a:xfrm>
                  <a:off x="578" y="2506"/>
                  <a:ext cx="2074" cy="1231"/>
                </a:xfrm>
                <a:custGeom>
                  <a:avLst/>
                  <a:gdLst>
                    <a:gd name="T0" fmla="*/ 2147483647 w 599"/>
                    <a:gd name="T1" fmla="*/ 0 h 432"/>
                    <a:gd name="T2" fmla="*/ 2147483647 w 599"/>
                    <a:gd name="T3" fmla="*/ 2147483647 h 432"/>
                    <a:gd name="T4" fmla="*/ 2147483647 w 599"/>
                    <a:gd name="T5" fmla="*/ 2147483647 h 432"/>
                    <a:gd name="T6" fmla="*/ 2147483647 w 599"/>
                    <a:gd name="T7" fmla="*/ 2147483647 h 432"/>
                    <a:gd name="T8" fmla="*/ 2147483647 w 599"/>
                    <a:gd name="T9" fmla="*/ 2147483647 h 432"/>
                    <a:gd name="T10" fmla="*/ 2147483647 w 599"/>
                    <a:gd name="T11" fmla="*/ 2147483647 h 432"/>
                    <a:gd name="T12" fmla="*/ 2147483647 w 599"/>
                    <a:gd name="T13" fmla="*/ 2147483647 h 432"/>
                    <a:gd name="T14" fmla="*/ 2147483647 w 599"/>
                    <a:gd name="T15" fmla="*/ 2147483647 h 432"/>
                    <a:gd name="T16" fmla="*/ 2147483647 w 599"/>
                    <a:gd name="T17" fmla="*/ 2147483647 h 432"/>
                    <a:gd name="T18" fmla="*/ 2147483647 w 599"/>
                    <a:gd name="T19" fmla="*/ 2147483647 h 432"/>
                    <a:gd name="T20" fmla="*/ 2147483647 w 599"/>
                    <a:gd name="T21" fmla="*/ 2147483647 h 432"/>
                    <a:gd name="T22" fmla="*/ 2147483647 w 599"/>
                    <a:gd name="T23" fmla="*/ 2147483647 h 432"/>
                    <a:gd name="T24" fmla="*/ 2147483647 w 599"/>
                    <a:gd name="T25" fmla="*/ 2147483647 h 432"/>
                    <a:gd name="T26" fmla="*/ 2147483647 w 599"/>
                    <a:gd name="T27" fmla="*/ 2147483647 h 432"/>
                    <a:gd name="T28" fmla="*/ 2147483647 w 599"/>
                    <a:gd name="T29" fmla="*/ 2147483647 h 432"/>
                    <a:gd name="T30" fmla="*/ 2147483647 w 599"/>
                    <a:gd name="T31" fmla="*/ 2147483647 h 432"/>
                    <a:gd name="T32" fmla="*/ 2147483647 w 599"/>
                    <a:gd name="T33" fmla="*/ 2147483647 h 432"/>
                    <a:gd name="T34" fmla="*/ 2147483647 w 599"/>
                    <a:gd name="T35" fmla="*/ 2147483647 h 432"/>
                    <a:gd name="T36" fmla="*/ 2147483647 w 599"/>
                    <a:gd name="T37" fmla="*/ 2147483647 h 432"/>
                    <a:gd name="T38" fmla="*/ 2147483647 w 599"/>
                    <a:gd name="T39" fmla="*/ 2147483647 h 432"/>
                    <a:gd name="T40" fmla="*/ 2147483647 w 599"/>
                    <a:gd name="T41" fmla="*/ 2147483647 h 432"/>
                    <a:gd name="T42" fmla="*/ 2147483647 w 599"/>
                    <a:gd name="T43" fmla="*/ 2147483647 h 432"/>
                    <a:gd name="T44" fmla="*/ 2147483647 w 599"/>
                    <a:gd name="T45" fmla="*/ 2147483647 h 432"/>
                    <a:gd name="T46" fmla="*/ 2147483647 w 599"/>
                    <a:gd name="T47" fmla="*/ 2147483647 h 432"/>
                    <a:gd name="T48" fmla="*/ 2147483647 w 599"/>
                    <a:gd name="T49" fmla="*/ 2147483647 h 432"/>
                    <a:gd name="T50" fmla="*/ 2147483647 w 599"/>
                    <a:gd name="T51" fmla="*/ 2147483647 h 432"/>
                    <a:gd name="T52" fmla="*/ 2147483647 w 599"/>
                    <a:gd name="T53" fmla="*/ 2147483647 h 432"/>
                    <a:gd name="T54" fmla="*/ 2147483647 w 599"/>
                    <a:gd name="T55" fmla="*/ 2147483647 h 432"/>
                    <a:gd name="T56" fmla="*/ 2147483647 w 599"/>
                    <a:gd name="T57" fmla="*/ 2147483647 h 432"/>
                    <a:gd name="T58" fmla="*/ 2147483647 w 599"/>
                    <a:gd name="T59" fmla="*/ 2147483647 h 432"/>
                    <a:gd name="T60" fmla="*/ 2147483647 w 599"/>
                    <a:gd name="T61" fmla="*/ 2147483647 h 4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99"/>
                    <a:gd name="T94" fmla="*/ 0 h 432"/>
                    <a:gd name="T95" fmla="*/ 599 w 599"/>
                    <a:gd name="T96" fmla="*/ 432 h 4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99" h="432">
                      <a:moveTo>
                        <a:pt x="599" y="0"/>
                      </a:moveTo>
                      <a:cubicBezTo>
                        <a:pt x="597" y="2"/>
                        <a:pt x="596" y="4"/>
                        <a:pt x="595" y="6"/>
                      </a:cubicBezTo>
                      <a:cubicBezTo>
                        <a:pt x="593" y="7"/>
                        <a:pt x="590" y="8"/>
                        <a:pt x="589" y="10"/>
                      </a:cubicBezTo>
                      <a:cubicBezTo>
                        <a:pt x="587" y="11"/>
                        <a:pt x="585" y="23"/>
                        <a:pt x="585" y="24"/>
                      </a:cubicBezTo>
                      <a:cubicBezTo>
                        <a:pt x="575" y="45"/>
                        <a:pt x="570" y="72"/>
                        <a:pt x="557" y="92"/>
                      </a:cubicBezTo>
                      <a:cubicBezTo>
                        <a:pt x="551" y="130"/>
                        <a:pt x="537" y="171"/>
                        <a:pt x="525" y="208"/>
                      </a:cubicBezTo>
                      <a:cubicBezTo>
                        <a:pt x="523" y="228"/>
                        <a:pt x="519" y="246"/>
                        <a:pt x="515" y="266"/>
                      </a:cubicBezTo>
                      <a:cubicBezTo>
                        <a:pt x="511" y="294"/>
                        <a:pt x="511" y="322"/>
                        <a:pt x="505" y="350"/>
                      </a:cubicBezTo>
                      <a:cubicBezTo>
                        <a:pt x="503" y="368"/>
                        <a:pt x="503" y="385"/>
                        <a:pt x="495" y="402"/>
                      </a:cubicBezTo>
                      <a:cubicBezTo>
                        <a:pt x="492" y="416"/>
                        <a:pt x="474" y="420"/>
                        <a:pt x="461" y="422"/>
                      </a:cubicBezTo>
                      <a:cubicBezTo>
                        <a:pt x="440" y="416"/>
                        <a:pt x="450" y="419"/>
                        <a:pt x="433" y="414"/>
                      </a:cubicBezTo>
                      <a:cubicBezTo>
                        <a:pt x="429" y="412"/>
                        <a:pt x="421" y="410"/>
                        <a:pt x="421" y="410"/>
                      </a:cubicBezTo>
                      <a:cubicBezTo>
                        <a:pt x="410" y="394"/>
                        <a:pt x="414" y="367"/>
                        <a:pt x="425" y="352"/>
                      </a:cubicBezTo>
                      <a:cubicBezTo>
                        <a:pt x="426" y="347"/>
                        <a:pt x="431" y="342"/>
                        <a:pt x="431" y="338"/>
                      </a:cubicBezTo>
                      <a:cubicBezTo>
                        <a:pt x="429" y="328"/>
                        <a:pt x="405" y="328"/>
                        <a:pt x="405" y="328"/>
                      </a:cubicBezTo>
                      <a:cubicBezTo>
                        <a:pt x="392" y="315"/>
                        <a:pt x="365" y="319"/>
                        <a:pt x="347" y="316"/>
                      </a:cubicBezTo>
                      <a:cubicBezTo>
                        <a:pt x="268" y="322"/>
                        <a:pt x="188" y="334"/>
                        <a:pt x="113" y="360"/>
                      </a:cubicBezTo>
                      <a:cubicBezTo>
                        <a:pt x="101" y="377"/>
                        <a:pt x="116" y="356"/>
                        <a:pt x="103" y="368"/>
                      </a:cubicBezTo>
                      <a:cubicBezTo>
                        <a:pt x="99" y="370"/>
                        <a:pt x="90" y="387"/>
                        <a:pt x="87" y="392"/>
                      </a:cubicBezTo>
                      <a:cubicBezTo>
                        <a:pt x="94" y="431"/>
                        <a:pt x="75" y="417"/>
                        <a:pt x="53" y="432"/>
                      </a:cubicBezTo>
                      <a:cubicBezTo>
                        <a:pt x="44" y="429"/>
                        <a:pt x="36" y="426"/>
                        <a:pt x="29" y="422"/>
                      </a:cubicBezTo>
                      <a:cubicBezTo>
                        <a:pt x="24" y="419"/>
                        <a:pt x="17" y="414"/>
                        <a:pt x="17" y="414"/>
                      </a:cubicBezTo>
                      <a:cubicBezTo>
                        <a:pt x="12" y="399"/>
                        <a:pt x="16" y="404"/>
                        <a:pt x="7" y="398"/>
                      </a:cubicBezTo>
                      <a:cubicBezTo>
                        <a:pt x="0" y="388"/>
                        <a:pt x="5" y="380"/>
                        <a:pt x="11" y="372"/>
                      </a:cubicBezTo>
                      <a:cubicBezTo>
                        <a:pt x="8" y="357"/>
                        <a:pt x="13" y="347"/>
                        <a:pt x="17" y="334"/>
                      </a:cubicBezTo>
                      <a:cubicBezTo>
                        <a:pt x="19" y="311"/>
                        <a:pt x="19" y="283"/>
                        <a:pt x="27" y="262"/>
                      </a:cubicBezTo>
                      <a:cubicBezTo>
                        <a:pt x="28" y="237"/>
                        <a:pt x="32" y="212"/>
                        <a:pt x="29" y="188"/>
                      </a:cubicBezTo>
                      <a:cubicBezTo>
                        <a:pt x="31" y="167"/>
                        <a:pt x="27" y="146"/>
                        <a:pt x="31" y="126"/>
                      </a:cubicBezTo>
                      <a:cubicBezTo>
                        <a:pt x="29" y="108"/>
                        <a:pt x="27" y="99"/>
                        <a:pt x="29" y="82"/>
                      </a:cubicBezTo>
                      <a:cubicBezTo>
                        <a:pt x="26" y="64"/>
                        <a:pt x="23" y="47"/>
                        <a:pt x="21" y="30"/>
                      </a:cubicBezTo>
                      <a:cubicBezTo>
                        <a:pt x="23" y="10"/>
                        <a:pt x="28" y="9"/>
                        <a:pt x="19" y="14"/>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grpSp>
          <p:sp>
            <p:nvSpPr>
              <p:cNvPr id="84036" name="Freeform 91"/>
              <p:cNvSpPr>
                <a:spLocks/>
              </p:cNvSpPr>
              <p:nvPr/>
            </p:nvSpPr>
            <p:spPr bwMode="auto">
              <a:xfrm>
                <a:off x="1616" y="2649"/>
                <a:ext cx="88" cy="277"/>
              </a:xfrm>
              <a:custGeom>
                <a:avLst/>
                <a:gdLst>
                  <a:gd name="T0" fmla="*/ 218 w 85"/>
                  <a:gd name="T1" fmla="*/ 3 h 318"/>
                  <a:gd name="T2" fmla="*/ 190 w 85"/>
                  <a:gd name="T3" fmla="*/ 3 h 318"/>
                  <a:gd name="T4" fmla="*/ 144 w 85"/>
                  <a:gd name="T5" fmla="*/ 3 h 318"/>
                  <a:gd name="T6" fmla="*/ 165 w 85"/>
                  <a:gd name="T7" fmla="*/ 3 h 318"/>
                  <a:gd name="T8" fmla="*/ 190 w 85"/>
                  <a:gd name="T9" fmla="*/ 3 h 318"/>
                  <a:gd name="T10" fmla="*/ 113 w 85"/>
                  <a:gd name="T11" fmla="*/ 3 h 318"/>
                  <a:gd name="T12" fmla="*/ 113 w 85"/>
                  <a:gd name="T13" fmla="*/ 3 h 318"/>
                  <a:gd name="T14" fmla="*/ 144 w 85"/>
                  <a:gd name="T15" fmla="*/ 3 h 318"/>
                  <a:gd name="T16" fmla="*/ 86 w 85"/>
                  <a:gd name="T17" fmla="*/ 3 h 318"/>
                  <a:gd name="T18" fmla="*/ 113 w 85"/>
                  <a:gd name="T19" fmla="*/ 3 h 318"/>
                  <a:gd name="T20" fmla="*/ 144 w 85"/>
                  <a:gd name="T21" fmla="*/ 3 h 318"/>
                  <a:gd name="T22" fmla="*/ 113 w 85"/>
                  <a:gd name="T23" fmla="*/ 3 h 318"/>
                  <a:gd name="T24" fmla="*/ 144 w 85"/>
                  <a:gd name="T25" fmla="*/ 3 h 318"/>
                  <a:gd name="T26" fmla="*/ 113 w 85"/>
                  <a:gd name="T27" fmla="*/ 3 h 318"/>
                  <a:gd name="T28" fmla="*/ 144 w 85"/>
                  <a:gd name="T29" fmla="*/ 3 h 318"/>
                  <a:gd name="T30" fmla="*/ 165 w 85"/>
                  <a:gd name="T31" fmla="*/ 3 h 318"/>
                  <a:gd name="T32" fmla="*/ 218 w 85"/>
                  <a:gd name="T33" fmla="*/ 3 h 318"/>
                  <a:gd name="T34" fmla="*/ 241 w 85"/>
                  <a:gd name="T35" fmla="*/ 3 h 318"/>
                  <a:gd name="T36" fmla="*/ 218 w 85"/>
                  <a:gd name="T37" fmla="*/ 3 h 318"/>
                  <a:gd name="T38" fmla="*/ 190 w 85"/>
                  <a:gd name="T39" fmla="*/ 3 h 318"/>
                  <a:gd name="T40" fmla="*/ 165 w 85"/>
                  <a:gd name="T41" fmla="*/ 3 h 318"/>
                  <a:gd name="T42" fmla="*/ 113 w 85"/>
                  <a:gd name="T43" fmla="*/ 3 h 318"/>
                  <a:gd name="T44" fmla="*/ 86 w 85"/>
                  <a:gd name="T45" fmla="*/ 3 h 318"/>
                  <a:gd name="T46" fmla="*/ 65 w 85"/>
                  <a:gd name="T47" fmla="*/ 3 h 318"/>
                  <a:gd name="T48" fmla="*/ 5 w 85"/>
                  <a:gd name="T49" fmla="*/ 3 h 318"/>
                  <a:gd name="T50" fmla="*/ 113 w 85"/>
                  <a:gd name="T51" fmla="*/ 3 h 318"/>
                  <a:gd name="T52" fmla="*/ 190 w 85"/>
                  <a:gd name="T53" fmla="*/ 3 h 318"/>
                  <a:gd name="T54" fmla="*/ 218 w 85"/>
                  <a:gd name="T55" fmla="*/ 3 h 318"/>
                  <a:gd name="T56" fmla="*/ 190 w 85"/>
                  <a:gd name="T57" fmla="*/ 3 h 318"/>
                  <a:gd name="T58" fmla="*/ 190 w 85"/>
                  <a:gd name="T59" fmla="*/ 3 h 318"/>
                  <a:gd name="T60" fmla="*/ 144 w 85"/>
                  <a:gd name="T61" fmla="*/ 3 h 318"/>
                  <a:gd name="T62" fmla="*/ 65 w 85"/>
                  <a:gd name="T63" fmla="*/ 3 h 318"/>
                  <a:gd name="T64" fmla="*/ 113 w 85"/>
                  <a:gd name="T65" fmla="*/ 3 h 318"/>
                  <a:gd name="T66" fmla="*/ 165 w 85"/>
                  <a:gd name="T67" fmla="*/ 3 h 318"/>
                  <a:gd name="T68" fmla="*/ 218 w 85"/>
                  <a:gd name="T69" fmla="*/ 3 h 3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318"/>
                  <a:gd name="T107" fmla="*/ 85 w 85"/>
                  <a:gd name="T108" fmla="*/ 318 h 3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318">
                    <a:moveTo>
                      <a:pt x="72" y="153"/>
                    </a:moveTo>
                    <a:cubicBezTo>
                      <a:pt x="69" y="125"/>
                      <a:pt x="70" y="96"/>
                      <a:pt x="64" y="69"/>
                    </a:cubicBezTo>
                    <a:cubicBezTo>
                      <a:pt x="61" y="58"/>
                      <a:pt x="57" y="43"/>
                      <a:pt x="47" y="43"/>
                    </a:cubicBezTo>
                    <a:cubicBezTo>
                      <a:pt x="37" y="43"/>
                      <a:pt x="55" y="69"/>
                      <a:pt x="55" y="69"/>
                    </a:cubicBezTo>
                    <a:cubicBezTo>
                      <a:pt x="58" y="55"/>
                      <a:pt x="67" y="40"/>
                      <a:pt x="64" y="27"/>
                    </a:cubicBezTo>
                    <a:cubicBezTo>
                      <a:pt x="61" y="17"/>
                      <a:pt x="41" y="0"/>
                      <a:pt x="38" y="10"/>
                    </a:cubicBezTo>
                    <a:cubicBezTo>
                      <a:pt x="30" y="27"/>
                      <a:pt x="61" y="111"/>
                      <a:pt x="38" y="43"/>
                    </a:cubicBezTo>
                    <a:cubicBezTo>
                      <a:pt x="46" y="96"/>
                      <a:pt x="56" y="134"/>
                      <a:pt x="47" y="187"/>
                    </a:cubicBezTo>
                    <a:cubicBezTo>
                      <a:pt x="41" y="178"/>
                      <a:pt x="31" y="171"/>
                      <a:pt x="30" y="161"/>
                    </a:cubicBezTo>
                    <a:cubicBezTo>
                      <a:pt x="28" y="149"/>
                      <a:pt x="26" y="128"/>
                      <a:pt x="38" y="128"/>
                    </a:cubicBezTo>
                    <a:cubicBezTo>
                      <a:pt x="49" y="128"/>
                      <a:pt x="47" y="172"/>
                      <a:pt x="47" y="161"/>
                    </a:cubicBezTo>
                    <a:cubicBezTo>
                      <a:pt x="47" y="141"/>
                      <a:pt x="38" y="121"/>
                      <a:pt x="38" y="102"/>
                    </a:cubicBezTo>
                    <a:cubicBezTo>
                      <a:pt x="38" y="84"/>
                      <a:pt x="47" y="135"/>
                      <a:pt x="47" y="153"/>
                    </a:cubicBezTo>
                    <a:cubicBezTo>
                      <a:pt x="47" y="164"/>
                      <a:pt x="38" y="130"/>
                      <a:pt x="38" y="119"/>
                    </a:cubicBezTo>
                    <a:cubicBezTo>
                      <a:pt x="38" y="110"/>
                      <a:pt x="44" y="135"/>
                      <a:pt x="47" y="144"/>
                    </a:cubicBezTo>
                    <a:cubicBezTo>
                      <a:pt x="49" y="152"/>
                      <a:pt x="52" y="161"/>
                      <a:pt x="55" y="170"/>
                    </a:cubicBezTo>
                    <a:cubicBezTo>
                      <a:pt x="73" y="83"/>
                      <a:pt x="55" y="148"/>
                      <a:pt x="72" y="203"/>
                    </a:cubicBezTo>
                    <a:cubicBezTo>
                      <a:pt x="74" y="211"/>
                      <a:pt x="77" y="220"/>
                      <a:pt x="80" y="229"/>
                    </a:cubicBezTo>
                    <a:cubicBezTo>
                      <a:pt x="77" y="245"/>
                      <a:pt x="85" y="269"/>
                      <a:pt x="72" y="279"/>
                    </a:cubicBezTo>
                    <a:cubicBezTo>
                      <a:pt x="66" y="282"/>
                      <a:pt x="39" y="202"/>
                      <a:pt x="64" y="271"/>
                    </a:cubicBezTo>
                    <a:cubicBezTo>
                      <a:pt x="61" y="285"/>
                      <a:pt x="66" y="305"/>
                      <a:pt x="55" y="313"/>
                    </a:cubicBezTo>
                    <a:cubicBezTo>
                      <a:pt x="46" y="318"/>
                      <a:pt x="40" y="297"/>
                      <a:pt x="38" y="288"/>
                    </a:cubicBezTo>
                    <a:cubicBezTo>
                      <a:pt x="31" y="260"/>
                      <a:pt x="32" y="231"/>
                      <a:pt x="30" y="203"/>
                    </a:cubicBezTo>
                    <a:cubicBezTo>
                      <a:pt x="27" y="217"/>
                      <a:pt x="35" y="241"/>
                      <a:pt x="22" y="246"/>
                    </a:cubicBezTo>
                    <a:cubicBezTo>
                      <a:pt x="10" y="250"/>
                      <a:pt x="6" y="224"/>
                      <a:pt x="5" y="212"/>
                    </a:cubicBezTo>
                    <a:cubicBezTo>
                      <a:pt x="0" y="173"/>
                      <a:pt x="15" y="167"/>
                      <a:pt x="38" y="144"/>
                    </a:cubicBezTo>
                    <a:cubicBezTo>
                      <a:pt x="46" y="152"/>
                      <a:pt x="58" y="158"/>
                      <a:pt x="64" y="170"/>
                    </a:cubicBezTo>
                    <a:cubicBezTo>
                      <a:pt x="70" y="185"/>
                      <a:pt x="72" y="203"/>
                      <a:pt x="72" y="220"/>
                    </a:cubicBezTo>
                    <a:cubicBezTo>
                      <a:pt x="72" y="231"/>
                      <a:pt x="66" y="198"/>
                      <a:pt x="64" y="187"/>
                    </a:cubicBezTo>
                    <a:cubicBezTo>
                      <a:pt x="78" y="124"/>
                      <a:pt x="84" y="73"/>
                      <a:pt x="64" y="10"/>
                    </a:cubicBezTo>
                    <a:cubicBezTo>
                      <a:pt x="58" y="18"/>
                      <a:pt x="54" y="28"/>
                      <a:pt x="47" y="35"/>
                    </a:cubicBezTo>
                    <a:cubicBezTo>
                      <a:pt x="40" y="40"/>
                      <a:pt x="23" y="34"/>
                      <a:pt x="22" y="43"/>
                    </a:cubicBezTo>
                    <a:cubicBezTo>
                      <a:pt x="19" y="60"/>
                      <a:pt x="38" y="94"/>
                      <a:pt x="38" y="94"/>
                    </a:cubicBezTo>
                    <a:cubicBezTo>
                      <a:pt x="57" y="39"/>
                      <a:pt x="38" y="80"/>
                      <a:pt x="55" y="136"/>
                    </a:cubicBezTo>
                    <a:cubicBezTo>
                      <a:pt x="57" y="143"/>
                      <a:pt x="66" y="147"/>
                      <a:pt x="72" y="153"/>
                    </a:cubicBezTo>
                    <a:close/>
                  </a:path>
                </a:pathLst>
              </a:custGeom>
              <a:solidFill>
                <a:schemeClr val="bg2"/>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84037" name="Freeform 92"/>
              <p:cNvSpPr>
                <a:spLocks/>
              </p:cNvSpPr>
              <p:nvPr/>
            </p:nvSpPr>
            <p:spPr bwMode="auto">
              <a:xfrm>
                <a:off x="1635" y="2647"/>
                <a:ext cx="109" cy="309"/>
              </a:xfrm>
              <a:custGeom>
                <a:avLst/>
                <a:gdLst>
                  <a:gd name="T0" fmla="*/ 1 w 105"/>
                  <a:gd name="T1" fmla="*/ 0 h 354"/>
                  <a:gd name="T2" fmla="*/ 306 w 105"/>
                  <a:gd name="T3" fmla="*/ 3 h 354"/>
                  <a:gd name="T4" fmla="*/ 240 w 105"/>
                  <a:gd name="T5" fmla="*/ 3 h 354"/>
                  <a:gd name="T6" fmla="*/ 276 w 105"/>
                  <a:gd name="T7" fmla="*/ 3 h 354"/>
                  <a:gd name="T8" fmla="*/ 276 w 105"/>
                  <a:gd name="T9" fmla="*/ 3 h 354"/>
                  <a:gd name="T10" fmla="*/ 321 w 105"/>
                  <a:gd name="T11" fmla="*/ 3 h 354"/>
                  <a:gd name="T12" fmla="*/ 321 w 105"/>
                  <a:gd name="T13" fmla="*/ 3 h 354"/>
                  <a:gd name="T14" fmla="*/ 276 w 105"/>
                  <a:gd name="T15" fmla="*/ 4 h 354"/>
                  <a:gd name="T16" fmla="*/ 227 w 105"/>
                  <a:gd name="T17" fmla="*/ 4 h 354"/>
                  <a:gd name="T18" fmla="*/ 52 w 105"/>
                  <a:gd name="T19" fmla="*/ 3 h 354"/>
                  <a:gd name="T20" fmla="*/ 12 w 105"/>
                  <a:gd name="T21" fmla="*/ 3 h 354"/>
                  <a:gd name="T22" fmla="*/ 52 w 105"/>
                  <a:gd name="T23" fmla="*/ 3 h 354"/>
                  <a:gd name="T24" fmla="*/ 9 w 105"/>
                  <a:gd name="T25" fmla="*/ 3 h 354"/>
                  <a:gd name="T26" fmla="*/ 64 w 105"/>
                  <a:gd name="T27" fmla="*/ 3 h 354"/>
                  <a:gd name="T28" fmla="*/ 6 w 105"/>
                  <a:gd name="T29" fmla="*/ 3 h 354"/>
                  <a:gd name="T30" fmla="*/ 1 w 105"/>
                  <a:gd name="T31" fmla="*/ 0 h 3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5"/>
                  <a:gd name="T49" fmla="*/ 0 h 354"/>
                  <a:gd name="T50" fmla="*/ 105 w 105"/>
                  <a:gd name="T51" fmla="*/ 354 h 3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5" h="354">
                    <a:moveTo>
                      <a:pt x="1" y="0"/>
                    </a:moveTo>
                    <a:cubicBezTo>
                      <a:pt x="19" y="11"/>
                      <a:pt x="67" y="3"/>
                      <a:pt x="92" y="5"/>
                    </a:cubicBezTo>
                    <a:cubicBezTo>
                      <a:pt x="87" y="16"/>
                      <a:pt x="83" y="22"/>
                      <a:pt x="73" y="29"/>
                    </a:cubicBezTo>
                    <a:cubicBezTo>
                      <a:pt x="76" y="39"/>
                      <a:pt x="80" y="50"/>
                      <a:pt x="84" y="61"/>
                    </a:cubicBezTo>
                    <a:cubicBezTo>
                      <a:pt x="80" y="89"/>
                      <a:pt x="73" y="118"/>
                      <a:pt x="84" y="146"/>
                    </a:cubicBezTo>
                    <a:cubicBezTo>
                      <a:pt x="86" y="158"/>
                      <a:pt x="89" y="158"/>
                      <a:pt x="97" y="168"/>
                    </a:cubicBezTo>
                    <a:cubicBezTo>
                      <a:pt x="101" y="194"/>
                      <a:pt x="99" y="212"/>
                      <a:pt x="97" y="240"/>
                    </a:cubicBezTo>
                    <a:cubicBezTo>
                      <a:pt x="103" y="261"/>
                      <a:pt x="105" y="319"/>
                      <a:pt x="84" y="336"/>
                    </a:cubicBezTo>
                    <a:cubicBezTo>
                      <a:pt x="80" y="347"/>
                      <a:pt x="79" y="351"/>
                      <a:pt x="68" y="354"/>
                    </a:cubicBezTo>
                    <a:cubicBezTo>
                      <a:pt x="38" y="351"/>
                      <a:pt x="24" y="348"/>
                      <a:pt x="14" y="320"/>
                    </a:cubicBezTo>
                    <a:cubicBezTo>
                      <a:pt x="12" y="307"/>
                      <a:pt x="7" y="294"/>
                      <a:pt x="12" y="282"/>
                    </a:cubicBezTo>
                    <a:cubicBezTo>
                      <a:pt x="7" y="269"/>
                      <a:pt x="10" y="257"/>
                      <a:pt x="14" y="245"/>
                    </a:cubicBezTo>
                    <a:cubicBezTo>
                      <a:pt x="2" y="199"/>
                      <a:pt x="13" y="146"/>
                      <a:pt x="9" y="98"/>
                    </a:cubicBezTo>
                    <a:cubicBezTo>
                      <a:pt x="11" y="79"/>
                      <a:pt x="13" y="62"/>
                      <a:pt x="20" y="45"/>
                    </a:cubicBezTo>
                    <a:cubicBezTo>
                      <a:pt x="17" y="29"/>
                      <a:pt x="20" y="18"/>
                      <a:pt x="6" y="13"/>
                    </a:cubicBezTo>
                    <a:cubicBezTo>
                      <a:pt x="0" y="3"/>
                      <a:pt x="1" y="8"/>
                      <a:pt x="1" y="0"/>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84038" name="Freeform 93"/>
              <p:cNvSpPr>
                <a:spLocks/>
              </p:cNvSpPr>
              <p:nvPr/>
            </p:nvSpPr>
            <p:spPr bwMode="auto">
              <a:xfrm>
                <a:off x="3008" y="2583"/>
                <a:ext cx="155" cy="328"/>
              </a:xfrm>
              <a:custGeom>
                <a:avLst/>
                <a:gdLst>
                  <a:gd name="T0" fmla="*/ 496 w 149"/>
                  <a:gd name="T1" fmla="*/ 3 h 376"/>
                  <a:gd name="T2" fmla="*/ 472 w 149"/>
                  <a:gd name="T3" fmla="*/ 3 h 376"/>
                  <a:gd name="T4" fmla="*/ 438 w 149"/>
                  <a:gd name="T5" fmla="*/ 3 h 376"/>
                  <a:gd name="T6" fmla="*/ 432 w 149"/>
                  <a:gd name="T7" fmla="*/ 3 h 376"/>
                  <a:gd name="T8" fmla="*/ 369 w 149"/>
                  <a:gd name="T9" fmla="*/ 3 h 376"/>
                  <a:gd name="T10" fmla="*/ 291 w 149"/>
                  <a:gd name="T11" fmla="*/ 3 h 376"/>
                  <a:gd name="T12" fmla="*/ 234 w 149"/>
                  <a:gd name="T13" fmla="*/ 4 h 376"/>
                  <a:gd name="T14" fmla="*/ 196 w 149"/>
                  <a:gd name="T15" fmla="*/ 4 h 376"/>
                  <a:gd name="T16" fmla="*/ 62 w 149"/>
                  <a:gd name="T17" fmla="*/ 4 h 376"/>
                  <a:gd name="T18" fmla="*/ 2 w 149"/>
                  <a:gd name="T19" fmla="*/ 4 h 376"/>
                  <a:gd name="T20" fmla="*/ 5 w 149"/>
                  <a:gd name="T21" fmla="*/ 3 h 376"/>
                  <a:gd name="T22" fmla="*/ 8 w 149"/>
                  <a:gd name="T23" fmla="*/ 3 h 376"/>
                  <a:gd name="T24" fmla="*/ 70 w 149"/>
                  <a:gd name="T25" fmla="*/ 3 h 376"/>
                  <a:gd name="T26" fmla="*/ 117 w 149"/>
                  <a:gd name="T27" fmla="*/ 3 h 376"/>
                  <a:gd name="T28" fmla="*/ 149 w 149"/>
                  <a:gd name="T29" fmla="*/ 3 h 376"/>
                  <a:gd name="T30" fmla="*/ 283 w 149"/>
                  <a:gd name="T31" fmla="*/ 3 h 376"/>
                  <a:gd name="T32" fmla="*/ 432 w 149"/>
                  <a:gd name="T33" fmla="*/ 3 h 376"/>
                  <a:gd name="T34" fmla="*/ 496 w 149"/>
                  <a:gd name="T35" fmla="*/ 3 h 3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9"/>
                  <a:gd name="T55" fmla="*/ 0 h 376"/>
                  <a:gd name="T56" fmla="*/ 149 w 149"/>
                  <a:gd name="T57" fmla="*/ 376 h 3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9" h="376">
                    <a:moveTo>
                      <a:pt x="141" y="20"/>
                    </a:moveTo>
                    <a:cubicBezTo>
                      <a:pt x="135" y="47"/>
                      <a:pt x="136" y="74"/>
                      <a:pt x="133" y="103"/>
                    </a:cubicBezTo>
                    <a:cubicBezTo>
                      <a:pt x="131" y="112"/>
                      <a:pt x="127" y="120"/>
                      <a:pt x="125" y="130"/>
                    </a:cubicBezTo>
                    <a:cubicBezTo>
                      <a:pt x="124" y="133"/>
                      <a:pt x="122" y="140"/>
                      <a:pt x="122" y="140"/>
                    </a:cubicBezTo>
                    <a:cubicBezTo>
                      <a:pt x="126" y="171"/>
                      <a:pt x="121" y="215"/>
                      <a:pt x="104" y="244"/>
                    </a:cubicBezTo>
                    <a:cubicBezTo>
                      <a:pt x="98" y="263"/>
                      <a:pt x="102" y="306"/>
                      <a:pt x="82" y="314"/>
                    </a:cubicBezTo>
                    <a:cubicBezTo>
                      <a:pt x="78" y="326"/>
                      <a:pt x="66" y="361"/>
                      <a:pt x="66" y="362"/>
                    </a:cubicBezTo>
                    <a:cubicBezTo>
                      <a:pt x="62" y="362"/>
                      <a:pt x="59" y="363"/>
                      <a:pt x="56" y="364"/>
                    </a:cubicBezTo>
                    <a:cubicBezTo>
                      <a:pt x="43" y="376"/>
                      <a:pt x="36" y="371"/>
                      <a:pt x="18" y="370"/>
                    </a:cubicBezTo>
                    <a:cubicBezTo>
                      <a:pt x="12" y="363"/>
                      <a:pt x="8" y="356"/>
                      <a:pt x="2" y="351"/>
                    </a:cubicBezTo>
                    <a:cubicBezTo>
                      <a:pt x="0" y="336"/>
                      <a:pt x="0" y="329"/>
                      <a:pt x="5" y="316"/>
                    </a:cubicBezTo>
                    <a:cubicBezTo>
                      <a:pt x="7" y="287"/>
                      <a:pt x="1" y="247"/>
                      <a:pt x="8" y="220"/>
                    </a:cubicBezTo>
                    <a:cubicBezTo>
                      <a:pt x="9" y="211"/>
                      <a:pt x="21" y="199"/>
                      <a:pt x="21" y="199"/>
                    </a:cubicBezTo>
                    <a:cubicBezTo>
                      <a:pt x="22" y="168"/>
                      <a:pt x="17" y="133"/>
                      <a:pt x="34" y="106"/>
                    </a:cubicBezTo>
                    <a:cubicBezTo>
                      <a:pt x="36" y="95"/>
                      <a:pt x="42" y="74"/>
                      <a:pt x="42" y="74"/>
                    </a:cubicBezTo>
                    <a:cubicBezTo>
                      <a:pt x="45" y="3"/>
                      <a:pt x="33" y="0"/>
                      <a:pt x="80" y="18"/>
                    </a:cubicBezTo>
                    <a:cubicBezTo>
                      <a:pt x="108" y="14"/>
                      <a:pt x="99" y="13"/>
                      <a:pt x="122" y="18"/>
                    </a:cubicBezTo>
                    <a:cubicBezTo>
                      <a:pt x="144" y="22"/>
                      <a:pt x="149" y="28"/>
                      <a:pt x="141" y="20"/>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84039" name="Freeform 94"/>
              <p:cNvSpPr>
                <a:spLocks/>
              </p:cNvSpPr>
              <p:nvPr/>
            </p:nvSpPr>
            <p:spPr bwMode="auto">
              <a:xfrm>
                <a:off x="1714" y="1020"/>
                <a:ext cx="99" cy="440"/>
              </a:xfrm>
              <a:custGeom>
                <a:avLst/>
                <a:gdLst>
                  <a:gd name="T0" fmla="*/ 68 w 96"/>
                  <a:gd name="T1" fmla="*/ 6 h 504"/>
                  <a:gd name="T2" fmla="*/ 161 w 96"/>
                  <a:gd name="T3" fmla="*/ 7 h 504"/>
                  <a:gd name="T4" fmla="*/ 192 w 96"/>
                  <a:gd name="T5" fmla="*/ 6 h 504"/>
                  <a:gd name="T6" fmla="*/ 192 w 96"/>
                  <a:gd name="T7" fmla="*/ 3 h 504"/>
                  <a:gd name="T8" fmla="*/ 237 w 96"/>
                  <a:gd name="T9" fmla="*/ 3 h 504"/>
                  <a:gd name="T10" fmla="*/ 255 w 96"/>
                  <a:gd name="T11" fmla="*/ 3 h 504"/>
                  <a:gd name="T12" fmla="*/ 237 w 96"/>
                  <a:gd name="T13" fmla="*/ 3 h 504"/>
                  <a:gd name="T14" fmla="*/ 206 w 96"/>
                  <a:gd name="T15" fmla="*/ 3 h 504"/>
                  <a:gd name="T16" fmla="*/ 74 w 96"/>
                  <a:gd name="T17" fmla="*/ 3 h 504"/>
                  <a:gd name="T18" fmla="*/ 68 w 96"/>
                  <a:gd name="T19" fmla="*/ 3 h 504"/>
                  <a:gd name="T20" fmla="*/ 80 w 96"/>
                  <a:gd name="T21" fmla="*/ 4 h 504"/>
                  <a:gd name="T22" fmla="*/ 104 w 96"/>
                  <a:gd name="T23" fmla="*/ 5 h 504"/>
                  <a:gd name="T24" fmla="*/ 64 w 96"/>
                  <a:gd name="T25" fmla="*/ 6 h 504"/>
                  <a:gd name="T26" fmla="*/ 68 w 96"/>
                  <a:gd name="T27" fmla="*/ 6 h 5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
                  <a:gd name="T43" fmla="*/ 0 h 504"/>
                  <a:gd name="T44" fmla="*/ 96 w 96"/>
                  <a:gd name="T45" fmla="*/ 504 h 5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6" h="504">
                    <a:moveTo>
                      <a:pt x="26" y="486"/>
                    </a:moveTo>
                    <a:cubicBezTo>
                      <a:pt x="50" y="492"/>
                      <a:pt x="38" y="489"/>
                      <a:pt x="61" y="494"/>
                    </a:cubicBezTo>
                    <a:cubicBezTo>
                      <a:pt x="69" y="480"/>
                      <a:pt x="66" y="465"/>
                      <a:pt x="72" y="451"/>
                    </a:cubicBezTo>
                    <a:cubicBezTo>
                      <a:pt x="77" y="408"/>
                      <a:pt x="82" y="366"/>
                      <a:pt x="72" y="323"/>
                    </a:cubicBezTo>
                    <a:cubicBezTo>
                      <a:pt x="73" y="288"/>
                      <a:pt x="75" y="247"/>
                      <a:pt x="88" y="214"/>
                    </a:cubicBezTo>
                    <a:cubicBezTo>
                      <a:pt x="93" y="179"/>
                      <a:pt x="89" y="192"/>
                      <a:pt x="96" y="174"/>
                    </a:cubicBezTo>
                    <a:cubicBezTo>
                      <a:pt x="94" y="116"/>
                      <a:pt x="92" y="96"/>
                      <a:pt x="88" y="51"/>
                    </a:cubicBezTo>
                    <a:cubicBezTo>
                      <a:pt x="90" y="21"/>
                      <a:pt x="89" y="26"/>
                      <a:pt x="77" y="6"/>
                    </a:cubicBezTo>
                    <a:cubicBezTo>
                      <a:pt x="43" y="8"/>
                      <a:pt x="39" y="0"/>
                      <a:pt x="29" y="25"/>
                    </a:cubicBezTo>
                    <a:cubicBezTo>
                      <a:pt x="31" y="56"/>
                      <a:pt x="37" y="90"/>
                      <a:pt x="26" y="121"/>
                    </a:cubicBezTo>
                    <a:cubicBezTo>
                      <a:pt x="49" y="199"/>
                      <a:pt x="0" y="279"/>
                      <a:pt x="32" y="363"/>
                    </a:cubicBezTo>
                    <a:cubicBezTo>
                      <a:pt x="33" y="379"/>
                      <a:pt x="34" y="390"/>
                      <a:pt x="40" y="406"/>
                    </a:cubicBezTo>
                    <a:cubicBezTo>
                      <a:pt x="34" y="428"/>
                      <a:pt x="29" y="450"/>
                      <a:pt x="24" y="473"/>
                    </a:cubicBezTo>
                    <a:cubicBezTo>
                      <a:pt x="25" y="479"/>
                      <a:pt x="44" y="504"/>
                      <a:pt x="26" y="486"/>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84040" name="Freeform 95"/>
              <p:cNvSpPr>
                <a:spLocks/>
              </p:cNvSpPr>
              <p:nvPr/>
            </p:nvSpPr>
            <p:spPr bwMode="auto">
              <a:xfrm>
                <a:off x="3431" y="1007"/>
                <a:ext cx="156" cy="358"/>
              </a:xfrm>
              <a:custGeom>
                <a:avLst/>
                <a:gdLst>
                  <a:gd name="T0" fmla="*/ 5 w 150"/>
                  <a:gd name="T1" fmla="*/ 5 h 410"/>
                  <a:gd name="T2" fmla="*/ 141 w 150"/>
                  <a:gd name="T3" fmla="*/ 5 h 410"/>
                  <a:gd name="T4" fmla="*/ 281 w 150"/>
                  <a:gd name="T5" fmla="*/ 5 h 410"/>
                  <a:gd name="T6" fmla="*/ 329 w 150"/>
                  <a:gd name="T7" fmla="*/ 4 h 410"/>
                  <a:gd name="T8" fmla="*/ 402 w 150"/>
                  <a:gd name="T9" fmla="*/ 3 h 410"/>
                  <a:gd name="T10" fmla="*/ 450 w 150"/>
                  <a:gd name="T11" fmla="*/ 3 h 410"/>
                  <a:gd name="T12" fmla="*/ 475 w 150"/>
                  <a:gd name="T13" fmla="*/ 3 h 410"/>
                  <a:gd name="T14" fmla="*/ 487 w 150"/>
                  <a:gd name="T15" fmla="*/ 3 h 410"/>
                  <a:gd name="T16" fmla="*/ 506 w 150"/>
                  <a:gd name="T17" fmla="*/ 3 h 410"/>
                  <a:gd name="T18" fmla="*/ 513 w 150"/>
                  <a:gd name="T19" fmla="*/ 3 h 410"/>
                  <a:gd name="T20" fmla="*/ 456 w 150"/>
                  <a:gd name="T21" fmla="*/ 0 h 410"/>
                  <a:gd name="T22" fmla="*/ 329 w 150"/>
                  <a:gd name="T23" fmla="*/ 3 h 410"/>
                  <a:gd name="T24" fmla="*/ 270 w 150"/>
                  <a:gd name="T25" fmla="*/ 3 h 410"/>
                  <a:gd name="T26" fmla="*/ 233 w 150"/>
                  <a:gd name="T27" fmla="*/ 3 h 410"/>
                  <a:gd name="T28" fmla="*/ 201 w 150"/>
                  <a:gd name="T29" fmla="*/ 3 h 410"/>
                  <a:gd name="T30" fmla="*/ 147 w 150"/>
                  <a:gd name="T31" fmla="*/ 3 h 410"/>
                  <a:gd name="T32" fmla="*/ 141 w 150"/>
                  <a:gd name="T33" fmla="*/ 3 h 410"/>
                  <a:gd name="T34" fmla="*/ 116 w 150"/>
                  <a:gd name="T35" fmla="*/ 3 h 410"/>
                  <a:gd name="T36" fmla="*/ 108 w 150"/>
                  <a:gd name="T37" fmla="*/ 3 h 410"/>
                  <a:gd name="T38" fmla="*/ 96 w 150"/>
                  <a:gd name="T39" fmla="*/ 3 h 410"/>
                  <a:gd name="T40" fmla="*/ 58 w 150"/>
                  <a:gd name="T41" fmla="*/ 4 h 410"/>
                  <a:gd name="T42" fmla="*/ 10 w 150"/>
                  <a:gd name="T43" fmla="*/ 5 h 410"/>
                  <a:gd name="T44" fmla="*/ 2 w 150"/>
                  <a:gd name="T45" fmla="*/ 5 h 410"/>
                  <a:gd name="T46" fmla="*/ 5 w 150"/>
                  <a:gd name="T47" fmla="*/ 5 h 4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0"/>
                  <a:gd name="T73" fmla="*/ 0 h 410"/>
                  <a:gd name="T74" fmla="*/ 150 w 150"/>
                  <a:gd name="T75" fmla="*/ 410 h 41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0" h="410">
                    <a:moveTo>
                      <a:pt x="5" y="381"/>
                    </a:moveTo>
                    <a:cubicBezTo>
                      <a:pt x="18" y="394"/>
                      <a:pt x="19" y="403"/>
                      <a:pt x="40" y="410"/>
                    </a:cubicBezTo>
                    <a:cubicBezTo>
                      <a:pt x="55" y="408"/>
                      <a:pt x="66" y="407"/>
                      <a:pt x="80" y="402"/>
                    </a:cubicBezTo>
                    <a:cubicBezTo>
                      <a:pt x="98" y="383"/>
                      <a:pt x="80" y="405"/>
                      <a:pt x="93" y="362"/>
                    </a:cubicBezTo>
                    <a:cubicBezTo>
                      <a:pt x="101" y="335"/>
                      <a:pt x="109" y="307"/>
                      <a:pt x="114" y="280"/>
                    </a:cubicBezTo>
                    <a:cubicBezTo>
                      <a:pt x="111" y="260"/>
                      <a:pt x="115" y="232"/>
                      <a:pt x="128" y="216"/>
                    </a:cubicBezTo>
                    <a:cubicBezTo>
                      <a:pt x="130" y="207"/>
                      <a:pt x="136" y="192"/>
                      <a:pt x="136" y="192"/>
                    </a:cubicBezTo>
                    <a:cubicBezTo>
                      <a:pt x="136" y="167"/>
                      <a:pt x="135" y="141"/>
                      <a:pt x="138" y="117"/>
                    </a:cubicBezTo>
                    <a:cubicBezTo>
                      <a:pt x="138" y="111"/>
                      <a:pt x="144" y="101"/>
                      <a:pt x="144" y="101"/>
                    </a:cubicBezTo>
                    <a:cubicBezTo>
                      <a:pt x="144" y="86"/>
                      <a:pt x="150" y="63"/>
                      <a:pt x="146" y="48"/>
                    </a:cubicBezTo>
                    <a:cubicBezTo>
                      <a:pt x="144" y="30"/>
                      <a:pt x="144" y="11"/>
                      <a:pt x="130" y="0"/>
                    </a:cubicBezTo>
                    <a:cubicBezTo>
                      <a:pt x="117" y="6"/>
                      <a:pt x="105" y="7"/>
                      <a:pt x="93" y="13"/>
                    </a:cubicBezTo>
                    <a:cubicBezTo>
                      <a:pt x="84" y="27"/>
                      <a:pt x="91" y="38"/>
                      <a:pt x="77" y="53"/>
                    </a:cubicBezTo>
                    <a:cubicBezTo>
                      <a:pt x="83" y="77"/>
                      <a:pt x="81" y="118"/>
                      <a:pt x="66" y="138"/>
                    </a:cubicBezTo>
                    <a:cubicBezTo>
                      <a:pt x="63" y="146"/>
                      <a:pt x="59" y="153"/>
                      <a:pt x="58" y="162"/>
                    </a:cubicBezTo>
                    <a:cubicBezTo>
                      <a:pt x="53" y="185"/>
                      <a:pt x="58" y="199"/>
                      <a:pt x="42" y="216"/>
                    </a:cubicBezTo>
                    <a:cubicBezTo>
                      <a:pt x="41" y="219"/>
                      <a:pt x="41" y="222"/>
                      <a:pt x="40" y="226"/>
                    </a:cubicBezTo>
                    <a:cubicBezTo>
                      <a:pt x="38" y="228"/>
                      <a:pt x="34" y="229"/>
                      <a:pt x="34" y="232"/>
                    </a:cubicBezTo>
                    <a:cubicBezTo>
                      <a:pt x="32" y="237"/>
                      <a:pt x="33" y="244"/>
                      <a:pt x="32" y="250"/>
                    </a:cubicBezTo>
                    <a:cubicBezTo>
                      <a:pt x="31" y="252"/>
                      <a:pt x="30" y="255"/>
                      <a:pt x="29" y="258"/>
                    </a:cubicBezTo>
                    <a:cubicBezTo>
                      <a:pt x="26" y="290"/>
                      <a:pt x="20" y="317"/>
                      <a:pt x="16" y="349"/>
                    </a:cubicBezTo>
                    <a:cubicBezTo>
                      <a:pt x="14" y="359"/>
                      <a:pt x="17" y="372"/>
                      <a:pt x="10" y="381"/>
                    </a:cubicBezTo>
                    <a:cubicBezTo>
                      <a:pt x="7" y="383"/>
                      <a:pt x="5" y="386"/>
                      <a:pt x="2" y="386"/>
                    </a:cubicBezTo>
                    <a:cubicBezTo>
                      <a:pt x="0" y="386"/>
                      <a:pt x="4" y="382"/>
                      <a:pt x="5" y="381"/>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grpSp>
        <p:grpSp>
          <p:nvGrpSpPr>
            <p:cNvPr id="84032" name="Group 98"/>
            <p:cNvGrpSpPr>
              <a:grpSpLocks/>
            </p:cNvGrpSpPr>
            <p:nvPr/>
          </p:nvGrpSpPr>
          <p:grpSpPr bwMode="auto">
            <a:xfrm>
              <a:off x="6175375" y="2946400"/>
              <a:ext cx="671513" cy="1865313"/>
              <a:chOff x="3914" y="1840"/>
              <a:chExt cx="423" cy="1175"/>
            </a:xfrm>
          </p:grpSpPr>
          <p:sp>
            <p:nvSpPr>
              <p:cNvPr id="142" name="Rectangle 96"/>
              <p:cNvSpPr>
                <a:spLocks noChangeArrowheads="1"/>
              </p:cNvSpPr>
              <p:nvPr/>
            </p:nvSpPr>
            <p:spPr bwMode="auto">
              <a:xfrm>
                <a:off x="3929" y="1840"/>
                <a:ext cx="114" cy="325"/>
              </a:xfrm>
              <a:prstGeom prst="rect">
                <a:avLst/>
              </a:prstGeom>
              <a:noFill/>
              <a:ln>
                <a:noFill/>
              </a:ln>
              <a:effectLst>
                <a:outerShdw blurRad="63500" dist="46662" dir="2115817" algn="ctr" rotWithShape="0">
                  <a:schemeClr val="bg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spAutoFit/>
              </a:bodyPr>
              <a:lstStyle/>
              <a:p>
                <a:pPr>
                  <a:defRPr/>
                </a:pPr>
                <a:endParaRPr lang="en-US" sz="2400" i="1" dirty="0">
                  <a:solidFill>
                    <a:srgbClr val="FFFFFF"/>
                  </a:solidFill>
                  <a:latin typeface="Kruti Dev 010" pitchFamily="2" charset="0"/>
                  <a:ea typeface="+mn-ea"/>
                  <a:cs typeface="+mn-cs"/>
                </a:endParaRPr>
              </a:p>
            </p:txBody>
          </p:sp>
          <p:sp>
            <p:nvSpPr>
              <p:cNvPr id="143" name="Rectangle 97"/>
              <p:cNvSpPr>
                <a:spLocks noChangeArrowheads="1"/>
              </p:cNvSpPr>
              <p:nvPr/>
            </p:nvSpPr>
            <p:spPr bwMode="auto">
              <a:xfrm>
                <a:off x="3914" y="2341"/>
                <a:ext cx="423" cy="674"/>
              </a:xfrm>
              <a:prstGeom prst="rect">
                <a:avLst/>
              </a:prstGeom>
              <a:noFill/>
              <a:ln>
                <a:noFill/>
              </a:ln>
              <a:effectLst>
                <a:outerShdw blurRad="63500" dist="46662" dir="2115817" algn="ctr" rotWithShape="0">
                  <a:schemeClr val="bg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spAutoFit/>
              </a:bodyPr>
              <a:lstStyle/>
              <a:p>
                <a:pPr>
                  <a:defRPr/>
                </a:pPr>
                <a:r>
                  <a:rPr lang="en-US" sz="2800" i="1" dirty="0">
                    <a:solidFill>
                      <a:srgbClr val="000000"/>
                    </a:solidFill>
                    <a:latin typeface="Kruti Dev 010" pitchFamily="2" charset="0"/>
                  </a:rPr>
                  <a:t>Mh</a:t>
                </a:r>
              </a:p>
              <a:p>
                <a:pPr>
                  <a:defRPr/>
                </a:pPr>
                <a:r>
                  <a:rPr lang="en-US" sz="2800" i="1" dirty="0">
                    <a:solidFill>
                      <a:srgbClr val="000000"/>
                    </a:solidFill>
                    <a:latin typeface="Kruti Dev 010" pitchFamily="2" charset="0"/>
                  </a:rPr>
                  <a:t>lh</a:t>
                </a:r>
                <a:endParaRPr lang="en-US" sz="2000" i="1" dirty="0">
                  <a:solidFill>
                    <a:srgbClr val="000000"/>
                  </a:solidFill>
                  <a:latin typeface="Kruti Dev 010" pitchFamily="2" charset="0"/>
                </a:endParaRPr>
              </a:p>
            </p:txBody>
          </p:sp>
        </p:grpSp>
      </p:grpSp>
      <p:sp>
        <p:nvSpPr>
          <p:cNvPr id="152" name="Rectangle 109"/>
          <p:cNvSpPr>
            <a:spLocks noChangeArrowheads="1"/>
          </p:cNvSpPr>
          <p:nvPr/>
        </p:nvSpPr>
        <p:spPr bwMode="auto">
          <a:xfrm>
            <a:off x="5217790" y="2514655"/>
            <a:ext cx="4349750" cy="828432"/>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gn="ctr">
              <a:lnSpc>
                <a:spcPct val="50000"/>
              </a:lnSpc>
              <a:spcBef>
                <a:spcPct val="50000"/>
              </a:spcBef>
              <a:defRPr/>
            </a:pPr>
            <a:r>
              <a:rPr lang="en-US" sz="4800" b="1" i="1" dirty="0">
                <a:ln>
                  <a:solidFill>
                    <a:schemeClr val="bg1"/>
                  </a:solidFill>
                </a:ln>
                <a:solidFill>
                  <a:schemeClr val="bg1"/>
                </a:solidFill>
                <a:latin typeface="Kruti Dev 010" pitchFamily="2" charset="0"/>
              </a:rPr>
              <a:t>iqLrdsa fu;ksftr djuk</a:t>
            </a:r>
            <a:endParaRPr lang="en-US" sz="2400" b="1" u="sng" dirty="0">
              <a:ln>
                <a:solidFill>
                  <a:schemeClr val="bg1"/>
                </a:solidFill>
              </a:ln>
              <a:solidFill>
                <a:schemeClr val="bg1"/>
              </a:solidFill>
              <a:latin typeface="Kruti Dev 010" pitchFamily="2" charset="0"/>
            </a:endParaRPr>
          </a:p>
        </p:txBody>
      </p:sp>
      <p:sp>
        <p:nvSpPr>
          <p:cNvPr id="153" name="Rectangle 291"/>
          <p:cNvSpPr>
            <a:spLocks noChangeArrowheads="1"/>
          </p:cNvSpPr>
          <p:nvPr/>
        </p:nvSpPr>
        <p:spPr bwMode="auto">
          <a:xfrm>
            <a:off x="6430963" y="426540"/>
            <a:ext cx="3282950" cy="1772665"/>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gn="ctr">
              <a:lnSpc>
                <a:spcPct val="110000"/>
              </a:lnSpc>
              <a:spcBef>
                <a:spcPts val="600"/>
              </a:spcBef>
              <a:defRPr/>
            </a:pPr>
            <a:r>
              <a:rPr lang="en-US" sz="3200" b="1" i="1" dirty="0">
                <a:ln>
                  <a:solidFill>
                    <a:schemeClr val="bg1"/>
                  </a:solidFill>
                </a:ln>
                <a:solidFill>
                  <a:schemeClr val="bg1"/>
                </a:solidFill>
                <a:latin typeface="Kruti Dev 010" pitchFamily="2" charset="0"/>
              </a:rPr>
              <a:t>iqjkus fu;e dh iqLrdsa </a:t>
            </a:r>
          </a:p>
          <a:p>
            <a:pPr algn="ctr">
              <a:lnSpc>
                <a:spcPct val="110000"/>
              </a:lnSpc>
              <a:spcBef>
                <a:spcPts val="600"/>
              </a:spcBef>
              <a:defRPr/>
            </a:pPr>
            <a:r>
              <a:rPr lang="en-US" sz="3200" b="1" i="1" dirty="0">
                <a:ln>
                  <a:solidFill>
                    <a:schemeClr val="bg1"/>
                  </a:solidFill>
                </a:ln>
                <a:solidFill>
                  <a:schemeClr val="bg1"/>
                </a:solidFill>
                <a:latin typeface="Kruti Dev 010" pitchFamily="2" charset="0"/>
              </a:rPr>
              <a:t>fu;ksftr djuk</a:t>
            </a:r>
            <a:endParaRPr lang="en-US" sz="3200" b="1" u="sng" dirty="0">
              <a:ln>
                <a:solidFill>
                  <a:schemeClr val="bg1"/>
                </a:solidFill>
              </a:ln>
              <a:solidFill>
                <a:schemeClr val="bg1"/>
              </a:solidFill>
              <a:latin typeface="Kruti Dev 010" pitchFamily="2" charset="0"/>
            </a:endParaRPr>
          </a:p>
        </p:txBody>
      </p:sp>
      <p:sp>
        <p:nvSpPr>
          <p:cNvPr id="154" name="Text Box 85"/>
          <p:cNvSpPr txBox="1">
            <a:spLocks noChangeArrowheads="1"/>
          </p:cNvSpPr>
          <p:nvPr/>
        </p:nvSpPr>
        <p:spPr bwMode="auto">
          <a:xfrm>
            <a:off x="5378450" y="5898544"/>
            <a:ext cx="3956050" cy="1569660"/>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p>
            <a:pPr algn="ctr">
              <a:spcBef>
                <a:spcPts val="0"/>
              </a:spcBef>
              <a:defRPr/>
            </a:pPr>
            <a:r>
              <a:rPr lang="en-US" sz="3200" b="1" dirty="0">
                <a:ln>
                  <a:solidFill>
                    <a:schemeClr val="bg1"/>
                  </a:solidFill>
                </a:ln>
                <a:solidFill>
                  <a:schemeClr val="bg1"/>
                </a:solidFill>
                <a:latin typeface="Kruti Dev 010" pitchFamily="2" charset="0"/>
                <a:ea typeface="+mn-ea"/>
                <a:cs typeface="+mn-cs"/>
              </a:rPr>
              <a:t>vuqekur % ckbZcy dky[kaM</a:t>
            </a:r>
          </a:p>
          <a:p>
            <a:pPr algn="ctr">
              <a:spcBef>
                <a:spcPts val="0"/>
              </a:spcBef>
              <a:defRPr/>
            </a:pPr>
            <a:r>
              <a:rPr lang="en-US" sz="3200" b="1" dirty="0">
                <a:ln>
                  <a:solidFill>
                    <a:schemeClr val="bg1"/>
                  </a:solidFill>
                </a:ln>
                <a:solidFill>
                  <a:schemeClr val="bg1"/>
                </a:solidFill>
                <a:latin typeface="Kruti Dev 010" pitchFamily="2" charset="0"/>
                <a:ea typeface="+mn-ea"/>
                <a:cs typeface="+mn-cs"/>
              </a:rPr>
              <a:t> </a:t>
            </a:r>
            <a:r>
              <a:rPr lang="en-US" sz="3200" b="1" dirty="0">
                <a:ln>
                  <a:solidFill>
                    <a:schemeClr val="bg1"/>
                  </a:solidFill>
                </a:ln>
                <a:solidFill>
                  <a:schemeClr val="bg1"/>
                </a:solidFill>
                <a:latin typeface="Kruti Dev 010"/>
                <a:ea typeface="+mn-ea"/>
                <a:cs typeface="+mn-cs"/>
              </a:rPr>
              <a:t>†‡</a:t>
            </a:r>
            <a:r>
              <a:rPr lang="en-US" sz="3200" b="1" dirty="0" err="1">
                <a:ln>
                  <a:solidFill>
                    <a:schemeClr val="bg1"/>
                  </a:solidFill>
                </a:ln>
                <a:solidFill>
                  <a:schemeClr val="bg1"/>
                </a:solidFill>
                <a:latin typeface="Kruti Dev 010"/>
                <a:ea typeface="+mn-ea"/>
                <a:cs typeface="+mn-cs"/>
              </a:rPr>
              <a:t>Œ</a:t>
            </a:r>
            <a:r>
              <a:rPr lang="en-US" sz="3200" b="1" dirty="0" err="1">
                <a:ln>
                  <a:solidFill>
                    <a:schemeClr val="bg1"/>
                  </a:solidFill>
                </a:ln>
                <a:solidFill>
                  <a:schemeClr val="bg1"/>
                </a:solidFill>
                <a:latin typeface="Kruti Dev 010" pitchFamily="2" charset="0"/>
                <a:ea typeface="+mn-ea"/>
                <a:cs typeface="+mn-cs"/>
              </a:rPr>
              <a:t>ch</a:t>
            </a:r>
            <a:r>
              <a:rPr lang="en-US" sz="3200" b="1" dirty="0">
                <a:ln>
                  <a:solidFill>
                    <a:schemeClr val="bg1"/>
                  </a:solidFill>
                </a:ln>
                <a:solidFill>
                  <a:schemeClr val="bg1"/>
                </a:solidFill>
                <a:latin typeface="Kruti Dev 010" pitchFamily="2" charset="0"/>
                <a:ea typeface="+mn-ea"/>
                <a:cs typeface="+mn-cs"/>
              </a:rPr>
              <a:t>-lh-</a:t>
            </a:r>
          </a:p>
        </p:txBody>
      </p:sp>
      <p:sp>
        <p:nvSpPr>
          <p:cNvPr id="155" name="Text Box 232"/>
          <p:cNvSpPr txBox="1">
            <a:spLocks noChangeArrowheads="1"/>
          </p:cNvSpPr>
          <p:nvPr/>
        </p:nvSpPr>
        <p:spPr bwMode="auto">
          <a:xfrm>
            <a:off x="5586413" y="4233863"/>
            <a:ext cx="3621087" cy="707886"/>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p>
            <a:pPr algn="ctr">
              <a:spcBef>
                <a:spcPct val="50000"/>
              </a:spcBef>
              <a:defRPr/>
            </a:pPr>
            <a:r>
              <a:rPr lang="en-US" sz="4000" b="1" dirty="0">
                <a:ln>
                  <a:solidFill>
                    <a:srgbClr val="FFFF00"/>
                  </a:solidFill>
                </a:ln>
                <a:solidFill>
                  <a:srgbClr val="FFEA18"/>
                </a:solidFill>
                <a:latin typeface="Kruti Dev 010" pitchFamily="2" charset="0"/>
                <a:ea typeface="+mn-ea"/>
                <a:cs typeface="+mn-cs"/>
              </a:rPr>
              <a:t>dh ƒ</a:t>
            </a:r>
            <a:r>
              <a:rPr lang="en-US" sz="4000" b="1" dirty="0">
                <a:ln>
                  <a:solidFill>
                    <a:srgbClr val="FFFF00"/>
                  </a:solidFill>
                </a:ln>
                <a:solidFill>
                  <a:srgbClr val="FFEA18"/>
                </a:solidFill>
                <a:latin typeface="Kruti Dev 010"/>
                <a:ea typeface="+mn-ea"/>
                <a:cs typeface="+mn-cs"/>
              </a:rPr>
              <a:t>„</a:t>
            </a:r>
            <a:r>
              <a:rPr lang="en-US" sz="4000" b="1" dirty="0">
                <a:ln>
                  <a:solidFill>
                    <a:srgbClr val="FFFF00"/>
                  </a:solidFill>
                </a:ln>
                <a:solidFill>
                  <a:srgbClr val="FFEA18"/>
                </a:solidFill>
                <a:latin typeface="Kruti Dev 010" pitchFamily="2" charset="0"/>
                <a:ea typeface="+mn-ea"/>
                <a:cs typeface="+mn-cs"/>
              </a:rPr>
              <a:t> iqLrdsa</a:t>
            </a:r>
          </a:p>
        </p:txBody>
      </p:sp>
      <p:sp>
        <p:nvSpPr>
          <p:cNvPr id="156" name="Text Box 231"/>
          <p:cNvSpPr txBox="1">
            <a:spLocks noChangeArrowheads="1"/>
          </p:cNvSpPr>
          <p:nvPr/>
        </p:nvSpPr>
        <p:spPr bwMode="auto">
          <a:xfrm>
            <a:off x="5232400" y="3475038"/>
            <a:ext cx="4330700" cy="632481"/>
          </a:xfrm>
          <a:prstGeom prst="rect">
            <a:avLst/>
          </a:prstGeom>
          <a:noFill/>
          <a:ln w="12700">
            <a:noFill/>
            <a:miter lim="800000"/>
            <a:headEnd/>
            <a:tailEnd/>
          </a:ln>
          <a:effectLst>
            <a:outerShdw blurRad="63500" dist="46662" dir="3284183" algn="ctr" rotWithShape="0">
              <a:schemeClr val="tx1">
                <a:alpha val="74998"/>
              </a:schemeClr>
            </a:outerShdw>
          </a:effectLst>
        </p:spPr>
        <p:txBody>
          <a:bodyPr>
            <a:spAutoFit/>
          </a:bodyPr>
          <a:lstStyle/>
          <a:p>
            <a:pPr algn="ctr">
              <a:lnSpc>
                <a:spcPct val="65000"/>
              </a:lnSpc>
              <a:spcBef>
                <a:spcPct val="50000"/>
              </a:spcBef>
              <a:defRPr/>
            </a:pPr>
            <a:r>
              <a:rPr lang="en-US" altLang="ja-JP" sz="5400" b="1" dirty="0">
                <a:ln>
                  <a:solidFill>
                    <a:srgbClr val="FFFF00"/>
                  </a:solidFill>
                </a:ln>
                <a:solidFill>
                  <a:srgbClr val="FFEA18"/>
                </a:solidFill>
                <a:latin typeface="Kruti Dev 010" pitchFamily="2" charset="0"/>
                <a:ea typeface="ＭＳ Ｐゴシック" pitchFamily="-84" charset="-128"/>
                <a:cs typeface="+mn-cs"/>
              </a:rPr>
              <a:t>^^bfrgkl**</a:t>
            </a:r>
            <a:endParaRPr lang="en-US" sz="5400" b="1" dirty="0">
              <a:ln>
                <a:solidFill>
                  <a:srgbClr val="FFFF00"/>
                </a:solidFill>
              </a:ln>
              <a:solidFill>
                <a:srgbClr val="FFEA18"/>
              </a:solidFill>
              <a:latin typeface="Kruti Dev 010" pitchFamily="2" charset="0"/>
              <a:ea typeface="ＭＳ Ｐゴシック" pitchFamily="-84" charset="-128"/>
              <a:cs typeface="+mn-cs"/>
            </a:endParaRPr>
          </a:p>
        </p:txBody>
      </p:sp>
      <p:sp>
        <p:nvSpPr>
          <p:cNvPr id="2" name="Rectangle 44"/>
          <p:cNvSpPr>
            <a:spLocks noChangeArrowheads="1"/>
          </p:cNvSpPr>
          <p:nvPr/>
        </p:nvSpPr>
        <p:spPr bwMode="auto">
          <a:xfrm>
            <a:off x="1939925" y="6329363"/>
            <a:ext cx="2101850" cy="427037"/>
          </a:xfrm>
          <a:prstGeom prst="rect">
            <a:avLst/>
          </a:prstGeom>
          <a:noFill/>
          <a:ln w="9525">
            <a:noFill/>
            <a:miter lim="800000"/>
            <a:headEnd/>
            <a:tailEnd/>
          </a:ln>
        </p:spPr>
        <p:txBody>
          <a:bodyPr lIns="0" tIns="0" rIns="0" bIns="0">
            <a:spAutoFit/>
          </a:bodyPr>
          <a:lstStyle/>
          <a:p>
            <a:pPr algn="l">
              <a:defRPr/>
            </a:pPr>
            <a:r>
              <a:rPr lang="en-US" sz="2800" b="1" dirty="0">
                <a:latin typeface="Kruti Dev 010" pitchFamily="2" charset="0"/>
                <a:ea typeface="+mn-ea"/>
                <a:cs typeface="+mn-cs"/>
              </a:rPr>
              <a:t>ugsek;kg</a:t>
            </a:r>
          </a:p>
        </p:txBody>
      </p:sp>
      <p:sp>
        <p:nvSpPr>
          <p:cNvPr id="890925" name="Rectangle 45"/>
          <p:cNvSpPr>
            <a:spLocks noChangeArrowheads="1"/>
          </p:cNvSpPr>
          <p:nvPr/>
        </p:nvSpPr>
        <p:spPr bwMode="auto">
          <a:xfrm>
            <a:off x="2287588" y="6737350"/>
            <a:ext cx="1327150" cy="492125"/>
          </a:xfrm>
          <a:prstGeom prst="rect">
            <a:avLst/>
          </a:prstGeom>
          <a:noFill/>
          <a:ln>
            <a:noFill/>
          </a:ln>
          <a:effectLst>
            <a:outerShdw blurRad="63500" dist="46662" dir="3284183"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defRPr/>
            </a:pPr>
            <a:r>
              <a:rPr lang="en-US" sz="3200" b="1" dirty="0">
                <a:solidFill>
                  <a:schemeClr val="hlink"/>
                </a:solidFill>
                <a:latin typeface="Kruti Dev 010" pitchFamily="2" charset="0"/>
                <a:ea typeface="+mn-ea"/>
                <a:cs typeface="+mn-cs"/>
              </a:rPr>
              <a:t>,sLrj</a:t>
            </a:r>
          </a:p>
        </p:txBody>
      </p:sp>
      <p:sp>
        <p:nvSpPr>
          <p:cNvPr id="890952" name="Oval 72"/>
          <p:cNvSpPr>
            <a:spLocks noChangeArrowheads="1"/>
          </p:cNvSpPr>
          <p:nvPr/>
        </p:nvSpPr>
        <p:spPr bwMode="auto">
          <a:xfrm>
            <a:off x="1895475" y="6623050"/>
            <a:ext cx="1965325" cy="639763"/>
          </a:xfrm>
          <a:prstGeom prst="ellipse">
            <a:avLst/>
          </a:prstGeom>
          <a:noFill/>
          <a:ln w="76200">
            <a:solidFill>
              <a:schemeClr val="hlink"/>
            </a:solidFill>
            <a:round/>
            <a:headEnd/>
            <a:tailEnd/>
          </a:ln>
          <a:effectLst>
            <a:outerShdw blurRad="63500" dist="71842" dir="2700000" algn="ctr" rotWithShape="0">
              <a:schemeClr val="tx2">
                <a:alpha val="74998"/>
              </a:schemeClr>
            </a:outerShdw>
          </a:effectLst>
        </p:spPr>
        <p:txBody>
          <a:bodyPr wrap="none" anchor="ctr"/>
          <a:lstStyle/>
          <a:p>
            <a:pPr>
              <a:defRPr/>
            </a:pPr>
            <a:endParaRPr lang="en-US" dirty="0">
              <a:latin typeface="Kruti Dev 010" pitchFamily="2" charset="0"/>
              <a:ea typeface="+mn-ea"/>
              <a:cs typeface="+mn-cs"/>
            </a:endParaRPr>
          </a:p>
        </p:txBody>
      </p:sp>
      <p:pic>
        <p:nvPicPr>
          <p:cNvPr id="84030" name="Picture 53"/>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446588" y="204788"/>
            <a:ext cx="2095500" cy="1358900"/>
          </a:xfrm>
          <a:prstGeom prst="rect">
            <a:avLst/>
          </a:prstGeom>
          <a:noFill/>
          <a:ln w="76200">
            <a:solidFill>
              <a:srgbClr val="0000FF"/>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90952"/>
                                        </p:tgtEl>
                                        <p:attrNameLst>
                                          <p:attrName>style.visibility</p:attrName>
                                        </p:attrNameLst>
                                      </p:cBhvr>
                                      <p:to>
                                        <p:strVal val="visible"/>
                                      </p:to>
                                    </p:set>
                                    <p:anim calcmode="lin" valueType="num">
                                      <p:cBhvr additive="base">
                                        <p:cTn id="7" dur="500" fill="hold"/>
                                        <p:tgtEl>
                                          <p:spTgt spid="890952"/>
                                        </p:tgtEl>
                                        <p:attrNameLst>
                                          <p:attrName>ppt_x</p:attrName>
                                        </p:attrNameLst>
                                      </p:cBhvr>
                                      <p:tavLst>
                                        <p:tav tm="0">
                                          <p:val>
                                            <p:strVal val="0-#ppt_w/2"/>
                                          </p:val>
                                        </p:tav>
                                        <p:tav tm="100000">
                                          <p:val>
                                            <p:strVal val="#ppt_x"/>
                                          </p:val>
                                        </p:tav>
                                      </p:tavLst>
                                    </p:anim>
                                    <p:anim calcmode="lin" valueType="num">
                                      <p:cBhvr additive="base">
                                        <p:cTn id="8" dur="500" fill="hold"/>
                                        <p:tgtEl>
                                          <p:spTgt spid="89095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5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ext Box 83"/>
          <p:cNvSpPr txBox="1">
            <a:spLocks noChangeArrowheads="1"/>
          </p:cNvSpPr>
          <p:nvPr/>
        </p:nvSpPr>
        <p:spPr bwMode="auto">
          <a:xfrm>
            <a:off x="9078913" y="7467600"/>
            <a:ext cx="2397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latin typeface="Kruti Dev 010" charset="0"/>
              </a:rPr>
              <a:t> </a:t>
            </a:r>
          </a:p>
        </p:txBody>
      </p:sp>
      <p:sp>
        <p:nvSpPr>
          <p:cNvPr id="82" name="Rectangle 43"/>
          <p:cNvSpPr>
            <a:spLocks noChangeArrowheads="1"/>
          </p:cNvSpPr>
          <p:nvPr/>
        </p:nvSpPr>
        <p:spPr bwMode="auto">
          <a:xfrm>
            <a:off x="2339975" y="5932488"/>
            <a:ext cx="525463" cy="430212"/>
          </a:xfrm>
          <a:prstGeom prst="rect">
            <a:avLst/>
          </a:prstGeom>
          <a:noFill/>
          <a:ln w="9525">
            <a:noFill/>
            <a:miter lim="800000"/>
            <a:headEnd/>
            <a:tailEnd/>
          </a:ln>
        </p:spPr>
        <p:txBody>
          <a:bodyPr wrap="none" lIns="0" tIns="0" rIns="0" bIns="0">
            <a:spAutoFit/>
          </a:bodyPr>
          <a:lstStyle/>
          <a:p>
            <a:pPr algn="l">
              <a:defRPr/>
            </a:pPr>
            <a:r>
              <a:rPr lang="en-US" sz="2800" b="1" dirty="0">
                <a:latin typeface="Kruti Dev 010" pitchFamily="2" charset="0"/>
                <a:ea typeface="+mn-ea"/>
                <a:cs typeface="+mn-cs"/>
              </a:rPr>
              <a:t>,tzk</a:t>
            </a:r>
          </a:p>
        </p:txBody>
      </p:sp>
      <p:sp>
        <p:nvSpPr>
          <p:cNvPr id="86019" name="Line 2"/>
          <p:cNvSpPr>
            <a:spLocks noChangeShapeType="1"/>
          </p:cNvSpPr>
          <p:nvPr/>
        </p:nvSpPr>
        <p:spPr bwMode="auto">
          <a:xfrm flipV="1">
            <a:off x="4038600" y="7037388"/>
            <a:ext cx="284163" cy="12700"/>
          </a:xfrm>
          <a:prstGeom prst="line">
            <a:avLst/>
          </a:prstGeom>
          <a:noFill/>
          <a:ln w="793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6020" name="Line 3"/>
          <p:cNvSpPr>
            <a:spLocks noChangeShapeType="1"/>
          </p:cNvSpPr>
          <p:nvPr/>
        </p:nvSpPr>
        <p:spPr bwMode="auto">
          <a:xfrm>
            <a:off x="3232150" y="4732338"/>
            <a:ext cx="752475" cy="1587"/>
          </a:xfrm>
          <a:prstGeom prst="line">
            <a:avLst/>
          </a:prstGeom>
          <a:noFill/>
          <a:ln w="793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6021" name="Line 4"/>
          <p:cNvSpPr>
            <a:spLocks noChangeShapeType="1"/>
          </p:cNvSpPr>
          <p:nvPr/>
        </p:nvSpPr>
        <p:spPr bwMode="auto">
          <a:xfrm flipV="1">
            <a:off x="1454150" y="7329488"/>
            <a:ext cx="2590800" cy="1587"/>
          </a:xfrm>
          <a:prstGeom prst="line">
            <a:avLst/>
          </a:prstGeom>
          <a:noFill/>
          <a:ln w="793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6022" name="Line 5"/>
          <p:cNvSpPr>
            <a:spLocks noChangeShapeType="1"/>
          </p:cNvSpPr>
          <p:nvPr/>
        </p:nvSpPr>
        <p:spPr bwMode="auto">
          <a:xfrm flipV="1">
            <a:off x="1444625" y="338138"/>
            <a:ext cx="1588" cy="7034212"/>
          </a:xfrm>
          <a:prstGeom prst="line">
            <a:avLst/>
          </a:prstGeom>
          <a:noFill/>
          <a:ln w="793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6023" name="Line 6"/>
          <p:cNvSpPr>
            <a:spLocks noChangeShapeType="1"/>
          </p:cNvSpPr>
          <p:nvPr/>
        </p:nvSpPr>
        <p:spPr bwMode="auto">
          <a:xfrm>
            <a:off x="1409700" y="360363"/>
            <a:ext cx="2566988" cy="1587"/>
          </a:xfrm>
          <a:prstGeom prst="line">
            <a:avLst/>
          </a:prstGeom>
          <a:noFill/>
          <a:ln w="793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6024" name="Line 7"/>
          <p:cNvSpPr>
            <a:spLocks noChangeShapeType="1"/>
          </p:cNvSpPr>
          <p:nvPr/>
        </p:nvSpPr>
        <p:spPr bwMode="auto">
          <a:xfrm flipH="1" flipV="1">
            <a:off x="3948113" y="338138"/>
            <a:ext cx="1587" cy="4386262"/>
          </a:xfrm>
          <a:prstGeom prst="line">
            <a:avLst/>
          </a:prstGeom>
          <a:noFill/>
          <a:ln w="793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6025" name="Freeform 8"/>
          <p:cNvSpPr>
            <a:spLocks/>
          </p:cNvSpPr>
          <p:nvPr/>
        </p:nvSpPr>
        <p:spPr bwMode="auto">
          <a:xfrm>
            <a:off x="3200400" y="4752975"/>
            <a:ext cx="738188" cy="2452688"/>
          </a:xfrm>
          <a:custGeom>
            <a:avLst/>
            <a:gdLst>
              <a:gd name="T0" fmla="*/ 2147483647 w 465"/>
              <a:gd name="T1" fmla="*/ 0 h 1561"/>
              <a:gd name="T2" fmla="*/ 2147483647 w 465"/>
              <a:gd name="T3" fmla="*/ 2147483647 h 1561"/>
              <a:gd name="T4" fmla="*/ 2147483647 w 465"/>
              <a:gd name="T5" fmla="*/ 2147483647 h 1561"/>
              <a:gd name="T6" fmla="*/ 0 w 465"/>
              <a:gd name="T7" fmla="*/ 2147483647 h 1561"/>
              <a:gd name="T8" fmla="*/ 2147483647 w 465"/>
              <a:gd name="T9" fmla="*/ 0 h 1561"/>
              <a:gd name="T10" fmla="*/ 0 60000 65536"/>
              <a:gd name="T11" fmla="*/ 0 60000 65536"/>
              <a:gd name="T12" fmla="*/ 0 60000 65536"/>
              <a:gd name="T13" fmla="*/ 0 60000 65536"/>
              <a:gd name="T14" fmla="*/ 0 60000 65536"/>
              <a:gd name="T15" fmla="*/ 0 w 465"/>
              <a:gd name="T16" fmla="*/ 0 h 1561"/>
              <a:gd name="T17" fmla="*/ 465 w 465"/>
              <a:gd name="T18" fmla="*/ 1561 h 1561"/>
            </a:gdLst>
            <a:ahLst/>
            <a:cxnLst>
              <a:cxn ang="T10">
                <a:pos x="T0" y="T1"/>
              </a:cxn>
              <a:cxn ang="T11">
                <a:pos x="T2" y="T3"/>
              </a:cxn>
              <a:cxn ang="T12">
                <a:pos x="T4" y="T5"/>
              </a:cxn>
              <a:cxn ang="T13">
                <a:pos x="T6" y="T7"/>
              </a:cxn>
              <a:cxn ang="T14">
                <a:pos x="T8" y="T9"/>
              </a:cxn>
            </a:cxnLst>
            <a:rect l="T15" t="T16" r="T17" b="T18"/>
            <a:pathLst>
              <a:path w="465" h="1561">
                <a:moveTo>
                  <a:pt x="50" y="0"/>
                </a:moveTo>
                <a:lnTo>
                  <a:pt x="465" y="1548"/>
                </a:lnTo>
                <a:lnTo>
                  <a:pt x="427" y="1561"/>
                </a:lnTo>
                <a:lnTo>
                  <a:pt x="0" y="12"/>
                </a:lnTo>
                <a:lnTo>
                  <a:pt x="5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6026" name="Line 9"/>
          <p:cNvSpPr>
            <a:spLocks noChangeShapeType="1"/>
          </p:cNvSpPr>
          <p:nvPr/>
        </p:nvSpPr>
        <p:spPr bwMode="auto">
          <a:xfrm>
            <a:off x="3459163" y="4932363"/>
            <a:ext cx="798512" cy="1587"/>
          </a:xfrm>
          <a:prstGeom prst="line">
            <a:avLst/>
          </a:prstGeom>
          <a:noFill/>
          <a:ln w="793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6027" name="Line 10"/>
          <p:cNvSpPr>
            <a:spLocks noChangeShapeType="1"/>
          </p:cNvSpPr>
          <p:nvPr/>
        </p:nvSpPr>
        <p:spPr bwMode="auto">
          <a:xfrm flipV="1">
            <a:off x="1825625" y="352425"/>
            <a:ext cx="1588" cy="6988175"/>
          </a:xfrm>
          <a:prstGeom prst="line">
            <a:avLst/>
          </a:prstGeom>
          <a:noFill/>
          <a:ln w="793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6028" name="Freeform 11"/>
          <p:cNvSpPr>
            <a:spLocks/>
          </p:cNvSpPr>
          <p:nvPr/>
        </p:nvSpPr>
        <p:spPr bwMode="auto">
          <a:xfrm>
            <a:off x="3459163" y="4953000"/>
            <a:ext cx="638175" cy="2097088"/>
          </a:xfrm>
          <a:custGeom>
            <a:avLst/>
            <a:gdLst>
              <a:gd name="T0" fmla="*/ 2147483647 w 402"/>
              <a:gd name="T1" fmla="*/ 0 h 1321"/>
              <a:gd name="T2" fmla="*/ 2147483647 w 402"/>
              <a:gd name="T3" fmla="*/ 2147483647 h 1321"/>
              <a:gd name="T4" fmla="*/ 2147483647 w 402"/>
              <a:gd name="T5" fmla="*/ 2147483647 h 1321"/>
              <a:gd name="T6" fmla="*/ 0 w 402"/>
              <a:gd name="T7" fmla="*/ 2147483647 h 1321"/>
              <a:gd name="T8" fmla="*/ 2147483647 w 402"/>
              <a:gd name="T9" fmla="*/ 0 h 1321"/>
              <a:gd name="T10" fmla="*/ 0 60000 65536"/>
              <a:gd name="T11" fmla="*/ 0 60000 65536"/>
              <a:gd name="T12" fmla="*/ 0 60000 65536"/>
              <a:gd name="T13" fmla="*/ 0 60000 65536"/>
              <a:gd name="T14" fmla="*/ 0 60000 65536"/>
              <a:gd name="T15" fmla="*/ 0 w 402"/>
              <a:gd name="T16" fmla="*/ 0 h 1321"/>
              <a:gd name="T17" fmla="*/ 402 w 402"/>
              <a:gd name="T18" fmla="*/ 1321 h 1321"/>
            </a:gdLst>
            <a:ahLst/>
            <a:cxnLst>
              <a:cxn ang="T10">
                <a:pos x="T0" y="T1"/>
              </a:cxn>
              <a:cxn ang="T11">
                <a:pos x="T2" y="T3"/>
              </a:cxn>
              <a:cxn ang="T12">
                <a:pos x="T4" y="T5"/>
              </a:cxn>
              <a:cxn ang="T13">
                <a:pos x="T6" y="T7"/>
              </a:cxn>
              <a:cxn ang="T14">
                <a:pos x="T8" y="T9"/>
              </a:cxn>
            </a:cxnLst>
            <a:rect l="T15" t="T16" r="T17" b="T18"/>
            <a:pathLst>
              <a:path w="402" h="1321">
                <a:moveTo>
                  <a:pt x="51" y="0"/>
                </a:moveTo>
                <a:lnTo>
                  <a:pt x="402" y="1309"/>
                </a:lnTo>
                <a:lnTo>
                  <a:pt x="352" y="1321"/>
                </a:lnTo>
                <a:lnTo>
                  <a:pt x="0" y="12"/>
                </a:lnTo>
                <a:lnTo>
                  <a:pt x="5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6029" name="Line 12"/>
          <p:cNvSpPr>
            <a:spLocks noChangeShapeType="1"/>
          </p:cNvSpPr>
          <p:nvPr/>
        </p:nvSpPr>
        <p:spPr bwMode="auto">
          <a:xfrm>
            <a:off x="3894138" y="7170738"/>
            <a:ext cx="192087" cy="1587"/>
          </a:xfrm>
          <a:prstGeom prst="line">
            <a:avLst/>
          </a:prstGeom>
          <a:noFill/>
          <a:ln w="793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6030" name="Line 13"/>
          <p:cNvSpPr>
            <a:spLocks noChangeShapeType="1"/>
          </p:cNvSpPr>
          <p:nvPr/>
        </p:nvSpPr>
        <p:spPr bwMode="auto">
          <a:xfrm flipV="1">
            <a:off x="4044950" y="7180263"/>
            <a:ext cx="1588" cy="188912"/>
          </a:xfrm>
          <a:prstGeom prst="line">
            <a:avLst/>
          </a:prstGeom>
          <a:noFill/>
          <a:ln w="793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6031" name="Line 14"/>
          <p:cNvSpPr>
            <a:spLocks noChangeShapeType="1"/>
          </p:cNvSpPr>
          <p:nvPr/>
        </p:nvSpPr>
        <p:spPr bwMode="auto">
          <a:xfrm>
            <a:off x="3949700" y="3638550"/>
            <a:ext cx="0" cy="100330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6032" name="Line 15"/>
          <p:cNvSpPr>
            <a:spLocks noChangeShapeType="1"/>
          </p:cNvSpPr>
          <p:nvPr/>
        </p:nvSpPr>
        <p:spPr bwMode="auto">
          <a:xfrm>
            <a:off x="3200400" y="4730750"/>
            <a:ext cx="330200"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6033" name="Rectangle 16"/>
          <p:cNvSpPr>
            <a:spLocks noChangeArrowheads="1"/>
          </p:cNvSpPr>
          <p:nvPr/>
        </p:nvSpPr>
        <p:spPr bwMode="auto">
          <a:xfrm>
            <a:off x="2532063" y="2266950"/>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86034" name="Line 17"/>
          <p:cNvSpPr>
            <a:spLocks noChangeShapeType="1"/>
          </p:cNvSpPr>
          <p:nvPr/>
        </p:nvSpPr>
        <p:spPr bwMode="auto">
          <a:xfrm>
            <a:off x="2044700" y="836613"/>
            <a:ext cx="1773238" cy="1587"/>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6035" name="Line 18"/>
          <p:cNvSpPr>
            <a:spLocks noChangeShapeType="1"/>
          </p:cNvSpPr>
          <p:nvPr/>
        </p:nvSpPr>
        <p:spPr bwMode="auto">
          <a:xfrm>
            <a:off x="2044700" y="2214563"/>
            <a:ext cx="1773238" cy="1587"/>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6036" name="Line 19"/>
          <p:cNvSpPr>
            <a:spLocks noChangeShapeType="1"/>
          </p:cNvSpPr>
          <p:nvPr/>
        </p:nvSpPr>
        <p:spPr bwMode="auto">
          <a:xfrm>
            <a:off x="2044700" y="2633663"/>
            <a:ext cx="1733550" cy="1587"/>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6037" name="Line 20"/>
          <p:cNvSpPr>
            <a:spLocks noChangeShapeType="1"/>
          </p:cNvSpPr>
          <p:nvPr/>
        </p:nvSpPr>
        <p:spPr bwMode="auto">
          <a:xfrm>
            <a:off x="1984375" y="7110413"/>
            <a:ext cx="1654175" cy="1587"/>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6038" name="Line 21"/>
          <p:cNvSpPr>
            <a:spLocks noChangeShapeType="1"/>
          </p:cNvSpPr>
          <p:nvPr/>
        </p:nvSpPr>
        <p:spPr bwMode="auto">
          <a:xfrm>
            <a:off x="2005013" y="6710363"/>
            <a:ext cx="1535112" cy="1587"/>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6039" name="Line 23"/>
          <p:cNvSpPr>
            <a:spLocks noChangeShapeType="1"/>
          </p:cNvSpPr>
          <p:nvPr/>
        </p:nvSpPr>
        <p:spPr bwMode="auto">
          <a:xfrm>
            <a:off x="2024063" y="5872163"/>
            <a:ext cx="1236662" cy="1587"/>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6040" name="Line 24"/>
          <p:cNvSpPr>
            <a:spLocks noChangeShapeType="1"/>
          </p:cNvSpPr>
          <p:nvPr/>
        </p:nvSpPr>
        <p:spPr bwMode="auto">
          <a:xfrm>
            <a:off x="2044700" y="5511800"/>
            <a:ext cx="1216025" cy="1588"/>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6041" name="Line 25"/>
          <p:cNvSpPr>
            <a:spLocks noChangeShapeType="1"/>
          </p:cNvSpPr>
          <p:nvPr/>
        </p:nvSpPr>
        <p:spPr bwMode="auto">
          <a:xfrm>
            <a:off x="2063750" y="5011738"/>
            <a:ext cx="1117600" cy="1587"/>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6042" name="Line 26"/>
          <p:cNvSpPr>
            <a:spLocks noChangeShapeType="1"/>
          </p:cNvSpPr>
          <p:nvPr/>
        </p:nvSpPr>
        <p:spPr bwMode="auto">
          <a:xfrm>
            <a:off x="2063750" y="4532313"/>
            <a:ext cx="1376363" cy="1587"/>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6043" name="Line 27"/>
          <p:cNvSpPr>
            <a:spLocks noChangeShapeType="1"/>
          </p:cNvSpPr>
          <p:nvPr/>
        </p:nvSpPr>
        <p:spPr bwMode="auto">
          <a:xfrm>
            <a:off x="2044700" y="4213225"/>
            <a:ext cx="1414463" cy="1588"/>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6044" name="Line 28"/>
          <p:cNvSpPr>
            <a:spLocks noChangeShapeType="1"/>
          </p:cNvSpPr>
          <p:nvPr/>
        </p:nvSpPr>
        <p:spPr bwMode="auto">
          <a:xfrm>
            <a:off x="2063750" y="3673475"/>
            <a:ext cx="1774825" cy="1588"/>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6045" name="Rectangle 29"/>
          <p:cNvSpPr>
            <a:spLocks noChangeArrowheads="1"/>
          </p:cNvSpPr>
          <p:nvPr/>
        </p:nvSpPr>
        <p:spPr bwMode="auto">
          <a:xfrm>
            <a:off x="1903413" y="3465513"/>
            <a:ext cx="3016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400" b="1">
                <a:solidFill>
                  <a:srgbClr val="000000"/>
                </a:solidFill>
                <a:latin typeface="Kruti Dev 010" charset="0"/>
              </a:rPr>
              <a:t>¼,l½</a:t>
            </a:r>
            <a:endParaRPr lang="en-US" sz="1400">
              <a:latin typeface="Kruti Dev 010" charset="0"/>
            </a:endParaRPr>
          </a:p>
        </p:txBody>
      </p:sp>
      <p:sp>
        <p:nvSpPr>
          <p:cNvPr id="86046" name="Rectangle 30"/>
          <p:cNvSpPr>
            <a:spLocks noChangeArrowheads="1"/>
          </p:cNvSpPr>
          <p:nvPr/>
        </p:nvSpPr>
        <p:spPr bwMode="auto">
          <a:xfrm>
            <a:off x="1912938" y="4316413"/>
            <a:ext cx="3016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400" b="1">
                <a:solidFill>
                  <a:srgbClr val="000000"/>
                </a:solidFill>
                <a:latin typeface="Kruti Dev 010" charset="0"/>
              </a:rPr>
              <a:t>¼,l½</a:t>
            </a:r>
          </a:p>
        </p:txBody>
      </p:sp>
      <p:sp>
        <p:nvSpPr>
          <p:cNvPr id="86047" name="Rectangle 31"/>
          <p:cNvSpPr>
            <a:spLocks noChangeArrowheads="1"/>
          </p:cNvSpPr>
          <p:nvPr/>
        </p:nvSpPr>
        <p:spPr bwMode="auto">
          <a:xfrm>
            <a:off x="1900238" y="4786313"/>
            <a:ext cx="70643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400" b="1">
                <a:solidFill>
                  <a:srgbClr val="000000"/>
                </a:solidFill>
                <a:latin typeface="Kruti Dev 010" charset="0"/>
              </a:rPr>
              <a:t>¼lh MCY;w-½</a:t>
            </a:r>
          </a:p>
        </p:txBody>
      </p:sp>
      <p:sp>
        <p:nvSpPr>
          <p:cNvPr id="86048" name="Rectangle 32"/>
          <p:cNvSpPr>
            <a:spLocks noChangeArrowheads="1"/>
          </p:cNvSpPr>
          <p:nvPr/>
        </p:nvSpPr>
        <p:spPr bwMode="auto">
          <a:xfrm>
            <a:off x="1816100" y="3990975"/>
            <a:ext cx="7080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l"/>
            <a:r>
              <a:rPr lang="en-US" sz="1400" b="1">
                <a:solidFill>
                  <a:srgbClr val="000000"/>
                </a:solidFill>
                <a:latin typeface="Kruti Dev 010" charset="0"/>
              </a:rPr>
              <a:t>¼Mh½</a:t>
            </a:r>
          </a:p>
        </p:txBody>
      </p:sp>
      <p:sp>
        <p:nvSpPr>
          <p:cNvPr id="86049" name="Rectangle 33"/>
          <p:cNvSpPr>
            <a:spLocks noChangeArrowheads="1"/>
          </p:cNvSpPr>
          <p:nvPr/>
        </p:nvSpPr>
        <p:spPr bwMode="auto">
          <a:xfrm>
            <a:off x="3429000" y="4048125"/>
            <a:ext cx="2603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3800" b="1">
                <a:solidFill>
                  <a:srgbClr val="000000"/>
                </a:solidFill>
                <a:latin typeface="Kruti Dev 010" charset="0"/>
              </a:rPr>
              <a:t>}</a:t>
            </a:r>
            <a:endParaRPr lang="en-US" sz="1400">
              <a:latin typeface="Kruti Dev 010" charset="0"/>
            </a:endParaRPr>
          </a:p>
        </p:txBody>
      </p:sp>
      <p:sp>
        <p:nvSpPr>
          <p:cNvPr id="86050" name="AutoShape 34"/>
          <p:cNvSpPr>
            <a:spLocks noChangeArrowheads="1"/>
          </p:cNvSpPr>
          <p:nvPr/>
        </p:nvSpPr>
        <p:spPr bwMode="auto">
          <a:xfrm rot="16200000" flipH="1">
            <a:off x="2538413" y="4919662"/>
            <a:ext cx="241300" cy="479425"/>
          </a:xfrm>
          <a:prstGeom prst="rightArrow">
            <a:avLst>
              <a:gd name="adj1" fmla="val 50000"/>
              <a:gd name="adj2" fmla="val 50005"/>
            </a:avLst>
          </a:prstGeom>
          <a:solidFill>
            <a:schemeClr val="tx2"/>
          </a:solidFill>
          <a:ln w="12700">
            <a:solidFill>
              <a:schemeClr val="tx1"/>
            </a:solidFill>
            <a:miter lim="800000"/>
            <a:headEnd/>
            <a:tailEnd/>
          </a:ln>
        </p:spPr>
        <p:txBody>
          <a:bodyPr wrap="none" anchor="ctr"/>
          <a:lstStyle/>
          <a:p>
            <a:endParaRPr lang="en-US">
              <a:latin typeface="Kruti Dev 010" charset="0"/>
            </a:endParaRPr>
          </a:p>
        </p:txBody>
      </p:sp>
      <p:grpSp>
        <p:nvGrpSpPr>
          <p:cNvPr id="86051" name="Group 152"/>
          <p:cNvGrpSpPr>
            <a:grpSpLocks/>
          </p:cNvGrpSpPr>
          <p:nvPr/>
        </p:nvGrpSpPr>
        <p:grpSpPr bwMode="auto">
          <a:xfrm>
            <a:off x="2144713" y="5137150"/>
            <a:ext cx="1566862" cy="803275"/>
            <a:chOff x="1351" y="3236"/>
            <a:chExt cx="987" cy="506"/>
          </a:xfrm>
        </p:grpSpPr>
        <p:sp>
          <p:nvSpPr>
            <p:cNvPr id="116" name="Rectangle 41"/>
            <p:cNvSpPr>
              <a:spLocks noChangeArrowheads="1"/>
            </p:cNvSpPr>
            <p:nvPr/>
          </p:nvSpPr>
          <p:spPr bwMode="auto">
            <a:xfrm>
              <a:off x="1367" y="3236"/>
              <a:ext cx="971" cy="269"/>
            </a:xfrm>
            <a:prstGeom prst="rect">
              <a:avLst/>
            </a:prstGeom>
            <a:noFill/>
            <a:ln>
              <a:noFill/>
            </a:ln>
            <a:effectLst>
              <a:outerShdw blurRad="63500" dist="46662" dir="3284183"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l">
                <a:defRPr/>
              </a:pPr>
              <a:r>
                <a:rPr lang="en-US" sz="2800" b="1">
                  <a:latin typeface="Kruti Dev 010" charset="0"/>
                </a:rPr>
                <a:t>ƒ bfrgkl</a:t>
              </a:r>
            </a:p>
          </p:txBody>
        </p:sp>
        <p:sp>
          <p:nvSpPr>
            <p:cNvPr id="117" name="Rectangle 42"/>
            <p:cNvSpPr>
              <a:spLocks noChangeArrowheads="1"/>
            </p:cNvSpPr>
            <p:nvPr/>
          </p:nvSpPr>
          <p:spPr bwMode="auto">
            <a:xfrm>
              <a:off x="1351" y="3471"/>
              <a:ext cx="803" cy="271"/>
            </a:xfrm>
            <a:prstGeom prst="rect">
              <a:avLst/>
            </a:prstGeom>
            <a:noFill/>
            <a:ln>
              <a:noFill/>
            </a:ln>
            <a:effectLst>
              <a:outerShdw blurRad="63500" dist="46662" dir="3284183"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defRPr/>
              </a:pPr>
              <a:r>
                <a:rPr lang="en-US" sz="2800" b="1">
                  <a:latin typeface="Kruti Dev 010" charset="0"/>
                </a:rPr>
                <a:t>„ bfrgkl</a:t>
              </a:r>
            </a:p>
          </p:txBody>
        </p:sp>
      </p:grpSp>
      <p:sp>
        <p:nvSpPr>
          <p:cNvPr id="86052" name="Rectangle 61"/>
          <p:cNvSpPr>
            <a:spLocks noChangeArrowheads="1"/>
          </p:cNvSpPr>
          <p:nvPr/>
        </p:nvSpPr>
        <p:spPr bwMode="auto">
          <a:xfrm>
            <a:off x="1808163" y="5091113"/>
            <a:ext cx="130175"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5600">
                <a:solidFill>
                  <a:srgbClr val="000000"/>
                </a:solidFill>
                <a:latin typeface="Kruti Dev 010" charset="0"/>
              </a:rPr>
              <a:t>(</a:t>
            </a:r>
            <a:endParaRPr lang="en-US" sz="2400">
              <a:latin typeface="Kruti Dev 010" charset="0"/>
            </a:endParaRPr>
          </a:p>
        </p:txBody>
      </p:sp>
      <p:sp>
        <p:nvSpPr>
          <p:cNvPr id="86053" name="Rectangle 62"/>
          <p:cNvSpPr>
            <a:spLocks noChangeArrowheads="1"/>
          </p:cNvSpPr>
          <p:nvPr/>
        </p:nvSpPr>
        <p:spPr bwMode="auto">
          <a:xfrm>
            <a:off x="3241675" y="5081588"/>
            <a:ext cx="449263"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5600">
                <a:solidFill>
                  <a:srgbClr val="000000"/>
                </a:solidFill>
                <a:latin typeface="Kruti Dev 010" charset="0"/>
              </a:rPr>
              <a:t>)</a:t>
            </a:r>
            <a:endParaRPr lang="en-US" sz="2400">
              <a:latin typeface="Kruti Dev 010" charset="0"/>
            </a:endParaRPr>
          </a:p>
        </p:txBody>
      </p:sp>
      <p:sp>
        <p:nvSpPr>
          <p:cNvPr id="86054" name="Rectangle 63"/>
          <p:cNvSpPr>
            <a:spLocks noChangeArrowheads="1"/>
          </p:cNvSpPr>
          <p:nvPr/>
        </p:nvSpPr>
        <p:spPr bwMode="auto">
          <a:xfrm>
            <a:off x="4979988" y="1119188"/>
            <a:ext cx="4708525" cy="61499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Kruti Dev 010" charset="0"/>
            </a:endParaRPr>
          </a:p>
        </p:txBody>
      </p:sp>
      <p:pic>
        <p:nvPicPr>
          <p:cNvPr id="86055" name="Picture 64"/>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967288" y="404813"/>
            <a:ext cx="4738687" cy="691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56" name="Rectangle 65"/>
          <p:cNvSpPr>
            <a:spLocks noChangeArrowheads="1"/>
          </p:cNvSpPr>
          <p:nvPr/>
        </p:nvSpPr>
        <p:spPr bwMode="auto">
          <a:xfrm>
            <a:off x="4968875" y="404813"/>
            <a:ext cx="4706938" cy="6875462"/>
          </a:xfrm>
          <a:prstGeom prst="rect">
            <a:avLst/>
          </a:prstGeom>
          <a:solidFill>
            <a:schemeClr val="tx1">
              <a:alpha val="50195"/>
            </a:schemeClr>
          </a:solidFill>
          <a:ln w="12700">
            <a:solidFill>
              <a:schemeClr val="tx1"/>
            </a:solidFill>
            <a:miter lim="800000"/>
            <a:headEnd/>
            <a:tailEnd/>
          </a:ln>
        </p:spPr>
        <p:txBody>
          <a:bodyPr wrap="none" anchor="ctr"/>
          <a:lstStyle/>
          <a:p>
            <a:endParaRPr lang="en-US">
              <a:latin typeface="Kruti Dev 010" charset="0"/>
            </a:endParaRPr>
          </a:p>
        </p:txBody>
      </p:sp>
      <p:sp>
        <p:nvSpPr>
          <p:cNvPr id="86057" name="Rectangle 66"/>
          <p:cNvSpPr>
            <a:spLocks noChangeArrowheads="1"/>
          </p:cNvSpPr>
          <p:nvPr/>
        </p:nvSpPr>
        <p:spPr bwMode="auto">
          <a:xfrm>
            <a:off x="5011738" y="433388"/>
            <a:ext cx="4694237" cy="6821487"/>
          </a:xfrm>
          <a:prstGeom prst="rect">
            <a:avLst/>
          </a:prstGeom>
          <a:noFill/>
          <a:ln w="133350">
            <a:solidFill>
              <a:srgbClr val="1822CD"/>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Kruti Dev 010" charset="0"/>
            </a:endParaRPr>
          </a:p>
        </p:txBody>
      </p:sp>
      <p:sp>
        <p:nvSpPr>
          <p:cNvPr id="86058" name="Rectangle 68"/>
          <p:cNvSpPr>
            <a:spLocks noChangeArrowheads="1"/>
          </p:cNvSpPr>
          <p:nvPr/>
        </p:nvSpPr>
        <p:spPr bwMode="auto">
          <a:xfrm>
            <a:off x="2252663" y="3279775"/>
            <a:ext cx="1135062"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2800" b="1">
                <a:solidFill>
                  <a:srgbClr val="000000"/>
                </a:solidFill>
                <a:latin typeface="Kruti Dev 010" charset="0"/>
              </a:rPr>
              <a:t>ƒ </a:t>
            </a:r>
            <a:r>
              <a:rPr lang="ja-JP" altLang="en-US" sz="2800" b="1">
                <a:solidFill>
                  <a:srgbClr val="000000"/>
                </a:solidFill>
                <a:latin typeface="Kruti Dev 010" charset="0"/>
              </a:rPr>
              <a:t>’</a:t>
            </a:r>
            <a:r>
              <a:rPr lang="en-US" altLang="ja-JP" sz="2800" b="1">
                <a:solidFill>
                  <a:srgbClr val="000000"/>
                </a:solidFill>
                <a:latin typeface="Kruti Dev 010" charset="0"/>
              </a:rPr>
              <a:t>kew,y</a:t>
            </a:r>
            <a:endParaRPr lang="en-US" sz="2800" b="1">
              <a:solidFill>
                <a:srgbClr val="000000"/>
              </a:solidFill>
              <a:latin typeface="Kruti Dev 010" charset="0"/>
            </a:endParaRPr>
          </a:p>
        </p:txBody>
      </p:sp>
      <p:sp>
        <p:nvSpPr>
          <p:cNvPr id="86059" name="Rectangle 69"/>
          <p:cNvSpPr>
            <a:spLocks noChangeArrowheads="1"/>
          </p:cNvSpPr>
          <p:nvPr/>
        </p:nvSpPr>
        <p:spPr bwMode="auto">
          <a:xfrm>
            <a:off x="2263775" y="3787775"/>
            <a:ext cx="83502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2800" b="1">
                <a:solidFill>
                  <a:srgbClr val="000000"/>
                </a:solidFill>
                <a:latin typeface="Kruti Dev 010" charset="0"/>
              </a:rPr>
              <a:t>„ </a:t>
            </a:r>
            <a:r>
              <a:rPr lang="ja-JP" altLang="en-US" sz="2800" b="1">
                <a:solidFill>
                  <a:srgbClr val="000000"/>
                </a:solidFill>
                <a:latin typeface="Kruti Dev 010" charset="0"/>
              </a:rPr>
              <a:t>’</a:t>
            </a:r>
            <a:r>
              <a:rPr lang="en-US" altLang="ja-JP" sz="2800" b="1">
                <a:solidFill>
                  <a:srgbClr val="000000"/>
                </a:solidFill>
                <a:latin typeface="Kruti Dev 010" charset="0"/>
              </a:rPr>
              <a:t>kew-</a:t>
            </a:r>
            <a:endParaRPr lang="en-US" sz="2800" b="1">
              <a:solidFill>
                <a:srgbClr val="000000"/>
              </a:solidFill>
              <a:latin typeface="Kruti Dev 010" charset="0"/>
            </a:endParaRPr>
          </a:p>
        </p:txBody>
      </p:sp>
      <p:sp>
        <p:nvSpPr>
          <p:cNvPr id="86060" name="Rectangle 70"/>
          <p:cNvSpPr>
            <a:spLocks noChangeArrowheads="1"/>
          </p:cNvSpPr>
          <p:nvPr/>
        </p:nvSpPr>
        <p:spPr bwMode="auto">
          <a:xfrm>
            <a:off x="2441575" y="4573588"/>
            <a:ext cx="10810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pPr algn="l"/>
            <a:r>
              <a:rPr lang="en-US" sz="2800" b="1">
                <a:solidFill>
                  <a:srgbClr val="000000"/>
                </a:solidFill>
                <a:latin typeface="Kruti Dev 010" charset="0"/>
              </a:rPr>
              <a:t>„ jktk</a:t>
            </a:r>
          </a:p>
        </p:txBody>
      </p:sp>
      <p:sp>
        <p:nvSpPr>
          <p:cNvPr id="86061" name="Rectangle 71"/>
          <p:cNvSpPr>
            <a:spLocks noChangeArrowheads="1"/>
          </p:cNvSpPr>
          <p:nvPr/>
        </p:nvSpPr>
        <p:spPr bwMode="auto">
          <a:xfrm>
            <a:off x="2203450" y="4103688"/>
            <a:ext cx="10810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pPr algn="l"/>
            <a:r>
              <a:rPr lang="en-US" sz="2800" b="1">
                <a:solidFill>
                  <a:srgbClr val="000000"/>
                </a:solidFill>
                <a:latin typeface="Kruti Dev 010" charset="0"/>
              </a:rPr>
              <a:t>„ jktk</a:t>
            </a:r>
          </a:p>
        </p:txBody>
      </p:sp>
      <p:sp>
        <p:nvSpPr>
          <p:cNvPr id="86062" name="Rectangle 86"/>
          <p:cNvSpPr>
            <a:spLocks noChangeArrowheads="1"/>
          </p:cNvSpPr>
          <p:nvPr/>
        </p:nvSpPr>
        <p:spPr bwMode="auto">
          <a:xfrm>
            <a:off x="2243138" y="468313"/>
            <a:ext cx="735012"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2800" b="1">
                <a:solidFill>
                  <a:srgbClr val="000000"/>
                </a:solidFill>
                <a:latin typeface="Kruti Dev 010" charset="0"/>
              </a:rPr>
              <a:t>;gks</a:t>
            </a:r>
            <a:r>
              <a:rPr lang="ja-JP" altLang="en-US" sz="2800" b="1">
                <a:solidFill>
                  <a:srgbClr val="000000"/>
                </a:solidFill>
                <a:latin typeface="Kruti Dev 010" charset="0"/>
              </a:rPr>
              <a:t>’</a:t>
            </a:r>
            <a:r>
              <a:rPr lang="en-US" altLang="ja-JP" sz="2800" b="1">
                <a:solidFill>
                  <a:srgbClr val="000000"/>
                </a:solidFill>
                <a:latin typeface="Kruti Dev 010" charset="0"/>
              </a:rPr>
              <a:t>kq</a:t>
            </a:r>
            <a:endParaRPr lang="en-US" sz="2800">
              <a:latin typeface="Kruti Dev 010" charset="0"/>
            </a:endParaRPr>
          </a:p>
        </p:txBody>
      </p:sp>
      <p:sp>
        <p:nvSpPr>
          <p:cNvPr id="86063" name="Rectangle 87"/>
          <p:cNvSpPr>
            <a:spLocks noChangeArrowheads="1"/>
          </p:cNvSpPr>
          <p:nvPr/>
        </p:nvSpPr>
        <p:spPr bwMode="auto">
          <a:xfrm>
            <a:off x="2217738" y="1835150"/>
            <a:ext cx="100012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2800" b="1">
                <a:solidFill>
                  <a:srgbClr val="000000"/>
                </a:solidFill>
                <a:latin typeface="Kruti Dev 010" charset="0"/>
              </a:rPr>
              <a:t>U;kf;;ksa</a:t>
            </a:r>
          </a:p>
        </p:txBody>
      </p:sp>
      <p:sp>
        <p:nvSpPr>
          <p:cNvPr id="86064" name="Rectangle 88"/>
          <p:cNvSpPr>
            <a:spLocks noChangeArrowheads="1"/>
          </p:cNvSpPr>
          <p:nvPr/>
        </p:nvSpPr>
        <p:spPr bwMode="auto">
          <a:xfrm>
            <a:off x="2403475" y="2249488"/>
            <a:ext cx="46990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2800" b="1">
                <a:solidFill>
                  <a:srgbClr val="000000"/>
                </a:solidFill>
                <a:latin typeface="Kruti Dev 010" charset="0"/>
              </a:rPr>
              <a:t>:Fk</a:t>
            </a:r>
          </a:p>
        </p:txBody>
      </p:sp>
      <p:sp>
        <p:nvSpPr>
          <p:cNvPr id="132" name="Rectangle 99"/>
          <p:cNvSpPr>
            <a:spLocks noChangeArrowheads="1"/>
          </p:cNvSpPr>
          <p:nvPr/>
        </p:nvSpPr>
        <p:spPr bwMode="auto">
          <a:xfrm>
            <a:off x="6727825" y="641350"/>
            <a:ext cx="2706688" cy="625475"/>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3200" b="1" i="1" dirty="0">
                <a:solidFill>
                  <a:srgbClr val="66FFFF"/>
                </a:solidFill>
                <a:latin typeface="Kruti Dev 010" pitchFamily="2" charset="0"/>
              </a:rPr>
              <a:t> </a:t>
            </a:r>
            <a:endParaRPr lang="en-US" sz="1400" b="1" u="sng" dirty="0">
              <a:solidFill>
                <a:srgbClr val="66FFFF"/>
              </a:solidFill>
              <a:latin typeface="Kruti Dev 010" pitchFamily="2" charset="0"/>
            </a:endParaRPr>
          </a:p>
        </p:txBody>
      </p:sp>
      <p:sp>
        <p:nvSpPr>
          <p:cNvPr id="133" name="Rectangle 110"/>
          <p:cNvSpPr>
            <a:spLocks noChangeArrowheads="1"/>
          </p:cNvSpPr>
          <p:nvPr/>
        </p:nvSpPr>
        <p:spPr bwMode="auto">
          <a:xfrm>
            <a:off x="6472238" y="555625"/>
            <a:ext cx="3101975" cy="558800"/>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2800" b="1" i="1" dirty="0">
                <a:solidFill>
                  <a:schemeClr val="bg1"/>
                </a:solidFill>
                <a:latin typeface="Kruti Dev 010" pitchFamily="2" charset="0"/>
              </a:rPr>
              <a:t> </a:t>
            </a:r>
            <a:endParaRPr lang="en-US" b="1" u="sng" dirty="0">
              <a:solidFill>
                <a:schemeClr val="bg1"/>
              </a:solidFill>
              <a:latin typeface="Kruti Dev 010" pitchFamily="2" charset="0"/>
            </a:endParaRPr>
          </a:p>
        </p:txBody>
      </p:sp>
      <p:sp>
        <p:nvSpPr>
          <p:cNvPr id="134" name="AutoShape 154"/>
          <p:cNvSpPr>
            <a:spLocks noChangeArrowheads="1"/>
          </p:cNvSpPr>
          <p:nvPr/>
        </p:nvSpPr>
        <p:spPr bwMode="auto">
          <a:xfrm>
            <a:off x="5340350" y="6034088"/>
            <a:ext cx="4025900" cy="822325"/>
          </a:xfrm>
          <a:prstGeom prst="roundRect">
            <a:avLst>
              <a:gd name="adj" fmla="val 16667"/>
            </a:avLst>
          </a:prstGeom>
          <a:noFill/>
          <a:ln w="57150">
            <a:solidFill>
              <a:schemeClr val="bg1"/>
            </a:solidFill>
            <a:round/>
            <a:headEnd/>
            <a:tailEnd/>
          </a:ln>
          <a:effectLst>
            <a:outerShdw blurRad="63500" dist="46662" dir="3284183" algn="ctr" rotWithShape="0">
              <a:schemeClr val="tx1">
                <a:alpha val="74997"/>
              </a:schemeClr>
            </a:outerShdw>
          </a:effectLst>
          <a:extLst>
            <a:ext uri="{909E8E84-426E-40dd-AFC4-6F175D3DCCD1}">
              <a14:hiddenFill xmlns:a14="http://schemas.microsoft.com/office/drawing/2010/main">
                <a:solidFill>
                  <a:srgbClr val="FFFFFF"/>
                </a:solidFill>
              </a14:hiddenFill>
            </a:ext>
          </a:extLst>
        </p:spPr>
        <p:txBody>
          <a:bodyPr wrap="none" anchor="ctr"/>
          <a:lstStyle/>
          <a:p>
            <a:pPr>
              <a:defRPr/>
            </a:pPr>
            <a:endParaRPr lang="en-US" dirty="0">
              <a:latin typeface="Kruti Dev 010" pitchFamily="2" charset="0"/>
              <a:ea typeface="+mn-ea"/>
              <a:cs typeface="+mn-cs"/>
            </a:endParaRPr>
          </a:p>
        </p:txBody>
      </p:sp>
      <p:sp>
        <p:nvSpPr>
          <p:cNvPr id="86068" name="Text Box 156"/>
          <p:cNvSpPr txBox="1">
            <a:spLocks noChangeArrowheads="1"/>
          </p:cNvSpPr>
          <p:nvPr/>
        </p:nvSpPr>
        <p:spPr bwMode="auto">
          <a:xfrm rot="-5400000">
            <a:off x="-1208881" y="3404394"/>
            <a:ext cx="56149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2800" b="1">
                <a:latin typeface="Kruti Dev 010" charset="0"/>
              </a:rPr>
              <a:t>bfrgkl ¼ƒ„½</a:t>
            </a:r>
            <a:endParaRPr lang="en-US" sz="2800">
              <a:latin typeface="Kruti Dev 010" charset="0"/>
            </a:endParaRPr>
          </a:p>
        </p:txBody>
      </p:sp>
      <p:grpSp>
        <p:nvGrpSpPr>
          <p:cNvPr id="86069" name="Group 82"/>
          <p:cNvGrpSpPr>
            <a:grpSpLocks/>
          </p:cNvGrpSpPr>
          <p:nvPr/>
        </p:nvGrpSpPr>
        <p:grpSpPr bwMode="auto">
          <a:xfrm>
            <a:off x="3251200" y="3009900"/>
            <a:ext cx="712788" cy="1658938"/>
            <a:chOff x="6153150" y="2946400"/>
            <a:chExt cx="901700" cy="1865313"/>
          </a:xfrm>
        </p:grpSpPr>
        <p:grpSp>
          <p:nvGrpSpPr>
            <p:cNvPr id="86078" name="Group 85"/>
            <p:cNvGrpSpPr>
              <a:grpSpLocks/>
            </p:cNvGrpSpPr>
            <p:nvPr/>
          </p:nvGrpSpPr>
          <p:grpSpPr bwMode="auto">
            <a:xfrm>
              <a:off x="6153150" y="3681413"/>
              <a:ext cx="901700" cy="947736"/>
              <a:chOff x="1557" y="1007"/>
              <a:chExt cx="2105" cy="1949"/>
            </a:xfrm>
          </p:grpSpPr>
          <p:grpSp>
            <p:nvGrpSpPr>
              <p:cNvPr id="86082" name="Group 87"/>
              <p:cNvGrpSpPr>
                <a:grpSpLocks/>
              </p:cNvGrpSpPr>
              <p:nvPr/>
            </p:nvGrpSpPr>
            <p:grpSpPr bwMode="auto">
              <a:xfrm>
                <a:off x="1557" y="1209"/>
                <a:ext cx="2105" cy="1421"/>
                <a:chOff x="578" y="2316"/>
                <a:chExt cx="2105" cy="1421"/>
              </a:xfrm>
            </p:grpSpPr>
            <p:sp>
              <p:nvSpPr>
                <p:cNvPr id="86088" name="Freeform 88" descr="Cork"/>
                <p:cNvSpPr>
                  <a:spLocks/>
                </p:cNvSpPr>
                <p:nvPr/>
              </p:nvSpPr>
              <p:spPr bwMode="auto">
                <a:xfrm>
                  <a:off x="633" y="2316"/>
                  <a:ext cx="2050" cy="256"/>
                </a:xfrm>
                <a:custGeom>
                  <a:avLst/>
                  <a:gdLst>
                    <a:gd name="T0" fmla="*/ 2147483647 w 592"/>
                    <a:gd name="T1" fmla="*/ 2147483647 h 90"/>
                    <a:gd name="T2" fmla="*/ 2147483647 w 592"/>
                    <a:gd name="T3" fmla="*/ 2147483647 h 90"/>
                    <a:gd name="T4" fmla="*/ 2147483647 w 592"/>
                    <a:gd name="T5" fmla="*/ 2147483647 h 90"/>
                    <a:gd name="T6" fmla="*/ 2147483647 w 592"/>
                    <a:gd name="T7" fmla="*/ 2147483647 h 90"/>
                    <a:gd name="T8" fmla="*/ 2147483647 w 592"/>
                    <a:gd name="T9" fmla="*/ 2147483647 h 90"/>
                    <a:gd name="T10" fmla="*/ 2147483647 w 592"/>
                    <a:gd name="T11" fmla="*/ 2147483647 h 90"/>
                    <a:gd name="T12" fmla="*/ 2147483647 w 592"/>
                    <a:gd name="T13" fmla="*/ 2147483647 h 90"/>
                    <a:gd name="T14" fmla="*/ 2147483647 w 592"/>
                    <a:gd name="T15" fmla="*/ 2147483647 h 90"/>
                    <a:gd name="T16" fmla="*/ 2147483647 w 592"/>
                    <a:gd name="T17" fmla="*/ 2147483647 h 90"/>
                    <a:gd name="T18" fmla="*/ 2147483647 w 592"/>
                    <a:gd name="T19" fmla="*/ 2147483647 h 90"/>
                    <a:gd name="T20" fmla="*/ 2147483647 w 592"/>
                    <a:gd name="T21" fmla="*/ 0 h 90"/>
                    <a:gd name="T22" fmla="*/ 2147483647 w 592"/>
                    <a:gd name="T23" fmla="*/ 2147483647 h 90"/>
                    <a:gd name="T24" fmla="*/ 2147483647 w 592"/>
                    <a:gd name="T25" fmla="*/ 2147483647 h 90"/>
                    <a:gd name="T26" fmla="*/ 2147483647 w 592"/>
                    <a:gd name="T27" fmla="*/ 2147483647 h 90"/>
                    <a:gd name="T28" fmla="*/ 2147483647 w 592"/>
                    <a:gd name="T29" fmla="*/ 2147483647 h 90"/>
                    <a:gd name="T30" fmla="*/ 2147483647 w 592"/>
                    <a:gd name="T31" fmla="*/ 2147483647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2"/>
                    <a:gd name="T49" fmla="*/ 0 h 90"/>
                    <a:gd name="T50" fmla="*/ 592 w 592"/>
                    <a:gd name="T51" fmla="*/ 90 h 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2" h="90">
                      <a:moveTo>
                        <a:pt x="8" y="90"/>
                      </a:moveTo>
                      <a:cubicBezTo>
                        <a:pt x="0" y="78"/>
                        <a:pt x="10" y="51"/>
                        <a:pt x="22" y="44"/>
                      </a:cubicBezTo>
                      <a:cubicBezTo>
                        <a:pt x="27" y="35"/>
                        <a:pt x="23" y="39"/>
                        <a:pt x="34" y="36"/>
                      </a:cubicBezTo>
                      <a:cubicBezTo>
                        <a:pt x="38" y="34"/>
                        <a:pt x="46" y="32"/>
                        <a:pt x="46" y="32"/>
                      </a:cubicBezTo>
                      <a:cubicBezTo>
                        <a:pt x="72" y="33"/>
                        <a:pt x="84" y="35"/>
                        <a:pt x="112" y="34"/>
                      </a:cubicBezTo>
                      <a:cubicBezTo>
                        <a:pt x="125" y="35"/>
                        <a:pt x="138" y="38"/>
                        <a:pt x="152" y="40"/>
                      </a:cubicBezTo>
                      <a:cubicBezTo>
                        <a:pt x="158" y="42"/>
                        <a:pt x="170" y="46"/>
                        <a:pt x="170" y="46"/>
                      </a:cubicBezTo>
                      <a:cubicBezTo>
                        <a:pt x="192" y="42"/>
                        <a:pt x="215" y="46"/>
                        <a:pt x="238" y="52"/>
                      </a:cubicBezTo>
                      <a:cubicBezTo>
                        <a:pt x="271" y="50"/>
                        <a:pt x="304" y="47"/>
                        <a:pt x="338" y="44"/>
                      </a:cubicBezTo>
                      <a:cubicBezTo>
                        <a:pt x="381" y="33"/>
                        <a:pt x="427" y="24"/>
                        <a:pt x="472" y="16"/>
                      </a:cubicBezTo>
                      <a:cubicBezTo>
                        <a:pt x="488" y="12"/>
                        <a:pt x="503" y="4"/>
                        <a:pt x="520" y="0"/>
                      </a:cubicBezTo>
                      <a:cubicBezTo>
                        <a:pt x="537" y="0"/>
                        <a:pt x="554" y="0"/>
                        <a:pt x="572" y="2"/>
                      </a:cubicBezTo>
                      <a:cubicBezTo>
                        <a:pt x="582" y="3"/>
                        <a:pt x="587" y="21"/>
                        <a:pt x="590" y="30"/>
                      </a:cubicBezTo>
                      <a:cubicBezTo>
                        <a:pt x="590" y="32"/>
                        <a:pt x="592" y="36"/>
                        <a:pt x="592" y="36"/>
                      </a:cubicBezTo>
                      <a:cubicBezTo>
                        <a:pt x="588" y="45"/>
                        <a:pt x="589" y="52"/>
                        <a:pt x="582" y="60"/>
                      </a:cubicBezTo>
                      <a:cubicBezTo>
                        <a:pt x="579" y="67"/>
                        <a:pt x="577" y="66"/>
                        <a:pt x="584" y="66"/>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86089" name="Freeform 89" descr="Cork"/>
                <p:cNvSpPr>
                  <a:spLocks/>
                </p:cNvSpPr>
                <p:nvPr/>
              </p:nvSpPr>
              <p:spPr bwMode="auto">
                <a:xfrm>
                  <a:off x="578" y="2506"/>
                  <a:ext cx="2074" cy="1231"/>
                </a:xfrm>
                <a:custGeom>
                  <a:avLst/>
                  <a:gdLst>
                    <a:gd name="T0" fmla="*/ 2147483647 w 599"/>
                    <a:gd name="T1" fmla="*/ 0 h 432"/>
                    <a:gd name="T2" fmla="*/ 2147483647 w 599"/>
                    <a:gd name="T3" fmla="*/ 2147483647 h 432"/>
                    <a:gd name="T4" fmla="*/ 2147483647 w 599"/>
                    <a:gd name="T5" fmla="*/ 2147483647 h 432"/>
                    <a:gd name="T6" fmla="*/ 2147483647 w 599"/>
                    <a:gd name="T7" fmla="*/ 2147483647 h 432"/>
                    <a:gd name="T8" fmla="*/ 2147483647 w 599"/>
                    <a:gd name="T9" fmla="*/ 2147483647 h 432"/>
                    <a:gd name="T10" fmla="*/ 2147483647 w 599"/>
                    <a:gd name="T11" fmla="*/ 2147483647 h 432"/>
                    <a:gd name="T12" fmla="*/ 2147483647 w 599"/>
                    <a:gd name="T13" fmla="*/ 2147483647 h 432"/>
                    <a:gd name="T14" fmla="*/ 2147483647 w 599"/>
                    <a:gd name="T15" fmla="*/ 2147483647 h 432"/>
                    <a:gd name="T16" fmla="*/ 2147483647 w 599"/>
                    <a:gd name="T17" fmla="*/ 2147483647 h 432"/>
                    <a:gd name="T18" fmla="*/ 2147483647 w 599"/>
                    <a:gd name="T19" fmla="*/ 2147483647 h 432"/>
                    <a:gd name="T20" fmla="*/ 2147483647 w 599"/>
                    <a:gd name="T21" fmla="*/ 2147483647 h 432"/>
                    <a:gd name="T22" fmla="*/ 2147483647 w 599"/>
                    <a:gd name="T23" fmla="*/ 2147483647 h 432"/>
                    <a:gd name="T24" fmla="*/ 2147483647 w 599"/>
                    <a:gd name="T25" fmla="*/ 2147483647 h 432"/>
                    <a:gd name="T26" fmla="*/ 2147483647 w 599"/>
                    <a:gd name="T27" fmla="*/ 2147483647 h 432"/>
                    <a:gd name="T28" fmla="*/ 2147483647 w 599"/>
                    <a:gd name="T29" fmla="*/ 2147483647 h 432"/>
                    <a:gd name="T30" fmla="*/ 2147483647 w 599"/>
                    <a:gd name="T31" fmla="*/ 2147483647 h 432"/>
                    <a:gd name="T32" fmla="*/ 2147483647 w 599"/>
                    <a:gd name="T33" fmla="*/ 2147483647 h 432"/>
                    <a:gd name="T34" fmla="*/ 2147483647 w 599"/>
                    <a:gd name="T35" fmla="*/ 2147483647 h 432"/>
                    <a:gd name="T36" fmla="*/ 2147483647 w 599"/>
                    <a:gd name="T37" fmla="*/ 2147483647 h 432"/>
                    <a:gd name="T38" fmla="*/ 2147483647 w 599"/>
                    <a:gd name="T39" fmla="*/ 2147483647 h 432"/>
                    <a:gd name="T40" fmla="*/ 2147483647 w 599"/>
                    <a:gd name="T41" fmla="*/ 2147483647 h 432"/>
                    <a:gd name="T42" fmla="*/ 2147483647 w 599"/>
                    <a:gd name="T43" fmla="*/ 2147483647 h 432"/>
                    <a:gd name="T44" fmla="*/ 2147483647 w 599"/>
                    <a:gd name="T45" fmla="*/ 2147483647 h 432"/>
                    <a:gd name="T46" fmla="*/ 2147483647 w 599"/>
                    <a:gd name="T47" fmla="*/ 2147483647 h 432"/>
                    <a:gd name="T48" fmla="*/ 2147483647 w 599"/>
                    <a:gd name="T49" fmla="*/ 2147483647 h 432"/>
                    <a:gd name="T50" fmla="*/ 2147483647 w 599"/>
                    <a:gd name="T51" fmla="*/ 2147483647 h 432"/>
                    <a:gd name="T52" fmla="*/ 2147483647 w 599"/>
                    <a:gd name="T53" fmla="*/ 2147483647 h 432"/>
                    <a:gd name="T54" fmla="*/ 2147483647 w 599"/>
                    <a:gd name="T55" fmla="*/ 2147483647 h 432"/>
                    <a:gd name="T56" fmla="*/ 2147483647 w 599"/>
                    <a:gd name="T57" fmla="*/ 2147483647 h 432"/>
                    <a:gd name="T58" fmla="*/ 2147483647 w 599"/>
                    <a:gd name="T59" fmla="*/ 2147483647 h 432"/>
                    <a:gd name="T60" fmla="*/ 2147483647 w 599"/>
                    <a:gd name="T61" fmla="*/ 2147483647 h 4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99"/>
                    <a:gd name="T94" fmla="*/ 0 h 432"/>
                    <a:gd name="T95" fmla="*/ 599 w 599"/>
                    <a:gd name="T96" fmla="*/ 432 h 4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99" h="432">
                      <a:moveTo>
                        <a:pt x="599" y="0"/>
                      </a:moveTo>
                      <a:cubicBezTo>
                        <a:pt x="597" y="2"/>
                        <a:pt x="596" y="4"/>
                        <a:pt x="595" y="6"/>
                      </a:cubicBezTo>
                      <a:cubicBezTo>
                        <a:pt x="593" y="7"/>
                        <a:pt x="590" y="8"/>
                        <a:pt x="589" y="10"/>
                      </a:cubicBezTo>
                      <a:cubicBezTo>
                        <a:pt x="587" y="11"/>
                        <a:pt x="585" y="23"/>
                        <a:pt x="585" y="24"/>
                      </a:cubicBezTo>
                      <a:cubicBezTo>
                        <a:pt x="575" y="45"/>
                        <a:pt x="570" y="72"/>
                        <a:pt x="557" y="92"/>
                      </a:cubicBezTo>
                      <a:cubicBezTo>
                        <a:pt x="551" y="130"/>
                        <a:pt x="537" y="171"/>
                        <a:pt x="525" y="208"/>
                      </a:cubicBezTo>
                      <a:cubicBezTo>
                        <a:pt x="523" y="228"/>
                        <a:pt x="519" y="246"/>
                        <a:pt x="515" y="266"/>
                      </a:cubicBezTo>
                      <a:cubicBezTo>
                        <a:pt x="511" y="294"/>
                        <a:pt x="511" y="322"/>
                        <a:pt x="505" y="350"/>
                      </a:cubicBezTo>
                      <a:cubicBezTo>
                        <a:pt x="503" y="368"/>
                        <a:pt x="503" y="385"/>
                        <a:pt x="495" y="402"/>
                      </a:cubicBezTo>
                      <a:cubicBezTo>
                        <a:pt x="492" y="416"/>
                        <a:pt x="474" y="420"/>
                        <a:pt x="461" y="422"/>
                      </a:cubicBezTo>
                      <a:cubicBezTo>
                        <a:pt x="440" y="416"/>
                        <a:pt x="450" y="419"/>
                        <a:pt x="433" y="414"/>
                      </a:cubicBezTo>
                      <a:cubicBezTo>
                        <a:pt x="429" y="412"/>
                        <a:pt x="421" y="410"/>
                        <a:pt x="421" y="410"/>
                      </a:cubicBezTo>
                      <a:cubicBezTo>
                        <a:pt x="410" y="394"/>
                        <a:pt x="414" y="367"/>
                        <a:pt x="425" y="352"/>
                      </a:cubicBezTo>
                      <a:cubicBezTo>
                        <a:pt x="426" y="347"/>
                        <a:pt x="431" y="342"/>
                        <a:pt x="431" y="338"/>
                      </a:cubicBezTo>
                      <a:cubicBezTo>
                        <a:pt x="429" y="328"/>
                        <a:pt x="405" y="328"/>
                        <a:pt x="405" y="328"/>
                      </a:cubicBezTo>
                      <a:cubicBezTo>
                        <a:pt x="392" y="315"/>
                        <a:pt x="365" y="319"/>
                        <a:pt x="347" y="316"/>
                      </a:cubicBezTo>
                      <a:cubicBezTo>
                        <a:pt x="268" y="322"/>
                        <a:pt x="188" y="334"/>
                        <a:pt x="113" y="360"/>
                      </a:cubicBezTo>
                      <a:cubicBezTo>
                        <a:pt x="101" y="377"/>
                        <a:pt x="116" y="356"/>
                        <a:pt x="103" y="368"/>
                      </a:cubicBezTo>
                      <a:cubicBezTo>
                        <a:pt x="99" y="370"/>
                        <a:pt x="90" y="387"/>
                        <a:pt x="87" y="392"/>
                      </a:cubicBezTo>
                      <a:cubicBezTo>
                        <a:pt x="94" y="431"/>
                        <a:pt x="75" y="417"/>
                        <a:pt x="53" y="432"/>
                      </a:cubicBezTo>
                      <a:cubicBezTo>
                        <a:pt x="44" y="429"/>
                        <a:pt x="36" y="426"/>
                        <a:pt x="29" y="422"/>
                      </a:cubicBezTo>
                      <a:cubicBezTo>
                        <a:pt x="24" y="419"/>
                        <a:pt x="17" y="414"/>
                        <a:pt x="17" y="414"/>
                      </a:cubicBezTo>
                      <a:cubicBezTo>
                        <a:pt x="12" y="399"/>
                        <a:pt x="16" y="404"/>
                        <a:pt x="7" y="398"/>
                      </a:cubicBezTo>
                      <a:cubicBezTo>
                        <a:pt x="0" y="388"/>
                        <a:pt x="5" y="380"/>
                        <a:pt x="11" y="372"/>
                      </a:cubicBezTo>
                      <a:cubicBezTo>
                        <a:pt x="8" y="357"/>
                        <a:pt x="13" y="347"/>
                        <a:pt x="17" y="334"/>
                      </a:cubicBezTo>
                      <a:cubicBezTo>
                        <a:pt x="19" y="311"/>
                        <a:pt x="19" y="283"/>
                        <a:pt x="27" y="262"/>
                      </a:cubicBezTo>
                      <a:cubicBezTo>
                        <a:pt x="28" y="237"/>
                        <a:pt x="32" y="212"/>
                        <a:pt x="29" y="188"/>
                      </a:cubicBezTo>
                      <a:cubicBezTo>
                        <a:pt x="31" y="167"/>
                        <a:pt x="27" y="146"/>
                        <a:pt x="31" y="126"/>
                      </a:cubicBezTo>
                      <a:cubicBezTo>
                        <a:pt x="29" y="108"/>
                        <a:pt x="27" y="99"/>
                        <a:pt x="29" y="82"/>
                      </a:cubicBezTo>
                      <a:cubicBezTo>
                        <a:pt x="26" y="64"/>
                        <a:pt x="23" y="47"/>
                        <a:pt x="21" y="30"/>
                      </a:cubicBezTo>
                      <a:cubicBezTo>
                        <a:pt x="23" y="10"/>
                        <a:pt x="28" y="9"/>
                        <a:pt x="19" y="14"/>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grpSp>
          <p:sp>
            <p:nvSpPr>
              <p:cNvPr id="86083" name="Freeform 91"/>
              <p:cNvSpPr>
                <a:spLocks/>
              </p:cNvSpPr>
              <p:nvPr/>
            </p:nvSpPr>
            <p:spPr bwMode="auto">
              <a:xfrm>
                <a:off x="1616" y="2649"/>
                <a:ext cx="88" cy="277"/>
              </a:xfrm>
              <a:custGeom>
                <a:avLst/>
                <a:gdLst>
                  <a:gd name="T0" fmla="*/ 218 w 85"/>
                  <a:gd name="T1" fmla="*/ 3 h 318"/>
                  <a:gd name="T2" fmla="*/ 190 w 85"/>
                  <a:gd name="T3" fmla="*/ 3 h 318"/>
                  <a:gd name="T4" fmla="*/ 144 w 85"/>
                  <a:gd name="T5" fmla="*/ 3 h 318"/>
                  <a:gd name="T6" fmla="*/ 165 w 85"/>
                  <a:gd name="T7" fmla="*/ 3 h 318"/>
                  <a:gd name="T8" fmla="*/ 190 w 85"/>
                  <a:gd name="T9" fmla="*/ 3 h 318"/>
                  <a:gd name="T10" fmla="*/ 113 w 85"/>
                  <a:gd name="T11" fmla="*/ 3 h 318"/>
                  <a:gd name="T12" fmla="*/ 113 w 85"/>
                  <a:gd name="T13" fmla="*/ 3 h 318"/>
                  <a:gd name="T14" fmla="*/ 144 w 85"/>
                  <a:gd name="T15" fmla="*/ 3 h 318"/>
                  <a:gd name="T16" fmla="*/ 86 w 85"/>
                  <a:gd name="T17" fmla="*/ 3 h 318"/>
                  <a:gd name="T18" fmla="*/ 113 w 85"/>
                  <a:gd name="T19" fmla="*/ 3 h 318"/>
                  <a:gd name="T20" fmla="*/ 144 w 85"/>
                  <a:gd name="T21" fmla="*/ 3 h 318"/>
                  <a:gd name="T22" fmla="*/ 113 w 85"/>
                  <a:gd name="T23" fmla="*/ 3 h 318"/>
                  <a:gd name="T24" fmla="*/ 144 w 85"/>
                  <a:gd name="T25" fmla="*/ 3 h 318"/>
                  <a:gd name="T26" fmla="*/ 113 w 85"/>
                  <a:gd name="T27" fmla="*/ 3 h 318"/>
                  <a:gd name="T28" fmla="*/ 144 w 85"/>
                  <a:gd name="T29" fmla="*/ 3 h 318"/>
                  <a:gd name="T30" fmla="*/ 165 w 85"/>
                  <a:gd name="T31" fmla="*/ 3 h 318"/>
                  <a:gd name="T32" fmla="*/ 218 w 85"/>
                  <a:gd name="T33" fmla="*/ 3 h 318"/>
                  <a:gd name="T34" fmla="*/ 241 w 85"/>
                  <a:gd name="T35" fmla="*/ 3 h 318"/>
                  <a:gd name="T36" fmla="*/ 218 w 85"/>
                  <a:gd name="T37" fmla="*/ 3 h 318"/>
                  <a:gd name="T38" fmla="*/ 190 w 85"/>
                  <a:gd name="T39" fmla="*/ 3 h 318"/>
                  <a:gd name="T40" fmla="*/ 165 w 85"/>
                  <a:gd name="T41" fmla="*/ 3 h 318"/>
                  <a:gd name="T42" fmla="*/ 113 w 85"/>
                  <a:gd name="T43" fmla="*/ 3 h 318"/>
                  <a:gd name="T44" fmla="*/ 86 w 85"/>
                  <a:gd name="T45" fmla="*/ 3 h 318"/>
                  <a:gd name="T46" fmla="*/ 65 w 85"/>
                  <a:gd name="T47" fmla="*/ 3 h 318"/>
                  <a:gd name="T48" fmla="*/ 5 w 85"/>
                  <a:gd name="T49" fmla="*/ 3 h 318"/>
                  <a:gd name="T50" fmla="*/ 113 w 85"/>
                  <a:gd name="T51" fmla="*/ 3 h 318"/>
                  <a:gd name="T52" fmla="*/ 190 w 85"/>
                  <a:gd name="T53" fmla="*/ 3 h 318"/>
                  <a:gd name="T54" fmla="*/ 218 w 85"/>
                  <a:gd name="T55" fmla="*/ 3 h 318"/>
                  <a:gd name="T56" fmla="*/ 190 w 85"/>
                  <a:gd name="T57" fmla="*/ 3 h 318"/>
                  <a:gd name="T58" fmla="*/ 190 w 85"/>
                  <a:gd name="T59" fmla="*/ 3 h 318"/>
                  <a:gd name="T60" fmla="*/ 144 w 85"/>
                  <a:gd name="T61" fmla="*/ 3 h 318"/>
                  <a:gd name="T62" fmla="*/ 65 w 85"/>
                  <a:gd name="T63" fmla="*/ 3 h 318"/>
                  <a:gd name="T64" fmla="*/ 113 w 85"/>
                  <a:gd name="T65" fmla="*/ 3 h 318"/>
                  <a:gd name="T66" fmla="*/ 165 w 85"/>
                  <a:gd name="T67" fmla="*/ 3 h 318"/>
                  <a:gd name="T68" fmla="*/ 218 w 85"/>
                  <a:gd name="T69" fmla="*/ 3 h 3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318"/>
                  <a:gd name="T107" fmla="*/ 85 w 85"/>
                  <a:gd name="T108" fmla="*/ 318 h 3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318">
                    <a:moveTo>
                      <a:pt x="72" y="153"/>
                    </a:moveTo>
                    <a:cubicBezTo>
                      <a:pt x="69" y="125"/>
                      <a:pt x="70" y="96"/>
                      <a:pt x="64" y="69"/>
                    </a:cubicBezTo>
                    <a:cubicBezTo>
                      <a:pt x="61" y="58"/>
                      <a:pt x="57" y="43"/>
                      <a:pt x="47" y="43"/>
                    </a:cubicBezTo>
                    <a:cubicBezTo>
                      <a:pt x="37" y="43"/>
                      <a:pt x="55" y="69"/>
                      <a:pt x="55" y="69"/>
                    </a:cubicBezTo>
                    <a:cubicBezTo>
                      <a:pt x="58" y="55"/>
                      <a:pt x="67" y="40"/>
                      <a:pt x="64" y="27"/>
                    </a:cubicBezTo>
                    <a:cubicBezTo>
                      <a:pt x="61" y="17"/>
                      <a:pt x="41" y="0"/>
                      <a:pt x="38" y="10"/>
                    </a:cubicBezTo>
                    <a:cubicBezTo>
                      <a:pt x="30" y="27"/>
                      <a:pt x="61" y="111"/>
                      <a:pt x="38" y="43"/>
                    </a:cubicBezTo>
                    <a:cubicBezTo>
                      <a:pt x="46" y="96"/>
                      <a:pt x="56" y="134"/>
                      <a:pt x="47" y="187"/>
                    </a:cubicBezTo>
                    <a:cubicBezTo>
                      <a:pt x="41" y="178"/>
                      <a:pt x="31" y="171"/>
                      <a:pt x="30" y="161"/>
                    </a:cubicBezTo>
                    <a:cubicBezTo>
                      <a:pt x="28" y="149"/>
                      <a:pt x="26" y="128"/>
                      <a:pt x="38" y="128"/>
                    </a:cubicBezTo>
                    <a:cubicBezTo>
                      <a:pt x="49" y="128"/>
                      <a:pt x="47" y="172"/>
                      <a:pt x="47" y="161"/>
                    </a:cubicBezTo>
                    <a:cubicBezTo>
                      <a:pt x="47" y="141"/>
                      <a:pt x="38" y="121"/>
                      <a:pt x="38" y="102"/>
                    </a:cubicBezTo>
                    <a:cubicBezTo>
                      <a:pt x="38" y="84"/>
                      <a:pt x="47" y="135"/>
                      <a:pt x="47" y="153"/>
                    </a:cubicBezTo>
                    <a:cubicBezTo>
                      <a:pt x="47" y="164"/>
                      <a:pt x="38" y="130"/>
                      <a:pt x="38" y="119"/>
                    </a:cubicBezTo>
                    <a:cubicBezTo>
                      <a:pt x="38" y="110"/>
                      <a:pt x="44" y="135"/>
                      <a:pt x="47" y="144"/>
                    </a:cubicBezTo>
                    <a:cubicBezTo>
                      <a:pt x="49" y="152"/>
                      <a:pt x="52" y="161"/>
                      <a:pt x="55" y="170"/>
                    </a:cubicBezTo>
                    <a:cubicBezTo>
                      <a:pt x="73" y="83"/>
                      <a:pt x="55" y="148"/>
                      <a:pt x="72" y="203"/>
                    </a:cubicBezTo>
                    <a:cubicBezTo>
                      <a:pt x="74" y="211"/>
                      <a:pt x="77" y="220"/>
                      <a:pt x="80" y="229"/>
                    </a:cubicBezTo>
                    <a:cubicBezTo>
                      <a:pt x="77" y="245"/>
                      <a:pt x="85" y="269"/>
                      <a:pt x="72" y="279"/>
                    </a:cubicBezTo>
                    <a:cubicBezTo>
                      <a:pt x="66" y="282"/>
                      <a:pt x="39" y="202"/>
                      <a:pt x="64" y="271"/>
                    </a:cubicBezTo>
                    <a:cubicBezTo>
                      <a:pt x="61" y="285"/>
                      <a:pt x="66" y="305"/>
                      <a:pt x="55" y="313"/>
                    </a:cubicBezTo>
                    <a:cubicBezTo>
                      <a:pt x="46" y="318"/>
                      <a:pt x="40" y="297"/>
                      <a:pt x="38" y="288"/>
                    </a:cubicBezTo>
                    <a:cubicBezTo>
                      <a:pt x="31" y="260"/>
                      <a:pt x="32" y="231"/>
                      <a:pt x="30" y="203"/>
                    </a:cubicBezTo>
                    <a:cubicBezTo>
                      <a:pt x="27" y="217"/>
                      <a:pt x="35" y="241"/>
                      <a:pt x="22" y="246"/>
                    </a:cubicBezTo>
                    <a:cubicBezTo>
                      <a:pt x="10" y="250"/>
                      <a:pt x="6" y="224"/>
                      <a:pt x="5" y="212"/>
                    </a:cubicBezTo>
                    <a:cubicBezTo>
                      <a:pt x="0" y="173"/>
                      <a:pt x="15" y="167"/>
                      <a:pt x="38" y="144"/>
                    </a:cubicBezTo>
                    <a:cubicBezTo>
                      <a:pt x="46" y="152"/>
                      <a:pt x="58" y="158"/>
                      <a:pt x="64" y="170"/>
                    </a:cubicBezTo>
                    <a:cubicBezTo>
                      <a:pt x="70" y="185"/>
                      <a:pt x="72" y="203"/>
                      <a:pt x="72" y="220"/>
                    </a:cubicBezTo>
                    <a:cubicBezTo>
                      <a:pt x="72" y="231"/>
                      <a:pt x="66" y="198"/>
                      <a:pt x="64" y="187"/>
                    </a:cubicBezTo>
                    <a:cubicBezTo>
                      <a:pt x="78" y="124"/>
                      <a:pt x="84" y="73"/>
                      <a:pt x="64" y="10"/>
                    </a:cubicBezTo>
                    <a:cubicBezTo>
                      <a:pt x="58" y="18"/>
                      <a:pt x="54" y="28"/>
                      <a:pt x="47" y="35"/>
                    </a:cubicBezTo>
                    <a:cubicBezTo>
                      <a:pt x="40" y="40"/>
                      <a:pt x="23" y="34"/>
                      <a:pt x="22" y="43"/>
                    </a:cubicBezTo>
                    <a:cubicBezTo>
                      <a:pt x="19" y="60"/>
                      <a:pt x="38" y="94"/>
                      <a:pt x="38" y="94"/>
                    </a:cubicBezTo>
                    <a:cubicBezTo>
                      <a:pt x="57" y="39"/>
                      <a:pt x="38" y="80"/>
                      <a:pt x="55" y="136"/>
                    </a:cubicBezTo>
                    <a:cubicBezTo>
                      <a:pt x="57" y="143"/>
                      <a:pt x="66" y="147"/>
                      <a:pt x="72" y="153"/>
                    </a:cubicBezTo>
                    <a:close/>
                  </a:path>
                </a:pathLst>
              </a:custGeom>
              <a:solidFill>
                <a:schemeClr val="bg2"/>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86084" name="Freeform 92"/>
              <p:cNvSpPr>
                <a:spLocks/>
              </p:cNvSpPr>
              <p:nvPr/>
            </p:nvSpPr>
            <p:spPr bwMode="auto">
              <a:xfrm>
                <a:off x="1635" y="2647"/>
                <a:ext cx="109" cy="309"/>
              </a:xfrm>
              <a:custGeom>
                <a:avLst/>
                <a:gdLst>
                  <a:gd name="T0" fmla="*/ 1 w 105"/>
                  <a:gd name="T1" fmla="*/ 0 h 354"/>
                  <a:gd name="T2" fmla="*/ 306 w 105"/>
                  <a:gd name="T3" fmla="*/ 3 h 354"/>
                  <a:gd name="T4" fmla="*/ 240 w 105"/>
                  <a:gd name="T5" fmla="*/ 3 h 354"/>
                  <a:gd name="T6" fmla="*/ 276 w 105"/>
                  <a:gd name="T7" fmla="*/ 3 h 354"/>
                  <a:gd name="T8" fmla="*/ 276 w 105"/>
                  <a:gd name="T9" fmla="*/ 3 h 354"/>
                  <a:gd name="T10" fmla="*/ 321 w 105"/>
                  <a:gd name="T11" fmla="*/ 3 h 354"/>
                  <a:gd name="T12" fmla="*/ 321 w 105"/>
                  <a:gd name="T13" fmla="*/ 3 h 354"/>
                  <a:gd name="T14" fmla="*/ 276 w 105"/>
                  <a:gd name="T15" fmla="*/ 4 h 354"/>
                  <a:gd name="T16" fmla="*/ 227 w 105"/>
                  <a:gd name="T17" fmla="*/ 4 h 354"/>
                  <a:gd name="T18" fmla="*/ 52 w 105"/>
                  <a:gd name="T19" fmla="*/ 3 h 354"/>
                  <a:gd name="T20" fmla="*/ 12 w 105"/>
                  <a:gd name="T21" fmla="*/ 3 h 354"/>
                  <a:gd name="T22" fmla="*/ 52 w 105"/>
                  <a:gd name="T23" fmla="*/ 3 h 354"/>
                  <a:gd name="T24" fmla="*/ 9 w 105"/>
                  <a:gd name="T25" fmla="*/ 3 h 354"/>
                  <a:gd name="T26" fmla="*/ 64 w 105"/>
                  <a:gd name="T27" fmla="*/ 3 h 354"/>
                  <a:gd name="T28" fmla="*/ 6 w 105"/>
                  <a:gd name="T29" fmla="*/ 3 h 354"/>
                  <a:gd name="T30" fmla="*/ 1 w 105"/>
                  <a:gd name="T31" fmla="*/ 0 h 3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5"/>
                  <a:gd name="T49" fmla="*/ 0 h 354"/>
                  <a:gd name="T50" fmla="*/ 105 w 105"/>
                  <a:gd name="T51" fmla="*/ 354 h 3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5" h="354">
                    <a:moveTo>
                      <a:pt x="1" y="0"/>
                    </a:moveTo>
                    <a:cubicBezTo>
                      <a:pt x="19" y="11"/>
                      <a:pt x="67" y="3"/>
                      <a:pt x="92" y="5"/>
                    </a:cubicBezTo>
                    <a:cubicBezTo>
                      <a:pt x="87" y="16"/>
                      <a:pt x="83" y="22"/>
                      <a:pt x="73" y="29"/>
                    </a:cubicBezTo>
                    <a:cubicBezTo>
                      <a:pt x="76" y="39"/>
                      <a:pt x="80" y="50"/>
                      <a:pt x="84" y="61"/>
                    </a:cubicBezTo>
                    <a:cubicBezTo>
                      <a:pt x="80" y="89"/>
                      <a:pt x="73" y="118"/>
                      <a:pt x="84" y="146"/>
                    </a:cubicBezTo>
                    <a:cubicBezTo>
                      <a:pt x="86" y="158"/>
                      <a:pt x="89" y="158"/>
                      <a:pt x="97" y="168"/>
                    </a:cubicBezTo>
                    <a:cubicBezTo>
                      <a:pt x="101" y="194"/>
                      <a:pt x="99" y="212"/>
                      <a:pt x="97" y="240"/>
                    </a:cubicBezTo>
                    <a:cubicBezTo>
                      <a:pt x="103" y="261"/>
                      <a:pt x="105" y="319"/>
                      <a:pt x="84" y="336"/>
                    </a:cubicBezTo>
                    <a:cubicBezTo>
                      <a:pt x="80" y="347"/>
                      <a:pt x="79" y="351"/>
                      <a:pt x="68" y="354"/>
                    </a:cubicBezTo>
                    <a:cubicBezTo>
                      <a:pt x="38" y="351"/>
                      <a:pt x="24" y="348"/>
                      <a:pt x="14" y="320"/>
                    </a:cubicBezTo>
                    <a:cubicBezTo>
                      <a:pt x="12" y="307"/>
                      <a:pt x="7" y="294"/>
                      <a:pt x="12" y="282"/>
                    </a:cubicBezTo>
                    <a:cubicBezTo>
                      <a:pt x="7" y="269"/>
                      <a:pt x="10" y="257"/>
                      <a:pt x="14" y="245"/>
                    </a:cubicBezTo>
                    <a:cubicBezTo>
                      <a:pt x="2" y="199"/>
                      <a:pt x="13" y="146"/>
                      <a:pt x="9" y="98"/>
                    </a:cubicBezTo>
                    <a:cubicBezTo>
                      <a:pt x="11" y="79"/>
                      <a:pt x="13" y="62"/>
                      <a:pt x="20" y="45"/>
                    </a:cubicBezTo>
                    <a:cubicBezTo>
                      <a:pt x="17" y="29"/>
                      <a:pt x="20" y="18"/>
                      <a:pt x="6" y="13"/>
                    </a:cubicBezTo>
                    <a:cubicBezTo>
                      <a:pt x="0" y="3"/>
                      <a:pt x="1" y="8"/>
                      <a:pt x="1" y="0"/>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86085" name="Freeform 93"/>
              <p:cNvSpPr>
                <a:spLocks/>
              </p:cNvSpPr>
              <p:nvPr/>
            </p:nvSpPr>
            <p:spPr bwMode="auto">
              <a:xfrm>
                <a:off x="3008" y="2583"/>
                <a:ext cx="155" cy="328"/>
              </a:xfrm>
              <a:custGeom>
                <a:avLst/>
                <a:gdLst>
                  <a:gd name="T0" fmla="*/ 496 w 149"/>
                  <a:gd name="T1" fmla="*/ 3 h 376"/>
                  <a:gd name="T2" fmla="*/ 472 w 149"/>
                  <a:gd name="T3" fmla="*/ 3 h 376"/>
                  <a:gd name="T4" fmla="*/ 438 w 149"/>
                  <a:gd name="T5" fmla="*/ 3 h 376"/>
                  <a:gd name="T6" fmla="*/ 432 w 149"/>
                  <a:gd name="T7" fmla="*/ 3 h 376"/>
                  <a:gd name="T8" fmla="*/ 369 w 149"/>
                  <a:gd name="T9" fmla="*/ 3 h 376"/>
                  <a:gd name="T10" fmla="*/ 291 w 149"/>
                  <a:gd name="T11" fmla="*/ 3 h 376"/>
                  <a:gd name="T12" fmla="*/ 234 w 149"/>
                  <a:gd name="T13" fmla="*/ 4 h 376"/>
                  <a:gd name="T14" fmla="*/ 196 w 149"/>
                  <a:gd name="T15" fmla="*/ 4 h 376"/>
                  <a:gd name="T16" fmla="*/ 62 w 149"/>
                  <a:gd name="T17" fmla="*/ 4 h 376"/>
                  <a:gd name="T18" fmla="*/ 2 w 149"/>
                  <a:gd name="T19" fmla="*/ 4 h 376"/>
                  <a:gd name="T20" fmla="*/ 5 w 149"/>
                  <a:gd name="T21" fmla="*/ 3 h 376"/>
                  <a:gd name="T22" fmla="*/ 8 w 149"/>
                  <a:gd name="T23" fmla="*/ 3 h 376"/>
                  <a:gd name="T24" fmla="*/ 70 w 149"/>
                  <a:gd name="T25" fmla="*/ 3 h 376"/>
                  <a:gd name="T26" fmla="*/ 117 w 149"/>
                  <a:gd name="T27" fmla="*/ 3 h 376"/>
                  <a:gd name="T28" fmla="*/ 149 w 149"/>
                  <a:gd name="T29" fmla="*/ 3 h 376"/>
                  <a:gd name="T30" fmla="*/ 283 w 149"/>
                  <a:gd name="T31" fmla="*/ 3 h 376"/>
                  <a:gd name="T32" fmla="*/ 432 w 149"/>
                  <a:gd name="T33" fmla="*/ 3 h 376"/>
                  <a:gd name="T34" fmla="*/ 496 w 149"/>
                  <a:gd name="T35" fmla="*/ 3 h 3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9"/>
                  <a:gd name="T55" fmla="*/ 0 h 376"/>
                  <a:gd name="T56" fmla="*/ 149 w 149"/>
                  <a:gd name="T57" fmla="*/ 376 h 3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9" h="376">
                    <a:moveTo>
                      <a:pt x="141" y="20"/>
                    </a:moveTo>
                    <a:cubicBezTo>
                      <a:pt x="135" y="47"/>
                      <a:pt x="136" y="74"/>
                      <a:pt x="133" y="103"/>
                    </a:cubicBezTo>
                    <a:cubicBezTo>
                      <a:pt x="131" y="112"/>
                      <a:pt x="127" y="120"/>
                      <a:pt x="125" y="130"/>
                    </a:cubicBezTo>
                    <a:cubicBezTo>
                      <a:pt x="124" y="133"/>
                      <a:pt x="122" y="140"/>
                      <a:pt x="122" y="140"/>
                    </a:cubicBezTo>
                    <a:cubicBezTo>
                      <a:pt x="126" y="171"/>
                      <a:pt x="121" y="215"/>
                      <a:pt x="104" y="244"/>
                    </a:cubicBezTo>
                    <a:cubicBezTo>
                      <a:pt x="98" y="263"/>
                      <a:pt x="102" y="306"/>
                      <a:pt x="82" y="314"/>
                    </a:cubicBezTo>
                    <a:cubicBezTo>
                      <a:pt x="78" y="326"/>
                      <a:pt x="66" y="361"/>
                      <a:pt x="66" y="362"/>
                    </a:cubicBezTo>
                    <a:cubicBezTo>
                      <a:pt x="62" y="362"/>
                      <a:pt x="59" y="363"/>
                      <a:pt x="56" y="364"/>
                    </a:cubicBezTo>
                    <a:cubicBezTo>
                      <a:pt x="43" y="376"/>
                      <a:pt x="36" y="371"/>
                      <a:pt x="18" y="370"/>
                    </a:cubicBezTo>
                    <a:cubicBezTo>
                      <a:pt x="12" y="363"/>
                      <a:pt x="8" y="356"/>
                      <a:pt x="2" y="351"/>
                    </a:cubicBezTo>
                    <a:cubicBezTo>
                      <a:pt x="0" y="336"/>
                      <a:pt x="0" y="329"/>
                      <a:pt x="5" y="316"/>
                    </a:cubicBezTo>
                    <a:cubicBezTo>
                      <a:pt x="7" y="287"/>
                      <a:pt x="1" y="247"/>
                      <a:pt x="8" y="220"/>
                    </a:cubicBezTo>
                    <a:cubicBezTo>
                      <a:pt x="9" y="211"/>
                      <a:pt x="21" y="199"/>
                      <a:pt x="21" y="199"/>
                    </a:cubicBezTo>
                    <a:cubicBezTo>
                      <a:pt x="22" y="168"/>
                      <a:pt x="17" y="133"/>
                      <a:pt x="34" y="106"/>
                    </a:cubicBezTo>
                    <a:cubicBezTo>
                      <a:pt x="36" y="95"/>
                      <a:pt x="42" y="74"/>
                      <a:pt x="42" y="74"/>
                    </a:cubicBezTo>
                    <a:cubicBezTo>
                      <a:pt x="45" y="3"/>
                      <a:pt x="33" y="0"/>
                      <a:pt x="80" y="18"/>
                    </a:cubicBezTo>
                    <a:cubicBezTo>
                      <a:pt x="108" y="14"/>
                      <a:pt x="99" y="13"/>
                      <a:pt x="122" y="18"/>
                    </a:cubicBezTo>
                    <a:cubicBezTo>
                      <a:pt x="144" y="22"/>
                      <a:pt x="149" y="28"/>
                      <a:pt x="141" y="20"/>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86086" name="Freeform 94"/>
              <p:cNvSpPr>
                <a:spLocks/>
              </p:cNvSpPr>
              <p:nvPr/>
            </p:nvSpPr>
            <p:spPr bwMode="auto">
              <a:xfrm>
                <a:off x="1714" y="1020"/>
                <a:ext cx="99" cy="440"/>
              </a:xfrm>
              <a:custGeom>
                <a:avLst/>
                <a:gdLst>
                  <a:gd name="T0" fmla="*/ 68 w 96"/>
                  <a:gd name="T1" fmla="*/ 6 h 504"/>
                  <a:gd name="T2" fmla="*/ 161 w 96"/>
                  <a:gd name="T3" fmla="*/ 7 h 504"/>
                  <a:gd name="T4" fmla="*/ 192 w 96"/>
                  <a:gd name="T5" fmla="*/ 6 h 504"/>
                  <a:gd name="T6" fmla="*/ 192 w 96"/>
                  <a:gd name="T7" fmla="*/ 3 h 504"/>
                  <a:gd name="T8" fmla="*/ 237 w 96"/>
                  <a:gd name="T9" fmla="*/ 3 h 504"/>
                  <a:gd name="T10" fmla="*/ 255 w 96"/>
                  <a:gd name="T11" fmla="*/ 3 h 504"/>
                  <a:gd name="T12" fmla="*/ 237 w 96"/>
                  <a:gd name="T13" fmla="*/ 3 h 504"/>
                  <a:gd name="T14" fmla="*/ 206 w 96"/>
                  <a:gd name="T15" fmla="*/ 3 h 504"/>
                  <a:gd name="T16" fmla="*/ 74 w 96"/>
                  <a:gd name="T17" fmla="*/ 3 h 504"/>
                  <a:gd name="T18" fmla="*/ 68 w 96"/>
                  <a:gd name="T19" fmla="*/ 3 h 504"/>
                  <a:gd name="T20" fmla="*/ 80 w 96"/>
                  <a:gd name="T21" fmla="*/ 4 h 504"/>
                  <a:gd name="T22" fmla="*/ 104 w 96"/>
                  <a:gd name="T23" fmla="*/ 5 h 504"/>
                  <a:gd name="T24" fmla="*/ 64 w 96"/>
                  <a:gd name="T25" fmla="*/ 6 h 504"/>
                  <a:gd name="T26" fmla="*/ 68 w 96"/>
                  <a:gd name="T27" fmla="*/ 6 h 5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
                  <a:gd name="T43" fmla="*/ 0 h 504"/>
                  <a:gd name="T44" fmla="*/ 96 w 96"/>
                  <a:gd name="T45" fmla="*/ 504 h 5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6" h="504">
                    <a:moveTo>
                      <a:pt x="26" y="486"/>
                    </a:moveTo>
                    <a:cubicBezTo>
                      <a:pt x="50" y="492"/>
                      <a:pt x="38" y="489"/>
                      <a:pt x="61" y="494"/>
                    </a:cubicBezTo>
                    <a:cubicBezTo>
                      <a:pt x="69" y="480"/>
                      <a:pt x="66" y="465"/>
                      <a:pt x="72" y="451"/>
                    </a:cubicBezTo>
                    <a:cubicBezTo>
                      <a:pt x="77" y="408"/>
                      <a:pt x="82" y="366"/>
                      <a:pt x="72" y="323"/>
                    </a:cubicBezTo>
                    <a:cubicBezTo>
                      <a:pt x="73" y="288"/>
                      <a:pt x="75" y="247"/>
                      <a:pt x="88" y="214"/>
                    </a:cubicBezTo>
                    <a:cubicBezTo>
                      <a:pt x="93" y="179"/>
                      <a:pt x="89" y="192"/>
                      <a:pt x="96" y="174"/>
                    </a:cubicBezTo>
                    <a:cubicBezTo>
                      <a:pt x="94" y="116"/>
                      <a:pt x="92" y="96"/>
                      <a:pt x="88" y="51"/>
                    </a:cubicBezTo>
                    <a:cubicBezTo>
                      <a:pt x="90" y="21"/>
                      <a:pt x="89" y="26"/>
                      <a:pt x="77" y="6"/>
                    </a:cubicBezTo>
                    <a:cubicBezTo>
                      <a:pt x="43" y="8"/>
                      <a:pt x="39" y="0"/>
                      <a:pt x="29" y="25"/>
                    </a:cubicBezTo>
                    <a:cubicBezTo>
                      <a:pt x="31" y="56"/>
                      <a:pt x="37" y="90"/>
                      <a:pt x="26" y="121"/>
                    </a:cubicBezTo>
                    <a:cubicBezTo>
                      <a:pt x="49" y="199"/>
                      <a:pt x="0" y="279"/>
                      <a:pt x="32" y="363"/>
                    </a:cubicBezTo>
                    <a:cubicBezTo>
                      <a:pt x="33" y="379"/>
                      <a:pt x="34" y="390"/>
                      <a:pt x="40" y="406"/>
                    </a:cubicBezTo>
                    <a:cubicBezTo>
                      <a:pt x="34" y="428"/>
                      <a:pt x="29" y="450"/>
                      <a:pt x="24" y="473"/>
                    </a:cubicBezTo>
                    <a:cubicBezTo>
                      <a:pt x="25" y="479"/>
                      <a:pt x="44" y="504"/>
                      <a:pt x="26" y="486"/>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86087" name="Freeform 95"/>
              <p:cNvSpPr>
                <a:spLocks/>
              </p:cNvSpPr>
              <p:nvPr/>
            </p:nvSpPr>
            <p:spPr bwMode="auto">
              <a:xfrm>
                <a:off x="3431" y="1007"/>
                <a:ext cx="156" cy="358"/>
              </a:xfrm>
              <a:custGeom>
                <a:avLst/>
                <a:gdLst>
                  <a:gd name="T0" fmla="*/ 5 w 150"/>
                  <a:gd name="T1" fmla="*/ 5 h 410"/>
                  <a:gd name="T2" fmla="*/ 141 w 150"/>
                  <a:gd name="T3" fmla="*/ 5 h 410"/>
                  <a:gd name="T4" fmla="*/ 281 w 150"/>
                  <a:gd name="T5" fmla="*/ 5 h 410"/>
                  <a:gd name="T6" fmla="*/ 329 w 150"/>
                  <a:gd name="T7" fmla="*/ 4 h 410"/>
                  <a:gd name="T8" fmla="*/ 402 w 150"/>
                  <a:gd name="T9" fmla="*/ 3 h 410"/>
                  <a:gd name="T10" fmla="*/ 450 w 150"/>
                  <a:gd name="T11" fmla="*/ 3 h 410"/>
                  <a:gd name="T12" fmla="*/ 475 w 150"/>
                  <a:gd name="T13" fmla="*/ 3 h 410"/>
                  <a:gd name="T14" fmla="*/ 487 w 150"/>
                  <a:gd name="T15" fmla="*/ 3 h 410"/>
                  <a:gd name="T16" fmla="*/ 506 w 150"/>
                  <a:gd name="T17" fmla="*/ 3 h 410"/>
                  <a:gd name="T18" fmla="*/ 513 w 150"/>
                  <a:gd name="T19" fmla="*/ 3 h 410"/>
                  <a:gd name="T20" fmla="*/ 456 w 150"/>
                  <a:gd name="T21" fmla="*/ 0 h 410"/>
                  <a:gd name="T22" fmla="*/ 329 w 150"/>
                  <a:gd name="T23" fmla="*/ 3 h 410"/>
                  <a:gd name="T24" fmla="*/ 270 w 150"/>
                  <a:gd name="T25" fmla="*/ 3 h 410"/>
                  <a:gd name="T26" fmla="*/ 233 w 150"/>
                  <a:gd name="T27" fmla="*/ 3 h 410"/>
                  <a:gd name="T28" fmla="*/ 201 w 150"/>
                  <a:gd name="T29" fmla="*/ 3 h 410"/>
                  <a:gd name="T30" fmla="*/ 147 w 150"/>
                  <a:gd name="T31" fmla="*/ 3 h 410"/>
                  <a:gd name="T32" fmla="*/ 141 w 150"/>
                  <a:gd name="T33" fmla="*/ 3 h 410"/>
                  <a:gd name="T34" fmla="*/ 116 w 150"/>
                  <a:gd name="T35" fmla="*/ 3 h 410"/>
                  <a:gd name="T36" fmla="*/ 108 w 150"/>
                  <a:gd name="T37" fmla="*/ 3 h 410"/>
                  <a:gd name="T38" fmla="*/ 96 w 150"/>
                  <a:gd name="T39" fmla="*/ 3 h 410"/>
                  <a:gd name="T40" fmla="*/ 58 w 150"/>
                  <a:gd name="T41" fmla="*/ 4 h 410"/>
                  <a:gd name="T42" fmla="*/ 10 w 150"/>
                  <a:gd name="T43" fmla="*/ 5 h 410"/>
                  <a:gd name="T44" fmla="*/ 2 w 150"/>
                  <a:gd name="T45" fmla="*/ 5 h 410"/>
                  <a:gd name="T46" fmla="*/ 5 w 150"/>
                  <a:gd name="T47" fmla="*/ 5 h 4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0"/>
                  <a:gd name="T73" fmla="*/ 0 h 410"/>
                  <a:gd name="T74" fmla="*/ 150 w 150"/>
                  <a:gd name="T75" fmla="*/ 410 h 41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0" h="410">
                    <a:moveTo>
                      <a:pt x="5" y="381"/>
                    </a:moveTo>
                    <a:cubicBezTo>
                      <a:pt x="18" y="394"/>
                      <a:pt x="19" y="403"/>
                      <a:pt x="40" y="410"/>
                    </a:cubicBezTo>
                    <a:cubicBezTo>
                      <a:pt x="55" y="408"/>
                      <a:pt x="66" y="407"/>
                      <a:pt x="80" y="402"/>
                    </a:cubicBezTo>
                    <a:cubicBezTo>
                      <a:pt x="98" y="383"/>
                      <a:pt x="80" y="405"/>
                      <a:pt x="93" y="362"/>
                    </a:cubicBezTo>
                    <a:cubicBezTo>
                      <a:pt x="101" y="335"/>
                      <a:pt x="109" y="307"/>
                      <a:pt x="114" y="280"/>
                    </a:cubicBezTo>
                    <a:cubicBezTo>
                      <a:pt x="111" y="260"/>
                      <a:pt x="115" y="232"/>
                      <a:pt x="128" y="216"/>
                    </a:cubicBezTo>
                    <a:cubicBezTo>
                      <a:pt x="130" y="207"/>
                      <a:pt x="136" y="192"/>
                      <a:pt x="136" y="192"/>
                    </a:cubicBezTo>
                    <a:cubicBezTo>
                      <a:pt x="136" y="167"/>
                      <a:pt x="135" y="141"/>
                      <a:pt x="138" y="117"/>
                    </a:cubicBezTo>
                    <a:cubicBezTo>
                      <a:pt x="138" y="111"/>
                      <a:pt x="144" y="101"/>
                      <a:pt x="144" y="101"/>
                    </a:cubicBezTo>
                    <a:cubicBezTo>
                      <a:pt x="144" y="86"/>
                      <a:pt x="150" y="63"/>
                      <a:pt x="146" y="48"/>
                    </a:cubicBezTo>
                    <a:cubicBezTo>
                      <a:pt x="144" y="30"/>
                      <a:pt x="144" y="11"/>
                      <a:pt x="130" y="0"/>
                    </a:cubicBezTo>
                    <a:cubicBezTo>
                      <a:pt x="117" y="6"/>
                      <a:pt x="105" y="7"/>
                      <a:pt x="93" y="13"/>
                    </a:cubicBezTo>
                    <a:cubicBezTo>
                      <a:pt x="84" y="27"/>
                      <a:pt x="91" y="38"/>
                      <a:pt x="77" y="53"/>
                    </a:cubicBezTo>
                    <a:cubicBezTo>
                      <a:pt x="83" y="77"/>
                      <a:pt x="81" y="118"/>
                      <a:pt x="66" y="138"/>
                    </a:cubicBezTo>
                    <a:cubicBezTo>
                      <a:pt x="63" y="146"/>
                      <a:pt x="59" y="153"/>
                      <a:pt x="58" y="162"/>
                    </a:cubicBezTo>
                    <a:cubicBezTo>
                      <a:pt x="53" y="185"/>
                      <a:pt x="58" y="199"/>
                      <a:pt x="42" y="216"/>
                    </a:cubicBezTo>
                    <a:cubicBezTo>
                      <a:pt x="41" y="219"/>
                      <a:pt x="41" y="222"/>
                      <a:pt x="40" y="226"/>
                    </a:cubicBezTo>
                    <a:cubicBezTo>
                      <a:pt x="38" y="228"/>
                      <a:pt x="34" y="229"/>
                      <a:pt x="34" y="232"/>
                    </a:cubicBezTo>
                    <a:cubicBezTo>
                      <a:pt x="32" y="237"/>
                      <a:pt x="33" y="244"/>
                      <a:pt x="32" y="250"/>
                    </a:cubicBezTo>
                    <a:cubicBezTo>
                      <a:pt x="31" y="252"/>
                      <a:pt x="30" y="255"/>
                      <a:pt x="29" y="258"/>
                    </a:cubicBezTo>
                    <a:cubicBezTo>
                      <a:pt x="26" y="290"/>
                      <a:pt x="20" y="317"/>
                      <a:pt x="16" y="349"/>
                    </a:cubicBezTo>
                    <a:cubicBezTo>
                      <a:pt x="14" y="359"/>
                      <a:pt x="17" y="372"/>
                      <a:pt x="10" y="381"/>
                    </a:cubicBezTo>
                    <a:cubicBezTo>
                      <a:pt x="7" y="383"/>
                      <a:pt x="5" y="386"/>
                      <a:pt x="2" y="386"/>
                    </a:cubicBezTo>
                    <a:cubicBezTo>
                      <a:pt x="0" y="386"/>
                      <a:pt x="4" y="382"/>
                      <a:pt x="5" y="381"/>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grpSp>
        <p:grpSp>
          <p:nvGrpSpPr>
            <p:cNvPr id="86079" name="Group 98"/>
            <p:cNvGrpSpPr>
              <a:grpSpLocks/>
            </p:cNvGrpSpPr>
            <p:nvPr/>
          </p:nvGrpSpPr>
          <p:grpSpPr bwMode="auto">
            <a:xfrm>
              <a:off x="6175375" y="2946400"/>
              <a:ext cx="671513" cy="1865313"/>
              <a:chOff x="3914" y="1840"/>
              <a:chExt cx="423" cy="1175"/>
            </a:xfrm>
          </p:grpSpPr>
          <p:sp>
            <p:nvSpPr>
              <p:cNvPr id="139" name="Rectangle 96"/>
              <p:cNvSpPr>
                <a:spLocks noChangeArrowheads="1"/>
              </p:cNvSpPr>
              <p:nvPr/>
            </p:nvSpPr>
            <p:spPr bwMode="auto">
              <a:xfrm>
                <a:off x="3929" y="1840"/>
                <a:ext cx="114" cy="325"/>
              </a:xfrm>
              <a:prstGeom prst="rect">
                <a:avLst/>
              </a:prstGeom>
              <a:noFill/>
              <a:ln>
                <a:noFill/>
              </a:ln>
              <a:effectLst>
                <a:outerShdw blurRad="63500" dist="46662" dir="2115817" algn="ctr" rotWithShape="0">
                  <a:schemeClr val="bg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spAutoFit/>
              </a:bodyPr>
              <a:lstStyle/>
              <a:p>
                <a:pPr>
                  <a:defRPr/>
                </a:pPr>
                <a:endParaRPr lang="en-US" sz="2400" i="1" dirty="0">
                  <a:solidFill>
                    <a:srgbClr val="FFFFFF"/>
                  </a:solidFill>
                  <a:latin typeface="Kruti Dev 010" pitchFamily="2" charset="0"/>
                  <a:ea typeface="+mn-ea"/>
                  <a:cs typeface="+mn-cs"/>
                </a:endParaRPr>
              </a:p>
            </p:txBody>
          </p:sp>
          <p:sp>
            <p:nvSpPr>
              <p:cNvPr id="140" name="Rectangle 97"/>
              <p:cNvSpPr>
                <a:spLocks noChangeArrowheads="1"/>
              </p:cNvSpPr>
              <p:nvPr/>
            </p:nvSpPr>
            <p:spPr bwMode="auto">
              <a:xfrm>
                <a:off x="3914" y="2341"/>
                <a:ext cx="423" cy="674"/>
              </a:xfrm>
              <a:prstGeom prst="rect">
                <a:avLst/>
              </a:prstGeom>
              <a:noFill/>
              <a:ln>
                <a:noFill/>
              </a:ln>
              <a:effectLst>
                <a:outerShdw blurRad="63500" dist="46662" dir="2115817" algn="ctr" rotWithShape="0">
                  <a:schemeClr val="bg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spAutoFit/>
              </a:bodyPr>
              <a:lstStyle/>
              <a:p>
                <a:pPr>
                  <a:defRPr/>
                </a:pPr>
                <a:r>
                  <a:rPr lang="en-US" sz="2800" i="1" dirty="0">
                    <a:solidFill>
                      <a:srgbClr val="000000"/>
                    </a:solidFill>
                    <a:latin typeface="Kruti Dev 010" pitchFamily="2" charset="0"/>
                  </a:rPr>
                  <a:t>Mh</a:t>
                </a:r>
              </a:p>
              <a:p>
                <a:pPr>
                  <a:defRPr/>
                </a:pPr>
                <a:r>
                  <a:rPr lang="en-US" sz="2800" i="1" dirty="0">
                    <a:solidFill>
                      <a:srgbClr val="000000"/>
                    </a:solidFill>
                    <a:latin typeface="Kruti Dev 010" pitchFamily="2" charset="0"/>
                  </a:rPr>
                  <a:t>lh</a:t>
                </a:r>
                <a:endParaRPr lang="en-US" sz="2000" i="1" dirty="0">
                  <a:solidFill>
                    <a:srgbClr val="000000"/>
                  </a:solidFill>
                  <a:latin typeface="Kruti Dev 010" pitchFamily="2" charset="0"/>
                </a:endParaRPr>
              </a:p>
            </p:txBody>
          </p:sp>
        </p:grpSp>
      </p:grpSp>
      <p:sp>
        <p:nvSpPr>
          <p:cNvPr id="149" name="Rectangle 109"/>
          <p:cNvSpPr>
            <a:spLocks noChangeArrowheads="1"/>
          </p:cNvSpPr>
          <p:nvPr/>
        </p:nvSpPr>
        <p:spPr bwMode="auto">
          <a:xfrm>
            <a:off x="5202019" y="2829965"/>
            <a:ext cx="4349750" cy="828432"/>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gn="ctr">
              <a:lnSpc>
                <a:spcPct val="50000"/>
              </a:lnSpc>
              <a:spcBef>
                <a:spcPct val="50000"/>
              </a:spcBef>
              <a:defRPr/>
            </a:pPr>
            <a:r>
              <a:rPr lang="en-US" sz="4800" b="1" i="1" dirty="0">
                <a:ln>
                  <a:solidFill>
                    <a:schemeClr val="bg1"/>
                  </a:solidFill>
                </a:ln>
                <a:solidFill>
                  <a:schemeClr val="bg1"/>
                </a:solidFill>
                <a:latin typeface="Kruti Dev 010" pitchFamily="2" charset="0"/>
              </a:rPr>
              <a:t>iqLrdsa fu;ksftr djuk</a:t>
            </a:r>
            <a:endParaRPr lang="en-US" sz="2400" b="1" u="sng" dirty="0">
              <a:ln>
                <a:solidFill>
                  <a:schemeClr val="bg1"/>
                </a:solidFill>
              </a:ln>
              <a:solidFill>
                <a:schemeClr val="bg1"/>
              </a:solidFill>
              <a:latin typeface="Kruti Dev 010" pitchFamily="2" charset="0"/>
            </a:endParaRPr>
          </a:p>
        </p:txBody>
      </p:sp>
      <p:sp>
        <p:nvSpPr>
          <p:cNvPr id="150" name="Rectangle 291"/>
          <p:cNvSpPr>
            <a:spLocks noChangeArrowheads="1"/>
          </p:cNvSpPr>
          <p:nvPr/>
        </p:nvSpPr>
        <p:spPr bwMode="auto">
          <a:xfrm>
            <a:off x="6430963" y="331944"/>
            <a:ext cx="3282950" cy="1981055"/>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gn="ctr">
              <a:lnSpc>
                <a:spcPct val="110000"/>
              </a:lnSpc>
              <a:spcBef>
                <a:spcPts val="600"/>
              </a:spcBef>
              <a:defRPr/>
            </a:pPr>
            <a:r>
              <a:rPr lang="en-US" sz="3600" b="1" i="1" dirty="0">
                <a:ln>
                  <a:solidFill>
                    <a:schemeClr val="bg1"/>
                  </a:solidFill>
                </a:ln>
                <a:solidFill>
                  <a:schemeClr val="bg1"/>
                </a:solidFill>
                <a:latin typeface="Kruti Dev 010" pitchFamily="2" charset="0"/>
              </a:rPr>
              <a:t>iqjkus fu;e dh iqLrdsa </a:t>
            </a:r>
          </a:p>
          <a:p>
            <a:pPr algn="ctr">
              <a:lnSpc>
                <a:spcPct val="110000"/>
              </a:lnSpc>
              <a:spcBef>
                <a:spcPts val="600"/>
              </a:spcBef>
              <a:defRPr/>
            </a:pPr>
            <a:r>
              <a:rPr lang="en-US" sz="3600" b="1" i="1" dirty="0">
                <a:ln>
                  <a:solidFill>
                    <a:schemeClr val="bg1"/>
                  </a:solidFill>
                </a:ln>
                <a:solidFill>
                  <a:schemeClr val="bg1"/>
                </a:solidFill>
                <a:latin typeface="Kruti Dev 010" pitchFamily="2" charset="0"/>
              </a:rPr>
              <a:t>fu;ksftr djuk</a:t>
            </a:r>
            <a:endParaRPr lang="en-US" sz="3600" b="1" u="sng" dirty="0">
              <a:ln>
                <a:solidFill>
                  <a:schemeClr val="bg1"/>
                </a:solidFill>
              </a:ln>
              <a:solidFill>
                <a:schemeClr val="bg1"/>
              </a:solidFill>
              <a:latin typeface="Kruti Dev 010" pitchFamily="2" charset="0"/>
            </a:endParaRPr>
          </a:p>
        </p:txBody>
      </p:sp>
      <p:sp>
        <p:nvSpPr>
          <p:cNvPr id="151" name="Text Box 85"/>
          <p:cNvSpPr txBox="1">
            <a:spLocks noChangeArrowheads="1"/>
          </p:cNvSpPr>
          <p:nvPr/>
        </p:nvSpPr>
        <p:spPr bwMode="auto">
          <a:xfrm>
            <a:off x="5378450" y="5977374"/>
            <a:ext cx="3956050" cy="954107"/>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p>
            <a:pPr algn="ctr">
              <a:spcBef>
                <a:spcPts val="0"/>
              </a:spcBef>
              <a:defRPr/>
            </a:pPr>
            <a:r>
              <a:rPr lang="en-US" sz="2800" b="1" dirty="0">
                <a:ln>
                  <a:solidFill>
                    <a:schemeClr val="bg1"/>
                  </a:solidFill>
                </a:ln>
                <a:solidFill>
                  <a:schemeClr val="bg1"/>
                </a:solidFill>
                <a:latin typeface="Kruti Dev 010" pitchFamily="2" charset="0"/>
                <a:ea typeface="+mn-ea"/>
                <a:cs typeface="+mn-cs"/>
              </a:rPr>
              <a:t>vuqekur % ckbZcy dky[kaM</a:t>
            </a:r>
          </a:p>
          <a:p>
            <a:pPr algn="ctr">
              <a:spcBef>
                <a:spcPts val="0"/>
              </a:spcBef>
              <a:defRPr/>
            </a:pPr>
            <a:r>
              <a:rPr lang="en-US" sz="2800" b="1" dirty="0" err="1">
                <a:ln>
                  <a:solidFill>
                    <a:schemeClr val="bg1"/>
                  </a:solidFill>
                </a:ln>
                <a:solidFill>
                  <a:schemeClr val="bg1"/>
                </a:solidFill>
                <a:latin typeface="Kruti Dev 010" pitchFamily="2" charset="0"/>
                <a:ea typeface="+mn-ea"/>
                <a:cs typeface="+mn-cs"/>
              </a:rPr>
              <a:t>ƒ</a:t>
            </a:r>
            <a:r>
              <a:rPr lang="en-US" sz="2800" b="1" dirty="0" err="1">
                <a:ln>
                  <a:solidFill>
                    <a:schemeClr val="bg1"/>
                  </a:solidFill>
                </a:ln>
                <a:solidFill>
                  <a:schemeClr val="bg1"/>
                </a:solidFill>
                <a:latin typeface="Kruti Dev 010"/>
                <a:ea typeface="+mn-ea"/>
                <a:cs typeface="+mn-cs"/>
              </a:rPr>
              <a:t>†ŒŒ</a:t>
            </a:r>
            <a:r>
              <a:rPr lang="en-US" sz="2800" b="1" dirty="0">
                <a:ln>
                  <a:solidFill>
                    <a:schemeClr val="bg1"/>
                  </a:solidFill>
                </a:ln>
                <a:solidFill>
                  <a:schemeClr val="bg1"/>
                </a:solidFill>
                <a:latin typeface="Kruti Dev 010" pitchFamily="2" charset="0"/>
                <a:ea typeface="+mn-ea"/>
                <a:cs typeface="+mn-cs"/>
              </a:rPr>
              <a:t> ch-lh- ls †</a:t>
            </a:r>
            <a:r>
              <a:rPr lang="en-US" sz="2800" b="1" dirty="0">
                <a:ln>
                  <a:solidFill>
                    <a:schemeClr val="bg1"/>
                  </a:solidFill>
                </a:ln>
                <a:solidFill>
                  <a:schemeClr val="bg1"/>
                </a:solidFill>
                <a:latin typeface="Kruti Dev 010"/>
                <a:ea typeface="+mn-ea"/>
                <a:cs typeface="+mn-cs"/>
              </a:rPr>
              <a:t>†Œ</a:t>
            </a:r>
            <a:r>
              <a:rPr lang="en-US" sz="2800" b="1" dirty="0">
                <a:ln>
                  <a:solidFill>
                    <a:schemeClr val="bg1"/>
                  </a:solidFill>
                </a:ln>
                <a:solidFill>
                  <a:schemeClr val="bg1"/>
                </a:solidFill>
                <a:latin typeface="Kruti Dev 010" pitchFamily="2" charset="0"/>
                <a:ea typeface="+mn-ea"/>
                <a:cs typeface="+mn-cs"/>
              </a:rPr>
              <a:t> ch-lh-</a:t>
            </a:r>
          </a:p>
        </p:txBody>
      </p:sp>
      <p:sp>
        <p:nvSpPr>
          <p:cNvPr id="152" name="Text Box 232"/>
          <p:cNvSpPr txBox="1">
            <a:spLocks noChangeArrowheads="1"/>
          </p:cNvSpPr>
          <p:nvPr/>
        </p:nvSpPr>
        <p:spPr bwMode="auto">
          <a:xfrm>
            <a:off x="5570647" y="4596470"/>
            <a:ext cx="3621087" cy="707886"/>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p>
            <a:pPr algn="ctr">
              <a:spcBef>
                <a:spcPct val="50000"/>
              </a:spcBef>
              <a:defRPr/>
            </a:pPr>
            <a:r>
              <a:rPr lang="en-US" sz="4000" b="1" dirty="0">
                <a:ln>
                  <a:solidFill>
                    <a:srgbClr val="FFFF00"/>
                  </a:solidFill>
                </a:ln>
                <a:solidFill>
                  <a:srgbClr val="FFEA18"/>
                </a:solidFill>
                <a:latin typeface="Kruti Dev 010" pitchFamily="2" charset="0"/>
                <a:ea typeface="+mn-ea"/>
                <a:cs typeface="+mn-cs"/>
              </a:rPr>
              <a:t>dh ƒ</a:t>
            </a:r>
            <a:r>
              <a:rPr lang="en-US" sz="4000" b="1" dirty="0">
                <a:ln>
                  <a:solidFill>
                    <a:srgbClr val="FFFF00"/>
                  </a:solidFill>
                </a:ln>
                <a:solidFill>
                  <a:srgbClr val="FFEA18"/>
                </a:solidFill>
                <a:latin typeface="Kruti Dev 010"/>
                <a:ea typeface="+mn-ea"/>
                <a:cs typeface="+mn-cs"/>
              </a:rPr>
              <a:t>„</a:t>
            </a:r>
            <a:r>
              <a:rPr lang="en-US" sz="4000" b="1" dirty="0">
                <a:ln>
                  <a:solidFill>
                    <a:srgbClr val="FFFF00"/>
                  </a:solidFill>
                </a:ln>
                <a:solidFill>
                  <a:srgbClr val="FFEA18"/>
                </a:solidFill>
                <a:latin typeface="Kruti Dev 010" pitchFamily="2" charset="0"/>
                <a:ea typeface="+mn-ea"/>
                <a:cs typeface="+mn-cs"/>
              </a:rPr>
              <a:t> iqLrdsa</a:t>
            </a:r>
          </a:p>
        </p:txBody>
      </p:sp>
      <p:sp>
        <p:nvSpPr>
          <p:cNvPr id="153" name="Text Box 231"/>
          <p:cNvSpPr txBox="1">
            <a:spLocks noChangeArrowheads="1"/>
          </p:cNvSpPr>
          <p:nvPr/>
        </p:nvSpPr>
        <p:spPr bwMode="auto">
          <a:xfrm>
            <a:off x="5279696" y="3853410"/>
            <a:ext cx="4330700" cy="692497"/>
          </a:xfrm>
          <a:prstGeom prst="rect">
            <a:avLst/>
          </a:prstGeom>
          <a:noFill/>
          <a:ln w="12700">
            <a:noFill/>
            <a:miter lim="800000"/>
            <a:headEnd/>
            <a:tailEnd/>
          </a:ln>
          <a:effectLst>
            <a:outerShdw blurRad="63500" dist="46662" dir="3284183" algn="ctr" rotWithShape="0">
              <a:schemeClr val="tx1">
                <a:alpha val="74998"/>
              </a:schemeClr>
            </a:outerShdw>
          </a:effectLst>
        </p:spPr>
        <p:txBody>
          <a:bodyPr>
            <a:spAutoFit/>
          </a:bodyPr>
          <a:lstStyle/>
          <a:p>
            <a:pPr algn="ctr">
              <a:lnSpc>
                <a:spcPct val="65000"/>
              </a:lnSpc>
              <a:spcBef>
                <a:spcPct val="50000"/>
              </a:spcBef>
              <a:defRPr/>
            </a:pPr>
            <a:r>
              <a:rPr lang="en-US" altLang="ja-JP" sz="6000" b="1" dirty="0">
                <a:ln>
                  <a:solidFill>
                    <a:srgbClr val="FFFF00"/>
                  </a:solidFill>
                </a:ln>
                <a:solidFill>
                  <a:srgbClr val="FFEA18"/>
                </a:solidFill>
                <a:latin typeface="Kruti Dev 010" pitchFamily="2" charset="0"/>
                <a:ea typeface="ＭＳ Ｐゴシック" pitchFamily="-84" charset="-128"/>
                <a:cs typeface="+mn-cs"/>
              </a:rPr>
              <a:t>^^bfrgkl**</a:t>
            </a:r>
            <a:endParaRPr lang="en-US" sz="6000" b="1" dirty="0">
              <a:ln>
                <a:solidFill>
                  <a:srgbClr val="FFFF00"/>
                </a:solidFill>
              </a:ln>
              <a:solidFill>
                <a:srgbClr val="FFEA18"/>
              </a:solidFill>
              <a:latin typeface="Kruti Dev 010" pitchFamily="2" charset="0"/>
              <a:ea typeface="ＭＳ Ｐゴシック" pitchFamily="-84" charset="-128"/>
              <a:cs typeface="+mn-cs"/>
            </a:endParaRPr>
          </a:p>
        </p:txBody>
      </p:sp>
      <p:sp>
        <p:nvSpPr>
          <p:cNvPr id="154" name="Rectangle 44"/>
          <p:cNvSpPr>
            <a:spLocks noChangeArrowheads="1"/>
          </p:cNvSpPr>
          <p:nvPr/>
        </p:nvSpPr>
        <p:spPr bwMode="auto">
          <a:xfrm>
            <a:off x="1939925" y="6305550"/>
            <a:ext cx="1717675" cy="430213"/>
          </a:xfrm>
          <a:prstGeom prst="rect">
            <a:avLst/>
          </a:prstGeom>
          <a:noFill/>
          <a:ln w="9525">
            <a:noFill/>
            <a:miter lim="800000"/>
            <a:headEnd/>
            <a:tailEnd/>
          </a:ln>
        </p:spPr>
        <p:txBody>
          <a:bodyPr lIns="0" tIns="0" rIns="0" bIns="0">
            <a:spAutoFit/>
          </a:bodyPr>
          <a:lstStyle/>
          <a:p>
            <a:pPr algn="ctr">
              <a:defRPr/>
            </a:pPr>
            <a:r>
              <a:rPr lang="en-US" sz="2800" b="1" dirty="0">
                <a:latin typeface="Kruti Dev 010" pitchFamily="2" charset="0"/>
                <a:ea typeface="+mn-ea"/>
                <a:cs typeface="+mn-cs"/>
              </a:rPr>
              <a:t>ugsek;kg</a:t>
            </a:r>
          </a:p>
        </p:txBody>
      </p:sp>
      <p:sp>
        <p:nvSpPr>
          <p:cNvPr id="157" name="Rectangle 44"/>
          <p:cNvSpPr>
            <a:spLocks noChangeArrowheads="1"/>
          </p:cNvSpPr>
          <p:nvPr/>
        </p:nvSpPr>
        <p:spPr bwMode="auto">
          <a:xfrm>
            <a:off x="1916113" y="6708775"/>
            <a:ext cx="1717675" cy="431800"/>
          </a:xfrm>
          <a:prstGeom prst="rect">
            <a:avLst/>
          </a:prstGeom>
          <a:noFill/>
          <a:ln w="9525">
            <a:noFill/>
            <a:miter lim="800000"/>
            <a:headEnd/>
            <a:tailEnd/>
          </a:ln>
        </p:spPr>
        <p:txBody>
          <a:bodyPr lIns="0" tIns="0" rIns="0" bIns="0">
            <a:spAutoFit/>
          </a:bodyPr>
          <a:lstStyle/>
          <a:p>
            <a:pPr algn="ctr">
              <a:defRPr/>
            </a:pPr>
            <a:r>
              <a:rPr lang="en-US" sz="2800" b="1" dirty="0">
                <a:latin typeface="Kruti Dev 010" pitchFamily="2" charset="0"/>
                <a:ea typeface="+mn-ea"/>
                <a:cs typeface="+mn-cs"/>
              </a:rPr>
              <a:t>,sLrj</a:t>
            </a:r>
          </a:p>
        </p:txBody>
      </p:sp>
      <p:pic>
        <p:nvPicPr>
          <p:cNvPr id="86077" name="Picture 53"/>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446588" y="204788"/>
            <a:ext cx="2095500" cy="1358900"/>
          </a:xfrm>
          <a:prstGeom prst="rect">
            <a:avLst/>
          </a:prstGeom>
          <a:noFill/>
          <a:ln w="76200">
            <a:solidFill>
              <a:srgbClr val="0000FF"/>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3810" name="Picture 2"/>
          <p:cNvPicPr>
            <a:picLocks noChangeAspect="1" noChangeArrowheads="1"/>
          </p:cNvPicPr>
          <p:nvPr/>
        </p:nvPicPr>
        <p:blipFill>
          <a:blip r:embed="rId3"/>
          <a:srcRect/>
          <a:stretch>
            <a:fillRect/>
          </a:stretch>
        </p:blipFill>
        <p:spPr bwMode="auto">
          <a:xfrm>
            <a:off x="522288" y="492125"/>
            <a:ext cx="8996362" cy="6777038"/>
          </a:xfrm>
          <a:prstGeom prst="rect">
            <a:avLst/>
          </a:prstGeom>
          <a:noFill/>
          <a:ln w="76200">
            <a:solidFill>
              <a:srgbClr val="1822CD"/>
            </a:solidFill>
            <a:miter lim="800000"/>
            <a:headEnd/>
            <a:tailEnd/>
          </a:ln>
          <a:effectLst>
            <a:outerShdw blurRad="63500" dist="40161" dir="1106097" algn="ctr" rotWithShape="0">
              <a:schemeClr val="tx1">
                <a:alpha val="74998"/>
              </a:schemeClr>
            </a:outerShdw>
          </a:effectLst>
        </p:spPr>
      </p:pic>
      <p:sp>
        <p:nvSpPr>
          <p:cNvPr id="88066" name="Rectangle 3"/>
          <p:cNvSpPr>
            <a:spLocks noChangeArrowheads="1"/>
          </p:cNvSpPr>
          <p:nvPr/>
        </p:nvSpPr>
        <p:spPr bwMode="auto">
          <a:xfrm>
            <a:off x="490538" y="476250"/>
            <a:ext cx="9021762" cy="6811963"/>
          </a:xfrm>
          <a:prstGeom prst="rect">
            <a:avLst/>
          </a:prstGeom>
          <a:solidFill>
            <a:schemeClr val="tx1">
              <a:alpha val="50195"/>
            </a:schemeClr>
          </a:solidFill>
          <a:ln w="12700">
            <a:solidFill>
              <a:schemeClr val="tx1"/>
            </a:solidFill>
            <a:miter lim="800000"/>
            <a:headEnd/>
            <a:tailEnd/>
          </a:ln>
        </p:spPr>
        <p:txBody>
          <a:bodyPr wrap="none" anchor="ctr"/>
          <a:lstStyle/>
          <a:p>
            <a:endParaRPr lang="en-US"/>
          </a:p>
        </p:txBody>
      </p:sp>
      <p:pic>
        <p:nvPicPr>
          <p:cNvPr id="88067" name="Picture 35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88950" y="441325"/>
            <a:ext cx="5013325" cy="692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143822" name="Text Box 14"/>
          <p:cNvSpPr txBox="1">
            <a:spLocks noChangeArrowheads="1"/>
          </p:cNvSpPr>
          <p:nvPr/>
        </p:nvSpPr>
        <p:spPr bwMode="auto">
          <a:xfrm>
            <a:off x="5320083" y="4165600"/>
            <a:ext cx="4406900" cy="707886"/>
          </a:xfrm>
          <a:prstGeom prst="rect">
            <a:avLst/>
          </a:prstGeom>
          <a:noFill/>
          <a:ln w="12700">
            <a:noFill/>
            <a:miter lim="800000"/>
            <a:headEnd/>
            <a:tailEnd/>
          </a:ln>
          <a:effectLst>
            <a:outerShdw blurRad="63500" dist="38099" dir="2700000" algn="ctr" rotWithShape="0">
              <a:schemeClr val="tx2">
                <a:alpha val="74998"/>
              </a:schemeClr>
            </a:outerShdw>
          </a:effectLst>
        </p:spPr>
        <p:txBody>
          <a:bodyPr>
            <a:spAutoFit/>
          </a:bodyPr>
          <a:lstStyle/>
          <a:p>
            <a:pPr algn="l">
              <a:spcBef>
                <a:spcPct val="50000"/>
              </a:spcBef>
              <a:defRPr/>
            </a:pPr>
            <a:r>
              <a:rPr lang="en-US" sz="3600" b="1" dirty="0">
                <a:solidFill>
                  <a:srgbClr val="66FFFF"/>
                </a:solidFill>
                <a:latin typeface="Kruti Dev 050 " pitchFamily="2" charset="0"/>
                <a:ea typeface="+mn-ea"/>
                <a:cs typeface="+mn-cs"/>
              </a:rPr>
              <a:t>  </a:t>
            </a:r>
            <a:r>
              <a:rPr lang="en-US" sz="4000" b="1" dirty="0">
                <a:ln>
                  <a:solidFill>
                    <a:srgbClr val="00FFFF"/>
                  </a:solidFill>
                </a:ln>
                <a:solidFill>
                  <a:srgbClr val="66FFFF"/>
                </a:solidFill>
                <a:latin typeface="Kruti Dev 050 " pitchFamily="2" charset="0"/>
                <a:ea typeface="+mn-ea"/>
                <a:cs typeface="+mn-cs"/>
              </a:rPr>
              <a:t>dfork ,oa Hkfo”";oDrk</a:t>
            </a:r>
          </a:p>
        </p:txBody>
      </p:sp>
      <p:sp>
        <p:nvSpPr>
          <p:cNvPr id="1143823" name="Text Box 15"/>
          <p:cNvSpPr txBox="1">
            <a:spLocks noChangeArrowheads="1"/>
          </p:cNvSpPr>
          <p:nvPr/>
        </p:nvSpPr>
        <p:spPr bwMode="auto">
          <a:xfrm>
            <a:off x="5591175" y="5309038"/>
            <a:ext cx="4038600" cy="1323439"/>
          </a:xfrm>
          <a:prstGeom prst="rect">
            <a:avLst/>
          </a:prstGeom>
          <a:noFill/>
          <a:ln w="12700">
            <a:noFill/>
            <a:miter lim="800000"/>
            <a:headEnd/>
            <a:tailEnd/>
          </a:ln>
          <a:effectLst>
            <a:outerShdw blurRad="63500" dist="38099" dir="2700000" algn="ctr" rotWithShape="0">
              <a:schemeClr val="tx2">
                <a:alpha val="74998"/>
              </a:schemeClr>
            </a:outerShdw>
          </a:effectLst>
        </p:spPr>
        <p:txBody>
          <a:bodyPr>
            <a:spAutoFit/>
          </a:bodyPr>
          <a:lstStyle/>
          <a:p>
            <a:pPr algn="l">
              <a:spcBef>
                <a:spcPct val="50000"/>
              </a:spcBef>
              <a:defRPr/>
            </a:pPr>
            <a:r>
              <a:rPr lang="en-US" sz="4000" b="1" dirty="0">
                <a:ln>
                  <a:solidFill>
                    <a:srgbClr val="00FFFF"/>
                  </a:solidFill>
                </a:ln>
                <a:solidFill>
                  <a:srgbClr val="66FFFF"/>
                </a:solidFill>
                <a:latin typeface="Kruti Dev 050 " pitchFamily="2" charset="0"/>
                <a:ea typeface="+mn-ea"/>
                <a:cs typeface="+mn-cs"/>
              </a:rPr>
              <a:t>Lej.k j[kus ;ksX; gfFk;kj</a:t>
            </a:r>
          </a:p>
        </p:txBody>
      </p:sp>
      <p:sp>
        <p:nvSpPr>
          <p:cNvPr id="88070" name="Text Box 18"/>
          <p:cNvSpPr txBox="1">
            <a:spLocks noChangeArrowheads="1"/>
          </p:cNvSpPr>
          <p:nvPr/>
        </p:nvSpPr>
        <p:spPr bwMode="auto">
          <a:xfrm>
            <a:off x="9653588" y="6350"/>
            <a:ext cx="2603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2000">
                <a:solidFill>
                  <a:srgbClr val="FFA27C"/>
                </a:solidFill>
              </a:rPr>
              <a:t> </a:t>
            </a:r>
          </a:p>
        </p:txBody>
      </p:sp>
      <p:sp>
        <p:nvSpPr>
          <p:cNvPr id="88071" name="Text Box 19"/>
          <p:cNvSpPr txBox="1">
            <a:spLocks noChangeArrowheads="1"/>
          </p:cNvSpPr>
          <p:nvPr/>
        </p:nvSpPr>
        <p:spPr bwMode="auto">
          <a:xfrm>
            <a:off x="9050338" y="7342188"/>
            <a:ext cx="2397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t> </a:t>
            </a:r>
          </a:p>
        </p:txBody>
      </p:sp>
      <p:sp>
        <p:nvSpPr>
          <p:cNvPr id="88072" name="Text Box 24"/>
          <p:cNvSpPr txBox="1">
            <a:spLocks noChangeArrowheads="1"/>
          </p:cNvSpPr>
          <p:nvPr/>
        </p:nvSpPr>
        <p:spPr bwMode="auto">
          <a:xfrm>
            <a:off x="9078913" y="7467600"/>
            <a:ext cx="2397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t> </a:t>
            </a:r>
          </a:p>
        </p:txBody>
      </p:sp>
      <p:sp>
        <p:nvSpPr>
          <p:cNvPr id="88073" name="Text Box 25"/>
          <p:cNvSpPr txBox="1">
            <a:spLocks noChangeArrowheads="1"/>
          </p:cNvSpPr>
          <p:nvPr/>
        </p:nvSpPr>
        <p:spPr bwMode="auto">
          <a:xfrm>
            <a:off x="9015413" y="7348538"/>
            <a:ext cx="3397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t>42</a:t>
            </a:r>
          </a:p>
        </p:txBody>
      </p:sp>
      <p:sp>
        <p:nvSpPr>
          <p:cNvPr id="88074" name="Rectangle 28"/>
          <p:cNvSpPr>
            <a:spLocks noChangeArrowheads="1"/>
          </p:cNvSpPr>
          <p:nvPr/>
        </p:nvSpPr>
        <p:spPr bwMode="auto">
          <a:xfrm>
            <a:off x="9594850" y="7280275"/>
            <a:ext cx="3079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r>
              <a:rPr lang="en-US" sz="1600" b="1"/>
              <a:t>4</a:t>
            </a:r>
          </a:p>
        </p:txBody>
      </p:sp>
      <p:sp>
        <p:nvSpPr>
          <p:cNvPr id="1143838" name="AutoShape 30"/>
          <p:cNvSpPr>
            <a:spLocks noChangeArrowheads="1"/>
          </p:cNvSpPr>
          <p:nvPr/>
        </p:nvSpPr>
        <p:spPr bwMode="auto">
          <a:xfrm>
            <a:off x="3252788" y="893763"/>
            <a:ext cx="1157287" cy="4445000"/>
          </a:xfrm>
          <a:prstGeom prst="roundRect">
            <a:avLst>
              <a:gd name="adj" fmla="val 16667"/>
            </a:avLst>
          </a:prstGeom>
          <a:noFill/>
          <a:ln w="76200">
            <a:solidFill>
              <a:schemeClr val="accent2"/>
            </a:solidFill>
            <a:round/>
            <a:headEnd/>
            <a:tailEnd/>
          </a:ln>
          <a:effectLst>
            <a:outerShdw blurRad="63500" dist="71842" dir="2700000" algn="ctr" rotWithShape="0">
              <a:schemeClr val="tx1">
                <a:alpha val="74998"/>
              </a:schemeClr>
            </a:outerShdw>
          </a:effectLst>
        </p:spPr>
        <p:txBody>
          <a:bodyPr wrap="none" anchor="ctr"/>
          <a:lstStyle/>
          <a:p>
            <a:pPr>
              <a:defRPr/>
            </a:pPr>
            <a:endParaRPr lang="en-US" dirty="0">
              <a:ea typeface="+mn-ea"/>
              <a:cs typeface="+mn-cs"/>
            </a:endParaRPr>
          </a:p>
        </p:txBody>
      </p:sp>
      <p:pic>
        <p:nvPicPr>
          <p:cNvPr id="88076" name="Picture 748"/>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73075" y="3921125"/>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8077" name="Group 49"/>
          <p:cNvGrpSpPr>
            <a:grpSpLocks/>
          </p:cNvGrpSpPr>
          <p:nvPr/>
        </p:nvGrpSpPr>
        <p:grpSpPr bwMode="auto">
          <a:xfrm>
            <a:off x="-552450" y="0"/>
            <a:ext cx="9510713" cy="7213600"/>
            <a:chOff x="-551810" y="104775"/>
            <a:chExt cx="9509513" cy="7213721"/>
          </a:xfrm>
        </p:grpSpPr>
        <p:sp>
          <p:nvSpPr>
            <p:cNvPr id="752" name="Rectangle 86"/>
            <p:cNvSpPr>
              <a:spLocks noChangeArrowheads="1"/>
            </p:cNvSpPr>
            <p:nvPr/>
          </p:nvSpPr>
          <p:spPr bwMode="auto">
            <a:xfrm rot="-3345401">
              <a:off x="4486934" y="3483845"/>
              <a:ext cx="1939958" cy="274602"/>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spcBef>
                  <a:spcPct val="50000"/>
                </a:spcBef>
                <a:defRPr/>
              </a:pPr>
              <a:endParaRPr lang="en-US" b="1" dirty="0">
                <a:solidFill>
                  <a:schemeClr val="accent1"/>
                </a:solidFill>
                <a:latin typeface="Helvetica BlackOblique" charset="0"/>
                <a:ea typeface="+mn-ea"/>
                <a:cs typeface="+mn-cs"/>
              </a:endParaRPr>
            </a:p>
          </p:txBody>
        </p:sp>
        <p:sp>
          <p:nvSpPr>
            <p:cNvPr id="754" name="Rectangle 5"/>
            <p:cNvSpPr>
              <a:spLocks noChangeArrowheads="1"/>
            </p:cNvSpPr>
            <p:nvPr/>
          </p:nvSpPr>
          <p:spPr bwMode="auto">
            <a:xfrm>
              <a:off x="2387869" y="3652898"/>
              <a:ext cx="817460" cy="366718"/>
            </a:xfrm>
            <a:prstGeom prst="rect">
              <a:avLst/>
            </a:prstGeom>
            <a:noFill/>
            <a:ln>
              <a:noFill/>
            </a:ln>
            <a:effectLst>
              <a:outerShdw blurRad="63500" dist="46662" dir="2115817"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spcBef>
                  <a:spcPct val="50000"/>
                </a:spcBef>
                <a:defRPr/>
              </a:pPr>
              <a:endParaRPr lang="en-US" sz="1800" b="1" dirty="0">
                <a:solidFill>
                  <a:srgbClr val="FFFF00"/>
                </a:solidFill>
                <a:latin typeface="Times" charset="0"/>
                <a:ea typeface="+mn-ea"/>
                <a:cs typeface="+mn-cs"/>
              </a:endParaRPr>
            </a:p>
          </p:txBody>
        </p:sp>
        <p:sp>
          <p:nvSpPr>
            <p:cNvPr id="755" name="Rectangle 6"/>
            <p:cNvSpPr>
              <a:spLocks noChangeArrowheads="1"/>
            </p:cNvSpPr>
            <p:nvPr/>
          </p:nvSpPr>
          <p:spPr bwMode="auto">
            <a:xfrm>
              <a:off x="3259297" y="2897235"/>
              <a:ext cx="817459" cy="366718"/>
            </a:xfrm>
            <a:prstGeom prst="rect">
              <a:avLst/>
            </a:prstGeom>
            <a:noFill/>
            <a:ln>
              <a:noFill/>
            </a:ln>
            <a:effectLst>
              <a:outerShdw blurRad="63500" dist="46662" dir="2115817"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spcBef>
                  <a:spcPct val="50000"/>
                </a:spcBef>
                <a:defRPr/>
              </a:pPr>
              <a:r>
                <a:rPr lang="hi-in" sz="1800"/>
                <a:t>३</a:t>
              </a:r>
              <a:endParaRPr lang="en-US" sz="1800" b="1">
                <a:solidFill>
                  <a:srgbClr val="FFFF00"/>
                </a:solidFill>
                <a:latin typeface="Times" charset="0"/>
              </a:endParaRPr>
            </a:p>
          </p:txBody>
        </p:sp>
        <p:sp>
          <p:nvSpPr>
            <p:cNvPr id="756" name="Rectangle 7"/>
            <p:cNvSpPr>
              <a:spLocks noChangeArrowheads="1"/>
            </p:cNvSpPr>
            <p:nvPr/>
          </p:nvSpPr>
          <p:spPr bwMode="auto">
            <a:xfrm>
              <a:off x="4597390" y="2632117"/>
              <a:ext cx="817460" cy="366719"/>
            </a:xfrm>
            <a:prstGeom prst="rect">
              <a:avLst/>
            </a:prstGeom>
            <a:noFill/>
            <a:ln>
              <a:noFill/>
            </a:ln>
            <a:effectLst>
              <a:outerShdw blurRad="63500" dist="46662" dir="2115817"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spcBef>
                  <a:spcPct val="50000"/>
                </a:spcBef>
                <a:defRPr/>
              </a:pPr>
              <a:r>
                <a:rPr lang="hi-in" sz="1800"/>
                <a:t>४</a:t>
              </a:r>
              <a:endParaRPr lang="en-US" sz="1800" b="1">
                <a:solidFill>
                  <a:srgbClr val="FFFF00"/>
                </a:solidFill>
                <a:latin typeface="Times" charset="0"/>
              </a:endParaRPr>
            </a:p>
          </p:txBody>
        </p:sp>
        <p:sp>
          <p:nvSpPr>
            <p:cNvPr id="757" name="Rectangle 8"/>
            <p:cNvSpPr>
              <a:spLocks noChangeArrowheads="1"/>
            </p:cNvSpPr>
            <p:nvPr/>
          </p:nvSpPr>
          <p:spPr bwMode="auto">
            <a:xfrm>
              <a:off x="5557707" y="2936923"/>
              <a:ext cx="817459" cy="366719"/>
            </a:xfrm>
            <a:prstGeom prst="rect">
              <a:avLst/>
            </a:prstGeom>
            <a:noFill/>
            <a:ln>
              <a:noFill/>
            </a:ln>
            <a:effectLst>
              <a:outerShdw blurRad="63500" dist="46662" dir="2115817"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spcBef>
                  <a:spcPct val="50000"/>
                </a:spcBef>
                <a:defRPr/>
              </a:pPr>
              <a:r>
                <a:rPr lang="hi-in" sz="1800"/>
                <a:t>५</a:t>
              </a:r>
              <a:endParaRPr lang="en-US" sz="1800" b="1">
                <a:solidFill>
                  <a:srgbClr val="FFFF00"/>
                </a:solidFill>
                <a:latin typeface="Times" charset="0"/>
              </a:endParaRPr>
            </a:p>
          </p:txBody>
        </p:sp>
        <p:sp>
          <p:nvSpPr>
            <p:cNvPr id="758" name="Rectangle 9"/>
            <p:cNvSpPr>
              <a:spLocks noChangeArrowheads="1"/>
            </p:cNvSpPr>
            <p:nvPr/>
          </p:nvSpPr>
          <p:spPr bwMode="auto">
            <a:xfrm>
              <a:off x="6086277" y="3384605"/>
              <a:ext cx="817460" cy="366719"/>
            </a:xfrm>
            <a:prstGeom prst="rect">
              <a:avLst/>
            </a:prstGeom>
            <a:noFill/>
            <a:ln>
              <a:noFill/>
            </a:ln>
            <a:effectLst>
              <a:outerShdw blurRad="63500" dist="46662" dir="3284183"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spcBef>
                  <a:spcPct val="50000"/>
                </a:spcBef>
                <a:defRPr/>
              </a:pPr>
              <a:r>
                <a:rPr lang="hi-in" sz="1800"/>
                <a:t>६</a:t>
              </a:r>
              <a:endParaRPr lang="en-US" sz="1800" b="1">
                <a:solidFill>
                  <a:srgbClr val="FFFF00"/>
                </a:solidFill>
                <a:latin typeface="Times" charset="0"/>
              </a:endParaRPr>
            </a:p>
          </p:txBody>
        </p:sp>
        <p:sp>
          <p:nvSpPr>
            <p:cNvPr id="759" name="Rectangle 10"/>
            <p:cNvSpPr>
              <a:spLocks noChangeArrowheads="1"/>
            </p:cNvSpPr>
            <p:nvPr/>
          </p:nvSpPr>
          <p:spPr bwMode="auto">
            <a:xfrm>
              <a:off x="6522785" y="4089467"/>
              <a:ext cx="817459" cy="366719"/>
            </a:xfrm>
            <a:prstGeom prst="rect">
              <a:avLst/>
            </a:prstGeom>
            <a:noFill/>
            <a:ln>
              <a:noFill/>
            </a:ln>
            <a:effectLst>
              <a:outerShdw blurRad="63500" dist="46662" dir="2115817"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spcBef>
                  <a:spcPct val="50000"/>
                </a:spcBef>
                <a:defRPr/>
              </a:pPr>
              <a:r>
                <a:rPr lang="hi-in" sz="1800"/>
                <a:t>७</a:t>
              </a:r>
              <a:endParaRPr lang="en-US" sz="1800" b="1">
                <a:solidFill>
                  <a:srgbClr val="FFFF00"/>
                </a:solidFill>
                <a:latin typeface="Times" charset="0"/>
              </a:endParaRPr>
            </a:p>
          </p:txBody>
        </p:sp>
        <p:sp>
          <p:nvSpPr>
            <p:cNvPr id="760" name="Rectangle 11"/>
            <p:cNvSpPr>
              <a:spLocks noChangeArrowheads="1"/>
            </p:cNvSpPr>
            <p:nvPr/>
          </p:nvSpPr>
          <p:spPr bwMode="auto">
            <a:xfrm>
              <a:off x="7195800" y="4819729"/>
              <a:ext cx="817459" cy="366719"/>
            </a:xfrm>
            <a:prstGeom prst="rect">
              <a:avLst/>
            </a:prstGeom>
            <a:noFill/>
            <a:ln>
              <a:noFill/>
            </a:ln>
            <a:effectLst>
              <a:outerShdw blurRad="63500" dist="46662" dir="2115817"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spcBef>
                  <a:spcPct val="50000"/>
                </a:spcBef>
                <a:defRPr/>
              </a:pPr>
              <a:r>
                <a:rPr lang="hi-in" sz="1800"/>
                <a:t>८</a:t>
              </a:r>
              <a:endParaRPr lang="en-US" sz="1800" b="1">
                <a:solidFill>
                  <a:srgbClr val="FFFF00"/>
                </a:solidFill>
                <a:latin typeface="Times" charset="0"/>
              </a:endParaRPr>
            </a:p>
          </p:txBody>
        </p:sp>
        <p:sp>
          <p:nvSpPr>
            <p:cNvPr id="88093" name="Text Box 71"/>
            <p:cNvSpPr txBox="1">
              <a:spLocks noChangeArrowheads="1"/>
            </p:cNvSpPr>
            <p:nvPr/>
          </p:nvSpPr>
          <p:spPr bwMode="auto">
            <a:xfrm>
              <a:off x="8720138" y="104775"/>
              <a:ext cx="23756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400">
                  <a:solidFill>
                    <a:srgbClr val="FFA27C"/>
                  </a:solidFill>
                </a:rPr>
                <a:t> </a:t>
              </a:r>
            </a:p>
          </p:txBody>
        </p:sp>
        <p:sp>
          <p:nvSpPr>
            <p:cNvPr id="773" name="Rectangle 83"/>
            <p:cNvSpPr>
              <a:spLocks noChangeArrowheads="1"/>
            </p:cNvSpPr>
            <p:nvPr/>
          </p:nvSpPr>
          <p:spPr bwMode="auto">
            <a:xfrm>
              <a:off x="8091037" y="6439006"/>
              <a:ext cx="293650" cy="200028"/>
            </a:xfrm>
            <a:prstGeom prst="rect">
              <a:avLst/>
            </a:prstGeom>
            <a:noFill/>
            <a:ln w="12700">
              <a:noFill/>
              <a:miter lim="800000"/>
              <a:headEnd/>
              <a:tailEnd/>
            </a:ln>
            <a:effectLst/>
          </p:spPr>
          <p:txBody>
            <a:bodyPr wrap="none" anchor="ctr">
              <a:spAutoFit/>
            </a:bodyPr>
            <a:lstStyle/>
            <a:p>
              <a:pPr algn="ctr">
                <a:defRPr/>
              </a:pPr>
              <a:r>
                <a:rPr lang="en-US" sz="700" b="1" dirty="0">
                  <a:solidFill>
                    <a:schemeClr val="bg1"/>
                  </a:solidFill>
                  <a:effectLst>
                    <a:outerShdw blurRad="38100" dist="38100" dir="2700000" algn="tl">
                      <a:srgbClr val="000000"/>
                    </a:outerShdw>
                  </a:effectLst>
                </a:rPr>
                <a:t>11</a:t>
              </a:r>
              <a:endParaRPr lang="en-US" sz="700" b="1" dirty="0">
                <a:effectLst>
                  <a:outerShdw blurRad="38100" dist="38100" dir="2700000" algn="tl">
                    <a:srgbClr val="FFFFFF"/>
                  </a:outerShdw>
                </a:effectLst>
              </a:endParaRPr>
            </a:p>
          </p:txBody>
        </p:sp>
        <p:sp>
          <p:nvSpPr>
            <p:cNvPr id="88095" name="Text Box 84"/>
            <p:cNvSpPr txBox="1">
              <a:spLocks noChangeArrowheads="1"/>
            </p:cNvSpPr>
            <p:nvPr/>
          </p:nvSpPr>
          <p:spPr bwMode="auto">
            <a:xfrm>
              <a:off x="8532813" y="6402388"/>
              <a:ext cx="27122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100" b="1">
                  <a:solidFill>
                    <a:srgbClr val="FFFFFF"/>
                  </a:solidFill>
                </a:rPr>
                <a:t>3</a:t>
              </a:r>
            </a:p>
          </p:txBody>
        </p:sp>
        <p:sp>
          <p:nvSpPr>
            <p:cNvPr id="775" name="Text Box 62"/>
            <p:cNvSpPr txBox="1">
              <a:spLocks noChangeArrowheads="1"/>
            </p:cNvSpPr>
            <p:nvPr/>
          </p:nvSpPr>
          <p:spPr bwMode="auto">
            <a:xfrm>
              <a:off x="-551810" y="4531339"/>
              <a:ext cx="3330575" cy="830997"/>
            </a:xfrm>
            <a:prstGeom prst="rect">
              <a:avLst/>
            </a:prstGeom>
            <a:noFill/>
            <a:ln w="12700">
              <a:noFill/>
              <a:miter lim="800000"/>
              <a:headEnd/>
              <a:tailEnd/>
            </a:ln>
            <a:effectLst>
              <a:outerShdw blurRad="63500" dist="71842" dir="2700000" algn="ctr" rotWithShape="0">
                <a:schemeClr val="tx1">
                  <a:alpha val="50000"/>
                </a:schemeClr>
              </a:outerShdw>
            </a:effectLst>
          </p:spPr>
          <p:txBody>
            <a:bodyPr>
              <a:spAutoFit/>
            </a:bodyPr>
            <a:lstStyle/>
            <a:p>
              <a:pPr algn="ctr">
                <a:spcBef>
                  <a:spcPts val="0"/>
                </a:spcBef>
                <a:defRPr/>
              </a:pPr>
              <a:r>
                <a:rPr lang="en-US" sz="2400" b="1" i="1" dirty="0">
                  <a:ln>
                    <a:solidFill>
                      <a:srgbClr val="00FFFF"/>
                    </a:solidFill>
                  </a:ln>
                  <a:solidFill>
                    <a:srgbClr val="00FFFF"/>
                  </a:solidFill>
                  <a:latin typeface="Kruti Dev 050 " pitchFamily="2" charset="0"/>
                  <a:ea typeface="+mn-ea"/>
                  <a:cs typeface="+mn-cs"/>
                </a:rPr>
                <a:t>iqjkuh</a:t>
              </a:r>
              <a:r>
                <a:rPr lang="en-US" sz="2400" b="1" dirty="0">
                  <a:ln>
                    <a:solidFill>
                      <a:srgbClr val="00FFFF"/>
                    </a:solidFill>
                  </a:ln>
                  <a:solidFill>
                    <a:srgbClr val="00FFFF"/>
                  </a:solidFill>
                  <a:latin typeface="Kruti Dev 050 " pitchFamily="2" charset="0"/>
                  <a:ea typeface="+mn-ea"/>
                  <a:cs typeface="+mn-cs"/>
                </a:rPr>
                <a:t> </a:t>
              </a:r>
            </a:p>
            <a:p>
              <a:pPr algn="ctr">
                <a:spcBef>
                  <a:spcPts val="0"/>
                </a:spcBef>
                <a:defRPr/>
              </a:pPr>
              <a:r>
                <a:rPr lang="en-US" sz="2400" b="1" dirty="0">
                  <a:ln>
                    <a:solidFill>
                      <a:srgbClr val="FFFF00"/>
                    </a:solidFill>
                  </a:ln>
                  <a:solidFill>
                    <a:srgbClr val="FFFF00"/>
                  </a:solidFill>
                  <a:latin typeface="Kruti Dev 050 " pitchFamily="2" charset="0"/>
                  <a:ea typeface="+mn-ea"/>
                  <a:cs typeface="+mn-cs"/>
                </a:rPr>
                <a:t>dgkuh</a:t>
              </a:r>
            </a:p>
          </p:txBody>
        </p:sp>
        <p:sp>
          <p:nvSpPr>
            <p:cNvPr id="776" name="Text Box 62"/>
            <p:cNvSpPr txBox="1">
              <a:spLocks noChangeArrowheads="1"/>
            </p:cNvSpPr>
            <p:nvPr/>
          </p:nvSpPr>
          <p:spPr bwMode="auto">
            <a:xfrm>
              <a:off x="2549962" y="4488575"/>
              <a:ext cx="3330575" cy="954107"/>
            </a:xfrm>
            <a:prstGeom prst="rect">
              <a:avLst/>
            </a:prstGeom>
            <a:noFill/>
            <a:ln w="12700">
              <a:noFill/>
              <a:miter lim="800000"/>
              <a:headEnd/>
              <a:tailEnd/>
            </a:ln>
            <a:effectLst>
              <a:outerShdw blurRad="63500" dist="71842" dir="2700000" algn="ctr" rotWithShape="0">
                <a:schemeClr val="tx1">
                  <a:alpha val="50000"/>
                </a:schemeClr>
              </a:outerShdw>
            </a:effectLst>
          </p:spPr>
          <p:txBody>
            <a:bodyPr>
              <a:spAutoFit/>
            </a:bodyPr>
            <a:lstStyle/>
            <a:p>
              <a:pPr algn="ctr">
                <a:spcBef>
                  <a:spcPts val="0"/>
                </a:spcBef>
                <a:defRPr/>
              </a:pPr>
              <a:r>
                <a:rPr lang="en-US" sz="2800" b="1" i="1" dirty="0">
                  <a:ln>
                    <a:solidFill>
                      <a:srgbClr val="00FFFF"/>
                    </a:solidFill>
                  </a:ln>
                  <a:solidFill>
                    <a:srgbClr val="00FFFF"/>
                  </a:solidFill>
                  <a:latin typeface="Kruti Dev 050 " pitchFamily="2" charset="0"/>
                  <a:ea typeface="+mn-ea"/>
                  <a:cs typeface="+mn-cs"/>
                </a:rPr>
                <a:t>u;h</a:t>
              </a:r>
              <a:r>
                <a:rPr lang="en-US" sz="2800" b="1" dirty="0">
                  <a:ln>
                    <a:solidFill>
                      <a:srgbClr val="00FFFF"/>
                    </a:solidFill>
                  </a:ln>
                  <a:solidFill>
                    <a:srgbClr val="00FFFF"/>
                  </a:solidFill>
                  <a:latin typeface="Kruti Dev 050 " pitchFamily="2" charset="0"/>
                  <a:ea typeface="+mn-ea"/>
                  <a:cs typeface="+mn-cs"/>
                </a:rPr>
                <a:t> </a:t>
              </a:r>
            </a:p>
            <a:p>
              <a:pPr algn="ctr">
                <a:spcBef>
                  <a:spcPts val="0"/>
                </a:spcBef>
                <a:defRPr/>
              </a:pPr>
              <a:r>
                <a:rPr lang="en-US" sz="2800" b="1" dirty="0">
                  <a:ln>
                    <a:solidFill>
                      <a:srgbClr val="FFFF00"/>
                    </a:solidFill>
                  </a:ln>
                  <a:solidFill>
                    <a:srgbClr val="FFFF00"/>
                  </a:solidFill>
                  <a:latin typeface="Kruti Dev 050 " pitchFamily="2" charset="0"/>
                  <a:ea typeface="+mn-ea"/>
                  <a:cs typeface="+mn-cs"/>
                </a:rPr>
                <a:t>dgkuh</a:t>
              </a:r>
            </a:p>
          </p:txBody>
        </p:sp>
        <p:sp>
          <p:nvSpPr>
            <p:cNvPr id="777" name="Rectangle 776"/>
            <p:cNvSpPr/>
            <p:nvPr/>
          </p:nvSpPr>
          <p:spPr>
            <a:xfrm rot="991029">
              <a:off x="1588758" y="6367035"/>
              <a:ext cx="771365" cy="400110"/>
            </a:xfrm>
            <a:prstGeom prst="rect">
              <a:avLst/>
            </a:prstGeom>
          </p:spPr>
          <p:txBody>
            <a:bodyPr wrap="none">
              <a:spAutoFit/>
            </a:bodyPr>
            <a:lstStyle/>
            <a:p>
              <a:pPr>
                <a:spcBef>
                  <a:spcPct val="50000"/>
                </a:spcBef>
                <a:defRPr/>
              </a:pPr>
              <a:r>
                <a:rPr lang="en-US" sz="2000" b="1" dirty="0">
                  <a:ln>
                    <a:solidFill>
                      <a:srgbClr val="00FFFF"/>
                    </a:solidFill>
                  </a:ln>
                  <a:solidFill>
                    <a:srgbClr val="00FFFF"/>
                  </a:solidFill>
                  <a:latin typeface="Kruti Dev 050 " pitchFamily="2" charset="0"/>
                  <a:cs typeface="+mn-cs"/>
                </a:rPr>
                <a:t>O;oLFkk</a:t>
              </a:r>
              <a:endParaRPr lang="en-US" sz="2000" b="1" dirty="0">
                <a:ln>
                  <a:solidFill>
                    <a:srgbClr val="00FFFF"/>
                  </a:solidFill>
                </a:ln>
                <a:solidFill>
                  <a:srgbClr val="00FFFF"/>
                </a:solidFill>
                <a:latin typeface="Helvetica BlackOblique" charset="0"/>
                <a:ea typeface="ＭＳ Ｐゴシック" pitchFamily="34" charset="-128"/>
                <a:cs typeface="+mn-cs"/>
              </a:endParaRPr>
            </a:p>
          </p:txBody>
        </p:sp>
        <p:sp>
          <p:nvSpPr>
            <p:cNvPr id="778" name="Rectangle 132"/>
            <p:cNvSpPr>
              <a:spLocks noChangeArrowheads="1"/>
            </p:cNvSpPr>
            <p:nvPr/>
          </p:nvSpPr>
          <p:spPr bwMode="auto">
            <a:xfrm rot="1755647">
              <a:off x="205398" y="5706046"/>
              <a:ext cx="2341923" cy="397545"/>
            </a:xfrm>
            <a:prstGeom prst="rect">
              <a:avLst/>
            </a:prstGeom>
            <a:noFill/>
            <a:ln w="12700">
              <a:noFill/>
              <a:miter lim="800000"/>
              <a:headEnd/>
              <a:tailEnd/>
            </a:ln>
            <a:effectLst>
              <a:outerShdw blurRad="63500" dist="46662" dir="3284183" algn="ctr" rotWithShape="0">
                <a:schemeClr val="tx1">
                  <a:alpha val="74998"/>
                </a:schemeClr>
              </a:outerShdw>
            </a:effectLst>
          </p:spPr>
          <p:txBody>
            <a:bodyPr lIns="90487" tIns="44450" rIns="90487" bIns="44450">
              <a:spAutoFit/>
            </a:bodyPr>
            <a:lstStyle/>
            <a:p>
              <a:pPr>
                <a:spcBef>
                  <a:spcPct val="50000"/>
                </a:spcBef>
                <a:defRPr/>
              </a:pPr>
              <a:r>
                <a:rPr lang="en-US" sz="2000" dirty="0">
                  <a:latin typeface="Comic Sans MS" pitchFamily="66" charset="0"/>
                  <a:ea typeface="ＭＳ Ｐゴシック" pitchFamily="34" charset="-128"/>
                  <a:cs typeface="+mn-cs"/>
                </a:rPr>
                <a:t> </a:t>
              </a:r>
              <a:r>
                <a:rPr lang="en-US" sz="2000" b="1" dirty="0">
                  <a:ln>
                    <a:solidFill>
                      <a:srgbClr val="00FFFF"/>
                    </a:solidFill>
                  </a:ln>
                  <a:solidFill>
                    <a:srgbClr val="00FFFF"/>
                  </a:solidFill>
                  <a:latin typeface="Kruti Dev 050 " pitchFamily="2" charset="0"/>
                  <a:cs typeface="+mn-cs"/>
                </a:rPr>
                <a:t>bfrgkl</a:t>
              </a:r>
              <a:endParaRPr lang="en-US" sz="2000" b="1" dirty="0">
                <a:ln>
                  <a:solidFill>
                    <a:srgbClr val="00FFFF"/>
                  </a:solidFill>
                </a:ln>
                <a:solidFill>
                  <a:srgbClr val="00FFFF"/>
                </a:solidFill>
                <a:latin typeface="Helvetica BlackOblique" charset="0"/>
                <a:ea typeface="+mn-ea"/>
                <a:cs typeface="+mn-cs"/>
              </a:endParaRPr>
            </a:p>
          </p:txBody>
        </p:sp>
        <p:sp>
          <p:nvSpPr>
            <p:cNvPr id="779" name="Rectangle 129"/>
            <p:cNvSpPr>
              <a:spLocks noChangeArrowheads="1"/>
            </p:cNvSpPr>
            <p:nvPr/>
          </p:nvSpPr>
          <p:spPr bwMode="auto">
            <a:xfrm rot="20377752">
              <a:off x="2221524" y="6336532"/>
              <a:ext cx="1774825" cy="397545"/>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2000" b="1" dirty="0">
                  <a:ln>
                    <a:solidFill>
                      <a:srgbClr val="FFFF00"/>
                    </a:solidFill>
                  </a:ln>
                  <a:solidFill>
                    <a:srgbClr val="FFFF00"/>
                  </a:solidFill>
                  <a:latin typeface="Kruti Dev 050 " pitchFamily="2" charset="0"/>
                  <a:cs typeface="+mn-cs"/>
                </a:rPr>
                <a:t>if=;ka</a:t>
              </a:r>
              <a:endParaRPr lang="en-US" sz="2000" b="1" dirty="0">
                <a:ln>
                  <a:solidFill>
                    <a:srgbClr val="FFFF00"/>
                  </a:solidFill>
                </a:ln>
                <a:solidFill>
                  <a:srgbClr val="FFFF00"/>
                </a:solidFill>
                <a:latin typeface="Helvetica BlackOblique" charset="0"/>
                <a:ea typeface="ＭＳ Ｐゴシック" pitchFamily="34" charset="-128"/>
                <a:cs typeface="+mn-cs"/>
              </a:endParaRPr>
            </a:p>
          </p:txBody>
        </p:sp>
        <p:sp>
          <p:nvSpPr>
            <p:cNvPr id="780" name="Rectangle 153"/>
            <p:cNvSpPr>
              <a:spLocks noChangeArrowheads="1"/>
            </p:cNvSpPr>
            <p:nvPr/>
          </p:nvSpPr>
          <p:spPr bwMode="auto">
            <a:xfrm rot="18254599">
              <a:off x="1887339" y="6149761"/>
              <a:ext cx="1939925" cy="397545"/>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2000" b="1" dirty="0">
                  <a:ln>
                    <a:solidFill>
                      <a:srgbClr val="FFFF00"/>
                    </a:solidFill>
                  </a:ln>
                  <a:solidFill>
                    <a:srgbClr val="FFFF00"/>
                  </a:solidFill>
                  <a:latin typeface="Kruti Dev 050 " pitchFamily="2" charset="0"/>
                  <a:cs typeface="+mn-cs"/>
                </a:rPr>
                <a:t>lqlekpkj</a:t>
              </a:r>
              <a:endParaRPr lang="en-US" sz="2000" b="1" dirty="0">
                <a:ln>
                  <a:solidFill>
                    <a:srgbClr val="FFFF00"/>
                  </a:solidFill>
                </a:ln>
                <a:solidFill>
                  <a:srgbClr val="FFFF00"/>
                </a:solidFill>
                <a:latin typeface="Helvetica BlackOblique" charset="0"/>
                <a:ea typeface="+mn-ea"/>
                <a:cs typeface="+mn-cs"/>
              </a:endParaRPr>
            </a:p>
          </p:txBody>
        </p:sp>
        <p:sp>
          <p:nvSpPr>
            <p:cNvPr id="781" name="Rectangle 131"/>
            <p:cNvSpPr>
              <a:spLocks noChangeArrowheads="1"/>
            </p:cNvSpPr>
            <p:nvPr/>
          </p:nvSpPr>
          <p:spPr bwMode="auto">
            <a:xfrm rot="19276533">
              <a:off x="2768870" y="5992622"/>
              <a:ext cx="987425" cy="366767"/>
            </a:xfrm>
            <a:prstGeom prst="rect">
              <a:avLst/>
            </a:prstGeom>
            <a:noFill/>
            <a:ln w="12700">
              <a:noFill/>
              <a:miter lim="800000"/>
              <a:headEnd/>
              <a:tailEnd/>
            </a:ln>
            <a:effectLst>
              <a:outerShdw blurRad="63500" dist="46662" dir="3284183" algn="ctr" rotWithShape="0">
                <a:schemeClr val="tx1">
                  <a:alpha val="74998"/>
                </a:schemeClr>
              </a:outerShdw>
            </a:effectLst>
          </p:spPr>
          <p:txBody>
            <a:bodyPr lIns="90487" tIns="44450" rIns="90487" bIns="44450">
              <a:spAutoFit/>
            </a:bodyPr>
            <a:lstStyle/>
            <a:p>
              <a:pPr>
                <a:spcBef>
                  <a:spcPct val="50000"/>
                </a:spcBef>
                <a:defRPr/>
              </a:pPr>
              <a:r>
                <a:rPr lang="en-US" sz="1800" b="1" dirty="0">
                  <a:ln>
                    <a:solidFill>
                      <a:srgbClr val="00FFFF"/>
                    </a:solidFill>
                  </a:ln>
                  <a:solidFill>
                    <a:srgbClr val="00FFFF"/>
                  </a:solidFill>
                  <a:latin typeface="Kruti Dev 050 " pitchFamily="2" charset="0"/>
                  <a:cs typeface="+mn-cs"/>
                </a:rPr>
                <a:t>izsfjr</a:t>
              </a:r>
              <a:endParaRPr lang="en-US" sz="1800" b="1" dirty="0">
                <a:ln>
                  <a:solidFill>
                    <a:srgbClr val="00FFFF"/>
                  </a:solidFill>
                </a:ln>
                <a:solidFill>
                  <a:srgbClr val="00FFFF"/>
                </a:solidFill>
                <a:latin typeface="Helvetica BlackOblique" charset="0"/>
                <a:ea typeface="+mn-ea"/>
                <a:cs typeface="+mn-cs"/>
              </a:endParaRPr>
            </a:p>
          </p:txBody>
        </p:sp>
        <p:sp>
          <p:nvSpPr>
            <p:cNvPr id="782" name="Rectangle 129"/>
            <p:cNvSpPr>
              <a:spLocks noChangeArrowheads="1"/>
            </p:cNvSpPr>
            <p:nvPr/>
          </p:nvSpPr>
          <p:spPr bwMode="auto">
            <a:xfrm rot="3267768">
              <a:off x="1086330" y="5423880"/>
              <a:ext cx="1774825" cy="397545"/>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2000" b="1" dirty="0">
                  <a:ln>
                    <a:solidFill>
                      <a:srgbClr val="FFFF00"/>
                    </a:solidFill>
                  </a:ln>
                  <a:solidFill>
                    <a:srgbClr val="FFFF00"/>
                  </a:solidFill>
                  <a:latin typeface="Kruti Dev 050 " pitchFamily="2" charset="0"/>
                  <a:cs typeface="+mn-cs"/>
                </a:rPr>
                <a:t>dkO;</a:t>
              </a:r>
              <a:endParaRPr lang="en-US" sz="2000" b="1" dirty="0">
                <a:ln>
                  <a:solidFill>
                    <a:srgbClr val="FFFF00"/>
                  </a:solidFill>
                </a:ln>
                <a:solidFill>
                  <a:srgbClr val="FFFF00"/>
                </a:solidFill>
                <a:latin typeface="Helvetica BlackOblique" charset="0"/>
                <a:ea typeface="+mn-ea"/>
                <a:cs typeface="+mn-cs"/>
              </a:endParaRPr>
            </a:p>
          </p:txBody>
        </p:sp>
      </p:grpSp>
      <p:sp>
        <p:nvSpPr>
          <p:cNvPr id="794" name="Oval 26"/>
          <p:cNvSpPr>
            <a:spLocks noChangeArrowheads="1"/>
          </p:cNvSpPr>
          <p:nvPr/>
        </p:nvSpPr>
        <p:spPr bwMode="auto">
          <a:xfrm rot="3056342">
            <a:off x="1754982" y="5641181"/>
            <a:ext cx="1104900" cy="592137"/>
          </a:xfrm>
          <a:prstGeom prst="ellipse">
            <a:avLst/>
          </a:prstGeom>
          <a:noFill/>
          <a:ln w="76200">
            <a:solidFill>
              <a:srgbClr val="21ED11"/>
            </a:solidFill>
            <a:round/>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Lst>
        </p:spPr>
        <p:txBody>
          <a:bodyPr wrap="none" anchor="ctr"/>
          <a:lstStyle/>
          <a:p>
            <a:pPr>
              <a:defRPr/>
            </a:pPr>
            <a:endParaRPr lang="en-US" dirty="0">
              <a:ea typeface="+mn-ea"/>
              <a:cs typeface="+mn-cs"/>
            </a:endParaRPr>
          </a:p>
        </p:txBody>
      </p:sp>
      <p:sp>
        <p:nvSpPr>
          <p:cNvPr id="795" name="Oval 26"/>
          <p:cNvSpPr>
            <a:spLocks noChangeArrowheads="1"/>
          </p:cNvSpPr>
          <p:nvPr/>
        </p:nvSpPr>
        <p:spPr bwMode="auto">
          <a:xfrm rot="-1751727">
            <a:off x="3017838" y="5884863"/>
            <a:ext cx="1349375" cy="592137"/>
          </a:xfrm>
          <a:prstGeom prst="ellipse">
            <a:avLst/>
          </a:prstGeom>
          <a:noFill/>
          <a:ln w="76200">
            <a:solidFill>
              <a:srgbClr val="21ED11"/>
            </a:solidFill>
            <a:round/>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Lst>
        </p:spPr>
        <p:txBody>
          <a:bodyPr wrap="none" anchor="ctr"/>
          <a:lstStyle/>
          <a:p>
            <a:pPr>
              <a:defRPr/>
            </a:pPr>
            <a:endParaRPr lang="en-US" dirty="0">
              <a:ea typeface="+mn-ea"/>
              <a:cs typeface="+mn-cs"/>
            </a:endParaRPr>
          </a:p>
        </p:txBody>
      </p:sp>
      <p:pic>
        <p:nvPicPr>
          <p:cNvPr id="88080" name="Picture 795"/>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5265738" y="374650"/>
            <a:ext cx="4256087" cy="318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20"/>
          <p:cNvGrpSpPr>
            <a:grpSpLocks/>
          </p:cNvGrpSpPr>
          <p:nvPr/>
        </p:nvGrpSpPr>
        <p:grpSpPr bwMode="auto">
          <a:xfrm>
            <a:off x="3309938" y="1079500"/>
            <a:ext cx="3625850" cy="3757613"/>
            <a:chOff x="1947" y="1157"/>
            <a:chExt cx="2284" cy="2367"/>
          </a:xfrm>
        </p:grpSpPr>
        <p:sp>
          <p:nvSpPr>
            <p:cNvPr id="1143829" name="AutoShape 21"/>
            <p:cNvSpPr>
              <a:spLocks noChangeArrowheads="1"/>
            </p:cNvSpPr>
            <p:nvPr/>
          </p:nvSpPr>
          <p:spPr bwMode="auto">
            <a:xfrm>
              <a:off x="1947" y="1157"/>
              <a:ext cx="672" cy="1185"/>
            </a:xfrm>
            <a:prstGeom prst="roundRect">
              <a:avLst>
                <a:gd name="adj" fmla="val 16667"/>
              </a:avLst>
            </a:prstGeom>
            <a:noFill/>
            <a:ln w="76200">
              <a:solidFill>
                <a:schemeClr val="hlink"/>
              </a:solidFill>
              <a:round/>
              <a:headEnd/>
              <a:tailEnd/>
            </a:ln>
            <a:effectLst>
              <a:outerShdw blurRad="63500" dist="57501" dir="3723739" algn="ctr" rotWithShape="0">
                <a:schemeClr val="tx2">
                  <a:alpha val="74997"/>
                </a:schemeClr>
              </a:outerShdw>
            </a:effectLst>
            <a:extLst>
              <a:ext uri="{909E8E84-426E-40dd-AFC4-6F175D3DCCD1}">
                <a14:hiddenFill xmlns:a14="http://schemas.microsoft.com/office/drawing/2010/main">
                  <a:solidFill>
                    <a:srgbClr val="FFFFFF"/>
                  </a:solidFill>
                </a14:hiddenFill>
              </a:ext>
            </a:extLst>
          </p:spPr>
          <p:txBody>
            <a:bodyPr wrap="none" anchor="ctr"/>
            <a:lstStyle/>
            <a:p>
              <a:pPr>
                <a:defRPr/>
              </a:pPr>
              <a:endParaRPr lang="en-US" dirty="0">
                <a:ea typeface="+mn-ea"/>
                <a:cs typeface="+mn-cs"/>
              </a:endParaRPr>
            </a:p>
          </p:txBody>
        </p:sp>
        <p:sp>
          <p:nvSpPr>
            <p:cNvPr id="1143830" name="Oval 22"/>
            <p:cNvSpPr>
              <a:spLocks noChangeArrowheads="1"/>
            </p:cNvSpPr>
            <p:nvPr/>
          </p:nvSpPr>
          <p:spPr bwMode="auto">
            <a:xfrm>
              <a:off x="3274" y="3058"/>
              <a:ext cx="957" cy="466"/>
            </a:xfrm>
            <a:prstGeom prst="ellipse">
              <a:avLst/>
            </a:prstGeom>
            <a:noFill/>
            <a:ln w="76200">
              <a:solidFill>
                <a:schemeClr val="hlink"/>
              </a:solidFill>
              <a:round/>
              <a:headEnd/>
              <a:tailEnd/>
            </a:ln>
            <a:effectLst>
              <a:outerShdw blurRad="63500" dist="38099" dir="2700000" algn="ctr" rotWithShape="0">
                <a:schemeClr val="tx2">
                  <a:alpha val="74997"/>
                </a:schemeClr>
              </a:outerShdw>
            </a:effectLst>
            <a:extLst>
              <a:ext uri="{909E8E84-426E-40dd-AFC4-6F175D3DCCD1}">
                <a14:hiddenFill xmlns:a14="http://schemas.microsoft.com/office/drawing/2010/main">
                  <a:solidFill>
                    <a:srgbClr val="FFFFFF"/>
                  </a:solidFill>
                </a14:hiddenFill>
              </a:ext>
            </a:extLst>
          </p:spPr>
          <p:txBody>
            <a:bodyPr wrap="none" anchor="ctr"/>
            <a:lstStyle/>
            <a:p>
              <a:pPr>
                <a:defRPr/>
              </a:pPr>
              <a:endParaRPr lang="en-US" dirty="0">
                <a:ea typeface="+mn-ea"/>
                <a:cs typeface="+mn-cs"/>
              </a:endParaRPr>
            </a:p>
          </p:txBody>
        </p:sp>
        <p:sp>
          <p:nvSpPr>
            <p:cNvPr id="1143831" name="Line 23"/>
            <p:cNvSpPr>
              <a:spLocks noChangeShapeType="1"/>
            </p:cNvSpPr>
            <p:nvPr/>
          </p:nvSpPr>
          <p:spPr bwMode="auto">
            <a:xfrm flipH="1" flipV="1">
              <a:off x="2602" y="1764"/>
              <a:ext cx="1202" cy="1285"/>
            </a:xfrm>
            <a:prstGeom prst="line">
              <a:avLst/>
            </a:prstGeom>
            <a:noFill/>
            <a:ln w="76200">
              <a:solidFill>
                <a:schemeClr val="hlink"/>
              </a:solidFill>
              <a:prstDash val="sysDot"/>
              <a:round/>
              <a:headEnd/>
              <a:tailEnd/>
            </a:ln>
            <a:effectLst>
              <a:outerShdw blurRad="63500" dist="57501" dir="3723739" algn="ctr" rotWithShape="0">
                <a:schemeClr val="tx1">
                  <a:alpha val="74997"/>
                </a:schemeClr>
              </a:outerShdw>
            </a:effectLst>
            <a:extLst>
              <a:ext uri="{909E8E84-426E-40dd-AFC4-6F175D3DCCD1}">
                <a14:hiddenFill xmlns:a14="http://schemas.microsoft.com/office/drawing/2010/main">
                  <a:noFill/>
                </a14:hiddenFill>
              </a:ext>
            </a:extLst>
          </p:spPr>
          <p:txBody>
            <a:bodyPr wrap="none" anchor="ctr"/>
            <a:lstStyle/>
            <a:p>
              <a:pPr>
                <a:defRPr/>
              </a:pPr>
              <a:endParaRPr lang="en-US"/>
            </a:p>
          </p:txBody>
        </p:sp>
      </p:gr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143838"/>
                                        </p:tgtEl>
                                        <p:attrNameLst>
                                          <p:attrName>style.visibility</p:attrName>
                                        </p:attrNameLst>
                                      </p:cBhvr>
                                      <p:to>
                                        <p:strVal val="visible"/>
                                      </p:to>
                                    </p:set>
                                    <p:animEffect transition="in" filter="wipe(up)">
                                      <p:cBhvr>
                                        <p:cTn id="7" dur="500"/>
                                        <p:tgtEl>
                                          <p:spTgt spid="1143838"/>
                                        </p:tgtEl>
                                      </p:cBhvr>
                                    </p:animEffect>
                                  </p:childTnLst>
                                  <p:subTnLst>
                                    <p:set>
                                      <p:cBhvr override="childStyle">
                                        <p:cTn dur="1" fill="hold" display="0" masterRel="nextClick" afterEffect="1"/>
                                        <p:tgtEl>
                                          <p:spTgt spid="1143838"/>
                                        </p:tgtEl>
                                        <p:attrNameLst>
                                          <p:attrName>style.visibility</p:attrName>
                                        </p:attrNameLst>
                                      </p:cBhvr>
                                      <p:to>
                                        <p:strVal val="hidden"/>
                                      </p:to>
                                    </p:set>
                                  </p:sub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3838"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Text Box 2"/>
          <p:cNvSpPr txBox="1">
            <a:spLocks noChangeArrowheads="1"/>
          </p:cNvSpPr>
          <p:nvPr/>
        </p:nvSpPr>
        <p:spPr bwMode="auto">
          <a:xfrm>
            <a:off x="9612313" y="7350125"/>
            <a:ext cx="282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2000">
                <a:latin typeface="Kruti Dev 010" charset="0"/>
              </a:rPr>
              <a:t> </a:t>
            </a:r>
          </a:p>
        </p:txBody>
      </p:sp>
      <p:pic>
        <p:nvPicPr>
          <p:cNvPr id="90114"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937125" y="450850"/>
            <a:ext cx="4721225" cy="676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15" name="Rectangle 4"/>
          <p:cNvSpPr>
            <a:spLocks noChangeArrowheads="1"/>
          </p:cNvSpPr>
          <p:nvPr/>
        </p:nvSpPr>
        <p:spPr bwMode="auto">
          <a:xfrm>
            <a:off x="5000625" y="412750"/>
            <a:ext cx="4692650" cy="6834188"/>
          </a:xfrm>
          <a:prstGeom prst="rect">
            <a:avLst/>
          </a:prstGeom>
          <a:solidFill>
            <a:schemeClr val="tx1">
              <a:alpha val="50195"/>
            </a:schemeClr>
          </a:solidFill>
          <a:ln w="12700">
            <a:solidFill>
              <a:schemeClr val="tx1"/>
            </a:solidFill>
            <a:miter lim="800000"/>
            <a:headEnd/>
            <a:tailEnd/>
          </a:ln>
        </p:spPr>
        <p:txBody>
          <a:bodyPr wrap="none" anchor="ctr"/>
          <a:lstStyle/>
          <a:p>
            <a:endParaRPr lang="en-US">
              <a:latin typeface="Kruti Dev 010" charset="0"/>
            </a:endParaRPr>
          </a:p>
        </p:txBody>
      </p:sp>
      <p:sp>
        <p:nvSpPr>
          <p:cNvPr id="90116" name="Rectangle 5"/>
          <p:cNvSpPr>
            <a:spLocks noChangeArrowheads="1"/>
          </p:cNvSpPr>
          <p:nvPr/>
        </p:nvSpPr>
        <p:spPr bwMode="auto">
          <a:xfrm>
            <a:off x="4997450" y="398463"/>
            <a:ext cx="4694238" cy="6850062"/>
          </a:xfrm>
          <a:prstGeom prst="rect">
            <a:avLst/>
          </a:prstGeom>
          <a:noFill/>
          <a:ln w="133350">
            <a:solidFill>
              <a:srgbClr val="1822CD"/>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Kruti Dev 010" charset="0"/>
            </a:endParaRPr>
          </a:p>
        </p:txBody>
      </p:sp>
      <p:sp>
        <p:nvSpPr>
          <p:cNvPr id="1177606" name="Line 6"/>
          <p:cNvSpPr>
            <a:spLocks noChangeShapeType="1"/>
          </p:cNvSpPr>
          <p:nvPr/>
        </p:nvSpPr>
        <p:spPr bwMode="auto">
          <a:xfrm>
            <a:off x="5500688" y="2935288"/>
            <a:ext cx="1241425"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1177607" name="Line 7"/>
          <p:cNvSpPr>
            <a:spLocks noChangeShapeType="1"/>
          </p:cNvSpPr>
          <p:nvPr/>
        </p:nvSpPr>
        <p:spPr bwMode="auto">
          <a:xfrm>
            <a:off x="7129463" y="2933700"/>
            <a:ext cx="2112962"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1177608" name="Line 8"/>
          <p:cNvSpPr>
            <a:spLocks noChangeShapeType="1"/>
          </p:cNvSpPr>
          <p:nvPr/>
        </p:nvSpPr>
        <p:spPr bwMode="auto">
          <a:xfrm>
            <a:off x="5519738" y="3940175"/>
            <a:ext cx="1241425"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1177609" name="Line 9"/>
          <p:cNvSpPr>
            <a:spLocks noChangeShapeType="1"/>
          </p:cNvSpPr>
          <p:nvPr/>
        </p:nvSpPr>
        <p:spPr bwMode="auto">
          <a:xfrm>
            <a:off x="7148513" y="3940175"/>
            <a:ext cx="2112962"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1177610" name="Line 10"/>
          <p:cNvSpPr>
            <a:spLocks noChangeShapeType="1"/>
          </p:cNvSpPr>
          <p:nvPr/>
        </p:nvSpPr>
        <p:spPr bwMode="auto">
          <a:xfrm>
            <a:off x="5508625" y="4976813"/>
            <a:ext cx="1241425"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1177611" name="Line 11"/>
          <p:cNvSpPr>
            <a:spLocks noChangeShapeType="1"/>
          </p:cNvSpPr>
          <p:nvPr/>
        </p:nvSpPr>
        <p:spPr bwMode="auto">
          <a:xfrm>
            <a:off x="7137400" y="4976813"/>
            <a:ext cx="2112963"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1177612" name="Line 12"/>
          <p:cNvSpPr>
            <a:spLocks noChangeShapeType="1"/>
          </p:cNvSpPr>
          <p:nvPr/>
        </p:nvSpPr>
        <p:spPr bwMode="auto">
          <a:xfrm>
            <a:off x="5503863" y="5986463"/>
            <a:ext cx="1241425"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1177613" name="Line 13"/>
          <p:cNvSpPr>
            <a:spLocks noChangeShapeType="1"/>
          </p:cNvSpPr>
          <p:nvPr/>
        </p:nvSpPr>
        <p:spPr bwMode="auto">
          <a:xfrm>
            <a:off x="7132638" y="5986463"/>
            <a:ext cx="2112962"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1177614" name="Line 14"/>
          <p:cNvSpPr>
            <a:spLocks noChangeShapeType="1"/>
          </p:cNvSpPr>
          <p:nvPr/>
        </p:nvSpPr>
        <p:spPr bwMode="auto">
          <a:xfrm>
            <a:off x="5508625" y="7004050"/>
            <a:ext cx="1241425"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1177615" name="Line 15"/>
          <p:cNvSpPr>
            <a:spLocks noChangeShapeType="1"/>
          </p:cNvSpPr>
          <p:nvPr/>
        </p:nvSpPr>
        <p:spPr bwMode="auto">
          <a:xfrm>
            <a:off x="7137400" y="6999288"/>
            <a:ext cx="2112963"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1177616" name="Rectangle 16"/>
          <p:cNvSpPr>
            <a:spLocks noChangeArrowheads="1"/>
          </p:cNvSpPr>
          <p:nvPr/>
        </p:nvSpPr>
        <p:spPr bwMode="auto">
          <a:xfrm>
            <a:off x="5662613" y="2405063"/>
            <a:ext cx="1009891" cy="582211"/>
          </a:xfrm>
          <a:prstGeom prst="rect">
            <a:avLst/>
          </a:prstGeom>
          <a:noFill/>
          <a:ln w="12700">
            <a:noFill/>
            <a:miter lim="800000"/>
            <a:headEnd/>
            <a:tailEnd/>
          </a:ln>
          <a:effectLst>
            <a:outerShdw blurRad="63500" dist="53882" dir="2700000" algn="ctr" rotWithShape="0">
              <a:schemeClr val="tx1">
                <a:alpha val="74998"/>
              </a:schemeClr>
            </a:outerShdw>
          </a:effectLst>
        </p:spPr>
        <p:txBody>
          <a:bodyPr wrap="none" lIns="90487" tIns="44450" rIns="90487" bIns="44450">
            <a:spAutoFit/>
          </a:bodyPr>
          <a:lstStyle/>
          <a:p>
            <a:pPr algn="l">
              <a:defRPr/>
            </a:pPr>
            <a:r>
              <a:rPr lang="en-US" sz="3200" b="1" dirty="0">
                <a:ln>
                  <a:solidFill>
                    <a:schemeClr val="bg1"/>
                  </a:solidFill>
                </a:ln>
                <a:solidFill>
                  <a:schemeClr val="bg1"/>
                </a:solidFill>
                <a:latin typeface="Kruti Dev 010" pitchFamily="2" charset="0"/>
                <a:ea typeface="+mn-ea"/>
                <a:cs typeface="+mn-cs"/>
              </a:rPr>
              <a:t>v¸;wc</a:t>
            </a:r>
          </a:p>
        </p:txBody>
      </p:sp>
      <p:sp>
        <p:nvSpPr>
          <p:cNvPr id="1177628" name="Rectangle 28"/>
          <p:cNvSpPr>
            <a:spLocks noChangeArrowheads="1"/>
          </p:cNvSpPr>
          <p:nvPr/>
        </p:nvSpPr>
        <p:spPr bwMode="auto">
          <a:xfrm>
            <a:off x="6727825" y="641350"/>
            <a:ext cx="2706688" cy="625475"/>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3200" b="1" i="1" dirty="0">
                <a:solidFill>
                  <a:srgbClr val="66FFFF"/>
                </a:solidFill>
                <a:latin typeface="Kruti Dev 010" pitchFamily="2" charset="0"/>
              </a:rPr>
              <a:t> </a:t>
            </a:r>
            <a:endParaRPr lang="en-US" sz="1400" b="1" u="sng" dirty="0">
              <a:solidFill>
                <a:srgbClr val="66FFFF"/>
              </a:solidFill>
              <a:latin typeface="Kruti Dev 010" pitchFamily="2" charset="0"/>
            </a:endParaRPr>
          </a:p>
        </p:txBody>
      </p:sp>
      <p:sp>
        <p:nvSpPr>
          <p:cNvPr id="1177629" name="Text Box 29"/>
          <p:cNvSpPr txBox="1">
            <a:spLocks noChangeArrowheads="1"/>
          </p:cNvSpPr>
          <p:nvPr/>
        </p:nvSpPr>
        <p:spPr bwMode="auto">
          <a:xfrm>
            <a:off x="5283200" y="1720850"/>
            <a:ext cx="4111625" cy="646113"/>
          </a:xfrm>
          <a:prstGeom prst="rect">
            <a:avLst/>
          </a:prstGeom>
          <a:noFill/>
          <a:ln w="12700">
            <a:noFill/>
            <a:miter lim="800000"/>
            <a:headEnd/>
            <a:tailEnd/>
          </a:ln>
          <a:effectLst>
            <a:outerShdw blurRad="63500" dist="46662" dir="3284183" algn="ctr" rotWithShape="0">
              <a:schemeClr val="tx1">
                <a:alpha val="74998"/>
              </a:schemeClr>
            </a:outerShdw>
          </a:effectLst>
        </p:spPr>
        <p:txBody>
          <a:bodyPr>
            <a:spAutoFit/>
          </a:bodyPr>
          <a:lstStyle/>
          <a:p>
            <a:pPr algn="ctr">
              <a:spcBef>
                <a:spcPct val="50000"/>
              </a:spcBef>
              <a:defRPr/>
            </a:pPr>
            <a:r>
              <a:rPr lang="en-US" altLang="ja-JP" sz="3600" b="1" i="1" dirty="0">
                <a:ln>
                  <a:solidFill>
                    <a:srgbClr val="FFFF00"/>
                  </a:solidFill>
                </a:ln>
                <a:solidFill>
                  <a:srgbClr val="FFF819"/>
                </a:solidFill>
                <a:latin typeface="Kruti Dev 010" pitchFamily="2" charset="0"/>
                <a:ea typeface="ＭＳ Ｐゴシック" pitchFamily="-84" charset="-128"/>
                <a:cs typeface="+mn-cs"/>
              </a:rPr>
              <a:t>^^dfork**</a:t>
            </a:r>
            <a:endParaRPr lang="en-US" sz="3600" b="1" i="1" dirty="0">
              <a:ln>
                <a:solidFill>
                  <a:srgbClr val="FFFF00"/>
                </a:solidFill>
              </a:ln>
              <a:solidFill>
                <a:srgbClr val="FFF819"/>
              </a:solidFill>
              <a:latin typeface="Kruti Dev 010" pitchFamily="2" charset="0"/>
              <a:ea typeface="ＭＳ Ｐゴシック" pitchFamily="-84" charset="-128"/>
              <a:cs typeface="+mn-cs"/>
            </a:endParaRPr>
          </a:p>
        </p:txBody>
      </p:sp>
      <p:sp>
        <p:nvSpPr>
          <p:cNvPr id="90130" name="Text Box 31"/>
          <p:cNvSpPr txBox="1">
            <a:spLocks noChangeArrowheads="1"/>
          </p:cNvSpPr>
          <p:nvPr/>
        </p:nvSpPr>
        <p:spPr bwMode="auto">
          <a:xfrm>
            <a:off x="9015413" y="7348538"/>
            <a:ext cx="29368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latin typeface="Kruti Dev 010" charset="0"/>
              </a:rPr>
              <a:t>43</a:t>
            </a:r>
          </a:p>
        </p:txBody>
      </p:sp>
      <p:sp>
        <p:nvSpPr>
          <p:cNvPr id="1177632" name="Rectangle 32"/>
          <p:cNvSpPr>
            <a:spLocks noChangeArrowheads="1"/>
          </p:cNvSpPr>
          <p:nvPr/>
        </p:nvSpPr>
        <p:spPr bwMode="auto">
          <a:xfrm>
            <a:off x="6472238" y="555625"/>
            <a:ext cx="3101975" cy="558800"/>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2800" b="1" i="1" dirty="0">
                <a:solidFill>
                  <a:schemeClr val="bg1"/>
                </a:solidFill>
                <a:latin typeface="Kruti Dev 010" pitchFamily="2" charset="0"/>
              </a:rPr>
              <a:t> </a:t>
            </a:r>
            <a:endParaRPr lang="en-US" b="1" u="sng" dirty="0">
              <a:solidFill>
                <a:schemeClr val="bg1"/>
              </a:solidFill>
              <a:latin typeface="Kruti Dev 010" pitchFamily="2" charset="0"/>
            </a:endParaRPr>
          </a:p>
        </p:txBody>
      </p:sp>
      <p:sp>
        <p:nvSpPr>
          <p:cNvPr id="90132" name="Arc 35" descr="75%"/>
          <p:cNvSpPr>
            <a:spLocks/>
          </p:cNvSpPr>
          <p:nvPr/>
        </p:nvSpPr>
        <p:spPr bwMode="auto">
          <a:xfrm rot="-5466694">
            <a:off x="1031875" y="1385888"/>
            <a:ext cx="557213" cy="585787"/>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pattFill prst="pct75">
            <a:fgClr>
              <a:schemeClr val="tx1"/>
            </a:fgClr>
            <a:bgClr>
              <a:srgbClr val="FFFFFF"/>
            </a:bgClr>
          </a:pattFill>
          <a:ln>
            <a:noFill/>
          </a:ln>
          <a:extLst>
            <a:ext uri="{91240B29-F687-4f45-9708-019B960494DF}">
              <a14:hiddenLine xmlns:a14="http://schemas.microsoft.com/office/drawing/2010/main" w="57150">
                <a:solidFill>
                  <a:srgbClr val="000000"/>
                </a:solidFill>
                <a:round/>
                <a:headEnd/>
                <a:tailEnd/>
              </a14:hiddenLine>
            </a:ext>
          </a:extLst>
        </p:spPr>
        <p:txBody>
          <a:bodyPr vert="eaVert" wrap="none" anchor="ctr"/>
          <a:lstStyle/>
          <a:p>
            <a:endParaRPr lang="en-US"/>
          </a:p>
        </p:txBody>
      </p:sp>
      <p:sp>
        <p:nvSpPr>
          <p:cNvPr id="90133" name="Rectangle 36" descr="75%"/>
          <p:cNvSpPr>
            <a:spLocks noChangeArrowheads="1"/>
          </p:cNvSpPr>
          <p:nvPr/>
        </p:nvSpPr>
        <p:spPr bwMode="auto">
          <a:xfrm>
            <a:off x="1011238" y="1862138"/>
            <a:ext cx="542925" cy="4049712"/>
          </a:xfrm>
          <a:prstGeom prst="rect">
            <a:avLst/>
          </a:prstGeom>
          <a:pattFill prst="pct75">
            <a:fgClr>
              <a:schemeClr val="tx1"/>
            </a:fgClr>
            <a:bgClr>
              <a:schemeClr val="bg1"/>
            </a:bgClr>
          </a:patt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latin typeface="Kruti Dev 010" charset="0"/>
            </a:endParaRPr>
          </a:p>
        </p:txBody>
      </p:sp>
      <p:sp>
        <p:nvSpPr>
          <p:cNvPr id="90134" name="Rectangle 37" descr="75%"/>
          <p:cNvSpPr>
            <a:spLocks noChangeArrowheads="1"/>
          </p:cNvSpPr>
          <p:nvPr/>
        </p:nvSpPr>
        <p:spPr bwMode="auto">
          <a:xfrm>
            <a:off x="1022350" y="5811838"/>
            <a:ext cx="366713" cy="992187"/>
          </a:xfrm>
          <a:prstGeom prst="rect">
            <a:avLst/>
          </a:prstGeom>
          <a:pattFill prst="pct75">
            <a:fgClr>
              <a:schemeClr val="tx1"/>
            </a:fgClr>
            <a:bgClr>
              <a:schemeClr val="bg1"/>
            </a:bgClr>
          </a:patt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latin typeface="Kruti Dev 010" charset="0"/>
            </a:endParaRPr>
          </a:p>
        </p:txBody>
      </p:sp>
      <p:sp>
        <p:nvSpPr>
          <p:cNvPr id="90135" name="Line 38"/>
          <p:cNvSpPr>
            <a:spLocks noChangeShapeType="1"/>
          </p:cNvSpPr>
          <p:nvPr/>
        </p:nvSpPr>
        <p:spPr bwMode="auto">
          <a:xfrm flipH="1" flipV="1">
            <a:off x="3592513" y="1087438"/>
            <a:ext cx="0" cy="5340350"/>
          </a:xfrm>
          <a:prstGeom prst="line">
            <a:avLst/>
          </a:prstGeom>
          <a:noFill/>
          <a:ln w="762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0136" name="Line 43"/>
          <p:cNvSpPr>
            <a:spLocks noChangeShapeType="1"/>
          </p:cNvSpPr>
          <p:nvPr/>
        </p:nvSpPr>
        <p:spPr bwMode="auto">
          <a:xfrm>
            <a:off x="1746250" y="1916113"/>
            <a:ext cx="750888"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0137" name="Line 44"/>
          <p:cNvSpPr>
            <a:spLocks noChangeShapeType="1"/>
          </p:cNvSpPr>
          <p:nvPr/>
        </p:nvSpPr>
        <p:spPr bwMode="auto">
          <a:xfrm>
            <a:off x="2740025" y="1916113"/>
            <a:ext cx="750888"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0138" name="Line 46"/>
          <p:cNvSpPr>
            <a:spLocks noChangeShapeType="1"/>
          </p:cNvSpPr>
          <p:nvPr/>
        </p:nvSpPr>
        <p:spPr bwMode="auto">
          <a:xfrm>
            <a:off x="1720850" y="6097588"/>
            <a:ext cx="776288"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0139" name="Line 47"/>
          <p:cNvSpPr>
            <a:spLocks noChangeShapeType="1"/>
          </p:cNvSpPr>
          <p:nvPr/>
        </p:nvSpPr>
        <p:spPr bwMode="auto">
          <a:xfrm>
            <a:off x="2740025" y="6097588"/>
            <a:ext cx="750888"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0140" name="Line 48"/>
          <p:cNvSpPr>
            <a:spLocks noChangeShapeType="1"/>
          </p:cNvSpPr>
          <p:nvPr/>
        </p:nvSpPr>
        <p:spPr bwMode="auto">
          <a:xfrm>
            <a:off x="2714625" y="4235450"/>
            <a:ext cx="776288"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0141" name="Line 49"/>
          <p:cNvSpPr>
            <a:spLocks noChangeShapeType="1"/>
          </p:cNvSpPr>
          <p:nvPr/>
        </p:nvSpPr>
        <p:spPr bwMode="auto">
          <a:xfrm>
            <a:off x="1746250" y="4235450"/>
            <a:ext cx="776288"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0142" name="Rectangle 50"/>
          <p:cNvSpPr>
            <a:spLocks noChangeArrowheads="1"/>
          </p:cNvSpPr>
          <p:nvPr/>
        </p:nvSpPr>
        <p:spPr bwMode="auto">
          <a:xfrm>
            <a:off x="1604963" y="1541463"/>
            <a:ext cx="3302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algn="l"/>
            <a:r>
              <a:rPr lang="en-US" sz="2400" b="1">
                <a:latin typeface="Kruti Dev 010" charset="0"/>
              </a:rPr>
              <a:t>„</a:t>
            </a:r>
          </a:p>
        </p:txBody>
      </p:sp>
      <p:sp>
        <p:nvSpPr>
          <p:cNvPr id="90143" name="Line 51"/>
          <p:cNvSpPr>
            <a:spLocks noChangeShapeType="1"/>
          </p:cNvSpPr>
          <p:nvPr/>
        </p:nvSpPr>
        <p:spPr bwMode="auto">
          <a:xfrm>
            <a:off x="2714625" y="3397250"/>
            <a:ext cx="776288"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0144" name="Line 52"/>
          <p:cNvSpPr>
            <a:spLocks noChangeShapeType="1"/>
          </p:cNvSpPr>
          <p:nvPr/>
        </p:nvSpPr>
        <p:spPr bwMode="auto">
          <a:xfrm>
            <a:off x="2714625" y="4235450"/>
            <a:ext cx="776288"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0145" name="Line 53"/>
          <p:cNvSpPr>
            <a:spLocks noChangeShapeType="1"/>
          </p:cNvSpPr>
          <p:nvPr/>
        </p:nvSpPr>
        <p:spPr bwMode="auto">
          <a:xfrm>
            <a:off x="1758950" y="4235450"/>
            <a:ext cx="776288"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0146" name="Line 54"/>
          <p:cNvSpPr>
            <a:spLocks noChangeShapeType="1"/>
          </p:cNvSpPr>
          <p:nvPr/>
        </p:nvSpPr>
        <p:spPr bwMode="auto">
          <a:xfrm>
            <a:off x="1720850" y="6097588"/>
            <a:ext cx="776288"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0147" name="Line 55"/>
          <p:cNvSpPr>
            <a:spLocks noChangeShapeType="1"/>
          </p:cNvSpPr>
          <p:nvPr/>
        </p:nvSpPr>
        <p:spPr bwMode="auto">
          <a:xfrm>
            <a:off x="2740025" y="6097588"/>
            <a:ext cx="750888"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0148" name="Line 56"/>
          <p:cNvSpPr>
            <a:spLocks noChangeShapeType="1"/>
          </p:cNvSpPr>
          <p:nvPr/>
        </p:nvSpPr>
        <p:spPr bwMode="auto">
          <a:xfrm>
            <a:off x="1758950" y="6097588"/>
            <a:ext cx="776288"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0149" name="Line 57"/>
          <p:cNvSpPr>
            <a:spLocks noChangeShapeType="1"/>
          </p:cNvSpPr>
          <p:nvPr/>
        </p:nvSpPr>
        <p:spPr bwMode="auto">
          <a:xfrm>
            <a:off x="2740025" y="6097588"/>
            <a:ext cx="750888"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0150" name="Line 58"/>
          <p:cNvSpPr>
            <a:spLocks noChangeShapeType="1"/>
          </p:cNvSpPr>
          <p:nvPr/>
        </p:nvSpPr>
        <p:spPr bwMode="auto">
          <a:xfrm>
            <a:off x="1755775" y="5126038"/>
            <a:ext cx="776288"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0151" name="Line 59"/>
          <p:cNvSpPr>
            <a:spLocks noChangeShapeType="1"/>
          </p:cNvSpPr>
          <p:nvPr/>
        </p:nvSpPr>
        <p:spPr bwMode="auto">
          <a:xfrm>
            <a:off x="2736850" y="5126038"/>
            <a:ext cx="750888"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0152" name="Rectangle 65"/>
          <p:cNvSpPr>
            <a:spLocks noChangeArrowheads="1"/>
          </p:cNvSpPr>
          <p:nvPr/>
        </p:nvSpPr>
        <p:spPr bwMode="auto">
          <a:xfrm>
            <a:off x="2774950" y="1301750"/>
            <a:ext cx="18256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algn="l"/>
            <a:endParaRPr lang="en-US" b="1">
              <a:latin typeface="Kruti Dev 010" charset="0"/>
            </a:endParaRPr>
          </a:p>
        </p:txBody>
      </p:sp>
      <p:sp>
        <p:nvSpPr>
          <p:cNvPr id="90153" name="Line 66"/>
          <p:cNvSpPr>
            <a:spLocks noChangeShapeType="1"/>
          </p:cNvSpPr>
          <p:nvPr/>
        </p:nvSpPr>
        <p:spPr bwMode="auto">
          <a:xfrm>
            <a:off x="1758950" y="3397250"/>
            <a:ext cx="776288"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77668" name="Rectangle 68"/>
          <p:cNvSpPr>
            <a:spLocks noChangeArrowheads="1"/>
          </p:cNvSpPr>
          <p:nvPr/>
        </p:nvSpPr>
        <p:spPr bwMode="auto">
          <a:xfrm>
            <a:off x="1912938" y="1481138"/>
            <a:ext cx="906462" cy="520700"/>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algn="l">
              <a:defRPr/>
            </a:pPr>
            <a:r>
              <a:rPr lang="en-US" sz="2800" b="1">
                <a:solidFill>
                  <a:schemeClr val="hlink"/>
                </a:solidFill>
                <a:latin typeface="Kruti Dev 010" charset="0"/>
              </a:rPr>
              <a:t>v¸;wc</a:t>
            </a:r>
          </a:p>
        </p:txBody>
      </p:sp>
      <p:sp>
        <p:nvSpPr>
          <p:cNvPr id="90155" name="Rectangle 69"/>
          <p:cNvSpPr>
            <a:spLocks noChangeArrowheads="1"/>
          </p:cNvSpPr>
          <p:nvPr/>
        </p:nvSpPr>
        <p:spPr bwMode="auto">
          <a:xfrm>
            <a:off x="1798638" y="5738813"/>
            <a:ext cx="182562"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algn="l"/>
            <a:endParaRPr lang="en-US" sz="2200" b="1">
              <a:latin typeface="Kruti Dev 010" charset="0"/>
            </a:endParaRPr>
          </a:p>
        </p:txBody>
      </p:sp>
      <p:sp>
        <p:nvSpPr>
          <p:cNvPr id="90156" name="Rectangle 70"/>
          <p:cNvSpPr>
            <a:spLocks noChangeArrowheads="1"/>
          </p:cNvSpPr>
          <p:nvPr/>
        </p:nvSpPr>
        <p:spPr bwMode="auto">
          <a:xfrm>
            <a:off x="1789113" y="4768850"/>
            <a:ext cx="182562"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algn="l"/>
            <a:endParaRPr lang="en-US" sz="2400" b="1">
              <a:latin typeface="Kruti Dev 010" charset="0"/>
            </a:endParaRPr>
          </a:p>
        </p:txBody>
      </p:sp>
      <p:sp>
        <p:nvSpPr>
          <p:cNvPr id="90157" name="Rectangle 71"/>
          <p:cNvSpPr>
            <a:spLocks noChangeArrowheads="1"/>
          </p:cNvSpPr>
          <p:nvPr/>
        </p:nvSpPr>
        <p:spPr bwMode="auto">
          <a:xfrm>
            <a:off x="1827213" y="3036888"/>
            <a:ext cx="182562"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algn="l"/>
            <a:endParaRPr lang="en-US" sz="2400" b="1">
              <a:latin typeface="Kruti Dev 010" charset="0"/>
            </a:endParaRPr>
          </a:p>
        </p:txBody>
      </p:sp>
      <p:grpSp>
        <p:nvGrpSpPr>
          <p:cNvPr id="90158" name="Group 72"/>
          <p:cNvGrpSpPr>
            <a:grpSpLocks/>
          </p:cNvGrpSpPr>
          <p:nvPr/>
        </p:nvGrpSpPr>
        <p:grpSpPr bwMode="auto">
          <a:xfrm>
            <a:off x="2624138" y="2978150"/>
            <a:ext cx="290512" cy="484188"/>
            <a:chOff x="1836" y="1501"/>
            <a:chExt cx="183" cy="305"/>
          </a:xfrm>
        </p:grpSpPr>
        <p:sp>
          <p:nvSpPr>
            <p:cNvPr id="90194" name="Rectangle 73"/>
            <p:cNvSpPr>
              <a:spLocks noChangeArrowheads="1"/>
            </p:cNvSpPr>
            <p:nvPr/>
          </p:nvSpPr>
          <p:spPr bwMode="auto">
            <a:xfrm>
              <a:off x="1904" y="1614"/>
              <a:ext cx="11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algn="l"/>
              <a:endParaRPr lang="en-US" sz="1400" b="1">
                <a:latin typeface="Kruti Dev 010" charset="0"/>
              </a:endParaRPr>
            </a:p>
          </p:txBody>
        </p:sp>
        <p:sp>
          <p:nvSpPr>
            <p:cNvPr id="90195" name="Rectangle 74"/>
            <p:cNvSpPr>
              <a:spLocks noChangeArrowheads="1"/>
            </p:cNvSpPr>
            <p:nvPr/>
          </p:nvSpPr>
          <p:spPr bwMode="auto">
            <a:xfrm>
              <a:off x="1836" y="1501"/>
              <a:ext cx="11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algn="l"/>
              <a:endParaRPr lang="en-US" sz="1400" b="1">
                <a:latin typeface="Kruti Dev 010" charset="0"/>
              </a:endParaRPr>
            </a:p>
          </p:txBody>
        </p:sp>
      </p:grpSp>
      <p:grpSp>
        <p:nvGrpSpPr>
          <p:cNvPr id="90159" name="Group 75"/>
          <p:cNvGrpSpPr>
            <a:grpSpLocks/>
          </p:cNvGrpSpPr>
          <p:nvPr/>
        </p:nvGrpSpPr>
        <p:grpSpPr bwMode="auto">
          <a:xfrm>
            <a:off x="2652713" y="3794125"/>
            <a:ext cx="201612" cy="477838"/>
            <a:chOff x="1844" y="2025"/>
            <a:chExt cx="127" cy="301"/>
          </a:xfrm>
        </p:grpSpPr>
        <p:sp>
          <p:nvSpPr>
            <p:cNvPr id="90192" name="Rectangle 76"/>
            <p:cNvSpPr>
              <a:spLocks noChangeArrowheads="1"/>
            </p:cNvSpPr>
            <p:nvPr/>
          </p:nvSpPr>
          <p:spPr bwMode="auto">
            <a:xfrm>
              <a:off x="1844" y="2134"/>
              <a:ext cx="11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algn="l"/>
              <a:endParaRPr lang="en-US" sz="1400" b="1">
                <a:latin typeface="Kruti Dev 010" charset="0"/>
              </a:endParaRPr>
            </a:p>
          </p:txBody>
        </p:sp>
        <p:sp>
          <p:nvSpPr>
            <p:cNvPr id="90193" name="Rectangle 77"/>
            <p:cNvSpPr>
              <a:spLocks noChangeArrowheads="1"/>
            </p:cNvSpPr>
            <p:nvPr/>
          </p:nvSpPr>
          <p:spPr bwMode="auto">
            <a:xfrm>
              <a:off x="1856" y="2025"/>
              <a:ext cx="11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algn="l"/>
              <a:endParaRPr lang="en-US" sz="1400" b="1">
                <a:latin typeface="Kruti Dev 010" charset="0"/>
              </a:endParaRPr>
            </a:p>
          </p:txBody>
        </p:sp>
      </p:grpSp>
      <p:sp>
        <p:nvSpPr>
          <p:cNvPr id="90160" name="Rectangle 78"/>
          <p:cNvSpPr>
            <a:spLocks noChangeArrowheads="1"/>
          </p:cNvSpPr>
          <p:nvPr/>
        </p:nvSpPr>
        <p:spPr bwMode="auto">
          <a:xfrm>
            <a:off x="1797050" y="3886200"/>
            <a:ext cx="182563"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algn="l"/>
            <a:endParaRPr lang="en-US" sz="2400" b="1">
              <a:latin typeface="Kruti Dev 010" charset="0"/>
            </a:endParaRPr>
          </a:p>
        </p:txBody>
      </p:sp>
      <p:grpSp>
        <p:nvGrpSpPr>
          <p:cNvPr id="90161" name="Group 79"/>
          <p:cNvGrpSpPr>
            <a:grpSpLocks/>
          </p:cNvGrpSpPr>
          <p:nvPr/>
        </p:nvGrpSpPr>
        <p:grpSpPr bwMode="auto">
          <a:xfrm>
            <a:off x="2649538" y="4721225"/>
            <a:ext cx="227012" cy="452438"/>
            <a:chOff x="1892" y="2617"/>
            <a:chExt cx="143" cy="285"/>
          </a:xfrm>
        </p:grpSpPr>
        <p:sp>
          <p:nvSpPr>
            <p:cNvPr id="90190" name="Rectangle 80"/>
            <p:cNvSpPr>
              <a:spLocks noChangeArrowheads="1"/>
            </p:cNvSpPr>
            <p:nvPr/>
          </p:nvSpPr>
          <p:spPr bwMode="auto">
            <a:xfrm>
              <a:off x="1920" y="2710"/>
              <a:ext cx="11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algn="l"/>
              <a:endParaRPr lang="en-US" sz="1400" b="1">
                <a:latin typeface="Kruti Dev 010" charset="0"/>
              </a:endParaRPr>
            </a:p>
          </p:txBody>
        </p:sp>
        <p:sp>
          <p:nvSpPr>
            <p:cNvPr id="90191" name="Rectangle 81"/>
            <p:cNvSpPr>
              <a:spLocks noChangeArrowheads="1"/>
            </p:cNvSpPr>
            <p:nvPr/>
          </p:nvSpPr>
          <p:spPr bwMode="auto">
            <a:xfrm>
              <a:off x="1892" y="2617"/>
              <a:ext cx="11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algn="l"/>
              <a:endParaRPr lang="en-US" sz="1400" b="1">
                <a:latin typeface="Kruti Dev 010" charset="0"/>
              </a:endParaRPr>
            </a:p>
          </p:txBody>
        </p:sp>
      </p:grpSp>
      <p:grpSp>
        <p:nvGrpSpPr>
          <p:cNvPr id="90162" name="Group 82"/>
          <p:cNvGrpSpPr>
            <a:grpSpLocks/>
          </p:cNvGrpSpPr>
          <p:nvPr/>
        </p:nvGrpSpPr>
        <p:grpSpPr bwMode="auto">
          <a:xfrm>
            <a:off x="2670175" y="5673725"/>
            <a:ext cx="263525" cy="441325"/>
            <a:chOff x="1845" y="3227"/>
            <a:chExt cx="166" cy="278"/>
          </a:xfrm>
        </p:grpSpPr>
        <p:sp>
          <p:nvSpPr>
            <p:cNvPr id="90188" name="Rectangle 83"/>
            <p:cNvSpPr>
              <a:spLocks noChangeArrowheads="1"/>
            </p:cNvSpPr>
            <p:nvPr/>
          </p:nvSpPr>
          <p:spPr bwMode="auto">
            <a:xfrm>
              <a:off x="1896" y="3227"/>
              <a:ext cx="11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algn="l"/>
              <a:endParaRPr lang="en-US" sz="1400" b="1">
                <a:latin typeface="Kruti Dev 010" charset="0"/>
              </a:endParaRPr>
            </a:p>
          </p:txBody>
        </p:sp>
        <p:sp>
          <p:nvSpPr>
            <p:cNvPr id="90189" name="Rectangle 84"/>
            <p:cNvSpPr>
              <a:spLocks noChangeArrowheads="1"/>
            </p:cNvSpPr>
            <p:nvPr/>
          </p:nvSpPr>
          <p:spPr bwMode="auto">
            <a:xfrm>
              <a:off x="1845" y="3313"/>
              <a:ext cx="11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algn="l"/>
              <a:endParaRPr lang="en-US" sz="1400" b="1">
                <a:latin typeface="Kruti Dev 010" charset="0"/>
              </a:endParaRPr>
            </a:p>
          </p:txBody>
        </p:sp>
      </p:grpSp>
      <p:grpSp>
        <p:nvGrpSpPr>
          <p:cNvPr id="6" name="Group 85"/>
          <p:cNvGrpSpPr>
            <a:grpSpLocks/>
          </p:cNvGrpSpPr>
          <p:nvPr/>
        </p:nvGrpSpPr>
        <p:grpSpPr bwMode="auto">
          <a:xfrm>
            <a:off x="2455863" y="1473200"/>
            <a:ext cx="1136650" cy="517525"/>
            <a:chOff x="1952" y="554"/>
            <a:chExt cx="716" cy="326"/>
          </a:xfrm>
        </p:grpSpPr>
        <p:sp>
          <p:nvSpPr>
            <p:cNvPr id="1177686" name="Rectangle 86"/>
            <p:cNvSpPr>
              <a:spLocks noChangeArrowheads="1"/>
            </p:cNvSpPr>
            <p:nvPr/>
          </p:nvSpPr>
          <p:spPr bwMode="auto">
            <a:xfrm>
              <a:off x="1952" y="554"/>
              <a:ext cx="115" cy="192"/>
            </a:xfrm>
            <a:prstGeom prst="rect">
              <a:avLst/>
            </a:prstGeom>
            <a:noFill/>
            <a:ln w="12700">
              <a:noFill/>
              <a:miter lim="800000"/>
              <a:headEnd/>
              <a:tailEnd/>
            </a:ln>
            <a:effectLst>
              <a:outerShdw blurRad="63500" dist="12700" dir="5400000" algn="ctr" rotWithShape="0">
                <a:schemeClr val="tx1">
                  <a:alpha val="74998"/>
                </a:schemeClr>
              </a:outerShdw>
            </a:effectLst>
          </p:spPr>
          <p:txBody>
            <a:bodyPr wrap="none" lIns="90487" tIns="44450" rIns="90487" bIns="44450">
              <a:spAutoFit/>
            </a:bodyPr>
            <a:lstStyle/>
            <a:p>
              <a:pPr algn="l">
                <a:defRPr/>
              </a:pPr>
              <a:endParaRPr lang="en-US" sz="1400" b="1" dirty="0">
                <a:solidFill>
                  <a:schemeClr val="hlink"/>
                </a:solidFill>
                <a:latin typeface="Kruti Dev 010" pitchFamily="2" charset="0"/>
                <a:ea typeface="+mn-ea"/>
                <a:cs typeface="+mn-cs"/>
              </a:endParaRPr>
            </a:p>
          </p:txBody>
        </p:sp>
        <p:sp>
          <p:nvSpPr>
            <p:cNvPr id="1177687" name="Rectangle 87"/>
            <p:cNvSpPr>
              <a:spLocks noChangeArrowheads="1"/>
            </p:cNvSpPr>
            <p:nvPr/>
          </p:nvSpPr>
          <p:spPr bwMode="auto">
            <a:xfrm>
              <a:off x="2086" y="591"/>
              <a:ext cx="582" cy="289"/>
            </a:xfrm>
            <a:prstGeom prst="rect">
              <a:avLst/>
            </a:prstGeom>
            <a:noFill/>
            <a:ln w="12700">
              <a:noFill/>
              <a:miter lim="800000"/>
              <a:headEnd/>
              <a:tailEnd/>
            </a:ln>
            <a:effectLst>
              <a:outerShdw blurRad="63500" dist="12700" dir="5400000" algn="ctr" rotWithShape="0">
                <a:schemeClr val="tx1">
                  <a:alpha val="74998"/>
                </a:schemeClr>
              </a:outerShdw>
            </a:effectLst>
          </p:spPr>
          <p:txBody>
            <a:bodyPr wrap="none" lIns="90487" tIns="44450" rIns="90487" bIns="44450">
              <a:spAutoFit/>
            </a:bodyPr>
            <a:lstStyle/>
            <a:p>
              <a:pPr algn="l">
                <a:defRPr/>
              </a:pPr>
              <a:r>
                <a:rPr lang="en-US" sz="2400" b="1" dirty="0">
                  <a:solidFill>
                    <a:schemeClr val="hlink"/>
                  </a:solidFill>
                  <a:latin typeface="Kruti Dev 010" pitchFamily="2" charset="0"/>
                  <a:ea typeface="+mn-ea"/>
                  <a:cs typeface="+mn-cs"/>
                </a:rPr>
                <a:t>vczkge</a:t>
              </a:r>
            </a:p>
          </p:txBody>
        </p:sp>
      </p:grpSp>
      <p:sp>
        <p:nvSpPr>
          <p:cNvPr id="90164" name="Rectangle 88"/>
          <p:cNvSpPr>
            <a:spLocks noChangeArrowheads="1"/>
          </p:cNvSpPr>
          <p:nvPr/>
        </p:nvSpPr>
        <p:spPr bwMode="auto">
          <a:xfrm>
            <a:off x="1543050" y="3049588"/>
            <a:ext cx="339725"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algn="l"/>
            <a:r>
              <a:rPr lang="en-US" sz="2400" b="1">
                <a:latin typeface="Kruti Dev 010" charset="0"/>
              </a:rPr>
              <a:t>‰</a:t>
            </a:r>
          </a:p>
        </p:txBody>
      </p:sp>
      <p:sp>
        <p:nvSpPr>
          <p:cNvPr id="90165" name="Rectangle 89"/>
          <p:cNvSpPr>
            <a:spLocks noChangeArrowheads="1"/>
          </p:cNvSpPr>
          <p:nvPr/>
        </p:nvSpPr>
        <p:spPr bwMode="auto">
          <a:xfrm>
            <a:off x="1538288" y="3873500"/>
            <a:ext cx="339725"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algn="l"/>
            <a:r>
              <a:rPr lang="en-US" sz="2400" b="1">
                <a:latin typeface="Kruti Dev 010" charset="0"/>
              </a:rPr>
              <a:t>‰</a:t>
            </a:r>
          </a:p>
        </p:txBody>
      </p:sp>
      <p:sp>
        <p:nvSpPr>
          <p:cNvPr id="90166" name="Rectangle 90"/>
          <p:cNvSpPr>
            <a:spLocks noChangeArrowheads="1"/>
          </p:cNvSpPr>
          <p:nvPr/>
        </p:nvSpPr>
        <p:spPr bwMode="auto">
          <a:xfrm>
            <a:off x="1541463" y="4752975"/>
            <a:ext cx="339725"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algn="l"/>
            <a:r>
              <a:rPr lang="en-US" sz="2400" b="1">
                <a:latin typeface="Kruti Dev 010" charset="0"/>
              </a:rPr>
              <a:t>‰</a:t>
            </a:r>
          </a:p>
        </p:txBody>
      </p:sp>
      <p:sp>
        <p:nvSpPr>
          <p:cNvPr id="90167" name="Rectangle 91"/>
          <p:cNvSpPr>
            <a:spLocks noChangeArrowheads="1"/>
          </p:cNvSpPr>
          <p:nvPr/>
        </p:nvSpPr>
        <p:spPr bwMode="auto">
          <a:xfrm>
            <a:off x="1541463" y="5732463"/>
            <a:ext cx="339725"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algn="l"/>
            <a:r>
              <a:rPr lang="en-US" sz="2400" b="1">
                <a:latin typeface="Kruti Dev 010" charset="0"/>
              </a:rPr>
              <a:t>‰</a:t>
            </a:r>
          </a:p>
        </p:txBody>
      </p:sp>
      <p:sp>
        <p:nvSpPr>
          <p:cNvPr id="90168" name="Rectangle 92"/>
          <p:cNvSpPr>
            <a:spLocks noChangeArrowheads="1"/>
          </p:cNvSpPr>
          <p:nvPr/>
        </p:nvSpPr>
        <p:spPr bwMode="auto">
          <a:xfrm>
            <a:off x="1576388" y="1063625"/>
            <a:ext cx="2551112" cy="5322888"/>
          </a:xfrm>
          <a:prstGeom prst="rect">
            <a:avLst/>
          </a:prstGeom>
          <a:noFill/>
          <a:ln w="762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Kruti Dev 010" charset="0"/>
            </a:endParaRPr>
          </a:p>
        </p:txBody>
      </p:sp>
      <p:sp>
        <p:nvSpPr>
          <p:cNvPr id="90169" name="AutoShape 93"/>
          <p:cNvSpPr>
            <a:spLocks noChangeArrowheads="1"/>
          </p:cNvSpPr>
          <p:nvPr/>
        </p:nvSpPr>
        <p:spPr bwMode="auto">
          <a:xfrm rot="-5280000">
            <a:off x="289719" y="1269206"/>
            <a:ext cx="611188" cy="288925"/>
          </a:xfrm>
          <a:prstGeom prst="triangle">
            <a:avLst>
              <a:gd name="adj" fmla="val 49995"/>
            </a:avLst>
          </a:prstGeom>
          <a:solidFill>
            <a:schemeClr val="tx1"/>
          </a:solidFill>
          <a:ln w="12700">
            <a:solidFill>
              <a:schemeClr val="tx1"/>
            </a:solidFill>
            <a:miter lim="800000"/>
            <a:headEnd/>
            <a:tailEnd/>
          </a:ln>
        </p:spPr>
        <p:txBody>
          <a:bodyPr wrap="none" anchor="ctr"/>
          <a:lstStyle/>
          <a:p>
            <a:endParaRPr lang="en-US">
              <a:latin typeface="Kruti Dev 010" charset="0"/>
            </a:endParaRPr>
          </a:p>
        </p:txBody>
      </p:sp>
      <p:sp>
        <p:nvSpPr>
          <p:cNvPr id="90170" name="Rectangle 94" descr="Small grid"/>
          <p:cNvSpPr>
            <a:spLocks noChangeArrowheads="1"/>
          </p:cNvSpPr>
          <p:nvPr/>
        </p:nvSpPr>
        <p:spPr bwMode="auto">
          <a:xfrm>
            <a:off x="715963" y="1285875"/>
            <a:ext cx="1077912" cy="261938"/>
          </a:xfrm>
          <a:prstGeom prst="rect">
            <a:avLst/>
          </a:prstGeom>
          <a:pattFill prst="smGrid">
            <a:fgClr>
              <a:schemeClr val="tx1"/>
            </a:fgClr>
            <a:bgClr>
              <a:schemeClr val="bg1"/>
            </a:bgClr>
          </a:pattFill>
          <a:ln w="50800">
            <a:solidFill>
              <a:schemeClr val="tx1"/>
            </a:solidFill>
            <a:miter lim="800000"/>
            <a:headEnd/>
            <a:tailEnd/>
          </a:ln>
        </p:spPr>
        <p:txBody>
          <a:bodyPr wrap="none" anchor="ctr"/>
          <a:lstStyle/>
          <a:p>
            <a:endParaRPr lang="en-US">
              <a:latin typeface="Kruti Dev 010" charset="0"/>
            </a:endParaRPr>
          </a:p>
        </p:txBody>
      </p:sp>
      <p:sp>
        <p:nvSpPr>
          <p:cNvPr id="1177697" name="AutoShape 97"/>
          <p:cNvSpPr>
            <a:spLocks noChangeArrowheads="1"/>
          </p:cNvSpPr>
          <p:nvPr/>
        </p:nvSpPr>
        <p:spPr bwMode="auto">
          <a:xfrm>
            <a:off x="1474788" y="1257300"/>
            <a:ext cx="2351087" cy="736600"/>
          </a:xfrm>
          <a:prstGeom prst="roundRect">
            <a:avLst>
              <a:gd name="adj" fmla="val 16667"/>
            </a:avLst>
          </a:prstGeom>
          <a:noFill/>
          <a:ln w="76200">
            <a:solidFill>
              <a:schemeClr val="hlink"/>
            </a:solidFill>
            <a:round/>
            <a:headEnd/>
            <a:tailEnd/>
          </a:ln>
          <a:effectLst>
            <a:outerShdw blurRad="63500" dist="63500" dir="2212194"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1177698" name="AutoShape 98"/>
          <p:cNvSpPr>
            <a:spLocks noChangeArrowheads="1"/>
          </p:cNvSpPr>
          <p:nvPr/>
        </p:nvSpPr>
        <p:spPr bwMode="auto">
          <a:xfrm>
            <a:off x="5230813" y="2265363"/>
            <a:ext cx="4284662" cy="736600"/>
          </a:xfrm>
          <a:prstGeom prst="roundRect">
            <a:avLst>
              <a:gd name="adj" fmla="val 16667"/>
            </a:avLst>
          </a:prstGeom>
          <a:noFill/>
          <a:ln w="76200">
            <a:solidFill>
              <a:schemeClr val="hlink"/>
            </a:solidFill>
            <a:round/>
            <a:headEnd/>
            <a:tailEnd/>
          </a:ln>
          <a:effectLst>
            <a:outerShdw blurRad="63500" dist="63500" dir="2212194"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1177699" name="Line 99"/>
          <p:cNvSpPr>
            <a:spLocks noChangeShapeType="1"/>
          </p:cNvSpPr>
          <p:nvPr/>
        </p:nvSpPr>
        <p:spPr bwMode="auto">
          <a:xfrm>
            <a:off x="3813175" y="1585913"/>
            <a:ext cx="1400175" cy="1044575"/>
          </a:xfrm>
          <a:prstGeom prst="line">
            <a:avLst/>
          </a:prstGeom>
          <a:noFill/>
          <a:ln w="76200">
            <a:solidFill>
              <a:schemeClr val="hlink"/>
            </a:solidFill>
            <a:prstDash val="sysDot"/>
            <a:round/>
            <a:headEnd/>
            <a:tailEnd/>
          </a:ln>
          <a:effectLst>
            <a:outerShdw blurRad="63500" dist="53882"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90174" name="Rectangle 111"/>
          <p:cNvSpPr>
            <a:spLocks noChangeArrowheads="1"/>
          </p:cNvSpPr>
          <p:nvPr/>
        </p:nvSpPr>
        <p:spPr bwMode="auto">
          <a:xfrm>
            <a:off x="9629775" y="7285038"/>
            <a:ext cx="2730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r>
              <a:rPr lang="en-US" sz="1600" b="1">
                <a:latin typeface="Kruti Dev 010" charset="0"/>
              </a:rPr>
              <a:t>4</a:t>
            </a:r>
          </a:p>
        </p:txBody>
      </p:sp>
      <p:grpSp>
        <p:nvGrpSpPr>
          <p:cNvPr id="90175" name="Group 114"/>
          <p:cNvGrpSpPr>
            <a:grpSpLocks/>
          </p:cNvGrpSpPr>
          <p:nvPr/>
        </p:nvGrpSpPr>
        <p:grpSpPr bwMode="auto">
          <a:xfrm>
            <a:off x="1716088" y="1995488"/>
            <a:ext cx="1727200" cy="1312862"/>
            <a:chOff x="1081" y="1257"/>
            <a:chExt cx="1088" cy="827"/>
          </a:xfrm>
        </p:grpSpPr>
        <p:sp>
          <p:nvSpPr>
            <p:cNvPr id="90184" name="Rectangle 117"/>
            <p:cNvSpPr>
              <a:spLocks noChangeArrowheads="1"/>
            </p:cNvSpPr>
            <p:nvPr/>
          </p:nvSpPr>
          <p:spPr bwMode="auto">
            <a:xfrm>
              <a:off x="1081" y="1446"/>
              <a:ext cx="1088" cy="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ctr"/>
              <a:r>
                <a:rPr lang="en-US" altLang="ja-JP" sz="2000" b="1">
                  <a:latin typeface="Kruti Dev 010" charset="0"/>
                </a:rPr>
                <a:t>dkO;kRed jpk x;k jktlh dky ds iwoZ</a:t>
              </a:r>
              <a:endParaRPr lang="en-US" sz="2000" b="1">
                <a:latin typeface="Kruti Dev 010" charset="0"/>
              </a:endParaRPr>
            </a:p>
          </p:txBody>
        </p:sp>
        <p:sp>
          <p:nvSpPr>
            <p:cNvPr id="90185" name="Rectangle 120"/>
            <p:cNvSpPr>
              <a:spLocks noChangeArrowheads="1"/>
            </p:cNvSpPr>
            <p:nvPr/>
          </p:nvSpPr>
          <p:spPr bwMode="auto">
            <a:xfrm>
              <a:off x="1327" y="1257"/>
              <a:ext cx="31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algn="l"/>
              <a:r>
                <a:rPr lang="en-US" sz="2000" b="1">
                  <a:latin typeface="Kruti Dev 010" charset="0"/>
                </a:rPr>
                <a:t>iw.kZ</a:t>
              </a:r>
            </a:p>
          </p:txBody>
        </p:sp>
      </p:grpSp>
      <p:sp>
        <p:nvSpPr>
          <p:cNvPr id="93" name="Rectangle 25"/>
          <p:cNvSpPr>
            <a:spLocks noChangeArrowheads="1"/>
          </p:cNvSpPr>
          <p:nvPr/>
        </p:nvSpPr>
        <p:spPr bwMode="auto">
          <a:xfrm>
            <a:off x="7832725" y="2284413"/>
            <a:ext cx="793750" cy="338137"/>
          </a:xfrm>
          <a:prstGeom prst="rect">
            <a:avLst/>
          </a:prstGeom>
          <a:noFill/>
          <a:ln w="12700">
            <a:noFill/>
            <a:miter lim="800000"/>
            <a:headEnd/>
            <a:tailEnd/>
          </a:ln>
          <a:effectLst>
            <a:outerShdw blurRad="63500" dist="53882" dir="2700000" algn="ctr" rotWithShape="0">
              <a:schemeClr val="tx1">
                <a:alpha val="74998"/>
              </a:schemeClr>
            </a:outerShdw>
          </a:effectLst>
        </p:spPr>
        <p:txBody>
          <a:bodyPr wrap="none">
            <a:spAutoFit/>
          </a:bodyPr>
          <a:lstStyle/>
          <a:p>
            <a:pPr>
              <a:defRPr/>
            </a:pPr>
            <a:r>
              <a:rPr lang="en-US" sz="1600" b="1" dirty="0">
                <a:solidFill>
                  <a:schemeClr val="bg1"/>
                </a:solidFill>
                <a:latin typeface="Kruti Dev 010" pitchFamily="2" charset="0"/>
                <a:ea typeface="+mn-ea"/>
                <a:cs typeface="+mn-cs"/>
              </a:rPr>
              <a:t>yxHkx %</a:t>
            </a:r>
          </a:p>
        </p:txBody>
      </p:sp>
      <p:sp>
        <p:nvSpPr>
          <p:cNvPr id="94" name="Rectangle 30"/>
          <p:cNvSpPr>
            <a:spLocks noChangeArrowheads="1"/>
          </p:cNvSpPr>
          <p:nvPr/>
        </p:nvSpPr>
        <p:spPr bwMode="auto">
          <a:xfrm>
            <a:off x="6991350" y="2249488"/>
            <a:ext cx="2228850" cy="803275"/>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80000"/>
              </a:lnSpc>
              <a:defRPr/>
            </a:pPr>
            <a:endParaRPr lang="en-US" sz="2400" b="1" dirty="0">
              <a:ln>
                <a:solidFill>
                  <a:schemeClr val="bg1"/>
                </a:solidFill>
              </a:ln>
              <a:solidFill>
                <a:schemeClr val="bg1"/>
              </a:solidFill>
              <a:latin typeface="Kruti Dev 010" pitchFamily="2" charset="0"/>
              <a:ea typeface="+mn-ea"/>
              <a:cs typeface="+mn-cs"/>
            </a:endParaRPr>
          </a:p>
          <a:p>
            <a:pPr algn="ctr">
              <a:lnSpc>
                <a:spcPct val="80000"/>
              </a:lnSpc>
              <a:defRPr/>
            </a:pPr>
            <a:r>
              <a:rPr lang="en-US" sz="3200" b="1" dirty="0">
                <a:ln>
                  <a:solidFill>
                    <a:schemeClr val="bg1"/>
                  </a:solidFill>
                </a:ln>
                <a:solidFill>
                  <a:schemeClr val="bg1"/>
                </a:solidFill>
                <a:latin typeface="Kruti Dev 010" pitchFamily="2" charset="0"/>
                <a:ea typeface="+mn-ea"/>
                <a:cs typeface="+mn-cs"/>
              </a:rPr>
              <a:t>vczkge</a:t>
            </a:r>
          </a:p>
        </p:txBody>
      </p:sp>
      <p:sp>
        <p:nvSpPr>
          <p:cNvPr id="90" name="Rectangle 291"/>
          <p:cNvSpPr>
            <a:spLocks noChangeArrowheads="1"/>
          </p:cNvSpPr>
          <p:nvPr/>
        </p:nvSpPr>
        <p:spPr bwMode="auto">
          <a:xfrm>
            <a:off x="6541322" y="300408"/>
            <a:ext cx="3282950" cy="1714828"/>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3200" b="1" i="1" dirty="0">
                <a:ln>
                  <a:solidFill>
                    <a:schemeClr val="bg1"/>
                  </a:solidFill>
                </a:ln>
                <a:solidFill>
                  <a:schemeClr val="bg1"/>
                </a:solidFill>
                <a:latin typeface="Kruti Dev 010" pitchFamily="2" charset="0"/>
              </a:rPr>
              <a:t>iqjkus fu;e dh iqLrdksa dks fu;ksftr djuk</a:t>
            </a:r>
            <a:endParaRPr lang="en-US" sz="3200" b="1" u="sng" dirty="0">
              <a:ln>
                <a:solidFill>
                  <a:schemeClr val="bg1"/>
                </a:solidFill>
              </a:ln>
              <a:solidFill>
                <a:schemeClr val="bg1"/>
              </a:solidFill>
              <a:latin typeface="Kruti Dev 010" pitchFamily="2" charset="0"/>
            </a:endParaRPr>
          </a:p>
        </p:txBody>
      </p:sp>
      <p:sp>
        <p:nvSpPr>
          <p:cNvPr id="90179" name="Text Box 95"/>
          <p:cNvSpPr txBox="1">
            <a:spLocks noChangeArrowheads="1"/>
          </p:cNvSpPr>
          <p:nvPr/>
        </p:nvSpPr>
        <p:spPr bwMode="auto">
          <a:xfrm rot="-5400000">
            <a:off x="1567656" y="3426619"/>
            <a:ext cx="44815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2800" b="1">
                <a:latin typeface="Kruti Dev 010" charset="0"/>
              </a:rPr>
              <a:t>dfork ¼‡½</a:t>
            </a:r>
            <a:endParaRPr lang="en-US" sz="2800">
              <a:latin typeface="Kruti Dev 010" charset="0"/>
            </a:endParaRPr>
          </a:p>
        </p:txBody>
      </p:sp>
      <p:grpSp>
        <p:nvGrpSpPr>
          <p:cNvPr id="8" name="Group 103"/>
          <p:cNvGrpSpPr>
            <a:grpSpLocks/>
          </p:cNvGrpSpPr>
          <p:nvPr/>
        </p:nvGrpSpPr>
        <p:grpSpPr bwMode="auto">
          <a:xfrm>
            <a:off x="1739900" y="3311525"/>
            <a:ext cx="4044950" cy="2366963"/>
            <a:chOff x="180" y="1187"/>
            <a:chExt cx="2548" cy="1491"/>
          </a:xfrm>
        </p:grpSpPr>
        <p:sp>
          <p:nvSpPr>
            <p:cNvPr id="1177704" name="AutoShape 104"/>
            <p:cNvSpPr>
              <a:spLocks noChangeArrowheads="1"/>
            </p:cNvSpPr>
            <p:nvPr/>
          </p:nvSpPr>
          <p:spPr bwMode="auto">
            <a:xfrm>
              <a:off x="180" y="1187"/>
              <a:ext cx="2548" cy="1491"/>
            </a:xfrm>
            <a:prstGeom prst="roundRect">
              <a:avLst>
                <a:gd name="adj" fmla="val 16667"/>
              </a:avLst>
            </a:prstGeom>
            <a:gradFill rotWithShape="0">
              <a:gsLst>
                <a:gs pos="0">
                  <a:srgbClr val="1822CD">
                    <a:gamma/>
                    <a:shade val="0"/>
                    <a:invGamma/>
                  </a:srgbClr>
                </a:gs>
                <a:gs pos="50000">
                  <a:srgbClr val="1822CD"/>
                </a:gs>
                <a:gs pos="100000">
                  <a:srgbClr val="1822CD">
                    <a:gamma/>
                    <a:shade val="0"/>
                    <a:invGamma/>
                  </a:srgbClr>
                </a:gs>
              </a:gsLst>
              <a:lin ang="5400000" scaled="1"/>
            </a:gradFill>
            <a:ln w="76200">
              <a:solidFill>
                <a:schemeClr val="bg1"/>
              </a:solidFill>
              <a:round/>
              <a:headEnd/>
              <a:tailEnd/>
            </a:ln>
            <a:effectLst>
              <a:outerShdw blurRad="63500" dist="63500" dir="3187806" algn="ctr" rotWithShape="0">
                <a:schemeClr val="tx1">
                  <a:alpha val="74998"/>
                </a:schemeClr>
              </a:outerShdw>
            </a:effectLst>
          </p:spPr>
          <p:txBody>
            <a:bodyPr wrap="none" anchor="ctr"/>
            <a:lstStyle/>
            <a:p>
              <a:pPr>
                <a:defRPr/>
              </a:pPr>
              <a:endParaRPr lang="en-US" sz="2400" dirty="0">
                <a:ln>
                  <a:solidFill>
                    <a:srgbClr val="00FFFF"/>
                  </a:solidFill>
                </a:ln>
                <a:latin typeface="Kruti Dev 010" pitchFamily="2" charset="0"/>
                <a:ea typeface="+mn-ea"/>
                <a:cs typeface="+mn-cs"/>
              </a:endParaRPr>
            </a:p>
          </p:txBody>
        </p:sp>
        <p:sp>
          <p:nvSpPr>
            <p:cNvPr id="1177705" name="Text Box 105"/>
            <p:cNvSpPr txBox="1">
              <a:spLocks noChangeArrowheads="1"/>
            </p:cNvSpPr>
            <p:nvPr/>
          </p:nvSpPr>
          <p:spPr bwMode="auto">
            <a:xfrm>
              <a:off x="189" y="1276"/>
              <a:ext cx="2507" cy="1328"/>
            </a:xfrm>
            <a:prstGeom prst="rect">
              <a:avLst/>
            </a:prstGeom>
            <a:noFill/>
            <a:ln w="76200">
              <a:noFill/>
              <a:miter lim="800000"/>
              <a:headEnd/>
              <a:tailEnd/>
            </a:ln>
            <a:effectLst>
              <a:outerShdw blurRad="63500" dist="107763" dir="2700000" algn="ctr" rotWithShape="0">
                <a:schemeClr val="tx1">
                  <a:alpha val="74998"/>
                </a:schemeClr>
              </a:outerShdw>
            </a:effectLst>
          </p:spPr>
          <p:txBody>
            <a:bodyPr>
              <a:spAutoFit/>
            </a:bodyPr>
            <a:lstStyle/>
            <a:p>
              <a:pPr algn="ctr">
                <a:lnSpc>
                  <a:spcPct val="110000"/>
                </a:lnSpc>
                <a:spcBef>
                  <a:spcPct val="50000"/>
                </a:spcBef>
                <a:defRPr/>
              </a:pPr>
              <a:r>
                <a:rPr lang="en-US" altLang="en-US" sz="4000" b="1" dirty="0">
                  <a:ln>
                    <a:solidFill>
                      <a:srgbClr val="00FFFF"/>
                    </a:solidFill>
                  </a:ln>
                  <a:solidFill>
                    <a:srgbClr val="66FFFF"/>
                  </a:solidFill>
                  <a:latin typeface="Kruti Dev 010" pitchFamily="2" charset="0"/>
                  <a:ea typeface="ＭＳ Ｐゴシック" pitchFamily="-84" charset="-128"/>
                  <a:cs typeface="+mn-cs"/>
                </a:rPr>
                <a:t>^^v¸;wc** jktlh dky ds izkjaHk gksus ls igys fy[kk x;k</a:t>
              </a:r>
              <a:endParaRPr lang="en-US" sz="4000" b="1" dirty="0">
                <a:ln>
                  <a:solidFill>
                    <a:srgbClr val="00FFFF"/>
                  </a:solidFill>
                </a:ln>
                <a:solidFill>
                  <a:srgbClr val="66FFFF"/>
                </a:solidFill>
                <a:latin typeface="Kruti Dev 010" pitchFamily="2" charset="0"/>
                <a:ea typeface="ＭＳ Ｐゴシック" pitchFamily="-84" charset="-128"/>
                <a:cs typeface="+mn-cs"/>
              </a:endParaRPr>
            </a:p>
          </p:txBody>
        </p:sp>
      </p:grpSp>
      <p:pic>
        <p:nvPicPr>
          <p:cNvPr id="90181" name="Picture 53"/>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446588" y="204788"/>
            <a:ext cx="2095500" cy="1358900"/>
          </a:xfrm>
          <a:prstGeom prst="rect">
            <a:avLst/>
          </a:prstGeom>
          <a:noFill/>
          <a:ln w="76200">
            <a:solidFill>
              <a:srgbClr val="0000FF"/>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77697"/>
                                        </p:tgtEl>
                                        <p:attrNameLst>
                                          <p:attrName>style.visibility</p:attrName>
                                        </p:attrNameLst>
                                      </p:cBhvr>
                                      <p:to>
                                        <p:strVal val="visible"/>
                                      </p:to>
                                    </p:set>
                                    <p:animEffect transition="in" filter="fade">
                                      <p:cBhvr>
                                        <p:cTn id="7" dur="1000"/>
                                        <p:tgtEl>
                                          <p:spTgt spid="117769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77668"/>
                                        </p:tgtEl>
                                        <p:attrNameLst>
                                          <p:attrName>style.visibility</p:attrName>
                                        </p:attrNameLst>
                                      </p:cBhvr>
                                      <p:to>
                                        <p:strVal val="visible"/>
                                      </p:to>
                                    </p:set>
                                    <p:animEffect transition="in" filter="fade">
                                      <p:cBhvr>
                                        <p:cTn id="12" dur="1000"/>
                                        <p:tgtEl>
                                          <p:spTgt spid="1177668"/>
                                        </p:tgtEl>
                                      </p:cBhvr>
                                    </p:animEffect>
                                  </p:childTnLst>
                                </p:cTn>
                              </p:par>
                            </p:childTnLst>
                          </p:cTn>
                        </p:par>
                        <p:par>
                          <p:cTn id="13" fill="hold" nodeType="afterGroup">
                            <p:stCondLst>
                              <p:cond delay="1000"/>
                            </p:stCondLst>
                            <p:childTnLst>
                              <p:par>
                                <p:cTn id="14" presetID="10" presetClass="entr" presetSubtype="0"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nodeType="clickEffect">
                                  <p:stCondLst>
                                    <p:cond delay="0"/>
                                  </p:stCondLst>
                                  <p:childTnLst>
                                    <p:set>
                                      <p:cBhvr>
                                        <p:cTn id="20" dur="1" fill="hold">
                                          <p:stCondLst>
                                            <p:cond delay="0"/>
                                          </p:stCondLst>
                                        </p:cTn>
                                        <p:tgtEl>
                                          <p:spTgt spid="1177699"/>
                                        </p:tgtEl>
                                        <p:attrNameLst>
                                          <p:attrName>style.visibility</p:attrName>
                                        </p:attrNameLst>
                                      </p:cBhvr>
                                      <p:to>
                                        <p:strVal val="visible"/>
                                      </p:to>
                                    </p:set>
                                    <p:animEffect transition="in" filter="fade">
                                      <p:cBhvr>
                                        <p:cTn id="21" dur="1000"/>
                                        <p:tgtEl>
                                          <p:spTgt spid="1177699"/>
                                        </p:tgtEl>
                                      </p:cBhvr>
                                    </p:animEffect>
                                  </p:childTnLst>
                                </p:cTn>
                              </p:par>
                            </p:childTnLst>
                          </p:cTn>
                        </p:par>
                        <p:par>
                          <p:cTn id="22" fill="hold" nodeType="afterGroup">
                            <p:stCondLst>
                              <p:cond delay="1000"/>
                            </p:stCondLst>
                            <p:childTnLst>
                              <p:par>
                                <p:cTn id="23" presetID="22" presetClass="entr" presetSubtype="8" fill="hold" grpId="0" nodeType="afterEffect">
                                  <p:stCondLst>
                                    <p:cond delay="0"/>
                                  </p:stCondLst>
                                  <p:childTnLst>
                                    <p:set>
                                      <p:cBhvr>
                                        <p:cTn id="24" dur="1" fill="hold">
                                          <p:stCondLst>
                                            <p:cond delay="0"/>
                                          </p:stCondLst>
                                        </p:cTn>
                                        <p:tgtEl>
                                          <p:spTgt spid="1177698"/>
                                        </p:tgtEl>
                                        <p:attrNameLst>
                                          <p:attrName>style.visibility</p:attrName>
                                        </p:attrNameLst>
                                      </p:cBhvr>
                                      <p:to>
                                        <p:strVal val="visible"/>
                                      </p:to>
                                    </p:set>
                                    <p:animEffect transition="in" filter="wipe(left)">
                                      <p:cBhvr>
                                        <p:cTn id="25" dur="500"/>
                                        <p:tgtEl>
                                          <p:spTgt spid="1177698"/>
                                        </p:tgtEl>
                                      </p:cBhvr>
                                    </p:animEffect>
                                  </p:childTnLst>
                                </p:cTn>
                              </p:par>
                            </p:childTnLst>
                          </p:cTn>
                        </p:par>
                        <p:par>
                          <p:cTn id="26" fill="hold" nodeType="afterGroup">
                            <p:stCondLst>
                              <p:cond delay="1500"/>
                            </p:stCondLst>
                            <p:childTnLst>
                              <p:par>
                                <p:cTn id="27" presetID="10" presetClass="entr" presetSubtype="0" fill="hold" nodeType="afterEffect">
                                  <p:stCondLst>
                                    <p:cond delay="0"/>
                                  </p:stCondLst>
                                  <p:childTnLst>
                                    <p:set>
                                      <p:cBhvr>
                                        <p:cTn id="28" dur="1" fill="hold">
                                          <p:stCondLst>
                                            <p:cond delay="0"/>
                                          </p:stCondLst>
                                        </p:cTn>
                                        <p:tgtEl>
                                          <p:spTgt spid="1177616"/>
                                        </p:tgtEl>
                                        <p:attrNameLst>
                                          <p:attrName>style.visibility</p:attrName>
                                        </p:attrNameLst>
                                      </p:cBhvr>
                                      <p:to>
                                        <p:strVal val="visible"/>
                                      </p:to>
                                    </p:set>
                                    <p:animEffect transition="in" filter="fade">
                                      <p:cBhvr>
                                        <p:cTn id="29" dur="1000"/>
                                        <p:tgtEl>
                                          <p:spTgt spid="1177616"/>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nodeType="clickEffect">
                                  <p:stCondLst>
                                    <p:cond delay="0"/>
                                  </p:stCondLst>
                                  <p:childTnLst>
                                    <p:set>
                                      <p:cBhvr>
                                        <p:cTn id="33" dur="1" fill="hold">
                                          <p:stCondLst>
                                            <p:cond delay="0"/>
                                          </p:stCondLst>
                                        </p:cTn>
                                        <p:tgtEl>
                                          <p:spTgt spid="94"/>
                                        </p:tgtEl>
                                        <p:attrNameLst>
                                          <p:attrName>style.visibility</p:attrName>
                                        </p:attrNameLst>
                                      </p:cBhvr>
                                      <p:to>
                                        <p:strVal val="visible"/>
                                      </p:to>
                                    </p:set>
                                    <p:animEffect transition="in" filter="fade">
                                      <p:cBhvr>
                                        <p:cTn id="34" dur="2000"/>
                                        <p:tgtEl>
                                          <p:spTgt spid="94"/>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ntr" presetSubtype="0" fill="hold"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68" grpId="0" autoUpdateAnimBg="0"/>
      <p:bldP spid="1177697" grpId="0" animBg="1"/>
      <p:bldP spid="1177698"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Text Box 2"/>
          <p:cNvSpPr txBox="1">
            <a:spLocks noChangeArrowheads="1"/>
          </p:cNvSpPr>
          <p:nvPr/>
        </p:nvSpPr>
        <p:spPr bwMode="auto">
          <a:xfrm>
            <a:off x="9612313" y="7350125"/>
            <a:ext cx="282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2000">
                <a:latin typeface="Kruti Dev 010" charset="0"/>
              </a:rPr>
              <a:t> </a:t>
            </a:r>
          </a:p>
        </p:txBody>
      </p:sp>
      <p:pic>
        <p:nvPicPr>
          <p:cNvPr id="92162"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937125" y="450850"/>
            <a:ext cx="4721225" cy="676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63" name="Rectangle 4"/>
          <p:cNvSpPr>
            <a:spLocks noChangeArrowheads="1"/>
          </p:cNvSpPr>
          <p:nvPr/>
        </p:nvSpPr>
        <p:spPr bwMode="auto">
          <a:xfrm>
            <a:off x="4984750" y="333375"/>
            <a:ext cx="4692650" cy="6834188"/>
          </a:xfrm>
          <a:prstGeom prst="rect">
            <a:avLst/>
          </a:prstGeom>
          <a:solidFill>
            <a:schemeClr val="tx1">
              <a:alpha val="50195"/>
            </a:schemeClr>
          </a:solidFill>
          <a:ln w="12700">
            <a:solidFill>
              <a:schemeClr val="tx1"/>
            </a:solidFill>
            <a:miter lim="800000"/>
            <a:headEnd/>
            <a:tailEnd/>
          </a:ln>
        </p:spPr>
        <p:txBody>
          <a:bodyPr wrap="none" anchor="ctr"/>
          <a:lstStyle/>
          <a:p>
            <a:endParaRPr lang="en-US">
              <a:latin typeface="Kruti Dev 010" charset="0"/>
            </a:endParaRPr>
          </a:p>
        </p:txBody>
      </p:sp>
      <p:sp>
        <p:nvSpPr>
          <p:cNvPr id="92164" name="Rectangle 5"/>
          <p:cNvSpPr>
            <a:spLocks noChangeArrowheads="1"/>
          </p:cNvSpPr>
          <p:nvPr/>
        </p:nvSpPr>
        <p:spPr bwMode="auto">
          <a:xfrm>
            <a:off x="4997450" y="398463"/>
            <a:ext cx="4694238" cy="6850062"/>
          </a:xfrm>
          <a:prstGeom prst="rect">
            <a:avLst/>
          </a:prstGeom>
          <a:noFill/>
          <a:ln w="133350">
            <a:solidFill>
              <a:srgbClr val="1822CD"/>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Kruti Dev 010" charset="0"/>
            </a:endParaRPr>
          </a:p>
        </p:txBody>
      </p:sp>
      <p:sp>
        <p:nvSpPr>
          <p:cNvPr id="1179654" name="Line 6"/>
          <p:cNvSpPr>
            <a:spLocks noChangeShapeType="1"/>
          </p:cNvSpPr>
          <p:nvPr/>
        </p:nvSpPr>
        <p:spPr bwMode="auto">
          <a:xfrm>
            <a:off x="5500688" y="3235325"/>
            <a:ext cx="1241425"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1179655" name="Line 7"/>
          <p:cNvSpPr>
            <a:spLocks noChangeShapeType="1"/>
          </p:cNvSpPr>
          <p:nvPr/>
        </p:nvSpPr>
        <p:spPr bwMode="auto">
          <a:xfrm>
            <a:off x="7113588" y="3217863"/>
            <a:ext cx="2112962"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1179662" name="Line 14"/>
          <p:cNvSpPr>
            <a:spLocks noChangeShapeType="1"/>
          </p:cNvSpPr>
          <p:nvPr/>
        </p:nvSpPr>
        <p:spPr bwMode="auto">
          <a:xfrm>
            <a:off x="5508625" y="7004050"/>
            <a:ext cx="1241425"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1179663" name="Line 15"/>
          <p:cNvSpPr>
            <a:spLocks noChangeShapeType="1"/>
          </p:cNvSpPr>
          <p:nvPr/>
        </p:nvSpPr>
        <p:spPr bwMode="auto">
          <a:xfrm>
            <a:off x="7137400" y="6999288"/>
            <a:ext cx="2112963"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1179664" name="Rectangle 16"/>
          <p:cNvSpPr>
            <a:spLocks noChangeArrowheads="1"/>
          </p:cNvSpPr>
          <p:nvPr/>
        </p:nvSpPr>
        <p:spPr bwMode="auto">
          <a:xfrm>
            <a:off x="5473426" y="2626213"/>
            <a:ext cx="1319271" cy="766877"/>
          </a:xfrm>
          <a:prstGeom prst="rect">
            <a:avLst/>
          </a:prstGeom>
          <a:noFill/>
          <a:ln w="12700">
            <a:noFill/>
            <a:miter lim="800000"/>
            <a:headEnd/>
            <a:tailEnd/>
          </a:ln>
          <a:effectLst>
            <a:outerShdw blurRad="63500" dist="53882" dir="2700000" algn="ctr" rotWithShape="0">
              <a:schemeClr val="tx1">
                <a:alpha val="74998"/>
              </a:schemeClr>
            </a:outerShdw>
          </a:effectLst>
        </p:spPr>
        <p:txBody>
          <a:bodyPr wrap="none" lIns="90487" tIns="44450" rIns="90487" bIns="44450">
            <a:spAutoFit/>
          </a:bodyPr>
          <a:lstStyle/>
          <a:p>
            <a:pPr algn="l">
              <a:defRPr/>
            </a:pPr>
            <a:r>
              <a:rPr lang="en-US" sz="4400" b="1" dirty="0">
                <a:ln>
                  <a:solidFill>
                    <a:schemeClr val="bg1"/>
                  </a:solidFill>
                </a:ln>
                <a:solidFill>
                  <a:schemeClr val="bg1"/>
                </a:solidFill>
                <a:latin typeface="Kruti Dev 010" pitchFamily="2" charset="0"/>
                <a:ea typeface="+mn-ea"/>
                <a:cs typeface="+mn-cs"/>
              </a:rPr>
              <a:t>v¸;wc</a:t>
            </a:r>
          </a:p>
        </p:txBody>
      </p:sp>
      <p:sp>
        <p:nvSpPr>
          <p:cNvPr id="92170" name="Text Box 24"/>
          <p:cNvSpPr txBox="1">
            <a:spLocks noChangeArrowheads="1"/>
          </p:cNvSpPr>
          <p:nvPr/>
        </p:nvSpPr>
        <p:spPr bwMode="auto">
          <a:xfrm>
            <a:off x="4562475" y="7515225"/>
            <a:ext cx="1841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endParaRPr lang="en-US" sz="1000" b="1">
              <a:solidFill>
                <a:schemeClr val="tx2"/>
              </a:solidFill>
              <a:latin typeface="Kruti Dev 010" charset="0"/>
            </a:endParaRPr>
          </a:p>
        </p:txBody>
      </p:sp>
      <p:sp>
        <p:nvSpPr>
          <p:cNvPr id="1179676" name="Rectangle 28"/>
          <p:cNvSpPr>
            <a:spLocks noChangeArrowheads="1"/>
          </p:cNvSpPr>
          <p:nvPr/>
        </p:nvSpPr>
        <p:spPr bwMode="auto">
          <a:xfrm>
            <a:off x="6727825" y="641350"/>
            <a:ext cx="2706688" cy="625475"/>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3200" b="1" i="1" dirty="0">
                <a:solidFill>
                  <a:srgbClr val="66FFFF"/>
                </a:solidFill>
                <a:latin typeface="Kruti Dev 010" pitchFamily="2" charset="0"/>
              </a:rPr>
              <a:t> </a:t>
            </a:r>
            <a:endParaRPr lang="en-US" sz="1400" b="1" u="sng" dirty="0">
              <a:solidFill>
                <a:srgbClr val="66FFFF"/>
              </a:solidFill>
              <a:latin typeface="Kruti Dev 010" pitchFamily="2" charset="0"/>
            </a:endParaRPr>
          </a:p>
        </p:txBody>
      </p:sp>
      <p:sp>
        <p:nvSpPr>
          <p:cNvPr id="1179677" name="Text Box 29"/>
          <p:cNvSpPr txBox="1">
            <a:spLocks noChangeArrowheads="1"/>
          </p:cNvSpPr>
          <p:nvPr/>
        </p:nvSpPr>
        <p:spPr bwMode="auto">
          <a:xfrm>
            <a:off x="5283200" y="1871833"/>
            <a:ext cx="4111625" cy="830997"/>
          </a:xfrm>
          <a:prstGeom prst="rect">
            <a:avLst/>
          </a:prstGeom>
          <a:noFill/>
          <a:ln w="12700">
            <a:noFill/>
            <a:miter lim="800000"/>
            <a:headEnd/>
            <a:tailEnd/>
          </a:ln>
          <a:effectLst>
            <a:outerShdw blurRad="63500" dist="46662" dir="3284183" algn="ctr" rotWithShape="0">
              <a:schemeClr val="tx1">
                <a:alpha val="74998"/>
              </a:schemeClr>
            </a:outerShdw>
          </a:effectLst>
        </p:spPr>
        <p:txBody>
          <a:bodyPr>
            <a:spAutoFit/>
          </a:bodyPr>
          <a:lstStyle/>
          <a:p>
            <a:pPr algn="ctr">
              <a:spcBef>
                <a:spcPct val="50000"/>
              </a:spcBef>
              <a:defRPr/>
            </a:pPr>
            <a:r>
              <a:rPr lang="en-US" altLang="ja-JP" sz="4800" b="1" i="1" dirty="0">
                <a:ln>
                  <a:solidFill>
                    <a:srgbClr val="FFFF00"/>
                  </a:solidFill>
                </a:ln>
                <a:solidFill>
                  <a:srgbClr val="FFF819"/>
                </a:solidFill>
                <a:latin typeface="Kruti Dev 010" pitchFamily="2" charset="0"/>
                <a:ea typeface="ＭＳ Ｐゴシック" pitchFamily="-84" charset="-128"/>
                <a:cs typeface="+mn-cs"/>
              </a:rPr>
              <a:t>^^dfork**</a:t>
            </a:r>
            <a:endParaRPr lang="en-US" sz="4800" b="1" i="1" dirty="0">
              <a:ln>
                <a:solidFill>
                  <a:srgbClr val="FFFF00"/>
                </a:solidFill>
              </a:ln>
              <a:solidFill>
                <a:srgbClr val="FFF819"/>
              </a:solidFill>
              <a:latin typeface="Kruti Dev 010" pitchFamily="2" charset="0"/>
              <a:ea typeface="ＭＳ Ｐゴシック" pitchFamily="-84" charset="-128"/>
              <a:cs typeface="+mn-cs"/>
            </a:endParaRPr>
          </a:p>
        </p:txBody>
      </p:sp>
      <p:sp>
        <p:nvSpPr>
          <p:cNvPr id="92173" name="Text Box 31"/>
          <p:cNvSpPr txBox="1">
            <a:spLocks noChangeArrowheads="1"/>
          </p:cNvSpPr>
          <p:nvPr/>
        </p:nvSpPr>
        <p:spPr bwMode="auto">
          <a:xfrm>
            <a:off x="9015413" y="7348538"/>
            <a:ext cx="29368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latin typeface="Kruti Dev 010" charset="0"/>
              </a:rPr>
              <a:t>44</a:t>
            </a:r>
          </a:p>
        </p:txBody>
      </p:sp>
      <p:sp>
        <p:nvSpPr>
          <p:cNvPr id="1179680" name="Rectangle 32"/>
          <p:cNvSpPr>
            <a:spLocks noChangeArrowheads="1"/>
          </p:cNvSpPr>
          <p:nvPr/>
        </p:nvSpPr>
        <p:spPr bwMode="auto">
          <a:xfrm>
            <a:off x="6472238" y="555625"/>
            <a:ext cx="3101975" cy="558800"/>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2800" b="1" i="1" dirty="0">
                <a:solidFill>
                  <a:schemeClr val="bg1"/>
                </a:solidFill>
                <a:latin typeface="Kruti Dev 010" pitchFamily="2" charset="0"/>
              </a:rPr>
              <a:t> </a:t>
            </a:r>
            <a:endParaRPr lang="en-US" b="1" u="sng" dirty="0">
              <a:solidFill>
                <a:schemeClr val="bg1"/>
              </a:solidFill>
              <a:latin typeface="Kruti Dev 010" pitchFamily="2" charset="0"/>
            </a:endParaRPr>
          </a:p>
        </p:txBody>
      </p:sp>
      <p:sp>
        <p:nvSpPr>
          <p:cNvPr id="92175" name="Arc 35" descr="75%"/>
          <p:cNvSpPr>
            <a:spLocks/>
          </p:cNvSpPr>
          <p:nvPr/>
        </p:nvSpPr>
        <p:spPr bwMode="auto">
          <a:xfrm rot="-5466694">
            <a:off x="1031875" y="1385888"/>
            <a:ext cx="557213" cy="585787"/>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pattFill prst="pct75">
            <a:fgClr>
              <a:schemeClr val="tx1"/>
            </a:fgClr>
            <a:bgClr>
              <a:srgbClr val="FFFFFF"/>
            </a:bgClr>
          </a:pattFill>
          <a:ln>
            <a:noFill/>
          </a:ln>
          <a:extLst>
            <a:ext uri="{91240B29-F687-4f45-9708-019B960494DF}">
              <a14:hiddenLine xmlns:a14="http://schemas.microsoft.com/office/drawing/2010/main" w="57150">
                <a:solidFill>
                  <a:srgbClr val="000000"/>
                </a:solidFill>
                <a:round/>
                <a:headEnd/>
                <a:tailEnd/>
              </a14:hiddenLine>
            </a:ext>
          </a:extLst>
        </p:spPr>
        <p:txBody>
          <a:bodyPr vert="eaVert" wrap="none" anchor="ctr"/>
          <a:lstStyle/>
          <a:p>
            <a:endParaRPr lang="en-US"/>
          </a:p>
        </p:txBody>
      </p:sp>
      <p:sp>
        <p:nvSpPr>
          <p:cNvPr id="92176" name="Rectangle 36" descr="75%"/>
          <p:cNvSpPr>
            <a:spLocks noChangeArrowheads="1"/>
          </p:cNvSpPr>
          <p:nvPr/>
        </p:nvSpPr>
        <p:spPr bwMode="auto">
          <a:xfrm>
            <a:off x="1011238" y="1862138"/>
            <a:ext cx="542925" cy="4049712"/>
          </a:xfrm>
          <a:prstGeom prst="rect">
            <a:avLst/>
          </a:prstGeom>
          <a:pattFill prst="pct75">
            <a:fgClr>
              <a:schemeClr val="tx1"/>
            </a:fgClr>
            <a:bgClr>
              <a:schemeClr val="bg1"/>
            </a:bgClr>
          </a:patt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latin typeface="Kruti Dev 010" charset="0"/>
            </a:endParaRPr>
          </a:p>
        </p:txBody>
      </p:sp>
      <p:sp>
        <p:nvSpPr>
          <p:cNvPr id="92177" name="Rectangle 37" descr="75%"/>
          <p:cNvSpPr>
            <a:spLocks noChangeArrowheads="1"/>
          </p:cNvSpPr>
          <p:nvPr/>
        </p:nvSpPr>
        <p:spPr bwMode="auto">
          <a:xfrm>
            <a:off x="1008063" y="5811838"/>
            <a:ext cx="366712" cy="992187"/>
          </a:xfrm>
          <a:prstGeom prst="rect">
            <a:avLst/>
          </a:prstGeom>
          <a:pattFill prst="pct75">
            <a:fgClr>
              <a:schemeClr val="tx1"/>
            </a:fgClr>
            <a:bgClr>
              <a:schemeClr val="bg1"/>
            </a:bgClr>
          </a:patt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latin typeface="Kruti Dev 010" charset="0"/>
            </a:endParaRPr>
          </a:p>
        </p:txBody>
      </p:sp>
      <p:sp>
        <p:nvSpPr>
          <p:cNvPr id="92178" name="Line 38"/>
          <p:cNvSpPr>
            <a:spLocks noChangeShapeType="1"/>
          </p:cNvSpPr>
          <p:nvPr/>
        </p:nvSpPr>
        <p:spPr bwMode="auto">
          <a:xfrm flipH="1" flipV="1">
            <a:off x="3592513" y="1087438"/>
            <a:ext cx="0" cy="5340350"/>
          </a:xfrm>
          <a:prstGeom prst="line">
            <a:avLst/>
          </a:prstGeom>
          <a:noFill/>
          <a:ln w="762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79688" name="Rectangle 40"/>
          <p:cNvSpPr>
            <a:spLocks noChangeArrowheads="1"/>
          </p:cNvSpPr>
          <p:nvPr/>
        </p:nvSpPr>
        <p:spPr bwMode="auto">
          <a:xfrm>
            <a:off x="2419350" y="2065338"/>
            <a:ext cx="247650" cy="274637"/>
          </a:xfrm>
          <a:prstGeom prst="rect">
            <a:avLst/>
          </a:prstGeom>
          <a:noFill/>
          <a:ln w="12700">
            <a:noFill/>
            <a:miter lim="800000"/>
            <a:headEnd/>
            <a:tailEnd/>
          </a:ln>
          <a:effectLst>
            <a:outerShdw blurRad="63500" dist="17961" dir="2700000" algn="ctr" rotWithShape="0">
              <a:schemeClr val="tx1">
                <a:alpha val="74998"/>
              </a:schemeClr>
            </a:outerShdw>
          </a:effectLst>
        </p:spPr>
        <p:txBody>
          <a:bodyPr wrap="none" lIns="90487" tIns="44450" rIns="90487" bIns="44450">
            <a:spAutoFit/>
          </a:bodyPr>
          <a:lstStyle/>
          <a:p>
            <a:pPr algn="l">
              <a:defRPr/>
            </a:pPr>
            <a:r>
              <a:rPr lang="en-US" b="1" dirty="0">
                <a:solidFill>
                  <a:schemeClr val="hlink"/>
                </a:solidFill>
                <a:latin typeface="Kruti Dev 010" pitchFamily="2" charset="0"/>
                <a:ea typeface="+mn-ea"/>
                <a:cs typeface="+mn-cs"/>
              </a:rPr>
              <a:t> </a:t>
            </a:r>
          </a:p>
        </p:txBody>
      </p:sp>
      <p:sp>
        <p:nvSpPr>
          <p:cNvPr id="92180" name="Line 43"/>
          <p:cNvSpPr>
            <a:spLocks noChangeShapeType="1"/>
          </p:cNvSpPr>
          <p:nvPr/>
        </p:nvSpPr>
        <p:spPr bwMode="auto">
          <a:xfrm>
            <a:off x="1746250" y="1916113"/>
            <a:ext cx="750888"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2181" name="Line 44"/>
          <p:cNvSpPr>
            <a:spLocks noChangeShapeType="1"/>
          </p:cNvSpPr>
          <p:nvPr/>
        </p:nvSpPr>
        <p:spPr bwMode="auto">
          <a:xfrm>
            <a:off x="2740025" y="1916113"/>
            <a:ext cx="750888"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2182" name="Line 46"/>
          <p:cNvSpPr>
            <a:spLocks noChangeShapeType="1"/>
          </p:cNvSpPr>
          <p:nvPr/>
        </p:nvSpPr>
        <p:spPr bwMode="auto">
          <a:xfrm>
            <a:off x="1720850" y="6097588"/>
            <a:ext cx="776288"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2183" name="Line 47"/>
          <p:cNvSpPr>
            <a:spLocks noChangeShapeType="1"/>
          </p:cNvSpPr>
          <p:nvPr/>
        </p:nvSpPr>
        <p:spPr bwMode="auto">
          <a:xfrm>
            <a:off x="2740025" y="6097588"/>
            <a:ext cx="750888"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2184" name="Line 48"/>
          <p:cNvSpPr>
            <a:spLocks noChangeShapeType="1"/>
          </p:cNvSpPr>
          <p:nvPr/>
        </p:nvSpPr>
        <p:spPr bwMode="auto">
          <a:xfrm>
            <a:off x="2714625" y="4235450"/>
            <a:ext cx="776288"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2185" name="Line 49"/>
          <p:cNvSpPr>
            <a:spLocks noChangeShapeType="1"/>
          </p:cNvSpPr>
          <p:nvPr/>
        </p:nvSpPr>
        <p:spPr bwMode="auto">
          <a:xfrm>
            <a:off x="1746250" y="4235450"/>
            <a:ext cx="776288"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2186" name="Rectangle 50"/>
          <p:cNvSpPr>
            <a:spLocks noChangeArrowheads="1"/>
          </p:cNvSpPr>
          <p:nvPr/>
        </p:nvSpPr>
        <p:spPr bwMode="auto">
          <a:xfrm>
            <a:off x="1604963" y="1541463"/>
            <a:ext cx="3302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algn="l"/>
            <a:r>
              <a:rPr lang="en-US" sz="2400" b="1">
                <a:latin typeface="Kruti Dev 010" charset="0"/>
              </a:rPr>
              <a:t>„</a:t>
            </a:r>
          </a:p>
        </p:txBody>
      </p:sp>
      <p:sp>
        <p:nvSpPr>
          <p:cNvPr id="92187" name="Line 51"/>
          <p:cNvSpPr>
            <a:spLocks noChangeShapeType="1"/>
          </p:cNvSpPr>
          <p:nvPr/>
        </p:nvSpPr>
        <p:spPr bwMode="auto">
          <a:xfrm>
            <a:off x="2714625" y="3397250"/>
            <a:ext cx="776288"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2188" name="Line 52"/>
          <p:cNvSpPr>
            <a:spLocks noChangeShapeType="1"/>
          </p:cNvSpPr>
          <p:nvPr/>
        </p:nvSpPr>
        <p:spPr bwMode="auto">
          <a:xfrm>
            <a:off x="2714625" y="4235450"/>
            <a:ext cx="776288"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2189" name="Line 53"/>
          <p:cNvSpPr>
            <a:spLocks noChangeShapeType="1"/>
          </p:cNvSpPr>
          <p:nvPr/>
        </p:nvSpPr>
        <p:spPr bwMode="auto">
          <a:xfrm>
            <a:off x="1758950" y="4235450"/>
            <a:ext cx="776288"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2190" name="Line 54"/>
          <p:cNvSpPr>
            <a:spLocks noChangeShapeType="1"/>
          </p:cNvSpPr>
          <p:nvPr/>
        </p:nvSpPr>
        <p:spPr bwMode="auto">
          <a:xfrm>
            <a:off x="1720850" y="6097588"/>
            <a:ext cx="776288"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2191" name="Line 55"/>
          <p:cNvSpPr>
            <a:spLocks noChangeShapeType="1"/>
          </p:cNvSpPr>
          <p:nvPr/>
        </p:nvSpPr>
        <p:spPr bwMode="auto">
          <a:xfrm>
            <a:off x="2740025" y="6097588"/>
            <a:ext cx="750888"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2192" name="Line 56"/>
          <p:cNvSpPr>
            <a:spLocks noChangeShapeType="1"/>
          </p:cNvSpPr>
          <p:nvPr/>
        </p:nvSpPr>
        <p:spPr bwMode="auto">
          <a:xfrm>
            <a:off x="1758950" y="6097588"/>
            <a:ext cx="776288"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2193" name="Line 57"/>
          <p:cNvSpPr>
            <a:spLocks noChangeShapeType="1"/>
          </p:cNvSpPr>
          <p:nvPr/>
        </p:nvSpPr>
        <p:spPr bwMode="auto">
          <a:xfrm>
            <a:off x="2740025" y="6097588"/>
            <a:ext cx="750888"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2194" name="Line 58"/>
          <p:cNvSpPr>
            <a:spLocks noChangeShapeType="1"/>
          </p:cNvSpPr>
          <p:nvPr/>
        </p:nvSpPr>
        <p:spPr bwMode="auto">
          <a:xfrm>
            <a:off x="1755775" y="5126038"/>
            <a:ext cx="776288"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2195" name="Line 59"/>
          <p:cNvSpPr>
            <a:spLocks noChangeShapeType="1"/>
          </p:cNvSpPr>
          <p:nvPr/>
        </p:nvSpPr>
        <p:spPr bwMode="auto">
          <a:xfrm>
            <a:off x="2736850" y="5126038"/>
            <a:ext cx="750888"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2196" name="Line 66"/>
          <p:cNvSpPr>
            <a:spLocks noChangeShapeType="1"/>
          </p:cNvSpPr>
          <p:nvPr/>
        </p:nvSpPr>
        <p:spPr bwMode="auto">
          <a:xfrm>
            <a:off x="1758950" y="3397250"/>
            <a:ext cx="776288"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2197" name="Rectangle 68"/>
          <p:cNvSpPr>
            <a:spLocks noChangeArrowheads="1"/>
          </p:cNvSpPr>
          <p:nvPr/>
        </p:nvSpPr>
        <p:spPr bwMode="auto">
          <a:xfrm>
            <a:off x="1912938" y="1544638"/>
            <a:ext cx="801687"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algn="l"/>
            <a:r>
              <a:rPr lang="en-US" sz="2400" b="1">
                <a:latin typeface="Kruti Dev 010" charset="0"/>
              </a:rPr>
              <a:t>v¸;wc</a:t>
            </a:r>
          </a:p>
        </p:txBody>
      </p:sp>
      <p:sp>
        <p:nvSpPr>
          <p:cNvPr id="92198" name="Rectangle 69"/>
          <p:cNvSpPr>
            <a:spLocks noChangeArrowheads="1"/>
          </p:cNvSpPr>
          <p:nvPr/>
        </p:nvSpPr>
        <p:spPr bwMode="auto">
          <a:xfrm>
            <a:off x="1798638" y="5738813"/>
            <a:ext cx="182562"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algn="l"/>
            <a:endParaRPr lang="en-US" sz="2200" b="1">
              <a:latin typeface="Kruti Dev 010" charset="0"/>
            </a:endParaRPr>
          </a:p>
        </p:txBody>
      </p:sp>
      <p:sp>
        <p:nvSpPr>
          <p:cNvPr id="92199" name="Rectangle 70"/>
          <p:cNvSpPr>
            <a:spLocks noChangeArrowheads="1"/>
          </p:cNvSpPr>
          <p:nvPr/>
        </p:nvSpPr>
        <p:spPr bwMode="auto">
          <a:xfrm>
            <a:off x="1789113" y="4768850"/>
            <a:ext cx="182562"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algn="l"/>
            <a:endParaRPr lang="en-US" sz="2400" b="1">
              <a:latin typeface="Kruti Dev 010" charset="0"/>
            </a:endParaRPr>
          </a:p>
        </p:txBody>
      </p:sp>
      <p:sp>
        <p:nvSpPr>
          <p:cNvPr id="92200" name="Rectangle 71"/>
          <p:cNvSpPr>
            <a:spLocks noChangeArrowheads="1"/>
          </p:cNvSpPr>
          <p:nvPr/>
        </p:nvSpPr>
        <p:spPr bwMode="auto">
          <a:xfrm>
            <a:off x="1827213" y="3036888"/>
            <a:ext cx="182562"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algn="l"/>
            <a:endParaRPr lang="en-US" sz="2400" b="1">
              <a:latin typeface="Kruti Dev 010" charset="0"/>
            </a:endParaRPr>
          </a:p>
        </p:txBody>
      </p:sp>
      <p:grpSp>
        <p:nvGrpSpPr>
          <p:cNvPr id="92201" name="Group 72"/>
          <p:cNvGrpSpPr>
            <a:grpSpLocks/>
          </p:cNvGrpSpPr>
          <p:nvPr/>
        </p:nvGrpSpPr>
        <p:grpSpPr bwMode="auto">
          <a:xfrm>
            <a:off x="2624138" y="2978150"/>
            <a:ext cx="290512" cy="484188"/>
            <a:chOff x="1836" y="1501"/>
            <a:chExt cx="183" cy="305"/>
          </a:xfrm>
        </p:grpSpPr>
        <p:sp>
          <p:nvSpPr>
            <p:cNvPr id="92242" name="Rectangle 73"/>
            <p:cNvSpPr>
              <a:spLocks noChangeArrowheads="1"/>
            </p:cNvSpPr>
            <p:nvPr/>
          </p:nvSpPr>
          <p:spPr bwMode="auto">
            <a:xfrm>
              <a:off x="1904" y="1614"/>
              <a:ext cx="11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algn="l"/>
              <a:endParaRPr lang="en-US" sz="1400" b="1">
                <a:latin typeface="Kruti Dev 010" charset="0"/>
              </a:endParaRPr>
            </a:p>
          </p:txBody>
        </p:sp>
        <p:sp>
          <p:nvSpPr>
            <p:cNvPr id="92243" name="Rectangle 74"/>
            <p:cNvSpPr>
              <a:spLocks noChangeArrowheads="1"/>
            </p:cNvSpPr>
            <p:nvPr/>
          </p:nvSpPr>
          <p:spPr bwMode="auto">
            <a:xfrm>
              <a:off x="1836" y="1501"/>
              <a:ext cx="11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algn="l"/>
              <a:endParaRPr lang="en-US" sz="1400" b="1">
                <a:latin typeface="Kruti Dev 010" charset="0"/>
              </a:endParaRPr>
            </a:p>
          </p:txBody>
        </p:sp>
      </p:grpSp>
      <p:grpSp>
        <p:nvGrpSpPr>
          <p:cNvPr id="92202" name="Group 75"/>
          <p:cNvGrpSpPr>
            <a:grpSpLocks/>
          </p:cNvGrpSpPr>
          <p:nvPr/>
        </p:nvGrpSpPr>
        <p:grpSpPr bwMode="auto">
          <a:xfrm>
            <a:off x="2652713" y="3794125"/>
            <a:ext cx="201612" cy="477838"/>
            <a:chOff x="1844" y="2025"/>
            <a:chExt cx="127" cy="301"/>
          </a:xfrm>
        </p:grpSpPr>
        <p:sp>
          <p:nvSpPr>
            <p:cNvPr id="92240" name="Rectangle 76"/>
            <p:cNvSpPr>
              <a:spLocks noChangeArrowheads="1"/>
            </p:cNvSpPr>
            <p:nvPr/>
          </p:nvSpPr>
          <p:spPr bwMode="auto">
            <a:xfrm>
              <a:off x="1844" y="2134"/>
              <a:ext cx="11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algn="l"/>
              <a:endParaRPr lang="en-US" sz="1400" b="1">
                <a:latin typeface="Kruti Dev 010" charset="0"/>
              </a:endParaRPr>
            </a:p>
          </p:txBody>
        </p:sp>
        <p:sp>
          <p:nvSpPr>
            <p:cNvPr id="92241" name="Rectangle 77"/>
            <p:cNvSpPr>
              <a:spLocks noChangeArrowheads="1"/>
            </p:cNvSpPr>
            <p:nvPr/>
          </p:nvSpPr>
          <p:spPr bwMode="auto">
            <a:xfrm>
              <a:off x="1856" y="2025"/>
              <a:ext cx="11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algn="l"/>
              <a:endParaRPr lang="en-US" sz="1400" b="1">
                <a:latin typeface="Kruti Dev 010" charset="0"/>
              </a:endParaRPr>
            </a:p>
          </p:txBody>
        </p:sp>
      </p:grpSp>
      <p:sp>
        <p:nvSpPr>
          <p:cNvPr id="92203" name="Rectangle 78"/>
          <p:cNvSpPr>
            <a:spLocks noChangeArrowheads="1"/>
          </p:cNvSpPr>
          <p:nvPr/>
        </p:nvSpPr>
        <p:spPr bwMode="auto">
          <a:xfrm>
            <a:off x="1797050" y="3886200"/>
            <a:ext cx="182563"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algn="l"/>
            <a:endParaRPr lang="en-US" sz="2400" b="1">
              <a:latin typeface="Kruti Dev 010" charset="0"/>
            </a:endParaRPr>
          </a:p>
        </p:txBody>
      </p:sp>
      <p:grpSp>
        <p:nvGrpSpPr>
          <p:cNvPr id="92204" name="Group 79"/>
          <p:cNvGrpSpPr>
            <a:grpSpLocks/>
          </p:cNvGrpSpPr>
          <p:nvPr/>
        </p:nvGrpSpPr>
        <p:grpSpPr bwMode="auto">
          <a:xfrm>
            <a:off x="2649538" y="4721225"/>
            <a:ext cx="227012" cy="452438"/>
            <a:chOff x="1892" y="2617"/>
            <a:chExt cx="143" cy="285"/>
          </a:xfrm>
        </p:grpSpPr>
        <p:sp>
          <p:nvSpPr>
            <p:cNvPr id="92238" name="Rectangle 80"/>
            <p:cNvSpPr>
              <a:spLocks noChangeArrowheads="1"/>
            </p:cNvSpPr>
            <p:nvPr/>
          </p:nvSpPr>
          <p:spPr bwMode="auto">
            <a:xfrm>
              <a:off x="1920" y="2710"/>
              <a:ext cx="11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algn="l"/>
              <a:endParaRPr lang="en-US" sz="1400" b="1">
                <a:latin typeface="Kruti Dev 010" charset="0"/>
              </a:endParaRPr>
            </a:p>
          </p:txBody>
        </p:sp>
        <p:sp>
          <p:nvSpPr>
            <p:cNvPr id="92239" name="Rectangle 81"/>
            <p:cNvSpPr>
              <a:spLocks noChangeArrowheads="1"/>
            </p:cNvSpPr>
            <p:nvPr/>
          </p:nvSpPr>
          <p:spPr bwMode="auto">
            <a:xfrm>
              <a:off x="1892" y="2617"/>
              <a:ext cx="11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algn="l"/>
              <a:endParaRPr lang="en-US" sz="1400" b="1">
                <a:latin typeface="Kruti Dev 010" charset="0"/>
              </a:endParaRPr>
            </a:p>
          </p:txBody>
        </p:sp>
      </p:grpSp>
      <p:grpSp>
        <p:nvGrpSpPr>
          <p:cNvPr id="92205" name="Group 82"/>
          <p:cNvGrpSpPr>
            <a:grpSpLocks/>
          </p:cNvGrpSpPr>
          <p:nvPr/>
        </p:nvGrpSpPr>
        <p:grpSpPr bwMode="auto">
          <a:xfrm>
            <a:off x="2670175" y="5673725"/>
            <a:ext cx="263525" cy="441325"/>
            <a:chOff x="1845" y="3227"/>
            <a:chExt cx="166" cy="278"/>
          </a:xfrm>
        </p:grpSpPr>
        <p:sp>
          <p:nvSpPr>
            <p:cNvPr id="92236" name="Rectangle 83"/>
            <p:cNvSpPr>
              <a:spLocks noChangeArrowheads="1"/>
            </p:cNvSpPr>
            <p:nvPr/>
          </p:nvSpPr>
          <p:spPr bwMode="auto">
            <a:xfrm>
              <a:off x="1896" y="3227"/>
              <a:ext cx="11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algn="l"/>
              <a:endParaRPr lang="en-US" sz="1400" b="1">
                <a:latin typeface="Kruti Dev 010" charset="0"/>
              </a:endParaRPr>
            </a:p>
          </p:txBody>
        </p:sp>
        <p:sp>
          <p:nvSpPr>
            <p:cNvPr id="92237" name="Rectangle 84"/>
            <p:cNvSpPr>
              <a:spLocks noChangeArrowheads="1"/>
            </p:cNvSpPr>
            <p:nvPr/>
          </p:nvSpPr>
          <p:spPr bwMode="auto">
            <a:xfrm>
              <a:off x="1845" y="3313"/>
              <a:ext cx="11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algn="l"/>
              <a:endParaRPr lang="en-US" sz="1400" b="1">
                <a:latin typeface="Kruti Dev 010" charset="0"/>
              </a:endParaRPr>
            </a:p>
          </p:txBody>
        </p:sp>
      </p:grpSp>
      <p:sp>
        <p:nvSpPr>
          <p:cNvPr id="92206" name="Rectangle 88"/>
          <p:cNvSpPr>
            <a:spLocks noChangeArrowheads="1"/>
          </p:cNvSpPr>
          <p:nvPr/>
        </p:nvSpPr>
        <p:spPr bwMode="auto">
          <a:xfrm>
            <a:off x="1543050" y="3049588"/>
            <a:ext cx="339725"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algn="l"/>
            <a:r>
              <a:rPr lang="en-US" sz="2400" b="1">
                <a:latin typeface="Kruti Dev 010" charset="0"/>
              </a:rPr>
              <a:t>‰</a:t>
            </a:r>
          </a:p>
        </p:txBody>
      </p:sp>
      <p:sp>
        <p:nvSpPr>
          <p:cNvPr id="92207" name="Rectangle 89"/>
          <p:cNvSpPr>
            <a:spLocks noChangeArrowheads="1"/>
          </p:cNvSpPr>
          <p:nvPr/>
        </p:nvSpPr>
        <p:spPr bwMode="auto">
          <a:xfrm>
            <a:off x="1538288" y="3873500"/>
            <a:ext cx="339725"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algn="l"/>
            <a:r>
              <a:rPr lang="en-US" sz="2400" b="1">
                <a:latin typeface="Kruti Dev 010" charset="0"/>
              </a:rPr>
              <a:t>‰</a:t>
            </a:r>
          </a:p>
        </p:txBody>
      </p:sp>
      <p:sp>
        <p:nvSpPr>
          <p:cNvPr id="92208" name="Rectangle 90"/>
          <p:cNvSpPr>
            <a:spLocks noChangeArrowheads="1"/>
          </p:cNvSpPr>
          <p:nvPr/>
        </p:nvSpPr>
        <p:spPr bwMode="auto">
          <a:xfrm>
            <a:off x="1541463" y="4752975"/>
            <a:ext cx="339725"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algn="l"/>
            <a:r>
              <a:rPr lang="en-US" sz="2400" b="1">
                <a:latin typeface="Kruti Dev 010" charset="0"/>
              </a:rPr>
              <a:t>‰</a:t>
            </a:r>
          </a:p>
        </p:txBody>
      </p:sp>
      <p:sp>
        <p:nvSpPr>
          <p:cNvPr id="92209" name="Rectangle 91"/>
          <p:cNvSpPr>
            <a:spLocks noChangeArrowheads="1"/>
          </p:cNvSpPr>
          <p:nvPr/>
        </p:nvSpPr>
        <p:spPr bwMode="auto">
          <a:xfrm>
            <a:off x="1541463" y="5732463"/>
            <a:ext cx="339725"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algn="l"/>
            <a:r>
              <a:rPr lang="en-US" sz="2400" b="1">
                <a:latin typeface="Kruti Dev 010" charset="0"/>
              </a:rPr>
              <a:t>‰</a:t>
            </a:r>
          </a:p>
        </p:txBody>
      </p:sp>
      <p:sp>
        <p:nvSpPr>
          <p:cNvPr id="92210" name="Rectangle 92"/>
          <p:cNvSpPr>
            <a:spLocks noChangeArrowheads="1"/>
          </p:cNvSpPr>
          <p:nvPr/>
        </p:nvSpPr>
        <p:spPr bwMode="auto">
          <a:xfrm>
            <a:off x="1576388" y="1063625"/>
            <a:ext cx="2551112" cy="5322888"/>
          </a:xfrm>
          <a:prstGeom prst="rect">
            <a:avLst/>
          </a:prstGeom>
          <a:noFill/>
          <a:ln w="762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Kruti Dev 010" charset="0"/>
            </a:endParaRPr>
          </a:p>
        </p:txBody>
      </p:sp>
      <p:sp>
        <p:nvSpPr>
          <p:cNvPr id="92211" name="AutoShape 93"/>
          <p:cNvSpPr>
            <a:spLocks noChangeArrowheads="1"/>
          </p:cNvSpPr>
          <p:nvPr/>
        </p:nvSpPr>
        <p:spPr bwMode="auto">
          <a:xfrm rot="-5280000">
            <a:off x="289719" y="1269206"/>
            <a:ext cx="611188" cy="288925"/>
          </a:xfrm>
          <a:prstGeom prst="triangle">
            <a:avLst>
              <a:gd name="adj" fmla="val 49995"/>
            </a:avLst>
          </a:prstGeom>
          <a:solidFill>
            <a:schemeClr val="tx1"/>
          </a:solidFill>
          <a:ln w="12700">
            <a:solidFill>
              <a:schemeClr val="tx1"/>
            </a:solidFill>
            <a:miter lim="800000"/>
            <a:headEnd/>
            <a:tailEnd/>
          </a:ln>
        </p:spPr>
        <p:txBody>
          <a:bodyPr wrap="none" anchor="ctr"/>
          <a:lstStyle/>
          <a:p>
            <a:endParaRPr lang="en-US">
              <a:latin typeface="Kruti Dev 010" charset="0"/>
            </a:endParaRPr>
          </a:p>
        </p:txBody>
      </p:sp>
      <p:sp>
        <p:nvSpPr>
          <p:cNvPr id="92212" name="Rectangle 94" descr="Small grid"/>
          <p:cNvSpPr>
            <a:spLocks noChangeArrowheads="1"/>
          </p:cNvSpPr>
          <p:nvPr/>
        </p:nvSpPr>
        <p:spPr bwMode="auto">
          <a:xfrm>
            <a:off x="715963" y="1285875"/>
            <a:ext cx="1077912" cy="261938"/>
          </a:xfrm>
          <a:prstGeom prst="rect">
            <a:avLst/>
          </a:prstGeom>
          <a:pattFill prst="smGrid">
            <a:fgClr>
              <a:schemeClr val="tx1"/>
            </a:fgClr>
            <a:bgClr>
              <a:schemeClr val="bg1"/>
            </a:bgClr>
          </a:pattFill>
          <a:ln w="50800">
            <a:solidFill>
              <a:schemeClr val="tx1"/>
            </a:solidFill>
            <a:miter lim="800000"/>
            <a:headEnd/>
            <a:tailEnd/>
          </a:ln>
        </p:spPr>
        <p:txBody>
          <a:bodyPr wrap="none" anchor="ctr"/>
          <a:lstStyle/>
          <a:p>
            <a:endParaRPr lang="en-US">
              <a:latin typeface="Kruti Dev 010" charset="0"/>
            </a:endParaRPr>
          </a:p>
        </p:txBody>
      </p:sp>
      <p:sp>
        <p:nvSpPr>
          <p:cNvPr id="92213" name="Text Box 95"/>
          <p:cNvSpPr txBox="1">
            <a:spLocks noChangeArrowheads="1"/>
          </p:cNvSpPr>
          <p:nvPr/>
        </p:nvSpPr>
        <p:spPr bwMode="auto">
          <a:xfrm rot="-5400000">
            <a:off x="1567656" y="3458369"/>
            <a:ext cx="448151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2400" b="1">
                <a:latin typeface="Kruti Dev 010" charset="0"/>
              </a:rPr>
              <a:t>dfork ¼‡½</a:t>
            </a:r>
            <a:endParaRPr lang="en-US" sz="2400">
              <a:latin typeface="Kruti Dev 010" charset="0"/>
            </a:endParaRPr>
          </a:p>
        </p:txBody>
      </p:sp>
      <p:sp>
        <p:nvSpPr>
          <p:cNvPr id="1179748" name="AutoShape 100"/>
          <p:cNvSpPr>
            <a:spLocks noChangeArrowheads="1"/>
          </p:cNvSpPr>
          <p:nvPr/>
        </p:nvSpPr>
        <p:spPr bwMode="auto">
          <a:xfrm>
            <a:off x="1758950" y="1984375"/>
            <a:ext cx="1628775" cy="993775"/>
          </a:xfrm>
          <a:prstGeom prst="roundRect">
            <a:avLst>
              <a:gd name="adj" fmla="val 16667"/>
            </a:avLst>
          </a:prstGeom>
          <a:noFill/>
          <a:ln w="76200">
            <a:solidFill>
              <a:schemeClr val="hlink"/>
            </a:solidFill>
            <a:round/>
            <a:headEnd/>
            <a:tailEnd/>
          </a:ln>
          <a:effectLst>
            <a:outerShdw blurRad="63500" dist="46662" dir="2115817" algn="ctr" rotWithShape="0">
              <a:schemeClr val="tx1">
                <a:alpha val="74997"/>
              </a:schemeClr>
            </a:outerShdw>
          </a:effectLst>
          <a:extLst>
            <a:ext uri="{909E8E84-426E-40dd-AFC4-6F175D3DCCD1}">
              <a14:hiddenFill xmlns:a14="http://schemas.microsoft.com/office/drawing/2010/main">
                <a:solidFill>
                  <a:srgbClr val="FFFFFF"/>
                </a:solidFill>
              </a14:hiddenFill>
            </a:ext>
          </a:extLst>
        </p:spPr>
        <p:txBody>
          <a:bodyPr wrap="none" anchor="ctr"/>
          <a:lstStyle/>
          <a:p>
            <a:pPr>
              <a:defRPr/>
            </a:pPr>
            <a:endParaRPr lang="en-US" dirty="0">
              <a:latin typeface="Kruti Dev 010" pitchFamily="2" charset="0"/>
              <a:ea typeface="+mn-ea"/>
              <a:cs typeface="+mn-cs"/>
            </a:endParaRPr>
          </a:p>
        </p:txBody>
      </p:sp>
      <p:sp>
        <p:nvSpPr>
          <p:cNvPr id="1179750" name="Line 102"/>
          <p:cNvSpPr>
            <a:spLocks noChangeShapeType="1"/>
          </p:cNvSpPr>
          <p:nvPr/>
        </p:nvSpPr>
        <p:spPr bwMode="auto">
          <a:xfrm>
            <a:off x="3365500" y="2503488"/>
            <a:ext cx="1958975" cy="1600200"/>
          </a:xfrm>
          <a:prstGeom prst="line">
            <a:avLst/>
          </a:prstGeom>
          <a:noFill/>
          <a:ln w="76200">
            <a:solidFill>
              <a:schemeClr val="hlink"/>
            </a:solidFill>
            <a:prstDash val="sysDot"/>
            <a:round/>
            <a:headEnd/>
            <a:tailEnd/>
          </a:ln>
          <a:effectLst>
            <a:outerShdw blurRad="63500" dist="53882"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grpSp>
        <p:nvGrpSpPr>
          <p:cNvPr id="92216" name="Group 103"/>
          <p:cNvGrpSpPr>
            <a:grpSpLocks/>
          </p:cNvGrpSpPr>
          <p:nvPr/>
        </p:nvGrpSpPr>
        <p:grpSpPr bwMode="auto">
          <a:xfrm>
            <a:off x="1716088" y="1900238"/>
            <a:ext cx="1727200" cy="1700212"/>
            <a:chOff x="1081" y="1197"/>
            <a:chExt cx="1088" cy="1071"/>
          </a:xfrm>
        </p:grpSpPr>
        <p:sp>
          <p:nvSpPr>
            <p:cNvPr id="1179754" name="Rectangle 106"/>
            <p:cNvSpPr>
              <a:spLocks noChangeArrowheads="1"/>
            </p:cNvSpPr>
            <p:nvPr/>
          </p:nvSpPr>
          <p:spPr bwMode="auto">
            <a:xfrm>
              <a:off x="1081" y="1436"/>
              <a:ext cx="1088" cy="832"/>
            </a:xfrm>
            <a:prstGeom prst="rect">
              <a:avLst/>
            </a:prstGeom>
            <a:noFill/>
            <a:ln w="12700">
              <a:noFill/>
              <a:miter lim="800000"/>
              <a:headEnd/>
              <a:tailEnd/>
            </a:ln>
            <a:effectLst>
              <a:outerShdw blurRad="63500" dist="17961" dir="2700000" algn="ctr" rotWithShape="0">
                <a:schemeClr val="tx1">
                  <a:alpha val="74998"/>
                </a:schemeClr>
              </a:outerShdw>
            </a:effectLst>
          </p:spPr>
          <p:txBody>
            <a:bodyPr lIns="90487" tIns="44450" rIns="90487" bIns="44450">
              <a:spAutoFit/>
            </a:bodyPr>
            <a:lstStyle/>
            <a:p>
              <a:pPr algn="ctr">
                <a:defRPr/>
              </a:pPr>
              <a:r>
                <a:rPr lang="en-US" altLang="ja-JP" sz="2000" b="1" dirty="0">
                  <a:solidFill>
                    <a:schemeClr val="hlink"/>
                  </a:solidFill>
                  <a:latin typeface="Kruti Dev 010" pitchFamily="2" charset="0"/>
                  <a:ea typeface="ＭＳ Ｐゴシック" pitchFamily="-84" charset="-128"/>
                  <a:cs typeface="+mn-cs"/>
                </a:rPr>
                <a:t>dkO;kRed jpk x;k</a:t>
              </a:r>
            </a:p>
            <a:p>
              <a:pPr algn="ctr">
                <a:defRPr/>
              </a:pPr>
              <a:r>
                <a:rPr lang="en-US" sz="2000" b="1" dirty="0">
                  <a:solidFill>
                    <a:schemeClr val="hlink"/>
                  </a:solidFill>
                  <a:latin typeface="Kruti Dev 010" pitchFamily="2" charset="0"/>
                  <a:ea typeface="ＭＳ Ｐゴシック" pitchFamily="-84" charset="-128"/>
                  <a:cs typeface="+mn-cs"/>
                </a:rPr>
                <a:t>jktlh </a:t>
              </a:r>
              <a:r>
                <a:rPr lang="en-US" sz="2000" b="1" dirty="0" err="1">
                  <a:solidFill>
                    <a:schemeClr val="hlink"/>
                  </a:solidFill>
                  <a:latin typeface="Kruti Dev 010" pitchFamily="2" charset="0"/>
                  <a:ea typeface="ＭＳ Ｐゴシック" pitchFamily="-84" charset="-128"/>
                  <a:cs typeface="+mn-cs"/>
                </a:rPr>
                <a:t>dky</a:t>
              </a:r>
              <a:r>
                <a:rPr lang="en-US" sz="2000" b="1" dirty="0">
                  <a:solidFill>
                    <a:schemeClr val="hlink"/>
                  </a:solidFill>
                  <a:latin typeface="Kruti Dev 010" pitchFamily="2" charset="0"/>
                  <a:ea typeface="ＭＳ Ｐゴシック" pitchFamily="-84" charset="-128"/>
                  <a:cs typeface="+mn-cs"/>
                </a:rPr>
                <a:t> ds </a:t>
              </a:r>
              <a:r>
                <a:rPr lang="en-US" sz="2000" b="1" dirty="0" err="1">
                  <a:solidFill>
                    <a:schemeClr val="hlink"/>
                  </a:solidFill>
                  <a:latin typeface="Kruti Dev 010" pitchFamily="2" charset="0"/>
                  <a:ea typeface="ＭＳ Ｐゴシック" pitchFamily="-84" charset="-128"/>
                  <a:cs typeface="+mn-cs"/>
                </a:rPr>
                <a:t>iwoZ</a:t>
              </a:r>
              <a:endParaRPr lang="en-US" sz="2000" b="1" dirty="0">
                <a:solidFill>
                  <a:schemeClr val="hlink"/>
                </a:solidFill>
                <a:latin typeface="Kruti Dev 010" pitchFamily="2" charset="0"/>
                <a:ea typeface="ＭＳ Ｐゴシック" pitchFamily="-84" charset="-128"/>
                <a:cs typeface="+mn-cs"/>
              </a:endParaRPr>
            </a:p>
          </p:txBody>
        </p:sp>
        <p:sp>
          <p:nvSpPr>
            <p:cNvPr id="1179757" name="Rectangle 109"/>
            <p:cNvSpPr>
              <a:spLocks noChangeArrowheads="1"/>
            </p:cNvSpPr>
            <p:nvPr/>
          </p:nvSpPr>
          <p:spPr bwMode="auto">
            <a:xfrm>
              <a:off x="1224" y="1197"/>
              <a:ext cx="353" cy="289"/>
            </a:xfrm>
            <a:prstGeom prst="rect">
              <a:avLst/>
            </a:prstGeom>
            <a:noFill/>
            <a:ln w="12700">
              <a:noFill/>
              <a:miter lim="800000"/>
              <a:headEnd/>
              <a:tailEnd/>
            </a:ln>
            <a:effectLst>
              <a:outerShdw blurRad="63500" dist="17961" dir="2700000" algn="ctr" rotWithShape="0">
                <a:schemeClr val="tx1">
                  <a:alpha val="74998"/>
                </a:schemeClr>
              </a:outerShdw>
            </a:effectLst>
          </p:spPr>
          <p:txBody>
            <a:bodyPr wrap="none" lIns="90487" tIns="44450" rIns="90487" bIns="44450">
              <a:spAutoFit/>
            </a:bodyPr>
            <a:lstStyle/>
            <a:p>
              <a:pPr algn="l">
                <a:defRPr/>
              </a:pPr>
              <a:r>
                <a:rPr lang="en-US" sz="2400" b="1" dirty="0">
                  <a:solidFill>
                    <a:schemeClr val="hlink"/>
                  </a:solidFill>
                  <a:latin typeface="Kruti Dev 010" pitchFamily="2" charset="0"/>
                  <a:ea typeface="+mn-ea"/>
                  <a:cs typeface="+mn-cs"/>
                </a:rPr>
                <a:t>iw.kZ</a:t>
              </a:r>
            </a:p>
          </p:txBody>
        </p:sp>
      </p:grpSp>
      <p:sp>
        <p:nvSpPr>
          <p:cNvPr id="1179762" name="Line 114"/>
          <p:cNvSpPr>
            <a:spLocks noChangeShapeType="1"/>
          </p:cNvSpPr>
          <p:nvPr/>
        </p:nvSpPr>
        <p:spPr bwMode="auto">
          <a:xfrm>
            <a:off x="5672138" y="4092575"/>
            <a:ext cx="1241425"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1179763" name="Line 115"/>
          <p:cNvSpPr>
            <a:spLocks noChangeShapeType="1"/>
          </p:cNvSpPr>
          <p:nvPr/>
        </p:nvSpPr>
        <p:spPr bwMode="auto">
          <a:xfrm>
            <a:off x="7300913" y="4092575"/>
            <a:ext cx="2112962"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1179764" name="Line 116"/>
          <p:cNvSpPr>
            <a:spLocks noChangeShapeType="1"/>
          </p:cNvSpPr>
          <p:nvPr/>
        </p:nvSpPr>
        <p:spPr bwMode="auto">
          <a:xfrm>
            <a:off x="5661025" y="5129213"/>
            <a:ext cx="1241425"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1179765" name="Line 117"/>
          <p:cNvSpPr>
            <a:spLocks noChangeShapeType="1"/>
          </p:cNvSpPr>
          <p:nvPr/>
        </p:nvSpPr>
        <p:spPr bwMode="auto">
          <a:xfrm>
            <a:off x="7289800" y="5129213"/>
            <a:ext cx="2112963"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1179766" name="Line 118"/>
          <p:cNvSpPr>
            <a:spLocks noChangeShapeType="1"/>
          </p:cNvSpPr>
          <p:nvPr/>
        </p:nvSpPr>
        <p:spPr bwMode="auto">
          <a:xfrm>
            <a:off x="5656263" y="6138863"/>
            <a:ext cx="1241425"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1179767" name="Line 119"/>
          <p:cNvSpPr>
            <a:spLocks noChangeShapeType="1"/>
          </p:cNvSpPr>
          <p:nvPr/>
        </p:nvSpPr>
        <p:spPr bwMode="auto">
          <a:xfrm>
            <a:off x="7285038" y="6138863"/>
            <a:ext cx="2112962"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grpSp>
        <p:nvGrpSpPr>
          <p:cNvPr id="92223" name="Group 120"/>
          <p:cNvGrpSpPr>
            <a:grpSpLocks/>
          </p:cNvGrpSpPr>
          <p:nvPr/>
        </p:nvGrpSpPr>
        <p:grpSpPr bwMode="auto">
          <a:xfrm>
            <a:off x="5176838" y="4014788"/>
            <a:ext cx="4613275" cy="2468562"/>
            <a:chOff x="192" y="2800"/>
            <a:chExt cx="2906" cy="1555"/>
          </a:xfrm>
        </p:grpSpPr>
        <p:sp>
          <p:nvSpPr>
            <p:cNvPr id="1179769" name="AutoShape 121"/>
            <p:cNvSpPr>
              <a:spLocks noChangeArrowheads="1"/>
            </p:cNvSpPr>
            <p:nvPr/>
          </p:nvSpPr>
          <p:spPr bwMode="auto">
            <a:xfrm>
              <a:off x="361" y="2800"/>
              <a:ext cx="2548" cy="1491"/>
            </a:xfrm>
            <a:prstGeom prst="roundRect">
              <a:avLst>
                <a:gd name="adj" fmla="val 16667"/>
              </a:avLst>
            </a:prstGeom>
            <a:gradFill rotWithShape="0">
              <a:gsLst>
                <a:gs pos="0">
                  <a:srgbClr val="1822CD">
                    <a:gamma/>
                    <a:shade val="0"/>
                    <a:invGamma/>
                  </a:srgbClr>
                </a:gs>
                <a:gs pos="50000">
                  <a:srgbClr val="1822CD"/>
                </a:gs>
                <a:gs pos="100000">
                  <a:srgbClr val="1822CD">
                    <a:gamma/>
                    <a:shade val="0"/>
                    <a:invGamma/>
                  </a:srgbClr>
                </a:gs>
              </a:gsLst>
              <a:lin ang="5400000" scaled="1"/>
            </a:gradFill>
            <a:ln w="76200">
              <a:solidFill>
                <a:schemeClr val="bg1"/>
              </a:solidFill>
              <a:round/>
              <a:headEnd/>
              <a:tailEnd/>
            </a:ln>
            <a:effectLst>
              <a:outerShdw blurRad="63500" dist="63500" dir="3187806"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1179770" name="Text Box 122"/>
            <p:cNvSpPr txBox="1">
              <a:spLocks noChangeArrowheads="1"/>
            </p:cNvSpPr>
            <p:nvPr/>
          </p:nvSpPr>
          <p:spPr bwMode="auto">
            <a:xfrm>
              <a:off x="192" y="2823"/>
              <a:ext cx="2906" cy="1532"/>
            </a:xfrm>
            <a:prstGeom prst="rect">
              <a:avLst/>
            </a:prstGeom>
            <a:noFill/>
            <a:ln w="76200">
              <a:noFill/>
              <a:miter lim="800000"/>
              <a:headEnd/>
              <a:tailEnd/>
            </a:ln>
            <a:effectLst>
              <a:outerShdw blurRad="63500" dist="107763" dir="2700000" algn="ctr" rotWithShape="0">
                <a:schemeClr val="tx1">
                  <a:alpha val="74998"/>
                </a:schemeClr>
              </a:outerShdw>
            </a:effectLst>
          </p:spPr>
          <p:txBody>
            <a:bodyPr>
              <a:spAutoFit/>
            </a:bodyPr>
            <a:lstStyle/>
            <a:p>
              <a:pPr algn="ctr">
                <a:lnSpc>
                  <a:spcPct val="70000"/>
                </a:lnSpc>
                <a:spcBef>
                  <a:spcPct val="50000"/>
                </a:spcBef>
                <a:defRPr/>
              </a:pPr>
              <a:r>
                <a:rPr lang="en-US" sz="4000" b="1" dirty="0">
                  <a:ln>
                    <a:solidFill>
                      <a:srgbClr val="00FFFF"/>
                    </a:solidFill>
                  </a:ln>
                  <a:solidFill>
                    <a:srgbClr val="66FFFF"/>
                  </a:solidFill>
                  <a:latin typeface="Kruti Dev 010" pitchFamily="2" charset="0"/>
                  <a:ea typeface="ＭＳ Ｐゴシック" pitchFamily="-84" charset="-128"/>
                  <a:cs typeface="+mn-cs"/>
                </a:rPr>
                <a:t>dqN ^^dkO;kRed iqLrdsa**</a:t>
              </a:r>
            </a:p>
            <a:p>
              <a:pPr algn="ctr">
                <a:lnSpc>
                  <a:spcPct val="70000"/>
                </a:lnSpc>
                <a:spcBef>
                  <a:spcPct val="50000"/>
                </a:spcBef>
                <a:defRPr/>
              </a:pPr>
              <a:r>
                <a:rPr lang="en-US" sz="4000" b="1" dirty="0">
                  <a:ln>
                    <a:solidFill>
                      <a:srgbClr val="00FFFF"/>
                    </a:solidFill>
                  </a:ln>
                  <a:solidFill>
                    <a:srgbClr val="66FFFF"/>
                  </a:solidFill>
                  <a:latin typeface="Kruti Dev 010" pitchFamily="2" charset="0"/>
                  <a:ea typeface="ＭＳ Ｐゴシック" pitchFamily="-84" charset="-128"/>
                  <a:cs typeface="+mn-cs"/>
                </a:rPr>
                <a:t>^^jktlh dky**</a:t>
              </a:r>
            </a:p>
            <a:p>
              <a:pPr algn="ctr">
                <a:lnSpc>
                  <a:spcPct val="70000"/>
                </a:lnSpc>
                <a:spcBef>
                  <a:spcPct val="50000"/>
                </a:spcBef>
                <a:defRPr/>
              </a:pPr>
              <a:r>
                <a:rPr lang="en-US" sz="4000" b="1" dirty="0">
                  <a:ln>
                    <a:solidFill>
                      <a:srgbClr val="00FFFF"/>
                    </a:solidFill>
                  </a:ln>
                  <a:solidFill>
                    <a:srgbClr val="66FFFF"/>
                  </a:solidFill>
                  <a:latin typeface="Kruti Dev 010" pitchFamily="2" charset="0"/>
                  <a:ea typeface="ＭＳ Ｐゴシック" pitchFamily="-84" charset="-128"/>
                  <a:cs typeface="+mn-cs"/>
                </a:rPr>
                <a:t>ds e/; Hkh fy[kh xbZ</a:t>
              </a:r>
            </a:p>
          </p:txBody>
        </p:sp>
      </p:grpSp>
      <p:sp>
        <p:nvSpPr>
          <p:cNvPr id="1179771" name="AutoShape 123"/>
          <p:cNvSpPr>
            <a:spLocks noChangeArrowheads="1"/>
          </p:cNvSpPr>
          <p:nvPr/>
        </p:nvSpPr>
        <p:spPr bwMode="auto">
          <a:xfrm>
            <a:off x="5281613" y="3833813"/>
            <a:ext cx="4386262" cy="2700337"/>
          </a:xfrm>
          <a:prstGeom prst="roundRect">
            <a:avLst>
              <a:gd name="adj" fmla="val 16667"/>
            </a:avLst>
          </a:prstGeom>
          <a:noFill/>
          <a:ln w="76200">
            <a:solidFill>
              <a:schemeClr val="hlink"/>
            </a:solidFill>
            <a:round/>
            <a:headEnd/>
            <a:tailEnd/>
          </a:ln>
          <a:effectLst>
            <a:outerShdw blurRad="63500" dist="63500" dir="2212194"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grpSp>
        <p:nvGrpSpPr>
          <p:cNvPr id="8" name="Group 85"/>
          <p:cNvGrpSpPr>
            <a:grpSpLocks/>
          </p:cNvGrpSpPr>
          <p:nvPr/>
        </p:nvGrpSpPr>
        <p:grpSpPr bwMode="auto">
          <a:xfrm>
            <a:off x="2455863" y="1473200"/>
            <a:ext cx="846137" cy="533400"/>
            <a:chOff x="1952" y="554"/>
            <a:chExt cx="533" cy="336"/>
          </a:xfrm>
        </p:grpSpPr>
        <p:sp>
          <p:nvSpPr>
            <p:cNvPr id="1177686" name="Rectangle 86"/>
            <p:cNvSpPr>
              <a:spLocks noChangeArrowheads="1"/>
            </p:cNvSpPr>
            <p:nvPr/>
          </p:nvSpPr>
          <p:spPr bwMode="auto">
            <a:xfrm>
              <a:off x="1952" y="554"/>
              <a:ext cx="115" cy="192"/>
            </a:xfrm>
            <a:prstGeom prst="rect">
              <a:avLst/>
            </a:prstGeom>
            <a:noFill/>
            <a:ln w="12700">
              <a:noFill/>
              <a:miter lim="800000"/>
              <a:headEnd/>
              <a:tailEnd/>
            </a:ln>
            <a:effectLst>
              <a:outerShdw blurRad="63500" dist="12700" dir="5400000" algn="ctr" rotWithShape="0">
                <a:schemeClr val="tx1">
                  <a:alpha val="74998"/>
                </a:schemeClr>
              </a:outerShdw>
            </a:effectLst>
          </p:spPr>
          <p:txBody>
            <a:bodyPr wrap="none" lIns="90487" tIns="44450" rIns="90487" bIns="44450">
              <a:spAutoFit/>
            </a:bodyPr>
            <a:lstStyle/>
            <a:p>
              <a:pPr algn="l">
                <a:defRPr/>
              </a:pPr>
              <a:endParaRPr lang="en-US" sz="1400" b="1" dirty="0">
                <a:solidFill>
                  <a:schemeClr val="hlink"/>
                </a:solidFill>
                <a:latin typeface="Kruti Dev 010" pitchFamily="2" charset="0"/>
                <a:ea typeface="+mn-ea"/>
                <a:cs typeface="+mn-cs"/>
              </a:endParaRPr>
            </a:p>
          </p:txBody>
        </p:sp>
        <p:sp>
          <p:nvSpPr>
            <p:cNvPr id="1177687" name="Rectangle 87"/>
            <p:cNvSpPr>
              <a:spLocks noChangeArrowheads="1"/>
            </p:cNvSpPr>
            <p:nvPr/>
          </p:nvSpPr>
          <p:spPr bwMode="auto">
            <a:xfrm>
              <a:off x="2058" y="678"/>
              <a:ext cx="427" cy="212"/>
            </a:xfrm>
            <a:prstGeom prst="rect">
              <a:avLst/>
            </a:prstGeom>
            <a:noFill/>
            <a:ln w="12700">
              <a:noFill/>
              <a:miter lim="800000"/>
              <a:headEnd/>
              <a:tailEnd/>
            </a:ln>
            <a:effectLst>
              <a:outerShdw blurRad="63500" dist="12700" dir="5400000" algn="ctr" rotWithShape="0">
                <a:schemeClr val="tx1">
                  <a:alpha val="74998"/>
                </a:schemeClr>
              </a:outerShdw>
            </a:effectLst>
          </p:spPr>
          <p:txBody>
            <a:bodyPr wrap="none" lIns="90487" tIns="44450" rIns="90487" bIns="44450">
              <a:spAutoFit/>
            </a:bodyPr>
            <a:lstStyle/>
            <a:p>
              <a:pPr algn="l">
                <a:defRPr/>
              </a:pPr>
              <a:r>
                <a:rPr lang="en-US" sz="1600" b="1" dirty="0">
                  <a:solidFill>
                    <a:schemeClr val="hlink"/>
                  </a:solidFill>
                  <a:latin typeface="Kruti Dev 010" pitchFamily="2" charset="0"/>
                  <a:ea typeface="+mn-ea"/>
                  <a:cs typeface="+mn-cs"/>
                </a:rPr>
                <a:t>vczkge</a:t>
              </a:r>
            </a:p>
          </p:txBody>
        </p:sp>
      </p:grpSp>
      <p:sp>
        <p:nvSpPr>
          <p:cNvPr id="89" name="Rectangle 25"/>
          <p:cNvSpPr>
            <a:spLocks noChangeArrowheads="1"/>
          </p:cNvSpPr>
          <p:nvPr/>
        </p:nvSpPr>
        <p:spPr bwMode="auto">
          <a:xfrm>
            <a:off x="7952645" y="2457834"/>
            <a:ext cx="784189" cy="400110"/>
          </a:xfrm>
          <a:prstGeom prst="rect">
            <a:avLst/>
          </a:prstGeom>
          <a:noFill/>
          <a:ln w="12700">
            <a:noFill/>
            <a:miter lim="800000"/>
            <a:headEnd/>
            <a:tailEnd/>
          </a:ln>
          <a:effectLst>
            <a:outerShdw blurRad="63500" dist="53882" dir="2700000" algn="ctr" rotWithShape="0">
              <a:schemeClr val="tx1">
                <a:alpha val="74998"/>
              </a:schemeClr>
            </a:outerShdw>
          </a:effectLst>
        </p:spPr>
        <p:txBody>
          <a:bodyPr wrap="none">
            <a:spAutoFit/>
          </a:bodyPr>
          <a:lstStyle/>
          <a:p>
            <a:pPr>
              <a:defRPr/>
            </a:pPr>
            <a:r>
              <a:rPr lang="en-US" sz="2000" b="1" dirty="0">
                <a:ln>
                  <a:solidFill>
                    <a:schemeClr val="bg1"/>
                  </a:solidFill>
                </a:ln>
                <a:solidFill>
                  <a:schemeClr val="bg1"/>
                </a:solidFill>
                <a:latin typeface="Kruti Dev 010" pitchFamily="2" charset="0"/>
                <a:ea typeface="+mn-ea"/>
                <a:cs typeface="+mn-cs"/>
              </a:rPr>
              <a:t>yxHkx</a:t>
            </a:r>
          </a:p>
        </p:txBody>
      </p:sp>
      <p:sp>
        <p:nvSpPr>
          <p:cNvPr id="90" name="Rectangle 30"/>
          <p:cNvSpPr>
            <a:spLocks noChangeArrowheads="1"/>
          </p:cNvSpPr>
          <p:nvPr/>
        </p:nvSpPr>
        <p:spPr bwMode="auto">
          <a:xfrm>
            <a:off x="7101706" y="2349163"/>
            <a:ext cx="2228850" cy="954620"/>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80000"/>
              </a:lnSpc>
              <a:defRPr/>
            </a:pPr>
            <a:endParaRPr lang="en-US" sz="3200" b="1" dirty="0">
              <a:ln>
                <a:solidFill>
                  <a:schemeClr val="bg1"/>
                </a:solidFill>
              </a:ln>
              <a:solidFill>
                <a:schemeClr val="bg1"/>
              </a:solidFill>
              <a:latin typeface="Kruti Dev 010" pitchFamily="2" charset="0"/>
              <a:ea typeface="+mn-ea"/>
              <a:cs typeface="+mn-cs"/>
            </a:endParaRPr>
          </a:p>
          <a:p>
            <a:pPr algn="ctr">
              <a:lnSpc>
                <a:spcPct val="80000"/>
              </a:lnSpc>
              <a:defRPr/>
            </a:pPr>
            <a:r>
              <a:rPr lang="en-US" sz="3600" b="1" dirty="0">
                <a:ln>
                  <a:solidFill>
                    <a:schemeClr val="bg1"/>
                  </a:solidFill>
                </a:ln>
                <a:solidFill>
                  <a:schemeClr val="bg1"/>
                </a:solidFill>
                <a:latin typeface="Kruti Dev 010" pitchFamily="2" charset="0"/>
                <a:ea typeface="+mn-ea"/>
                <a:cs typeface="+mn-cs"/>
              </a:rPr>
              <a:t>vczkge</a:t>
            </a:r>
          </a:p>
        </p:txBody>
      </p:sp>
      <p:sp>
        <p:nvSpPr>
          <p:cNvPr id="91" name="Rectangle 291"/>
          <p:cNvSpPr>
            <a:spLocks noChangeArrowheads="1"/>
          </p:cNvSpPr>
          <p:nvPr/>
        </p:nvSpPr>
        <p:spPr bwMode="auto">
          <a:xfrm>
            <a:off x="6430963" y="331944"/>
            <a:ext cx="3282950" cy="1695721"/>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3200" b="1" i="1" dirty="0">
                <a:ln>
                  <a:solidFill>
                    <a:schemeClr val="bg1"/>
                  </a:solidFill>
                </a:ln>
                <a:solidFill>
                  <a:schemeClr val="bg1"/>
                </a:solidFill>
                <a:latin typeface="Kruti Dev 010" pitchFamily="2" charset="0"/>
              </a:rPr>
              <a:t>iqjkus fu;e dh iqLrdsa fu;ksftr djuk</a:t>
            </a:r>
            <a:endParaRPr lang="en-US" sz="3200" b="1" u="sng" dirty="0">
              <a:ln>
                <a:solidFill>
                  <a:schemeClr val="bg1"/>
                </a:solidFill>
              </a:ln>
              <a:solidFill>
                <a:schemeClr val="bg1"/>
              </a:solidFill>
              <a:latin typeface="Kruti Dev 010" pitchFamily="2" charset="0"/>
            </a:endParaRPr>
          </a:p>
        </p:txBody>
      </p:sp>
      <p:pic>
        <p:nvPicPr>
          <p:cNvPr id="92229" name="Picture 53"/>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446588" y="204788"/>
            <a:ext cx="2095500" cy="1358900"/>
          </a:xfrm>
          <a:prstGeom prst="rect">
            <a:avLst/>
          </a:prstGeom>
          <a:noFill/>
          <a:ln w="76200">
            <a:solidFill>
              <a:srgbClr val="0000FF"/>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79748"/>
                                        </p:tgtEl>
                                        <p:attrNameLst>
                                          <p:attrName>style.visibility</p:attrName>
                                        </p:attrNameLst>
                                      </p:cBhvr>
                                      <p:to>
                                        <p:strVal val="visible"/>
                                      </p:to>
                                    </p:set>
                                    <p:animEffect transition="in" filter="wipe(left)">
                                      <p:cBhvr>
                                        <p:cTn id="7" dur="500"/>
                                        <p:tgtEl>
                                          <p:spTgt spid="1179748"/>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1179750"/>
                                        </p:tgtEl>
                                        <p:attrNameLst>
                                          <p:attrName>style.visibility</p:attrName>
                                        </p:attrNameLst>
                                      </p:cBhvr>
                                      <p:to>
                                        <p:strVal val="visible"/>
                                      </p:to>
                                    </p:set>
                                    <p:animEffect transition="in" filter="wipe(left)">
                                      <p:cBhvr>
                                        <p:cTn id="11" dur="500"/>
                                        <p:tgtEl>
                                          <p:spTgt spid="1179750"/>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79771"/>
                                        </p:tgtEl>
                                        <p:attrNameLst>
                                          <p:attrName>style.visibility</p:attrName>
                                        </p:attrNameLst>
                                      </p:cBhvr>
                                      <p:to>
                                        <p:strVal val="visible"/>
                                      </p:to>
                                    </p:set>
                                    <p:animEffect transition="in" filter="wipe(left)">
                                      <p:cBhvr>
                                        <p:cTn id="15" dur="500"/>
                                        <p:tgtEl>
                                          <p:spTgt spid="1179771"/>
                                        </p:tgtEl>
                                      </p:cBhvr>
                                    </p:animEffect>
                                  </p:childTnLst>
                                </p:cTn>
                              </p:par>
                            </p:childTnLst>
                          </p:cTn>
                        </p:par>
                        <p:par>
                          <p:cTn id="16" fill="hold" nodeType="afterGroup">
                            <p:stCondLst>
                              <p:cond delay="1500"/>
                            </p:stCondLst>
                            <p:childTnLst>
                              <p:par>
                                <p:cTn id="17" presetID="10"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9748" grpId="0" animBg="1"/>
      <p:bldP spid="1179771"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4209" name="Group 193"/>
          <p:cNvGrpSpPr>
            <a:grpSpLocks/>
          </p:cNvGrpSpPr>
          <p:nvPr/>
        </p:nvGrpSpPr>
        <p:grpSpPr bwMode="auto">
          <a:xfrm>
            <a:off x="604838" y="204788"/>
            <a:ext cx="9290050" cy="7554912"/>
            <a:chOff x="604838" y="204788"/>
            <a:chExt cx="9289925" cy="7554912"/>
          </a:xfrm>
        </p:grpSpPr>
        <p:sp>
          <p:nvSpPr>
            <p:cNvPr id="94210" name="Rectangle 2"/>
            <p:cNvSpPr>
              <a:spLocks noChangeArrowheads="1"/>
            </p:cNvSpPr>
            <p:nvPr/>
          </p:nvSpPr>
          <p:spPr bwMode="auto">
            <a:xfrm>
              <a:off x="2871788" y="4406900"/>
              <a:ext cx="6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94211" name="Rectangle 3"/>
            <p:cNvSpPr>
              <a:spLocks noChangeArrowheads="1"/>
            </p:cNvSpPr>
            <p:nvPr/>
          </p:nvSpPr>
          <p:spPr bwMode="auto">
            <a:xfrm>
              <a:off x="2855913" y="4662488"/>
              <a:ext cx="6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94212" name="Rectangle 4"/>
            <p:cNvSpPr>
              <a:spLocks noChangeArrowheads="1"/>
            </p:cNvSpPr>
            <p:nvPr/>
          </p:nvSpPr>
          <p:spPr bwMode="auto">
            <a:xfrm>
              <a:off x="2840038" y="4965700"/>
              <a:ext cx="6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94213" name="Rectangle 5"/>
            <p:cNvSpPr>
              <a:spLocks noChangeArrowheads="1"/>
            </p:cNvSpPr>
            <p:nvPr/>
          </p:nvSpPr>
          <p:spPr bwMode="auto">
            <a:xfrm>
              <a:off x="2840038" y="5175250"/>
              <a:ext cx="6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94214" name="Rectangle 81"/>
            <p:cNvSpPr>
              <a:spLocks noChangeArrowheads="1"/>
            </p:cNvSpPr>
            <p:nvPr/>
          </p:nvSpPr>
          <p:spPr bwMode="auto">
            <a:xfrm>
              <a:off x="2833688" y="4271963"/>
              <a:ext cx="6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94215" name="Rectangle 88"/>
            <p:cNvSpPr>
              <a:spLocks noChangeArrowheads="1"/>
            </p:cNvSpPr>
            <p:nvPr/>
          </p:nvSpPr>
          <p:spPr bwMode="auto">
            <a:xfrm>
              <a:off x="933450" y="2933700"/>
              <a:ext cx="6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94216" name="Rectangle 89"/>
            <p:cNvSpPr>
              <a:spLocks noChangeArrowheads="1"/>
            </p:cNvSpPr>
            <p:nvPr/>
          </p:nvSpPr>
          <p:spPr bwMode="auto">
            <a:xfrm>
              <a:off x="3054350" y="1765300"/>
              <a:ext cx="6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94217" name="Rectangle 90"/>
            <p:cNvSpPr>
              <a:spLocks noChangeArrowheads="1"/>
            </p:cNvSpPr>
            <p:nvPr/>
          </p:nvSpPr>
          <p:spPr bwMode="auto">
            <a:xfrm>
              <a:off x="3038475" y="2052638"/>
              <a:ext cx="6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94218" name="Rectangle 91"/>
            <p:cNvSpPr>
              <a:spLocks noChangeArrowheads="1"/>
            </p:cNvSpPr>
            <p:nvPr/>
          </p:nvSpPr>
          <p:spPr bwMode="auto">
            <a:xfrm>
              <a:off x="2878138" y="2244725"/>
              <a:ext cx="6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94219" name="Rectangle 92"/>
            <p:cNvSpPr>
              <a:spLocks noChangeArrowheads="1"/>
            </p:cNvSpPr>
            <p:nvPr/>
          </p:nvSpPr>
          <p:spPr bwMode="auto">
            <a:xfrm>
              <a:off x="3054350" y="2898775"/>
              <a:ext cx="6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94220" name="Rectangle 93"/>
            <p:cNvSpPr>
              <a:spLocks noChangeArrowheads="1"/>
            </p:cNvSpPr>
            <p:nvPr/>
          </p:nvSpPr>
          <p:spPr bwMode="auto">
            <a:xfrm>
              <a:off x="2894013" y="3683000"/>
              <a:ext cx="6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94221" name="Rectangle 94"/>
            <p:cNvSpPr>
              <a:spLocks noChangeArrowheads="1"/>
            </p:cNvSpPr>
            <p:nvPr/>
          </p:nvSpPr>
          <p:spPr bwMode="auto">
            <a:xfrm>
              <a:off x="2894013" y="3827463"/>
              <a:ext cx="6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94222" name="Rectangle 95"/>
            <p:cNvSpPr>
              <a:spLocks noChangeArrowheads="1"/>
            </p:cNvSpPr>
            <p:nvPr/>
          </p:nvSpPr>
          <p:spPr bwMode="auto">
            <a:xfrm>
              <a:off x="2989263" y="3459163"/>
              <a:ext cx="6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94223" name="Rectangle 96"/>
            <p:cNvSpPr>
              <a:spLocks noChangeArrowheads="1"/>
            </p:cNvSpPr>
            <p:nvPr/>
          </p:nvSpPr>
          <p:spPr bwMode="auto">
            <a:xfrm>
              <a:off x="3117850" y="3170238"/>
              <a:ext cx="6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94224" name="Rectangle 97"/>
            <p:cNvSpPr>
              <a:spLocks noChangeArrowheads="1"/>
            </p:cNvSpPr>
            <p:nvPr/>
          </p:nvSpPr>
          <p:spPr bwMode="auto">
            <a:xfrm>
              <a:off x="2894013" y="4624388"/>
              <a:ext cx="6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94225" name="Rectangle 98"/>
            <p:cNvSpPr>
              <a:spLocks noChangeArrowheads="1"/>
            </p:cNvSpPr>
            <p:nvPr/>
          </p:nvSpPr>
          <p:spPr bwMode="auto">
            <a:xfrm>
              <a:off x="2878138" y="4927600"/>
              <a:ext cx="6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94226" name="Rectangle 99"/>
            <p:cNvSpPr>
              <a:spLocks noChangeArrowheads="1"/>
            </p:cNvSpPr>
            <p:nvPr/>
          </p:nvSpPr>
          <p:spPr bwMode="auto">
            <a:xfrm>
              <a:off x="2878138" y="5137150"/>
              <a:ext cx="6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94227" name="Rectangle 101"/>
            <p:cNvSpPr>
              <a:spLocks noChangeArrowheads="1"/>
            </p:cNvSpPr>
            <p:nvPr/>
          </p:nvSpPr>
          <p:spPr bwMode="auto">
            <a:xfrm>
              <a:off x="3022600" y="5807075"/>
              <a:ext cx="6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94228" name="Rectangle 102"/>
            <p:cNvSpPr>
              <a:spLocks noChangeArrowheads="1"/>
            </p:cNvSpPr>
            <p:nvPr/>
          </p:nvSpPr>
          <p:spPr bwMode="auto">
            <a:xfrm>
              <a:off x="3006725" y="6094413"/>
              <a:ext cx="6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94229" name="Rectangle 103"/>
            <p:cNvSpPr>
              <a:spLocks noChangeArrowheads="1"/>
            </p:cNvSpPr>
            <p:nvPr/>
          </p:nvSpPr>
          <p:spPr bwMode="auto">
            <a:xfrm>
              <a:off x="2814638" y="6956425"/>
              <a:ext cx="6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94230" name="Rectangle 104"/>
            <p:cNvSpPr>
              <a:spLocks noChangeArrowheads="1"/>
            </p:cNvSpPr>
            <p:nvPr/>
          </p:nvSpPr>
          <p:spPr bwMode="auto">
            <a:xfrm>
              <a:off x="2894013" y="7227888"/>
              <a:ext cx="6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94231" name="Rectangle 106"/>
            <p:cNvSpPr>
              <a:spLocks noChangeArrowheads="1"/>
            </p:cNvSpPr>
            <p:nvPr/>
          </p:nvSpPr>
          <p:spPr bwMode="auto">
            <a:xfrm>
              <a:off x="3101975" y="2387600"/>
              <a:ext cx="6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94232" name="Rectangle 125"/>
            <p:cNvSpPr>
              <a:spLocks noChangeArrowheads="1"/>
            </p:cNvSpPr>
            <p:nvPr/>
          </p:nvSpPr>
          <p:spPr bwMode="auto">
            <a:xfrm>
              <a:off x="3825875" y="1612900"/>
              <a:ext cx="9175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l">
                <a:spcBef>
                  <a:spcPct val="50000"/>
                </a:spcBef>
              </a:pPr>
              <a:r>
                <a:rPr lang="en-US" sz="1800" b="1">
                  <a:latin typeface="Kruti Dev 010" charset="0"/>
                </a:rPr>
                <a:t>(,u)</a:t>
              </a:r>
            </a:p>
          </p:txBody>
        </p:sp>
        <p:sp>
          <p:nvSpPr>
            <p:cNvPr id="94233" name="Rectangle 126"/>
            <p:cNvSpPr>
              <a:spLocks noChangeArrowheads="1"/>
            </p:cNvSpPr>
            <p:nvPr/>
          </p:nvSpPr>
          <p:spPr bwMode="auto">
            <a:xfrm>
              <a:off x="3821113" y="2273300"/>
              <a:ext cx="62230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l">
                <a:spcBef>
                  <a:spcPct val="50000"/>
                </a:spcBef>
              </a:pPr>
              <a:r>
                <a:rPr lang="en-US" sz="1800" b="1">
                  <a:latin typeface="Kruti Dev 010" charset="0"/>
                </a:rPr>
                <a:t>¼,l½</a:t>
              </a:r>
            </a:p>
          </p:txBody>
        </p:sp>
        <p:sp>
          <p:nvSpPr>
            <p:cNvPr id="94234" name="Rectangle 127"/>
            <p:cNvSpPr>
              <a:spLocks noChangeArrowheads="1"/>
            </p:cNvSpPr>
            <p:nvPr/>
          </p:nvSpPr>
          <p:spPr bwMode="auto">
            <a:xfrm>
              <a:off x="3822700" y="3255963"/>
              <a:ext cx="622300"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l">
                <a:spcBef>
                  <a:spcPct val="50000"/>
                </a:spcBef>
              </a:pPr>
              <a:r>
                <a:rPr lang="en-US" sz="1800" b="1">
                  <a:latin typeface="Kruti Dev 010" charset="0"/>
                </a:rPr>
                <a:t>¼,l½</a:t>
              </a:r>
            </a:p>
          </p:txBody>
        </p:sp>
        <p:sp>
          <p:nvSpPr>
            <p:cNvPr id="94235" name="Rectangle 128"/>
            <p:cNvSpPr>
              <a:spLocks noChangeArrowheads="1"/>
            </p:cNvSpPr>
            <p:nvPr/>
          </p:nvSpPr>
          <p:spPr bwMode="auto">
            <a:xfrm>
              <a:off x="3808413" y="4579938"/>
              <a:ext cx="622300"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l">
                <a:spcBef>
                  <a:spcPct val="50000"/>
                </a:spcBef>
              </a:pPr>
              <a:r>
                <a:rPr lang="en-US" sz="1800" b="1">
                  <a:latin typeface="Kruti Dev 010" charset="0"/>
                </a:rPr>
                <a:t>¼,l½</a:t>
              </a:r>
            </a:p>
          </p:txBody>
        </p:sp>
        <p:sp>
          <p:nvSpPr>
            <p:cNvPr id="1017985" name="Rectangle 129"/>
            <p:cNvSpPr>
              <a:spLocks noChangeArrowheads="1"/>
            </p:cNvSpPr>
            <p:nvPr/>
          </p:nvSpPr>
          <p:spPr bwMode="auto">
            <a:xfrm>
              <a:off x="3806782" y="5153025"/>
              <a:ext cx="622292" cy="363538"/>
            </a:xfrm>
            <a:prstGeom prst="rect">
              <a:avLst/>
            </a:prstGeom>
            <a:noFill/>
            <a:ln>
              <a:noFill/>
            </a:ln>
            <a:effectLst>
              <a:outerShdw blurRad="63500" dist="38099" dir="2700000" algn="ctr" rotWithShape="0">
                <a:schemeClr val="bg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l">
                <a:spcBef>
                  <a:spcPct val="50000"/>
                </a:spcBef>
                <a:defRPr/>
              </a:pPr>
              <a:r>
                <a:rPr lang="en-US" sz="1800" b="1">
                  <a:latin typeface="Kruti Dev 010" charset="0"/>
                </a:rPr>
                <a:t>¼,l½</a:t>
              </a:r>
            </a:p>
          </p:txBody>
        </p:sp>
        <p:sp>
          <p:nvSpPr>
            <p:cNvPr id="94237" name="Rectangle 148"/>
            <p:cNvSpPr>
              <a:spLocks noChangeArrowheads="1"/>
            </p:cNvSpPr>
            <p:nvPr/>
          </p:nvSpPr>
          <p:spPr bwMode="auto">
            <a:xfrm>
              <a:off x="2813050" y="6426200"/>
              <a:ext cx="6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800" b="1">
                <a:latin typeface="Kruti Dev 010" charset="0"/>
              </a:endParaRPr>
            </a:p>
          </p:txBody>
        </p:sp>
        <p:sp>
          <p:nvSpPr>
            <p:cNvPr id="94238" name="Rectangle 150"/>
            <p:cNvSpPr>
              <a:spLocks noChangeArrowheads="1"/>
            </p:cNvSpPr>
            <p:nvPr/>
          </p:nvSpPr>
          <p:spPr bwMode="auto">
            <a:xfrm>
              <a:off x="2774950" y="6983413"/>
              <a:ext cx="6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800" b="1">
                <a:latin typeface="Kruti Dev 010" charset="0"/>
              </a:endParaRPr>
            </a:p>
          </p:txBody>
        </p:sp>
        <p:sp>
          <p:nvSpPr>
            <p:cNvPr id="94239" name="Rectangle 157"/>
            <p:cNvSpPr>
              <a:spLocks noChangeArrowheads="1"/>
            </p:cNvSpPr>
            <p:nvPr/>
          </p:nvSpPr>
          <p:spPr bwMode="auto">
            <a:xfrm>
              <a:off x="2900363" y="2162175"/>
              <a:ext cx="65"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000">
                <a:latin typeface="Kruti Dev 010" charset="0"/>
              </a:endParaRPr>
            </a:p>
          </p:txBody>
        </p:sp>
        <p:sp>
          <p:nvSpPr>
            <p:cNvPr id="94240" name="Text Box 204"/>
            <p:cNvSpPr txBox="1">
              <a:spLocks noChangeArrowheads="1"/>
            </p:cNvSpPr>
            <p:nvPr/>
          </p:nvSpPr>
          <p:spPr bwMode="auto">
            <a:xfrm>
              <a:off x="9612313" y="7350125"/>
              <a:ext cx="2824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2000">
                  <a:latin typeface="Kruti Dev 010" charset="0"/>
                </a:rPr>
                <a:t> </a:t>
              </a:r>
            </a:p>
          </p:txBody>
        </p:sp>
        <p:sp>
          <p:nvSpPr>
            <p:cNvPr id="94241" name="Text Box 223"/>
            <p:cNvSpPr txBox="1">
              <a:spLocks noChangeArrowheads="1"/>
            </p:cNvSpPr>
            <p:nvPr/>
          </p:nvSpPr>
          <p:spPr bwMode="auto">
            <a:xfrm>
              <a:off x="4562475" y="7515225"/>
              <a:ext cx="1841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endParaRPr lang="en-US" sz="1000" b="1">
                <a:solidFill>
                  <a:schemeClr val="tx2"/>
                </a:solidFill>
                <a:latin typeface="Kruti Dev 010" charset="0"/>
              </a:endParaRPr>
            </a:p>
          </p:txBody>
        </p:sp>
        <p:sp>
          <p:nvSpPr>
            <p:cNvPr id="94242" name="Text Box 241"/>
            <p:cNvSpPr txBox="1">
              <a:spLocks noChangeArrowheads="1"/>
            </p:cNvSpPr>
            <p:nvPr/>
          </p:nvSpPr>
          <p:spPr bwMode="auto">
            <a:xfrm>
              <a:off x="9015413" y="7348538"/>
              <a:ext cx="29367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latin typeface="Kruti Dev 010" charset="0"/>
                </a:rPr>
                <a:t>45</a:t>
              </a:r>
            </a:p>
          </p:txBody>
        </p:sp>
        <p:grpSp>
          <p:nvGrpSpPr>
            <p:cNvPr id="94243" name="Group 260"/>
            <p:cNvGrpSpPr>
              <a:grpSpLocks/>
            </p:cNvGrpSpPr>
            <p:nvPr/>
          </p:nvGrpSpPr>
          <p:grpSpPr bwMode="auto">
            <a:xfrm>
              <a:off x="5321300" y="3275013"/>
              <a:ext cx="4044950" cy="2366962"/>
              <a:chOff x="361" y="2800"/>
              <a:chExt cx="2548" cy="1491"/>
            </a:xfrm>
          </p:grpSpPr>
          <p:sp>
            <p:nvSpPr>
              <p:cNvPr id="1018117" name="AutoShape 261"/>
              <p:cNvSpPr>
                <a:spLocks noChangeArrowheads="1"/>
              </p:cNvSpPr>
              <p:nvPr/>
            </p:nvSpPr>
            <p:spPr bwMode="auto">
              <a:xfrm>
                <a:off x="361" y="2800"/>
                <a:ext cx="2548" cy="1491"/>
              </a:xfrm>
              <a:prstGeom prst="roundRect">
                <a:avLst>
                  <a:gd name="adj" fmla="val 16667"/>
                </a:avLst>
              </a:prstGeom>
              <a:gradFill rotWithShape="0">
                <a:gsLst>
                  <a:gs pos="0">
                    <a:srgbClr val="1822CD">
                      <a:gamma/>
                      <a:shade val="0"/>
                      <a:invGamma/>
                    </a:srgbClr>
                  </a:gs>
                  <a:gs pos="50000">
                    <a:srgbClr val="1822CD"/>
                  </a:gs>
                  <a:gs pos="100000">
                    <a:srgbClr val="1822CD">
                      <a:gamma/>
                      <a:shade val="0"/>
                      <a:invGamma/>
                    </a:srgbClr>
                  </a:gs>
                </a:gsLst>
                <a:lin ang="5400000" scaled="1"/>
              </a:gradFill>
              <a:ln w="76200">
                <a:solidFill>
                  <a:schemeClr val="bg1"/>
                </a:solidFill>
                <a:round/>
                <a:headEnd/>
                <a:tailEnd/>
              </a:ln>
              <a:effectLst>
                <a:outerShdw blurRad="63500" dist="63500" dir="3187806"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1018118" name="Text Box 262"/>
              <p:cNvSpPr txBox="1">
                <a:spLocks noChangeArrowheads="1"/>
              </p:cNvSpPr>
              <p:nvPr/>
            </p:nvSpPr>
            <p:spPr bwMode="auto">
              <a:xfrm>
                <a:off x="361" y="2952"/>
                <a:ext cx="2507" cy="1215"/>
              </a:xfrm>
              <a:prstGeom prst="rect">
                <a:avLst/>
              </a:prstGeom>
              <a:noFill/>
              <a:ln w="76200">
                <a:noFill/>
                <a:miter lim="800000"/>
                <a:headEnd/>
                <a:tailEnd/>
              </a:ln>
              <a:effectLst>
                <a:outerShdw blurRad="63500" dist="107763" dir="2700000" algn="ctr" rotWithShape="0">
                  <a:schemeClr val="tx1">
                    <a:alpha val="74998"/>
                  </a:schemeClr>
                </a:outerShdw>
              </a:effec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70000"/>
                  </a:lnSpc>
                  <a:spcBef>
                    <a:spcPct val="50000"/>
                  </a:spcBef>
                  <a:defRPr/>
                </a:pPr>
                <a:r>
                  <a:rPr lang="en-US" sz="2800" b="1" smtClean="0">
                    <a:solidFill>
                      <a:srgbClr val="66FFFF"/>
                    </a:solidFill>
                    <a:latin typeface="Kruti Dev 010" charset="0"/>
                  </a:rPr>
                  <a:t>ALL OTHER</a:t>
                </a:r>
              </a:p>
              <a:p>
                <a:pPr algn="ctr">
                  <a:lnSpc>
                    <a:spcPct val="70000"/>
                  </a:lnSpc>
                  <a:spcBef>
                    <a:spcPct val="50000"/>
                  </a:spcBef>
                  <a:defRPr/>
                </a:pPr>
                <a:r>
                  <a:rPr lang="en-US" sz="2800" b="1" smtClean="0">
                    <a:solidFill>
                      <a:srgbClr val="66FFFF"/>
                    </a:solidFill>
                    <a:latin typeface="Kruti Dev 010" charset="0"/>
                  </a:rPr>
                  <a:t>“WRITINGS” ARE</a:t>
                </a:r>
              </a:p>
              <a:p>
                <a:pPr algn="ctr">
                  <a:lnSpc>
                    <a:spcPct val="70000"/>
                  </a:lnSpc>
                  <a:spcBef>
                    <a:spcPct val="50000"/>
                  </a:spcBef>
                  <a:defRPr/>
                </a:pPr>
                <a:r>
                  <a:rPr lang="en-US" sz="2800" b="1" smtClean="0">
                    <a:solidFill>
                      <a:srgbClr val="66FFFF"/>
                    </a:solidFill>
                    <a:latin typeface="Kruti Dev 010" charset="0"/>
                  </a:rPr>
                  <a:t>FROM THE</a:t>
                </a:r>
              </a:p>
              <a:p>
                <a:pPr algn="ctr">
                  <a:lnSpc>
                    <a:spcPct val="70000"/>
                  </a:lnSpc>
                  <a:spcBef>
                    <a:spcPct val="50000"/>
                  </a:spcBef>
                  <a:defRPr/>
                </a:pPr>
                <a:r>
                  <a:rPr lang="en-US" sz="2800" b="1" smtClean="0">
                    <a:solidFill>
                      <a:srgbClr val="66FFFF"/>
                    </a:solidFill>
                    <a:latin typeface="Kruti Dev 010" charset="0"/>
                  </a:rPr>
                  <a:t>“ROYALTY” PERIOD</a:t>
                </a:r>
              </a:p>
            </p:txBody>
          </p:sp>
        </p:grpSp>
        <p:sp>
          <p:nvSpPr>
            <p:cNvPr id="1018119" name="AutoShape 263"/>
            <p:cNvSpPr>
              <a:spLocks noChangeArrowheads="1"/>
            </p:cNvSpPr>
            <p:nvPr/>
          </p:nvSpPr>
          <p:spPr bwMode="auto">
            <a:xfrm>
              <a:off x="5157727" y="3111500"/>
              <a:ext cx="4386203" cy="2700338"/>
            </a:xfrm>
            <a:prstGeom prst="roundRect">
              <a:avLst>
                <a:gd name="adj" fmla="val 16667"/>
              </a:avLst>
            </a:prstGeom>
            <a:noFill/>
            <a:ln w="76200">
              <a:solidFill>
                <a:schemeClr val="hlink"/>
              </a:solidFill>
              <a:round/>
              <a:headEnd/>
              <a:tailEnd/>
            </a:ln>
            <a:effectLst>
              <a:outerShdw blurRad="63500" dist="63500" dir="2212194"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pic>
          <p:nvPicPr>
            <p:cNvPr id="94245" name="Picture 264"/>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937125" y="450850"/>
              <a:ext cx="4721225" cy="676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46" name="Rectangle 265"/>
            <p:cNvSpPr>
              <a:spLocks noChangeArrowheads="1"/>
            </p:cNvSpPr>
            <p:nvPr/>
          </p:nvSpPr>
          <p:spPr bwMode="auto">
            <a:xfrm>
              <a:off x="5000625" y="412750"/>
              <a:ext cx="4692650" cy="6834188"/>
            </a:xfrm>
            <a:prstGeom prst="rect">
              <a:avLst/>
            </a:prstGeom>
            <a:solidFill>
              <a:schemeClr val="tx1">
                <a:alpha val="50195"/>
              </a:schemeClr>
            </a:solidFill>
            <a:ln w="12700">
              <a:solidFill>
                <a:schemeClr val="tx1"/>
              </a:solidFill>
              <a:miter lim="800000"/>
              <a:headEnd/>
              <a:tailEnd/>
            </a:ln>
          </p:spPr>
          <p:txBody>
            <a:bodyPr wrap="none" anchor="ctr"/>
            <a:lstStyle/>
            <a:p>
              <a:endParaRPr lang="en-US">
                <a:latin typeface="Kruti Dev 010" charset="0"/>
              </a:endParaRPr>
            </a:p>
          </p:txBody>
        </p:sp>
        <p:sp>
          <p:nvSpPr>
            <p:cNvPr id="94247" name="Rectangle 266"/>
            <p:cNvSpPr>
              <a:spLocks noChangeArrowheads="1"/>
            </p:cNvSpPr>
            <p:nvPr/>
          </p:nvSpPr>
          <p:spPr bwMode="auto">
            <a:xfrm>
              <a:off x="4997450" y="398463"/>
              <a:ext cx="4694238" cy="6850062"/>
            </a:xfrm>
            <a:prstGeom prst="rect">
              <a:avLst/>
            </a:prstGeom>
            <a:noFill/>
            <a:ln w="133350">
              <a:solidFill>
                <a:srgbClr val="1822CD"/>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Kruti Dev 010" charset="0"/>
              </a:endParaRPr>
            </a:p>
          </p:txBody>
        </p:sp>
        <p:sp>
          <p:nvSpPr>
            <p:cNvPr id="1018125" name="Line 269"/>
            <p:cNvSpPr>
              <a:spLocks noChangeShapeType="1"/>
            </p:cNvSpPr>
            <p:nvPr/>
          </p:nvSpPr>
          <p:spPr bwMode="auto">
            <a:xfrm>
              <a:off x="5519672" y="3940175"/>
              <a:ext cx="1241408"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1018126" name="Line 270"/>
            <p:cNvSpPr>
              <a:spLocks noChangeShapeType="1"/>
            </p:cNvSpPr>
            <p:nvPr/>
          </p:nvSpPr>
          <p:spPr bwMode="auto">
            <a:xfrm>
              <a:off x="7148425" y="3940175"/>
              <a:ext cx="2112934"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1018127" name="Line 271"/>
            <p:cNvSpPr>
              <a:spLocks noChangeShapeType="1"/>
            </p:cNvSpPr>
            <p:nvPr/>
          </p:nvSpPr>
          <p:spPr bwMode="auto">
            <a:xfrm>
              <a:off x="5508559" y="4976813"/>
              <a:ext cx="1241408"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1018128" name="Line 272"/>
            <p:cNvSpPr>
              <a:spLocks noChangeShapeType="1"/>
            </p:cNvSpPr>
            <p:nvPr/>
          </p:nvSpPr>
          <p:spPr bwMode="auto">
            <a:xfrm>
              <a:off x="7137312" y="4976813"/>
              <a:ext cx="2112935"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1018129" name="Line 273"/>
            <p:cNvSpPr>
              <a:spLocks noChangeShapeType="1"/>
            </p:cNvSpPr>
            <p:nvPr/>
          </p:nvSpPr>
          <p:spPr bwMode="auto">
            <a:xfrm>
              <a:off x="5503797" y="5986463"/>
              <a:ext cx="1241408"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1018130" name="Line 274"/>
            <p:cNvSpPr>
              <a:spLocks noChangeShapeType="1"/>
            </p:cNvSpPr>
            <p:nvPr/>
          </p:nvSpPr>
          <p:spPr bwMode="auto">
            <a:xfrm>
              <a:off x="7132550" y="5986463"/>
              <a:ext cx="2112934"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1018131" name="Line 275"/>
            <p:cNvSpPr>
              <a:spLocks noChangeShapeType="1"/>
            </p:cNvSpPr>
            <p:nvPr/>
          </p:nvSpPr>
          <p:spPr bwMode="auto">
            <a:xfrm>
              <a:off x="5508559" y="7004050"/>
              <a:ext cx="1241408"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1018132" name="Line 276"/>
            <p:cNvSpPr>
              <a:spLocks noChangeShapeType="1"/>
            </p:cNvSpPr>
            <p:nvPr/>
          </p:nvSpPr>
          <p:spPr bwMode="auto">
            <a:xfrm>
              <a:off x="7137312" y="6999288"/>
              <a:ext cx="2112935"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1018137" name="Rectangle 281"/>
            <p:cNvSpPr>
              <a:spLocks noChangeArrowheads="1"/>
            </p:cNvSpPr>
            <p:nvPr/>
          </p:nvSpPr>
          <p:spPr bwMode="auto">
            <a:xfrm>
              <a:off x="6727743" y="641350"/>
              <a:ext cx="2706652" cy="625475"/>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3200" b="1" i="1" dirty="0">
                  <a:solidFill>
                    <a:srgbClr val="66FFFF"/>
                  </a:solidFill>
                  <a:latin typeface="Kruti Dev 010" pitchFamily="2" charset="0"/>
                </a:rPr>
                <a:t> </a:t>
              </a:r>
              <a:endParaRPr lang="en-US" sz="1400" b="1" u="sng" dirty="0">
                <a:solidFill>
                  <a:srgbClr val="66FFFF"/>
                </a:solidFill>
                <a:latin typeface="Kruti Dev 010" pitchFamily="2" charset="0"/>
              </a:endParaRPr>
            </a:p>
          </p:txBody>
        </p:sp>
        <p:sp>
          <p:nvSpPr>
            <p:cNvPr id="1018140" name="Rectangle 284"/>
            <p:cNvSpPr>
              <a:spLocks noChangeArrowheads="1"/>
            </p:cNvSpPr>
            <p:nvPr/>
          </p:nvSpPr>
          <p:spPr bwMode="auto">
            <a:xfrm>
              <a:off x="6472159" y="555625"/>
              <a:ext cx="3101933" cy="558800"/>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2800" b="1" i="1" dirty="0">
                  <a:solidFill>
                    <a:schemeClr val="bg1"/>
                  </a:solidFill>
                  <a:latin typeface="Kruti Dev 010" pitchFamily="2" charset="0"/>
                </a:rPr>
                <a:t> </a:t>
              </a:r>
              <a:endParaRPr lang="en-US" b="1" u="sng" dirty="0">
                <a:solidFill>
                  <a:schemeClr val="bg1"/>
                </a:solidFill>
                <a:latin typeface="Kruti Dev 010" pitchFamily="2" charset="0"/>
              </a:endParaRPr>
            </a:p>
          </p:txBody>
        </p:sp>
        <p:sp>
          <p:nvSpPr>
            <p:cNvPr id="94258" name="Rectangle 356"/>
            <p:cNvSpPr>
              <a:spLocks noChangeArrowheads="1"/>
            </p:cNvSpPr>
            <p:nvPr/>
          </p:nvSpPr>
          <p:spPr bwMode="auto">
            <a:xfrm>
              <a:off x="652463" y="1174750"/>
              <a:ext cx="1592262" cy="3773488"/>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7027" tIns="48513" rIns="97027" bIns="48513" anchor="ctr"/>
            <a:lstStyle/>
            <a:p>
              <a:pPr algn="ctr" defTabSz="969963"/>
              <a:endParaRPr lang="en-US" sz="2500">
                <a:latin typeface="Kruti Dev 010" charset="0"/>
              </a:endParaRPr>
            </a:p>
          </p:txBody>
        </p:sp>
        <p:sp>
          <p:nvSpPr>
            <p:cNvPr id="94259" name="AutoShape 357"/>
            <p:cNvSpPr>
              <a:spLocks noChangeArrowheads="1"/>
            </p:cNvSpPr>
            <p:nvPr/>
          </p:nvSpPr>
          <p:spPr bwMode="auto">
            <a:xfrm>
              <a:off x="1722438" y="3506788"/>
              <a:ext cx="1751012" cy="132715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169 w 21600"/>
                <a:gd name="T13" fmla="*/ 4169 h 21600"/>
                <a:gd name="T14" fmla="*/ 17431 w 21600"/>
                <a:gd name="T15" fmla="*/ 17431 h 21600"/>
              </a:gdLst>
              <a:ahLst/>
              <a:cxnLst>
                <a:cxn ang="T8">
                  <a:pos x="T0" y="T1"/>
                </a:cxn>
                <a:cxn ang="T9">
                  <a:pos x="T2" y="T3"/>
                </a:cxn>
                <a:cxn ang="T10">
                  <a:pos x="T4" y="T5"/>
                </a:cxn>
                <a:cxn ang="T11">
                  <a:pos x="T6" y="T7"/>
                </a:cxn>
              </a:cxnLst>
              <a:rect l="T12" t="T13" r="T14" b="T15"/>
              <a:pathLst>
                <a:path w="21600" h="21600">
                  <a:moveTo>
                    <a:pt x="0" y="0"/>
                  </a:moveTo>
                  <a:lnTo>
                    <a:pt x="4738" y="21600"/>
                  </a:lnTo>
                  <a:lnTo>
                    <a:pt x="16862" y="21600"/>
                  </a:lnTo>
                  <a:lnTo>
                    <a:pt x="21600" y="0"/>
                  </a:lnTo>
                  <a:lnTo>
                    <a:pt x="0" y="0"/>
                  </a:lnTo>
                  <a:close/>
                </a:path>
              </a:pathLst>
            </a:custGeom>
            <a:solidFill>
              <a:schemeClr val="bg1"/>
            </a:solidFill>
            <a:ln w="38100">
              <a:solidFill>
                <a:schemeClr val="tx1"/>
              </a:solidFill>
              <a:miter lim="800000"/>
              <a:headEnd/>
              <a:tailEnd/>
            </a:ln>
          </p:spPr>
          <p:txBody>
            <a:bodyPr wrap="none" anchor="ctr"/>
            <a:lstStyle/>
            <a:p>
              <a:endParaRPr lang="en-US"/>
            </a:p>
          </p:txBody>
        </p:sp>
        <p:sp>
          <p:nvSpPr>
            <p:cNvPr id="94260" name="AutoShape 359"/>
            <p:cNvSpPr>
              <a:spLocks noChangeArrowheads="1"/>
            </p:cNvSpPr>
            <p:nvPr/>
          </p:nvSpPr>
          <p:spPr bwMode="auto">
            <a:xfrm>
              <a:off x="1871663" y="3608388"/>
              <a:ext cx="1751012" cy="11430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3846 w 21600"/>
                <a:gd name="T13" fmla="*/ 3846 h 21600"/>
                <a:gd name="T14" fmla="*/ 17754 w 21600"/>
                <a:gd name="T15" fmla="*/ 17754 h 21600"/>
              </a:gdLst>
              <a:ahLst/>
              <a:cxnLst>
                <a:cxn ang="T8">
                  <a:pos x="T0" y="T1"/>
                </a:cxn>
                <a:cxn ang="T9">
                  <a:pos x="T2" y="T3"/>
                </a:cxn>
                <a:cxn ang="T10">
                  <a:pos x="T4" y="T5"/>
                </a:cxn>
                <a:cxn ang="T11">
                  <a:pos x="T6" y="T7"/>
                </a:cxn>
              </a:cxnLst>
              <a:rect l="T12" t="T13" r="T14" b="T15"/>
              <a:pathLst>
                <a:path w="21600" h="21600">
                  <a:moveTo>
                    <a:pt x="0" y="0"/>
                  </a:moveTo>
                  <a:lnTo>
                    <a:pt x="4092" y="21600"/>
                  </a:lnTo>
                  <a:lnTo>
                    <a:pt x="17508" y="21600"/>
                  </a:lnTo>
                  <a:lnTo>
                    <a:pt x="21600" y="0"/>
                  </a:lnTo>
                  <a:lnTo>
                    <a:pt x="0" y="0"/>
                  </a:lnTo>
                  <a:close/>
                </a:path>
              </a:pathLst>
            </a:custGeom>
            <a:solidFill>
              <a:schemeClr val="bg1"/>
            </a:solidFill>
            <a:ln w="38100">
              <a:solidFill>
                <a:schemeClr val="tx1"/>
              </a:solidFill>
              <a:miter lim="800000"/>
              <a:headEnd/>
              <a:tailEnd/>
            </a:ln>
          </p:spPr>
          <p:txBody>
            <a:bodyPr wrap="none" anchor="ctr"/>
            <a:lstStyle/>
            <a:p>
              <a:endParaRPr lang="en-US"/>
            </a:p>
          </p:txBody>
        </p:sp>
        <p:sp>
          <p:nvSpPr>
            <p:cNvPr id="94261" name="Rectangle 360"/>
            <p:cNvSpPr>
              <a:spLocks noChangeArrowheads="1"/>
            </p:cNvSpPr>
            <p:nvPr/>
          </p:nvSpPr>
          <p:spPr bwMode="auto">
            <a:xfrm>
              <a:off x="2579688" y="1541463"/>
              <a:ext cx="1257300" cy="4410075"/>
            </a:xfrm>
            <a:prstGeom prst="rect">
              <a:avLst/>
            </a:prstGeom>
            <a:solidFill>
              <a:schemeClr val="bg1"/>
            </a:solidFill>
            <a:ln w="38100">
              <a:solidFill>
                <a:schemeClr val="tx1"/>
              </a:solidFill>
              <a:miter lim="800000"/>
              <a:headEnd/>
              <a:tailEnd/>
            </a:ln>
          </p:spPr>
          <p:txBody>
            <a:bodyPr wrap="none" lIns="97027" tIns="48513" rIns="97027" bIns="48513" anchor="ctr"/>
            <a:lstStyle/>
            <a:p>
              <a:pPr algn="ctr" defTabSz="969963"/>
              <a:endParaRPr lang="en-US" sz="2500">
                <a:latin typeface="Kruti Dev 010" charset="0"/>
              </a:endParaRPr>
            </a:p>
          </p:txBody>
        </p:sp>
        <p:sp>
          <p:nvSpPr>
            <p:cNvPr id="94262" name="Line 361"/>
            <p:cNvSpPr>
              <a:spLocks noChangeShapeType="1"/>
            </p:cNvSpPr>
            <p:nvPr/>
          </p:nvSpPr>
          <p:spPr bwMode="auto">
            <a:xfrm>
              <a:off x="2581275" y="3630613"/>
              <a:ext cx="0" cy="611187"/>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4263" name="Line 362"/>
            <p:cNvSpPr>
              <a:spLocks noChangeShapeType="1"/>
            </p:cNvSpPr>
            <p:nvPr/>
          </p:nvSpPr>
          <p:spPr bwMode="auto">
            <a:xfrm>
              <a:off x="2576513" y="4124325"/>
              <a:ext cx="0" cy="611188"/>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4264" name="Text Box 363"/>
            <p:cNvSpPr txBox="1">
              <a:spLocks noChangeArrowheads="1"/>
            </p:cNvSpPr>
            <p:nvPr/>
          </p:nvSpPr>
          <p:spPr bwMode="auto">
            <a:xfrm rot="-5388474">
              <a:off x="-1000125" y="2643188"/>
              <a:ext cx="3632200"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800" b="1">
                  <a:latin typeface="Kruti Dev 010" charset="0"/>
                </a:rPr>
                <a:t>bfrgkl ¼ƒ„½</a:t>
              </a:r>
            </a:p>
          </p:txBody>
        </p:sp>
        <p:sp>
          <p:nvSpPr>
            <p:cNvPr id="94265" name="Line 364"/>
            <p:cNvSpPr>
              <a:spLocks noChangeShapeType="1"/>
            </p:cNvSpPr>
            <p:nvPr/>
          </p:nvSpPr>
          <p:spPr bwMode="auto">
            <a:xfrm>
              <a:off x="952500" y="1177925"/>
              <a:ext cx="0" cy="37734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4266" name="Text Box 365"/>
            <p:cNvSpPr txBox="1">
              <a:spLocks noChangeArrowheads="1"/>
            </p:cNvSpPr>
            <p:nvPr/>
          </p:nvSpPr>
          <p:spPr bwMode="auto">
            <a:xfrm rot="-5414778">
              <a:off x="1798638" y="3451225"/>
              <a:ext cx="3775075"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500" b="1">
                  <a:latin typeface="Kruti Dev 010" charset="0"/>
                </a:rPr>
                <a:t>  </a:t>
              </a:r>
            </a:p>
          </p:txBody>
        </p:sp>
        <p:sp>
          <p:nvSpPr>
            <p:cNvPr id="94267" name="Line 366"/>
            <p:cNvSpPr>
              <a:spLocks noChangeShapeType="1"/>
            </p:cNvSpPr>
            <p:nvPr/>
          </p:nvSpPr>
          <p:spPr bwMode="auto">
            <a:xfrm>
              <a:off x="3532188" y="1541463"/>
              <a:ext cx="0" cy="441166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4268" name="Line 367"/>
            <p:cNvSpPr>
              <a:spLocks noChangeShapeType="1"/>
            </p:cNvSpPr>
            <p:nvPr/>
          </p:nvSpPr>
          <p:spPr bwMode="auto">
            <a:xfrm>
              <a:off x="1054100" y="1416050"/>
              <a:ext cx="1092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4269" name="Line 368"/>
            <p:cNvSpPr>
              <a:spLocks noChangeShapeType="1"/>
            </p:cNvSpPr>
            <p:nvPr/>
          </p:nvSpPr>
          <p:spPr bwMode="auto">
            <a:xfrm>
              <a:off x="1054100" y="2392363"/>
              <a:ext cx="1092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4270" name="Line 369"/>
            <p:cNvSpPr>
              <a:spLocks noChangeShapeType="1"/>
            </p:cNvSpPr>
            <p:nvPr/>
          </p:nvSpPr>
          <p:spPr bwMode="auto">
            <a:xfrm>
              <a:off x="1054100" y="2949575"/>
              <a:ext cx="1092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4271" name="Line 370"/>
            <p:cNvSpPr>
              <a:spLocks noChangeShapeType="1"/>
            </p:cNvSpPr>
            <p:nvPr/>
          </p:nvSpPr>
          <p:spPr bwMode="auto">
            <a:xfrm>
              <a:off x="1054100" y="3232150"/>
              <a:ext cx="1092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4272" name="Line 371"/>
            <p:cNvSpPr>
              <a:spLocks noChangeShapeType="1"/>
            </p:cNvSpPr>
            <p:nvPr/>
          </p:nvSpPr>
          <p:spPr bwMode="auto">
            <a:xfrm>
              <a:off x="1046163" y="3408363"/>
              <a:ext cx="109378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4273" name="Line 372"/>
            <p:cNvSpPr>
              <a:spLocks noChangeShapeType="1"/>
            </p:cNvSpPr>
            <p:nvPr/>
          </p:nvSpPr>
          <p:spPr bwMode="auto">
            <a:xfrm>
              <a:off x="1054100" y="3690938"/>
              <a:ext cx="6524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4274" name="Line 373"/>
            <p:cNvSpPr>
              <a:spLocks noChangeShapeType="1"/>
            </p:cNvSpPr>
            <p:nvPr/>
          </p:nvSpPr>
          <p:spPr bwMode="auto">
            <a:xfrm>
              <a:off x="1060450" y="3959225"/>
              <a:ext cx="7239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4275" name="Line 374"/>
            <p:cNvSpPr>
              <a:spLocks noChangeShapeType="1"/>
            </p:cNvSpPr>
            <p:nvPr/>
          </p:nvSpPr>
          <p:spPr bwMode="auto">
            <a:xfrm>
              <a:off x="1060450" y="4149725"/>
              <a:ext cx="7715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4276" name="Line 375"/>
            <p:cNvSpPr>
              <a:spLocks noChangeShapeType="1"/>
            </p:cNvSpPr>
            <p:nvPr/>
          </p:nvSpPr>
          <p:spPr bwMode="auto">
            <a:xfrm>
              <a:off x="1054100" y="4378325"/>
              <a:ext cx="8477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4277" name="Line 376"/>
            <p:cNvSpPr>
              <a:spLocks noChangeShapeType="1"/>
            </p:cNvSpPr>
            <p:nvPr/>
          </p:nvSpPr>
          <p:spPr bwMode="auto">
            <a:xfrm>
              <a:off x="1060450" y="4608513"/>
              <a:ext cx="8985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4278" name="Line 377"/>
            <p:cNvSpPr>
              <a:spLocks noChangeShapeType="1"/>
            </p:cNvSpPr>
            <p:nvPr/>
          </p:nvSpPr>
          <p:spPr bwMode="auto">
            <a:xfrm>
              <a:off x="1060450" y="4811713"/>
              <a:ext cx="9461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4279" name="Line 378"/>
            <p:cNvSpPr>
              <a:spLocks noChangeShapeType="1"/>
            </p:cNvSpPr>
            <p:nvPr/>
          </p:nvSpPr>
          <p:spPr bwMode="auto">
            <a:xfrm>
              <a:off x="1054100" y="2151063"/>
              <a:ext cx="1092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4280" name="Line 379"/>
            <p:cNvSpPr>
              <a:spLocks noChangeShapeType="1"/>
            </p:cNvSpPr>
            <p:nvPr/>
          </p:nvSpPr>
          <p:spPr bwMode="auto">
            <a:xfrm>
              <a:off x="2686050" y="1906588"/>
              <a:ext cx="812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4281" name="Line 380"/>
            <p:cNvSpPr>
              <a:spLocks noChangeShapeType="1"/>
            </p:cNvSpPr>
            <p:nvPr/>
          </p:nvSpPr>
          <p:spPr bwMode="auto">
            <a:xfrm>
              <a:off x="2686050" y="1622425"/>
              <a:ext cx="812800" cy="0"/>
            </a:xfrm>
            <a:prstGeom prst="line">
              <a:avLst/>
            </a:prstGeom>
            <a:noFill/>
            <a:ln w="38100" cmpd="dbl">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4282" name="Line 381"/>
            <p:cNvSpPr>
              <a:spLocks noChangeShapeType="1"/>
            </p:cNvSpPr>
            <p:nvPr/>
          </p:nvSpPr>
          <p:spPr bwMode="auto">
            <a:xfrm>
              <a:off x="2686050" y="2078038"/>
              <a:ext cx="812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4283" name="Line 382"/>
            <p:cNvSpPr>
              <a:spLocks noChangeShapeType="1"/>
            </p:cNvSpPr>
            <p:nvPr/>
          </p:nvSpPr>
          <p:spPr bwMode="auto">
            <a:xfrm>
              <a:off x="2695575" y="2290763"/>
              <a:ext cx="81438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4284" name="Line 383"/>
            <p:cNvSpPr>
              <a:spLocks noChangeShapeType="1"/>
            </p:cNvSpPr>
            <p:nvPr/>
          </p:nvSpPr>
          <p:spPr bwMode="auto">
            <a:xfrm>
              <a:off x="2686050" y="2670175"/>
              <a:ext cx="812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4285" name="Line 384"/>
            <p:cNvSpPr>
              <a:spLocks noChangeShapeType="1"/>
            </p:cNvSpPr>
            <p:nvPr/>
          </p:nvSpPr>
          <p:spPr bwMode="auto">
            <a:xfrm>
              <a:off x="2687638" y="2852738"/>
              <a:ext cx="81438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4286" name="Line 385"/>
            <p:cNvSpPr>
              <a:spLocks noChangeShapeType="1"/>
            </p:cNvSpPr>
            <p:nvPr/>
          </p:nvSpPr>
          <p:spPr bwMode="auto">
            <a:xfrm>
              <a:off x="2689225" y="3043238"/>
              <a:ext cx="81438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4287" name="Line 386"/>
            <p:cNvSpPr>
              <a:spLocks noChangeShapeType="1"/>
            </p:cNvSpPr>
            <p:nvPr/>
          </p:nvSpPr>
          <p:spPr bwMode="auto">
            <a:xfrm>
              <a:off x="2690813" y="3230563"/>
              <a:ext cx="81438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4288" name="Line 387"/>
            <p:cNvSpPr>
              <a:spLocks noChangeShapeType="1"/>
            </p:cNvSpPr>
            <p:nvPr/>
          </p:nvSpPr>
          <p:spPr bwMode="auto">
            <a:xfrm>
              <a:off x="2689225" y="3606800"/>
              <a:ext cx="81438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4289" name="Line 388"/>
            <p:cNvSpPr>
              <a:spLocks noChangeShapeType="1"/>
            </p:cNvSpPr>
            <p:nvPr/>
          </p:nvSpPr>
          <p:spPr bwMode="auto">
            <a:xfrm>
              <a:off x="2660650" y="4083050"/>
              <a:ext cx="812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4290" name="Line 389"/>
            <p:cNvSpPr>
              <a:spLocks noChangeShapeType="1"/>
            </p:cNvSpPr>
            <p:nvPr/>
          </p:nvSpPr>
          <p:spPr bwMode="auto">
            <a:xfrm>
              <a:off x="2660650" y="4319588"/>
              <a:ext cx="812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4291" name="Line 390"/>
            <p:cNvSpPr>
              <a:spLocks noChangeShapeType="1"/>
            </p:cNvSpPr>
            <p:nvPr/>
          </p:nvSpPr>
          <p:spPr bwMode="auto">
            <a:xfrm>
              <a:off x="2662238" y="4548188"/>
              <a:ext cx="81438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4292" name="Line 391"/>
            <p:cNvSpPr>
              <a:spLocks noChangeShapeType="1"/>
            </p:cNvSpPr>
            <p:nvPr/>
          </p:nvSpPr>
          <p:spPr bwMode="auto">
            <a:xfrm>
              <a:off x="2663825" y="4910138"/>
              <a:ext cx="81438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4293" name="Line 392"/>
            <p:cNvSpPr>
              <a:spLocks noChangeShapeType="1"/>
            </p:cNvSpPr>
            <p:nvPr/>
          </p:nvSpPr>
          <p:spPr bwMode="auto">
            <a:xfrm>
              <a:off x="2674938" y="5132388"/>
              <a:ext cx="812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4294" name="Line 393"/>
            <p:cNvSpPr>
              <a:spLocks noChangeShapeType="1"/>
            </p:cNvSpPr>
            <p:nvPr/>
          </p:nvSpPr>
          <p:spPr bwMode="auto">
            <a:xfrm>
              <a:off x="2667000" y="5527675"/>
              <a:ext cx="81438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4295" name="Line 394"/>
            <p:cNvSpPr>
              <a:spLocks noChangeShapeType="1"/>
            </p:cNvSpPr>
            <p:nvPr/>
          </p:nvSpPr>
          <p:spPr bwMode="auto">
            <a:xfrm>
              <a:off x="2660650" y="5708650"/>
              <a:ext cx="812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4296" name="Line 395"/>
            <p:cNvSpPr>
              <a:spLocks noChangeShapeType="1"/>
            </p:cNvSpPr>
            <p:nvPr/>
          </p:nvSpPr>
          <p:spPr bwMode="auto">
            <a:xfrm>
              <a:off x="2662238" y="5891213"/>
              <a:ext cx="81438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4297" name="Text Box 396"/>
            <p:cNvSpPr txBox="1">
              <a:spLocks noChangeArrowheads="1"/>
            </p:cNvSpPr>
            <p:nvPr/>
          </p:nvSpPr>
          <p:spPr bwMode="auto">
            <a:xfrm>
              <a:off x="2595563" y="1614488"/>
              <a:ext cx="982662" cy="344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800" b="1">
                  <a:latin typeface="Kruti Dev 010" charset="0"/>
                </a:rPr>
                <a:t>btjk;y ¼mRrjh jkT;½</a:t>
              </a:r>
            </a:p>
          </p:txBody>
        </p:sp>
        <p:sp>
          <p:nvSpPr>
            <p:cNvPr id="94298" name="Text Box 397"/>
            <p:cNvSpPr txBox="1">
              <a:spLocks noChangeArrowheads="1"/>
            </p:cNvSpPr>
            <p:nvPr/>
          </p:nvSpPr>
          <p:spPr bwMode="auto">
            <a:xfrm>
              <a:off x="2420938" y="2332038"/>
              <a:ext cx="1223962" cy="23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900" b="1">
                  <a:latin typeface="Kruti Dev 010" charset="0"/>
                </a:rPr>
                <a:t>;gwnk</a:t>
              </a:r>
            </a:p>
          </p:txBody>
        </p:sp>
        <p:sp>
          <p:nvSpPr>
            <p:cNvPr id="94299" name="Line 398"/>
            <p:cNvSpPr>
              <a:spLocks noChangeShapeType="1"/>
            </p:cNvSpPr>
            <p:nvPr/>
          </p:nvSpPr>
          <p:spPr bwMode="auto">
            <a:xfrm>
              <a:off x="2708275" y="2347913"/>
              <a:ext cx="782638" cy="0"/>
            </a:xfrm>
            <a:prstGeom prst="line">
              <a:avLst/>
            </a:prstGeom>
            <a:noFill/>
            <a:ln w="5715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4300" name="Text Box 399"/>
            <p:cNvSpPr txBox="1">
              <a:spLocks noChangeArrowheads="1"/>
            </p:cNvSpPr>
            <p:nvPr/>
          </p:nvSpPr>
          <p:spPr bwMode="auto">
            <a:xfrm>
              <a:off x="2320925" y="3213100"/>
              <a:ext cx="1546225" cy="23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900" b="1">
                  <a:latin typeface="Kruti Dev 010" charset="0"/>
                </a:rPr>
                <a:t>;gwnk</a:t>
              </a:r>
            </a:p>
          </p:txBody>
        </p:sp>
        <p:sp>
          <p:nvSpPr>
            <p:cNvPr id="94301" name="Text Box 400"/>
            <p:cNvSpPr txBox="1">
              <a:spLocks noChangeArrowheads="1"/>
            </p:cNvSpPr>
            <p:nvPr/>
          </p:nvSpPr>
          <p:spPr bwMode="auto">
            <a:xfrm>
              <a:off x="2366963" y="4579938"/>
              <a:ext cx="1223962" cy="23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900" b="1">
                  <a:latin typeface="Kruti Dev 010" charset="0"/>
                </a:rPr>
                <a:t>;gwnk</a:t>
              </a:r>
            </a:p>
          </p:txBody>
        </p:sp>
        <p:sp>
          <p:nvSpPr>
            <p:cNvPr id="94302" name="Text Box 401"/>
            <p:cNvSpPr txBox="1">
              <a:spLocks noChangeArrowheads="1"/>
            </p:cNvSpPr>
            <p:nvPr/>
          </p:nvSpPr>
          <p:spPr bwMode="auto">
            <a:xfrm>
              <a:off x="2359025" y="5154613"/>
              <a:ext cx="1223963" cy="23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900" b="1">
                  <a:latin typeface="Kruti Dev 010" charset="0"/>
                </a:rPr>
                <a:t>;gwnk</a:t>
              </a:r>
            </a:p>
          </p:txBody>
        </p:sp>
        <p:sp>
          <p:nvSpPr>
            <p:cNvPr id="94303" name="Text Box 402"/>
            <p:cNvSpPr txBox="1">
              <a:spLocks noChangeArrowheads="1"/>
            </p:cNvSpPr>
            <p:nvPr/>
          </p:nvSpPr>
          <p:spPr bwMode="auto">
            <a:xfrm>
              <a:off x="2578100" y="2317750"/>
              <a:ext cx="60007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l">
                <a:spcBef>
                  <a:spcPct val="50000"/>
                </a:spcBef>
              </a:pPr>
              <a:r>
                <a:rPr lang="en-US" sz="4200">
                  <a:latin typeface="Kruti Dev 010" charset="0"/>
                </a:rPr>
                <a:t>*</a:t>
              </a:r>
              <a:endParaRPr lang="en-US" sz="2500">
                <a:latin typeface="Kruti Dev 010" charset="0"/>
              </a:endParaRPr>
            </a:p>
          </p:txBody>
        </p:sp>
        <p:sp>
          <p:nvSpPr>
            <p:cNvPr id="94304" name="Text Box 403"/>
            <p:cNvSpPr txBox="1">
              <a:spLocks noChangeArrowheads="1"/>
            </p:cNvSpPr>
            <p:nvPr/>
          </p:nvSpPr>
          <p:spPr bwMode="auto">
            <a:xfrm>
              <a:off x="2538413" y="3225800"/>
              <a:ext cx="60007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l">
                <a:spcBef>
                  <a:spcPct val="50000"/>
                </a:spcBef>
              </a:pPr>
              <a:r>
                <a:rPr lang="en-US" sz="4200">
                  <a:latin typeface="Kruti Dev 010" charset="0"/>
                </a:rPr>
                <a:t>*</a:t>
              </a:r>
              <a:endParaRPr lang="en-US" sz="2500">
                <a:latin typeface="Kruti Dev 010" charset="0"/>
              </a:endParaRPr>
            </a:p>
          </p:txBody>
        </p:sp>
        <p:sp>
          <p:nvSpPr>
            <p:cNvPr id="94305" name="Text Box 404"/>
            <p:cNvSpPr txBox="1">
              <a:spLocks noChangeArrowheads="1"/>
            </p:cNvSpPr>
            <p:nvPr/>
          </p:nvSpPr>
          <p:spPr bwMode="auto">
            <a:xfrm>
              <a:off x="2538413" y="4556125"/>
              <a:ext cx="60007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l">
                <a:spcBef>
                  <a:spcPct val="50000"/>
                </a:spcBef>
              </a:pPr>
              <a:r>
                <a:rPr lang="en-US" sz="4200">
                  <a:latin typeface="Kruti Dev 010" charset="0"/>
                </a:rPr>
                <a:t>*</a:t>
              </a:r>
              <a:endParaRPr lang="en-US" sz="2500">
                <a:latin typeface="Kruti Dev 010" charset="0"/>
              </a:endParaRPr>
            </a:p>
          </p:txBody>
        </p:sp>
        <p:sp>
          <p:nvSpPr>
            <p:cNvPr id="94306" name="Text Box 405"/>
            <p:cNvSpPr txBox="1">
              <a:spLocks noChangeArrowheads="1"/>
            </p:cNvSpPr>
            <p:nvPr/>
          </p:nvSpPr>
          <p:spPr bwMode="auto">
            <a:xfrm>
              <a:off x="2538413" y="4778375"/>
              <a:ext cx="60007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l">
                <a:spcBef>
                  <a:spcPct val="50000"/>
                </a:spcBef>
              </a:pPr>
              <a:r>
                <a:rPr lang="en-US" sz="4200">
                  <a:latin typeface="Kruti Dev 010" charset="0"/>
                </a:rPr>
                <a:t>*</a:t>
              </a:r>
              <a:endParaRPr lang="en-US" sz="2500">
                <a:latin typeface="Kruti Dev 010" charset="0"/>
              </a:endParaRPr>
            </a:p>
          </p:txBody>
        </p:sp>
        <p:sp>
          <p:nvSpPr>
            <p:cNvPr id="94307" name="Line 406"/>
            <p:cNvSpPr>
              <a:spLocks noChangeShapeType="1"/>
            </p:cNvSpPr>
            <p:nvPr/>
          </p:nvSpPr>
          <p:spPr bwMode="auto">
            <a:xfrm>
              <a:off x="2635250" y="3297238"/>
              <a:ext cx="884238" cy="0"/>
            </a:xfrm>
            <a:prstGeom prst="line">
              <a:avLst/>
            </a:prstGeom>
            <a:noFill/>
            <a:ln w="28575"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4308" name="Line 407"/>
            <p:cNvSpPr>
              <a:spLocks noChangeShapeType="1"/>
            </p:cNvSpPr>
            <p:nvPr/>
          </p:nvSpPr>
          <p:spPr bwMode="auto">
            <a:xfrm>
              <a:off x="2651125" y="4605338"/>
              <a:ext cx="884238" cy="0"/>
            </a:xfrm>
            <a:prstGeom prst="line">
              <a:avLst/>
            </a:prstGeom>
            <a:noFill/>
            <a:ln w="28575"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4309" name="Line 408"/>
            <p:cNvSpPr>
              <a:spLocks noChangeShapeType="1"/>
            </p:cNvSpPr>
            <p:nvPr/>
          </p:nvSpPr>
          <p:spPr bwMode="auto">
            <a:xfrm>
              <a:off x="2651125" y="5194300"/>
              <a:ext cx="884238" cy="0"/>
            </a:xfrm>
            <a:prstGeom prst="line">
              <a:avLst/>
            </a:prstGeom>
            <a:noFill/>
            <a:ln w="28575"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4310" name="Text Box 409"/>
            <p:cNvSpPr txBox="1">
              <a:spLocks noChangeArrowheads="1"/>
            </p:cNvSpPr>
            <p:nvPr/>
          </p:nvSpPr>
          <p:spPr bwMode="auto">
            <a:xfrm>
              <a:off x="1863725" y="3549650"/>
              <a:ext cx="927100"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l">
                <a:lnSpc>
                  <a:spcPct val="55000"/>
                </a:lnSpc>
                <a:spcBef>
                  <a:spcPct val="50000"/>
                </a:spcBef>
              </a:pPr>
              <a:endParaRPr lang="en-US" sz="700" b="1">
                <a:latin typeface="Kruti Dev 010" charset="0"/>
              </a:endParaRPr>
            </a:p>
            <a:p>
              <a:pPr algn="l">
                <a:lnSpc>
                  <a:spcPct val="55000"/>
                </a:lnSpc>
                <a:spcBef>
                  <a:spcPct val="50000"/>
                </a:spcBef>
              </a:pPr>
              <a:r>
                <a:rPr lang="en-US" sz="700" b="1">
                  <a:latin typeface="Kruti Dev 010" charset="0"/>
                </a:rPr>
                <a:t>PROPHETS</a:t>
              </a:r>
            </a:p>
            <a:p>
              <a:pPr algn="l">
                <a:lnSpc>
                  <a:spcPct val="55000"/>
                </a:lnSpc>
                <a:spcBef>
                  <a:spcPct val="50000"/>
                </a:spcBef>
              </a:pPr>
              <a:r>
                <a:rPr lang="en-US" sz="700" b="1">
                  <a:latin typeface="Kruti Dev 010" charset="0"/>
                </a:rPr>
                <a:t> WROTE IN A</a:t>
              </a:r>
            </a:p>
            <a:p>
              <a:pPr algn="l">
                <a:lnSpc>
                  <a:spcPct val="55000"/>
                </a:lnSpc>
                <a:spcBef>
                  <a:spcPct val="50000"/>
                </a:spcBef>
              </a:pPr>
              <a:r>
                <a:rPr lang="en-US" sz="700" b="1">
                  <a:latin typeface="Kruti Dev 010" charset="0"/>
                </a:rPr>
                <a:t>   FOUR</a:t>
              </a:r>
            </a:p>
            <a:p>
              <a:pPr algn="l">
                <a:lnSpc>
                  <a:spcPct val="55000"/>
                </a:lnSpc>
                <a:spcBef>
                  <a:spcPct val="50000"/>
                </a:spcBef>
              </a:pPr>
              <a:r>
                <a:rPr lang="en-US" sz="700" b="1">
                  <a:latin typeface="Kruti Dev 010" charset="0"/>
                </a:rPr>
                <a:t>     HUNDRED</a:t>
              </a:r>
            </a:p>
            <a:p>
              <a:pPr algn="l">
                <a:lnSpc>
                  <a:spcPct val="55000"/>
                </a:lnSpc>
                <a:spcBef>
                  <a:spcPct val="50000"/>
                </a:spcBef>
              </a:pPr>
              <a:r>
                <a:rPr lang="en-US" sz="700" b="1">
                  <a:latin typeface="Kruti Dev 010" charset="0"/>
                </a:rPr>
                <a:t>      YEAR</a:t>
              </a:r>
            </a:p>
            <a:p>
              <a:pPr algn="l">
                <a:lnSpc>
                  <a:spcPct val="55000"/>
                </a:lnSpc>
                <a:spcBef>
                  <a:spcPct val="50000"/>
                </a:spcBef>
              </a:pPr>
              <a:r>
                <a:rPr lang="en-US" sz="700" b="1">
                  <a:latin typeface="Kruti Dev 010" charset="0"/>
                </a:rPr>
                <a:t>       PERIOD</a:t>
              </a:r>
            </a:p>
            <a:p>
              <a:pPr algn="l">
                <a:lnSpc>
                  <a:spcPct val="55000"/>
                </a:lnSpc>
                <a:spcBef>
                  <a:spcPct val="50000"/>
                </a:spcBef>
              </a:pPr>
              <a:r>
                <a:rPr lang="en-US" sz="700" b="1">
                  <a:latin typeface="Kruti Dev 010" charset="0"/>
                </a:rPr>
                <a:t>        AFTER</a:t>
              </a:r>
            </a:p>
            <a:p>
              <a:pPr algn="l">
                <a:lnSpc>
                  <a:spcPct val="55000"/>
                </a:lnSpc>
                <a:spcBef>
                  <a:spcPct val="50000"/>
                </a:spcBef>
              </a:pPr>
              <a:r>
                <a:rPr lang="en-US" sz="700" b="1">
                  <a:latin typeface="Kruti Dev 010" charset="0"/>
                </a:rPr>
                <a:t>         </a:t>
              </a:r>
              <a:r>
                <a:rPr lang="ja-JP" altLang="en-US" sz="700" b="1">
                  <a:latin typeface="Kruti Dev 010" charset="0"/>
                </a:rPr>
                <a:t>“</a:t>
              </a:r>
              <a:r>
                <a:rPr lang="en-US" altLang="ja-JP" sz="700" b="1">
                  <a:latin typeface="Kruti Dev 010" charset="0"/>
                </a:rPr>
                <a:t>THE</a:t>
              </a:r>
            </a:p>
            <a:p>
              <a:pPr algn="l">
                <a:lnSpc>
                  <a:spcPct val="55000"/>
                </a:lnSpc>
                <a:spcBef>
                  <a:spcPct val="50000"/>
                </a:spcBef>
              </a:pPr>
              <a:r>
                <a:rPr lang="en-US" sz="700" b="1">
                  <a:latin typeface="Kruti Dev 010" charset="0"/>
                </a:rPr>
                <a:t>           SPLIT</a:t>
              </a:r>
              <a:r>
                <a:rPr lang="ja-JP" altLang="en-US" sz="700" b="1">
                  <a:latin typeface="Kruti Dev 010" charset="0"/>
                </a:rPr>
                <a:t>”</a:t>
              </a:r>
              <a:endParaRPr lang="en-US" sz="600" b="1">
                <a:latin typeface="Kruti Dev 010" charset="0"/>
              </a:endParaRPr>
            </a:p>
          </p:txBody>
        </p:sp>
        <p:sp>
          <p:nvSpPr>
            <p:cNvPr id="94311" name="Text Box 410"/>
            <p:cNvSpPr txBox="1">
              <a:spLocks noChangeArrowheads="1"/>
            </p:cNvSpPr>
            <p:nvPr/>
          </p:nvSpPr>
          <p:spPr bwMode="auto">
            <a:xfrm>
              <a:off x="876300" y="2786063"/>
              <a:ext cx="495300"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l">
                <a:spcBef>
                  <a:spcPct val="50000"/>
                </a:spcBef>
              </a:pPr>
              <a:r>
                <a:rPr lang="en-US" sz="700" b="1">
                  <a:latin typeface="Kruti Dev 010" charset="0"/>
                </a:rPr>
                <a:t>(S)</a:t>
              </a:r>
            </a:p>
          </p:txBody>
        </p:sp>
        <p:sp>
          <p:nvSpPr>
            <p:cNvPr id="94312" name="Text Box 411"/>
            <p:cNvSpPr txBox="1">
              <a:spLocks noChangeArrowheads="1"/>
            </p:cNvSpPr>
            <p:nvPr/>
          </p:nvSpPr>
          <p:spPr bwMode="auto">
            <a:xfrm>
              <a:off x="876300" y="3068638"/>
              <a:ext cx="495300"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l">
                <a:spcBef>
                  <a:spcPct val="50000"/>
                </a:spcBef>
              </a:pPr>
              <a:r>
                <a:rPr lang="en-US" sz="700" b="1">
                  <a:latin typeface="Kruti Dev 010" charset="0"/>
                </a:rPr>
                <a:t>(D)</a:t>
              </a:r>
            </a:p>
          </p:txBody>
        </p:sp>
        <p:sp>
          <p:nvSpPr>
            <p:cNvPr id="94313" name="Text Box 412"/>
            <p:cNvSpPr txBox="1">
              <a:spLocks noChangeArrowheads="1"/>
            </p:cNvSpPr>
            <p:nvPr/>
          </p:nvSpPr>
          <p:spPr bwMode="auto">
            <a:xfrm>
              <a:off x="868363" y="3257550"/>
              <a:ext cx="496887" cy="20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l">
                <a:spcBef>
                  <a:spcPct val="50000"/>
                </a:spcBef>
              </a:pPr>
              <a:r>
                <a:rPr lang="en-US" sz="700" b="1">
                  <a:latin typeface="Kruti Dev 010" charset="0"/>
                </a:rPr>
                <a:t>(S)</a:t>
              </a:r>
            </a:p>
          </p:txBody>
        </p:sp>
        <p:sp>
          <p:nvSpPr>
            <p:cNvPr id="94314" name="Text Box 413"/>
            <p:cNvSpPr txBox="1">
              <a:spLocks noChangeArrowheads="1"/>
            </p:cNvSpPr>
            <p:nvPr/>
          </p:nvSpPr>
          <p:spPr bwMode="auto">
            <a:xfrm>
              <a:off x="868363" y="3527425"/>
              <a:ext cx="496887" cy="20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l">
                <a:spcBef>
                  <a:spcPct val="50000"/>
                </a:spcBef>
              </a:pPr>
              <a:r>
                <a:rPr lang="en-US" sz="700" b="1">
                  <a:latin typeface="Kruti Dev 010" charset="0"/>
                </a:rPr>
                <a:t>(CW)</a:t>
              </a:r>
            </a:p>
          </p:txBody>
        </p:sp>
        <p:sp>
          <p:nvSpPr>
            <p:cNvPr id="94315" name="Text Box 414"/>
            <p:cNvSpPr txBox="1">
              <a:spLocks noChangeArrowheads="1"/>
            </p:cNvSpPr>
            <p:nvPr/>
          </p:nvSpPr>
          <p:spPr bwMode="auto">
            <a:xfrm>
              <a:off x="1763713" y="2900363"/>
              <a:ext cx="579437" cy="60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l">
                <a:spcBef>
                  <a:spcPct val="50000"/>
                </a:spcBef>
              </a:pPr>
              <a:r>
                <a:rPr lang="en-US" sz="3300" b="1">
                  <a:latin typeface="Kruti Dev 010" charset="0"/>
                </a:rPr>
                <a:t>}</a:t>
              </a:r>
            </a:p>
          </p:txBody>
        </p:sp>
        <p:sp>
          <p:nvSpPr>
            <p:cNvPr id="94316" name="Text Box 415"/>
            <p:cNvSpPr txBox="1">
              <a:spLocks noChangeArrowheads="1"/>
            </p:cNvSpPr>
            <p:nvPr/>
          </p:nvSpPr>
          <p:spPr bwMode="auto">
            <a:xfrm>
              <a:off x="966788" y="2222500"/>
              <a:ext cx="523875"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l">
                <a:spcBef>
                  <a:spcPct val="50000"/>
                </a:spcBef>
              </a:pPr>
              <a:endParaRPr lang="en-US" sz="2500">
                <a:latin typeface="Kruti Dev 010" charset="0"/>
              </a:endParaRPr>
            </a:p>
          </p:txBody>
        </p:sp>
        <p:sp>
          <p:nvSpPr>
            <p:cNvPr id="94317" name="Text Box 416"/>
            <p:cNvSpPr txBox="1">
              <a:spLocks noChangeArrowheads="1"/>
            </p:cNvSpPr>
            <p:nvPr/>
          </p:nvSpPr>
          <p:spPr bwMode="auto">
            <a:xfrm>
              <a:off x="1543050" y="1595438"/>
              <a:ext cx="196014" cy="482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l"/>
              <a:endParaRPr lang="en-US" sz="2500">
                <a:latin typeface="Kruti Dev 010" charset="0"/>
              </a:endParaRPr>
            </a:p>
          </p:txBody>
        </p:sp>
        <p:sp>
          <p:nvSpPr>
            <p:cNvPr id="94318" name="Text Box 417"/>
            <p:cNvSpPr txBox="1">
              <a:spLocks noChangeArrowheads="1"/>
            </p:cNvSpPr>
            <p:nvPr/>
          </p:nvSpPr>
          <p:spPr bwMode="auto">
            <a:xfrm>
              <a:off x="1116013" y="1339850"/>
              <a:ext cx="196014" cy="482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l"/>
              <a:endParaRPr lang="en-US" sz="2500">
                <a:latin typeface="Kruti Dev 010" charset="0"/>
              </a:endParaRPr>
            </a:p>
          </p:txBody>
        </p:sp>
        <p:sp>
          <p:nvSpPr>
            <p:cNvPr id="94319" name="AutoShape 418"/>
            <p:cNvSpPr>
              <a:spLocks noChangeArrowheads="1"/>
            </p:cNvSpPr>
            <p:nvPr/>
          </p:nvSpPr>
          <p:spPr bwMode="auto">
            <a:xfrm>
              <a:off x="1330325" y="3697288"/>
              <a:ext cx="211138" cy="150812"/>
            </a:xfrm>
            <a:prstGeom prst="downArrow">
              <a:avLst>
                <a:gd name="adj1" fmla="val 50000"/>
                <a:gd name="adj2" fmla="val 25000"/>
              </a:avLst>
            </a:prstGeom>
            <a:solidFill>
              <a:schemeClr val="tx1"/>
            </a:solidFill>
            <a:ln w="9525">
              <a:solidFill>
                <a:schemeClr val="tx1"/>
              </a:solidFill>
              <a:miter lim="800000"/>
              <a:headEnd/>
              <a:tailEnd/>
            </a:ln>
          </p:spPr>
          <p:txBody>
            <a:bodyPr wrap="none" anchor="ctr"/>
            <a:lstStyle/>
            <a:p>
              <a:endParaRPr lang="en-US">
                <a:latin typeface="Kruti Dev 010" charset="0"/>
              </a:endParaRPr>
            </a:p>
          </p:txBody>
        </p:sp>
        <p:sp>
          <p:nvSpPr>
            <p:cNvPr id="94320" name="Text Box 419"/>
            <p:cNvSpPr txBox="1">
              <a:spLocks noChangeArrowheads="1"/>
            </p:cNvSpPr>
            <p:nvPr/>
          </p:nvSpPr>
          <p:spPr bwMode="auto">
            <a:xfrm>
              <a:off x="874713" y="3706813"/>
              <a:ext cx="1265237" cy="867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l">
                <a:spcBef>
                  <a:spcPct val="50000"/>
                </a:spcBef>
              </a:pPr>
              <a:r>
                <a:rPr lang="en-US" sz="2500" b="1">
                  <a:latin typeface="Kruti Dev 010" charset="0"/>
                </a:rPr>
                <a:t>(       )</a:t>
              </a:r>
            </a:p>
          </p:txBody>
        </p:sp>
        <p:sp>
          <p:nvSpPr>
            <p:cNvPr id="94321" name="Text Box 420"/>
            <p:cNvSpPr txBox="1">
              <a:spLocks noChangeArrowheads="1"/>
            </p:cNvSpPr>
            <p:nvPr/>
          </p:nvSpPr>
          <p:spPr bwMode="auto">
            <a:xfrm>
              <a:off x="1104900" y="1214438"/>
              <a:ext cx="998538"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70000"/>
                </a:lnSpc>
                <a:spcBef>
                  <a:spcPct val="50000"/>
                </a:spcBef>
              </a:pPr>
              <a:r>
                <a:rPr lang="en-US" sz="1800" b="1">
                  <a:latin typeface="Kruti Dev 010" charset="0"/>
                </a:rPr>
                <a:t>;gks</a:t>
              </a:r>
              <a:r>
                <a:rPr lang="ja-JP" altLang="en-US" sz="1800" b="1">
                  <a:latin typeface="Kruti Dev 010" charset="0"/>
                </a:rPr>
                <a:t>’</a:t>
              </a:r>
              <a:r>
                <a:rPr lang="en-US" altLang="ja-JP" sz="1800" b="1">
                  <a:latin typeface="Kruti Dev 010" charset="0"/>
                </a:rPr>
                <a:t>kq</a:t>
              </a:r>
              <a:endParaRPr lang="en-US" sz="1800" b="1">
                <a:latin typeface="Kruti Dev 010" charset="0"/>
              </a:endParaRPr>
            </a:p>
          </p:txBody>
        </p:sp>
        <p:sp>
          <p:nvSpPr>
            <p:cNvPr id="94322" name="Text Box 421"/>
            <p:cNvSpPr txBox="1">
              <a:spLocks noChangeArrowheads="1"/>
            </p:cNvSpPr>
            <p:nvPr/>
          </p:nvSpPr>
          <p:spPr bwMode="auto">
            <a:xfrm>
              <a:off x="1096963" y="1957388"/>
              <a:ext cx="998537" cy="29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70000"/>
                </a:lnSpc>
                <a:spcBef>
                  <a:spcPct val="50000"/>
                </a:spcBef>
              </a:pPr>
              <a:r>
                <a:rPr lang="en-US" sz="1800" b="1">
                  <a:latin typeface="Kruti Dev 010" charset="0"/>
                </a:rPr>
                <a:t>U;kf;;ksa</a:t>
              </a:r>
            </a:p>
          </p:txBody>
        </p:sp>
        <p:sp>
          <p:nvSpPr>
            <p:cNvPr id="94323" name="Text Box 422"/>
            <p:cNvSpPr txBox="1">
              <a:spLocks noChangeArrowheads="1"/>
            </p:cNvSpPr>
            <p:nvPr/>
          </p:nvSpPr>
          <p:spPr bwMode="auto">
            <a:xfrm>
              <a:off x="1098550" y="2192338"/>
              <a:ext cx="998538" cy="29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70000"/>
                </a:lnSpc>
                <a:spcBef>
                  <a:spcPct val="50000"/>
                </a:spcBef>
              </a:pPr>
              <a:r>
                <a:rPr lang="en-US" sz="1800" b="1">
                  <a:latin typeface="Kruti Dev 010" charset="0"/>
                </a:rPr>
                <a:t>:Fk</a:t>
              </a:r>
            </a:p>
          </p:txBody>
        </p:sp>
        <p:sp>
          <p:nvSpPr>
            <p:cNvPr id="94324" name="Text Box 423"/>
            <p:cNvSpPr txBox="1">
              <a:spLocks noChangeArrowheads="1"/>
            </p:cNvSpPr>
            <p:nvPr/>
          </p:nvSpPr>
          <p:spPr bwMode="auto">
            <a:xfrm>
              <a:off x="993775" y="2751138"/>
              <a:ext cx="1227138" cy="270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70000"/>
                </a:lnSpc>
                <a:spcBef>
                  <a:spcPct val="50000"/>
                </a:spcBef>
              </a:pPr>
              <a:r>
                <a:rPr lang="en-US" sz="1600" b="1">
                  <a:latin typeface="Kruti Dev 010" charset="0"/>
                </a:rPr>
                <a:t>ƒ </a:t>
              </a:r>
              <a:r>
                <a:rPr lang="ja-JP" altLang="en-US" sz="1600" b="1">
                  <a:latin typeface="Kruti Dev 010" charset="0"/>
                </a:rPr>
                <a:t>’</a:t>
              </a:r>
              <a:r>
                <a:rPr lang="en-US" altLang="ja-JP" sz="1600" b="1">
                  <a:latin typeface="Kruti Dev 010" charset="0"/>
                </a:rPr>
                <a:t>kew-</a:t>
              </a:r>
              <a:endParaRPr lang="en-US" sz="1600" b="1">
                <a:latin typeface="Kruti Dev 010" charset="0"/>
              </a:endParaRPr>
            </a:p>
          </p:txBody>
        </p:sp>
        <p:sp>
          <p:nvSpPr>
            <p:cNvPr id="94325" name="Text Box 424"/>
            <p:cNvSpPr txBox="1">
              <a:spLocks noChangeArrowheads="1"/>
            </p:cNvSpPr>
            <p:nvPr/>
          </p:nvSpPr>
          <p:spPr bwMode="auto">
            <a:xfrm>
              <a:off x="993775" y="3048000"/>
              <a:ext cx="1000125" cy="285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70000"/>
                </a:lnSpc>
                <a:spcBef>
                  <a:spcPct val="50000"/>
                </a:spcBef>
              </a:pPr>
              <a:r>
                <a:rPr lang="en-US" sz="1600" b="1">
                  <a:latin typeface="Kruti Dev 010" charset="0"/>
                </a:rPr>
                <a:t>„</a:t>
              </a:r>
              <a:r>
                <a:rPr lang="ja-JP" altLang="en-US" sz="1600" b="1">
                  <a:latin typeface="Kruti Dev 010" charset="0"/>
                </a:rPr>
                <a:t>’</a:t>
              </a:r>
              <a:r>
                <a:rPr lang="en-US" altLang="ja-JP" sz="1600" b="1">
                  <a:latin typeface="Kruti Dev 010" charset="0"/>
                </a:rPr>
                <a:t>kew-</a:t>
              </a:r>
              <a:endParaRPr lang="en-US" sz="1600" b="1">
                <a:latin typeface="Kruti Dev 010" charset="0"/>
              </a:endParaRPr>
            </a:p>
          </p:txBody>
        </p:sp>
        <p:sp>
          <p:nvSpPr>
            <p:cNvPr id="94326" name="Text Box 425"/>
            <p:cNvSpPr txBox="1">
              <a:spLocks noChangeArrowheads="1"/>
            </p:cNvSpPr>
            <p:nvPr/>
          </p:nvSpPr>
          <p:spPr bwMode="auto">
            <a:xfrm>
              <a:off x="1016000" y="3232150"/>
              <a:ext cx="998538" cy="285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70000"/>
                </a:lnSpc>
                <a:spcBef>
                  <a:spcPct val="50000"/>
                </a:spcBef>
              </a:pPr>
              <a:r>
                <a:rPr lang="en-US" sz="1600" b="1">
                  <a:latin typeface="Kruti Dev 010" charset="0"/>
                </a:rPr>
                <a:t>ƒ jktk</a:t>
              </a:r>
            </a:p>
          </p:txBody>
        </p:sp>
        <p:sp>
          <p:nvSpPr>
            <p:cNvPr id="94327" name="Text Box 426"/>
            <p:cNvSpPr txBox="1">
              <a:spLocks noChangeArrowheads="1"/>
            </p:cNvSpPr>
            <p:nvPr/>
          </p:nvSpPr>
          <p:spPr bwMode="auto">
            <a:xfrm>
              <a:off x="952500" y="3517900"/>
              <a:ext cx="1000125" cy="285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70000"/>
                </a:lnSpc>
                <a:spcBef>
                  <a:spcPct val="50000"/>
                </a:spcBef>
              </a:pPr>
              <a:r>
                <a:rPr lang="en-US" sz="1600" b="1">
                  <a:latin typeface="Kruti Dev 010" charset="0"/>
                </a:rPr>
                <a:t>„ jktk</a:t>
              </a:r>
            </a:p>
          </p:txBody>
        </p:sp>
        <p:sp>
          <p:nvSpPr>
            <p:cNvPr id="94328" name="Text Box 427"/>
            <p:cNvSpPr txBox="1">
              <a:spLocks noChangeArrowheads="1"/>
            </p:cNvSpPr>
            <p:nvPr/>
          </p:nvSpPr>
          <p:spPr bwMode="auto">
            <a:xfrm>
              <a:off x="911225" y="3783013"/>
              <a:ext cx="998538" cy="285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70000"/>
                </a:lnSpc>
                <a:spcBef>
                  <a:spcPct val="50000"/>
                </a:spcBef>
              </a:pPr>
              <a:r>
                <a:rPr lang="en-US" sz="1600" b="1">
                  <a:latin typeface="Kruti Dev 010" charset="0"/>
                </a:rPr>
                <a:t>ƒ bfrgkl</a:t>
              </a:r>
            </a:p>
          </p:txBody>
        </p:sp>
        <p:sp>
          <p:nvSpPr>
            <p:cNvPr id="94329" name="Text Box 428"/>
            <p:cNvSpPr txBox="1">
              <a:spLocks noChangeArrowheads="1"/>
            </p:cNvSpPr>
            <p:nvPr/>
          </p:nvSpPr>
          <p:spPr bwMode="auto">
            <a:xfrm>
              <a:off x="906463" y="3971925"/>
              <a:ext cx="1000125" cy="270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70000"/>
                </a:lnSpc>
                <a:spcBef>
                  <a:spcPct val="50000"/>
                </a:spcBef>
              </a:pPr>
              <a:r>
                <a:rPr lang="en-US" sz="1600" b="1">
                  <a:latin typeface="Kruti Dev 010" charset="0"/>
                </a:rPr>
                <a:t>„ bfrgkl</a:t>
              </a:r>
            </a:p>
          </p:txBody>
        </p:sp>
        <p:sp>
          <p:nvSpPr>
            <p:cNvPr id="94330" name="Text Box 429"/>
            <p:cNvSpPr txBox="1">
              <a:spLocks noChangeArrowheads="1"/>
            </p:cNvSpPr>
            <p:nvPr/>
          </p:nvSpPr>
          <p:spPr bwMode="auto">
            <a:xfrm>
              <a:off x="987425" y="4179888"/>
              <a:ext cx="998538" cy="29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70000"/>
                </a:lnSpc>
                <a:spcBef>
                  <a:spcPct val="50000"/>
                </a:spcBef>
              </a:pPr>
              <a:r>
                <a:rPr lang="en-US" sz="1800" b="1">
                  <a:latin typeface="Kruti Dev 010" charset="0"/>
                </a:rPr>
                <a:t>,tzk</a:t>
              </a:r>
            </a:p>
          </p:txBody>
        </p:sp>
        <p:sp>
          <p:nvSpPr>
            <p:cNvPr id="94331" name="Text Box 430"/>
            <p:cNvSpPr txBox="1">
              <a:spLocks noChangeArrowheads="1"/>
            </p:cNvSpPr>
            <p:nvPr/>
          </p:nvSpPr>
          <p:spPr bwMode="auto">
            <a:xfrm>
              <a:off x="828675" y="4408488"/>
              <a:ext cx="1328738" cy="29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70000"/>
                </a:lnSpc>
                <a:spcBef>
                  <a:spcPct val="50000"/>
                </a:spcBef>
              </a:pPr>
              <a:r>
                <a:rPr lang="en-US" sz="1800" b="1">
                  <a:latin typeface="Kruti Dev 010" charset="0"/>
                </a:rPr>
                <a:t>ugsek;kg</a:t>
              </a:r>
            </a:p>
          </p:txBody>
        </p:sp>
        <p:sp>
          <p:nvSpPr>
            <p:cNvPr id="94332" name="Text Box 431"/>
            <p:cNvSpPr txBox="1">
              <a:spLocks noChangeArrowheads="1"/>
            </p:cNvSpPr>
            <p:nvPr/>
          </p:nvSpPr>
          <p:spPr bwMode="auto">
            <a:xfrm>
              <a:off x="1036638" y="4610100"/>
              <a:ext cx="998537" cy="29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70000"/>
                </a:lnSpc>
                <a:spcBef>
                  <a:spcPct val="50000"/>
                </a:spcBef>
              </a:pPr>
              <a:r>
                <a:rPr lang="en-US" sz="1800" b="1">
                  <a:latin typeface="Kruti Dev 010" charset="0"/>
                </a:rPr>
                <a:t>,sLrj</a:t>
              </a:r>
            </a:p>
          </p:txBody>
        </p:sp>
        <p:sp>
          <p:nvSpPr>
            <p:cNvPr id="94333" name="Text Box 432"/>
            <p:cNvSpPr txBox="1">
              <a:spLocks noChangeArrowheads="1"/>
            </p:cNvSpPr>
            <p:nvPr/>
          </p:nvSpPr>
          <p:spPr bwMode="auto">
            <a:xfrm>
              <a:off x="2595563" y="1735138"/>
              <a:ext cx="1000125" cy="270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70000"/>
                </a:lnSpc>
                <a:spcBef>
                  <a:spcPct val="50000"/>
                </a:spcBef>
              </a:pPr>
              <a:r>
                <a:rPr lang="en-US" sz="1600" b="1">
                  <a:latin typeface="Kruti Dev 010" charset="0"/>
                </a:rPr>
                <a:t>vkeksl</a:t>
              </a:r>
            </a:p>
          </p:txBody>
        </p:sp>
        <p:sp>
          <p:nvSpPr>
            <p:cNvPr id="94334" name="Text Box 433"/>
            <p:cNvSpPr txBox="1">
              <a:spLocks noChangeArrowheads="1"/>
            </p:cNvSpPr>
            <p:nvPr/>
          </p:nvSpPr>
          <p:spPr bwMode="auto">
            <a:xfrm>
              <a:off x="2597150" y="1901825"/>
              <a:ext cx="998538" cy="270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70000"/>
                </a:lnSpc>
                <a:spcBef>
                  <a:spcPct val="50000"/>
                </a:spcBef>
              </a:pPr>
              <a:r>
                <a:rPr lang="en-US" sz="1600" b="1">
                  <a:latin typeface="Kruti Dev 010" charset="0"/>
                </a:rPr>
                <a:t>gks</a:t>
              </a:r>
              <a:r>
                <a:rPr lang="ja-JP" altLang="en-US" sz="1600" b="1">
                  <a:latin typeface="Kruti Dev 010" charset="0"/>
                </a:rPr>
                <a:t>’</a:t>
              </a:r>
              <a:r>
                <a:rPr lang="en-US" altLang="ja-JP" sz="1600" b="1">
                  <a:latin typeface="Kruti Dev 010" charset="0"/>
                </a:rPr>
                <a:t>ks</a:t>
              </a:r>
              <a:endParaRPr lang="en-US" sz="1600" b="1">
                <a:latin typeface="Kruti Dev 010" charset="0"/>
              </a:endParaRPr>
            </a:p>
          </p:txBody>
        </p:sp>
        <p:sp>
          <p:nvSpPr>
            <p:cNvPr id="94335" name="Text Box 434"/>
            <p:cNvSpPr txBox="1">
              <a:spLocks noChangeArrowheads="1"/>
            </p:cNvSpPr>
            <p:nvPr/>
          </p:nvSpPr>
          <p:spPr bwMode="auto">
            <a:xfrm>
              <a:off x="2633663" y="2132013"/>
              <a:ext cx="1138237"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l">
                <a:lnSpc>
                  <a:spcPct val="70000"/>
                </a:lnSpc>
                <a:spcBef>
                  <a:spcPct val="50000"/>
                </a:spcBef>
              </a:pPr>
              <a:r>
                <a:rPr lang="en-US" sz="1600" b="1">
                  <a:latin typeface="Kruti Dev 010" charset="0"/>
                </a:rPr>
                <a:t>;ksuk</a:t>
              </a:r>
            </a:p>
          </p:txBody>
        </p:sp>
        <p:sp>
          <p:nvSpPr>
            <p:cNvPr id="94336" name="Text Box 435"/>
            <p:cNvSpPr txBox="1">
              <a:spLocks noChangeArrowheads="1"/>
            </p:cNvSpPr>
            <p:nvPr/>
          </p:nvSpPr>
          <p:spPr bwMode="auto">
            <a:xfrm>
              <a:off x="2613025" y="2484438"/>
              <a:ext cx="998538" cy="248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70000"/>
                </a:lnSpc>
                <a:spcBef>
                  <a:spcPct val="50000"/>
                </a:spcBef>
              </a:pPr>
              <a:r>
                <a:rPr lang="en-US" sz="1400" b="1">
                  <a:latin typeface="Kruti Dev 010" charset="0"/>
                </a:rPr>
                <a:t>;</a:t>
              </a:r>
              <a:r>
                <a:rPr lang="ja-JP" altLang="en-US" sz="1400" b="1">
                  <a:latin typeface="Kruti Dev 010" charset="0"/>
                </a:rPr>
                <a:t>’</a:t>
              </a:r>
              <a:r>
                <a:rPr lang="en-US" altLang="ja-JP" sz="1400" b="1">
                  <a:latin typeface="Kruti Dev 010" charset="0"/>
                </a:rPr>
                <a:t>kk;kg</a:t>
              </a:r>
              <a:endParaRPr lang="en-US" sz="1400" b="1">
                <a:latin typeface="Kruti Dev 010" charset="0"/>
              </a:endParaRPr>
            </a:p>
          </p:txBody>
        </p:sp>
        <p:sp>
          <p:nvSpPr>
            <p:cNvPr id="94337" name="Text Box 436"/>
            <p:cNvSpPr txBox="1">
              <a:spLocks noChangeArrowheads="1"/>
            </p:cNvSpPr>
            <p:nvPr/>
          </p:nvSpPr>
          <p:spPr bwMode="auto">
            <a:xfrm>
              <a:off x="2613025" y="2662238"/>
              <a:ext cx="998538" cy="248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70000"/>
                </a:lnSpc>
                <a:spcBef>
                  <a:spcPct val="50000"/>
                </a:spcBef>
              </a:pPr>
              <a:r>
                <a:rPr lang="en-US" sz="1400" b="1">
                  <a:latin typeface="Kruti Dev 010" charset="0"/>
                </a:rPr>
                <a:t>;ks,y</a:t>
              </a:r>
            </a:p>
          </p:txBody>
        </p:sp>
        <p:sp>
          <p:nvSpPr>
            <p:cNvPr id="94338" name="Text Box 437"/>
            <p:cNvSpPr txBox="1">
              <a:spLocks noChangeArrowheads="1"/>
            </p:cNvSpPr>
            <p:nvPr/>
          </p:nvSpPr>
          <p:spPr bwMode="auto">
            <a:xfrm>
              <a:off x="2595563" y="2882900"/>
              <a:ext cx="1000125" cy="248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70000"/>
                </a:lnSpc>
                <a:spcBef>
                  <a:spcPct val="50000"/>
                </a:spcBef>
              </a:pPr>
              <a:r>
                <a:rPr lang="en-US" sz="1400" b="1">
                  <a:latin typeface="Kruti Dev 010" charset="0"/>
                </a:rPr>
                <a:t>ehdk</a:t>
              </a:r>
            </a:p>
          </p:txBody>
        </p:sp>
        <p:sp>
          <p:nvSpPr>
            <p:cNvPr id="94339" name="Text Box 438"/>
            <p:cNvSpPr txBox="1">
              <a:spLocks noChangeArrowheads="1"/>
            </p:cNvSpPr>
            <p:nvPr/>
          </p:nvSpPr>
          <p:spPr bwMode="auto">
            <a:xfrm>
              <a:off x="2757488" y="3335338"/>
              <a:ext cx="633412" cy="399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70000"/>
                </a:lnSpc>
                <a:spcBef>
                  <a:spcPct val="50000"/>
                </a:spcBef>
              </a:pPr>
              <a:r>
                <a:rPr lang="en-US" sz="1400" b="1">
                  <a:latin typeface="Kruti Dev 010" charset="0"/>
                </a:rPr>
                <a:t>f;eZ;kg</a:t>
              </a:r>
            </a:p>
          </p:txBody>
        </p:sp>
        <p:sp>
          <p:nvSpPr>
            <p:cNvPr id="94340" name="Text Box 439"/>
            <p:cNvSpPr txBox="1">
              <a:spLocks noChangeArrowheads="1"/>
            </p:cNvSpPr>
            <p:nvPr/>
          </p:nvSpPr>
          <p:spPr bwMode="auto">
            <a:xfrm>
              <a:off x="2544763" y="3873500"/>
              <a:ext cx="998537" cy="248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70000"/>
                </a:lnSpc>
                <a:spcBef>
                  <a:spcPct val="50000"/>
                </a:spcBef>
              </a:pPr>
              <a:r>
                <a:rPr lang="en-US" sz="1400" b="1">
                  <a:latin typeface="Kruti Dev 010" charset="0"/>
                </a:rPr>
                <a:t>gcDdqd</a:t>
              </a:r>
            </a:p>
          </p:txBody>
        </p:sp>
        <p:sp>
          <p:nvSpPr>
            <p:cNvPr id="94341" name="Text Box 440"/>
            <p:cNvSpPr txBox="1">
              <a:spLocks noChangeArrowheads="1"/>
            </p:cNvSpPr>
            <p:nvPr/>
          </p:nvSpPr>
          <p:spPr bwMode="auto">
            <a:xfrm>
              <a:off x="2513013" y="4386263"/>
              <a:ext cx="1100137" cy="248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70000"/>
                </a:lnSpc>
                <a:spcBef>
                  <a:spcPct val="50000"/>
                </a:spcBef>
              </a:pPr>
              <a:r>
                <a:rPr lang="en-US" sz="1400" b="1">
                  <a:latin typeface="Kruti Dev 010" charset="0"/>
                </a:rPr>
                <a:t>liU;kg</a:t>
              </a:r>
            </a:p>
          </p:txBody>
        </p:sp>
        <p:sp>
          <p:nvSpPr>
            <p:cNvPr id="94342" name="Text Box 441"/>
            <p:cNvSpPr txBox="1">
              <a:spLocks noChangeArrowheads="1"/>
            </p:cNvSpPr>
            <p:nvPr/>
          </p:nvSpPr>
          <p:spPr bwMode="auto">
            <a:xfrm>
              <a:off x="2643188" y="4749800"/>
              <a:ext cx="998537" cy="248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70000"/>
                </a:lnSpc>
                <a:spcBef>
                  <a:spcPct val="50000"/>
                </a:spcBef>
              </a:pPr>
              <a:r>
                <a:rPr lang="en-US" sz="1400" b="1">
                  <a:latin typeface="Kruti Dev 010" charset="0"/>
                </a:rPr>
                <a:t>f;tdsy</a:t>
              </a:r>
            </a:p>
          </p:txBody>
        </p:sp>
        <p:sp>
          <p:nvSpPr>
            <p:cNvPr id="94343" name="Text Box 442"/>
            <p:cNvSpPr txBox="1">
              <a:spLocks noChangeArrowheads="1"/>
            </p:cNvSpPr>
            <p:nvPr/>
          </p:nvSpPr>
          <p:spPr bwMode="auto">
            <a:xfrm>
              <a:off x="2649538" y="4968875"/>
              <a:ext cx="998537" cy="248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70000"/>
                </a:lnSpc>
                <a:spcBef>
                  <a:spcPct val="50000"/>
                </a:spcBef>
              </a:pPr>
              <a:r>
                <a:rPr lang="en-US" sz="1400" b="1">
                  <a:latin typeface="Kruti Dev 010" charset="0"/>
                </a:rPr>
                <a:t>nkfu;sy</a:t>
              </a:r>
            </a:p>
          </p:txBody>
        </p:sp>
        <p:sp>
          <p:nvSpPr>
            <p:cNvPr id="94344" name="Text Box 443"/>
            <p:cNvSpPr txBox="1">
              <a:spLocks noChangeArrowheads="1"/>
            </p:cNvSpPr>
            <p:nvPr/>
          </p:nvSpPr>
          <p:spPr bwMode="auto">
            <a:xfrm>
              <a:off x="2571750" y="5372100"/>
              <a:ext cx="998538" cy="248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70000"/>
                </a:lnSpc>
                <a:spcBef>
                  <a:spcPct val="50000"/>
                </a:spcBef>
              </a:pPr>
              <a:r>
                <a:rPr lang="en-US" sz="1400" b="1">
                  <a:latin typeface="Kruti Dev 010" charset="0"/>
                </a:rPr>
                <a:t>gkXxS</a:t>
              </a:r>
            </a:p>
          </p:txBody>
        </p:sp>
        <p:sp>
          <p:nvSpPr>
            <p:cNvPr id="94345" name="Text Box 444"/>
            <p:cNvSpPr txBox="1">
              <a:spLocks noChangeArrowheads="1"/>
            </p:cNvSpPr>
            <p:nvPr/>
          </p:nvSpPr>
          <p:spPr bwMode="auto">
            <a:xfrm>
              <a:off x="2571750" y="5548313"/>
              <a:ext cx="998538" cy="248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70000"/>
                </a:lnSpc>
                <a:spcBef>
                  <a:spcPct val="50000"/>
                </a:spcBef>
              </a:pPr>
              <a:r>
                <a:rPr lang="en-US" sz="1400" b="1">
                  <a:latin typeface="Kruti Dev 010" charset="0"/>
                </a:rPr>
                <a:t>td;kZg</a:t>
              </a:r>
            </a:p>
          </p:txBody>
        </p:sp>
        <p:sp>
          <p:nvSpPr>
            <p:cNvPr id="94346" name="Text Box 445"/>
            <p:cNvSpPr txBox="1">
              <a:spLocks noChangeArrowheads="1"/>
            </p:cNvSpPr>
            <p:nvPr/>
          </p:nvSpPr>
          <p:spPr bwMode="auto">
            <a:xfrm>
              <a:off x="2571750" y="5730875"/>
              <a:ext cx="998538" cy="248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70000"/>
                </a:lnSpc>
                <a:spcBef>
                  <a:spcPct val="50000"/>
                </a:spcBef>
              </a:pPr>
              <a:r>
                <a:rPr lang="en-US" sz="1400" b="1">
                  <a:latin typeface="Kruti Dev 010" charset="0"/>
                </a:rPr>
                <a:t>eykdh</a:t>
              </a:r>
            </a:p>
          </p:txBody>
        </p:sp>
        <p:sp>
          <p:nvSpPr>
            <p:cNvPr id="94347" name="Text Box 446"/>
            <p:cNvSpPr txBox="1">
              <a:spLocks noChangeArrowheads="1"/>
            </p:cNvSpPr>
            <p:nvPr/>
          </p:nvSpPr>
          <p:spPr bwMode="auto">
            <a:xfrm>
              <a:off x="2695575" y="3065463"/>
              <a:ext cx="1031875" cy="248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l">
                <a:lnSpc>
                  <a:spcPct val="70000"/>
                </a:lnSpc>
                <a:spcBef>
                  <a:spcPct val="50000"/>
                </a:spcBef>
              </a:pPr>
              <a:r>
                <a:rPr lang="en-US" sz="1400" b="1">
                  <a:latin typeface="Kruti Dev 010" charset="0"/>
                </a:rPr>
                <a:t>vkscs/kkg</a:t>
              </a:r>
            </a:p>
          </p:txBody>
        </p:sp>
        <p:sp>
          <p:nvSpPr>
            <p:cNvPr id="94348" name="Text Box 447"/>
            <p:cNvSpPr txBox="1">
              <a:spLocks noChangeArrowheads="1"/>
            </p:cNvSpPr>
            <p:nvPr/>
          </p:nvSpPr>
          <p:spPr bwMode="auto">
            <a:xfrm>
              <a:off x="2901950" y="4064000"/>
              <a:ext cx="771525" cy="194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70000"/>
                </a:lnSpc>
                <a:spcBef>
                  <a:spcPct val="50000"/>
                </a:spcBef>
              </a:pPr>
              <a:r>
                <a:rPr lang="en-US" sz="900" b="1">
                  <a:latin typeface="Kruti Dev 010" charset="0"/>
                </a:rPr>
                <a:t>¼fuuos½</a:t>
              </a:r>
            </a:p>
          </p:txBody>
        </p:sp>
        <p:sp>
          <p:nvSpPr>
            <p:cNvPr id="94349" name="Line 448"/>
            <p:cNvSpPr>
              <a:spLocks noChangeShapeType="1"/>
            </p:cNvSpPr>
            <p:nvPr/>
          </p:nvSpPr>
          <p:spPr bwMode="auto">
            <a:xfrm>
              <a:off x="2671763" y="3852863"/>
              <a:ext cx="81438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4350" name="Rectangle 451" descr="75%"/>
            <p:cNvSpPr>
              <a:spLocks noChangeArrowheads="1"/>
            </p:cNvSpPr>
            <p:nvPr/>
          </p:nvSpPr>
          <p:spPr bwMode="auto">
            <a:xfrm>
              <a:off x="2343150" y="881063"/>
              <a:ext cx="134938" cy="2309812"/>
            </a:xfrm>
            <a:prstGeom prst="rect">
              <a:avLst/>
            </a:prstGeom>
            <a:pattFill prst="pct75">
              <a:fgClr>
                <a:schemeClr val="tx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Kruti Dev 010" charset="0"/>
              </a:endParaRPr>
            </a:p>
          </p:txBody>
        </p:sp>
        <p:sp>
          <p:nvSpPr>
            <p:cNvPr id="94351" name="AutoShape 452" descr="75%"/>
            <p:cNvSpPr>
              <a:spLocks noChangeArrowheads="1"/>
            </p:cNvSpPr>
            <p:nvPr/>
          </p:nvSpPr>
          <p:spPr bwMode="auto">
            <a:xfrm>
              <a:off x="2017713" y="3092450"/>
              <a:ext cx="341312" cy="295275"/>
            </a:xfrm>
            <a:prstGeom prst="leftArrow">
              <a:avLst>
                <a:gd name="adj1" fmla="val 50000"/>
                <a:gd name="adj2" fmla="val 28898"/>
              </a:avLst>
            </a:prstGeom>
            <a:pattFill prst="pct75">
              <a:fgClr>
                <a:schemeClr val="tx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Kruti Dev 010" charset="0"/>
              </a:endParaRPr>
            </a:p>
          </p:txBody>
        </p:sp>
        <p:grpSp>
          <p:nvGrpSpPr>
            <p:cNvPr id="94352" name="Group 453"/>
            <p:cNvGrpSpPr>
              <a:grpSpLocks/>
            </p:cNvGrpSpPr>
            <p:nvPr/>
          </p:nvGrpSpPr>
          <p:grpSpPr bwMode="auto">
            <a:xfrm>
              <a:off x="1833563" y="2871788"/>
              <a:ext cx="534987" cy="379412"/>
              <a:chOff x="2375" y="3471"/>
              <a:chExt cx="337" cy="239"/>
            </a:xfrm>
          </p:grpSpPr>
          <p:grpSp>
            <p:nvGrpSpPr>
              <p:cNvPr id="94388" name="Group 454"/>
              <p:cNvGrpSpPr>
                <a:grpSpLocks/>
              </p:cNvGrpSpPr>
              <p:nvPr/>
            </p:nvGrpSpPr>
            <p:grpSpPr bwMode="auto">
              <a:xfrm>
                <a:off x="2466" y="3471"/>
                <a:ext cx="166" cy="239"/>
                <a:chOff x="1005" y="2648"/>
                <a:chExt cx="342" cy="448"/>
              </a:xfrm>
            </p:grpSpPr>
            <p:pic>
              <p:nvPicPr>
                <p:cNvPr id="94390" name="Picture 455"/>
                <p:cNvPicPr>
                  <a:picLocks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005" y="2648"/>
                  <a:ext cx="342"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0">
                      <a:solidFill>
                        <a:srgbClr val="000000"/>
                      </a:solidFill>
                      <a:miter lim="800000"/>
                      <a:headEnd/>
                      <a:tailEnd/>
                    </a14:hiddenLine>
                  </a:ext>
                </a:extLst>
              </p:spPr>
            </p:pic>
            <p:sp>
              <p:nvSpPr>
                <p:cNvPr id="94391" name="Rectangle 456"/>
                <p:cNvSpPr>
                  <a:spLocks noChangeArrowheads="1"/>
                </p:cNvSpPr>
                <p:nvPr/>
              </p:nvSpPr>
              <p:spPr bwMode="auto">
                <a:xfrm>
                  <a:off x="1057" y="2764"/>
                  <a:ext cx="251" cy="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p>
                  <a:endParaRPr lang="en-US">
                    <a:latin typeface="Kruti Dev 010" charset="0"/>
                  </a:endParaRPr>
                </a:p>
              </p:txBody>
            </p:sp>
          </p:grpSp>
          <p:sp>
            <p:nvSpPr>
              <p:cNvPr id="94389" name="Text Box 457"/>
              <p:cNvSpPr txBox="1">
                <a:spLocks noChangeArrowheads="1"/>
              </p:cNvSpPr>
              <p:nvPr/>
            </p:nvSpPr>
            <p:spPr bwMode="auto">
              <a:xfrm>
                <a:off x="2375" y="3507"/>
                <a:ext cx="337"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600" b="1">
                    <a:latin typeface="Kruti Dev 010" charset="0"/>
                  </a:rPr>
                  <a:t>DC</a:t>
                </a:r>
                <a:endParaRPr lang="en-US" sz="500" b="1">
                  <a:latin typeface="Kruti Dev 010" charset="0"/>
                </a:endParaRPr>
              </a:p>
            </p:txBody>
          </p:sp>
        </p:grpSp>
        <p:sp>
          <p:nvSpPr>
            <p:cNvPr id="94353" name="Arc 458" descr="75%"/>
            <p:cNvSpPr>
              <a:spLocks/>
            </p:cNvSpPr>
            <p:nvPr/>
          </p:nvSpPr>
          <p:spPr bwMode="auto">
            <a:xfrm rot="5351927">
              <a:off x="2328069" y="3156744"/>
              <a:ext cx="142875" cy="157163"/>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pattFill prst="pct75">
              <a:fgClr>
                <a:schemeClr val="tx1"/>
              </a:fgClr>
              <a:bgClr>
                <a:srgbClr val="FFFFFF"/>
              </a:bgClr>
            </a:patt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4354" name="Text Box 464"/>
            <p:cNvSpPr txBox="1">
              <a:spLocks noChangeArrowheads="1"/>
            </p:cNvSpPr>
            <p:nvPr/>
          </p:nvSpPr>
          <p:spPr bwMode="auto">
            <a:xfrm>
              <a:off x="2574925" y="4114800"/>
              <a:ext cx="812800" cy="243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70000"/>
                </a:lnSpc>
                <a:spcBef>
                  <a:spcPct val="50000"/>
                </a:spcBef>
              </a:pPr>
              <a:r>
                <a:rPr lang="en-US" sz="1400" b="1">
                  <a:latin typeface="Kruti Dev 010" charset="0"/>
                </a:rPr>
                <a:t>ugwe</a:t>
              </a:r>
            </a:p>
          </p:txBody>
        </p:sp>
        <p:sp>
          <p:nvSpPr>
            <p:cNvPr id="94355" name="Text Box 465"/>
            <p:cNvSpPr txBox="1">
              <a:spLocks noChangeArrowheads="1"/>
            </p:cNvSpPr>
            <p:nvPr/>
          </p:nvSpPr>
          <p:spPr bwMode="auto">
            <a:xfrm>
              <a:off x="3121025" y="3016250"/>
              <a:ext cx="931863"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l">
                <a:lnSpc>
                  <a:spcPct val="70000"/>
                </a:lnSpc>
                <a:spcBef>
                  <a:spcPct val="50000"/>
                </a:spcBef>
              </a:pPr>
              <a:r>
                <a:rPr lang="en-US" sz="700" b="1">
                  <a:latin typeface="Kruti Dev 010" charset="0"/>
                </a:rPr>
                <a:t>(Edom)</a:t>
              </a:r>
              <a:endParaRPr lang="en-US" sz="800" b="1">
                <a:latin typeface="Kruti Dev 010" charset="0"/>
              </a:endParaRPr>
            </a:p>
            <a:p>
              <a:pPr algn="l">
                <a:spcBef>
                  <a:spcPct val="50000"/>
                </a:spcBef>
              </a:pPr>
              <a:endParaRPr lang="en-US" sz="500">
                <a:latin typeface="Kruti Dev 010" charset="0"/>
              </a:endParaRPr>
            </a:p>
          </p:txBody>
        </p:sp>
        <p:sp>
          <p:nvSpPr>
            <p:cNvPr id="94356" name="Text Box 466"/>
            <p:cNvSpPr txBox="1">
              <a:spLocks noChangeArrowheads="1"/>
            </p:cNvSpPr>
            <p:nvPr/>
          </p:nvSpPr>
          <p:spPr bwMode="auto">
            <a:xfrm>
              <a:off x="3003550" y="2035175"/>
              <a:ext cx="59372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900" b="1">
                  <a:latin typeface="Kruti Dev 010" charset="0"/>
                </a:rPr>
                <a:t>¼fuuos½</a:t>
              </a:r>
            </a:p>
          </p:txBody>
        </p:sp>
        <p:sp>
          <p:nvSpPr>
            <p:cNvPr id="1018094" name="AutoShape 238"/>
            <p:cNvSpPr>
              <a:spLocks noChangeArrowheads="1"/>
            </p:cNvSpPr>
            <p:nvPr/>
          </p:nvSpPr>
          <p:spPr bwMode="auto">
            <a:xfrm>
              <a:off x="604838" y="2630488"/>
              <a:ext cx="2016098" cy="1692275"/>
            </a:xfrm>
            <a:prstGeom prst="roundRect">
              <a:avLst>
                <a:gd name="adj" fmla="val 16667"/>
              </a:avLst>
            </a:prstGeom>
            <a:noFill/>
            <a:ln w="76200">
              <a:solidFill>
                <a:schemeClr val="hlink"/>
              </a:solidFill>
              <a:round/>
              <a:headEnd/>
              <a:tailEnd/>
            </a:ln>
            <a:effectLst>
              <a:outerShdw blurRad="63500" dist="63500" dir="2212194"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1018324" name="AutoShape 468"/>
            <p:cNvSpPr>
              <a:spLocks noChangeArrowheads="1"/>
            </p:cNvSpPr>
            <p:nvPr/>
          </p:nvSpPr>
          <p:spPr bwMode="auto">
            <a:xfrm>
              <a:off x="5292662" y="3862388"/>
              <a:ext cx="4044896" cy="2366962"/>
            </a:xfrm>
            <a:prstGeom prst="roundRect">
              <a:avLst>
                <a:gd name="adj" fmla="val 16667"/>
              </a:avLst>
            </a:prstGeom>
            <a:gradFill rotWithShape="0">
              <a:gsLst>
                <a:gs pos="0">
                  <a:srgbClr val="1822CD">
                    <a:gamma/>
                    <a:shade val="0"/>
                    <a:invGamma/>
                  </a:srgbClr>
                </a:gs>
                <a:gs pos="50000">
                  <a:srgbClr val="1822CD"/>
                </a:gs>
                <a:gs pos="100000">
                  <a:srgbClr val="1822CD">
                    <a:gamma/>
                    <a:shade val="0"/>
                    <a:invGamma/>
                  </a:srgbClr>
                </a:gs>
              </a:gsLst>
              <a:lin ang="5400000" scaled="1"/>
            </a:gradFill>
            <a:ln w="76200">
              <a:solidFill>
                <a:schemeClr val="bg1"/>
              </a:solidFill>
              <a:round/>
              <a:headEnd/>
              <a:tailEnd/>
            </a:ln>
            <a:effectLst>
              <a:outerShdw blurRad="63500" dist="63500" dir="3187806"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1018326" name="AutoShape 470"/>
            <p:cNvSpPr>
              <a:spLocks noChangeArrowheads="1"/>
            </p:cNvSpPr>
            <p:nvPr/>
          </p:nvSpPr>
          <p:spPr bwMode="auto">
            <a:xfrm>
              <a:off x="5129152" y="3681413"/>
              <a:ext cx="4386203" cy="2700337"/>
            </a:xfrm>
            <a:prstGeom prst="roundRect">
              <a:avLst>
                <a:gd name="adj" fmla="val 16667"/>
              </a:avLst>
            </a:prstGeom>
            <a:noFill/>
            <a:ln w="76200">
              <a:solidFill>
                <a:schemeClr val="hlink"/>
              </a:solidFill>
              <a:round/>
              <a:headEnd/>
              <a:tailEnd/>
            </a:ln>
            <a:effectLst>
              <a:outerShdw blurRad="63500" dist="63500" dir="2212194"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1018327" name="Oval 471"/>
            <p:cNvSpPr>
              <a:spLocks noChangeArrowheads="1"/>
            </p:cNvSpPr>
            <p:nvPr/>
          </p:nvSpPr>
          <p:spPr bwMode="auto">
            <a:xfrm>
              <a:off x="1584312" y="2870200"/>
              <a:ext cx="941375" cy="698500"/>
            </a:xfrm>
            <a:prstGeom prst="ellipse">
              <a:avLst/>
            </a:prstGeom>
            <a:noFill/>
            <a:ln w="76200">
              <a:solidFill>
                <a:srgbClr val="FFE957"/>
              </a:solidFill>
              <a:round/>
              <a:headEnd/>
              <a:tailEnd/>
            </a:ln>
            <a:effectLst>
              <a:outerShdw blurRad="63500" dist="53882"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grpSp>
          <p:nvGrpSpPr>
            <p:cNvPr id="94361" name="Group 176"/>
            <p:cNvGrpSpPr>
              <a:grpSpLocks/>
            </p:cNvGrpSpPr>
            <p:nvPr/>
          </p:nvGrpSpPr>
          <p:grpSpPr bwMode="auto">
            <a:xfrm>
              <a:off x="3248025" y="2801938"/>
              <a:ext cx="474663" cy="1000124"/>
              <a:chOff x="6153150" y="2946401"/>
              <a:chExt cx="901700" cy="1682748"/>
            </a:xfrm>
          </p:grpSpPr>
          <p:grpSp>
            <p:nvGrpSpPr>
              <p:cNvPr id="94376" name="Group 85"/>
              <p:cNvGrpSpPr>
                <a:grpSpLocks/>
              </p:cNvGrpSpPr>
              <p:nvPr/>
            </p:nvGrpSpPr>
            <p:grpSpPr bwMode="auto">
              <a:xfrm>
                <a:off x="6153150" y="3681413"/>
                <a:ext cx="901700" cy="947736"/>
                <a:chOff x="1557" y="1007"/>
                <a:chExt cx="2105" cy="1949"/>
              </a:xfrm>
            </p:grpSpPr>
            <p:grpSp>
              <p:nvGrpSpPr>
                <p:cNvPr id="94380" name="Group 87"/>
                <p:cNvGrpSpPr>
                  <a:grpSpLocks/>
                </p:cNvGrpSpPr>
                <p:nvPr/>
              </p:nvGrpSpPr>
              <p:grpSpPr bwMode="auto">
                <a:xfrm>
                  <a:off x="1557" y="1209"/>
                  <a:ext cx="2105" cy="1421"/>
                  <a:chOff x="578" y="2316"/>
                  <a:chExt cx="2105" cy="1421"/>
                </a:xfrm>
              </p:grpSpPr>
              <p:sp>
                <p:nvSpPr>
                  <p:cNvPr id="94386" name="Freeform 88" descr="Cork"/>
                  <p:cNvSpPr>
                    <a:spLocks/>
                  </p:cNvSpPr>
                  <p:nvPr/>
                </p:nvSpPr>
                <p:spPr bwMode="auto">
                  <a:xfrm>
                    <a:off x="633" y="2316"/>
                    <a:ext cx="2050" cy="256"/>
                  </a:xfrm>
                  <a:custGeom>
                    <a:avLst/>
                    <a:gdLst>
                      <a:gd name="T0" fmla="*/ 2147483647 w 592"/>
                      <a:gd name="T1" fmla="*/ 2147483647 h 90"/>
                      <a:gd name="T2" fmla="*/ 2147483647 w 592"/>
                      <a:gd name="T3" fmla="*/ 2147483647 h 90"/>
                      <a:gd name="T4" fmla="*/ 2147483647 w 592"/>
                      <a:gd name="T5" fmla="*/ 2147483647 h 90"/>
                      <a:gd name="T6" fmla="*/ 2147483647 w 592"/>
                      <a:gd name="T7" fmla="*/ 2147483647 h 90"/>
                      <a:gd name="T8" fmla="*/ 2147483647 w 592"/>
                      <a:gd name="T9" fmla="*/ 2147483647 h 90"/>
                      <a:gd name="T10" fmla="*/ 2147483647 w 592"/>
                      <a:gd name="T11" fmla="*/ 2147483647 h 90"/>
                      <a:gd name="T12" fmla="*/ 2147483647 w 592"/>
                      <a:gd name="T13" fmla="*/ 2147483647 h 90"/>
                      <a:gd name="T14" fmla="*/ 2147483647 w 592"/>
                      <a:gd name="T15" fmla="*/ 2147483647 h 90"/>
                      <a:gd name="T16" fmla="*/ 2147483647 w 592"/>
                      <a:gd name="T17" fmla="*/ 2147483647 h 90"/>
                      <a:gd name="T18" fmla="*/ 2147483647 w 592"/>
                      <a:gd name="T19" fmla="*/ 2147483647 h 90"/>
                      <a:gd name="T20" fmla="*/ 2147483647 w 592"/>
                      <a:gd name="T21" fmla="*/ 0 h 90"/>
                      <a:gd name="T22" fmla="*/ 2147483647 w 592"/>
                      <a:gd name="T23" fmla="*/ 2147483647 h 90"/>
                      <a:gd name="T24" fmla="*/ 2147483647 w 592"/>
                      <a:gd name="T25" fmla="*/ 2147483647 h 90"/>
                      <a:gd name="T26" fmla="*/ 2147483647 w 592"/>
                      <a:gd name="T27" fmla="*/ 2147483647 h 90"/>
                      <a:gd name="T28" fmla="*/ 2147483647 w 592"/>
                      <a:gd name="T29" fmla="*/ 2147483647 h 90"/>
                      <a:gd name="T30" fmla="*/ 2147483647 w 592"/>
                      <a:gd name="T31" fmla="*/ 2147483647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2"/>
                      <a:gd name="T49" fmla="*/ 0 h 90"/>
                      <a:gd name="T50" fmla="*/ 592 w 592"/>
                      <a:gd name="T51" fmla="*/ 90 h 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2" h="90">
                        <a:moveTo>
                          <a:pt x="8" y="90"/>
                        </a:moveTo>
                        <a:cubicBezTo>
                          <a:pt x="0" y="78"/>
                          <a:pt x="10" y="51"/>
                          <a:pt x="22" y="44"/>
                        </a:cubicBezTo>
                        <a:cubicBezTo>
                          <a:pt x="27" y="35"/>
                          <a:pt x="23" y="39"/>
                          <a:pt x="34" y="36"/>
                        </a:cubicBezTo>
                        <a:cubicBezTo>
                          <a:pt x="38" y="34"/>
                          <a:pt x="46" y="32"/>
                          <a:pt x="46" y="32"/>
                        </a:cubicBezTo>
                        <a:cubicBezTo>
                          <a:pt x="72" y="33"/>
                          <a:pt x="84" y="35"/>
                          <a:pt x="112" y="34"/>
                        </a:cubicBezTo>
                        <a:cubicBezTo>
                          <a:pt x="125" y="35"/>
                          <a:pt x="138" y="38"/>
                          <a:pt x="152" y="40"/>
                        </a:cubicBezTo>
                        <a:cubicBezTo>
                          <a:pt x="158" y="42"/>
                          <a:pt x="170" y="46"/>
                          <a:pt x="170" y="46"/>
                        </a:cubicBezTo>
                        <a:cubicBezTo>
                          <a:pt x="192" y="42"/>
                          <a:pt x="215" y="46"/>
                          <a:pt x="238" y="52"/>
                        </a:cubicBezTo>
                        <a:cubicBezTo>
                          <a:pt x="271" y="50"/>
                          <a:pt x="304" y="47"/>
                          <a:pt x="338" y="44"/>
                        </a:cubicBezTo>
                        <a:cubicBezTo>
                          <a:pt x="381" y="33"/>
                          <a:pt x="427" y="24"/>
                          <a:pt x="472" y="16"/>
                        </a:cubicBezTo>
                        <a:cubicBezTo>
                          <a:pt x="488" y="12"/>
                          <a:pt x="503" y="4"/>
                          <a:pt x="520" y="0"/>
                        </a:cubicBezTo>
                        <a:cubicBezTo>
                          <a:pt x="537" y="0"/>
                          <a:pt x="554" y="0"/>
                          <a:pt x="572" y="2"/>
                        </a:cubicBezTo>
                        <a:cubicBezTo>
                          <a:pt x="582" y="3"/>
                          <a:pt x="587" y="21"/>
                          <a:pt x="590" y="30"/>
                        </a:cubicBezTo>
                        <a:cubicBezTo>
                          <a:pt x="590" y="32"/>
                          <a:pt x="592" y="36"/>
                          <a:pt x="592" y="36"/>
                        </a:cubicBezTo>
                        <a:cubicBezTo>
                          <a:pt x="588" y="45"/>
                          <a:pt x="589" y="52"/>
                          <a:pt x="582" y="60"/>
                        </a:cubicBezTo>
                        <a:cubicBezTo>
                          <a:pt x="579" y="67"/>
                          <a:pt x="577" y="66"/>
                          <a:pt x="584" y="66"/>
                        </a:cubicBezTo>
                      </a:path>
                    </a:pathLst>
                  </a:custGeom>
                  <a:blipFill dpi="0" rotWithShape="0">
                    <a:blip r:embed="rId5"/>
                    <a:srcRect/>
                    <a:tile tx="0" ty="0" sx="100000" sy="100000" flip="none" algn="tl"/>
                  </a:blip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94387" name="Freeform 89" descr="Cork"/>
                  <p:cNvSpPr>
                    <a:spLocks/>
                  </p:cNvSpPr>
                  <p:nvPr/>
                </p:nvSpPr>
                <p:spPr bwMode="auto">
                  <a:xfrm>
                    <a:off x="578" y="2506"/>
                    <a:ext cx="2074" cy="1231"/>
                  </a:xfrm>
                  <a:custGeom>
                    <a:avLst/>
                    <a:gdLst>
                      <a:gd name="T0" fmla="*/ 2147483647 w 599"/>
                      <a:gd name="T1" fmla="*/ 0 h 432"/>
                      <a:gd name="T2" fmla="*/ 2147483647 w 599"/>
                      <a:gd name="T3" fmla="*/ 2147483647 h 432"/>
                      <a:gd name="T4" fmla="*/ 2147483647 w 599"/>
                      <a:gd name="T5" fmla="*/ 2147483647 h 432"/>
                      <a:gd name="T6" fmla="*/ 2147483647 w 599"/>
                      <a:gd name="T7" fmla="*/ 2147483647 h 432"/>
                      <a:gd name="T8" fmla="*/ 2147483647 w 599"/>
                      <a:gd name="T9" fmla="*/ 2147483647 h 432"/>
                      <a:gd name="T10" fmla="*/ 2147483647 w 599"/>
                      <a:gd name="T11" fmla="*/ 2147483647 h 432"/>
                      <a:gd name="T12" fmla="*/ 2147483647 w 599"/>
                      <a:gd name="T13" fmla="*/ 2147483647 h 432"/>
                      <a:gd name="T14" fmla="*/ 2147483647 w 599"/>
                      <a:gd name="T15" fmla="*/ 2147483647 h 432"/>
                      <a:gd name="T16" fmla="*/ 2147483647 w 599"/>
                      <a:gd name="T17" fmla="*/ 2147483647 h 432"/>
                      <a:gd name="T18" fmla="*/ 2147483647 w 599"/>
                      <a:gd name="T19" fmla="*/ 2147483647 h 432"/>
                      <a:gd name="T20" fmla="*/ 2147483647 w 599"/>
                      <a:gd name="T21" fmla="*/ 2147483647 h 432"/>
                      <a:gd name="T22" fmla="*/ 2147483647 w 599"/>
                      <a:gd name="T23" fmla="*/ 2147483647 h 432"/>
                      <a:gd name="T24" fmla="*/ 2147483647 w 599"/>
                      <a:gd name="T25" fmla="*/ 2147483647 h 432"/>
                      <a:gd name="T26" fmla="*/ 2147483647 w 599"/>
                      <a:gd name="T27" fmla="*/ 2147483647 h 432"/>
                      <a:gd name="T28" fmla="*/ 2147483647 w 599"/>
                      <a:gd name="T29" fmla="*/ 2147483647 h 432"/>
                      <a:gd name="T30" fmla="*/ 2147483647 w 599"/>
                      <a:gd name="T31" fmla="*/ 2147483647 h 432"/>
                      <a:gd name="T32" fmla="*/ 2147483647 w 599"/>
                      <a:gd name="T33" fmla="*/ 2147483647 h 432"/>
                      <a:gd name="T34" fmla="*/ 2147483647 w 599"/>
                      <a:gd name="T35" fmla="*/ 2147483647 h 432"/>
                      <a:gd name="T36" fmla="*/ 2147483647 w 599"/>
                      <a:gd name="T37" fmla="*/ 2147483647 h 432"/>
                      <a:gd name="T38" fmla="*/ 2147483647 w 599"/>
                      <a:gd name="T39" fmla="*/ 2147483647 h 432"/>
                      <a:gd name="T40" fmla="*/ 2147483647 w 599"/>
                      <a:gd name="T41" fmla="*/ 2147483647 h 432"/>
                      <a:gd name="T42" fmla="*/ 2147483647 w 599"/>
                      <a:gd name="T43" fmla="*/ 2147483647 h 432"/>
                      <a:gd name="T44" fmla="*/ 2147483647 w 599"/>
                      <a:gd name="T45" fmla="*/ 2147483647 h 432"/>
                      <a:gd name="T46" fmla="*/ 2147483647 w 599"/>
                      <a:gd name="T47" fmla="*/ 2147483647 h 432"/>
                      <a:gd name="T48" fmla="*/ 2147483647 w 599"/>
                      <a:gd name="T49" fmla="*/ 2147483647 h 432"/>
                      <a:gd name="T50" fmla="*/ 2147483647 w 599"/>
                      <a:gd name="T51" fmla="*/ 2147483647 h 432"/>
                      <a:gd name="T52" fmla="*/ 2147483647 w 599"/>
                      <a:gd name="T53" fmla="*/ 2147483647 h 432"/>
                      <a:gd name="T54" fmla="*/ 2147483647 w 599"/>
                      <a:gd name="T55" fmla="*/ 2147483647 h 432"/>
                      <a:gd name="T56" fmla="*/ 2147483647 w 599"/>
                      <a:gd name="T57" fmla="*/ 2147483647 h 432"/>
                      <a:gd name="T58" fmla="*/ 2147483647 w 599"/>
                      <a:gd name="T59" fmla="*/ 2147483647 h 432"/>
                      <a:gd name="T60" fmla="*/ 2147483647 w 599"/>
                      <a:gd name="T61" fmla="*/ 2147483647 h 4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99"/>
                      <a:gd name="T94" fmla="*/ 0 h 432"/>
                      <a:gd name="T95" fmla="*/ 599 w 599"/>
                      <a:gd name="T96" fmla="*/ 432 h 4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99" h="432">
                        <a:moveTo>
                          <a:pt x="599" y="0"/>
                        </a:moveTo>
                        <a:cubicBezTo>
                          <a:pt x="597" y="2"/>
                          <a:pt x="596" y="4"/>
                          <a:pt x="595" y="6"/>
                        </a:cubicBezTo>
                        <a:cubicBezTo>
                          <a:pt x="593" y="7"/>
                          <a:pt x="590" y="8"/>
                          <a:pt x="589" y="10"/>
                        </a:cubicBezTo>
                        <a:cubicBezTo>
                          <a:pt x="587" y="11"/>
                          <a:pt x="585" y="23"/>
                          <a:pt x="585" y="24"/>
                        </a:cubicBezTo>
                        <a:cubicBezTo>
                          <a:pt x="575" y="45"/>
                          <a:pt x="570" y="72"/>
                          <a:pt x="557" y="92"/>
                        </a:cubicBezTo>
                        <a:cubicBezTo>
                          <a:pt x="551" y="130"/>
                          <a:pt x="537" y="171"/>
                          <a:pt x="525" y="208"/>
                        </a:cubicBezTo>
                        <a:cubicBezTo>
                          <a:pt x="523" y="228"/>
                          <a:pt x="519" y="246"/>
                          <a:pt x="515" y="266"/>
                        </a:cubicBezTo>
                        <a:cubicBezTo>
                          <a:pt x="511" y="294"/>
                          <a:pt x="511" y="322"/>
                          <a:pt x="505" y="350"/>
                        </a:cubicBezTo>
                        <a:cubicBezTo>
                          <a:pt x="503" y="368"/>
                          <a:pt x="503" y="385"/>
                          <a:pt x="495" y="402"/>
                        </a:cubicBezTo>
                        <a:cubicBezTo>
                          <a:pt x="492" y="416"/>
                          <a:pt x="474" y="420"/>
                          <a:pt x="461" y="422"/>
                        </a:cubicBezTo>
                        <a:cubicBezTo>
                          <a:pt x="440" y="416"/>
                          <a:pt x="450" y="419"/>
                          <a:pt x="433" y="414"/>
                        </a:cubicBezTo>
                        <a:cubicBezTo>
                          <a:pt x="429" y="412"/>
                          <a:pt x="421" y="410"/>
                          <a:pt x="421" y="410"/>
                        </a:cubicBezTo>
                        <a:cubicBezTo>
                          <a:pt x="410" y="394"/>
                          <a:pt x="414" y="367"/>
                          <a:pt x="425" y="352"/>
                        </a:cubicBezTo>
                        <a:cubicBezTo>
                          <a:pt x="426" y="347"/>
                          <a:pt x="431" y="342"/>
                          <a:pt x="431" y="338"/>
                        </a:cubicBezTo>
                        <a:cubicBezTo>
                          <a:pt x="429" y="328"/>
                          <a:pt x="405" y="328"/>
                          <a:pt x="405" y="328"/>
                        </a:cubicBezTo>
                        <a:cubicBezTo>
                          <a:pt x="392" y="315"/>
                          <a:pt x="365" y="319"/>
                          <a:pt x="347" y="316"/>
                        </a:cubicBezTo>
                        <a:cubicBezTo>
                          <a:pt x="268" y="322"/>
                          <a:pt x="188" y="334"/>
                          <a:pt x="113" y="360"/>
                        </a:cubicBezTo>
                        <a:cubicBezTo>
                          <a:pt x="101" y="377"/>
                          <a:pt x="116" y="356"/>
                          <a:pt x="103" y="368"/>
                        </a:cubicBezTo>
                        <a:cubicBezTo>
                          <a:pt x="99" y="370"/>
                          <a:pt x="90" y="387"/>
                          <a:pt x="87" y="392"/>
                        </a:cubicBezTo>
                        <a:cubicBezTo>
                          <a:pt x="94" y="431"/>
                          <a:pt x="75" y="417"/>
                          <a:pt x="53" y="432"/>
                        </a:cubicBezTo>
                        <a:cubicBezTo>
                          <a:pt x="44" y="429"/>
                          <a:pt x="36" y="426"/>
                          <a:pt x="29" y="422"/>
                        </a:cubicBezTo>
                        <a:cubicBezTo>
                          <a:pt x="24" y="419"/>
                          <a:pt x="17" y="414"/>
                          <a:pt x="17" y="414"/>
                        </a:cubicBezTo>
                        <a:cubicBezTo>
                          <a:pt x="12" y="399"/>
                          <a:pt x="16" y="404"/>
                          <a:pt x="7" y="398"/>
                        </a:cubicBezTo>
                        <a:cubicBezTo>
                          <a:pt x="0" y="388"/>
                          <a:pt x="5" y="380"/>
                          <a:pt x="11" y="372"/>
                        </a:cubicBezTo>
                        <a:cubicBezTo>
                          <a:pt x="8" y="357"/>
                          <a:pt x="13" y="347"/>
                          <a:pt x="17" y="334"/>
                        </a:cubicBezTo>
                        <a:cubicBezTo>
                          <a:pt x="19" y="311"/>
                          <a:pt x="19" y="283"/>
                          <a:pt x="27" y="262"/>
                        </a:cubicBezTo>
                        <a:cubicBezTo>
                          <a:pt x="28" y="237"/>
                          <a:pt x="32" y="212"/>
                          <a:pt x="29" y="188"/>
                        </a:cubicBezTo>
                        <a:cubicBezTo>
                          <a:pt x="31" y="167"/>
                          <a:pt x="27" y="146"/>
                          <a:pt x="31" y="126"/>
                        </a:cubicBezTo>
                        <a:cubicBezTo>
                          <a:pt x="29" y="108"/>
                          <a:pt x="27" y="99"/>
                          <a:pt x="29" y="82"/>
                        </a:cubicBezTo>
                        <a:cubicBezTo>
                          <a:pt x="26" y="64"/>
                          <a:pt x="23" y="47"/>
                          <a:pt x="21" y="30"/>
                        </a:cubicBezTo>
                        <a:cubicBezTo>
                          <a:pt x="23" y="10"/>
                          <a:pt x="28" y="9"/>
                          <a:pt x="19" y="14"/>
                        </a:cubicBezTo>
                      </a:path>
                    </a:pathLst>
                  </a:custGeom>
                  <a:blipFill dpi="0" rotWithShape="0">
                    <a:blip r:embed="rId5"/>
                    <a:srcRect/>
                    <a:tile tx="0" ty="0" sx="100000" sy="100000" flip="none" algn="tl"/>
                  </a:blip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grpSp>
            <p:sp>
              <p:nvSpPr>
                <p:cNvPr id="94381" name="Freeform 91"/>
                <p:cNvSpPr>
                  <a:spLocks/>
                </p:cNvSpPr>
                <p:nvPr/>
              </p:nvSpPr>
              <p:spPr bwMode="auto">
                <a:xfrm>
                  <a:off x="1616" y="2649"/>
                  <a:ext cx="88" cy="277"/>
                </a:xfrm>
                <a:custGeom>
                  <a:avLst/>
                  <a:gdLst>
                    <a:gd name="T0" fmla="*/ 218 w 85"/>
                    <a:gd name="T1" fmla="*/ 3 h 318"/>
                    <a:gd name="T2" fmla="*/ 190 w 85"/>
                    <a:gd name="T3" fmla="*/ 3 h 318"/>
                    <a:gd name="T4" fmla="*/ 144 w 85"/>
                    <a:gd name="T5" fmla="*/ 3 h 318"/>
                    <a:gd name="T6" fmla="*/ 165 w 85"/>
                    <a:gd name="T7" fmla="*/ 3 h 318"/>
                    <a:gd name="T8" fmla="*/ 190 w 85"/>
                    <a:gd name="T9" fmla="*/ 3 h 318"/>
                    <a:gd name="T10" fmla="*/ 113 w 85"/>
                    <a:gd name="T11" fmla="*/ 3 h 318"/>
                    <a:gd name="T12" fmla="*/ 113 w 85"/>
                    <a:gd name="T13" fmla="*/ 3 h 318"/>
                    <a:gd name="T14" fmla="*/ 144 w 85"/>
                    <a:gd name="T15" fmla="*/ 3 h 318"/>
                    <a:gd name="T16" fmla="*/ 86 w 85"/>
                    <a:gd name="T17" fmla="*/ 3 h 318"/>
                    <a:gd name="T18" fmla="*/ 113 w 85"/>
                    <a:gd name="T19" fmla="*/ 3 h 318"/>
                    <a:gd name="T20" fmla="*/ 144 w 85"/>
                    <a:gd name="T21" fmla="*/ 3 h 318"/>
                    <a:gd name="T22" fmla="*/ 113 w 85"/>
                    <a:gd name="T23" fmla="*/ 3 h 318"/>
                    <a:gd name="T24" fmla="*/ 144 w 85"/>
                    <a:gd name="T25" fmla="*/ 3 h 318"/>
                    <a:gd name="T26" fmla="*/ 113 w 85"/>
                    <a:gd name="T27" fmla="*/ 3 h 318"/>
                    <a:gd name="T28" fmla="*/ 144 w 85"/>
                    <a:gd name="T29" fmla="*/ 3 h 318"/>
                    <a:gd name="T30" fmla="*/ 165 w 85"/>
                    <a:gd name="T31" fmla="*/ 3 h 318"/>
                    <a:gd name="T32" fmla="*/ 218 w 85"/>
                    <a:gd name="T33" fmla="*/ 3 h 318"/>
                    <a:gd name="T34" fmla="*/ 241 w 85"/>
                    <a:gd name="T35" fmla="*/ 3 h 318"/>
                    <a:gd name="T36" fmla="*/ 218 w 85"/>
                    <a:gd name="T37" fmla="*/ 3 h 318"/>
                    <a:gd name="T38" fmla="*/ 190 w 85"/>
                    <a:gd name="T39" fmla="*/ 3 h 318"/>
                    <a:gd name="T40" fmla="*/ 165 w 85"/>
                    <a:gd name="T41" fmla="*/ 3 h 318"/>
                    <a:gd name="T42" fmla="*/ 113 w 85"/>
                    <a:gd name="T43" fmla="*/ 3 h 318"/>
                    <a:gd name="T44" fmla="*/ 86 w 85"/>
                    <a:gd name="T45" fmla="*/ 3 h 318"/>
                    <a:gd name="T46" fmla="*/ 65 w 85"/>
                    <a:gd name="T47" fmla="*/ 3 h 318"/>
                    <a:gd name="T48" fmla="*/ 5 w 85"/>
                    <a:gd name="T49" fmla="*/ 3 h 318"/>
                    <a:gd name="T50" fmla="*/ 113 w 85"/>
                    <a:gd name="T51" fmla="*/ 3 h 318"/>
                    <a:gd name="T52" fmla="*/ 190 w 85"/>
                    <a:gd name="T53" fmla="*/ 3 h 318"/>
                    <a:gd name="T54" fmla="*/ 218 w 85"/>
                    <a:gd name="T55" fmla="*/ 3 h 318"/>
                    <a:gd name="T56" fmla="*/ 190 w 85"/>
                    <a:gd name="T57" fmla="*/ 3 h 318"/>
                    <a:gd name="T58" fmla="*/ 190 w 85"/>
                    <a:gd name="T59" fmla="*/ 3 h 318"/>
                    <a:gd name="T60" fmla="*/ 144 w 85"/>
                    <a:gd name="T61" fmla="*/ 3 h 318"/>
                    <a:gd name="T62" fmla="*/ 65 w 85"/>
                    <a:gd name="T63" fmla="*/ 3 h 318"/>
                    <a:gd name="T64" fmla="*/ 113 w 85"/>
                    <a:gd name="T65" fmla="*/ 3 h 318"/>
                    <a:gd name="T66" fmla="*/ 165 w 85"/>
                    <a:gd name="T67" fmla="*/ 3 h 318"/>
                    <a:gd name="T68" fmla="*/ 218 w 85"/>
                    <a:gd name="T69" fmla="*/ 3 h 3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318"/>
                    <a:gd name="T107" fmla="*/ 85 w 85"/>
                    <a:gd name="T108" fmla="*/ 318 h 3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318">
                      <a:moveTo>
                        <a:pt x="72" y="153"/>
                      </a:moveTo>
                      <a:cubicBezTo>
                        <a:pt x="69" y="125"/>
                        <a:pt x="70" y="96"/>
                        <a:pt x="64" y="69"/>
                      </a:cubicBezTo>
                      <a:cubicBezTo>
                        <a:pt x="61" y="58"/>
                        <a:pt x="57" y="43"/>
                        <a:pt x="47" y="43"/>
                      </a:cubicBezTo>
                      <a:cubicBezTo>
                        <a:pt x="37" y="43"/>
                        <a:pt x="55" y="69"/>
                        <a:pt x="55" y="69"/>
                      </a:cubicBezTo>
                      <a:cubicBezTo>
                        <a:pt x="58" y="55"/>
                        <a:pt x="67" y="40"/>
                        <a:pt x="64" y="27"/>
                      </a:cubicBezTo>
                      <a:cubicBezTo>
                        <a:pt x="61" y="17"/>
                        <a:pt x="41" y="0"/>
                        <a:pt x="38" y="10"/>
                      </a:cubicBezTo>
                      <a:cubicBezTo>
                        <a:pt x="30" y="27"/>
                        <a:pt x="61" y="111"/>
                        <a:pt x="38" y="43"/>
                      </a:cubicBezTo>
                      <a:cubicBezTo>
                        <a:pt x="46" y="96"/>
                        <a:pt x="56" y="134"/>
                        <a:pt x="47" y="187"/>
                      </a:cubicBezTo>
                      <a:cubicBezTo>
                        <a:pt x="41" y="178"/>
                        <a:pt x="31" y="171"/>
                        <a:pt x="30" y="161"/>
                      </a:cubicBezTo>
                      <a:cubicBezTo>
                        <a:pt x="28" y="149"/>
                        <a:pt x="26" y="128"/>
                        <a:pt x="38" y="128"/>
                      </a:cubicBezTo>
                      <a:cubicBezTo>
                        <a:pt x="49" y="128"/>
                        <a:pt x="47" y="172"/>
                        <a:pt x="47" y="161"/>
                      </a:cubicBezTo>
                      <a:cubicBezTo>
                        <a:pt x="47" y="141"/>
                        <a:pt x="38" y="121"/>
                        <a:pt x="38" y="102"/>
                      </a:cubicBezTo>
                      <a:cubicBezTo>
                        <a:pt x="38" y="84"/>
                        <a:pt x="47" y="135"/>
                        <a:pt x="47" y="153"/>
                      </a:cubicBezTo>
                      <a:cubicBezTo>
                        <a:pt x="47" y="164"/>
                        <a:pt x="38" y="130"/>
                        <a:pt x="38" y="119"/>
                      </a:cubicBezTo>
                      <a:cubicBezTo>
                        <a:pt x="38" y="110"/>
                        <a:pt x="44" y="135"/>
                        <a:pt x="47" y="144"/>
                      </a:cubicBezTo>
                      <a:cubicBezTo>
                        <a:pt x="49" y="152"/>
                        <a:pt x="52" y="161"/>
                        <a:pt x="55" y="170"/>
                      </a:cubicBezTo>
                      <a:cubicBezTo>
                        <a:pt x="73" y="83"/>
                        <a:pt x="55" y="148"/>
                        <a:pt x="72" y="203"/>
                      </a:cubicBezTo>
                      <a:cubicBezTo>
                        <a:pt x="74" y="211"/>
                        <a:pt x="77" y="220"/>
                        <a:pt x="80" y="229"/>
                      </a:cubicBezTo>
                      <a:cubicBezTo>
                        <a:pt x="77" y="245"/>
                        <a:pt x="85" y="269"/>
                        <a:pt x="72" y="279"/>
                      </a:cubicBezTo>
                      <a:cubicBezTo>
                        <a:pt x="66" y="282"/>
                        <a:pt x="39" y="202"/>
                        <a:pt x="64" y="271"/>
                      </a:cubicBezTo>
                      <a:cubicBezTo>
                        <a:pt x="61" y="285"/>
                        <a:pt x="66" y="305"/>
                        <a:pt x="55" y="313"/>
                      </a:cubicBezTo>
                      <a:cubicBezTo>
                        <a:pt x="46" y="318"/>
                        <a:pt x="40" y="297"/>
                        <a:pt x="38" y="288"/>
                      </a:cubicBezTo>
                      <a:cubicBezTo>
                        <a:pt x="31" y="260"/>
                        <a:pt x="32" y="231"/>
                        <a:pt x="30" y="203"/>
                      </a:cubicBezTo>
                      <a:cubicBezTo>
                        <a:pt x="27" y="217"/>
                        <a:pt x="35" y="241"/>
                        <a:pt x="22" y="246"/>
                      </a:cubicBezTo>
                      <a:cubicBezTo>
                        <a:pt x="10" y="250"/>
                        <a:pt x="6" y="224"/>
                        <a:pt x="5" y="212"/>
                      </a:cubicBezTo>
                      <a:cubicBezTo>
                        <a:pt x="0" y="173"/>
                        <a:pt x="15" y="167"/>
                        <a:pt x="38" y="144"/>
                      </a:cubicBezTo>
                      <a:cubicBezTo>
                        <a:pt x="46" y="152"/>
                        <a:pt x="58" y="158"/>
                        <a:pt x="64" y="170"/>
                      </a:cubicBezTo>
                      <a:cubicBezTo>
                        <a:pt x="70" y="185"/>
                        <a:pt x="72" y="203"/>
                        <a:pt x="72" y="220"/>
                      </a:cubicBezTo>
                      <a:cubicBezTo>
                        <a:pt x="72" y="231"/>
                        <a:pt x="66" y="198"/>
                        <a:pt x="64" y="187"/>
                      </a:cubicBezTo>
                      <a:cubicBezTo>
                        <a:pt x="78" y="124"/>
                        <a:pt x="84" y="73"/>
                        <a:pt x="64" y="10"/>
                      </a:cubicBezTo>
                      <a:cubicBezTo>
                        <a:pt x="58" y="18"/>
                        <a:pt x="54" y="28"/>
                        <a:pt x="47" y="35"/>
                      </a:cubicBezTo>
                      <a:cubicBezTo>
                        <a:pt x="40" y="40"/>
                        <a:pt x="23" y="34"/>
                        <a:pt x="22" y="43"/>
                      </a:cubicBezTo>
                      <a:cubicBezTo>
                        <a:pt x="19" y="60"/>
                        <a:pt x="38" y="94"/>
                        <a:pt x="38" y="94"/>
                      </a:cubicBezTo>
                      <a:cubicBezTo>
                        <a:pt x="57" y="39"/>
                        <a:pt x="38" y="80"/>
                        <a:pt x="55" y="136"/>
                      </a:cubicBezTo>
                      <a:cubicBezTo>
                        <a:pt x="57" y="143"/>
                        <a:pt x="66" y="147"/>
                        <a:pt x="72" y="153"/>
                      </a:cubicBezTo>
                      <a:close/>
                    </a:path>
                  </a:pathLst>
                </a:custGeom>
                <a:solidFill>
                  <a:schemeClr val="bg2"/>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94382" name="Freeform 92"/>
                <p:cNvSpPr>
                  <a:spLocks/>
                </p:cNvSpPr>
                <p:nvPr/>
              </p:nvSpPr>
              <p:spPr bwMode="auto">
                <a:xfrm>
                  <a:off x="1635" y="2647"/>
                  <a:ext cx="109" cy="309"/>
                </a:xfrm>
                <a:custGeom>
                  <a:avLst/>
                  <a:gdLst>
                    <a:gd name="T0" fmla="*/ 1 w 105"/>
                    <a:gd name="T1" fmla="*/ 0 h 354"/>
                    <a:gd name="T2" fmla="*/ 306 w 105"/>
                    <a:gd name="T3" fmla="*/ 3 h 354"/>
                    <a:gd name="T4" fmla="*/ 240 w 105"/>
                    <a:gd name="T5" fmla="*/ 3 h 354"/>
                    <a:gd name="T6" fmla="*/ 276 w 105"/>
                    <a:gd name="T7" fmla="*/ 3 h 354"/>
                    <a:gd name="T8" fmla="*/ 276 w 105"/>
                    <a:gd name="T9" fmla="*/ 3 h 354"/>
                    <a:gd name="T10" fmla="*/ 321 w 105"/>
                    <a:gd name="T11" fmla="*/ 3 h 354"/>
                    <a:gd name="T12" fmla="*/ 321 w 105"/>
                    <a:gd name="T13" fmla="*/ 3 h 354"/>
                    <a:gd name="T14" fmla="*/ 276 w 105"/>
                    <a:gd name="T15" fmla="*/ 4 h 354"/>
                    <a:gd name="T16" fmla="*/ 227 w 105"/>
                    <a:gd name="T17" fmla="*/ 4 h 354"/>
                    <a:gd name="T18" fmla="*/ 52 w 105"/>
                    <a:gd name="T19" fmla="*/ 3 h 354"/>
                    <a:gd name="T20" fmla="*/ 12 w 105"/>
                    <a:gd name="T21" fmla="*/ 3 h 354"/>
                    <a:gd name="T22" fmla="*/ 52 w 105"/>
                    <a:gd name="T23" fmla="*/ 3 h 354"/>
                    <a:gd name="T24" fmla="*/ 9 w 105"/>
                    <a:gd name="T25" fmla="*/ 3 h 354"/>
                    <a:gd name="T26" fmla="*/ 64 w 105"/>
                    <a:gd name="T27" fmla="*/ 3 h 354"/>
                    <a:gd name="T28" fmla="*/ 6 w 105"/>
                    <a:gd name="T29" fmla="*/ 3 h 354"/>
                    <a:gd name="T30" fmla="*/ 1 w 105"/>
                    <a:gd name="T31" fmla="*/ 0 h 3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5"/>
                    <a:gd name="T49" fmla="*/ 0 h 354"/>
                    <a:gd name="T50" fmla="*/ 105 w 105"/>
                    <a:gd name="T51" fmla="*/ 354 h 3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5" h="354">
                      <a:moveTo>
                        <a:pt x="1" y="0"/>
                      </a:moveTo>
                      <a:cubicBezTo>
                        <a:pt x="19" y="11"/>
                        <a:pt x="67" y="3"/>
                        <a:pt x="92" y="5"/>
                      </a:cubicBezTo>
                      <a:cubicBezTo>
                        <a:pt x="87" y="16"/>
                        <a:pt x="83" y="22"/>
                        <a:pt x="73" y="29"/>
                      </a:cubicBezTo>
                      <a:cubicBezTo>
                        <a:pt x="76" y="39"/>
                        <a:pt x="80" y="50"/>
                        <a:pt x="84" y="61"/>
                      </a:cubicBezTo>
                      <a:cubicBezTo>
                        <a:pt x="80" y="89"/>
                        <a:pt x="73" y="118"/>
                        <a:pt x="84" y="146"/>
                      </a:cubicBezTo>
                      <a:cubicBezTo>
                        <a:pt x="86" y="158"/>
                        <a:pt x="89" y="158"/>
                        <a:pt x="97" y="168"/>
                      </a:cubicBezTo>
                      <a:cubicBezTo>
                        <a:pt x="101" y="194"/>
                        <a:pt x="99" y="212"/>
                        <a:pt x="97" y="240"/>
                      </a:cubicBezTo>
                      <a:cubicBezTo>
                        <a:pt x="103" y="261"/>
                        <a:pt x="105" y="319"/>
                        <a:pt x="84" y="336"/>
                      </a:cubicBezTo>
                      <a:cubicBezTo>
                        <a:pt x="80" y="347"/>
                        <a:pt x="79" y="351"/>
                        <a:pt x="68" y="354"/>
                      </a:cubicBezTo>
                      <a:cubicBezTo>
                        <a:pt x="38" y="351"/>
                        <a:pt x="24" y="348"/>
                        <a:pt x="14" y="320"/>
                      </a:cubicBezTo>
                      <a:cubicBezTo>
                        <a:pt x="12" y="307"/>
                        <a:pt x="7" y="294"/>
                        <a:pt x="12" y="282"/>
                      </a:cubicBezTo>
                      <a:cubicBezTo>
                        <a:pt x="7" y="269"/>
                        <a:pt x="10" y="257"/>
                        <a:pt x="14" y="245"/>
                      </a:cubicBezTo>
                      <a:cubicBezTo>
                        <a:pt x="2" y="199"/>
                        <a:pt x="13" y="146"/>
                        <a:pt x="9" y="98"/>
                      </a:cubicBezTo>
                      <a:cubicBezTo>
                        <a:pt x="11" y="79"/>
                        <a:pt x="13" y="62"/>
                        <a:pt x="20" y="45"/>
                      </a:cubicBezTo>
                      <a:cubicBezTo>
                        <a:pt x="17" y="29"/>
                        <a:pt x="20" y="18"/>
                        <a:pt x="6" y="13"/>
                      </a:cubicBezTo>
                      <a:cubicBezTo>
                        <a:pt x="0" y="3"/>
                        <a:pt x="1" y="8"/>
                        <a:pt x="1" y="0"/>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94383" name="Freeform 93"/>
                <p:cNvSpPr>
                  <a:spLocks/>
                </p:cNvSpPr>
                <p:nvPr/>
              </p:nvSpPr>
              <p:spPr bwMode="auto">
                <a:xfrm>
                  <a:off x="3008" y="2583"/>
                  <a:ext cx="155" cy="328"/>
                </a:xfrm>
                <a:custGeom>
                  <a:avLst/>
                  <a:gdLst>
                    <a:gd name="T0" fmla="*/ 496 w 149"/>
                    <a:gd name="T1" fmla="*/ 3 h 376"/>
                    <a:gd name="T2" fmla="*/ 472 w 149"/>
                    <a:gd name="T3" fmla="*/ 3 h 376"/>
                    <a:gd name="T4" fmla="*/ 438 w 149"/>
                    <a:gd name="T5" fmla="*/ 3 h 376"/>
                    <a:gd name="T6" fmla="*/ 432 w 149"/>
                    <a:gd name="T7" fmla="*/ 3 h 376"/>
                    <a:gd name="T8" fmla="*/ 369 w 149"/>
                    <a:gd name="T9" fmla="*/ 3 h 376"/>
                    <a:gd name="T10" fmla="*/ 291 w 149"/>
                    <a:gd name="T11" fmla="*/ 3 h 376"/>
                    <a:gd name="T12" fmla="*/ 234 w 149"/>
                    <a:gd name="T13" fmla="*/ 4 h 376"/>
                    <a:gd name="T14" fmla="*/ 196 w 149"/>
                    <a:gd name="T15" fmla="*/ 4 h 376"/>
                    <a:gd name="T16" fmla="*/ 62 w 149"/>
                    <a:gd name="T17" fmla="*/ 4 h 376"/>
                    <a:gd name="T18" fmla="*/ 2 w 149"/>
                    <a:gd name="T19" fmla="*/ 4 h 376"/>
                    <a:gd name="T20" fmla="*/ 5 w 149"/>
                    <a:gd name="T21" fmla="*/ 3 h 376"/>
                    <a:gd name="T22" fmla="*/ 8 w 149"/>
                    <a:gd name="T23" fmla="*/ 3 h 376"/>
                    <a:gd name="T24" fmla="*/ 70 w 149"/>
                    <a:gd name="T25" fmla="*/ 3 h 376"/>
                    <a:gd name="T26" fmla="*/ 117 w 149"/>
                    <a:gd name="T27" fmla="*/ 3 h 376"/>
                    <a:gd name="T28" fmla="*/ 149 w 149"/>
                    <a:gd name="T29" fmla="*/ 3 h 376"/>
                    <a:gd name="T30" fmla="*/ 283 w 149"/>
                    <a:gd name="T31" fmla="*/ 3 h 376"/>
                    <a:gd name="T32" fmla="*/ 432 w 149"/>
                    <a:gd name="T33" fmla="*/ 3 h 376"/>
                    <a:gd name="T34" fmla="*/ 496 w 149"/>
                    <a:gd name="T35" fmla="*/ 3 h 3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9"/>
                    <a:gd name="T55" fmla="*/ 0 h 376"/>
                    <a:gd name="T56" fmla="*/ 149 w 149"/>
                    <a:gd name="T57" fmla="*/ 376 h 3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9" h="376">
                      <a:moveTo>
                        <a:pt x="141" y="20"/>
                      </a:moveTo>
                      <a:cubicBezTo>
                        <a:pt x="135" y="47"/>
                        <a:pt x="136" y="74"/>
                        <a:pt x="133" y="103"/>
                      </a:cubicBezTo>
                      <a:cubicBezTo>
                        <a:pt x="131" y="112"/>
                        <a:pt x="127" y="120"/>
                        <a:pt x="125" y="130"/>
                      </a:cubicBezTo>
                      <a:cubicBezTo>
                        <a:pt x="124" y="133"/>
                        <a:pt x="122" y="140"/>
                        <a:pt x="122" y="140"/>
                      </a:cubicBezTo>
                      <a:cubicBezTo>
                        <a:pt x="126" y="171"/>
                        <a:pt x="121" y="215"/>
                        <a:pt x="104" y="244"/>
                      </a:cubicBezTo>
                      <a:cubicBezTo>
                        <a:pt x="98" y="263"/>
                        <a:pt x="102" y="306"/>
                        <a:pt x="82" y="314"/>
                      </a:cubicBezTo>
                      <a:cubicBezTo>
                        <a:pt x="78" y="326"/>
                        <a:pt x="66" y="361"/>
                        <a:pt x="66" y="362"/>
                      </a:cubicBezTo>
                      <a:cubicBezTo>
                        <a:pt x="62" y="362"/>
                        <a:pt x="59" y="363"/>
                        <a:pt x="56" y="364"/>
                      </a:cubicBezTo>
                      <a:cubicBezTo>
                        <a:pt x="43" y="376"/>
                        <a:pt x="36" y="371"/>
                        <a:pt x="18" y="370"/>
                      </a:cubicBezTo>
                      <a:cubicBezTo>
                        <a:pt x="12" y="363"/>
                        <a:pt x="8" y="356"/>
                        <a:pt x="2" y="351"/>
                      </a:cubicBezTo>
                      <a:cubicBezTo>
                        <a:pt x="0" y="336"/>
                        <a:pt x="0" y="329"/>
                        <a:pt x="5" y="316"/>
                      </a:cubicBezTo>
                      <a:cubicBezTo>
                        <a:pt x="7" y="287"/>
                        <a:pt x="1" y="247"/>
                        <a:pt x="8" y="220"/>
                      </a:cubicBezTo>
                      <a:cubicBezTo>
                        <a:pt x="9" y="211"/>
                        <a:pt x="21" y="199"/>
                        <a:pt x="21" y="199"/>
                      </a:cubicBezTo>
                      <a:cubicBezTo>
                        <a:pt x="22" y="168"/>
                        <a:pt x="17" y="133"/>
                        <a:pt x="34" y="106"/>
                      </a:cubicBezTo>
                      <a:cubicBezTo>
                        <a:pt x="36" y="95"/>
                        <a:pt x="42" y="74"/>
                        <a:pt x="42" y="74"/>
                      </a:cubicBezTo>
                      <a:cubicBezTo>
                        <a:pt x="45" y="3"/>
                        <a:pt x="33" y="0"/>
                        <a:pt x="80" y="18"/>
                      </a:cubicBezTo>
                      <a:cubicBezTo>
                        <a:pt x="108" y="14"/>
                        <a:pt x="99" y="13"/>
                        <a:pt x="122" y="18"/>
                      </a:cubicBezTo>
                      <a:cubicBezTo>
                        <a:pt x="144" y="22"/>
                        <a:pt x="149" y="28"/>
                        <a:pt x="141" y="20"/>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94384" name="Freeform 94"/>
                <p:cNvSpPr>
                  <a:spLocks/>
                </p:cNvSpPr>
                <p:nvPr/>
              </p:nvSpPr>
              <p:spPr bwMode="auto">
                <a:xfrm>
                  <a:off x="1714" y="1020"/>
                  <a:ext cx="99" cy="440"/>
                </a:xfrm>
                <a:custGeom>
                  <a:avLst/>
                  <a:gdLst>
                    <a:gd name="T0" fmla="*/ 68 w 96"/>
                    <a:gd name="T1" fmla="*/ 6 h 504"/>
                    <a:gd name="T2" fmla="*/ 161 w 96"/>
                    <a:gd name="T3" fmla="*/ 7 h 504"/>
                    <a:gd name="T4" fmla="*/ 192 w 96"/>
                    <a:gd name="T5" fmla="*/ 6 h 504"/>
                    <a:gd name="T6" fmla="*/ 192 w 96"/>
                    <a:gd name="T7" fmla="*/ 3 h 504"/>
                    <a:gd name="T8" fmla="*/ 237 w 96"/>
                    <a:gd name="T9" fmla="*/ 3 h 504"/>
                    <a:gd name="T10" fmla="*/ 255 w 96"/>
                    <a:gd name="T11" fmla="*/ 3 h 504"/>
                    <a:gd name="T12" fmla="*/ 237 w 96"/>
                    <a:gd name="T13" fmla="*/ 3 h 504"/>
                    <a:gd name="T14" fmla="*/ 206 w 96"/>
                    <a:gd name="T15" fmla="*/ 3 h 504"/>
                    <a:gd name="T16" fmla="*/ 74 w 96"/>
                    <a:gd name="T17" fmla="*/ 3 h 504"/>
                    <a:gd name="T18" fmla="*/ 68 w 96"/>
                    <a:gd name="T19" fmla="*/ 3 h 504"/>
                    <a:gd name="T20" fmla="*/ 80 w 96"/>
                    <a:gd name="T21" fmla="*/ 4 h 504"/>
                    <a:gd name="T22" fmla="*/ 104 w 96"/>
                    <a:gd name="T23" fmla="*/ 5 h 504"/>
                    <a:gd name="T24" fmla="*/ 64 w 96"/>
                    <a:gd name="T25" fmla="*/ 6 h 504"/>
                    <a:gd name="T26" fmla="*/ 68 w 96"/>
                    <a:gd name="T27" fmla="*/ 6 h 5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
                    <a:gd name="T43" fmla="*/ 0 h 504"/>
                    <a:gd name="T44" fmla="*/ 96 w 96"/>
                    <a:gd name="T45" fmla="*/ 504 h 5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6" h="504">
                      <a:moveTo>
                        <a:pt x="26" y="486"/>
                      </a:moveTo>
                      <a:cubicBezTo>
                        <a:pt x="50" y="492"/>
                        <a:pt x="38" y="489"/>
                        <a:pt x="61" y="494"/>
                      </a:cubicBezTo>
                      <a:cubicBezTo>
                        <a:pt x="69" y="480"/>
                        <a:pt x="66" y="465"/>
                        <a:pt x="72" y="451"/>
                      </a:cubicBezTo>
                      <a:cubicBezTo>
                        <a:pt x="77" y="408"/>
                        <a:pt x="82" y="366"/>
                        <a:pt x="72" y="323"/>
                      </a:cubicBezTo>
                      <a:cubicBezTo>
                        <a:pt x="73" y="288"/>
                        <a:pt x="75" y="247"/>
                        <a:pt x="88" y="214"/>
                      </a:cubicBezTo>
                      <a:cubicBezTo>
                        <a:pt x="93" y="179"/>
                        <a:pt x="89" y="192"/>
                        <a:pt x="96" y="174"/>
                      </a:cubicBezTo>
                      <a:cubicBezTo>
                        <a:pt x="94" y="116"/>
                        <a:pt x="92" y="96"/>
                        <a:pt x="88" y="51"/>
                      </a:cubicBezTo>
                      <a:cubicBezTo>
                        <a:pt x="90" y="21"/>
                        <a:pt x="89" y="26"/>
                        <a:pt x="77" y="6"/>
                      </a:cubicBezTo>
                      <a:cubicBezTo>
                        <a:pt x="43" y="8"/>
                        <a:pt x="39" y="0"/>
                        <a:pt x="29" y="25"/>
                      </a:cubicBezTo>
                      <a:cubicBezTo>
                        <a:pt x="31" y="56"/>
                        <a:pt x="37" y="90"/>
                        <a:pt x="26" y="121"/>
                      </a:cubicBezTo>
                      <a:cubicBezTo>
                        <a:pt x="49" y="199"/>
                        <a:pt x="0" y="279"/>
                        <a:pt x="32" y="363"/>
                      </a:cubicBezTo>
                      <a:cubicBezTo>
                        <a:pt x="33" y="379"/>
                        <a:pt x="34" y="390"/>
                        <a:pt x="40" y="406"/>
                      </a:cubicBezTo>
                      <a:cubicBezTo>
                        <a:pt x="34" y="428"/>
                        <a:pt x="29" y="450"/>
                        <a:pt x="24" y="473"/>
                      </a:cubicBezTo>
                      <a:cubicBezTo>
                        <a:pt x="25" y="479"/>
                        <a:pt x="44" y="504"/>
                        <a:pt x="26" y="486"/>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94385" name="Freeform 95"/>
                <p:cNvSpPr>
                  <a:spLocks/>
                </p:cNvSpPr>
                <p:nvPr/>
              </p:nvSpPr>
              <p:spPr bwMode="auto">
                <a:xfrm>
                  <a:off x="3431" y="1007"/>
                  <a:ext cx="156" cy="358"/>
                </a:xfrm>
                <a:custGeom>
                  <a:avLst/>
                  <a:gdLst>
                    <a:gd name="T0" fmla="*/ 5 w 150"/>
                    <a:gd name="T1" fmla="*/ 5 h 410"/>
                    <a:gd name="T2" fmla="*/ 141 w 150"/>
                    <a:gd name="T3" fmla="*/ 5 h 410"/>
                    <a:gd name="T4" fmla="*/ 281 w 150"/>
                    <a:gd name="T5" fmla="*/ 5 h 410"/>
                    <a:gd name="T6" fmla="*/ 329 w 150"/>
                    <a:gd name="T7" fmla="*/ 4 h 410"/>
                    <a:gd name="T8" fmla="*/ 402 w 150"/>
                    <a:gd name="T9" fmla="*/ 3 h 410"/>
                    <a:gd name="T10" fmla="*/ 450 w 150"/>
                    <a:gd name="T11" fmla="*/ 3 h 410"/>
                    <a:gd name="T12" fmla="*/ 475 w 150"/>
                    <a:gd name="T13" fmla="*/ 3 h 410"/>
                    <a:gd name="T14" fmla="*/ 487 w 150"/>
                    <a:gd name="T15" fmla="*/ 3 h 410"/>
                    <a:gd name="T16" fmla="*/ 506 w 150"/>
                    <a:gd name="T17" fmla="*/ 3 h 410"/>
                    <a:gd name="T18" fmla="*/ 513 w 150"/>
                    <a:gd name="T19" fmla="*/ 3 h 410"/>
                    <a:gd name="T20" fmla="*/ 456 w 150"/>
                    <a:gd name="T21" fmla="*/ 0 h 410"/>
                    <a:gd name="T22" fmla="*/ 329 w 150"/>
                    <a:gd name="T23" fmla="*/ 3 h 410"/>
                    <a:gd name="T24" fmla="*/ 270 w 150"/>
                    <a:gd name="T25" fmla="*/ 3 h 410"/>
                    <a:gd name="T26" fmla="*/ 233 w 150"/>
                    <a:gd name="T27" fmla="*/ 3 h 410"/>
                    <a:gd name="T28" fmla="*/ 201 w 150"/>
                    <a:gd name="T29" fmla="*/ 3 h 410"/>
                    <a:gd name="T30" fmla="*/ 147 w 150"/>
                    <a:gd name="T31" fmla="*/ 3 h 410"/>
                    <a:gd name="T32" fmla="*/ 141 w 150"/>
                    <a:gd name="T33" fmla="*/ 3 h 410"/>
                    <a:gd name="T34" fmla="*/ 116 w 150"/>
                    <a:gd name="T35" fmla="*/ 3 h 410"/>
                    <a:gd name="T36" fmla="*/ 108 w 150"/>
                    <a:gd name="T37" fmla="*/ 3 h 410"/>
                    <a:gd name="T38" fmla="*/ 96 w 150"/>
                    <a:gd name="T39" fmla="*/ 3 h 410"/>
                    <a:gd name="T40" fmla="*/ 58 w 150"/>
                    <a:gd name="T41" fmla="*/ 4 h 410"/>
                    <a:gd name="T42" fmla="*/ 10 w 150"/>
                    <a:gd name="T43" fmla="*/ 5 h 410"/>
                    <a:gd name="T44" fmla="*/ 2 w 150"/>
                    <a:gd name="T45" fmla="*/ 5 h 410"/>
                    <a:gd name="T46" fmla="*/ 5 w 150"/>
                    <a:gd name="T47" fmla="*/ 5 h 4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0"/>
                    <a:gd name="T73" fmla="*/ 0 h 410"/>
                    <a:gd name="T74" fmla="*/ 150 w 150"/>
                    <a:gd name="T75" fmla="*/ 410 h 41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0" h="410">
                      <a:moveTo>
                        <a:pt x="5" y="381"/>
                      </a:moveTo>
                      <a:cubicBezTo>
                        <a:pt x="18" y="394"/>
                        <a:pt x="19" y="403"/>
                        <a:pt x="40" y="410"/>
                      </a:cubicBezTo>
                      <a:cubicBezTo>
                        <a:pt x="55" y="408"/>
                        <a:pt x="66" y="407"/>
                        <a:pt x="80" y="402"/>
                      </a:cubicBezTo>
                      <a:cubicBezTo>
                        <a:pt x="98" y="383"/>
                        <a:pt x="80" y="405"/>
                        <a:pt x="93" y="362"/>
                      </a:cubicBezTo>
                      <a:cubicBezTo>
                        <a:pt x="101" y="335"/>
                        <a:pt x="109" y="307"/>
                        <a:pt x="114" y="280"/>
                      </a:cubicBezTo>
                      <a:cubicBezTo>
                        <a:pt x="111" y="260"/>
                        <a:pt x="115" y="232"/>
                        <a:pt x="128" y="216"/>
                      </a:cubicBezTo>
                      <a:cubicBezTo>
                        <a:pt x="130" y="207"/>
                        <a:pt x="136" y="192"/>
                        <a:pt x="136" y="192"/>
                      </a:cubicBezTo>
                      <a:cubicBezTo>
                        <a:pt x="136" y="167"/>
                        <a:pt x="135" y="141"/>
                        <a:pt x="138" y="117"/>
                      </a:cubicBezTo>
                      <a:cubicBezTo>
                        <a:pt x="138" y="111"/>
                        <a:pt x="144" y="101"/>
                        <a:pt x="144" y="101"/>
                      </a:cubicBezTo>
                      <a:cubicBezTo>
                        <a:pt x="144" y="86"/>
                        <a:pt x="150" y="63"/>
                        <a:pt x="146" y="48"/>
                      </a:cubicBezTo>
                      <a:cubicBezTo>
                        <a:pt x="144" y="30"/>
                        <a:pt x="144" y="11"/>
                        <a:pt x="130" y="0"/>
                      </a:cubicBezTo>
                      <a:cubicBezTo>
                        <a:pt x="117" y="6"/>
                        <a:pt x="105" y="7"/>
                        <a:pt x="93" y="13"/>
                      </a:cubicBezTo>
                      <a:cubicBezTo>
                        <a:pt x="84" y="27"/>
                        <a:pt x="91" y="38"/>
                        <a:pt x="77" y="53"/>
                      </a:cubicBezTo>
                      <a:cubicBezTo>
                        <a:pt x="83" y="77"/>
                        <a:pt x="81" y="118"/>
                        <a:pt x="66" y="138"/>
                      </a:cubicBezTo>
                      <a:cubicBezTo>
                        <a:pt x="63" y="146"/>
                        <a:pt x="59" y="153"/>
                        <a:pt x="58" y="162"/>
                      </a:cubicBezTo>
                      <a:cubicBezTo>
                        <a:pt x="53" y="185"/>
                        <a:pt x="58" y="199"/>
                        <a:pt x="42" y="216"/>
                      </a:cubicBezTo>
                      <a:cubicBezTo>
                        <a:pt x="41" y="219"/>
                        <a:pt x="41" y="222"/>
                        <a:pt x="40" y="226"/>
                      </a:cubicBezTo>
                      <a:cubicBezTo>
                        <a:pt x="38" y="228"/>
                        <a:pt x="34" y="229"/>
                        <a:pt x="34" y="232"/>
                      </a:cubicBezTo>
                      <a:cubicBezTo>
                        <a:pt x="32" y="237"/>
                        <a:pt x="33" y="244"/>
                        <a:pt x="32" y="250"/>
                      </a:cubicBezTo>
                      <a:cubicBezTo>
                        <a:pt x="31" y="252"/>
                        <a:pt x="30" y="255"/>
                        <a:pt x="29" y="258"/>
                      </a:cubicBezTo>
                      <a:cubicBezTo>
                        <a:pt x="26" y="290"/>
                        <a:pt x="20" y="317"/>
                        <a:pt x="16" y="349"/>
                      </a:cubicBezTo>
                      <a:cubicBezTo>
                        <a:pt x="14" y="359"/>
                        <a:pt x="17" y="372"/>
                        <a:pt x="10" y="381"/>
                      </a:cubicBezTo>
                      <a:cubicBezTo>
                        <a:pt x="7" y="383"/>
                        <a:pt x="5" y="386"/>
                        <a:pt x="2" y="386"/>
                      </a:cubicBezTo>
                      <a:cubicBezTo>
                        <a:pt x="0" y="386"/>
                        <a:pt x="4" y="382"/>
                        <a:pt x="5" y="381"/>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grpSp>
          <p:grpSp>
            <p:nvGrpSpPr>
              <p:cNvPr id="94377" name="Group 98"/>
              <p:cNvGrpSpPr>
                <a:grpSpLocks/>
              </p:cNvGrpSpPr>
              <p:nvPr/>
            </p:nvGrpSpPr>
            <p:grpSpPr bwMode="auto">
              <a:xfrm>
                <a:off x="6165850" y="2946401"/>
                <a:ext cx="677863" cy="1308101"/>
                <a:chOff x="3908" y="1840"/>
                <a:chExt cx="427" cy="824"/>
              </a:xfrm>
            </p:grpSpPr>
            <p:sp>
              <p:nvSpPr>
                <p:cNvPr id="180" name="Rectangle 96"/>
                <p:cNvSpPr>
                  <a:spLocks noChangeArrowheads="1"/>
                </p:cNvSpPr>
                <p:nvPr/>
              </p:nvSpPr>
              <p:spPr bwMode="auto">
                <a:xfrm>
                  <a:off x="3927" y="1840"/>
                  <a:ext cx="114" cy="488"/>
                </a:xfrm>
                <a:prstGeom prst="rect">
                  <a:avLst/>
                </a:prstGeom>
                <a:noFill/>
                <a:ln>
                  <a:noFill/>
                </a:ln>
                <a:effectLst>
                  <a:outerShdw blurRad="63500" dist="46662" dir="2115817" algn="ctr" rotWithShape="0">
                    <a:schemeClr val="bg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spAutoFit/>
                </a:bodyPr>
                <a:lstStyle/>
                <a:p>
                  <a:pPr>
                    <a:defRPr/>
                  </a:pPr>
                  <a:endParaRPr lang="en-US" sz="2400" i="1" dirty="0">
                    <a:solidFill>
                      <a:srgbClr val="FFFFFF"/>
                    </a:solidFill>
                    <a:latin typeface="Kruti Dev 010" pitchFamily="2" charset="0"/>
                    <a:ea typeface="+mn-ea"/>
                    <a:cs typeface="+mn-cs"/>
                  </a:endParaRPr>
                </a:p>
              </p:txBody>
            </p:sp>
            <p:sp>
              <p:nvSpPr>
                <p:cNvPr id="181" name="Rectangle 97"/>
                <p:cNvSpPr>
                  <a:spLocks noChangeArrowheads="1"/>
                </p:cNvSpPr>
                <p:nvPr/>
              </p:nvSpPr>
              <p:spPr bwMode="auto">
                <a:xfrm>
                  <a:off x="3908" y="2341"/>
                  <a:ext cx="427" cy="323"/>
                </a:xfrm>
                <a:prstGeom prst="rect">
                  <a:avLst/>
                </a:prstGeom>
                <a:noFill/>
                <a:ln>
                  <a:noFill/>
                </a:ln>
                <a:effectLst>
                  <a:outerShdw blurRad="63500" dist="46662" dir="2115817" algn="ctr" rotWithShape="0">
                    <a:schemeClr val="bg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spAutoFit/>
                </a:bodyPr>
                <a:lstStyle/>
                <a:p>
                  <a:pPr>
                    <a:defRPr/>
                  </a:pPr>
                  <a:r>
                    <a:rPr lang="en-US" sz="1400" i="1" dirty="0">
                      <a:solidFill>
                        <a:srgbClr val="000000"/>
                      </a:solidFill>
                      <a:latin typeface="Kruti Dev 010" pitchFamily="2" charset="0"/>
                    </a:rPr>
                    <a:t>NC</a:t>
                  </a:r>
                  <a:endParaRPr lang="en-US" sz="1100" i="1" dirty="0">
                    <a:solidFill>
                      <a:srgbClr val="000000"/>
                    </a:solidFill>
                    <a:latin typeface="Kruti Dev 010" pitchFamily="2" charset="0"/>
                  </a:endParaRPr>
                </a:p>
              </p:txBody>
            </p:sp>
          </p:grpSp>
        </p:grpSp>
        <p:sp>
          <p:nvSpPr>
            <p:cNvPr id="94362" name="Text Box 449"/>
            <p:cNvSpPr txBox="1">
              <a:spLocks noChangeArrowheads="1"/>
            </p:cNvSpPr>
            <p:nvPr/>
          </p:nvSpPr>
          <p:spPr bwMode="auto">
            <a:xfrm>
              <a:off x="2605088" y="3581400"/>
              <a:ext cx="998537" cy="248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70000"/>
                </a:lnSpc>
                <a:spcBef>
                  <a:spcPct val="50000"/>
                </a:spcBef>
              </a:pPr>
              <a:r>
                <a:rPr lang="en-US" sz="1400" b="1">
                  <a:latin typeface="Kruti Dev 010" charset="0"/>
                </a:rPr>
                <a:t>foykixhr</a:t>
              </a:r>
            </a:p>
          </p:txBody>
        </p:sp>
        <p:sp>
          <p:nvSpPr>
            <p:cNvPr id="1018095" name="Line 239"/>
            <p:cNvSpPr>
              <a:spLocks noChangeShapeType="1"/>
            </p:cNvSpPr>
            <p:nvPr/>
          </p:nvSpPr>
          <p:spPr bwMode="auto">
            <a:xfrm>
              <a:off x="2639986" y="3451225"/>
              <a:ext cx="2443129" cy="1228725"/>
            </a:xfrm>
            <a:prstGeom prst="line">
              <a:avLst/>
            </a:prstGeom>
            <a:noFill/>
            <a:ln w="76200">
              <a:solidFill>
                <a:schemeClr val="hlink"/>
              </a:solidFill>
              <a:prstDash val="sysDot"/>
              <a:round/>
              <a:headEnd/>
              <a:tailEnd/>
            </a:ln>
            <a:effectLst>
              <a:outerShdw blurRad="63500" dist="53882"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185" name="Line 6"/>
            <p:cNvSpPr>
              <a:spLocks noChangeShapeType="1"/>
            </p:cNvSpPr>
            <p:nvPr/>
          </p:nvSpPr>
          <p:spPr bwMode="auto">
            <a:xfrm>
              <a:off x="5500622" y="2935288"/>
              <a:ext cx="1241408"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186" name="Line 7"/>
            <p:cNvSpPr>
              <a:spLocks noChangeShapeType="1"/>
            </p:cNvSpPr>
            <p:nvPr/>
          </p:nvSpPr>
          <p:spPr bwMode="auto">
            <a:xfrm>
              <a:off x="7129375" y="2933700"/>
              <a:ext cx="2112934"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187" name="Rectangle 16"/>
            <p:cNvSpPr>
              <a:spLocks noChangeArrowheads="1"/>
            </p:cNvSpPr>
            <p:nvPr/>
          </p:nvSpPr>
          <p:spPr bwMode="auto">
            <a:xfrm>
              <a:off x="5662613" y="2358201"/>
              <a:ext cx="1112483" cy="643766"/>
            </a:xfrm>
            <a:prstGeom prst="rect">
              <a:avLst/>
            </a:prstGeom>
            <a:noFill/>
            <a:ln w="12700">
              <a:noFill/>
              <a:miter lim="800000"/>
              <a:headEnd/>
              <a:tailEnd/>
            </a:ln>
            <a:effectLst>
              <a:outerShdw blurRad="63500" dist="53882" dir="2700000" algn="ctr" rotWithShape="0">
                <a:schemeClr val="tx1">
                  <a:alpha val="74998"/>
                </a:schemeClr>
              </a:outerShdw>
            </a:effectLst>
          </p:spPr>
          <p:txBody>
            <a:bodyPr wrap="none" lIns="90487" tIns="44450" rIns="90487" bIns="44450">
              <a:spAutoFit/>
            </a:bodyPr>
            <a:lstStyle/>
            <a:p>
              <a:pPr algn="l">
                <a:defRPr/>
              </a:pPr>
              <a:r>
                <a:rPr lang="en-US" sz="3600" b="1" dirty="0">
                  <a:ln>
                    <a:solidFill>
                      <a:schemeClr val="bg1"/>
                    </a:solidFill>
                  </a:ln>
                  <a:solidFill>
                    <a:schemeClr val="bg1"/>
                  </a:solidFill>
                  <a:latin typeface="Kruti Dev 010" pitchFamily="2" charset="0"/>
                  <a:ea typeface="+mn-ea"/>
                  <a:cs typeface="+mn-cs"/>
                </a:rPr>
                <a:t>v¸;wc</a:t>
              </a:r>
            </a:p>
          </p:txBody>
        </p:sp>
        <p:sp>
          <p:nvSpPr>
            <p:cNvPr id="188" name="Rectangle 28"/>
            <p:cNvSpPr>
              <a:spLocks noChangeArrowheads="1"/>
            </p:cNvSpPr>
            <p:nvPr/>
          </p:nvSpPr>
          <p:spPr bwMode="auto">
            <a:xfrm>
              <a:off x="6727743" y="641350"/>
              <a:ext cx="2706652" cy="625475"/>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3200" b="1" i="1" dirty="0">
                  <a:solidFill>
                    <a:srgbClr val="66FFFF"/>
                  </a:solidFill>
                  <a:latin typeface="Kruti Dev 010" pitchFamily="2" charset="0"/>
                </a:rPr>
                <a:t> </a:t>
              </a:r>
              <a:endParaRPr lang="en-US" sz="1400" b="1" u="sng" dirty="0">
                <a:solidFill>
                  <a:srgbClr val="66FFFF"/>
                </a:solidFill>
                <a:latin typeface="Kruti Dev 010" pitchFamily="2" charset="0"/>
              </a:endParaRPr>
            </a:p>
          </p:txBody>
        </p:sp>
        <p:grpSp>
          <p:nvGrpSpPr>
            <p:cNvPr id="94368" name="Group 120"/>
            <p:cNvGrpSpPr>
              <a:grpSpLocks/>
            </p:cNvGrpSpPr>
            <p:nvPr/>
          </p:nvGrpSpPr>
          <p:grpSpPr bwMode="auto">
            <a:xfrm>
              <a:off x="4997450" y="3806826"/>
              <a:ext cx="4713603" cy="2478088"/>
              <a:chOff x="361" y="2764"/>
              <a:chExt cx="2611" cy="1561"/>
            </a:xfrm>
          </p:grpSpPr>
          <p:sp>
            <p:nvSpPr>
              <p:cNvPr id="190" name="AutoShape 121"/>
              <p:cNvSpPr>
                <a:spLocks noChangeArrowheads="1"/>
              </p:cNvSpPr>
              <p:nvPr/>
            </p:nvSpPr>
            <p:spPr bwMode="auto">
              <a:xfrm>
                <a:off x="361" y="2800"/>
                <a:ext cx="2547" cy="1491"/>
              </a:xfrm>
              <a:prstGeom prst="roundRect">
                <a:avLst>
                  <a:gd name="adj" fmla="val 16667"/>
                </a:avLst>
              </a:prstGeom>
              <a:gradFill rotWithShape="0">
                <a:gsLst>
                  <a:gs pos="0">
                    <a:srgbClr val="1822CD">
                      <a:gamma/>
                      <a:shade val="0"/>
                      <a:invGamma/>
                    </a:srgbClr>
                  </a:gs>
                  <a:gs pos="50000">
                    <a:srgbClr val="1822CD"/>
                  </a:gs>
                  <a:gs pos="100000">
                    <a:srgbClr val="1822CD">
                      <a:gamma/>
                      <a:shade val="0"/>
                      <a:invGamma/>
                    </a:srgbClr>
                  </a:gs>
                </a:gsLst>
                <a:lin ang="5400000" scaled="1"/>
              </a:gradFill>
              <a:ln w="76200">
                <a:solidFill>
                  <a:schemeClr val="bg1"/>
                </a:solidFill>
                <a:round/>
                <a:headEnd/>
                <a:tailEnd/>
              </a:ln>
              <a:effectLst>
                <a:outerShdw blurRad="63500" dist="63500" dir="3187806"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191" name="Text Box 122"/>
              <p:cNvSpPr txBox="1">
                <a:spLocks noChangeArrowheads="1"/>
              </p:cNvSpPr>
              <p:nvPr/>
            </p:nvSpPr>
            <p:spPr bwMode="auto">
              <a:xfrm>
                <a:off x="465" y="2764"/>
                <a:ext cx="2507" cy="1561"/>
              </a:xfrm>
              <a:prstGeom prst="rect">
                <a:avLst/>
              </a:prstGeom>
              <a:noFill/>
              <a:ln w="76200">
                <a:noFill/>
                <a:miter lim="800000"/>
                <a:headEnd/>
                <a:tailEnd/>
              </a:ln>
              <a:effectLst>
                <a:outerShdw blurRad="63500" dist="107763" dir="2700000" algn="ctr" rotWithShape="0">
                  <a:schemeClr val="tx1">
                    <a:alpha val="74998"/>
                  </a:schemeClr>
                </a:outerShdw>
              </a:effectLst>
            </p:spPr>
            <p:txBody>
              <a:bodyPr>
                <a:spAutoFit/>
              </a:bodyPr>
              <a:lstStyle/>
              <a:p>
                <a:pPr algn="ctr">
                  <a:lnSpc>
                    <a:spcPct val="70000"/>
                  </a:lnSpc>
                  <a:spcBef>
                    <a:spcPct val="50000"/>
                  </a:spcBef>
                  <a:defRPr/>
                </a:pPr>
                <a:r>
                  <a:rPr lang="en-US" sz="4000" b="1" dirty="0">
                    <a:ln>
                      <a:solidFill>
                        <a:srgbClr val="00FFFF"/>
                      </a:solidFill>
                    </a:ln>
                    <a:solidFill>
                      <a:srgbClr val="66FFFF"/>
                    </a:solidFill>
                    <a:latin typeface="Kruti Dev 010" pitchFamily="2" charset="0"/>
                    <a:ea typeface="ＭＳ Ｐゴシック" pitchFamily="-84" charset="-128"/>
                    <a:cs typeface="+mn-cs"/>
                  </a:rPr>
                  <a:t>dqN ^^dkO;kRed iqLrdsa**</a:t>
                </a:r>
              </a:p>
              <a:p>
                <a:pPr algn="ctr">
                  <a:lnSpc>
                    <a:spcPct val="70000"/>
                  </a:lnSpc>
                  <a:spcBef>
                    <a:spcPct val="50000"/>
                  </a:spcBef>
                  <a:defRPr/>
                </a:pPr>
                <a:r>
                  <a:rPr lang="en-US" sz="4000" b="1" dirty="0">
                    <a:ln>
                      <a:solidFill>
                        <a:srgbClr val="00FFFF"/>
                      </a:solidFill>
                    </a:ln>
                    <a:solidFill>
                      <a:srgbClr val="66FFFF"/>
                    </a:solidFill>
                    <a:latin typeface="Kruti Dev 010" pitchFamily="2" charset="0"/>
                    <a:ea typeface="ＭＳ Ｐゴシック" pitchFamily="-84" charset="-128"/>
                    <a:cs typeface="+mn-cs"/>
                  </a:rPr>
                  <a:t>^^jktlh dky**</a:t>
                </a:r>
              </a:p>
              <a:p>
                <a:pPr algn="ctr">
                  <a:lnSpc>
                    <a:spcPct val="70000"/>
                  </a:lnSpc>
                  <a:spcBef>
                    <a:spcPct val="50000"/>
                  </a:spcBef>
                  <a:defRPr/>
                </a:pPr>
                <a:r>
                  <a:rPr lang="en-US" sz="4000" b="1" dirty="0">
                    <a:ln>
                      <a:solidFill>
                        <a:srgbClr val="00FFFF"/>
                      </a:solidFill>
                    </a:ln>
                    <a:solidFill>
                      <a:srgbClr val="66FFFF"/>
                    </a:solidFill>
                    <a:latin typeface="Kruti Dev 010" pitchFamily="2" charset="0"/>
                    <a:ea typeface="ＭＳ Ｐゴシック" pitchFamily="-84" charset="-128"/>
                    <a:cs typeface="+mn-cs"/>
                  </a:rPr>
                  <a:t>ds e/; Hkh fy[kh xbZ</a:t>
                </a:r>
              </a:p>
            </p:txBody>
          </p:sp>
        </p:grpSp>
        <p:sp>
          <p:nvSpPr>
            <p:cNvPr id="192" name="Rectangle 25"/>
            <p:cNvSpPr>
              <a:spLocks noChangeArrowheads="1"/>
            </p:cNvSpPr>
            <p:nvPr/>
          </p:nvSpPr>
          <p:spPr bwMode="auto">
            <a:xfrm>
              <a:off x="7962801" y="2284413"/>
              <a:ext cx="663566" cy="338137"/>
            </a:xfrm>
            <a:prstGeom prst="rect">
              <a:avLst/>
            </a:prstGeom>
            <a:noFill/>
            <a:ln w="12700">
              <a:noFill/>
              <a:miter lim="800000"/>
              <a:headEnd/>
              <a:tailEnd/>
            </a:ln>
            <a:effectLst>
              <a:outerShdw blurRad="63500" dist="53882" dir="2700000" algn="ctr" rotWithShape="0">
                <a:schemeClr val="tx1">
                  <a:alpha val="74998"/>
                </a:schemeClr>
              </a:outerShdw>
            </a:effectLst>
          </p:spPr>
          <p:txBody>
            <a:bodyPr wrap="none">
              <a:spAutoFit/>
            </a:bodyPr>
            <a:lstStyle/>
            <a:p>
              <a:pPr>
                <a:defRPr/>
              </a:pPr>
              <a:r>
                <a:rPr lang="en-US" sz="1600" b="1" dirty="0">
                  <a:solidFill>
                    <a:schemeClr val="bg1"/>
                  </a:solidFill>
                  <a:latin typeface="Kruti Dev 010" pitchFamily="2" charset="0"/>
                  <a:ea typeface="+mn-ea"/>
                  <a:cs typeface="+mn-cs"/>
                </a:rPr>
                <a:t>yxHkx</a:t>
              </a:r>
            </a:p>
          </p:txBody>
        </p:sp>
        <p:sp>
          <p:nvSpPr>
            <p:cNvPr id="193" name="Rectangle 30"/>
            <p:cNvSpPr>
              <a:spLocks noChangeArrowheads="1"/>
            </p:cNvSpPr>
            <p:nvPr/>
          </p:nvSpPr>
          <p:spPr bwMode="auto">
            <a:xfrm>
              <a:off x="6991350" y="2033853"/>
              <a:ext cx="2228850" cy="954620"/>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80000"/>
                </a:lnSpc>
                <a:defRPr/>
              </a:pPr>
              <a:endParaRPr lang="en-US" sz="3200" b="1" dirty="0">
                <a:ln>
                  <a:solidFill>
                    <a:schemeClr val="bg1"/>
                  </a:solidFill>
                </a:ln>
                <a:solidFill>
                  <a:schemeClr val="bg1"/>
                </a:solidFill>
                <a:latin typeface="Kruti Dev 010" pitchFamily="2" charset="0"/>
                <a:ea typeface="+mn-ea"/>
                <a:cs typeface="+mn-cs"/>
              </a:endParaRPr>
            </a:p>
            <a:p>
              <a:pPr algn="ctr">
                <a:lnSpc>
                  <a:spcPct val="80000"/>
                </a:lnSpc>
                <a:defRPr/>
              </a:pPr>
              <a:r>
                <a:rPr lang="en-US" sz="3600" b="1" dirty="0">
                  <a:ln>
                    <a:solidFill>
                      <a:schemeClr val="bg1"/>
                    </a:solidFill>
                  </a:ln>
                  <a:solidFill>
                    <a:schemeClr val="bg1"/>
                  </a:solidFill>
                  <a:latin typeface="Kruti Dev 010" pitchFamily="2" charset="0"/>
                  <a:ea typeface="+mn-ea"/>
                  <a:cs typeface="+mn-cs"/>
                </a:rPr>
                <a:t>vczkge</a:t>
              </a:r>
            </a:p>
          </p:txBody>
        </p:sp>
        <p:sp>
          <p:nvSpPr>
            <p:cNvPr id="195" name="Text Box 29"/>
            <p:cNvSpPr txBox="1">
              <a:spLocks noChangeArrowheads="1"/>
            </p:cNvSpPr>
            <p:nvPr/>
          </p:nvSpPr>
          <p:spPr bwMode="auto">
            <a:xfrm>
              <a:off x="5283200" y="1666875"/>
              <a:ext cx="4111625" cy="769441"/>
            </a:xfrm>
            <a:prstGeom prst="rect">
              <a:avLst/>
            </a:prstGeom>
            <a:noFill/>
            <a:ln w="12700">
              <a:noFill/>
              <a:miter lim="800000"/>
              <a:headEnd/>
              <a:tailEnd/>
            </a:ln>
            <a:effectLst>
              <a:outerShdw blurRad="63500" dist="46662" dir="3284183" algn="ctr" rotWithShape="0">
                <a:schemeClr val="tx1">
                  <a:alpha val="74998"/>
                </a:schemeClr>
              </a:outerShdw>
            </a:effectLst>
          </p:spPr>
          <p:txBody>
            <a:bodyPr>
              <a:spAutoFit/>
            </a:bodyPr>
            <a:lstStyle/>
            <a:p>
              <a:pPr algn="ctr">
                <a:spcBef>
                  <a:spcPct val="50000"/>
                </a:spcBef>
                <a:defRPr/>
              </a:pPr>
              <a:r>
                <a:rPr lang="en-US" altLang="ja-JP" sz="4400" b="1" i="1" dirty="0">
                  <a:ln>
                    <a:solidFill>
                      <a:srgbClr val="FFFF00"/>
                    </a:solidFill>
                  </a:ln>
                  <a:solidFill>
                    <a:srgbClr val="FFF819"/>
                  </a:solidFill>
                  <a:latin typeface="Kruti Dev 010" pitchFamily="2" charset="0"/>
                  <a:ea typeface="ＭＳ Ｐゴシック" pitchFamily="-84" charset="-128"/>
                  <a:cs typeface="+mn-cs"/>
                </a:rPr>
                <a:t>^^dfork**</a:t>
              </a:r>
              <a:endParaRPr lang="en-US" sz="4400" b="1" i="1" dirty="0">
                <a:ln>
                  <a:solidFill>
                    <a:srgbClr val="FFFF00"/>
                  </a:solidFill>
                </a:ln>
                <a:solidFill>
                  <a:srgbClr val="FFF819"/>
                </a:solidFill>
                <a:latin typeface="Kruti Dev 010" pitchFamily="2" charset="0"/>
                <a:ea typeface="ＭＳ Ｐゴシック" pitchFamily="-84" charset="-128"/>
                <a:cs typeface="+mn-cs"/>
              </a:endParaRPr>
            </a:p>
          </p:txBody>
        </p:sp>
        <p:sp>
          <p:nvSpPr>
            <p:cNvPr id="189" name="Rectangle 291"/>
            <p:cNvSpPr>
              <a:spLocks noChangeArrowheads="1"/>
            </p:cNvSpPr>
            <p:nvPr/>
          </p:nvSpPr>
          <p:spPr bwMode="auto">
            <a:xfrm>
              <a:off x="6478262" y="284629"/>
              <a:ext cx="3282950" cy="1695721"/>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3200" b="1" i="1" dirty="0">
                  <a:ln>
                    <a:solidFill>
                      <a:schemeClr val="bg1"/>
                    </a:solidFill>
                  </a:ln>
                  <a:solidFill>
                    <a:schemeClr val="bg1"/>
                  </a:solidFill>
                  <a:latin typeface="Kruti Dev 010" pitchFamily="2" charset="0"/>
                </a:rPr>
                <a:t>iqjkus fu;e dh iqLrdsa fu;ksftr djuk</a:t>
              </a:r>
              <a:endParaRPr lang="en-US" sz="3200" b="1" u="sng" dirty="0">
                <a:ln>
                  <a:solidFill>
                    <a:schemeClr val="bg1"/>
                  </a:solidFill>
                </a:ln>
                <a:solidFill>
                  <a:schemeClr val="bg1"/>
                </a:solidFill>
                <a:latin typeface="Kruti Dev 010" pitchFamily="2" charset="0"/>
              </a:endParaRPr>
            </a:p>
          </p:txBody>
        </p:sp>
        <p:pic>
          <p:nvPicPr>
            <p:cNvPr id="94373" name="Picture 53"/>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446588" y="204788"/>
              <a:ext cx="2095500" cy="1358900"/>
            </a:xfrm>
            <a:prstGeom prst="rect">
              <a:avLst/>
            </a:prstGeom>
            <a:noFill/>
            <a:ln w="76200">
              <a:solidFill>
                <a:srgbClr val="0000FF"/>
              </a:solidFill>
              <a:miter lim="800000"/>
              <a:headEnd/>
              <a:tailEnd/>
            </a:ln>
            <a:extLst>
              <a:ext uri="{909E8E84-426E-40dd-AFC4-6F175D3DCCD1}">
                <a14:hiddenFill xmlns:a14="http://schemas.microsoft.com/office/drawing/2010/main">
                  <a:solidFill>
                    <a:srgbClr val="FFFFFF"/>
                  </a:solidFill>
                </a14:hiddenFill>
              </a:ext>
            </a:extLst>
          </p:spPr>
        </p:pic>
      </p:gr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6257" name="Group 96"/>
          <p:cNvGrpSpPr>
            <a:grpSpLocks/>
          </p:cNvGrpSpPr>
          <p:nvPr/>
        </p:nvGrpSpPr>
        <p:grpSpPr bwMode="auto">
          <a:xfrm>
            <a:off x="427038" y="398463"/>
            <a:ext cx="9475787" cy="7351712"/>
            <a:chOff x="427038" y="398463"/>
            <a:chExt cx="9475788" cy="7351772"/>
          </a:xfrm>
        </p:grpSpPr>
        <p:sp>
          <p:nvSpPr>
            <p:cNvPr id="96258" name="Text Box 2"/>
            <p:cNvSpPr txBox="1">
              <a:spLocks noChangeArrowheads="1"/>
            </p:cNvSpPr>
            <p:nvPr/>
          </p:nvSpPr>
          <p:spPr bwMode="auto">
            <a:xfrm>
              <a:off x="9612313" y="7350125"/>
              <a:ext cx="2824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2000">
                  <a:latin typeface="Kruti Dev 010" charset="0"/>
                </a:rPr>
                <a:t> </a:t>
              </a:r>
            </a:p>
          </p:txBody>
        </p:sp>
        <p:sp>
          <p:nvSpPr>
            <p:cNvPr id="96259" name="Text Box 31"/>
            <p:cNvSpPr txBox="1">
              <a:spLocks noChangeArrowheads="1"/>
            </p:cNvSpPr>
            <p:nvPr/>
          </p:nvSpPr>
          <p:spPr bwMode="auto">
            <a:xfrm>
              <a:off x="9015413" y="7343775"/>
              <a:ext cx="29367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latin typeface="Kruti Dev 010" charset="0"/>
                </a:rPr>
                <a:t>46</a:t>
              </a:r>
            </a:p>
          </p:txBody>
        </p:sp>
        <p:sp>
          <p:nvSpPr>
            <p:cNvPr id="96260" name="Arc 35" descr="75%"/>
            <p:cNvSpPr>
              <a:spLocks/>
            </p:cNvSpPr>
            <p:nvPr/>
          </p:nvSpPr>
          <p:spPr bwMode="auto">
            <a:xfrm rot="-5466694">
              <a:off x="1031875" y="1385888"/>
              <a:ext cx="557213" cy="585787"/>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pattFill prst="pct75">
              <a:fgClr>
                <a:schemeClr val="tx1"/>
              </a:fgClr>
              <a:bgClr>
                <a:srgbClr val="FFFFFF"/>
              </a:bgClr>
            </a:pattFill>
            <a:ln>
              <a:noFill/>
            </a:ln>
            <a:extLst>
              <a:ext uri="{91240B29-F687-4f45-9708-019B960494DF}">
                <a14:hiddenLine xmlns:a14="http://schemas.microsoft.com/office/drawing/2010/main" w="57150">
                  <a:solidFill>
                    <a:srgbClr val="000000"/>
                  </a:solidFill>
                  <a:round/>
                  <a:headEnd/>
                  <a:tailEnd/>
                </a14:hiddenLine>
              </a:ext>
            </a:extLst>
          </p:spPr>
          <p:txBody>
            <a:bodyPr vert="eaVert" wrap="none" anchor="ctr"/>
            <a:lstStyle/>
            <a:p>
              <a:endParaRPr lang="en-US"/>
            </a:p>
          </p:txBody>
        </p:sp>
        <p:sp>
          <p:nvSpPr>
            <p:cNvPr id="96261" name="Rectangle 36" descr="75%"/>
            <p:cNvSpPr>
              <a:spLocks noChangeArrowheads="1"/>
            </p:cNvSpPr>
            <p:nvPr/>
          </p:nvSpPr>
          <p:spPr bwMode="auto">
            <a:xfrm>
              <a:off x="1011238" y="1862138"/>
              <a:ext cx="542925" cy="4049712"/>
            </a:xfrm>
            <a:prstGeom prst="rect">
              <a:avLst/>
            </a:prstGeom>
            <a:pattFill prst="pct75">
              <a:fgClr>
                <a:schemeClr val="tx1"/>
              </a:fgClr>
              <a:bgClr>
                <a:schemeClr val="bg1"/>
              </a:bgClr>
            </a:patt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latin typeface="Kruti Dev 010" charset="0"/>
              </a:endParaRPr>
            </a:p>
          </p:txBody>
        </p:sp>
        <p:sp>
          <p:nvSpPr>
            <p:cNvPr id="96262" name="Rectangle 37" descr="75%"/>
            <p:cNvSpPr>
              <a:spLocks noChangeArrowheads="1"/>
            </p:cNvSpPr>
            <p:nvPr/>
          </p:nvSpPr>
          <p:spPr bwMode="auto">
            <a:xfrm>
              <a:off x="1006475" y="5811838"/>
              <a:ext cx="366713" cy="992187"/>
            </a:xfrm>
            <a:prstGeom prst="rect">
              <a:avLst/>
            </a:prstGeom>
            <a:pattFill prst="pct75">
              <a:fgClr>
                <a:schemeClr val="tx1"/>
              </a:fgClr>
              <a:bgClr>
                <a:schemeClr val="bg1"/>
              </a:bgClr>
            </a:patt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latin typeface="Kruti Dev 010" charset="0"/>
              </a:endParaRPr>
            </a:p>
          </p:txBody>
        </p:sp>
        <p:sp>
          <p:nvSpPr>
            <p:cNvPr id="96263" name="Line 38"/>
            <p:cNvSpPr>
              <a:spLocks noChangeShapeType="1"/>
            </p:cNvSpPr>
            <p:nvPr/>
          </p:nvSpPr>
          <p:spPr bwMode="auto">
            <a:xfrm flipH="1" flipV="1">
              <a:off x="3592513" y="1087438"/>
              <a:ext cx="0" cy="5340350"/>
            </a:xfrm>
            <a:prstGeom prst="line">
              <a:avLst/>
            </a:prstGeom>
            <a:noFill/>
            <a:ln w="762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6264" name="Rectangle 39"/>
            <p:cNvSpPr>
              <a:spLocks noChangeArrowheads="1"/>
            </p:cNvSpPr>
            <p:nvPr/>
          </p:nvSpPr>
          <p:spPr bwMode="auto">
            <a:xfrm>
              <a:off x="1985963" y="1995488"/>
              <a:ext cx="182806" cy="366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algn="l"/>
              <a:endParaRPr lang="en-US" sz="1800" b="1">
                <a:latin typeface="Kruti Dev 010" charset="0"/>
              </a:endParaRPr>
            </a:p>
          </p:txBody>
        </p:sp>
        <p:sp>
          <p:nvSpPr>
            <p:cNvPr id="96265" name="Rectangle 40"/>
            <p:cNvSpPr>
              <a:spLocks noChangeArrowheads="1"/>
            </p:cNvSpPr>
            <p:nvPr/>
          </p:nvSpPr>
          <p:spPr bwMode="auto">
            <a:xfrm>
              <a:off x="2419350" y="2065338"/>
              <a:ext cx="246861" cy="274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algn="l"/>
              <a:r>
                <a:rPr lang="en-US" b="1">
                  <a:latin typeface="Kruti Dev 010" charset="0"/>
                </a:rPr>
                <a:t> </a:t>
              </a:r>
            </a:p>
          </p:txBody>
        </p:sp>
        <p:sp>
          <p:nvSpPr>
            <p:cNvPr id="96266" name="Rectangle 41"/>
            <p:cNvSpPr>
              <a:spLocks noChangeArrowheads="1"/>
            </p:cNvSpPr>
            <p:nvPr/>
          </p:nvSpPr>
          <p:spPr bwMode="auto">
            <a:xfrm>
              <a:off x="1858963" y="2295525"/>
              <a:ext cx="182806" cy="274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algn="l"/>
              <a:endParaRPr lang="en-US" b="1">
                <a:latin typeface="Kruti Dev 010" charset="0"/>
              </a:endParaRPr>
            </a:p>
          </p:txBody>
        </p:sp>
        <p:sp>
          <p:nvSpPr>
            <p:cNvPr id="96267" name="Rectangle 42"/>
            <p:cNvSpPr>
              <a:spLocks noChangeArrowheads="1"/>
            </p:cNvSpPr>
            <p:nvPr/>
          </p:nvSpPr>
          <p:spPr bwMode="auto">
            <a:xfrm>
              <a:off x="2112963" y="2473325"/>
              <a:ext cx="182806" cy="274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algn="l"/>
              <a:endParaRPr lang="en-US" b="1">
                <a:latin typeface="Kruti Dev 010" charset="0"/>
              </a:endParaRPr>
            </a:p>
          </p:txBody>
        </p:sp>
        <p:sp>
          <p:nvSpPr>
            <p:cNvPr id="96268" name="Line 43"/>
            <p:cNvSpPr>
              <a:spLocks noChangeShapeType="1"/>
            </p:cNvSpPr>
            <p:nvPr/>
          </p:nvSpPr>
          <p:spPr bwMode="auto">
            <a:xfrm>
              <a:off x="1746250" y="1916113"/>
              <a:ext cx="750888"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6269" name="Line 44"/>
            <p:cNvSpPr>
              <a:spLocks noChangeShapeType="1"/>
            </p:cNvSpPr>
            <p:nvPr/>
          </p:nvSpPr>
          <p:spPr bwMode="auto">
            <a:xfrm>
              <a:off x="2740025" y="1916113"/>
              <a:ext cx="750888"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6270" name="Line 46"/>
            <p:cNvSpPr>
              <a:spLocks noChangeShapeType="1"/>
            </p:cNvSpPr>
            <p:nvPr/>
          </p:nvSpPr>
          <p:spPr bwMode="auto">
            <a:xfrm>
              <a:off x="1720850" y="6097588"/>
              <a:ext cx="776288"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6271" name="Line 47"/>
            <p:cNvSpPr>
              <a:spLocks noChangeShapeType="1"/>
            </p:cNvSpPr>
            <p:nvPr/>
          </p:nvSpPr>
          <p:spPr bwMode="auto">
            <a:xfrm>
              <a:off x="2740025" y="6097588"/>
              <a:ext cx="750888"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6272" name="Line 48"/>
            <p:cNvSpPr>
              <a:spLocks noChangeShapeType="1"/>
            </p:cNvSpPr>
            <p:nvPr/>
          </p:nvSpPr>
          <p:spPr bwMode="auto">
            <a:xfrm>
              <a:off x="2714625" y="4235450"/>
              <a:ext cx="776288"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6273" name="Line 49"/>
            <p:cNvSpPr>
              <a:spLocks noChangeShapeType="1"/>
            </p:cNvSpPr>
            <p:nvPr/>
          </p:nvSpPr>
          <p:spPr bwMode="auto">
            <a:xfrm>
              <a:off x="1746250" y="4235450"/>
              <a:ext cx="776288"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6274" name="Rectangle 50"/>
            <p:cNvSpPr>
              <a:spLocks noChangeArrowheads="1"/>
            </p:cNvSpPr>
            <p:nvPr/>
          </p:nvSpPr>
          <p:spPr bwMode="auto">
            <a:xfrm>
              <a:off x="1604963" y="1541463"/>
              <a:ext cx="381492" cy="4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l"/>
              <a:endParaRPr lang="en-US" sz="2400" b="1">
                <a:latin typeface="Kruti Dev 010" charset="0"/>
              </a:endParaRPr>
            </a:p>
          </p:txBody>
        </p:sp>
        <p:sp>
          <p:nvSpPr>
            <p:cNvPr id="96275" name="Line 51"/>
            <p:cNvSpPr>
              <a:spLocks noChangeShapeType="1"/>
            </p:cNvSpPr>
            <p:nvPr/>
          </p:nvSpPr>
          <p:spPr bwMode="auto">
            <a:xfrm>
              <a:off x="2714625" y="3397250"/>
              <a:ext cx="776288"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6276" name="Line 52"/>
            <p:cNvSpPr>
              <a:spLocks noChangeShapeType="1"/>
            </p:cNvSpPr>
            <p:nvPr/>
          </p:nvSpPr>
          <p:spPr bwMode="auto">
            <a:xfrm>
              <a:off x="2714625" y="4235450"/>
              <a:ext cx="776288"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6277" name="Line 53"/>
            <p:cNvSpPr>
              <a:spLocks noChangeShapeType="1"/>
            </p:cNvSpPr>
            <p:nvPr/>
          </p:nvSpPr>
          <p:spPr bwMode="auto">
            <a:xfrm>
              <a:off x="1758950" y="4235450"/>
              <a:ext cx="776288"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6278" name="Line 54"/>
            <p:cNvSpPr>
              <a:spLocks noChangeShapeType="1"/>
            </p:cNvSpPr>
            <p:nvPr/>
          </p:nvSpPr>
          <p:spPr bwMode="auto">
            <a:xfrm>
              <a:off x="1720850" y="6097588"/>
              <a:ext cx="776288"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6279" name="Line 55"/>
            <p:cNvSpPr>
              <a:spLocks noChangeShapeType="1"/>
            </p:cNvSpPr>
            <p:nvPr/>
          </p:nvSpPr>
          <p:spPr bwMode="auto">
            <a:xfrm>
              <a:off x="2740025" y="6097588"/>
              <a:ext cx="750888"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6280" name="Line 56"/>
            <p:cNvSpPr>
              <a:spLocks noChangeShapeType="1"/>
            </p:cNvSpPr>
            <p:nvPr/>
          </p:nvSpPr>
          <p:spPr bwMode="auto">
            <a:xfrm>
              <a:off x="1758950" y="6097588"/>
              <a:ext cx="776288"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6281" name="Line 57"/>
            <p:cNvSpPr>
              <a:spLocks noChangeShapeType="1"/>
            </p:cNvSpPr>
            <p:nvPr/>
          </p:nvSpPr>
          <p:spPr bwMode="auto">
            <a:xfrm>
              <a:off x="2740025" y="6097588"/>
              <a:ext cx="750888"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6282" name="Line 58"/>
            <p:cNvSpPr>
              <a:spLocks noChangeShapeType="1"/>
            </p:cNvSpPr>
            <p:nvPr/>
          </p:nvSpPr>
          <p:spPr bwMode="auto">
            <a:xfrm>
              <a:off x="1755775" y="5126038"/>
              <a:ext cx="776288"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6283" name="Line 59"/>
            <p:cNvSpPr>
              <a:spLocks noChangeShapeType="1"/>
            </p:cNvSpPr>
            <p:nvPr/>
          </p:nvSpPr>
          <p:spPr bwMode="auto">
            <a:xfrm>
              <a:off x="2736850" y="5126038"/>
              <a:ext cx="750888"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6284" name="Rectangle 60"/>
            <p:cNvSpPr>
              <a:spLocks noChangeArrowheads="1"/>
            </p:cNvSpPr>
            <p:nvPr/>
          </p:nvSpPr>
          <p:spPr bwMode="auto">
            <a:xfrm>
              <a:off x="1757363" y="2652713"/>
              <a:ext cx="182806" cy="274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algn="l"/>
              <a:endParaRPr lang="en-US" b="1">
                <a:latin typeface="Kruti Dev 010" charset="0"/>
              </a:endParaRPr>
            </a:p>
          </p:txBody>
        </p:sp>
        <p:sp>
          <p:nvSpPr>
            <p:cNvPr id="96285" name="Rectangle 61"/>
            <p:cNvSpPr>
              <a:spLocks noChangeArrowheads="1"/>
            </p:cNvSpPr>
            <p:nvPr/>
          </p:nvSpPr>
          <p:spPr bwMode="auto">
            <a:xfrm>
              <a:off x="1985963" y="1995488"/>
              <a:ext cx="182806" cy="366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algn="l"/>
              <a:endParaRPr lang="en-US" sz="1800" b="1">
                <a:latin typeface="Kruti Dev 010" charset="0"/>
              </a:endParaRPr>
            </a:p>
          </p:txBody>
        </p:sp>
        <p:sp>
          <p:nvSpPr>
            <p:cNvPr id="96286" name="Rectangle 62"/>
            <p:cNvSpPr>
              <a:spLocks noChangeArrowheads="1"/>
            </p:cNvSpPr>
            <p:nvPr/>
          </p:nvSpPr>
          <p:spPr bwMode="auto">
            <a:xfrm>
              <a:off x="2419350" y="2065338"/>
              <a:ext cx="182806" cy="274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algn="l"/>
              <a:endParaRPr lang="en-US" b="1">
                <a:latin typeface="Kruti Dev 010" charset="0"/>
              </a:endParaRPr>
            </a:p>
          </p:txBody>
        </p:sp>
        <p:sp>
          <p:nvSpPr>
            <p:cNvPr id="96287" name="Rectangle 63"/>
            <p:cNvSpPr>
              <a:spLocks noChangeArrowheads="1"/>
            </p:cNvSpPr>
            <p:nvPr/>
          </p:nvSpPr>
          <p:spPr bwMode="auto">
            <a:xfrm>
              <a:off x="1858963" y="2295525"/>
              <a:ext cx="182806" cy="274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algn="l"/>
              <a:endParaRPr lang="en-US" b="1">
                <a:latin typeface="Kruti Dev 010" charset="0"/>
              </a:endParaRPr>
            </a:p>
          </p:txBody>
        </p:sp>
        <p:sp>
          <p:nvSpPr>
            <p:cNvPr id="96288" name="Rectangle 64"/>
            <p:cNvSpPr>
              <a:spLocks noChangeArrowheads="1"/>
            </p:cNvSpPr>
            <p:nvPr/>
          </p:nvSpPr>
          <p:spPr bwMode="auto">
            <a:xfrm>
              <a:off x="2112963" y="2473325"/>
              <a:ext cx="182806" cy="274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algn="l"/>
              <a:endParaRPr lang="en-US" b="1">
                <a:latin typeface="Kruti Dev 010" charset="0"/>
              </a:endParaRPr>
            </a:p>
          </p:txBody>
        </p:sp>
        <p:sp>
          <p:nvSpPr>
            <p:cNvPr id="96289" name="Rectangle 65"/>
            <p:cNvSpPr>
              <a:spLocks noChangeArrowheads="1"/>
            </p:cNvSpPr>
            <p:nvPr/>
          </p:nvSpPr>
          <p:spPr bwMode="auto">
            <a:xfrm>
              <a:off x="2774950" y="1301750"/>
              <a:ext cx="182806" cy="274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algn="l"/>
              <a:endParaRPr lang="en-US" b="1">
                <a:latin typeface="Kruti Dev 010" charset="0"/>
              </a:endParaRPr>
            </a:p>
          </p:txBody>
        </p:sp>
        <p:sp>
          <p:nvSpPr>
            <p:cNvPr id="96290" name="Line 66"/>
            <p:cNvSpPr>
              <a:spLocks noChangeShapeType="1"/>
            </p:cNvSpPr>
            <p:nvPr/>
          </p:nvSpPr>
          <p:spPr bwMode="auto">
            <a:xfrm>
              <a:off x="1758950" y="3397250"/>
              <a:ext cx="776288"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6291" name="Rectangle 67"/>
            <p:cNvSpPr>
              <a:spLocks noChangeArrowheads="1"/>
            </p:cNvSpPr>
            <p:nvPr/>
          </p:nvSpPr>
          <p:spPr bwMode="auto">
            <a:xfrm>
              <a:off x="1757363" y="2652713"/>
              <a:ext cx="182806" cy="274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algn="l"/>
              <a:endParaRPr lang="en-US" b="1">
                <a:latin typeface="Kruti Dev 010" charset="0"/>
              </a:endParaRPr>
            </a:p>
          </p:txBody>
        </p:sp>
        <p:sp>
          <p:nvSpPr>
            <p:cNvPr id="96292" name="Rectangle 68"/>
            <p:cNvSpPr>
              <a:spLocks noChangeArrowheads="1"/>
            </p:cNvSpPr>
            <p:nvPr/>
          </p:nvSpPr>
          <p:spPr bwMode="auto">
            <a:xfrm>
              <a:off x="1912938" y="1544638"/>
              <a:ext cx="801500" cy="4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algn="l"/>
              <a:r>
                <a:rPr lang="en-US" sz="2400" b="1">
                  <a:latin typeface="Kruti Dev 010" charset="0"/>
                </a:rPr>
                <a:t>v¸;wc</a:t>
              </a:r>
            </a:p>
          </p:txBody>
        </p:sp>
        <p:sp>
          <p:nvSpPr>
            <p:cNvPr id="96293" name="Rectangle 69"/>
            <p:cNvSpPr>
              <a:spLocks noChangeArrowheads="1"/>
            </p:cNvSpPr>
            <p:nvPr/>
          </p:nvSpPr>
          <p:spPr bwMode="auto">
            <a:xfrm>
              <a:off x="1798638" y="5738813"/>
              <a:ext cx="182806" cy="428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algn="l"/>
              <a:endParaRPr lang="en-US" sz="2200" b="1">
                <a:latin typeface="Kruti Dev 010" charset="0"/>
              </a:endParaRPr>
            </a:p>
          </p:txBody>
        </p:sp>
        <p:sp>
          <p:nvSpPr>
            <p:cNvPr id="96294" name="Rectangle 70"/>
            <p:cNvSpPr>
              <a:spLocks noChangeArrowheads="1"/>
            </p:cNvSpPr>
            <p:nvPr/>
          </p:nvSpPr>
          <p:spPr bwMode="auto">
            <a:xfrm>
              <a:off x="1789113" y="4768850"/>
              <a:ext cx="182806" cy="4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algn="l"/>
              <a:endParaRPr lang="en-US" sz="2400" b="1">
                <a:latin typeface="Kruti Dev 010" charset="0"/>
              </a:endParaRPr>
            </a:p>
          </p:txBody>
        </p:sp>
        <p:sp>
          <p:nvSpPr>
            <p:cNvPr id="1187911" name="Rectangle 71"/>
            <p:cNvSpPr>
              <a:spLocks noChangeArrowheads="1"/>
            </p:cNvSpPr>
            <p:nvPr/>
          </p:nvSpPr>
          <p:spPr bwMode="auto">
            <a:xfrm>
              <a:off x="1827213" y="3036910"/>
              <a:ext cx="822325" cy="520704"/>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algn="l">
                <a:defRPr/>
              </a:pPr>
              <a:r>
                <a:rPr lang="en-US" sz="2800" b="1" dirty="0">
                  <a:solidFill>
                    <a:schemeClr val="hlink"/>
                  </a:solidFill>
                  <a:latin typeface="Kruti Dev 010" pitchFamily="2" charset="0"/>
                </a:rPr>
                <a:t>Hktu</a:t>
              </a:r>
              <a:endParaRPr lang="en-US" sz="2800" b="1" dirty="0">
                <a:latin typeface="Kruti Dev 010" pitchFamily="2" charset="0"/>
              </a:endParaRPr>
            </a:p>
          </p:txBody>
        </p:sp>
        <p:grpSp>
          <p:nvGrpSpPr>
            <p:cNvPr id="96296" name="Group 75"/>
            <p:cNvGrpSpPr>
              <a:grpSpLocks/>
            </p:cNvGrpSpPr>
            <p:nvPr/>
          </p:nvGrpSpPr>
          <p:grpSpPr bwMode="auto">
            <a:xfrm>
              <a:off x="2652720" y="3794125"/>
              <a:ext cx="201613" cy="477838"/>
              <a:chOff x="1844" y="2025"/>
              <a:chExt cx="127" cy="301"/>
            </a:xfrm>
          </p:grpSpPr>
          <p:sp>
            <p:nvSpPr>
              <p:cNvPr id="96351" name="Rectangle 76"/>
              <p:cNvSpPr>
                <a:spLocks noChangeArrowheads="1"/>
              </p:cNvSpPr>
              <p:nvPr/>
            </p:nvSpPr>
            <p:spPr bwMode="auto">
              <a:xfrm>
                <a:off x="1844" y="2134"/>
                <a:ext cx="11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algn="l"/>
                <a:endParaRPr lang="en-US" sz="1400" b="1">
                  <a:latin typeface="Kruti Dev 010" charset="0"/>
                </a:endParaRPr>
              </a:p>
            </p:txBody>
          </p:sp>
          <p:sp>
            <p:nvSpPr>
              <p:cNvPr id="96352" name="Rectangle 77"/>
              <p:cNvSpPr>
                <a:spLocks noChangeArrowheads="1"/>
              </p:cNvSpPr>
              <p:nvPr/>
            </p:nvSpPr>
            <p:spPr bwMode="auto">
              <a:xfrm>
                <a:off x="1856" y="2025"/>
                <a:ext cx="11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algn="l"/>
                <a:endParaRPr lang="en-US" sz="1400" b="1">
                  <a:latin typeface="Kruti Dev 010" charset="0"/>
                </a:endParaRPr>
              </a:p>
            </p:txBody>
          </p:sp>
        </p:grpSp>
        <p:sp>
          <p:nvSpPr>
            <p:cNvPr id="96297" name="Rectangle 78"/>
            <p:cNvSpPr>
              <a:spLocks noChangeArrowheads="1"/>
            </p:cNvSpPr>
            <p:nvPr/>
          </p:nvSpPr>
          <p:spPr bwMode="auto">
            <a:xfrm>
              <a:off x="1797050" y="3886200"/>
              <a:ext cx="182806" cy="4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algn="l"/>
              <a:endParaRPr lang="en-US" sz="2400" b="1">
                <a:latin typeface="Kruti Dev 010" charset="0"/>
              </a:endParaRPr>
            </a:p>
          </p:txBody>
        </p:sp>
        <p:grpSp>
          <p:nvGrpSpPr>
            <p:cNvPr id="96298" name="Group 79"/>
            <p:cNvGrpSpPr>
              <a:grpSpLocks/>
            </p:cNvGrpSpPr>
            <p:nvPr/>
          </p:nvGrpSpPr>
          <p:grpSpPr bwMode="auto">
            <a:xfrm>
              <a:off x="2649545" y="4721225"/>
              <a:ext cx="227013" cy="452438"/>
              <a:chOff x="1892" y="2617"/>
              <a:chExt cx="143" cy="285"/>
            </a:xfrm>
          </p:grpSpPr>
          <p:sp>
            <p:nvSpPr>
              <p:cNvPr id="96349" name="Rectangle 80"/>
              <p:cNvSpPr>
                <a:spLocks noChangeArrowheads="1"/>
              </p:cNvSpPr>
              <p:nvPr/>
            </p:nvSpPr>
            <p:spPr bwMode="auto">
              <a:xfrm>
                <a:off x="1920" y="2710"/>
                <a:ext cx="11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algn="l"/>
                <a:endParaRPr lang="en-US" sz="1400" b="1">
                  <a:latin typeface="Kruti Dev 010" charset="0"/>
                </a:endParaRPr>
              </a:p>
            </p:txBody>
          </p:sp>
          <p:sp>
            <p:nvSpPr>
              <p:cNvPr id="96350" name="Rectangle 81"/>
              <p:cNvSpPr>
                <a:spLocks noChangeArrowheads="1"/>
              </p:cNvSpPr>
              <p:nvPr/>
            </p:nvSpPr>
            <p:spPr bwMode="auto">
              <a:xfrm>
                <a:off x="1892" y="2617"/>
                <a:ext cx="11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algn="l"/>
                <a:endParaRPr lang="en-US" sz="1400" b="1">
                  <a:latin typeface="Kruti Dev 010" charset="0"/>
                </a:endParaRPr>
              </a:p>
            </p:txBody>
          </p:sp>
        </p:grpSp>
        <p:grpSp>
          <p:nvGrpSpPr>
            <p:cNvPr id="96299" name="Group 82"/>
            <p:cNvGrpSpPr>
              <a:grpSpLocks/>
            </p:cNvGrpSpPr>
            <p:nvPr/>
          </p:nvGrpSpPr>
          <p:grpSpPr bwMode="auto">
            <a:xfrm>
              <a:off x="2670181" y="5673725"/>
              <a:ext cx="263526" cy="441325"/>
              <a:chOff x="1845" y="3227"/>
              <a:chExt cx="166" cy="278"/>
            </a:xfrm>
          </p:grpSpPr>
          <p:sp>
            <p:nvSpPr>
              <p:cNvPr id="96347" name="Rectangle 83"/>
              <p:cNvSpPr>
                <a:spLocks noChangeArrowheads="1"/>
              </p:cNvSpPr>
              <p:nvPr/>
            </p:nvSpPr>
            <p:spPr bwMode="auto">
              <a:xfrm>
                <a:off x="1896" y="3227"/>
                <a:ext cx="11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algn="l"/>
                <a:endParaRPr lang="en-US" sz="1400" b="1">
                  <a:latin typeface="Kruti Dev 010" charset="0"/>
                </a:endParaRPr>
              </a:p>
            </p:txBody>
          </p:sp>
          <p:sp>
            <p:nvSpPr>
              <p:cNvPr id="96348" name="Rectangle 84"/>
              <p:cNvSpPr>
                <a:spLocks noChangeArrowheads="1"/>
              </p:cNvSpPr>
              <p:nvPr/>
            </p:nvSpPr>
            <p:spPr bwMode="auto">
              <a:xfrm>
                <a:off x="1845" y="3313"/>
                <a:ext cx="11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algn="l"/>
                <a:endParaRPr lang="en-US" sz="1400" b="1">
                  <a:latin typeface="Kruti Dev 010" charset="0"/>
                </a:endParaRPr>
              </a:p>
            </p:txBody>
          </p:sp>
        </p:grpSp>
        <p:sp>
          <p:nvSpPr>
            <p:cNvPr id="96300" name="Rectangle 88"/>
            <p:cNvSpPr>
              <a:spLocks noChangeArrowheads="1"/>
            </p:cNvSpPr>
            <p:nvPr/>
          </p:nvSpPr>
          <p:spPr bwMode="auto">
            <a:xfrm>
              <a:off x="1543050" y="3049588"/>
              <a:ext cx="339836" cy="4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algn="l"/>
              <a:r>
                <a:rPr lang="en-US" sz="2400" b="1">
                  <a:latin typeface="Kruti Dev 010" charset="0"/>
                </a:rPr>
                <a:t>‰</a:t>
              </a:r>
            </a:p>
          </p:txBody>
        </p:sp>
        <p:sp>
          <p:nvSpPr>
            <p:cNvPr id="96301" name="Rectangle 89"/>
            <p:cNvSpPr>
              <a:spLocks noChangeArrowheads="1"/>
            </p:cNvSpPr>
            <p:nvPr/>
          </p:nvSpPr>
          <p:spPr bwMode="auto">
            <a:xfrm>
              <a:off x="1538288" y="3873500"/>
              <a:ext cx="437619" cy="4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algn="l"/>
              <a:r>
                <a:rPr lang="en-US" sz="2400" b="1">
                  <a:latin typeface="Kruti Dev 010" charset="0"/>
                </a:rPr>
                <a:t>7.</a:t>
              </a:r>
            </a:p>
          </p:txBody>
        </p:sp>
        <p:sp>
          <p:nvSpPr>
            <p:cNvPr id="96302" name="Rectangle 90"/>
            <p:cNvSpPr>
              <a:spLocks noChangeArrowheads="1"/>
            </p:cNvSpPr>
            <p:nvPr/>
          </p:nvSpPr>
          <p:spPr bwMode="auto">
            <a:xfrm>
              <a:off x="1541463" y="4752975"/>
              <a:ext cx="437619" cy="4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algn="l"/>
              <a:r>
                <a:rPr lang="en-US" sz="2400" b="1">
                  <a:latin typeface="Kruti Dev 010" charset="0"/>
                </a:rPr>
                <a:t>7.</a:t>
              </a:r>
            </a:p>
          </p:txBody>
        </p:sp>
        <p:sp>
          <p:nvSpPr>
            <p:cNvPr id="96303" name="Rectangle 91"/>
            <p:cNvSpPr>
              <a:spLocks noChangeArrowheads="1"/>
            </p:cNvSpPr>
            <p:nvPr/>
          </p:nvSpPr>
          <p:spPr bwMode="auto">
            <a:xfrm>
              <a:off x="1541463" y="5732463"/>
              <a:ext cx="437619" cy="4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algn="l"/>
              <a:r>
                <a:rPr lang="en-US" sz="2400" b="1">
                  <a:latin typeface="Kruti Dev 010" charset="0"/>
                </a:rPr>
                <a:t>7.</a:t>
              </a:r>
            </a:p>
          </p:txBody>
        </p:sp>
        <p:sp>
          <p:nvSpPr>
            <p:cNvPr id="96304" name="Rectangle 92"/>
            <p:cNvSpPr>
              <a:spLocks noChangeArrowheads="1"/>
            </p:cNvSpPr>
            <p:nvPr/>
          </p:nvSpPr>
          <p:spPr bwMode="auto">
            <a:xfrm>
              <a:off x="1576388" y="1063625"/>
              <a:ext cx="2551112" cy="5322888"/>
            </a:xfrm>
            <a:prstGeom prst="rect">
              <a:avLst/>
            </a:prstGeom>
            <a:noFill/>
            <a:ln w="762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Kruti Dev 010" charset="0"/>
              </a:endParaRPr>
            </a:p>
          </p:txBody>
        </p:sp>
        <p:sp>
          <p:nvSpPr>
            <p:cNvPr id="96305" name="AutoShape 93"/>
            <p:cNvSpPr>
              <a:spLocks noChangeArrowheads="1"/>
            </p:cNvSpPr>
            <p:nvPr/>
          </p:nvSpPr>
          <p:spPr bwMode="auto">
            <a:xfrm rot="-5280000">
              <a:off x="289719" y="1269206"/>
              <a:ext cx="611188" cy="288925"/>
            </a:xfrm>
            <a:prstGeom prst="triangle">
              <a:avLst>
                <a:gd name="adj" fmla="val 49995"/>
              </a:avLst>
            </a:prstGeom>
            <a:solidFill>
              <a:schemeClr val="tx1"/>
            </a:solidFill>
            <a:ln w="12700">
              <a:solidFill>
                <a:schemeClr val="tx1"/>
              </a:solidFill>
              <a:miter lim="800000"/>
              <a:headEnd/>
              <a:tailEnd/>
            </a:ln>
          </p:spPr>
          <p:txBody>
            <a:bodyPr wrap="none" anchor="ctr"/>
            <a:lstStyle/>
            <a:p>
              <a:endParaRPr lang="en-US">
                <a:latin typeface="Kruti Dev 010" charset="0"/>
              </a:endParaRPr>
            </a:p>
          </p:txBody>
        </p:sp>
        <p:sp>
          <p:nvSpPr>
            <p:cNvPr id="96306" name="Rectangle 94" descr="Small grid"/>
            <p:cNvSpPr>
              <a:spLocks noChangeArrowheads="1"/>
            </p:cNvSpPr>
            <p:nvPr/>
          </p:nvSpPr>
          <p:spPr bwMode="auto">
            <a:xfrm>
              <a:off x="715963" y="1285875"/>
              <a:ext cx="1077912" cy="261938"/>
            </a:xfrm>
            <a:prstGeom prst="rect">
              <a:avLst/>
            </a:prstGeom>
            <a:pattFill prst="smGrid">
              <a:fgClr>
                <a:schemeClr val="tx1"/>
              </a:fgClr>
              <a:bgClr>
                <a:schemeClr val="bg1"/>
              </a:bgClr>
            </a:pattFill>
            <a:ln w="50800">
              <a:solidFill>
                <a:schemeClr val="tx1"/>
              </a:solidFill>
              <a:miter lim="800000"/>
              <a:headEnd/>
              <a:tailEnd/>
            </a:ln>
          </p:spPr>
          <p:txBody>
            <a:bodyPr wrap="none" anchor="ctr"/>
            <a:lstStyle/>
            <a:p>
              <a:endParaRPr lang="en-US">
                <a:latin typeface="Kruti Dev 010" charset="0"/>
              </a:endParaRPr>
            </a:p>
          </p:txBody>
        </p:sp>
        <p:sp>
          <p:nvSpPr>
            <p:cNvPr id="96307" name="Text Box 95"/>
            <p:cNvSpPr txBox="1">
              <a:spLocks noChangeArrowheads="1"/>
            </p:cNvSpPr>
            <p:nvPr/>
          </p:nvSpPr>
          <p:spPr bwMode="auto">
            <a:xfrm rot="-5400000">
              <a:off x="1567656" y="3458369"/>
              <a:ext cx="448151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2400" b="1">
                  <a:latin typeface="Kruti Dev 010" charset="0"/>
                </a:rPr>
                <a:t>dfork ¼‡½</a:t>
              </a:r>
              <a:endParaRPr lang="en-US" sz="2400">
                <a:latin typeface="Kruti Dev 010" charset="0"/>
              </a:endParaRPr>
            </a:p>
          </p:txBody>
        </p:sp>
        <p:sp>
          <p:nvSpPr>
            <p:cNvPr id="1187938" name="AutoShape 98"/>
            <p:cNvSpPr>
              <a:spLocks noChangeArrowheads="1"/>
            </p:cNvSpPr>
            <p:nvPr/>
          </p:nvSpPr>
          <p:spPr bwMode="auto">
            <a:xfrm>
              <a:off x="5233989" y="3295674"/>
              <a:ext cx="4284662" cy="736606"/>
            </a:xfrm>
            <a:prstGeom prst="roundRect">
              <a:avLst>
                <a:gd name="adj" fmla="val 16667"/>
              </a:avLst>
            </a:prstGeom>
            <a:noFill/>
            <a:ln w="76200">
              <a:solidFill>
                <a:schemeClr val="hlink"/>
              </a:solidFill>
              <a:round/>
              <a:headEnd/>
              <a:tailEnd/>
            </a:ln>
            <a:effectLst>
              <a:outerShdw blurRad="63500" dist="63500" dir="2212194"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pic>
          <p:nvPicPr>
            <p:cNvPr id="96309" name="Picture 10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937125" y="450850"/>
              <a:ext cx="4721225" cy="676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310" name="Rectangle 102"/>
            <p:cNvSpPr>
              <a:spLocks noChangeArrowheads="1"/>
            </p:cNvSpPr>
            <p:nvPr/>
          </p:nvSpPr>
          <p:spPr bwMode="auto">
            <a:xfrm>
              <a:off x="5000625" y="412750"/>
              <a:ext cx="4692650" cy="6834188"/>
            </a:xfrm>
            <a:prstGeom prst="rect">
              <a:avLst/>
            </a:prstGeom>
            <a:solidFill>
              <a:schemeClr val="tx1">
                <a:alpha val="50195"/>
              </a:schemeClr>
            </a:solidFill>
            <a:ln w="12700">
              <a:solidFill>
                <a:schemeClr val="tx1"/>
              </a:solidFill>
              <a:miter lim="800000"/>
              <a:headEnd/>
              <a:tailEnd/>
            </a:ln>
          </p:spPr>
          <p:txBody>
            <a:bodyPr wrap="none" anchor="ctr"/>
            <a:lstStyle/>
            <a:p>
              <a:endParaRPr lang="en-US">
                <a:latin typeface="Kruti Dev 010" charset="0"/>
              </a:endParaRPr>
            </a:p>
          </p:txBody>
        </p:sp>
        <p:sp>
          <p:nvSpPr>
            <p:cNvPr id="96311" name="Rectangle 103"/>
            <p:cNvSpPr>
              <a:spLocks noChangeArrowheads="1"/>
            </p:cNvSpPr>
            <p:nvPr/>
          </p:nvSpPr>
          <p:spPr bwMode="auto">
            <a:xfrm>
              <a:off x="4997450" y="398463"/>
              <a:ext cx="4694238" cy="6850062"/>
            </a:xfrm>
            <a:prstGeom prst="rect">
              <a:avLst/>
            </a:prstGeom>
            <a:noFill/>
            <a:ln w="133350">
              <a:solidFill>
                <a:srgbClr val="1822CD"/>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Kruti Dev 010" charset="0"/>
              </a:endParaRPr>
            </a:p>
          </p:txBody>
        </p:sp>
        <p:sp>
          <p:nvSpPr>
            <p:cNvPr id="1187944" name="Line 104"/>
            <p:cNvSpPr>
              <a:spLocks noChangeShapeType="1"/>
            </p:cNvSpPr>
            <p:nvPr/>
          </p:nvSpPr>
          <p:spPr bwMode="auto">
            <a:xfrm>
              <a:off x="5500689" y="2935309"/>
              <a:ext cx="1241425"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1187945" name="Line 105"/>
            <p:cNvSpPr>
              <a:spLocks noChangeShapeType="1"/>
            </p:cNvSpPr>
            <p:nvPr/>
          </p:nvSpPr>
          <p:spPr bwMode="auto">
            <a:xfrm>
              <a:off x="7129464" y="2933721"/>
              <a:ext cx="2112962"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1187946" name="Line 106"/>
            <p:cNvSpPr>
              <a:spLocks noChangeShapeType="1"/>
            </p:cNvSpPr>
            <p:nvPr/>
          </p:nvSpPr>
          <p:spPr bwMode="auto">
            <a:xfrm>
              <a:off x="5519739" y="3940204"/>
              <a:ext cx="1241425"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1187947" name="Line 107"/>
            <p:cNvSpPr>
              <a:spLocks noChangeShapeType="1"/>
            </p:cNvSpPr>
            <p:nvPr/>
          </p:nvSpPr>
          <p:spPr bwMode="auto">
            <a:xfrm>
              <a:off x="7148514" y="3940204"/>
              <a:ext cx="2112962"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1187948" name="Line 108"/>
            <p:cNvSpPr>
              <a:spLocks noChangeShapeType="1"/>
            </p:cNvSpPr>
            <p:nvPr/>
          </p:nvSpPr>
          <p:spPr bwMode="auto">
            <a:xfrm>
              <a:off x="5508626" y="4976850"/>
              <a:ext cx="1241425"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1187949" name="Line 109"/>
            <p:cNvSpPr>
              <a:spLocks noChangeShapeType="1"/>
            </p:cNvSpPr>
            <p:nvPr/>
          </p:nvSpPr>
          <p:spPr bwMode="auto">
            <a:xfrm>
              <a:off x="7137401" y="4976850"/>
              <a:ext cx="2112963"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1187950" name="Line 110"/>
            <p:cNvSpPr>
              <a:spLocks noChangeShapeType="1"/>
            </p:cNvSpPr>
            <p:nvPr/>
          </p:nvSpPr>
          <p:spPr bwMode="auto">
            <a:xfrm>
              <a:off x="5503864" y="5986509"/>
              <a:ext cx="1241425"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1187951" name="Line 111"/>
            <p:cNvSpPr>
              <a:spLocks noChangeShapeType="1"/>
            </p:cNvSpPr>
            <p:nvPr/>
          </p:nvSpPr>
          <p:spPr bwMode="auto">
            <a:xfrm>
              <a:off x="7132639" y="5986509"/>
              <a:ext cx="2112962"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1187952" name="Line 112"/>
            <p:cNvSpPr>
              <a:spLocks noChangeShapeType="1"/>
            </p:cNvSpPr>
            <p:nvPr/>
          </p:nvSpPr>
          <p:spPr bwMode="auto">
            <a:xfrm>
              <a:off x="5508626" y="7004104"/>
              <a:ext cx="1241425"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1187953" name="Line 113"/>
            <p:cNvSpPr>
              <a:spLocks noChangeShapeType="1"/>
            </p:cNvSpPr>
            <p:nvPr/>
          </p:nvSpPr>
          <p:spPr bwMode="auto">
            <a:xfrm>
              <a:off x="7137401" y="6999342"/>
              <a:ext cx="2112963"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1187954" name="Rectangle 114"/>
            <p:cNvSpPr>
              <a:spLocks noChangeArrowheads="1"/>
            </p:cNvSpPr>
            <p:nvPr/>
          </p:nvSpPr>
          <p:spPr bwMode="auto">
            <a:xfrm>
              <a:off x="5662613" y="2326669"/>
              <a:ext cx="1215075" cy="705321"/>
            </a:xfrm>
            <a:prstGeom prst="rect">
              <a:avLst/>
            </a:prstGeom>
            <a:noFill/>
            <a:ln w="12700">
              <a:noFill/>
              <a:miter lim="800000"/>
              <a:headEnd/>
              <a:tailEnd/>
            </a:ln>
            <a:effectLst>
              <a:outerShdw blurRad="63500" dist="53882" dir="2700000" algn="ctr" rotWithShape="0">
                <a:schemeClr val="tx1">
                  <a:alpha val="74998"/>
                </a:schemeClr>
              </a:outerShdw>
            </a:effectLst>
          </p:spPr>
          <p:txBody>
            <a:bodyPr wrap="none" lIns="90487" tIns="44450" rIns="90487" bIns="44450">
              <a:spAutoFit/>
            </a:bodyPr>
            <a:lstStyle/>
            <a:p>
              <a:pPr algn="ctr">
                <a:defRPr/>
              </a:pPr>
              <a:r>
                <a:rPr lang="en-US" sz="4000" b="1" dirty="0">
                  <a:ln>
                    <a:solidFill>
                      <a:schemeClr val="bg1"/>
                    </a:solidFill>
                  </a:ln>
                  <a:solidFill>
                    <a:schemeClr val="bg1"/>
                  </a:solidFill>
                  <a:latin typeface="Kruti Dev 010" pitchFamily="2" charset="0"/>
                  <a:ea typeface="+mn-ea"/>
                  <a:cs typeface="+mn-cs"/>
                </a:rPr>
                <a:t>v¸;wc</a:t>
              </a:r>
            </a:p>
          </p:txBody>
        </p:sp>
        <p:sp>
          <p:nvSpPr>
            <p:cNvPr id="1187955" name="Rectangle 115"/>
            <p:cNvSpPr>
              <a:spLocks noChangeArrowheads="1"/>
            </p:cNvSpPr>
            <p:nvPr/>
          </p:nvSpPr>
          <p:spPr bwMode="auto">
            <a:xfrm>
              <a:off x="7526338" y="3376224"/>
              <a:ext cx="1271181" cy="582211"/>
            </a:xfrm>
            <a:prstGeom prst="rect">
              <a:avLst/>
            </a:prstGeom>
            <a:noFill/>
            <a:ln w="12700">
              <a:noFill/>
              <a:miter lim="800000"/>
              <a:headEnd/>
              <a:tailEnd/>
            </a:ln>
            <a:effectLst>
              <a:outerShdw blurRad="63500" dist="53882" dir="2700000" algn="ctr" rotWithShape="0">
                <a:schemeClr val="tx1">
                  <a:alpha val="74998"/>
                </a:schemeClr>
              </a:outerShdw>
            </a:effectLst>
          </p:spPr>
          <p:txBody>
            <a:bodyPr wrap="none" lIns="90487" tIns="44450" rIns="90487" bIns="44450">
              <a:spAutoFit/>
            </a:bodyPr>
            <a:lstStyle/>
            <a:p>
              <a:pPr algn="ctr">
                <a:lnSpc>
                  <a:spcPct val="80000"/>
                </a:lnSpc>
                <a:spcBef>
                  <a:spcPct val="50000"/>
                </a:spcBef>
                <a:defRPr/>
              </a:pPr>
              <a:r>
                <a:rPr lang="en-US" sz="4000" b="1" dirty="0">
                  <a:ln>
                    <a:solidFill>
                      <a:schemeClr val="bg1"/>
                    </a:solidFill>
                  </a:ln>
                  <a:solidFill>
                    <a:schemeClr val="bg1"/>
                  </a:solidFill>
                  <a:latin typeface="Kruti Dev 010" pitchFamily="2" charset="0"/>
                  <a:ea typeface="+mn-ea"/>
                  <a:cs typeface="+mn-cs"/>
                </a:rPr>
                <a:t>iz’kalk</a:t>
              </a:r>
            </a:p>
          </p:txBody>
        </p:sp>
        <p:sp>
          <p:nvSpPr>
            <p:cNvPr id="1187956" name="Text Box 116"/>
            <p:cNvSpPr txBox="1">
              <a:spLocks noChangeArrowheads="1"/>
            </p:cNvSpPr>
            <p:nvPr/>
          </p:nvSpPr>
          <p:spPr bwMode="auto">
            <a:xfrm>
              <a:off x="5397500" y="3292196"/>
              <a:ext cx="1835150" cy="1446550"/>
            </a:xfrm>
            <a:prstGeom prst="rect">
              <a:avLst/>
            </a:prstGeom>
            <a:noFill/>
            <a:ln w="12700">
              <a:noFill/>
              <a:miter lim="800000"/>
              <a:headEnd/>
              <a:tailEnd/>
            </a:ln>
            <a:effectLst>
              <a:outerShdw blurRad="63500" dist="63500" dir="3187806" algn="ctr" rotWithShape="0">
                <a:schemeClr val="tx1">
                  <a:alpha val="74998"/>
                </a:schemeClr>
              </a:outerShdw>
            </a:effectLst>
          </p:spPr>
          <p:txBody>
            <a:bodyPr>
              <a:spAutoFit/>
            </a:bodyPr>
            <a:lstStyle/>
            <a:p>
              <a:pPr algn="ctr">
                <a:spcBef>
                  <a:spcPct val="50000"/>
                </a:spcBef>
                <a:defRPr/>
              </a:pPr>
              <a:r>
                <a:rPr lang="en-US" sz="4400" b="1" dirty="0">
                  <a:ln>
                    <a:solidFill>
                      <a:schemeClr val="bg1"/>
                    </a:solidFill>
                  </a:ln>
                  <a:solidFill>
                    <a:schemeClr val="bg1"/>
                  </a:solidFill>
                  <a:latin typeface="Kruti Dev 010" pitchFamily="2" charset="0"/>
                  <a:ea typeface="+mn-ea"/>
                  <a:cs typeface="+mn-cs"/>
                </a:rPr>
                <a:t>Hktu	</a:t>
              </a:r>
            </a:p>
          </p:txBody>
        </p:sp>
        <p:sp>
          <p:nvSpPr>
            <p:cNvPr id="1187958" name="Rectangle 118"/>
            <p:cNvSpPr>
              <a:spLocks noChangeArrowheads="1"/>
            </p:cNvSpPr>
            <p:nvPr/>
          </p:nvSpPr>
          <p:spPr bwMode="auto">
            <a:xfrm>
              <a:off x="6727826" y="641352"/>
              <a:ext cx="2706688" cy="625480"/>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3200" b="1" i="1" dirty="0">
                  <a:solidFill>
                    <a:srgbClr val="66FFFF"/>
                  </a:solidFill>
                  <a:latin typeface="Kruti Dev 010" pitchFamily="2" charset="0"/>
                </a:rPr>
                <a:t> </a:t>
              </a:r>
              <a:endParaRPr lang="en-US" sz="1400" b="1" u="sng" dirty="0">
                <a:solidFill>
                  <a:srgbClr val="66FFFF"/>
                </a:solidFill>
                <a:latin typeface="Kruti Dev 010" pitchFamily="2" charset="0"/>
              </a:endParaRPr>
            </a:p>
          </p:txBody>
        </p:sp>
        <p:sp>
          <p:nvSpPr>
            <p:cNvPr id="1187959" name="Text Box 119"/>
            <p:cNvSpPr txBox="1">
              <a:spLocks noChangeArrowheads="1"/>
            </p:cNvSpPr>
            <p:nvPr/>
          </p:nvSpPr>
          <p:spPr bwMode="auto">
            <a:xfrm>
              <a:off x="5283200" y="1612900"/>
              <a:ext cx="4111625" cy="830997"/>
            </a:xfrm>
            <a:prstGeom prst="rect">
              <a:avLst/>
            </a:prstGeom>
            <a:noFill/>
            <a:ln w="12700">
              <a:noFill/>
              <a:miter lim="800000"/>
              <a:headEnd/>
              <a:tailEnd/>
            </a:ln>
            <a:effectLst>
              <a:outerShdw blurRad="63500" dist="46662" dir="3284183" algn="ctr" rotWithShape="0">
                <a:schemeClr val="tx1">
                  <a:alpha val="74998"/>
                </a:schemeClr>
              </a:outerShdw>
            </a:effectLst>
          </p:spPr>
          <p:txBody>
            <a:bodyPr>
              <a:spAutoFit/>
            </a:bodyPr>
            <a:lstStyle/>
            <a:p>
              <a:pPr algn="ctr">
                <a:spcBef>
                  <a:spcPct val="50000"/>
                </a:spcBef>
                <a:defRPr/>
              </a:pPr>
              <a:r>
                <a:rPr lang="en-US" altLang="ja-JP" sz="4800" b="1" i="1" dirty="0">
                  <a:ln>
                    <a:solidFill>
                      <a:srgbClr val="FFFF00"/>
                    </a:solidFill>
                  </a:ln>
                  <a:solidFill>
                    <a:srgbClr val="FFF819"/>
                  </a:solidFill>
                  <a:latin typeface="Kruti Dev 010" pitchFamily="2" charset="0"/>
                  <a:ea typeface="ＭＳ Ｐゴシック" pitchFamily="-84" charset="-128"/>
                  <a:cs typeface="+mn-cs"/>
                </a:rPr>
                <a:t>^^dfork**</a:t>
              </a:r>
              <a:endParaRPr lang="en-US" sz="4800" b="1" i="1" dirty="0">
                <a:ln>
                  <a:solidFill>
                    <a:srgbClr val="FFFF00"/>
                  </a:solidFill>
                </a:ln>
                <a:solidFill>
                  <a:srgbClr val="FFF819"/>
                </a:solidFill>
                <a:latin typeface="Kruti Dev 010" pitchFamily="2" charset="0"/>
                <a:ea typeface="ＭＳ Ｐゴシック" pitchFamily="-84" charset="-128"/>
                <a:cs typeface="+mn-cs"/>
              </a:endParaRPr>
            </a:p>
          </p:txBody>
        </p:sp>
        <p:sp>
          <p:nvSpPr>
            <p:cNvPr id="1187961" name="Rectangle 121"/>
            <p:cNvSpPr>
              <a:spLocks noChangeArrowheads="1"/>
            </p:cNvSpPr>
            <p:nvPr/>
          </p:nvSpPr>
          <p:spPr bwMode="auto">
            <a:xfrm>
              <a:off x="6472239" y="555626"/>
              <a:ext cx="3101975" cy="558805"/>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2800" b="1" i="1" dirty="0">
                  <a:solidFill>
                    <a:schemeClr val="bg1"/>
                  </a:solidFill>
                  <a:latin typeface="Kruti Dev 010" pitchFamily="2" charset="0"/>
                </a:rPr>
                <a:t> </a:t>
              </a:r>
              <a:endParaRPr lang="en-US" b="1" u="sng" dirty="0">
                <a:solidFill>
                  <a:schemeClr val="bg1"/>
                </a:solidFill>
                <a:latin typeface="Kruti Dev 010" pitchFamily="2" charset="0"/>
              </a:endParaRPr>
            </a:p>
          </p:txBody>
        </p:sp>
        <p:sp>
          <p:nvSpPr>
            <p:cNvPr id="1187939" name="Line 99"/>
            <p:cNvSpPr>
              <a:spLocks noChangeShapeType="1"/>
            </p:cNvSpPr>
            <p:nvPr/>
          </p:nvSpPr>
          <p:spPr bwMode="auto">
            <a:xfrm>
              <a:off x="3711575" y="3308374"/>
              <a:ext cx="1512888" cy="306391"/>
            </a:xfrm>
            <a:prstGeom prst="line">
              <a:avLst/>
            </a:prstGeom>
            <a:noFill/>
            <a:ln w="76200">
              <a:solidFill>
                <a:schemeClr val="hlink"/>
              </a:solidFill>
              <a:prstDash val="sysDot"/>
              <a:round/>
              <a:headEnd/>
              <a:tailEnd/>
            </a:ln>
            <a:effectLst>
              <a:outerShdw blurRad="63500" dist="53882"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96329" name="Rectangle 125"/>
            <p:cNvSpPr>
              <a:spLocks noChangeArrowheads="1"/>
            </p:cNvSpPr>
            <p:nvPr/>
          </p:nvSpPr>
          <p:spPr bwMode="auto">
            <a:xfrm>
              <a:off x="9629995" y="7291388"/>
              <a:ext cx="27283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r>
                <a:rPr lang="en-US" sz="1600" b="1">
                  <a:latin typeface="Kruti Dev 010" charset="0"/>
                </a:rPr>
                <a:t>1</a:t>
              </a:r>
            </a:p>
          </p:txBody>
        </p:sp>
        <p:sp>
          <p:nvSpPr>
            <p:cNvPr id="1187963" name="AutoShape 123"/>
            <p:cNvSpPr>
              <a:spLocks noChangeArrowheads="1"/>
            </p:cNvSpPr>
            <p:nvPr/>
          </p:nvSpPr>
          <p:spPr bwMode="auto">
            <a:xfrm>
              <a:off x="5226051" y="3259161"/>
              <a:ext cx="4284663" cy="793756"/>
            </a:xfrm>
            <a:prstGeom prst="roundRect">
              <a:avLst>
                <a:gd name="adj" fmla="val 16667"/>
              </a:avLst>
            </a:prstGeom>
            <a:noFill/>
            <a:ln w="76200">
              <a:solidFill>
                <a:schemeClr val="hlink"/>
              </a:solidFill>
              <a:round/>
              <a:headEnd/>
              <a:tailEnd/>
            </a:ln>
            <a:effectLst>
              <a:outerShdw blurRad="63500" dist="63500" dir="2212194"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grpSp>
          <p:nvGrpSpPr>
            <p:cNvPr id="96331" name="Group 126"/>
            <p:cNvGrpSpPr>
              <a:grpSpLocks/>
            </p:cNvGrpSpPr>
            <p:nvPr/>
          </p:nvGrpSpPr>
          <p:grpSpPr bwMode="auto">
            <a:xfrm>
              <a:off x="1639888" y="1995488"/>
              <a:ext cx="1874837" cy="1027112"/>
              <a:chOff x="1033" y="1257"/>
              <a:chExt cx="1181" cy="647"/>
            </a:xfrm>
          </p:grpSpPr>
          <p:sp>
            <p:nvSpPr>
              <p:cNvPr id="96344" name="Rectangle 129"/>
              <p:cNvSpPr>
                <a:spLocks noChangeArrowheads="1"/>
              </p:cNvSpPr>
              <p:nvPr/>
            </p:nvSpPr>
            <p:spPr bwMode="auto">
              <a:xfrm>
                <a:off x="1033" y="1440"/>
                <a:ext cx="1181" cy="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ctr"/>
                <a:r>
                  <a:rPr lang="en-US" altLang="ja-JP" sz="1400" b="1">
                    <a:latin typeface="Kruti Dev 010" charset="0"/>
                  </a:rPr>
                  <a:t>^^dkO;kRed**</a:t>
                </a:r>
              </a:p>
              <a:p>
                <a:pPr algn="ctr"/>
                <a:r>
                  <a:rPr lang="en-US" sz="1400" b="1">
                    <a:latin typeface="Kruti Dev 010" charset="0"/>
                  </a:rPr>
                  <a:t>jpk x;k jktlh dky ds iwoZ</a:t>
                </a:r>
              </a:p>
            </p:txBody>
          </p:sp>
          <p:sp>
            <p:nvSpPr>
              <p:cNvPr id="96345" name="Rectangle 131"/>
              <p:cNvSpPr>
                <a:spLocks noChangeArrowheads="1"/>
              </p:cNvSpPr>
              <p:nvPr/>
            </p:nvSpPr>
            <p:spPr bwMode="auto">
              <a:xfrm>
                <a:off x="1090" y="1707"/>
                <a:ext cx="70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algn="ctr"/>
                <a:r>
                  <a:rPr lang="ja-JP" altLang="en-US" b="1">
                    <a:latin typeface="Kruti Dev 010" charset="0"/>
                  </a:rPr>
                  <a:t>“</a:t>
                </a:r>
                <a:r>
                  <a:rPr lang="en-US" altLang="ja-JP" b="1">
                    <a:latin typeface="Kruti Dev 010" charset="0"/>
                  </a:rPr>
                  <a:t>ROYALTY</a:t>
                </a:r>
                <a:r>
                  <a:rPr lang="ja-JP" altLang="en-US" b="1">
                    <a:latin typeface="Kruti Dev 010" charset="0"/>
                  </a:rPr>
                  <a:t>”</a:t>
                </a:r>
                <a:r>
                  <a:rPr lang="en-US" altLang="ja-JP" b="1">
                    <a:latin typeface="Kruti Dev 010" charset="0"/>
                  </a:rPr>
                  <a:t> PERIOD</a:t>
                </a:r>
                <a:endParaRPr lang="en-US" b="1">
                  <a:latin typeface="Kruti Dev 010" charset="0"/>
                </a:endParaRPr>
              </a:p>
            </p:txBody>
          </p:sp>
          <p:sp>
            <p:nvSpPr>
              <p:cNvPr id="96346" name="Rectangle 132"/>
              <p:cNvSpPr>
                <a:spLocks noChangeArrowheads="1"/>
              </p:cNvSpPr>
              <p:nvPr/>
            </p:nvSpPr>
            <p:spPr bwMode="auto">
              <a:xfrm>
                <a:off x="1251" y="1257"/>
                <a:ext cx="29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algn="l"/>
                <a:r>
                  <a:rPr lang="en-US" sz="1800" b="1">
                    <a:latin typeface="Kruti Dev 010" charset="0"/>
                  </a:rPr>
                  <a:t>iw.kZ</a:t>
                </a:r>
              </a:p>
            </p:txBody>
          </p:sp>
        </p:grpSp>
        <p:sp>
          <p:nvSpPr>
            <p:cNvPr id="1187937" name="AutoShape 97"/>
            <p:cNvSpPr>
              <a:spLocks noChangeArrowheads="1"/>
            </p:cNvSpPr>
            <p:nvPr/>
          </p:nvSpPr>
          <p:spPr bwMode="auto">
            <a:xfrm>
              <a:off x="1403350" y="2847995"/>
              <a:ext cx="2351088" cy="736606"/>
            </a:xfrm>
            <a:prstGeom prst="roundRect">
              <a:avLst>
                <a:gd name="adj" fmla="val 16667"/>
              </a:avLst>
            </a:prstGeom>
            <a:noFill/>
            <a:ln w="76200">
              <a:solidFill>
                <a:schemeClr val="hlink"/>
              </a:solidFill>
              <a:round/>
              <a:headEnd/>
              <a:tailEnd/>
            </a:ln>
            <a:effectLst>
              <a:outerShdw blurRad="63500" dist="63500" dir="2212194"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pic>
          <p:nvPicPr>
            <p:cNvPr id="1187964" name="Picture 124"/>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27038" y="3754465"/>
              <a:ext cx="5075238" cy="3808443"/>
            </a:xfrm>
            <a:prstGeom prst="rect">
              <a:avLst/>
            </a:prstGeom>
            <a:noFill/>
            <a:effectLst>
              <a:outerShdw blurRad="63500" dist="107763" dir="2700000" algn="ctr" rotWithShape="0">
                <a:schemeClr val="tx1">
                  <a:alpha val="74998"/>
                </a:schemeClr>
              </a:outerShdw>
            </a:effectLst>
          </p:spPr>
        </p:pic>
        <p:grpSp>
          <p:nvGrpSpPr>
            <p:cNvPr id="96334" name="Group 85"/>
            <p:cNvGrpSpPr>
              <a:grpSpLocks/>
            </p:cNvGrpSpPr>
            <p:nvPr/>
          </p:nvGrpSpPr>
          <p:grpSpPr bwMode="auto">
            <a:xfrm>
              <a:off x="2625728" y="1473200"/>
              <a:ext cx="614363" cy="501650"/>
              <a:chOff x="1950" y="554"/>
              <a:chExt cx="387" cy="316"/>
            </a:xfrm>
          </p:grpSpPr>
          <p:sp>
            <p:nvSpPr>
              <p:cNvPr id="96342" name="Rectangle 86"/>
              <p:cNvSpPr>
                <a:spLocks noChangeArrowheads="1"/>
              </p:cNvSpPr>
              <p:nvPr/>
            </p:nvSpPr>
            <p:spPr bwMode="auto">
              <a:xfrm>
                <a:off x="1952" y="554"/>
                <a:ext cx="11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algn="l"/>
                <a:endParaRPr lang="en-US" sz="1400" b="1">
                  <a:latin typeface="Kruti Dev 010" charset="0"/>
                </a:endParaRPr>
              </a:p>
            </p:txBody>
          </p:sp>
          <p:sp>
            <p:nvSpPr>
              <p:cNvPr id="96343" name="Rectangle 87"/>
              <p:cNvSpPr>
                <a:spLocks noChangeArrowheads="1"/>
              </p:cNvSpPr>
              <p:nvPr/>
            </p:nvSpPr>
            <p:spPr bwMode="auto">
              <a:xfrm>
                <a:off x="1950" y="678"/>
                <a:ext cx="38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algn="l"/>
                <a:r>
                  <a:rPr lang="en-US" sz="1400" b="1">
                    <a:latin typeface="Kruti Dev 010" charset="0"/>
                  </a:rPr>
                  <a:t>vczkge</a:t>
                </a:r>
              </a:p>
            </p:txBody>
          </p:sp>
        </p:grpSp>
        <p:grpSp>
          <p:nvGrpSpPr>
            <p:cNvPr id="96335" name="Group 85"/>
            <p:cNvGrpSpPr>
              <a:grpSpLocks/>
            </p:cNvGrpSpPr>
            <p:nvPr/>
          </p:nvGrpSpPr>
          <p:grpSpPr bwMode="auto">
            <a:xfrm>
              <a:off x="2557468" y="2878141"/>
              <a:ext cx="957264" cy="654052"/>
              <a:chOff x="1952" y="554"/>
              <a:chExt cx="603" cy="412"/>
            </a:xfrm>
          </p:grpSpPr>
          <p:sp>
            <p:nvSpPr>
              <p:cNvPr id="1177686" name="Rectangle 86"/>
              <p:cNvSpPr>
                <a:spLocks noChangeArrowheads="1"/>
              </p:cNvSpPr>
              <p:nvPr/>
            </p:nvSpPr>
            <p:spPr bwMode="auto">
              <a:xfrm>
                <a:off x="1952" y="554"/>
                <a:ext cx="115" cy="192"/>
              </a:xfrm>
              <a:prstGeom prst="rect">
                <a:avLst/>
              </a:prstGeom>
              <a:noFill/>
              <a:ln w="12700">
                <a:noFill/>
                <a:miter lim="800000"/>
                <a:headEnd/>
                <a:tailEnd/>
              </a:ln>
              <a:effectLst>
                <a:outerShdw blurRad="63500" dist="12700" dir="5400000" algn="ctr" rotWithShape="0">
                  <a:schemeClr val="tx1">
                    <a:alpha val="74998"/>
                  </a:schemeClr>
                </a:outerShdw>
              </a:effectLst>
            </p:spPr>
            <p:txBody>
              <a:bodyPr wrap="none" lIns="90487" tIns="44450" rIns="90487" bIns="44450">
                <a:spAutoFit/>
              </a:bodyPr>
              <a:lstStyle/>
              <a:p>
                <a:pPr algn="l">
                  <a:defRPr/>
                </a:pPr>
                <a:endParaRPr lang="en-US" sz="1400" b="1" dirty="0">
                  <a:solidFill>
                    <a:schemeClr val="hlink"/>
                  </a:solidFill>
                  <a:latin typeface="Kruti Dev 010" pitchFamily="2" charset="0"/>
                  <a:ea typeface="+mn-ea"/>
                  <a:cs typeface="+mn-cs"/>
                </a:endParaRPr>
              </a:p>
            </p:txBody>
          </p:sp>
          <p:sp>
            <p:nvSpPr>
              <p:cNvPr id="1177687" name="Rectangle 87"/>
              <p:cNvSpPr>
                <a:spLocks noChangeArrowheads="1"/>
              </p:cNvSpPr>
              <p:nvPr/>
            </p:nvSpPr>
            <p:spPr bwMode="auto">
              <a:xfrm>
                <a:off x="1960" y="638"/>
                <a:ext cx="595" cy="328"/>
              </a:xfrm>
              <a:prstGeom prst="rect">
                <a:avLst/>
              </a:prstGeom>
              <a:noFill/>
              <a:ln w="12700">
                <a:noFill/>
                <a:miter lim="800000"/>
                <a:headEnd/>
                <a:tailEnd/>
              </a:ln>
              <a:effectLst>
                <a:outerShdw blurRad="63500" dist="12700" dir="5400000" algn="ctr" rotWithShape="0">
                  <a:schemeClr val="tx1">
                    <a:alpha val="74998"/>
                  </a:schemeClr>
                </a:outerShdw>
              </a:effectLst>
            </p:spPr>
            <p:txBody>
              <a:bodyPr wrap="none" lIns="90487" tIns="44450" rIns="90487" bIns="44450">
                <a:spAutoFit/>
              </a:bodyPr>
              <a:lstStyle/>
              <a:p>
                <a:pPr algn="l">
                  <a:defRPr/>
                </a:pPr>
                <a:r>
                  <a:rPr lang="en-US" sz="2800" b="1">
                    <a:solidFill>
                      <a:schemeClr val="hlink"/>
                    </a:solidFill>
                    <a:latin typeface="Kruti Dev 010" charset="0"/>
                  </a:rPr>
                  <a:t>iz</a:t>
                </a:r>
                <a:r>
                  <a:rPr lang="ja-JP" altLang="en-US" sz="2800" b="1">
                    <a:solidFill>
                      <a:schemeClr val="hlink"/>
                    </a:solidFill>
                    <a:latin typeface="Kruti Dev 010" charset="0"/>
                  </a:rPr>
                  <a:t>’</a:t>
                </a:r>
                <a:r>
                  <a:rPr lang="en-US" sz="2800" b="1">
                    <a:solidFill>
                      <a:schemeClr val="hlink"/>
                    </a:solidFill>
                    <a:latin typeface="Kruti Dev 010" charset="0"/>
                  </a:rPr>
                  <a:t>kalk</a:t>
                </a:r>
              </a:p>
            </p:txBody>
          </p:sp>
        </p:grpSp>
        <p:sp>
          <p:nvSpPr>
            <p:cNvPr id="100" name="Rectangle 25"/>
            <p:cNvSpPr>
              <a:spLocks noChangeArrowheads="1"/>
            </p:cNvSpPr>
            <p:nvPr/>
          </p:nvSpPr>
          <p:spPr bwMode="auto">
            <a:xfrm>
              <a:off x="7962901" y="2284428"/>
              <a:ext cx="663575" cy="338140"/>
            </a:xfrm>
            <a:prstGeom prst="rect">
              <a:avLst/>
            </a:prstGeom>
            <a:noFill/>
            <a:ln w="12700">
              <a:noFill/>
              <a:miter lim="800000"/>
              <a:headEnd/>
              <a:tailEnd/>
            </a:ln>
            <a:effectLst>
              <a:outerShdw blurRad="63500" dist="53882" dir="2700000" algn="ctr" rotWithShape="0">
                <a:schemeClr val="tx1">
                  <a:alpha val="74998"/>
                </a:schemeClr>
              </a:outerShdw>
            </a:effectLst>
          </p:spPr>
          <p:txBody>
            <a:bodyPr wrap="none">
              <a:spAutoFit/>
            </a:bodyPr>
            <a:lstStyle/>
            <a:p>
              <a:pPr>
                <a:defRPr/>
              </a:pPr>
              <a:r>
                <a:rPr lang="en-US" sz="1600" b="1" dirty="0">
                  <a:solidFill>
                    <a:schemeClr val="bg1"/>
                  </a:solidFill>
                  <a:latin typeface="Kruti Dev 010" pitchFamily="2" charset="0"/>
                  <a:ea typeface="+mn-ea"/>
                  <a:cs typeface="+mn-cs"/>
                </a:rPr>
                <a:t>yxHkx</a:t>
              </a:r>
            </a:p>
          </p:txBody>
        </p:sp>
        <p:sp>
          <p:nvSpPr>
            <p:cNvPr id="101" name="Rectangle 30"/>
            <p:cNvSpPr>
              <a:spLocks noChangeArrowheads="1"/>
            </p:cNvSpPr>
            <p:nvPr/>
          </p:nvSpPr>
          <p:spPr bwMode="auto">
            <a:xfrm>
              <a:off x="6991350" y="1939257"/>
              <a:ext cx="2228850" cy="1056187"/>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80000"/>
                </a:lnSpc>
                <a:defRPr/>
              </a:pPr>
              <a:endParaRPr lang="en-US" sz="3600" b="1" dirty="0">
                <a:ln>
                  <a:solidFill>
                    <a:schemeClr val="bg1"/>
                  </a:solidFill>
                </a:ln>
                <a:solidFill>
                  <a:schemeClr val="bg1"/>
                </a:solidFill>
                <a:latin typeface="Kruti Dev 010" pitchFamily="2" charset="0"/>
                <a:ea typeface="+mn-ea"/>
                <a:cs typeface="+mn-cs"/>
              </a:endParaRPr>
            </a:p>
            <a:p>
              <a:pPr algn="ctr">
                <a:lnSpc>
                  <a:spcPct val="80000"/>
                </a:lnSpc>
                <a:defRPr/>
              </a:pPr>
              <a:r>
                <a:rPr lang="en-US" sz="4000" b="1" dirty="0">
                  <a:ln>
                    <a:solidFill>
                      <a:schemeClr val="bg1"/>
                    </a:solidFill>
                  </a:ln>
                  <a:solidFill>
                    <a:schemeClr val="bg1"/>
                  </a:solidFill>
                  <a:latin typeface="Kruti Dev 010" pitchFamily="2" charset="0"/>
                  <a:ea typeface="+mn-ea"/>
                  <a:cs typeface="+mn-cs"/>
                </a:rPr>
                <a:t>vczkge</a:t>
              </a:r>
            </a:p>
          </p:txBody>
        </p:sp>
        <p:sp>
          <p:nvSpPr>
            <p:cNvPr id="96" name="Rectangle 291"/>
            <p:cNvSpPr>
              <a:spLocks noChangeArrowheads="1"/>
            </p:cNvSpPr>
            <p:nvPr/>
          </p:nvSpPr>
          <p:spPr bwMode="auto">
            <a:xfrm>
              <a:off x="5847620" y="473838"/>
              <a:ext cx="3753579" cy="1154034"/>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3200" b="1" i="1" dirty="0">
                  <a:ln>
                    <a:solidFill>
                      <a:schemeClr val="bg1"/>
                    </a:solidFill>
                  </a:ln>
                  <a:solidFill>
                    <a:schemeClr val="bg1"/>
                  </a:solidFill>
                  <a:latin typeface="Kruti Dev 010" pitchFamily="2" charset="0"/>
                </a:rPr>
                <a:t>iqjkus fu;e dh iqLrdsa fu;ksftr djuk</a:t>
              </a:r>
              <a:endParaRPr lang="en-US" sz="3200" b="1" u="sng" dirty="0">
                <a:ln>
                  <a:solidFill>
                    <a:schemeClr val="bg1"/>
                  </a:solidFill>
                </a:ln>
                <a:solidFill>
                  <a:schemeClr val="bg1"/>
                </a:solidFill>
                <a:latin typeface="Kruti Dev 010" pitchFamily="2" charset="0"/>
              </a:endParaRPr>
            </a:p>
          </p:txBody>
        </p:sp>
        <p:sp>
          <p:nvSpPr>
            <p:cNvPr id="96339" name="Rectangle 88"/>
            <p:cNvSpPr>
              <a:spLocks noChangeArrowheads="1"/>
            </p:cNvSpPr>
            <p:nvPr/>
          </p:nvSpPr>
          <p:spPr bwMode="auto">
            <a:xfrm>
              <a:off x="1616622" y="1452016"/>
              <a:ext cx="330218" cy="4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algn="l"/>
              <a:r>
                <a:rPr lang="en-US" sz="2400" b="1">
                  <a:latin typeface="Kruti Dev 010" charset="0"/>
                </a:rPr>
                <a:t>„</a:t>
              </a:r>
            </a:p>
          </p:txBody>
        </p:sp>
      </p:gr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Text Box 2"/>
          <p:cNvSpPr txBox="1">
            <a:spLocks noChangeArrowheads="1"/>
          </p:cNvSpPr>
          <p:nvPr/>
        </p:nvSpPr>
        <p:spPr bwMode="auto">
          <a:xfrm>
            <a:off x="9612313" y="7350125"/>
            <a:ext cx="282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2000">
                <a:latin typeface="Kruti Dev 010" charset="0"/>
              </a:rPr>
              <a:t> </a:t>
            </a:r>
          </a:p>
        </p:txBody>
      </p:sp>
      <p:pic>
        <p:nvPicPr>
          <p:cNvPr id="98306"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937125" y="450850"/>
            <a:ext cx="4721225" cy="676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07" name="Rectangle 4"/>
          <p:cNvSpPr>
            <a:spLocks noChangeArrowheads="1"/>
          </p:cNvSpPr>
          <p:nvPr/>
        </p:nvSpPr>
        <p:spPr bwMode="auto">
          <a:xfrm>
            <a:off x="5000625" y="412750"/>
            <a:ext cx="4692650" cy="6834188"/>
          </a:xfrm>
          <a:prstGeom prst="rect">
            <a:avLst/>
          </a:prstGeom>
          <a:solidFill>
            <a:schemeClr val="tx1">
              <a:alpha val="50195"/>
            </a:schemeClr>
          </a:solidFill>
          <a:ln w="12700">
            <a:solidFill>
              <a:schemeClr val="tx1"/>
            </a:solidFill>
            <a:miter lim="800000"/>
            <a:headEnd/>
            <a:tailEnd/>
          </a:ln>
        </p:spPr>
        <p:txBody>
          <a:bodyPr wrap="none" anchor="ctr"/>
          <a:lstStyle/>
          <a:p>
            <a:endParaRPr lang="en-US">
              <a:latin typeface="Kruti Dev 010" charset="0"/>
            </a:endParaRPr>
          </a:p>
        </p:txBody>
      </p:sp>
      <p:sp>
        <p:nvSpPr>
          <p:cNvPr id="98308" name="Rectangle 5"/>
          <p:cNvSpPr>
            <a:spLocks noChangeArrowheads="1"/>
          </p:cNvSpPr>
          <p:nvPr/>
        </p:nvSpPr>
        <p:spPr bwMode="auto">
          <a:xfrm>
            <a:off x="4997450" y="398463"/>
            <a:ext cx="4694238" cy="6850062"/>
          </a:xfrm>
          <a:prstGeom prst="rect">
            <a:avLst/>
          </a:prstGeom>
          <a:noFill/>
          <a:ln w="133350">
            <a:solidFill>
              <a:srgbClr val="1822CD"/>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Kruti Dev 010" charset="0"/>
            </a:endParaRPr>
          </a:p>
        </p:txBody>
      </p:sp>
      <p:sp>
        <p:nvSpPr>
          <p:cNvPr id="1189894" name="Line 6"/>
          <p:cNvSpPr>
            <a:spLocks noChangeShapeType="1"/>
          </p:cNvSpPr>
          <p:nvPr/>
        </p:nvSpPr>
        <p:spPr bwMode="auto">
          <a:xfrm>
            <a:off x="5500688" y="2935288"/>
            <a:ext cx="1241425"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1189895" name="Line 7"/>
          <p:cNvSpPr>
            <a:spLocks noChangeShapeType="1"/>
          </p:cNvSpPr>
          <p:nvPr/>
        </p:nvSpPr>
        <p:spPr bwMode="auto">
          <a:xfrm>
            <a:off x="7129463" y="2933700"/>
            <a:ext cx="2112962"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1189896" name="Line 8"/>
          <p:cNvSpPr>
            <a:spLocks noChangeShapeType="1"/>
          </p:cNvSpPr>
          <p:nvPr/>
        </p:nvSpPr>
        <p:spPr bwMode="auto">
          <a:xfrm>
            <a:off x="5519738" y="3940175"/>
            <a:ext cx="1241425"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1189897" name="Line 9"/>
          <p:cNvSpPr>
            <a:spLocks noChangeShapeType="1"/>
          </p:cNvSpPr>
          <p:nvPr/>
        </p:nvSpPr>
        <p:spPr bwMode="auto">
          <a:xfrm>
            <a:off x="7148513" y="3940175"/>
            <a:ext cx="2112962"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1189898" name="Line 10"/>
          <p:cNvSpPr>
            <a:spLocks noChangeShapeType="1"/>
          </p:cNvSpPr>
          <p:nvPr/>
        </p:nvSpPr>
        <p:spPr bwMode="auto">
          <a:xfrm>
            <a:off x="5508625" y="4976813"/>
            <a:ext cx="1241425"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1189899" name="Line 11"/>
          <p:cNvSpPr>
            <a:spLocks noChangeShapeType="1"/>
          </p:cNvSpPr>
          <p:nvPr/>
        </p:nvSpPr>
        <p:spPr bwMode="auto">
          <a:xfrm>
            <a:off x="7137400" y="4976813"/>
            <a:ext cx="2112963"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1189900" name="Line 12"/>
          <p:cNvSpPr>
            <a:spLocks noChangeShapeType="1"/>
          </p:cNvSpPr>
          <p:nvPr/>
        </p:nvSpPr>
        <p:spPr bwMode="auto">
          <a:xfrm>
            <a:off x="5503863" y="5986463"/>
            <a:ext cx="1241425"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1189901" name="Line 13"/>
          <p:cNvSpPr>
            <a:spLocks noChangeShapeType="1"/>
          </p:cNvSpPr>
          <p:nvPr/>
        </p:nvSpPr>
        <p:spPr bwMode="auto">
          <a:xfrm>
            <a:off x="7132638" y="5986463"/>
            <a:ext cx="2112962"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1189902" name="Line 14"/>
          <p:cNvSpPr>
            <a:spLocks noChangeShapeType="1"/>
          </p:cNvSpPr>
          <p:nvPr/>
        </p:nvSpPr>
        <p:spPr bwMode="auto">
          <a:xfrm>
            <a:off x="5508625" y="7004050"/>
            <a:ext cx="1241425"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1189903" name="Line 15"/>
          <p:cNvSpPr>
            <a:spLocks noChangeShapeType="1"/>
          </p:cNvSpPr>
          <p:nvPr/>
        </p:nvSpPr>
        <p:spPr bwMode="auto">
          <a:xfrm>
            <a:off x="7137400" y="6999288"/>
            <a:ext cx="2112963"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1189907" name="Rectangle 19"/>
          <p:cNvSpPr>
            <a:spLocks noChangeArrowheads="1"/>
          </p:cNvSpPr>
          <p:nvPr/>
        </p:nvSpPr>
        <p:spPr bwMode="auto">
          <a:xfrm>
            <a:off x="7118788" y="4258004"/>
            <a:ext cx="2412519" cy="794769"/>
          </a:xfrm>
          <a:prstGeom prst="rect">
            <a:avLst/>
          </a:prstGeom>
          <a:noFill/>
          <a:ln w="12700">
            <a:noFill/>
            <a:miter lim="800000"/>
            <a:headEnd/>
            <a:tailEnd/>
          </a:ln>
          <a:effectLst>
            <a:outerShdw blurRad="63500" dist="53882" dir="2700000" algn="ctr" rotWithShape="0">
              <a:schemeClr val="tx1">
                <a:alpha val="74998"/>
              </a:schemeClr>
            </a:outerShdw>
          </a:effectLst>
        </p:spPr>
        <p:txBody>
          <a:bodyPr wrap="none" lIns="90487" tIns="44450" rIns="90487" bIns="44450">
            <a:spAutoFit/>
          </a:bodyPr>
          <a:lstStyle/>
          <a:p>
            <a:pPr algn="ctr">
              <a:lnSpc>
                <a:spcPct val="80000"/>
              </a:lnSpc>
              <a:spcBef>
                <a:spcPts val="0"/>
              </a:spcBef>
              <a:defRPr/>
            </a:pPr>
            <a:r>
              <a:rPr lang="en-US" sz="2800" b="1" dirty="0">
                <a:ln>
                  <a:solidFill>
                    <a:schemeClr val="bg1"/>
                  </a:solidFill>
                </a:ln>
                <a:solidFill>
                  <a:schemeClr val="bg1"/>
                </a:solidFill>
                <a:latin typeface="Kruti Dev 010" pitchFamily="2" charset="0"/>
                <a:ea typeface="+mn-ea"/>
                <a:cs typeface="+mn-cs"/>
              </a:rPr>
              <a:t>lkWykseu us cqf) </a:t>
            </a:r>
          </a:p>
          <a:p>
            <a:pPr algn="ctr">
              <a:lnSpc>
                <a:spcPct val="80000"/>
              </a:lnSpc>
              <a:spcBef>
                <a:spcPts val="0"/>
              </a:spcBef>
              <a:defRPr/>
            </a:pPr>
            <a:r>
              <a:rPr lang="en-US" sz="2800" b="1" dirty="0">
                <a:ln>
                  <a:solidFill>
                    <a:schemeClr val="bg1"/>
                  </a:solidFill>
                </a:ln>
                <a:solidFill>
                  <a:schemeClr val="bg1"/>
                </a:solidFill>
                <a:latin typeface="Kruti Dev 010" pitchFamily="2" charset="0"/>
                <a:ea typeface="+mn-ea"/>
                <a:cs typeface="+mn-cs"/>
              </a:rPr>
              <a:t>ij fy[kk</a:t>
            </a:r>
          </a:p>
        </p:txBody>
      </p:sp>
      <p:sp>
        <p:nvSpPr>
          <p:cNvPr id="1189908" name="Text Box 20"/>
          <p:cNvSpPr txBox="1">
            <a:spLocks noChangeArrowheads="1"/>
          </p:cNvSpPr>
          <p:nvPr/>
        </p:nvSpPr>
        <p:spPr bwMode="auto">
          <a:xfrm>
            <a:off x="5461000" y="4529138"/>
            <a:ext cx="1376363" cy="519112"/>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p>
            <a:pPr algn="ctr">
              <a:spcBef>
                <a:spcPct val="50000"/>
              </a:spcBef>
              <a:defRPr/>
            </a:pPr>
            <a:r>
              <a:rPr lang="en-US" sz="2800" b="1" dirty="0">
                <a:ln>
                  <a:solidFill>
                    <a:schemeClr val="bg1"/>
                  </a:solidFill>
                </a:ln>
                <a:solidFill>
                  <a:schemeClr val="bg1"/>
                </a:solidFill>
                <a:latin typeface="Kruti Dev 010" pitchFamily="2" charset="0"/>
                <a:ea typeface="+mn-ea"/>
                <a:cs typeface="+mn-cs"/>
              </a:rPr>
              <a:t>uhfropu</a:t>
            </a:r>
          </a:p>
        </p:txBody>
      </p:sp>
      <p:sp>
        <p:nvSpPr>
          <p:cNvPr id="1189916" name="Rectangle 28"/>
          <p:cNvSpPr>
            <a:spLocks noChangeArrowheads="1"/>
          </p:cNvSpPr>
          <p:nvPr/>
        </p:nvSpPr>
        <p:spPr bwMode="auto">
          <a:xfrm>
            <a:off x="6727825" y="641350"/>
            <a:ext cx="2706688" cy="625475"/>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3200" b="1" i="1" dirty="0">
                <a:solidFill>
                  <a:srgbClr val="66FFFF"/>
                </a:solidFill>
                <a:latin typeface="Kruti Dev 010" pitchFamily="2" charset="0"/>
              </a:rPr>
              <a:t> </a:t>
            </a:r>
            <a:endParaRPr lang="en-US" sz="1400" b="1" u="sng" dirty="0">
              <a:solidFill>
                <a:srgbClr val="66FFFF"/>
              </a:solidFill>
              <a:latin typeface="Kruti Dev 010" pitchFamily="2" charset="0"/>
            </a:endParaRPr>
          </a:p>
        </p:txBody>
      </p:sp>
      <p:sp>
        <p:nvSpPr>
          <p:cNvPr id="98322" name="Text Box 31"/>
          <p:cNvSpPr txBox="1">
            <a:spLocks noChangeArrowheads="1"/>
          </p:cNvSpPr>
          <p:nvPr/>
        </p:nvSpPr>
        <p:spPr bwMode="auto">
          <a:xfrm>
            <a:off x="9015413" y="7353300"/>
            <a:ext cx="29368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latin typeface="Kruti Dev 010" charset="0"/>
              </a:rPr>
              <a:t>47</a:t>
            </a:r>
          </a:p>
        </p:txBody>
      </p:sp>
      <p:sp>
        <p:nvSpPr>
          <p:cNvPr id="1189920" name="Rectangle 32"/>
          <p:cNvSpPr>
            <a:spLocks noChangeArrowheads="1"/>
          </p:cNvSpPr>
          <p:nvPr/>
        </p:nvSpPr>
        <p:spPr bwMode="auto">
          <a:xfrm>
            <a:off x="6472238" y="555625"/>
            <a:ext cx="3101975" cy="558800"/>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2800" b="1" i="1" dirty="0">
                <a:solidFill>
                  <a:schemeClr val="bg1"/>
                </a:solidFill>
                <a:latin typeface="Kruti Dev 010" pitchFamily="2" charset="0"/>
              </a:rPr>
              <a:t> </a:t>
            </a:r>
            <a:endParaRPr lang="en-US" b="1" u="sng" dirty="0">
              <a:solidFill>
                <a:schemeClr val="bg1"/>
              </a:solidFill>
              <a:latin typeface="Kruti Dev 010" pitchFamily="2" charset="0"/>
            </a:endParaRPr>
          </a:p>
        </p:txBody>
      </p:sp>
      <p:sp>
        <p:nvSpPr>
          <p:cNvPr id="98324" name="Arc 35" descr="75%"/>
          <p:cNvSpPr>
            <a:spLocks/>
          </p:cNvSpPr>
          <p:nvPr/>
        </p:nvSpPr>
        <p:spPr bwMode="auto">
          <a:xfrm rot="-5466694">
            <a:off x="1031875" y="1385888"/>
            <a:ext cx="557213" cy="585787"/>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pattFill prst="pct75">
            <a:fgClr>
              <a:schemeClr val="tx1"/>
            </a:fgClr>
            <a:bgClr>
              <a:srgbClr val="FFFFFF"/>
            </a:bgClr>
          </a:pattFill>
          <a:ln>
            <a:noFill/>
          </a:ln>
          <a:extLst>
            <a:ext uri="{91240B29-F687-4f45-9708-019B960494DF}">
              <a14:hiddenLine xmlns:a14="http://schemas.microsoft.com/office/drawing/2010/main" w="57150">
                <a:solidFill>
                  <a:srgbClr val="000000"/>
                </a:solidFill>
                <a:round/>
                <a:headEnd/>
                <a:tailEnd/>
              </a14:hiddenLine>
            </a:ext>
          </a:extLst>
        </p:spPr>
        <p:txBody>
          <a:bodyPr vert="eaVert" wrap="none" anchor="ctr"/>
          <a:lstStyle/>
          <a:p>
            <a:endParaRPr lang="en-US"/>
          </a:p>
        </p:txBody>
      </p:sp>
      <p:sp>
        <p:nvSpPr>
          <p:cNvPr id="98325" name="Rectangle 36" descr="75%"/>
          <p:cNvSpPr>
            <a:spLocks noChangeArrowheads="1"/>
          </p:cNvSpPr>
          <p:nvPr/>
        </p:nvSpPr>
        <p:spPr bwMode="auto">
          <a:xfrm>
            <a:off x="1011238" y="1862138"/>
            <a:ext cx="542925" cy="4049712"/>
          </a:xfrm>
          <a:prstGeom prst="rect">
            <a:avLst/>
          </a:prstGeom>
          <a:pattFill prst="pct75">
            <a:fgClr>
              <a:schemeClr val="tx1"/>
            </a:fgClr>
            <a:bgClr>
              <a:schemeClr val="bg1"/>
            </a:bgClr>
          </a:patt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latin typeface="Kruti Dev 010" charset="0"/>
            </a:endParaRPr>
          </a:p>
        </p:txBody>
      </p:sp>
      <p:sp>
        <p:nvSpPr>
          <p:cNvPr id="98326" name="Rectangle 37" descr="75%"/>
          <p:cNvSpPr>
            <a:spLocks noChangeArrowheads="1"/>
          </p:cNvSpPr>
          <p:nvPr/>
        </p:nvSpPr>
        <p:spPr bwMode="auto">
          <a:xfrm>
            <a:off x="1008063" y="5811838"/>
            <a:ext cx="366712" cy="992187"/>
          </a:xfrm>
          <a:prstGeom prst="rect">
            <a:avLst/>
          </a:prstGeom>
          <a:pattFill prst="pct75">
            <a:fgClr>
              <a:schemeClr val="tx1"/>
            </a:fgClr>
            <a:bgClr>
              <a:schemeClr val="bg1"/>
            </a:bgClr>
          </a:patt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latin typeface="Kruti Dev 010" charset="0"/>
            </a:endParaRPr>
          </a:p>
        </p:txBody>
      </p:sp>
      <p:sp>
        <p:nvSpPr>
          <p:cNvPr id="98327" name="Line 38"/>
          <p:cNvSpPr>
            <a:spLocks noChangeShapeType="1"/>
          </p:cNvSpPr>
          <p:nvPr/>
        </p:nvSpPr>
        <p:spPr bwMode="auto">
          <a:xfrm flipH="1" flipV="1">
            <a:off x="3592513" y="1087438"/>
            <a:ext cx="0" cy="5340350"/>
          </a:xfrm>
          <a:prstGeom prst="line">
            <a:avLst/>
          </a:prstGeom>
          <a:noFill/>
          <a:ln w="762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8328" name="Line 43"/>
          <p:cNvSpPr>
            <a:spLocks noChangeShapeType="1"/>
          </p:cNvSpPr>
          <p:nvPr/>
        </p:nvSpPr>
        <p:spPr bwMode="auto">
          <a:xfrm>
            <a:off x="1746250" y="1916113"/>
            <a:ext cx="750888"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8329" name="Line 44"/>
          <p:cNvSpPr>
            <a:spLocks noChangeShapeType="1"/>
          </p:cNvSpPr>
          <p:nvPr/>
        </p:nvSpPr>
        <p:spPr bwMode="auto">
          <a:xfrm>
            <a:off x="2740025" y="1916113"/>
            <a:ext cx="750888"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8330" name="Line 46"/>
          <p:cNvSpPr>
            <a:spLocks noChangeShapeType="1"/>
          </p:cNvSpPr>
          <p:nvPr/>
        </p:nvSpPr>
        <p:spPr bwMode="auto">
          <a:xfrm>
            <a:off x="1720850" y="6097588"/>
            <a:ext cx="776288"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8331" name="Line 47"/>
          <p:cNvSpPr>
            <a:spLocks noChangeShapeType="1"/>
          </p:cNvSpPr>
          <p:nvPr/>
        </p:nvSpPr>
        <p:spPr bwMode="auto">
          <a:xfrm>
            <a:off x="2740025" y="6097588"/>
            <a:ext cx="750888"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8332" name="Line 48"/>
          <p:cNvSpPr>
            <a:spLocks noChangeShapeType="1"/>
          </p:cNvSpPr>
          <p:nvPr/>
        </p:nvSpPr>
        <p:spPr bwMode="auto">
          <a:xfrm>
            <a:off x="2714625" y="4235450"/>
            <a:ext cx="776288"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8333" name="Line 49"/>
          <p:cNvSpPr>
            <a:spLocks noChangeShapeType="1"/>
          </p:cNvSpPr>
          <p:nvPr/>
        </p:nvSpPr>
        <p:spPr bwMode="auto">
          <a:xfrm>
            <a:off x="1746250" y="4235450"/>
            <a:ext cx="776288"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8334" name="Rectangle 50"/>
          <p:cNvSpPr>
            <a:spLocks noChangeArrowheads="1"/>
          </p:cNvSpPr>
          <p:nvPr/>
        </p:nvSpPr>
        <p:spPr bwMode="auto">
          <a:xfrm>
            <a:off x="1604963" y="1541463"/>
            <a:ext cx="3302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algn="l"/>
            <a:r>
              <a:rPr lang="en-US" sz="2400" b="1">
                <a:latin typeface="Kruti Dev 010" charset="0"/>
              </a:rPr>
              <a:t>„</a:t>
            </a:r>
          </a:p>
        </p:txBody>
      </p:sp>
      <p:sp>
        <p:nvSpPr>
          <p:cNvPr id="98335" name="Line 51"/>
          <p:cNvSpPr>
            <a:spLocks noChangeShapeType="1"/>
          </p:cNvSpPr>
          <p:nvPr/>
        </p:nvSpPr>
        <p:spPr bwMode="auto">
          <a:xfrm>
            <a:off x="2714625" y="3397250"/>
            <a:ext cx="776288"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8336" name="Line 52"/>
          <p:cNvSpPr>
            <a:spLocks noChangeShapeType="1"/>
          </p:cNvSpPr>
          <p:nvPr/>
        </p:nvSpPr>
        <p:spPr bwMode="auto">
          <a:xfrm>
            <a:off x="2714625" y="4235450"/>
            <a:ext cx="776288"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8337" name="Line 53"/>
          <p:cNvSpPr>
            <a:spLocks noChangeShapeType="1"/>
          </p:cNvSpPr>
          <p:nvPr/>
        </p:nvSpPr>
        <p:spPr bwMode="auto">
          <a:xfrm>
            <a:off x="1758950" y="4235450"/>
            <a:ext cx="776288"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8338" name="Line 54"/>
          <p:cNvSpPr>
            <a:spLocks noChangeShapeType="1"/>
          </p:cNvSpPr>
          <p:nvPr/>
        </p:nvSpPr>
        <p:spPr bwMode="auto">
          <a:xfrm>
            <a:off x="1720850" y="6097588"/>
            <a:ext cx="776288"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8339" name="Line 55"/>
          <p:cNvSpPr>
            <a:spLocks noChangeShapeType="1"/>
          </p:cNvSpPr>
          <p:nvPr/>
        </p:nvSpPr>
        <p:spPr bwMode="auto">
          <a:xfrm>
            <a:off x="2740025" y="6097588"/>
            <a:ext cx="750888"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8340" name="Line 56"/>
          <p:cNvSpPr>
            <a:spLocks noChangeShapeType="1"/>
          </p:cNvSpPr>
          <p:nvPr/>
        </p:nvSpPr>
        <p:spPr bwMode="auto">
          <a:xfrm>
            <a:off x="1758950" y="6097588"/>
            <a:ext cx="776288"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8341" name="Line 57"/>
          <p:cNvSpPr>
            <a:spLocks noChangeShapeType="1"/>
          </p:cNvSpPr>
          <p:nvPr/>
        </p:nvSpPr>
        <p:spPr bwMode="auto">
          <a:xfrm>
            <a:off x="2740025" y="6097588"/>
            <a:ext cx="750888"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8342" name="Line 58"/>
          <p:cNvSpPr>
            <a:spLocks noChangeShapeType="1"/>
          </p:cNvSpPr>
          <p:nvPr/>
        </p:nvSpPr>
        <p:spPr bwMode="auto">
          <a:xfrm>
            <a:off x="1755775" y="5126038"/>
            <a:ext cx="776288"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8343" name="Line 59"/>
          <p:cNvSpPr>
            <a:spLocks noChangeShapeType="1"/>
          </p:cNvSpPr>
          <p:nvPr/>
        </p:nvSpPr>
        <p:spPr bwMode="auto">
          <a:xfrm>
            <a:off x="2736850" y="5126038"/>
            <a:ext cx="750888"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8344" name="Rectangle 65"/>
          <p:cNvSpPr>
            <a:spLocks noChangeArrowheads="1"/>
          </p:cNvSpPr>
          <p:nvPr/>
        </p:nvSpPr>
        <p:spPr bwMode="auto">
          <a:xfrm>
            <a:off x="2774950" y="1301750"/>
            <a:ext cx="18256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algn="l"/>
            <a:endParaRPr lang="en-US" b="1">
              <a:latin typeface="Kruti Dev 010" charset="0"/>
            </a:endParaRPr>
          </a:p>
        </p:txBody>
      </p:sp>
      <p:sp>
        <p:nvSpPr>
          <p:cNvPr id="98345" name="Line 66"/>
          <p:cNvSpPr>
            <a:spLocks noChangeShapeType="1"/>
          </p:cNvSpPr>
          <p:nvPr/>
        </p:nvSpPr>
        <p:spPr bwMode="auto">
          <a:xfrm>
            <a:off x="1758950" y="3397250"/>
            <a:ext cx="776288"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8346" name="Rectangle 69"/>
          <p:cNvSpPr>
            <a:spLocks noChangeArrowheads="1"/>
          </p:cNvSpPr>
          <p:nvPr/>
        </p:nvSpPr>
        <p:spPr bwMode="auto">
          <a:xfrm>
            <a:off x="1798638" y="5738813"/>
            <a:ext cx="182562"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algn="l"/>
            <a:endParaRPr lang="en-US" sz="2200" b="1">
              <a:latin typeface="Kruti Dev 010" charset="0"/>
            </a:endParaRPr>
          </a:p>
        </p:txBody>
      </p:sp>
      <p:sp>
        <p:nvSpPr>
          <p:cNvPr id="98347" name="Rectangle 70"/>
          <p:cNvSpPr>
            <a:spLocks noChangeArrowheads="1"/>
          </p:cNvSpPr>
          <p:nvPr/>
        </p:nvSpPr>
        <p:spPr bwMode="auto">
          <a:xfrm>
            <a:off x="1789113" y="4768850"/>
            <a:ext cx="182562"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algn="l"/>
            <a:endParaRPr lang="en-US" sz="2400" b="1">
              <a:latin typeface="Kruti Dev 010" charset="0"/>
            </a:endParaRPr>
          </a:p>
        </p:txBody>
      </p:sp>
      <p:sp>
        <p:nvSpPr>
          <p:cNvPr id="98348" name="Rectangle 71"/>
          <p:cNvSpPr>
            <a:spLocks noChangeArrowheads="1"/>
          </p:cNvSpPr>
          <p:nvPr/>
        </p:nvSpPr>
        <p:spPr bwMode="auto">
          <a:xfrm>
            <a:off x="1827213" y="3036888"/>
            <a:ext cx="728662"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algn="l"/>
            <a:r>
              <a:rPr lang="en-US" sz="2400" b="1">
                <a:latin typeface="Kruti Dev 010" charset="0"/>
              </a:rPr>
              <a:t>Hktu</a:t>
            </a:r>
          </a:p>
        </p:txBody>
      </p:sp>
      <p:sp>
        <p:nvSpPr>
          <p:cNvPr id="1189965" name="Rectangle 77"/>
          <p:cNvSpPr>
            <a:spLocks noChangeArrowheads="1"/>
          </p:cNvSpPr>
          <p:nvPr/>
        </p:nvSpPr>
        <p:spPr bwMode="auto">
          <a:xfrm>
            <a:off x="2640013" y="3652838"/>
            <a:ext cx="1233487" cy="582612"/>
          </a:xfrm>
          <a:prstGeom prst="rect">
            <a:avLst/>
          </a:prstGeom>
          <a:noFill/>
          <a:ln w="12700">
            <a:noFill/>
            <a:miter lim="800000"/>
            <a:headEnd/>
            <a:tailEnd/>
          </a:ln>
          <a:effectLst>
            <a:outerShdw blurRad="63500" dist="17961" dir="2700000" algn="ctr" rotWithShape="0">
              <a:schemeClr val="tx1">
                <a:alpha val="74998"/>
              </a:schemeClr>
            </a:outerShdw>
          </a:effectLst>
        </p:spPr>
        <p:txBody>
          <a:bodyPr wrap="none" lIns="90487" tIns="44450" rIns="90487" bIns="44450">
            <a:spAutoFit/>
          </a:bodyPr>
          <a:lstStyle/>
          <a:p>
            <a:pPr algn="l">
              <a:defRPr/>
            </a:pPr>
            <a:r>
              <a:rPr lang="en-US" sz="1600" b="1" dirty="0">
                <a:solidFill>
                  <a:schemeClr val="hlink"/>
                </a:solidFill>
                <a:latin typeface="Kruti Dev 010" pitchFamily="2" charset="0"/>
                <a:ea typeface="+mn-ea"/>
                <a:cs typeface="+mn-cs"/>
              </a:rPr>
              <a:t>lkWykseu us </a:t>
            </a:r>
          </a:p>
          <a:p>
            <a:pPr algn="l">
              <a:defRPr/>
            </a:pPr>
            <a:r>
              <a:rPr lang="en-US" sz="1600" b="1" dirty="0">
                <a:solidFill>
                  <a:schemeClr val="hlink"/>
                </a:solidFill>
                <a:latin typeface="Kruti Dev 010" pitchFamily="2" charset="0"/>
                <a:ea typeface="+mn-ea"/>
                <a:cs typeface="+mn-cs"/>
              </a:rPr>
              <a:t>cqf) ij fy[kk</a:t>
            </a:r>
          </a:p>
        </p:txBody>
      </p:sp>
      <p:sp>
        <p:nvSpPr>
          <p:cNvPr id="1189966" name="Rectangle 78"/>
          <p:cNvSpPr>
            <a:spLocks noChangeArrowheads="1"/>
          </p:cNvSpPr>
          <p:nvPr/>
        </p:nvSpPr>
        <p:spPr bwMode="auto">
          <a:xfrm>
            <a:off x="1751013" y="3854450"/>
            <a:ext cx="1158875" cy="458788"/>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algn="l">
              <a:defRPr/>
            </a:pPr>
            <a:r>
              <a:rPr lang="en-US" sz="2400" b="1" dirty="0">
                <a:solidFill>
                  <a:schemeClr val="hlink"/>
                </a:solidFill>
                <a:latin typeface="Kruti Dev 010" pitchFamily="2" charset="0"/>
                <a:ea typeface="+mn-ea"/>
                <a:cs typeface="+mn-cs"/>
              </a:rPr>
              <a:t>uhfropu</a:t>
            </a:r>
          </a:p>
        </p:txBody>
      </p:sp>
      <p:grpSp>
        <p:nvGrpSpPr>
          <p:cNvPr id="98351" name="Group 79"/>
          <p:cNvGrpSpPr>
            <a:grpSpLocks/>
          </p:cNvGrpSpPr>
          <p:nvPr/>
        </p:nvGrpSpPr>
        <p:grpSpPr bwMode="auto">
          <a:xfrm>
            <a:off x="2649538" y="4721225"/>
            <a:ext cx="227012" cy="452438"/>
            <a:chOff x="1892" y="2617"/>
            <a:chExt cx="143" cy="285"/>
          </a:xfrm>
        </p:grpSpPr>
        <p:sp>
          <p:nvSpPr>
            <p:cNvPr id="98385" name="Rectangle 80"/>
            <p:cNvSpPr>
              <a:spLocks noChangeArrowheads="1"/>
            </p:cNvSpPr>
            <p:nvPr/>
          </p:nvSpPr>
          <p:spPr bwMode="auto">
            <a:xfrm>
              <a:off x="1920" y="2710"/>
              <a:ext cx="11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algn="l"/>
              <a:endParaRPr lang="en-US" sz="1400" b="1">
                <a:latin typeface="Kruti Dev 010" charset="0"/>
              </a:endParaRPr>
            </a:p>
          </p:txBody>
        </p:sp>
        <p:sp>
          <p:nvSpPr>
            <p:cNvPr id="98386" name="Rectangle 81"/>
            <p:cNvSpPr>
              <a:spLocks noChangeArrowheads="1"/>
            </p:cNvSpPr>
            <p:nvPr/>
          </p:nvSpPr>
          <p:spPr bwMode="auto">
            <a:xfrm>
              <a:off x="1892" y="2617"/>
              <a:ext cx="11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algn="l"/>
              <a:endParaRPr lang="en-US" sz="1400" b="1">
                <a:latin typeface="Kruti Dev 010" charset="0"/>
              </a:endParaRPr>
            </a:p>
          </p:txBody>
        </p:sp>
      </p:grpSp>
      <p:grpSp>
        <p:nvGrpSpPr>
          <p:cNvPr id="98352" name="Group 82"/>
          <p:cNvGrpSpPr>
            <a:grpSpLocks/>
          </p:cNvGrpSpPr>
          <p:nvPr/>
        </p:nvGrpSpPr>
        <p:grpSpPr bwMode="auto">
          <a:xfrm>
            <a:off x="2670175" y="5673725"/>
            <a:ext cx="263525" cy="441325"/>
            <a:chOff x="1845" y="3227"/>
            <a:chExt cx="166" cy="278"/>
          </a:xfrm>
        </p:grpSpPr>
        <p:sp>
          <p:nvSpPr>
            <p:cNvPr id="98383" name="Rectangle 83"/>
            <p:cNvSpPr>
              <a:spLocks noChangeArrowheads="1"/>
            </p:cNvSpPr>
            <p:nvPr/>
          </p:nvSpPr>
          <p:spPr bwMode="auto">
            <a:xfrm>
              <a:off x="1896" y="3227"/>
              <a:ext cx="11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algn="l"/>
              <a:endParaRPr lang="en-US" sz="1400" b="1">
                <a:latin typeface="Kruti Dev 010" charset="0"/>
              </a:endParaRPr>
            </a:p>
          </p:txBody>
        </p:sp>
        <p:sp>
          <p:nvSpPr>
            <p:cNvPr id="98384" name="Rectangle 84"/>
            <p:cNvSpPr>
              <a:spLocks noChangeArrowheads="1"/>
            </p:cNvSpPr>
            <p:nvPr/>
          </p:nvSpPr>
          <p:spPr bwMode="auto">
            <a:xfrm>
              <a:off x="1845" y="3313"/>
              <a:ext cx="11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algn="l"/>
              <a:endParaRPr lang="en-US" sz="1400" b="1">
                <a:latin typeface="Kruti Dev 010" charset="0"/>
              </a:endParaRPr>
            </a:p>
          </p:txBody>
        </p:sp>
      </p:grpSp>
      <p:sp>
        <p:nvSpPr>
          <p:cNvPr id="98353" name="Rectangle 88"/>
          <p:cNvSpPr>
            <a:spLocks noChangeArrowheads="1"/>
          </p:cNvSpPr>
          <p:nvPr/>
        </p:nvSpPr>
        <p:spPr bwMode="auto">
          <a:xfrm>
            <a:off x="1543050" y="3049588"/>
            <a:ext cx="339725"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algn="l"/>
            <a:r>
              <a:rPr lang="en-US" sz="2400" b="1">
                <a:latin typeface="Kruti Dev 010" charset="0"/>
              </a:rPr>
              <a:t>‰</a:t>
            </a:r>
          </a:p>
        </p:txBody>
      </p:sp>
      <p:sp>
        <p:nvSpPr>
          <p:cNvPr id="98354" name="Rectangle 89"/>
          <p:cNvSpPr>
            <a:spLocks noChangeArrowheads="1"/>
          </p:cNvSpPr>
          <p:nvPr/>
        </p:nvSpPr>
        <p:spPr bwMode="auto">
          <a:xfrm>
            <a:off x="1538288" y="3873500"/>
            <a:ext cx="339725"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algn="l"/>
            <a:r>
              <a:rPr lang="en-US" sz="2400" b="1">
                <a:latin typeface="Kruti Dev 010" charset="0"/>
              </a:rPr>
              <a:t>‰</a:t>
            </a:r>
          </a:p>
        </p:txBody>
      </p:sp>
      <p:sp>
        <p:nvSpPr>
          <p:cNvPr id="98355" name="Rectangle 90"/>
          <p:cNvSpPr>
            <a:spLocks noChangeArrowheads="1"/>
          </p:cNvSpPr>
          <p:nvPr/>
        </p:nvSpPr>
        <p:spPr bwMode="auto">
          <a:xfrm>
            <a:off x="1541463" y="4752975"/>
            <a:ext cx="339725"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algn="l"/>
            <a:r>
              <a:rPr lang="en-US" sz="2400" b="1">
                <a:latin typeface="Kruti Dev 010" charset="0"/>
              </a:rPr>
              <a:t>‰</a:t>
            </a:r>
          </a:p>
        </p:txBody>
      </p:sp>
      <p:sp>
        <p:nvSpPr>
          <p:cNvPr id="98356" name="Rectangle 91"/>
          <p:cNvSpPr>
            <a:spLocks noChangeArrowheads="1"/>
          </p:cNvSpPr>
          <p:nvPr/>
        </p:nvSpPr>
        <p:spPr bwMode="auto">
          <a:xfrm>
            <a:off x="1541463" y="5732463"/>
            <a:ext cx="339725"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algn="l"/>
            <a:r>
              <a:rPr lang="en-US" sz="2400" b="1">
                <a:latin typeface="Kruti Dev 010" charset="0"/>
              </a:rPr>
              <a:t>‰</a:t>
            </a:r>
          </a:p>
        </p:txBody>
      </p:sp>
      <p:sp>
        <p:nvSpPr>
          <p:cNvPr id="98357" name="Rectangle 92"/>
          <p:cNvSpPr>
            <a:spLocks noChangeArrowheads="1"/>
          </p:cNvSpPr>
          <p:nvPr/>
        </p:nvSpPr>
        <p:spPr bwMode="auto">
          <a:xfrm>
            <a:off x="1576388" y="1063625"/>
            <a:ext cx="2551112" cy="5322888"/>
          </a:xfrm>
          <a:prstGeom prst="rect">
            <a:avLst/>
          </a:prstGeom>
          <a:noFill/>
          <a:ln w="762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Kruti Dev 010" charset="0"/>
            </a:endParaRPr>
          </a:p>
        </p:txBody>
      </p:sp>
      <p:sp>
        <p:nvSpPr>
          <p:cNvPr id="98358" name="AutoShape 93"/>
          <p:cNvSpPr>
            <a:spLocks noChangeArrowheads="1"/>
          </p:cNvSpPr>
          <p:nvPr/>
        </p:nvSpPr>
        <p:spPr bwMode="auto">
          <a:xfrm rot="-5280000">
            <a:off x="289719" y="1269206"/>
            <a:ext cx="611188" cy="288925"/>
          </a:xfrm>
          <a:prstGeom prst="triangle">
            <a:avLst>
              <a:gd name="adj" fmla="val 49995"/>
            </a:avLst>
          </a:prstGeom>
          <a:solidFill>
            <a:schemeClr val="tx1"/>
          </a:solidFill>
          <a:ln w="12700">
            <a:solidFill>
              <a:schemeClr val="tx1"/>
            </a:solidFill>
            <a:miter lim="800000"/>
            <a:headEnd/>
            <a:tailEnd/>
          </a:ln>
        </p:spPr>
        <p:txBody>
          <a:bodyPr wrap="none" anchor="ctr"/>
          <a:lstStyle/>
          <a:p>
            <a:endParaRPr lang="en-US">
              <a:latin typeface="Kruti Dev 010" charset="0"/>
            </a:endParaRPr>
          </a:p>
        </p:txBody>
      </p:sp>
      <p:sp>
        <p:nvSpPr>
          <p:cNvPr id="98359" name="Rectangle 94" descr="Small grid"/>
          <p:cNvSpPr>
            <a:spLocks noChangeArrowheads="1"/>
          </p:cNvSpPr>
          <p:nvPr/>
        </p:nvSpPr>
        <p:spPr bwMode="auto">
          <a:xfrm>
            <a:off x="715963" y="1285875"/>
            <a:ext cx="1077912" cy="261938"/>
          </a:xfrm>
          <a:prstGeom prst="rect">
            <a:avLst/>
          </a:prstGeom>
          <a:pattFill prst="smGrid">
            <a:fgClr>
              <a:schemeClr val="tx1"/>
            </a:fgClr>
            <a:bgClr>
              <a:schemeClr val="bg1"/>
            </a:bgClr>
          </a:pattFill>
          <a:ln w="50800">
            <a:solidFill>
              <a:schemeClr val="tx1"/>
            </a:solidFill>
            <a:miter lim="800000"/>
            <a:headEnd/>
            <a:tailEnd/>
          </a:ln>
        </p:spPr>
        <p:txBody>
          <a:bodyPr wrap="none" anchor="ctr"/>
          <a:lstStyle/>
          <a:p>
            <a:endParaRPr lang="en-US">
              <a:latin typeface="Kruti Dev 010" charset="0"/>
            </a:endParaRPr>
          </a:p>
        </p:txBody>
      </p:sp>
      <p:sp>
        <p:nvSpPr>
          <p:cNvPr id="98360" name="Text Box 95"/>
          <p:cNvSpPr txBox="1">
            <a:spLocks noChangeArrowheads="1"/>
          </p:cNvSpPr>
          <p:nvPr/>
        </p:nvSpPr>
        <p:spPr bwMode="auto">
          <a:xfrm rot="-5400000">
            <a:off x="1567656" y="3396457"/>
            <a:ext cx="44815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3200" b="1">
                <a:latin typeface="Kruti Dev 010" charset="0"/>
              </a:rPr>
              <a:t>dfork ¼‡½</a:t>
            </a:r>
            <a:endParaRPr lang="en-US" sz="3200">
              <a:latin typeface="Kruti Dev 010" charset="0"/>
            </a:endParaRPr>
          </a:p>
        </p:txBody>
      </p:sp>
      <p:sp>
        <p:nvSpPr>
          <p:cNvPr id="1189991" name="Line 103"/>
          <p:cNvSpPr>
            <a:spLocks noChangeShapeType="1"/>
          </p:cNvSpPr>
          <p:nvPr/>
        </p:nvSpPr>
        <p:spPr bwMode="auto">
          <a:xfrm>
            <a:off x="3810000" y="4005263"/>
            <a:ext cx="1266825" cy="736600"/>
          </a:xfrm>
          <a:prstGeom prst="line">
            <a:avLst/>
          </a:prstGeom>
          <a:noFill/>
          <a:ln w="76200">
            <a:solidFill>
              <a:schemeClr val="hlink"/>
            </a:solidFill>
            <a:prstDash val="sysDot"/>
            <a:round/>
            <a:headEnd/>
            <a:tailEnd/>
          </a:ln>
          <a:effectLst>
            <a:outerShdw blurRad="63500" dist="53882"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1189985" name="AutoShape 97"/>
          <p:cNvSpPr>
            <a:spLocks noChangeArrowheads="1"/>
          </p:cNvSpPr>
          <p:nvPr/>
        </p:nvSpPr>
        <p:spPr bwMode="auto">
          <a:xfrm>
            <a:off x="5083175" y="4114800"/>
            <a:ext cx="4406900" cy="931863"/>
          </a:xfrm>
          <a:prstGeom prst="roundRect">
            <a:avLst>
              <a:gd name="adj" fmla="val 16667"/>
            </a:avLst>
          </a:prstGeom>
          <a:noFill/>
          <a:ln w="76200">
            <a:solidFill>
              <a:schemeClr val="hlink"/>
            </a:solidFill>
            <a:round/>
            <a:headEnd/>
            <a:tailEnd/>
          </a:ln>
          <a:effectLst>
            <a:outerShdw blurRad="63500" dist="63500" dir="2212194"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1189990" name="AutoShape 102"/>
          <p:cNvSpPr>
            <a:spLocks noChangeArrowheads="1"/>
          </p:cNvSpPr>
          <p:nvPr/>
        </p:nvSpPr>
        <p:spPr bwMode="auto">
          <a:xfrm>
            <a:off x="1436688" y="3646488"/>
            <a:ext cx="2351087" cy="736600"/>
          </a:xfrm>
          <a:prstGeom prst="roundRect">
            <a:avLst>
              <a:gd name="adj" fmla="val 16667"/>
            </a:avLst>
          </a:prstGeom>
          <a:noFill/>
          <a:ln w="76200">
            <a:solidFill>
              <a:schemeClr val="hlink"/>
            </a:solidFill>
            <a:round/>
            <a:headEnd/>
            <a:tailEnd/>
          </a:ln>
          <a:effectLst>
            <a:outerShdw blurRad="63500" dist="63500" dir="2212194"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grpSp>
        <p:nvGrpSpPr>
          <p:cNvPr id="4" name="Group 85"/>
          <p:cNvGrpSpPr>
            <a:grpSpLocks/>
          </p:cNvGrpSpPr>
          <p:nvPr/>
        </p:nvGrpSpPr>
        <p:grpSpPr bwMode="auto">
          <a:xfrm>
            <a:off x="2611438" y="2897188"/>
            <a:ext cx="684212" cy="563562"/>
            <a:chOff x="1952" y="554"/>
            <a:chExt cx="431" cy="355"/>
          </a:xfrm>
        </p:grpSpPr>
        <p:sp>
          <p:nvSpPr>
            <p:cNvPr id="98381" name="Rectangle 86"/>
            <p:cNvSpPr>
              <a:spLocks noChangeArrowheads="1"/>
            </p:cNvSpPr>
            <p:nvPr/>
          </p:nvSpPr>
          <p:spPr bwMode="auto">
            <a:xfrm>
              <a:off x="1952" y="554"/>
              <a:ext cx="11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algn="l"/>
              <a:endParaRPr lang="en-US" sz="1800" b="1">
                <a:latin typeface="Kruti Dev 010" charset="0"/>
              </a:endParaRPr>
            </a:p>
          </p:txBody>
        </p:sp>
        <p:sp>
          <p:nvSpPr>
            <p:cNvPr id="98382" name="Rectangle 87"/>
            <p:cNvSpPr>
              <a:spLocks noChangeArrowheads="1"/>
            </p:cNvSpPr>
            <p:nvPr/>
          </p:nvSpPr>
          <p:spPr bwMode="auto">
            <a:xfrm>
              <a:off x="1960" y="678"/>
              <a:ext cx="42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algn="l"/>
              <a:r>
                <a:rPr lang="en-US" sz="1800" b="1">
                  <a:latin typeface="Kruti Dev 010" charset="0"/>
                </a:rPr>
                <a:t>iz</a:t>
              </a:r>
              <a:r>
                <a:rPr lang="ja-JP" altLang="en-US" sz="1800" b="1">
                  <a:latin typeface="Kruti Dev 010" charset="0"/>
                </a:rPr>
                <a:t>’</a:t>
              </a:r>
              <a:r>
                <a:rPr lang="en-US" altLang="ja-JP" sz="1800" b="1">
                  <a:latin typeface="Kruti Dev 010" charset="0"/>
                </a:rPr>
                <a:t>kalk</a:t>
              </a:r>
              <a:endParaRPr lang="en-US" sz="1800" b="1">
                <a:latin typeface="Kruti Dev 010" charset="0"/>
              </a:endParaRPr>
            </a:p>
          </p:txBody>
        </p:sp>
      </p:grpSp>
      <p:sp>
        <p:nvSpPr>
          <p:cNvPr id="98365" name="Rectangle 68"/>
          <p:cNvSpPr>
            <a:spLocks noChangeArrowheads="1"/>
          </p:cNvSpPr>
          <p:nvPr/>
        </p:nvSpPr>
        <p:spPr bwMode="auto">
          <a:xfrm>
            <a:off x="1912938" y="1544638"/>
            <a:ext cx="801687"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algn="l"/>
            <a:r>
              <a:rPr lang="en-US" sz="2400" b="1">
                <a:latin typeface="Kruti Dev 010" charset="0"/>
              </a:rPr>
              <a:t>v¸;wc</a:t>
            </a:r>
          </a:p>
        </p:txBody>
      </p:sp>
      <p:grpSp>
        <p:nvGrpSpPr>
          <p:cNvPr id="98366" name="Group 126"/>
          <p:cNvGrpSpPr>
            <a:grpSpLocks/>
          </p:cNvGrpSpPr>
          <p:nvPr/>
        </p:nvGrpSpPr>
        <p:grpSpPr bwMode="auto">
          <a:xfrm>
            <a:off x="1639888" y="1995488"/>
            <a:ext cx="1874837" cy="1179512"/>
            <a:chOff x="1033" y="1257"/>
            <a:chExt cx="1181" cy="743"/>
          </a:xfrm>
        </p:grpSpPr>
        <p:sp>
          <p:nvSpPr>
            <p:cNvPr id="98378" name="Rectangle 129"/>
            <p:cNvSpPr>
              <a:spLocks noChangeArrowheads="1"/>
            </p:cNvSpPr>
            <p:nvPr/>
          </p:nvSpPr>
          <p:spPr bwMode="auto">
            <a:xfrm>
              <a:off x="1033" y="1420"/>
              <a:ext cx="1181" cy="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ctr"/>
              <a:r>
                <a:rPr lang="en-US" altLang="ja-JP" sz="1800" b="1">
                  <a:latin typeface="Kruti Dev 010" charset="0"/>
                </a:rPr>
                <a:t>^^dkO;kRed**</a:t>
              </a:r>
            </a:p>
            <a:p>
              <a:pPr algn="ctr"/>
              <a:r>
                <a:rPr lang="en-US" sz="1800" b="1">
                  <a:latin typeface="Kruti Dev 010" charset="0"/>
                </a:rPr>
                <a:t>jpk x;k jktlh dky ds iwoZ</a:t>
              </a:r>
            </a:p>
          </p:txBody>
        </p:sp>
        <p:sp>
          <p:nvSpPr>
            <p:cNvPr id="98379" name="Rectangle 131"/>
            <p:cNvSpPr>
              <a:spLocks noChangeArrowheads="1"/>
            </p:cNvSpPr>
            <p:nvPr/>
          </p:nvSpPr>
          <p:spPr bwMode="auto">
            <a:xfrm>
              <a:off x="1090" y="1707"/>
              <a:ext cx="11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algn="ctr"/>
              <a:endParaRPr lang="en-US" b="1">
                <a:latin typeface="Kruti Dev 010" charset="0"/>
              </a:endParaRPr>
            </a:p>
          </p:txBody>
        </p:sp>
        <p:sp>
          <p:nvSpPr>
            <p:cNvPr id="98380" name="Rectangle 132"/>
            <p:cNvSpPr>
              <a:spLocks noChangeArrowheads="1"/>
            </p:cNvSpPr>
            <p:nvPr/>
          </p:nvSpPr>
          <p:spPr bwMode="auto">
            <a:xfrm>
              <a:off x="1251" y="1257"/>
              <a:ext cx="29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algn="l"/>
              <a:r>
                <a:rPr lang="en-US" sz="1800" b="1">
                  <a:latin typeface="Kruti Dev 010" charset="0"/>
                </a:rPr>
                <a:t>iw.kZ</a:t>
              </a:r>
            </a:p>
          </p:txBody>
        </p:sp>
      </p:grpSp>
      <p:grpSp>
        <p:nvGrpSpPr>
          <p:cNvPr id="6" name="Group 85"/>
          <p:cNvGrpSpPr>
            <a:grpSpLocks/>
          </p:cNvGrpSpPr>
          <p:nvPr/>
        </p:nvGrpSpPr>
        <p:grpSpPr bwMode="auto">
          <a:xfrm>
            <a:off x="2625725" y="1473200"/>
            <a:ext cx="614363" cy="501650"/>
            <a:chOff x="1950" y="554"/>
            <a:chExt cx="387" cy="316"/>
          </a:xfrm>
        </p:grpSpPr>
        <p:sp>
          <p:nvSpPr>
            <p:cNvPr id="98376" name="Rectangle 86"/>
            <p:cNvSpPr>
              <a:spLocks noChangeArrowheads="1"/>
            </p:cNvSpPr>
            <p:nvPr/>
          </p:nvSpPr>
          <p:spPr bwMode="auto">
            <a:xfrm>
              <a:off x="1952" y="554"/>
              <a:ext cx="11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algn="l"/>
              <a:endParaRPr lang="en-US" sz="1400" b="1">
                <a:latin typeface="Kruti Dev 010" charset="0"/>
              </a:endParaRPr>
            </a:p>
          </p:txBody>
        </p:sp>
        <p:sp>
          <p:nvSpPr>
            <p:cNvPr id="98377" name="Rectangle 87"/>
            <p:cNvSpPr>
              <a:spLocks noChangeArrowheads="1"/>
            </p:cNvSpPr>
            <p:nvPr/>
          </p:nvSpPr>
          <p:spPr bwMode="auto">
            <a:xfrm>
              <a:off x="1950" y="678"/>
              <a:ext cx="38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algn="l"/>
              <a:r>
                <a:rPr lang="en-US" sz="1400" b="1">
                  <a:latin typeface="Kruti Dev 010" charset="0"/>
                </a:rPr>
                <a:t>vczkge</a:t>
              </a:r>
            </a:p>
          </p:txBody>
        </p:sp>
      </p:grpSp>
      <p:sp>
        <p:nvSpPr>
          <p:cNvPr id="99" name="Text Box 119"/>
          <p:cNvSpPr txBox="1">
            <a:spLocks noChangeArrowheads="1"/>
          </p:cNvSpPr>
          <p:nvPr/>
        </p:nvSpPr>
        <p:spPr bwMode="auto">
          <a:xfrm>
            <a:off x="5251667" y="1723258"/>
            <a:ext cx="4111625" cy="769441"/>
          </a:xfrm>
          <a:prstGeom prst="rect">
            <a:avLst/>
          </a:prstGeom>
          <a:noFill/>
          <a:ln w="12700">
            <a:noFill/>
            <a:miter lim="800000"/>
            <a:headEnd/>
            <a:tailEnd/>
          </a:ln>
          <a:effectLst>
            <a:outerShdw blurRad="63500" dist="46662" dir="3284183" algn="ctr" rotWithShape="0">
              <a:schemeClr val="tx1">
                <a:alpha val="74998"/>
              </a:schemeClr>
            </a:outerShdw>
          </a:effectLst>
        </p:spPr>
        <p:txBody>
          <a:bodyPr>
            <a:spAutoFit/>
          </a:bodyPr>
          <a:lstStyle/>
          <a:p>
            <a:pPr algn="ctr">
              <a:spcBef>
                <a:spcPct val="50000"/>
              </a:spcBef>
              <a:defRPr/>
            </a:pPr>
            <a:r>
              <a:rPr lang="en-US" altLang="ja-JP" sz="4400" b="1" i="1" dirty="0">
                <a:ln>
                  <a:solidFill>
                    <a:srgbClr val="FFFF00"/>
                  </a:solidFill>
                </a:ln>
                <a:solidFill>
                  <a:srgbClr val="FFF819"/>
                </a:solidFill>
                <a:latin typeface="Kruti Dev 010" pitchFamily="2" charset="0"/>
                <a:ea typeface="ＭＳ Ｐゴシック" pitchFamily="-84" charset="-128"/>
                <a:cs typeface="+mn-cs"/>
              </a:rPr>
              <a:t>^^dfork**</a:t>
            </a:r>
            <a:endParaRPr lang="en-US" sz="4400" b="1" i="1" dirty="0">
              <a:ln>
                <a:solidFill>
                  <a:srgbClr val="FFFF00"/>
                </a:solidFill>
              </a:ln>
              <a:solidFill>
                <a:srgbClr val="FFF819"/>
              </a:solidFill>
              <a:latin typeface="Kruti Dev 010" pitchFamily="2" charset="0"/>
              <a:ea typeface="ＭＳ Ｐゴシック" pitchFamily="-84" charset="-128"/>
              <a:cs typeface="+mn-cs"/>
            </a:endParaRPr>
          </a:p>
        </p:txBody>
      </p:sp>
      <p:sp>
        <p:nvSpPr>
          <p:cNvPr id="101" name="Rectangle 114"/>
          <p:cNvSpPr>
            <a:spLocks noChangeArrowheads="1"/>
          </p:cNvSpPr>
          <p:nvPr/>
        </p:nvSpPr>
        <p:spPr bwMode="auto">
          <a:xfrm>
            <a:off x="5662613" y="2310903"/>
            <a:ext cx="1112484" cy="643766"/>
          </a:xfrm>
          <a:prstGeom prst="rect">
            <a:avLst/>
          </a:prstGeom>
          <a:noFill/>
          <a:ln w="12700">
            <a:noFill/>
            <a:miter lim="800000"/>
            <a:headEnd/>
            <a:tailEnd/>
          </a:ln>
          <a:effectLst>
            <a:outerShdw blurRad="63500" dist="53882" dir="2700000" algn="ctr" rotWithShape="0">
              <a:schemeClr val="tx1">
                <a:alpha val="74998"/>
              </a:schemeClr>
            </a:outerShdw>
          </a:effectLst>
        </p:spPr>
        <p:txBody>
          <a:bodyPr wrap="none" lIns="90487" tIns="44450" rIns="90487" bIns="44450">
            <a:spAutoFit/>
          </a:bodyPr>
          <a:lstStyle/>
          <a:p>
            <a:pPr algn="ctr">
              <a:defRPr/>
            </a:pPr>
            <a:r>
              <a:rPr lang="en-US" sz="3600" b="1" dirty="0">
                <a:ln>
                  <a:solidFill>
                    <a:schemeClr val="bg1"/>
                  </a:solidFill>
                </a:ln>
                <a:solidFill>
                  <a:schemeClr val="bg1"/>
                </a:solidFill>
                <a:latin typeface="Kruti Dev 010" pitchFamily="2" charset="0"/>
                <a:ea typeface="+mn-ea"/>
                <a:cs typeface="+mn-cs"/>
              </a:rPr>
              <a:t>v¸;wc</a:t>
            </a:r>
          </a:p>
        </p:txBody>
      </p:sp>
      <p:sp>
        <p:nvSpPr>
          <p:cNvPr id="102" name="Rectangle 25"/>
          <p:cNvSpPr>
            <a:spLocks noChangeArrowheads="1"/>
          </p:cNvSpPr>
          <p:nvPr/>
        </p:nvSpPr>
        <p:spPr bwMode="auto">
          <a:xfrm>
            <a:off x="7962900" y="2284413"/>
            <a:ext cx="663575" cy="338137"/>
          </a:xfrm>
          <a:prstGeom prst="rect">
            <a:avLst/>
          </a:prstGeom>
          <a:noFill/>
          <a:ln w="12700">
            <a:noFill/>
            <a:miter lim="800000"/>
            <a:headEnd/>
            <a:tailEnd/>
          </a:ln>
          <a:effectLst>
            <a:outerShdw blurRad="63500" dist="53882" dir="2700000" algn="ctr" rotWithShape="0">
              <a:schemeClr val="tx1">
                <a:alpha val="74998"/>
              </a:schemeClr>
            </a:outerShdw>
          </a:effectLst>
        </p:spPr>
        <p:txBody>
          <a:bodyPr wrap="none">
            <a:spAutoFit/>
          </a:bodyPr>
          <a:lstStyle/>
          <a:p>
            <a:pPr>
              <a:defRPr/>
            </a:pPr>
            <a:r>
              <a:rPr lang="en-US" sz="1600" b="1" dirty="0">
                <a:solidFill>
                  <a:schemeClr val="bg1"/>
                </a:solidFill>
                <a:latin typeface="Kruti Dev 010" pitchFamily="2" charset="0"/>
                <a:ea typeface="+mn-ea"/>
                <a:cs typeface="+mn-cs"/>
              </a:rPr>
              <a:t>yxHkx</a:t>
            </a:r>
          </a:p>
        </p:txBody>
      </p:sp>
      <p:sp>
        <p:nvSpPr>
          <p:cNvPr id="103" name="Rectangle 30"/>
          <p:cNvSpPr>
            <a:spLocks noChangeArrowheads="1"/>
          </p:cNvSpPr>
          <p:nvPr/>
        </p:nvSpPr>
        <p:spPr bwMode="auto">
          <a:xfrm>
            <a:off x="6991350" y="2065385"/>
            <a:ext cx="2228850" cy="954620"/>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80000"/>
              </a:lnSpc>
              <a:defRPr/>
            </a:pPr>
            <a:endParaRPr lang="en-US" sz="3200" b="1" dirty="0">
              <a:ln>
                <a:solidFill>
                  <a:schemeClr val="bg1"/>
                </a:solidFill>
              </a:ln>
              <a:solidFill>
                <a:schemeClr val="bg1"/>
              </a:solidFill>
              <a:latin typeface="Kruti Dev 010" pitchFamily="2" charset="0"/>
              <a:ea typeface="+mn-ea"/>
              <a:cs typeface="+mn-cs"/>
            </a:endParaRPr>
          </a:p>
          <a:p>
            <a:pPr algn="ctr">
              <a:lnSpc>
                <a:spcPct val="80000"/>
              </a:lnSpc>
              <a:defRPr/>
            </a:pPr>
            <a:r>
              <a:rPr lang="en-US" sz="3600" b="1" dirty="0">
                <a:ln>
                  <a:solidFill>
                    <a:schemeClr val="bg1"/>
                  </a:solidFill>
                </a:ln>
                <a:solidFill>
                  <a:schemeClr val="bg1"/>
                </a:solidFill>
                <a:latin typeface="Kruti Dev 010" pitchFamily="2" charset="0"/>
                <a:ea typeface="+mn-ea"/>
                <a:cs typeface="+mn-cs"/>
              </a:rPr>
              <a:t>vczkge</a:t>
            </a:r>
          </a:p>
        </p:txBody>
      </p:sp>
      <p:sp>
        <p:nvSpPr>
          <p:cNvPr id="104" name="Rectangle 115"/>
          <p:cNvSpPr>
            <a:spLocks noChangeArrowheads="1"/>
          </p:cNvSpPr>
          <p:nvPr/>
        </p:nvSpPr>
        <p:spPr bwMode="auto">
          <a:xfrm>
            <a:off x="7526338" y="3439288"/>
            <a:ext cx="1160573" cy="532966"/>
          </a:xfrm>
          <a:prstGeom prst="rect">
            <a:avLst/>
          </a:prstGeom>
          <a:noFill/>
          <a:ln w="12700">
            <a:noFill/>
            <a:miter lim="800000"/>
            <a:headEnd/>
            <a:tailEnd/>
          </a:ln>
          <a:effectLst>
            <a:outerShdw blurRad="63500" dist="53882" dir="2700000" algn="ctr" rotWithShape="0">
              <a:schemeClr val="tx1">
                <a:alpha val="74998"/>
              </a:schemeClr>
            </a:outerShdw>
          </a:effectLst>
        </p:spPr>
        <p:txBody>
          <a:bodyPr wrap="none" lIns="90487" tIns="44450" rIns="90487" bIns="44450">
            <a:spAutoFit/>
          </a:bodyPr>
          <a:lstStyle/>
          <a:p>
            <a:pPr algn="ctr">
              <a:lnSpc>
                <a:spcPct val="80000"/>
              </a:lnSpc>
              <a:spcBef>
                <a:spcPct val="50000"/>
              </a:spcBef>
              <a:defRPr/>
            </a:pPr>
            <a:r>
              <a:rPr lang="en-US" sz="3600" b="1" dirty="0">
                <a:ln>
                  <a:solidFill>
                    <a:schemeClr val="bg1"/>
                  </a:solidFill>
                </a:ln>
                <a:solidFill>
                  <a:schemeClr val="bg1"/>
                </a:solidFill>
                <a:latin typeface="Kruti Dev 010" pitchFamily="2" charset="0"/>
                <a:ea typeface="+mn-ea"/>
                <a:cs typeface="+mn-cs"/>
              </a:rPr>
              <a:t>iz’kalk</a:t>
            </a:r>
          </a:p>
        </p:txBody>
      </p:sp>
      <p:sp>
        <p:nvSpPr>
          <p:cNvPr id="105" name="Text Box 116"/>
          <p:cNvSpPr txBox="1">
            <a:spLocks noChangeArrowheads="1"/>
          </p:cNvSpPr>
          <p:nvPr/>
        </p:nvSpPr>
        <p:spPr bwMode="auto">
          <a:xfrm>
            <a:off x="5397500" y="3371026"/>
            <a:ext cx="1835150" cy="707886"/>
          </a:xfrm>
          <a:prstGeom prst="rect">
            <a:avLst/>
          </a:prstGeom>
          <a:noFill/>
          <a:ln w="12700">
            <a:noFill/>
            <a:miter lim="800000"/>
            <a:headEnd/>
            <a:tailEnd/>
          </a:ln>
          <a:effectLst>
            <a:outerShdw blurRad="63500" dist="63500" dir="3187806" algn="ctr" rotWithShape="0">
              <a:schemeClr val="tx1">
                <a:alpha val="74998"/>
              </a:schemeClr>
            </a:outerShdw>
          </a:effectLst>
        </p:spPr>
        <p:txBody>
          <a:bodyPr>
            <a:spAutoFit/>
          </a:bodyPr>
          <a:lstStyle/>
          <a:p>
            <a:pPr algn="ctr">
              <a:spcBef>
                <a:spcPct val="50000"/>
              </a:spcBef>
              <a:defRPr/>
            </a:pPr>
            <a:r>
              <a:rPr lang="en-US" sz="4000" b="1" dirty="0">
                <a:ln>
                  <a:solidFill>
                    <a:schemeClr val="bg1"/>
                  </a:solidFill>
                </a:ln>
                <a:solidFill>
                  <a:schemeClr val="bg1"/>
                </a:solidFill>
                <a:latin typeface="Kruti Dev 010" pitchFamily="2" charset="0"/>
                <a:ea typeface="+mn-ea"/>
                <a:cs typeface="+mn-cs"/>
              </a:rPr>
              <a:t>Hktu	</a:t>
            </a:r>
          </a:p>
        </p:txBody>
      </p:sp>
      <p:sp>
        <p:nvSpPr>
          <p:cNvPr id="84" name="Rectangle 291"/>
          <p:cNvSpPr>
            <a:spLocks noChangeArrowheads="1"/>
          </p:cNvSpPr>
          <p:nvPr/>
        </p:nvSpPr>
        <p:spPr bwMode="auto">
          <a:xfrm>
            <a:off x="6430963" y="221582"/>
            <a:ext cx="3282950" cy="1695721"/>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3200" b="1" i="1" dirty="0">
                <a:ln>
                  <a:solidFill>
                    <a:schemeClr val="bg1"/>
                  </a:solidFill>
                </a:ln>
                <a:solidFill>
                  <a:schemeClr val="bg1"/>
                </a:solidFill>
                <a:latin typeface="Kruti Dev 010" pitchFamily="2" charset="0"/>
              </a:rPr>
              <a:t>iqjkus fu;e dh iqLrdsa fu;ksftr djuk</a:t>
            </a:r>
            <a:endParaRPr lang="en-US" sz="3200" b="1" u="sng" dirty="0">
              <a:ln>
                <a:solidFill>
                  <a:schemeClr val="bg1"/>
                </a:solidFill>
              </a:ln>
              <a:solidFill>
                <a:schemeClr val="bg1"/>
              </a:solidFill>
              <a:latin typeface="Kruti Dev 010" pitchFamily="2" charset="0"/>
            </a:endParaRPr>
          </a:p>
        </p:txBody>
      </p:sp>
      <p:pic>
        <p:nvPicPr>
          <p:cNvPr id="98375" name="Picture 53"/>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446588" y="204788"/>
            <a:ext cx="2095500" cy="1358900"/>
          </a:xfrm>
          <a:prstGeom prst="rect">
            <a:avLst/>
          </a:prstGeom>
          <a:noFill/>
          <a:ln w="76200">
            <a:solidFill>
              <a:srgbClr val="0000FF"/>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9990"/>
                                        </p:tgtEl>
                                        <p:attrNameLst>
                                          <p:attrName>style.visibility</p:attrName>
                                        </p:attrNameLst>
                                      </p:cBhvr>
                                      <p:to>
                                        <p:strVal val="visible"/>
                                      </p:to>
                                    </p:set>
                                    <p:animEffect transition="in" filter="wipe(left)">
                                      <p:cBhvr>
                                        <p:cTn id="7" dur="500"/>
                                        <p:tgtEl>
                                          <p:spTgt spid="1189990"/>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1189991"/>
                                        </p:tgtEl>
                                        <p:attrNameLst>
                                          <p:attrName>style.visibility</p:attrName>
                                        </p:attrNameLst>
                                      </p:cBhvr>
                                      <p:to>
                                        <p:strVal val="visible"/>
                                      </p:to>
                                    </p:set>
                                    <p:animEffect transition="in" filter="wipe(left)">
                                      <p:cBhvr>
                                        <p:cTn id="11" dur="500"/>
                                        <p:tgtEl>
                                          <p:spTgt spid="1189991"/>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89985"/>
                                        </p:tgtEl>
                                        <p:attrNameLst>
                                          <p:attrName>style.visibility</p:attrName>
                                        </p:attrNameLst>
                                      </p:cBhvr>
                                      <p:to>
                                        <p:strVal val="visible"/>
                                      </p:to>
                                    </p:set>
                                    <p:animEffect transition="in" filter="wipe(left)">
                                      <p:cBhvr>
                                        <p:cTn id="15" dur="500"/>
                                        <p:tgtEl>
                                          <p:spTgt spid="1189985"/>
                                        </p:tgtEl>
                                      </p:cBhvr>
                                    </p:animEffect>
                                  </p:childTnLst>
                                </p:cTn>
                              </p:par>
                            </p:childTnLst>
                          </p:cTn>
                        </p:par>
                        <p:par>
                          <p:cTn id="16" fill="hold" nodeType="afterGroup">
                            <p:stCondLst>
                              <p:cond delay="1500"/>
                            </p:stCondLst>
                            <p:childTnLst>
                              <p:par>
                                <p:cTn id="17" presetID="10"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childTnLst>
                                </p:cTn>
                              </p:par>
                            </p:childTnLst>
                          </p:cTn>
                        </p:par>
                        <p:par>
                          <p:cTn id="20" fill="hold" nodeType="afterGroup">
                            <p:stCondLst>
                              <p:cond delay="2500"/>
                            </p:stCondLst>
                            <p:childTnLst>
                              <p:par>
                                <p:cTn id="21" presetID="10" presetClass="entr" presetSubtype="0"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9985" grpId="0" animBg="1"/>
      <p:bldP spid="1189990"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Text Box 2"/>
          <p:cNvSpPr txBox="1">
            <a:spLocks noChangeArrowheads="1"/>
          </p:cNvSpPr>
          <p:nvPr/>
        </p:nvSpPr>
        <p:spPr bwMode="auto">
          <a:xfrm>
            <a:off x="9612313" y="7350125"/>
            <a:ext cx="282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2000">
                <a:latin typeface="Kruti Dev 010" charset="0"/>
              </a:rPr>
              <a:t> </a:t>
            </a:r>
          </a:p>
        </p:txBody>
      </p:sp>
      <p:pic>
        <p:nvPicPr>
          <p:cNvPr id="100354"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937125" y="450850"/>
            <a:ext cx="4721225" cy="676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355" name="Rectangle 4"/>
          <p:cNvSpPr>
            <a:spLocks noChangeArrowheads="1"/>
          </p:cNvSpPr>
          <p:nvPr/>
        </p:nvSpPr>
        <p:spPr bwMode="auto">
          <a:xfrm>
            <a:off x="5043488" y="441325"/>
            <a:ext cx="4692650" cy="6834188"/>
          </a:xfrm>
          <a:prstGeom prst="rect">
            <a:avLst/>
          </a:prstGeom>
          <a:solidFill>
            <a:schemeClr val="tx1">
              <a:alpha val="50195"/>
            </a:schemeClr>
          </a:solidFill>
          <a:ln w="12700">
            <a:solidFill>
              <a:schemeClr val="tx1"/>
            </a:solidFill>
            <a:miter lim="800000"/>
            <a:headEnd/>
            <a:tailEnd/>
          </a:ln>
        </p:spPr>
        <p:txBody>
          <a:bodyPr wrap="none" anchor="ctr"/>
          <a:lstStyle/>
          <a:p>
            <a:endParaRPr lang="en-US">
              <a:latin typeface="Kruti Dev 010" charset="0"/>
            </a:endParaRPr>
          </a:p>
        </p:txBody>
      </p:sp>
      <p:sp>
        <p:nvSpPr>
          <p:cNvPr id="100356" name="Rectangle 5"/>
          <p:cNvSpPr>
            <a:spLocks noChangeArrowheads="1"/>
          </p:cNvSpPr>
          <p:nvPr/>
        </p:nvSpPr>
        <p:spPr bwMode="auto">
          <a:xfrm>
            <a:off x="4997450" y="398463"/>
            <a:ext cx="4694238" cy="6850062"/>
          </a:xfrm>
          <a:prstGeom prst="rect">
            <a:avLst/>
          </a:prstGeom>
          <a:noFill/>
          <a:ln w="133350">
            <a:solidFill>
              <a:srgbClr val="1822CD"/>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Kruti Dev 010" charset="0"/>
            </a:endParaRPr>
          </a:p>
        </p:txBody>
      </p:sp>
      <p:sp>
        <p:nvSpPr>
          <p:cNvPr id="1189894" name="Line 6"/>
          <p:cNvSpPr>
            <a:spLocks noChangeShapeType="1"/>
          </p:cNvSpPr>
          <p:nvPr/>
        </p:nvSpPr>
        <p:spPr bwMode="auto">
          <a:xfrm>
            <a:off x="5500688" y="2935288"/>
            <a:ext cx="1241425"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1189895" name="Line 7"/>
          <p:cNvSpPr>
            <a:spLocks noChangeShapeType="1"/>
          </p:cNvSpPr>
          <p:nvPr/>
        </p:nvSpPr>
        <p:spPr bwMode="auto">
          <a:xfrm>
            <a:off x="7129463" y="2933700"/>
            <a:ext cx="2112962"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1189896" name="Line 8"/>
          <p:cNvSpPr>
            <a:spLocks noChangeShapeType="1"/>
          </p:cNvSpPr>
          <p:nvPr/>
        </p:nvSpPr>
        <p:spPr bwMode="auto">
          <a:xfrm>
            <a:off x="5519738" y="3940175"/>
            <a:ext cx="1241425"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1189897" name="Line 9"/>
          <p:cNvSpPr>
            <a:spLocks noChangeShapeType="1"/>
          </p:cNvSpPr>
          <p:nvPr/>
        </p:nvSpPr>
        <p:spPr bwMode="auto">
          <a:xfrm>
            <a:off x="7148513" y="3940175"/>
            <a:ext cx="2112962"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1189898" name="Line 10"/>
          <p:cNvSpPr>
            <a:spLocks noChangeShapeType="1"/>
          </p:cNvSpPr>
          <p:nvPr/>
        </p:nvSpPr>
        <p:spPr bwMode="auto">
          <a:xfrm>
            <a:off x="5508625" y="4976813"/>
            <a:ext cx="1241425"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1189899" name="Line 11"/>
          <p:cNvSpPr>
            <a:spLocks noChangeShapeType="1"/>
          </p:cNvSpPr>
          <p:nvPr/>
        </p:nvSpPr>
        <p:spPr bwMode="auto">
          <a:xfrm>
            <a:off x="7137400" y="4976813"/>
            <a:ext cx="2112963"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1189900" name="Line 12"/>
          <p:cNvSpPr>
            <a:spLocks noChangeShapeType="1"/>
          </p:cNvSpPr>
          <p:nvPr/>
        </p:nvSpPr>
        <p:spPr bwMode="auto">
          <a:xfrm>
            <a:off x="5503863" y="5986463"/>
            <a:ext cx="1241425"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1189901" name="Line 13"/>
          <p:cNvSpPr>
            <a:spLocks noChangeShapeType="1"/>
          </p:cNvSpPr>
          <p:nvPr/>
        </p:nvSpPr>
        <p:spPr bwMode="auto">
          <a:xfrm>
            <a:off x="7132638" y="5986463"/>
            <a:ext cx="2112962"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1189902" name="Line 14"/>
          <p:cNvSpPr>
            <a:spLocks noChangeShapeType="1"/>
          </p:cNvSpPr>
          <p:nvPr/>
        </p:nvSpPr>
        <p:spPr bwMode="auto">
          <a:xfrm>
            <a:off x="5508625" y="7004050"/>
            <a:ext cx="1241425"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1189903" name="Line 15"/>
          <p:cNvSpPr>
            <a:spLocks noChangeShapeType="1"/>
          </p:cNvSpPr>
          <p:nvPr/>
        </p:nvSpPr>
        <p:spPr bwMode="auto">
          <a:xfrm>
            <a:off x="7137400" y="6999288"/>
            <a:ext cx="2112963"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1189907" name="Rectangle 19"/>
          <p:cNvSpPr>
            <a:spLocks noChangeArrowheads="1"/>
          </p:cNvSpPr>
          <p:nvPr/>
        </p:nvSpPr>
        <p:spPr bwMode="auto">
          <a:xfrm>
            <a:off x="6992938" y="4364038"/>
            <a:ext cx="2397125" cy="681037"/>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80000"/>
              </a:lnSpc>
              <a:defRPr/>
            </a:pPr>
            <a:r>
              <a:rPr lang="en-US" sz="2400" b="1" dirty="0">
                <a:solidFill>
                  <a:schemeClr val="bg1"/>
                </a:solidFill>
                <a:latin typeface="Kruti Dev 010" pitchFamily="2" charset="0"/>
                <a:cs typeface="+mn-cs"/>
              </a:rPr>
              <a:t>lkWykseu ds Ckqf} Hkjs</a:t>
            </a:r>
          </a:p>
          <a:p>
            <a:pPr algn="ctr">
              <a:lnSpc>
                <a:spcPct val="80000"/>
              </a:lnSpc>
              <a:defRPr/>
            </a:pPr>
            <a:r>
              <a:rPr lang="en-US" sz="2400" b="1" dirty="0">
                <a:solidFill>
                  <a:schemeClr val="bg1"/>
                </a:solidFill>
                <a:latin typeface="Kruti Dev 010" pitchFamily="2" charset="0"/>
                <a:cs typeface="+mn-cs"/>
              </a:rPr>
              <a:t> opu</a:t>
            </a:r>
            <a:endParaRPr lang="en-US" sz="2400" b="1" dirty="0">
              <a:solidFill>
                <a:schemeClr val="bg1"/>
              </a:solidFill>
              <a:latin typeface="Kruti Dev 010" pitchFamily="2" charset="0"/>
              <a:ea typeface="+mn-ea"/>
              <a:cs typeface="+mn-cs"/>
            </a:endParaRPr>
          </a:p>
        </p:txBody>
      </p:sp>
      <p:sp>
        <p:nvSpPr>
          <p:cNvPr id="1189908" name="Text Box 20"/>
          <p:cNvSpPr txBox="1">
            <a:spLocks noChangeArrowheads="1"/>
          </p:cNvSpPr>
          <p:nvPr/>
        </p:nvSpPr>
        <p:spPr bwMode="auto">
          <a:xfrm>
            <a:off x="5461000" y="4529138"/>
            <a:ext cx="1376363" cy="523875"/>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defRPr/>
            </a:pPr>
            <a:r>
              <a:rPr lang="en-US" sz="2800" b="1" smtClean="0">
                <a:solidFill>
                  <a:schemeClr val="bg1"/>
                </a:solidFill>
                <a:latin typeface="Kruti Dev 010" charset="0"/>
              </a:rPr>
              <a:t>uhfropu</a:t>
            </a:r>
          </a:p>
        </p:txBody>
      </p:sp>
      <p:sp>
        <p:nvSpPr>
          <p:cNvPr id="1189916" name="Rectangle 28"/>
          <p:cNvSpPr>
            <a:spLocks noChangeArrowheads="1"/>
          </p:cNvSpPr>
          <p:nvPr/>
        </p:nvSpPr>
        <p:spPr bwMode="auto">
          <a:xfrm>
            <a:off x="6727825" y="641350"/>
            <a:ext cx="2706688" cy="625475"/>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3200" b="1" i="1" dirty="0">
                <a:solidFill>
                  <a:srgbClr val="66FFFF"/>
                </a:solidFill>
                <a:latin typeface="Kruti Dev 010" pitchFamily="2" charset="0"/>
              </a:rPr>
              <a:t> </a:t>
            </a:r>
            <a:endParaRPr lang="en-US" sz="1400" b="1" u="sng" dirty="0">
              <a:solidFill>
                <a:srgbClr val="66FFFF"/>
              </a:solidFill>
              <a:latin typeface="Kruti Dev 010" pitchFamily="2" charset="0"/>
            </a:endParaRPr>
          </a:p>
        </p:txBody>
      </p:sp>
      <p:sp>
        <p:nvSpPr>
          <p:cNvPr id="100370" name="Text Box 31"/>
          <p:cNvSpPr txBox="1">
            <a:spLocks noChangeArrowheads="1"/>
          </p:cNvSpPr>
          <p:nvPr/>
        </p:nvSpPr>
        <p:spPr bwMode="auto">
          <a:xfrm>
            <a:off x="9015413" y="7353300"/>
            <a:ext cx="29368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latin typeface="Kruti Dev 010" charset="0"/>
              </a:rPr>
              <a:t>47</a:t>
            </a:r>
          </a:p>
        </p:txBody>
      </p:sp>
      <p:sp>
        <p:nvSpPr>
          <p:cNvPr id="1189920" name="Rectangle 32"/>
          <p:cNvSpPr>
            <a:spLocks noChangeArrowheads="1"/>
          </p:cNvSpPr>
          <p:nvPr/>
        </p:nvSpPr>
        <p:spPr bwMode="auto">
          <a:xfrm>
            <a:off x="6472238" y="555625"/>
            <a:ext cx="3101975" cy="558800"/>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2800" b="1" i="1" dirty="0">
                <a:solidFill>
                  <a:schemeClr val="bg1"/>
                </a:solidFill>
                <a:latin typeface="Kruti Dev 010" pitchFamily="2" charset="0"/>
              </a:rPr>
              <a:t> </a:t>
            </a:r>
            <a:endParaRPr lang="en-US" b="1" u="sng" dirty="0">
              <a:solidFill>
                <a:schemeClr val="bg1"/>
              </a:solidFill>
              <a:latin typeface="Kruti Dev 010" pitchFamily="2" charset="0"/>
            </a:endParaRPr>
          </a:p>
        </p:txBody>
      </p:sp>
      <p:sp>
        <p:nvSpPr>
          <p:cNvPr id="100372" name="Arc 35" descr="75%"/>
          <p:cNvSpPr>
            <a:spLocks/>
          </p:cNvSpPr>
          <p:nvPr/>
        </p:nvSpPr>
        <p:spPr bwMode="auto">
          <a:xfrm rot="-5466694">
            <a:off x="1031875" y="1385888"/>
            <a:ext cx="557213" cy="585787"/>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pattFill prst="pct75">
            <a:fgClr>
              <a:schemeClr val="tx1"/>
            </a:fgClr>
            <a:bgClr>
              <a:srgbClr val="FFFFFF"/>
            </a:bgClr>
          </a:pattFill>
          <a:ln>
            <a:noFill/>
          </a:ln>
          <a:extLst>
            <a:ext uri="{91240B29-F687-4f45-9708-019B960494DF}">
              <a14:hiddenLine xmlns:a14="http://schemas.microsoft.com/office/drawing/2010/main" w="57150">
                <a:solidFill>
                  <a:srgbClr val="000000"/>
                </a:solidFill>
                <a:round/>
                <a:headEnd/>
                <a:tailEnd/>
              </a14:hiddenLine>
            </a:ext>
          </a:extLst>
        </p:spPr>
        <p:txBody>
          <a:bodyPr vert="eaVert" wrap="none" anchor="ctr"/>
          <a:lstStyle/>
          <a:p>
            <a:endParaRPr lang="en-US"/>
          </a:p>
        </p:txBody>
      </p:sp>
      <p:sp>
        <p:nvSpPr>
          <p:cNvPr id="100373" name="Rectangle 36" descr="75%"/>
          <p:cNvSpPr>
            <a:spLocks noChangeArrowheads="1"/>
          </p:cNvSpPr>
          <p:nvPr/>
        </p:nvSpPr>
        <p:spPr bwMode="auto">
          <a:xfrm>
            <a:off x="1011238" y="1862138"/>
            <a:ext cx="542925" cy="4049712"/>
          </a:xfrm>
          <a:prstGeom prst="rect">
            <a:avLst/>
          </a:prstGeom>
          <a:pattFill prst="pct75">
            <a:fgClr>
              <a:schemeClr val="tx1"/>
            </a:fgClr>
            <a:bgClr>
              <a:schemeClr val="bg1"/>
            </a:bgClr>
          </a:patt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latin typeface="Kruti Dev 010" charset="0"/>
            </a:endParaRPr>
          </a:p>
        </p:txBody>
      </p:sp>
      <p:sp>
        <p:nvSpPr>
          <p:cNvPr id="100374" name="Rectangle 37" descr="75%"/>
          <p:cNvSpPr>
            <a:spLocks noChangeArrowheads="1"/>
          </p:cNvSpPr>
          <p:nvPr/>
        </p:nvSpPr>
        <p:spPr bwMode="auto">
          <a:xfrm>
            <a:off x="1008063" y="5811838"/>
            <a:ext cx="366712" cy="992187"/>
          </a:xfrm>
          <a:prstGeom prst="rect">
            <a:avLst/>
          </a:prstGeom>
          <a:pattFill prst="pct75">
            <a:fgClr>
              <a:schemeClr val="tx1"/>
            </a:fgClr>
            <a:bgClr>
              <a:schemeClr val="bg1"/>
            </a:bgClr>
          </a:patt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latin typeface="Kruti Dev 010" charset="0"/>
            </a:endParaRPr>
          </a:p>
        </p:txBody>
      </p:sp>
      <p:sp>
        <p:nvSpPr>
          <p:cNvPr id="100375" name="Line 38"/>
          <p:cNvSpPr>
            <a:spLocks noChangeShapeType="1"/>
          </p:cNvSpPr>
          <p:nvPr/>
        </p:nvSpPr>
        <p:spPr bwMode="auto">
          <a:xfrm flipH="1" flipV="1">
            <a:off x="3592513" y="1087438"/>
            <a:ext cx="0" cy="5340350"/>
          </a:xfrm>
          <a:prstGeom prst="line">
            <a:avLst/>
          </a:prstGeom>
          <a:noFill/>
          <a:ln w="762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0376" name="Line 43"/>
          <p:cNvSpPr>
            <a:spLocks noChangeShapeType="1"/>
          </p:cNvSpPr>
          <p:nvPr/>
        </p:nvSpPr>
        <p:spPr bwMode="auto">
          <a:xfrm>
            <a:off x="1746250" y="1916113"/>
            <a:ext cx="750888"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0377" name="Line 44"/>
          <p:cNvSpPr>
            <a:spLocks noChangeShapeType="1"/>
          </p:cNvSpPr>
          <p:nvPr/>
        </p:nvSpPr>
        <p:spPr bwMode="auto">
          <a:xfrm>
            <a:off x="2740025" y="1916113"/>
            <a:ext cx="750888"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0378" name="Line 46"/>
          <p:cNvSpPr>
            <a:spLocks noChangeShapeType="1"/>
          </p:cNvSpPr>
          <p:nvPr/>
        </p:nvSpPr>
        <p:spPr bwMode="auto">
          <a:xfrm>
            <a:off x="1720850" y="6097588"/>
            <a:ext cx="776288"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0379" name="Line 47"/>
          <p:cNvSpPr>
            <a:spLocks noChangeShapeType="1"/>
          </p:cNvSpPr>
          <p:nvPr/>
        </p:nvSpPr>
        <p:spPr bwMode="auto">
          <a:xfrm>
            <a:off x="2740025" y="6097588"/>
            <a:ext cx="750888"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0380" name="Line 48"/>
          <p:cNvSpPr>
            <a:spLocks noChangeShapeType="1"/>
          </p:cNvSpPr>
          <p:nvPr/>
        </p:nvSpPr>
        <p:spPr bwMode="auto">
          <a:xfrm>
            <a:off x="2714625" y="4235450"/>
            <a:ext cx="776288"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0381" name="Line 49"/>
          <p:cNvSpPr>
            <a:spLocks noChangeShapeType="1"/>
          </p:cNvSpPr>
          <p:nvPr/>
        </p:nvSpPr>
        <p:spPr bwMode="auto">
          <a:xfrm>
            <a:off x="1746250" y="4235450"/>
            <a:ext cx="776288"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0382" name="Rectangle 50"/>
          <p:cNvSpPr>
            <a:spLocks noChangeArrowheads="1"/>
          </p:cNvSpPr>
          <p:nvPr/>
        </p:nvSpPr>
        <p:spPr bwMode="auto">
          <a:xfrm>
            <a:off x="1604963" y="1541463"/>
            <a:ext cx="3302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algn="l"/>
            <a:r>
              <a:rPr lang="en-US" sz="2400" b="1">
                <a:latin typeface="Kruti Dev 010" charset="0"/>
              </a:rPr>
              <a:t>„</a:t>
            </a:r>
          </a:p>
        </p:txBody>
      </p:sp>
      <p:sp>
        <p:nvSpPr>
          <p:cNvPr id="100383" name="Line 51"/>
          <p:cNvSpPr>
            <a:spLocks noChangeShapeType="1"/>
          </p:cNvSpPr>
          <p:nvPr/>
        </p:nvSpPr>
        <p:spPr bwMode="auto">
          <a:xfrm>
            <a:off x="2714625" y="3397250"/>
            <a:ext cx="776288"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0384" name="Line 52"/>
          <p:cNvSpPr>
            <a:spLocks noChangeShapeType="1"/>
          </p:cNvSpPr>
          <p:nvPr/>
        </p:nvSpPr>
        <p:spPr bwMode="auto">
          <a:xfrm>
            <a:off x="2714625" y="4235450"/>
            <a:ext cx="776288"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0385" name="Line 53"/>
          <p:cNvSpPr>
            <a:spLocks noChangeShapeType="1"/>
          </p:cNvSpPr>
          <p:nvPr/>
        </p:nvSpPr>
        <p:spPr bwMode="auto">
          <a:xfrm>
            <a:off x="1758950" y="4235450"/>
            <a:ext cx="776288"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0386" name="Line 54"/>
          <p:cNvSpPr>
            <a:spLocks noChangeShapeType="1"/>
          </p:cNvSpPr>
          <p:nvPr/>
        </p:nvSpPr>
        <p:spPr bwMode="auto">
          <a:xfrm>
            <a:off x="1720850" y="6097588"/>
            <a:ext cx="776288"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0387" name="Line 55"/>
          <p:cNvSpPr>
            <a:spLocks noChangeShapeType="1"/>
          </p:cNvSpPr>
          <p:nvPr/>
        </p:nvSpPr>
        <p:spPr bwMode="auto">
          <a:xfrm>
            <a:off x="2740025" y="6097588"/>
            <a:ext cx="750888"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0388" name="Line 56"/>
          <p:cNvSpPr>
            <a:spLocks noChangeShapeType="1"/>
          </p:cNvSpPr>
          <p:nvPr/>
        </p:nvSpPr>
        <p:spPr bwMode="auto">
          <a:xfrm>
            <a:off x="1758950" y="6097588"/>
            <a:ext cx="776288"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0389" name="Line 57"/>
          <p:cNvSpPr>
            <a:spLocks noChangeShapeType="1"/>
          </p:cNvSpPr>
          <p:nvPr/>
        </p:nvSpPr>
        <p:spPr bwMode="auto">
          <a:xfrm>
            <a:off x="2740025" y="6097588"/>
            <a:ext cx="750888"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0390" name="Line 58"/>
          <p:cNvSpPr>
            <a:spLocks noChangeShapeType="1"/>
          </p:cNvSpPr>
          <p:nvPr/>
        </p:nvSpPr>
        <p:spPr bwMode="auto">
          <a:xfrm>
            <a:off x="1755775" y="5126038"/>
            <a:ext cx="776288"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0391" name="Line 59"/>
          <p:cNvSpPr>
            <a:spLocks noChangeShapeType="1"/>
          </p:cNvSpPr>
          <p:nvPr/>
        </p:nvSpPr>
        <p:spPr bwMode="auto">
          <a:xfrm>
            <a:off x="2736850" y="5126038"/>
            <a:ext cx="750888"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0392" name="Rectangle 65"/>
          <p:cNvSpPr>
            <a:spLocks noChangeArrowheads="1"/>
          </p:cNvSpPr>
          <p:nvPr/>
        </p:nvSpPr>
        <p:spPr bwMode="auto">
          <a:xfrm>
            <a:off x="2774950" y="1301750"/>
            <a:ext cx="18256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algn="l"/>
            <a:endParaRPr lang="en-US" b="1">
              <a:latin typeface="Kruti Dev 010" charset="0"/>
            </a:endParaRPr>
          </a:p>
        </p:txBody>
      </p:sp>
      <p:sp>
        <p:nvSpPr>
          <p:cNvPr id="100393" name="Line 66"/>
          <p:cNvSpPr>
            <a:spLocks noChangeShapeType="1"/>
          </p:cNvSpPr>
          <p:nvPr/>
        </p:nvSpPr>
        <p:spPr bwMode="auto">
          <a:xfrm>
            <a:off x="1758950" y="3397250"/>
            <a:ext cx="776288"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0394" name="Rectangle 69"/>
          <p:cNvSpPr>
            <a:spLocks noChangeArrowheads="1"/>
          </p:cNvSpPr>
          <p:nvPr/>
        </p:nvSpPr>
        <p:spPr bwMode="auto">
          <a:xfrm>
            <a:off x="1798638" y="5738813"/>
            <a:ext cx="182562"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algn="l"/>
            <a:endParaRPr lang="en-US" sz="2200" b="1">
              <a:latin typeface="Kruti Dev 010" charset="0"/>
            </a:endParaRPr>
          </a:p>
        </p:txBody>
      </p:sp>
      <p:sp>
        <p:nvSpPr>
          <p:cNvPr id="100395" name="Rectangle 70"/>
          <p:cNvSpPr>
            <a:spLocks noChangeArrowheads="1"/>
          </p:cNvSpPr>
          <p:nvPr/>
        </p:nvSpPr>
        <p:spPr bwMode="auto">
          <a:xfrm>
            <a:off x="1789113" y="4768850"/>
            <a:ext cx="182562"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algn="l"/>
            <a:endParaRPr lang="en-US" sz="2400" b="1">
              <a:latin typeface="Kruti Dev 010" charset="0"/>
            </a:endParaRPr>
          </a:p>
        </p:txBody>
      </p:sp>
      <p:sp>
        <p:nvSpPr>
          <p:cNvPr id="100396" name="Rectangle 71"/>
          <p:cNvSpPr>
            <a:spLocks noChangeArrowheads="1"/>
          </p:cNvSpPr>
          <p:nvPr/>
        </p:nvSpPr>
        <p:spPr bwMode="auto">
          <a:xfrm>
            <a:off x="1827213" y="3036888"/>
            <a:ext cx="728662"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algn="l"/>
            <a:r>
              <a:rPr lang="en-US" sz="2400" b="1">
                <a:latin typeface="Kruti Dev 010" charset="0"/>
              </a:rPr>
              <a:t>Hktu</a:t>
            </a:r>
          </a:p>
        </p:txBody>
      </p:sp>
      <p:sp>
        <p:nvSpPr>
          <p:cNvPr id="1189965" name="Rectangle 77"/>
          <p:cNvSpPr>
            <a:spLocks noChangeArrowheads="1"/>
          </p:cNvSpPr>
          <p:nvPr/>
        </p:nvSpPr>
        <p:spPr bwMode="auto">
          <a:xfrm>
            <a:off x="2671763" y="3794125"/>
            <a:ext cx="1100137" cy="520700"/>
          </a:xfrm>
          <a:prstGeom prst="rect">
            <a:avLst/>
          </a:prstGeom>
          <a:noFill/>
          <a:ln w="12700">
            <a:noFill/>
            <a:miter lim="800000"/>
            <a:headEnd/>
            <a:tailEnd/>
          </a:ln>
          <a:effectLst>
            <a:outerShdw blurRad="63500" dist="17961" dir="2700000" algn="ctr" rotWithShape="0">
              <a:schemeClr val="tx1">
                <a:alpha val="74998"/>
              </a:schemeClr>
            </a:outerShdw>
          </a:effectLst>
        </p:spPr>
        <p:txBody>
          <a:bodyPr wrap="none" lIns="90487" tIns="44450" rIns="90487" bIns="44450">
            <a:spAutoFit/>
          </a:bodyPr>
          <a:lstStyle/>
          <a:p>
            <a:pPr algn="l">
              <a:defRPr/>
            </a:pPr>
            <a:r>
              <a:rPr lang="en-US" sz="1400" b="1" dirty="0">
                <a:solidFill>
                  <a:schemeClr val="hlink"/>
                </a:solidFill>
                <a:latin typeface="Kruti Dev 010" pitchFamily="2" charset="0"/>
                <a:ea typeface="+mn-ea"/>
                <a:cs typeface="+mn-cs"/>
              </a:rPr>
              <a:t>lkWykseu us </a:t>
            </a:r>
          </a:p>
          <a:p>
            <a:pPr algn="l">
              <a:defRPr/>
            </a:pPr>
            <a:r>
              <a:rPr lang="en-US" sz="1400" b="1" dirty="0">
                <a:solidFill>
                  <a:schemeClr val="hlink"/>
                </a:solidFill>
                <a:latin typeface="Kruti Dev 010" pitchFamily="2" charset="0"/>
                <a:ea typeface="+mn-ea"/>
                <a:cs typeface="+mn-cs"/>
              </a:rPr>
              <a:t>cqf) ij fy[kk</a:t>
            </a:r>
          </a:p>
        </p:txBody>
      </p:sp>
      <p:sp>
        <p:nvSpPr>
          <p:cNvPr id="1189966" name="Rectangle 78"/>
          <p:cNvSpPr>
            <a:spLocks noChangeArrowheads="1"/>
          </p:cNvSpPr>
          <p:nvPr/>
        </p:nvSpPr>
        <p:spPr bwMode="auto">
          <a:xfrm>
            <a:off x="1797050" y="3886200"/>
            <a:ext cx="1158875" cy="458788"/>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algn="l">
              <a:defRPr/>
            </a:pPr>
            <a:r>
              <a:rPr lang="en-US" sz="2400" b="1" dirty="0">
                <a:solidFill>
                  <a:schemeClr val="hlink"/>
                </a:solidFill>
                <a:latin typeface="Kruti Dev 010" pitchFamily="2" charset="0"/>
                <a:ea typeface="+mn-ea"/>
                <a:cs typeface="+mn-cs"/>
              </a:rPr>
              <a:t>uhfropu</a:t>
            </a:r>
          </a:p>
        </p:txBody>
      </p:sp>
      <p:grpSp>
        <p:nvGrpSpPr>
          <p:cNvPr id="100399" name="Group 79"/>
          <p:cNvGrpSpPr>
            <a:grpSpLocks/>
          </p:cNvGrpSpPr>
          <p:nvPr/>
        </p:nvGrpSpPr>
        <p:grpSpPr bwMode="auto">
          <a:xfrm>
            <a:off x="2649538" y="4721225"/>
            <a:ext cx="227012" cy="452438"/>
            <a:chOff x="1892" y="2617"/>
            <a:chExt cx="143" cy="285"/>
          </a:xfrm>
        </p:grpSpPr>
        <p:sp>
          <p:nvSpPr>
            <p:cNvPr id="100428" name="Rectangle 80"/>
            <p:cNvSpPr>
              <a:spLocks noChangeArrowheads="1"/>
            </p:cNvSpPr>
            <p:nvPr/>
          </p:nvSpPr>
          <p:spPr bwMode="auto">
            <a:xfrm>
              <a:off x="1920" y="2710"/>
              <a:ext cx="11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algn="l"/>
              <a:endParaRPr lang="en-US" sz="1400" b="1">
                <a:latin typeface="Kruti Dev 010" charset="0"/>
              </a:endParaRPr>
            </a:p>
          </p:txBody>
        </p:sp>
        <p:sp>
          <p:nvSpPr>
            <p:cNvPr id="100429" name="Rectangle 81"/>
            <p:cNvSpPr>
              <a:spLocks noChangeArrowheads="1"/>
            </p:cNvSpPr>
            <p:nvPr/>
          </p:nvSpPr>
          <p:spPr bwMode="auto">
            <a:xfrm>
              <a:off x="1892" y="2617"/>
              <a:ext cx="11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algn="l"/>
              <a:endParaRPr lang="en-US" sz="1400" b="1">
                <a:latin typeface="Kruti Dev 010" charset="0"/>
              </a:endParaRPr>
            </a:p>
          </p:txBody>
        </p:sp>
      </p:grpSp>
      <p:grpSp>
        <p:nvGrpSpPr>
          <p:cNvPr id="100400" name="Group 82"/>
          <p:cNvGrpSpPr>
            <a:grpSpLocks/>
          </p:cNvGrpSpPr>
          <p:nvPr/>
        </p:nvGrpSpPr>
        <p:grpSpPr bwMode="auto">
          <a:xfrm>
            <a:off x="2670175" y="5673725"/>
            <a:ext cx="263525" cy="441325"/>
            <a:chOff x="1845" y="3227"/>
            <a:chExt cx="166" cy="278"/>
          </a:xfrm>
        </p:grpSpPr>
        <p:sp>
          <p:nvSpPr>
            <p:cNvPr id="100426" name="Rectangle 83"/>
            <p:cNvSpPr>
              <a:spLocks noChangeArrowheads="1"/>
            </p:cNvSpPr>
            <p:nvPr/>
          </p:nvSpPr>
          <p:spPr bwMode="auto">
            <a:xfrm>
              <a:off x="1896" y="3227"/>
              <a:ext cx="11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algn="l"/>
              <a:endParaRPr lang="en-US" sz="1400" b="1">
                <a:latin typeface="Kruti Dev 010" charset="0"/>
              </a:endParaRPr>
            </a:p>
          </p:txBody>
        </p:sp>
        <p:sp>
          <p:nvSpPr>
            <p:cNvPr id="100427" name="Rectangle 84"/>
            <p:cNvSpPr>
              <a:spLocks noChangeArrowheads="1"/>
            </p:cNvSpPr>
            <p:nvPr/>
          </p:nvSpPr>
          <p:spPr bwMode="auto">
            <a:xfrm>
              <a:off x="1845" y="3313"/>
              <a:ext cx="11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algn="l"/>
              <a:endParaRPr lang="en-US" sz="1400" b="1">
                <a:latin typeface="Kruti Dev 010" charset="0"/>
              </a:endParaRPr>
            </a:p>
          </p:txBody>
        </p:sp>
      </p:grpSp>
      <p:sp>
        <p:nvSpPr>
          <p:cNvPr id="100401" name="Rectangle 88"/>
          <p:cNvSpPr>
            <a:spLocks noChangeArrowheads="1"/>
          </p:cNvSpPr>
          <p:nvPr/>
        </p:nvSpPr>
        <p:spPr bwMode="auto">
          <a:xfrm>
            <a:off x="1590675" y="3017838"/>
            <a:ext cx="1247775"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l"/>
            <a:r>
              <a:rPr lang="en-US" sz="2400" b="1">
                <a:latin typeface="Kruti Dev 010" charset="0"/>
              </a:rPr>
              <a:t>‰</a:t>
            </a:r>
          </a:p>
          <a:p>
            <a:pPr algn="l"/>
            <a:endParaRPr lang="en-US" sz="2400" b="1">
              <a:latin typeface="Kruti Dev 010" charset="0"/>
            </a:endParaRPr>
          </a:p>
        </p:txBody>
      </p:sp>
      <p:sp>
        <p:nvSpPr>
          <p:cNvPr id="100402" name="Rectangle 89"/>
          <p:cNvSpPr>
            <a:spLocks noChangeArrowheads="1"/>
          </p:cNvSpPr>
          <p:nvPr/>
        </p:nvSpPr>
        <p:spPr bwMode="auto">
          <a:xfrm>
            <a:off x="1538288" y="3873500"/>
            <a:ext cx="339725"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algn="l"/>
            <a:r>
              <a:rPr lang="en-US" sz="2400" b="1">
                <a:latin typeface="Kruti Dev 010" charset="0"/>
              </a:rPr>
              <a:t>‰</a:t>
            </a:r>
          </a:p>
          <a:p>
            <a:pPr algn="l"/>
            <a:endParaRPr lang="en-US" sz="2400" b="1">
              <a:latin typeface="Kruti Dev 010" charset="0"/>
            </a:endParaRPr>
          </a:p>
        </p:txBody>
      </p:sp>
      <p:sp>
        <p:nvSpPr>
          <p:cNvPr id="100403" name="Rectangle 90"/>
          <p:cNvSpPr>
            <a:spLocks noChangeArrowheads="1"/>
          </p:cNvSpPr>
          <p:nvPr/>
        </p:nvSpPr>
        <p:spPr bwMode="auto">
          <a:xfrm>
            <a:off x="1541463" y="4752975"/>
            <a:ext cx="339725"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algn="l"/>
            <a:r>
              <a:rPr lang="en-US" sz="2400" b="1">
                <a:latin typeface="Kruti Dev 010" charset="0"/>
              </a:rPr>
              <a:t>‰</a:t>
            </a:r>
          </a:p>
          <a:p>
            <a:pPr algn="l"/>
            <a:endParaRPr lang="en-US" sz="2400" b="1">
              <a:latin typeface="Kruti Dev 010" charset="0"/>
            </a:endParaRPr>
          </a:p>
        </p:txBody>
      </p:sp>
      <p:sp>
        <p:nvSpPr>
          <p:cNvPr id="100404" name="Rectangle 91"/>
          <p:cNvSpPr>
            <a:spLocks noChangeArrowheads="1"/>
          </p:cNvSpPr>
          <p:nvPr/>
        </p:nvSpPr>
        <p:spPr bwMode="auto">
          <a:xfrm>
            <a:off x="1541463" y="5732463"/>
            <a:ext cx="339725"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algn="l"/>
            <a:r>
              <a:rPr lang="en-US" sz="2400" b="1">
                <a:latin typeface="Kruti Dev 010" charset="0"/>
              </a:rPr>
              <a:t>‰</a:t>
            </a:r>
          </a:p>
          <a:p>
            <a:pPr algn="l"/>
            <a:endParaRPr lang="en-US" sz="2400" b="1">
              <a:latin typeface="Kruti Dev 010" charset="0"/>
            </a:endParaRPr>
          </a:p>
        </p:txBody>
      </p:sp>
      <p:sp>
        <p:nvSpPr>
          <p:cNvPr id="100405" name="Rectangle 92"/>
          <p:cNvSpPr>
            <a:spLocks noChangeArrowheads="1"/>
          </p:cNvSpPr>
          <p:nvPr/>
        </p:nvSpPr>
        <p:spPr bwMode="auto">
          <a:xfrm>
            <a:off x="1576388" y="1063625"/>
            <a:ext cx="2551112" cy="5322888"/>
          </a:xfrm>
          <a:prstGeom prst="rect">
            <a:avLst/>
          </a:prstGeom>
          <a:noFill/>
          <a:ln w="762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Kruti Dev 010" charset="0"/>
            </a:endParaRPr>
          </a:p>
        </p:txBody>
      </p:sp>
      <p:sp>
        <p:nvSpPr>
          <p:cNvPr id="100406" name="AutoShape 93"/>
          <p:cNvSpPr>
            <a:spLocks noChangeArrowheads="1"/>
          </p:cNvSpPr>
          <p:nvPr/>
        </p:nvSpPr>
        <p:spPr bwMode="auto">
          <a:xfrm rot="-5280000">
            <a:off x="289719" y="1269206"/>
            <a:ext cx="611188" cy="288925"/>
          </a:xfrm>
          <a:prstGeom prst="triangle">
            <a:avLst>
              <a:gd name="adj" fmla="val 49995"/>
            </a:avLst>
          </a:prstGeom>
          <a:solidFill>
            <a:schemeClr val="tx1"/>
          </a:solidFill>
          <a:ln w="12700">
            <a:solidFill>
              <a:schemeClr val="tx1"/>
            </a:solidFill>
            <a:miter lim="800000"/>
            <a:headEnd/>
            <a:tailEnd/>
          </a:ln>
        </p:spPr>
        <p:txBody>
          <a:bodyPr wrap="none" anchor="ctr"/>
          <a:lstStyle/>
          <a:p>
            <a:endParaRPr lang="en-US">
              <a:latin typeface="Kruti Dev 010" charset="0"/>
            </a:endParaRPr>
          </a:p>
        </p:txBody>
      </p:sp>
      <p:sp>
        <p:nvSpPr>
          <p:cNvPr id="100407" name="Rectangle 94" descr="Small grid"/>
          <p:cNvSpPr>
            <a:spLocks noChangeArrowheads="1"/>
          </p:cNvSpPr>
          <p:nvPr/>
        </p:nvSpPr>
        <p:spPr bwMode="auto">
          <a:xfrm>
            <a:off x="715963" y="1285875"/>
            <a:ext cx="1077912" cy="261938"/>
          </a:xfrm>
          <a:prstGeom prst="rect">
            <a:avLst/>
          </a:prstGeom>
          <a:pattFill prst="smGrid">
            <a:fgClr>
              <a:schemeClr val="tx1"/>
            </a:fgClr>
            <a:bgClr>
              <a:schemeClr val="bg1"/>
            </a:bgClr>
          </a:pattFill>
          <a:ln w="50800">
            <a:solidFill>
              <a:schemeClr val="tx1"/>
            </a:solidFill>
            <a:miter lim="800000"/>
            <a:headEnd/>
            <a:tailEnd/>
          </a:ln>
        </p:spPr>
        <p:txBody>
          <a:bodyPr wrap="none" anchor="ctr"/>
          <a:lstStyle/>
          <a:p>
            <a:endParaRPr lang="en-US">
              <a:latin typeface="Kruti Dev 010" charset="0"/>
            </a:endParaRPr>
          </a:p>
        </p:txBody>
      </p:sp>
      <p:sp>
        <p:nvSpPr>
          <p:cNvPr id="100408" name="Text Box 95"/>
          <p:cNvSpPr txBox="1">
            <a:spLocks noChangeArrowheads="1"/>
          </p:cNvSpPr>
          <p:nvPr/>
        </p:nvSpPr>
        <p:spPr bwMode="auto">
          <a:xfrm rot="-5400000">
            <a:off x="1567656" y="3396457"/>
            <a:ext cx="44815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3200" b="1">
                <a:latin typeface="Kruti Dev 010" charset="0"/>
              </a:rPr>
              <a:t>dfork ¼5½</a:t>
            </a:r>
            <a:endParaRPr lang="en-US" sz="3200">
              <a:latin typeface="Kruti Dev 010" charset="0"/>
            </a:endParaRPr>
          </a:p>
        </p:txBody>
      </p:sp>
      <p:sp>
        <p:nvSpPr>
          <p:cNvPr id="1189991" name="Line 103"/>
          <p:cNvSpPr>
            <a:spLocks noChangeShapeType="1"/>
          </p:cNvSpPr>
          <p:nvPr/>
        </p:nvSpPr>
        <p:spPr bwMode="auto">
          <a:xfrm>
            <a:off x="3810000" y="4005263"/>
            <a:ext cx="1266825" cy="736600"/>
          </a:xfrm>
          <a:prstGeom prst="line">
            <a:avLst/>
          </a:prstGeom>
          <a:noFill/>
          <a:ln w="76200">
            <a:solidFill>
              <a:schemeClr val="hlink"/>
            </a:solidFill>
            <a:prstDash val="sysDot"/>
            <a:round/>
            <a:headEnd/>
            <a:tailEnd/>
          </a:ln>
          <a:effectLst>
            <a:outerShdw blurRad="63500" dist="53882"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1189985" name="AutoShape 97"/>
          <p:cNvSpPr>
            <a:spLocks noChangeArrowheads="1"/>
          </p:cNvSpPr>
          <p:nvPr/>
        </p:nvSpPr>
        <p:spPr bwMode="auto">
          <a:xfrm>
            <a:off x="5083175" y="4310063"/>
            <a:ext cx="4284663" cy="736600"/>
          </a:xfrm>
          <a:prstGeom prst="roundRect">
            <a:avLst>
              <a:gd name="adj" fmla="val 16667"/>
            </a:avLst>
          </a:prstGeom>
          <a:noFill/>
          <a:ln w="76200">
            <a:solidFill>
              <a:schemeClr val="hlink"/>
            </a:solidFill>
            <a:round/>
            <a:headEnd/>
            <a:tailEnd/>
          </a:ln>
          <a:effectLst>
            <a:outerShdw blurRad="63500" dist="63500" dir="2212194"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1189990" name="AutoShape 102"/>
          <p:cNvSpPr>
            <a:spLocks noChangeArrowheads="1"/>
          </p:cNvSpPr>
          <p:nvPr/>
        </p:nvSpPr>
        <p:spPr bwMode="auto">
          <a:xfrm>
            <a:off x="1436688" y="3646488"/>
            <a:ext cx="2351087" cy="736600"/>
          </a:xfrm>
          <a:prstGeom prst="roundRect">
            <a:avLst>
              <a:gd name="adj" fmla="val 16667"/>
            </a:avLst>
          </a:prstGeom>
          <a:noFill/>
          <a:ln w="76200">
            <a:solidFill>
              <a:schemeClr val="hlink"/>
            </a:solidFill>
            <a:round/>
            <a:headEnd/>
            <a:tailEnd/>
          </a:ln>
          <a:effectLst>
            <a:outerShdw blurRad="63500" dist="63500" dir="2212194"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grpSp>
        <p:nvGrpSpPr>
          <p:cNvPr id="4" name="Group 85"/>
          <p:cNvGrpSpPr>
            <a:grpSpLocks/>
          </p:cNvGrpSpPr>
          <p:nvPr/>
        </p:nvGrpSpPr>
        <p:grpSpPr bwMode="auto">
          <a:xfrm>
            <a:off x="2611438" y="2913063"/>
            <a:ext cx="576262" cy="501650"/>
            <a:chOff x="1952" y="554"/>
            <a:chExt cx="363" cy="316"/>
          </a:xfrm>
        </p:grpSpPr>
        <p:sp>
          <p:nvSpPr>
            <p:cNvPr id="100424" name="Rectangle 86"/>
            <p:cNvSpPr>
              <a:spLocks noChangeArrowheads="1"/>
            </p:cNvSpPr>
            <p:nvPr/>
          </p:nvSpPr>
          <p:spPr bwMode="auto">
            <a:xfrm>
              <a:off x="1952" y="554"/>
              <a:ext cx="11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algn="l"/>
              <a:endParaRPr lang="en-US" sz="1400" b="1">
                <a:latin typeface="Kruti Dev 010" charset="0"/>
              </a:endParaRPr>
            </a:p>
          </p:txBody>
        </p:sp>
        <p:sp>
          <p:nvSpPr>
            <p:cNvPr id="100425" name="Rectangle 87"/>
            <p:cNvSpPr>
              <a:spLocks noChangeArrowheads="1"/>
            </p:cNvSpPr>
            <p:nvPr/>
          </p:nvSpPr>
          <p:spPr bwMode="auto">
            <a:xfrm>
              <a:off x="1960" y="678"/>
              <a:ext cx="35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algn="l"/>
              <a:r>
                <a:rPr lang="en-US" sz="1400" b="1">
                  <a:latin typeface="Kruti Dev 010" charset="0"/>
                </a:rPr>
                <a:t>iz</a:t>
              </a:r>
              <a:r>
                <a:rPr lang="ja-JP" altLang="en-US" sz="1400" b="1">
                  <a:latin typeface="Kruti Dev 010" charset="0"/>
                </a:rPr>
                <a:t>’</a:t>
              </a:r>
              <a:r>
                <a:rPr lang="en-US" altLang="ja-JP" sz="1400" b="1">
                  <a:latin typeface="Kruti Dev 010" charset="0"/>
                </a:rPr>
                <a:t>kalk</a:t>
              </a:r>
              <a:endParaRPr lang="en-US" sz="1400" b="1">
                <a:latin typeface="Kruti Dev 010" charset="0"/>
              </a:endParaRPr>
            </a:p>
          </p:txBody>
        </p:sp>
      </p:grpSp>
      <p:sp>
        <p:nvSpPr>
          <p:cNvPr id="100413" name="Rectangle 68"/>
          <p:cNvSpPr>
            <a:spLocks noChangeArrowheads="1"/>
          </p:cNvSpPr>
          <p:nvPr/>
        </p:nvSpPr>
        <p:spPr bwMode="auto">
          <a:xfrm>
            <a:off x="1912938" y="1544638"/>
            <a:ext cx="801687"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algn="l"/>
            <a:r>
              <a:rPr lang="en-US" sz="2400" b="1">
                <a:latin typeface="Kruti Dev 010" charset="0"/>
              </a:rPr>
              <a:t>v¸;wc</a:t>
            </a:r>
          </a:p>
        </p:txBody>
      </p:sp>
      <p:grpSp>
        <p:nvGrpSpPr>
          <p:cNvPr id="100414" name="Group 126"/>
          <p:cNvGrpSpPr>
            <a:grpSpLocks/>
          </p:cNvGrpSpPr>
          <p:nvPr/>
        </p:nvGrpSpPr>
        <p:grpSpPr bwMode="auto">
          <a:xfrm>
            <a:off x="1639888" y="1995488"/>
            <a:ext cx="1874837" cy="1027112"/>
            <a:chOff x="1033" y="1257"/>
            <a:chExt cx="1181" cy="647"/>
          </a:xfrm>
        </p:grpSpPr>
        <p:sp>
          <p:nvSpPr>
            <p:cNvPr id="100421" name="Rectangle 129"/>
            <p:cNvSpPr>
              <a:spLocks noChangeArrowheads="1"/>
            </p:cNvSpPr>
            <p:nvPr/>
          </p:nvSpPr>
          <p:spPr bwMode="auto">
            <a:xfrm>
              <a:off x="1033" y="1440"/>
              <a:ext cx="1181" cy="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ctr"/>
              <a:r>
                <a:rPr lang="en-US" altLang="ja-JP" sz="1400" b="1">
                  <a:latin typeface="Kruti Dev 010" charset="0"/>
                </a:rPr>
                <a:t>^^dkO;kRed**</a:t>
              </a:r>
            </a:p>
            <a:p>
              <a:pPr algn="ctr"/>
              <a:r>
                <a:rPr lang="en-US" sz="1400" b="1">
                  <a:latin typeface="Kruti Dev 010" charset="0"/>
                </a:rPr>
                <a:t>jpk x;k jktlh dky ds iwoZ</a:t>
              </a:r>
            </a:p>
          </p:txBody>
        </p:sp>
        <p:sp>
          <p:nvSpPr>
            <p:cNvPr id="100422" name="Rectangle 131"/>
            <p:cNvSpPr>
              <a:spLocks noChangeArrowheads="1"/>
            </p:cNvSpPr>
            <p:nvPr/>
          </p:nvSpPr>
          <p:spPr bwMode="auto">
            <a:xfrm>
              <a:off x="1090" y="1707"/>
              <a:ext cx="11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algn="ctr"/>
              <a:endParaRPr lang="en-US" b="1">
                <a:latin typeface="Kruti Dev 010" charset="0"/>
              </a:endParaRPr>
            </a:p>
          </p:txBody>
        </p:sp>
        <p:sp>
          <p:nvSpPr>
            <p:cNvPr id="100423" name="Rectangle 132"/>
            <p:cNvSpPr>
              <a:spLocks noChangeArrowheads="1"/>
            </p:cNvSpPr>
            <p:nvPr/>
          </p:nvSpPr>
          <p:spPr bwMode="auto">
            <a:xfrm>
              <a:off x="1251" y="1257"/>
              <a:ext cx="29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algn="l"/>
              <a:r>
                <a:rPr lang="en-US" sz="1800" b="1">
                  <a:latin typeface="Kruti Dev 010" charset="0"/>
                </a:rPr>
                <a:t>iw.kZ</a:t>
              </a:r>
            </a:p>
          </p:txBody>
        </p:sp>
      </p:grpSp>
      <p:grpSp>
        <p:nvGrpSpPr>
          <p:cNvPr id="6" name="Group 85"/>
          <p:cNvGrpSpPr>
            <a:grpSpLocks/>
          </p:cNvGrpSpPr>
          <p:nvPr/>
        </p:nvGrpSpPr>
        <p:grpSpPr bwMode="auto">
          <a:xfrm>
            <a:off x="2625725" y="1473200"/>
            <a:ext cx="614363" cy="501650"/>
            <a:chOff x="1950" y="554"/>
            <a:chExt cx="387" cy="316"/>
          </a:xfrm>
        </p:grpSpPr>
        <p:sp>
          <p:nvSpPr>
            <p:cNvPr id="100419" name="Rectangle 86"/>
            <p:cNvSpPr>
              <a:spLocks noChangeArrowheads="1"/>
            </p:cNvSpPr>
            <p:nvPr/>
          </p:nvSpPr>
          <p:spPr bwMode="auto">
            <a:xfrm>
              <a:off x="1952" y="554"/>
              <a:ext cx="11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algn="l"/>
              <a:endParaRPr lang="en-US" sz="1400" b="1">
                <a:latin typeface="Kruti Dev 010" charset="0"/>
              </a:endParaRPr>
            </a:p>
          </p:txBody>
        </p:sp>
        <p:sp>
          <p:nvSpPr>
            <p:cNvPr id="100420" name="Rectangle 87"/>
            <p:cNvSpPr>
              <a:spLocks noChangeArrowheads="1"/>
            </p:cNvSpPr>
            <p:nvPr/>
          </p:nvSpPr>
          <p:spPr bwMode="auto">
            <a:xfrm>
              <a:off x="1950" y="678"/>
              <a:ext cx="38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algn="l"/>
              <a:r>
                <a:rPr lang="en-US" sz="1400" b="1">
                  <a:latin typeface="Kruti Dev 010" charset="0"/>
                </a:rPr>
                <a:t>vczkge</a:t>
              </a:r>
            </a:p>
          </p:txBody>
        </p:sp>
      </p:grpSp>
      <p:sp>
        <p:nvSpPr>
          <p:cNvPr id="99" name="Text Box 119"/>
          <p:cNvSpPr txBox="1">
            <a:spLocks noChangeArrowheads="1"/>
          </p:cNvSpPr>
          <p:nvPr/>
        </p:nvSpPr>
        <p:spPr bwMode="auto">
          <a:xfrm>
            <a:off x="5346263" y="1817852"/>
            <a:ext cx="4111625" cy="830997"/>
          </a:xfrm>
          <a:prstGeom prst="rect">
            <a:avLst/>
          </a:prstGeom>
          <a:noFill/>
          <a:ln w="12700">
            <a:noFill/>
            <a:miter lim="800000"/>
            <a:headEnd/>
            <a:tailEnd/>
          </a:ln>
          <a:effectLst>
            <a:outerShdw blurRad="63500" dist="46662" dir="3284183" algn="ctr" rotWithShape="0">
              <a:schemeClr val="tx1">
                <a:alpha val="74998"/>
              </a:schemeClr>
            </a:outerShdw>
          </a:effectLst>
        </p:spPr>
        <p:txBody>
          <a:bodyPr>
            <a:spAutoFit/>
          </a:bodyPr>
          <a:lstStyle/>
          <a:p>
            <a:pPr algn="ctr">
              <a:spcBef>
                <a:spcPct val="50000"/>
              </a:spcBef>
              <a:defRPr/>
            </a:pPr>
            <a:r>
              <a:rPr lang="en-US" altLang="ja-JP" sz="4800" b="1" i="1" dirty="0">
                <a:ln>
                  <a:solidFill>
                    <a:srgbClr val="FFFF00"/>
                  </a:solidFill>
                </a:ln>
                <a:solidFill>
                  <a:srgbClr val="FFF819"/>
                </a:solidFill>
                <a:latin typeface="Kruti Dev 010" pitchFamily="2" charset="0"/>
                <a:ea typeface="ＭＳ Ｐゴシック" pitchFamily="-84" charset="-128"/>
                <a:cs typeface="+mn-cs"/>
              </a:rPr>
              <a:t>^^dfork**</a:t>
            </a:r>
            <a:endParaRPr lang="en-US" sz="4800" b="1" i="1" dirty="0">
              <a:ln>
                <a:solidFill>
                  <a:srgbClr val="FFFF00"/>
                </a:solidFill>
              </a:ln>
              <a:solidFill>
                <a:srgbClr val="FFF819"/>
              </a:solidFill>
              <a:latin typeface="Kruti Dev 010" pitchFamily="2" charset="0"/>
              <a:ea typeface="ＭＳ Ｐゴシック" pitchFamily="-84" charset="-128"/>
              <a:cs typeface="+mn-cs"/>
            </a:endParaRPr>
          </a:p>
        </p:txBody>
      </p:sp>
      <p:sp>
        <p:nvSpPr>
          <p:cNvPr id="79" name="Rectangle 291"/>
          <p:cNvSpPr>
            <a:spLocks noChangeArrowheads="1"/>
          </p:cNvSpPr>
          <p:nvPr/>
        </p:nvSpPr>
        <p:spPr bwMode="auto">
          <a:xfrm>
            <a:off x="6430963" y="426540"/>
            <a:ext cx="3282950" cy="1695721"/>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3200" b="1" i="1" dirty="0">
                <a:ln>
                  <a:solidFill>
                    <a:schemeClr val="bg1"/>
                  </a:solidFill>
                </a:ln>
                <a:solidFill>
                  <a:schemeClr val="bg1"/>
                </a:solidFill>
                <a:latin typeface="Kruti Dev 010" pitchFamily="2" charset="0"/>
              </a:rPr>
              <a:t>iqjkus fu;e dh iqLrdsa fu;ksftr djuk</a:t>
            </a:r>
            <a:endParaRPr lang="en-US" sz="3200" b="1" u="sng" dirty="0">
              <a:ln>
                <a:solidFill>
                  <a:schemeClr val="bg1"/>
                </a:solidFill>
              </a:ln>
              <a:solidFill>
                <a:schemeClr val="bg1"/>
              </a:solidFill>
              <a:latin typeface="Kruti Dev 010" pitchFamily="2" charset="0"/>
            </a:endParaRPr>
          </a:p>
        </p:txBody>
      </p:sp>
      <p:pic>
        <p:nvPicPr>
          <p:cNvPr id="100418" name="Picture 53"/>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446588" y="204788"/>
            <a:ext cx="2095500" cy="1358900"/>
          </a:xfrm>
          <a:prstGeom prst="rect">
            <a:avLst/>
          </a:prstGeom>
          <a:noFill/>
          <a:ln w="76200">
            <a:solidFill>
              <a:srgbClr val="0000FF"/>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9990"/>
                                        </p:tgtEl>
                                        <p:attrNameLst>
                                          <p:attrName>style.visibility</p:attrName>
                                        </p:attrNameLst>
                                      </p:cBhvr>
                                      <p:to>
                                        <p:strVal val="visible"/>
                                      </p:to>
                                    </p:set>
                                    <p:animEffect transition="in" filter="wipe(left)">
                                      <p:cBhvr>
                                        <p:cTn id="7" dur="500"/>
                                        <p:tgtEl>
                                          <p:spTgt spid="1189990"/>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1189991"/>
                                        </p:tgtEl>
                                        <p:attrNameLst>
                                          <p:attrName>style.visibility</p:attrName>
                                        </p:attrNameLst>
                                      </p:cBhvr>
                                      <p:to>
                                        <p:strVal val="visible"/>
                                      </p:to>
                                    </p:set>
                                    <p:animEffect transition="in" filter="wipe(left)">
                                      <p:cBhvr>
                                        <p:cTn id="11" dur="500"/>
                                        <p:tgtEl>
                                          <p:spTgt spid="1189991"/>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89985"/>
                                        </p:tgtEl>
                                        <p:attrNameLst>
                                          <p:attrName>style.visibility</p:attrName>
                                        </p:attrNameLst>
                                      </p:cBhvr>
                                      <p:to>
                                        <p:strVal val="visible"/>
                                      </p:to>
                                    </p:set>
                                    <p:animEffect transition="in" filter="wipe(left)">
                                      <p:cBhvr>
                                        <p:cTn id="15" dur="500"/>
                                        <p:tgtEl>
                                          <p:spTgt spid="1189985"/>
                                        </p:tgtEl>
                                      </p:cBhvr>
                                    </p:animEffect>
                                  </p:childTnLst>
                                </p:cTn>
                              </p:par>
                            </p:childTnLst>
                          </p:cTn>
                        </p:par>
                        <p:par>
                          <p:cTn id="16" fill="hold" nodeType="afterGroup">
                            <p:stCondLst>
                              <p:cond delay="1500"/>
                            </p:stCondLst>
                            <p:childTnLst>
                              <p:par>
                                <p:cTn id="17" presetID="10"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childTnLst>
                                </p:cTn>
                              </p:par>
                            </p:childTnLst>
                          </p:cTn>
                        </p:par>
                        <p:par>
                          <p:cTn id="20" fill="hold" nodeType="afterGroup">
                            <p:stCondLst>
                              <p:cond delay="2500"/>
                            </p:stCondLst>
                            <p:childTnLst>
                              <p:par>
                                <p:cTn id="21" presetID="10" presetClass="entr" presetSubtype="0"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9985" grpId="0" animBg="1"/>
      <p:bldP spid="1189990"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Text Box 2"/>
          <p:cNvSpPr txBox="1">
            <a:spLocks noChangeArrowheads="1"/>
          </p:cNvSpPr>
          <p:nvPr/>
        </p:nvSpPr>
        <p:spPr bwMode="auto">
          <a:xfrm>
            <a:off x="9612313" y="7350125"/>
            <a:ext cx="282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2000">
                <a:latin typeface="Kruti Dev 010" charset="0"/>
              </a:rPr>
              <a:t> </a:t>
            </a:r>
          </a:p>
        </p:txBody>
      </p:sp>
      <p:pic>
        <p:nvPicPr>
          <p:cNvPr id="102402"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937125" y="450850"/>
            <a:ext cx="4721225" cy="676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03" name="Rectangle 4"/>
          <p:cNvSpPr>
            <a:spLocks noChangeArrowheads="1"/>
          </p:cNvSpPr>
          <p:nvPr/>
        </p:nvSpPr>
        <p:spPr bwMode="auto">
          <a:xfrm>
            <a:off x="5048250" y="349250"/>
            <a:ext cx="4692650" cy="6834188"/>
          </a:xfrm>
          <a:prstGeom prst="rect">
            <a:avLst/>
          </a:prstGeom>
          <a:solidFill>
            <a:schemeClr val="tx1">
              <a:alpha val="50195"/>
            </a:schemeClr>
          </a:solidFill>
          <a:ln w="12700">
            <a:solidFill>
              <a:schemeClr val="tx1"/>
            </a:solidFill>
            <a:miter lim="800000"/>
            <a:headEnd/>
            <a:tailEnd/>
          </a:ln>
        </p:spPr>
        <p:txBody>
          <a:bodyPr wrap="none" anchor="ctr"/>
          <a:lstStyle/>
          <a:p>
            <a:endParaRPr lang="en-US">
              <a:latin typeface="Kruti Dev 010" charset="0"/>
            </a:endParaRPr>
          </a:p>
        </p:txBody>
      </p:sp>
      <p:sp>
        <p:nvSpPr>
          <p:cNvPr id="102404" name="Rectangle 5"/>
          <p:cNvSpPr>
            <a:spLocks noChangeArrowheads="1"/>
          </p:cNvSpPr>
          <p:nvPr/>
        </p:nvSpPr>
        <p:spPr bwMode="auto">
          <a:xfrm>
            <a:off x="4997450" y="398463"/>
            <a:ext cx="4694238" cy="6850062"/>
          </a:xfrm>
          <a:prstGeom prst="rect">
            <a:avLst/>
          </a:prstGeom>
          <a:noFill/>
          <a:ln w="133350">
            <a:solidFill>
              <a:srgbClr val="1822CD"/>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Kruti Dev 010" charset="0"/>
            </a:endParaRPr>
          </a:p>
        </p:txBody>
      </p:sp>
      <p:sp>
        <p:nvSpPr>
          <p:cNvPr id="1189894" name="Line 6"/>
          <p:cNvSpPr>
            <a:spLocks noChangeShapeType="1"/>
          </p:cNvSpPr>
          <p:nvPr/>
        </p:nvSpPr>
        <p:spPr bwMode="auto">
          <a:xfrm>
            <a:off x="5500688" y="2935288"/>
            <a:ext cx="1241425"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1189895" name="Line 7"/>
          <p:cNvSpPr>
            <a:spLocks noChangeShapeType="1"/>
          </p:cNvSpPr>
          <p:nvPr/>
        </p:nvSpPr>
        <p:spPr bwMode="auto">
          <a:xfrm>
            <a:off x="7129463" y="2933700"/>
            <a:ext cx="2112962"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1189896" name="Line 8"/>
          <p:cNvSpPr>
            <a:spLocks noChangeShapeType="1"/>
          </p:cNvSpPr>
          <p:nvPr/>
        </p:nvSpPr>
        <p:spPr bwMode="auto">
          <a:xfrm>
            <a:off x="5519738" y="3940175"/>
            <a:ext cx="1241425"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1189897" name="Line 9"/>
          <p:cNvSpPr>
            <a:spLocks noChangeShapeType="1"/>
          </p:cNvSpPr>
          <p:nvPr/>
        </p:nvSpPr>
        <p:spPr bwMode="auto">
          <a:xfrm>
            <a:off x="7148513" y="3940175"/>
            <a:ext cx="2112962"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1189898" name="Line 10"/>
          <p:cNvSpPr>
            <a:spLocks noChangeShapeType="1"/>
          </p:cNvSpPr>
          <p:nvPr/>
        </p:nvSpPr>
        <p:spPr bwMode="auto">
          <a:xfrm>
            <a:off x="5508625" y="4976813"/>
            <a:ext cx="1241425"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1189899" name="Line 11"/>
          <p:cNvSpPr>
            <a:spLocks noChangeShapeType="1"/>
          </p:cNvSpPr>
          <p:nvPr/>
        </p:nvSpPr>
        <p:spPr bwMode="auto">
          <a:xfrm>
            <a:off x="7137400" y="4976813"/>
            <a:ext cx="2112963"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1189900" name="Line 12"/>
          <p:cNvSpPr>
            <a:spLocks noChangeShapeType="1"/>
          </p:cNvSpPr>
          <p:nvPr/>
        </p:nvSpPr>
        <p:spPr bwMode="auto">
          <a:xfrm>
            <a:off x="5503863" y="5986463"/>
            <a:ext cx="1241425"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1189901" name="Line 13"/>
          <p:cNvSpPr>
            <a:spLocks noChangeShapeType="1"/>
          </p:cNvSpPr>
          <p:nvPr/>
        </p:nvSpPr>
        <p:spPr bwMode="auto">
          <a:xfrm>
            <a:off x="7132638" y="5986463"/>
            <a:ext cx="2112962"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1189902" name="Line 14"/>
          <p:cNvSpPr>
            <a:spLocks noChangeShapeType="1"/>
          </p:cNvSpPr>
          <p:nvPr/>
        </p:nvSpPr>
        <p:spPr bwMode="auto">
          <a:xfrm>
            <a:off x="5508625" y="7004050"/>
            <a:ext cx="1241425"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1189903" name="Line 15"/>
          <p:cNvSpPr>
            <a:spLocks noChangeShapeType="1"/>
          </p:cNvSpPr>
          <p:nvPr/>
        </p:nvSpPr>
        <p:spPr bwMode="auto">
          <a:xfrm>
            <a:off x="7137400" y="6999288"/>
            <a:ext cx="2112963"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1189907" name="Rectangle 19"/>
          <p:cNvSpPr>
            <a:spLocks noChangeArrowheads="1"/>
          </p:cNvSpPr>
          <p:nvPr/>
        </p:nvSpPr>
        <p:spPr bwMode="auto">
          <a:xfrm>
            <a:off x="6913828" y="4284990"/>
            <a:ext cx="2798842" cy="779188"/>
          </a:xfrm>
          <a:prstGeom prst="rect">
            <a:avLst/>
          </a:prstGeom>
          <a:noFill/>
          <a:ln w="12700">
            <a:noFill/>
            <a:miter lim="800000"/>
            <a:headEnd/>
            <a:tailEnd/>
          </a:ln>
          <a:effectLst>
            <a:outerShdw blurRad="63500" dist="53882" dir="2700000" algn="ctr" rotWithShape="0">
              <a:schemeClr val="tx1">
                <a:alpha val="74998"/>
              </a:schemeClr>
            </a:outerShdw>
          </a:effectLst>
        </p:spPr>
        <p:txBody>
          <a:bodyPr wrap="none" lIns="90487" tIns="44450" rIns="90487" bIns="44450">
            <a:spAutoFit/>
          </a:bodyPr>
          <a:lstStyle/>
          <a:p>
            <a:pPr algn="ctr">
              <a:lnSpc>
                <a:spcPct val="80000"/>
              </a:lnSpc>
              <a:defRPr/>
            </a:pPr>
            <a:r>
              <a:rPr lang="en-US" sz="2800" b="1" dirty="0">
                <a:ln>
                  <a:solidFill>
                    <a:srgbClr val="FFFFFF"/>
                  </a:solidFill>
                </a:ln>
                <a:solidFill>
                  <a:schemeClr val="bg1"/>
                </a:solidFill>
                <a:latin typeface="Kruti Dev 010" pitchFamily="2" charset="0"/>
                <a:cs typeface="+mn-cs"/>
              </a:rPr>
              <a:t>lkWykseu ds Ckqf} Hkjs</a:t>
            </a:r>
          </a:p>
          <a:p>
            <a:pPr algn="ctr">
              <a:lnSpc>
                <a:spcPct val="80000"/>
              </a:lnSpc>
              <a:defRPr/>
            </a:pPr>
            <a:r>
              <a:rPr lang="en-US" sz="2800" b="1" dirty="0">
                <a:ln>
                  <a:solidFill>
                    <a:srgbClr val="FFFFFF"/>
                  </a:solidFill>
                </a:ln>
                <a:solidFill>
                  <a:schemeClr val="bg1"/>
                </a:solidFill>
                <a:latin typeface="Kruti Dev 010" pitchFamily="2" charset="0"/>
                <a:cs typeface="+mn-cs"/>
              </a:rPr>
              <a:t> opu</a:t>
            </a:r>
            <a:endParaRPr lang="en-US" sz="2800" b="1" dirty="0">
              <a:ln>
                <a:solidFill>
                  <a:srgbClr val="FFFFFF"/>
                </a:solidFill>
              </a:ln>
              <a:solidFill>
                <a:schemeClr val="bg1"/>
              </a:solidFill>
              <a:latin typeface="Kruti Dev 010" pitchFamily="2" charset="0"/>
              <a:ea typeface="ＭＳ Ｐゴシック" pitchFamily="34" charset="-128"/>
              <a:cs typeface="+mn-cs"/>
            </a:endParaRPr>
          </a:p>
        </p:txBody>
      </p:sp>
      <p:sp>
        <p:nvSpPr>
          <p:cNvPr id="1189908" name="Text Box 20"/>
          <p:cNvSpPr txBox="1">
            <a:spLocks noChangeArrowheads="1"/>
          </p:cNvSpPr>
          <p:nvPr/>
        </p:nvSpPr>
        <p:spPr bwMode="auto">
          <a:xfrm>
            <a:off x="5256042" y="4466074"/>
            <a:ext cx="1728076" cy="584775"/>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p>
            <a:pPr algn="ctr">
              <a:spcBef>
                <a:spcPct val="50000"/>
              </a:spcBef>
              <a:defRPr/>
            </a:pPr>
            <a:r>
              <a:rPr lang="en-US" sz="3200" b="1" dirty="0">
                <a:ln>
                  <a:solidFill>
                    <a:srgbClr val="FFFFFF"/>
                  </a:solidFill>
                </a:ln>
                <a:solidFill>
                  <a:schemeClr val="bg1"/>
                </a:solidFill>
                <a:latin typeface="Kruti Dev 010" pitchFamily="2" charset="0"/>
              </a:rPr>
              <a:t>uhfropu</a:t>
            </a:r>
            <a:endParaRPr lang="en-US" sz="3200" b="1" dirty="0">
              <a:ln>
                <a:solidFill>
                  <a:srgbClr val="FFFFFF"/>
                </a:solidFill>
              </a:ln>
              <a:solidFill>
                <a:schemeClr val="bg1"/>
              </a:solidFill>
              <a:latin typeface="Kruti Dev 010" pitchFamily="2" charset="0"/>
              <a:ea typeface="ＭＳ Ｐゴシック" pitchFamily="34" charset="-128"/>
              <a:cs typeface="+mn-cs"/>
            </a:endParaRPr>
          </a:p>
        </p:txBody>
      </p:sp>
      <p:sp>
        <p:nvSpPr>
          <p:cNvPr id="1189916" name="Rectangle 28"/>
          <p:cNvSpPr>
            <a:spLocks noChangeArrowheads="1"/>
          </p:cNvSpPr>
          <p:nvPr/>
        </p:nvSpPr>
        <p:spPr bwMode="auto">
          <a:xfrm>
            <a:off x="6727825" y="641350"/>
            <a:ext cx="2706688" cy="625475"/>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3200" b="1" i="1" dirty="0">
                <a:solidFill>
                  <a:srgbClr val="66FFFF"/>
                </a:solidFill>
                <a:latin typeface="Kruti Dev 010" pitchFamily="2" charset="0"/>
              </a:rPr>
              <a:t> </a:t>
            </a:r>
            <a:endParaRPr lang="en-US" sz="1400" b="1" u="sng" dirty="0">
              <a:solidFill>
                <a:srgbClr val="66FFFF"/>
              </a:solidFill>
              <a:latin typeface="Kruti Dev 010" pitchFamily="2" charset="0"/>
            </a:endParaRPr>
          </a:p>
        </p:txBody>
      </p:sp>
      <p:sp>
        <p:nvSpPr>
          <p:cNvPr id="102418" name="Text Box 31"/>
          <p:cNvSpPr txBox="1">
            <a:spLocks noChangeArrowheads="1"/>
          </p:cNvSpPr>
          <p:nvPr/>
        </p:nvSpPr>
        <p:spPr bwMode="auto">
          <a:xfrm>
            <a:off x="9015413" y="7353300"/>
            <a:ext cx="29368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latin typeface="Kruti Dev 010" charset="0"/>
              </a:rPr>
              <a:t>47</a:t>
            </a:r>
          </a:p>
        </p:txBody>
      </p:sp>
      <p:sp>
        <p:nvSpPr>
          <p:cNvPr id="1189920" name="Rectangle 32"/>
          <p:cNvSpPr>
            <a:spLocks noChangeArrowheads="1"/>
          </p:cNvSpPr>
          <p:nvPr/>
        </p:nvSpPr>
        <p:spPr bwMode="auto">
          <a:xfrm>
            <a:off x="6472238" y="555625"/>
            <a:ext cx="3101975" cy="558800"/>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2800" b="1" i="1" dirty="0">
                <a:solidFill>
                  <a:schemeClr val="bg1"/>
                </a:solidFill>
                <a:latin typeface="Kruti Dev 010" pitchFamily="2" charset="0"/>
              </a:rPr>
              <a:t> </a:t>
            </a:r>
            <a:endParaRPr lang="en-US" b="1" u="sng" dirty="0">
              <a:solidFill>
                <a:schemeClr val="bg1"/>
              </a:solidFill>
              <a:latin typeface="Kruti Dev 010" pitchFamily="2" charset="0"/>
            </a:endParaRPr>
          </a:p>
        </p:txBody>
      </p:sp>
      <p:sp>
        <p:nvSpPr>
          <p:cNvPr id="102420" name="Arc 35" descr="75%"/>
          <p:cNvSpPr>
            <a:spLocks/>
          </p:cNvSpPr>
          <p:nvPr/>
        </p:nvSpPr>
        <p:spPr bwMode="auto">
          <a:xfrm rot="-5466694">
            <a:off x="1031875" y="1385888"/>
            <a:ext cx="557213" cy="585787"/>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pattFill prst="pct75">
            <a:fgClr>
              <a:schemeClr val="tx1"/>
            </a:fgClr>
            <a:bgClr>
              <a:srgbClr val="FFFFFF"/>
            </a:bgClr>
          </a:pattFill>
          <a:ln>
            <a:noFill/>
          </a:ln>
          <a:extLst>
            <a:ext uri="{91240B29-F687-4f45-9708-019B960494DF}">
              <a14:hiddenLine xmlns:a14="http://schemas.microsoft.com/office/drawing/2010/main" w="57150">
                <a:solidFill>
                  <a:srgbClr val="000000"/>
                </a:solidFill>
                <a:round/>
                <a:headEnd/>
                <a:tailEnd/>
              </a14:hiddenLine>
            </a:ext>
          </a:extLst>
        </p:spPr>
        <p:txBody>
          <a:bodyPr vert="eaVert" wrap="none" anchor="ctr"/>
          <a:lstStyle/>
          <a:p>
            <a:endParaRPr lang="en-US"/>
          </a:p>
        </p:txBody>
      </p:sp>
      <p:sp>
        <p:nvSpPr>
          <p:cNvPr id="102421" name="Rectangle 36" descr="75%"/>
          <p:cNvSpPr>
            <a:spLocks noChangeArrowheads="1"/>
          </p:cNvSpPr>
          <p:nvPr/>
        </p:nvSpPr>
        <p:spPr bwMode="auto">
          <a:xfrm>
            <a:off x="1011238" y="1862138"/>
            <a:ext cx="542925" cy="4049712"/>
          </a:xfrm>
          <a:prstGeom prst="rect">
            <a:avLst/>
          </a:prstGeom>
          <a:pattFill prst="pct75">
            <a:fgClr>
              <a:schemeClr val="tx1"/>
            </a:fgClr>
            <a:bgClr>
              <a:schemeClr val="bg1"/>
            </a:bgClr>
          </a:patt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latin typeface="Kruti Dev 010" charset="0"/>
            </a:endParaRPr>
          </a:p>
        </p:txBody>
      </p:sp>
      <p:sp>
        <p:nvSpPr>
          <p:cNvPr id="102422" name="Rectangle 37" descr="75%"/>
          <p:cNvSpPr>
            <a:spLocks noChangeArrowheads="1"/>
          </p:cNvSpPr>
          <p:nvPr/>
        </p:nvSpPr>
        <p:spPr bwMode="auto">
          <a:xfrm>
            <a:off x="1008063" y="5811838"/>
            <a:ext cx="366712" cy="992187"/>
          </a:xfrm>
          <a:prstGeom prst="rect">
            <a:avLst/>
          </a:prstGeom>
          <a:pattFill prst="pct75">
            <a:fgClr>
              <a:schemeClr val="tx1"/>
            </a:fgClr>
            <a:bgClr>
              <a:schemeClr val="bg1"/>
            </a:bgClr>
          </a:patt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latin typeface="Kruti Dev 010" charset="0"/>
            </a:endParaRPr>
          </a:p>
        </p:txBody>
      </p:sp>
      <p:sp>
        <p:nvSpPr>
          <p:cNvPr id="102423" name="Line 38"/>
          <p:cNvSpPr>
            <a:spLocks noChangeShapeType="1"/>
          </p:cNvSpPr>
          <p:nvPr/>
        </p:nvSpPr>
        <p:spPr bwMode="auto">
          <a:xfrm flipH="1" flipV="1">
            <a:off x="3592513" y="1087438"/>
            <a:ext cx="0" cy="5340350"/>
          </a:xfrm>
          <a:prstGeom prst="line">
            <a:avLst/>
          </a:prstGeom>
          <a:noFill/>
          <a:ln w="762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2424" name="Line 43"/>
          <p:cNvSpPr>
            <a:spLocks noChangeShapeType="1"/>
          </p:cNvSpPr>
          <p:nvPr/>
        </p:nvSpPr>
        <p:spPr bwMode="auto">
          <a:xfrm>
            <a:off x="1746250" y="1916113"/>
            <a:ext cx="750888"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2425" name="Line 44"/>
          <p:cNvSpPr>
            <a:spLocks noChangeShapeType="1"/>
          </p:cNvSpPr>
          <p:nvPr/>
        </p:nvSpPr>
        <p:spPr bwMode="auto">
          <a:xfrm>
            <a:off x="2740025" y="1916113"/>
            <a:ext cx="750888"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2426" name="Line 46"/>
          <p:cNvSpPr>
            <a:spLocks noChangeShapeType="1"/>
          </p:cNvSpPr>
          <p:nvPr/>
        </p:nvSpPr>
        <p:spPr bwMode="auto">
          <a:xfrm>
            <a:off x="1720850" y="6097588"/>
            <a:ext cx="776288"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2427" name="Line 47"/>
          <p:cNvSpPr>
            <a:spLocks noChangeShapeType="1"/>
          </p:cNvSpPr>
          <p:nvPr/>
        </p:nvSpPr>
        <p:spPr bwMode="auto">
          <a:xfrm>
            <a:off x="2740025" y="6097588"/>
            <a:ext cx="750888"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2428" name="Line 48"/>
          <p:cNvSpPr>
            <a:spLocks noChangeShapeType="1"/>
          </p:cNvSpPr>
          <p:nvPr/>
        </p:nvSpPr>
        <p:spPr bwMode="auto">
          <a:xfrm>
            <a:off x="2714625" y="4235450"/>
            <a:ext cx="776288"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2429" name="Line 49"/>
          <p:cNvSpPr>
            <a:spLocks noChangeShapeType="1"/>
          </p:cNvSpPr>
          <p:nvPr/>
        </p:nvSpPr>
        <p:spPr bwMode="auto">
          <a:xfrm>
            <a:off x="1746250" y="4235450"/>
            <a:ext cx="776288"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2430" name="Line 51"/>
          <p:cNvSpPr>
            <a:spLocks noChangeShapeType="1"/>
          </p:cNvSpPr>
          <p:nvPr/>
        </p:nvSpPr>
        <p:spPr bwMode="auto">
          <a:xfrm>
            <a:off x="2714625" y="3397250"/>
            <a:ext cx="776288"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2431" name="Line 52"/>
          <p:cNvSpPr>
            <a:spLocks noChangeShapeType="1"/>
          </p:cNvSpPr>
          <p:nvPr/>
        </p:nvSpPr>
        <p:spPr bwMode="auto">
          <a:xfrm>
            <a:off x="2714625" y="4235450"/>
            <a:ext cx="776288"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2432" name="Line 53"/>
          <p:cNvSpPr>
            <a:spLocks noChangeShapeType="1"/>
          </p:cNvSpPr>
          <p:nvPr/>
        </p:nvSpPr>
        <p:spPr bwMode="auto">
          <a:xfrm>
            <a:off x="1758950" y="4235450"/>
            <a:ext cx="776288"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2433" name="Line 54"/>
          <p:cNvSpPr>
            <a:spLocks noChangeShapeType="1"/>
          </p:cNvSpPr>
          <p:nvPr/>
        </p:nvSpPr>
        <p:spPr bwMode="auto">
          <a:xfrm>
            <a:off x="1720850" y="6097588"/>
            <a:ext cx="776288"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2434" name="Line 55"/>
          <p:cNvSpPr>
            <a:spLocks noChangeShapeType="1"/>
          </p:cNvSpPr>
          <p:nvPr/>
        </p:nvSpPr>
        <p:spPr bwMode="auto">
          <a:xfrm>
            <a:off x="2740025" y="6097588"/>
            <a:ext cx="750888"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2435" name="Line 56"/>
          <p:cNvSpPr>
            <a:spLocks noChangeShapeType="1"/>
          </p:cNvSpPr>
          <p:nvPr/>
        </p:nvSpPr>
        <p:spPr bwMode="auto">
          <a:xfrm>
            <a:off x="1758950" y="6097588"/>
            <a:ext cx="776288"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2436" name="Line 57"/>
          <p:cNvSpPr>
            <a:spLocks noChangeShapeType="1"/>
          </p:cNvSpPr>
          <p:nvPr/>
        </p:nvSpPr>
        <p:spPr bwMode="auto">
          <a:xfrm>
            <a:off x="2740025" y="6097588"/>
            <a:ext cx="750888"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2437" name="Line 58"/>
          <p:cNvSpPr>
            <a:spLocks noChangeShapeType="1"/>
          </p:cNvSpPr>
          <p:nvPr/>
        </p:nvSpPr>
        <p:spPr bwMode="auto">
          <a:xfrm>
            <a:off x="1755775" y="5126038"/>
            <a:ext cx="776288"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2438" name="Line 59"/>
          <p:cNvSpPr>
            <a:spLocks noChangeShapeType="1"/>
          </p:cNvSpPr>
          <p:nvPr/>
        </p:nvSpPr>
        <p:spPr bwMode="auto">
          <a:xfrm>
            <a:off x="2736850" y="5126038"/>
            <a:ext cx="750888"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2439" name="Rectangle 65"/>
          <p:cNvSpPr>
            <a:spLocks noChangeArrowheads="1"/>
          </p:cNvSpPr>
          <p:nvPr/>
        </p:nvSpPr>
        <p:spPr bwMode="auto">
          <a:xfrm>
            <a:off x="2774950" y="1301750"/>
            <a:ext cx="18256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algn="l"/>
            <a:endParaRPr lang="en-US" b="1">
              <a:latin typeface="Kruti Dev 010" charset="0"/>
            </a:endParaRPr>
          </a:p>
        </p:txBody>
      </p:sp>
      <p:sp>
        <p:nvSpPr>
          <p:cNvPr id="102440" name="Line 66"/>
          <p:cNvSpPr>
            <a:spLocks noChangeShapeType="1"/>
          </p:cNvSpPr>
          <p:nvPr/>
        </p:nvSpPr>
        <p:spPr bwMode="auto">
          <a:xfrm>
            <a:off x="1758950" y="3397250"/>
            <a:ext cx="776288"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2441" name="Rectangle 69"/>
          <p:cNvSpPr>
            <a:spLocks noChangeArrowheads="1"/>
          </p:cNvSpPr>
          <p:nvPr/>
        </p:nvSpPr>
        <p:spPr bwMode="auto">
          <a:xfrm>
            <a:off x="1798638" y="5738813"/>
            <a:ext cx="182562"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algn="l"/>
            <a:endParaRPr lang="en-US" sz="2200" b="1">
              <a:latin typeface="Kruti Dev 010" charset="0"/>
            </a:endParaRPr>
          </a:p>
        </p:txBody>
      </p:sp>
      <p:sp>
        <p:nvSpPr>
          <p:cNvPr id="102442" name="Rectangle 70"/>
          <p:cNvSpPr>
            <a:spLocks noChangeArrowheads="1"/>
          </p:cNvSpPr>
          <p:nvPr/>
        </p:nvSpPr>
        <p:spPr bwMode="auto">
          <a:xfrm>
            <a:off x="1789113" y="4768850"/>
            <a:ext cx="182562"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algn="l"/>
            <a:endParaRPr lang="en-US" sz="2400" b="1">
              <a:latin typeface="Kruti Dev 010" charset="0"/>
            </a:endParaRPr>
          </a:p>
        </p:txBody>
      </p:sp>
      <p:sp>
        <p:nvSpPr>
          <p:cNvPr id="102443" name="Rectangle 71"/>
          <p:cNvSpPr>
            <a:spLocks noChangeArrowheads="1"/>
          </p:cNvSpPr>
          <p:nvPr/>
        </p:nvSpPr>
        <p:spPr bwMode="auto">
          <a:xfrm>
            <a:off x="1827213" y="3036888"/>
            <a:ext cx="728662"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algn="l"/>
            <a:r>
              <a:rPr lang="en-US" sz="2400" b="1">
                <a:latin typeface="Kruti Dev 010" charset="0"/>
              </a:rPr>
              <a:t>Hktu</a:t>
            </a:r>
          </a:p>
        </p:txBody>
      </p:sp>
      <p:sp>
        <p:nvSpPr>
          <p:cNvPr id="1189965" name="Rectangle 77"/>
          <p:cNvSpPr>
            <a:spLocks noChangeArrowheads="1"/>
          </p:cNvSpPr>
          <p:nvPr/>
        </p:nvSpPr>
        <p:spPr bwMode="auto">
          <a:xfrm>
            <a:off x="2608263" y="3698875"/>
            <a:ext cx="1233487" cy="582613"/>
          </a:xfrm>
          <a:prstGeom prst="rect">
            <a:avLst/>
          </a:prstGeom>
          <a:noFill/>
          <a:ln w="12700">
            <a:noFill/>
            <a:miter lim="800000"/>
            <a:headEnd/>
            <a:tailEnd/>
          </a:ln>
          <a:effectLst>
            <a:outerShdw blurRad="63500" dist="17961" dir="2700000" algn="ctr" rotWithShape="0">
              <a:schemeClr val="tx1">
                <a:alpha val="74998"/>
              </a:schemeClr>
            </a:outerShdw>
          </a:effectLst>
        </p:spPr>
        <p:txBody>
          <a:bodyPr wrap="none" lIns="90487" tIns="44450" rIns="90487" bIns="44450">
            <a:spAutoFit/>
          </a:bodyPr>
          <a:lstStyle/>
          <a:p>
            <a:pPr algn="l">
              <a:defRPr/>
            </a:pPr>
            <a:r>
              <a:rPr lang="en-US" sz="1600" b="1" dirty="0">
                <a:solidFill>
                  <a:schemeClr val="hlink"/>
                </a:solidFill>
                <a:latin typeface="Kruti Dev 010" pitchFamily="2" charset="0"/>
                <a:ea typeface="+mn-ea"/>
                <a:cs typeface="+mn-cs"/>
              </a:rPr>
              <a:t>lkWykseu us </a:t>
            </a:r>
          </a:p>
          <a:p>
            <a:pPr algn="l">
              <a:defRPr/>
            </a:pPr>
            <a:r>
              <a:rPr lang="en-US" sz="1600" b="1" dirty="0">
                <a:solidFill>
                  <a:schemeClr val="hlink"/>
                </a:solidFill>
                <a:latin typeface="Kruti Dev 010" pitchFamily="2" charset="0"/>
                <a:ea typeface="+mn-ea"/>
                <a:cs typeface="+mn-cs"/>
              </a:rPr>
              <a:t>cqf) ij fy[kk</a:t>
            </a:r>
          </a:p>
        </p:txBody>
      </p:sp>
      <p:sp>
        <p:nvSpPr>
          <p:cNvPr id="1189966" name="Rectangle 78"/>
          <p:cNvSpPr>
            <a:spLocks noChangeArrowheads="1"/>
          </p:cNvSpPr>
          <p:nvPr/>
        </p:nvSpPr>
        <p:spPr bwMode="auto">
          <a:xfrm>
            <a:off x="1797050" y="3886200"/>
            <a:ext cx="1158875" cy="458788"/>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algn="l">
              <a:defRPr/>
            </a:pPr>
            <a:r>
              <a:rPr lang="en-US" sz="2400" b="1" dirty="0">
                <a:solidFill>
                  <a:schemeClr val="hlink"/>
                </a:solidFill>
                <a:latin typeface="Kruti Dev 010" pitchFamily="2" charset="0"/>
                <a:ea typeface="+mn-ea"/>
                <a:cs typeface="+mn-cs"/>
              </a:rPr>
              <a:t>uhfropu</a:t>
            </a:r>
          </a:p>
        </p:txBody>
      </p:sp>
      <p:grpSp>
        <p:nvGrpSpPr>
          <p:cNvPr id="102446" name="Group 79"/>
          <p:cNvGrpSpPr>
            <a:grpSpLocks/>
          </p:cNvGrpSpPr>
          <p:nvPr/>
        </p:nvGrpSpPr>
        <p:grpSpPr bwMode="auto">
          <a:xfrm>
            <a:off x="2649538" y="4721225"/>
            <a:ext cx="227012" cy="452438"/>
            <a:chOff x="1892" y="2617"/>
            <a:chExt cx="143" cy="285"/>
          </a:xfrm>
        </p:grpSpPr>
        <p:sp>
          <p:nvSpPr>
            <p:cNvPr id="102476" name="Rectangle 80"/>
            <p:cNvSpPr>
              <a:spLocks noChangeArrowheads="1"/>
            </p:cNvSpPr>
            <p:nvPr/>
          </p:nvSpPr>
          <p:spPr bwMode="auto">
            <a:xfrm>
              <a:off x="1920" y="2710"/>
              <a:ext cx="11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algn="l"/>
              <a:endParaRPr lang="en-US" sz="1400" b="1">
                <a:latin typeface="Kruti Dev 010" charset="0"/>
              </a:endParaRPr>
            </a:p>
          </p:txBody>
        </p:sp>
        <p:sp>
          <p:nvSpPr>
            <p:cNvPr id="102477" name="Rectangle 81"/>
            <p:cNvSpPr>
              <a:spLocks noChangeArrowheads="1"/>
            </p:cNvSpPr>
            <p:nvPr/>
          </p:nvSpPr>
          <p:spPr bwMode="auto">
            <a:xfrm>
              <a:off x="1892" y="2617"/>
              <a:ext cx="11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algn="l"/>
              <a:endParaRPr lang="en-US" sz="1400" b="1">
                <a:latin typeface="Kruti Dev 010" charset="0"/>
              </a:endParaRPr>
            </a:p>
          </p:txBody>
        </p:sp>
      </p:grpSp>
      <p:grpSp>
        <p:nvGrpSpPr>
          <p:cNvPr id="102447" name="Group 82"/>
          <p:cNvGrpSpPr>
            <a:grpSpLocks/>
          </p:cNvGrpSpPr>
          <p:nvPr/>
        </p:nvGrpSpPr>
        <p:grpSpPr bwMode="auto">
          <a:xfrm>
            <a:off x="2670175" y="5673725"/>
            <a:ext cx="263525" cy="441325"/>
            <a:chOff x="1845" y="3227"/>
            <a:chExt cx="166" cy="278"/>
          </a:xfrm>
        </p:grpSpPr>
        <p:sp>
          <p:nvSpPr>
            <p:cNvPr id="102474" name="Rectangle 83"/>
            <p:cNvSpPr>
              <a:spLocks noChangeArrowheads="1"/>
            </p:cNvSpPr>
            <p:nvPr/>
          </p:nvSpPr>
          <p:spPr bwMode="auto">
            <a:xfrm>
              <a:off x="1896" y="3227"/>
              <a:ext cx="11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algn="l"/>
              <a:endParaRPr lang="en-US" sz="1400" b="1">
                <a:latin typeface="Kruti Dev 010" charset="0"/>
              </a:endParaRPr>
            </a:p>
          </p:txBody>
        </p:sp>
        <p:sp>
          <p:nvSpPr>
            <p:cNvPr id="102475" name="Rectangle 84"/>
            <p:cNvSpPr>
              <a:spLocks noChangeArrowheads="1"/>
            </p:cNvSpPr>
            <p:nvPr/>
          </p:nvSpPr>
          <p:spPr bwMode="auto">
            <a:xfrm>
              <a:off x="1845" y="3313"/>
              <a:ext cx="11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algn="l"/>
              <a:endParaRPr lang="en-US" sz="1400" b="1">
                <a:latin typeface="Kruti Dev 010" charset="0"/>
              </a:endParaRPr>
            </a:p>
          </p:txBody>
        </p:sp>
      </p:grpSp>
      <p:sp>
        <p:nvSpPr>
          <p:cNvPr id="102448" name="Rectangle 88"/>
          <p:cNvSpPr>
            <a:spLocks noChangeArrowheads="1"/>
          </p:cNvSpPr>
          <p:nvPr/>
        </p:nvSpPr>
        <p:spPr bwMode="auto">
          <a:xfrm>
            <a:off x="1543050" y="3049588"/>
            <a:ext cx="339725"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algn="l"/>
            <a:r>
              <a:rPr lang="en-US" sz="2400">
                <a:latin typeface="Kruti Dev 010" charset="0"/>
              </a:rPr>
              <a:t>‰</a:t>
            </a:r>
          </a:p>
          <a:p>
            <a:pPr algn="l"/>
            <a:endParaRPr lang="en-US" sz="2400">
              <a:latin typeface="Kruti Dev 010" charset="0"/>
            </a:endParaRPr>
          </a:p>
        </p:txBody>
      </p:sp>
      <p:sp>
        <p:nvSpPr>
          <p:cNvPr id="102449" name="Rectangle 89"/>
          <p:cNvSpPr>
            <a:spLocks noChangeArrowheads="1"/>
          </p:cNvSpPr>
          <p:nvPr/>
        </p:nvSpPr>
        <p:spPr bwMode="auto">
          <a:xfrm>
            <a:off x="1538288" y="3873500"/>
            <a:ext cx="339725"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algn="l"/>
            <a:r>
              <a:rPr lang="en-US" sz="2400" b="1">
                <a:latin typeface="Kruti Dev 010" charset="0"/>
              </a:rPr>
              <a:t>‰</a:t>
            </a:r>
          </a:p>
          <a:p>
            <a:pPr algn="l"/>
            <a:endParaRPr lang="en-US" sz="2400" b="1">
              <a:latin typeface="Kruti Dev 010" charset="0"/>
            </a:endParaRPr>
          </a:p>
        </p:txBody>
      </p:sp>
      <p:sp>
        <p:nvSpPr>
          <p:cNvPr id="102450" name="Rectangle 90"/>
          <p:cNvSpPr>
            <a:spLocks noChangeArrowheads="1"/>
          </p:cNvSpPr>
          <p:nvPr/>
        </p:nvSpPr>
        <p:spPr bwMode="auto">
          <a:xfrm>
            <a:off x="1541463" y="4752975"/>
            <a:ext cx="339725"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algn="l"/>
            <a:r>
              <a:rPr lang="en-US" sz="2400" b="1">
                <a:latin typeface="Kruti Dev 010" charset="0"/>
              </a:rPr>
              <a:t>‰</a:t>
            </a:r>
          </a:p>
          <a:p>
            <a:pPr algn="l"/>
            <a:endParaRPr lang="en-US" sz="2400" b="1">
              <a:latin typeface="Kruti Dev 010" charset="0"/>
            </a:endParaRPr>
          </a:p>
        </p:txBody>
      </p:sp>
      <p:sp>
        <p:nvSpPr>
          <p:cNvPr id="102451" name="Rectangle 91"/>
          <p:cNvSpPr>
            <a:spLocks noChangeArrowheads="1"/>
          </p:cNvSpPr>
          <p:nvPr/>
        </p:nvSpPr>
        <p:spPr bwMode="auto">
          <a:xfrm>
            <a:off x="1541463" y="5732463"/>
            <a:ext cx="339725"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algn="l"/>
            <a:r>
              <a:rPr lang="en-US" sz="2400" b="1">
                <a:latin typeface="Kruti Dev 010" charset="0"/>
              </a:rPr>
              <a:t>‰</a:t>
            </a:r>
          </a:p>
          <a:p>
            <a:pPr algn="l"/>
            <a:endParaRPr lang="en-US" sz="2400" b="1">
              <a:latin typeface="Kruti Dev 010" charset="0"/>
            </a:endParaRPr>
          </a:p>
        </p:txBody>
      </p:sp>
      <p:sp>
        <p:nvSpPr>
          <p:cNvPr id="102452" name="Rectangle 92"/>
          <p:cNvSpPr>
            <a:spLocks noChangeArrowheads="1"/>
          </p:cNvSpPr>
          <p:nvPr/>
        </p:nvSpPr>
        <p:spPr bwMode="auto">
          <a:xfrm>
            <a:off x="1576388" y="1063625"/>
            <a:ext cx="2551112" cy="5322888"/>
          </a:xfrm>
          <a:prstGeom prst="rect">
            <a:avLst/>
          </a:prstGeom>
          <a:noFill/>
          <a:ln w="762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Kruti Dev 010" charset="0"/>
            </a:endParaRPr>
          </a:p>
        </p:txBody>
      </p:sp>
      <p:sp>
        <p:nvSpPr>
          <p:cNvPr id="102453" name="AutoShape 93"/>
          <p:cNvSpPr>
            <a:spLocks noChangeArrowheads="1"/>
          </p:cNvSpPr>
          <p:nvPr/>
        </p:nvSpPr>
        <p:spPr bwMode="auto">
          <a:xfrm rot="-5280000">
            <a:off x="289719" y="1269206"/>
            <a:ext cx="611188" cy="288925"/>
          </a:xfrm>
          <a:prstGeom prst="triangle">
            <a:avLst>
              <a:gd name="adj" fmla="val 49995"/>
            </a:avLst>
          </a:prstGeom>
          <a:solidFill>
            <a:schemeClr val="tx1"/>
          </a:solidFill>
          <a:ln w="12700">
            <a:solidFill>
              <a:schemeClr val="tx1"/>
            </a:solidFill>
            <a:miter lim="800000"/>
            <a:headEnd/>
            <a:tailEnd/>
          </a:ln>
        </p:spPr>
        <p:txBody>
          <a:bodyPr wrap="none" anchor="ctr"/>
          <a:lstStyle/>
          <a:p>
            <a:endParaRPr lang="en-US">
              <a:latin typeface="Kruti Dev 010" charset="0"/>
            </a:endParaRPr>
          </a:p>
        </p:txBody>
      </p:sp>
      <p:sp>
        <p:nvSpPr>
          <p:cNvPr id="102454" name="Rectangle 94" descr="Small grid"/>
          <p:cNvSpPr>
            <a:spLocks noChangeArrowheads="1"/>
          </p:cNvSpPr>
          <p:nvPr/>
        </p:nvSpPr>
        <p:spPr bwMode="auto">
          <a:xfrm>
            <a:off x="715963" y="1285875"/>
            <a:ext cx="1077912" cy="261938"/>
          </a:xfrm>
          <a:prstGeom prst="rect">
            <a:avLst/>
          </a:prstGeom>
          <a:pattFill prst="smGrid">
            <a:fgClr>
              <a:schemeClr val="tx1"/>
            </a:fgClr>
            <a:bgClr>
              <a:schemeClr val="bg1"/>
            </a:bgClr>
          </a:pattFill>
          <a:ln w="50800">
            <a:solidFill>
              <a:schemeClr val="tx1"/>
            </a:solidFill>
            <a:miter lim="800000"/>
            <a:headEnd/>
            <a:tailEnd/>
          </a:ln>
        </p:spPr>
        <p:txBody>
          <a:bodyPr wrap="none" anchor="ctr"/>
          <a:lstStyle/>
          <a:p>
            <a:endParaRPr lang="en-US">
              <a:latin typeface="Kruti Dev 010" charset="0"/>
            </a:endParaRPr>
          </a:p>
        </p:txBody>
      </p:sp>
      <p:sp>
        <p:nvSpPr>
          <p:cNvPr id="102455" name="Text Box 95"/>
          <p:cNvSpPr txBox="1">
            <a:spLocks noChangeArrowheads="1"/>
          </p:cNvSpPr>
          <p:nvPr/>
        </p:nvSpPr>
        <p:spPr bwMode="auto">
          <a:xfrm rot="-5400000">
            <a:off x="1567656" y="3396457"/>
            <a:ext cx="44815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3200" b="1">
                <a:latin typeface="Kruti Dev 010" charset="0"/>
              </a:rPr>
              <a:t>dfork ¼‡½</a:t>
            </a:r>
            <a:endParaRPr lang="en-US" sz="3200">
              <a:latin typeface="Kruti Dev 010" charset="0"/>
            </a:endParaRPr>
          </a:p>
        </p:txBody>
      </p:sp>
      <p:sp>
        <p:nvSpPr>
          <p:cNvPr id="1189991" name="Line 103"/>
          <p:cNvSpPr>
            <a:spLocks noChangeShapeType="1"/>
          </p:cNvSpPr>
          <p:nvPr/>
        </p:nvSpPr>
        <p:spPr bwMode="auto">
          <a:xfrm>
            <a:off x="3810000" y="4005263"/>
            <a:ext cx="1266825" cy="736600"/>
          </a:xfrm>
          <a:prstGeom prst="line">
            <a:avLst/>
          </a:prstGeom>
          <a:noFill/>
          <a:ln w="76200">
            <a:solidFill>
              <a:schemeClr val="hlink"/>
            </a:solidFill>
            <a:prstDash val="sysDot"/>
            <a:round/>
            <a:headEnd/>
            <a:tailEnd/>
          </a:ln>
          <a:effectLst>
            <a:outerShdw blurRad="63500" dist="53882"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1189985" name="AutoShape 97"/>
          <p:cNvSpPr>
            <a:spLocks noChangeArrowheads="1"/>
          </p:cNvSpPr>
          <p:nvPr/>
        </p:nvSpPr>
        <p:spPr bwMode="auto">
          <a:xfrm>
            <a:off x="5351463" y="4246563"/>
            <a:ext cx="4284662" cy="736600"/>
          </a:xfrm>
          <a:prstGeom prst="roundRect">
            <a:avLst>
              <a:gd name="adj" fmla="val 16667"/>
            </a:avLst>
          </a:prstGeom>
          <a:noFill/>
          <a:ln w="76200">
            <a:solidFill>
              <a:schemeClr val="hlink"/>
            </a:solidFill>
            <a:round/>
            <a:headEnd/>
            <a:tailEnd/>
          </a:ln>
          <a:effectLst>
            <a:outerShdw blurRad="63500" dist="63500" dir="2212194"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1189990" name="AutoShape 102"/>
          <p:cNvSpPr>
            <a:spLocks noChangeArrowheads="1"/>
          </p:cNvSpPr>
          <p:nvPr/>
        </p:nvSpPr>
        <p:spPr bwMode="auto">
          <a:xfrm>
            <a:off x="1292225" y="3646488"/>
            <a:ext cx="2351088" cy="736600"/>
          </a:xfrm>
          <a:prstGeom prst="roundRect">
            <a:avLst>
              <a:gd name="adj" fmla="val 16667"/>
            </a:avLst>
          </a:prstGeom>
          <a:noFill/>
          <a:ln w="76200">
            <a:solidFill>
              <a:schemeClr val="hlink"/>
            </a:solidFill>
            <a:round/>
            <a:headEnd/>
            <a:tailEnd/>
          </a:ln>
          <a:effectLst>
            <a:outerShdw blurRad="63500" dist="63500" dir="2212194"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grpSp>
        <p:nvGrpSpPr>
          <p:cNvPr id="4" name="Group 85"/>
          <p:cNvGrpSpPr>
            <a:grpSpLocks/>
          </p:cNvGrpSpPr>
          <p:nvPr/>
        </p:nvGrpSpPr>
        <p:grpSpPr bwMode="auto">
          <a:xfrm>
            <a:off x="2611438" y="2913063"/>
            <a:ext cx="576262" cy="501650"/>
            <a:chOff x="1952" y="554"/>
            <a:chExt cx="363" cy="316"/>
          </a:xfrm>
        </p:grpSpPr>
        <p:sp>
          <p:nvSpPr>
            <p:cNvPr id="102472" name="Rectangle 86"/>
            <p:cNvSpPr>
              <a:spLocks noChangeArrowheads="1"/>
            </p:cNvSpPr>
            <p:nvPr/>
          </p:nvSpPr>
          <p:spPr bwMode="auto">
            <a:xfrm>
              <a:off x="1952" y="554"/>
              <a:ext cx="11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algn="l"/>
              <a:endParaRPr lang="en-US" sz="1400" b="1">
                <a:latin typeface="Kruti Dev 010" charset="0"/>
              </a:endParaRPr>
            </a:p>
          </p:txBody>
        </p:sp>
        <p:sp>
          <p:nvSpPr>
            <p:cNvPr id="102473" name="Rectangle 87"/>
            <p:cNvSpPr>
              <a:spLocks noChangeArrowheads="1"/>
            </p:cNvSpPr>
            <p:nvPr/>
          </p:nvSpPr>
          <p:spPr bwMode="auto">
            <a:xfrm>
              <a:off x="1960" y="678"/>
              <a:ext cx="35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algn="l"/>
              <a:r>
                <a:rPr lang="en-US" sz="1400" b="1">
                  <a:latin typeface="Kruti Dev 010" charset="0"/>
                </a:rPr>
                <a:t>iz</a:t>
              </a:r>
              <a:r>
                <a:rPr lang="ja-JP" altLang="en-US" sz="1400" b="1">
                  <a:latin typeface="Kruti Dev 010" charset="0"/>
                </a:rPr>
                <a:t>’</a:t>
              </a:r>
              <a:r>
                <a:rPr lang="en-US" altLang="ja-JP" sz="1400" b="1">
                  <a:latin typeface="Kruti Dev 010" charset="0"/>
                </a:rPr>
                <a:t>kalk</a:t>
              </a:r>
              <a:endParaRPr lang="en-US" sz="1400" b="1">
                <a:latin typeface="Kruti Dev 010" charset="0"/>
              </a:endParaRPr>
            </a:p>
          </p:txBody>
        </p:sp>
      </p:grpSp>
      <p:sp>
        <p:nvSpPr>
          <p:cNvPr id="102460" name="Rectangle 68"/>
          <p:cNvSpPr>
            <a:spLocks noChangeArrowheads="1"/>
          </p:cNvSpPr>
          <p:nvPr/>
        </p:nvSpPr>
        <p:spPr bwMode="auto">
          <a:xfrm>
            <a:off x="1912938" y="1544638"/>
            <a:ext cx="801687"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algn="l"/>
            <a:r>
              <a:rPr lang="en-US" sz="2400" b="1">
                <a:latin typeface="Kruti Dev 010" charset="0"/>
              </a:rPr>
              <a:t>v¸;wc</a:t>
            </a:r>
          </a:p>
        </p:txBody>
      </p:sp>
      <p:grpSp>
        <p:nvGrpSpPr>
          <p:cNvPr id="102461" name="Group 126"/>
          <p:cNvGrpSpPr>
            <a:grpSpLocks/>
          </p:cNvGrpSpPr>
          <p:nvPr/>
        </p:nvGrpSpPr>
        <p:grpSpPr bwMode="auto">
          <a:xfrm>
            <a:off x="1639888" y="1995488"/>
            <a:ext cx="1874837" cy="1027112"/>
            <a:chOff x="1033" y="1257"/>
            <a:chExt cx="1181" cy="647"/>
          </a:xfrm>
        </p:grpSpPr>
        <p:sp>
          <p:nvSpPr>
            <p:cNvPr id="102469" name="Rectangle 129"/>
            <p:cNvSpPr>
              <a:spLocks noChangeArrowheads="1"/>
            </p:cNvSpPr>
            <p:nvPr/>
          </p:nvSpPr>
          <p:spPr bwMode="auto">
            <a:xfrm>
              <a:off x="1033" y="1440"/>
              <a:ext cx="1181" cy="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ctr"/>
              <a:r>
                <a:rPr lang="en-US" altLang="ja-JP" sz="1400" b="1">
                  <a:latin typeface="Kruti Dev 010" charset="0"/>
                </a:rPr>
                <a:t>^^dkO;kRed**</a:t>
              </a:r>
            </a:p>
            <a:p>
              <a:pPr algn="ctr"/>
              <a:r>
                <a:rPr lang="en-US" sz="1400" b="1">
                  <a:latin typeface="Kruti Dev 010" charset="0"/>
                </a:rPr>
                <a:t>jpk x;k jktlh dky ds iwoZ</a:t>
              </a:r>
            </a:p>
          </p:txBody>
        </p:sp>
        <p:sp>
          <p:nvSpPr>
            <p:cNvPr id="102470" name="Rectangle 131"/>
            <p:cNvSpPr>
              <a:spLocks noChangeArrowheads="1"/>
            </p:cNvSpPr>
            <p:nvPr/>
          </p:nvSpPr>
          <p:spPr bwMode="auto">
            <a:xfrm>
              <a:off x="1090" y="1707"/>
              <a:ext cx="11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algn="ctr"/>
              <a:endParaRPr lang="en-US" b="1">
                <a:latin typeface="Kruti Dev 010" charset="0"/>
              </a:endParaRPr>
            </a:p>
          </p:txBody>
        </p:sp>
        <p:sp>
          <p:nvSpPr>
            <p:cNvPr id="102471" name="Rectangle 132"/>
            <p:cNvSpPr>
              <a:spLocks noChangeArrowheads="1"/>
            </p:cNvSpPr>
            <p:nvPr/>
          </p:nvSpPr>
          <p:spPr bwMode="auto">
            <a:xfrm>
              <a:off x="1251" y="1257"/>
              <a:ext cx="29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algn="l"/>
              <a:r>
                <a:rPr lang="en-US" sz="1800" b="1">
                  <a:latin typeface="Kruti Dev 010" charset="0"/>
                </a:rPr>
                <a:t>iw.kZ</a:t>
              </a:r>
            </a:p>
          </p:txBody>
        </p:sp>
      </p:grpSp>
      <p:grpSp>
        <p:nvGrpSpPr>
          <p:cNvPr id="6" name="Group 85"/>
          <p:cNvGrpSpPr>
            <a:grpSpLocks/>
          </p:cNvGrpSpPr>
          <p:nvPr/>
        </p:nvGrpSpPr>
        <p:grpSpPr bwMode="auto">
          <a:xfrm>
            <a:off x="2625725" y="1473200"/>
            <a:ext cx="614363" cy="501650"/>
            <a:chOff x="1950" y="554"/>
            <a:chExt cx="387" cy="316"/>
          </a:xfrm>
        </p:grpSpPr>
        <p:sp>
          <p:nvSpPr>
            <p:cNvPr id="102467" name="Rectangle 86"/>
            <p:cNvSpPr>
              <a:spLocks noChangeArrowheads="1"/>
            </p:cNvSpPr>
            <p:nvPr/>
          </p:nvSpPr>
          <p:spPr bwMode="auto">
            <a:xfrm>
              <a:off x="1952" y="554"/>
              <a:ext cx="11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algn="l"/>
              <a:endParaRPr lang="en-US" sz="1400" b="1">
                <a:latin typeface="Kruti Dev 010" charset="0"/>
              </a:endParaRPr>
            </a:p>
          </p:txBody>
        </p:sp>
        <p:sp>
          <p:nvSpPr>
            <p:cNvPr id="102468" name="Rectangle 87"/>
            <p:cNvSpPr>
              <a:spLocks noChangeArrowheads="1"/>
            </p:cNvSpPr>
            <p:nvPr/>
          </p:nvSpPr>
          <p:spPr bwMode="auto">
            <a:xfrm>
              <a:off x="1950" y="678"/>
              <a:ext cx="38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algn="l"/>
              <a:r>
                <a:rPr lang="en-US" sz="1400" b="1">
                  <a:latin typeface="Kruti Dev 010" charset="0"/>
                </a:rPr>
                <a:t>vczkge</a:t>
              </a:r>
            </a:p>
          </p:txBody>
        </p:sp>
      </p:grpSp>
      <p:sp>
        <p:nvSpPr>
          <p:cNvPr id="99" name="Text Box 119"/>
          <p:cNvSpPr txBox="1">
            <a:spLocks noChangeArrowheads="1"/>
          </p:cNvSpPr>
          <p:nvPr/>
        </p:nvSpPr>
        <p:spPr bwMode="auto">
          <a:xfrm>
            <a:off x="5283200" y="1754789"/>
            <a:ext cx="4111625" cy="830997"/>
          </a:xfrm>
          <a:prstGeom prst="rect">
            <a:avLst/>
          </a:prstGeom>
          <a:noFill/>
          <a:ln w="12700">
            <a:noFill/>
            <a:miter lim="800000"/>
            <a:headEnd/>
            <a:tailEnd/>
          </a:ln>
          <a:effectLst>
            <a:outerShdw blurRad="63500" dist="46662" dir="3284183" algn="ctr" rotWithShape="0">
              <a:schemeClr val="tx1">
                <a:alpha val="74998"/>
              </a:schemeClr>
            </a:outerShdw>
          </a:effectLst>
        </p:spPr>
        <p:txBody>
          <a:bodyPr>
            <a:spAutoFit/>
          </a:bodyPr>
          <a:lstStyle/>
          <a:p>
            <a:pPr algn="ctr">
              <a:spcBef>
                <a:spcPct val="50000"/>
              </a:spcBef>
              <a:defRPr/>
            </a:pPr>
            <a:r>
              <a:rPr lang="en-US" altLang="ja-JP" sz="3600" b="1" i="1" dirty="0">
                <a:solidFill>
                  <a:srgbClr val="FFF819"/>
                </a:solidFill>
                <a:latin typeface="Kruti Dev 010" pitchFamily="2" charset="0"/>
                <a:ea typeface="ＭＳ Ｐゴシック" pitchFamily="-84" charset="-128"/>
                <a:cs typeface="+mn-cs"/>
              </a:rPr>
              <a:t>^^</a:t>
            </a:r>
            <a:r>
              <a:rPr lang="en-US" altLang="ja-JP" sz="4800" b="1" i="1" dirty="0">
                <a:ln>
                  <a:solidFill>
                    <a:srgbClr val="FFFF00"/>
                  </a:solidFill>
                </a:ln>
                <a:solidFill>
                  <a:srgbClr val="FFF819"/>
                </a:solidFill>
                <a:latin typeface="Kruti Dev 010" pitchFamily="2" charset="0"/>
                <a:ea typeface="ＭＳ Ｐゴシック" pitchFamily="-84" charset="-128"/>
                <a:cs typeface="+mn-cs"/>
              </a:rPr>
              <a:t>dfork</a:t>
            </a:r>
            <a:r>
              <a:rPr lang="en-US" altLang="ja-JP" sz="3600" b="1" i="1" dirty="0">
                <a:solidFill>
                  <a:srgbClr val="FFF819"/>
                </a:solidFill>
                <a:latin typeface="Kruti Dev 010" pitchFamily="2" charset="0"/>
                <a:ea typeface="ＭＳ Ｐゴシック" pitchFamily="-84" charset="-128"/>
                <a:cs typeface="+mn-cs"/>
              </a:rPr>
              <a:t>**</a:t>
            </a:r>
            <a:endParaRPr lang="en-US" sz="3600" b="1" i="1" dirty="0">
              <a:solidFill>
                <a:srgbClr val="FFF819"/>
              </a:solidFill>
              <a:latin typeface="Kruti Dev 010" pitchFamily="2" charset="0"/>
              <a:ea typeface="ＭＳ Ｐゴシック" pitchFamily="-84" charset="-128"/>
              <a:cs typeface="+mn-cs"/>
            </a:endParaRPr>
          </a:p>
        </p:txBody>
      </p:sp>
      <p:sp>
        <p:nvSpPr>
          <p:cNvPr id="79" name="Rectangle 291"/>
          <p:cNvSpPr>
            <a:spLocks noChangeArrowheads="1"/>
          </p:cNvSpPr>
          <p:nvPr/>
        </p:nvSpPr>
        <p:spPr bwMode="auto">
          <a:xfrm>
            <a:off x="6352135" y="379251"/>
            <a:ext cx="3282950" cy="1695721"/>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3200" b="1" i="1" dirty="0">
                <a:ln>
                  <a:solidFill>
                    <a:schemeClr val="bg1"/>
                  </a:solidFill>
                </a:ln>
                <a:solidFill>
                  <a:schemeClr val="bg1"/>
                </a:solidFill>
                <a:latin typeface="Kruti Dev 010" pitchFamily="2" charset="0"/>
              </a:rPr>
              <a:t>iqjkus fu;e dh iqLrdsa fu;ksftr djuk</a:t>
            </a:r>
            <a:endParaRPr lang="en-US" sz="3200" b="1" u="sng" dirty="0">
              <a:ln>
                <a:solidFill>
                  <a:schemeClr val="bg1"/>
                </a:solidFill>
              </a:ln>
              <a:solidFill>
                <a:schemeClr val="bg1"/>
              </a:solidFill>
              <a:latin typeface="Kruti Dev 010" pitchFamily="2" charset="0"/>
            </a:endParaRPr>
          </a:p>
        </p:txBody>
      </p:sp>
      <p:pic>
        <p:nvPicPr>
          <p:cNvPr id="102465" name="Picture 53"/>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446588" y="204788"/>
            <a:ext cx="2095500" cy="1358900"/>
          </a:xfrm>
          <a:prstGeom prst="rect">
            <a:avLst/>
          </a:prstGeom>
          <a:noFill/>
          <a:ln w="76200">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102466" name="Rectangle 88"/>
          <p:cNvSpPr>
            <a:spLocks noChangeArrowheads="1"/>
          </p:cNvSpPr>
          <p:nvPr/>
        </p:nvSpPr>
        <p:spPr bwMode="auto">
          <a:xfrm>
            <a:off x="1570038" y="1468438"/>
            <a:ext cx="330200" cy="82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algn="l"/>
            <a:r>
              <a:rPr lang="en-US" sz="2400" b="1">
                <a:latin typeface="Kruti Dev 010" charset="0"/>
              </a:rPr>
              <a:t>„</a:t>
            </a:r>
          </a:p>
          <a:p>
            <a:pPr algn="l"/>
            <a:endParaRPr lang="en-US" sz="2400" b="1">
              <a:latin typeface="Kruti Dev 010" charset="0"/>
            </a:endParaRP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9990"/>
                                        </p:tgtEl>
                                        <p:attrNameLst>
                                          <p:attrName>style.visibility</p:attrName>
                                        </p:attrNameLst>
                                      </p:cBhvr>
                                      <p:to>
                                        <p:strVal val="visible"/>
                                      </p:to>
                                    </p:set>
                                    <p:animEffect transition="in" filter="wipe(left)">
                                      <p:cBhvr>
                                        <p:cTn id="7" dur="500"/>
                                        <p:tgtEl>
                                          <p:spTgt spid="1189990"/>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1189991"/>
                                        </p:tgtEl>
                                        <p:attrNameLst>
                                          <p:attrName>style.visibility</p:attrName>
                                        </p:attrNameLst>
                                      </p:cBhvr>
                                      <p:to>
                                        <p:strVal val="visible"/>
                                      </p:to>
                                    </p:set>
                                    <p:animEffect transition="in" filter="wipe(left)">
                                      <p:cBhvr>
                                        <p:cTn id="11" dur="500"/>
                                        <p:tgtEl>
                                          <p:spTgt spid="1189991"/>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89985"/>
                                        </p:tgtEl>
                                        <p:attrNameLst>
                                          <p:attrName>style.visibility</p:attrName>
                                        </p:attrNameLst>
                                      </p:cBhvr>
                                      <p:to>
                                        <p:strVal val="visible"/>
                                      </p:to>
                                    </p:set>
                                    <p:animEffect transition="in" filter="wipe(left)">
                                      <p:cBhvr>
                                        <p:cTn id="15" dur="500"/>
                                        <p:tgtEl>
                                          <p:spTgt spid="1189985"/>
                                        </p:tgtEl>
                                      </p:cBhvr>
                                    </p:animEffect>
                                  </p:childTnLst>
                                </p:cTn>
                              </p:par>
                            </p:childTnLst>
                          </p:cTn>
                        </p:par>
                        <p:par>
                          <p:cTn id="16" fill="hold" nodeType="afterGroup">
                            <p:stCondLst>
                              <p:cond delay="1500"/>
                            </p:stCondLst>
                            <p:childTnLst>
                              <p:par>
                                <p:cTn id="17" presetID="10"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childTnLst>
                                </p:cTn>
                              </p:par>
                            </p:childTnLst>
                          </p:cTn>
                        </p:par>
                        <p:par>
                          <p:cTn id="20" fill="hold" nodeType="afterGroup">
                            <p:stCondLst>
                              <p:cond delay="2500"/>
                            </p:stCondLst>
                            <p:childTnLst>
                              <p:par>
                                <p:cTn id="21" presetID="10" presetClass="entr" presetSubtype="0"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9985" grpId="0" animBg="1"/>
      <p:bldP spid="118999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1" name="Picture 2"/>
          <p:cNvPicPr>
            <a:picLocks noChangeAspect="1" noChangeArrowheads="1"/>
          </p:cNvPicPr>
          <p:nvPr/>
        </p:nvPicPr>
        <p:blipFill>
          <a:blip r:embed="rId3"/>
          <a:srcRect/>
          <a:stretch>
            <a:fillRect/>
          </a:stretch>
        </p:blipFill>
        <p:spPr bwMode="auto">
          <a:xfrm>
            <a:off x="458788" y="508000"/>
            <a:ext cx="8996362" cy="6777038"/>
          </a:xfrm>
          <a:prstGeom prst="rect">
            <a:avLst/>
          </a:prstGeom>
          <a:noFill/>
          <a:ln w="76200">
            <a:solidFill>
              <a:srgbClr val="1822CD"/>
            </a:solidFill>
            <a:miter lim="800000"/>
            <a:headEnd/>
            <a:tailEnd/>
          </a:ln>
          <a:effectLst>
            <a:outerShdw blurRad="63500" dist="40161" dir="1106097" algn="ctr" rotWithShape="0">
              <a:schemeClr val="tx1">
                <a:alpha val="74998"/>
              </a:schemeClr>
            </a:outerShdw>
          </a:effectLst>
        </p:spPr>
      </p:pic>
      <p:sp>
        <p:nvSpPr>
          <p:cNvPr id="12290" name="Rectangle 5"/>
          <p:cNvSpPr>
            <a:spLocks noChangeArrowheads="1"/>
          </p:cNvSpPr>
          <p:nvPr/>
        </p:nvSpPr>
        <p:spPr bwMode="auto">
          <a:xfrm>
            <a:off x="490538" y="476250"/>
            <a:ext cx="9021762" cy="6811963"/>
          </a:xfrm>
          <a:prstGeom prst="rect">
            <a:avLst/>
          </a:prstGeom>
          <a:solidFill>
            <a:schemeClr val="tx1">
              <a:alpha val="50195"/>
            </a:schemeClr>
          </a:solidFill>
          <a:ln w="12700">
            <a:solidFill>
              <a:schemeClr val="tx1"/>
            </a:solidFill>
            <a:miter lim="800000"/>
            <a:headEnd/>
            <a:tailEnd/>
          </a:ln>
        </p:spPr>
        <p:txBody>
          <a:bodyPr wrap="none" anchor="ctr"/>
          <a:lstStyle/>
          <a:p>
            <a:endParaRPr lang="en-US" sz="1100">
              <a:latin typeface="Kruti Dev 010" charset="0"/>
            </a:endParaRPr>
          </a:p>
        </p:txBody>
      </p:sp>
      <p:pic>
        <p:nvPicPr>
          <p:cNvPr id="12291" name="Picture 35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88950" y="361950"/>
            <a:ext cx="5013325" cy="692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363" name="Text Box 27"/>
          <p:cNvSpPr txBox="1">
            <a:spLocks noChangeArrowheads="1"/>
          </p:cNvSpPr>
          <p:nvPr/>
        </p:nvSpPr>
        <p:spPr bwMode="auto">
          <a:xfrm>
            <a:off x="5049085" y="615652"/>
            <a:ext cx="4800600" cy="2886559"/>
          </a:xfrm>
          <a:prstGeom prst="rect">
            <a:avLst/>
          </a:prstGeom>
          <a:noFill/>
          <a:ln w="12700">
            <a:noFill/>
            <a:miter lim="800000"/>
            <a:headEnd/>
            <a:tailEnd/>
          </a:ln>
          <a:effectLst>
            <a:outerShdw blurRad="63500" dist="38099" dir="2700000" algn="ctr" rotWithShape="0">
              <a:schemeClr val="tx2">
                <a:alpha val="74998"/>
              </a:schemeClr>
            </a:outerShdw>
          </a:effectLst>
        </p:spPr>
        <p:txBody>
          <a:bodyPr>
            <a:spAutoFit/>
          </a:bodyPr>
          <a:lstStyle/>
          <a:p>
            <a:pPr algn="ctr">
              <a:lnSpc>
                <a:spcPct val="95000"/>
              </a:lnSpc>
              <a:spcBef>
                <a:spcPct val="50000"/>
              </a:spcBef>
              <a:defRPr/>
            </a:pPr>
            <a:r>
              <a:rPr lang="en-US" sz="5400" b="1" dirty="0">
                <a:ln>
                  <a:solidFill>
                    <a:srgbClr val="00FFFF"/>
                  </a:solidFill>
                </a:ln>
                <a:solidFill>
                  <a:srgbClr val="66FFFF"/>
                </a:solidFill>
                <a:latin typeface="Kruti Dev 010" pitchFamily="2" charset="0"/>
                <a:ea typeface="+mn-ea"/>
                <a:cs typeface="+mn-cs"/>
              </a:rPr>
              <a:t>;g v/;;u</a:t>
            </a:r>
          </a:p>
          <a:p>
            <a:pPr algn="ctr">
              <a:lnSpc>
                <a:spcPct val="95000"/>
              </a:lnSpc>
              <a:spcBef>
                <a:spcPct val="50000"/>
              </a:spcBef>
              <a:defRPr/>
            </a:pPr>
            <a:r>
              <a:rPr lang="en-US" sz="5400" b="1" dirty="0">
                <a:ln>
                  <a:solidFill>
                    <a:srgbClr val="00FFFF"/>
                  </a:solidFill>
                </a:ln>
                <a:solidFill>
                  <a:srgbClr val="66FFFF"/>
                </a:solidFill>
                <a:latin typeface="Kruti Dev 010" pitchFamily="2" charset="0"/>
                <a:ea typeface="+mn-ea"/>
                <a:cs typeface="+mn-cs"/>
              </a:rPr>
              <a:t>iqjkus fu;e dh iqLrdksa dks</a:t>
            </a:r>
          </a:p>
        </p:txBody>
      </p:sp>
      <p:sp>
        <p:nvSpPr>
          <p:cNvPr id="364" name="Text Box 25"/>
          <p:cNvSpPr txBox="1">
            <a:spLocks noChangeArrowheads="1"/>
          </p:cNvSpPr>
          <p:nvPr/>
        </p:nvSpPr>
        <p:spPr bwMode="auto">
          <a:xfrm>
            <a:off x="5682592" y="4196632"/>
            <a:ext cx="4013200" cy="2723823"/>
          </a:xfrm>
          <a:prstGeom prst="rect">
            <a:avLst/>
          </a:prstGeom>
          <a:noFill/>
          <a:ln w="12700">
            <a:noFill/>
            <a:miter lim="800000"/>
            <a:headEnd/>
            <a:tailEnd/>
          </a:ln>
          <a:effectLst>
            <a:outerShdw blurRad="63500" dist="38099" dir="2700000" algn="ctr" rotWithShape="0">
              <a:schemeClr val="tx2">
                <a:alpha val="74998"/>
              </a:schemeClr>
            </a:outerShdw>
          </a:effectLst>
        </p:spPr>
        <p:txBody>
          <a:bodyPr>
            <a:spAutoFit/>
          </a:bodyPr>
          <a:lstStyle/>
          <a:p>
            <a:pPr algn="ctr">
              <a:lnSpc>
                <a:spcPct val="95000"/>
              </a:lnSpc>
              <a:spcBef>
                <a:spcPct val="50000"/>
              </a:spcBef>
              <a:defRPr/>
            </a:pPr>
            <a:r>
              <a:rPr lang="en-US" sz="6000" b="1" dirty="0">
                <a:ln>
                  <a:solidFill>
                    <a:schemeClr val="bg1"/>
                  </a:solidFill>
                </a:ln>
                <a:solidFill>
                  <a:srgbClr val="FFFFFF"/>
                </a:solidFill>
                <a:latin typeface="Kruti Dev 010" pitchFamily="2" charset="0"/>
                <a:ea typeface="+mn-ea"/>
                <a:cs typeface="+mn-cs"/>
              </a:rPr>
              <a:t>O;ofLFkr j[kus esa lgk;d gSA</a:t>
            </a:r>
          </a:p>
        </p:txBody>
      </p:sp>
      <p:sp>
        <p:nvSpPr>
          <p:cNvPr id="365" name="Text Box 24"/>
          <p:cNvSpPr txBox="1">
            <a:spLocks noChangeArrowheads="1"/>
          </p:cNvSpPr>
          <p:nvPr/>
        </p:nvSpPr>
        <p:spPr bwMode="auto">
          <a:xfrm>
            <a:off x="768350" y="6427788"/>
            <a:ext cx="5092700" cy="646112"/>
          </a:xfrm>
          <a:prstGeom prst="rect">
            <a:avLst/>
          </a:prstGeom>
          <a:solidFill>
            <a:srgbClr val="1822CD"/>
          </a:solidFill>
          <a:ln w="57150">
            <a:solidFill>
              <a:srgbClr val="FFFF00"/>
            </a:solidFill>
            <a:miter lim="800000"/>
            <a:headEnd/>
            <a:tailEnd/>
          </a:ln>
          <a:effectLst>
            <a:outerShdw blurRad="63500" dist="107763" dir="2700000" algn="ctr" rotWithShape="0">
              <a:schemeClr val="tx1">
                <a:alpha val="74998"/>
              </a:schemeClr>
            </a:outerShdw>
          </a:effectLst>
        </p:spPr>
        <p:txBody>
          <a:bodyPr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defRPr/>
            </a:pPr>
            <a:r>
              <a:rPr lang="en-US" sz="3600" b="1" smtClean="0">
                <a:solidFill>
                  <a:schemeClr val="bg1"/>
                </a:solidFill>
                <a:latin typeface="Kruti Dev 010" charset="0"/>
              </a:rPr>
              <a:t>v/;;u lgk;d</a:t>
            </a:r>
            <a:r>
              <a:rPr lang="en-US" sz="3200" b="1" smtClean="0">
                <a:solidFill>
                  <a:schemeClr val="bg1"/>
                </a:solidFill>
                <a:latin typeface="Kruti Dev 010" charset="0"/>
              </a:rPr>
              <a:t> </a:t>
            </a:r>
            <a:r>
              <a:rPr lang="en-US" sz="3600" b="1" smtClean="0">
                <a:solidFill>
                  <a:schemeClr val="bg1"/>
                </a:solidFill>
                <a:latin typeface="Kruti Dev 010" charset="0"/>
              </a:rPr>
              <a:t>ƒ‹</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Text Box 2"/>
          <p:cNvSpPr txBox="1">
            <a:spLocks noChangeArrowheads="1"/>
          </p:cNvSpPr>
          <p:nvPr/>
        </p:nvSpPr>
        <p:spPr bwMode="auto">
          <a:xfrm>
            <a:off x="9612313" y="7350125"/>
            <a:ext cx="282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2000">
                <a:latin typeface="Kruti Dev 010" charset="0"/>
              </a:rPr>
              <a:t> </a:t>
            </a:r>
          </a:p>
        </p:txBody>
      </p:sp>
      <p:pic>
        <p:nvPicPr>
          <p:cNvPr id="104450"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937125" y="450850"/>
            <a:ext cx="4721225" cy="676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51" name="Rectangle 4"/>
          <p:cNvSpPr>
            <a:spLocks noChangeArrowheads="1"/>
          </p:cNvSpPr>
          <p:nvPr/>
        </p:nvSpPr>
        <p:spPr bwMode="auto">
          <a:xfrm>
            <a:off x="5000625" y="412750"/>
            <a:ext cx="4692650" cy="6834188"/>
          </a:xfrm>
          <a:prstGeom prst="rect">
            <a:avLst/>
          </a:prstGeom>
          <a:solidFill>
            <a:schemeClr val="tx1">
              <a:alpha val="50195"/>
            </a:schemeClr>
          </a:solidFill>
          <a:ln w="12700">
            <a:solidFill>
              <a:schemeClr val="tx1"/>
            </a:solidFill>
            <a:miter lim="800000"/>
            <a:headEnd/>
            <a:tailEnd/>
          </a:ln>
        </p:spPr>
        <p:txBody>
          <a:bodyPr wrap="none" anchor="ctr"/>
          <a:lstStyle/>
          <a:p>
            <a:endParaRPr lang="en-US">
              <a:latin typeface="Kruti Dev 010" charset="0"/>
            </a:endParaRPr>
          </a:p>
        </p:txBody>
      </p:sp>
      <p:sp>
        <p:nvSpPr>
          <p:cNvPr id="104452" name="Rectangle 5"/>
          <p:cNvSpPr>
            <a:spLocks noChangeArrowheads="1"/>
          </p:cNvSpPr>
          <p:nvPr/>
        </p:nvSpPr>
        <p:spPr bwMode="auto">
          <a:xfrm>
            <a:off x="4997450" y="398463"/>
            <a:ext cx="4694238" cy="6850062"/>
          </a:xfrm>
          <a:prstGeom prst="rect">
            <a:avLst/>
          </a:prstGeom>
          <a:noFill/>
          <a:ln w="133350">
            <a:solidFill>
              <a:srgbClr val="1822CD"/>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Kruti Dev 010" charset="0"/>
            </a:endParaRPr>
          </a:p>
        </p:txBody>
      </p:sp>
      <p:sp>
        <p:nvSpPr>
          <p:cNvPr id="1189894" name="Line 6"/>
          <p:cNvSpPr>
            <a:spLocks noChangeShapeType="1"/>
          </p:cNvSpPr>
          <p:nvPr/>
        </p:nvSpPr>
        <p:spPr bwMode="auto">
          <a:xfrm>
            <a:off x="5500688" y="2935288"/>
            <a:ext cx="1241425"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1189895" name="Line 7"/>
          <p:cNvSpPr>
            <a:spLocks noChangeShapeType="1"/>
          </p:cNvSpPr>
          <p:nvPr/>
        </p:nvSpPr>
        <p:spPr bwMode="auto">
          <a:xfrm>
            <a:off x="7129463" y="2933700"/>
            <a:ext cx="2112962"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1189896" name="Line 8"/>
          <p:cNvSpPr>
            <a:spLocks noChangeShapeType="1"/>
          </p:cNvSpPr>
          <p:nvPr/>
        </p:nvSpPr>
        <p:spPr bwMode="auto">
          <a:xfrm>
            <a:off x="5519738" y="3940175"/>
            <a:ext cx="1241425"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1189897" name="Line 9"/>
          <p:cNvSpPr>
            <a:spLocks noChangeShapeType="1"/>
          </p:cNvSpPr>
          <p:nvPr/>
        </p:nvSpPr>
        <p:spPr bwMode="auto">
          <a:xfrm>
            <a:off x="7148513" y="3940175"/>
            <a:ext cx="2112962"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1189898" name="Line 10"/>
          <p:cNvSpPr>
            <a:spLocks noChangeShapeType="1"/>
          </p:cNvSpPr>
          <p:nvPr/>
        </p:nvSpPr>
        <p:spPr bwMode="auto">
          <a:xfrm>
            <a:off x="5508625" y="4976813"/>
            <a:ext cx="1241425"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1189899" name="Line 11"/>
          <p:cNvSpPr>
            <a:spLocks noChangeShapeType="1"/>
          </p:cNvSpPr>
          <p:nvPr/>
        </p:nvSpPr>
        <p:spPr bwMode="auto">
          <a:xfrm>
            <a:off x="7137400" y="4976813"/>
            <a:ext cx="2112963"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1189900" name="Line 12"/>
          <p:cNvSpPr>
            <a:spLocks noChangeShapeType="1"/>
          </p:cNvSpPr>
          <p:nvPr/>
        </p:nvSpPr>
        <p:spPr bwMode="auto">
          <a:xfrm>
            <a:off x="5503863" y="5986463"/>
            <a:ext cx="1241425"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1189901" name="Line 13"/>
          <p:cNvSpPr>
            <a:spLocks noChangeShapeType="1"/>
          </p:cNvSpPr>
          <p:nvPr/>
        </p:nvSpPr>
        <p:spPr bwMode="auto">
          <a:xfrm>
            <a:off x="7132638" y="5986463"/>
            <a:ext cx="2112962"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1189902" name="Line 14"/>
          <p:cNvSpPr>
            <a:spLocks noChangeShapeType="1"/>
          </p:cNvSpPr>
          <p:nvPr/>
        </p:nvSpPr>
        <p:spPr bwMode="auto">
          <a:xfrm>
            <a:off x="5508625" y="7004050"/>
            <a:ext cx="1241425"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1189903" name="Line 15"/>
          <p:cNvSpPr>
            <a:spLocks noChangeShapeType="1"/>
          </p:cNvSpPr>
          <p:nvPr/>
        </p:nvSpPr>
        <p:spPr bwMode="auto">
          <a:xfrm>
            <a:off x="7137400" y="6999288"/>
            <a:ext cx="2112963"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1189907" name="Rectangle 19"/>
          <p:cNvSpPr>
            <a:spLocks noChangeArrowheads="1"/>
          </p:cNvSpPr>
          <p:nvPr/>
        </p:nvSpPr>
        <p:spPr bwMode="auto">
          <a:xfrm>
            <a:off x="7181850" y="4332288"/>
            <a:ext cx="2419350" cy="681037"/>
          </a:xfrm>
          <a:prstGeom prst="rect">
            <a:avLst/>
          </a:prstGeom>
          <a:noFill/>
          <a:ln w="12700">
            <a:noFill/>
            <a:miter lim="800000"/>
            <a:headEnd/>
            <a:tailEnd/>
          </a:ln>
          <a:effectLst>
            <a:outerShdw blurRad="63500" dist="53882" dir="2700000" algn="ctr" rotWithShape="0">
              <a:schemeClr val="tx1">
                <a:alpha val="74998"/>
              </a:schemeClr>
            </a:outerShdw>
          </a:effectLst>
        </p:spPr>
        <p:txBody>
          <a:bodyPr wrap="none" lIns="90487" tIns="44450" rIns="90487" bIns="44450">
            <a:spAutoFit/>
          </a:bodyPr>
          <a:lstStyle/>
          <a:p>
            <a:pPr algn="ctr">
              <a:lnSpc>
                <a:spcPct val="80000"/>
              </a:lnSpc>
              <a:defRPr/>
            </a:pPr>
            <a:r>
              <a:rPr lang="en-US" sz="2400" b="1" dirty="0">
                <a:solidFill>
                  <a:schemeClr val="bg1"/>
                </a:solidFill>
                <a:latin typeface="Kruti Dev 010" pitchFamily="2" charset="0"/>
                <a:cs typeface="+mn-cs"/>
              </a:rPr>
              <a:t>lkWykseu ds Ckqf} Hkjs</a:t>
            </a:r>
          </a:p>
          <a:p>
            <a:pPr algn="ctr">
              <a:lnSpc>
                <a:spcPct val="80000"/>
              </a:lnSpc>
              <a:defRPr/>
            </a:pPr>
            <a:r>
              <a:rPr lang="en-US" sz="2400" b="1" dirty="0">
                <a:solidFill>
                  <a:schemeClr val="bg1"/>
                </a:solidFill>
                <a:latin typeface="Kruti Dev 010" pitchFamily="2" charset="0"/>
                <a:cs typeface="+mn-cs"/>
              </a:rPr>
              <a:t> opu</a:t>
            </a:r>
            <a:endParaRPr lang="en-US" sz="2400" b="1" dirty="0">
              <a:solidFill>
                <a:schemeClr val="bg1"/>
              </a:solidFill>
              <a:latin typeface="Kruti Dev 010" pitchFamily="2" charset="0"/>
              <a:ea typeface="ＭＳ Ｐゴシック" pitchFamily="34" charset="-128"/>
              <a:cs typeface="+mn-cs"/>
            </a:endParaRPr>
          </a:p>
        </p:txBody>
      </p:sp>
      <p:sp>
        <p:nvSpPr>
          <p:cNvPr id="1189908" name="Text Box 20"/>
          <p:cNvSpPr txBox="1">
            <a:spLocks noChangeArrowheads="1"/>
          </p:cNvSpPr>
          <p:nvPr/>
        </p:nvSpPr>
        <p:spPr bwMode="auto">
          <a:xfrm>
            <a:off x="5461000" y="4529138"/>
            <a:ext cx="1376363" cy="523875"/>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defRPr/>
            </a:pPr>
            <a:r>
              <a:rPr lang="en-US" sz="2800" b="1" smtClean="0">
                <a:solidFill>
                  <a:schemeClr val="bg1"/>
                </a:solidFill>
                <a:latin typeface="Kruti Dev 010" charset="0"/>
              </a:rPr>
              <a:t>uhfropu</a:t>
            </a:r>
          </a:p>
        </p:txBody>
      </p:sp>
      <p:sp>
        <p:nvSpPr>
          <p:cNvPr id="1189916" name="Rectangle 28"/>
          <p:cNvSpPr>
            <a:spLocks noChangeArrowheads="1"/>
          </p:cNvSpPr>
          <p:nvPr/>
        </p:nvSpPr>
        <p:spPr bwMode="auto">
          <a:xfrm>
            <a:off x="6727825" y="641350"/>
            <a:ext cx="2706688" cy="625475"/>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3200" b="1" i="1" dirty="0">
                <a:solidFill>
                  <a:srgbClr val="66FFFF"/>
                </a:solidFill>
                <a:latin typeface="Kruti Dev 010" pitchFamily="2" charset="0"/>
              </a:rPr>
              <a:t> </a:t>
            </a:r>
            <a:endParaRPr lang="en-US" sz="1400" b="1" u="sng" dirty="0">
              <a:solidFill>
                <a:srgbClr val="66FFFF"/>
              </a:solidFill>
              <a:latin typeface="Kruti Dev 010" pitchFamily="2" charset="0"/>
            </a:endParaRPr>
          </a:p>
        </p:txBody>
      </p:sp>
      <p:sp>
        <p:nvSpPr>
          <p:cNvPr id="104466" name="Text Box 31"/>
          <p:cNvSpPr txBox="1">
            <a:spLocks noChangeArrowheads="1"/>
          </p:cNvSpPr>
          <p:nvPr/>
        </p:nvSpPr>
        <p:spPr bwMode="auto">
          <a:xfrm>
            <a:off x="9015413" y="7353300"/>
            <a:ext cx="29368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latin typeface="Kruti Dev 010" charset="0"/>
              </a:rPr>
              <a:t>47</a:t>
            </a:r>
          </a:p>
        </p:txBody>
      </p:sp>
      <p:sp>
        <p:nvSpPr>
          <p:cNvPr id="1189920" name="Rectangle 32"/>
          <p:cNvSpPr>
            <a:spLocks noChangeArrowheads="1"/>
          </p:cNvSpPr>
          <p:nvPr/>
        </p:nvSpPr>
        <p:spPr bwMode="auto">
          <a:xfrm>
            <a:off x="6472238" y="555625"/>
            <a:ext cx="3101975" cy="558800"/>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2800" b="1" i="1" dirty="0">
                <a:solidFill>
                  <a:schemeClr val="bg1"/>
                </a:solidFill>
                <a:latin typeface="Kruti Dev 010" pitchFamily="2" charset="0"/>
              </a:rPr>
              <a:t> </a:t>
            </a:r>
            <a:endParaRPr lang="en-US" b="1" u="sng" dirty="0">
              <a:solidFill>
                <a:schemeClr val="bg1"/>
              </a:solidFill>
              <a:latin typeface="Kruti Dev 010" pitchFamily="2" charset="0"/>
            </a:endParaRPr>
          </a:p>
        </p:txBody>
      </p:sp>
      <p:sp>
        <p:nvSpPr>
          <p:cNvPr id="104468" name="Arc 35" descr="75%"/>
          <p:cNvSpPr>
            <a:spLocks/>
          </p:cNvSpPr>
          <p:nvPr/>
        </p:nvSpPr>
        <p:spPr bwMode="auto">
          <a:xfrm rot="-5466694">
            <a:off x="1031875" y="1385888"/>
            <a:ext cx="557213" cy="585787"/>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pattFill prst="pct75">
            <a:fgClr>
              <a:schemeClr val="tx1"/>
            </a:fgClr>
            <a:bgClr>
              <a:srgbClr val="FFFFFF"/>
            </a:bgClr>
          </a:pattFill>
          <a:ln>
            <a:noFill/>
          </a:ln>
          <a:extLst>
            <a:ext uri="{91240B29-F687-4f45-9708-019B960494DF}">
              <a14:hiddenLine xmlns:a14="http://schemas.microsoft.com/office/drawing/2010/main" w="57150">
                <a:solidFill>
                  <a:srgbClr val="000000"/>
                </a:solidFill>
                <a:round/>
                <a:headEnd/>
                <a:tailEnd/>
              </a14:hiddenLine>
            </a:ext>
          </a:extLst>
        </p:spPr>
        <p:txBody>
          <a:bodyPr vert="eaVert" wrap="none" anchor="ctr"/>
          <a:lstStyle/>
          <a:p>
            <a:endParaRPr lang="en-US"/>
          </a:p>
        </p:txBody>
      </p:sp>
      <p:sp>
        <p:nvSpPr>
          <p:cNvPr id="104469" name="Rectangle 36" descr="75%"/>
          <p:cNvSpPr>
            <a:spLocks noChangeArrowheads="1"/>
          </p:cNvSpPr>
          <p:nvPr/>
        </p:nvSpPr>
        <p:spPr bwMode="auto">
          <a:xfrm>
            <a:off x="1011238" y="1862138"/>
            <a:ext cx="542925" cy="4049712"/>
          </a:xfrm>
          <a:prstGeom prst="rect">
            <a:avLst/>
          </a:prstGeom>
          <a:pattFill prst="pct75">
            <a:fgClr>
              <a:schemeClr val="tx1"/>
            </a:fgClr>
            <a:bgClr>
              <a:schemeClr val="bg1"/>
            </a:bgClr>
          </a:patt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latin typeface="Kruti Dev 010" charset="0"/>
            </a:endParaRPr>
          </a:p>
        </p:txBody>
      </p:sp>
      <p:sp>
        <p:nvSpPr>
          <p:cNvPr id="104470" name="Rectangle 37" descr="75%"/>
          <p:cNvSpPr>
            <a:spLocks noChangeArrowheads="1"/>
          </p:cNvSpPr>
          <p:nvPr/>
        </p:nvSpPr>
        <p:spPr bwMode="auto">
          <a:xfrm>
            <a:off x="1008063" y="5811838"/>
            <a:ext cx="366712" cy="992187"/>
          </a:xfrm>
          <a:prstGeom prst="rect">
            <a:avLst/>
          </a:prstGeom>
          <a:pattFill prst="pct75">
            <a:fgClr>
              <a:schemeClr val="tx1"/>
            </a:fgClr>
            <a:bgClr>
              <a:schemeClr val="bg1"/>
            </a:bgClr>
          </a:patt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latin typeface="Kruti Dev 010" charset="0"/>
            </a:endParaRPr>
          </a:p>
        </p:txBody>
      </p:sp>
      <p:sp>
        <p:nvSpPr>
          <p:cNvPr id="104471" name="Line 38"/>
          <p:cNvSpPr>
            <a:spLocks noChangeShapeType="1"/>
          </p:cNvSpPr>
          <p:nvPr/>
        </p:nvSpPr>
        <p:spPr bwMode="auto">
          <a:xfrm flipH="1" flipV="1">
            <a:off x="3592513" y="1087438"/>
            <a:ext cx="0" cy="5340350"/>
          </a:xfrm>
          <a:prstGeom prst="line">
            <a:avLst/>
          </a:prstGeom>
          <a:noFill/>
          <a:ln w="762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4472" name="Line 43"/>
          <p:cNvSpPr>
            <a:spLocks noChangeShapeType="1"/>
          </p:cNvSpPr>
          <p:nvPr/>
        </p:nvSpPr>
        <p:spPr bwMode="auto">
          <a:xfrm>
            <a:off x="1746250" y="1916113"/>
            <a:ext cx="750888"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4473" name="Line 44"/>
          <p:cNvSpPr>
            <a:spLocks noChangeShapeType="1"/>
          </p:cNvSpPr>
          <p:nvPr/>
        </p:nvSpPr>
        <p:spPr bwMode="auto">
          <a:xfrm>
            <a:off x="2740025" y="1916113"/>
            <a:ext cx="750888"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4474" name="Line 46"/>
          <p:cNvSpPr>
            <a:spLocks noChangeShapeType="1"/>
          </p:cNvSpPr>
          <p:nvPr/>
        </p:nvSpPr>
        <p:spPr bwMode="auto">
          <a:xfrm>
            <a:off x="1720850" y="6097588"/>
            <a:ext cx="776288"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4475" name="Line 47"/>
          <p:cNvSpPr>
            <a:spLocks noChangeShapeType="1"/>
          </p:cNvSpPr>
          <p:nvPr/>
        </p:nvSpPr>
        <p:spPr bwMode="auto">
          <a:xfrm>
            <a:off x="2740025" y="6097588"/>
            <a:ext cx="750888"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4476" name="Line 48"/>
          <p:cNvSpPr>
            <a:spLocks noChangeShapeType="1"/>
          </p:cNvSpPr>
          <p:nvPr/>
        </p:nvSpPr>
        <p:spPr bwMode="auto">
          <a:xfrm>
            <a:off x="2714625" y="4235450"/>
            <a:ext cx="776288"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4477" name="Line 49"/>
          <p:cNvSpPr>
            <a:spLocks noChangeShapeType="1"/>
          </p:cNvSpPr>
          <p:nvPr/>
        </p:nvSpPr>
        <p:spPr bwMode="auto">
          <a:xfrm>
            <a:off x="1746250" y="4235450"/>
            <a:ext cx="776288"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4478" name="Rectangle 50"/>
          <p:cNvSpPr>
            <a:spLocks noChangeArrowheads="1"/>
          </p:cNvSpPr>
          <p:nvPr/>
        </p:nvSpPr>
        <p:spPr bwMode="auto">
          <a:xfrm>
            <a:off x="1604963" y="1541463"/>
            <a:ext cx="3302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algn="l"/>
            <a:r>
              <a:rPr lang="en-US" sz="2400" b="1">
                <a:latin typeface="Kruti Dev 010" charset="0"/>
              </a:rPr>
              <a:t>„</a:t>
            </a:r>
          </a:p>
        </p:txBody>
      </p:sp>
      <p:sp>
        <p:nvSpPr>
          <p:cNvPr id="104479" name="Line 51"/>
          <p:cNvSpPr>
            <a:spLocks noChangeShapeType="1"/>
          </p:cNvSpPr>
          <p:nvPr/>
        </p:nvSpPr>
        <p:spPr bwMode="auto">
          <a:xfrm>
            <a:off x="2714625" y="3397250"/>
            <a:ext cx="776288"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4480" name="Line 52"/>
          <p:cNvSpPr>
            <a:spLocks noChangeShapeType="1"/>
          </p:cNvSpPr>
          <p:nvPr/>
        </p:nvSpPr>
        <p:spPr bwMode="auto">
          <a:xfrm>
            <a:off x="2714625" y="4235450"/>
            <a:ext cx="776288"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4481" name="Line 53"/>
          <p:cNvSpPr>
            <a:spLocks noChangeShapeType="1"/>
          </p:cNvSpPr>
          <p:nvPr/>
        </p:nvSpPr>
        <p:spPr bwMode="auto">
          <a:xfrm>
            <a:off x="1758950" y="4235450"/>
            <a:ext cx="776288"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4482" name="Line 54"/>
          <p:cNvSpPr>
            <a:spLocks noChangeShapeType="1"/>
          </p:cNvSpPr>
          <p:nvPr/>
        </p:nvSpPr>
        <p:spPr bwMode="auto">
          <a:xfrm>
            <a:off x="1720850" y="6097588"/>
            <a:ext cx="776288"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4483" name="Line 55"/>
          <p:cNvSpPr>
            <a:spLocks noChangeShapeType="1"/>
          </p:cNvSpPr>
          <p:nvPr/>
        </p:nvSpPr>
        <p:spPr bwMode="auto">
          <a:xfrm>
            <a:off x="2740025" y="6097588"/>
            <a:ext cx="750888"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4484" name="Line 56"/>
          <p:cNvSpPr>
            <a:spLocks noChangeShapeType="1"/>
          </p:cNvSpPr>
          <p:nvPr/>
        </p:nvSpPr>
        <p:spPr bwMode="auto">
          <a:xfrm>
            <a:off x="1758950" y="6097588"/>
            <a:ext cx="776288"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4485" name="Line 57"/>
          <p:cNvSpPr>
            <a:spLocks noChangeShapeType="1"/>
          </p:cNvSpPr>
          <p:nvPr/>
        </p:nvSpPr>
        <p:spPr bwMode="auto">
          <a:xfrm>
            <a:off x="2740025" y="6097588"/>
            <a:ext cx="750888"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4486" name="Line 58"/>
          <p:cNvSpPr>
            <a:spLocks noChangeShapeType="1"/>
          </p:cNvSpPr>
          <p:nvPr/>
        </p:nvSpPr>
        <p:spPr bwMode="auto">
          <a:xfrm>
            <a:off x="1755775" y="5126038"/>
            <a:ext cx="776288"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4487" name="Line 59"/>
          <p:cNvSpPr>
            <a:spLocks noChangeShapeType="1"/>
          </p:cNvSpPr>
          <p:nvPr/>
        </p:nvSpPr>
        <p:spPr bwMode="auto">
          <a:xfrm>
            <a:off x="2736850" y="5126038"/>
            <a:ext cx="750888"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4488" name="Rectangle 65"/>
          <p:cNvSpPr>
            <a:spLocks noChangeArrowheads="1"/>
          </p:cNvSpPr>
          <p:nvPr/>
        </p:nvSpPr>
        <p:spPr bwMode="auto">
          <a:xfrm>
            <a:off x="2774950" y="1301750"/>
            <a:ext cx="18256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algn="l"/>
            <a:endParaRPr lang="en-US" b="1">
              <a:latin typeface="Kruti Dev 010" charset="0"/>
            </a:endParaRPr>
          </a:p>
        </p:txBody>
      </p:sp>
      <p:sp>
        <p:nvSpPr>
          <p:cNvPr id="104489" name="Line 66"/>
          <p:cNvSpPr>
            <a:spLocks noChangeShapeType="1"/>
          </p:cNvSpPr>
          <p:nvPr/>
        </p:nvSpPr>
        <p:spPr bwMode="auto">
          <a:xfrm>
            <a:off x="1758950" y="3397250"/>
            <a:ext cx="776288"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4490" name="Rectangle 69"/>
          <p:cNvSpPr>
            <a:spLocks noChangeArrowheads="1"/>
          </p:cNvSpPr>
          <p:nvPr/>
        </p:nvSpPr>
        <p:spPr bwMode="auto">
          <a:xfrm>
            <a:off x="1798638" y="5738813"/>
            <a:ext cx="182562"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algn="l"/>
            <a:endParaRPr lang="en-US" sz="2200" b="1">
              <a:latin typeface="Kruti Dev 010" charset="0"/>
            </a:endParaRPr>
          </a:p>
        </p:txBody>
      </p:sp>
      <p:sp>
        <p:nvSpPr>
          <p:cNvPr id="104491" name="Rectangle 70"/>
          <p:cNvSpPr>
            <a:spLocks noChangeArrowheads="1"/>
          </p:cNvSpPr>
          <p:nvPr/>
        </p:nvSpPr>
        <p:spPr bwMode="auto">
          <a:xfrm>
            <a:off x="1789113" y="4768850"/>
            <a:ext cx="182562"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algn="l"/>
            <a:endParaRPr lang="en-US" sz="2400" b="1">
              <a:latin typeface="Kruti Dev 010" charset="0"/>
            </a:endParaRPr>
          </a:p>
        </p:txBody>
      </p:sp>
      <p:sp>
        <p:nvSpPr>
          <p:cNvPr id="104492" name="Rectangle 71"/>
          <p:cNvSpPr>
            <a:spLocks noChangeArrowheads="1"/>
          </p:cNvSpPr>
          <p:nvPr/>
        </p:nvSpPr>
        <p:spPr bwMode="auto">
          <a:xfrm>
            <a:off x="1827213" y="3036888"/>
            <a:ext cx="728662"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algn="l"/>
            <a:r>
              <a:rPr lang="en-US" sz="2400" b="1">
                <a:latin typeface="Kruti Dev 010" charset="0"/>
              </a:rPr>
              <a:t>Hktu</a:t>
            </a:r>
          </a:p>
        </p:txBody>
      </p:sp>
      <p:sp>
        <p:nvSpPr>
          <p:cNvPr id="1189965" name="Rectangle 77"/>
          <p:cNvSpPr>
            <a:spLocks noChangeArrowheads="1"/>
          </p:cNvSpPr>
          <p:nvPr/>
        </p:nvSpPr>
        <p:spPr bwMode="auto">
          <a:xfrm>
            <a:off x="2671763" y="3794125"/>
            <a:ext cx="1100137" cy="520700"/>
          </a:xfrm>
          <a:prstGeom prst="rect">
            <a:avLst/>
          </a:prstGeom>
          <a:noFill/>
          <a:ln w="12700">
            <a:noFill/>
            <a:miter lim="800000"/>
            <a:headEnd/>
            <a:tailEnd/>
          </a:ln>
          <a:effectLst>
            <a:outerShdw blurRad="63500" dist="17961" dir="2700000" algn="ctr" rotWithShape="0">
              <a:schemeClr val="tx1">
                <a:alpha val="74998"/>
              </a:schemeClr>
            </a:outerShdw>
          </a:effectLst>
        </p:spPr>
        <p:txBody>
          <a:bodyPr wrap="none" lIns="90487" tIns="44450" rIns="90487" bIns="44450">
            <a:spAutoFit/>
          </a:bodyPr>
          <a:lstStyle/>
          <a:p>
            <a:pPr algn="l">
              <a:defRPr/>
            </a:pPr>
            <a:r>
              <a:rPr lang="en-US" sz="1400" b="1" dirty="0">
                <a:solidFill>
                  <a:schemeClr val="hlink"/>
                </a:solidFill>
                <a:latin typeface="Kruti Dev 010" pitchFamily="2" charset="0"/>
                <a:ea typeface="+mn-ea"/>
                <a:cs typeface="+mn-cs"/>
              </a:rPr>
              <a:t>lkWykseu us </a:t>
            </a:r>
          </a:p>
          <a:p>
            <a:pPr algn="l">
              <a:defRPr/>
            </a:pPr>
            <a:r>
              <a:rPr lang="en-US" sz="1400" b="1" dirty="0">
                <a:solidFill>
                  <a:schemeClr val="hlink"/>
                </a:solidFill>
                <a:latin typeface="Kruti Dev 010" pitchFamily="2" charset="0"/>
                <a:ea typeface="+mn-ea"/>
                <a:cs typeface="+mn-cs"/>
              </a:rPr>
              <a:t>cqf) ij fy[kk</a:t>
            </a:r>
          </a:p>
        </p:txBody>
      </p:sp>
      <p:sp>
        <p:nvSpPr>
          <p:cNvPr id="1189966" name="Rectangle 78"/>
          <p:cNvSpPr>
            <a:spLocks noChangeArrowheads="1"/>
          </p:cNvSpPr>
          <p:nvPr/>
        </p:nvSpPr>
        <p:spPr bwMode="auto">
          <a:xfrm>
            <a:off x="1797050" y="3886200"/>
            <a:ext cx="1158875" cy="458788"/>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algn="l">
              <a:defRPr/>
            </a:pPr>
            <a:r>
              <a:rPr lang="en-US" sz="2400" b="1" dirty="0">
                <a:solidFill>
                  <a:schemeClr val="hlink"/>
                </a:solidFill>
                <a:latin typeface="Kruti Dev 010" pitchFamily="2" charset="0"/>
                <a:ea typeface="+mn-ea"/>
                <a:cs typeface="+mn-cs"/>
              </a:rPr>
              <a:t>uhfropu</a:t>
            </a:r>
          </a:p>
        </p:txBody>
      </p:sp>
      <p:grpSp>
        <p:nvGrpSpPr>
          <p:cNvPr id="104495" name="Group 79"/>
          <p:cNvGrpSpPr>
            <a:grpSpLocks/>
          </p:cNvGrpSpPr>
          <p:nvPr/>
        </p:nvGrpSpPr>
        <p:grpSpPr bwMode="auto">
          <a:xfrm>
            <a:off x="2649538" y="4721225"/>
            <a:ext cx="227012" cy="452438"/>
            <a:chOff x="1892" y="2617"/>
            <a:chExt cx="143" cy="285"/>
          </a:xfrm>
        </p:grpSpPr>
        <p:sp>
          <p:nvSpPr>
            <p:cNvPr id="104524" name="Rectangle 80"/>
            <p:cNvSpPr>
              <a:spLocks noChangeArrowheads="1"/>
            </p:cNvSpPr>
            <p:nvPr/>
          </p:nvSpPr>
          <p:spPr bwMode="auto">
            <a:xfrm>
              <a:off x="1920" y="2710"/>
              <a:ext cx="11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algn="l"/>
              <a:endParaRPr lang="en-US" sz="1400" b="1">
                <a:latin typeface="Kruti Dev 010" charset="0"/>
              </a:endParaRPr>
            </a:p>
          </p:txBody>
        </p:sp>
        <p:sp>
          <p:nvSpPr>
            <p:cNvPr id="104525" name="Rectangle 81"/>
            <p:cNvSpPr>
              <a:spLocks noChangeArrowheads="1"/>
            </p:cNvSpPr>
            <p:nvPr/>
          </p:nvSpPr>
          <p:spPr bwMode="auto">
            <a:xfrm>
              <a:off x="1892" y="2617"/>
              <a:ext cx="11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algn="l"/>
              <a:endParaRPr lang="en-US" sz="1400" b="1">
                <a:latin typeface="Kruti Dev 010" charset="0"/>
              </a:endParaRPr>
            </a:p>
          </p:txBody>
        </p:sp>
      </p:grpSp>
      <p:grpSp>
        <p:nvGrpSpPr>
          <p:cNvPr id="104496" name="Group 82"/>
          <p:cNvGrpSpPr>
            <a:grpSpLocks/>
          </p:cNvGrpSpPr>
          <p:nvPr/>
        </p:nvGrpSpPr>
        <p:grpSpPr bwMode="auto">
          <a:xfrm>
            <a:off x="2670175" y="5673725"/>
            <a:ext cx="263525" cy="441325"/>
            <a:chOff x="1845" y="3227"/>
            <a:chExt cx="166" cy="278"/>
          </a:xfrm>
        </p:grpSpPr>
        <p:sp>
          <p:nvSpPr>
            <p:cNvPr id="104522" name="Rectangle 83"/>
            <p:cNvSpPr>
              <a:spLocks noChangeArrowheads="1"/>
            </p:cNvSpPr>
            <p:nvPr/>
          </p:nvSpPr>
          <p:spPr bwMode="auto">
            <a:xfrm>
              <a:off x="1896" y="3227"/>
              <a:ext cx="11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algn="l"/>
              <a:endParaRPr lang="en-US" sz="1400" b="1">
                <a:latin typeface="Kruti Dev 010" charset="0"/>
              </a:endParaRPr>
            </a:p>
          </p:txBody>
        </p:sp>
        <p:sp>
          <p:nvSpPr>
            <p:cNvPr id="104523" name="Rectangle 84"/>
            <p:cNvSpPr>
              <a:spLocks noChangeArrowheads="1"/>
            </p:cNvSpPr>
            <p:nvPr/>
          </p:nvSpPr>
          <p:spPr bwMode="auto">
            <a:xfrm>
              <a:off x="1845" y="3313"/>
              <a:ext cx="11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algn="l"/>
              <a:endParaRPr lang="en-US" sz="1400" b="1">
                <a:latin typeface="Kruti Dev 010" charset="0"/>
              </a:endParaRPr>
            </a:p>
          </p:txBody>
        </p:sp>
      </p:grpSp>
      <p:sp>
        <p:nvSpPr>
          <p:cNvPr id="104497" name="Rectangle 92"/>
          <p:cNvSpPr>
            <a:spLocks noChangeArrowheads="1"/>
          </p:cNvSpPr>
          <p:nvPr/>
        </p:nvSpPr>
        <p:spPr bwMode="auto">
          <a:xfrm>
            <a:off x="1576388" y="1063625"/>
            <a:ext cx="2551112" cy="5322888"/>
          </a:xfrm>
          <a:prstGeom prst="rect">
            <a:avLst/>
          </a:prstGeom>
          <a:noFill/>
          <a:ln w="762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Kruti Dev 010" charset="0"/>
            </a:endParaRPr>
          </a:p>
        </p:txBody>
      </p:sp>
      <p:sp>
        <p:nvSpPr>
          <p:cNvPr id="104498" name="AutoShape 93"/>
          <p:cNvSpPr>
            <a:spLocks noChangeArrowheads="1"/>
          </p:cNvSpPr>
          <p:nvPr/>
        </p:nvSpPr>
        <p:spPr bwMode="auto">
          <a:xfrm rot="-5280000">
            <a:off x="289719" y="1269206"/>
            <a:ext cx="611188" cy="288925"/>
          </a:xfrm>
          <a:prstGeom prst="triangle">
            <a:avLst>
              <a:gd name="adj" fmla="val 49995"/>
            </a:avLst>
          </a:prstGeom>
          <a:solidFill>
            <a:schemeClr val="tx1"/>
          </a:solidFill>
          <a:ln w="12700">
            <a:solidFill>
              <a:schemeClr val="tx1"/>
            </a:solidFill>
            <a:miter lim="800000"/>
            <a:headEnd/>
            <a:tailEnd/>
          </a:ln>
        </p:spPr>
        <p:txBody>
          <a:bodyPr wrap="none" anchor="ctr"/>
          <a:lstStyle/>
          <a:p>
            <a:endParaRPr lang="en-US">
              <a:latin typeface="Kruti Dev 010" charset="0"/>
            </a:endParaRPr>
          </a:p>
        </p:txBody>
      </p:sp>
      <p:sp>
        <p:nvSpPr>
          <p:cNvPr id="104499" name="Rectangle 94" descr="Small grid"/>
          <p:cNvSpPr>
            <a:spLocks noChangeArrowheads="1"/>
          </p:cNvSpPr>
          <p:nvPr/>
        </p:nvSpPr>
        <p:spPr bwMode="auto">
          <a:xfrm>
            <a:off x="715963" y="1285875"/>
            <a:ext cx="1077912" cy="261938"/>
          </a:xfrm>
          <a:prstGeom prst="rect">
            <a:avLst/>
          </a:prstGeom>
          <a:pattFill prst="smGrid">
            <a:fgClr>
              <a:schemeClr val="tx1"/>
            </a:fgClr>
            <a:bgClr>
              <a:schemeClr val="bg1"/>
            </a:bgClr>
          </a:pattFill>
          <a:ln w="50800">
            <a:solidFill>
              <a:schemeClr val="tx1"/>
            </a:solidFill>
            <a:miter lim="800000"/>
            <a:headEnd/>
            <a:tailEnd/>
          </a:ln>
        </p:spPr>
        <p:txBody>
          <a:bodyPr wrap="none" anchor="ctr"/>
          <a:lstStyle/>
          <a:p>
            <a:endParaRPr lang="en-US">
              <a:latin typeface="Kruti Dev 010" charset="0"/>
            </a:endParaRPr>
          </a:p>
        </p:txBody>
      </p:sp>
      <p:sp>
        <p:nvSpPr>
          <p:cNvPr id="104500" name="Text Box 95"/>
          <p:cNvSpPr txBox="1">
            <a:spLocks noChangeArrowheads="1"/>
          </p:cNvSpPr>
          <p:nvPr/>
        </p:nvSpPr>
        <p:spPr bwMode="auto">
          <a:xfrm rot="-5400000">
            <a:off x="1567656" y="3396457"/>
            <a:ext cx="44815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3200" b="1">
                <a:latin typeface="Kruti Dev 010" charset="0"/>
              </a:rPr>
              <a:t>dfork ¼5½</a:t>
            </a:r>
            <a:endParaRPr lang="en-US" sz="3200">
              <a:latin typeface="Kruti Dev 010" charset="0"/>
            </a:endParaRPr>
          </a:p>
        </p:txBody>
      </p:sp>
      <p:sp>
        <p:nvSpPr>
          <p:cNvPr id="1189991" name="Line 103"/>
          <p:cNvSpPr>
            <a:spLocks noChangeShapeType="1"/>
          </p:cNvSpPr>
          <p:nvPr/>
        </p:nvSpPr>
        <p:spPr bwMode="auto">
          <a:xfrm>
            <a:off x="3810000" y="4005263"/>
            <a:ext cx="1266825" cy="736600"/>
          </a:xfrm>
          <a:prstGeom prst="line">
            <a:avLst/>
          </a:prstGeom>
          <a:noFill/>
          <a:ln w="76200">
            <a:solidFill>
              <a:schemeClr val="hlink"/>
            </a:solidFill>
            <a:prstDash val="sysDot"/>
            <a:round/>
            <a:headEnd/>
            <a:tailEnd/>
          </a:ln>
          <a:effectLst>
            <a:outerShdw blurRad="63500" dist="53882"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1189985" name="AutoShape 97"/>
          <p:cNvSpPr>
            <a:spLocks noChangeArrowheads="1"/>
          </p:cNvSpPr>
          <p:nvPr/>
        </p:nvSpPr>
        <p:spPr bwMode="auto">
          <a:xfrm>
            <a:off x="5130800" y="4278313"/>
            <a:ext cx="4502150" cy="736600"/>
          </a:xfrm>
          <a:prstGeom prst="roundRect">
            <a:avLst>
              <a:gd name="adj" fmla="val 16667"/>
            </a:avLst>
          </a:prstGeom>
          <a:noFill/>
          <a:ln w="76200">
            <a:solidFill>
              <a:schemeClr val="hlink"/>
            </a:solidFill>
            <a:round/>
            <a:headEnd/>
            <a:tailEnd/>
          </a:ln>
          <a:effectLst>
            <a:outerShdw blurRad="63500" dist="63500" dir="2212194"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1189990" name="AutoShape 102"/>
          <p:cNvSpPr>
            <a:spLocks noChangeArrowheads="1"/>
          </p:cNvSpPr>
          <p:nvPr/>
        </p:nvSpPr>
        <p:spPr bwMode="auto">
          <a:xfrm>
            <a:off x="1436688" y="3646488"/>
            <a:ext cx="2351087" cy="736600"/>
          </a:xfrm>
          <a:prstGeom prst="roundRect">
            <a:avLst>
              <a:gd name="adj" fmla="val 16667"/>
            </a:avLst>
          </a:prstGeom>
          <a:noFill/>
          <a:ln w="76200">
            <a:solidFill>
              <a:schemeClr val="hlink"/>
            </a:solidFill>
            <a:round/>
            <a:headEnd/>
            <a:tailEnd/>
          </a:ln>
          <a:effectLst>
            <a:outerShdw blurRad="63500" dist="63500" dir="2212194"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grpSp>
        <p:nvGrpSpPr>
          <p:cNvPr id="4" name="Group 85"/>
          <p:cNvGrpSpPr>
            <a:grpSpLocks/>
          </p:cNvGrpSpPr>
          <p:nvPr/>
        </p:nvGrpSpPr>
        <p:grpSpPr bwMode="auto">
          <a:xfrm>
            <a:off x="2611438" y="2913063"/>
            <a:ext cx="576262" cy="501650"/>
            <a:chOff x="1952" y="554"/>
            <a:chExt cx="363" cy="316"/>
          </a:xfrm>
        </p:grpSpPr>
        <p:sp>
          <p:nvSpPr>
            <p:cNvPr id="104520" name="Rectangle 86"/>
            <p:cNvSpPr>
              <a:spLocks noChangeArrowheads="1"/>
            </p:cNvSpPr>
            <p:nvPr/>
          </p:nvSpPr>
          <p:spPr bwMode="auto">
            <a:xfrm>
              <a:off x="1952" y="554"/>
              <a:ext cx="11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algn="l"/>
              <a:endParaRPr lang="en-US" sz="1400" b="1">
                <a:latin typeface="Kruti Dev 010" charset="0"/>
              </a:endParaRPr>
            </a:p>
          </p:txBody>
        </p:sp>
        <p:sp>
          <p:nvSpPr>
            <p:cNvPr id="104521" name="Rectangle 87"/>
            <p:cNvSpPr>
              <a:spLocks noChangeArrowheads="1"/>
            </p:cNvSpPr>
            <p:nvPr/>
          </p:nvSpPr>
          <p:spPr bwMode="auto">
            <a:xfrm>
              <a:off x="1960" y="678"/>
              <a:ext cx="35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algn="l"/>
              <a:r>
                <a:rPr lang="en-US" sz="1400" b="1">
                  <a:latin typeface="Kruti Dev 010" charset="0"/>
                </a:rPr>
                <a:t>iz</a:t>
              </a:r>
              <a:r>
                <a:rPr lang="ja-JP" altLang="en-US" sz="1400" b="1">
                  <a:latin typeface="Kruti Dev 010" charset="0"/>
                </a:rPr>
                <a:t>’</a:t>
              </a:r>
              <a:r>
                <a:rPr lang="en-US" altLang="ja-JP" sz="1400" b="1">
                  <a:latin typeface="Kruti Dev 010" charset="0"/>
                </a:rPr>
                <a:t>kalk</a:t>
              </a:r>
              <a:endParaRPr lang="en-US" sz="1400" b="1">
                <a:latin typeface="Kruti Dev 010" charset="0"/>
              </a:endParaRPr>
            </a:p>
          </p:txBody>
        </p:sp>
      </p:grpSp>
      <p:sp>
        <p:nvSpPr>
          <p:cNvPr id="104505" name="Rectangle 68"/>
          <p:cNvSpPr>
            <a:spLocks noChangeArrowheads="1"/>
          </p:cNvSpPr>
          <p:nvPr/>
        </p:nvSpPr>
        <p:spPr bwMode="auto">
          <a:xfrm>
            <a:off x="1912938" y="1544638"/>
            <a:ext cx="801687"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algn="l"/>
            <a:r>
              <a:rPr lang="en-US" sz="2400" b="1">
                <a:latin typeface="Kruti Dev 010" charset="0"/>
              </a:rPr>
              <a:t>v¸;wc</a:t>
            </a:r>
          </a:p>
        </p:txBody>
      </p:sp>
      <p:grpSp>
        <p:nvGrpSpPr>
          <p:cNvPr id="104506" name="Group 126"/>
          <p:cNvGrpSpPr>
            <a:grpSpLocks/>
          </p:cNvGrpSpPr>
          <p:nvPr/>
        </p:nvGrpSpPr>
        <p:grpSpPr bwMode="auto">
          <a:xfrm>
            <a:off x="1639888" y="1995488"/>
            <a:ext cx="1874837" cy="1027112"/>
            <a:chOff x="1033" y="1257"/>
            <a:chExt cx="1181" cy="647"/>
          </a:xfrm>
        </p:grpSpPr>
        <p:sp>
          <p:nvSpPr>
            <p:cNvPr id="104517" name="Rectangle 129"/>
            <p:cNvSpPr>
              <a:spLocks noChangeArrowheads="1"/>
            </p:cNvSpPr>
            <p:nvPr/>
          </p:nvSpPr>
          <p:spPr bwMode="auto">
            <a:xfrm>
              <a:off x="1033" y="1440"/>
              <a:ext cx="1181" cy="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ctr"/>
              <a:r>
                <a:rPr lang="en-US" altLang="ja-JP" sz="1400" b="1">
                  <a:latin typeface="Kruti Dev 010" charset="0"/>
                </a:rPr>
                <a:t>^^dkO;kRed**</a:t>
              </a:r>
            </a:p>
            <a:p>
              <a:pPr algn="ctr"/>
              <a:r>
                <a:rPr lang="en-US" sz="1400" b="1">
                  <a:latin typeface="Kruti Dev 010" charset="0"/>
                </a:rPr>
                <a:t>jpk x;k jktlh dky ds iwoZ</a:t>
              </a:r>
            </a:p>
          </p:txBody>
        </p:sp>
        <p:sp>
          <p:nvSpPr>
            <p:cNvPr id="104518" name="Rectangle 131"/>
            <p:cNvSpPr>
              <a:spLocks noChangeArrowheads="1"/>
            </p:cNvSpPr>
            <p:nvPr/>
          </p:nvSpPr>
          <p:spPr bwMode="auto">
            <a:xfrm>
              <a:off x="1090" y="1707"/>
              <a:ext cx="11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algn="ctr"/>
              <a:endParaRPr lang="en-US" b="1">
                <a:latin typeface="Kruti Dev 010" charset="0"/>
              </a:endParaRPr>
            </a:p>
          </p:txBody>
        </p:sp>
        <p:sp>
          <p:nvSpPr>
            <p:cNvPr id="104519" name="Rectangle 132"/>
            <p:cNvSpPr>
              <a:spLocks noChangeArrowheads="1"/>
            </p:cNvSpPr>
            <p:nvPr/>
          </p:nvSpPr>
          <p:spPr bwMode="auto">
            <a:xfrm>
              <a:off x="1251" y="1257"/>
              <a:ext cx="29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algn="l"/>
              <a:r>
                <a:rPr lang="en-US" sz="1800" b="1">
                  <a:latin typeface="Kruti Dev 010" charset="0"/>
                </a:rPr>
                <a:t>iw.kZ</a:t>
              </a:r>
            </a:p>
          </p:txBody>
        </p:sp>
      </p:grpSp>
      <p:grpSp>
        <p:nvGrpSpPr>
          <p:cNvPr id="6" name="Group 85"/>
          <p:cNvGrpSpPr>
            <a:grpSpLocks/>
          </p:cNvGrpSpPr>
          <p:nvPr/>
        </p:nvGrpSpPr>
        <p:grpSpPr bwMode="auto">
          <a:xfrm>
            <a:off x="2625725" y="1473200"/>
            <a:ext cx="614363" cy="501650"/>
            <a:chOff x="1950" y="554"/>
            <a:chExt cx="387" cy="316"/>
          </a:xfrm>
        </p:grpSpPr>
        <p:sp>
          <p:nvSpPr>
            <p:cNvPr id="104515" name="Rectangle 86"/>
            <p:cNvSpPr>
              <a:spLocks noChangeArrowheads="1"/>
            </p:cNvSpPr>
            <p:nvPr/>
          </p:nvSpPr>
          <p:spPr bwMode="auto">
            <a:xfrm>
              <a:off x="1952" y="554"/>
              <a:ext cx="11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algn="l"/>
              <a:endParaRPr lang="en-US" sz="1400" b="1">
                <a:latin typeface="Kruti Dev 010" charset="0"/>
              </a:endParaRPr>
            </a:p>
          </p:txBody>
        </p:sp>
        <p:sp>
          <p:nvSpPr>
            <p:cNvPr id="104516" name="Rectangle 87"/>
            <p:cNvSpPr>
              <a:spLocks noChangeArrowheads="1"/>
            </p:cNvSpPr>
            <p:nvPr/>
          </p:nvSpPr>
          <p:spPr bwMode="auto">
            <a:xfrm>
              <a:off x="1950" y="678"/>
              <a:ext cx="38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algn="l"/>
              <a:r>
                <a:rPr lang="en-US" sz="1400" b="1">
                  <a:latin typeface="Kruti Dev 010" charset="0"/>
                </a:rPr>
                <a:t>vczkge</a:t>
              </a:r>
            </a:p>
          </p:txBody>
        </p:sp>
      </p:grpSp>
      <p:sp>
        <p:nvSpPr>
          <p:cNvPr id="99" name="Text Box 119"/>
          <p:cNvSpPr txBox="1">
            <a:spLocks noChangeArrowheads="1"/>
          </p:cNvSpPr>
          <p:nvPr/>
        </p:nvSpPr>
        <p:spPr bwMode="auto">
          <a:xfrm>
            <a:off x="5235904" y="1786321"/>
            <a:ext cx="4111625" cy="923330"/>
          </a:xfrm>
          <a:prstGeom prst="rect">
            <a:avLst/>
          </a:prstGeom>
          <a:noFill/>
          <a:ln w="12700">
            <a:noFill/>
            <a:miter lim="800000"/>
            <a:headEnd/>
            <a:tailEnd/>
          </a:ln>
          <a:effectLst>
            <a:outerShdw blurRad="63500" dist="46662" dir="3284183" algn="ctr" rotWithShape="0">
              <a:schemeClr val="tx1">
                <a:alpha val="74998"/>
              </a:schemeClr>
            </a:outerShdw>
          </a:effectLst>
        </p:spPr>
        <p:txBody>
          <a:bodyPr>
            <a:spAutoFit/>
          </a:bodyPr>
          <a:lstStyle/>
          <a:p>
            <a:pPr algn="ctr">
              <a:spcBef>
                <a:spcPct val="50000"/>
              </a:spcBef>
              <a:defRPr/>
            </a:pPr>
            <a:r>
              <a:rPr lang="en-US" altLang="ja-JP" sz="5400" b="1" i="1" dirty="0">
                <a:ln>
                  <a:solidFill>
                    <a:srgbClr val="FFFF00"/>
                  </a:solidFill>
                </a:ln>
                <a:solidFill>
                  <a:srgbClr val="FFF819"/>
                </a:solidFill>
                <a:latin typeface="Kruti Dev 010" pitchFamily="2" charset="0"/>
                <a:ea typeface="ＭＳ Ｐゴシック" pitchFamily="-84" charset="-128"/>
                <a:cs typeface="+mn-cs"/>
              </a:rPr>
              <a:t>^^dfork**</a:t>
            </a:r>
            <a:endParaRPr lang="en-US" sz="5400" b="1" i="1" dirty="0">
              <a:ln>
                <a:solidFill>
                  <a:srgbClr val="FFFF00"/>
                </a:solidFill>
              </a:ln>
              <a:solidFill>
                <a:srgbClr val="FFF819"/>
              </a:solidFill>
              <a:latin typeface="Kruti Dev 010" pitchFamily="2" charset="0"/>
              <a:ea typeface="ＭＳ Ｐゴシック" pitchFamily="-84" charset="-128"/>
              <a:cs typeface="+mn-cs"/>
            </a:endParaRPr>
          </a:p>
        </p:txBody>
      </p:sp>
      <p:sp>
        <p:nvSpPr>
          <p:cNvPr id="80" name="Rectangle 291"/>
          <p:cNvSpPr>
            <a:spLocks noChangeArrowheads="1"/>
          </p:cNvSpPr>
          <p:nvPr/>
        </p:nvSpPr>
        <p:spPr bwMode="auto">
          <a:xfrm>
            <a:off x="6430963" y="205816"/>
            <a:ext cx="3282950" cy="1917961"/>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3600" b="1" i="1" dirty="0">
                <a:ln>
                  <a:solidFill>
                    <a:schemeClr val="bg1"/>
                  </a:solidFill>
                </a:ln>
                <a:solidFill>
                  <a:schemeClr val="bg1"/>
                </a:solidFill>
                <a:latin typeface="Kruti Dev 010" pitchFamily="2" charset="0"/>
              </a:rPr>
              <a:t>iqjkus fu;e dh iqLrdsa fu;ksftr djuk</a:t>
            </a:r>
            <a:endParaRPr lang="en-US" sz="3600" b="1" u="sng" dirty="0">
              <a:ln>
                <a:solidFill>
                  <a:schemeClr val="bg1"/>
                </a:solidFill>
              </a:ln>
              <a:solidFill>
                <a:schemeClr val="bg1"/>
              </a:solidFill>
              <a:latin typeface="Kruti Dev 010" pitchFamily="2" charset="0"/>
            </a:endParaRPr>
          </a:p>
        </p:txBody>
      </p:sp>
      <p:pic>
        <p:nvPicPr>
          <p:cNvPr id="104510" name="Picture 53"/>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446588" y="204788"/>
            <a:ext cx="2095500" cy="1358900"/>
          </a:xfrm>
          <a:prstGeom prst="rect">
            <a:avLst/>
          </a:prstGeom>
          <a:noFill/>
          <a:ln w="76200">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104511" name="Rectangle 88"/>
          <p:cNvSpPr>
            <a:spLocks noChangeArrowheads="1"/>
          </p:cNvSpPr>
          <p:nvPr/>
        </p:nvSpPr>
        <p:spPr bwMode="auto">
          <a:xfrm>
            <a:off x="1543050" y="3049588"/>
            <a:ext cx="339725"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algn="l"/>
            <a:r>
              <a:rPr lang="en-US" sz="2400" b="1">
                <a:latin typeface="Kruti Dev 010" charset="0"/>
              </a:rPr>
              <a:t>‰</a:t>
            </a:r>
          </a:p>
          <a:p>
            <a:pPr algn="l"/>
            <a:endParaRPr lang="en-US" sz="2400" b="1">
              <a:latin typeface="Kruti Dev 010" charset="0"/>
            </a:endParaRPr>
          </a:p>
        </p:txBody>
      </p:sp>
      <p:sp>
        <p:nvSpPr>
          <p:cNvPr id="104512" name="Rectangle 88"/>
          <p:cNvSpPr>
            <a:spLocks noChangeArrowheads="1"/>
          </p:cNvSpPr>
          <p:nvPr/>
        </p:nvSpPr>
        <p:spPr bwMode="auto">
          <a:xfrm>
            <a:off x="1616075" y="3800475"/>
            <a:ext cx="339725"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algn="l"/>
            <a:r>
              <a:rPr lang="en-US" sz="2400" b="1">
                <a:latin typeface="Kruti Dev 010" charset="0"/>
              </a:rPr>
              <a:t>‰</a:t>
            </a:r>
          </a:p>
          <a:p>
            <a:pPr algn="l"/>
            <a:endParaRPr lang="en-US" sz="2400" b="1">
              <a:latin typeface="Kruti Dev 010" charset="0"/>
            </a:endParaRPr>
          </a:p>
        </p:txBody>
      </p:sp>
      <p:sp>
        <p:nvSpPr>
          <p:cNvPr id="104513" name="Rectangle 88"/>
          <p:cNvSpPr>
            <a:spLocks noChangeArrowheads="1"/>
          </p:cNvSpPr>
          <p:nvPr/>
        </p:nvSpPr>
        <p:spPr bwMode="auto">
          <a:xfrm>
            <a:off x="1631950" y="4730750"/>
            <a:ext cx="339725"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algn="l"/>
            <a:r>
              <a:rPr lang="en-US" sz="2400" b="1">
                <a:latin typeface="Kruti Dev 010" charset="0"/>
              </a:rPr>
              <a:t>‰</a:t>
            </a:r>
          </a:p>
          <a:p>
            <a:pPr algn="l"/>
            <a:endParaRPr lang="en-US" sz="2400" b="1">
              <a:latin typeface="Kruti Dev 010" charset="0"/>
            </a:endParaRPr>
          </a:p>
        </p:txBody>
      </p:sp>
      <p:sp>
        <p:nvSpPr>
          <p:cNvPr id="104514" name="Rectangle 88"/>
          <p:cNvSpPr>
            <a:spLocks noChangeArrowheads="1"/>
          </p:cNvSpPr>
          <p:nvPr/>
        </p:nvSpPr>
        <p:spPr bwMode="auto">
          <a:xfrm>
            <a:off x="1616075" y="5724525"/>
            <a:ext cx="339725"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algn="l"/>
            <a:r>
              <a:rPr lang="en-US" sz="2400" b="1">
                <a:latin typeface="Kruti Dev 010" charset="0"/>
              </a:rPr>
              <a:t>‰</a:t>
            </a:r>
          </a:p>
          <a:p>
            <a:pPr algn="l"/>
            <a:endParaRPr lang="en-US" sz="2400" b="1">
              <a:latin typeface="Kruti Dev 010" charset="0"/>
            </a:endParaRP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9990"/>
                                        </p:tgtEl>
                                        <p:attrNameLst>
                                          <p:attrName>style.visibility</p:attrName>
                                        </p:attrNameLst>
                                      </p:cBhvr>
                                      <p:to>
                                        <p:strVal val="visible"/>
                                      </p:to>
                                    </p:set>
                                    <p:animEffect transition="in" filter="wipe(left)">
                                      <p:cBhvr>
                                        <p:cTn id="7" dur="500"/>
                                        <p:tgtEl>
                                          <p:spTgt spid="1189990"/>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1189991"/>
                                        </p:tgtEl>
                                        <p:attrNameLst>
                                          <p:attrName>style.visibility</p:attrName>
                                        </p:attrNameLst>
                                      </p:cBhvr>
                                      <p:to>
                                        <p:strVal val="visible"/>
                                      </p:to>
                                    </p:set>
                                    <p:animEffect transition="in" filter="wipe(left)">
                                      <p:cBhvr>
                                        <p:cTn id="11" dur="500"/>
                                        <p:tgtEl>
                                          <p:spTgt spid="1189991"/>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89985"/>
                                        </p:tgtEl>
                                        <p:attrNameLst>
                                          <p:attrName>style.visibility</p:attrName>
                                        </p:attrNameLst>
                                      </p:cBhvr>
                                      <p:to>
                                        <p:strVal val="visible"/>
                                      </p:to>
                                    </p:set>
                                    <p:animEffect transition="in" filter="wipe(left)">
                                      <p:cBhvr>
                                        <p:cTn id="15" dur="500"/>
                                        <p:tgtEl>
                                          <p:spTgt spid="1189985"/>
                                        </p:tgtEl>
                                      </p:cBhvr>
                                    </p:animEffect>
                                  </p:childTnLst>
                                </p:cTn>
                              </p:par>
                            </p:childTnLst>
                          </p:cTn>
                        </p:par>
                        <p:par>
                          <p:cTn id="16" fill="hold" nodeType="afterGroup">
                            <p:stCondLst>
                              <p:cond delay="1500"/>
                            </p:stCondLst>
                            <p:childTnLst>
                              <p:par>
                                <p:cTn id="17" presetID="10"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childTnLst>
                                </p:cTn>
                              </p:par>
                            </p:childTnLst>
                          </p:cTn>
                        </p:par>
                        <p:par>
                          <p:cTn id="20" fill="hold" nodeType="afterGroup">
                            <p:stCondLst>
                              <p:cond delay="2500"/>
                            </p:stCondLst>
                            <p:childTnLst>
                              <p:par>
                                <p:cTn id="21" presetID="10" presetClass="entr" presetSubtype="0"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9985" grpId="0" animBg="1"/>
      <p:bldP spid="1189990"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Text Box 2"/>
          <p:cNvSpPr txBox="1">
            <a:spLocks noChangeArrowheads="1"/>
          </p:cNvSpPr>
          <p:nvPr/>
        </p:nvSpPr>
        <p:spPr bwMode="auto">
          <a:xfrm>
            <a:off x="9612313" y="7350125"/>
            <a:ext cx="282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2000">
                <a:latin typeface="Kruti Dev 010" charset="0"/>
              </a:rPr>
              <a:t> </a:t>
            </a:r>
          </a:p>
        </p:txBody>
      </p:sp>
      <p:pic>
        <p:nvPicPr>
          <p:cNvPr id="106498"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937125" y="450850"/>
            <a:ext cx="4721225" cy="676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499" name="Rectangle 4"/>
          <p:cNvSpPr>
            <a:spLocks noChangeArrowheads="1"/>
          </p:cNvSpPr>
          <p:nvPr/>
        </p:nvSpPr>
        <p:spPr bwMode="auto">
          <a:xfrm>
            <a:off x="5000625" y="412750"/>
            <a:ext cx="4692650" cy="6834188"/>
          </a:xfrm>
          <a:prstGeom prst="rect">
            <a:avLst/>
          </a:prstGeom>
          <a:solidFill>
            <a:schemeClr val="tx1">
              <a:alpha val="50195"/>
            </a:schemeClr>
          </a:solidFill>
          <a:ln w="12700">
            <a:solidFill>
              <a:schemeClr val="tx1"/>
            </a:solidFill>
            <a:miter lim="800000"/>
            <a:headEnd/>
            <a:tailEnd/>
          </a:ln>
        </p:spPr>
        <p:txBody>
          <a:bodyPr wrap="none" anchor="ctr"/>
          <a:lstStyle/>
          <a:p>
            <a:r>
              <a:rPr lang="en-US" b="1">
                <a:solidFill>
                  <a:schemeClr val="bg1"/>
                </a:solidFill>
                <a:latin typeface="Kruti Dev 010" charset="0"/>
              </a:rPr>
              <a:t> </a:t>
            </a:r>
            <a:endParaRPr lang="en-US">
              <a:latin typeface="Kruti Dev 010" charset="0"/>
            </a:endParaRPr>
          </a:p>
        </p:txBody>
      </p:sp>
      <p:sp>
        <p:nvSpPr>
          <p:cNvPr id="106500" name="Rectangle 5"/>
          <p:cNvSpPr>
            <a:spLocks noChangeArrowheads="1"/>
          </p:cNvSpPr>
          <p:nvPr/>
        </p:nvSpPr>
        <p:spPr bwMode="auto">
          <a:xfrm>
            <a:off x="4949825" y="398463"/>
            <a:ext cx="4694238" cy="6850062"/>
          </a:xfrm>
          <a:prstGeom prst="rect">
            <a:avLst/>
          </a:prstGeom>
          <a:noFill/>
          <a:ln w="133350">
            <a:solidFill>
              <a:srgbClr val="1822CD"/>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Kruti Dev 010" charset="0"/>
            </a:endParaRPr>
          </a:p>
        </p:txBody>
      </p:sp>
      <p:sp>
        <p:nvSpPr>
          <p:cNvPr id="1191942" name="Line 6"/>
          <p:cNvSpPr>
            <a:spLocks noChangeShapeType="1"/>
          </p:cNvSpPr>
          <p:nvPr/>
        </p:nvSpPr>
        <p:spPr bwMode="auto">
          <a:xfrm>
            <a:off x="5500688" y="2935288"/>
            <a:ext cx="1241425"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1191943" name="Line 7"/>
          <p:cNvSpPr>
            <a:spLocks noChangeShapeType="1"/>
          </p:cNvSpPr>
          <p:nvPr/>
        </p:nvSpPr>
        <p:spPr bwMode="auto">
          <a:xfrm>
            <a:off x="7129463" y="2933700"/>
            <a:ext cx="2112962"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1191944" name="Line 8"/>
          <p:cNvSpPr>
            <a:spLocks noChangeShapeType="1"/>
          </p:cNvSpPr>
          <p:nvPr/>
        </p:nvSpPr>
        <p:spPr bwMode="auto">
          <a:xfrm>
            <a:off x="5491163" y="3940175"/>
            <a:ext cx="1241425"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1191945" name="Line 9"/>
          <p:cNvSpPr>
            <a:spLocks noChangeShapeType="1"/>
          </p:cNvSpPr>
          <p:nvPr/>
        </p:nvSpPr>
        <p:spPr bwMode="auto">
          <a:xfrm>
            <a:off x="7148513" y="3940175"/>
            <a:ext cx="2112962"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1191946" name="Line 10"/>
          <p:cNvSpPr>
            <a:spLocks noChangeShapeType="1"/>
          </p:cNvSpPr>
          <p:nvPr/>
        </p:nvSpPr>
        <p:spPr bwMode="auto">
          <a:xfrm>
            <a:off x="5508625" y="4976813"/>
            <a:ext cx="1241425"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1191947" name="Line 11"/>
          <p:cNvSpPr>
            <a:spLocks noChangeShapeType="1"/>
          </p:cNvSpPr>
          <p:nvPr/>
        </p:nvSpPr>
        <p:spPr bwMode="auto">
          <a:xfrm>
            <a:off x="7137400" y="4976813"/>
            <a:ext cx="2112963"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1191948" name="Line 12"/>
          <p:cNvSpPr>
            <a:spLocks noChangeShapeType="1"/>
          </p:cNvSpPr>
          <p:nvPr/>
        </p:nvSpPr>
        <p:spPr bwMode="auto">
          <a:xfrm>
            <a:off x="5503863" y="5986463"/>
            <a:ext cx="1241425"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1191949" name="Line 13"/>
          <p:cNvSpPr>
            <a:spLocks noChangeShapeType="1"/>
          </p:cNvSpPr>
          <p:nvPr/>
        </p:nvSpPr>
        <p:spPr bwMode="auto">
          <a:xfrm>
            <a:off x="7132638" y="5986463"/>
            <a:ext cx="2112962"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1191950" name="Line 14"/>
          <p:cNvSpPr>
            <a:spLocks noChangeShapeType="1"/>
          </p:cNvSpPr>
          <p:nvPr/>
        </p:nvSpPr>
        <p:spPr bwMode="auto">
          <a:xfrm>
            <a:off x="5508625" y="7004050"/>
            <a:ext cx="1241425"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1191951" name="Line 15"/>
          <p:cNvSpPr>
            <a:spLocks noChangeShapeType="1"/>
          </p:cNvSpPr>
          <p:nvPr/>
        </p:nvSpPr>
        <p:spPr bwMode="auto">
          <a:xfrm>
            <a:off x="7137400" y="6999288"/>
            <a:ext cx="2112963"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1191952" name="Rectangle 16"/>
          <p:cNvSpPr>
            <a:spLocks noChangeArrowheads="1"/>
          </p:cNvSpPr>
          <p:nvPr/>
        </p:nvSpPr>
        <p:spPr bwMode="auto">
          <a:xfrm>
            <a:off x="5662613" y="2468563"/>
            <a:ext cx="788987" cy="520700"/>
          </a:xfrm>
          <a:prstGeom prst="rect">
            <a:avLst/>
          </a:prstGeom>
          <a:noFill/>
          <a:ln w="12700">
            <a:noFill/>
            <a:miter lim="800000"/>
            <a:headEnd/>
            <a:tailEnd/>
          </a:ln>
          <a:effectLst>
            <a:outerShdw blurRad="63500" dist="53882" dir="2700000" algn="ctr" rotWithShape="0">
              <a:schemeClr val="tx1">
                <a:alpha val="74998"/>
              </a:schemeClr>
            </a:outerShdw>
          </a:effectLst>
        </p:spPr>
        <p:txBody>
          <a:bodyPr wrap="none" lIns="90487" tIns="44450" rIns="90487" bIns="44450">
            <a:spAutoFit/>
          </a:bodyPr>
          <a:lstStyle/>
          <a:p>
            <a:pPr algn="l">
              <a:defRPr/>
            </a:pPr>
            <a:r>
              <a:rPr lang="en-US" sz="2800" b="1">
                <a:solidFill>
                  <a:schemeClr val="bg1"/>
                </a:solidFill>
                <a:latin typeface="Kruti Dev 010" charset="0"/>
              </a:rPr>
              <a:t>v;wc</a:t>
            </a:r>
          </a:p>
        </p:txBody>
      </p:sp>
      <p:sp>
        <p:nvSpPr>
          <p:cNvPr id="1191953" name="Rectangle 17"/>
          <p:cNvSpPr>
            <a:spLocks noChangeArrowheads="1"/>
          </p:cNvSpPr>
          <p:nvPr/>
        </p:nvSpPr>
        <p:spPr bwMode="auto">
          <a:xfrm>
            <a:off x="7524750" y="3514725"/>
            <a:ext cx="836613" cy="385763"/>
          </a:xfrm>
          <a:prstGeom prst="rect">
            <a:avLst/>
          </a:prstGeom>
          <a:noFill/>
          <a:ln w="12700">
            <a:noFill/>
            <a:miter lim="800000"/>
            <a:headEnd/>
            <a:tailEnd/>
          </a:ln>
          <a:effectLst>
            <a:outerShdw blurRad="63500" dist="53882" dir="2700000" algn="ctr" rotWithShape="0">
              <a:schemeClr val="tx1">
                <a:alpha val="74998"/>
              </a:schemeClr>
            </a:outerShdw>
          </a:effectLst>
        </p:spPr>
        <p:txBody>
          <a:bodyPr wrap="none" lIns="90487" tIns="44450" rIns="90487" bIns="44450">
            <a:spAutoFit/>
          </a:bodyPr>
          <a:lstStyle/>
          <a:p>
            <a:pPr algn="ctr">
              <a:lnSpc>
                <a:spcPct val="80000"/>
              </a:lnSpc>
              <a:defRPr/>
            </a:pPr>
            <a:r>
              <a:rPr lang="en-US" sz="2400" b="1">
                <a:solidFill>
                  <a:schemeClr val="bg1"/>
                </a:solidFill>
                <a:latin typeface="Kruti Dev 010" charset="0"/>
              </a:rPr>
              <a:t>iz</a:t>
            </a:r>
            <a:r>
              <a:rPr lang="ja-JP" altLang="en-US" sz="2400" b="1">
                <a:solidFill>
                  <a:schemeClr val="bg1"/>
                </a:solidFill>
                <a:latin typeface="Kruti Dev 010" charset="0"/>
              </a:rPr>
              <a:t>’</a:t>
            </a:r>
            <a:r>
              <a:rPr lang="en-US" sz="2400" b="1">
                <a:solidFill>
                  <a:schemeClr val="bg1"/>
                </a:solidFill>
                <a:latin typeface="Kruti Dev 010" charset="0"/>
              </a:rPr>
              <a:t>kalk</a:t>
            </a:r>
          </a:p>
        </p:txBody>
      </p:sp>
      <p:sp>
        <p:nvSpPr>
          <p:cNvPr id="1191954" name="Text Box 18"/>
          <p:cNvSpPr txBox="1">
            <a:spLocks noChangeArrowheads="1"/>
          </p:cNvSpPr>
          <p:nvPr/>
        </p:nvSpPr>
        <p:spPr bwMode="auto">
          <a:xfrm>
            <a:off x="5156200" y="3481388"/>
            <a:ext cx="1868488" cy="523875"/>
          </a:xfrm>
          <a:prstGeom prst="rect">
            <a:avLst/>
          </a:prstGeom>
          <a:noFill/>
          <a:ln w="12700">
            <a:noFill/>
            <a:miter lim="800000"/>
            <a:headEnd/>
            <a:tailEnd/>
          </a:ln>
          <a:effectLst>
            <a:outerShdw blurRad="63500" dist="63500" dir="3187806" algn="ctr" rotWithShape="0">
              <a:schemeClr val="tx1">
                <a:alpha val="74998"/>
              </a:schemeClr>
            </a:outerShdw>
          </a:effectLst>
        </p:spPr>
        <p:txBody>
          <a:bodyPr>
            <a:spAutoFit/>
          </a:bodyPr>
          <a:lstStyle/>
          <a:p>
            <a:pPr algn="ctr">
              <a:spcBef>
                <a:spcPct val="50000"/>
              </a:spcBef>
              <a:defRPr/>
            </a:pPr>
            <a:r>
              <a:rPr lang="en-US" sz="2800" b="1" dirty="0">
                <a:solidFill>
                  <a:schemeClr val="bg1"/>
                </a:solidFill>
                <a:latin typeface="Kruti Dev 010" pitchFamily="2" charset="0"/>
                <a:ea typeface="+mn-ea"/>
                <a:cs typeface="+mn-cs"/>
              </a:rPr>
              <a:t>	</a:t>
            </a:r>
          </a:p>
        </p:txBody>
      </p:sp>
      <p:sp>
        <p:nvSpPr>
          <p:cNvPr id="1191955" name="Rectangle 19"/>
          <p:cNvSpPr>
            <a:spLocks noChangeArrowheads="1"/>
          </p:cNvSpPr>
          <p:nvPr/>
        </p:nvSpPr>
        <p:spPr bwMode="auto">
          <a:xfrm>
            <a:off x="7181850" y="4332288"/>
            <a:ext cx="2105025" cy="681037"/>
          </a:xfrm>
          <a:prstGeom prst="rect">
            <a:avLst/>
          </a:prstGeom>
          <a:noFill/>
          <a:ln w="12700">
            <a:noFill/>
            <a:miter lim="800000"/>
            <a:headEnd/>
            <a:tailEnd/>
          </a:ln>
          <a:effectLst>
            <a:outerShdw blurRad="63500" dist="53882" dir="2700000" algn="ctr" rotWithShape="0">
              <a:schemeClr val="tx1">
                <a:alpha val="74998"/>
              </a:schemeClr>
            </a:outerShdw>
          </a:effectLst>
        </p:spPr>
        <p:txBody>
          <a:bodyPr wrap="none" lIns="90487" tIns="44450" rIns="90487" bIns="44450">
            <a:spAutoFit/>
          </a:bodyPr>
          <a:lstStyle/>
          <a:p>
            <a:pPr algn="ctr">
              <a:lnSpc>
                <a:spcPct val="80000"/>
              </a:lnSpc>
              <a:defRPr/>
            </a:pPr>
            <a:r>
              <a:rPr lang="en-US" sz="2400" b="1" dirty="0">
                <a:solidFill>
                  <a:schemeClr val="bg1"/>
                </a:solidFill>
                <a:latin typeface="Kruti Dev 010" pitchFamily="2" charset="0"/>
                <a:cs typeface="+mn-cs"/>
              </a:rPr>
              <a:t>lkWykseu ds Ckqf} </a:t>
            </a:r>
          </a:p>
          <a:p>
            <a:pPr algn="ctr">
              <a:lnSpc>
                <a:spcPct val="80000"/>
              </a:lnSpc>
              <a:defRPr/>
            </a:pPr>
            <a:r>
              <a:rPr lang="en-US" sz="2400" b="1" dirty="0">
                <a:solidFill>
                  <a:schemeClr val="bg1"/>
                </a:solidFill>
                <a:latin typeface="Kruti Dev 010" pitchFamily="2" charset="0"/>
                <a:cs typeface="+mn-cs"/>
              </a:rPr>
              <a:t>Hkjs opu</a:t>
            </a:r>
          </a:p>
        </p:txBody>
      </p:sp>
      <p:sp>
        <p:nvSpPr>
          <p:cNvPr id="1191956" name="Text Box 20"/>
          <p:cNvSpPr txBox="1">
            <a:spLocks noChangeArrowheads="1"/>
          </p:cNvSpPr>
          <p:nvPr/>
        </p:nvSpPr>
        <p:spPr bwMode="auto">
          <a:xfrm>
            <a:off x="5461000" y="4529138"/>
            <a:ext cx="1376363" cy="523875"/>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p>
            <a:pPr algn="ctr">
              <a:spcBef>
                <a:spcPct val="50000"/>
              </a:spcBef>
              <a:defRPr/>
            </a:pPr>
            <a:r>
              <a:rPr lang="en-US" sz="2800" b="1" dirty="0">
                <a:solidFill>
                  <a:schemeClr val="bg1"/>
                </a:solidFill>
                <a:latin typeface="Kruti Dev 010" pitchFamily="2" charset="0"/>
                <a:cs typeface="+mn-cs"/>
              </a:rPr>
              <a:t>uhfropu</a:t>
            </a:r>
            <a:endParaRPr lang="en-US" sz="2800" b="1" dirty="0">
              <a:solidFill>
                <a:schemeClr val="bg1"/>
              </a:solidFill>
              <a:latin typeface="Kruti Dev 010" pitchFamily="2" charset="0"/>
              <a:ea typeface="+mn-ea"/>
              <a:cs typeface="+mn-cs"/>
            </a:endParaRPr>
          </a:p>
        </p:txBody>
      </p:sp>
      <p:sp>
        <p:nvSpPr>
          <p:cNvPr id="1191958" name="Rectangle 22"/>
          <p:cNvSpPr>
            <a:spLocks noChangeArrowheads="1"/>
          </p:cNvSpPr>
          <p:nvPr/>
        </p:nvSpPr>
        <p:spPr bwMode="auto">
          <a:xfrm>
            <a:off x="6946900" y="5343525"/>
            <a:ext cx="2852738" cy="681038"/>
          </a:xfrm>
          <a:prstGeom prst="rect">
            <a:avLst/>
          </a:prstGeom>
          <a:noFill/>
          <a:ln w="12700">
            <a:noFill/>
            <a:miter lim="800000"/>
            <a:headEnd/>
            <a:tailEnd/>
          </a:ln>
          <a:effectLst>
            <a:outerShdw blurRad="63500" dist="53882" dir="2700000" algn="ctr" rotWithShape="0">
              <a:schemeClr val="tx1">
                <a:alpha val="74998"/>
              </a:schemeClr>
            </a:outerShdw>
          </a:effectLst>
        </p:spPr>
        <p:txBody>
          <a:bodyPr wrap="none" lIns="90487" tIns="44450" rIns="90487" bIns="44450">
            <a:spAutoFit/>
          </a:bodyPr>
          <a:lstStyle/>
          <a:p>
            <a:pPr algn="ctr">
              <a:lnSpc>
                <a:spcPct val="80000"/>
              </a:lnSpc>
              <a:defRPr/>
            </a:pPr>
            <a:r>
              <a:rPr lang="en-US" sz="2400" b="1" dirty="0">
                <a:solidFill>
                  <a:schemeClr val="bg1"/>
                </a:solidFill>
                <a:latin typeface="Kruti Dev 010" pitchFamily="2" charset="0"/>
                <a:cs typeface="+mn-cs"/>
              </a:rPr>
              <a:t>thou ds mij lkykseu </a:t>
            </a:r>
          </a:p>
          <a:p>
            <a:pPr algn="ctr">
              <a:lnSpc>
                <a:spcPct val="80000"/>
              </a:lnSpc>
              <a:defRPr/>
            </a:pPr>
            <a:r>
              <a:rPr lang="en-US" sz="2400" b="1" dirty="0">
                <a:solidFill>
                  <a:schemeClr val="bg1"/>
                </a:solidFill>
                <a:latin typeface="Kruti Dev 010" pitchFamily="2" charset="0"/>
                <a:cs typeface="+mn-cs"/>
              </a:rPr>
              <a:t>ds fopkj</a:t>
            </a:r>
            <a:endParaRPr lang="en-US" sz="2400" b="1" dirty="0">
              <a:solidFill>
                <a:schemeClr val="bg1"/>
              </a:solidFill>
              <a:latin typeface="Kruti Dev 010" pitchFamily="2" charset="0"/>
              <a:ea typeface="+mn-ea"/>
              <a:cs typeface="+mn-cs"/>
            </a:endParaRPr>
          </a:p>
        </p:txBody>
      </p:sp>
      <p:sp>
        <p:nvSpPr>
          <p:cNvPr id="1191959" name="Text Box 23"/>
          <p:cNvSpPr txBox="1">
            <a:spLocks noChangeArrowheads="1"/>
          </p:cNvSpPr>
          <p:nvPr/>
        </p:nvSpPr>
        <p:spPr bwMode="auto">
          <a:xfrm>
            <a:off x="5303838" y="5491163"/>
            <a:ext cx="1838325" cy="523875"/>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defRPr/>
            </a:pPr>
            <a:r>
              <a:rPr lang="en-US" sz="2800" b="1" smtClean="0">
                <a:solidFill>
                  <a:schemeClr val="bg1"/>
                </a:solidFill>
                <a:latin typeface="Kruti Dev 010" charset="0"/>
              </a:rPr>
              <a:t>lHkksins</a:t>
            </a:r>
            <a:r>
              <a:rPr lang="ja-JP" altLang="en-US" sz="2800" b="1" smtClean="0">
                <a:solidFill>
                  <a:schemeClr val="bg1"/>
                </a:solidFill>
                <a:latin typeface="Kruti Dev 010" charset="0"/>
              </a:rPr>
              <a:t>’</a:t>
            </a:r>
            <a:r>
              <a:rPr lang="en-US" sz="2800" b="1" smtClean="0">
                <a:solidFill>
                  <a:schemeClr val="bg1"/>
                </a:solidFill>
                <a:latin typeface="Kruti Dev 010" charset="0"/>
              </a:rPr>
              <a:t>kd</a:t>
            </a:r>
          </a:p>
        </p:txBody>
      </p:sp>
      <p:sp>
        <p:nvSpPr>
          <p:cNvPr id="1191961" name="Rectangle 25"/>
          <p:cNvSpPr>
            <a:spLocks noChangeArrowheads="1"/>
          </p:cNvSpPr>
          <p:nvPr/>
        </p:nvSpPr>
        <p:spPr bwMode="auto">
          <a:xfrm>
            <a:off x="5680075" y="3308350"/>
            <a:ext cx="973138" cy="708025"/>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p>
            <a:pPr>
              <a:defRPr/>
            </a:pPr>
            <a:r>
              <a:rPr lang="en-US" sz="2000" b="1" dirty="0">
                <a:solidFill>
                  <a:schemeClr val="bg1"/>
                </a:solidFill>
                <a:latin typeface="Kruti Dev 010" pitchFamily="2" charset="0"/>
                <a:cs typeface="+mn-cs"/>
              </a:rPr>
              <a:t>Hktu lafgrk</a:t>
            </a:r>
            <a:endParaRPr lang="en-US" sz="2000" b="1" dirty="0">
              <a:solidFill>
                <a:schemeClr val="bg1"/>
              </a:solidFill>
              <a:latin typeface="Kruti Dev 010" pitchFamily="2" charset="0"/>
              <a:ea typeface="+mn-ea"/>
              <a:cs typeface="+mn-cs"/>
            </a:endParaRPr>
          </a:p>
        </p:txBody>
      </p:sp>
      <p:sp>
        <p:nvSpPr>
          <p:cNvPr id="1191964" name="Rectangle 28"/>
          <p:cNvSpPr>
            <a:spLocks noChangeArrowheads="1"/>
          </p:cNvSpPr>
          <p:nvPr/>
        </p:nvSpPr>
        <p:spPr bwMode="auto">
          <a:xfrm>
            <a:off x="6727825" y="641350"/>
            <a:ext cx="2706688" cy="625475"/>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3200" b="1" i="1" dirty="0">
                <a:solidFill>
                  <a:srgbClr val="66FFFF"/>
                </a:solidFill>
                <a:latin typeface="Kruti Dev 010" pitchFamily="2" charset="0"/>
              </a:rPr>
              <a:t> </a:t>
            </a:r>
            <a:endParaRPr lang="en-US" sz="1400" b="1" u="sng" dirty="0">
              <a:solidFill>
                <a:srgbClr val="66FFFF"/>
              </a:solidFill>
              <a:latin typeface="Kruti Dev 010" pitchFamily="2" charset="0"/>
            </a:endParaRPr>
          </a:p>
        </p:txBody>
      </p:sp>
      <p:sp>
        <p:nvSpPr>
          <p:cNvPr id="1191965" name="Text Box 29"/>
          <p:cNvSpPr txBox="1">
            <a:spLocks noChangeArrowheads="1"/>
          </p:cNvSpPr>
          <p:nvPr/>
        </p:nvSpPr>
        <p:spPr bwMode="auto">
          <a:xfrm>
            <a:off x="5946775" y="2447925"/>
            <a:ext cx="4111625" cy="584200"/>
          </a:xfrm>
          <a:prstGeom prst="rect">
            <a:avLst/>
          </a:prstGeom>
          <a:noFill/>
          <a:ln>
            <a:noFill/>
          </a:ln>
          <a:effectLst>
            <a:outerShdw blurRad="63500" dist="46662" dir="3284183"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p>
            <a:pPr algn="ctr">
              <a:spcBef>
                <a:spcPct val="50000"/>
              </a:spcBef>
              <a:defRPr/>
            </a:pPr>
            <a:r>
              <a:rPr lang="en-US" sz="3200" b="1" dirty="0">
                <a:solidFill>
                  <a:schemeClr val="bg1"/>
                </a:solidFill>
                <a:latin typeface="Kruti Dev 010" pitchFamily="2" charset="0"/>
              </a:rPr>
              <a:t>dkO;</a:t>
            </a:r>
            <a:endParaRPr lang="en-US" sz="3200" b="1" i="1" dirty="0">
              <a:solidFill>
                <a:srgbClr val="FFF819"/>
              </a:solidFill>
              <a:latin typeface="Kruti Dev 010" pitchFamily="2" charset="0"/>
              <a:ea typeface="ＭＳ Ｐゴシック" pitchFamily="-84" charset="-128"/>
              <a:cs typeface="+mn-cs"/>
            </a:endParaRPr>
          </a:p>
        </p:txBody>
      </p:sp>
      <p:sp>
        <p:nvSpPr>
          <p:cNvPr id="106521" name="Text Box 31"/>
          <p:cNvSpPr txBox="1">
            <a:spLocks noChangeArrowheads="1"/>
          </p:cNvSpPr>
          <p:nvPr/>
        </p:nvSpPr>
        <p:spPr bwMode="auto">
          <a:xfrm>
            <a:off x="9015413" y="7348538"/>
            <a:ext cx="29368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latin typeface="Kruti Dev 010" charset="0"/>
              </a:rPr>
              <a:t>48</a:t>
            </a:r>
          </a:p>
        </p:txBody>
      </p:sp>
      <p:sp>
        <p:nvSpPr>
          <p:cNvPr id="1191968" name="Rectangle 32"/>
          <p:cNvSpPr>
            <a:spLocks noChangeArrowheads="1"/>
          </p:cNvSpPr>
          <p:nvPr/>
        </p:nvSpPr>
        <p:spPr bwMode="auto">
          <a:xfrm>
            <a:off x="6472238" y="555625"/>
            <a:ext cx="3101975" cy="558800"/>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2800" b="1" i="1" dirty="0">
                <a:solidFill>
                  <a:schemeClr val="bg1"/>
                </a:solidFill>
                <a:latin typeface="Kruti Dev 010" pitchFamily="2" charset="0"/>
              </a:rPr>
              <a:t> </a:t>
            </a:r>
            <a:endParaRPr lang="en-US" b="1" u="sng" dirty="0">
              <a:solidFill>
                <a:schemeClr val="bg1"/>
              </a:solidFill>
              <a:latin typeface="Kruti Dev 010" pitchFamily="2" charset="0"/>
            </a:endParaRPr>
          </a:p>
        </p:txBody>
      </p:sp>
      <p:sp>
        <p:nvSpPr>
          <p:cNvPr id="106523" name="Arc 35" descr="75%"/>
          <p:cNvSpPr>
            <a:spLocks/>
          </p:cNvSpPr>
          <p:nvPr/>
        </p:nvSpPr>
        <p:spPr bwMode="auto">
          <a:xfrm rot="-5466694">
            <a:off x="1031875" y="1385888"/>
            <a:ext cx="557213" cy="585787"/>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pattFill prst="pct75">
            <a:fgClr>
              <a:schemeClr val="tx1"/>
            </a:fgClr>
            <a:bgClr>
              <a:srgbClr val="FFFFFF"/>
            </a:bgClr>
          </a:pattFill>
          <a:ln>
            <a:noFill/>
          </a:ln>
          <a:extLst>
            <a:ext uri="{91240B29-F687-4f45-9708-019B960494DF}">
              <a14:hiddenLine xmlns:a14="http://schemas.microsoft.com/office/drawing/2010/main" w="57150">
                <a:solidFill>
                  <a:srgbClr val="000000"/>
                </a:solidFill>
                <a:round/>
                <a:headEnd/>
                <a:tailEnd/>
              </a14:hiddenLine>
            </a:ext>
          </a:extLst>
        </p:spPr>
        <p:txBody>
          <a:bodyPr vert="eaVert" wrap="none" anchor="ctr"/>
          <a:lstStyle/>
          <a:p>
            <a:endParaRPr lang="en-US"/>
          </a:p>
        </p:txBody>
      </p:sp>
      <p:sp>
        <p:nvSpPr>
          <p:cNvPr id="106524" name="Rectangle 36" descr="75%"/>
          <p:cNvSpPr>
            <a:spLocks noChangeArrowheads="1"/>
          </p:cNvSpPr>
          <p:nvPr/>
        </p:nvSpPr>
        <p:spPr bwMode="auto">
          <a:xfrm>
            <a:off x="1011238" y="1862138"/>
            <a:ext cx="542925" cy="4049712"/>
          </a:xfrm>
          <a:prstGeom prst="rect">
            <a:avLst/>
          </a:prstGeom>
          <a:pattFill prst="pct75">
            <a:fgClr>
              <a:schemeClr val="tx1"/>
            </a:fgClr>
            <a:bgClr>
              <a:schemeClr val="bg1"/>
            </a:bgClr>
          </a:patt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latin typeface="Kruti Dev 010" charset="0"/>
            </a:endParaRPr>
          </a:p>
        </p:txBody>
      </p:sp>
      <p:sp>
        <p:nvSpPr>
          <p:cNvPr id="106525" name="Rectangle 37" descr="75%"/>
          <p:cNvSpPr>
            <a:spLocks noChangeArrowheads="1"/>
          </p:cNvSpPr>
          <p:nvPr/>
        </p:nvSpPr>
        <p:spPr bwMode="auto">
          <a:xfrm>
            <a:off x="1008063" y="5811838"/>
            <a:ext cx="366712" cy="992187"/>
          </a:xfrm>
          <a:prstGeom prst="rect">
            <a:avLst/>
          </a:prstGeom>
          <a:pattFill prst="pct75">
            <a:fgClr>
              <a:schemeClr val="tx1"/>
            </a:fgClr>
            <a:bgClr>
              <a:schemeClr val="bg1"/>
            </a:bgClr>
          </a:patt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latin typeface="Kruti Dev 010" charset="0"/>
            </a:endParaRPr>
          </a:p>
        </p:txBody>
      </p:sp>
      <p:sp>
        <p:nvSpPr>
          <p:cNvPr id="106526" name="Line 38"/>
          <p:cNvSpPr>
            <a:spLocks noChangeShapeType="1"/>
          </p:cNvSpPr>
          <p:nvPr/>
        </p:nvSpPr>
        <p:spPr bwMode="auto">
          <a:xfrm flipH="1" flipV="1">
            <a:off x="3592513" y="1087438"/>
            <a:ext cx="0" cy="5340350"/>
          </a:xfrm>
          <a:prstGeom prst="line">
            <a:avLst/>
          </a:prstGeom>
          <a:noFill/>
          <a:ln w="762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6527" name="Line 43"/>
          <p:cNvSpPr>
            <a:spLocks noChangeShapeType="1"/>
          </p:cNvSpPr>
          <p:nvPr/>
        </p:nvSpPr>
        <p:spPr bwMode="auto">
          <a:xfrm>
            <a:off x="1746250" y="1916113"/>
            <a:ext cx="750888"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6528" name="Line 44"/>
          <p:cNvSpPr>
            <a:spLocks noChangeShapeType="1"/>
          </p:cNvSpPr>
          <p:nvPr/>
        </p:nvSpPr>
        <p:spPr bwMode="auto">
          <a:xfrm>
            <a:off x="2740025" y="1916113"/>
            <a:ext cx="750888"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6529" name="Line 46"/>
          <p:cNvSpPr>
            <a:spLocks noChangeShapeType="1"/>
          </p:cNvSpPr>
          <p:nvPr/>
        </p:nvSpPr>
        <p:spPr bwMode="auto">
          <a:xfrm>
            <a:off x="1720850" y="6097588"/>
            <a:ext cx="776288"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6530" name="Line 47"/>
          <p:cNvSpPr>
            <a:spLocks noChangeShapeType="1"/>
          </p:cNvSpPr>
          <p:nvPr/>
        </p:nvSpPr>
        <p:spPr bwMode="auto">
          <a:xfrm>
            <a:off x="2740025" y="6097588"/>
            <a:ext cx="750888"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6531" name="Line 48"/>
          <p:cNvSpPr>
            <a:spLocks noChangeShapeType="1"/>
          </p:cNvSpPr>
          <p:nvPr/>
        </p:nvSpPr>
        <p:spPr bwMode="auto">
          <a:xfrm>
            <a:off x="2714625" y="4235450"/>
            <a:ext cx="776288"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6532" name="Line 49"/>
          <p:cNvSpPr>
            <a:spLocks noChangeShapeType="1"/>
          </p:cNvSpPr>
          <p:nvPr/>
        </p:nvSpPr>
        <p:spPr bwMode="auto">
          <a:xfrm>
            <a:off x="1746250" y="4235450"/>
            <a:ext cx="776288"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6533" name="Rectangle 50"/>
          <p:cNvSpPr>
            <a:spLocks noChangeArrowheads="1"/>
          </p:cNvSpPr>
          <p:nvPr/>
        </p:nvSpPr>
        <p:spPr bwMode="auto">
          <a:xfrm>
            <a:off x="1604963" y="1541463"/>
            <a:ext cx="3302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algn="l"/>
            <a:r>
              <a:rPr lang="en-US" sz="2400" b="1">
                <a:latin typeface="Kruti Dev 010" charset="0"/>
              </a:rPr>
              <a:t>„</a:t>
            </a:r>
          </a:p>
        </p:txBody>
      </p:sp>
      <p:sp>
        <p:nvSpPr>
          <p:cNvPr id="106534" name="Line 51"/>
          <p:cNvSpPr>
            <a:spLocks noChangeShapeType="1"/>
          </p:cNvSpPr>
          <p:nvPr/>
        </p:nvSpPr>
        <p:spPr bwMode="auto">
          <a:xfrm>
            <a:off x="2714625" y="3397250"/>
            <a:ext cx="776288"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6535" name="Line 52"/>
          <p:cNvSpPr>
            <a:spLocks noChangeShapeType="1"/>
          </p:cNvSpPr>
          <p:nvPr/>
        </p:nvSpPr>
        <p:spPr bwMode="auto">
          <a:xfrm>
            <a:off x="2714625" y="4235450"/>
            <a:ext cx="776288"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6536" name="Line 53"/>
          <p:cNvSpPr>
            <a:spLocks noChangeShapeType="1"/>
          </p:cNvSpPr>
          <p:nvPr/>
        </p:nvSpPr>
        <p:spPr bwMode="auto">
          <a:xfrm>
            <a:off x="1758950" y="4235450"/>
            <a:ext cx="776288"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6537" name="Line 54"/>
          <p:cNvSpPr>
            <a:spLocks noChangeShapeType="1"/>
          </p:cNvSpPr>
          <p:nvPr/>
        </p:nvSpPr>
        <p:spPr bwMode="auto">
          <a:xfrm>
            <a:off x="1720850" y="6097588"/>
            <a:ext cx="776288"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6538" name="Line 55"/>
          <p:cNvSpPr>
            <a:spLocks noChangeShapeType="1"/>
          </p:cNvSpPr>
          <p:nvPr/>
        </p:nvSpPr>
        <p:spPr bwMode="auto">
          <a:xfrm>
            <a:off x="2740025" y="6097588"/>
            <a:ext cx="750888"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6539" name="Line 56"/>
          <p:cNvSpPr>
            <a:spLocks noChangeShapeType="1"/>
          </p:cNvSpPr>
          <p:nvPr/>
        </p:nvSpPr>
        <p:spPr bwMode="auto">
          <a:xfrm>
            <a:off x="1758950" y="6097588"/>
            <a:ext cx="776288"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6540" name="Line 57"/>
          <p:cNvSpPr>
            <a:spLocks noChangeShapeType="1"/>
          </p:cNvSpPr>
          <p:nvPr/>
        </p:nvSpPr>
        <p:spPr bwMode="auto">
          <a:xfrm>
            <a:off x="2740025" y="6097588"/>
            <a:ext cx="750888"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6541" name="Line 58"/>
          <p:cNvSpPr>
            <a:spLocks noChangeShapeType="1"/>
          </p:cNvSpPr>
          <p:nvPr/>
        </p:nvSpPr>
        <p:spPr bwMode="auto">
          <a:xfrm>
            <a:off x="1755775" y="5126038"/>
            <a:ext cx="776288"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6542" name="Line 59"/>
          <p:cNvSpPr>
            <a:spLocks noChangeShapeType="1"/>
          </p:cNvSpPr>
          <p:nvPr/>
        </p:nvSpPr>
        <p:spPr bwMode="auto">
          <a:xfrm>
            <a:off x="2736850" y="5126038"/>
            <a:ext cx="750888"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6543" name="Rectangle 60"/>
          <p:cNvSpPr>
            <a:spLocks noChangeArrowheads="1"/>
          </p:cNvSpPr>
          <p:nvPr/>
        </p:nvSpPr>
        <p:spPr bwMode="auto">
          <a:xfrm>
            <a:off x="1757363" y="2652713"/>
            <a:ext cx="18256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algn="l"/>
            <a:endParaRPr lang="en-US" b="1">
              <a:latin typeface="Kruti Dev 010" charset="0"/>
            </a:endParaRPr>
          </a:p>
        </p:txBody>
      </p:sp>
      <p:sp>
        <p:nvSpPr>
          <p:cNvPr id="106544" name="Line 66"/>
          <p:cNvSpPr>
            <a:spLocks noChangeShapeType="1"/>
          </p:cNvSpPr>
          <p:nvPr/>
        </p:nvSpPr>
        <p:spPr bwMode="auto">
          <a:xfrm>
            <a:off x="1758950" y="3397250"/>
            <a:ext cx="776288"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6545" name="Rectangle 68"/>
          <p:cNvSpPr>
            <a:spLocks noChangeArrowheads="1"/>
          </p:cNvSpPr>
          <p:nvPr/>
        </p:nvSpPr>
        <p:spPr bwMode="auto">
          <a:xfrm>
            <a:off x="1912938" y="1544638"/>
            <a:ext cx="866775"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algn="l"/>
            <a:r>
              <a:rPr lang="en-US" sz="2400" b="1">
                <a:latin typeface="Kruti Dev 010" charset="0"/>
              </a:rPr>
              <a:t>v;;wc</a:t>
            </a:r>
          </a:p>
        </p:txBody>
      </p:sp>
      <p:sp>
        <p:nvSpPr>
          <p:cNvPr id="106546" name="Rectangle 69"/>
          <p:cNvSpPr>
            <a:spLocks noChangeArrowheads="1"/>
          </p:cNvSpPr>
          <p:nvPr/>
        </p:nvSpPr>
        <p:spPr bwMode="auto">
          <a:xfrm>
            <a:off x="1798638" y="5738813"/>
            <a:ext cx="182562"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algn="l"/>
            <a:endParaRPr lang="en-US" sz="2200" b="1">
              <a:latin typeface="Kruti Dev 010" charset="0"/>
            </a:endParaRPr>
          </a:p>
        </p:txBody>
      </p:sp>
      <p:sp>
        <p:nvSpPr>
          <p:cNvPr id="1192006" name="Rectangle 70"/>
          <p:cNvSpPr>
            <a:spLocks noChangeArrowheads="1"/>
          </p:cNvSpPr>
          <p:nvPr/>
        </p:nvSpPr>
        <p:spPr bwMode="auto">
          <a:xfrm>
            <a:off x="1789113" y="4768850"/>
            <a:ext cx="706437" cy="458788"/>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algn="l">
              <a:defRPr/>
            </a:pPr>
            <a:r>
              <a:rPr lang="en-US" sz="2400" b="1" dirty="0">
                <a:latin typeface="Kruti Dev 010" pitchFamily="2" charset="0"/>
              </a:rPr>
              <a:t>lHkks-</a:t>
            </a:r>
          </a:p>
        </p:txBody>
      </p:sp>
      <p:sp>
        <p:nvSpPr>
          <p:cNvPr id="106548" name="Rectangle 71"/>
          <p:cNvSpPr>
            <a:spLocks noChangeArrowheads="1"/>
          </p:cNvSpPr>
          <p:nvPr/>
        </p:nvSpPr>
        <p:spPr bwMode="auto">
          <a:xfrm>
            <a:off x="1827213" y="3036888"/>
            <a:ext cx="307975"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algn="l"/>
            <a:r>
              <a:rPr lang="en-US" sz="2400" b="1">
                <a:latin typeface="Kruti Dev 010" charset="0"/>
              </a:rPr>
              <a:t>Ps</a:t>
            </a:r>
          </a:p>
        </p:txBody>
      </p:sp>
      <p:grpSp>
        <p:nvGrpSpPr>
          <p:cNvPr id="106549" name="Group 72"/>
          <p:cNvGrpSpPr>
            <a:grpSpLocks/>
          </p:cNvGrpSpPr>
          <p:nvPr/>
        </p:nvGrpSpPr>
        <p:grpSpPr bwMode="auto">
          <a:xfrm>
            <a:off x="2624138" y="3100388"/>
            <a:ext cx="538162" cy="484187"/>
            <a:chOff x="1836" y="1501"/>
            <a:chExt cx="339" cy="305"/>
          </a:xfrm>
        </p:grpSpPr>
        <p:sp>
          <p:nvSpPr>
            <p:cNvPr id="106591" name="Rectangle 73"/>
            <p:cNvSpPr>
              <a:spLocks noChangeArrowheads="1"/>
            </p:cNvSpPr>
            <p:nvPr/>
          </p:nvSpPr>
          <p:spPr bwMode="auto">
            <a:xfrm>
              <a:off x="1904" y="1614"/>
              <a:ext cx="11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algn="l"/>
              <a:endParaRPr lang="en-US" sz="1400" b="1">
                <a:latin typeface="Kruti Dev 010" charset="0"/>
              </a:endParaRPr>
            </a:p>
          </p:txBody>
        </p:sp>
        <p:sp>
          <p:nvSpPr>
            <p:cNvPr id="106592" name="Rectangle 74"/>
            <p:cNvSpPr>
              <a:spLocks noChangeArrowheads="1"/>
            </p:cNvSpPr>
            <p:nvPr/>
          </p:nvSpPr>
          <p:spPr bwMode="auto">
            <a:xfrm>
              <a:off x="1836" y="1501"/>
              <a:ext cx="33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algn="l"/>
              <a:r>
                <a:rPr lang="en-US" sz="1400" b="1">
                  <a:latin typeface="Kruti Dev 010" charset="0"/>
                </a:rPr>
                <a:t>Praise</a:t>
              </a:r>
            </a:p>
          </p:txBody>
        </p:sp>
      </p:grpSp>
      <p:grpSp>
        <p:nvGrpSpPr>
          <p:cNvPr id="106550" name="Group 75"/>
          <p:cNvGrpSpPr>
            <a:grpSpLocks/>
          </p:cNvGrpSpPr>
          <p:nvPr/>
        </p:nvGrpSpPr>
        <p:grpSpPr bwMode="auto">
          <a:xfrm>
            <a:off x="2652713" y="3794125"/>
            <a:ext cx="855662" cy="477838"/>
            <a:chOff x="1844" y="2025"/>
            <a:chExt cx="539" cy="301"/>
          </a:xfrm>
        </p:grpSpPr>
        <p:sp>
          <p:nvSpPr>
            <p:cNvPr id="106589" name="Rectangle 76"/>
            <p:cNvSpPr>
              <a:spLocks noChangeArrowheads="1"/>
            </p:cNvSpPr>
            <p:nvPr/>
          </p:nvSpPr>
          <p:spPr bwMode="auto">
            <a:xfrm>
              <a:off x="1844" y="2134"/>
              <a:ext cx="53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algn="l"/>
              <a:r>
                <a:rPr lang="en-US" sz="1400" b="1">
                  <a:latin typeface="Kruti Dev 010" charset="0"/>
                </a:rPr>
                <a:t>on wisdom</a:t>
              </a:r>
            </a:p>
          </p:txBody>
        </p:sp>
        <p:sp>
          <p:nvSpPr>
            <p:cNvPr id="106590" name="Rectangle 77"/>
            <p:cNvSpPr>
              <a:spLocks noChangeArrowheads="1"/>
            </p:cNvSpPr>
            <p:nvPr/>
          </p:nvSpPr>
          <p:spPr bwMode="auto">
            <a:xfrm>
              <a:off x="1856" y="2025"/>
              <a:ext cx="48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algn="l"/>
              <a:r>
                <a:rPr lang="en-US" sz="1400" b="1">
                  <a:latin typeface="Kruti Dev 010" charset="0"/>
                </a:rPr>
                <a:t>Solomon</a:t>
              </a:r>
            </a:p>
          </p:txBody>
        </p:sp>
      </p:grpSp>
      <p:sp>
        <p:nvSpPr>
          <p:cNvPr id="106551" name="Rectangle 78"/>
          <p:cNvSpPr>
            <a:spLocks noChangeArrowheads="1"/>
          </p:cNvSpPr>
          <p:nvPr/>
        </p:nvSpPr>
        <p:spPr bwMode="auto">
          <a:xfrm>
            <a:off x="1797050" y="3886200"/>
            <a:ext cx="796925"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algn="l"/>
            <a:r>
              <a:rPr lang="en-US" sz="2400" b="1">
                <a:latin typeface="Kruti Dev 010" charset="0"/>
              </a:rPr>
              <a:t>Prov</a:t>
            </a:r>
          </a:p>
        </p:txBody>
      </p:sp>
      <p:grpSp>
        <p:nvGrpSpPr>
          <p:cNvPr id="106552" name="Group 79"/>
          <p:cNvGrpSpPr>
            <a:grpSpLocks/>
          </p:cNvGrpSpPr>
          <p:nvPr/>
        </p:nvGrpSpPr>
        <p:grpSpPr bwMode="auto">
          <a:xfrm>
            <a:off x="2649538" y="4721225"/>
            <a:ext cx="1314450" cy="520700"/>
            <a:chOff x="1892" y="2617"/>
            <a:chExt cx="828" cy="328"/>
          </a:xfrm>
        </p:grpSpPr>
        <p:sp>
          <p:nvSpPr>
            <p:cNvPr id="1192016" name="Rectangle 80"/>
            <p:cNvSpPr>
              <a:spLocks noChangeArrowheads="1"/>
            </p:cNvSpPr>
            <p:nvPr/>
          </p:nvSpPr>
          <p:spPr bwMode="auto">
            <a:xfrm>
              <a:off x="1920" y="2710"/>
              <a:ext cx="115" cy="192"/>
            </a:xfrm>
            <a:prstGeom prst="rect">
              <a:avLst/>
            </a:prstGeom>
            <a:noFill/>
            <a:ln w="12700">
              <a:noFill/>
              <a:miter lim="800000"/>
              <a:headEnd/>
              <a:tailEnd/>
            </a:ln>
            <a:effectLst>
              <a:outerShdw blurRad="63500" dist="17961" dir="2700000" algn="ctr" rotWithShape="0">
                <a:schemeClr val="tx1">
                  <a:alpha val="74998"/>
                </a:schemeClr>
              </a:outerShdw>
            </a:effectLst>
          </p:spPr>
          <p:txBody>
            <a:bodyPr wrap="none" lIns="90487" tIns="44450" rIns="90487" bIns="44450">
              <a:spAutoFit/>
            </a:bodyPr>
            <a:lstStyle/>
            <a:p>
              <a:pPr algn="l">
                <a:defRPr/>
              </a:pPr>
              <a:endParaRPr lang="en-US" sz="1400" b="1" dirty="0">
                <a:solidFill>
                  <a:schemeClr val="hlink"/>
                </a:solidFill>
                <a:latin typeface="Kruti Dev 010" pitchFamily="2" charset="0"/>
                <a:ea typeface="+mn-ea"/>
                <a:cs typeface="+mn-cs"/>
              </a:endParaRPr>
            </a:p>
          </p:txBody>
        </p:sp>
        <p:sp>
          <p:nvSpPr>
            <p:cNvPr id="1192017" name="Rectangle 81"/>
            <p:cNvSpPr>
              <a:spLocks noChangeArrowheads="1"/>
            </p:cNvSpPr>
            <p:nvPr/>
          </p:nvSpPr>
          <p:spPr bwMode="auto">
            <a:xfrm>
              <a:off x="1892" y="2617"/>
              <a:ext cx="828" cy="328"/>
            </a:xfrm>
            <a:prstGeom prst="rect">
              <a:avLst/>
            </a:prstGeom>
            <a:noFill/>
            <a:ln w="12700">
              <a:noFill/>
              <a:miter lim="800000"/>
              <a:headEnd/>
              <a:tailEnd/>
            </a:ln>
            <a:effectLst>
              <a:outerShdw blurRad="63500" dist="17961" dir="2700000" algn="ctr" rotWithShape="0">
                <a:schemeClr val="tx1">
                  <a:alpha val="74998"/>
                </a:schemeClr>
              </a:outerShdw>
            </a:effectLst>
          </p:spPr>
          <p:txBody>
            <a:bodyPr wrap="none" lIns="90487" tIns="44450" rIns="90487" bIns="44450">
              <a:spAutoFit/>
            </a:bodyPr>
            <a:lstStyle/>
            <a:p>
              <a:pPr algn="l">
                <a:defRPr/>
              </a:pPr>
              <a:r>
                <a:rPr lang="en-US" sz="1400" b="1" dirty="0">
                  <a:latin typeface="Kruti Dev 010" pitchFamily="2" charset="0"/>
                  <a:cs typeface="+mn-cs"/>
                </a:rPr>
                <a:t>lkykseu ds cqf) </a:t>
              </a:r>
            </a:p>
            <a:p>
              <a:pPr algn="l">
                <a:defRPr/>
              </a:pPr>
              <a:r>
                <a:rPr lang="en-US" sz="1400" b="1" dirty="0">
                  <a:latin typeface="Kruti Dev 010" pitchFamily="2" charset="0"/>
                  <a:cs typeface="+mn-cs"/>
                </a:rPr>
                <a:t>Hkjs opu</a:t>
              </a:r>
              <a:endParaRPr lang="en-US" sz="1400" b="1" dirty="0">
                <a:latin typeface="Kruti Dev 010" pitchFamily="2" charset="0"/>
                <a:ea typeface="+mn-ea"/>
                <a:cs typeface="+mn-cs"/>
              </a:endParaRPr>
            </a:p>
          </p:txBody>
        </p:sp>
      </p:grpSp>
      <p:grpSp>
        <p:nvGrpSpPr>
          <p:cNvPr id="106553" name="Group 82"/>
          <p:cNvGrpSpPr>
            <a:grpSpLocks/>
          </p:cNvGrpSpPr>
          <p:nvPr/>
        </p:nvGrpSpPr>
        <p:grpSpPr bwMode="auto">
          <a:xfrm>
            <a:off x="2670175" y="5673725"/>
            <a:ext cx="263525" cy="441325"/>
            <a:chOff x="1845" y="3227"/>
            <a:chExt cx="166" cy="278"/>
          </a:xfrm>
        </p:grpSpPr>
        <p:sp>
          <p:nvSpPr>
            <p:cNvPr id="106585" name="Rectangle 83"/>
            <p:cNvSpPr>
              <a:spLocks noChangeArrowheads="1"/>
            </p:cNvSpPr>
            <p:nvPr/>
          </p:nvSpPr>
          <p:spPr bwMode="auto">
            <a:xfrm>
              <a:off x="1896" y="3227"/>
              <a:ext cx="11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algn="l"/>
              <a:endParaRPr lang="en-US" sz="1400" b="1">
                <a:latin typeface="Kruti Dev 010" charset="0"/>
              </a:endParaRPr>
            </a:p>
          </p:txBody>
        </p:sp>
        <p:sp>
          <p:nvSpPr>
            <p:cNvPr id="106586" name="Rectangle 84"/>
            <p:cNvSpPr>
              <a:spLocks noChangeArrowheads="1"/>
            </p:cNvSpPr>
            <p:nvPr/>
          </p:nvSpPr>
          <p:spPr bwMode="auto">
            <a:xfrm>
              <a:off x="1845" y="3313"/>
              <a:ext cx="11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algn="l"/>
              <a:endParaRPr lang="en-US" sz="1400" b="1">
                <a:latin typeface="Kruti Dev 010" charset="0"/>
              </a:endParaRPr>
            </a:p>
          </p:txBody>
        </p:sp>
      </p:grpSp>
      <p:sp>
        <p:nvSpPr>
          <p:cNvPr id="106554" name="Rectangle 88"/>
          <p:cNvSpPr>
            <a:spLocks noChangeArrowheads="1"/>
          </p:cNvSpPr>
          <p:nvPr/>
        </p:nvSpPr>
        <p:spPr bwMode="auto">
          <a:xfrm>
            <a:off x="1543050" y="3049588"/>
            <a:ext cx="43815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algn="l"/>
            <a:r>
              <a:rPr lang="en-US" sz="2400" b="1">
                <a:latin typeface="Kruti Dev 010" charset="0"/>
              </a:rPr>
              <a:t>7.</a:t>
            </a:r>
          </a:p>
        </p:txBody>
      </p:sp>
      <p:sp>
        <p:nvSpPr>
          <p:cNvPr id="106555" name="Rectangle 89"/>
          <p:cNvSpPr>
            <a:spLocks noChangeArrowheads="1"/>
          </p:cNvSpPr>
          <p:nvPr/>
        </p:nvSpPr>
        <p:spPr bwMode="auto">
          <a:xfrm>
            <a:off x="1538288" y="3873500"/>
            <a:ext cx="43815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algn="l"/>
            <a:r>
              <a:rPr lang="en-US" sz="2400" b="1">
                <a:latin typeface="Kruti Dev 010" charset="0"/>
              </a:rPr>
              <a:t>7.</a:t>
            </a:r>
          </a:p>
        </p:txBody>
      </p:sp>
      <p:sp>
        <p:nvSpPr>
          <p:cNvPr id="106556" name="Rectangle 91"/>
          <p:cNvSpPr>
            <a:spLocks noChangeArrowheads="1"/>
          </p:cNvSpPr>
          <p:nvPr/>
        </p:nvSpPr>
        <p:spPr bwMode="auto">
          <a:xfrm>
            <a:off x="1541463" y="5732463"/>
            <a:ext cx="339725"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algn="l"/>
            <a:r>
              <a:rPr lang="en-US" sz="2400" b="1">
                <a:latin typeface="Kruti Dev 010" charset="0"/>
              </a:rPr>
              <a:t>‰</a:t>
            </a:r>
          </a:p>
        </p:txBody>
      </p:sp>
      <p:sp>
        <p:nvSpPr>
          <p:cNvPr id="106557" name="Rectangle 92"/>
          <p:cNvSpPr>
            <a:spLocks noChangeArrowheads="1"/>
          </p:cNvSpPr>
          <p:nvPr/>
        </p:nvSpPr>
        <p:spPr bwMode="auto">
          <a:xfrm>
            <a:off x="1576388" y="1063625"/>
            <a:ext cx="2551112" cy="5322888"/>
          </a:xfrm>
          <a:prstGeom prst="rect">
            <a:avLst/>
          </a:prstGeom>
          <a:noFill/>
          <a:ln w="762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Kruti Dev 010" charset="0"/>
            </a:endParaRPr>
          </a:p>
        </p:txBody>
      </p:sp>
      <p:sp>
        <p:nvSpPr>
          <p:cNvPr id="106558" name="AutoShape 93"/>
          <p:cNvSpPr>
            <a:spLocks noChangeArrowheads="1"/>
          </p:cNvSpPr>
          <p:nvPr/>
        </p:nvSpPr>
        <p:spPr bwMode="auto">
          <a:xfrm rot="-5280000">
            <a:off x="289719" y="1269206"/>
            <a:ext cx="611188" cy="288925"/>
          </a:xfrm>
          <a:prstGeom prst="triangle">
            <a:avLst>
              <a:gd name="adj" fmla="val 49995"/>
            </a:avLst>
          </a:prstGeom>
          <a:solidFill>
            <a:schemeClr val="tx1"/>
          </a:solidFill>
          <a:ln w="12700">
            <a:solidFill>
              <a:schemeClr val="tx1"/>
            </a:solidFill>
            <a:miter lim="800000"/>
            <a:headEnd/>
            <a:tailEnd/>
          </a:ln>
        </p:spPr>
        <p:txBody>
          <a:bodyPr wrap="none" anchor="ctr"/>
          <a:lstStyle/>
          <a:p>
            <a:endParaRPr lang="en-US">
              <a:latin typeface="Kruti Dev 010" charset="0"/>
            </a:endParaRPr>
          </a:p>
        </p:txBody>
      </p:sp>
      <p:sp>
        <p:nvSpPr>
          <p:cNvPr id="106559" name="Rectangle 94" descr="Small grid"/>
          <p:cNvSpPr>
            <a:spLocks noChangeArrowheads="1"/>
          </p:cNvSpPr>
          <p:nvPr/>
        </p:nvSpPr>
        <p:spPr bwMode="auto">
          <a:xfrm>
            <a:off x="715963" y="1285875"/>
            <a:ext cx="1077912" cy="261938"/>
          </a:xfrm>
          <a:prstGeom prst="rect">
            <a:avLst/>
          </a:prstGeom>
          <a:pattFill prst="smGrid">
            <a:fgClr>
              <a:schemeClr val="tx1"/>
            </a:fgClr>
            <a:bgClr>
              <a:schemeClr val="bg1"/>
            </a:bgClr>
          </a:pattFill>
          <a:ln w="50800">
            <a:solidFill>
              <a:schemeClr val="tx1"/>
            </a:solidFill>
            <a:miter lim="800000"/>
            <a:headEnd/>
            <a:tailEnd/>
          </a:ln>
        </p:spPr>
        <p:txBody>
          <a:bodyPr wrap="none" anchor="ctr"/>
          <a:lstStyle/>
          <a:p>
            <a:endParaRPr lang="en-US">
              <a:latin typeface="Kruti Dev 010" charset="0"/>
            </a:endParaRPr>
          </a:p>
        </p:txBody>
      </p:sp>
      <p:sp>
        <p:nvSpPr>
          <p:cNvPr id="106560" name="Text Box 95"/>
          <p:cNvSpPr txBox="1">
            <a:spLocks noChangeArrowheads="1"/>
          </p:cNvSpPr>
          <p:nvPr/>
        </p:nvSpPr>
        <p:spPr bwMode="auto">
          <a:xfrm rot="-5400000">
            <a:off x="1567656" y="3490119"/>
            <a:ext cx="44815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2000" b="1">
                <a:latin typeface="Kruti Dev 010" charset="0"/>
              </a:rPr>
              <a:t>POETRY (5)</a:t>
            </a:r>
            <a:endParaRPr lang="en-US" sz="1000">
              <a:latin typeface="Kruti Dev 010" charset="0"/>
            </a:endParaRPr>
          </a:p>
        </p:txBody>
      </p:sp>
      <p:sp>
        <p:nvSpPr>
          <p:cNvPr id="1192033" name="AutoShape 97"/>
          <p:cNvSpPr>
            <a:spLocks noChangeArrowheads="1"/>
          </p:cNvSpPr>
          <p:nvPr/>
        </p:nvSpPr>
        <p:spPr bwMode="auto">
          <a:xfrm>
            <a:off x="5202238" y="5289550"/>
            <a:ext cx="4510087" cy="736600"/>
          </a:xfrm>
          <a:prstGeom prst="roundRect">
            <a:avLst>
              <a:gd name="adj" fmla="val 16667"/>
            </a:avLst>
          </a:prstGeom>
          <a:noFill/>
          <a:ln w="76200">
            <a:solidFill>
              <a:schemeClr val="hlink"/>
            </a:solidFill>
            <a:round/>
            <a:headEnd/>
            <a:tailEnd/>
          </a:ln>
          <a:effectLst>
            <a:outerShdw blurRad="63500" dist="63500" dir="2212194"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1192034" name="Line 98"/>
          <p:cNvSpPr>
            <a:spLocks noChangeShapeType="1"/>
          </p:cNvSpPr>
          <p:nvPr/>
        </p:nvSpPr>
        <p:spPr bwMode="auto">
          <a:xfrm>
            <a:off x="3663950" y="4984750"/>
            <a:ext cx="1536700" cy="688975"/>
          </a:xfrm>
          <a:prstGeom prst="line">
            <a:avLst/>
          </a:prstGeom>
          <a:noFill/>
          <a:ln w="76200">
            <a:solidFill>
              <a:schemeClr val="hlink"/>
            </a:solidFill>
            <a:prstDash val="sysDot"/>
            <a:round/>
            <a:headEnd/>
            <a:tailEnd/>
          </a:ln>
          <a:effectLst>
            <a:outerShdw blurRad="63500" dist="53882"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1192035" name="AutoShape 99"/>
          <p:cNvSpPr>
            <a:spLocks noChangeArrowheads="1"/>
          </p:cNvSpPr>
          <p:nvPr/>
        </p:nvSpPr>
        <p:spPr bwMode="auto">
          <a:xfrm>
            <a:off x="1544638" y="4557713"/>
            <a:ext cx="2109787" cy="736600"/>
          </a:xfrm>
          <a:prstGeom prst="roundRect">
            <a:avLst>
              <a:gd name="adj" fmla="val 16667"/>
            </a:avLst>
          </a:prstGeom>
          <a:noFill/>
          <a:ln w="76200">
            <a:solidFill>
              <a:schemeClr val="hlink"/>
            </a:solidFill>
            <a:round/>
            <a:headEnd/>
            <a:tailEnd/>
          </a:ln>
          <a:effectLst>
            <a:outerShdw blurRad="63500" dist="63500" dir="2212194"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106564" name="Rectangle 105"/>
          <p:cNvSpPr>
            <a:spLocks noChangeArrowheads="1"/>
          </p:cNvSpPr>
          <p:nvPr/>
        </p:nvSpPr>
        <p:spPr bwMode="auto">
          <a:xfrm>
            <a:off x="9629775" y="7291388"/>
            <a:ext cx="2730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r>
              <a:rPr lang="en-US" sz="1600" b="1">
                <a:latin typeface="Kruti Dev 010" charset="0"/>
              </a:rPr>
              <a:t>1</a:t>
            </a:r>
          </a:p>
        </p:txBody>
      </p:sp>
      <p:grpSp>
        <p:nvGrpSpPr>
          <p:cNvPr id="106565" name="Group 106"/>
          <p:cNvGrpSpPr>
            <a:grpSpLocks/>
          </p:cNvGrpSpPr>
          <p:nvPr/>
        </p:nvGrpSpPr>
        <p:grpSpPr bwMode="auto">
          <a:xfrm>
            <a:off x="1716088" y="1995488"/>
            <a:ext cx="1727200" cy="989012"/>
            <a:chOff x="1081" y="1257"/>
            <a:chExt cx="1088" cy="623"/>
          </a:xfrm>
        </p:grpSpPr>
        <p:sp>
          <p:nvSpPr>
            <p:cNvPr id="106578" name="Rectangle 107"/>
            <p:cNvSpPr>
              <a:spLocks noChangeArrowheads="1"/>
            </p:cNvSpPr>
            <p:nvPr/>
          </p:nvSpPr>
          <p:spPr bwMode="auto">
            <a:xfrm>
              <a:off x="1251" y="1257"/>
              <a:ext cx="29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algn="l"/>
              <a:r>
                <a:rPr lang="en-US" sz="1800" b="1">
                  <a:latin typeface="Kruti Dev 010" charset="0"/>
                </a:rPr>
                <a:t>ALL</a:t>
              </a:r>
            </a:p>
          </p:txBody>
        </p:sp>
        <p:sp>
          <p:nvSpPr>
            <p:cNvPr id="106579" name="Rectangle 108"/>
            <p:cNvSpPr>
              <a:spLocks noChangeArrowheads="1"/>
            </p:cNvSpPr>
            <p:nvPr/>
          </p:nvSpPr>
          <p:spPr bwMode="auto">
            <a:xfrm>
              <a:off x="1524" y="1301"/>
              <a:ext cx="31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algn="l"/>
              <a:r>
                <a:rPr lang="en-US" b="1">
                  <a:latin typeface="Kruti Dev 010" charset="0"/>
                </a:rPr>
                <a:t> OTHER</a:t>
              </a:r>
            </a:p>
          </p:txBody>
        </p:sp>
        <p:sp>
          <p:nvSpPr>
            <p:cNvPr id="106580" name="Rectangle 109"/>
            <p:cNvSpPr>
              <a:spLocks noChangeArrowheads="1"/>
            </p:cNvSpPr>
            <p:nvPr/>
          </p:nvSpPr>
          <p:spPr bwMode="auto">
            <a:xfrm>
              <a:off x="1081" y="1446"/>
              <a:ext cx="108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ctr"/>
              <a:r>
                <a:rPr lang="ja-JP" altLang="en-US" b="1">
                  <a:latin typeface="Kruti Dev 010" charset="0"/>
                </a:rPr>
                <a:t>“</a:t>
              </a:r>
              <a:r>
                <a:rPr lang="en-US" altLang="ja-JP" b="1">
                  <a:latin typeface="Kruti Dev 010" charset="0"/>
                </a:rPr>
                <a:t>POETICAL BOOKS</a:t>
              </a:r>
              <a:r>
                <a:rPr lang="ja-JP" altLang="en-US" b="1">
                  <a:latin typeface="Kruti Dev 010" charset="0"/>
                </a:rPr>
                <a:t>”</a:t>
              </a:r>
              <a:endParaRPr lang="en-US" b="1">
                <a:latin typeface="Kruti Dev 010" charset="0"/>
              </a:endParaRPr>
            </a:p>
          </p:txBody>
        </p:sp>
        <p:sp>
          <p:nvSpPr>
            <p:cNvPr id="106581" name="Rectangle 110"/>
            <p:cNvSpPr>
              <a:spLocks noChangeArrowheads="1"/>
            </p:cNvSpPr>
            <p:nvPr/>
          </p:nvSpPr>
          <p:spPr bwMode="auto">
            <a:xfrm>
              <a:off x="1214" y="1576"/>
              <a:ext cx="55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algn="ctr"/>
              <a:r>
                <a:rPr lang="en-US" b="1">
                  <a:latin typeface="Kruti Dev 010" charset="0"/>
                </a:rPr>
                <a:t>ARE FROM THE</a:t>
              </a:r>
            </a:p>
          </p:txBody>
        </p:sp>
        <p:sp>
          <p:nvSpPr>
            <p:cNvPr id="106582" name="Rectangle 111"/>
            <p:cNvSpPr>
              <a:spLocks noChangeArrowheads="1"/>
            </p:cNvSpPr>
            <p:nvPr/>
          </p:nvSpPr>
          <p:spPr bwMode="auto">
            <a:xfrm>
              <a:off x="1090" y="1707"/>
              <a:ext cx="70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algn="ctr"/>
              <a:r>
                <a:rPr lang="ja-JP" altLang="en-US" b="1">
                  <a:latin typeface="Kruti Dev 010" charset="0"/>
                </a:rPr>
                <a:t>“</a:t>
              </a:r>
              <a:r>
                <a:rPr lang="en-US" altLang="ja-JP" b="1">
                  <a:latin typeface="Kruti Dev 010" charset="0"/>
                </a:rPr>
                <a:t>ROYALTY</a:t>
              </a:r>
              <a:r>
                <a:rPr lang="ja-JP" altLang="en-US" b="1">
                  <a:latin typeface="Kruti Dev 010" charset="0"/>
                </a:rPr>
                <a:t>”</a:t>
              </a:r>
              <a:r>
                <a:rPr lang="en-US" altLang="ja-JP" b="1">
                  <a:latin typeface="Kruti Dev 010" charset="0"/>
                </a:rPr>
                <a:t> PERIOD</a:t>
              </a:r>
              <a:endParaRPr lang="en-US" b="1">
                <a:latin typeface="Kruti Dev 010" charset="0"/>
              </a:endParaRPr>
            </a:p>
          </p:txBody>
        </p:sp>
        <p:sp>
          <p:nvSpPr>
            <p:cNvPr id="106583" name="Rectangle 112"/>
            <p:cNvSpPr>
              <a:spLocks noChangeArrowheads="1"/>
            </p:cNvSpPr>
            <p:nvPr/>
          </p:nvSpPr>
          <p:spPr bwMode="auto">
            <a:xfrm>
              <a:off x="1251" y="1257"/>
              <a:ext cx="29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algn="l"/>
              <a:r>
                <a:rPr lang="en-US" sz="1800" b="1">
                  <a:latin typeface="Kruti Dev 010" charset="0"/>
                </a:rPr>
                <a:t>ALL</a:t>
              </a:r>
            </a:p>
          </p:txBody>
        </p:sp>
        <p:sp>
          <p:nvSpPr>
            <p:cNvPr id="106584" name="Rectangle 113"/>
            <p:cNvSpPr>
              <a:spLocks noChangeArrowheads="1"/>
            </p:cNvSpPr>
            <p:nvPr/>
          </p:nvSpPr>
          <p:spPr bwMode="auto">
            <a:xfrm>
              <a:off x="1524" y="1301"/>
              <a:ext cx="31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algn="l"/>
              <a:r>
                <a:rPr lang="en-US" b="1">
                  <a:latin typeface="Kruti Dev 010" charset="0"/>
                </a:rPr>
                <a:t> OTHER</a:t>
              </a:r>
            </a:p>
          </p:txBody>
        </p:sp>
      </p:grpSp>
      <p:pic>
        <p:nvPicPr>
          <p:cNvPr id="1192036" name="Picture 100"/>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77825" y="2220913"/>
            <a:ext cx="5607050" cy="1924050"/>
          </a:xfrm>
          <a:prstGeom prst="rect">
            <a:avLst/>
          </a:prstGeom>
          <a:noFill/>
          <a:effectLst>
            <a:outerShdw blurRad="63500" dist="125724" dir="2700000" algn="ctr" rotWithShape="0">
              <a:schemeClr val="tx1">
                <a:alpha val="74998"/>
              </a:schemeClr>
            </a:outerShdw>
          </a:effectLst>
        </p:spPr>
      </p:pic>
      <p:sp>
        <p:nvSpPr>
          <p:cNvPr id="1192040" name="Text Box 104"/>
          <p:cNvSpPr txBox="1">
            <a:spLocks noChangeArrowheads="1"/>
          </p:cNvSpPr>
          <p:nvPr/>
        </p:nvSpPr>
        <p:spPr bwMode="auto">
          <a:xfrm>
            <a:off x="674688" y="3802063"/>
            <a:ext cx="2981325" cy="461962"/>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p>
            <a:pPr algn="ctr">
              <a:spcBef>
                <a:spcPct val="50000"/>
              </a:spcBef>
              <a:defRPr/>
            </a:pPr>
            <a:r>
              <a:rPr lang="en-US" sz="2400" b="1" dirty="0">
                <a:solidFill>
                  <a:srgbClr val="FFFF00"/>
                </a:solidFill>
                <a:latin typeface="Kruti Dev 010" pitchFamily="2" charset="0"/>
                <a:cs typeface="+mn-cs"/>
              </a:rPr>
              <a:t>ioZrh; eafnj</a:t>
            </a:r>
            <a:endParaRPr lang="en-US" sz="2400" b="1" dirty="0">
              <a:solidFill>
                <a:srgbClr val="FFFF66"/>
              </a:solidFill>
              <a:latin typeface="Kruti Dev 010" pitchFamily="2" charset="0"/>
              <a:ea typeface="+mn-ea"/>
              <a:cs typeface="+mn-cs"/>
            </a:endParaRPr>
          </a:p>
        </p:txBody>
      </p:sp>
      <p:pic>
        <p:nvPicPr>
          <p:cNvPr id="1192039" name="Picture 103"/>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890963" y="3500438"/>
            <a:ext cx="1123950" cy="1039812"/>
          </a:xfrm>
          <a:prstGeom prst="rect">
            <a:avLst/>
          </a:prstGeom>
          <a:noFill/>
          <a:ln w="76200">
            <a:solidFill>
              <a:schemeClr val="accent2"/>
            </a:solidFill>
            <a:miter lim="800000"/>
            <a:headEnd/>
            <a:tailEnd/>
          </a:ln>
          <a:effectLst>
            <a:outerShdw blurRad="63500" dist="99190" dir="2388334" algn="ctr" rotWithShape="0">
              <a:schemeClr val="tx1">
                <a:alpha val="74998"/>
              </a:schemeClr>
            </a:outerShdw>
          </a:effectLst>
        </p:spPr>
      </p:pic>
      <p:sp>
        <p:nvSpPr>
          <p:cNvPr id="1192037" name="Text Box 101"/>
          <p:cNvSpPr txBox="1">
            <a:spLocks noChangeArrowheads="1"/>
          </p:cNvSpPr>
          <p:nvPr/>
        </p:nvSpPr>
        <p:spPr bwMode="auto">
          <a:xfrm>
            <a:off x="2808288" y="2543175"/>
            <a:ext cx="2773362" cy="52387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p>
            <a:pPr algn="ctr">
              <a:spcBef>
                <a:spcPct val="50000"/>
              </a:spcBef>
              <a:defRPr/>
            </a:pPr>
            <a:r>
              <a:rPr lang="en-US" sz="2800" b="1" dirty="0">
                <a:solidFill>
                  <a:srgbClr val="FFFF00"/>
                </a:solidFill>
                <a:latin typeface="Kruti Dev 010" pitchFamily="2" charset="0"/>
                <a:cs typeface="+mn-cs"/>
              </a:rPr>
              <a:t>tSrwu ioZr</a:t>
            </a:r>
            <a:endParaRPr lang="en-US" sz="2800" b="1" dirty="0">
              <a:solidFill>
                <a:srgbClr val="FFFF66"/>
              </a:solidFill>
              <a:latin typeface="Kruti Dev 010" pitchFamily="2" charset="0"/>
              <a:ea typeface="+mn-ea"/>
              <a:cs typeface="+mn-cs"/>
            </a:endParaRPr>
          </a:p>
        </p:txBody>
      </p:sp>
      <p:pic>
        <p:nvPicPr>
          <p:cNvPr id="1192038" name="Picture 102"/>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716088" y="2047875"/>
            <a:ext cx="479425" cy="1119188"/>
          </a:xfrm>
          <a:prstGeom prst="rect">
            <a:avLst/>
          </a:prstGeom>
          <a:noFill/>
          <a:ln w="76200">
            <a:solidFill>
              <a:schemeClr val="accent2"/>
            </a:solidFill>
            <a:miter lim="800000"/>
            <a:headEnd/>
            <a:tailEnd/>
          </a:ln>
          <a:effectLst>
            <a:outerShdw blurRad="63500" dist="125724" dir="2700000" algn="ctr" rotWithShape="0">
              <a:schemeClr val="tx1">
                <a:alpha val="74998"/>
              </a:schemeClr>
            </a:outerShdw>
          </a:effectLst>
        </p:spPr>
      </p:pic>
      <p:sp>
        <p:nvSpPr>
          <p:cNvPr id="1192050" name="AutoShape 114"/>
          <p:cNvSpPr>
            <a:spLocks noChangeArrowheads="1"/>
          </p:cNvSpPr>
          <p:nvPr/>
        </p:nvSpPr>
        <p:spPr bwMode="auto">
          <a:xfrm rot="1026163" flipH="1">
            <a:off x="1466850" y="3381375"/>
            <a:ext cx="3024188" cy="523875"/>
          </a:xfrm>
          <a:prstGeom prst="curvedUpArrow">
            <a:avLst>
              <a:gd name="adj1" fmla="val 115455"/>
              <a:gd name="adj2" fmla="val 230909"/>
              <a:gd name="adj3" fmla="val 33333"/>
            </a:avLst>
          </a:prstGeom>
          <a:solidFill>
            <a:schemeClr val="hlink"/>
          </a:solidFill>
          <a:ln w="12700">
            <a:solidFill>
              <a:schemeClr val="tx1"/>
            </a:solidFill>
            <a:miter lim="800000"/>
            <a:headEnd/>
            <a:tailEnd/>
          </a:ln>
        </p:spPr>
        <p:txBody>
          <a:bodyPr wrap="none" anchor="ctr"/>
          <a:lstStyle/>
          <a:p>
            <a:endParaRPr lang="en-US">
              <a:latin typeface="Kruti Dev 010" charset="0"/>
            </a:endParaRPr>
          </a:p>
        </p:txBody>
      </p:sp>
      <p:grpSp>
        <p:nvGrpSpPr>
          <p:cNvPr id="7" name="Group 85"/>
          <p:cNvGrpSpPr>
            <a:grpSpLocks/>
          </p:cNvGrpSpPr>
          <p:nvPr/>
        </p:nvGrpSpPr>
        <p:grpSpPr bwMode="auto">
          <a:xfrm>
            <a:off x="2613025" y="1473200"/>
            <a:ext cx="627063" cy="501650"/>
            <a:chOff x="1952" y="554"/>
            <a:chExt cx="395" cy="316"/>
          </a:xfrm>
        </p:grpSpPr>
        <p:sp>
          <p:nvSpPr>
            <p:cNvPr id="106576" name="Rectangle 86"/>
            <p:cNvSpPr>
              <a:spLocks noChangeArrowheads="1"/>
            </p:cNvSpPr>
            <p:nvPr/>
          </p:nvSpPr>
          <p:spPr bwMode="auto">
            <a:xfrm>
              <a:off x="1952" y="554"/>
              <a:ext cx="11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algn="l"/>
              <a:endParaRPr lang="en-US" sz="1400" b="1">
                <a:latin typeface="Kruti Dev 010" charset="0"/>
              </a:endParaRPr>
            </a:p>
          </p:txBody>
        </p:sp>
        <p:sp>
          <p:nvSpPr>
            <p:cNvPr id="106577" name="Rectangle 87"/>
            <p:cNvSpPr>
              <a:spLocks noChangeArrowheads="1"/>
            </p:cNvSpPr>
            <p:nvPr/>
          </p:nvSpPr>
          <p:spPr bwMode="auto">
            <a:xfrm>
              <a:off x="1960" y="678"/>
              <a:ext cx="38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algn="l"/>
              <a:r>
                <a:rPr lang="en-US" sz="1400" b="1">
                  <a:latin typeface="Kruti Dev 010" charset="0"/>
                </a:rPr>
                <a:t>vczkge</a:t>
              </a:r>
            </a:p>
          </p:txBody>
        </p:sp>
      </p:grpSp>
      <p:sp>
        <p:nvSpPr>
          <p:cNvPr id="98" name="Rectangle 291"/>
          <p:cNvSpPr>
            <a:spLocks noChangeArrowheads="1"/>
          </p:cNvSpPr>
          <p:nvPr/>
        </p:nvSpPr>
        <p:spPr bwMode="auto">
          <a:xfrm>
            <a:off x="6430963" y="473838"/>
            <a:ext cx="3282950" cy="1917961"/>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3600" b="1" i="1" dirty="0">
                <a:ln>
                  <a:solidFill>
                    <a:schemeClr val="bg1"/>
                  </a:solidFill>
                </a:ln>
                <a:solidFill>
                  <a:schemeClr val="bg1"/>
                </a:solidFill>
                <a:latin typeface="Kruti Dev 010" pitchFamily="2" charset="0"/>
              </a:rPr>
              <a:t>iqjkus fu;e dh iqLrdsa fu;ksftr djuk</a:t>
            </a:r>
            <a:endParaRPr lang="en-US" sz="3600" b="1" u="sng" dirty="0">
              <a:ln>
                <a:solidFill>
                  <a:schemeClr val="bg1"/>
                </a:solidFill>
              </a:ln>
              <a:solidFill>
                <a:schemeClr val="bg1"/>
              </a:solidFill>
              <a:latin typeface="Kruti Dev 010" pitchFamily="2" charset="0"/>
            </a:endParaRPr>
          </a:p>
        </p:txBody>
      </p:sp>
      <p:pic>
        <p:nvPicPr>
          <p:cNvPr id="106574" name="Picture 53"/>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4446588" y="204788"/>
            <a:ext cx="2095500" cy="1358900"/>
          </a:xfrm>
          <a:prstGeom prst="rect">
            <a:avLst/>
          </a:prstGeom>
          <a:noFill/>
          <a:ln w="76200">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106575" name="Rectangle 88"/>
          <p:cNvSpPr>
            <a:spLocks noChangeArrowheads="1"/>
          </p:cNvSpPr>
          <p:nvPr/>
        </p:nvSpPr>
        <p:spPr bwMode="auto">
          <a:xfrm>
            <a:off x="1574800" y="4705350"/>
            <a:ext cx="339725"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algn="l"/>
            <a:r>
              <a:rPr lang="en-US" sz="2400" b="1">
                <a:latin typeface="Kruti Dev 010" charset="0"/>
              </a:rPr>
              <a:t>‰</a:t>
            </a:r>
          </a:p>
          <a:p>
            <a:pPr algn="l"/>
            <a:endParaRPr lang="en-US" sz="2400" b="1">
              <a:latin typeface="Kruti Dev 010" charset="0"/>
            </a:endParaRP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2035"/>
                                        </p:tgtEl>
                                        <p:attrNameLst>
                                          <p:attrName>style.visibility</p:attrName>
                                        </p:attrNameLst>
                                      </p:cBhvr>
                                      <p:to>
                                        <p:strVal val="visible"/>
                                      </p:to>
                                    </p:set>
                                    <p:animEffect transition="in" filter="wipe(left)">
                                      <p:cBhvr>
                                        <p:cTn id="7" dur="500"/>
                                        <p:tgtEl>
                                          <p:spTgt spid="1192035"/>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1192034"/>
                                        </p:tgtEl>
                                        <p:attrNameLst>
                                          <p:attrName>style.visibility</p:attrName>
                                        </p:attrNameLst>
                                      </p:cBhvr>
                                      <p:to>
                                        <p:strVal val="visible"/>
                                      </p:to>
                                    </p:set>
                                    <p:animEffect transition="in" filter="wipe(left)">
                                      <p:cBhvr>
                                        <p:cTn id="11" dur="500"/>
                                        <p:tgtEl>
                                          <p:spTgt spid="1192034"/>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92033"/>
                                        </p:tgtEl>
                                        <p:attrNameLst>
                                          <p:attrName>style.visibility</p:attrName>
                                        </p:attrNameLst>
                                      </p:cBhvr>
                                      <p:to>
                                        <p:strVal val="visible"/>
                                      </p:to>
                                    </p:set>
                                    <p:animEffect transition="in" filter="wipe(left)">
                                      <p:cBhvr>
                                        <p:cTn id="15" dur="500"/>
                                        <p:tgtEl>
                                          <p:spTgt spid="1192033"/>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nodeType="clickEffect">
                                  <p:stCondLst>
                                    <p:cond delay="0"/>
                                  </p:stCondLst>
                                  <p:childTnLst>
                                    <p:set>
                                      <p:cBhvr>
                                        <p:cTn id="19" dur="1" fill="hold">
                                          <p:stCondLst>
                                            <p:cond delay="0"/>
                                          </p:stCondLst>
                                        </p:cTn>
                                        <p:tgtEl>
                                          <p:spTgt spid="1192036"/>
                                        </p:tgtEl>
                                        <p:attrNameLst>
                                          <p:attrName>style.visibility</p:attrName>
                                        </p:attrNameLst>
                                      </p:cBhvr>
                                      <p:to>
                                        <p:strVal val="visible"/>
                                      </p:to>
                                    </p:set>
                                    <p:animEffect transition="in" filter="fade">
                                      <p:cBhvr>
                                        <p:cTn id="20" dur="1000"/>
                                        <p:tgtEl>
                                          <p:spTgt spid="1192036"/>
                                        </p:tgtEl>
                                      </p:cBhvr>
                                    </p:animEffect>
                                  </p:childTnLst>
                                </p:cTn>
                              </p:par>
                            </p:childTnLst>
                          </p:cTn>
                        </p:par>
                        <p:par>
                          <p:cTn id="21" fill="hold" nodeType="afterGroup">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1192040"/>
                                        </p:tgtEl>
                                        <p:attrNameLst>
                                          <p:attrName>style.visibility</p:attrName>
                                        </p:attrNameLst>
                                      </p:cBhvr>
                                      <p:to>
                                        <p:strVal val="visible"/>
                                      </p:to>
                                    </p:set>
                                    <p:animEffect transition="in" filter="fade">
                                      <p:cBhvr>
                                        <p:cTn id="24" dur="1000"/>
                                        <p:tgtEl>
                                          <p:spTgt spid="1192040"/>
                                        </p:tgtEl>
                                      </p:cBhvr>
                                    </p:animEffect>
                                  </p:childTnLst>
                                </p:cTn>
                              </p:par>
                            </p:childTnLst>
                          </p:cTn>
                        </p:par>
                        <p:par>
                          <p:cTn id="25" fill="hold" nodeType="afterGroup">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1192037"/>
                                        </p:tgtEl>
                                        <p:attrNameLst>
                                          <p:attrName>style.visibility</p:attrName>
                                        </p:attrNameLst>
                                      </p:cBhvr>
                                      <p:to>
                                        <p:strVal val="visible"/>
                                      </p:to>
                                    </p:set>
                                    <p:animEffect transition="in" filter="fade">
                                      <p:cBhvr>
                                        <p:cTn id="28" dur="1000"/>
                                        <p:tgtEl>
                                          <p:spTgt spid="1192037"/>
                                        </p:tgtEl>
                                      </p:cBhvr>
                                    </p:animEffect>
                                  </p:childTnLst>
                                </p:cTn>
                              </p:par>
                            </p:childTnLst>
                          </p:cTn>
                        </p:par>
                        <p:par>
                          <p:cTn id="29" fill="hold" nodeType="afterGroup">
                            <p:stCondLst>
                              <p:cond delay="3000"/>
                            </p:stCondLst>
                            <p:childTnLst>
                              <p:par>
                                <p:cTn id="30" presetID="2" presetClass="entr" presetSubtype="8" fill="hold" nodeType="afterEffect">
                                  <p:stCondLst>
                                    <p:cond delay="0"/>
                                  </p:stCondLst>
                                  <p:childTnLst>
                                    <p:set>
                                      <p:cBhvr>
                                        <p:cTn id="31" dur="1" fill="hold">
                                          <p:stCondLst>
                                            <p:cond delay="0"/>
                                          </p:stCondLst>
                                        </p:cTn>
                                        <p:tgtEl>
                                          <p:spTgt spid="1192039"/>
                                        </p:tgtEl>
                                        <p:attrNameLst>
                                          <p:attrName>style.visibility</p:attrName>
                                        </p:attrNameLst>
                                      </p:cBhvr>
                                      <p:to>
                                        <p:strVal val="visible"/>
                                      </p:to>
                                    </p:set>
                                    <p:anim calcmode="lin" valueType="num">
                                      <p:cBhvr additive="base">
                                        <p:cTn id="32" dur="2000" fill="hold"/>
                                        <p:tgtEl>
                                          <p:spTgt spid="1192039"/>
                                        </p:tgtEl>
                                        <p:attrNameLst>
                                          <p:attrName>ppt_x</p:attrName>
                                        </p:attrNameLst>
                                      </p:cBhvr>
                                      <p:tavLst>
                                        <p:tav tm="0">
                                          <p:val>
                                            <p:strVal val="0-#ppt_w/2"/>
                                          </p:val>
                                        </p:tav>
                                        <p:tav tm="100000">
                                          <p:val>
                                            <p:strVal val="#ppt_x"/>
                                          </p:val>
                                        </p:tav>
                                      </p:tavLst>
                                    </p:anim>
                                    <p:anim calcmode="lin" valueType="num">
                                      <p:cBhvr additive="base">
                                        <p:cTn id="33" dur="2000" fill="hold"/>
                                        <p:tgtEl>
                                          <p:spTgt spid="1192039"/>
                                        </p:tgtEl>
                                        <p:attrNameLst>
                                          <p:attrName>ppt_y</p:attrName>
                                        </p:attrNameLst>
                                      </p:cBhvr>
                                      <p:tavLst>
                                        <p:tav tm="0">
                                          <p:val>
                                            <p:strVal val="#ppt_y"/>
                                          </p:val>
                                        </p:tav>
                                        <p:tav tm="100000">
                                          <p:val>
                                            <p:strVal val="#ppt_y"/>
                                          </p:val>
                                        </p:tav>
                                      </p:tavLst>
                                    </p:anim>
                                  </p:childTnLst>
                                </p:cTn>
                              </p:par>
                            </p:childTnLst>
                          </p:cTn>
                        </p:par>
                        <p:par>
                          <p:cTn id="34" fill="hold" nodeType="afterGroup">
                            <p:stCondLst>
                              <p:cond delay="5000"/>
                            </p:stCondLst>
                            <p:childTnLst>
                              <p:par>
                                <p:cTn id="35" presetID="2" presetClass="entr" presetSubtype="8" fill="hold" nodeType="afterEffect">
                                  <p:stCondLst>
                                    <p:cond delay="0"/>
                                  </p:stCondLst>
                                  <p:childTnLst>
                                    <p:set>
                                      <p:cBhvr>
                                        <p:cTn id="36" dur="1" fill="hold">
                                          <p:stCondLst>
                                            <p:cond delay="0"/>
                                          </p:stCondLst>
                                        </p:cTn>
                                        <p:tgtEl>
                                          <p:spTgt spid="1192038"/>
                                        </p:tgtEl>
                                        <p:attrNameLst>
                                          <p:attrName>style.visibility</p:attrName>
                                        </p:attrNameLst>
                                      </p:cBhvr>
                                      <p:to>
                                        <p:strVal val="visible"/>
                                      </p:to>
                                    </p:set>
                                    <p:anim calcmode="lin" valueType="num">
                                      <p:cBhvr additive="base">
                                        <p:cTn id="37" dur="2000" fill="hold"/>
                                        <p:tgtEl>
                                          <p:spTgt spid="1192038"/>
                                        </p:tgtEl>
                                        <p:attrNameLst>
                                          <p:attrName>ppt_x</p:attrName>
                                        </p:attrNameLst>
                                      </p:cBhvr>
                                      <p:tavLst>
                                        <p:tav tm="0">
                                          <p:val>
                                            <p:strVal val="0-#ppt_w/2"/>
                                          </p:val>
                                        </p:tav>
                                        <p:tav tm="100000">
                                          <p:val>
                                            <p:strVal val="#ppt_x"/>
                                          </p:val>
                                        </p:tav>
                                      </p:tavLst>
                                    </p:anim>
                                    <p:anim calcmode="lin" valueType="num">
                                      <p:cBhvr additive="base">
                                        <p:cTn id="38" dur="2000" fill="hold"/>
                                        <p:tgtEl>
                                          <p:spTgt spid="1192038"/>
                                        </p:tgtEl>
                                        <p:attrNameLst>
                                          <p:attrName>ppt_y</p:attrName>
                                        </p:attrNameLst>
                                      </p:cBhvr>
                                      <p:tavLst>
                                        <p:tav tm="0">
                                          <p:val>
                                            <p:strVal val="#ppt_y"/>
                                          </p:val>
                                        </p:tav>
                                        <p:tav tm="100000">
                                          <p:val>
                                            <p:strVal val="#ppt_y"/>
                                          </p:val>
                                        </p:tav>
                                      </p:tavLst>
                                    </p:anim>
                                  </p:childTnLst>
                                </p:cTn>
                              </p:par>
                            </p:childTnLst>
                          </p:cTn>
                        </p:par>
                        <p:par>
                          <p:cTn id="39" fill="hold" nodeType="afterGroup">
                            <p:stCondLst>
                              <p:cond delay="7000"/>
                            </p:stCondLst>
                            <p:childTnLst>
                              <p:par>
                                <p:cTn id="40" presetID="22" presetClass="entr" presetSubtype="2" fill="hold" grpId="0" nodeType="afterEffect">
                                  <p:stCondLst>
                                    <p:cond delay="0"/>
                                  </p:stCondLst>
                                  <p:childTnLst>
                                    <p:set>
                                      <p:cBhvr>
                                        <p:cTn id="41" dur="1" fill="hold">
                                          <p:stCondLst>
                                            <p:cond delay="0"/>
                                          </p:stCondLst>
                                        </p:cTn>
                                        <p:tgtEl>
                                          <p:spTgt spid="1192050"/>
                                        </p:tgtEl>
                                        <p:attrNameLst>
                                          <p:attrName>style.visibility</p:attrName>
                                        </p:attrNameLst>
                                      </p:cBhvr>
                                      <p:to>
                                        <p:strVal val="visible"/>
                                      </p:to>
                                    </p:set>
                                    <p:animEffect transition="in" filter="wipe(right)">
                                      <p:cBhvr>
                                        <p:cTn id="42" dur="2000"/>
                                        <p:tgtEl>
                                          <p:spTgt spid="1192050"/>
                                        </p:tgtEl>
                                      </p:cBhvr>
                                    </p:animEffect>
                                  </p:childTnLst>
                                </p:cTn>
                              </p:par>
                            </p:childTnLst>
                          </p:cTn>
                        </p:par>
                        <p:par>
                          <p:cTn id="43" fill="hold" nodeType="afterGroup">
                            <p:stCondLst>
                              <p:cond delay="9000"/>
                            </p:stCondLst>
                            <p:childTnLst>
                              <p:par>
                                <p:cTn id="44" presetID="10" presetClass="entr" presetSubtype="0" fill="hold" nodeType="after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fade">
                                      <p:cBhvr>
                                        <p:cTn id="4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2033" grpId="0" animBg="1"/>
      <p:bldP spid="1192035" grpId="0" animBg="1"/>
      <p:bldP spid="1192040" grpId="0" autoUpdateAnimBg="0"/>
      <p:bldP spid="1192037" grpId="0" autoUpdateAnimBg="0"/>
      <p:bldP spid="1192050"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Text Box 2"/>
          <p:cNvSpPr txBox="1">
            <a:spLocks noChangeArrowheads="1"/>
          </p:cNvSpPr>
          <p:nvPr/>
        </p:nvSpPr>
        <p:spPr bwMode="auto">
          <a:xfrm>
            <a:off x="9612313" y="7350125"/>
            <a:ext cx="2730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800">
                <a:latin typeface="Kruti Dev 010" charset="0"/>
              </a:rPr>
              <a:t> </a:t>
            </a:r>
          </a:p>
        </p:txBody>
      </p:sp>
      <p:pic>
        <p:nvPicPr>
          <p:cNvPr id="108546"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937125" y="450850"/>
            <a:ext cx="4721225" cy="676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547" name="Rectangle 4"/>
          <p:cNvSpPr>
            <a:spLocks noChangeArrowheads="1"/>
          </p:cNvSpPr>
          <p:nvPr/>
        </p:nvSpPr>
        <p:spPr bwMode="auto">
          <a:xfrm>
            <a:off x="5000625" y="412750"/>
            <a:ext cx="4692650" cy="6834188"/>
          </a:xfrm>
          <a:prstGeom prst="rect">
            <a:avLst/>
          </a:prstGeom>
          <a:solidFill>
            <a:schemeClr val="tx1">
              <a:alpha val="50195"/>
            </a:schemeClr>
          </a:solidFill>
          <a:ln w="12700">
            <a:solidFill>
              <a:schemeClr val="tx1"/>
            </a:solidFill>
            <a:miter lim="800000"/>
            <a:headEnd/>
            <a:tailEnd/>
          </a:ln>
        </p:spPr>
        <p:txBody>
          <a:bodyPr wrap="none" anchor="ctr"/>
          <a:lstStyle/>
          <a:p>
            <a:endParaRPr lang="en-US" sz="1100">
              <a:latin typeface="Kruti Dev 010" charset="0"/>
            </a:endParaRPr>
          </a:p>
        </p:txBody>
      </p:sp>
      <p:sp>
        <p:nvSpPr>
          <p:cNvPr id="108548" name="Rectangle 5"/>
          <p:cNvSpPr>
            <a:spLocks noChangeArrowheads="1"/>
          </p:cNvSpPr>
          <p:nvPr/>
        </p:nvSpPr>
        <p:spPr bwMode="auto">
          <a:xfrm>
            <a:off x="4997450" y="398463"/>
            <a:ext cx="4694238" cy="6850062"/>
          </a:xfrm>
          <a:prstGeom prst="rect">
            <a:avLst/>
          </a:prstGeom>
          <a:noFill/>
          <a:ln w="133350">
            <a:solidFill>
              <a:srgbClr val="1822CD"/>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100">
              <a:latin typeface="Kruti Dev 010" charset="0"/>
            </a:endParaRPr>
          </a:p>
        </p:txBody>
      </p:sp>
      <p:sp>
        <p:nvSpPr>
          <p:cNvPr id="1193990" name="Line 6"/>
          <p:cNvSpPr>
            <a:spLocks noChangeShapeType="1"/>
          </p:cNvSpPr>
          <p:nvPr/>
        </p:nvSpPr>
        <p:spPr bwMode="auto">
          <a:xfrm>
            <a:off x="5500688" y="2935288"/>
            <a:ext cx="1241425"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sz="1100" dirty="0">
              <a:latin typeface="Kruti Dev 010" pitchFamily="2" charset="0"/>
              <a:ea typeface="+mn-ea"/>
              <a:cs typeface="+mn-cs"/>
            </a:endParaRPr>
          </a:p>
        </p:txBody>
      </p:sp>
      <p:sp>
        <p:nvSpPr>
          <p:cNvPr id="1193991" name="Line 7"/>
          <p:cNvSpPr>
            <a:spLocks noChangeShapeType="1"/>
          </p:cNvSpPr>
          <p:nvPr/>
        </p:nvSpPr>
        <p:spPr bwMode="auto">
          <a:xfrm>
            <a:off x="7129463" y="2933700"/>
            <a:ext cx="2112962"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sz="1100" dirty="0">
              <a:latin typeface="Kruti Dev 010" pitchFamily="2" charset="0"/>
              <a:ea typeface="+mn-ea"/>
              <a:cs typeface="+mn-cs"/>
            </a:endParaRPr>
          </a:p>
        </p:txBody>
      </p:sp>
      <p:sp>
        <p:nvSpPr>
          <p:cNvPr id="1193992" name="Line 8"/>
          <p:cNvSpPr>
            <a:spLocks noChangeShapeType="1"/>
          </p:cNvSpPr>
          <p:nvPr/>
        </p:nvSpPr>
        <p:spPr bwMode="auto">
          <a:xfrm>
            <a:off x="5519738" y="3940175"/>
            <a:ext cx="1241425"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sz="1100" dirty="0">
              <a:latin typeface="Kruti Dev 010" pitchFamily="2" charset="0"/>
              <a:ea typeface="+mn-ea"/>
              <a:cs typeface="+mn-cs"/>
            </a:endParaRPr>
          </a:p>
        </p:txBody>
      </p:sp>
      <p:sp>
        <p:nvSpPr>
          <p:cNvPr id="1193993" name="Line 9"/>
          <p:cNvSpPr>
            <a:spLocks noChangeShapeType="1"/>
          </p:cNvSpPr>
          <p:nvPr/>
        </p:nvSpPr>
        <p:spPr bwMode="auto">
          <a:xfrm>
            <a:off x="7148513" y="3940175"/>
            <a:ext cx="2112962"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sz="1100" dirty="0">
              <a:latin typeface="Kruti Dev 010" pitchFamily="2" charset="0"/>
              <a:ea typeface="+mn-ea"/>
              <a:cs typeface="+mn-cs"/>
            </a:endParaRPr>
          </a:p>
        </p:txBody>
      </p:sp>
      <p:sp>
        <p:nvSpPr>
          <p:cNvPr id="1193994" name="Line 10"/>
          <p:cNvSpPr>
            <a:spLocks noChangeShapeType="1"/>
          </p:cNvSpPr>
          <p:nvPr/>
        </p:nvSpPr>
        <p:spPr bwMode="auto">
          <a:xfrm>
            <a:off x="5508625" y="4976813"/>
            <a:ext cx="1241425"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sz="1100" dirty="0">
              <a:latin typeface="Kruti Dev 010" pitchFamily="2" charset="0"/>
              <a:ea typeface="+mn-ea"/>
              <a:cs typeface="+mn-cs"/>
            </a:endParaRPr>
          </a:p>
        </p:txBody>
      </p:sp>
      <p:sp>
        <p:nvSpPr>
          <p:cNvPr id="1193995" name="Line 11"/>
          <p:cNvSpPr>
            <a:spLocks noChangeShapeType="1"/>
          </p:cNvSpPr>
          <p:nvPr/>
        </p:nvSpPr>
        <p:spPr bwMode="auto">
          <a:xfrm>
            <a:off x="7137400" y="4976813"/>
            <a:ext cx="2112963"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sz="1100" dirty="0">
              <a:latin typeface="Kruti Dev 010" pitchFamily="2" charset="0"/>
              <a:ea typeface="+mn-ea"/>
              <a:cs typeface="+mn-cs"/>
            </a:endParaRPr>
          </a:p>
        </p:txBody>
      </p:sp>
      <p:sp>
        <p:nvSpPr>
          <p:cNvPr id="1193996" name="Line 12"/>
          <p:cNvSpPr>
            <a:spLocks noChangeShapeType="1"/>
          </p:cNvSpPr>
          <p:nvPr/>
        </p:nvSpPr>
        <p:spPr bwMode="auto">
          <a:xfrm>
            <a:off x="5503863" y="5986463"/>
            <a:ext cx="1241425"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sz="1100" dirty="0">
              <a:latin typeface="Kruti Dev 010" pitchFamily="2" charset="0"/>
              <a:ea typeface="+mn-ea"/>
              <a:cs typeface="+mn-cs"/>
            </a:endParaRPr>
          </a:p>
        </p:txBody>
      </p:sp>
      <p:sp>
        <p:nvSpPr>
          <p:cNvPr id="1193997" name="Line 13"/>
          <p:cNvSpPr>
            <a:spLocks noChangeShapeType="1"/>
          </p:cNvSpPr>
          <p:nvPr/>
        </p:nvSpPr>
        <p:spPr bwMode="auto">
          <a:xfrm>
            <a:off x="7132638" y="5986463"/>
            <a:ext cx="2112962"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sz="1100" dirty="0">
              <a:latin typeface="Kruti Dev 010" pitchFamily="2" charset="0"/>
              <a:ea typeface="+mn-ea"/>
              <a:cs typeface="+mn-cs"/>
            </a:endParaRPr>
          </a:p>
        </p:txBody>
      </p:sp>
      <p:sp>
        <p:nvSpPr>
          <p:cNvPr id="1193998" name="Line 14"/>
          <p:cNvSpPr>
            <a:spLocks noChangeShapeType="1"/>
          </p:cNvSpPr>
          <p:nvPr/>
        </p:nvSpPr>
        <p:spPr bwMode="auto">
          <a:xfrm>
            <a:off x="5508625" y="7004050"/>
            <a:ext cx="1241425"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sz="1100" dirty="0">
              <a:latin typeface="Kruti Dev 010" pitchFamily="2" charset="0"/>
              <a:ea typeface="+mn-ea"/>
              <a:cs typeface="+mn-cs"/>
            </a:endParaRPr>
          </a:p>
        </p:txBody>
      </p:sp>
      <p:sp>
        <p:nvSpPr>
          <p:cNvPr id="1193999" name="Line 15"/>
          <p:cNvSpPr>
            <a:spLocks noChangeShapeType="1"/>
          </p:cNvSpPr>
          <p:nvPr/>
        </p:nvSpPr>
        <p:spPr bwMode="auto">
          <a:xfrm>
            <a:off x="7137400" y="6999288"/>
            <a:ext cx="2112963"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sz="1100" dirty="0">
              <a:latin typeface="Kruti Dev 010" pitchFamily="2" charset="0"/>
              <a:ea typeface="+mn-ea"/>
              <a:cs typeface="+mn-cs"/>
            </a:endParaRPr>
          </a:p>
        </p:txBody>
      </p:sp>
      <p:sp>
        <p:nvSpPr>
          <p:cNvPr id="1194000" name="Rectangle 16"/>
          <p:cNvSpPr>
            <a:spLocks noChangeArrowheads="1"/>
          </p:cNvSpPr>
          <p:nvPr/>
        </p:nvSpPr>
        <p:spPr bwMode="auto">
          <a:xfrm>
            <a:off x="5646847" y="2326669"/>
            <a:ext cx="1098057" cy="582211"/>
          </a:xfrm>
          <a:prstGeom prst="rect">
            <a:avLst/>
          </a:prstGeom>
          <a:noFill/>
          <a:ln w="12700">
            <a:noFill/>
            <a:miter lim="800000"/>
            <a:headEnd/>
            <a:tailEnd/>
          </a:ln>
          <a:effectLst>
            <a:outerShdw blurRad="63500" dist="53882" dir="2700000" algn="ctr" rotWithShape="0">
              <a:schemeClr val="tx1">
                <a:alpha val="74998"/>
              </a:schemeClr>
            </a:outerShdw>
          </a:effectLst>
        </p:spPr>
        <p:txBody>
          <a:bodyPr wrap="none" lIns="90487" tIns="44450" rIns="90487" bIns="44450">
            <a:spAutoFit/>
          </a:bodyPr>
          <a:lstStyle/>
          <a:p>
            <a:pPr algn="l">
              <a:defRPr/>
            </a:pPr>
            <a:r>
              <a:rPr lang="en-US" sz="3200" b="1" dirty="0">
                <a:ln>
                  <a:solidFill>
                    <a:srgbClr val="FFFFFF"/>
                  </a:solidFill>
                </a:ln>
                <a:solidFill>
                  <a:schemeClr val="bg1"/>
                </a:solidFill>
                <a:latin typeface="Kruti Dev 010" pitchFamily="2" charset="0"/>
                <a:cs typeface="+mn-cs"/>
              </a:rPr>
              <a:t>v;;</a:t>
            </a:r>
            <a:r>
              <a:rPr lang="en-US" sz="3200" b="1" dirty="0" err="1">
                <a:ln>
                  <a:solidFill>
                    <a:srgbClr val="FFFFFF"/>
                  </a:solidFill>
                </a:ln>
                <a:solidFill>
                  <a:schemeClr val="bg1"/>
                </a:solidFill>
                <a:latin typeface="Kruti Dev 010" pitchFamily="2" charset="0"/>
                <a:cs typeface="+mn-cs"/>
              </a:rPr>
              <a:t>wc</a:t>
            </a:r>
            <a:endParaRPr lang="en-US" sz="3200" b="1" dirty="0">
              <a:ln>
                <a:solidFill>
                  <a:srgbClr val="FFFFFF"/>
                </a:solidFill>
              </a:ln>
              <a:solidFill>
                <a:schemeClr val="bg1"/>
              </a:solidFill>
              <a:latin typeface="Kruti Dev 010" pitchFamily="2" charset="0"/>
              <a:ea typeface="+mn-ea"/>
              <a:cs typeface="+mn-cs"/>
            </a:endParaRPr>
          </a:p>
        </p:txBody>
      </p:sp>
      <p:sp>
        <p:nvSpPr>
          <p:cNvPr id="1194001" name="Rectangle 17"/>
          <p:cNvSpPr>
            <a:spLocks noChangeArrowheads="1"/>
          </p:cNvSpPr>
          <p:nvPr/>
        </p:nvSpPr>
        <p:spPr bwMode="auto">
          <a:xfrm>
            <a:off x="7650878" y="3421826"/>
            <a:ext cx="1053171" cy="483722"/>
          </a:xfrm>
          <a:prstGeom prst="rect">
            <a:avLst/>
          </a:prstGeom>
          <a:noFill/>
          <a:ln w="12700">
            <a:noFill/>
            <a:miter lim="800000"/>
            <a:headEnd/>
            <a:tailEnd/>
          </a:ln>
          <a:effectLst>
            <a:outerShdw blurRad="63500" dist="53882" dir="2700000" algn="ctr" rotWithShape="0">
              <a:schemeClr val="tx1">
                <a:alpha val="74998"/>
              </a:schemeClr>
            </a:outerShdw>
          </a:effectLst>
        </p:spPr>
        <p:txBody>
          <a:bodyPr wrap="none" lIns="90487" tIns="44450" rIns="90487" bIns="44450">
            <a:spAutoFit/>
          </a:bodyPr>
          <a:lstStyle/>
          <a:p>
            <a:pPr algn="ctr">
              <a:lnSpc>
                <a:spcPct val="80000"/>
              </a:lnSpc>
              <a:defRPr/>
            </a:pPr>
            <a:r>
              <a:rPr lang="en-US" sz="3200" b="1" dirty="0">
                <a:ln>
                  <a:solidFill>
                    <a:srgbClr val="FFFFFF"/>
                  </a:solidFill>
                </a:ln>
                <a:solidFill>
                  <a:schemeClr val="bg1"/>
                </a:solidFill>
                <a:latin typeface="Kruti Dev 010" pitchFamily="2" charset="0"/>
                <a:cs typeface="+mn-cs"/>
              </a:rPr>
              <a:t>iz’kalk</a:t>
            </a:r>
            <a:endParaRPr lang="en-US" sz="3200" b="1" dirty="0">
              <a:ln>
                <a:solidFill>
                  <a:srgbClr val="FFFFFF"/>
                </a:solidFill>
              </a:ln>
              <a:solidFill>
                <a:schemeClr val="bg1"/>
              </a:solidFill>
              <a:latin typeface="Kruti Dev 010" pitchFamily="2" charset="0"/>
              <a:ea typeface="+mn-ea"/>
              <a:cs typeface="+mn-cs"/>
            </a:endParaRPr>
          </a:p>
        </p:txBody>
      </p:sp>
      <p:sp>
        <p:nvSpPr>
          <p:cNvPr id="1194002" name="Text Box 18"/>
          <p:cNvSpPr txBox="1">
            <a:spLocks noChangeArrowheads="1"/>
          </p:cNvSpPr>
          <p:nvPr/>
        </p:nvSpPr>
        <p:spPr bwMode="auto">
          <a:xfrm>
            <a:off x="5309207" y="3339494"/>
            <a:ext cx="1951037" cy="1077218"/>
          </a:xfrm>
          <a:prstGeom prst="rect">
            <a:avLst/>
          </a:prstGeom>
          <a:noFill/>
          <a:ln w="12700">
            <a:noFill/>
            <a:miter lim="800000"/>
            <a:headEnd/>
            <a:tailEnd/>
          </a:ln>
          <a:effectLst>
            <a:outerShdw blurRad="63500" dist="63500" dir="3187806" algn="ctr" rotWithShape="0">
              <a:schemeClr val="tx1">
                <a:alpha val="74998"/>
              </a:schemeClr>
            </a:outerShdw>
          </a:effectLst>
        </p:spPr>
        <p:txBody>
          <a:bodyPr>
            <a:spAutoFit/>
          </a:bodyPr>
          <a:lstStyle/>
          <a:p>
            <a:pPr algn="ctr">
              <a:spcBef>
                <a:spcPct val="50000"/>
              </a:spcBef>
              <a:defRPr/>
            </a:pPr>
            <a:r>
              <a:rPr lang="en-US" sz="3200" b="1" dirty="0">
                <a:ln>
                  <a:solidFill>
                    <a:srgbClr val="FFFFFF"/>
                  </a:solidFill>
                </a:ln>
                <a:solidFill>
                  <a:schemeClr val="bg1"/>
                </a:solidFill>
                <a:latin typeface="Kruti Dev 010" pitchFamily="2" charset="0"/>
                <a:cs typeface="+mn-cs"/>
              </a:rPr>
              <a:t>Hktulafgrk</a:t>
            </a:r>
            <a:r>
              <a:rPr lang="en-US" sz="3200" b="1" dirty="0">
                <a:ln>
                  <a:solidFill>
                    <a:srgbClr val="FFFFFF"/>
                  </a:solidFill>
                </a:ln>
                <a:solidFill>
                  <a:schemeClr val="bg1"/>
                </a:solidFill>
                <a:latin typeface="Kruti Dev 010" pitchFamily="2" charset="0"/>
                <a:ea typeface="+mn-ea"/>
                <a:cs typeface="+mn-cs"/>
              </a:rPr>
              <a:t>	</a:t>
            </a:r>
          </a:p>
        </p:txBody>
      </p:sp>
      <p:sp>
        <p:nvSpPr>
          <p:cNvPr id="1194003" name="Rectangle 19"/>
          <p:cNvSpPr>
            <a:spLocks noChangeArrowheads="1"/>
          </p:cNvSpPr>
          <p:nvPr/>
        </p:nvSpPr>
        <p:spPr bwMode="auto">
          <a:xfrm>
            <a:off x="6708870" y="4174628"/>
            <a:ext cx="2798842" cy="779188"/>
          </a:xfrm>
          <a:prstGeom prst="rect">
            <a:avLst/>
          </a:prstGeom>
          <a:noFill/>
          <a:ln w="12700">
            <a:noFill/>
            <a:miter lim="800000"/>
            <a:headEnd/>
            <a:tailEnd/>
          </a:ln>
          <a:effectLst>
            <a:outerShdw blurRad="63500" dist="53882" dir="2700000" algn="ctr" rotWithShape="0">
              <a:schemeClr val="tx1">
                <a:alpha val="74998"/>
              </a:schemeClr>
            </a:outerShdw>
          </a:effectLst>
        </p:spPr>
        <p:txBody>
          <a:bodyPr wrap="none" lIns="90487" tIns="44450" rIns="90487" bIns="44450">
            <a:spAutoFit/>
          </a:bodyPr>
          <a:lstStyle/>
          <a:p>
            <a:pPr algn="ctr">
              <a:lnSpc>
                <a:spcPct val="80000"/>
              </a:lnSpc>
              <a:defRPr/>
            </a:pPr>
            <a:r>
              <a:rPr lang="en-US" sz="2800" b="1" dirty="0">
                <a:ln>
                  <a:solidFill>
                    <a:srgbClr val="FFFFFF"/>
                  </a:solidFill>
                </a:ln>
                <a:solidFill>
                  <a:schemeClr val="bg1"/>
                </a:solidFill>
                <a:latin typeface="Kruti Dev 010" pitchFamily="2" charset="0"/>
                <a:cs typeface="+mn-cs"/>
              </a:rPr>
              <a:t>lkWykseu ds Ckqf} Hkjs</a:t>
            </a:r>
          </a:p>
          <a:p>
            <a:pPr algn="ctr">
              <a:lnSpc>
                <a:spcPct val="80000"/>
              </a:lnSpc>
              <a:defRPr/>
            </a:pPr>
            <a:r>
              <a:rPr lang="en-US" sz="2800" b="1" dirty="0">
                <a:ln>
                  <a:solidFill>
                    <a:srgbClr val="FFFFFF"/>
                  </a:solidFill>
                </a:ln>
                <a:solidFill>
                  <a:schemeClr val="bg1"/>
                </a:solidFill>
                <a:latin typeface="Kruti Dev 010" pitchFamily="2" charset="0"/>
                <a:cs typeface="+mn-cs"/>
              </a:rPr>
              <a:t> opu</a:t>
            </a:r>
            <a:endParaRPr lang="en-US" sz="2800" b="1" dirty="0">
              <a:ln>
                <a:solidFill>
                  <a:srgbClr val="FFFFFF"/>
                </a:solidFill>
              </a:ln>
              <a:solidFill>
                <a:schemeClr val="bg1"/>
              </a:solidFill>
              <a:latin typeface="Kruti Dev 010" pitchFamily="2" charset="0"/>
              <a:ea typeface="ＭＳ Ｐゴシック" pitchFamily="34" charset="-128"/>
              <a:cs typeface="+mn-cs"/>
            </a:endParaRPr>
          </a:p>
        </p:txBody>
      </p:sp>
      <p:sp>
        <p:nvSpPr>
          <p:cNvPr id="1194004" name="Text Box 20"/>
          <p:cNvSpPr txBox="1">
            <a:spLocks noChangeArrowheads="1"/>
          </p:cNvSpPr>
          <p:nvPr/>
        </p:nvSpPr>
        <p:spPr bwMode="auto">
          <a:xfrm>
            <a:off x="5350638" y="4418776"/>
            <a:ext cx="2185276" cy="584775"/>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p>
            <a:pPr algn="l">
              <a:defRPr/>
            </a:pPr>
            <a:r>
              <a:rPr lang="en-US" sz="3200" b="1" dirty="0">
                <a:ln>
                  <a:solidFill>
                    <a:srgbClr val="FFFFFF"/>
                  </a:solidFill>
                </a:ln>
                <a:solidFill>
                  <a:schemeClr val="bg1"/>
                </a:solidFill>
                <a:latin typeface="Kruti Dev 010" pitchFamily="2" charset="0"/>
                <a:cs typeface="+mn-cs"/>
              </a:rPr>
              <a:t>uhfropu</a:t>
            </a:r>
            <a:endParaRPr lang="en-US" sz="3200" b="1" dirty="0">
              <a:ln>
                <a:solidFill>
                  <a:srgbClr val="FFFFFF"/>
                </a:solidFill>
              </a:ln>
              <a:solidFill>
                <a:schemeClr val="bg1"/>
              </a:solidFill>
              <a:latin typeface="Kruti Dev 010" pitchFamily="2" charset="0"/>
              <a:ea typeface="ＭＳ Ｐゴシック" pitchFamily="34" charset="-128"/>
              <a:cs typeface="+mn-cs"/>
            </a:endParaRPr>
          </a:p>
        </p:txBody>
      </p:sp>
      <p:sp>
        <p:nvSpPr>
          <p:cNvPr id="1194005" name="Text Box 21"/>
          <p:cNvSpPr txBox="1">
            <a:spLocks noChangeArrowheads="1"/>
          </p:cNvSpPr>
          <p:nvPr/>
        </p:nvSpPr>
        <p:spPr bwMode="auto">
          <a:xfrm>
            <a:off x="5251450" y="6128295"/>
            <a:ext cx="1601788" cy="830997"/>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p>
            <a:pPr algn="ctr">
              <a:spcBef>
                <a:spcPct val="50000"/>
              </a:spcBef>
              <a:defRPr/>
            </a:pPr>
            <a:r>
              <a:rPr lang="en-US" sz="2400" b="1" dirty="0">
                <a:ln>
                  <a:solidFill>
                    <a:srgbClr val="FFFFFF"/>
                  </a:solidFill>
                </a:ln>
                <a:solidFill>
                  <a:schemeClr val="bg1"/>
                </a:solidFill>
                <a:latin typeface="Kruti Dev 010" pitchFamily="2" charset="0"/>
                <a:cs typeface="+mn-cs"/>
              </a:rPr>
              <a:t>lkykseu ds xhr</a:t>
            </a:r>
            <a:r>
              <a:rPr lang="en-US" sz="2400" b="1" dirty="0">
                <a:ln>
                  <a:solidFill>
                    <a:srgbClr val="FFFFFF"/>
                  </a:solidFill>
                </a:ln>
                <a:solidFill>
                  <a:schemeClr val="bg1"/>
                </a:solidFill>
                <a:latin typeface="Kruti Dev 010" pitchFamily="2" charset="0"/>
                <a:ea typeface="+mn-ea"/>
                <a:cs typeface="+mn-cs"/>
              </a:rPr>
              <a:t>	</a:t>
            </a:r>
          </a:p>
        </p:txBody>
      </p:sp>
      <p:sp>
        <p:nvSpPr>
          <p:cNvPr id="1194006" name="Rectangle 22"/>
          <p:cNvSpPr>
            <a:spLocks noChangeArrowheads="1"/>
          </p:cNvSpPr>
          <p:nvPr/>
        </p:nvSpPr>
        <p:spPr bwMode="auto">
          <a:xfrm>
            <a:off x="6867402" y="5154333"/>
            <a:ext cx="3306994" cy="779188"/>
          </a:xfrm>
          <a:prstGeom prst="rect">
            <a:avLst/>
          </a:prstGeom>
          <a:noFill/>
          <a:ln w="12700">
            <a:noFill/>
            <a:miter lim="800000"/>
            <a:headEnd/>
            <a:tailEnd/>
          </a:ln>
          <a:effectLst>
            <a:outerShdw blurRad="63500" dist="53882" dir="2700000" algn="ctr" rotWithShape="0">
              <a:schemeClr val="tx1">
                <a:alpha val="74998"/>
              </a:schemeClr>
            </a:outerShdw>
          </a:effectLst>
        </p:spPr>
        <p:txBody>
          <a:bodyPr wrap="none" lIns="90487" tIns="44450" rIns="90487" bIns="44450">
            <a:spAutoFit/>
          </a:bodyPr>
          <a:lstStyle/>
          <a:p>
            <a:pPr algn="ctr">
              <a:lnSpc>
                <a:spcPct val="80000"/>
              </a:lnSpc>
              <a:defRPr/>
            </a:pPr>
            <a:r>
              <a:rPr lang="en-US" sz="2800" b="1" dirty="0">
                <a:ln>
                  <a:solidFill>
                    <a:srgbClr val="FFFFFF"/>
                  </a:solidFill>
                </a:ln>
                <a:solidFill>
                  <a:schemeClr val="bg1"/>
                </a:solidFill>
                <a:latin typeface="Kruti Dev 010" pitchFamily="2" charset="0"/>
                <a:cs typeface="+mn-cs"/>
              </a:rPr>
              <a:t>thou ds mij lkykseu </a:t>
            </a:r>
          </a:p>
          <a:p>
            <a:pPr algn="ctr">
              <a:lnSpc>
                <a:spcPct val="80000"/>
              </a:lnSpc>
              <a:defRPr/>
            </a:pPr>
            <a:r>
              <a:rPr lang="en-US" sz="2800" b="1" dirty="0">
                <a:ln>
                  <a:solidFill>
                    <a:srgbClr val="FFFFFF"/>
                  </a:solidFill>
                </a:ln>
                <a:solidFill>
                  <a:schemeClr val="bg1"/>
                </a:solidFill>
                <a:latin typeface="Kruti Dev 010" pitchFamily="2" charset="0"/>
                <a:cs typeface="+mn-cs"/>
              </a:rPr>
              <a:t>ds fopkj</a:t>
            </a:r>
            <a:endParaRPr lang="en-US" sz="2800" b="1" dirty="0">
              <a:ln>
                <a:solidFill>
                  <a:srgbClr val="FFFFFF"/>
                </a:solidFill>
              </a:ln>
              <a:solidFill>
                <a:schemeClr val="bg1"/>
              </a:solidFill>
              <a:latin typeface="Kruti Dev 010" pitchFamily="2" charset="0"/>
              <a:ea typeface="ＭＳ Ｐゴシック" pitchFamily="34" charset="-128"/>
              <a:cs typeface="+mn-cs"/>
            </a:endParaRPr>
          </a:p>
        </p:txBody>
      </p:sp>
      <p:sp>
        <p:nvSpPr>
          <p:cNvPr id="1194007" name="Text Box 23"/>
          <p:cNvSpPr txBox="1">
            <a:spLocks noChangeArrowheads="1"/>
          </p:cNvSpPr>
          <p:nvPr/>
        </p:nvSpPr>
        <p:spPr bwMode="auto">
          <a:xfrm>
            <a:off x="5208526" y="5354031"/>
            <a:ext cx="1949012" cy="1323439"/>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p>
            <a:pPr algn="ctr">
              <a:spcBef>
                <a:spcPct val="50000"/>
              </a:spcBef>
              <a:defRPr/>
            </a:pPr>
            <a:r>
              <a:rPr lang="en-US" sz="3200" b="1" dirty="0">
                <a:ln>
                  <a:solidFill>
                    <a:srgbClr val="FFFFFF"/>
                  </a:solidFill>
                </a:ln>
                <a:solidFill>
                  <a:schemeClr val="bg1"/>
                </a:solidFill>
                <a:latin typeface="Kruti Dev 010" pitchFamily="2" charset="0"/>
                <a:cs typeface="+mn-cs"/>
              </a:rPr>
              <a:t>lHkksins’kd</a:t>
            </a:r>
            <a:endParaRPr lang="en-US" sz="3200" b="1" dirty="0">
              <a:ln>
                <a:solidFill>
                  <a:srgbClr val="FFFFFF"/>
                </a:solidFill>
              </a:ln>
              <a:solidFill>
                <a:schemeClr val="bg1"/>
              </a:solidFill>
              <a:latin typeface="Kruti Dev 010" pitchFamily="2" charset="0"/>
              <a:ea typeface="ＭＳ Ｐゴシック" pitchFamily="34" charset="-128"/>
              <a:cs typeface="+mn-cs"/>
            </a:endParaRPr>
          </a:p>
          <a:p>
            <a:pPr algn="ctr">
              <a:spcBef>
                <a:spcPct val="50000"/>
              </a:spcBef>
              <a:defRPr/>
            </a:pPr>
            <a:r>
              <a:rPr lang="en-US" sz="3200" b="1" dirty="0">
                <a:ln>
                  <a:solidFill>
                    <a:srgbClr val="FFFFFF"/>
                  </a:solidFill>
                </a:ln>
                <a:solidFill>
                  <a:schemeClr val="bg1"/>
                </a:solidFill>
                <a:latin typeface="Kruti Dev 010" pitchFamily="2" charset="0"/>
                <a:ea typeface="+mn-ea"/>
                <a:cs typeface="+mn-cs"/>
              </a:rPr>
              <a:t>	</a:t>
            </a:r>
          </a:p>
        </p:txBody>
      </p:sp>
      <p:sp>
        <p:nvSpPr>
          <p:cNvPr id="1194010" name="Rectangle 26"/>
          <p:cNvSpPr>
            <a:spLocks noChangeArrowheads="1"/>
          </p:cNvSpPr>
          <p:nvPr/>
        </p:nvSpPr>
        <p:spPr bwMode="auto">
          <a:xfrm>
            <a:off x="6731484" y="6305877"/>
            <a:ext cx="2861360" cy="680699"/>
          </a:xfrm>
          <a:prstGeom prst="rect">
            <a:avLst/>
          </a:prstGeom>
          <a:noFill/>
          <a:ln w="12700">
            <a:noFill/>
            <a:miter lim="800000"/>
            <a:headEnd/>
            <a:tailEnd/>
          </a:ln>
          <a:effectLst>
            <a:outerShdw blurRad="63500" dist="53882" dir="2700000" algn="ctr" rotWithShape="0">
              <a:schemeClr val="tx1">
                <a:alpha val="74998"/>
              </a:schemeClr>
            </a:outerShdw>
          </a:effectLst>
        </p:spPr>
        <p:txBody>
          <a:bodyPr wrap="none" lIns="90487" tIns="44450" rIns="90487" bIns="44450">
            <a:spAutoFit/>
          </a:bodyPr>
          <a:lstStyle/>
          <a:p>
            <a:pPr algn="ctr">
              <a:lnSpc>
                <a:spcPct val="80000"/>
              </a:lnSpc>
              <a:defRPr/>
            </a:pPr>
            <a:r>
              <a:rPr lang="en-US" sz="2400" b="1" dirty="0">
                <a:ln>
                  <a:solidFill>
                    <a:srgbClr val="FFFFFF"/>
                  </a:solidFill>
                </a:ln>
                <a:solidFill>
                  <a:schemeClr val="bg1"/>
                </a:solidFill>
                <a:latin typeface="Kruti Dev 010" pitchFamily="2" charset="0"/>
                <a:cs typeface="+mn-cs"/>
              </a:rPr>
              <a:t>fookg ds mij lkykseu </a:t>
            </a:r>
          </a:p>
          <a:p>
            <a:pPr algn="ctr">
              <a:lnSpc>
                <a:spcPct val="80000"/>
              </a:lnSpc>
              <a:defRPr/>
            </a:pPr>
            <a:r>
              <a:rPr lang="en-US" sz="2400" b="1" dirty="0">
                <a:ln>
                  <a:solidFill>
                    <a:srgbClr val="FFFFFF"/>
                  </a:solidFill>
                </a:ln>
                <a:solidFill>
                  <a:schemeClr val="bg1"/>
                </a:solidFill>
                <a:latin typeface="Kruti Dev 010" pitchFamily="2" charset="0"/>
                <a:cs typeface="+mn-cs"/>
              </a:rPr>
              <a:t>ds fopkj</a:t>
            </a:r>
            <a:endParaRPr lang="en-US" sz="2400" b="1" dirty="0">
              <a:ln>
                <a:solidFill>
                  <a:srgbClr val="FFFFFF"/>
                </a:solidFill>
              </a:ln>
              <a:solidFill>
                <a:schemeClr val="bg1"/>
              </a:solidFill>
              <a:latin typeface="Kruti Dev 010" pitchFamily="2" charset="0"/>
              <a:ea typeface="+mn-ea"/>
              <a:cs typeface="+mn-cs"/>
            </a:endParaRPr>
          </a:p>
        </p:txBody>
      </p:sp>
      <p:sp>
        <p:nvSpPr>
          <p:cNvPr id="1194012" name="Rectangle 28"/>
          <p:cNvSpPr>
            <a:spLocks noChangeArrowheads="1"/>
          </p:cNvSpPr>
          <p:nvPr/>
        </p:nvSpPr>
        <p:spPr bwMode="auto">
          <a:xfrm>
            <a:off x="6727825" y="641350"/>
            <a:ext cx="2706688" cy="563563"/>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2800" b="1" i="1" dirty="0">
                <a:solidFill>
                  <a:srgbClr val="66FFFF"/>
                </a:solidFill>
                <a:latin typeface="Kruti Dev 010" pitchFamily="2" charset="0"/>
              </a:rPr>
              <a:t> </a:t>
            </a:r>
            <a:endParaRPr lang="en-US" b="1" u="sng" dirty="0">
              <a:solidFill>
                <a:srgbClr val="66FFFF"/>
              </a:solidFill>
              <a:latin typeface="Kruti Dev 010" pitchFamily="2" charset="0"/>
            </a:endParaRPr>
          </a:p>
        </p:txBody>
      </p:sp>
      <p:sp>
        <p:nvSpPr>
          <p:cNvPr id="1194013" name="Text Box 29"/>
          <p:cNvSpPr txBox="1">
            <a:spLocks noChangeArrowheads="1"/>
          </p:cNvSpPr>
          <p:nvPr/>
        </p:nvSpPr>
        <p:spPr bwMode="auto">
          <a:xfrm>
            <a:off x="5820647" y="1586076"/>
            <a:ext cx="4111625" cy="830997"/>
          </a:xfrm>
          <a:prstGeom prst="rect">
            <a:avLst/>
          </a:prstGeom>
          <a:noFill/>
          <a:ln w="12700">
            <a:noFill/>
            <a:miter lim="800000"/>
            <a:headEnd/>
            <a:tailEnd/>
          </a:ln>
          <a:effectLst>
            <a:outerShdw blurRad="63500" dist="46662" dir="3284183" algn="ctr" rotWithShape="0">
              <a:schemeClr val="tx1">
                <a:alpha val="74998"/>
              </a:schemeClr>
            </a:outerShdw>
          </a:effectLst>
        </p:spPr>
        <p:txBody>
          <a:bodyPr>
            <a:spAutoFit/>
          </a:bodyPr>
          <a:lstStyle/>
          <a:p>
            <a:pPr algn="ctr">
              <a:spcBef>
                <a:spcPct val="50000"/>
              </a:spcBef>
              <a:defRPr/>
            </a:pPr>
            <a:r>
              <a:rPr lang="en-US" altLang="ja-JP" sz="4800" b="1" i="1" dirty="0">
                <a:ln>
                  <a:solidFill>
                    <a:srgbClr val="FFFF00"/>
                  </a:solidFill>
                </a:ln>
                <a:solidFill>
                  <a:srgbClr val="FFFF00"/>
                </a:solidFill>
                <a:latin typeface="Kruti Dev 010" pitchFamily="2" charset="0"/>
                <a:cs typeface="+mn-cs"/>
              </a:rPr>
              <a:t>**dkO;**</a:t>
            </a:r>
            <a:endParaRPr lang="en-US" sz="4800" b="1" i="1" dirty="0">
              <a:ln>
                <a:solidFill>
                  <a:srgbClr val="FFFF00"/>
                </a:solidFill>
              </a:ln>
              <a:solidFill>
                <a:srgbClr val="FFFF00"/>
              </a:solidFill>
              <a:latin typeface="Kruti Dev 010" pitchFamily="2" charset="0"/>
              <a:ea typeface="ＭＳ Ｐゴシック" pitchFamily="-84" charset="-128"/>
              <a:cs typeface="+mn-cs"/>
            </a:endParaRPr>
          </a:p>
        </p:txBody>
      </p:sp>
      <p:sp>
        <p:nvSpPr>
          <p:cNvPr id="1194014" name="Rectangle 30"/>
          <p:cNvSpPr>
            <a:spLocks noChangeArrowheads="1"/>
          </p:cNvSpPr>
          <p:nvPr/>
        </p:nvSpPr>
        <p:spPr bwMode="auto">
          <a:xfrm>
            <a:off x="6991350" y="1891959"/>
            <a:ext cx="2212975" cy="976165"/>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80000"/>
              </a:lnSpc>
              <a:defRPr/>
            </a:pPr>
            <a:endParaRPr lang="en-US" sz="3600" b="1" dirty="0">
              <a:ln>
                <a:solidFill>
                  <a:srgbClr val="FFFFFF"/>
                </a:solidFill>
              </a:ln>
              <a:solidFill>
                <a:schemeClr val="bg1"/>
              </a:solidFill>
              <a:latin typeface="Kruti Dev 010" pitchFamily="2" charset="0"/>
              <a:ea typeface="+mn-ea"/>
              <a:cs typeface="+mn-cs"/>
            </a:endParaRPr>
          </a:p>
          <a:p>
            <a:pPr algn="ctr">
              <a:lnSpc>
                <a:spcPct val="80000"/>
              </a:lnSpc>
              <a:defRPr/>
            </a:pPr>
            <a:r>
              <a:rPr lang="en-US" sz="3600" b="1" dirty="0">
                <a:ln>
                  <a:solidFill>
                    <a:srgbClr val="FFFFFF"/>
                  </a:solidFill>
                </a:ln>
                <a:solidFill>
                  <a:schemeClr val="bg1"/>
                </a:solidFill>
                <a:latin typeface="Kruti Dev 010" pitchFamily="2" charset="0"/>
                <a:cs typeface="+mn-cs"/>
              </a:rPr>
              <a:t>vczkge</a:t>
            </a:r>
            <a:endParaRPr lang="en-US" sz="3600" b="1" dirty="0">
              <a:ln>
                <a:solidFill>
                  <a:srgbClr val="FFFFFF"/>
                </a:solidFill>
              </a:ln>
              <a:solidFill>
                <a:schemeClr val="bg1"/>
              </a:solidFill>
              <a:latin typeface="Kruti Dev 010" pitchFamily="2" charset="0"/>
              <a:ea typeface="+mn-ea"/>
              <a:cs typeface="+mn-cs"/>
            </a:endParaRPr>
          </a:p>
        </p:txBody>
      </p:sp>
      <p:sp>
        <p:nvSpPr>
          <p:cNvPr id="108571" name="Text Box 31"/>
          <p:cNvSpPr txBox="1">
            <a:spLocks noChangeArrowheads="1"/>
          </p:cNvSpPr>
          <p:nvPr/>
        </p:nvSpPr>
        <p:spPr bwMode="auto">
          <a:xfrm>
            <a:off x="9015413" y="7348538"/>
            <a:ext cx="284162"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900" b="1">
                <a:latin typeface="Kruti Dev 010" charset="0"/>
              </a:rPr>
              <a:t>49</a:t>
            </a:r>
          </a:p>
        </p:txBody>
      </p:sp>
      <p:sp>
        <p:nvSpPr>
          <p:cNvPr id="1194016" name="Rectangle 32"/>
          <p:cNvSpPr>
            <a:spLocks noChangeArrowheads="1"/>
          </p:cNvSpPr>
          <p:nvPr/>
        </p:nvSpPr>
        <p:spPr bwMode="auto">
          <a:xfrm>
            <a:off x="6472238" y="555625"/>
            <a:ext cx="3101975" cy="495300"/>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2400" b="1" i="1" dirty="0">
                <a:solidFill>
                  <a:schemeClr val="bg1"/>
                </a:solidFill>
                <a:latin typeface="Kruti Dev 010" pitchFamily="2" charset="0"/>
              </a:rPr>
              <a:t> </a:t>
            </a:r>
            <a:endParaRPr lang="en-US" sz="1100" b="1" u="sng" dirty="0">
              <a:solidFill>
                <a:schemeClr val="bg1"/>
              </a:solidFill>
              <a:latin typeface="Kruti Dev 010" pitchFamily="2" charset="0"/>
            </a:endParaRPr>
          </a:p>
        </p:txBody>
      </p:sp>
      <p:sp>
        <p:nvSpPr>
          <p:cNvPr id="108573" name="Arc 35" descr="75%"/>
          <p:cNvSpPr>
            <a:spLocks/>
          </p:cNvSpPr>
          <p:nvPr/>
        </p:nvSpPr>
        <p:spPr bwMode="auto">
          <a:xfrm rot="-5466694">
            <a:off x="1031875" y="1385888"/>
            <a:ext cx="557213" cy="585787"/>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pattFill prst="pct75">
            <a:fgClr>
              <a:schemeClr val="tx1"/>
            </a:fgClr>
            <a:bgClr>
              <a:srgbClr val="FFFFFF"/>
            </a:bgClr>
          </a:pattFill>
          <a:ln>
            <a:noFill/>
          </a:ln>
          <a:extLst>
            <a:ext uri="{91240B29-F687-4f45-9708-019B960494DF}">
              <a14:hiddenLine xmlns:a14="http://schemas.microsoft.com/office/drawing/2010/main" w="57150">
                <a:solidFill>
                  <a:srgbClr val="000000"/>
                </a:solidFill>
                <a:round/>
                <a:headEnd/>
                <a:tailEnd/>
              </a14:hiddenLine>
            </a:ext>
          </a:extLst>
        </p:spPr>
        <p:txBody>
          <a:bodyPr vert="eaVert" wrap="none" anchor="ctr"/>
          <a:lstStyle/>
          <a:p>
            <a:endParaRPr lang="en-US"/>
          </a:p>
        </p:txBody>
      </p:sp>
      <p:sp>
        <p:nvSpPr>
          <p:cNvPr id="108574" name="Rectangle 36" descr="75%"/>
          <p:cNvSpPr>
            <a:spLocks noChangeArrowheads="1"/>
          </p:cNvSpPr>
          <p:nvPr/>
        </p:nvSpPr>
        <p:spPr bwMode="auto">
          <a:xfrm>
            <a:off x="1011238" y="1862138"/>
            <a:ext cx="542925" cy="4049712"/>
          </a:xfrm>
          <a:prstGeom prst="rect">
            <a:avLst/>
          </a:prstGeom>
          <a:pattFill prst="pct75">
            <a:fgClr>
              <a:schemeClr val="tx1"/>
            </a:fgClr>
            <a:bgClr>
              <a:schemeClr val="bg1"/>
            </a:bgClr>
          </a:patt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sz="1100">
              <a:latin typeface="Kruti Dev 010" charset="0"/>
            </a:endParaRPr>
          </a:p>
        </p:txBody>
      </p:sp>
      <p:sp>
        <p:nvSpPr>
          <p:cNvPr id="108575" name="Rectangle 37" descr="75%"/>
          <p:cNvSpPr>
            <a:spLocks noChangeArrowheads="1"/>
          </p:cNvSpPr>
          <p:nvPr/>
        </p:nvSpPr>
        <p:spPr bwMode="auto">
          <a:xfrm>
            <a:off x="1008063" y="5811838"/>
            <a:ext cx="366712" cy="992187"/>
          </a:xfrm>
          <a:prstGeom prst="rect">
            <a:avLst/>
          </a:prstGeom>
          <a:pattFill prst="pct75">
            <a:fgClr>
              <a:schemeClr val="tx1"/>
            </a:fgClr>
            <a:bgClr>
              <a:schemeClr val="bg1"/>
            </a:bgClr>
          </a:patt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sz="1100">
              <a:latin typeface="Kruti Dev 010" charset="0"/>
            </a:endParaRPr>
          </a:p>
        </p:txBody>
      </p:sp>
      <p:sp>
        <p:nvSpPr>
          <p:cNvPr id="108576" name="Line 38"/>
          <p:cNvSpPr>
            <a:spLocks noChangeShapeType="1"/>
          </p:cNvSpPr>
          <p:nvPr/>
        </p:nvSpPr>
        <p:spPr bwMode="auto">
          <a:xfrm flipH="1" flipV="1">
            <a:off x="3592513" y="1087438"/>
            <a:ext cx="0" cy="5340350"/>
          </a:xfrm>
          <a:prstGeom prst="line">
            <a:avLst/>
          </a:prstGeom>
          <a:noFill/>
          <a:ln w="762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8577" name="Line 43"/>
          <p:cNvSpPr>
            <a:spLocks noChangeShapeType="1"/>
          </p:cNvSpPr>
          <p:nvPr/>
        </p:nvSpPr>
        <p:spPr bwMode="auto">
          <a:xfrm>
            <a:off x="1746250" y="1916113"/>
            <a:ext cx="750888"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8578" name="Line 44"/>
          <p:cNvSpPr>
            <a:spLocks noChangeShapeType="1"/>
          </p:cNvSpPr>
          <p:nvPr/>
        </p:nvSpPr>
        <p:spPr bwMode="auto">
          <a:xfrm>
            <a:off x="2740025" y="1916113"/>
            <a:ext cx="750888"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8579" name="Line 46"/>
          <p:cNvSpPr>
            <a:spLocks noChangeShapeType="1"/>
          </p:cNvSpPr>
          <p:nvPr/>
        </p:nvSpPr>
        <p:spPr bwMode="auto">
          <a:xfrm>
            <a:off x="1720850" y="6097588"/>
            <a:ext cx="776288"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8580" name="Line 47"/>
          <p:cNvSpPr>
            <a:spLocks noChangeShapeType="1"/>
          </p:cNvSpPr>
          <p:nvPr/>
        </p:nvSpPr>
        <p:spPr bwMode="auto">
          <a:xfrm>
            <a:off x="2740025" y="6097588"/>
            <a:ext cx="750888"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8581" name="Line 48"/>
          <p:cNvSpPr>
            <a:spLocks noChangeShapeType="1"/>
          </p:cNvSpPr>
          <p:nvPr/>
        </p:nvSpPr>
        <p:spPr bwMode="auto">
          <a:xfrm>
            <a:off x="2714625" y="4235450"/>
            <a:ext cx="776288"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8582" name="Line 49"/>
          <p:cNvSpPr>
            <a:spLocks noChangeShapeType="1"/>
          </p:cNvSpPr>
          <p:nvPr/>
        </p:nvSpPr>
        <p:spPr bwMode="auto">
          <a:xfrm>
            <a:off x="1746250" y="4235450"/>
            <a:ext cx="776288"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8583" name="Rectangle 50"/>
          <p:cNvSpPr>
            <a:spLocks noChangeArrowheads="1"/>
          </p:cNvSpPr>
          <p:nvPr/>
        </p:nvSpPr>
        <p:spPr bwMode="auto">
          <a:xfrm>
            <a:off x="1604963" y="1541463"/>
            <a:ext cx="304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algn="l"/>
            <a:r>
              <a:rPr lang="en-US" sz="2000" b="1">
                <a:latin typeface="Kruti Dev 010" charset="0"/>
              </a:rPr>
              <a:t>„</a:t>
            </a:r>
          </a:p>
        </p:txBody>
      </p:sp>
      <p:sp>
        <p:nvSpPr>
          <p:cNvPr id="108584" name="Line 51"/>
          <p:cNvSpPr>
            <a:spLocks noChangeShapeType="1"/>
          </p:cNvSpPr>
          <p:nvPr/>
        </p:nvSpPr>
        <p:spPr bwMode="auto">
          <a:xfrm>
            <a:off x="2714625" y="3397250"/>
            <a:ext cx="776288"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8585" name="Line 52"/>
          <p:cNvSpPr>
            <a:spLocks noChangeShapeType="1"/>
          </p:cNvSpPr>
          <p:nvPr/>
        </p:nvSpPr>
        <p:spPr bwMode="auto">
          <a:xfrm>
            <a:off x="2641600" y="4235450"/>
            <a:ext cx="776288"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8586" name="Line 53"/>
          <p:cNvSpPr>
            <a:spLocks noChangeShapeType="1"/>
          </p:cNvSpPr>
          <p:nvPr/>
        </p:nvSpPr>
        <p:spPr bwMode="auto">
          <a:xfrm>
            <a:off x="1758950" y="4235450"/>
            <a:ext cx="776288"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8587" name="Line 54"/>
          <p:cNvSpPr>
            <a:spLocks noChangeShapeType="1"/>
          </p:cNvSpPr>
          <p:nvPr/>
        </p:nvSpPr>
        <p:spPr bwMode="auto">
          <a:xfrm>
            <a:off x="1720850" y="6097588"/>
            <a:ext cx="776288"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8588" name="Line 55"/>
          <p:cNvSpPr>
            <a:spLocks noChangeShapeType="1"/>
          </p:cNvSpPr>
          <p:nvPr/>
        </p:nvSpPr>
        <p:spPr bwMode="auto">
          <a:xfrm>
            <a:off x="2740025" y="6097588"/>
            <a:ext cx="750888"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8589" name="Line 56"/>
          <p:cNvSpPr>
            <a:spLocks noChangeShapeType="1"/>
          </p:cNvSpPr>
          <p:nvPr/>
        </p:nvSpPr>
        <p:spPr bwMode="auto">
          <a:xfrm>
            <a:off x="1758950" y="6097588"/>
            <a:ext cx="776288"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8590" name="Line 57"/>
          <p:cNvSpPr>
            <a:spLocks noChangeShapeType="1"/>
          </p:cNvSpPr>
          <p:nvPr/>
        </p:nvSpPr>
        <p:spPr bwMode="auto">
          <a:xfrm>
            <a:off x="2740025" y="6097588"/>
            <a:ext cx="750888"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8591" name="Line 58"/>
          <p:cNvSpPr>
            <a:spLocks noChangeShapeType="1"/>
          </p:cNvSpPr>
          <p:nvPr/>
        </p:nvSpPr>
        <p:spPr bwMode="auto">
          <a:xfrm>
            <a:off x="1755775" y="5126038"/>
            <a:ext cx="776288"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8592" name="Line 59"/>
          <p:cNvSpPr>
            <a:spLocks noChangeShapeType="1"/>
          </p:cNvSpPr>
          <p:nvPr/>
        </p:nvSpPr>
        <p:spPr bwMode="auto">
          <a:xfrm>
            <a:off x="2736850" y="5126038"/>
            <a:ext cx="750888"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8593" name="Line 66"/>
          <p:cNvSpPr>
            <a:spLocks noChangeShapeType="1"/>
          </p:cNvSpPr>
          <p:nvPr/>
        </p:nvSpPr>
        <p:spPr bwMode="auto">
          <a:xfrm>
            <a:off x="1758950" y="3397250"/>
            <a:ext cx="776288"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8594" name="Rectangle 68"/>
          <p:cNvSpPr>
            <a:spLocks noChangeArrowheads="1"/>
          </p:cNvSpPr>
          <p:nvPr/>
        </p:nvSpPr>
        <p:spPr bwMode="auto">
          <a:xfrm>
            <a:off x="1912938" y="1544638"/>
            <a:ext cx="757237"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algn="l"/>
            <a:r>
              <a:rPr lang="en-US" sz="2000" b="1">
                <a:latin typeface="Kruti Dev 010" charset="0"/>
              </a:rPr>
              <a:t>v;;wc</a:t>
            </a:r>
          </a:p>
          <a:p>
            <a:pPr algn="l"/>
            <a:endParaRPr lang="en-US" sz="2000" b="1">
              <a:latin typeface="Kruti Dev 010" charset="0"/>
            </a:endParaRPr>
          </a:p>
        </p:txBody>
      </p:sp>
      <p:sp>
        <p:nvSpPr>
          <p:cNvPr id="1194053" name="Rectangle 69"/>
          <p:cNvSpPr>
            <a:spLocks noChangeArrowheads="1"/>
          </p:cNvSpPr>
          <p:nvPr/>
        </p:nvSpPr>
        <p:spPr bwMode="auto">
          <a:xfrm>
            <a:off x="1720850" y="5510213"/>
            <a:ext cx="1290638" cy="64452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l">
              <a:defRPr/>
            </a:pPr>
            <a:r>
              <a:rPr lang="en-US" sz="1800" b="1">
                <a:latin typeface="Kruti Dev 010" charset="0"/>
              </a:rPr>
              <a:t>lkykseu ds </a:t>
            </a:r>
          </a:p>
          <a:p>
            <a:pPr algn="l">
              <a:defRPr/>
            </a:pPr>
            <a:r>
              <a:rPr lang="en-US" sz="1800" b="1">
                <a:latin typeface="Kruti Dev 010" charset="0"/>
              </a:rPr>
              <a:t>xhr</a:t>
            </a:r>
          </a:p>
        </p:txBody>
      </p:sp>
      <p:sp>
        <p:nvSpPr>
          <p:cNvPr id="108596" name="Rectangle 70"/>
          <p:cNvSpPr>
            <a:spLocks noChangeArrowheads="1"/>
          </p:cNvSpPr>
          <p:nvPr/>
        </p:nvSpPr>
        <p:spPr bwMode="auto">
          <a:xfrm>
            <a:off x="1789113" y="4768850"/>
            <a:ext cx="619125"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algn="l"/>
            <a:r>
              <a:rPr lang="en-US" sz="2000" b="1">
                <a:latin typeface="Kruti Dev 010" charset="0"/>
              </a:rPr>
              <a:t>lHkks-</a:t>
            </a:r>
          </a:p>
          <a:p>
            <a:pPr algn="l"/>
            <a:endParaRPr lang="en-US" sz="2000" b="1">
              <a:latin typeface="Kruti Dev 010" charset="0"/>
            </a:endParaRPr>
          </a:p>
        </p:txBody>
      </p:sp>
      <p:sp>
        <p:nvSpPr>
          <p:cNvPr id="108597" name="Rectangle 71"/>
          <p:cNvSpPr>
            <a:spLocks noChangeArrowheads="1"/>
          </p:cNvSpPr>
          <p:nvPr/>
        </p:nvSpPr>
        <p:spPr bwMode="auto">
          <a:xfrm>
            <a:off x="1827213" y="3036888"/>
            <a:ext cx="6381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algn="l"/>
            <a:r>
              <a:rPr lang="en-US" sz="2000" b="1">
                <a:latin typeface="Kruti Dev 010" charset="0"/>
              </a:rPr>
              <a:t>Hktu</a:t>
            </a:r>
          </a:p>
        </p:txBody>
      </p:sp>
      <p:grpSp>
        <p:nvGrpSpPr>
          <p:cNvPr id="108598" name="Group 75"/>
          <p:cNvGrpSpPr>
            <a:grpSpLocks/>
          </p:cNvGrpSpPr>
          <p:nvPr/>
        </p:nvGrpSpPr>
        <p:grpSpPr bwMode="auto">
          <a:xfrm>
            <a:off x="2538413" y="3759200"/>
            <a:ext cx="1309687" cy="649288"/>
            <a:chOff x="1836" y="1985"/>
            <a:chExt cx="825" cy="409"/>
          </a:xfrm>
        </p:grpSpPr>
        <p:sp>
          <p:nvSpPr>
            <p:cNvPr id="108633" name="Rectangle 76"/>
            <p:cNvSpPr>
              <a:spLocks noChangeArrowheads="1"/>
            </p:cNvSpPr>
            <p:nvPr/>
          </p:nvSpPr>
          <p:spPr bwMode="auto">
            <a:xfrm>
              <a:off x="1844" y="2134"/>
              <a:ext cx="11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algn="l"/>
              <a:endParaRPr lang="en-US" b="1">
                <a:latin typeface="Kruti Dev 010" charset="0"/>
              </a:endParaRPr>
            </a:p>
          </p:txBody>
        </p:sp>
        <p:sp>
          <p:nvSpPr>
            <p:cNvPr id="108634" name="Rectangle 77"/>
            <p:cNvSpPr>
              <a:spLocks noChangeArrowheads="1"/>
            </p:cNvSpPr>
            <p:nvPr/>
          </p:nvSpPr>
          <p:spPr bwMode="auto">
            <a:xfrm>
              <a:off x="1836" y="1985"/>
              <a:ext cx="825" cy="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algn="l">
                <a:lnSpc>
                  <a:spcPct val="80000"/>
                </a:lnSpc>
              </a:pPr>
              <a:r>
                <a:rPr lang="en-US" sz="1400" b="1">
                  <a:latin typeface="Kruti Dev 010" charset="0"/>
                </a:rPr>
                <a:t>lkWykseu ds Ckqf} </a:t>
              </a:r>
            </a:p>
            <a:p>
              <a:pPr algn="l">
                <a:lnSpc>
                  <a:spcPct val="80000"/>
                </a:lnSpc>
              </a:pPr>
              <a:r>
                <a:rPr lang="en-US" sz="1400" b="1">
                  <a:latin typeface="Kruti Dev 010" charset="0"/>
                </a:rPr>
                <a:t>Hkjs opu</a:t>
              </a:r>
            </a:p>
            <a:p>
              <a:pPr algn="l"/>
              <a:endParaRPr lang="en-US" sz="1400" b="1">
                <a:latin typeface="Kruti Dev 010" charset="0"/>
              </a:endParaRPr>
            </a:p>
          </p:txBody>
        </p:sp>
      </p:grpSp>
      <p:sp>
        <p:nvSpPr>
          <p:cNvPr id="108599" name="Rectangle 78"/>
          <p:cNvSpPr>
            <a:spLocks noChangeArrowheads="1"/>
          </p:cNvSpPr>
          <p:nvPr/>
        </p:nvSpPr>
        <p:spPr bwMode="auto">
          <a:xfrm>
            <a:off x="1701800" y="3886200"/>
            <a:ext cx="9969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algn="l"/>
            <a:r>
              <a:rPr lang="en-US" sz="2000" b="1">
                <a:latin typeface="Kruti Dev 010" charset="0"/>
              </a:rPr>
              <a:t>uhfropu</a:t>
            </a:r>
          </a:p>
        </p:txBody>
      </p:sp>
      <p:grpSp>
        <p:nvGrpSpPr>
          <p:cNvPr id="108600" name="Group 79"/>
          <p:cNvGrpSpPr>
            <a:grpSpLocks/>
          </p:cNvGrpSpPr>
          <p:nvPr/>
        </p:nvGrpSpPr>
        <p:grpSpPr bwMode="auto">
          <a:xfrm>
            <a:off x="2028825" y="4673600"/>
            <a:ext cx="1746250" cy="511175"/>
            <a:chOff x="1764" y="2580"/>
            <a:chExt cx="1100" cy="322"/>
          </a:xfrm>
        </p:grpSpPr>
        <p:sp>
          <p:nvSpPr>
            <p:cNvPr id="108631" name="Rectangle 80"/>
            <p:cNvSpPr>
              <a:spLocks noChangeArrowheads="1"/>
            </p:cNvSpPr>
            <p:nvPr/>
          </p:nvSpPr>
          <p:spPr bwMode="auto">
            <a:xfrm>
              <a:off x="1920" y="2710"/>
              <a:ext cx="11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algn="l"/>
              <a:endParaRPr lang="en-US" sz="1400" b="1">
                <a:latin typeface="Kruti Dev 010" charset="0"/>
              </a:endParaRPr>
            </a:p>
          </p:txBody>
        </p:sp>
        <p:sp>
          <p:nvSpPr>
            <p:cNvPr id="108632" name="Rectangle 81"/>
            <p:cNvSpPr>
              <a:spLocks noChangeArrowheads="1"/>
            </p:cNvSpPr>
            <p:nvPr/>
          </p:nvSpPr>
          <p:spPr bwMode="auto">
            <a:xfrm>
              <a:off x="1764" y="2580"/>
              <a:ext cx="1100" cy="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algn="ctr">
                <a:lnSpc>
                  <a:spcPct val="80000"/>
                </a:lnSpc>
              </a:pPr>
              <a:r>
                <a:rPr lang="en-US" sz="1400" b="1">
                  <a:latin typeface="Kruti Dev 010" charset="0"/>
                </a:rPr>
                <a:t>thou ds mij lkykseu </a:t>
              </a:r>
            </a:p>
            <a:p>
              <a:pPr algn="ctr">
                <a:lnSpc>
                  <a:spcPct val="80000"/>
                </a:lnSpc>
              </a:pPr>
              <a:r>
                <a:rPr lang="en-US" sz="1400" b="1">
                  <a:latin typeface="Kruti Dev 010" charset="0"/>
                </a:rPr>
                <a:t>ds fopkj</a:t>
              </a:r>
            </a:p>
          </p:txBody>
        </p:sp>
      </p:grpSp>
      <p:grpSp>
        <p:nvGrpSpPr>
          <p:cNvPr id="108601" name="Group 82"/>
          <p:cNvGrpSpPr>
            <a:grpSpLocks/>
          </p:cNvGrpSpPr>
          <p:nvPr/>
        </p:nvGrpSpPr>
        <p:grpSpPr bwMode="auto">
          <a:xfrm>
            <a:off x="2579688" y="5662613"/>
            <a:ext cx="1203325" cy="822325"/>
            <a:chOff x="1689" y="3200"/>
            <a:chExt cx="758" cy="518"/>
          </a:xfrm>
        </p:grpSpPr>
        <p:sp>
          <p:nvSpPr>
            <p:cNvPr id="1194067" name="Rectangle 83"/>
            <p:cNvSpPr>
              <a:spLocks noChangeArrowheads="1"/>
            </p:cNvSpPr>
            <p:nvPr/>
          </p:nvSpPr>
          <p:spPr bwMode="auto">
            <a:xfrm>
              <a:off x="1689" y="3200"/>
              <a:ext cx="758" cy="518"/>
            </a:xfrm>
            <a:prstGeom prst="rect">
              <a:avLst/>
            </a:prstGeom>
            <a:noFill/>
            <a:ln w="12700">
              <a:noFill/>
              <a:miter lim="800000"/>
              <a:headEnd/>
              <a:tailEnd/>
            </a:ln>
            <a:effectLst>
              <a:outerShdw blurRad="63500" dist="17961" dir="2700000" algn="ctr" rotWithShape="0">
                <a:schemeClr val="tx1">
                  <a:alpha val="74998"/>
                </a:schemeClr>
              </a:outerShdw>
            </a:effectLst>
          </p:spPr>
          <p:txBody>
            <a:bodyPr lIns="90487" tIns="44450" rIns="90487" bIns="44450">
              <a:spAutoFit/>
            </a:bodyPr>
            <a:lstStyle/>
            <a:p>
              <a:pPr algn="ctr">
                <a:lnSpc>
                  <a:spcPct val="80000"/>
                </a:lnSpc>
                <a:defRPr/>
              </a:pPr>
              <a:r>
                <a:rPr lang="en-US" sz="1400" b="1" dirty="0">
                  <a:latin typeface="Kruti Dev 010" pitchFamily="2" charset="0"/>
                  <a:cs typeface="+mn-cs"/>
                </a:rPr>
                <a:t>fookg ds mij lkykseu </a:t>
              </a:r>
            </a:p>
            <a:p>
              <a:pPr algn="ctr">
                <a:lnSpc>
                  <a:spcPct val="80000"/>
                </a:lnSpc>
                <a:defRPr/>
              </a:pPr>
              <a:r>
                <a:rPr lang="en-US" sz="1400" b="1" dirty="0">
                  <a:latin typeface="Kruti Dev 010" pitchFamily="2" charset="0"/>
                  <a:cs typeface="+mn-cs"/>
                </a:rPr>
                <a:t>ds fopkj</a:t>
              </a:r>
              <a:endParaRPr lang="en-US" sz="1400" b="1" dirty="0">
                <a:latin typeface="Kruti Dev 010" pitchFamily="2" charset="0"/>
                <a:ea typeface="ＭＳ Ｐゴシック" pitchFamily="34" charset="-128"/>
                <a:cs typeface="+mn-cs"/>
              </a:endParaRPr>
            </a:p>
            <a:p>
              <a:pPr algn="l">
                <a:defRPr/>
              </a:pPr>
              <a:endParaRPr lang="en-US" sz="1400" b="1" dirty="0">
                <a:latin typeface="Kruti Dev 010" pitchFamily="2" charset="0"/>
                <a:ea typeface="+mn-ea"/>
                <a:cs typeface="+mn-cs"/>
              </a:endParaRPr>
            </a:p>
          </p:txBody>
        </p:sp>
        <p:sp>
          <p:nvSpPr>
            <p:cNvPr id="1194068" name="Rectangle 84"/>
            <p:cNvSpPr>
              <a:spLocks noChangeArrowheads="1"/>
            </p:cNvSpPr>
            <p:nvPr/>
          </p:nvSpPr>
          <p:spPr bwMode="auto">
            <a:xfrm>
              <a:off x="1845" y="3313"/>
              <a:ext cx="115" cy="173"/>
            </a:xfrm>
            <a:prstGeom prst="rect">
              <a:avLst/>
            </a:prstGeom>
            <a:noFill/>
            <a:ln w="12700">
              <a:noFill/>
              <a:miter lim="800000"/>
              <a:headEnd/>
              <a:tailEnd/>
            </a:ln>
            <a:effectLst>
              <a:outerShdw blurRad="63500" dist="17961" dir="2700000" algn="ctr" rotWithShape="0">
                <a:schemeClr val="tx1">
                  <a:alpha val="74998"/>
                </a:schemeClr>
              </a:outerShdw>
            </a:effectLst>
          </p:spPr>
          <p:txBody>
            <a:bodyPr wrap="none" lIns="90487" tIns="44450" rIns="90487" bIns="44450">
              <a:spAutoFit/>
            </a:bodyPr>
            <a:lstStyle/>
            <a:p>
              <a:pPr algn="l">
                <a:defRPr/>
              </a:pPr>
              <a:endParaRPr lang="en-US" b="1" dirty="0">
                <a:solidFill>
                  <a:schemeClr val="hlink"/>
                </a:solidFill>
                <a:latin typeface="Kruti Dev 010" pitchFamily="2" charset="0"/>
                <a:ea typeface="+mn-ea"/>
                <a:cs typeface="+mn-cs"/>
              </a:endParaRPr>
            </a:p>
          </p:txBody>
        </p:sp>
      </p:grpSp>
      <p:sp>
        <p:nvSpPr>
          <p:cNvPr id="108602" name="Rectangle 88"/>
          <p:cNvSpPr>
            <a:spLocks noChangeArrowheads="1"/>
          </p:cNvSpPr>
          <p:nvPr/>
        </p:nvSpPr>
        <p:spPr bwMode="auto">
          <a:xfrm>
            <a:off x="1543050" y="3049588"/>
            <a:ext cx="314325"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algn="l"/>
            <a:r>
              <a:rPr lang="en-US" sz="2000" b="1">
                <a:latin typeface="Kruti Dev 010" charset="0"/>
              </a:rPr>
              <a:t>‰</a:t>
            </a:r>
          </a:p>
          <a:p>
            <a:pPr algn="l"/>
            <a:endParaRPr lang="en-US" sz="2000" b="1">
              <a:latin typeface="Kruti Dev 010" charset="0"/>
            </a:endParaRPr>
          </a:p>
        </p:txBody>
      </p:sp>
      <p:sp>
        <p:nvSpPr>
          <p:cNvPr id="108603" name="Rectangle 89"/>
          <p:cNvSpPr>
            <a:spLocks noChangeArrowheads="1"/>
          </p:cNvSpPr>
          <p:nvPr/>
        </p:nvSpPr>
        <p:spPr bwMode="auto">
          <a:xfrm>
            <a:off x="1538288" y="3873500"/>
            <a:ext cx="314325"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algn="l"/>
            <a:r>
              <a:rPr lang="en-US" sz="2000" b="1">
                <a:latin typeface="Kruti Dev 010" charset="0"/>
              </a:rPr>
              <a:t>‰</a:t>
            </a:r>
          </a:p>
          <a:p>
            <a:pPr algn="l"/>
            <a:endParaRPr lang="en-US" sz="2000" b="1">
              <a:solidFill>
                <a:schemeClr val="bg1"/>
              </a:solidFill>
              <a:latin typeface="Kruti Dev 010" charset="0"/>
            </a:endParaRPr>
          </a:p>
        </p:txBody>
      </p:sp>
      <p:sp>
        <p:nvSpPr>
          <p:cNvPr id="108604" name="Rectangle 90"/>
          <p:cNvSpPr>
            <a:spLocks noChangeArrowheads="1"/>
          </p:cNvSpPr>
          <p:nvPr/>
        </p:nvSpPr>
        <p:spPr bwMode="auto">
          <a:xfrm>
            <a:off x="1541463" y="4752975"/>
            <a:ext cx="314325"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algn="l"/>
            <a:r>
              <a:rPr lang="en-US" sz="2000" b="1">
                <a:latin typeface="Kruti Dev 010" charset="0"/>
              </a:rPr>
              <a:t>‰</a:t>
            </a:r>
          </a:p>
          <a:p>
            <a:pPr algn="l"/>
            <a:endParaRPr lang="en-US" sz="2000" b="1">
              <a:solidFill>
                <a:schemeClr val="bg1"/>
              </a:solidFill>
              <a:latin typeface="Kruti Dev 010" charset="0"/>
            </a:endParaRPr>
          </a:p>
        </p:txBody>
      </p:sp>
      <p:sp>
        <p:nvSpPr>
          <p:cNvPr id="108605" name="Rectangle 91"/>
          <p:cNvSpPr>
            <a:spLocks noChangeArrowheads="1"/>
          </p:cNvSpPr>
          <p:nvPr/>
        </p:nvSpPr>
        <p:spPr bwMode="auto">
          <a:xfrm>
            <a:off x="1541463" y="5732463"/>
            <a:ext cx="314325"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algn="l"/>
            <a:r>
              <a:rPr lang="en-US" sz="2000" b="1">
                <a:latin typeface="Kruti Dev 010" charset="0"/>
              </a:rPr>
              <a:t>‰</a:t>
            </a:r>
          </a:p>
          <a:p>
            <a:pPr algn="l"/>
            <a:endParaRPr lang="en-US" sz="2000" b="1">
              <a:latin typeface="Kruti Dev 010" charset="0"/>
            </a:endParaRPr>
          </a:p>
        </p:txBody>
      </p:sp>
      <p:sp>
        <p:nvSpPr>
          <p:cNvPr id="108606" name="Rectangle 92"/>
          <p:cNvSpPr>
            <a:spLocks noChangeArrowheads="1"/>
          </p:cNvSpPr>
          <p:nvPr/>
        </p:nvSpPr>
        <p:spPr bwMode="auto">
          <a:xfrm>
            <a:off x="1576388" y="1063625"/>
            <a:ext cx="2551112" cy="5322888"/>
          </a:xfrm>
          <a:prstGeom prst="rect">
            <a:avLst/>
          </a:prstGeom>
          <a:noFill/>
          <a:ln w="762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100">
              <a:latin typeface="Kruti Dev 010" charset="0"/>
            </a:endParaRPr>
          </a:p>
        </p:txBody>
      </p:sp>
      <p:sp>
        <p:nvSpPr>
          <p:cNvPr id="108607" name="AutoShape 93"/>
          <p:cNvSpPr>
            <a:spLocks noChangeArrowheads="1"/>
          </p:cNvSpPr>
          <p:nvPr/>
        </p:nvSpPr>
        <p:spPr bwMode="auto">
          <a:xfrm rot="-5280000">
            <a:off x="289719" y="1269206"/>
            <a:ext cx="611188" cy="288925"/>
          </a:xfrm>
          <a:prstGeom prst="triangle">
            <a:avLst>
              <a:gd name="adj" fmla="val 49995"/>
            </a:avLst>
          </a:prstGeom>
          <a:solidFill>
            <a:schemeClr val="tx1"/>
          </a:solidFill>
          <a:ln w="12700">
            <a:solidFill>
              <a:schemeClr val="tx1"/>
            </a:solidFill>
            <a:miter lim="800000"/>
            <a:headEnd/>
            <a:tailEnd/>
          </a:ln>
        </p:spPr>
        <p:txBody>
          <a:bodyPr wrap="none" anchor="ctr"/>
          <a:lstStyle/>
          <a:p>
            <a:endParaRPr lang="en-US" sz="1100">
              <a:latin typeface="Kruti Dev 010" charset="0"/>
            </a:endParaRPr>
          </a:p>
        </p:txBody>
      </p:sp>
      <p:sp>
        <p:nvSpPr>
          <p:cNvPr id="108608" name="Rectangle 94" descr="Small grid"/>
          <p:cNvSpPr>
            <a:spLocks noChangeArrowheads="1"/>
          </p:cNvSpPr>
          <p:nvPr/>
        </p:nvSpPr>
        <p:spPr bwMode="auto">
          <a:xfrm>
            <a:off x="715963" y="1285875"/>
            <a:ext cx="1077912" cy="261938"/>
          </a:xfrm>
          <a:prstGeom prst="rect">
            <a:avLst/>
          </a:prstGeom>
          <a:pattFill prst="smGrid">
            <a:fgClr>
              <a:schemeClr val="tx1"/>
            </a:fgClr>
            <a:bgClr>
              <a:schemeClr val="bg1"/>
            </a:bgClr>
          </a:pattFill>
          <a:ln w="50800">
            <a:solidFill>
              <a:schemeClr val="tx1"/>
            </a:solidFill>
            <a:miter lim="800000"/>
            <a:headEnd/>
            <a:tailEnd/>
          </a:ln>
        </p:spPr>
        <p:txBody>
          <a:bodyPr wrap="none" anchor="ctr"/>
          <a:lstStyle/>
          <a:p>
            <a:endParaRPr lang="en-US" sz="1100">
              <a:latin typeface="Kruti Dev 010" charset="0"/>
            </a:endParaRPr>
          </a:p>
        </p:txBody>
      </p:sp>
      <p:sp>
        <p:nvSpPr>
          <p:cNvPr id="108609" name="Text Box 95"/>
          <p:cNvSpPr txBox="1">
            <a:spLocks noChangeArrowheads="1"/>
          </p:cNvSpPr>
          <p:nvPr/>
        </p:nvSpPr>
        <p:spPr bwMode="auto">
          <a:xfrm rot="-5400000">
            <a:off x="1524793" y="3475832"/>
            <a:ext cx="44815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800" b="1">
                <a:latin typeface="Kruti Dev 010" charset="0"/>
              </a:rPr>
              <a:t>POETRY (5)</a:t>
            </a:r>
            <a:endParaRPr lang="en-US" sz="900">
              <a:latin typeface="Kruti Dev 010" charset="0"/>
            </a:endParaRPr>
          </a:p>
        </p:txBody>
      </p:sp>
      <p:sp>
        <p:nvSpPr>
          <p:cNvPr id="1194084" name="AutoShape 100"/>
          <p:cNvSpPr>
            <a:spLocks noChangeArrowheads="1"/>
          </p:cNvSpPr>
          <p:nvPr/>
        </p:nvSpPr>
        <p:spPr bwMode="auto">
          <a:xfrm>
            <a:off x="5129213" y="6132513"/>
            <a:ext cx="4284662" cy="949325"/>
          </a:xfrm>
          <a:prstGeom prst="roundRect">
            <a:avLst>
              <a:gd name="adj" fmla="val 16667"/>
            </a:avLst>
          </a:prstGeom>
          <a:noFill/>
          <a:ln w="76200">
            <a:solidFill>
              <a:schemeClr val="hlink"/>
            </a:solidFill>
            <a:round/>
            <a:headEnd/>
            <a:tailEnd/>
          </a:ln>
          <a:effectLst>
            <a:outerShdw blurRad="63500" dist="63500" dir="2212194" algn="ctr" rotWithShape="0">
              <a:schemeClr val="tx1">
                <a:alpha val="74998"/>
              </a:schemeClr>
            </a:outerShdw>
          </a:effectLst>
        </p:spPr>
        <p:txBody>
          <a:bodyPr wrap="none" anchor="ctr"/>
          <a:lstStyle/>
          <a:p>
            <a:pPr>
              <a:defRPr/>
            </a:pPr>
            <a:endParaRPr lang="en-US" sz="1100" dirty="0">
              <a:latin typeface="Kruti Dev 010" pitchFamily="2" charset="0"/>
              <a:ea typeface="+mn-ea"/>
              <a:cs typeface="+mn-cs"/>
            </a:endParaRPr>
          </a:p>
        </p:txBody>
      </p:sp>
      <p:sp>
        <p:nvSpPr>
          <p:cNvPr id="1194085" name="Line 101"/>
          <p:cNvSpPr>
            <a:spLocks noChangeShapeType="1"/>
          </p:cNvSpPr>
          <p:nvPr/>
        </p:nvSpPr>
        <p:spPr bwMode="auto">
          <a:xfrm>
            <a:off x="3663950" y="5921375"/>
            <a:ext cx="1536700" cy="688975"/>
          </a:xfrm>
          <a:prstGeom prst="line">
            <a:avLst/>
          </a:prstGeom>
          <a:noFill/>
          <a:ln w="76200">
            <a:solidFill>
              <a:schemeClr val="hlink"/>
            </a:solidFill>
            <a:prstDash val="sysDot"/>
            <a:round/>
            <a:headEnd/>
            <a:tailEnd/>
          </a:ln>
          <a:effectLst>
            <a:outerShdw blurRad="63500" dist="53882" dir="2700000" algn="ctr" rotWithShape="0">
              <a:schemeClr val="tx1">
                <a:alpha val="74998"/>
              </a:schemeClr>
            </a:outerShdw>
          </a:effectLst>
        </p:spPr>
        <p:txBody>
          <a:bodyPr wrap="none" anchor="ctr"/>
          <a:lstStyle/>
          <a:p>
            <a:pPr>
              <a:defRPr/>
            </a:pPr>
            <a:endParaRPr lang="en-US" sz="1100" dirty="0">
              <a:latin typeface="Kruti Dev 010" pitchFamily="2" charset="0"/>
              <a:ea typeface="+mn-ea"/>
              <a:cs typeface="+mn-cs"/>
            </a:endParaRPr>
          </a:p>
        </p:txBody>
      </p:sp>
      <p:sp>
        <p:nvSpPr>
          <p:cNvPr id="1194086" name="AutoShape 102"/>
          <p:cNvSpPr>
            <a:spLocks noChangeArrowheads="1"/>
          </p:cNvSpPr>
          <p:nvPr/>
        </p:nvSpPr>
        <p:spPr bwMode="auto">
          <a:xfrm>
            <a:off x="1544638" y="5494338"/>
            <a:ext cx="2109787" cy="954087"/>
          </a:xfrm>
          <a:prstGeom prst="roundRect">
            <a:avLst>
              <a:gd name="adj" fmla="val 16667"/>
            </a:avLst>
          </a:prstGeom>
          <a:noFill/>
          <a:ln w="76200">
            <a:solidFill>
              <a:schemeClr val="hlink"/>
            </a:solidFill>
            <a:round/>
            <a:headEnd/>
            <a:tailEnd/>
          </a:ln>
          <a:effectLst>
            <a:outerShdw blurRad="63500" dist="63500" dir="2212194" algn="ctr" rotWithShape="0">
              <a:schemeClr val="tx1">
                <a:alpha val="74998"/>
              </a:schemeClr>
            </a:outerShdw>
          </a:effectLst>
        </p:spPr>
        <p:txBody>
          <a:bodyPr wrap="none" anchor="ctr"/>
          <a:lstStyle/>
          <a:p>
            <a:pPr>
              <a:defRPr/>
            </a:pPr>
            <a:endParaRPr lang="en-US" sz="1100" dirty="0">
              <a:latin typeface="Kruti Dev 010" pitchFamily="2" charset="0"/>
              <a:ea typeface="+mn-ea"/>
              <a:cs typeface="+mn-cs"/>
            </a:endParaRPr>
          </a:p>
        </p:txBody>
      </p:sp>
      <p:grpSp>
        <p:nvGrpSpPr>
          <p:cNvPr id="108613" name="Group 103"/>
          <p:cNvGrpSpPr>
            <a:grpSpLocks/>
          </p:cNvGrpSpPr>
          <p:nvPr/>
        </p:nvGrpSpPr>
        <p:grpSpPr bwMode="auto">
          <a:xfrm>
            <a:off x="1716088" y="1995488"/>
            <a:ext cx="1727200" cy="1128712"/>
            <a:chOff x="1081" y="1257"/>
            <a:chExt cx="1088" cy="711"/>
          </a:xfrm>
        </p:grpSpPr>
        <p:sp>
          <p:nvSpPr>
            <p:cNvPr id="108622" name="Rectangle 104"/>
            <p:cNvSpPr>
              <a:spLocks noChangeArrowheads="1"/>
            </p:cNvSpPr>
            <p:nvPr/>
          </p:nvSpPr>
          <p:spPr bwMode="auto">
            <a:xfrm>
              <a:off x="1251" y="1257"/>
              <a:ext cx="29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algn="ctr"/>
              <a:r>
                <a:rPr lang="en-US" altLang="ja-JP" sz="1800" b="1">
                  <a:latin typeface="Kruti Dev 010" charset="0"/>
                </a:rPr>
                <a:t>iw.kZ</a:t>
              </a:r>
            </a:p>
          </p:txBody>
        </p:sp>
        <p:sp>
          <p:nvSpPr>
            <p:cNvPr id="108623" name="Rectangle 105"/>
            <p:cNvSpPr>
              <a:spLocks noChangeArrowheads="1"/>
            </p:cNvSpPr>
            <p:nvPr/>
          </p:nvSpPr>
          <p:spPr bwMode="auto">
            <a:xfrm>
              <a:off x="1524" y="1301"/>
              <a:ext cx="11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algn="l"/>
              <a:endParaRPr lang="en-US" b="1">
                <a:latin typeface="Kruti Dev 010" charset="0"/>
              </a:endParaRPr>
            </a:p>
          </p:txBody>
        </p:sp>
        <p:sp>
          <p:nvSpPr>
            <p:cNvPr id="108624" name="Rectangle 106"/>
            <p:cNvSpPr>
              <a:spLocks noChangeArrowheads="1"/>
            </p:cNvSpPr>
            <p:nvPr/>
          </p:nvSpPr>
          <p:spPr bwMode="auto">
            <a:xfrm>
              <a:off x="1081" y="1446"/>
              <a:ext cx="1088" cy="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ctr"/>
              <a:r>
                <a:rPr lang="en-US" altLang="ja-JP" b="1">
                  <a:latin typeface="Kruti Dev 010" charset="0"/>
                </a:rPr>
                <a:t>^^dkO;kRed**</a:t>
              </a:r>
            </a:p>
            <a:p>
              <a:pPr algn="ctr"/>
              <a:r>
                <a:rPr lang="en-US" b="1">
                  <a:latin typeface="Kruti Dev 010" charset="0"/>
                </a:rPr>
                <a:t>jpk x;k jktlh dky ds iwoZ</a:t>
              </a:r>
            </a:p>
            <a:p>
              <a:pPr algn="ctr"/>
              <a:endParaRPr lang="en-US" b="1">
                <a:latin typeface="Kruti Dev 010" charset="0"/>
              </a:endParaRPr>
            </a:p>
          </p:txBody>
        </p:sp>
        <p:sp>
          <p:nvSpPr>
            <p:cNvPr id="108625" name="Rectangle 107"/>
            <p:cNvSpPr>
              <a:spLocks noChangeArrowheads="1"/>
            </p:cNvSpPr>
            <p:nvPr/>
          </p:nvSpPr>
          <p:spPr bwMode="auto">
            <a:xfrm>
              <a:off x="1214" y="1576"/>
              <a:ext cx="11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algn="ctr"/>
              <a:endParaRPr lang="en-US" b="1">
                <a:latin typeface="Kruti Dev 010" charset="0"/>
              </a:endParaRPr>
            </a:p>
          </p:txBody>
        </p:sp>
        <p:sp>
          <p:nvSpPr>
            <p:cNvPr id="108626" name="Rectangle 108"/>
            <p:cNvSpPr>
              <a:spLocks noChangeArrowheads="1"/>
            </p:cNvSpPr>
            <p:nvPr/>
          </p:nvSpPr>
          <p:spPr bwMode="auto">
            <a:xfrm>
              <a:off x="1090" y="1707"/>
              <a:ext cx="16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algn="ctr"/>
              <a:r>
                <a:rPr lang="ja-JP" altLang="en-US" b="1">
                  <a:latin typeface="Kruti Dev 010" charset="0"/>
                </a:rPr>
                <a:t>“</a:t>
              </a:r>
              <a:endParaRPr lang="en-US" b="1">
                <a:latin typeface="Kruti Dev 010" charset="0"/>
              </a:endParaRPr>
            </a:p>
          </p:txBody>
        </p:sp>
        <p:sp>
          <p:nvSpPr>
            <p:cNvPr id="108627" name="Rectangle 109"/>
            <p:cNvSpPr>
              <a:spLocks noChangeArrowheads="1"/>
            </p:cNvSpPr>
            <p:nvPr/>
          </p:nvSpPr>
          <p:spPr bwMode="auto">
            <a:xfrm>
              <a:off x="1251" y="1257"/>
              <a:ext cx="11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algn="l"/>
              <a:endParaRPr lang="en-US" sz="1800" b="1">
                <a:latin typeface="Kruti Dev 010" charset="0"/>
              </a:endParaRPr>
            </a:p>
          </p:txBody>
        </p:sp>
        <p:sp>
          <p:nvSpPr>
            <p:cNvPr id="108628" name="Rectangle 110"/>
            <p:cNvSpPr>
              <a:spLocks noChangeArrowheads="1"/>
            </p:cNvSpPr>
            <p:nvPr/>
          </p:nvSpPr>
          <p:spPr bwMode="auto">
            <a:xfrm>
              <a:off x="1524" y="1301"/>
              <a:ext cx="11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algn="l"/>
              <a:endParaRPr lang="en-US" b="1">
                <a:latin typeface="Kruti Dev 010" charset="0"/>
              </a:endParaRPr>
            </a:p>
          </p:txBody>
        </p:sp>
      </p:grpSp>
      <p:grpSp>
        <p:nvGrpSpPr>
          <p:cNvPr id="6" name="Group 85"/>
          <p:cNvGrpSpPr>
            <a:grpSpLocks/>
          </p:cNvGrpSpPr>
          <p:nvPr/>
        </p:nvGrpSpPr>
        <p:grpSpPr bwMode="auto">
          <a:xfrm>
            <a:off x="2471738" y="1441450"/>
            <a:ext cx="784225" cy="717550"/>
            <a:chOff x="1952" y="554"/>
            <a:chExt cx="494" cy="452"/>
          </a:xfrm>
        </p:grpSpPr>
        <p:sp>
          <p:nvSpPr>
            <p:cNvPr id="108620" name="Rectangle 86"/>
            <p:cNvSpPr>
              <a:spLocks noChangeArrowheads="1"/>
            </p:cNvSpPr>
            <p:nvPr/>
          </p:nvSpPr>
          <p:spPr bwMode="auto">
            <a:xfrm>
              <a:off x="1952" y="554"/>
              <a:ext cx="11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algn="l"/>
              <a:endParaRPr lang="en-US" sz="1400" b="1">
                <a:latin typeface="Kruti Dev 010" charset="0"/>
              </a:endParaRPr>
            </a:p>
          </p:txBody>
        </p:sp>
        <p:sp>
          <p:nvSpPr>
            <p:cNvPr id="108621" name="Rectangle 87"/>
            <p:cNvSpPr>
              <a:spLocks noChangeArrowheads="1"/>
            </p:cNvSpPr>
            <p:nvPr/>
          </p:nvSpPr>
          <p:spPr bwMode="auto">
            <a:xfrm>
              <a:off x="2059" y="678"/>
              <a:ext cx="387" cy="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algn="l"/>
              <a:r>
                <a:rPr lang="en-US" sz="1400" b="1">
                  <a:latin typeface="Kruti Dev 010" charset="0"/>
                </a:rPr>
                <a:t>vczkge</a:t>
              </a:r>
            </a:p>
            <a:p>
              <a:pPr algn="l"/>
              <a:endParaRPr lang="en-US" sz="1400" b="1">
                <a:latin typeface="Kruti Dev 010" charset="0"/>
              </a:endParaRPr>
            </a:p>
          </p:txBody>
        </p:sp>
      </p:grpSp>
      <p:grpSp>
        <p:nvGrpSpPr>
          <p:cNvPr id="7" name="Group 85"/>
          <p:cNvGrpSpPr>
            <a:grpSpLocks/>
          </p:cNvGrpSpPr>
          <p:nvPr/>
        </p:nvGrpSpPr>
        <p:grpSpPr bwMode="auto">
          <a:xfrm>
            <a:off x="2649538" y="2881313"/>
            <a:ext cx="519112" cy="471487"/>
            <a:chOff x="1952" y="554"/>
            <a:chExt cx="327" cy="297"/>
          </a:xfrm>
        </p:grpSpPr>
        <p:sp>
          <p:nvSpPr>
            <p:cNvPr id="108618" name="Rectangle 86"/>
            <p:cNvSpPr>
              <a:spLocks noChangeArrowheads="1"/>
            </p:cNvSpPr>
            <p:nvPr/>
          </p:nvSpPr>
          <p:spPr bwMode="auto">
            <a:xfrm>
              <a:off x="1952" y="554"/>
              <a:ext cx="11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algn="l"/>
              <a:endParaRPr lang="en-US" b="1">
                <a:latin typeface="Kruti Dev 010" charset="0"/>
              </a:endParaRPr>
            </a:p>
          </p:txBody>
        </p:sp>
        <p:sp>
          <p:nvSpPr>
            <p:cNvPr id="108619" name="Rectangle 87"/>
            <p:cNvSpPr>
              <a:spLocks noChangeArrowheads="1"/>
            </p:cNvSpPr>
            <p:nvPr/>
          </p:nvSpPr>
          <p:spPr bwMode="auto">
            <a:xfrm>
              <a:off x="1960" y="678"/>
              <a:ext cx="31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algn="l"/>
              <a:r>
                <a:rPr lang="en-US" b="1">
                  <a:latin typeface="Kruti Dev 010" charset="0"/>
                </a:rPr>
                <a:t>iz</a:t>
              </a:r>
              <a:r>
                <a:rPr lang="ja-JP" altLang="en-US" b="1">
                  <a:latin typeface="Kruti Dev 010" charset="0"/>
                </a:rPr>
                <a:t>’</a:t>
              </a:r>
              <a:r>
                <a:rPr lang="en-US" altLang="ja-JP" b="1">
                  <a:latin typeface="Kruti Dev 010" charset="0"/>
                </a:rPr>
                <a:t>kalk</a:t>
              </a:r>
              <a:endParaRPr lang="en-US" b="1">
                <a:latin typeface="Kruti Dev 010" charset="0"/>
              </a:endParaRPr>
            </a:p>
          </p:txBody>
        </p:sp>
      </p:grpSp>
      <p:sp>
        <p:nvSpPr>
          <p:cNvPr id="95" name="Rectangle 291"/>
          <p:cNvSpPr>
            <a:spLocks noChangeArrowheads="1"/>
          </p:cNvSpPr>
          <p:nvPr/>
        </p:nvSpPr>
        <p:spPr bwMode="auto">
          <a:xfrm>
            <a:off x="6430963" y="190054"/>
            <a:ext cx="3282950" cy="1714828"/>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3200" b="1" i="1" dirty="0">
                <a:ln>
                  <a:solidFill>
                    <a:schemeClr val="bg1"/>
                  </a:solidFill>
                </a:ln>
                <a:solidFill>
                  <a:schemeClr val="bg1"/>
                </a:solidFill>
                <a:latin typeface="Kruti Dev 010" pitchFamily="2" charset="0"/>
              </a:rPr>
              <a:t>iqjkus fu;e dh iqLrdsa fu;ksftr djuk</a:t>
            </a:r>
            <a:endParaRPr lang="en-US" sz="3200" b="1" u="sng" dirty="0">
              <a:ln>
                <a:solidFill>
                  <a:schemeClr val="bg1"/>
                </a:solidFill>
              </a:ln>
              <a:solidFill>
                <a:schemeClr val="bg1"/>
              </a:solidFill>
              <a:latin typeface="Kruti Dev 010" pitchFamily="2" charset="0"/>
            </a:endParaRPr>
          </a:p>
        </p:txBody>
      </p:sp>
      <p:pic>
        <p:nvPicPr>
          <p:cNvPr id="108617" name="Picture 53"/>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446588" y="204788"/>
            <a:ext cx="2095500" cy="1358900"/>
          </a:xfrm>
          <a:prstGeom prst="rect">
            <a:avLst/>
          </a:prstGeom>
          <a:noFill/>
          <a:ln w="76200">
            <a:solidFill>
              <a:srgbClr val="0000FF"/>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4086"/>
                                        </p:tgtEl>
                                        <p:attrNameLst>
                                          <p:attrName>style.visibility</p:attrName>
                                        </p:attrNameLst>
                                      </p:cBhvr>
                                      <p:to>
                                        <p:strVal val="visible"/>
                                      </p:to>
                                    </p:set>
                                    <p:animEffect transition="in" filter="wipe(left)">
                                      <p:cBhvr>
                                        <p:cTn id="7" dur="500"/>
                                        <p:tgtEl>
                                          <p:spTgt spid="1194086"/>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1194085"/>
                                        </p:tgtEl>
                                        <p:attrNameLst>
                                          <p:attrName>style.visibility</p:attrName>
                                        </p:attrNameLst>
                                      </p:cBhvr>
                                      <p:to>
                                        <p:strVal val="visible"/>
                                      </p:to>
                                    </p:set>
                                    <p:animEffect transition="in" filter="wipe(left)">
                                      <p:cBhvr>
                                        <p:cTn id="11" dur="500"/>
                                        <p:tgtEl>
                                          <p:spTgt spid="1194085"/>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94084"/>
                                        </p:tgtEl>
                                        <p:attrNameLst>
                                          <p:attrName>style.visibility</p:attrName>
                                        </p:attrNameLst>
                                      </p:cBhvr>
                                      <p:to>
                                        <p:strVal val="visible"/>
                                      </p:to>
                                    </p:set>
                                    <p:animEffect transition="in" filter="wipe(left)">
                                      <p:cBhvr>
                                        <p:cTn id="15" dur="500"/>
                                        <p:tgtEl>
                                          <p:spTgt spid="1194084"/>
                                        </p:tgtEl>
                                      </p:cBhvr>
                                    </p:animEffect>
                                  </p:childTnLst>
                                </p:cTn>
                              </p:par>
                            </p:childTnLst>
                          </p:cTn>
                        </p:par>
                        <p:par>
                          <p:cTn id="16" fill="hold" nodeType="afterGroup">
                            <p:stCondLst>
                              <p:cond delay="1500"/>
                            </p:stCondLst>
                            <p:childTnLst>
                              <p:par>
                                <p:cTn id="17" presetID="10"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childTnLst>
                                </p:cTn>
                              </p:par>
                            </p:childTnLst>
                          </p:cTn>
                        </p:par>
                        <p:par>
                          <p:cTn id="20" fill="hold" nodeType="afterGroup">
                            <p:stCondLst>
                              <p:cond delay="2500"/>
                            </p:stCondLst>
                            <p:childTnLst>
                              <p:par>
                                <p:cTn id="21" presetID="10" presetClass="entr" presetSubtype="0"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4084" grpId="0" animBg="1"/>
      <p:bldP spid="1194086"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0593" name="Group 94"/>
          <p:cNvGrpSpPr>
            <a:grpSpLocks/>
          </p:cNvGrpSpPr>
          <p:nvPr/>
        </p:nvGrpSpPr>
        <p:grpSpPr bwMode="auto">
          <a:xfrm>
            <a:off x="450850" y="204788"/>
            <a:ext cx="9607550" cy="7515225"/>
            <a:chOff x="450850" y="204788"/>
            <a:chExt cx="9607550" cy="7514669"/>
          </a:xfrm>
        </p:grpSpPr>
        <p:grpSp>
          <p:nvGrpSpPr>
            <p:cNvPr id="110594" name="Group 94"/>
            <p:cNvGrpSpPr>
              <a:grpSpLocks/>
            </p:cNvGrpSpPr>
            <p:nvPr/>
          </p:nvGrpSpPr>
          <p:grpSpPr bwMode="auto">
            <a:xfrm>
              <a:off x="450850" y="237355"/>
              <a:ext cx="9607550" cy="7482102"/>
              <a:chOff x="450850" y="237355"/>
              <a:chExt cx="9607550" cy="7482102"/>
            </a:xfrm>
          </p:grpSpPr>
          <p:sp>
            <p:nvSpPr>
              <p:cNvPr id="110597" name="Text Box 2"/>
              <p:cNvSpPr txBox="1">
                <a:spLocks noChangeArrowheads="1"/>
              </p:cNvSpPr>
              <p:nvPr/>
            </p:nvSpPr>
            <p:spPr bwMode="auto">
              <a:xfrm>
                <a:off x="9612313" y="7350125"/>
                <a:ext cx="2728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800">
                    <a:latin typeface="Kruti Dev 010" charset="0"/>
                  </a:rPr>
                  <a:t> </a:t>
                </a:r>
              </a:p>
            </p:txBody>
          </p:sp>
          <p:pic>
            <p:nvPicPr>
              <p:cNvPr id="110598"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951413" y="465138"/>
                <a:ext cx="4721225" cy="676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0599" name="Rectangle 4"/>
              <p:cNvSpPr>
                <a:spLocks noChangeArrowheads="1"/>
              </p:cNvSpPr>
              <p:nvPr/>
            </p:nvSpPr>
            <p:spPr bwMode="auto">
              <a:xfrm>
                <a:off x="5000625" y="412750"/>
                <a:ext cx="4692650" cy="6834188"/>
              </a:xfrm>
              <a:prstGeom prst="rect">
                <a:avLst/>
              </a:prstGeom>
              <a:solidFill>
                <a:schemeClr val="tx1">
                  <a:alpha val="50195"/>
                </a:schemeClr>
              </a:solidFill>
              <a:ln w="12700">
                <a:solidFill>
                  <a:schemeClr val="tx1"/>
                </a:solidFill>
                <a:miter lim="800000"/>
                <a:headEnd/>
                <a:tailEnd/>
              </a:ln>
            </p:spPr>
            <p:txBody>
              <a:bodyPr wrap="none" anchor="ctr"/>
              <a:lstStyle/>
              <a:p>
                <a:endParaRPr lang="en-US" sz="1100">
                  <a:latin typeface="Kruti Dev 010" charset="0"/>
                </a:endParaRPr>
              </a:p>
            </p:txBody>
          </p:sp>
          <p:sp>
            <p:nvSpPr>
              <p:cNvPr id="110600" name="Rectangle 5"/>
              <p:cNvSpPr>
                <a:spLocks noChangeArrowheads="1"/>
              </p:cNvSpPr>
              <p:nvPr/>
            </p:nvSpPr>
            <p:spPr bwMode="auto">
              <a:xfrm>
                <a:off x="4997450" y="398463"/>
                <a:ext cx="4694238" cy="6850062"/>
              </a:xfrm>
              <a:prstGeom prst="rect">
                <a:avLst/>
              </a:prstGeom>
              <a:noFill/>
              <a:ln w="133350">
                <a:solidFill>
                  <a:srgbClr val="1822CD"/>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100">
                  <a:latin typeface="Kruti Dev 010" charset="0"/>
                </a:endParaRPr>
              </a:p>
            </p:txBody>
          </p:sp>
          <p:sp>
            <p:nvSpPr>
              <p:cNvPr id="1196038" name="Line 6"/>
              <p:cNvSpPr>
                <a:spLocks noChangeShapeType="1"/>
              </p:cNvSpPr>
              <p:nvPr/>
            </p:nvSpPr>
            <p:spPr bwMode="auto">
              <a:xfrm>
                <a:off x="5500688" y="2935086"/>
                <a:ext cx="1241425"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sz="1100" dirty="0">
                  <a:latin typeface="Kruti Dev 010" pitchFamily="2" charset="0"/>
                  <a:ea typeface="+mn-ea"/>
                  <a:cs typeface="+mn-cs"/>
                </a:endParaRPr>
              </a:p>
            </p:txBody>
          </p:sp>
          <p:sp>
            <p:nvSpPr>
              <p:cNvPr id="1196039" name="Line 7"/>
              <p:cNvSpPr>
                <a:spLocks noChangeShapeType="1"/>
              </p:cNvSpPr>
              <p:nvPr/>
            </p:nvSpPr>
            <p:spPr bwMode="auto">
              <a:xfrm>
                <a:off x="7129463" y="2933498"/>
                <a:ext cx="2112962"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sz="1100" dirty="0">
                  <a:latin typeface="Kruti Dev 010" pitchFamily="2" charset="0"/>
                  <a:ea typeface="+mn-ea"/>
                  <a:cs typeface="+mn-cs"/>
                </a:endParaRPr>
              </a:p>
            </p:txBody>
          </p:sp>
          <p:sp>
            <p:nvSpPr>
              <p:cNvPr id="1196040" name="Line 8"/>
              <p:cNvSpPr>
                <a:spLocks noChangeShapeType="1"/>
              </p:cNvSpPr>
              <p:nvPr/>
            </p:nvSpPr>
            <p:spPr bwMode="auto">
              <a:xfrm>
                <a:off x="5519738" y="3939899"/>
                <a:ext cx="1241425"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sz="1100" dirty="0">
                  <a:latin typeface="Kruti Dev 010" pitchFamily="2" charset="0"/>
                  <a:ea typeface="+mn-ea"/>
                  <a:cs typeface="+mn-cs"/>
                </a:endParaRPr>
              </a:p>
            </p:txBody>
          </p:sp>
          <p:sp>
            <p:nvSpPr>
              <p:cNvPr id="1196041" name="Line 9"/>
              <p:cNvSpPr>
                <a:spLocks noChangeShapeType="1"/>
              </p:cNvSpPr>
              <p:nvPr/>
            </p:nvSpPr>
            <p:spPr bwMode="auto">
              <a:xfrm>
                <a:off x="7148513" y="3939899"/>
                <a:ext cx="2112962"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sz="1100" dirty="0">
                  <a:latin typeface="Kruti Dev 010" pitchFamily="2" charset="0"/>
                  <a:ea typeface="+mn-ea"/>
                  <a:cs typeface="+mn-cs"/>
                </a:endParaRPr>
              </a:p>
            </p:txBody>
          </p:sp>
          <p:sp>
            <p:nvSpPr>
              <p:cNvPr id="1196042" name="Line 10"/>
              <p:cNvSpPr>
                <a:spLocks noChangeShapeType="1"/>
              </p:cNvSpPr>
              <p:nvPr/>
            </p:nvSpPr>
            <p:spPr bwMode="auto">
              <a:xfrm>
                <a:off x="5508625" y="4976460"/>
                <a:ext cx="1241425"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sz="1100" dirty="0">
                  <a:latin typeface="Kruti Dev 010" pitchFamily="2" charset="0"/>
                  <a:ea typeface="+mn-ea"/>
                  <a:cs typeface="+mn-cs"/>
                </a:endParaRPr>
              </a:p>
            </p:txBody>
          </p:sp>
          <p:sp>
            <p:nvSpPr>
              <p:cNvPr id="1196043" name="Line 11"/>
              <p:cNvSpPr>
                <a:spLocks noChangeShapeType="1"/>
              </p:cNvSpPr>
              <p:nvPr/>
            </p:nvSpPr>
            <p:spPr bwMode="auto">
              <a:xfrm>
                <a:off x="7137400" y="4976460"/>
                <a:ext cx="2112963"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sz="1100" dirty="0">
                  <a:latin typeface="Kruti Dev 010" pitchFamily="2" charset="0"/>
                  <a:ea typeface="+mn-ea"/>
                  <a:cs typeface="+mn-cs"/>
                </a:endParaRPr>
              </a:p>
            </p:txBody>
          </p:sp>
          <p:sp>
            <p:nvSpPr>
              <p:cNvPr id="1196044" name="Line 12"/>
              <p:cNvSpPr>
                <a:spLocks noChangeShapeType="1"/>
              </p:cNvSpPr>
              <p:nvPr/>
            </p:nvSpPr>
            <p:spPr bwMode="auto">
              <a:xfrm>
                <a:off x="5503863" y="5986035"/>
                <a:ext cx="1241425"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sz="1100" dirty="0">
                  <a:latin typeface="Kruti Dev 010" pitchFamily="2" charset="0"/>
                  <a:ea typeface="+mn-ea"/>
                  <a:cs typeface="+mn-cs"/>
                </a:endParaRPr>
              </a:p>
            </p:txBody>
          </p:sp>
          <p:sp>
            <p:nvSpPr>
              <p:cNvPr id="1196045" name="Line 13"/>
              <p:cNvSpPr>
                <a:spLocks noChangeShapeType="1"/>
              </p:cNvSpPr>
              <p:nvPr/>
            </p:nvSpPr>
            <p:spPr bwMode="auto">
              <a:xfrm>
                <a:off x="7132638" y="5986035"/>
                <a:ext cx="2112962"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sz="1100" dirty="0">
                  <a:latin typeface="Kruti Dev 010" pitchFamily="2" charset="0"/>
                  <a:ea typeface="+mn-ea"/>
                  <a:cs typeface="+mn-cs"/>
                </a:endParaRPr>
              </a:p>
            </p:txBody>
          </p:sp>
          <p:sp>
            <p:nvSpPr>
              <p:cNvPr id="1196046" name="Line 14"/>
              <p:cNvSpPr>
                <a:spLocks noChangeShapeType="1"/>
              </p:cNvSpPr>
              <p:nvPr/>
            </p:nvSpPr>
            <p:spPr bwMode="auto">
              <a:xfrm>
                <a:off x="5508625" y="7003547"/>
                <a:ext cx="1241425"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sz="1100" dirty="0">
                  <a:latin typeface="Kruti Dev 010" pitchFamily="2" charset="0"/>
                  <a:ea typeface="+mn-ea"/>
                  <a:cs typeface="+mn-cs"/>
                </a:endParaRPr>
              </a:p>
            </p:txBody>
          </p:sp>
          <p:sp>
            <p:nvSpPr>
              <p:cNvPr id="1196047" name="Line 15"/>
              <p:cNvSpPr>
                <a:spLocks noChangeShapeType="1"/>
              </p:cNvSpPr>
              <p:nvPr/>
            </p:nvSpPr>
            <p:spPr bwMode="auto">
              <a:xfrm>
                <a:off x="7137400" y="6998785"/>
                <a:ext cx="2112963"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sz="1100" dirty="0">
                  <a:latin typeface="Kruti Dev 010" pitchFamily="2" charset="0"/>
                  <a:ea typeface="+mn-ea"/>
                  <a:cs typeface="+mn-cs"/>
                </a:endParaRPr>
              </a:p>
            </p:txBody>
          </p:sp>
          <p:sp>
            <p:nvSpPr>
              <p:cNvPr id="1196048" name="Rectangle 16"/>
              <p:cNvSpPr>
                <a:spLocks noChangeArrowheads="1"/>
              </p:cNvSpPr>
              <p:nvPr/>
            </p:nvSpPr>
            <p:spPr bwMode="auto">
              <a:xfrm>
                <a:off x="5646847" y="2373967"/>
                <a:ext cx="1098057" cy="1074653"/>
              </a:xfrm>
              <a:prstGeom prst="rect">
                <a:avLst/>
              </a:prstGeom>
              <a:noFill/>
              <a:ln w="12700">
                <a:noFill/>
                <a:miter lim="800000"/>
                <a:headEnd/>
                <a:tailEnd/>
              </a:ln>
              <a:effectLst>
                <a:outerShdw blurRad="63500" dist="53882" dir="2700000" algn="ctr" rotWithShape="0">
                  <a:schemeClr val="tx1">
                    <a:alpha val="74998"/>
                  </a:schemeClr>
                </a:outerShdw>
              </a:effectLst>
            </p:spPr>
            <p:txBody>
              <a:bodyPr wrap="none" lIns="90487" tIns="44450" rIns="90487" bIns="44450">
                <a:spAutoFit/>
              </a:bodyPr>
              <a:lstStyle/>
              <a:p>
                <a:pPr algn="l">
                  <a:defRPr/>
                </a:pPr>
                <a:r>
                  <a:rPr lang="en-US" sz="3200" b="1" dirty="0">
                    <a:ln>
                      <a:solidFill>
                        <a:srgbClr val="FFFFFF"/>
                      </a:solidFill>
                    </a:ln>
                    <a:solidFill>
                      <a:schemeClr val="bg1"/>
                    </a:solidFill>
                    <a:latin typeface="Kruti Dev 010" pitchFamily="2" charset="0"/>
                    <a:cs typeface="+mn-cs"/>
                  </a:rPr>
                  <a:t>v;;wc</a:t>
                </a:r>
                <a:endParaRPr lang="en-US" sz="3200" b="1" dirty="0">
                  <a:ln>
                    <a:solidFill>
                      <a:srgbClr val="FFFFFF"/>
                    </a:solidFill>
                  </a:ln>
                  <a:solidFill>
                    <a:schemeClr val="bg1"/>
                  </a:solidFill>
                  <a:latin typeface="Kruti Dev 010" pitchFamily="2" charset="0"/>
                  <a:ea typeface="ＭＳ Ｐゴシック" pitchFamily="34" charset="-128"/>
                  <a:cs typeface="+mn-cs"/>
                </a:endParaRPr>
              </a:p>
              <a:p>
                <a:pPr algn="l">
                  <a:defRPr/>
                </a:pPr>
                <a:endParaRPr lang="en-US" sz="3200" b="1" dirty="0">
                  <a:ln>
                    <a:solidFill>
                      <a:srgbClr val="FFFFFF"/>
                    </a:solidFill>
                  </a:ln>
                  <a:solidFill>
                    <a:schemeClr val="bg1"/>
                  </a:solidFill>
                  <a:latin typeface="Kruti Dev 010" pitchFamily="2" charset="0"/>
                  <a:ea typeface="+mn-ea"/>
                  <a:cs typeface="+mn-cs"/>
                </a:endParaRPr>
              </a:p>
            </p:txBody>
          </p:sp>
          <p:sp>
            <p:nvSpPr>
              <p:cNvPr id="1196049" name="Rectangle 17"/>
              <p:cNvSpPr>
                <a:spLocks noChangeArrowheads="1"/>
              </p:cNvSpPr>
              <p:nvPr/>
            </p:nvSpPr>
            <p:spPr bwMode="auto">
              <a:xfrm>
                <a:off x="7666644" y="3407756"/>
                <a:ext cx="944167" cy="779188"/>
              </a:xfrm>
              <a:prstGeom prst="rect">
                <a:avLst/>
              </a:prstGeom>
              <a:noFill/>
              <a:ln w="12700">
                <a:noFill/>
                <a:miter lim="800000"/>
                <a:headEnd/>
                <a:tailEnd/>
              </a:ln>
              <a:effectLst>
                <a:outerShdw blurRad="63500" dist="53882" dir="2700000" algn="ctr" rotWithShape="0">
                  <a:schemeClr val="tx1">
                    <a:alpha val="74998"/>
                  </a:schemeClr>
                </a:outerShdw>
              </a:effectLst>
            </p:spPr>
            <p:txBody>
              <a:bodyPr wrap="none" lIns="90487" tIns="44450" rIns="90487" bIns="44450">
                <a:spAutoFit/>
              </a:bodyPr>
              <a:lstStyle/>
              <a:p>
                <a:pPr algn="ctr">
                  <a:lnSpc>
                    <a:spcPct val="80000"/>
                  </a:lnSpc>
                  <a:defRPr/>
                </a:pPr>
                <a:r>
                  <a:rPr lang="en-US" sz="2800" b="1" dirty="0">
                    <a:ln>
                      <a:solidFill>
                        <a:srgbClr val="FFFFFF"/>
                      </a:solidFill>
                    </a:ln>
                    <a:solidFill>
                      <a:schemeClr val="bg1"/>
                    </a:solidFill>
                    <a:latin typeface="Kruti Dev 010" pitchFamily="2" charset="0"/>
                    <a:cs typeface="+mn-cs"/>
                  </a:rPr>
                  <a:t>iz’kalk</a:t>
                </a:r>
                <a:endParaRPr lang="en-US" sz="2800" b="1" dirty="0">
                  <a:ln>
                    <a:solidFill>
                      <a:srgbClr val="FFFFFF"/>
                    </a:solidFill>
                  </a:ln>
                  <a:solidFill>
                    <a:schemeClr val="bg1"/>
                  </a:solidFill>
                  <a:latin typeface="Kruti Dev 010" pitchFamily="2" charset="0"/>
                  <a:ea typeface="ＭＳ Ｐゴシック" pitchFamily="34" charset="-128"/>
                  <a:cs typeface="+mn-cs"/>
                </a:endParaRPr>
              </a:p>
              <a:p>
                <a:pPr algn="ctr">
                  <a:lnSpc>
                    <a:spcPct val="80000"/>
                  </a:lnSpc>
                  <a:defRPr/>
                </a:pPr>
                <a:endParaRPr lang="en-US" sz="2800" b="1" dirty="0">
                  <a:ln>
                    <a:solidFill>
                      <a:srgbClr val="FFFFFF"/>
                    </a:solidFill>
                  </a:ln>
                  <a:solidFill>
                    <a:schemeClr val="bg1"/>
                  </a:solidFill>
                  <a:latin typeface="Kruti Dev 010" pitchFamily="2" charset="0"/>
                  <a:ea typeface="+mn-ea"/>
                  <a:cs typeface="+mn-cs"/>
                </a:endParaRPr>
              </a:p>
            </p:txBody>
          </p:sp>
          <p:sp>
            <p:nvSpPr>
              <p:cNvPr id="1196050" name="Text Box 18"/>
              <p:cNvSpPr txBox="1">
                <a:spLocks noChangeArrowheads="1"/>
              </p:cNvSpPr>
              <p:nvPr/>
            </p:nvSpPr>
            <p:spPr bwMode="auto">
              <a:xfrm>
                <a:off x="5252820" y="3386792"/>
                <a:ext cx="1849437" cy="1077218"/>
              </a:xfrm>
              <a:prstGeom prst="rect">
                <a:avLst/>
              </a:prstGeom>
              <a:noFill/>
              <a:ln w="12700">
                <a:noFill/>
                <a:miter lim="800000"/>
                <a:headEnd/>
                <a:tailEnd/>
              </a:ln>
              <a:effectLst>
                <a:outerShdw blurRad="63500" dist="63500" dir="3187806" algn="ctr" rotWithShape="0">
                  <a:schemeClr val="tx1">
                    <a:alpha val="74998"/>
                  </a:schemeClr>
                </a:outerShdw>
              </a:effectLst>
            </p:spPr>
            <p:txBody>
              <a:bodyPr>
                <a:spAutoFit/>
              </a:bodyPr>
              <a:lstStyle/>
              <a:p>
                <a:pPr algn="ctr">
                  <a:spcBef>
                    <a:spcPct val="50000"/>
                  </a:spcBef>
                  <a:defRPr/>
                </a:pPr>
                <a:r>
                  <a:rPr lang="en-US" sz="3200" b="1" dirty="0">
                    <a:ln>
                      <a:solidFill>
                        <a:srgbClr val="FFFFFF"/>
                      </a:solidFill>
                    </a:ln>
                    <a:solidFill>
                      <a:schemeClr val="bg1"/>
                    </a:solidFill>
                    <a:latin typeface="Kruti Dev 010" pitchFamily="2" charset="0"/>
                    <a:cs typeface="+mn-cs"/>
                  </a:rPr>
                  <a:t>Hktulafgrk </a:t>
                </a:r>
                <a:r>
                  <a:rPr lang="en-US" sz="3200" b="1" dirty="0">
                    <a:ln>
                      <a:solidFill>
                        <a:srgbClr val="FFFFFF"/>
                      </a:solidFill>
                    </a:ln>
                    <a:solidFill>
                      <a:schemeClr val="bg1"/>
                    </a:solidFill>
                    <a:latin typeface="Kruti Dev 010" pitchFamily="2" charset="0"/>
                    <a:ea typeface="+mn-ea"/>
                    <a:cs typeface="+mn-cs"/>
                  </a:rPr>
                  <a:t>	</a:t>
                </a:r>
              </a:p>
            </p:txBody>
          </p:sp>
          <p:sp>
            <p:nvSpPr>
              <p:cNvPr id="1196051" name="Rectangle 19"/>
              <p:cNvSpPr>
                <a:spLocks noChangeArrowheads="1"/>
              </p:cNvSpPr>
              <p:nvPr/>
            </p:nvSpPr>
            <p:spPr bwMode="auto">
              <a:xfrm>
                <a:off x="7087254" y="4300756"/>
                <a:ext cx="2418930" cy="976165"/>
              </a:xfrm>
              <a:prstGeom prst="rect">
                <a:avLst/>
              </a:prstGeom>
              <a:noFill/>
              <a:ln w="12700">
                <a:noFill/>
                <a:miter lim="800000"/>
                <a:headEnd/>
                <a:tailEnd/>
              </a:ln>
              <a:effectLst>
                <a:outerShdw blurRad="63500" dist="53882" dir="2700000" algn="ctr" rotWithShape="0">
                  <a:schemeClr val="tx1">
                    <a:alpha val="74998"/>
                  </a:schemeClr>
                </a:outerShdw>
              </a:effectLst>
            </p:spPr>
            <p:txBody>
              <a:bodyPr wrap="none" lIns="90487" tIns="44450" rIns="90487" bIns="44450">
                <a:spAutoFit/>
              </a:bodyPr>
              <a:lstStyle/>
              <a:p>
                <a:pPr algn="ctr">
                  <a:lnSpc>
                    <a:spcPct val="80000"/>
                  </a:lnSpc>
                  <a:defRPr/>
                </a:pPr>
                <a:r>
                  <a:rPr lang="en-US" sz="2400" b="1" dirty="0">
                    <a:ln>
                      <a:solidFill>
                        <a:srgbClr val="FFFFFF"/>
                      </a:solidFill>
                    </a:ln>
                    <a:solidFill>
                      <a:schemeClr val="bg1"/>
                    </a:solidFill>
                    <a:latin typeface="Kruti Dev 010" pitchFamily="2" charset="0"/>
                    <a:cs typeface="+mn-cs"/>
                  </a:rPr>
                  <a:t>lkWykseu ds Ckqf} Hkjs</a:t>
                </a:r>
              </a:p>
              <a:p>
                <a:pPr algn="ctr">
                  <a:lnSpc>
                    <a:spcPct val="80000"/>
                  </a:lnSpc>
                  <a:defRPr/>
                </a:pPr>
                <a:r>
                  <a:rPr lang="en-US" sz="2400" b="1" dirty="0">
                    <a:ln>
                      <a:solidFill>
                        <a:srgbClr val="FFFFFF"/>
                      </a:solidFill>
                    </a:ln>
                    <a:solidFill>
                      <a:schemeClr val="bg1"/>
                    </a:solidFill>
                    <a:latin typeface="Kruti Dev 010" pitchFamily="2" charset="0"/>
                    <a:cs typeface="+mn-cs"/>
                  </a:rPr>
                  <a:t> opu</a:t>
                </a:r>
                <a:endParaRPr lang="en-US" sz="2400" b="1" dirty="0">
                  <a:ln>
                    <a:solidFill>
                      <a:srgbClr val="FFFFFF"/>
                    </a:solidFill>
                  </a:ln>
                  <a:solidFill>
                    <a:schemeClr val="bg1"/>
                  </a:solidFill>
                  <a:latin typeface="Kruti Dev 010" pitchFamily="2" charset="0"/>
                  <a:ea typeface="ＭＳ Ｐゴシック" pitchFamily="34" charset="-128"/>
                  <a:cs typeface="+mn-cs"/>
                </a:endParaRPr>
              </a:p>
              <a:p>
                <a:pPr algn="ctr">
                  <a:lnSpc>
                    <a:spcPct val="80000"/>
                  </a:lnSpc>
                  <a:defRPr/>
                </a:pPr>
                <a:endParaRPr lang="en-US" sz="2400" b="1" dirty="0">
                  <a:ln>
                    <a:solidFill>
                      <a:srgbClr val="FFFFFF"/>
                    </a:solidFill>
                  </a:ln>
                  <a:solidFill>
                    <a:schemeClr val="bg1"/>
                  </a:solidFill>
                  <a:latin typeface="Kruti Dev 010" pitchFamily="2" charset="0"/>
                  <a:ea typeface="+mn-ea"/>
                  <a:cs typeface="+mn-cs"/>
                </a:endParaRPr>
              </a:p>
            </p:txBody>
          </p:sp>
          <p:sp>
            <p:nvSpPr>
              <p:cNvPr id="1196052" name="Text Box 20"/>
              <p:cNvSpPr txBox="1">
                <a:spLocks noChangeArrowheads="1"/>
              </p:cNvSpPr>
              <p:nvPr/>
            </p:nvSpPr>
            <p:spPr bwMode="auto">
              <a:xfrm>
                <a:off x="5161446" y="4418776"/>
                <a:ext cx="2011855" cy="1323439"/>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p>
                <a:pPr algn="ctr">
                  <a:spcBef>
                    <a:spcPct val="50000"/>
                  </a:spcBef>
                  <a:defRPr/>
                </a:pPr>
                <a:r>
                  <a:rPr lang="en-US" sz="3200" b="1" dirty="0">
                    <a:ln>
                      <a:solidFill>
                        <a:srgbClr val="FFFFFF"/>
                      </a:solidFill>
                    </a:ln>
                    <a:solidFill>
                      <a:schemeClr val="bg1"/>
                    </a:solidFill>
                    <a:latin typeface="Kruti Dev 010" pitchFamily="2" charset="0"/>
                    <a:cs typeface="+mn-cs"/>
                  </a:rPr>
                  <a:t>uhfropu</a:t>
                </a:r>
                <a:endParaRPr lang="en-US" sz="3200" b="1" dirty="0">
                  <a:ln>
                    <a:solidFill>
                      <a:srgbClr val="FFFFFF"/>
                    </a:solidFill>
                  </a:ln>
                  <a:solidFill>
                    <a:schemeClr val="bg1"/>
                  </a:solidFill>
                  <a:latin typeface="Kruti Dev 010" pitchFamily="2" charset="0"/>
                  <a:ea typeface="ＭＳ Ｐゴシック" pitchFamily="34" charset="-128"/>
                  <a:cs typeface="+mn-cs"/>
                </a:endParaRPr>
              </a:p>
              <a:p>
                <a:pPr algn="ctr">
                  <a:spcBef>
                    <a:spcPct val="50000"/>
                  </a:spcBef>
                  <a:defRPr/>
                </a:pPr>
                <a:endParaRPr lang="en-US" sz="3200" b="1" dirty="0">
                  <a:ln>
                    <a:solidFill>
                      <a:srgbClr val="FFFFFF"/>
                    </a:solidFill>
                  </a:ln>
                  <a:solidFill>
                    <a:schemeClr val="bg1"/>
                  </a:solidFill>
                  <a:latin typeface="Kruti Dev 010" pitchFamily="2" charset="0"/>
                  <a:ea typeface="+mn-ea"/>
                  <a:cs typeface="+mn-cs"/>
                </a:endParaRPr>
              </a:p>
            </p:txBody>
          </p:sp>
          <p:sp>
            <p:nvSpPr>
              <p:cNvPr id="1196053" name="Text Box 21"/>
              <p:cNvSpPr txBox="1">
                <a:spLocks noChangeArrowheads="1"/>
              </p:cNvSpPr>
              <p:nvPr/>
            </p:nvSpPr>
            <p:spPr bwMode="auto">
              <a:xfrm>
                <a:off x="5311557" y="6050276"/>
                <a:ext cx="1601788" cy="1384995"/>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p>
                <a:pPr algn="ctr">
                  <a:spcBef>
                    <a:spcPct val="50000"/>
                  </a:spcBef>
                  <a:defRPr/>
                </a:pPr>
                <a:r>
                  <a:rPr lang="en-US" sz="2800" b="1" dirty="0">
                    <a:ln>
                      <a:solidFill>
                        <a:srgbClr val="FFFFFF"/>
                      </a:solidFill>
                    </a:ln>
                    <a:solidFill>
                      <a:schemeClr val="bg1"/>
                    </a:solidFill>
                    <a:latin typeface="Kruti Dev 010" pitchFamily="2" charset="0"/>
                    <a:cs typeface="+mn-cs"/>
                  </a:rPr>
                  <a:t>lkykseu ds xhr </a:t>
                </a:r>
                <a:r>
                  <a:rPr lang="en-US" sz="2800" b="1" dirty="0">
                    <a:ln>
                      <a:solidFill>
                        <a:srgbClr val="FFFFFF"/>
                      </a:solidFill>
                    </a:ln>
                    <a:solidFill>
                      <a:schemeClr val="bg1"/>
                    </a:solidFill>
                    <a:latin typeface="Kruti Dev 010" pitchFamily="2" charset="0"/>
                    <a:ea typeface="+mn-ea"/>
                    <a:cs typeface="+mn-cs"/>
                  </a:rPr>
                  <a:t>	</a:t>
                </a:r>
              </a:p>
            </p:txBody>
          </p:sp>
          <p:sp>
            <p:nvSpPr>
              <p:cNvPr id="1196054" name="Rectangle 22"/>
              <p:cNvSpPr>
                <a:spLocks noChangeArrowheads="1"/>
              </p:cNvSpPr>
              <p:nvPr/>
            </p:nvSpPr>
            <p:spPr bwMode="auto">
              <a:xfrm>
                <a:off x="7009296" y="5185865"/>
                <a:ext cx="2853344" cy="976165"/>
              </a:xfrm>
              <a:prstGeom prst="rect">
                <a:avLst/>
              </a:prstGeom>
              <a:noFill/>
              <a:ln w="12700">
                <a:noFill/>
                <a:miter lim="800000"/>
                <a:headEnd/>
                <a:tailEnd/>
              </a:ln>
              <a:effectLst>
                <a:outerShdw blurRad="63500" dist="53882" dir="2700000" algn="ctr" rotWithShape="0">
                  <a:schemeClr val="tx1">
                    <a:alpha val="74998"/>
                  </a:schemeClr>
                </a:outerShdw>
              </a:effectLst>
            </p:spPr>
            <p:txBody>
              <a:bodyPr wrap="none" lIns="90487" tIns="44450" rIns="90487" bIns="44450">
                <a:spAutoFit/>
              </a:bodyPr>
              <a:lstStyle/>
              <a:p>
                <a:pPr algn="ctr">
                  <a:lnSpc>
                    <a:spcPct val="80000"/>
                  </a:lnSpc>
                  <a:defRPr/>
                </a:pPr>
                <a:r>
                  <a:rPr lang="en-US" sz="2400" b="1" dirty="0">
                    <a:ln>
                      <a:solidFill>
                        <a:srgbClr val="FFFFFF"/>
                      </a:solidFill>
                    </a:ln>
                    <a:solidFill>
                      <a:schemeClr val="bg1"/>
                    </a:solidFill>
                    <a:latin typeface="Kruti Dev 010" pitchFamily="2" charset="0"/>
                    <a:cs typeface="+mn-cs"/>
                  </a:rPr>
                  <a:t>thou ds mij lkykseu </a:t>
                </a:r>
              </a:p>
              <a:p>
                <a:pPr algn="ctr">
                  <a:lnSpc>
                    <a:spcPct val="80000"/>
                  </a:lnSpc>
                  <a:defRPr/>
                </a:pPr>
                <a:r>
                  <a:rPr lang="en-US" sz="2400" b="1" dirty="0">
                    <a:ln>
                      <a:solidFill>
                        <a:srgbClr val="FFFFFF"/>
                      </a:solidFill>
                    </a:ln>
                    <a:solidFill>
                      <a:schemeClr val="bg1"/>
                    </a:solidFill>
                    <a:latin typeface="Kruti Dev 010" pitchFamily="2" charset="0"/>
                    <a:cs typeface="+mn-cs"/>
                  </a:rPr>
                  <a:t>ds fopkj</a:t>
                </a:r>
                <a:endParaRPr lang="en-US" sz="2400" b="1" dirty="0">
                  <a:ln>
                    <a:solidFill>
                      <a:srgbClr val="FFFFFF"/>
                    </a:solidFill>
                  </a:ln>
                  <a:solidFill>
                    <a:schemeClr val="bg1"/>
                  </a:solidFill>
                  <a:latin typeface="Kruti Dev 010" pitchFamily="2" charset="0"/>
                  <a:ea typeface="ＭＳ Ｐゴシック" pitchFamily="34" charset="-128"/>
                  <a:cs typeface="+mn-cs"/>
                </a:endParaRPr>
              </a:p>
              <a:p>
                <a:pPr algn="ctr">
                  <a:lnSpc>
                    <a:spcPct val="80000"/>
                  </a:lnSpc>
                  <a:defRPr/>
                </a:pPr>
                <a:endParaRPr lang="en-US" sz="2400" b="1" dirty="0">
                  <a:ln>
                    <a:solidFill>
                      <a:srgbClr val="FFFFFF"/>
                    </a:solidFill>
                  </a:ln>
                  <a:solidFill>
                    <a:schemeClr val="bg1"/>
                  </a:solidFill>
                  <a:latin typeface="Kruti Dev 010" pitchFamily="2" charset="0"/>
                  <a:ea typeface="+mn-ea"/>
                  <a:cs typeface="+mn-cs"/>
                </a:endParaRPr>
              </a:p>
            </p:txBody>
          </p:sp>
          <p:sp>
            <p:nvSpPr>
              <p:cNvPr id="1196055" name="Text Box 23"/>
              <p:cNvSpPr txBox="1">
                <a:spLocks noChangeArrowheads="1"/>
              </p:cNvSpPr>
              <p:nvPr/>
            </p:nvSpPr>
            <p:spPr bwMode="auto">
              <a:xfrm>
                <a:off x="5176994" y="5444192"/>
                <a:ext cx="1949012" cy="1169551"/>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p>
                <a:pPr algn="ctr">
                  <a:spcBef>
                    <a:spcPct val="50000"/>
                  </a:spcBef>
                  <a:defRPr/>
                </a:pPr>
                <a:r>
                  <a:rPr lang="en-US" sz="2800" b="1" dirty="0">
                    <a:ln>
                      <a:solidFill>
                        <a:srgbClr val="FFFFFF"/>
                      </a:solidFill>
                    </a:ln>
                    <a:solidFill>
                      <a:schemeClr val="bg1"/>
                    </a:solidFill>
                    <a:latin typeface="Kruti Dev 010" pitchFamily="2" charset="0"/>
                    <a:cs typeface="+mn-cs"/>
                  </a:rPr>
                  <a:t>lHkksins’kd</a:t>
                </a:r>
                <a:endParaRPr lang="en-US" sz="2800" b="1" dirty="0">
                  <a:ln>
                    <a:solidFill>
                      <a:srgbClr val="FFFFFF"/>
                    </a:solidFill>
                  </a:ln>
                  <a:solidFill>
                    <a:schemeClr val="bg1"/>
                  </a:solidFill>
                  <a:latin typeface="Kruti Dev 010" pitchFamily="2" charset="0"/>
                  <a:ea typeface="ＭＳ Ｐゴシック" pitchFamily="34" charset="-128"/>
                  <a:cs typeface="+mn-cs"/>
                </a:endParaRPr>
              </a:p>
              <a:p>
                <a:pPr algn="ctr">
                  <a:spcBef>
                    <a:spcPct val="50000"/>
                  </a:spcBef>
                  <a:defRPr/>
                </a:pPr>
                <a:r>
                  <a:rPr lang="en-US" sz="2800" b="1" dirty="0">
                    <a:ln>
                      <a:solidFill>
                        <a:srgbClr val="FFFFFF"/>
                      </a:solidFill>
                    </a:ln>
                    <a:solidFill>
                      <a:schemeClr val="bg1"/>
                    </a:solidFill>
                    <a:latin typeface="Kruti Dev 010" pitchFamily="2" charset="0"/>
                    <a:ea typeface="+mn-ea"/>
                    <a:cs typeface="+mn-cs"/>
                  </a:rPr>
                  <a:t>	</a:t>
                </a:r>
              </a:p>
            </p:txBody>
          </p:sp>
          <p:sp>
            <p:nvSpPr>
              <p:cNvPr id="1196058" name="Rectangle 26"/>
              <p:cNvSpPr>
                <a:spLocks noChangeArrowheads="1"/>
              </p:cNvSpPr>
              <p:nvPr/>
            </p:nvSpPr>
            <p:spPr bwMode="auto">
              <a:xfrm>
                <a:off x="6967974" y="6305877"/>
                <a:ext cx="2861360" cy="976165"/>
              </a:xfrm>
              <a:prstGeom prst="rect">
                <a:avLst/>
              </a:prstGeom>
              <a:noFill/>
              <a:ln w="12700">
                <a:noFill/>
                <a:miter lim="800000"/>
                <a:headEnd/>
                <a:tailEnd/>
              </a:ln>
              <a:effectLst>
                <a:outerShdw blurRad="63500" dist="53882" dir="2700000" algn="ctr" rotWithShape="0">
                  <a:schemeClr val="tx1">
                    <a:alpha val="74998"/>
                  </a:schemeClr>
                </a:outerShdw>
              </a:effectLst>
            </p:spPr>
            <p:txBody>
              <a:bodyPr wrap="none" lIns="90487" tIns="44450" rIns="90487" bIns="44450">
                <a:spAutoFit/>
              </a:bodyPr>
              <a:lstStyle/>
              <a:p>
                <a:pPr algn="ctr">
                  <a:lnSpc>
                    <a:spcPct val="80000"/>
                  </a:lnSpc>
                  <a:defRPr/>
                </a:pPr>
                <a:r>
                  <a:rPr lang="en-US" sz="2400" b="1" dirty="0">
                    <a:ln>
                      <a:solidFill>
                        <a:srgbClr val="FFFFFF"/>
                      </a:solidFill>
                    </a:ln>
                    <a:solidFill>
                      <a:schemeClr val="bg1"/>
                    </a:solidFill>
                    <a:latin typeface="Kruti Dev 010" pitchFamily="2" charset="0"/>
                    <a:cs typeface="+mn-cs"/>
                  </a:rPr>
                  <a:t>fookg ds mij lkykseu </a:t>
                </a:r>
              </a:p>
              <a:p>
                <a:pPr algn="ctr">
                  <a:lnSpc>
                    <a:spcPct val="80000"/>
                  </a:lnSpc>
                  <a:defRPr/>
                </a:pPr>
                <a:r>
                  <a:rPr lang="en-US" sz="2400" b="1" dirty="0">
                    <a:ln>
                      <a:solidFill>
                        <a:srgbClr val="FFFFFF"/>
                      </a:solidFill>
                    </a:ln>
                    <a:solidFill>
                      <a:schemeClr val="bg1"/>
                    </a:solidFill>
                    <a:latin typeface="Kruti Dev 010" pitchFamily="2" charset="0"/>
                    <a:cs typeface="+mn-cs"/>
                  </a:rPr>
                  <a:t>ds fopkj</a:t>
                </a:r>
                <a:endParaRPr lang="en-US" sz="2400" b="1" dirty="0">
                  <a:ln>
                    <a:solidFill>
                      <a:srgbClr val="FFFFFF"/>
                    </a:solidFill>
                  </a:ln>
                  <a:solidFill>
                    <a:schemeClr val="bg1"/>
                  </a:solidFill>
                  <a:latin typeface="Kruti Dev 010" pitchFamily="2" charset="0"/>
                  <a:ea typeface="ＭＳ Ｐゴシック" pitchFamily="34" charset="-128"/>
                  <a:cs typeface="+mn-cs"/>
                </a:endParaRPr>
              </a:p>
              <a:p>
                <a:pPr algn="ctr">
                  <a:lnSpc>
                    <a:spcPct val="80000"/>
                  </a:lnSpc>
                  <a:defRPr/>
                </a:pPr>
                <a:endParaRPr lang="en-US" sz="2400" b="1" dirty="0">
                  <a:ln>
                    <a:solidFill>
                      <a:srgbClr val="FFFFFF"/>
                    </a:solidFill>
                  </a:ln>
                  <a:solidFill>
                    <a:schemeClr val="bg1"/>
                  </a:solidFill>
                  <a:latin typeface="Kruti Dev 010" pitchFamily="2" charset="0"/>
                  <a:ea typeface="+mn-ea"/>
                  <a:cs typeface="+mn-cs"/>
                </a:endParaRPr>
              </a:p>
            </p:txBody>
          </p:sp>
          <p:sp>
            <p:nvSpPr>
              <p:cNvPr id="1196060" name="Rectangle 28"/>
              <p:cNvSpPr>
                <a:spLocks noChangeArrowheads="1"/>
              </p:cNvSpPr>
              <p:nvPr/>
            </p:nvSpPr>
            <p:spPr bwMode="auto">
              <a:xfrm>
                <a:off x="6727825" y="641318"/>
                <a:ext cx="2706688" cy="565108"/>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2800" b="1" i="1" dirty="0">
                    <a:solidFill>
                      <a:srgbClr val="66FFFF"/>
                    </a:solidFill>
                    <a:latin typeface="Kruti Dev 010" pitchFamily="2" charset="0"/>
                  </a:rPr>
                  <a:t> </a:t>
                </a:r>
                <a:endParaRPr lang="en-US" b="1" u="sng" dirty="0">
                  <a:solidFill>
                    <a:srgbClr val="66FFFF"/>
                  </a:solidFill>
                  <a:latin typeface="Kruti Dev 010" pitchFamily="2" charset="0"/>
                </a:endParaRPr>
              </a:p>
            </p:txBody>
          </p:sp>
          <p:sp>
            <p:nvSpPr>
              <p:cNvPr id="1196061" name="Text Box 29"/>
              <p:cNvSpPr txBox="1">
                <a:spLocks noChangeArrowheads="1"/>
              </p:cNvSpPr>
              <p:nvPr/>
            </p:nvSpPr>
            <p:spPr bwMode="auto">
              <a:xfrm>
                <a:off x="5946775" y="1614651"/>
                <a:ext cx="4111625" cy="1631216"/>
              </a:xfrm>
              <a:prstGeom prst="rect">
                <a:avLst/>
              </a:prstGeom>
              <a:noFill/>
              <a:ln w="12700">
                <a:noFill/>
                <a:miter lim="800000"/>
                <a:headEnd/>
                <a:tailEnd/>
              </a:ln>
              <a:effectLst>
                <a:outerShdw blurRad="63500" dist="46662" dir="3284183" algn="ctr" rotWithShape="0">
                  <a:schemeClr val="tx1">
                    <a:alpha val="74998"/>
                  </a:schemeClr>
                </a:outerShdw>
              </a:effectLst>
            </p:spPr>
            <p:txBody>
              <a:bodyPr>
                <a:spAutoFit/>
              </a:bodyPr>
              <a:lstStyle/>
              <a:p>
                <a:pPr algn="ctr">
                  <a:spcBef>
                    <a:spcPct val="50000"/>
                  </a:spcBef>
                  <a:defRPr/>
                </a:pPr>
                <a:r>
                  <a:rPr lang="en-US" altLang="ja-JP" sz="4000" b="1" i="1" dirty="0">
                    <a:ln>
                      <a:solidFill>
                        <a:srgbClr val="FFFF00"/>
                      </a:solidFill>
                    </a:ln>
                    <a:solidFill>
                      <a:srgbClr val="FFFF00"/>
                    </a:solidFill>
                    <a:latin typeface="Kruti Dev 010" pitchFamily="2" charset="0"/>
                    <a:cs typeface="+mn-cs"/>
                  </a:rPr>
                  <a:t>**dkO;**</a:t>
                </a:r>
                <a:endParaRPr lang="en-US" sz="4000" b="1" i="1" dirty="0">
                  <a:ln>
                    <a:solidFill>
                      <a:srgbClr val="FFFF00"/>
                    </a:solidFill>
                  </a:ln>
                  <a:solidFill>
                    <a:srgbClr val="FFFF00"/>
                  </a:solidFill>
                  <a:latin typeface="Kruti Dev 010" pitchFamily="2" charset="0"/>
                  <a:ea typeface="ＭＳ Ｐゴシック" pitchFamily="-84" charset="-128"/>
                  <a:cs typeface="+mn-cs"/>
                </a:endParaRPr>
              </a:p>
              <a:p>
                <a:pPr algn="ctr">
                  <a:spcBef>
                    <a:spcPct val="50000"/>
                  </a:spcBef>
                  <a:defRPr/>
                </a:pPr>
                <a:endParaRPr lang="en-US" sz="4000" b="1" i="1" dirty="0">
                  <a:ln>
                    <a:solidFill>
                      <a:srgbClr val="FFFF00"/>
                    </a:solidFill>
                  </a:ln>
                  <a:solidFill>
                    <a:srgbClr val="FFF819"/>
                  </a:solidFill>
                  <a:latin typeface="Kruti Dev 010" pitchFamily="2" charset="0"/>
                  <a:ea typeface="ＭＳ Ｐゴシック" pitchFamily="-84" charset="-128"/>
                  <a:cs typeface="+mn-cs"/>
                </a:endParaRPr>
              </a:p>
            </p:txBody>
          </p:sp>
          <p:sp>
            <p:nvSpPr>
              <p:cNvPr id="1196062" name="Rectangle 30"/>
              <p:cNvSpPr>
                <a:spLocks noChangeArrowheads="1"/>
              </p:cNvSpPr>
              <p:nvPr/>
            </p:nvSpPr>
            <p:spPr bwMode="auto">
              <a:xfrm>
                <a:off x="6991350" y="2503597"/>
                <a:ext cx="2243138" cy="434478"/>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80000"/>
                  </a:lnSpc>
                  <a:defRPr/>
                </a:pPr>
                <a:r>
                  <a:rPr lang="en-US" sz="2800" b="1" dirty="0">
                    <a:ln>
                      <a:solidFill>
                        <a:srgbClr val="FFFFFF"/>
                      </a:solidFill>
                    </a:ln>
                    <a:solidFill>
                      <a:schemeClr val="bg1"/>
                    </a:solidFill>
                    <a:latin typeface="Kruti Dev 010" pitchFamily="2" charset="0"/>
                    <a:cs typeface="+mn-cs"/>
                  </a:rPr>
                  <a:t>vczkge</a:t>
                </a:r>
                <a:endParaRPr lang="en-US" sz="2800" b="1" dirty="0">
                  <a:ln>
                    <a:solidFill>
                      <a:srgbClr val="FFFFFF"/>
                    </a:solidFill>
                  </a:ln>
                  <a:solidFill>
                    <a:schemeClr val="bg1"/>
                  </a:solidFill>
                  <a:latin typeface="Kruti Dev 010" pitchFamily="2" charset="0"/>
                  <a:ea typeface="ＭＳ Ｐゴシック" pitchFamily="34" charset="-128"/>
                  <a:cs typeface="+mn-cs"/>
                </a:endParaRPr>
              </a:p>
            </p:txBody>
          </p:sp>
          <p:sp>
            <p:nvSpPr>
              <p:cNvPr id="110623" name="Text Box 31"/>
              <p:cNvSpPr txBox="1">
                <a:spLocks noChangeArrowheads="1"/>
              </p:cNvSpPr>
              <p:nvPr/>
            </p:nvSpPr>
            <p:spPr bwMode="auto">
              <a:xfrm>
                <a:off x="9015413" y="7348538"/>
                <a:ext cx="28405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900" b="1">
                    <a:latin typeface="Kruti Dev 010" charset="0"/>
                  </a:rPr>
                  <a:t>50</a:t>
                </a:r>
              </a:p>
            </p:txBody>
          </p:sp>
          <p:sp>
            <p:nvSpPr>
              <p:cNvPr id="1196064" name="Rectangle 32"/>
              <p:cNvSpPr>
                <a:spLocks noChangeArrowheads="1"/>
              </p:cNvSpPr>
              <p:nvPr/>
            </p:nvSpPr>
            <p:spPr bwMode="auto">
              <a:xfrm>
                <a:off x="6472238" y="555599"/>
                <a:ext cx="3101975" cy="496851"/>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2400" b="1" i="1" dirty="0">
                    <a:solidFill>
                      <a:schemeClr val="bg1"/>
                    </a:solidFill>
                    <a:latin typeface="Kruti Dev 010" pitchFamily="2" charset="0"/>
                  </a:rPr>
                  <a:t> </a:t>
                </a:r>
                <a:endParaRPr lang="en-US" sz="1100" b="1" u="sng" dirty="0">
                  <a:solidFill>
                    <a:schemeClr val="bg1"/>
                  </a:solidFill>
                  <a:latin typeface="Kruti Dev 010" pitchFamily="2" charset="0"/>
                </a:endParaRPr>
              </a:p>
            </p:txBody>
          </p:sp>
          <p:sp>
            <p:nvSpPr>
              <p:cNvPr id="110625" name="Arc 35" descr="75%"/>
              <p:cNvSpPr>
                <a:spLocks/>
              </p:cNvSpPr>
              <p:nvPr/>
            </p:nvSpPr>
            <p:spPr bwMode="auto">
              <a:xfrm rot="-5466694">
                <a:off x="1031875" y="1385888"/>
                <a:ext cx="557213" cy="585787"/>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pattFill prst="pct75">
                <a:fgClr>
                  <a:schemeClr val="tx1"/>
                </a:fgClr>
                <a:bgClr>
                  <a:srgbClr val="FFFFFF"/>
                </a:bgClr>
              </a:pattFill>
              <a:ln>
                <a:noFill/>
              </a:ln>
              <a:extLst>
                <a:ext uri="{91240B29-F687-4f45-9708-019B960494DF}">
                  <a14:hiddenLine xmlns:a14="http://schemas.microsoft.com/office/drawing/2010/main" w="57150">
                    <a:solidFill>
                      <a:srgbClr val="000000"/>
                    </a:solidFill>
                    <a:round/>
                    <a:headEnd/>
                    <a:tailEnd/>
                  </a14:hiddenLine>
                </a:ext>
              </a:extLst>
            </p:spPr>
            <p:txBody>
              <a:bodyPr vert="eaVert" wrap="none" anchor="ctr"/>
              <a:lstStyle/>
              <a:p>
                <a:endParaRPr lang="en-US"/>
              </a:p>
            </p:txBody>
          </p:sp>
          <p:sp>
            <p:nvSpPr>
              <p:cNvPr id="110626" name="Rectangle 36" descr="75%"/>
              <p:cNvSpPr>
                <a:spLocks noChangeArrowheads="1"/>
              </p:cNvSpPr>
              <p:nvPr/>
            </p:nvSpPr>
            <p:spPr bwMode="auto">
              <a:xfrm>
                <a:off x="1011238" y="1862138"/>
                <a:ext cx="542925" cy="4049712"/>
              </a:xfrm>
              <a:prstGeom prst="rect">
                <a:avLst/>
              </a:prstGeom>
              <a:pattFill prst="pct75">
                <a:fgClr>
                  <a:schemeClr val="tx1"/>
                </a:fgClr>
                <a:bgClr>
                  <a:schemeClr val="bg1"/>
                </a:bgClr>
              </a:patt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sz="1100">
                  <a:latin typeface="Kruti Dev 010" charset="0"/>
                </a:endParaRPr>
              </a:p>
            </p:txBody>
          </p:sp>
          <p:sp>
            <p:nvSpPr>
              <p:cNvPr id="110627" name="Rectangle 37" descr="75%"/>
              <p:cNvSpPr>
                <a:spLocks noChangeArrowheads="1"/>
              </p:cNvSpPr>
              <p:nvPr/>
            </p:nvSpPr>
            <p:spPr bwMode="auto">
              <a:xfrm>
                <a:off x="1008063" y="5811838"/>
                <a:ext cx="366712" cy="992187"/>
              </a:xfrm>
              <a:prstGeom prst="rect">
                <a:avLst/>
              </a:prstGeom>
              <a:pattFill prst="pct75">
                <a:fgClr>
                  <a:schemeClr val="tx1"/>
                </a:fgClr>
                <a:bgClr>
                  <a:schemeClr val="bg1"/>
                </a:bgClr>
              </a:patt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sz="1100">
                  <a:latin typeface="Kruti Dev 010" charset="0"/>
                </a:endParaRPr>
              </a:p>
            </p:txBody>
          </p:sp>
          <p:sp>
            <p:nvSpPr>
              <p:cNvPr id="110628" name="Line 38"/>
              <p:cNvSpPr>
                <a:spLocks noChangeShapeType="1"/>
              </p:cNvSpPr>
              <p:nvPr/>
            </p:nvSpPr>
            <p:spPr bwMode="auto">
              <a:xfrm flipH="1" flipV="1">
                <a:off x="3578225" y="1087438"/>
                <a:ext cx="0" cy="5340350"/>
              </a:xfrm>
              <a:prstGeom prst="line">
                <a:avLst/>
              </a:prstGeom>
              <a:noFill/>
              <a:ln w="762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0629" name="Rectangle 39"/>
              <p:cNvSpPr>
                <a:spLocks noChangeArrowheads="1"/>
              </p:cNvSpPr>
              <p:nvPr/>
            </p:nvSpPr>
            <p:spPr bwMode="auto">
              <a:xfrm>
                <a:off x="1985963" y="1995488"/>
                <a:ext cx="182806" cy="335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algn="l"/>
                <a:endParaRPr lang="en-US" sz="1600" b="1">
                  <a:latin typeface="Kruti Dev 010" charset="0"/>
                </a:endParaRPr>
              </a:p>
            </p:txBody>
          </p:sp>
          <p:sp>
            <p:nvSpPr>
              <p:cNvPr id="110630" name="Line 43"/>
              <p:cNvSpPr>
                <a:spLocks noChangeShapeType="1"/>
              </p:cNvSpPr>
              <p:nvPr/>
            </p:nvSpPr>
            <p:spPr bwMode="auto">
              <a:xfrm>
                <a:off x="1746250" y="1916113"/>
                <a:ext cx="750888"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0631" name="Line 44"/>
              <p:cNvSpPr>
                <a:spLocks noChangeShapeType="1"/>
              </p:cNvSpPr>
              <p:nvPr/>
            </p:nvSpPr>
            <p:spPr bwMode="auto">
              <a:xfrm>
                <a:off x="2740025" y="1916113"/>
                <a:ext cx="750888"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0632" name="Line 46"/>
              <p:cNvSpPr>
                <a:spLocks noChangeShapeType="1"/>
              </p:cNvSpPr>
              <p:nvPr/>
            </p:nvSpPr>
            <p:spPr bwMode="auto">
              <a:xfrm>
                <a:off x="1720850" y="6097588"/>
                <a:ext cx="776288"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0633" name="Line 47"/>
              <p:cNvSpPr>
                <a:spLocks noChangeShapeType="1"/>
              </p:cNvSpPr>
              <p:nvPr/>
            </p:nvSpPr>
            <p:spPr bwMode="auto">
              <a:xfrm>
                <a:off x="2740025" y="6097588"/>
                <a:ext cx="750888"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0634" name="Line 48"/>
              <p:cNvSpPr>
                <a:spLocks noChangeShapeType="1"/>
              </p:cNvSpPr>
              <p:nvPr/>
            </p:nvSpPr>
            <p:spPr bwMode="auto">
              <a:xfrm>
                <a:off x="2714625" y="4235450"/>
                <a:ext cx="776288"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0635" name="Line 49"/>
              <p:cNvSpPr>
                <a:spLocks noChangeShapeType="1"/>
              </p:cNvSpPr>
              <p:nvPr/>
            </p:nvSpPr>
            <p:spPr bwMode="auto">
              <a:xfrm>
                <a:off x="1746250" y="4235450"/>
                <a:ext cx="776288"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0636" name="Rectangle 50"/>
              <p:cNvSpPr>
                <a:spLocks noChangeArrowheads="1"/>
              </p:cNvSpPr>
              <p:nvPr/>
            </p:nvSpPr>
            <p:spPr bwMode="auto">
              <a:xfrm>
                <a:off x="1604963" y="1541463"/>
                <a:ext cx="304570" cy="397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algn="l"/>
                <a:r>
                  <a:rPr lang="en-US" sz="2000" b="1">
                    <a:latin typeface="Kruti Dev 010" charset="0"/>
                  </a:rPr>
                  <a:t>„</a:t>
                </a:r>
              </a:p>
            </p:txBody>
          </p:sp>
          <p:sp>
            <p:nvSpPr>
              <p:cNvPr id="110637" name="Line 51"/>
              <p:cNvSpPr>
                <a:spLocks noChangeShapeType="1"/>
              </p:cNvSpPr>
              <p:nvPr/>
            </p:nvSpPr>
            <p:spPr bwMode="auto">
              <a:xfrm>
                <a:off x="2714625" y="3397250"/>
                <a:ext cx="776288"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0638" name="Line 52"/>
              <p:cNvSpPr>
                <a:spLocks noChangeShapeType="1"/>
              </p:cNvSpPr>
              <p:nvPr/>
            </p:nvSpPr>
            <p:spPr bwMode="auto">
              <a:xfrm>
                <a:off x="2714625" y="4235450"/>
                <a:ext cx="776288"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0639" name="Line 53"/>
              <p:cNvSpPr>
                <a:spLocks noChangeShapeType="1"/>
              </p:cNvSpPr>
              <p:nvPr/>
            </p:nvSpPr>
            <p:spPr bwMode="auto">
              <a:xfrm>
                <a:off x="1758950" y="4235450"/>
                <a:ext cx="776288"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0640" name="Line 54"/>
              <p:cNvSpPr>
                <a:spLocks noChangeShapeType="1"/>
              </p:cNvSpPr>
              <p:nvPr/>
            </p:nvSpPr>
            <p:spPr bwMode="auto">
              <a:xfrm>
                <a:off x="1720850" y="6097588"/>
                <a:ext cx="776288"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0641" name="Line 55"/>
              <p:cNvSpPr>
                <a:spLocks noChangeShapeType="1"/>
              </p:cNvSpPr>
              <p:nvPr/>
            </p:nvSpPr>
            <p:spPr bwMode="auto">
              <a:xfrm>
                <a:off x="2740025" y="6097588"/>
                <a:ext cx="750888"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0642" name="Line 56"/>
              <p:cNvSpPr>
                <a:spLocks noChangeShapeType="1"/>
              </p:cNvSpPr>
              <p:nvPr/>
            </p:nvSpPr>
            <p:spPr bwMode="auto">
              <a:xfrm>
                <a:off x="1758950" y="6097588"/>
                <a:ext cx="776288"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0643" name="Line 57"/>
              <p:cNvSpPr>
                <a:spLocks noChangeShapeType="1"/>
              </p:cNvSpPr>
              <p:nvPr/>
            </p:nvSpPr>
            <p:spPr bwMode="auto">
              <a:xfrm>
                <a:off x="2740025" y="6097588"/>
                <a:ext cx="750888"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0644" name="Line 58"/>
              <p:cNvSpPr>
                <a:spLocks noChangeShapeType="1"/>
              </p:cNvSpPr>
              <p:nvPr/>
            </p:nvSpPr>
            <p:spPr bwMode="auto">
              <a:xfrm>
                <a:off x="1755775" y="5126038"/>
                <a:ext cx="776288"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0645" name="Line 59"/>
              <p:cNvSpPr>
                <a:spLocks noChangeShapeType="1"/>
              </p:cNvSpPr>
              <p:nvPr/>
            </p:nvSpPr>
            <p:spPr bwMode="auto">
              <a:xfrm>
                <a:off x="2736850" y="5126038"/>
                <a:ext cx="750888"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0646" name="Line 66"/>
              <p:cNvSpPr>
                <a:spLocks noChangeShapeType="1"/>
              </p:cNvSpPr>
              <p:nvPr/>
            </p:nvSpPr>
            <p:spPr bwMode="auto">
              <a:xfrm>
                <a:off x="1758950" y="3397250"/>
                <a:ext cx="776288"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0647" name="Rectangle 68"/>
              <p:cNvSpPr>
                <a:spLocks noChangeArrowheads="1"/>
              </p:cNvSpPr>
              <p:nvPr/>
            </p:nvSpPr>
            <p:spPr bwMode="auto">
              <a:xfrm>
                <a:off x="1912938" y="1544638"/>
                <a:ext cx="756616" cy="397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algn="l"/>
                <a:r>
                  <a:rPr lang="en-US" sz="2000" b="1">
                    <a:latin typeface="Kruti Dev 010" charset="0"/>
                  </a:rPr>
                  <a:t>v;;wc</a:t>
                </a:r>
              </a:p>
            </p:txBody>
          </p:sp>
          <p:sp>
            <p:nvSpPr>
              <p:cNvPr id="110648" name="Rectangle 69"/>
              <p:cNvSpPr>
                <a:spLocks noChangeArrowheads="1"/>
              </p:cNvSpPr>
              <p:nvPr/>
            </p:nvSpPr>
            <p:spPr bwMode="auto">
              <a:xfrm>
                <a:off x="1782872" y="5265833"/>
                <a:ext cx="1317667" cy="705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algn="l"/>
                <a:r>
                  <a:rPr lang="en-US" sz="2000" b="1">
                    <a:latin typeface="Kruti Dev 010" charset="0"/>
                  </a:rPr>
                  <a:t>lkykseu ds </a:t>
                </a:r>
              </a:p>
              <a:p>
                <a:pPr algn="l"/>
                <a:r>
                  <a:rPr lang="en-US" sz="2000" b="1">
                    <a:latin typeface="Kruti Dev 010" charset="0"/>
                  </a:rPr>
                  <a:t>xhr</a:t>
                </a:r>
              </a:p>
            </p:txBody>
          </p:sp>
          <p:sp>
            <p:nvSpPr>
              <p:cNvPr id="110649" name="Rectangle 70"/>
              <p:cNvSpPr>
                <a:spLocks noChangeArrowheads="1"/>
              </p:cNvSpPr>
              <p:nvPr/>
            </p:nvSpPr>
            <p:spPr bwMode="auto">
              <a:xfrm>
                <a:off x="1789113" y="4768850"/>
                <a:ext cx="618758" cy="705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algn="l"/>
                <a:r>
                  <a:rPr lang="en-US" sz="2000" b="1">
                    <a:latin typeface="Kruti Dev 010" charset="0"/>
                  </a:rPr>
                  <a:t>lHkks-</a:t>
                </a:r>
                <a:endParaRPr lang="en-US" sz="2000" b="1">
                  <a:solidFill>
                    <a:schemeClr val="bg1"/>
                  </a:solidFill>
                  <a:latin typeface="Kruti Dev 010" charset="0"/>
                </a:endParaRPr>
              </a:p>
              <a:p>
                <a:pPr algn="l"/>
                <a:endParaRPr lang="en-US" sz="2000" b="1">
                  <a:latin typeface="Kruti Dev 010" charset="0"/>
                </a:endParaRPr>
              </a:p>
            </p:txBody>
          </p:sp>
          <p:grpSp>
            <p:nvGrpSpPr>
              <p:cNvPr id="110650" name="Group 72"/>
              <p:cNvGrpSpPr>
                <a:grpSpLocks/>
              </p:cNvGrpSpPr>
              <p:nvPr/>
            </p:nvGrpSpPr>
            <p:grpSpPr bwMode="auto">
              <a:xfrm>
                <a:off x="2624138" y="2978148"/>
                <a:ext cx="614362" cy="638175"/>
                <a:chOff x="1836" y="1501"/>
                <a:chExt cx="387" cy="402"/>
              </a:xfrm>
            </p:grpSpPr>
            <p:sp>
              <p:nvSpPr>
                <p:cNvPr id="110684" name="Rectangle 73"/>
                <p:cNvSpPr>
                  <a:spLocks noChangeArrowheads="1"/>
                </p:cNvSpPr>
                <p:nvPr/>
              </p:nvSpPr>
              <p:spPr bwMode="auto">
                <a:xfrm>
                  <a:off x="1904" y="1614"/>
                  <a:ext cx="319"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algn="l"/>
                  <a:r>
                    <a:rPr lang="en-US" b="1">
                      <a:latin typeface="Kruti Dev 010" charset="0"/>
                    </a:rPr>
                    <a:t>iz</a:t>
                  </a:r>
                  <a:r>
                    <a:rPr lang="ja-JP" altLang="en-US" b="1">
                      <a:latin typeface="Kruti Dev 010" charset="0"/>
                    </a:rPr>
                    <a:t>’</a:t>
                  </a:r>
                  <a:r>
                    <a:rPr lang="en-US" altLang="ja-JP" b="1">
                      <a:latin typeface="Kruti Dev 010" charset="0"/>
                    </a:rPr>
                    <a:t>kalk</a:t>
                  </a:r>
                </a:p>
                <a:p>
                  <a:pPr algn="l"/>
                  <a:endParaRPr lang="en-US" b="1">
                    <a:latin typeface="Kruti Dev 010" charset="0"/>
                  </a:endParaRPr>
                </a:p>
              </p:txBody>
            </p:sp>
            <p:sp>
              <p:nvSpPr>
                <p:cNvPr id="110685" name="Rectangle 74"/>
                <p:cNvSpPr>
                  <a:spLocks noChangeArrowheads="1"/>
                </p:cNvSpPr>
                <p:nvPr/>
              </p:nvSpPr>
              <p:spPr bwMode="auto">
                <a:xfrm>
                  <a:off x="1836" y="1501"/>
                  <a:ext cx="11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algn="l"/>
                  <a:endParaRPr lang="en-US" b="1">
                    <a:latin typeface="Kruti Dev 010" charset="0"/>
                  </a:endParaRPr>
                </a:p>
              </p:txBody>
            </p:sp>
          </p:grpSp>
          <p:grpSp>
            <p:nvGrpSpPr>
              <p:cNvPr id="110651" name="Group 75"/>
              <p:cNvGrpSpPr>
                <a:grpSpLocks/>
              </p:cNvGrpSpPr>
              <p:nvPr/>
            </p:nvGrpSpPr>
            <p:grpSpPr bwMode="auto">
              <a:xfrm>
                <a:off x="2652714" y="3605212"/>
                <a:ext cx="847725" cy="636588"/>
                <a:chOff x="1844" y="1906"/>
                <a:chExt cx="534" cy="401"/>
              </a:xfrm>
            </p:grpSpPr>
            <p:sp>
              <p:nvSpPr>
                <p:cNvPr id="110682" name="Rectangle 76"/>
                <p:cNvSpPr>
                  <a:spLocks noChangeArrowheads="1"/>
                </p:cNvSpPr>
                <p:nvPr/>
              </p:nvSpPr>
              <p:spPr bwMode="auto">
                <a:xfrm>
                  <a:off x="1844" y="2134"/>
                  <a:ext cx="11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algn="l"/>
                  <a:endParaRPr lang="en-US" b="1">
                    <a:latin typeface="Kruti Dev 010" charset="0"/>
                  </a:endParaRPr>
                </a:p>
              </p:txBody>
            </p:sp>
            <p:sp>
              <p:nvSpPr>
                <p:cNvPr id="110683" name="Rectangle 77"/>
                <p:cNvSpPr>
                  <a:spLocks noChangeArrowheads="1"/>
                </p:cNvSpPr>
                <p:nvPr/>
              </p:nvSpPr>
              <p:spPr bwMode="auto">
                <a:xfrm>
                  <a:off x="1866" y="1906"/>
                  <a:ext cx="512"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ctr">
                    <a:lnSpc>
                      <a:spcPct val="80000"/>
                    </a:lnSpc>
                  </a:pPr>
                  <a:r>
                    <a:rPr lang="en-US" b="1">
                      <a:latin typeface="Kruti Dev 010" charset="0"/>
                    </a:rPr>
                    <a:t>lkWykseu ds Ckqf}</a:t>
                  </a:r>
                </a:p>
                <a:p>
                  <a:pPr algn="ctr">
                    <a:lnSpc>
                      <a:spcPct val="80000"/>
                    </a:lnSpc>
                  </a:pPr>
                  <a:r>
                    <a:rPr lang="en-US" b="1">
                      <a:latin typeface="Kruti Dev 010" charset="0"/>
                    </a:rPr>
                    <a:t> Hkjs opu</a:t>
                  </a:r>
                </a:p>
              </p:txBody>
            </p:sp>
          </p:grpSp>
          <p:sp>
            <p:nvSpPr>
              <p:cNvPr id="110652" name="Rectangle 78"/>
              <p:cNvSpPr>
                <a:spLocks noChangeArrowheads="1"/>
              </p:cNvSpPr>
              <p:nvPr/>
            </p:nvSpPr>
            <p:spPr bwMode="auto">
              <a:xfrm>
                <a:off x="1797050" y="3886200"/>
                <a:ext cx="997067" cy="705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algn="l"/>
                <a:r>
                  <a:rPr lang="en-US" sz="2000" b="1">
                    <a:latin typeface="Kruti Dev 010" charset="0"/>
                  </a:rPr>
                  <a:t>uhfropu</a:t>
                </a:r>
              </a:p>
              <a:p>
                <a:pPr algn="l"/>
                <a:endParaRPr lang="en-US" sz="2000" b="1">
                  <a:latin typeface="Kruti Dev 010" charset="0"/>
                </a:endParaRPr>
              </a:p>
            </p:txBody>
          </p:sp>
          <p:grpSp>
            <p:nvGrpSpPr>
              <p:cNvPr id="110653" name="Group 79"/>
              <p:cNvGrpSpPr>
                <a:grpSpLocks/>
              </p:cNvGrpSpPr>
              <p:nvPr/>
            </p:nvGrpSpPr>
            <p:grpSpPr bwMode="auto">
              <a:xfrm>
                <a:off x="2286001" y="4549775"/>
                <a:ext cx="1608138" cy="717550"/>
                <a:chOff x="1892" y="2591"/>
                <a:chExt cx="1013" cy="452"/>
              </a:xfrm>
            </p:grpSpPr>
            <p:sp>
              <p:nvSpPr>
                <p:cNvPr id="110680" name="Rectangle 80"/>
                <p:cNvSpPr>
                  <a:spLocks noChangeArrowheads="1"/>
                </p:cNvSpPr>
                <p:nvPr/>
              </p:nvSpPr>
              <p:spPr bwMode="auto">
                <a:xfrm>
                  <a:off x="2129" y="2591"/>
                  <a:ext cx="776" cy="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l">
                    <a:lnSpc>
                      <a:spcPct val="80000"/>
                    </a:lnSpc>
                  </a:pPr>
                  <a:r>
                    <a:rPr lang="en-US" b="1">
                      <a:latin typeface="Kruti Dev 010" charset="0"/>
                    </a:rPr>
                    <a:t>thou ds mij lkykseu </a:t>
                  </a:r>
                </a:p>
                <a:p>
                  <a:pPr algn="l">
                    <a:lnSpc>
                      <a:spcPct val="80000"/>
                    </a:lnSpc>
                  </a:pPr>
                  <a:r>
                    <a:rPr lang="en-US" b="1">
                      <a:latin typeface="Kruti Dev 010" charset="0"/>
                    </a:rPr>
                    <a:t>ds opkj</a:t>
                  </a:r>
                </a:p>
                <a:p>
                  <a:pPr algn="l"/>
                  <a:endParaRPr lang="en-US" b="1">
                    <a:latin typeface="Kruti Dev 010" charset="0"/>
                  </a:endParaRPr>
                </a:p>
              </p:txBody>
            </p:sp>
            <p:sp>
              <p:nvSpPr>
                <p:cNvPr id="110681" name="Rectangle 81"/>
                <p:cNvSpPr>
                  <a:spLocks noChangeArrowheads="1"/>
                </p:cNvSpPr>
                <p:nvPr/>
              </p:nvSpPr>
              <p:spPr bwMode="auto">
                <a:xfrm>
                  <a:off x="1892" y="2617"/>
                  <a:ext cx="11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algn="l"/>
                  <a:endParaRPr lang="en-US" b="1">
                    <a:latin typeface="Kruti Dev 010" charset="0"/>
                  </a:endParaRPr>
                </a:p>
              </p:txBody>
            </p:sp>
          </p:grpSp>
          <p:grpSp>
            <p:nvGrpSpPr>
              <p:cNvPr id="110654" name="Group 82"/>
              <p:cNvGrpSpPr>
                <a:grpSpLocks/>
              </p:cNvGrpSpPr>
              <p:nvPr/>
            </p:nvGrpSpPr>
            <p:grpSpPr bwMode="auto">
              <a:xfrm>
                <a:off x="2582862" y="5546723"/>
                <a:ext cx="1216024" cy="717549"/>
                <a:chOff x="1790" y="3147"/>
                <a:chExt cx="766" cy="452"/>
              </a:xfrm>
            </p:grpSpPr>
            <p:sp>
              <p:nvSpPr>
                <p:cNvPr id="110678" name="Rectangle 83"/>
                <p:cNvSpPr>
                  <a:spLocks noChangeArrowheads="1"/>
                </p:cNvSpPr>
                <p:nvPr/>
              </p:nvSpPr>
              <p:spPr bwMode="auto">
                <a:xfrm>
                  <a:off x="1851" y="3147"/>
                  <a:ext cx="705" cy="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l">
                    <a:lnSpc>
                      <a:spcPct val="80000"/>
                    </a:lnSpc>
                  </a:pPr>
                  <a:r>
                    <a:rPr lang="en-US" b="1">
                      <a:latin typeface="Kruti Dev 010" charset="0"/>
                    </a:rPr>
                    <a:t>fookg ds mij lkykseu </a:t>
                  </a:r>
                </a:p>
                <a:p>
                  <a:pPr algn="l">
                    <a:lnSpc>
                      <a:spcPct val="80000"/>
                    </a:lnSpc>
                  </a:pPr>
                  <a:r>
                    <a:rPr lang="en-US" b="1">
                      <a:latin typeface="Kruti Dev 010" charset="0"/>
                    </a:rPr>
                    <a:t>ds fopkj</a:t>
                  </a:r>
                </a:p>
                <a:p>
                  <a:pPr algn="l"/>
                  <a:endParaRPr lang="en-US" b="1">
                    <a:latin typeface="Kruti Dev 010" charset="0"/>
                  </a:endParaRPr>
                </a:p>
              </p:txBody>
            </p:sp>
            <p:sp>
              <p:nvSpPr>
                <p:cNvPr id="110679" name="Rectangle 84"/>
                <p:cNvSpPr>
                  <a:spLocks noChangeArrowheads="1"/>
                </p:cNvSpPr>
                <p:nvPr/>
              </p:nvSpPr>
              <p:spPr bwMode="auto">
                <a:xfrm>
                  <a:off x="1790" y="3322"/>
                  <a:ext cx="11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algn="l"/>
                  <a:endParaRPr lang="en-US" b="1">
                    <a:latin typeface="Kruti Dev 010" charset="0"/>
                  </a:endParaRPr>
                </a:p>
              </p:txBody>
            </p:sp>
          </p:grpSp>
          <p:sp>
            <p:nvSpPr>
              <p:cNvPr id="110655" name="Rectangle 88"/>
              <p:cNvSpPr>
                <a:spLocks noChangeArrowheads="1"/>
              </p:cNvSpPr>
              <p:nvPr/>
            </p:nvSpPr>
            <p:spPr bwMode="auto">
              <a:xfrm>
                <a:off x="1543050" y="3049588"/>
                <a:ext cx="1185863" cy="397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l"/>
                <a:r>
                  <a:rPr lang="en-US" sz="2000" b="1">
                    <a:latin typeface="Kruti Dev 010" charset="0"/>
                  </a:rPr>
                  <a:t>‰ Hktu</a:t>
                </a:r>
              </a:p>
            </p:txBody>
          </p:sp>
          <p:sp>
            <p:nvSpPr>
              <p:cNvPr id="110656" name="Rectangle 89"/>
              <p:cNvSpPr>
                <a:spLocks noChangeArrowheads="1"/>
              </p:cNvSpPr>
              <p:nvPr/>
            </p:nvSpPr>
            <p:spPr bwMode="auto">
              <a:xfrm>
                <a:off x="1538288" y="3873500"/>
                <a:ext cx="421589" cy="397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algn="l"/>
                <a:r>
                  <a:rPr lang="en-US" sz="2000" b="1">
                    <a:latin typeface="Kruti Dev 010" charset="0"/>
                  </a:rPr>
                  <a:t>‰ </a:t>
                </a:r>
              </a:p>
            </p:txBody>
          </p:sp>
          <p:sp>
            <p:nvSpPr>
              <p:cNvPr id="110657" name="Rectangle 90"/>
              <p:cNvSpPr>
                <a:spLocks noChangeArrowheads="1"/>
              </p:cNvSpPr>
              <p:nvPr/>
            </p:nvSpPr>
            <p:spPr bwMode="auto">
              <a:xfrm>
                <a:off x="1541463" y="4752975"/>
                <a:ext cx="314188" cy="705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algn="l"/>
                <a:r>
                  <a:rPr lang="en-US" sz="2000" b="1">
                    <a:latin typeface="Kruti Dev 010" charset="0"/>
                  </a:rPr>
                  <a:t>‰</a:t>
                </a:r>
              </a:p>
              <a:p>
                <a:pPr algn="l"/>
                <a:endParaRPr lang="en-US" sz="2000" b="1">
                  <a:latin typeface="Kruti Dev 010" charset="0"/>
                </a:endParaRPr>
              </a:p>
            </p:txBody>
          </p:sp>
          <p:sp>
            <p:nvSpPr>
              <p:cNvPr id="110658" name="Rectangle 91"/>
              <p:cNvSpPr>
                <a:spLocks noChangeArrowheads="1"/>
              </p:cNvSpPr>
              <p:nvPr/>
            </p:nvSpPr>
            <p:spPr bwMode="auto">
              <a:xfrm>
                <a:off x="1541463" y="5732463"/>
                <a:ext cx="314188" cy="705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algn="l"/>
                <a:r>
                  <a:rPr lang="en-US" sz="2000" b="1">
                    <a:latin typeface="Kruti Dev 010" charset="0"/>
                  </a:rPr>
                  <a:t>‰</a:t>
                </a:r>
              </a:p>
              <a:p>
                <a:pPr algn="l"/>
                <a:endParaRPr lang="en-US" sz="2000" b="1">
                  <a:latin typeface="Kruti Dev 010" charset="0"/>
                </a:endParaRPr>
              </a:p>
            </p:txBody>
          </p:sp>
          <p:sp>
            <p:nvSpPr>
              <p:cNvPr id="110659" name="Rectangle 92"/>
              <p:cNvSpPr>
                <a:spLocks noChangeArrowheads="1"/>
              </p:cNvSpPr>
              <p:nvPr/>
            </p:nvSpPr>
            <p:spPr bwMode="auto">
              <a:xfrm>
                <a:off x="1576388" y="1063625"/>
                <a:ext cx="2551112" cy="5322888"/>
              </a:xfrm>
              <a:prstGeom prst="rect">
                <a:avLst/>
              </a:prstGeom>
              <a:noFill/>
              <a:ln w="762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100">
                  <a:latin typeface="Kruti Dev 010" charset="0"/>
                </a:endParaRPr>
              </a:p>
            </p:txBody>
          </p:sp>
          <p:sp>
            <p:nvSpPr>
              <p:cNvPr id="110660" name="AutoShape 93"/>
              <p:cNvSpPr>
                <a:spLocks noChangeArrowheads="1"/>
              </p:cNvSpPr>
              <p:nvPr/>
            </p:nvSpPr>
            <p:spPr bwMode="auto">
              <a:xfrm rot="-5280000">
                <a:off x="289719" y="1269206"/>
                <a:ext cx="611188" cy="288925"/>
              </a:xfrm>
              <a:prstGeom prst="triangle">
                <a:avLst>
                  <a:gd name="adj" fmla="val 49995"/>
                </a:avLst>
              </a:prstGeom>
              <a:solidFill>
                <a:schemeClr val="tx1"/>
              </a:solidFill>
              <a:ln w="12700">
                <a:solidFill>
                  <a:schemeClr val="tx1"/>
                </a:solidFill>
                <a:miter lim="800000"/>
                <a:headEnd/>
                <a:tailEnd/>
              </a:ln>
            </p:spPr>
            <p:txBody>
              <a:bodyPr wrap="none" anchor="ctr"/>
              <a:lstStyle/>
              <a:p>
                <a:endParaRPr lang="en-US" sz="1100">
                  <a:latin typeface="Kruti Dev 010" charset="0"/>
                </a:endParaRPr>
              </a:p>
            </p:txBody>
          </p:sp>
          <p:sp>
            <p:nvSpPr>
              <p:cNvPr id="110661" name="Rectangle 94" descr="Small grid"/>
              <p:cNvSpPr>
                <a:spLocks noChangeArrowheads="1"/>
              </p:cNvSpPr>
              <p:nvPr/>
            </p:nvSpPr>
            <p:spPr bwMode="auto">
              <a:xfrm>
                <a:off x="715963" y="1285875"/>
                <a:ext cx="1077912" cy="261938"/>
              </a:xfrm>
              <a:prstGeom prst="rect">
                <a:avLst/>
              </a:prstGeom>
              <a:pattFill prst="smGrid">
                <a:fgClr>
                  <a:schemeClr val="tx1"/>
                </a:fgClr>
                <a:bgClr>
                  <a:schemeClr val="bg1"/>
                </a:bgClr>
              </a:pattFill>
              <a:ln w="50800">
                <a:solidFill>
                  <a:schemeClr val="tx1"/>
                </a:solidFill>
                <a:miter lim="800000"/>
                <a:headEnd/>
                <a:tailEnd/>
              </a:ln>
            </p:spPr>
            <p:txBody>
              <a:bodyPr wrap="none" anchor="ctr"/>
              <a:lstStyle/>
              <a:p>
                <a:endParaRPr lang="en-US" sz="1100">
                  <a:latin typeface="Kruti Dev 010" charset="0"/>
                </a:endParaRPr>
              </a:p>
            </p:txBody>
          </p:sp>
          <p:sp>
            <p:nvSpPr>
              <p:cNvPr id="110662" name="Text Box 95"/>
              <p:cNvSpPr txBox="1">
                <a:spLocks noChangeArrowheads="1"/>
              </p:cNvSpPr>
              <p:nvPr/>
            </p:nvSpPr>
            <p:spPr bwMode="auto">
              <a:xfrm rot="-5400000">
                <a:off x="1567657" y="3558852"/>
                <a:ext cx="448151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endParaRPr lang="en-US" sz="900">
                  <a:latin typeface="Kruti Dev 010" charset="0"/>
                </a:endParaRPr>
              </a:p>
            </p:txBody>
          </p:sp>
          <p:sp>
            <p:nvSpPr>
              <p:cNvPr id="1196129" name="AutoShape 97"/>
              <p:cNvSpPr>
                <a:spLocks noChangeArrowheads="1"/>
              </p:cNvSpPr>
              <p:nvPr/>
            </p:nvSpPr>
            <p:spPr bwMode="auto">
              <a:xfrm>
                <a:off x="5202238" y="1819156"/>
                <a:ext cx="1816100" cy="5473295"/>
              </a:xfrm>
              <a:prstGeom prst="roundRect">
                <a:avLst>
                  <a:gd name="adj" fmla="val 16667"/>
                </a:avLst>
              </a:prstGeom>
              <a:noFill/>
              <a:ln w="76200">
                <a:solidFill>
                  <a:schemeClr val="hlink"/>
                </a:solidFill>
                <a:round/>
                <a:headEnd/>
                <a:tailEnd/>
              </a:ln>
              <a:effectLst>
                <a:outerShdw blurRad="63500" dist="63500" dir="2212194" algn="ctr" rotWithShape="0">
                  <a:schemeClr val="tx1">
                    <a:alpha val="74998"/>
                  </a:schemeClr>
                </a:outerShdw>
              </a:effectLst>
            </p:spPr>
            <p:txBody>
              <a:bodyPr wrap="none" anchor="ctr"/>
              <a:lstStyle/>
              <a:p>
                <a:pPr>
                  <a:defRPr/>
                </a:pPr>
                <a:endParaRPr lang="en-US" sz="1100" dirty="0">
                  <a:latin typeface="Kruti Dev 010" pitchFamily="2" charset="0"/>
                  <a:ea typeface="+mn-ea"/>
                  <a:cs typeface="+mn-cs"/>
                </a:endParaRPr>
              </a:p>
            </p:txBody>
          </p:sp>
          <p:sp>
            <p:nvSpPr>
              <p:cNvPr id="1196130" name="Rectangle 98"/>
              <p:cNvSpPr>
                <a:spLocks noChangeArrowheads="1"/>
              </p:cNvSpPr>
              <p:nvPr/>
            </p:nvSpPr>
            <p:spPr bwMode="auto">
              <a:xfrm>
                <a:off x="1349375" y="819105"/>
                <a:ext cx="2925763" cy="5670130"/>
              </a:xfrm>
              <a:prstGeom prst="rect">
                <a:avLst/>
              </a:prstGeom>
              <a:noFill/>
              <a:ln w="114300">
                <a:solidFill>
                  <a:schemeClr val="hlink"/>
                </a:solidFill>
                <a:miter lim="800000"/>
                <a:headEnd/>
                <a:tailEnd/>
              </a:ln>
              <a:effectLst>
                <a:outerShdw blurRad="63500" dist="107763" dir="2700000" algn="ctr" rotWithShape="0">
                  <a:schemeClr val="tx1">
                    <a:alpha val="74998"/>
                  </a:schemeClr>
                </a:outerShdw>
              </a:effectLst>
            </p:spPr>
            <p:txBody>
              <a:bodyPr wrap="none" anchor="ctr"/>
              <a:lstStyle/>
              <a:p>
                <a:pPr algn="ctr">
                  <a:defRPr/>
                </a:pPr>
                <a:endParaRPr lang="en-US" sz="1600" b="1" dirty="0">
                  <a:solidFill>
                    <a:schemeClr val="hlink"/>
                  </a:solidFill>
                  <a:latin typeface="Kruti Dev 010" pitchFamily="2" charset="0"/>
                  <a:ea typeface="+mn-ea"/>
                  <a:cs typeface="+mn-cs"/>
                </a:endParaRPr>
              </a:p>
            </p:txBody>
          </p:sp>
          <p:grpSp>
            <p:nvGrpSpPr>
              <p:cNvPr id="110665" name="Group 99"/>
              <p:cNvGrpSpPr>
                <a:grpSpLocks/>
              </p:cNvGrpSpPr>
              <p:nvPr/>
            </p:nvGrpSpPr>
            <p:grpSpPr bwMode="auto">
              <a:xfrm>
                <a:off x="1716088" y="1995488"/>
                <a:ext cx="1727200" cy="1128712"/>
                <a:chOff x="1081" y="1257"/>
                <a:chExt cx="1088" cy="711"/>
              </a:xfrm>
            </p:grpSpPr>
            <p:sp>
              <p:nvSpPr>
                <p:cNvPr id="110671" name="Rectangle 100"/>
                <p:cNvSpPr>
                  <a:spLocks noChangeArrowheads="1"/>
                </p:cNvSpPr>
                <p:nvPr/>
              </p:nvSpPr>
              <p:spPr bwMode="auto">
                <a:xfrm>
                  <a:off x="1251" y="1257"/>
                  <a:ext cx="115"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algn="l"/>
                  <a:endParaRPr lang="en-US" sz="1600" b="1">
                    <a:latin typeface="Kruti Dev 010" charset="0"/>
                  </a:endParaRPr>
                </a:p>
              </p:txBody>
            </p:sp>
            <p:sp>
              <p:nvSpPr>
                <p:cNvPr id="110672" name="Rectangle 101"/>
                <p:cNvSpPr>
                  <a:spLocks noChangeArrowheads="1"/>
                </p:cNvSpPr>
                <p:nvPr/>
              </p:nvSpPr>
              <p:spPr bwMode="auto">
                <a:xfrm>
                  <a:off x="1524" y="1301"/>
                  <a:ext cx="115"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algn="l"/>
                  <a:endParaRPr lang="en-US" sz="1100" b="1">
                    <a:latin typeface="Kruti Dev 010" charset="0"/>
                  </a:endParaRPr>
                </a:p>
              </p:txBody>
            </p:sp>
            <p:sp>
              <p:nvSpPr>
                <p:cNvPr id="110673" name="Rectangle 102"/>
                <p:cNvSpPr>
                  <a:spLocks noChangeArrowheads="1"/>
                </p:cNvSpPr>
                <p:nvPr/>
              </p:nvSpPr>
              <p:spPr bwMode="auto">
                <a:xfrm>
                  <a:off x="1081" y="1446"/>
                  <a:ext cx="1088" cy="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ctr"/>
                  <a:r>
                    <a:rPr lang="en-US" altLang="ja-JP" b="1">
                      <a:latin typeface="Kruti Dev 010" charset="0"/>
                    </a:rPr>
                    <a:t>^^dkO;kRed**</a:t>
                  </a:r>
                </a:p>
                <a:p>
                  <a:pPr algn="ctr"/>
                  <a:r>
                    <a:rPr lang="en-US" b="1">
                      <a:latin typeface="Kruti Dev 010" charset="0"/>
                    </a:rPr>
                    <a:t>jpk x;k jktlh dky ds iwoZ</a:t>
                  </a:r>
                </a:p>
                <a:p>
                  <a:pPr algn="ctr"/>
                  <a:endParaRPr lang="en-US" b="1">
                    <a:latin typeface="Kruti Dev 010" charset="0"/>
                  </a:endParaRPr>
                </a:p>
              </p:txBody>
            </p:sp>
            <p:sp>
              <p:nvSpPr>
                <p:cNvPr id="110674" name="Rectangle 103"/>
                <p:cNvSpPr>
                  <a:spLocks noChangeArrowheads="1"/>
                </p:cNvSpPr>
                <p:nvPr/>
              </p:nvSpPr>
              <p:spPr bwMode="auto">
                <a:xfrm>
                  <a:off x="1214" y="1576"/>
                  <a:ext cx="115"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algn="ctr"/>
                  <a:endParaRPr lang="en-US" sz="1100" b="1">
                    <a:latin typeface="Kruti Dev 010" charset="0"/>
                  </a:endParaRPr>
                </a:p>
              </p:txBody>
            </p:sp>
            <p:sp>
              <p:nvSpPr>
                <p:cNvPr id="110675" name="Rectangle 104"/>
                <p:cNvSpPr>
                  <a:spLocks noChangeArrowheads="1"/>
                </p:cNvSpPr>
                <p:nvPr/>
              </p:nvSpPr>
              <p:spPr bwMode="auto">
                <a:xfrm>
                  <a:off x="1090" y="1707"/>
                  <a:ext cx="115"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algn="ctr"/>
                  <a:endParaRPr lang="en-US" sz="1100" b="1">
                    <a:latin typeface="Kruti Dev 010" charset="0"/>
                  </a:endParaRPr>
                </a:p>
              </p:txBody>
            </p:sp>
            <p:sp>
              <p:nvSpPr>
                <p:cNvPr id="110676" name="Rectangle 105"/>
                <p:cNvSpPr>
                  <a:spLocks noChangeArrowheads="1"/>
                </p:cNvSpPr>
                <p:nvPr/>
              </p:nvSpPr>
              <p:spPr bwMode="auto">
                <a:xfrm>
                  <a:off x="1251" y="1257"/>
                  <a:ext cx="115"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algn="l"/>
                  <a:endParaRPr lang="en-US" sz="1600" b="1">
                    <a:latin typeface="Kruti Dev 010" charset="0"/>
                  </a:endParaRPr>
                </a:p>
              </p:txBody>
            </p:sp>
            <p:sp>
              <p:nvSpPr>
                <p:cNvPr id="110677" name="Rectangle 106"/>
                <p:cNvSpPr>
                  <a:spLocks noChangeArrowheads="1"/>
                </p:cNvSpPr>
                <p:nvPr/>
              </p:nvSpPr>
              <p:spPr bwMode="auto">
                <a:xfrm>
                  <a:off x="1524" y="1301"/>
                  <a:ext cx="115"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algn="l"/>
                  <a:endParaRPr lang="en-US" sz="1100" b="1">
                    <a:latin typeface="Kruti Dev 010" charset="0"/>
                  </a:endParaRPr>
                </a:p>
              </p:txBody>
            </p:sp>
          </p:grpSp>
          <p:grpSp>
            <p:nvGrpSpPr>
              <p:cNvPr id="110666" name="Group 85"/>
              <p:cNvGrpSpPr>
                <a:grpSpLocks/>
              </p:cNvGrpSpPr>
              <p:nvPr/>
            </p:nvGrpSpPr>
            <p:grpSpPr bwMode="auto">
              <a:xfrm>
                <a:off x="2455860" y="1473200"/>
                <a:ext cx="831849" cy="668338"/>
                <a:chOff x="1952" y="554"/>
                <a:chExt cx="524" cy="421"/>
              </a:xfrm>
            </p:grpSpPr>
            <p:sp>
              <p:nvSpPr>
                <p:cNvPr id="110669" name="Rectangle 86"/>
                <p:cNvSpPr>
                  <a:spLocks noChangeArrowheads="1"/>
                </p:cNvSpPr>
                <p:nvPr/>
              </p:nvSpPr>
              <p:spPr bwMode="auto">
                <a:xfrm>
                  <a:off x="1952" y="554"/>
                  <a:ext cx="11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algn="l"/>
                  <a:endParaRPr lang="en-US" b="1">
                    <a:latin typeface="Kruti Dev 010" charset="0"/>
                  </a:endParaRPr>
                </a:p>
              </p:txBody>
            </p:sp>
            <p:sp>
              <p:nvSpPr>
                <p:cNvPr id="110670" name="Rectangle 87"/>
                <p:cNvSpPr>
                  <a:spLocks noChangeArrowheads="1"/>
                </p:cNvSpPr>
                <p:nvPr/>
              </p:nvSpPr>
              <p:spPr bwMode="auto">
                <a:xfrm>
                  <a:off x="2049" y="608"/>
                  <a:ext cx="427" cy="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algn="l"/>
                  <a:r>
                    <a:rPr lang="en-US" sz="1600" b="1">
                      <a:latin typeface="Kruti Dev 010" charset="0"/>
                    </a:rPr>
                    <a:t>vczkge</a:t>
                  </a:r>
                </a:p>
                <a:p>
                  <a:pPr algn="l"/>
                  <a:endParaRPr lang="en-US" sz="1600" b="1">
                    <a:latin typeface="Kruti Dev 010" charset="0"/>
                  </a:endParaRPr>
                </a:p>
              </p:txBody>
            </p:sp>
          </p:grpSp>
          <p:sp>
            <p:nvSpPr>
              <p:cNvPr id="110667" name="Rectangle 93"/>
              <p:cNvSpPr>
                <a:spLocks noChangeArrowheads="1"/>
              </p:cNvSpPr>
              <p:nvPr/>
            </p:nvSpPr>
            <p:spPr bwMode="auto">
              <a:xfrm>
                <a:off x="2032000" y="2032000"/>
                <a:ext cx="41275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ja-JP" sz="1100" b="1">
                    <a:latin typeface="Kruti Dev 010" charset="0"/>
                  </a:rPr>
                  <a:t>iw.kZ</a:t>
                </a:r>
                <a:endParaRPr lang="en-US" sz="1100">
                  <a:latin typeface="Kruti Dev 010" charset="0"/>
                </a:endParaRPr>
              </a:p>
            </p:txBody>
          </p:sp>
          <p:sp>
            <p:nvSpPr>
              <p:cNvPr id="94" name="Rectangle 291"/>
              <p:cNvSpPr>
                <a:spLocks noChangeArrowheads="1"/>
              </p:cNvSpPr>
              <p:nvPr/>
            </p:nvSpPr>
            <p:spPr bwMode="auto">
              <a:xfrm>
                <a:off x="6415198" y="237355"/>
                <a:ext cx="3282950" cy="1714828"/>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3200" b="1" i="1" dirty="0">
                    <a:ln>
                      <a:solidFill>
                        <a:schemeClr val="bg1"/>
                      </a:solidFill>
                    </a:ln>
                    <a:solidFill>
                      <a:schemeClr val="bg1"/>
                    </a:solidFill>
                    <a:latin typeface="Kruti Dev 010" pitchFamily="2" charset="0"/>
                  </a:rPr>
                  <a:t>iqjkus fu;e dh iqLrdsa fu;ksftr djuk</a:t>
                </a:r>
                <a:endParaRPr lang="en-US" sz="3200" b="1" u="sng" dirty="0">
                  <a:ln>
                    <a:solidFill>
                      <a:schemeClr val="bg1"/>
                    </a:solidFill>
                  </a:ln>
                  <a:solidFill>
                    <a:schemeClr val="bg1"/>
                  </a:solidFill>
                  <a:latin typeface="Kruti Dev 010" pitchFamily="2" charset="0"/>
                </a:endParaRPr>
              </a:p>
            </p:txBody>
          </p:sp>
        </p:grpSp>
        <p:pic>
          <p:nvPicPr>
            <p:cNvPr id="110595" name="Picture 53"/>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446588" y="204788"/>
              <a:ext cx="2095500" cy="1358900"/>
            </a:xfrm>
            <a:prstGeom prst="rect">
              <a:avLst/>
            </a:prstGeom>
            <a:noFill/>
            <a:ln w="76200">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93" name="Rectangle 92"/>
            <p:cNvSpPr/>
            <p:nvPr/>
          </p:nvSpPr>
          <p:spPr>
            <a:xfrm rot="16200000">
              <a:off x="3045441" y="3664178"/>
              <a:ext cx="1580882" cy="707886"/>
            </a:xfrm>
            <a:prstGeom prst="rect">
              <a:avLst/>
            </a:prstGeom>
          </p:spPr>
          <p:txBody>
            <a:bodyPr wrap="none">
              <a:spAutoFit/>
            </a:bodyPr>
            <a:lstStyle/>
            <a:p>
              <a:pPr algn="ctr">
                <a:spcBef>
                  <a:spcPct val="50000"/>
                </a:spcBef>
                <a:defRPr/>
              </a:pPr>
              <a:r>
                <a:rPr lang="en-US" altLang="ja-JP" sz="4000" b="1" i="1" dirty="0">
                  <a:ln>
                    <a:solidFill>
                      <a:sysClr val="windowText" lastClr="000000"/>
                    </a:solidFill>
                  </a:ln>
                  <a:latin typeface="Kruti Dev 010" pitchFamily="2" charset="0"/>
                  <a:cs typeface="+mn-cs"/>
                </a:rPr>
                <a:t>**</a:t>
              </a:r>
              <a:r>
                <a:rPr lang="en-US" altLang="ja-JP" sz="4000" b="1" i="1" dirty="0" err="1">
                  <a:ln>
                    <a:solidFill>
                      <a:sysClr val="windowText" lastClr="000000"/>
                    </a:solidFill>
                  </a:ln>
                  <a:latin typeface="Kruti Dev 010" pitchFamily="2" charset="0"/>
                  <a:cs typeface="+mn-cs"/>
                </a:rPr>
                <a:t>dkO</a:t>
              </a:r>
              <a:r>
                <a:rPr lang="en-US" altLang="ja-JP" sz="4000" b="1" i="1" dirty="0">
                  <a:ln>
                    <a:solidFill>
                      <a:sysClr val="windowText" lastClr="000000"/>
                    </a:solidFill>
                  </a:ln>
                  <a:latin typeface="Kruti Dev 010" pitchFamily="2" charset="0"/>
                  <a:cs typeface="+mn-cs"/>
                </a:rPr>
                <a:t>;**</a:t>
              </a:r>
              <a:endParaRPr lang="en-US" sz="4000" b="1" i="1" dirty="0">
                <a:ln>
                  <a:solidFill>
                    <a:sysClr val="windowText" lastClr="000000"/>
                  </a:solidFill>
                </a:ln>
                <a:latin typeface="Kruti Dev 010" pitchFamily="2" charset="0"/>
                <a:ea typeface="ＭＳ Ｐゴシック" pitchFamily="-84" charset="-128"/>
                <a:cs typeface="+mn-cs"/>
              </a:endParaRPr>
            </a:p>
          </p:txBody>
        </p:sp>
      </p:gr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641" name="Group 127"/>
          <p:cNvGrpSpPr>
            <a:grpSpLocks/>
          </p:cNvGrpSpPr>
          <p:nvPr/>
        </p:nvGrpSpPr>
        <p:grpSpPr bwMode="auto">
          <a:xfrm>
            <a:off x="450850" y="204788"/>
            <a:ext cx="9607550" cy="7515225"/>
            <a:chOff x="450850" y="204788"/>
            <a:chExt cx="9607550" cy="7514669"/>
          </a:xfrm>
        </p:grpSpPr>
        <p:grpSp>
          <p:nvGrpSpPr>
            <p:cNvPr id="112658" name="Group 94"/>
            <p:cNvGrpSpPr>
              <a:grpSpLocks/>
            </p:cNvGrpSpPr>
            <p:nvPr/>
          </p:nvGrpSpPr>
          <p:grpSpPr bwMode="auto">
            <a:xfrm>
              <a:off x="450850" y="237355"/>
              <a:ext cx="9607550" cy="7482102"/>
              <a:chOff x="450850" y="237355"/>
              <a:chExt cx="9607550" cy="7482102"/>
            </a:xfrm>
          </p:grpSpPr>
          <p:sp>
            <p:nvSpPr>
              <p:cNvPr id="112661" name="Text Box 2"/>
              <p:cNvSpPr txBox="1">
                <a:spLocks noChangeArrowheads="1"/>
              </p:cNvSpPr>
              <p:nvPr/>
            </p:nvSpPr>
            <p:spPr bwMode="auto">
              <a:xfrm>
                <a:off x="9612313" y="7350125"/>
                <a:ext cx="2728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800">
                    <a:latin typeface="Kruti Dev 010" charset="0"/>
                  </a:rPr>
                  <a:t> </a:t>
                </a:r>
              </a:p>
            </p:txBody>
          </p:sp>
          <p:pic>
            <p:nvPicPr>
              <p:cNvPr id="112662"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951413" y="465138"/>
                <a:ext cx="4721225" cy="676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63" name="Rectangle 4"/>
              <p:cNvSpPr>
                <a:spLocks noChangeArrowheads="1"/>
              </p:cNvSpPr>
              <p:nvPr/>
            </p:nvSpPr>
            <p:spPr bwMode="auto">
              <a:xfrm>
                <a:off x="5000625" y="412750"/>
                <a:ext cx="4692650" cy="6834188"/>
              </a:xfrm>
              <a:prstGeom prst="rect">
                <a:avLst/>
              </a:prstGeom>
              <a:solidFill>
                <a:schemeClr val="tx1">
                  <a:alpha val="50195"/>
                </a:schemeClr>
              </a:solidFill>
              <a:ln w="12700">
                <a:solidFill>
                  <a:schemeClr val="tx1"/>
                </a:solidFill>
                <a:miter lim="800000"/>
                <a:headEnd/>
                <a:tailEnd/>
              </a:ln>
            </p:spPr>
            <p:txBody>
              <a:bodyPr wrap="none" anchor="ctr"/>
              <a:lstStyle/>
              <a:p>
                <a:endParaRPr lang="en-US" sz="1100">
                  <a:latin typeface="Kruti Dev 010" charset="0"/>
                </a:endParaRPr>
              </a:p>
            </p:txBody>
          </p:sp>
          <p:sp>
            <p:nvSpPr>
              <p:cNvPr id="112664" name="Rectangle 5"/>
              <p:cNvSpPr>
                <a:spLocks noChangeArrowheads="1"/>
              </p:cNvSpPr>
              <p:nvPr/>
            </p:nvSpPr>
            <p:spPr bwMode="auto">
              <a:xfrm>
                <a:off x="4997450" y="398463"/>
                <a:ext cx="4694238" cy="6850062"/>
              </a:xfrm>
              <a:prstGeom prst="rect">
                <a:avLst/>
              </a:prstGeom>
              <a:noFill/>
              <a:ln w="133350">
                <a:solidFill>
                  <a:srgbClr val="1822CD"/>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100">
                  <a:latin typeface="Kruti Dev 010" charset="0"/>
                </a:endParaRPr>
              </a:p>
            </p:txBody>
          </p:sp>
          <p:sp>
            <p:nvSpPr>
              <p:cNvPr id="140" name="Line 6"/>
              <p:cNvSpPr>
                <a:spLocks noChangeShapeType="1"/>
              </p:cNvSpPr>
              <p:nvPr/>
            </p:nvSpPr>
            <p:spPr bwMode="auto">
              <a:xfrm>
                <a:off x="5500688" y="2935086"/>
                <a:ext cx="1241425"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sz="1100" dirty="0">
                  <a:latin typeface="Kruti Dev 010" pitchFamily="2" charset="0"/>
                  <a:ea typeface="+mn-ea"/>
                  <a:cs typeface="+mn-cs"/>
                </a:endParaRPr>
              </a:p>
            </p:txBody>
          </p:sp>
          <p:sp>
            <p:nvSpPr>
              <p:cNvPr id="141" name="Line 7"/>
              <p:cNvSpPr>
                <a:spLocks noChangeShapeType="1"/>
              </p:cNvSpPr>
              <p:nvPr/>
            </p:nvSpPr>
            <p:spPr bwMode="auto">
              <a:xfrm>
                <a:off x="7129463" y="2933498"/>
                <a:ext cx="2112962"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sz="1100" dirty="0">
                  <a:latin typeface="Kruti Dev 010" pitchFamily="2" charset="0"/>
                  <a:ea typeface="+mn-ea"/>
                  <a:cs typeface="+mn-cs"/>
                </a:endParaRPr>
              </a:p>
            </p:txBody>
          </p:sp>
          <p:sp>
            <p:nvSpPr>
              <p:cNvPr id="142" name="Line 8"/>
              <p:cNvSpPr>
                <a:spLocks noChangeShapeType="1"/>
              </p:cNvSpPr>
              <p:nvPr/>
            </p:nvSpPr>
            <p:spPr bwMode="auto">
              <a:xfrm>
                <a:off x="5519738" y="3939899"/>
                <a:ext cx="1241425"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sz="1100" dirty="0">
                  <a:latin typeface="Kruti Dev 010" pitchFamily="2" charset="0"/>
                  <a:ea typeface="+mn-ea"/>
                  <a:cs typeface="+mn-cs"/>
                </a:endParaRPr>
              </a:p>
            </p:txBody>
          </p:sp>
          <p:sp>
            <p:nvSpPr>
              <p:cNvPr id="143" name="Line 9"/>
              <p:cNvSpPr>
                <a:spLocks noChangeShapeType="1"/>
              </p:cNvSpPr>
              <p:nvPr/>
            </p:nvSpPr>
            <p:spPr bwMode="auto">
              <a:xfrm>
                <a:off x="7148513" y="3939899"/>
                <a:ext cx="2112962"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sz="1100" dirty="0">
                  <a:latin typeface="Kruti Dev 010" pitchFamily="2" charset="0"/>
                  <a:ea typeface="+mn-ea"/>
                  <a:cs typeface="+mn-cs"/>
                </a:endParaRPr>
              </a:p>
            </p:txBody>
          </p:sp>
          <p:sp>
            <p:nvSpPr>
              <p:cNvPr id="144" name="Line 10"/>
              <p:cNvSpPr>
                <a:spLocks noChangeShapeType="1"/>
              </p:cNvSpPr>
              <p:nvPr/>
            </p:nvSpPr>
            <p:spPr bwMode="auto">
              <a:xfrm>
                <a:off x="5508625" y="4976460"/>
                <a:ext cx="1241425"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sz="1100" dirty="0">
                  <a:latin typeface="Kruti Dev 010" pitchFamily="2" charset="0"/>
                  <a:ea typeface="+mn-ea"/>
                  <a:cs typeface="+mn-cs"/>
                </a:endParaRPr>
              </a:p>
            </p:txBody>
          </p:sp>
          <p:sp>
            <p:nvSpPr>
              <p:cNvPr id="145" name="Line 11"/>
              <p:cNvSpPr>
                <a:spLocks noChangeShapeType="1"/>
              </p:cNvSpPr>
              <p:nvPr/>
            </p:nvSpPr>
            <p:spPr bwMode="auto">
              <a:xfrm>
                <a:off x="7137400" y="4976460"/>
                <a:ext cx="2112963"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sz="1100" dirty="0">
                  <a:latin typeface="Kruti Dev 010" pitchFamily="2" charset="0"/>
                  <a:ea typeface="+mn-ea"/>
                  <a:cs typeface="+mn-cs"/>
                </a:endParaRPr>
              </a:p>
            </p:txBody>
          </p:sp>
          <p:sp>
            <p:nvSpPr>
              <p:cNvPr id="146" name="Line 12"/>
              <p:cNvSpPr>
                <a:spLocks noChangeShapeType="1"/>
              </p:cNvSpPr>
              <p:nvPr/>
            </p:nvSpPr>
            <p:spPr bwMode="auto">
              <a:xfrm>
                <a:off x="5503863" y="5986035"/>
                <a:ext cx="1241425"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sz="1100" dirty="0">
                  <a:latin typeface="Kruti Dev 010" pitchFamily="2" charset="0"/>
                  <a:ea typeface="+mn-ea"/>
                  <a:cs typeface="+mn-cs"/>
                </a:endParaRPr>
              </a:p>
            </p:txBody>
          </p:sp>
          <p:sp>
            <p:nvSpPr>
              <p:cNvPr id="147" name="Line 13"/>
              <p:cNvSpPr>
                <a:spLocks noChangeShapeType="1"/>
              </p:cNvSpPr>
              <p:nvPr/>
            </p:nvSpPr>
            <p:spPr bwMode="auto">
              <a:xfrm>
                <a:off x="7132638" y="5986035"/>
                <a:ext cx="2112962"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sz="1100" dirty="0">
                  <a:latin typeface="Kruti Dev 010" pitchFamily="2" charset="0"/>
                  <a:ea typeface="+mn-ea"/>
                  <a:cs typeface="+mn-cs"/>
                </a:endParaRPr>
              </a:p>
            </p:txBody>
          </p:sp>
          <p:sp>
            <p:nvSpPr>
              <p:cNvPr id="148" name="Line 14"/>
              <p:cNvSpPr>
                <a:spLocks noChangeShapeType="1"/>
              </p:cNvSpPr>
              <p:nvPr/>
            </p:nvSpPr>
            <p:spPr bwMode="auto">
              <a:xfrm>
                <a:off x="5508625" y="7003547"/>
                <a:ext cx="1241425"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sz="1100" dirty="0">
                  <a:latin typeface="Kruti Dev 010" pitchFamily="2" charset="0"/>
                  <a:ea typeface="+mn-ea"/>
                  <a:cs typeface="+mn-cs"/>
                </a:endParaRPr>
              </a:p>
            </p:txBody>
          </p:sp>
          <p:sp>
            <p:nvSpPr>
              <p:cNvPr id="149" name="Line 15"/>
              <p:cNvSpPr>
                <a:spLocks noChangeShapeType="1"/>
              </p:cNvSpPr>
              <p:nvPr/>
            </p:nvSpPr>
            <p:spPr bwMode="auto">
              <a:xfrm>
                <a:off x="7137400" y="6998785"/>
                <a:ext cx="2112963" cy="0"/>
              </a:xfrm>
              <a:prstGeom prst="line">
                <a:avLst/>
              </a:prstGeom>
              <a:noFill/>
              <a:ln w="57150">
                <a:solidFill>
                  <a:schemeClr val="bg1"/>
                </a:solidFill>
                <a:round/>
                <a:headEnd/>
                <a:tailEnd/>
              </a:ln>
              <a:effectLst>
                <a:outerShdw blurRad="63500" dist="53882" dir="2700000" algn="ctr" rotWithShape="0">
                  <a:schemeClr val="tx1">
                    <a:alpha val="74998"/>
                  </a:schemeClr>
                </a:outerShdw>
              </a:effectLst>
            </p:spPr>
            <p:txBody>
              <a:bodyPr wrap="none" anchor="ctr"/>
              <a:lstStyle/>
              <a:p>
                <a:pPr>
                  <a:defRPr/>
                </a:pPr>
                <a:endParaRPr lang="en-US" sz="1100" dirty="0">
                  <a:latin typeface="Kruti Dev 010" pitchFamily="2" charset="0"/>
                  <a:ea typeface="+mn-ea"/>
                  <a:cs typeface="+mn-cs"/>
                </a:endParaRPr>
              </a:p>
            </p:txBody>
          </p:sp>
          <p:sp>
            <p:nvSpPr>
              <p:cNvPr id="150" name="Rectangle 16"/>
              <p:cNvSpPr>
                <a:spLocks noChangeArrowheads="1"/>
              </p:cNvSpPr>
              <p:nvPr/>
            </p:nvSpPr>
            <p:spPr bwMode="auto">
              <a:xfrm>
                <a:off x="5646847" y="2373967"/>
                <a:ext cx="1098057" cy="1074653"/>
              </a:xfrm>
              <a:prstGeom prst="rect">
                <a:avLst/>
              </a:prstGeom>
              <a:noFill/>
              <a:ln w="12700">
                <a:noFill/>
                <a:miter lim="800000"/>
                <a:headEnd/>
                <a:tailEnd/>
              </a:ln>
              <a:effectLst>
                <a:outerShdw blurRad="63500" dist="53882" dir="2700000" algn="ctr" rotWithShape="0">
                  <a:schemeClr val="tx1">
                    <a:alpha val="74998"/>
                  </a:schemeClr>
                </a:outerShdw>
              </a:effectLst>
            </p:spPr>
            <p:txBody>
              <a:bodyPr wrap="none" lIns="90487" tIns="44450" rIns="90487" bIns="44450">
                <a:spAutoFit/>
              </a:bodyPr>
              <a:lstStyle/>
              <a:p>
                <a:pPr algn="l">
                  <a:defRPr/>
                </a:pPr>
                <a:r>
                  <a:rPr lang="en-US" sz="3200" b="1" dirty="0">
                    <a:ln>
                      <a:solidFill>
                        <a:srgbClr val="FFFFFF"/>
                      </a:solidFill>
                    </a:ln>
                    <a:solidFill>
                      <a:schemeClr val="bg1"/>
                    </a:solidFill>
                    <a:latin typeface="Kruti Dev 010" pitchFamily="2" charset="0"/>
                    <a:cs typeface="+mn-cs"/>
                  </a:rPr>
                  <a:t>v;;wc</a:t>
                </a:r>
                <a:endParaRPr lang="en-US" sz="3200" b="1" dirty="0">
                  <a:ln>
                    <a:solidFill>
                      <a:srgbClr val="FFFFFF"/>
                    </a:solidFill>
                  </a:ln>
                  <a:solidFill>
                    <a:schemeClr val="bg1"/>
                  </a:solidFill>
                  <a:latin typeface="Kruti Dev 010" pitchFamily="2" charset="0"/>
                  <a:ea typeface="ＭＳ Ｐゴシック" pitchFamily="34" charset="-128"/>
                  <a:cs typeface="+mn-cs"/>
                </a:endParaRPr>
              </a:p>
              <a:p>
                <a:pPr algn="l">
                  <a:defRPr/>
                </a:pPr>
                <a:endParaRPr lang="en-US" sz="3200" b="1" dirty="0">
                  <a:ln>
                    <a:solidFill>
                      <a:srgbClr val="FFFFFF"/>
                    </a:solidFill>
                  </a:ln>
                  <a:solidFill>
                    <a:schemeClr val="bg1"/>
                  </a:solidFill>
                  <a:latin typeface="Kruti Dev 010" pitchFamily="2" charset="0"/>
                  <a:ea typeface="+mn-ea"/>
                  <a:cs typeface="+mn-cs"/>
                </a:endParaRPr>
              </a:p>
            </p:txBody>
          </p:sp>
          <p:sp>
            <p:nvSpPr>
              <p:cNvPr id="151" name="Rectangle 17"/>
              <p:cNvSpPr>
                <a:spLocks noChangeArrowheads="1"/>
              </p:cNvSpPr>
              <p:nvPr/>
            </p:nvSpPr>
            <p:spPr bwMode="auto">
              <a:xfrm>
                <a:off x="7666644" y="3407756"/>
                <a:ext cx="944167" cy="779188"/>
              </a:xfrm>
              <a:prstGeom prst="rect">
                <a:avLst/>
              </a:prstGeom>
              <a:noFill/>
              <a:ln w="12700">
                <a:noFill/>
                <a:miter lim="800000"/>
                <a:headEnd/>
                <a:tailEnd/>
              </a:ln>
              <a:effectLst>
                <a:outerShdw blurRad="63500" dist="53882" dir="2700000" algn="ctr" rotWithShape="0">
                  <a:schemeClr val="tx1">
                    <a:alpha val="74998"/>
                  </a:schemeClr>
                </a:outerShdw>
              </a:effectLst>
            </p:spPr>
            <p:txBody>
              <a:bodyPr wrap="none" lIns="90487" tIns="44450" rIns="90487" bIns="44450">
                <a:spAutoFit/>
              </a:bodyPr>
              <a:lstStyle/>
              <a:p>
                <a:pPr algn="ctr">
                  <a:lnSpc>
                    <a:spcPct val="80000"/>
                  </a:lnSpc>
                  <a:defRPr/>
                </a:pPr>
                <a:r>
                  <a:rPr lang="en-US" sz="2800" b="1" dirty="0">
                    <a:ln>
                      <a:solidFill>
                        <a:srgbClr val="FFFFFF"/>
                      </a:solidFill>
                    </a:ln>
                    <a:solidFill>
                      <a:schemeClr val="bg1"/>
                    </a:solidFill>
                    <a:latin typeface="Kruti Dev 010" pitchFamily="2" charset="0"/>
                    <a:cs typeface="+mn-cs"/>
                  </a:rPr>
                  <a:t>iz’kalk</a:t>
                </a:r>
                <a:endParaRPr lang="en-US" sz="2800" b="1" dirty="0">
                  <a:ln>
                    <a:solidFill>
                      <a:srgbClr val="FFFFFF"/>
                    </a:solidFill>
                  </a:ln>
                  <a:solidFill>
                    <a:schemeClr val="bg1"/>
                  </a:solidFill>
                  <a:latin typeface="Kruti Dev 010" pitchFamily="2" charset="0"/>
                  <a:ea typeface="ＭＳ Ｐゴシック" pitchFamily="34" charset="-128"/>
                  <a:cs typeface="+mn-cs"/>
                </a:endParaRPr>
              </a:p>
              <a:p>
                <a:pPr algn="ctr">
                  <a:lnSpc>
                    <a:spcPct val="80000"/>
                  </a:lnSpc>
                  <a:defRPr/>
                </a:pPr>
                <a:endParaRPr lang="en-US" sz="2800" b="1" dirty="0">
                  <a:ln>
                    <a:solidFill>
                      <a:srgbClr val="FFFFFF"/>
                    </a:solidFill>
                  </a:ln>
                  <a:solidFill>
                    <a:schemeClr val="bg1"/>
                  </a:solidFill>
                  <a:latin typeface="Kruti Dev 010" pitchFamily="2" charset="0"/>
                  <a:ea typeface="+mn-ea"/>
                  <a:cs typeface="+mn-cs"/>
                </a:endParaRPr>
              </a:p>
            </p:txBody>
          </p:sp>
          <p:sp>
            <p:nvSpPr>
              <p:cNvPr id="152" name="Text Box 18"/>
              <p:cNvSpPr txBox="1">
                <a:spLocks noChangeArrowheads="1"/>
              </p:cNvSpPr>
              <p:nvPr/>
            </p:nvSpPr>
            <p:spPr bwMode="auto">
              <a:xfrm>
                <a:off x="5252820" y="3386792"/>
                <a:ext cx="1849437" cy="1077218"/>
              </a:xfrm>
              <a:prstGeom prst="rect">
                <a:avLst/>
              </a:prstGeom>
              <a:noFill/>
              <a:ln w="12700">
                <a:noFill/>
                <a:miter lim="800000"/>
                <a:headEnd/>
                <a:tailEnd/>
              </a:ln>
              <a:effectLst>
                <a:outerShdw blurRad="63500" dist="63500" dir="3187806" algn="ctr" rotWithShape="0">
                  <a:schemeClr val="tx1">
                    <a:alpha val="74998"/>
                  </a:schemeClr>
                </a:outerShdw>
              </a:effectLst>
            </p:spPr>
            <p:txBody>
              <a:bodyPr>
                <a:spAutoFit/>
              </a:bodyPr>
              <a:lstStyle/>
              <a:p>
                <a:pPr algn="ctr">
                  <a:spcBef>
                    <a:spcPct val="50000"/>
                  </a:spcBef>
                  <a:defRPr/>
                </a:pPr>
                <a:r>
                  <a:rPr lang="en-US" sz="3200" b="1" dirty="0">
                    <a:ln>
                      <a:solidFill>
                        <a:srgbClr val="FFFFFF"/>
                      </a:solidFill>
                    </a:ln>
                    <a:solidFill>
                      <a:schemeClr val="bg1"/>
                    </a:solidFill>
                    <a:latin typeface="Kruti Dev 010" pitchFamily="2" charset="0"/>
                    <a:cs typeface="+mn-cs"/>
                  </a:rPr>
                  <a:t>Hktulafgrk </a:t>
                </a:r>
                <a:r>
                  <a:rPr lang="en-US" sz="3200" b="1" dirty="0">
                    <a:ln>
                      <a:solidFill>
                        <a:srgbClr val="FFFFFF"/>
                      </a:solidFill>
                    </a:ln>
                    <a:solidFill>
                      <a:schemeClr val="bg1"/>
                    </a:solidFill>
                    <a:latin typeface="Kruti Dev 010" pitchFamily="2" charset="0"/>
                    <a:ea typeface="+mn-ea"/>
                    <a:cs typeface="+mn-cs"/>
                  </a:rPr>
                  <a:t>	</a:t>
                </a:r>
              </a:p>
            </p:txBody>
          </p:sp>
          <p:sp>
            <p:nvSpPr>
              <p:cNvPr id="153" name="Rectangle 19"/>
              <p:cNvSpPr>
                <a:spLocks noChangeArrowheads="1"/>
              </p:cNvSpPr>
              <p:nvPr/>
            </p:nvSpPr>
            <p:spPr bwMode="auto">
              <a:xfrm>
                <a:off x="7087254" y="4300756"/>
                <a:ext cx="2418930" cy="976165"/>
              </a:xfrm>
              <a:prstGeom prst="rect">
                <a:avLst/>
              </a:prstGeom>
              <a:noFill/>
              <a:ln w="12700">
                <a:noFill/>
                <a:miter lim="800000"/>
                <a:headEnd/>
                <a:tailEnd/>
              </a:ln>
              <a:effectLst>
                <a:outerShdw blurRad="63500" dist="53882" dir="2700000" algn="ctr" rotWithShape="0">
                  <a:schemeClr val="tx1">
                    <a:alpha val="74998"/>
                  </a:schemeClr>
                </a:outerShdw>
              </a:effectLst>
            </p:spPr>
            <p:txBody>
              <a:bodyPr wrap="none" lIns="90487" tIns="44450" rIns="90487" bIns="44450">
                <a:spAutoFit/>
              </a:bodyPr>
              <a:lstStyle/>
              <a:p>
                <a:pPr algn="ctr">
                  <a:lnSpc>
                    <a:spcPct val="80000"/>
                  </a:lnSpc>
                  <a:defRPr/>
                </a:pPr>
                <a:r>
                  <a:rPr lang="en-US" sz="2400" b="1" dirty="0">
                    <a:ln>
                      <a:solidFill>
                        <a:srgbClr val="FFFFFF"/>
                      </a:solidFill>
                    </a:ln>
                    <a:solidFill>
                      <a:schemeClr val="bg1"/>
                    </a:solidFill>
                    <a:latin typeface="Kruti Dev 010" pitchFamily="2" charset="0"/>
                    <a:cs typeface="+mn-cs"/>
                  </a:rPr>
                  <a:t>lkWykseu ds Ckqf} Hkjs</a:t>
                </a:r>
              </a:p>
              <a:p>
                <a:pPr algn="ctr">
                  <a:lnSpc>
                    <a:spcPct val="80000"/>
                  </a:lnSpc>
                  <a:defRPr/>
                </a:pPr>
                <a:r>
                  <a:rPr lang="en-US" sz="2400" b="1" dirty="0">
                    <a:ln>
                      <a:solidFill>
                        <a:srgbClr val="FFFFFF"/>
                      </a:solidFill>
                    </a:ln>
                    <a:solidFill>
                      <a:schemeClr val="bg1"/>
                    </a:solidFill>
                    <a:latin typeface="Kruti Dev 010" pitchFamily="2" charset="0"/>
                    <a:cs typeface="+mn-cs"/>
                  </a:rPr>
                  <a:t> opu</a:t>
                </a:r>
                <a:endParaRPr lang="en-US" sz="2400" b="1" dirty="0">
                  <a:ln>
                    <a:solidFill>
                      <a:srgbClr val="FFFFFF"/>
                    </a:solidFill>
                  </a:ln>
                  <a:solidFill>
                    <a:schemeClr val="bg1"/>
                  </a:solidFill>
                  <a:latin typeface="Kruti Dev 010" pitchFamily="2" charset="0"/>
                  <a:ea typeface="ＭＳ Ｐゴシック" pitchFamily="34" charset="-128"/>
                  <a:cs typeface="+mn-cs"/>
                </a:endParaRPr>
              </a:p>
              <a:p>
                <a:pPr algn="ctr">
                  <a:lnSpc>
                    <a:spcPct val="80000"/>
                  </a:lnSpc>
                  <a:defRPr/>
                </a:pPr>
                <a:endParaRPr lang="en-US" sz="2400" b="1" dirty="0">
                  <a:ln>
                    <a:solidFill>
                      <a:srgbClr val="FFFFFF"/>
                    </a:solidFill>
                  </a:ln>
                  <a:solidFill>
                    <a:schemeClr val="bg1"/>
                  </a:solidFill>
                  <a:latin typeface="Kruti Dev 010" pitchFamily="2" charset="0"/>
                  <a:ea typeface="+mn-ea"/>
                  <a:cs typeface="+mn-cs"/>
                </a:endParaRPr>
              </a:p>
            </p:txBody>
          </p:sp>
          <p:sp>
            <p:nvSpPr>
              <p:cNvPr id="154" name="Text Box 20"/>
              <p:cNvSpPr txBox="1">
                <a:spLocks noChangeArrowheads="1"/>
              </p:cNvSpPr>
              <p:nvPr/>
            </p:nvSpPr>
            <p:spPr bwMode="auto">
              <a:xfrm>
                <a:off x="5161446" y="4418776"/>
                <a:ext cx="2011855" cy="1323439"/>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p>
                <a:pPr algn="ctr">
                  <a:spcBef>
                    <a:spcPct val="50000"/>
                  </a:spcBef>
                  <a:defRPr/>
                </a:pPr>
                <a:r>
                  <a:rPr lang="en-US" sz="3200" b="1" dirty="0">
                    <a:ln>
                      <a:solidFill>
                        <a:srgbClr val="FFFFFF"/>
                      </a:solidFill>
                    </a:ln>
                    <a:solidFill>
                      <a:schemeClr val="bg1"/>
                    </a:solidFill>
                    <a:latin typeface="Kruti Dev 010" pitchFamily="2" charset="0"/>
                    <a:cs typeface="+mn-cs"/>
                  </a:rPr>
                  <a:t>uhfropu</a:t>
                </a:r>
                <a:endParaRPr lang="en-US" sz="3200" b="1" dirty="0">
                  <a:ln>
                    <a:solidFill>
                      <a:srgbClr val="FFFFFF"/>
                    </a:solidFill>
                  </a:ln>
                  <a:solidFill>
                    <a:schemeClr val="bg1"/>
                  </a:solidFill>
                  <a:latin typeface="Kruti Dev 010" pitchFamily="2" charset="0"/>
                  <a:ea typeface="ＭＳ Ｐゴシック" pitchFamily="34" charset="-128"/>
                  <a:cs typeface="+mn-cs"/>
                </a:endParaRPr>
              </a:p>
              <a:p>
                <a:pPr algn="ctr">
                  <a:spcBef>
                    <a:spcPct val="50000"/>
                  </a:spcBef>
                  <a:defRPr/>
                </a:pPr>
                <a:endParaRPr lang="en-US" sz="3200" b="1" dirty="0">
                  <a:ln>
                    <a:solidFill>
                      <a:srgbClr val="FFFFFF"/>
                    </a:solidFill>
                  </a:ln>
                  <a:solidFill>
                    <a:schemeClr val="bg1"/>
                  </a:solidFill>
                  <a:latin typeface="Kruti Dev 010" pitchFamily="2" charset="0"/>
                  <a:ea typeface="+mn-ea"/>
                  <a:cs typeface="+mn-cs"/>
                </a:endParaRPr>
              </a:p>
            </p:txBody>
          </p:sp>
          <p:sp>
            <p:nvSpPr>
              <p:cNvPr id="155" name="Text Box 21"/>
              <p:cNvSpPr txBox="1">
                <a:spLocks noChangeArrowheads="1"/>
              </p:cNvSpPr>
              <p:nvPr/>
            </p:nvSpPr>
            <p:spPr bwMode="auto">
              <a:xfrm>
                <a:off x="5311557" y="6050276"/>
                <a:ext cx="1601788" cy="1384995"/>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p>
                <a:pPr algn="ctr">
                  <a:spcBef>
                    <a:spcPct val="50000"/>
                  </a:spcBef>
                  <a:defRPr/>
                </a:pPr>
                <a:r>
                  <a:rPr lang="en-US" sz="2800" b="1" dirty="0">
                    <a:ln>
                      <a:solidFill>
                        <a:srgbClr val="FFFFFF"/>
                      </a:solidFill>
                    </a:ln>
                    <a:solidFill>
                      <a:schemeClr val="bg1"/>
                    </a:solidFill>
                    <a:latin typeface="Kruti Dev 010" pitchFamily="2" charset="0"/>
                    <a:cs typeface="+mn-cs"/>
                  </a:rPr>
                  <a:t>lkykseu ds xhr </a:t>
                </a:r>
                <a:r>
                  <a:rPr lang="en-US" sz="2800" b="1" dirty="0">
                    <a:ln>
                      <a:solidFill>
                        <a:srgbClr val="FFFFFF"/>
                      </a:solidFill>
                    </a:ln>
                    <a:solidFill>
                      <a:schemeClr val="bg1"/>
                    </a:solidFill>
                    <a:latin typeface="Kruti Dev 010" pitchFamily="2" charset="0"/>
                    <a:ea typeface="+mn-ea"/>
                    <a:cs typeface="+mn-cs"/>
                  </a:rPr>
                  <a:t>	</a:t>
                </a:r>
              </a:p>
            </p:txBody>
          </p:sp>
          <p:sp>
            <p:nvSpPr>
              <p:cNvPr id="156" name="Rectangle 22"/>
              <p:cNvSpPr>
                <a:spLocks noChangeArrowheads="1"/>
              </p:cNvSpPr>
              <p:nvPr/>
            </p:nvSpPr>
            <p:spPr bwMode="auto">
              <a:xfrm>
                <a:off x="7009296" y="5185865"/>
                <a:ext cx="2853344" cy="976165"/>
              </a:xfrm>
              <a:prstGeom prst="rect">
                <a:avLst/>
              </a:prstGeom>
              <a:noFill/>
              <a:ln w="12700">
                <a:noFill/>
                <a:miter lim="800000"/>
                <a:headEnd/>
                <a:tailEnd/>
              </a:ln>
              <a:effectLst>
                <a:outerShdw blurRad="63500" dist="53882" dir="2700000" algn="ctr" rotWithShape="0">
                  <a:schemeClr val="tx1">
                    <a:alpha val="74998"/>
                  </a:schemeClr>
                </a:outerShdw>
              </a:effectLst>
            </p:spPr>
            <p:txBody>
              <a:bodyPr wrap="none" lIns="90487" tIns="44450" rIns="90487" bIns="44450">
                <a:spAutoFit/>
              </a:bodyPr>
              <a:lstStyle/>
              <a:p>
                <a:pPr algn="ctr">
                  <a:lnSpc>
                    <a:spcPct val="80000"/>
                  </a:lnSpc>
                  <a:defRPr/>
                </a:pPr>
                <a:r>
                  <a:rPr lang="en-US" sz="2400" b="1" dirty="0">
                    <a:ln>
                      <a:solidFill>
                        <a:srgbClr val="FFFFFF"/>
                      </a:solidFill>
                    </a:ln>
                    <a:solidFill>
                      <a:schemeClr val="bg1"/>
                    </a:solidFill>
                    <a:latin typeface="Kruti Dev 010" pitchFamily="2" charset="0"/>
                    <a:cs typeface="+mn-cs"/>
                  </a:rPr>
                  <a:t>thou ds mij lkykseu </a:t>
                </a:r>
              </a:p>
              <a:p>
                <a:pPr algn="ctr">
                  <a:lnSpc>
                    <a:spcPct val="80000"/>
                  </a:lnSpc>
                  <a:defRPr/>
                </a:pPr>
                <a:r>
                  <a:rPr lang="en-US" sz="2400" b="1" dirty="0">
                    <a:ln>
                      <a:solidFill>
                        <a:srgbClr val="FFFFFF"/>
                      </a:solidFill>
                    </a:ln>
                    <a:solidFill>
                      <a:schemeClr val="bg1"/>
                    </a:solidFill>
                    <a:latin typeface="Kruti Dev 010" pitchFamily="2" charset="0"/>
                    <a:cs typeface="+mn-cs"/>
                  </a:rPr>
                  <a:t>ds fopkj</a:t>
                </a:r>
                <a:endParaRPr lang="en-US" sz="2400" b="1" dirty="0">
                  <a:ln>
                    <a:solidFill>
                      <a:srgbClr val="FFFFFF"/>
                    </a:solidFill>
                  </a:ln>
                  <a:solidFill>
                    <a:schemeClr val="bg1"/>
                  </a:solidFill>
                  <a:latin typeface="Kruti Dev 010" pitchFamily="2" charset="0"/>
                  <a:ea typeface="ＭＳ Ｐゴシック" pitchFamily="34" charset="-128"/>
                  <a:cs typeface="+mn-cs"/>
                </a:endParaRPr>
              </a:p>
              <a:p>
                <a:pPr algn="ctr">
                  <a:lnSpc>
                    <a:spcPct val="80000"/>
                  </a:lnSpc>
                  <a:defRPr/>
                </a:pPr>
                <a:endParaRPr lang="en-US" sz="2400" b="1" dirty="0">
                  <a:ln>
                    <a:solidFill>
                      <a:srgbClr val="FFFFFF"/>
                    </a:solidFill>
                  </a:ln>
                  <a:solidFill>
                    <a:schemeClr val="bg1"/>
                  </a:solidFill>
                  <a:latin typeface="Kruti Dev 010" pitchFamily="2" charset="0"/>
                  <a:ea typeface="+mn-ea"/>
                  <a:cs typeface="+mn-cs"/>
                </a:endParaRPr>
              </a:p>
            </p:txBody>
          </p:sp>
          <p:sp>
            <p:nvSpPr>
              <p:cNvPr id="157" name="Text Box 23"/>
              <p:cNvSpPr txBox="1">
                <a:spLocks noChangeArrowheads="1"/>
              </p:cNvSpPr>
              <p:nvPr/>
            </p:nvSpPr>
            <p:spPr bwMode="auto">
              <a:xfrm>
                <a:off x="5176994" y="5444192"/>
                <a:ext cx="1949012" cy="1169551"/>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p>
                <a:pPr algn="ctr">
                  <a:spcBef>
                    <a:spcPct val="50000"/>
                  </a:spcBef>
                  <a:defRPr/>
                </a:pPr>
                <a:r>
                  <a:rPr lang="en-US" sz="2800" b="1" dirty="0">
                    <a:ln>
                      <a:solidFill>
                        <a:srgbClr val="FFFFFF"/>
                      </a:solidFill>
                    </a:ln>
                    <a:solidFill>
                      <a:schemeClr val="bg1"/>
                    </a:solidFill>
                    <a:latin typeface="Kruti Dev 010" pitchFamily="2" charset="0"/>
                    <a:cs typeface="+mn-cs"/>
                  </a:rPr>
                  <a:t>lHkksins’kd</a:t>
                </a:r>
                <a:endParaRPr lang="en-US" sz="2800" b="1" dirty="0">
                  <a:ln>
                    <a:solidFill>
                      <a:srgbClr val="FFFFFF"/>
                    </a:solidFill>
                  </a:ln>
                  <a:solidFill>
                    <a:schemeClr val="bg1"/>
                  </a:solidFill>
                  <a:latin typeface="Kruti Dev 010" pitchFamily="2" charset="0"/>
                  <a:ea typeface="ＭＳ Ｐゴシック" pitchFamily="34" charset="-128"/>
                  <a:cs typeface="+mn-cs"/>
                </a:endParaRPr>
              </a:p>
              <a:p>
                <a:pPr algn="ctr">
                  <a:spcBef>
                    <a:spcPct val="50000"/>
                  </a:spcBef>
                  <a:defRPr/>
                </a:pPr>
                <a:r>
                  <a:rPr lang="en-US" sz="2800" b="1" dirty="0">
                    <a:ln>
                      <a:solidFill>
                        <a:srgbClr val="FFFFFF"/>
                      </a:solidFill>
                    </a:ln>
                    <a:solidFill>
                      <a:schemeClr val="bg1"/>
                    </a:solidFill>
                    <a:latin typeface="Kruti Dev 010" pitchFamily="2" charset="0"/>
                    <a:ea typeface="+mn-ea"/>
                    <a:cs typeface="+mn-cs"/>
                  </a:rPr>
                  <a:t>	</a:t>
                </a:r>
              </a:p>
            </p:txBody>
          </p:sp>
          <p:sp>
            <p:nvSpPr>
              <p:cNvPr id="158" name="Rectangle 26"/>
              <p:cNvSpPr>
                <a:spLocks noChangeArrowheads="1"/>
              </p:cNvSpPr>
              <p:nvPr/>
            </p:nvSpPr>
            <p:spPr bwMode="auto">
              <a:xfrm>
                <a:off x="6967974" y="6305877"/>
                <a:ext cx="2861360" cy="976165"/>
              </a:xfrm>
              <a:prstGeom prst="rect">
                <a:avLst/>
              </a:prstGeom>
              <a:noFill/>
              <a:ln w="12700">
                <a:noFill/>
                <a:miter lim="800000"/>
                <a:headEnd/>
                <a:tailEnd/>
              </a:ln>
              <a:effectLst>
                <a:outerShdw blurRad="63500" dist="53882" dir="2700000" algn="ctr" rotWithShape="0">
                  <a:schemeClr val="tx1">
                    <a:alpha val="74998"/>
                  </a:schemeClr>
                </a:outerShdw>
              </a:effectLst>
            </p:spPr>
            <p:txBody>
              <a:bodyPr wrap="none" lIns="90487" tIns="44450" rIns="90487" bIns="44450">
                <a:spAutoFit/>
              </a:bodyPr>
              <a:lstStyle/>
              <a:p>
                <a:pPr algn="ctr">
                  <a:lnSpc>
                    <a:spcPct val="80000"/>
                  </a:lnSpc>
                  <a:defRPr/>
                </a:pPr>
                <a:r>
                  <a:rPr lang="en-US" sz="2400" b="1" dirty="0">
                    <a:ln>
                      <a:solidFill>
                        <a:srgbClr val="FFFFFF"/>
                      </a:solidFill>
                    </a:ln>
                    <a:solidFill>
                      <a:schemeClr val="bg1"/>
                    </a:solidFill>
                    <a:latin typeface="Kruti Dev 010" pitchFamily="2" charset="0"/>
                    <a:cs typeface="+mn-cs"/>
                  </a:rPr>
                  <a:t>fookg ds mij lkykseu </a:t>
                </a:r>
              </a:p>
              <a:p>
                <a:pPr algn="ctr">
                  <a:lnSpc>
                    <a:spcPct val="80000"/>
                  </a:lnSpc>
                  <a:defRPr/>
                </a:pPr>
                <a:r>
                  <a:rPr lang="en-US" sz="2400" b="1" dirty="0">
                    <a:ln>
                      <a:solidFill>
                        <a:srgbClr val="FFFFFF"/>
                      </a:solidFill>
                    </a:ln>
                    <a:solidFill>
                      <a:schemeClr val="bg1"/>
                    </a:solidFill>
                    <a:latin typeface="Kruti Dev 010" pitchFamily="2" charset="0"/>
                    <a:cs typeface="+mn-cs"/>
                  </a:rPr>
                  <a:t>ds fopkj</a:t>
                </a:r>
                <a:endParaRPr lang="en-US" sz="2400" b="1" dirty="0">
                  <a:ln>
                    <a:solidFill>
                      <a:srgbClr val="FFFFFF"/>
                    </a:solidFill>
                  </a:ln>
                  <a:solidFill>
                    <a:schemeClr val="bg1"/>
                  </a:solidFill>
                  <a:latin typeface="Kruti Dev 010" pitchFamily="2" charset="0"/>
                  <a:ea typeface="ＭＳ Ｐゴシック" pitchFamily="34" charset="-128"/>
                  <a:cs typeface="+mn-cs"/>
                </a:endParaRPr>
              </a:p>
              <a:p>
                <a:pPr algn="ctr">
                  <a:lnSpc>
                    <a:spcPct val="80000"/>
                  </a:lnSpc>
                  <a:defRPr/>
                </a:pPr>
                <a:endParaRPr lang="en-US" sz="2400" b="1" dirty="0">
                  <a:ln>
                    <a:solidFill>
                      <a:srgbClr val="FFFFFF"/>
                    </a:solidFill>
                  </a:ln>
                  <a:solidFill>
                    <a:schemeClr val="bg1"/>
                  </a:solidFill>
                  <a:latin typeface="Kruti Dev 010" pitchFamily="2" charset="0"/>
                  <a:ea typeface="+mn-ea"/>
                  <a:cs typeface="+mn-cs"/>
                </a:endParaRPr>
              </a:p>
            </p:txBody>
          </p:sp>
          <p:sp>
            <p:nvSpPr>
              <p:cNvPr id="159" name="Rectangle 28"/>
              <p:cNvSpPr>
                <a:spLocks noChangeArrowheads="1"/>
              </p:cNvSpPr>
              <p:nvPr/>
            </p:nvSpPr>
            <p:spPr bwMode="auto">
              <a:xfrm>
                <a:off x="6727825" y="641318"/>
                <a:ext cx="2706688" cy="565108"/>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2800" b="1" i="1" dirty="0">
                    <a:solidFill>
                      <a:srgbClr val="66FFFF"/>
                    </a:solidFill>
                    <a:latin typeface="Kruti Dev 010" pitchFamily="2" charset="0"/>
                  </a:rPr>
                  <a:t> </a:t>
                </a:r>
                <a:endParaRPr lang="en-US" b="1" u="sng" dirty="0">
                  <a:solidFill>
                    <a:srgbClr val="66FFFF"/>
                  </a:solidFill>
                  <a:latin typeface="Kruti Dev 010" pitchFamily="2" charset="0"/>
                </a:endParaRPr>
              </a:p>
            </p:txBody>
          </p:sp>
          <p:sp>
            <p:nvSpPr>
              <p:cNvPr id="160" name="Text Box 29"/>
              <p:cNvSpPr txBox="1">
                <a:spLocks noChangeArrowheads="1"/>
              </p:cNvSpPr>
              <p:nvPr/>
            </p:nvSpPr>
            <p:spPr bwMode="auto">
              <a:xfrm>
                <a:off x="5946775" y="1614651"/>
                <a:ext cx="4111625" cy="1631216"/>
              </a:xfrm>
              <a:prstGeom prst="rect">
                <a:avLst/>
              </a:prstGeom>
              <a:noFill/>
              <a:ln w="12700">
                <a:noFill/>
                <a:miter lim="800000"/>
                <a:headEnd/>
                <a:tailEnd/>
              </a:ln>
              <a:effectLst>
                <a:outerShdw blurRad="63500" dist="46662" dir="3284183" algn="ctr" rotWithShape="0">
                  <a:schemeClr val="tx1">
                    <a:alpha val="74998"/>
                  </a:schemeClr>
                </a:outerShdw>
              </a:effectLst>
            </p:spPr>
            <p:txBody>
              <a:bodyPr>
                <a:spAutoFit/>
              </a:bodyPr>
              <a:lstStyle/>
              <a:p>
                <a:pPr algn="ctr">
                  <a:spcBef>
                    <a:spcPct val="50000"/>
                  </a:spcBef>
                  <a:defRPr/>
                </a:pPr>
                <a:r>
                  <a:rPr lang="en-US" altLang="ja-JP" sz="4000" b="1" i="1" dirty="0">
                    <a:ln>
                      <a:solidFill>
                        <a:srgbClr val="FFFF00"/>
                      </a:solidFill>
                    </a:ln>
                    <a:solidFill>
                      <a:srgbClr val="FFFF00"/>
                    </a:solidFill>
                    <a:latin typeface="Kruti Dev 010" pitchFamily="2" charset="0"/>
                    <a:cs typeface="+mn-cs"/>
                  </a:rPr>
                  <a:t>**dkO;**</a:t>
                </a:r>
                <a:endParaRPr lang="en-US" sz="4000" b="1" i="1" dirty="0">
                  <a:ln>
                    <a:solidFill>
                      <a:srgbClr val="FFFF00"/>
                    </a:solidFill>
                  </a:ln>
                  <a:solidFill>
                    <a:srgbClr val="FFFF00"/>
                  </a:solidFill>
                  <a:latin typeface="Kruti Dev 010" pitchFamily="2" charset="0"/>
                  <a:ea typeface="ＭＳ Ｐゴシック" pitchFamily="-84" charset="-128"/>
                  <a:cs typeface="+mn-cs"/>
                </a:endParaRPr>
              </a:p>
              <a:p>
                <a:pPr algn="ctr">
                  <a:spcBef>
                    <a:spcPct val="50000"/>
                  </a:spcBef>
                  <a:defRPr/>
                </a:pPr>
                <a:endParaRPr lang="en-US" sz="4000" b="1" i="1" dirty="0">
                  <a:ln>
                    <a:solidFill>
                      <a:srgbClr val="FFFF00"/>
                    </a:solidFill>
                  </a:ln>
                  <a:solidFill>
                    <a:srgbClr val="FFF819"/>
                  </a:solidFill>
                  <a:latin typeface="Kruti Dev 010" pitchFamily="2" charset="0"/>
                  <a:ea typeface="ＭＳ Ｐゴシック" pitchFamily="-84" charset="-128"/>
                  <a:cs typeface="+mn-cs"/>
                </a:endParaRPr>
              </a:p>
            </p:txBody>
          </p:sp>
          <p:sp>
            <p:nvSpPr>
              <p:cNvPr id="161" name="Rectangle 30"/>
              <p:cNvSpPr>
                <a:spLocks noChangeArrowheads="1"/>
              </p:cNvSpPr>
              <p:nvPr/>
            </p:nvSpPr>
            <p:spPr bwMode="auto">
              <a:xfrm>
                <a:off x="6991350" y="2503597"/>
                <a:ext cx="2243138" cy="434478"/>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80000"/>
                  </a:lnSpc>
                  <a:defRPr/>
                </a:pPr>
                <a:r>
                  <a:rPr lang="en-US" sz="2800" b="1" dirty="0">
                    <a:ln>
                      <a:solidFill>
                        <a:srgbClr val="FFFFFF"/>
                      </a:solidFill>
                    </a:ln>
                    <a:solidFill>
                      <a:schemeClr val="bg1"/>
                    </a:solidFill>
                    <a:latin typeface="Kruti Dev 010" pitchFamily="2" charset="0"/>
                    <a:cs typeface="+mn-cs"/>
                  </a:rPr>
                  <a:t>vczkge</a:t>
                </a:r>
                <a:endParaRPr lang="en-US" sz="2800" b="1" dirty="0">
                  <a:ln>
                    <a:solidFill>
                      <a:srgbClr val="FFFFFF"/>
                    </a:solidFill>
                  </a:ln>
                  <a:solidFill>
                    <a:schemeClr val="bg1"/>
                  </a:solidFill>
                  <a:latin typeface="Kruti Dev 010" pitchFamily="2" charset="0"/>
                  <a:ea typeface="ＭＳ Ｐゴシック" pitchFamily="34" charset="-128"/>
                  <a:cs typeface="+mn-cs"/>
                </a:endParaRPr>
              </a:p>
            </p:txBody>
          </p:sp>
          <p:sp>
            <p:nvSpPr>
              <p:cNvPr id="112687" name="Text Box 31"/>
              <p:cNvSpPr txBox="1">
                <a:spLocks noChangeArrowheads="1"/>
              </p:cNvSpPr>
              <p:nvPr/>
            </p:nvSpPr>
            <p:spPr bwMode="auto">
              <a:xfrm>
                <a:off x="9015413" y="7348538"/>
                <a:ext cx="28405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900" b="1">
                    <a:latin typeface="Kruti Dev 010" charset="0"/>
                  </a:rPr>
                  <a:t>50</a:t>
                </a:r>
              </a:p>
            </p:txBody>
          </p:sp>
          <p:sp>
            <p:nvSpPr>
              <p:cNvPr id="163" name="Rectangle 32"/>
              <p:cNvSpPr>
                <a:spLocks noChangeArrowheads="1"/>
              </p:cNvSpPr>
              <p:nvPr/>
            </p:nvSpPr>
            <p:spPr bwMode="auto">
              <a:xfrm>
                <a:off x="6472238" y="555599"/>
                <a:ext cx="3101975" cy="496851"/>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2400" b="1" i="1" dirty="0">
                    <a:solidFill>
                      <a:schemeClr val="bg1"/>
                    </a:solidFill>
                    <a:latin typeface="Kruti Dev 010" pitchFamily="2" charset="0"/>
                  </a:rPr>
                  <a:t> </a:t>
                </a:r>
                <a:endParaRPr lang="en-US" sz="1100" b="1" u="sng" dirty="0">
                  <a:solidFill>
                    <a:schemeClr val="bg1"/>
                  </a:solidFill>
                  <a:latin typeface="Kruti Dev 010" pitchFamily="2" charset="0"/>
                </a:endParaRPr>
              </a:p>
            </p:txBody>
          </p:sp>
          <p:sp>
            <p:nvSpPr>
              <p:cNvPr id="112689" name="Arc 35" descr="75%"/>
              <p:cNvSpPr>
                <a:spLocks/>
              </p:cNvSpPr>
              <p:nvPr/>
            </p:nvSpPr>
            <p:spPr bwMode="auto">
              <a:xfrm rot="-5466694">
                <a:off x="1031875" y="1385888"/>
                <a:ext cx="557213" cy="585787"/>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pattFill prst="pct75">
                <a:fgClr>
                  <a:schemeClr val="tx1"/>
                </a:fgClr>
                <a:bgClr>
                  <a:srgbClr val="FFFFFF"/>
                </a:bgClr>
              </a:pattFill>
              <a:ln>
                <a:noFill/>
              </a:ln>
              <a:extLst>
                <a:ext uri="{91240B29-F687-4f45-9708-019B960494DF}">
                  <a14:hiddenLine xmlns:a14="http://schemas.microsoft.com/office/drawing/2010/main" w="57150">
                    <a:solidFill>
                      <a:srgbClr val="000000"/>
                    </a:solidFill>
                    <a:round/>
                    <a:headEnd/>
                    <a:tailEnd/>
                  </a14:hiddenLine>
                </a:ext>
              </a:extLst>
            </p:spPr>
            <p:txBody>
              <a:bodyPr vert="eaVert" wrap="none" anchor="ctr"/>
              <a:lstStyle/>
              <a:p>
                <a:endParaRPr lang="en-US"/>
              </a:p>
            </p:txBody>
          </p:sp>
          <p:sp>
            <p:nvSpPr>
              <p:cNvPr id="112690" name="Rectangle 36" descr="75%"/>
              <p:cNvSpPr>
                <a:spLocks noChangeArrowheads="1"/>
              </p:cNvSpPr>
              <p:nvPr/>
            </p:nvSpPr>
            <p:spPr bwMode="auto">
              <a:xfrm>
                <a:off x="1011238" y="1862138"/>
                <a:ext cx="542925" cy="4049712"/>
              </a:xfrm>
              <a:prstGeom prst="rect">
                <a:avLst/>
              </a:prstGeom>
              <a:pattFill prst="pct75">
                <a:fgClr>
                  <a:schemeClr val="tx1"/>
                </a:fgClr>
                <a:bgClr>
                  <a:schemeClr val="bg1"/>
                </a:bgClr>
              </a:patt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sz="1100">
                  <a:latin typeface="Kruti Dev 010" charset="0"/>
                </a:endParaRPr>
              </a:p>
            </p:txBody>
          </p:sp>
          <p:sp>
            <p:nvSpPr>
              <p:cNvPr id="112691" name="Rectangle 37" descr="75%"/>
              <p:cNvSpPr>
                <a:spLocks noChangeArrowheads="1"/>
              </p:cNvSpPr>
              <p:nvPr/>
            </p:nvSpPr>
            <p:spPr bwMode="auto">
              <a:xfrm>
                <a:off x="1008063" y="5811838"/>
                <a:ext cx="366712" cy="992187"/>
              </a:xfrm>
              <a:prstGeom prst="rect">
                <a:avLst/>
              </a:prstGeom>
              <a:pattFill prst="pct75">
                <a:fgClr>
                  <a:schemeClr val="tx1"/>
                </a:fgClr>
                <a:bgClr>
                  <a:schemeClr val="bg1"/>
                </a:bgClr>
              </a:patt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sz="1100">
                  <a:latin typeface="Kruti Dev 010" charset="0"/>
                </a:endParaRPr>
              </a:p>
            </p:txBody>
          </p:sp>
          <p:sp>
            <p:nvSpPr>
              <p:cNvPr id="112692" name="Line 38"/>
              <p:cNvSpPr>
                <a:spLocks noChangeShapeType="1"/>
              </p:cNvSpPr>
              <p:nvPr/>
            </p:nvSpPr>
            <p:spPr bwMode="auto">
              <a:xfrm flipH="1" flipV="1">
                <a:off x="3578225" y="1087438"/>
                <a:ext cx="0" cy="5340350"/>
              </a:xfrm>
              <a:prstGeom prst="line">
                <a:avLst/>
              </a:prstGeom>
              <a:noFill/>
              <a:ln w="762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2693" name="Rectangle 39"/>
              <p:cNvSpPr>
                <a:spLocks noChangeArrowheads="1"/>
              </p:cNvSpPr>
              <p:nvPr/>
            </p:nvSpPr>
            <p:spPr bwMode="auto">
              <a:xfrm>
                <a:off x="1985963" y="1995488"/>
                <a:ext cx="182806" cy="335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algn="l"/>
                <a:endParaRPr lang="en-US" sz="1600" b="1">
                  <a:latin typeface="Kruti Dev 010" charset="0"/>
                </a:endParaRPr>
              </a:p>
            </p:txBody>
          </p:sp>
          <p:sp>
            <p:nvSpPr>
              <p:cNvPr id="112694" name="Line 43"/>
              <p:cNvSpPr>
                <a:spLocks noChangeShapeType="1"/>
              </p:cNvSpPr>
              <p:nvPr/>
            </p:nvSpPr>
            <p:spPr bwMode="auto">
              <a:xfrm>
                <a:off x="1746250" y="1916113"/>
                <a:ext cx="750888"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2695" name="Line 44"/>
              <p:cNvSpPr>
                <a:spLocks noChangeShapeType="1"/>
              </p:cNvSpPr>
              <p:nvPr/>
            </p:nvSpPr>
            <p:spPr bwMode="auto">
              <a:xfrm>
                <a:off x="2740025" y="1916113"/>
                <a:ext cx="750888"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2696" name="Line 46"/>
              <p:cNvSpPr>
                <a:spLocks noChangeShapeType="1"/>
              </p:cNvSpPr>
              <p:nvPr/>
            </p:nvSpPr>
            <p:spPr bwMode="auto">
              <a:xfrm>
                <a:off x="1720850" y="6097588"/>
                <a:ext cx="776288"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2697" name="Line 47"/>
              <p:cNvSpPr>
                <a:spLocks noChangeShapeType="1"/>
              </p:cNvSpPr>
              <p:nvPr/>
            </p:nvSpPr>
            <p:spPr bwMode="auto">
              <a:xfrm>
                <a:off x="2740025" y="6097588"/>
                <a:ext cx="750888"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2698" name="Line 48"/>
              <p:cNvSpPr>
                <a:spLocks noChangeShapeType="1"/>
              </p:cNvSpPr>
              <p:nvPr/>
            </p:nvSpPr>
            <p:spPr bwMode="auto">
              <a:xfrm>
                <a:off x="2714625" y="4235450"/>
                <a:ext cx="776288"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2699" name="Line 49"/>
              <p:cNvSpPr>
                <a:spLocks noChangeShapeType="1"/>
              </p:cNvSpPr>
              <p:nvPr/>
            </p:nvSpPr>
            <p:spPr bwMode="auto">
              <a:xfrm>
                <a:off x="1746250" y="4235450"/>
                <a:ext cx="776288"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2700" name="Rectangle 50"/>
              <p:cNvSpPr>
                <a:spLocks noChangeArrowheads="1"/>
              </p:cNvSpPr>
              <p:nvPr/>
            </p:nvSpPr>
            <p:spPr bwMode="auto">
              <a:xfrm>
                <a:off x="1604963" y="1541463"/>
                <a:ext cx="304570" cy="397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algn="l"/>
                <a:r>
                  <a:rPr lang="en-US" sz="2000" b="1">
                    <a:latin typeface="Kruti Dev 010" charset="0"/>
                  </a:rPr>
                  <a:t>„</a:t>
                </a:r>
              </a:p>
            </p:txBody>
          </p:sp>
          <p:sp>
            <p:nvSpPr>
              <p:cNvPr id="112701" name="Line 51"/>
              <p:cNvSpPr>
                <a:spLocks noChangeShapeType="1"/>
              </p:cNvSpPr>
              <p:nvPr/>
            </p:nvSpPr>
            <p:spPr bwMode="auto">
              <a:xfrm>
                <a:off x="2714625" y="3397250"/>
                <a:ext cx="776288"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2702" name="Line 52"/>
              <p:cNvSpPr>
                <a:spLocks noChangeShapeType="1"/>
              </p:cNvSpPr>
              <p:nvPr/>
            </p:nvSpPr>
            <p:spPr bwMode="auto">
              <a:xfrm>
                <a:off x="2714625" y="4235450"/>
                <a:ext cx="776288"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2703" name="Line 53"/>
              <p:cNvSpPr>
                <a:spLocks noChangeShapeType="1"/>
              </p:cNvSpPr>
              <p:nvPr/>
            </p:nvSpPr>
            <p:spPr bwMode="auto">
              <a:xfrm>
                <a:off x="1758950" y="4235450"/>
                <a:ext cx="776288"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2704" name="Line 54"/>
              <p:cNvSpPr>
                <a:spLocks noChangeShapeType="1"/>
              </p:cNvSpPr>
              <p:nvPr/>
            </p:nvSpPr>
            <p:spPr bwMode="auto">
              <a:xfrm>
                <a:off x="1720850" y="6097588"/>
                <a:ext cx="776288"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2705" name="Line 55"/>
              <p:cNvSpPr>
                <a:spLocks noChangeShapeType="1"/>
              </p:cNvSpPr>
              <p:nvPr/>
            </p:nvSpPr>
            <p:spPr bwMode="auto">
              <a:xfrm>
                <a:off x="2740025" y="6097588"/>
                <a:ext cx="750888"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2706" name="Line 56"/>
              <p:cNvSpPr>
                <a:spLocks noChangeShapeType="1"/>
              </p:cNvSpPr>
              <p:nvPr/>
            </p:nvSpPr>
            <p:spPr bwMode="auto">
              <a:xfrm>
                <a:off x="1758950" y="6097588"/>
                <a:ext cx="776288"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2707" name="Line 57"/>
              <p:cNvSpPr>
                <a:spLocks noChangeShapeType="1"/>
              </p:cNvSpPr>
              <p:nvPr/>
            </p:nvSpPr>
            <p:spPr bwMode="auto">
              <a:xfrm>
                <a:off x="2740025" y="6097588"/>
                <a:ext cx="750888"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2708" name="Line 58"/>
              <p:cNvSpPr>
                <a:spLocks noChangeShapeType="1"/>
              </p:cNvSpPr>
              <p:nvPr/>
            </p:nvSpPr>
            <p:spPr bwMode="auto">
              <a:xfrm>
                <a:off x="1755775" y="5126038"/>
                <a:ext cx="776288"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2709" name="Line 59"/>
              <p:cNvSpPr>
                <a:spLocks noChangeShapeType="1"/>
              </p:cNvSpPr>
              <p:nvPr/>
            </p:nvSpPr>
            <p:spPr bwMode="auto">
              <a:xfrm>
                <a:off x="2736850" y="5126038"/>
                <a:ext cx="750888"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2710" name="Line 66"/>
              <p:cNvSpPr>
                <a:spLocks noChangeShapeType="1"/>
              </p:cNvSpPr>
              <p:nvPr/>
            </p:nvSpPr>
            <p:spPr bwMode="auto">
              <a:xfrm>
                <a:off x="1758950" y="3397250"/>
                <a:ext cx="776288"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2711" name="Rectangle 68"/>
              <p:cNvSpPr>
                <a:spLocks noChangeArrowheads="1"/>
              </p:cNvSpPr>
              <p:nvPr/>
            </p:nvSpPr>
            <p:spPr bwMode="auto">
              <a:xfrm>
                <a:off x="1912938" y="1544638"/>
                <a:ext cx="756616" cy="397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algn="l"/>
                <a:r>
                  <a:rPr lang="en-US" sz="2000" b="1">
                    <a:latin typeface="Kruti Dev 010" charset="0"/>
                  </a:rPr>
                  <a:t>v;;wc</a:t>
                </a:r>
              </a:p>
            </p:txBody>
          </p:sp>
          <p:sp>
            <p:nvSpPr>
              <p:cNvPr id="112712" name="Rectangle 69"/>
              <p:cNvSpPr>
                <a:spLocks noChangeArrowheads="1"/>
              </p:cNvSpPr>
              <p:nvPr/>
            </p:nvSpPr>
            <p:spPr bwMode="auto">
              <a:xfrm>
                <a:off x="1782872" y="5265833"/>
                <a:ext cx="1317667" cy="705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algn="l"/>
                <a:r>
                  <a:rPr lang="en-US" sz="2000" b="1">
                    <a:latin typeface="Kruti Dev 010" charset="0"/>
                  </a:rPr>
                  <a:t>lkykseu ds </a:t>
                </a:r>
              </a:p>
              <a:p>
                <a:pPr algn="l"/>
                <a:r>
                  <a:rPr lang="en-US" sz="2000" b="1">
                    <a:latin typeface="Kruti Dev 010" charset="0"/>
                  </a:rPr>
                  <a:t>xhr</a:t>
                </a:r>
              </a:p>
            </p:txBody>
          </p:sp>
          <p:sp>
            <p:nvSpPr>
              <p:cNvPr id="112713" name="Rectangle 70"/>
              <p:cNvSpPr>
                <a:spLocks noChangeArrowheads="1"/>
              </p:cNvSpPr>
              <p:nvPr/>
            </p:nvSpPr>
            <p:spPr bwMode="auto">
              <a:xfrm>
                <a:off x="1789113" y="4768850"/>
                <a:ext cx="618758" cy="705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algn="l"/>
                <a:r>
                  <a:rPr lang="en-US" sz="2000" b="1">
                    <a:latin typeface="Kruti Dev 010" charset="0"/>
                  </a:rPr>
                  <a:t>lHkks-</a:t>
                </a:r>
                <a:endParaRPr lang="en-US" sz="2000" b="1">
                  <a:solidFill>
                    <a:schemeClr val="bg1"/>
                  </a:solidFill>
                  <a:latin typeface="Kruti Dev 010" charset="0"/>
                </a:endParaRPr>
              </a:p>
              <a:p>
                <a:pPr algn="l"/>
                <a:endParaRPr lang="en-US" sz="2000" b="1">
                  <a:latin typeface="Kruti Dev 010" charset="0"/>
                </a:endParaRPr>
              </a:p>
            </p:txBody>
          </p:sp>
          <p:grpSp>
            <p:nvGrpSpPr>
              <p:cNvPr id="112714" name="Group 72"/>
              <p:cNvGrpSpPr>
                <a:grpSpLocks/>
              </p:cNvGrpSpPr>
              <p:nvPr/>
            </p:nvGrpSpPr>
            <p:grpSpPr bwMode="auto">
              <a:xfrm>
                <a:off x="2624138" y="2978151"/>
                <a:ext cx="614362" cy="638176"/>
                <a:chOff x="1836" y="1501"/>
                <a:chExt cx="387" cy="402"/>
              </a:xfrm>
            </p:grpSpPr>
            <p:sp>
              <p:nvSpPr>
                <p:cNvPr id="112748" name="Rectangle 73"/>
                <p:cNvSpPr>
                  <a:spLocks noChangeArrowheads="1"/>
                </p:cNvSpPr>
                <p:nvPr/>
              </p:nvSpPr>
              <p:spPr bwMode="auto">
                <a:xfrm>
                  <a:off x="1904" y="1614"/>
                  <a:ext cx="319"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algn="l"/>
                  <a:r>
                    <a:rPr lang="en-US" b="1">
                      <a:latin typeface="Kruti Dev 010" charset="0"/>
                    </a:rPr>
                    <a:t>iz</a:t>
                  </a:r>
                  <a:r>
                    <a:rPr lang="ja-JP" altLang="en-US" b="1">
                      <a:latin typeface="Kruti Dev 010" charset="0"/>
                    </a:rPr>
                    <a:t>’</a:t>
                  </a:r>
                  <a:r>
                    <a:rPr lang="en-US" altLang="ja-JP" b="1">
                      <a:latin typeface="Kruti Dev 010" charset="0"/>
                    </a:rPr>
                    <a:t>kalk</a:t>
                  </a:r>
                </a:p>
                <a:p>
                  <a:pPr algn="l"/>
                  <a:endParaRPr lang="en-US" b="1">
                    <a:latin typeface="Kruti Dev 010" charset="0"/>
                  </a:endParaRPr>
                </a:p>
              </p:txBody>
            </p:sp>
            <p:sp>
              <p:nvSpPr>
                <p:cNvPr id="112749" name="Rectangle 74"/>
                <p:cNvSpPr>
                  <a:spLocks noChangeArrowheads="1"/>
                </p:cNvSpPr>
                <p:nvPr/>
              </p:nvSpPr>
              <p:spPr bwMode="auto">
                <a:xfrm>
                  <a:off x="1836" y="1501"/>
                  <a:ext cx="11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algn="l"/>
                  <a:endParaRPr lang="en-US" b="1">
                    <a:latin typeface="Kruti Dev 010" charset="0"/>
                  </a:endParaRPr>
                </a:p>
              </p:txBody>
            </p:sp>
          </p:grpSp>
          <p:grpSp>
            <p:nvGrpSpPr>
              <p:cNvPr id="112715" name="Group 75"/>
              <p:cNvGrpSpPr>
                <a:grpSpLocks/>
              </p:cNvGrpSpPr>
              <p:nvPr/>
            </p:nvGrpSpPr>
            <p:grpSpPr bwMode="auto">
              <a:xfrm>
                <a:off x="2652721" y="3605217"/>
                <a:ext cx="847727" cy="636589"/>
                <a:chOff x="1844" y="1906"/>
                <a:chExt cx="534" cy="401"/>
              </a:xfrm>
            </p:grpSpPr>
            <p:sp>
              <p:nvSpPr>
                <p:cNvPr id="112746" name="Rectangle 76"/>
                <p:cNvSpPr>
                  <a:spLocks noChangeArrowheads="1"/>
                </p:cNvSpPr>
                <p:nvPr/>
              </p:nvSpPr>
              <p:spPr bwMode="auto">
                <a:xfrm>
                  <a:off x="1844" y="2134"/>
                  <a:ext cx="11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algn="l"/>
                  <a:endParaRPr lang="en-US" b="1">
                    <a:latin typeface="Kruti Dev 010" charset="0"/>
                  </a:endParaRPr>
                </a:p>
              </p:txBody>
            </p:sp>
            <p:sp>
              <p:nvSpPr>
                <p:cNvPr id="112747" name="Rectangle 77"/>
                <p:cNvSpPr>
                  <a:spLocks noChangeArrowheads="1"/>
                </p:cNvSpPr>
                <p:nvPr/>
              </p:nvSpPr>
              <p:spPr bwMode="auto">
                <a:xfrm>
                  <a:off x="1866" y="1906"/>
                  <a:ext cx="512"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ctr">
                    <a:lnSpc>
                      <a:spcPct val="80000"/>
                    </a:lnSpc>
                  </a:pPr>
                  <a:r>
                    <a:rPr lang="en-US" b="1">
                      <a:latin typeface="Kruti Dev 010" charset="0"/>
                    </a:rPr>
                    <a:t>lkWykseu ds Ckqf}</a:t>
                  </a:r>
                </a:p>
                <a:p>
                  <a:pPr algn="ctr">
                    <a:lnSpc>
                      <a:spcPct val="80000"/>
                    </a:lnSpc>
                  </a:pPr>
                  <a:r>
                    <a:rPr lang="en-US" b="1">
                      <a:latin typeface="Kruti Dev 010" charset="0"/>
                    </a:rPr>
                    <a:t> Hkjs opu</a:t>
                  </a:r>
                </a:p>
              </p:txBody>
            </p:sp>
          </p:grpSp>
          <p:sp>
            <p:nvSpPr>
              <p:cNvPr id="112716" name="Rectangle 78"/>
              <p:cNvSpPr>
                <a:spLocks noChangeArrowheads="1"/>
              </p:cNvSpPr>
              <p:nvPr/>
            </p:nvSpPr>
            <p:spPr bwMode="auto">
              <a:xfrm>
                <a:off x="1797050" y="3886200"/>
                <a:ext cx="997067" cy="705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algn="l"/>
                <a:r>
                  <a:rPr lang="en-US" sz="2000" b="1">
                    <a:latin typeface="Kruti Dev 010" charset="0"/>
                  </a:rPr>
                  <a:t>uhfropu</a:t>
                </a:r>
              </a:p>
              <a:p>
                <a:pPr algn="l"/>
                <a:endParaRPr lang="en-US" sz="2000" b="1">
                  <a:latin typeface="Kruti Dev 010" charset="0"/>
                </a:endParaRPr>
              </a:p>
            </p:txBody>
          </p:sp>
          <p:grpSp>
            <p:nvGrpSpPr>
              <p:cNvPr id="112717" name="Group 79"/>
              <p:cNvGrpSpPr>
                <a:grpSpLocks/>
              </p:cNvGrpSpPr>
              <p:nvPr/>
            </p:nvGrpSpPr>
            <p:grpSpPr bwMode="auto">
              <a:xfrm>
                <a:off x="2286001" y="4549775"/>
                <a:ext cx="1608138" cy="717550"/>
                <a:chOff x="1892" y="2591"/>
                <a:chExt cx="1013" cy="452"/>
              </a:xfrm>
            </p:grpSpPr>
            <p:sp>
              <p:nvSpPr>
                <p:cNvPr id="112744" name="Rectangle 80"/>
                <p:cNvSpPr>
                  <a:spLocks noChangeArrowheads="1"/>
                </p:cNvSpPr>
                <p:nvPr/>
              </p:nvSpPr>
              <p:spPr bwMode="auto">
                <a:xfrm>
                  <a:off x="2129" y="2591"/>
                  <a:ext cx="776" cy="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l">
                    <a:lnSpc>
                      <a:spcPct val="80000"/>
                    </a:lnSpc>
                  </a:pPr>
                  <a:r>
                    <a:rPr lang="en-US" b="1">
                      <a:latin typeface="Kruti Dev 010" charset="0"/>
                    </a:rPr>
                    <a:t>thou ds mij lkykseu </a:t>
                  </a:r>
                </a:p>
                <a:p>
                  <a:pPr algn="l">
                    <a:lnSpc>
                      <a:spcPct val="80000"/>
                    </a:lnSpc>
                  </a:pPr>
                  <a:r>
                    <a:rPr lang="en-US" b="1">
                      <a:latin typeface="Kruti Dev 010" charset="0"/>
                    </a:rPr>
                    <a:t>ds opkj</a:t>
                  </a:r>
                </a:p>
                <a:p>
                  <a:pPr algn="l"/>
                  <a:endParaRPr lang="en-US" b="1">
                    <a:latin typeface="Kruti Dev 010" charset="0"/>
                  </a:endParaRPr>
                </a:p>
              </p:txBody>
            </p:sp>
            <p:sp>
              <p:nvSpPr>
                <p:cNvPr id="112745" name="Rectangle 81"/>
                <p:cNvSpPr>
                  <a:spLocks noChangeArrowheads="1"/>
                </p:cNvSpPr>
                <p:nvPr/>
              </p:nvSpPr>
              <p:spPr bwMode="auto">
                <a:xfrm>
                  <a:off x="1892" y="2617"/>
                  <a:ext cx="11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algn="l"/>
                  <a:endParaRPr lang="en-US" b="1">
                    <a:latin typeface="Kruti Dev 010" charset="0"/>
                  </a:endParaRPr>
                </a:p>
              </p:txBody>
            </p:sp>
          </p:grpSp>
          <p:grpSp>
            <p:nvGrpSpPr>
              <p:cNvPr id="112718" name="Group 82"/>
              <p:cNvGrpSpPr>
                <a:grpSpLocks/>
              </p:cNvGrpSpPr>
              <p:nvPr/>
            </p:nvGrpSpPr>
            <p:grpSpPr bwMode="auto">
              <a:xfrm>
                <a:off x="2582862" y="5546723"/>
                <a:ext cx="1216024" cy="717549"/>
                <a:chOff x="1790" y="3147"/>
                <a:chExt cx="766" cy="452"/>
              </a:xfrm>
            </p:grpSpPr>
            <p:sp>
              <p:nvSpPr>
                <p:cNvPr id="112742" name="Rectangle 83"/>
                <p:cNvSpPr>
                  <a:spLocks noChangeArrowheads="1"/>
                </p:cNvSpPr>
                <p:nvPr/>
              </p:nvSpPr>
              <p:spPr bwMode="auto">
                <a:xfrm>
                  <a:off x="1851" y="3147"/>
                  <a:ext cx="705" cy="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l">
                    <a:lnSpc>
                      <a:spcPct val="80000"/>
                    </a:lnSpc>
                  </a:pPr>
                  <a:r>
                    <a:rPr lang="en-US" b="1">
                      <a:latin typeface="Kruti Dev 010" charset="0"/>
                    </a:rPr>
                    <a:t>fookg ds mij lkykseu </a:t>
                  </a:r>
                </a:p>
                <a:p>
                  <a:pPr algn="l">
                    <a:lnSpc>
                      <a:spcPct val="80000"/>
                    </a:lnSpc>
                  </a:pPr>
                  <a:r>
                    <a:rPr lang="en-US" b="1">
                      <a:latin typeface="Kruti Dev 010" charset="0"/>
                    </a:rPr>
                    <a:t>ds fopkj</a:t>
                  </a:r>
                </a:p>
                <a:p>
                  <a:pPr algn="l"/>
                  <a:endParaRPr lang="en-US" b="1">
                    <a:latin typeface="Kruti Dev 010" charset="0"/>
                  </a:endParaRPr>
                </a:p>
              </p:txBody>
            </p:sp>
            <p:sp>
              <p:nvSpPr>
                <p:cNvPr id="112743" name="Rectangle 84"/>
                <p:cNvSpPr>
                  <a:spLocks noChangeArrowheads="1"/>
                </p:cNvSpPr>
                <p:nvPr/>
              </p:nvSpPr>
              <p:spPr bwMode="auto">
                <a:xfrm>
                  <a:off x="1790" y="3322"/>
                  <a:ext cx="11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algn="l"/>
                  <a:endParaRPr lang="en-US" b="1">
                    <a:latin typeface="Kruti Dev 010" charset="0"/>
                  </a:endParaRPr>
                </a:p>
              </p:txBody>
            </p:sp>
          </p:grpSp>
          <p:sp>
            <p:nvSpPr>
              <p:cNvPr id="112719" name="Rectangle 88"/>
              <p:cNvSpPr>
                <a:spLocks noChangeArrowheads="1"/>
              </p:cNvSpPr>
              <p:nvPr/>
            </p:nvSpPr>
            <p:spPr bwMode="auto">
              <a:xfrm>
                <a:off x="1543050" y="3049588"/>
                <a:ext cx="1185863" cy="397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l"/>
                <a:r>
                  <a:rPr lang="en-US" sz="2000" b="1">
                    <a:latin typeface="Kruti Dev 010" charset="0"/>
                  </a:rPr>
                  <a:t>‰ Hktu</a:t>
                </a:r>
              </a:p>
            </p:txBody>
          </p:sp>
          <p:sp>
            <p:nvSpPr>
              <p:cNvPr id="112720" name="Rectangle 89"/>
              <p:cNvSpPr>
                <a:spLocks noChangeArrowheads="1"/>
              </p:cNvSpPr>
              <p:nvPr/>
            </p:nvSpPr>
            <p:spPr bwMode="auto">
              <a:xfrm>
                <a:off x="1538288" y="3873500"/>
                <a:ext cx="421589" cy="397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algn="l"/>
                <a:r>
                  <a:rPr lang="en-US" sz="2000" b="1">
                    <a:latin typeface="Kruti Dev 010" charset="0"/>
                  </a:rPr>
                  <a:t>‰ </a:t>
                </a:r>
              </a:p>
            </p:txBody>
          </p:sp>
          <p:sp>
            <p:nvSpPr>
              <p:cNvPr id="112721" name="Rectangle 90"/>
              <p:cNvSpPr>
                <a:spLocks noChangeArrowheads="1"/>
              </p:cNvSpPr>
              <p:nvPr/>
            </p:nvSpPr>
            <p:spPr bwMode="auto">
              <a:xfrm>
                <a:off x="1541463" y="4752975"/>
                <a:ext cx="314188" cy="705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algn="l"/>
                <a:r>
                  <a:rPr lang="en-US" sz="2000" b="1">
                    <a:latin typeface="Kruti Dev 010" charset="0"/>
                  </a:rPr>
                  <a:t>‰</a:t>
                </a:r>
              </a:p>
              <a:p>
                <a:pPr algn="l"/>
                <a:endParaRPr lang="en-US" sz="2000" b="1">
                  <a:latin typeface="Kruti Dev 010" charset="0"/>
                </a:endParaRPr>
              </a:p>
            </p:txBody>
          </p:sp>
          <p:sp>
            <p:nvSpPr>
              <p:cNvPr id="112722" name="Rectangle 91"/>
              <p:cNvSpPr>
                <a:spLocks noChangeArrowheads="1"/>
              </p:cNvSpPr>
              <p:nvPr/>
            </p:nvSpPr>
            <p:spPr bwMode="auto">
              <a:xfrm>
                <a:off x="1541463" y="5732463"/>
                <a:ext cx="314188" cy="705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algn="l"/>
                <a:r>
                  <a:rPr lang="en-US" sz="2000" b="1">
                    <a:latin typeface="Kruti Dev 010" charset="0"/>
                  </a:rPr>
                  <a:t>‰</a:t>
                </a:r>
              </a:p>
              <a:p>
                <a:pPr algn="l"/>
                <a:endParaRPr lang="en-US" sz="2000" b="1">
                  <a:latin typeface="Kruti Dev 010" charset="0"/>
                </a:endParaRPr>
              </a:p>
            </p:txBody>
          </p:sp>
          <p:sp>
            <p:nvSpPr>
              <p:cNvPr id="112723" name="Rectangle 92"/>
              <p:cNvSpPr>
                <a:spLocks noChangeArrowheads="1"/>
              </p:cNvSpPr>
              <p:nvPr/>
            </p:nvSpPr>
            <p:spPr bwMode="auto">
              <a:xfrm>
                <a:off x="1576388" y="1063625"/>
                <a:ext cx="2551112" cy="5322888"/>
              </a:xfrm>
              <a:prstGeom prst="rect">
                <a:avLst/>
              </a:prstGeom>
              <a:noFill/>
              <a:ln w="762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100">
                  <a:latin typeface="Kruti Dev 010" charset="0"/>
                </a:endParaRPr>
              </a:p>
            </p:txBody>
          </p:sp>
          <p:sp>
            <p:nvSpPr>
              <p:cNvPr id="112724" name="AutoShape 93"/>
              <p:cNvSpPr>
                <a:spLocks noChangeArrowheads="1"/>
              </p:cNvSpPr>
              <p:nvPr/>
            </p:nvSpPr>
            <p:spPr bwMode="auto">
              <a:xfrm rot="-5280000">
                <a:off x="289719" y="1269206"/>
                <a:ext cx="611188" cy="288925"/>
              </a:xfrm>
              <a:prstGeom prst="triangle">
                <a:avLst>
                  <a:gd name="adj" fmla="val 49995"/>
                </a:avLst>
              </a:prstGeom>
              <a:solidFill>
                <a:schemeClr val="tx1"/>
              </a:solidFill>
              <a:ln w="12700">
                <a:solidFill>
                  <a:schemeClr val="tx1"/>
                </a:solidFill>
                <a:miter lim="800000"/>
                <a:headEnd/>
                <a:tailEnd/>
              </a:ln>
            </p:spPr>
            <p:txBody>
              <a:bodyPr wrap="none" anchor="ctr"/>
              <a:lstStyle/>
              <a:p>
                <a:endParaRPr lang="en-US" sz="1100">
                  <a:latin typeface="Kruti Dev 010" charset="0"/>
                </a:endParaRPr>
              </a:p>
            </p:txBody>
          </p:sp>
          <p:sp>
            <p:nvSpPr>
              <p:cNvPr id="112725" name="Rectangle 94" descr="Small grid"/>
              <p:cNvSpPr>
                <a:spLocks noChangeArrowheads="1"/>
              </p:cNvSpPr>
              <p:nvPr/>
            </p:nvSpPr>
            <p:spPr bwMode="auto">
              <a:xfrm>
                <a:off x="715963" y="1285875"/>
                <a:ext cx="1077912" cy="261938"/>
              </a:xfrm>
              <a:prstGeom prst="rect">
                <a:avLst/>
              </a:prstGeom>
              <a:pattFill prst="smGrid">
                <a:fgClr>
                  <a:schemeClr val="tx1"/>
                </a:fgClr>
                <a:bgClr>
                  <a:schemeClr val="bg1"/>
                </a:bgClr>
              </a:pattFill>
              <a:ln w="50800">
                <a:solidFill>
                  <a:schemeClr val="tx1"/>
                </a:solidFill>
                <a:miter lim="800000"/>
                <a:headEnd/>
                <a:tailEnd/>
              </a:ln>
            </p:spPr>
            <p:txBody>
              <a:bodyPr wrap="none" anchor="ctr"/>
              <a:lstStyle/>
              <a:p>
                <a:endParaRPr lang="en-US" sz="1100">
                  <a:latin typeface="Kruti Dev 010" charset="0"/>
                </a:endParaRPr>
              </a:p>
            </p:txBody>
          </p:sp>
          <p:sp>
            <p:nvSpPr>
              <p:cNvPr id="112726" name="Text Box 95"/>
              <p:cNvSpPr txBox="1">
                <a:spLocks noChangeArrowheads="1"/>
              </p:cNvSpPr>
              <p:nvPr/>
            </p:nvSpPr>
            <p:spPr bwMode="auto">
              <a:xfrm rot="-5400000">
                <a:off x="1567657" y="3558852"/>
                <a:ext cx="448151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endParaRPr lang="en-US" sz="900">
                  <a:latin typeface="Kruti Dev 010" charset="0"/>
                </a:endParaRPr>
              </a:p>
            </p:txBody>
          </p:sp>
          <p:sp>
            <p:nvSpPr>
              <p:cNvPr id="205" name="AutoShape 97"/>
              <p:cNvSpPr>
                <a:spLocks noChangeArrowheads="1"/>
              </p:cNvSpPr>
              <p:nvPr/>
            </p:nvSpPr>
            <p:spPr bwMode="auto">
              <a:xfrm>
                <a:off x="5202238" y="1819156"/>
                <a:ext cx="1816100" cy="5473295"/>
              </a:xfrm>
              <a:prstGeom prst="roundRect">
                <a:avLst>
                  <a:gd name="adj" fmla="val 16667"/>
                </a:avLst>
              </a:prstGeom>
              <a:noFill/>
              <a:ln w="76200">
                <a:solidFill>
                  <a:schemeClr val="hlink"/>
                </a:solidFill>
                <a:round/>
                <a:headEnd/>
                <a:tailEnd/>
              </a:ln>
              <a:effectLst>
                <a:outerShdw blurRad="63500" dist="63500" dir="2212194" algn="ctr" rotWithShape="0">
                  <a:schemeClr val="tx1">
                    <a:alpha val="74998"/>
                  </a:schemeClr>
                </a:outerShdw>
              </a:effectLst>
            </p:spPr>
            <p:txBody>
              <a:bodyPr wrap="none" anchor="ctr"/>
              <a:lstStyle/>
              <a:p>
                <a:pPr>
                  <a:defRPr/>
                </a:pPr>
                <a:endParaRPr lang="en-US" sz="1100" dirty="0">
                  <a:latin typeface="Kruti Dev 010" pitchFamily="2" charset="0"/>
                  <a:ea typeface="+mn-ea"/>
                  <a:cs typeface="+mn-cs"/>
                </a:endParaRPr>
              </a:p>
            </p:txBody>
          </p:sp>
          <p:sp>
            <p:nvSpPr>
              <p:cNvPr id="206" name="Rectangle 98"/>
              <p:cNvSpPr>
                <a:spLocks noChangeArrowheads="1"/>
              </p:cNvSpPr>
              <p:nvPr/>
            </p:nvSpPr>
            <p:spPr bwMode="auto">
              <a:xfrm>
                <a:off x="1349375" y="819105"/>
                <a:ext cx="2925763" cy="5670130"/>
              </a:xfrm>
              <a:prstGeom prst="rect">
                <a:avLst/>
              </a:prstGeom>
              <a:noFill/>
              <a:ln w="114300">
                <a:solidFill>
                  <a:schemeClr val="hlink"/>
                </a:solidFill>
                <a:miter lim="800000"/>
                <a:headEnd/>
                <a:tailEnd/>
              </a:ln>
              <a:effectLst>
                <a:outerShdw blurRad="63500" dist="107763" dir="2700000" algn="ctr" rotWithShape="0">
                  <a:schemeClr val="tx1">
                    <a:alpha val="74998"/>
                  </a:schemeClr>
                </a:outerShdw>
              </a:effectLst>
            </p:spPr>
            <p:txBody>
              <a:bodyPr wrap="none" anchor="ctr"/>
              <a:lstStyle/>
              <a:p>
                <a:pPr algn="ctr">
                  <a:defRPr/>
                </a:pPr>
                <a:endParaRPr lang="en-US" sz="1600" b="1" dirty="0">
                  <a:solidFill>
                    <a:schemeClr val="hlink"/>
                  </a:solidFill>
                  <a:latin typeface="Kruti Dev 010" pitchFamily="2" charset="0"/>
                  <a:ea typeface="+mn-ea"/>
                  <a:cs typeface="+mn-cs"/>
                </a:endParaRPr>
              </a:p>
            </p:txBody>
          </p:sp>
          <p:grpSp>
            <p:nvGrpSpPr>
              <p:cNvPr id="112729" name="Group 99"/>
              <p:cNvGrpSpPr>
                <a:grpSpLocks/>
              </p:cNvGrpSpPr>
              <p:nvPr/>
            </p:nvGrpSpPr>
            <p:grpSpPr bwMode="auto">
              <a:xfrm>
                <a:off x="1716094" y="1995490"/>
                <a:ext cx="1727206" cy="1128713"/>
                <a:chOff x="1081" y="1257"/>
                <a:chExt cx="1088" cy="711"/>
              </a:xfrm>
            </p:grpSpPr>
            <p:sp>
              <p:nvSpPr>
                <p:cNvPr id="112735" name="Rectangle 100"/>
                <p:cNvSpPr>
                  <a:spLocks noChangeArrowheads="1"/>
                </p:cNvSpPr>
                <p:nvPr/>
              </p:nvSpPr>
              <p:spPr bwMode="auto">
                <a:xfrm>
                  <a:off x="1251" y="1257"/>
                  <a:ext cx="115"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algn="l"/>
                  <a:endParaRPr lang="en-US" sz="1600" b="1">
                    <a:latin typeface="Kruti Dev 010" charset="0"/>
                  </a:endParaRPr>
                </a:p>
              </p:txBody>
            </p:sp>
            <p:sp>
              <p:nvSpPr>
                <p:cNvPr id="112736" name="Rectangle 101"/>
                <p:cNvSpPr>
                  <a:spLocks noChangeArrowheads="1"/>
                </p:cNvSpPr>
                <p:nvPr/>
              </p:nvSpPr>
              <p:spPr bwMode="auto">
                <a:xfrm>
                  <a:off x="1524" y="1301"/>
                  <a:ext cx="115"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algn="l"/>
                  <a:endParaRPr lang="en-US" sz="1100" b="1">
                    <a:latin typeface="Kruti Dev 010" charset="0"/>
                  </a:endParaRPr>
                </a:p>
              </p:txBody>
            </p:sp>
            <p:sp>
              <p:nvSpPr>
                <p:cNvPr id="112737" name="Rectangle 102"/>
                <p:cNvSpPr>
                  <a:spLocks noChangeArrowheads="1"/>
                </p:cNvSpPr>
                <p:nvPr/>
              </p:nvSpPr>
              <p:spPr bwMode="auto">
                <a:xfrm>
                  <a:off x="1081" y="1446"/>
                  <a:ext cx="1088" cy="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ctr"/>
                  <a:r>
                    <a:rPr lang="en-US" altLang="ja-JP" b="1">
                      <a:latin typeface="Kruti Dev 010" charset="0"/>
                    </a:rPr>
                    <a:t>^^dkO;kRed**</a:t>
                  </a:r>
                </a:p>
                <a:p>
                  <a:pPr algn="ctr"/>
                  <a:r>
                    <a:rPr lang="en-US" b="1">
                      <a:latin typeface="Kruti Dev 010" charset="0"/>
                    </a:rPr>
                    <a:t>jpk x;k jktlh dky ds iwoZ</a:t>
                  </a:r>
                </a:p>
                <a:p>
                  <a:pPr algn="ctr"/>
                  <a:endParaRPr lang="en-US" b="1">
                    <a:latin typeface="Kruti Dev 010" charset="0"/>
                  </a:endParaRPr>
                </a:p>
              </p:txBody>
            </p:sp>
            <p:sp>
              <p:nvSpPr>
                <p:cNvPr id="112738" name="Rectangle 103"/>
                <p:cNvSpPr>
                  <a:spLocks noChangeArrowheads="1"/>
                </p:cNvSpPr>
                <p:nvPr/>
              </p:nvSpPr>
              <p:spPr bwMode="auto">
                <a:xfrm>
                  <a:off x="1214" y="1576"/>
                  <a:ext cx="115"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algn="ctr"/>
                  <a:endParaRPr lang="en-US" sz="1100" b="1">
                    <a:latin typeface="Kruti Dev 010" charset="0"/>
                  </a:endParaRPr>
                </a:p>
              </p:txBody>
            </p:sp>
            <p:sp>
              <p:nvSpPr>
                <p:cNvPr id="112739" name="Rectangle 104"/>
                <p:cNvSpPr>
                  <a:spLocks noChangeArrowheads="1"/>
                </p:cNvSpPr>
                <p:nvPr/>
              </p:nvSpPr>
              <p:spPr bwMode="auto">
                <a:xfrm>
                  <a:off x="1090" y="1707"/>
                  <a:ext cx="115"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algn="ctr"/>
                  <a:endParaRPr lang="en-US" sz="1100" b="1">
                    <a:latin typeface="Kruti Dev 010" charset="0"/>
                  </a:endParaRPr>
                </a:p>
              </p:txBody>
            </p:sp>
            <p:sp>
              <p:nvSpPr>
                <p:cNvPr id="112740" name="Rectangle 105"/>
                <p:cNvSpPr>
                  <a:spLocks noChangeArrowheads="1"/>
                </p:cNvSpPr>
                <p:nvPr/>
              </p:nvSpPr>
              <p:spPr bwMode="auto">
                <a:xfrm>
                  <a:off x="1251" y="1257"/>
                  <a:ext cx="115"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algn="l"/>
                  <a:endParaRPr lang="en-US" sz="1600" b="1">
                    <a:latin typeface="Kruti Dev 010" charset="0"/>
                  </a:endParaRPr>
                </a:p>
              </p:txBody>
            </p:sp>
            <p:sp>
              <p:nvSpPr>
                <p:cNvPr id="112741" name="Rectangle 106"/>
                <p:cNvSpPr>
                  <a:spLocks noChangeArrowheads="1"/>
                </p:cNvSpPr>
                <p:nvPr/>
              </p:nvSpPr>
              <p:spPr bwMode="auto">
                <a:xfrm>
                  <a:off x="1524" y="1301"/>
                  <a:ext cx="115"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algn="l"/>
                  <a:endParaRPr lang="en-US" sz="1100" b="1">
                    <a:latin typeface="Kruti Dev 010" charset="0"/>
                  </a:endParaRPr>
                </a:p>
              </p:txBody>
            </p:sp>
          </p:grpSp>
          <p:grpSp>
            <p:nvGrpSpPr>
              <p:cNvPr id="112730" name="Group 85"/>
              <p:cNvGrpSpPr>
                <a:grpSpLocks/>
              </p:cNvGrpSpPr>
              <p:nvPr/>
            </p:nvGrpSpPr>
            <p:grpSpPr bwMode="auto">
              <a:xfrm>
                <a:off x="2455856" y="1473201"/>
                <a:ext cx="831848" cy="668339"/>
                <a:chOff x="1952" y="554"/>
                <a:chExt cx="524" cy="421"/>
              </a:xfrm>
            </p:grpSpPr>
            <p:sp>
              <p:nvSpPr>
                <p:cNvPr id="112733" name="Rectangle 86"/>
                <p:cNvSpPr>
                  <a:spLocks noChangeArrowheads="1"/>
                </p:cNvSpPr>
                <p:nvPr/>
              </p:nvSpPr>
              <p:spPr bwMode="auto">
                <a:xfrm>
                  <a:off x="1952" y="554"/>
                  <a:ext cx="11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algn="l"/>
                  <a:endParaRPr lang="en-US" b="1">
                    <a:latin typeface="Kruti Dev 010" charset="0"/>
                  </a:endParaRPr>
                </a:p>
              </p:txBody>
            </p:sp>
            <p:sp>
              <p:nvSpPr>
                <p:cNvPr id="112734" name="Rectangle 87"/>
                <p:cNvSpPr>
                  <a:spLocks noChangeArrowheads="1"/>
                </p:cNvSpPr>
                <p:nvPr/>
              </p:nvSpPr>
              <p:spPr bwMode="auto">
                <a:xfrm>
                  <a:off x="2049" y="608"/>
                  <a:ext cx="427" cy="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p>
                  <a:pPr algn="l"/>
                  <a:r>
                    <a:rPr lang="en-US" sz="1600" b="1">
                      <a:latin typeface="Kruti Dev 010" charset="0"/>
                    </a:rPr>
                    <a:t>vczkge</a:t>
                  </a:r>
                </a:p>
                <a:p>
                  <a:pPr algn="l"/>
                  <a:endParaRPr lang="en-US" sz="1600" b="1">
                    <a:latin typeface="Kruti Dev 010" charset="0"/>
                  </a:endParaRPr>
                </a:p>
              </p:txBody>
            </p:sp>
          </p:grpSp>
          <p:sp>
            <p:nvSpPr>
              <p:cNvPr id="112731" name="Rectangle 93"/>
              <p:cNvSpPr>
                <a:spLocks noChangeArrowheads="1"/>
              </p:cNvSpPr>
              <p:nvPr/>
            </p:nvSpPr>
            <p:spPr bwMode="auto">
              <a:xfrm>
                <a:off x="2032000" y="2032000"/>
                <a:ext cx="41275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ja-JP" sz="1100" b="1">
                    <a:latin typeface="Kruti Dev 010" charset="0"/>
                  </a:rPr>
                  <a:t>iw.kZ</a:t>
                </a:r>
                <a:endParaRPr lang="en-US" sz="1100">
                  <a:latin typeface="Kruti Dev 010" charset="0"/>
                </a:endParaRPr>
              </a:p>
            </p:txBody>
          </p:sp>
          <p:sp>
            <p:nvSpPr>
              <p:cNvPr id="210" name="Rectangle 291"/>
              <p:cNvSpPr>
                <a:spLocks noChangeArrowheads="1"/>
              </p:cNvSpPr>
              <p:nvPr/>
            </p:nvSpPr>
            <p:spPr bwMode="auto">
              <a:xfrm>
                <a:off x="6415198" y="237355"/>
                <a:ext cx="3282950" cy="1714828"/>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3200" b="1" i="1" dirty="0">
                    <a:ln>
                      <a:solidFill>
                        <a:schemeClr val="bg1"/>
                      </a:solidFill>
                    </a:ln>
                    <a:solidFill>
                      <a:schemeClr val="bg1"/>
                    </a:solidFill>
                    <a:latin typeface="Kruti Dev 010" pitchFamily="2" charset="0"/>
                  </a:rPr>
                  <a:t>iqjkus fu;e dh iqLrdsa fu;ksftr djuk</a:t>
                </a:r>
                <a:endParaRPr lang="en-US" sz="3200" b="1" u="sng" dirty="0">
                  <a:ln>
                    <a:solidFill>
                      <a:schemeClr val="bg1"/>
                    </a:solidFill>
                  </a:ln>
                  <a:solidFill>
                    <a:schemeClr val="bg1"/>
                  </a:solidFill>
                  <a:latin typeface="Kruti Dev 010" pitchFamily="2" charset="0"/>
                </a:endParaRPr>
              </a:p>
            </p:txBody>
          </p:sp>
        </p:grpSp>
        <p:pic>
          <p:nvPicPr>
            <p:cNvPr id="112659" name="Picture 53"/>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446588" y="204788"/>
              <a:ext cx="2095500" cy="1358900"/>
            </a:xfrm>
            <a:prstGeom prst="rect">
              <a:avLst/>
            </a:prstGeom>
            <a:noFill/>
            <a:ln w="76200">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135" name="Rectangle 134"/>
            <p:cNvSpPr/>
            <p:nvPr/>
          </p:nvSpPr>
          <p:spPr>
            <a:xfrm rot="16200000">
              <a:off x="3045441" y="3664178"/>
              <a:ext cx="1580882" cy="707886"/>
            </a:xfrm>
            <a:prstGeom prst="rect">
              <a:avLst/>
            </a:prstGeom>
          </p:spPr>
          <p:txBody>
            <a:bodyPr wrap="none">
              <a:spAutoFit/>
            </a:bodyPr>
            <a:lstStyle/>
            <a:p>
              <a:pPr algn="ctr">
                <a:spcBef>
                  <a:spcPct val="50000"/>
                </a:spcBef>
                <a:defRPr/>
              </a:pPr>
              <a:r>
                <a:rPr lang="en-US" altLang="ja-JP" sz="4000" b="1" i="1" dirty="0">
                  <a:ln>
                    <a:solidFill>
                      <a:sysClr val="windowText" lastClr="000000"/>
                    </a:solidFill>
                  </a:ln>
                  <a:latin typeface="Kruti Dev 010" pitchFamily="2" charset="0"/>
                  <a:cs typeface="+mn-cs"/>
                </a:rPr>
                <a:t>**</a:t>
              </a:r>
              <a:r>
                <a:rPr lang="en-US" altLang="ja-JP" sz="4000" b="1" i="1" dirty="0" err="1">
                  <a:ln>
                    <a:solidFill>
                      <a:sysClr val="windowText" lastClr="000000"/>
                    </a:solidFill>
                  </a:ln>
                  <a:latin typeface="Kruti Dev 010" pitchFamily="2" charset="0"/>
                  <a:cs typeface="+mn-cs"/>
                </a:rPr>
                <a:t>dkO</a:t>
              </a:r>
              <a:r>
                <a:rPr lang="en-US" altLang="ja-JP" sz="4000" b="1" i="1" dirty="0">
                  <a:ln>
                    <a:solidFill>
                      <a:sysClr val="windowText" lastClr="000000"/>
                    </a:solidFill>
                  </a:ln>
                  <a:latin typeface="Kruti Dev 010" pitchFamily="2" charset="0"/>
                  <a:cs typeface="+mn-cs"/>
                </a:rPr>
                <a:t>;**</a:t>
              </a:r>
              <a:endParaRPr lang="en-US" sz="4000" b="1" i="1" dirty="0">
                <a:ln>
                  <a:solidFill>
                    <a:sysClr val="windowText" lastClr="000000"/>
                  </a:solidFill>
                </a:ln>
                <a:latin typeface="Kruti Dev 010" pitchFamily="2" charset="0"/>
                <a:ea typeface="ＭＳ Ｐゴシック" pitchFamily="-84" charset="-128"/>
                <a:cs typeface="+mn-cs"/>
              </a:endParaRPr>
            </a:p>
          </p:txBody>
        </p:sp>
      </p:grpSp>
      <p:sp>
        <p:nvSpPr>
          <p:cNvPr id="112642" name="Rectangle 114"/>
          <p:cNvSpPr>
            <a:spLocks noChangeArrowheads="1"/>
          </p:cNvSpPr>
          <p:nvPr/>
        </p:nvSpPr>
        <p:spPr bwMode="auto">
          <a:xfrm>
            <a:off x="0" y="0"/>
            <a:ext cx="10058400" cy="7789863"/>
          </a:xfrm>
          <a:prstGeom prst="rect">
            <a:avLst/>
          </a:prstGeom>
          <a:solidFill>
            <a:srgbClr val="000000">
              <a:alpha val="74901"/>
            </a:srgbClr>
          </a:solidFill>
          <a:ln w="12700">
            <a:solidFill>
              <a:schemeClr val="tx1"/>
            </a:solidFill>
            <a:miter lim="800000"/>
            <a:headEnd/>
            <a:tailEnd/>
          </a:ln>
        </p:spPr>
        <p:txBody>
          <a:bodyPr wrap="none" anchor="ctr"/>
          <a:lstStyle/>
          <a:p>
            <a:endParaRPr lang="en-US">
              <a:latin typeface="Kruti Dev 010" charset="0"/>
            </a:endParaRPr>
          </a:p>
        </p:txBody>
      </p:sp>
      <p:grpSp>
        <p:nvGrpSpPr>
          <p:cNvPr id="10" name="Group 117"/>
          <p:cNvGrpSpPr>
            <a:grpSpLocks/>
          </p:cNvGrpSpPr>
          <p:nvPr/>
        </p:nvGrpSpPr>
        <p:grpSpPr bwMode="auto">
          <a:xfrm>
            <a:off x="0" y="636588"/>
            <a:ext cx="4762500" cy="801687"/>
            <a:chOff x="190" y="490"/>
            <a:chExt cx="3000" cy="505"/>
          </a:xfrm>
        </p:grpSpPr>
        <p:sp>
          <p:nvSpPr>
            <p:cNvPr id="1198180" name="Rectangle 100"/>
            <p:cNvSpPr>
              <a:spLocks noChangeArrowheads="1"/>
            </p:cNvSpPr>
            <p:nvPr/>
          </p:nvSpPr>
          <p:spPr bwMode="auto">
            <a:xfrm>
              <a:off x="190" y="490"/>
              <a:ext cx="3000" cy="460"/>
            </a:xfrm>
            <a:prstGeom prst="rect">
              <a:avLst/>
            </a:prstGeom>
            <a:gradFill rotWithShape="0">
              <a:gsLst>
                <a:gs pos="0">
                  <a:srgbClr val="1822CD">
                    <a:gamma/>
                    <a:shade val="0"/>
                    <a:invGamma/>
                  </a:srgbClr>
                </a:gs>
                <a:gs pos="50000">
                  <a:srgbClr val="1822CD"/>
                </a:gs>
                <a:gs pos="100000">
                  <a:srgbClr val="1822CD">
                    <a:gamma/>
                    <a:shade val="0"/>
                    <a:invGamma/>
                  </a:srgbClr>
                </a:gs>
              </a:gsLst>
              <a:lin ang="5400000" scaled="1"/>
            </a:gradFill>
            <a:ln w="76200">
              <a:solidFill>
                <a:schemeClr val="tx1"/>
              </a:solidFill>
              <a:miter lim="800000"/>
              <a:headEnd/>
              <a:tailEnd/>
            </a:ln>
            <a:effectLst>
              <a:outerShdw blurRad="63500" dist="109250" dir="3267739" algn="ctr" rotWithShape="0">
                <a:srgbClr val="58478F">
                  <a:alpha val="74998"/>
                </a:srgbClr>
              </a:outerShdw>
            </a:effectLst>
          </p:spPr>
          <p:txBody>
            <a:bodyPr wrap="none" anchor="ctr"/>
            <a:lstStyle/>
            <a:p>
              <a:pPr>
                <a:defRPr/>
              </a:pPr>
              <a:endParaRPr lang="en-US" dirty="0">
                <a:latin typeface="Kruti Dev 010" pitchFamily="2" charset="0"/>
                <a:ea typeface="+mn-ea"/>
                <a:cs typeface="+mn-cs"/>
              </a:endParaRPr>
            </a:p>
          </p:txBody>
        </p:sp>
        <p:sp>
          <p:nvSpPr>
            <p:cNvPr id="1198179" name="Text Box 99"/>
            <p:cNvSpPr txBox="1">
              <a:spLocks noChangeArrowheads="1"/>
            </p:cNvSpPr>
            <p:nvPr/>
          </p:nvSpPr>
          <p:spPr bwMode="auto">
            <a:xfrm>
              <a:off x="460" y="510"/>
              <a:ext cx="2460" cy="485"/>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lvl1pPr>
                <a:defRPr sz="1200">
                  <a:solidFill>
                    <a:schemeClr val="tx1"/>
                  </a:solidFill>
                  <a:latin typeface="Comic Sans MS" charset="0"/>
                  <a:ea typeface="ＭＳ Ｐゴシック" charset="0"/>
                  <a:cs typeface="ＭＳ Ｐゴシック" charset="0"/>
                </a:defRPr>
              </a:lvl1pPr>
              <a:lvl2pPr marL="37931725" indent="-37474525">
                <a:defRPr sz="1200">
                  <a:solidFill>
                    <a:schemeClr val="tx1"/>
                  </a:solidFill>
                  <a:latin typeface="Comic Sans MS" charset="0"/>
                  <a:ea typeface="ＭＳ Ｐゴシック" charset="0"/>
                </a:defRPr>
              </a:lvl2pPr>
              <a:lvl3pPr>
                <a:defRPr sz="1200">
                  <a:solidFill>
                    <a:schemeClr val="tx1"/>
                  </a:solidFill>
                  <a:latin typeface="Comic Sans MS" charset="0"/>
                  <a:ea typeface="ＭＳ Ｐゴシック" charset="0"/>
                </a:defRPr>
              </a:lvl3pPr>
              <a:lvl4pPr>
                <a:defRPr sz="1200">
                  <a:solidFill>
                    <a:schemeClr val="tx1"/>
                  </a:solidFill>
                  <a:latin typeface="Comic Sans MS" charset="0"/>
                  <a:ea typeface="ＭＳ Ｐゴシック" charset="0"/>
                </a:defRPr>
              </a:lvl4pPr>
              <a:lvl5pPr>
                <a:defRPr sz="1200">
                  <a:solidFill>
                    <a:schemeClr val="tx1"/>
                  </a:solidFill>
                  <a:latin typeface="Comic Sans MS" charset="0"/>
                  <a:ea typeface="ＭＳ Ｐゴシック" charset="0"/>
                </a:defRPr>
              </a:lvl5pPr>
              <a:lvl6pPr marL="457200" eaLnBrk="0" fontAlgn="base" hangingPunct="0">
                <a:spcBef>
                  <a:spcPct val="0"/>
                </a:spcBef>
                <a:spcAft>
                  <a:spcPct val="0"/>
                </a:spcAft>
                <a:defRPr sz="1200">
                  <a:solidFill>
                    <a:schemeClr val="tx1"/>
                  </a:solidFill>
                  <a:latin typeface="Comic Sans MS" charset="0"/>
                  <a:ea typeface="ＭＳ Ｐゴシック" charset="0"/>
                </a:defRPr>
              </a:lvl6pPr>
              <a:lvl7pPr marL="914400" eaLnBrk="0" fontAlgn="base" hangingPunct="0">
                <a:spcBef>
                  <a:spcPct val="0"/>
                </a:spcBef>
                <a:spcAft>
                  <a:spcPct val="0"/>
                </a:spcAft>
                <a:defRPr sz="1200">
                  <a:solidFill>
                    <a:schemeClr val="tx1"/>
                  </a:solidFill>
                  <a:latin typeface="Comic Sans MS" charset="0"/>
                  <a:ea typeface="ＭＳ Ｐゴシック" charset="0"/>
                </a:defRPr>
              </a:lvl7pPr>
              <a:lvl8pPr marL="1371600" eaLnBrk="0" fontAlgn="base" hangingPunct="0">
                <a:spcBef>
                  <a:spcPct val="0"/>
                </a:spcBef>
                <a:spcAft>
                  <a:spcPct val="0"/>
                </a:spcAft>
                <a:defRPr sz="1200">
                  <a:solidFill>
                    <a:schemeClr val="tx1"/>
                  </a:solidFill>
                  <a:latin typeface="Comic Sans MS" charset="0"/>
                  <a:ea typeface="ＭＳ Ｐゴシック" charset="0"/>
                </a:defRPr>
              </a:lvl8pPr>
              <a:lvl9pPr marL="1828800"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defRPr/>
              </a:pPr>
              <a:r>
                <a:rPr lang="en-US" sz="4400" b="1" dirty="0" smtClean="0">
                  <a:ln>
                    <a:solidFill>
                      <a:srgbClr val="FFFF00"/>
                    </a:solidFill>
                  </a:ln>
                  <a:solidFill>
                    <a:srgbClr val="FFF819"/>
                  </a:solidFill>
                  <a:latin typeface="Kruti Dev 010" pitchFamily="2" charset="0"/>
                </a:rPr>
                <a:t>v¸;wc</a:t>
              </a:r>
              <a:endParaRPr lang="en-US" sz="2400" dirty="0" smtClean="0">
                <a:ln>
                  <a:solidFill>
                    <a:srgbClr val="FFFF00"/>
                  </a:solidFill>
                </a:ln>
                <a:solidFill>
                  <a:srgbClr val="FFF819"/>
                </a:solidFill>
                <a:latin typeface="Kruti Dev 010" pitchFamily="2" charset="0"/>
              </a:endParaRPr>
            </a:p>
          </p:txBody>
        </p:sp>
      </p:grpSp>
      <p:grpSp>
        <p:nvGrpSpPr>
          <p:cNvPr id="11" name="Group 121"/>
          <p:cNvGrpSpPr>
            <a:grpSpLocks/>
          </p:cNvGrpSpPr>
          <p:nvPr/>
        </p:nvGrpSpPr>
        <p:grpSpPr bwMode="auto">
          <a:xfrm>
            <a:off x="1250950" y="1773238"/>
            <a:ext cx="4762500" cy="769937"/>
            <a:chOff x="936" y="1326"/>
            <a:chExt cx="3000" cy="485"/>
          </a:xfrm>
        </p:grpSpPr>
        <p:sp>
          <p:nvSpPr>
            <p:cNvPr id="1198181" name="Rectangle 101"/>
            <p:cNvSpPr>
              <a:spLocks noChangeArrowheads="1"/>
            </p:cNvSpPr>
            <p:nvPr/>
          </p:nvSpPr>
          <p:spPr bwMode="auto">
            <a:xfrm>
              <a:off x="936" y="1346"/>
              <a:ext cx="3000" cy="460"/>
            </a:xfrm>
            <a:prstGeom prst="rect">
              <a:avLst/>
            </a:prstGeom>
            <a:gradFill rotWithShape="0">
              <a:gsLst>
                <a:gs pos="0">
                  <a:srgbClr val="1822CD">
                    <a:gamma/>
                    <a:shade val="0"/>
                    <a:invGamma/>
                  </a:srgbClr>
                </a:gs>
                <a:gs pos="50000">
                  <a:srgbClr val="1822CD"/>
                </a:gs>
                <a:gs pos="100000">
                  <a:srgbClr val="1822CD">
                    <a:gamma/>
                    <a:shade val="0"/>
                    <a:invGamma/>
                  </a:srgbClr>
                </a:gs>
              </a:gsLst>
              <a:lin ang="5400000" scaled="1"/>
            </a:gradFill>
            <a:ln w="76200">
              <a:solidFill>
                <a:schemeClr val="tx1"/>
              </a:solidFill>
              <a:miter lim="800000"/>
              <a:headEnd/>
              <a:tailEnd/>
            </a:ln>
            <a:effectLst>
              <a:outerShdw blurRad="63500" dist="109250" dir="3267739" algn="ctr" rotWithShape="0">
                <a:srgbClr val="58478F">
                  <a:alpha val="74998"/>
                </a:srgbClr>
              </a:outerShdw>
            </a:effectLst>
          </p:spPr>
          <p:txBody>
            <a:bodyPr wrap="none" anchor="ctr"/>
            <a:lstStyle/>
            <a:p>
              <a:pPr>
                <a:defRPr/>
              </a:pPr>
              <a:endParaRPr lang="en-US" dirty="0">
                <a:latin typeface="Kruti Dev 010" pitchFamily="2" charset="0"/>
                <a:ea typeface="+mn-ea"/>
                <a:cs typeface="+mn-cs"/>
              </a:endParaRPr>
            </a:p>
          </p:txBody>
        </p:sp>
        <p:sp>
          <p:nvSpPr>
            <p:cNvPr id="1198182" name="Text Box 102"/>
            <p:cNvSpPr txBox="1">
              <a:spLocks noChangeArrowheads="1"/>
            </p:cNvSpPr>
            <p:nvPr/>
          </p:nvSpPr>
          <p:spPr bwMode="auto">
            <a:xfrm>
              <a:off x="1216" y="1326"/>
              <a:ext cx="2460" cy="485"/>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lvl1pPr>
                <a:defRPr sz="1200">
                  <a:solidFill>
                    <a:schemeClr val="tx1"/>
                  </a:solidFill>
                  <a:latin typeface="Comic Sans MS" charset="0"/>
                  <a:ea typeface="ＭＳ Ｐゴシック" charset="0"/>
                  <a:cs typeface="ＭＳ Ｐゴシック" charset="0"/>
                </a:defRPr>
              </a:lvl1pPr>
              <a:lvl2pPr marL="37931725" indent="-37474525">
                <a:defRPr sz="1200">
                  <a:solidFill>
                    <a:schemeClr val="tx1"/>
                  </a:solidFill>
                  <a:latin typeface="Comic Sans MS" charset="0"/>
                  <a:ea typeface="ＭＳ Ｐゴシック" charset="0"/>
                </a:defRPr>
              </a:lvl2pPr>
              <a:lvl3pPr>
                <a:defRPr sz="1200">
                  <a:solidFill>
                    <a:schemeClr val="tx1"/>
                  </a:solidFill>
                  <a:latin typeface="Comic Sans MS" charset="0"/>
                  <a:ea typeface="ＭＳ Ｐゴシック" charset="0"/>
                </a:defRPr>
              </a:lvl3pPr>
              <a:lvl4pPr>
                <a:defRPr sz="1200">
                  <a:solidFill>
                    <a:schemeClr val="tx1"/>
                  </a:solidFill>
                  <a:latin typeface="Comic Sans MS" charset="0"/>
                  <a:ea typeface="ＭＳ Ｐゴシック" charset="0"/>
                </a:defRPr>
              </a:lvl4pPr>
              <a:lvl5pPr>
                <a:defRPr sz="1200">
                  <a:solidFill>
                    <a:schemeClr val="tx1"/>
                  </a:solidFill>
                  <a:latin typeface="Comic Sans MS" charset="0"/>
                  <a:ea typeface="ＭＳ Ｐゴシック" charset="0"/>
                </a:defRPr>
              </a:lvl5pPr>
              <a:lvl6pPr marL="457200" eaLnBrk="0" fontAlgn="base" hangingPunct="0">
                <a:spcBef>
                  <a:spcPct val="0"/>
                </a:spcBef>
                <a:spcAft>
                  <a:spcPct val="0"/>
                </a:spcAft>
                <a:defRPr sz="1200">
                  <a:solidFill>
                    <a:schemeClr val="tx1"/>
                  </a:solidFill>
                  <a:latin typeface="Comic Sans MS" charset="0"/>
                  <a:ea typeface="ＭＳ Ｐゴシック" charset="0"/>
                </a:defRPr>
              </a:lvl6pPr>
              <a:lvl7pPr marL="914400" eaLnBrk="0" fontAlgn="base" hangingPunct="0">
                <a:spcBef>
                  <a:spcPct val="0"/>
                </a:spcBef>
                <a:spcAft>
                  <a:spcPct val="0"/>
                </a:spcAft>
                <a:defRPr sz="1200">
                  <a:solidFill>
                    <a:schemeClr val="tx1"/>
                  </a:solidFill>
                  <a:latin typeface="Comic Sans MS" charset="0"/>
                  <a:ea typeface="ＭＳ Ｐゴシック" charset="0"/>
                </a:defRPr>
              </a:lvl7pPr>
              <a:lvl8pPr marL="1371600" eaLnBrk="0" fontAlgn="base" hangingPunct="0">
                <a:spcBef>
                  <a:spcPct val="0"/>
                </a:spcBef>
                <a:spcAft>
                  <a:spcPct val="0"/>
                </a:spcAft>
                <a:defRPr sz="1200">
                  <a:solidFill>
                    <a:schemeClr val="tx1"/>
                  </a:solidFill>
                  <a:latin typeface="Comic Sans MS" charset="0"/>
                  <a:ea typeface="ＭＳ Ｐゴシック" charset="0"/>
                </a:defRPr>
              </a:lvl8pPr>
              <a:lvl9pPr marL="1828800"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defRPr/>
              </a:pPr>
              <a:r>
                <a:rPr lang="en-US" sz="4400" b="1" dirty="0" smtClean="0">
                  <a:ln>
                    <a:solidFill>
                      <a:srgbClr val="FFFF00"/>
                    </a:solidFill>
                  </a:ln>
                  <a:solidFill>
                    <a:srgbClr val="FFF819"/>
                  </a:solidFill>
                  <a:latin typeface="Kruti Dev 010" pitchFamily="2" charset="0"/>
                </a:rPr>
                <a:t>Hktu</a:t>
              </a:r>
            </a:p>
          </p:txBody>
        </p:sp>
      </p:grpSp>
      <p:grpSp>
        <p:nvGrpSpPr>
          <p:cNvPr id="12" name="Group 120"/>
          <p:cNvGrpSpPr>
            <a:grpSpLocks/>
          </p:cNvGrpSpPr>
          <p:nvPr/>
        </p:nvGrpSpPr>
        <p:grpSpPr bwMode="auto">
          <a:xfrm>
            <a:off x="2478088" y="2978150"/>
            <a:ext cx="4762500" cy="785813"/>
            <a:chOff x="1592" y="2222"/>
            <a:chExt cx="3000" cy="495"/>
          </a:xfrm>
        </p:grpSpPr>
        <p:sp>
          <p:nvSpPr>
            <p:cNvPr id="1198183" name="Rectangle 103"/>
            <p:cNvSpPr>
              <a:spLocks noChangeArrowheads="1"/>
            </p:cNvSpPr>
            <p:nvPr/>
          </p:nvSpPr>
          <p:spPr bwMode="auto">
            <a:xfrm>
              <a:off x="1592" y="2222"/>
              <a:ext cx="3000" cy="460"/>
            </a:xfrm>
            <a:prstGeom prst="rect">
              <a:avLst/>
            </a:prstGeom>
            <a:gradFill rotWithShape="0">
              <a:gsLst>
                <a:gs pos="0">
                  <a:srgbClr val="1822CD">
                    <a:gamma/>
                    <a:shade val="0"/>
                    <a:invGamma/>
                  </a:srgbClr>
                </a:gs>
                <a:gs pos="50000">
                  <a:srgbClr val="1822CD"/>
                </a:gs>
                <a:gs pos="100000">
                  <a:srgbClr val="1822CD">
                    <a:gamma/>
                    <a:shade val="0"/>
                    <a:invGamma/>
                  </a:srgbClr>
                </a:gs>
              </a:gsLst>
              <a:lin ang="5400000" scaled="1"/>
            </a:gradFill>
            <a:ln w="76200">
              <a:solidFill>
                <a:schemeClr val="tx1"/>
              </a:solidFill>
              <a:miter lim="800000"/>
              <a:headEnd/>
              <a:tailEnd/>
            </a:ln>
            <a:effectLst>
              <a:outerShdw blurRad="63500" dist="109250" dir="3267739" algn="ctr" rotWithShape="0">
                <a:srgbClr val="58478F">
                  <a:alpha val="74998"/>
                </a:srgbClr>
              </a:outerShdw>
            </a:effectLst>
          </p:spPr>
          <p:txBody>
            <a:bodyPr wrap="none" anchor="ctr"/>
            <a:lstStyle/>
            <a:p>
              <a:pPr>
                <a:defRPr/>
              </a:pPr>
              <a:endParaRPr lang="en-US" dirty="0">
                <a:ln>
                  <a:solidFill>
                    <a:srgbClr val="FFFF00"/>
                  </a:solidFill>
                </a:ln>
                <a:latin typeface="Kruti Dev 010" pitchFamily="2" charset="0"/>
                <a:ea typeface="+mn-ea"/>
                <a:cs typeface="+mn-cs"/>
              </a:endParaRPr>
            </a:p>
          </p:txBody>
        </p:sp>
        <p:sp>
          <p:nvSpPr>
            <p:cNvPr id="1198184" name="Text Box 104"/>
            <p:cNvSpPr txBox="1">
              <a:spLocks noChangeArrowheads="1"/>
            </p:cNvSpPr>
            <p:nvPr/>
          </p:nvSpPr>
          <p:spPr bwMode="auto">
            <a:xfrm>
              <a:off x="1872" y="2232"/>
              <a:ext cx="2460" cy="485"/>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lvl1pPr>
                <a:defRPr sz="1200">
                  <a:solidFill>
                    <a:schemeClr val="tx1"/>
                  </a:solidFill>
                  <a:latin typeface="Comic Sans MS" charset="0"/>
                  <a:ea typeface="ＭＳ Ｐゴシック" charset="0"/>
                  <a:cs typeface="ＭＳ Ｐゴシック" charset="0"/>
                </a:defRPr>
              </a:lvl1pPr>
              <a:lvl2pPr marL="37931725" indent="-37474525">
                <a:defRPr sz="1200">
                  <a:solidFill>
                    <a:schemeClr val="tx1"/>
                  </a:solidFill>
                  <a:latin typeface="Comic Sans MS" charset="0"/>
                  <a:ea typeface="ＭＳ Ｐゴシック" charset="0"/>
                </a:defRPr>
              </a:lvl2pPr>
              <a:lvl3pPr>
                <a:defRPr sz="1200">
                  <a:solidFill>
                    <a:schemeClr val="tx1"/>
                  </a:solidFill>
                  <a:latin typeface="Comic Sans MS" charset="0"/>
                  <a:ea typeface="ＭＳ Ｐゴシック" charset="0"/>
                </a:defRPr>
              </a:lvl3pPr>
              <a:lvl4pPr>
                <a:defRPr sz="1200">
                  <a:solidFill>
                    <a:schemeClr val="tx1"/>
                  </a:solidFill>
                  <a:latin typeface="Comic Sans MS" charset="0"/>
                  <a:ea typeface="ＭＳ Ｐゴシック" charset="0"/>
                </a:defRPr>
              </a:lvl4pPr>
              <a:lvl5pPr>
                <a:defRPr sz="1200">
                  <a:solidFill>
                    <a:schemeClr val="tx1"/>
                  </a:solidFill>
                  <a:latin typeface="Comic Sans MS" charset="0"/>
                  <a:ea typeface="ＭＳ Ｐゴシック" charset="0"/>
                </a:defRPr>
              </a:lvl5pPr>
              <a:lvl6pPr marL="457200" eaLnBrk="0" fontAlgn="base" hangingPunct="0">
                <a:spcBef>
                  <a:spcPct val="0"/>
                </a:spcBef>
                <a:spcAft>
                  <a:spcPct val="0"/>
                </a:spcAft>
                <a:defRPr sz="1200">
                  <a:solidFill>
                    <a:schemeClr val="tx1"/>
                  </a:solidFill>
                  <a:latin typeface="Comic Sans MS" charset="0"/>
                  <a:ea typeface="ＭＳ Ｐゴシック" charset="0"/>
                </a:defRPr>
              </a:lvl6pPr>
              <a:lvl7pPr marL="914400" eaLnBrk="0" fontAlgn="base" hangingPunct="0">
                <a:spcBef>
                  <a:spcPct val="0"/>
                </a:spcBef>
                <a:spcAft>
                  <a:spcPct val="0"/>
                </a:spcAft>
                <a:defRPr sz="1200">
                  <a:solidFill>
                    <a:schemeClr val="tx1"/>
                  </a:solidFill>
                  <a:latin typeface="Comic Sans MS" charset="0"/>
                  <a:ea typeface="ＭＳ Ｐゴシック" charset="0"/>
                </a:defRPr>
              </a:lvl7pPr>
              <a:lvl8pPr marL="1371600" eaLnBrk="0" fontAlgn="base" hangingPunct="0">
                <a:spcBef>
                  <a:spcPct val="0"/>
                </a:spcBef>
                <a:spcAft>
                  <a:spcPct val="0"/>
                </a:spcAft>
                <a:defRPr sz="1200">
                  <a:solidFill>
                    <a:schemeClr val="tx1"/>
                  </a:solidFill>
                  <a:latin typeface="Comic Sans MS" charset="0"/>
                  <a:ea typeface="ＭＳ Ｐゴシック" charset="0"/>
                </a:defRPr>
              </a:lvl8pPr>
              <a:lvl9pPr marL="1828800"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defRPr/>
              </a:pPr>
              <a:r>
                <a:rPr lang="en-US" sz="4400" b="1" dirty="0" smtClean="0">
                  <a:ln>
                    <a:solidFill>
                      <a:srgbClr val="FFFF00"/>
                    </a:solidFill>
                  </a:ln>
                  <a:solidFill>
                    <a:srgbClr val="FFF819"/>
                  </a:solidFill>
                  <a:latin typeface="Kruti Dev 010" pitchFamily="2" charset="0"/>
                </a:rPr>
                <a:t>uhfropu</a:t>
              </a:r>
            </a:p>
          </p:txBody>
        </p:sp>
      </p:grpSp>
      <p:grpSp>
        <p:nvGrpSpPr>
          <p:cNvPr id="13" name="Group 119"/>
          <p:cNvGrpSpPr>
            <a:grpSpLocks/>
          </p:cNvGrpSpPr>
          <p:nvPr/>
        </p:nvGrpSpPr>
        <p:grpSpPr bwMode="auto">
          <a:xfrm>
            <a:off x="3994150" y="4270375"/>
            <a:ext cx="4762500" cy="817563"/>
            <a:chOff x="2318" y="3088"/>
            <a:chExt cx="3000" cy="515"/>
          </a:xfrm>
        </p:grpSpPr>
        <p:sp>
          <p:nvSpPr>
            <p:cNvPr id="1198185" name="Rectangle 105"/>
            <p:cNvSpPr>
              <a:spLocks noChangeArrowheads="1"/>
            </p:cNvSpPr>
            <p:nvPr/>
          </p:nvSpPr>
          <p:spPr bwMode="auto">
            <a:xfrm>
              <a:off x="2318" y="3088"/>
              <a:ext cx="3000" cy="460"/>
            </a:xfrm>
            <a:prstGeom prst="rect">
              <a:avLst/>
            </a:prstGeom>
            <a:gradFill rotWithShape="0">
              <a:gsLst>
                <a:gs pos="0">
                  <a:srgbClr val="1822CD">
                    <a:gamma/>
                    <a:shade val="0"/>
                    <a:invGamma/>
                  </a:srgbClr>
                </a:gs>
                <a:gs pos="50000">
                  <a:srgbClr val="1822CD"/>
                </a:gs>
                <a:gs pos="100000">
                  <a:srgbClr val="1822CD">
                    <a:gamma/>
                    <a:shade val="0"/>
                    <a:invGamma/>
                  </a:srgbClr>
                </a:gs>
              </a:gsLst>
              <a:lin ang="5400000" scaled="1"/>
            </a:gradFill>
            <a:ln w="76200">
              <a:solidFill>
                <a:schemeClr val="tx1"/>
              </a:solidFill>
              <a:miter lim="800000"/>
              <a:headEnd/>
              <a:tailEnd/>
            </a:ln>
            <a:effectLst>
              <a:outerShdw blurRad="63500" dist="89803" dir="2700000" algn="ctr" rotWithShape="0">
                <a:srgbClr val="58478F">
                  <a:alpha val="74998"/>
                </a:srgbClr>
              </a:outerShdw>
            </a:effectLst>
          </p:spPr>
          <p:txBody>
            <a:bodyPr wrap="none" anchor="ctr"/>
            <a:lstStyle/>
            <a:p>
              <a:pPr>
                <a:defRPr/>
              </a:pPr>
              <a:endParaRPr lang="en-US" sz="1600" dirty="0">
                <a:ln>
                  <a:solidFill>
                    <a:srgbClr val="FFFF00"/>
                  </a:solidFill>
                </a:ln>
                <a:latin typeface="Kruti Dev 010" pitchFamily="2" charset="0"/>
                <a:ea typeface="+mn-ea"/>
                <a:cs typeface="+mn-cs"/>
              </a:endParaRPr>
            </a:p>
          </p:txBody>
        </p:sp>
        <p:sp>
          <p:nvSpPr>
            <p:cNvPr id="1198186" name="Text Box 106"/>
            <p:cNvSpPr txBox="1">
              <a:spLocks noChangeArrowheads="1"/>
            </p:cNvSpPr>
            <p:nvPr/>
          </p:nvSpPr>
          <p:spPr bwMode="auto">
            <a:xfrm>
              <a:off x="2588" y="3118"/>
              <a:ext cx="2460" cy="485"/>
            </a:xfrm>
            <a:prstGeom prst="rect">
              <a:avLst/>
            </a:prstGeom>
            <a:noFill/>
            <a:ln w="12700">
              <a:noFill/>
              <a:miter lim="800000"/>
              <a:headEnd/>
              <a:tailEnd/>
            </a:ln>
            <a:effectLst>
              <a:outerShdw blurRad="63500" dist="74053" dir="3542175" algn="ctr" rotWithShape="0">
                <a:schemeClr val="tx1">
                  <a:alpha val="74998"/>
                </a:schemeClr>
              </a:outerShdw>
            </a:effectLst>
          </p:spPr>
          <p:txBody>
            <a:bodyPr>
              <a:spAutoFit/>
            </a:bodyPr>
            <a:lstStyle>
              <a:lvl1pPr>
                <a:defRPr sz="1200">
                  <a:solidFill>
                    <a:schemeClr val="tx1"/>
                  </a:solidFill>
                  <a:latin typeface="Comic Sans MS" charset="0"/>
                  <a:ea typeface="ＭＳ Ｐゴシック" charset="0"/>
                  <a:cs typeface="ＭＳ Ｐゴシック" charset="0"/>
                </a:defRPr>
              </a:lvl1pPr>
              <a:lvl2pPr marL="37931725" indent="-37474525">
                <a:defRPr sz="1200">
                  <a:solidFill>
                    <a:schemeClr val="tx1"/>
                  </a:solidFill>
                  <a:latin typeface="Comic Sans MS" charset="0"/>
                  <a:ea typeface="ＭＳ Ｐゴシック" charset="0"/>
                </a:defRPr>
              </a:lvl2pPr>
              <a:lvl3pPr>
                <a:defRPr sz="1200">
                  <a:solidFill>
                    <a:schemeClr val="tx1"/>
                  </a:solidFill>
                  <a:latin typeface="Comic Sans MS" charset="0"/>
                  <a:ea typeface="ＭＳ Ｐゴシック" charset="0"/>
                </a:defRPr>
              </a:lvl3pPr>
              <a:lvl4pPr>
                <a:defRPr sz="1200">
                  <a:solidFill>
                    <a:schemeClr val="tx1"/>
                  </a:solidFill>
                  <a:latin typeface="Comic Sans MS" charset="0"/>
                  <a:ea typeface="ＭＳ Ｐゴシック" charset="0"/>
                </a:defRPr>
              </a:lvl4pPr>
              <a:lvl5pPr>
                <a:defRPr sz="1200">
                  <a:solidFill>
                    <a:schemeClr val="tx1"/>
                  </a:solidFill>
                  <a:latin typeface="Comic Sans MS" charset="0"/>
                  <a:ea typeface="ＭＳ Ｐゴシック" charset="0"/>
                </a:defRPr>
              </a:lvl5pPr>
              <a:lvl6pPr marL="457200" eaLnBrk="0" fontAlgn="base" hangingPunct="0">
                <a:spcBef>
                  <a:spcPct val="0"/>
                </a:spcBef>
                <a:spcAft>
                  <a:spcPct val="0"/>
                </a:spcAft>
                <a:defRPr sz="1200">
                  <a:solidFill>
                    <a:schemeClr val="tx1"/>
                  </a:solidFill>
                  <a:latin typeface="Comic Sans MS" charset="0"/>
                  <a:ea typeface="ＭＳ Ｐゴシック" charset="0"/>
                </a:defRPr>
              </a:lvl6pPr>
              <a:lvl7pPr marL="914400" eaLnBrk="0" fontAlgn="base" hangingPunct="0">
                <a:spcBef>
                  <a:spcPct val="0"/>
                </a:spcBef>
                <a:spcAft>
                  <a:spcPct val="0"/>
                </a:spcAft>
                <a:defRPr sz="1200">
                  <a:solidFill>
                    <a:schemeClr val="tx1"/>
                  </a:solidFill>
                  <a:latin typeface="Comic Sans MS" charset="0"/>
                  <a:ea typeface="ＭＳ Ｐゴシック" charset="0"/>
                </a:defRPr>
              </a:lvl7pPr>
              <a:lvl8pPr marL="1371600" eaLnBrk="0" fontAlgn="base" hangingPunct="0">
                <a:spcBef>
                  <a:spcPct val="0"/>
                </a:spcBef>
                <a:spcAft>
                  <a:spcPct val="0"/>
                </a:spcAft>
                <a:defRPr sz="1200">
                  <a:solidFill>
                    <a:schemeClr val="tx1"/>
                  </a:solidFill>
                  <a:latin typeface="Comic Sans MS" charset="0"/>
                  <a:ea typeface="ＭＳ Ｐゴシック" charset="0"/>
                </a:defRPr>
              </a:lvl8pPr>
              <a:lvl9pPr marL="1828800"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defRPr/>
              </a:pPr>
              <a:r>
                <a:rPr lang="en-US" sz="4400" b="1" dirty="0" smtClean="0">
                  <a:ln>
                    <a:solidFill>
                      <a:srgbClr val="FFFF00"/>
                    </a:solidFill>
                  </a:ln>
                  <a:solidFill>
                    <a:srgbClr val="FFF819"/>
                  </a:solidFill>
                  <a:latin typeface="Kruti Dev 010" pitchFamily="2" charset="0"/>
                </a:rPr>
                <a:t>lHkksins’kd</a:t>
              </a:r>
            </a:p>
          </p:txBody>
        </p:sp>
      </p:grpSp>
      <p:grpSp>
        <p:nvGrpSpPr>
          <p:cNvPr id="14" name="Group 118"/>
          <p:cNvGrpSpPr>
            <a:grpSpLocks/>
          </p:cNvGrpSpPr>
          <p:nvPr/>
        </p:nvGrpSpPr>
        <p:grpSpPr bwMode="auto">
          <a:xfrm>
            <a:off x="5153025" y="5764213"/>
            <a:ext cx="4857750" cy="739775"/>
            <a:chOff x="3086" y="4114"/>
            <a:chExt cx="3060" cy="466"/>
          </a:xfrm>
        </p:grpSpPr>
        <p:sp>
          <p:nvSpPr>
            <p:cNvPr id="1198187" name="Rectangle 107"/>
            <p:cNvSpPr>
              <a:spLocks noChangeArrowheads="1"/>
            </p:cNvSpPr>
            <p:nvPr/>
          </p:nvSpPr>
          <p:spPr bwMode="auto">
            <a:xfrm>
              <a:off x="3104" y="4114"/>
              <a:ext cx="3000" cy="460"/>
            </a:xfrm>
            <a:prstGeom prst="rect">
              <a:avLst/>
            </a:prstGeom>
            <a:gradFill rotWithShape="0">
              <a:gsLst>
                <a:gs pos="0">
                  <a:srgbClr val="1822CD">
                    <a:gamma/>
                    <a:shade val="0"/>
                    <a:invGamma/>
                  </a:srgbClr>
                </a:gs>
                <a:gs pos="50000">
                  <a:srgbClr val="1822CD"/>
                </a:gs>
                <a:gs pos="100000">
                  <a:srgbClr val="1822CD">
                    <a:gamma/>
                    <a:shade val="0"/>
                    <a:invGamma/>
                  </a:srgbClr>
                </a:gs>
              </a:gsLst>
              <a:lin ang="5400000" scaled="1"/>
            </a:gradFill>
            <a:ln w="76200">
              <a:solidFill>
                <a:schemeClr val="tx1"/>
              </a:solidFill>
              <a:miter lim="800000"/>
              <a:headEnd/>
              <a:tailEnd/>
            </a:ln>
            <a:effectLst>
              <a:outerShdw blurRad="63500" dist="89803" dir="2700000" algn="ctr" rotWithShape="0">
                <a:srgbClr val="58478F">
                  <a:alpha val="74998"/>
                </a:srgbClr>
              </a:outerShdw>
            </a:effectLst>
          </p:spPr>
          <p:txBody>
            <a:bodyPr wrap="none" anchor="ctr"/>
            <a:lstStyle/>
            <a:p>
              <a:pPr>
                <a:defRPr/>
              </a:pPr>
              <a:endParaRPr lang="en-US" sz="1400" dirty="0">
                <a:ln>
                  <a:solidFill>
                    <a:srgbClr val="FFFF00"/>
                  </a:solidFill>
                </a:ln>
                <a:latin typeface="Kruti Dev 010" pitchFamily="2" charset="0"/>
                <a:ea typeface="+mn-ea"/>
                <a:cs typeface="+mn-cs"/>
              </a:endParaRPr>
            </a:p>
          </p:txBody>
        </p:sp>
        <p:sp>
          <p:nvSpPr>
            <p:cNvPr id="1198188" name="Text Box 108"/>
            <p:cNvSpPr txBox="1">
              <a:spLocks noChangeArrowheads="1"/>
            </p:cNvSpPr>
            <p:nvPr/>
          </p:nvSpPr>
          <p:spPr bwMode="auto">
            <a:xfrm>
              <a:off x="3086" y="4134"/>
              <a:ext cx="3060" cy="446"/>
            </a:xfrm>
            <a:prstGeom prst="rect">
              <a:avLst/>
            </a:prstGeom>
            <a:noFill/>
            <a:ln w="12700">
              <a:noFill/>
              <a:miter lim="800000"/>
              <a:headEnd/>
              <a:tailEnd/>
            </a:ln>
            <a:effectLst>
              <a:outerShdw blurRad="63500" dist="74053" dir="3542175" algn="ctr" rotWithShape="0">
                <a:schemeClr val="tx1">
                  <a:alpha val="74998"/>
                </a:schemeClr>
              </a:outerShdw>
            </a:effectLst>
          </p:spPr>
          <p:txBody>
            <a:bodyPr>
              <a:spAutoFit/>
            </a:bodyPr>
            <a:lstStyle>
              <a:lvl1pPr>
                <a:defRPr sz="1200">
                  <a:solidFill>
                    <a:schemeClr val="tx1"/>
                  </a:solidFill>
                  <a:latin typeface="Comic Sans MS" charset="0"/>
                  <a:ea typeface="ＭＳ Ｐゴシック" charset="0"/>
                  <a:cs typeface="ＭＳ Ｐゴシック" charset="0"/>
                </a:defRPr>
              </a:lvl1pPr>
              <a:lvl2pPr marL="37931725" indent="-37474525">
                <a:defRPr sz="1200">
                  <a:solidFill>
                    <a:schemeClr val="tx1"/>
                  </a:solidFill>
                  <a:latin typeface="Comic Sans MS" charset="0"/>
                  <a:ea typeface="ＭＳ Ｐゴシック" charset="0"/>
                </a:defRPr>
              </a:lvl2pPr>
              <a:lvl3pPr>
                <a:defRPr sz="1200">
                  <a:solidFill>
                    <a:schemeClr val="tx1"/>
                  </a:solidFill>
                  <a:latin typeface="Comic Sans MS" charset="0"/>
                  <a:ea typeface="ＭＳ Ｐゴシック" charset="0"/>
                </a:defRPr>
              </a:lvl3pPr>
              <a:lvl4pPr>
                <a:defRPr sz="1200">
                  <a:solidFill>
                    <a:schemeClr val="tx1"/>
                  </a:solidFill>
                  <a:latin typeface="Comic Sans MS" charset="0"/>
                  <a:ea typeface="ＭＳ Ｐゴシック" charset="0"/>
                </a:defRPr>
              </a:lvl4pPr>
              <a:lvl5pPr>
                <a:defRPr sz="1200">
                  <a:solidFill>
                    <a:schemeClr val="tx1"/>
                  </a:solidFill>
                  <a:latin typeface="Comic Sans MS" charset="0"/>
                  <a:ea typeface="ＭＳ Ｐゴシック" charset="0"/>
                </a:defRPr>
              </a:lvl5pPr>
              <a:lvl6pPr marL="457200" eaLnBrk="0" fontAlgn="base" hangingPunct="0">
                <a:spcBef>
                  <a:spcPct val="0"/>
                </a:spcBef>
                <a:spcAft>
                  <a:spcPct val="0"/>
                </a:spcAft>
                <a:defRPr sz="1200">
                  <a:solidFill>
                    <a:schemeClr val="tx1"/>
                  </a:solidFill>
                  <a:latin typeface="Comic Sans MS" charset="0"/>
                  <a:ea typeface="ＭＳ Ｐゴシック" charset="0"/>
                </a:defRPr>
              </a:lvl6pPr>
              <a:lvl7pPr marL="914400" eaLnBrk="0" fontAlgn="base" hangingPunct="0">
                <a:spcBef>
                  <a:spcPct val="0"/>
                </a:spcBef>
                <a:spcAft>
                  <a:spcPct val="0"/>
                </a:spcAft>
                <a:defRPr sz="1200">
                  <a:solidFill>
                    <a:schemeClr val="tx1"/>
                  </a:solidFill>
                  <a:latin typeface="Comic Sans MS" charset="0"/>
                  <a:ea typeface="ＭＳ Ｐゴシック" charset="0"/>
                </a:defRPr>
              </a:lvl7pPr>
              <a:lvl8pPr marL="1371600" eaLnBrk="0" fontAlgn="base" hangingPunct="0">
                <a:spcBef>
                  <a:spcPct val="0"/>
                </a:spcBef>
                <a:spcAft>
                  <a:spcPct val="0"/>
                </a:spcAft>
                <a:defRPr sz="1200">
                  <a:solidFill>
                    <a:schemeClr val="tx1"/>
                  </a:solidFill>
                  <a:latin typeface="Comic Sans MS" charset="0"/>
                  <a:ea typeface="ＭＳ Ｐゴシック" charset="0"/>
                </a:defRPr>
              </a:lvl8pPr>
              <a:lvl9pPr marL="1828800"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defRPr/>
              </a:pPr>
              <a:r>
                <a:rPr lang="en-US" sz="4000" b="1" dirty="0" err="1" smtClean="0">
                  <a:ln>
                    <a:solidFill>
                      <a:srgbClr val="FFFF00"/>
                    </a:solidFill>
                  </a:ln>
                  <a:solidFill>
                    <a:srgbClr val="FFF819"/>
                  </a:solidFill>
                  <a:latin typeface="Kruti Dev 010" pitchFamily="2" charset="0"/>
                </a:rPr>
                <a:t>Js"Bxhr</a:t>
              </a:r>
              <a:endParaRPr lang="en-US" sz="4000" b="1" dirty="0" smtClean="0">
                <a:ln>
                  <a:solidFill>
                    <a:srgbClr val="FFFF00"/>
                  </a:solidFill>
                </a:ln>
                <a:solidFill>
                  <a:srgbClr val="FFF819"/>
                </a:solidFill>
                <a:latin typeface="Kruti Dev 010" pitchFamily="2" charset="0"/>
              </a:endParaRPr>
            </a:p>
          </p:txBody>
        </p:sp>
      </p:gr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nodeType="afterGroup">
                            <p:stCondLst>
                              <p:cond delay="1000"/>
                            </p:stCondLst>
                            <p:childTnLst>
                              <p:par>
                                <p:cTn id="13" presetID="22" presetClass="entr" presetSubtype="8"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nodeType="afterGroup">
                            <p:stCondLst>
                              <p:cond delay="1500"/>
                            </p:stCondLst>
                            <p:childTnLst>
                              <p:par>
                                <p:cTn id="17" presetID="22" presetClass="entr" presetSubtype="8"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left)">
                                      <p:cBhvr>
                                        <p:cTn id="19" dur="500"/>
                                        <p:tgtEl>
                                          <p:spTgt spid="13"/>
                                        </p:tgtEl>
                                      </p:cBhvr>
                                    </p:animEffect>
                                  </p:childTnLst>
                                </p:cTn>
                              </p:par>
                            </p:childTnLst>
                          </p:cTn>
                        </p:par>
                        <p:par>
                          <p:cTn id="20" fill="hold" nodeType="afterGroup">
                            <p:stCondLst>
                              <p:cond delay="2000"/>
                            </p:stCondLst>
                            <p:childTnLst>
                              <p:par>
                                <p:cTn id="21" presetID="22" presetClass="entr" presetSubtype="8"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left)">
                                      <p:cBhvr>
                                        <p:cTn id="2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384" name="Rectangle 8"/>
          <p:cNvSpPr>
            <a:spLocks noChangeArrowheads="1"/>
          </p:cNvSpPr>
          <p:nvPr/>
        </p:nvSpPr>
        <p:spPr bwMode="auto">
          <a:xfrm>
            <a:off x="0" y="0"/>
            <a:ext cx="10058400" cy="7772400"/>
          </a:xfrm>
          <a:prstGeom prst="rect">
            <a:avLst/>
          </a:prstGeom>
          <a:gradFill rotWithShape="0">
            <a:gsLst>
              <a:gs pos="0">
                <a:schemeClr val="accent1">
                  <a:gamma/>
                  <a:shade val="0"/>
                  <a:invGamma/>
                </a:schemeClr>
              </a:gs>
              <a:gs pos="50000">
                <a:schemeClr val="accent1"/>
              </a:gs>
              <a:gs pos="100000">
                <a:schemeClr val="accent1">
                  <a:gamma/>
                  <a:shade val="0"/>
                  <a:invGamma/>
                </a:schemeClr>
              </a:gs>
            </a:gsLst>
            <a:lin ang="18900000" scaled="1"/>
          </a:gradFill>
          <a:ln w="12700">
            <a:solidFill>
              <a:schemeClr val="tx1"/>
            </a:solidFill>
            <a:miter lim="800000"/>
            <a:headEnd/>
            <a:tailEnd/>
          </a:ln>
          <a:effectLst/>
        </p:spPr>
        <p:txBody>
          <a:bodyPr wrap="none" anchor="ctr"/>
          <a:lstStyle/>
          <a:p>
            <a:pPr algn="ctr">
              <a:defRPr/>
            </a:pPr>
            <a:endParaRPr lang="en-US" dirty="0">
              <a:solidFill>
                <a:srgbClr val="8EF0FA"/>
              </a:solidFill>
              <a:latin typeface="Kruti Dev 010" pitchFamily="2" charset="0"/>
              <a:ea typeface="+mn-ea"/>
              <a:cs typeface="+mn-cs"/>
            </a:endParaRPr>
          </a:p>
        </p:txBody>
      </p:sp>
      <p:sp>
        <p:nvSpPr>
          <p:cNvPr id="114690" name="Text Box 17"/>
          <p:cNvSpPr txBox="1">
            <a:spLocks noChangeArrowheads="1"/>
          </p:cNvSpPr>
          <p:nvPr/>
        </p:nvSpPr>
        <p:spPr bwMode="auto">
          <a:xfrm>
            <a:off x="9653588" y="6350"/>
            <a:ext cx="282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2000">
                <a:solidFill>
                  <a:srgbClr val="FFA27C"/>
                </a:solidFill>
                <a:latin typeface="Kruti Dev 010" charset="0"/>
              </a:rPr>
              <a:t> </a:t>
            </a:r>
          </a:p>
        </p:txBody>
      </p:sp>
      <p:grpSp>
        <p:nvGrpSpPr>
          <p:cNvPr id="2" name="Group 17"/>
          <p:cNvGrpSpPr>
            <a:grpSpLocks/>
          </p:cNvGrpSpPr>
          <p:nvPr/>
        </p:nvGrpSpPr>
        <p:grpSpPr bwMode="auto">
          <a:xfrm>
            <a:off x="4094163" y="660400"/>
            <a:ext cx="4254500" cy="2697163"/>
            <a:chOff x="4061737" y="1004065"/>
            <a:chExt cx="4255392" cy="2696914"/>
          </a:xfrm>
        </p:grpSpPr>
        <p:sp>
          <p:nvSpPr>
            <p:cNvPr id="485398" name="Oval 22"/>
            <p:cNvSpPr>
              <a:spLocks noChangeArrowheads="1"/>
            </p:cNvSpPr>
            <p:nvPr/>
          </p:nvSpPr>
          <p:spPr bwMode="auto">
            <a:xfrm>
              <a:off x="4061737" y="1038987"/>
              <a:ext cx="4255392" cy="2661992"/>
            </a:xfrm>
            <a:prstGeom prst="ellipse">
              <a:avLst/>
            </a:prstGeom>
            <a:solidFill>
              <a:schemeClr val="accent1"/>
            </a:solidFill>
            <a:ln w="12700">
              <a:solidFill>
                <a:schemeClr val="tx1"/>
              </a:solidFill>
              <a:round/>
              <a:headEnd/>
              <a:tailEnd/>
            </a:ln>
            <a:effectLst>
              <a:outerShdw blurRad="63500" dist="107763" dir="2700000" algn="ctr" rotWithShape="0">
                <a:srgbClr val="080808">
                  <a:alpha val="74998"/>
                </a:srgbClr>
              </a:outerShdw>
            </a:effectLst>
          </p:spPr>
          <p:txBody>
            <a:bodyPr wrap="none" anchor="ctr"/>
            <a:lstStyle/>
            <a:p>
              <a:pPr>
                <a:defRPr/>
              </a:pPr>
              <a:endParaRPr lang="en-US" dirty="0">
                <a:latin typeface="Kruti Dev 010" pitchFamily="2" charset="0"/>
                <a:ea typeface="+mn-ea"/>
                <a:cs typeface="+mn-cs"/>
              </a:endParaRPr>
            </a:p>
          </p:txBody>
        </p:sp>
        <p:sp>
          <p:nvSpPr>
            <p:cNvPr id="485399" name="Rectangle 23"/>
            <p:cNvSpPr>
              <a:spLocks noChangeArrowheads="1"/>
            </p:cNvSpPr>
            <p:nvPr/>
          </p:nvSpPr>
          <p:spPr bwMode="auto">
            <a:xfrm>
              <a:off x="4088716" y="1004065"/>
              <a:ext cx="4109537" cy="2592922"/>
            </a:xfrm>
            <a:prstGeom prst="rect">
              <a:avLst/>
            </a:prstGeom>
            <a:noFill/>
            <a:ln w="12700">
              <a:noFill/>
              <a:miter lim="800000"/>
              <a:headEnd/>
              <a:tailEnd/>
            </a:ln>
            <a:effectLst>
              <a:outerShdw blurRad="63500" dist="71842" dir="2700000" algn="ctr" rotWithShape="0">
                <a:srgbClr val="080808">
                  <a:alpha val="74998"/>
                </a:srgbClr>
              </a:outerShdw>
            </a:effectLst>
          </p:spPr>
          <p:txBody>
            <a:bodyPr lIns="100821" tIns="49526" rIns="100821" bIns="49526">
              <a:spAutoFit/>
            </a:bodyPr>
            <a:lstStyle/>
            <a:p>
              <a:pPr algn="ctr" defTabSz="1019175">
                <a:defRPr/>
              </a:pPr>
              <a:r>
                <a:rPr lang="en-US" sz="5400" b="1" i="1" dirty="0">
                  <a:ln>
                    <a:solidFill>
                      <a:srgbClr val="FFFF00"/>
                    </a:solidFill>
                  </a:ln>
                  <a:solidFill>
                    <a:srgbClr val="FAFD00"/>
                  </a:solidFill>
                  <a:latin typeface="Kruti Dev 010" pitchFamily="2" charset="0"/>
                  <a:ea typeface="+mn-ea"/>
                  <a:cs typeface="+mn-cs"/>
                </a:rPr>
                <a:t>vkidks</a:t>
              </a:r>
            </a:p>
            <a:p>
              <a:pPr algn="ctr" defTabSz="1019175">
                <a:defRPr/>
              </a:pPr>
              <a:r>
                <a:rPr lang="en-US" sz="5400" b="1" i="1" dirty="0">
                  <a:ln>
                    <a:solidFill>
                      <a:srgbClr val="FFFF00"/>
                    </a:solidFill>
                  </a:ln>
                  <a:solidFill>
                    <a:srgbClr val="FAFD00"/>
                  </a:solidFill>
                  <a:latin typeface="Kruti Dev 010" pitchFamily="2" charset="0"/>
                  <a:ea typeface="+mn-ea"/>
                  <a:cs typeface="+mn-cs"/>
                </a:rPr>
                <a:t>cgqr</a:t>
              </a:r>
            </a:p>
            <a:p>
              <a:pPr algn="ctr" defTabSz="1019175">
                <a:defRPr/>
              </a:pPr>
              <a:r>
                <a:rPr lang="en-US" sz="5400" b="1" i="1" dirty="0">
                  <a:ln>
                    <a:solidFill>
                      <a:srgbClr val="FFFF00"/>
                    </a:solidFill>
                  </a:ln>
                  <a:solidFill>
                    <a:srgbClr val="FAFD00"/>
                  </a:solidFill>
                  <a:latin typeface="Kruti Dev 010" pitchFamily="2" charset="0"/>
                  <a:ea typeface="+mn-ea"/>
                  <a:cs typeface="+mn-cs"/>
                </a:rPr>
                <a:t>/kU;okn!</a:t>
              </a:r>
            </a:p>
          </p:txBody>
        </p:sp>
      </p:grpSp>
      <p:sp>
        <p:nvSpPr>
          <p:cNvPr id="485400" name="Oval 24"/>
          <p:cNvSpPr>
            <a:spLocks noChangeArrowheads="1"/>
          </p:cNvSpPr>
          <p:nvPr/>
        </p:nvSpPr>
        <p:spPr bwMode="auto">
          <a:xfrm>
            <a:off x="3371850" y="1951038"/>
            <a:ext cx="285750" cy="400050"/>
          </a:xfrm>
          <a:prstGeom prst="ellipse">
            <a:avLst/>
          </a:prstGeom>
          <a:solidFill>
            <a:schemeClr val="accent1"/>
          </a:solidFill>
          <a:ln w="12700">
            <a:solidFill>
              <a:schemeClr val="tx1"/>
            </a:solidFill>
            <a:round/>
            <a:headEnd/>
            <a:tailEnd/>
          </a:ln>
          <a:effectLst>
            <a:outerShdw blurRad="63500" dist="71842" dir="2700000" algn="ctr" rotWithShape="0">
              <a:srgbClr val="080808">
                <a:alpha val="74998"/>
              </a:srgbClr>
            </a:outerShdw>
          </a:effectLst>
        </p:spPr>
        <p:txBody>
          <a:bodyPr wrap="none" lIns="100821" tIns="49526" rIns="100821" bIns="49526">
            <a:spAutoFit/>
          </a:bodyPr>
          <a:lstStyle/>
          <a:p>
            <a:pPr>
              <a:defRPr/>
            </a:pPr>
            <a:endParaRPr lang="en-US" dirty="0">
              <a:latin typeface="Kruti Dev 010" pitchFamily="2" charset="0"/>
              <a:ea typeface="+mn-ea"/>
              <a:cs typeface="+mn-cs"/>
            </a:endParaRPr>
          </a:p>
        </p:txBody>
      </p:sp>
      <p:graphicFrame>
        <p:nvGraphicFramePr>
          <p:cNvPr id="114693" name="Object 2"/>
          <p:cNvGraphicFramePr>
            <a:graphicFrameLocks/>
          </p:cNvGraphicFramePr>
          <p:nvPr/>
        </p:nvGraphicFramePr>
        <p:xfrm>
          <a:off x="323850" y="1062038"/>
          <a:ext cx="4335463" cy="6188075"/>
        </p:xfrm>
        <a:graphic>
          <a:graphicData uri="http://schemas.openxmlformats.org/presentationml/2006/ole">
            <mc:AlternateContent xmlns:mc="http://schemas.openxmlformats.org/markup-compatibility/2006">
              <mc:Choice xmlns:v="urn:schemas-microsoft-com:vml" Requires="v">
                <p:oleObj spid="_x0000_s114702" name="Microsoft ClipArt Gallery" r:id="rId4" imgW="3835400" imgH="5473700" progId="MS_ClipArt_Gallery">
                  <p:embed/>
                </p:oleObj>
              </mc:Choice>
              <mc:Fallback>
                <p:oleObj name="Microsoft ClipArt Gallery" r:id="rId4" imgW="3835400" imgH="5473700" progId="MS_ClipArt_Gallery">
                  <p:embed/>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850" y="1062038"/>
                        <a:ext cx="4335463" cy="6188075"/>
                      </a:xfrm>
                      <a:prstGeom prst="rect">
                        <a:avLst/>
                      </a:prstGeom>
                      <a:noFill/>
                      <a:ln>
                        <a:noFill/>
                      </a:ln>
                      <a:effectLst>
                        <a:outerShdw blurRad="63500" dist="107763" dir="2700000" algn="ctr" rotWithShape="0">
                          <a:srgbClr val="080808">
                            <a:alpha val="74997"/>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oleObj>
              </mc:Fallback>
            </mc:AlternateContent>
          </a:graphicData>
        </a:graphic>
      </p:graphicFrame>
      <p:sp>
        <p:nvSpPr>
          <p:cNvPr id="114694" name="Text Box 34"/>
          <p:cNvSpPr txBox="1">
            <a:spLocks noChangeArrowheads="1"/>
          </p:cNvSpPr>
          <p:nvPr/>
        </p:nvSpPr>
        <p:spPr bwMode="auto">
          <a:xfrm>
            <a:off x="479425" y="7364413"/>
            <a:ext cx="728663"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900" b="1">
                <a:solidFill>
                  <a:srgbClr val="AECCFF"/>
                </a:solidFill>
                <a:latin typeface="Kruti Dev 010" charset="0"/>
              </a:rPr>
              <a:t>©2006 TBBMI</a:t>
            </a:r>
          </a:p>
        </p:txBody>
      </p:sp>
      <p:sp>
        <p:nvSpPr>
          <p:cNvPr id="114695" name="Text Box 36"/>
          <p:cNvSpPr txBox="1">
            <a:spLocks noChangeArrowheads="1"/>
          </p:cNvSpPr>
          <p:nvPr/>
        </p:nvSpPr>
        <p:spPr bwMode="auto">
          <a:xfrm>
            <a:off x="9015413" y="7343775"/>
            <a:ext cx="29368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latin typeface="Kruti Dev 010" charset="0"/>
              </a:rPr>
              <a:t>52</a:t>
            </a:r>
          </a:p>
        </p:txBody>
      </p:sp>
      <p:sp>
        <p:nvSpPr>
          <p:cNvPr id="114696" name="Text Box 38"/>
          <p:cNvSpPr txBox="1">
            <a:spLocks noChangeArrowheads="1"/>
          </p:cNvSpPr>
          <p:nvPr/>
        </p:nvSpPr>
        <p:spPr bwMode="auto">
          <a:xfrm>
            <a:off x="9578975" y="7286625"/>
            <a:ext cx="3413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spcBef>
                <a:spcPct val="50000"/>
              </a:spcBef>
            </a:pPr>
            <a:r>
              <a:rPr lang="en-US" sz="1600" b="1">
                <a:latin typeface="Kruti Dev 010" charset="0"/>
              </a:rPr>
              <a:t>1</a:t>
            </a:r>
          </a:p>
        </p:txBody>
      </p:sp>
      <p:sp>
        <p:nvSpPr>
          <p:cNvPr id="114697" name="Text Box 39"/>
          <p:cNvSpPr txBox="1">
            <a:spLocks noChangeArrowheads="1"/>
          </p:cNvSpPr>
          <p:nvPr/>
        </p:nvSpPr>
        <p:spPr bwMode="auto">
          <a:xfrm>
            <a:off x="8537575" y="7350125"/>
            <a:ext cx="5572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latin typeface="Kruti Dev 010" charset="0"/>
              </a:rPr>
              <a:t>9.6.07.</a:t>
            </a:r>
          </a:p>
        </p:txBody>
      </p:sp>
      <p:sp>
        <p:nvSpPr>
          <p:cNvPr id="17" name="Rectangle 23"/>
          <p:cNvSpPr>
            <a:spLocks noChangeArrowheads="1"/>
          </p:cNvSpPr>
          <p:nvPr/>
        </p:nvSpPr>
        <p:spPr bwMode="auto">
          <a:xfrm>
            <a:off x="3590980" y="4025024"/>
            <a:ext cx="6543620" cy="2870008"/>
          </a:xfrm>
          <a:prstGeom prst="rect">
            <a:avLst/>
          </a:prstGeom>
          <a:noFill/>
          <a:ln w="12700">
            <a:noFill/>
            <a:miter lim="800000"/>
            <a:headEnd/>
            <a:tailEnd/>
          </a:ln>
          <a:effectLst>
            <a:outerShdw blurRad="63500" dist="71842" dir="2700000" algn="ctr" rotWithShape="0">
              <a:srgbClr val="080808">
                <a:alpha val="74998"/>
              </a:srgbClr>
            </a:outerShdw>
          </a:effectLst>
        </p:spPr>
        <p:txBody>
          <a:bodyPr lIns="100821" tIns="49526" rIns="100821" bIns="49526">
            <a:spAutoFit/>
          </a:bodyPr>
          <a:lstStyle/>
          <a:p>
            <a:pPr algn="ctr" defTabSz="1019175">
              <a:defRPr/>
            </a:pPr>
            <a:r>
              <a:rPr lang="en-US" sz="6000" b="1" i="1" dirty="0">
                <a:ln>
                  <a:solidFill>
                    <a:srgbClr val="FFFF00"/>
                  </a:solidFill>
                </a:ln>
                <a:solidFill>
                  <a:srgbClr val="FAFD00"/>
                </a:solidFill>
                <a:latin typeface="Kruti Dev 010" pitchFamily="2" charset="0"/>
              </a:rPr>
              <a:t>fdarq Hkfo";oDrkvksa</a:t>
            </a:r>
          </a:p>
          <a:p>
            <a:pPr algn="ctr" defTabSz="1019175">
              <a:defRPr/>
            </a:pPr>
            <a:r>
              <a:rPr lang="en-US" sz="6000" b="1" i="1" dirty="0">
                <a:ln>
                  <a:solidFill>
                    <a:srgbClr val="FFFF00"/>
                  </a:solidFill>
                </a:ln>
                <a:solidFill>
                  <a:srgbClr val="FAFD00"/>
                </a:solidFill>
                <a:latin typeface="Kruti Dev 010" pitchFamily="2" charset="0"/>
              </a:rPr>
              <a:t>dh iqLrd ds ckjs esa</a:t>
            </a:r>
          </a:p>
          <a:p>
            <a:pPr algn="ctr" defTabSz="1019175">
              <a:defRPr/>
            </a:pPr>
            <a:r>
              <a:rPr lang="en-US" sz="6000" b="1" i="1" dirty="0">
                <a:ln>
                  <a:solidFill>
                    <a:srgbClr val="FFFF00"/>
                  </a:solidFill>
                </a:ln>
                <a:solidFill>
                  <a:srgbClr val="FAFD00"/>
                </a:solidFill>
                <a:latin typeface="Kruti Dev 010" pitchFamily="2" charset="0"/>
              </a:rPr>
              <a:t>esjs ikLVj gh tkusa</a:t>
            </a:r>
            <a:endParaRPr lang="en-US" sz="5400" b="1" i="1" dirty="0">
              <a:ln>
                <a:solidFill>
                  <a:srgbClr val="FFFF00"/>
                </a:solidFill>
              </a:ln>
              <a:solidFill>
                <a:srgbClr val="FAFD00"/>
              </a:solidFill>
              <a:latin typeface="Kruti Dev 010" pitchFamily="2" charset="0"/>
            </a:endParaRP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nodeType="afterEffect">
                                  <p:stCondLst>
                                    <p:cond delay="0"/>
                                  </p:stCondLst>
                                  <p:childTnLst>
                                    <p:set>
                                      <p:cBhvr>
                                        <p:cTn id="9"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16737" name="Group 180"/>
          <p:cNvGrpSpPr>
            <a:grpSpLocks/>
          </p:cNvGrpSpPr>
          <p:nvPr/>
        </p:nvGrpSpPr>
        <p:grpSpPr bwMode="auto">
          <a:xfrm>
            <a:off x="361950" y="204788"/>
            <a:ext cx="9696450" cy="7564437"/>
            <a:chOff x="361950" y="204788"/>
            <a:chExt cx="9696450" cy="7564437"/>
          </a:xfrm>
        </p:grpSpPr>
        <p:sp>
          <p:nvSpPr>
            <p:cNvPr id="116738" name="Rectangle 4"/>
            <p:cNvSpPr>
              <a:spLocks noChangeArrowheads="1"/>
            </p:cNvSpPr>
            <p:nvPr/>
          </p:nvSpPr>
          <p:spPr bwMode="auto">
            <a:xfrm>
              <a:off x="2871788" y="4406900"/>
              <a:ext cx="6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16739" name="Rectangle 5"/>
            <p:cNvSpPr>
              <a:spLocks noChangeArrowheads="1"/>
            </p:cNvSpPr>
            <p:nvPr/>
          </p:nvSpPr>
          <p:spPr bwMode="auto">
            <a:xfrm>
              <a:off x="2855913" y="4662488"/>
              <a:ext cx="6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16740" name="Rectangle 6"/>
            <p:cNvSpPr>
              <a:spLocks noChangeArrowheads="1"/>
            </p:cNvSpPr>
            <p:nvPr/>
          </p:nvSpPr>
          <p:spPr bwMode="auto">
            <a:xfrm>
              <a:off x="2840038" y="4965700"/>
              <a:ext cx="6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16741" name="Rectangle 7"/>
            <p:cNvSpPr>
              <a:spLocks noChangeArrowheads="1"/>
            </p:cNvSpPr>
            <p:nvPr/>
          </p:nvSpPr>
          <p:spPr bwMode="auto">
            <a:xfrm>
              <a:off x="2840038" y="5175250"/>
              <a:ext cx="6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16742" name="Rectangle 8"/>
            <p:cNvSpPr>
              <a:spLocks noChangeArrowheads="1"/>
            </p:cNvSpPr>
            <p:nvPr/>
          </p:nvSpPr>
          <p:spPr bwMode="auto">
            <a:xfrm>
              <a:off x="2833688" y="4271963"/>
              <a:ext cx="6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16743" name="Rectangle 9"/>
            <p:cNvSpPr>
              <a:spLocks noChangeArrowheads="1"/>
            </p:cNvSpPr>
            <p:nvPr/>
          </p:nvSpPr>
          <p:spPr bwMode="auto">
            <a:xfrm>
              <a:off x="933450" y="2933700"/>
              <a:ext cx="6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16744" name="Rectangle 10"/>
            <p:cNvSpPr>
              <a:spLocks noChangeArrowheads="1"/>
            </p:cNvSpPr>
            <p:nvPr/>
          </p:nvSpPr>
          <p:spPr bwMode="auto">
            <a:xfrm>
              <a:off x="3054350" y="1765300"/>
              <a:ext cx="6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16745" name="Rectangle 11"/>
            <p:cNvSpPr>
              <a:spLocks noChangeArrowheads="1"/>
            </p:cNvSpPr>
            <p:nvPr/>
          </p:nvSpPr>
          <p:spPr bwMode="auto">
            <a:xfrm>
              <a:off x="3038475" y="2052638"/>
              <a:ext cx="6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16746" name="Rectangle 12"/>
            <p:cNvSpPr>
              <a:spLocks noChangeArrowheads="1"/>
            </p:cNvSpPr>
            <p:nvPr/>
          </p:nvSpPr>
          <p:spPr bwMode="auto">
            <a:xfrm>
              <a:off x="2878138" y="2244725"/>
              <a:ext cx="6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16747" name="Rectangle 13"/>
            <p:cNvSpPr>
              <a:spLocks noChangeArrowheads="1"/>
            </p:cNvSpPr>
            <p:nvPr/>
          </p:nvSpPr>
          <p:spPr bwMode="auto">
            <a:xfrm>
              <a:off x="3054350" y="2898775"/>
              <a:ext cx="6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16748" name="Rectangle 14"/>
            <p:cNvSpPr>
              <a:spLocks noChangeArrowheads="1"/>
            </p:cNvSpPr>
            <p:nvPr/>
          </p:nvSpPr>
          <p:spPr bwMode="auto">
            <a:xfrm>
              <a:off x="2894013" y="3683000"/>
              <a:ext cx="6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16749" name="Rectangle 15"/>
            <p:cNvSpPr>
              <a:spLocks noChangeArrowheads="1"/>
            </p:cNvSpPr>
            <p:nvPr/>
          </p:nvSpPr>
          <p:spPr bwMode="auto">
            <a:xfrm>
              <a:off x="2894013" y="3827463"/>
              <a:ext cx="6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16750" name="Rectangle 16"/>
            <p:cNvSpPr>
              <a:spLocks noChangeArrowheads="1"/>
            </p:cNvSpPr>
            <p:nvPr/>
          </p:nvSpPr>
          <p:spPr bwMode="auto">
            <a:xfrm>
              <a:off x="2989263" y="3459163"/>
              <a:ext cx="6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16751" name="Rectangle 17"/>
            <p:cNvSpPr>
              <a:spLocks noChangeArrowheads="1"/>
            </p:cNvSpPr>
            <p:nvPr/>
          </p:nvSpPr>
          <p:spPr bwMode="auto">
            <a:xfrm>
              <a:off x="3117850" y="3170238"/>
              <a:ext cx="6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16752" name="Rectangle 18"/>
            <p:cNvSpPr>
              <a:spLocks noChangeArrowheads="1"/>
            </p:cNvSpPr>
            <p:nvPr/>
          </p:nvSpPr>
          <p:spPr bwMode="auto">
            <a:xfrm>
              <a:off x="2894013" y="4624388"/>
              <a:ext cx="6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16753" name="Rectangle 19"/>
            <p:cNvSpPr>
              <a:spLocks noChangeArrowheads="1"/>
            </p:cNvSpPr>
            <p:nvPr/>
          </p:nvSpPr>
          <p:spPr bwMode="auto">
            <a:xfrm>
              <a:off x="2878138" y="4927600"/>
              <a:ext cx="6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16754" name="Rectangle 20"/>
            <p:cNvSpPr>
              <a:spLocks noChangeArrowheads="1"/>
            </p:cNvSpPr>
            <p:nvPr/>
          </p:nvSpPr>
          <p:spPr bwMode="auto">
            <a:xfrm>
              <a:off x="2878138" y="5137150"/>
              <a:ext cx="6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16755" name="Rectangle 21"/>
            <p:cNvSpPr>
              <a:spLocks noChangeArrowheads="1"/>
            </p:cNvSpPr>
            <p:nvPr/>
          </p:nvSpPr>
          <p:spPr bwMode="auto">
            <a:xfrm>
              <a:off x="3022600" y="5807075"/>
              <a:ext cx="6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16756" name="Rectangle 22"/>
            <p:cNvSpPr>
              <a:spLocks noChangeArrowheads="1"/>
            </p:cNvSpPr>
            <p:nvPr/>
          </p:nvSpPr>
          <p:spPr bwMode="auto">
            <a:xfrm>
              <a:off x="3006725" y="6094413"/>
              <a:ext cx="6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16757" name="Rectangle 23"/>
            <p:cNvSpPr>
              <a:spLocks noChangeArrowheads="1"/>
            </p:cNvSpPr>
            <p:nvPr/>
          </p:nvSpPr>
          <p:spPr bwMode="auto">
            <a:xfrm>
              <a:off x="2814638" y="6956425"/>
              <a:ext cx="6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16758" name="Rectangle 24"/>
            <p:cNvSpPr>
              <a:spLocks noChangeArrowheads="1"/>
            </p:cNvSpPr>
            <p:nvPr/>
          </p:nvSpPr>
          <p:spPr bwMode="auto">
            <a:xfrm>
              <a:off x="2894013" y="7227888"/>
              <a:ext cx="6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16759" name="Rectangle 25"/>
            <p:cNvSpPr>
              <a:spLocks noChangeArrowheads="1"/>
            </p:cNvSpPr>
            <p:nvPr/>
          </p:nvSpPr>
          <p:spPr bwMode="auto">
            <a:xfrm>
              <a:off x="3101975" y="2387600"/>
              <a:ext cx="6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16760" name="Rectangle 26"/>
            <p:cNvSpPr>
              <a:spLocks noChangeArrowheads="1"/>
            </p:cNvSpPr>
            <p:nvPr/>
          </p:nvSpPr>
          <p:spPr bwMode="auto">
            <a:xfrm>
              <a:off x="5629275" y="328613"/>
              <a:ext cx="4059238" cy="71151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Kruti Dev 010" charset="0"/>
              </a:endParaRPr>
            </a:p>
          </p:txBody>
        </p:sp>
        <p:pic>
          <p:nvPicPr>
            <p:cNvPr id="116761" name="Picture 27"/>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613400" y="336550"/>
              <a:ext cx="4081463" cy="710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sp>
          <p:nvSpPr>
            <p:cNvPr id="116762" name="Rectangle 28"/>
            <p:cNvSpPr>
              <a:spLocks noChangeArrowheads="1"/>
            </p:cNvSpPr>
            <p:nvPr/>
          </p:nvSpPr>
          <p:spPr bwMode="auto">
            <a:xfrm>
              <a:off x="5589588" y="338138"/>
              <a:ext cx="4102100" cy="7089775"/>
            </a:xfrm>
            <a:prstGeom prst="rect">
              <a:avLst/>
            </a:prstGeom>
            <a:noFill/>
            <a:ln w="133350">
              <a:solidFill>
                <a:srgbClr val="1822CD"/>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Kruti Dev 010" charset="0"/>
              </a:endParaRPr>
            </a:p>
          </p:txBody>
        </p:sp>
        <p:sp>
          <p:nvSpPr>
            <p:cNvPr id="1202374" name="Rectangle 198"/>
            <p:cNvSpPr>
              <a:spLocks noChangeArrowheads="1"/>
            </p:cNvSpPr>
            <p:nvPr/>
          </p:nvSpPr>
          <p:spPr bwMode="auto">
            <a:xfrm>
              <a:off x="6827838" y="584200"/>
              <a:ext cx="2706687" cy="625475"/>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3200" b="1" i="1" dirty="0">
                  <a:solidFill>
                    <a:srgbClr val="66FFFF"/>
                  </a:solidFill>
                  <a:latin typeface="Kruti Dev 010" pitchFamily="2" charset="0"/>
                </a:rPr>
                <a:t> </a:t>
              </a:r>
              <a:endParaRPr lang="en-US" sz="1400" b="1" u="sng" dirty="0">
                <a:solidFill>
                  <a:srgbClr val="66FFFF"/>
                </a:solidFill>
                <a:latin typeface="Kruti Dev 010" pitchFamily="2" charset="0"/>
              </a:endParaRPr>
            </a:p>
          </p:txBody>
        </p:sp>
        <p:sp>
          <p:nvSpPr>
            <p:cNvPr id="116764" name="Text Box 208"/>
            <p:cNvSpPr txBox="1">
              <a:spLocks noChangeArrowheads="1"/>
            </p:cNvSpPr>
            <p:nvPr/>
          </p:nvSpPr>
          <p:spPr bwMode="auto">
            <a:xfrm>
              <a:off x="9015413" y="7477125"/>
              <a:ext cx="29367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latin typeface="Kruti Dev 010" charset="0"/>
                </a:rPr>
                <a:t>53</a:t>
              </a:r>
            </a:p>
          </p:txBody>
        </p:sp>
        <p:grpSp>
          <p:nvGrpSpPr>
            <p:cNvPr id="116765" name="Group 209"/>
            <p:cNvGrpSpPr>
              <a:grpSpLocks/>
            </p:cNvGrpSpPr>
            <p:nvPr/>
          </p:nvGrpSpPr>
          <p:grpSpPr bwMode="auto">
            <a:xfrm>
              <a:off x="5505450" y="6294438"/>
              <a:ext cx="4233863" cy="954087"/>
              <a:chOff x="3468" y="3985"/>
              <a:chExt cx="2667" cy="601"/>
            </a:xfrm>
          </p:grpSpPr>
          <p:sp>
            <p:nvSpPr>
              <p:cNvPr id="1202386" name="Text Box 210"/>
              <p:cNvSpPr txBox="1">
                <a:spLocks noChangeArrowheads="1"/>
              </p:cNvSpPr>
              <p:nvPr/>
            </p:nvSpPr>
            <p:spPr bwMode="auto">
              <a:xfrm>
                <a:off x="3468" y="3985"/>
                <a:ext cx="2667" cy="601"/>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p>
                <a:pPr algn="ctr">
                  <a:spcBef>
                    <a:spcPts val="0"/>
                  </a:spcBef>
                  <a:defRPr/>
                </a:pPr>
                <a:r>
                  <a:rPr lang="en-US" sz="2800" b="1" dirty="0">
                    <a:ln>
                      <a:solidFill>
                        <a:srgbClr val="FFFF00"/>
                      </a:solidFill>
                    </a:ln>
                    <a:solidFill>
                      <a:srgbClr val="FFF819"/>
                    </a:solidFill>
                    <a:latin typeface="Kruti Dev 010" pitchFamily="2" charset="0"/>
                    <a:ea typeface="+mn-ea"/>
                    <a:cs typeface="+mn-cs"/>
                  </a:rPr>
                  <a:t>vuqekur% dky[kaM</a:t>
                </a:r>
              </a:p>
              <a:p>
                <a:pPr algn="ctr">
                  <a:spcBef>
                    <a:spcPts val="0"/>
                  </a:spcBef>
                  <a:defRPr/>
                </a:pPr>
                <a:r>
                  <a:rPr lang="en-US" sz="2800" b="1" dirty="0">
                    <a:ln>
                      <a:solidFill>
                        <a:srgbClr val="FFFF00"/>
                      </a:solidFill>
                    </a:ln>
                    <a:solidFill>
                      <a:srgbClr val="FFF819"/>
                    </a:solidFill>
                    <a:latin typeface="Kruti Dev 010" pitchFamily="2" charset="0"/>
                    <a:ea typeface="+mn-ea"/>
                    <a:cs typeface="+mn-cs"/>
                  </a:rPr>
                  <a:t>Š</a:t>
                </a:r>
                <a:r>
                  <a:rPr lang="en-US" sz="2800" b="1" dirty="0">
                    <a:ln>
                      <a:solidFill>
                        <a:srgbClr val="FFFF00"/>
                      </a:solidFill>
                    </a:ln>
                    <a:solidFill>
                      <a:srgbClr val="FFF819"/>
                    </a:solidFill>
                    <a:latin typeface="Kruti Dev 010"/>
                    <a:ea typeface="+mn-ea"/>
                    <a:cs typeface="+mn-cs"/>
                  </a:rPr>
                  <a:t>†Œ </a:t>
                </a:r>
                <a:r>
                  <a:rPr lang="en-US" sz="2800" b="1" dirty="0">
                    <a:ln>
                      <a:solidFill>
                        <a:srgbClr val="FFFF00"/>
                      </a:solidFill>
                    </a:ln>
                    <a:solidFill>
                      <a:srgbClr val="FFF819"/>
                    </a:solidFill>
                    <a:latin typeface="Kruti Dev 010" pitchFamily="2" charset="0"/>
                    <a:ea typeface="+mn-ea"/>
                    <a:cs typeface="+mn-cs"/>
                  </a:rPr>
                  <a:t>ch-lh- ls </a:t>
                </a:r>
                <a:r>
                  <a:rPr lang="en-US" sz="2800" b="1" dirty="0">
                    <a:ln>
                      <a:solidFill>
                        <a:srgbClr val="FFFF00"/>
                      </a:solidFill>
                    </a:ln>
                    <a:solidFill>
                      <a:srgbClr val="FFF819"/>
                    </a:solidFill>
                    <a:latin typeface="Kruti Dev 010"/>
                    <a:ea typeface="+mn-ea"/>
                    <a:cs typeface="+mn-cs"/>
                  </a:rPr>
                  <a:t>†…Œ</a:t>
                </a:r>
                <a:r>
                  <a:rPr lang="en-US" sz="2800" b="1" dirty="0">
                    <a:ln>
                      <a:solidFill>
                        <a:srgbClr val="FFFF00"/>
                      </a:solidFill>
                    </a:ln>
                    <a:solidFill>
                      <a:srgbClr val="FFF819"/>
                    </a:solidFill>
                    <a:latin typeface="Kruti Dev 010" pitchFamily="2" charset="0"/>
                    <a:ea typeface="+mn-ea"/>
                    <a:cs typeface="+mn-cs"/>
                  </a:rPr>
                  <a:t> ch-lh-</a:t>
                </a:r>
              </a:p>
            </p:txBody>
          </p:sp>
          <p:sp>
            <p:nvSpPr>
              <p:cNvPr id="1202387" name="AutoShape 211"/>
              <p:cNvSpPr>
                <a:spLocks noChangeArrowheads="1"/>
              </p:cNvSpPr>
              <p:nvPr/>
            </p:nvSpPr>
            <p:spPr bwMode="auto">
              <a:xfrm>
                <a:off x="3680" y="4011"/>
                <a:ext cx="2280" cy="518"/>
              </a:xfrm>
              <a:prstGeom prst="roundRect">
                <a:avLst>
                  <a:gd name="adj" fmla="val 16667"/>
                </a:avLst>
              </a:prstGeom>
              <a:noFill/>
              <a:ln w="57150">
                <a:solidFill>
                  <a:srgbClr val="FFF819"/>
                </a:solidFill>
                <a:round/>
                <a:headEnd/>
                <a:tailEnd/>
              </a:ln>
              <a:effectLst>
                <a:outerShdw blurRad="63500" dist="46662" dir="3284183" algn="ctr" rotWithShape="0">
                  <a:schemeClr val="tx1">
                    <a:alpha val="74997"/>
                  </a:schemeClr>
                </a:outerShdw>
              </a:effectLst>
              <a:extLst>
                <a:ext uri="{909E8E84-426E-40dd-AFC4-6F175D3DCCD1}">
                  <a14:hiddenFill xmlns:a14="http://schemas.microsoft.com/office/drawing/2010/main">
                    <a:solidFill>
                      <a:srgbClr val="FFFFFF"/>
                    </a:solidFill>
                  </a14:hiddenFill>
                </a:ext>
              </a:extLst>
            </p:spPr>
            <p:txBody>
              <a:bodyPr wrap="none" anchor="ctr"/>
              <a:lstStyle/>
              <a:p>
                <a:pPr>
                  <a:defRPr/>
                </a:pPr>
                <a:endParaRPr lang="en-US" dirty="0">
                  <a:latin typeface="Kruti Dev 010" pitchFamily="2" charset="0"/>
                  <a:ea typeface="+mn-ea"/>
                  <a:cs typeface="+mn-cs"/>
                </a:endParaRPr>
              </a:p>
            </p:txBody>
          </p:sp>
        </p:grpSp>
        <p:sp>
          <p:nvSpPr>
            <p:cNvPr id="1202388" name="Rectangle 212"/>
            <p:cNvSpPr>
              <a:spLocks noChangeArrowheads="1"/>
            </p:cNvSpPr>
            <p:nvPr/>
          </p:nvSpPr>
          <p:spPr bwMode="auto">
            <a:xfrm>
              <a:off x="6657975" y="555625"/>
              <a:ext cx="3101975" cy="558800"/>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2800" b="1" i="1" dirty="0">
                  <a:solidFill>
                    <a:schemeClr val="bg1"/>
                  </a:solidFill>
                  <a:latin typeface="Kruti Dev 010" pitchFamily="2" charset="0"/>
                </a:rPr>
                <a:t> </a:t>
              </a:r>
              <a:endParaRPr lang="en-US" b="1" u="sng" dirty="0">
                <a:solidFill>
                  <a:schemeClr val="bg1"/>
                </a:solidFill>
                <a:latin typeface="Kruti Dev 010" pitchFamily="2" charset="0"/>
              </a:endParaRPr>
            </a:p>
          </p:txBody>
        </p:sp>
        <p:sp>
          <p:nvSpPr>
            <p:cNvPr id="116767" name="Text Box 213"/>
            <p:cNvSpPr txBox="1">
              <a:spLocks noChangeArrowheads="1"/>
            </p:cNvSpPr>
            <p:nvPr/>
          </p:nvSpPr>
          <p:spPr bwMode="auto">
            <a:xfrm>
              <a:off x="9578975" y="7432675"/>
              <a:ext cx="3413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spcBef>
                  <a:spcPct val="50000"/>
                </a:spcBef>
              </a:pPr>
              <a:r>
                <a:rPr lang="en-US" sz="1600" b="1">
                  <a:latin typeface="Kruti Dev 010" charset="0"/>
                </a:rPr>
                <a:t>1</a:t>
              </a:r>
            </a:p>
          </p:txBody>
        </p:sp>
        <p:grpSp>
          <p:nvGrpSpPr>
            <p:cNvPr id="116768" name="Group 391"/>
            <p:cNvGrpSpPr>
              <a:grpSpLocks/>
            </p:cNvGrpSpPr>
            <p:nvPr/>
          </p:nvGrpSpPr>
          <p:grpSpPr bwMode="auto">
            <a:xfrm>
              <a:off x="5395913" y="2078038"/>
              <a:ext cx="4400550" cy="1916112"/>
              <a:chOff x="3399" y="1239"/>
              <a:chExt cx="2772" cy="1207"/>
            </a:xfrm>
          </p:grpSpPr>
          <p:sp>
            <p:nvSpPr>
              <p:cNvPr id="1202568" name="Text Box 392"/>
              <p:cNvSpPr txBox="1">
                <a:spLocks noChangeArrowheads="1"/>
              </p:cNvSpPr>
              <p:nvPr/>
            </p:nvSpPr>
            <p:spPr bwMode="auto">
              <a:xfrm>
                <a:off x="3443" y="1647"/>
                <a:ext cx="2728" cy="421"/>
              </a:xfrm>
              <a:prstGeom prst="rect">
                <a:avLst/>
              </a:prstGeom>
              <a:noFill/>
              <a:ln w="12700">
                <a:noFill/>
                <a:miter lim="800000"/>
                <a:headEnd/>
                <a:tailEnd/>
              </a:ln>
              <a:effectLst>
                <a:outerShdw blurRad="63500" dist="46662" dir="3284183" algn="ctr" rotWithShape="0">
                  <a:schemeClr val="tx1">
                    <a:alpha val="74998"/>
                  </a:schemeClr>
                </a:outerShdw>
              </a:effectLst>
            </p:spPr>
            <p:txBody>
              <a:bodyPr>
                <a:spAutoFit/>
              </a:bodyPr>
              <a:lstStyle/>
              <a:p>
                <a:pPr algn="ctr">
                  <a:lnSpc>
                    <a:spcPct val="85000"/>
                  </a:lnSpc>
                  <a:spcBef>
                    <a:spcPct val="50000"/>
                  </a:spcBef>
                  <a:defRPr/>
                </a:pPr>
                <a:r>
                  <a:rPr lang="en-US" altLang="ja-JP" sz="4400" b="1" dirty="0">
                    <a:ln>
                      <a:solidFill>
                        <a:srgbClr val="FFFF00"/>
                      </a:solidFill>
                    </a:ln>
                    <a:solidFill>
                      <a:srgbClr val="FFFF00"/>
                    </a:solidFill>
                    <a:latin typeface="Kruti Dev 010" pitchFamily="2" charset="0"/>
                    <a:ea typeface="ＭＳ Ｐゴシック" pitchFamily="-84" charset="-128"/>
                    <a:cs typeface="+mn-cs"/>
                  </a:rPr>
                  <a:t>^^Hkfo";oDrkvksa**</a:t>
                </a:r>
                <a:endParaRPr lang="en-US" sz="4400" b="1" dirty="0">
                  <a:ln>
                    <a:solidFill>
                      <a:srgbClr val="FFFF00"/>
                    </a:solidFill>
                  </a:ln>
                  <a:solidFill>
                    <a:srgbClr val="FFFF00"/>
                  </a:solidFill>
                  <a:latin typeface="Kruti Dev 010" pitchFamily="2" charset="0"/>
                  <a:ea typeface="ＭＳ Ｐゴシック" pitchFamily="-84" charset="-128"/>
                  <a:cs typeface="+mn-cs"/>
                </a:endParaRPr>
              </a:p>
            </p:txBody>
          </p:sp>
          <p:sp>
            <p:nvSpPr>
              <p:cNvPr id="1202569" name="Text Box 393"/>
              <p:cNvSpPr txBox="1">
                <a:spLocks noChangeArrowheads="1"/>
              </p:cNvSpPr>
              <p:nvPr/>
            </p:nvSpPr>
            <p:spPr bwMode="auto">
              <a:xfrm>
                <a:off x="3688" y="2000"/>
                <a:ext cx="2281" cy="446"/>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p>
                <a:pPr algn="ctr">
                  <a:spcBef>
                    <a:spcPts val="0"/>
                  </a:spcBef>
                  <a:defRPr/>
                </a:pPr>
                <a:r>
                  <a:rPr lang="en-US" sz="4000" b="1" dirty="0">
                    <a:ln>
                      <a:solidFill>
                        <a:srgbClr val="FFFF00"/>
                      </a:solidFill>
                    </a:ln>
                    <a:solidFill>
                      <a:srgbClr val="FFFF00"/>
                    </a:solidFill>
                    <a:latin typeface="Kruti Dev 010" pitchFamily="2" charset="0"/>
                    <a:ea typeface="+mn-ea"/>
                    <a:cs typeface="+mn-cs"/>
                  </a:rPr>
                  <a:t>dh ƒ</a:t>
                </a:r>
                <a:r>
                  <a:rPr lang="en-US" sz="4000" b="1" dirty="0">
                    <a:ln>
                      <a:solidFill>
                        <a:srgbClr val="FFFF00"/>
                      </a:solidFill>
                    </a:ln>
                    <a:solidFill>
                      <a:srgbClr val="FFFF00"/>
                    </a:solidFill>
                    <a:latin typeface="Kruti Dev 010"/>
                    <a:ea typeface="+mn-ea"/>
                    <a:cs typeface="+mn-cs"/>
                  </a:rPr>
                  <a:t>‰</a:t>
                </a:r>
                <a:r>
                  <a:rPr lang="en-US" sz="4000" b="1" dirty="0">
                    <a:ln>
                      <a:solidFill>
                        <a:srgbClr val="FFFF00"/>
                      </a:solidFill>
                    </a:ln>
                    <a:solidFill>
                      <a:srgbClr val="FFFF00"/>
                    </a:solidFill>
                    <a:latin typeface="Kruti Dev 010" pitchFamily="2" charset="0"/>
                    <a:ea typeface="+mn-ea"/>
                    <a:cs typeface="+mn-cs"/>
                  </a:rPr>
                  <a:t> iqLrdsa</a:t>
                </a:r>
              </a:p>
            </p:txBody>
          </p:sp>
          <p:sp>
            <p:nvSpPr>
              <p:cNvPr id="1202570" name="Text Box 394"/>
              <p:cNvSpPr txBox="1">
                <a:spLocks noChangeArrowheads="1"/>
              </p:cNvSpPr>
              <p:nvPr/>
            </p:nvSpPr>
            <p:spPr bwMode="auto">
              <a:xfrm>
                <a:off x="3399" y="1239"/>
                <a:ext cx="2728" cy="437"/>
              </a:xfrm>
              <a:prstGeom prst="rect">
                <a:avLst/>
              </a:prstGeom>
              <a:noFill/>
              <a:ln w="12700">
                <a:noFill/>
                <a:miter lim="800000"/>
                <a:headEnd/>
                <a:tailEnd/>
              </a:ln>
              <a:effectLst>
                <a:outerShdw blurRad="63500" dist="46662" dir="3284183" algn="ctr" rotWithShape="0">
                  <a:schemeClr val="tx1">
                    <a:alpha val="74998"/>
                  </a:schemeClr>
                </a:outerShdw>
              </a:effectLst>
            </p:spPr>
            <p:txBody>
              <a:bodyPr>
                <a:spAutoFit/>
              </a:bodyPr>
              <a:lstStyle>
                <a:lvl1pPr>
                  <a:defRPr sz="1200">
                    <a:solidFill>
                      <a:schemeClr val="tx1"/>
                    </a:solidFill>
                    <a:latin typeface="Comic Sans MS" charset="0"/>
                    <a:ea typeface="ＭＳ Ｐゴシック" charset="0"/>
                    <a:cs typeface="ＭＳ Ｐゴシック" charset="0"/>
                  </a:defRPr>
                </a:lvl1pPr>
                <a:lvl2pPr marL="37931725" indent="-37474525">
                  <a:defRPr sz="1200">
                    <a:solidFill>
                      <a:schemeClr val="tx1"/>
                    </a:solidFill>
                    <a:latin typeface="Comic Sans MS" charset="0"/>
                    <a:ea typeface="ＭＳ Ｐゴシック" charset="0"/>
                  </a:defRPr>
                </a:lvl2pPr>
                <a:lvl3pPr>
                  <a:defRPr sz="1200">
                    <a:solidFill>
                      <a:schemeClr val="tx1"/>
                    </a:solidFill>
                    <a:latin typeface="Comic Sans MS" charset="0"/>
                    <a:ea typeface="ＭＳ Ｐゴシック" charset="0"/>
                  </a:defRPr>
                </a:lvl3pPr>
                <a:lvl4pPr>
                  <a:defRPr sz="1200">
                    <a:solidFill>
                      <a:schemeClr val="tx1"/>
                    </a:solidFill>
                    <a:latin typeface="Comic Sans MS" charset="0"/>
                    <a:ea typeface="ＭＳ Ｐゴシック" charset="0"/>
                  </a:defRPr>
                </a:lvl4pPr>
                <a:lvl5pPr>
                  <a:defRPr sz="1200">
                    <a:solidFill>
                      <a:schemeClr val="tx1"/>
                    </a:solidFill>
                    <a:latin typeface="Comic Sans MS" charset="0"/>
                    <a:ea typeface="ＭＳ Ｐゴシック" charset="0"/>
                  </a:defRPr>
                </a:lvl5pPr>
                <a:lvl6pPr marL="457200" eaLnBrk="0" fontAlgn="base" hangingPunct="0">
                  <a:spcBef>
                    <a:spcPct val="0"/>
                  </a:spcBef>
                  <a:spcAft>
                    <a:spcPct val="0"/>
                  </a:spcAft>
                  <a:defRPr sz="1200">
                    <a:solidFill>
                      <a:schemeClr val="tx1"/>
                    </a:solidFill>
                    <a:latin typeface="Comic Sans MS" charset="0"/>
                    <a:ea typeface="ＭＳ Ｐゴシック" charset="0"/>
                  </a:defRPr>
                </a:lvl6pPr>
                <a:lvl7pPr marL="914400" eaLnBrk="0" fontAlgn="base" hangingPunct="0">
                  <a:spcBef>
                    <a:spcPct val="0"/>
                  </a:spcBef>
                  <a:spcAft>
                    <a:spcPct val="0"/>
                  </a:spcAft>
                  <a:defRPr sz="1200">
                    <a:solidFill>
                      <a:schemeClr val="tx1"/>
                    </a:solidFill>
                    <a:latin typeface="Comic Sans MS" charset="0"/>
                    <a:ea typeface="ＭＳ Ｐゴシック" charset="0"/>
                  </a:defRPr>
                </a:lvl7pPr>
                <a:lvl8pPr marL="1371600" eaLnBrk="0" fontAlgn="base" hangingPunct="0">
                  <a:spcBef>
                    <a:spcPct val="0"/>
                  </a:spcBef>
                  <a:spcAft>
                    <a:spcPct val="0"/>
                  </a:spcAft>
                  <a:defRPr sz="1200">
                    <a:solidFill>
                      <a:schemeClr val="tx1"/>
                    </a:solidFill>
                    <a:latin typeface="Comic Sans MS" charset="0"/>
                    <a:ea typeface="ＭＳ Ｐゴシック" charset="0"/>
                  </a:defRPr>
                </a:lvl8pPr>
                <a:lvl9pPr marL="1828800"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85000"/>
                  </a:lnSpc>
                  <a:spcBef>
                    <a:spcPct val="50000"/>
                  </a:spcBef>
                  <a:defRPr/>
                </a:pPr>
                <a:r>
                  <a:rPr lang="en-US" sz="4400" b="1" i="1" dirty="0" smtClean="0">
                    <a:ln>
                      <a:solidFill>
                        <a:srgbClr val="FFFF00"/>
                      </a:solidFill>
                    </a:ln>
                    <a:solidFill>
                      <a:srgbClr val="FFFF00"/>
                    </a:solidFill>
                    <a:latin typeface="Kruti Dev 010" pitchFamily="2" charset="0"/>
                  </a:rPr>
                  <a:t>iqu% O;ofLFkr djuk</a:t>
                </a:r>
                <a:endParaRPr lang="en-US" sz="4400" b="1" dirty="0" smtClean="0">
                  <a:ln>
                    <a:solidFill>
                      <a:srgbClr val="FFFF00"/>
                    </a:solidFill>
                  </a:ln>
                  <a:solidFill>
                    <a:srgbClr val="FFFF00"/>
                  </a:solidFill>
                  <a:latin typeface="Kruti Dev 010" pitchFamily="2" charset="0"/>
                </a:endParaRPr>
              </a:p>
            </p:txBody>
          </p:sp>
        </p:grpSp>
        <p:grpSp>
          <p:nvGrpSpPr>
            <p:cNvPr id="116769" name="Group 202"/>
            <p:cNvGrpSpPr>
              <a:grpSpLocks/>
            </p:cNvGrpSpPr>
            <p:nvPr/>
          </p:nvGrpSpPr>
          <p:grpSpPr bwMode="auto">
            <a:xfrm>
              <a:off x="6821488" y="4425950"/>
              <a:ext cx="3236912" cy="1477963"/>
              <a:chOff x="4372" y="2974"/>
              <a:chExt cx="2039" cy="931"/>
            </a:xfrm>
          </p:grpSpPr>
          <p:sp>
            <p:nvSpPr>
              <p:cNvPr id="1202379" name="Text Box 203"/>
              <p:cNvSpPr txBox="1">
                <a:spLocks noChangeArrowheads="1"/>
              </p:cNvSpPr>
              <p:nvPr/>
            </p:nvSpPr>
            <p:spPr bwMode="auto">
              <a:xfrm>
                <a:off x="4546" y="2974"/>
                <a:ext cx="1865" cy="931"/>
              </a:xfrm>
              <a:prstGeom prst="rect">
                <a:avLst/>
              </a:prstGeom>
              <a:noFill/>
              <a:ln w="12700">
                <a:noFill/>
                <a:miter lim="800000"/>
                <a:headEnd/>
                <a:tailEnd/>
              </a:ln>
              <a:effectLst>
                <a:outerShdw blurRad="63500" dist="89803" dir="2700000" algn="ctr" rotWithShape="0">
                  <a:schemeClr val="tx1">
                    <a:alpha val="74998"/>
                  </a:schemeClr>
                </a:outerShdw>
              </a:effectLst>
            </p:spPr>
            <p:txBody>
              <a:bodyPr>
                <a:spAutoFit/>
              </a:bodyPr>
              <a:lstStyle/>
              <a:p>
                <a:pPr algn="l">
                  <a:spcBef>
                    <a:spcPct val="50000"/>
                  </a:spcBef>
                  <a:defRPr/>
                </a:pPr>
                <a:r>
                  <a:rPr lang="en-US" sz="3600" b="1" dirty="0">
                    <a:ln>
                      <a:solidFill>
                        <a:srgbClr val="00FFFF"/>
                      </a:solidFill>
                    </a:ln>
                    <a:solidFill>
                      <a:srgbClr val="66FFFF"/>
                    </a:solidFill>
                    <a:latin typeface="Kruti Dev 010" pitchFamily="2" charset="0"/>
                    <a:ea typeface="ＭＳ Ｐゴシック" pitchFamily="-84" charset="-128"/>
                    <a:cs typeface="+mn-cs"/>
                  </a:rPr>
                  <a:t>bl [kwaVs dks</a:t>
                </a:r>
              </a:p>
              <a:p>
                <a:pPr algn="l">
                  <a:spcBef>
                    <a:spcPct val="50000"/>
                  </a:spcBef>
                  <a:defRPr/>
                </a:pPr>
                <a:r>
                  <a:rPr lang="en-US" sz="3600" b="1" dirty="0">
                    <a:ln>
                      <a:solidFill>
                        <a:srgbClr val="00FFFF"/>
                      </a:solidFill>
                    </a:ln>
                    <a:solidFill>
                      <a:srgbClr val="66FFFF"/>
                    </a:solidFill>
                    <a:latin typeface="Kruti Dev 010" pitchFamily="2" charset="0"/>
                    <a:ea typeface="ＭＳ Ｐゴシック" pitchFamily="-84" charset="-128"/>
                    <a:cs typeface="+mn-cs"/>
                  </a:rPr>
                  <a:t>  nsf[k;s !</a:t>
                </a:r>
              </a:p>
            </p:txBody>
          </p:sp>
          <p:grpSp>
            <p:nvGrpSpPr>
              <p:cNvPr id="116907" name="Group 204"/>
              <p:cNvGrpSpPr>
                <a:grpSpLocks/>
              </p:cNvGrpSpPr>
              <p:nvPr/>
            </p:nvGrpSpPr>
            <p:grpSpPr bwMode="auto">
              <a:xfrm>
                <a:off x="4372" y="3032"/>
                <a:ext cx="578" cy="845"/>
                <a:chOff x="4372" y="3032"/>
                <a:chExt cx="578" cy="845"/>
              </a:xfrm>
            </p:grpSpPr>
            <p:sp>
              <p:nvSpPr>
                <p:cNvPr id="1202381" name="Line 205"/>
                <p:cNvSpPr>
                  <a:spLocks noChangeShapeType="1"/>
                </p:cNvSpPr>
                <p:nvPr/>
              </p:nvSpPr>
              <p:spPr bwMode="auto">
                <a:xfrm>
                  <a:off x="4372" y="3034"/>
                  <a:ext cx="578" cy="0"/>
                </a:xfrm>
                <a:prstGeom prst="line">
                  <a:avLst/>
                </a:prstGeom>
                <a:noFill/>
                <a:ln w="76200">
                  <a:solidFill>
                    <a:schemeClr val="hlink"/>
                  </a:solidFill>
                  <a:round/>
                  <a:headEnd/>
                  <a:tailEnd/>
                </a:ln>
                <a:effectLst>
                  <a:outerShdw blurRad="63500" dist="81320" dir="2319588"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1202382" name="Line 206"/>
                <p:cNvSpPr>
                  <a:spLocks noChangeShapeType="1"/>
                </p:cNvSpPr>
                <p:nvPr/>
              </p:nvSpPr>
              <p:spPr bwMode="auto">
                <a:xfrm>
                  <a:off x="4395" y="3032"/>
                  <a:ext cx="233" cy="845"/>
                </a:xfrm>
                <a:prstGeom prst="line">
                  <a:avLst/>
                </a:prstGeom>
                <a:noFill/>
                <a:ln w="76200">
                  <a:solidFill>
                    <a:schemeClr val="hlink"/>
                  </a:solidFill>
                  <a:round/>
                  <a:headEnd/>
                  <a:tailEnd/>
                </a:ln>
                <a:effectLst>
                  <a:outerShdw blurRad="63500" dist="81320" dir="2319588"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1202383" name="Line 207"/>
                <p:cNvSpPr>
                  <a:spLocks noChangeShapeType="1"/>
                </p:cNvSpPr>
                <p:nvPr/>
              </p:nvSpPr>
              <p:spPr bwMode="auto">
                <a:xfrm>
                  <a:off x="4627" y="3864"/>
                  <a:ext cx="311" cy="0"/>
                </a:xfrm>
                <a:prstGeom prst="line">
                  <a:avLst/>
                </a:prstGeom>
                <a:noFill/>
                <a:ln w="76200">
                  <a:solidFill>
                    <a:schemeClr val="hlink"/>
                  </a:solidFill>
                  <a:round/>
                  <a:headEnd/>
                  <a:tailEnd/>
                </a:ln>
                <a:effectLst>
                  <a:outerShdw blurRad="63500" dist="81320" dir="2319588"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grpSp>
        </p:grpSp>
        <p:sp>
          <p:nvSpPr>
            <p:cNvPr id="116770" name="AutoShape 557"/>
            <p:cNvSpPr>
              <a:spLocks noChangeArrowheads="1"/>
            </p:cNvSpPr>
            <p:nvPr/>
          </p:nvSpPr>
          <p:spPr bwMode="auto">
            <a:xfrm flipH="1">
              <a:off x="1801813" y="4060825"/>
              <a:ext cx="1387475" cy="1609725"/>
            </a:xfrm>
            <a:prstGeom prst="parallelogram">
              <a:avLst>
                <a:gd name="adj" fmla="val 30481"/>
              </a:avLst>
            </a:prstGeom>
            <a:solidFill>
              <a:srgbClr val="BE844A"/>
            </a:solidFill>
            <a:ln w="12700">
              <a:solidFill>
                <a:schemeClr val="tx1"/>
              </a:solidFill>
              <a:miter lim="800000"/>
              <a:headEnd/>
              <a:tailEnd/>
            </a:ln>
          </p:spPr>
          <p:txBody>
            <a:bodyPr wrap="none" anchor="ctr"/>
            <a:lstStyle/>
            <a:p>
              <a:endParaRPr lang="en-US">
                <a:latin typeface="Kruti Dev 010" charset="0"/>
              </a:endParaRPr>
            </a:p>
          </p:txBody>
        </p:sp>
        <p:sp>
          <p:nvSpPr>
            <p:cNvPr id="116771" name="Rectangle 558"/>
            <p:cNvSpPr>
              <a:spLocks noChangeArrowheads="1"/>
            </p:cNvSpPr>
            <p:nvPr/>
          </p:nvSpPr>
          <p:spPr bwMode="auto">
            <a:xfrm>
              <a:off x="3929063" y="1106488"/>
              <a:ext cx="295275" cy="6348412"/>
            </a:xfrm>
            <a:prstGeom prst="rect">
              <a:avLst/>
            </a:prstGeom>
            <a:solidFill>
              <a:srgbClr val="BE844A"/>
            </a:solidFill>
            <a:ln w="12700">
              <a:solidFill>
                <a:schemeClr val="tx1"/>
              </a:solidFill>
              <a:miter lim="800000"/>
              <a:headEnd/>
              <a:tailEnd/>
            </a:ln>
          </p:spPr>
          <p:txBody>
            <a:bodyPr wrap="none" anchor="ctr"/>
            <a:lstStyle/>
            <a:p>
              <a:endParaRPr lang="en-US">
                <a:latin typeface="Kruti Dev 010" charset="0"/>
              </a:endParaRPr>
            </a:p>
          </p:txBody>
        </p:sp>
        <p:sp>
          <p:nvSpPr>
            <p:cNvPr id="116772" name="Rectangle 559"/>
            <p:cNvSpPr>
              <a:spLocks noChangeArrowheads="1"/>
            </p:cNvSpPr>
            <p:nvPr/>
          </p:nvSpPr>
          <p:spPr bwMode="auto">
            <a:xfrm>
              <a:off x="2643188" y="2287588"/>
              <a:ext cx="1225550" cy="5184775"/>
            </a:xfrm>
            <a:prstGeom prst="rect">
              <a:avLst/>
            </a:prstGeom>
            <a:solidFill>
              <a:srgbClr val="FFE957"/>
            </a:solidFill>
            <a:ln w="12700">
              <a:solidFill>
                <a:schemeClr val="tx1"/>
              </a:solidFill>
              <a:miter lim="800000"/>
              <a:headEnd/>
              <a:tailEnd/>
            </a:ln>
          </p:spPr>
          <p:txBody>
            <a:bodyPr wrap="none" anchor="ctr"/>
            <a:lstStyle/>
            <a:p>
              <a:endParaRPr lang="en-US">
                <a:latin typeface="Kruti Dev 010" charset="0"/>
              </a:endParaRPr>
            </a:p>
          </p:txBody>
        </p:sp>
        <p:sp>
          <p:nvSpPr>
            <p:cNvPr id="116773" name="Rectangle 560"/>
            <p:cNvSpPr>
              <a:spLocks noChangeArrowheads="1"/>
            </p:cNvSpPr>
            <p:nvPr/>
          </p:nvSpPr>
          <p:spPr bwMode="auto">
            <a:xfrm>
              <a:off x="2649538" y="1123950"/>
              <a:ext cx="1228725" cy="1130300"/>
            </a:xfrm>
            <a:prstGeom prst="rect">
              <a:avLst/>
            </a:prstGeom>
            <a:solidFill>
              <a:schemeClr val="accent1">
                <a:alpha val="50195"/>
              </a:schemeClr>
            </a:solidFill>
            <a:ln w="12700">
              <a:solidFill>
                <a:schemeClr val="tx1"/>
              </a:solidFill>
              <a:miter lim="800000"/>
              <a:headEnd/>
              <a:tailEnd/>
            </a:ln>
          </p:spPr>
          <p:txBody>
            <a:bodyPr wrap="none" anchor="ctr"/>
            <a:lstStyle/>
            <a:p>
              <a:endParaRPr lang="en-US">
                <a:latin typeface="Kruti Dev 010" charset="0"/>
              </a:endParaRPr>
            </a:p>
          </p:txBody>
        </p:sp>
        <p:sp>
          <p:nvSpPr>
            <p:cNvPr id="116774" name="Rectangle 561"/>
            <p:cNvSpPr>
              <a:spLocks noChangeArrowheads="1"/>
            </p:cNvSpPr>
            <p:nvPr/>
          </p:nvSpPr>
          <p:spPr bwMode="auto">
            <a:xfrm>
              <a:off x="2757488" y="6296025"/>
              <a:ext cx="54502"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110000"/>
                </a:lnSpc>
              </a:pPr>
              <a:r>
                <a:rPr lang="en-US" sz="1000" b="1">
                  <a:solidFill>
                    <a:srgbClr val="000000"/>
                  </a:solidFill>
                  <a:latin typeface="Kruti Dev 010" charset="0"/>
                </a:rPr>
                <a:t> </a:t>
              </a:r>
              <a:endParaRPr lang="en-US" sz="1800">
                <a:latin typeface="Kruti Dev 010" charset="0"/>
              </a:endParaRPr>
            </a:p>
          </p:txBody>
        </p:sp>
        <p:sp>
          <p:nvSpPr>
            <p:cNvPr id="116775" name="Rectangle 562"/>
            <p:cNvSpPr>
              <a:spLocks noChangeArrowheads="1"/>
            </p:cNvSpPr>
            <p:nvPr/>
          </p:nvSpPr>
          <p:spPr bwMode="auto">
            <a:xfrm>
              <a:off x="4205288" y="5397500"/>
              <a:ext cx="62230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ctr">
                <a:spcBef>
                  <a:spcPct val="50000"/>
                </a:spcBef>
              </a:pPr>
              <a:r>
                <a:rPr lang="en-US" sz="1800" b="1">
                  <a:latin typeface="Kruti Dev 010" charset="0"/>
                </a:rPr>
                <a:t>¼,l½</a:t>
              </a:r>
            </a:p>
          </p:txBody>
        </p:sp>
        <p:sp>
          <p:nvSpPr>
            <p:cNvPr id="116776" name="Rectangle 563"/>
            <p:cNvSpPr>
              <a:spLocks noChangeArrowheads="1"/>
            </p:cNvSpPr>
            <p:nvPr/>
          </p:nvSpPr>
          <p:spPr bwMode="auto">
            <a:xfrm>
              <a:off x="4214813" y="3776663"/>
              <a:ext cx="622300"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ctr">
                <a:spcBef>
                  <a:spcPct val="50000"/>
                </a:spcBef>
              </a:pPr>
              <a:r>
                <a:rPr lang="en-US" sz="1800" b="1">
                  <a:latin typeface="Kruti Dev 010" charset="0"/>
                </a:rPr>
                <a:t>¼,l½</a:t>
              </a:r>
            </a:p>
          </p:txBody>
        </p:sp>
        <p:sp>
          <p:nvSpPr>
            <p:cNvPr id="1202740" name="Rectangle 564"/>
            <p:cNvSpPr>
              <a:spLocks noChangeArrowheads="1"/>
            </p:cNvSpPr>
            <p:nvPr/>
          </p:nvSpPr>
          <p:spPr bwMode="auto">
            <a:xfrm>
              <a:off x="4198938" y="6261100"/>
              <a:ext cx="622300" cy="363538"/>
            </a:xfrm>
            <a:prstGeom prst="rect">
              <a:avLst/>
            </a:prstGeom>
            <a:noFill/>
            <a:ln>
              <a:noFill/>
            </a:ln>
            <a:effectLst>
              <a:outerShdw blurRad="63500" dist="38099" dir="2700000" algn="ctr" rotWithShape="0">
                <a:schemeClr val="bg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ctr">
                <a:spcBef>
                  <a:spcPct val="50000"/>
                </a:spcBef>
                <a:defRPr/>
              </a:pPr>
              <a:r>
                <a:rPr lang="en-US" sz="1800" b="1">
                  <a:latin typeface="Kruti Dev 010" charset="0"/>
                </a:rPr>
                <a:t>¼,l½</a:t>
              </a:r>
            </a:p>
          </p:txBody>
        </p:sp>
        <p:sp>
          <p:nvSpPr>
            <p:cNvPr id="116778" name="Line 565"/>
            <p:cNvSpPr>
              <a:spLocks noChangeShapeType="1"/>
            </p:cNvSpPr>
            <p:nvPr/>
          </p:nvSpPr>
          <p:spPr bwMode="auto">
            <a:xfrm>
              <a:off x="2120900" y="2208213"/>
              <a:ext cx="0" cy="168910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6779" name="Line 566"/>
            <p:cNvSpPr>
              <a:spLocks noChangeShapeType="1"/>
            </p:cNvSpPr>
            <p:nvPr/>
          </p:nvSpPr>
          <p:spPr bwMode="auto">
            <a:xfrm>
              <a:off x="2195513" y="5718175"/>
              <a:ext cx="417512" cy="1588"/>
            </a:xfrm>
            <a:prstGeom prst="line">
              <a:avLst/>
            </a:prstGeom>
            <a:noFill/>
            <a:ln w="635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6780" name="Line 567"/>
            <p:cNvSpPr>
              <a:spLocks noChangeShapeType="1"/>
            </p:cNvSpPr>
            <p:nvPr/>
          </p:nvSpPr>
          <p:spPr bwMode="auto">
            <a:xfrm>
              <a:off x="1517650" y="3897313"/>
              <a:ext cx="635000" cy="1587"/>
            </a:xfrm>
            <a:prstGeom prst="line">
              <a:avLst/>
            </a:prstGeom>
            <a:noFill/>
            <a:ln w="635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6781" name="Line 568"/>
            <p:cNvSpPr>
              <a:spLocks noChangeShapeType="1"/>
            </p:cNvSpPr>
            <p:nvPr/>
          </p:nvSpPr>
          <p:spPr bwMode="auto">
            <a:xfrm>
              <a:off x="604838" y="5980113"/>
              <a:ext cx="1595437" cy="1587"/>
            </a:xfrm>
            <a:prstGeom prst="line">
              <a:avLst/>
            </a:prstGeom>
            <a:noFill/>
            <a:ln w="635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6782" name="Freeform 569"/>
            <p:cNvSpPr>
              <a:spLocks/>
            </p:cNvSpPr>
            <p:nvPr/>
          </p:nvSpPr>
          <p:spPr bwMode="auto">
            <a:xfrm>
              <a:off x="1530350" y="3906838"/>
              <a:ext cx="590550" cy="1981200"/>
            </a:xfrm>
            <a:custGeom>
              <a:avLst/>
              <a:gdLst>
                <a:gd name="T0" fmla="*/ 2147483647 w 372"/>
                <a:gd name="T1" fmla="*/ 0 h 1248"/>
                <a:gd name="T2" fmla="*/ 2147483647 w 372"/>
                <a:gd name="T3" fmla="*/ 2147483647 h 1248"/>
                <a:gd name="T4" fmla="*/ 2147483647 w 372"/>
                <a:gd name="T5" fmla="*/ 2147483647 h 1248"/>
                <a:gd name="T6" fmla="*/ 0 w 372"/>
                <a:gd name="T7" fmla="*/ 2147483647 h 1248"/>
                <a:gd name="T8" fmla="*/ 2147483647 w 372"/>
                <a:gd name="T9" fmla="*/ 0 h 1248"/>
                <a:gd name="T10" fmla="*/ 0 60000 65536"/>
                <a:gd name="T11" fmla="*/ 0 60000 65536"/>
                <a:gd name="T12" fmla="*/ 0 60000 65536"/>
                <a:gd name="T13" fmla="*/ 0 60000 65536"/>
                <a:gd name="T14" fmla="*/ 0 60000 65536"/>
                <a:gd name="T15" fmla="*/ 0 w 372"/>
                <a:gd name="T16" fmla="*/ 0 h 1248"/>
                <a:gd name="T17" fmla="*/ 372 w 372"/>
                <a:gd name="T18" fmla="*/ 1248 h 1248"/>
              </a:gdLst>
              <a:ahLst/>
              <a:cxnLst>
                <a:cxn ang="T10">
                  <a:pos x="T0" y="T1"/>
                </a:cxn>
                <a:cxn ang="T11">
                  <a:pos x="T2" y="T3"/>
                </a:cxn>
                <a:cxn ang="T12">
                  <a:pos x="T4" y="T5"/>
                </a:cxn>
                <a:cxn ang="T13">
                  <a:pos x="T6" y="T7"/>
                </a:cxn>
                <a:cxn ang="T14">
                  <a:pos x="T8" y="T9"/>
                </a:cxn>
              </a:cxnLst>
              <a:rect l="T15" t="T16" r="T17" b="T18"/>
              <a:pathLst>
                <a:path w="372" h="1248">
                  <a:moveTo>
                    <a:pt x="40" y="0"/>
                  </a:moveTo>
                  <a:lnTo>
                    <a:pt x="372" y="1238"/>
                  </a:lnTo>
                  <a:lnTo>
                    <a:pt x="342" y="1248"/>
                  </a:lnTo>
                  <a:lnTo>
                    <a:pt x="0" y="10"/>
                  </a:lnTo>
                  <a:lnTo>
                    <a:pt x="40" y="0"/>
                  </a:lnTo>
                  <a:close/>
                </a:path>
              </a:pathLst>
            </a:custGeom>
            <a:solidFill>
              <a:srgbClr val="000000"/>
            </a:solidFill>
            <a:ln w="19050">
              <a:solidFill>
                <a:srgbClr val="000000"/>
              </a:solidFill>
              <a:round/>
              <a:headEnd/>
              <a:tailEnd/>
            </a:ln>
          </p:spPr>
          <p:txBody>
            <a:bodyPr/>
            <a:lstStyle/>
            <a:p>
              <a:endParaRPr lang="en-US"/>
            </a:p>
          </p:txBody>
        </p:sp>
        <p:sp>
          <p:nvSpPr>
            <p:cNvPr id="116783" name="Line 570"/>
            <p:cNvSpPr>
              <a:spLocks noChangeShapeType="1"/>
            </p:cNvSpPr>
            <p:nvPr/>
          </p:nvSpPr>
          <p:spPr bwMode="auto">
            <a:xfrm>
              <a:off x="1738313" y="4051300"/>
              <a:ext cx="889000" cy="0"/>
            </a:xfrm>
            <a:prstGeom prst="line">
              <a:avLst/>
            </a:prstGeom>
            <a:noFill/>
            <a:ln w="635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6784" name="Freeform 571"/>
            <p:cNvSpPr>
              <a:spLocks/>
            </p:cNvSpPr>
            <p:nvPr/>
          </p:nvSpPr>
          <p:spPr bwMode="auto">
            <a:xfrm>
              <a:off x="1738313" y="4067175"/>
              <a:ext cx="509587" cy="1676400"/>
            </a:xfrm>
            <a:custGeom>
              <a:avLst/>
              <a:gdLst>
                <a:gd name="T0" fmla="*/ 2147483647 w 321"/>
                <a:gd name="T1" fmla="*/ 0 h 1056"/>
                <a:gd name="T2" fmla="*/ 2147483647 w 321"/>
                <a:gd name="T3" fmla="*/ 2147483647 h 1056"/>
                <a:gd name="T4" fmla="*/ 2147483647 w 321"/>
                <a:gd name="T5" fmla="*/ 2147483647 h 1056"/>
                <a:gd name="T6" fmla="*/ 0 w 321"/>
                <a:gd name="T7" fmla="*/ 2147483647 h 1056"/>
                <a:gd name="T8" fmla="*/ 2147483647 w 321"/>
                <a:gd name="T9" fmla="*/ 0 h 1056"/>
                <a:gd name="T10" fmla="*/ 0 60000 65536"/>
                <a:gd name="T11" fmla="*/ 0 60000 65536"/>
                <a:gd name="T12" fmla="*/ 0 60000 65536"/>
                <a:gd name="T13" fmla="*/ 0 60000 65536"/>
                <a:gd name="T14" fmla="*/ 0 60000 65536"/>
                <a:gd name="T15" fmla="*/ 0 w 321"/>
                <a:gd name="T16" fmla="*/ 0 h 1056"/>
                <a:gd name="T17" fmla="*/ 321 w 321"/>
                <a:gd name="T18" fmla="*/ 1056 h 1056"/>
              </a:gdLst>
              <a:ahLst/>
              <a:cxnLst>
                <a:cxn ang="T10">
                  <a:pos x="T0" y="T1"/>
                </a:cxn>
                <a:cxn ang="T11">
                  <a:pos x="T2" y="T3"/>
                </a:cxn>
                <a:cxn ang="T12">
                  <a:pos x="T4" y="T5"/>
                </a:cxn>
                <a:cxn ang="T13">
                  <a:pos x="T6" y="T7"/>
                </a:cxn>
                <a:cxn ang="T14">
                  <a:pos x="T8" y="T9"/>
                </a:cxn>
              </a:cxnLst>
              <a:rect l="T15" t="T16" r="T17" b="T18"/>
              <a:pathLst>
                <a:path w="321" h="1056">
                  <a:moveTo>
                    <a:pt x="40" y="0"/>
                  </a:moveTo>
                  <a:lnTo>
                    <a:pt x="321" y="1046"/>
                  </a:lnTo>
                  <a:lnTo>
                    <a:pt x="281" y="1056"/>
                  </a:lnTo>
                  <a:lnTo>
                    <a:pt x="0" y="10"/>
                  </a:lnTo>
                  <a:lnTo>
                    <a:pt x="4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6785" name="Line 572"/>
            <p:cNvSpPr>
              <a:spLocks noChangeShapeType="1"/>
            </p:cNvSpPr>
            <p:nvPr/>
          </p:nvSpPr>
          <p:spPr bwMode="auto">
            <a:xfrm flipV="1">
              <a:off x="3894138" y="1096963"/>
              <a:ext cx="1587" cy="6375400"/>
            </a:xfrm>
            <a:prstGeom prst="line">
              <a:avLst/>
            </a:prstGeom>
            <a:noFill/>
            <a:ln w="635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6786" name="Line 573"/>
            <p:cNvSpPr>
              <a:spLocks noChangeShapeType="1"/>
            </p:cNvSpPr>
            <p:nvPr/>
          </p:nvSpPr>
          <p:spPr bwMode="auto">
            <a:xfrm>
              <a:off x="2073275" y="5865813"/>
              <a:ext cx="127000" cy="1587"/>
            </a:xfrm>
            <a:prstGeom prst="line">
              <a:avLst/>
            </a:prstGeom>
            <a:noFill/>
            <a:ln w="635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6787" name="Line 574"/>
            <p:cNvSpPr>
              <a:spLocks noChangeShapeType="1"/>
            </p:cNvSpPr>
            <p:nvPr/>
          </p:nvSpPr>
          <p:spPr bwMode="auto">
            <a:xfrm flipV="1">
              <a:off x="2162175" y="5888038"/>
              <a:ext cx="1588" cy="79375"/>
            </a:xfrm>
            <a:prstGeom prst="line">
              <a:avLst/>
            </a:prstGeom>
            <a:noFill/>
            <a:ln w="635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6788" name="Line 575"/>
            <p:cNvSpPr>
              <a:spLocks noChangeShapeType="1"/>
            </p:cNvSpPr>
            <p:nvPr/>
          </p:nvSpPr>
          <p:spPr bwMode="auto">
            <a:xfrm>
              <a:off x="557213" y="5792788"/>
              <a:ext cx="1323975"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6789" name="Line 576"/>
            <p:cNvSpPr>
              <a:spLocks noChangeShapeType="1"/>
            </p:cNvSpPr>
            <p:nvPr/>
          </p:nvSpPr>
          <p:spPr bwMode="auto">
            <a:xfrm>
              <a:off x="573088" y="5472113"/>
              <a:ext cx="1228725"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6790" name="Line 577"/>
            <p:cNvSpPr>
              <a:spLocks noChangeShapeType="1"/>
            </p:cNvSpPr>
            <p:nvPr/>
          </p:nvSpPr>
          <p:spPr bwMode="auto">
            <a:xfrm>
              <a:off x="557213" y="5137150"/>
              <a:ext cx="1165225"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6791" name="Line 578"/>
            <p:cNvSpPr>
              <a:spLocks noChangeShapeType="1"/>
            </p:cNvSpPr>
            <p:nvPr/>
          </p:nvSpPr>
          <p:spPr bwMode="auto">
            <a:xfrm>
              <a:off x="590550" y="4802188"/>
              <a:ext cx="987425"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6792" name="Line 579"/>
            <p:cNvSpPr>
              <a:spLocks noChangeShapeType="1"/>
            </p:cNvSpPr>
            <p:nvPr/>
          </p:nvSpPr>
          <p:spPr bwMode="auto">
            <a:xfrm>
              <a:off x="606425" y="4514850"/>
              <a:ext cx="971550"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6793" name="Line 580"/>
            <p:cNvSpPr>
              <a:spLocks noChangeShapeType="1"/>
            </p:cNvSpPr>
            <p:nvPr/>
          </p:nvSpPr>
          <p:spPr bwMode="auto">
            <a:xfrm>
              <a:off x="622300" y="4114800"/>
              <a:ext cx="892175"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6794" name="Line 581"/>
            <p:cNvSpPr>
              <a:spLocks noChangeShapeType="1"/>
            </p:cNvSpPr>
            <p:nvPr/>
          </p:nvSpPr>
          <p:spPr bwMode="auto">
            <a:xfrm>
              <a:off x="622300" y="3757613"/>
              <a:ext cx="1100138"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6795" name="Line 582"/>
            <p:cNvSpPr>
              <a:spLocks noChangeShapeType="1"/>
            </p:cNvSpPr>
            <p:nvPr/>
          </p:nvSpPr>
          <p:spPr bwMode="auto">
            <a:xfrm>
              <a:off x="606425" y="3502025"/>
              <a:ext cx="1131888"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6796" name="Line 583"/>
            <p:cNvSpPr>
              <a:spLocks noChangeShapeType="1"/>
            </p:cNvSpPr>
            <p:nvPr/>
          </p:nvSpPr>
          <p:spPr bwMode="auto">
            <a:xfrm>
              <a:off x="622300" y="3095625"/>
              <a:ext cx="1419225"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6797" name="Rectangle 584"/>
            <p:cNvSpPr>
              <a:spLocks noChangeArrowheads="1"/>
            </p:cNvSpPr>
            <p:nvPr/>
          </p:nvSpPr>
          <p:spPr bwMode="auto">
            <a:xfrm>
              <a:off x="2559050" y="5400675"/>
              <a:ext cx="5129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000" b="1">
                  <a:solidFill>
                    <a:srgbClr val="000000"/>
                  </a:solidFill>
                  <a:latin typeface="Kruti Dev 010" charset="0"/>
                </a:rPr>
                <a:t>.</a:t>
              </a:r>
              <a:endParaRPr lang="en-US" sz="1400">
                <a:latin typeface="Kruti Dev 010" charset="0"/>
              </a:endParaRPr>
            </a:p>
          </p:txBody>
        </p:sp>
        <p:sp>
          <p:nvSpPr>
            <p:cNvPr id="116798" name="Line 585"/>
            <p:cNvSpPr>
              <a:spLocks noChangeShapeType="1"/>
            </p:cNvSpPr>
            <p:nvPr/>
          </p:nvSpPr>
          <p:spPr bwMode="auto">
            <a:xfrm>
              <a:off x="2711450" y="1704975"/>
              <a:ext cx="1116013"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6799" name="Line 586"/>
            <p:cNvSpPr>
              <a:spLocks noChangeShapeType="1"/>
            </p:cNvSpPr>
            <p:nvPr/>
          </p:nvSpPr>
          <p:spPr bwMode="auto">
            <a:xfrm>
              <a:off x="2711450" y="2225675"/>
              <a:ext cx="1116013"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6800" name="Rectangle 587"/>
            <p:cNvSpPr>
              <a:spLocks noChangeArrowheads="1"/>
            </p:cNvSpPr>
            <p:nvPr/>
          </p:nvSpPr>
          <p:spPr bwMode="auto">
            <a:xfrm>
              <a:off x="2860675" y="2608263"/>
              <a:ext cx="307777"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800">
                  <a:solidFill>
                    <a:srgbClr val="000000"/>
                  </a:solidFill>
                  <a:latin typeface="Kruti Dev 010" charset="0"/>
                </a:rPr>
                <a:t>        </a:t>
              </a:r>
              <a:endParaRPr lang="en-US" sz="1400">
                <a:latin typeface="Kruti Dev 010" charset="0"/>
              </a:endParaRPr>
            </a:p>
          </p:txBody>
        </p:sp>
        <p:sp>
          <p:nvSpPr>
            <p:cNvPr id="116801" name="Rectangle 588"/>
            <p:cNvSpPr>
              <a:spLocks noChangeArrowheads="1"/>
            </p:cNvSpPr>
            <p:nvPr/>
          </p:nvSpPr>
          <p:spPr bwMode="auto">
            <a:xfrm>
              <a:off x="4518025" y="1831975"/>
              <a:ext cx="144270"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110000"/>
                </a:lnSpc>
              </a:pPr>
              <a:r>
                <a:rPr lang="en-US" sz="1000">
                  <a:solidFill>
                    <a:srgbClr val="000000"/>
                  </a:solidFill>
                  <a:latin typeface="Kruti Dev 010" charset="0"/>
                </a:rPr>
                <a:t>   </a:t>
              </a:r>
              <a:endParaRPr lang="en-US" sz="1800">
                <a:latin typeface="Kruti Dev 010" charset="0"/>
              </a:endParaRPr>
            </a:p>
          </p:txBody>
        </p:sp>
        <p:sp>
          <p:nvSpPr>
            <p:cNvPr id="116802" name="Rectangle 589"/>
            <p:cNvSpPr>
              <a:spLocks noChangeArrowheads="1"/>
            </p:cNvSpPr>
            <p:nvPr/>
          </p:nvSpPr>
          <p:spPr bwMode="auto">
            <a:xfrm>
              <a:off x="2941638" y="4170363"/>
              <a:ext cx="500137"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800">
                  <a:solidFill>
                    <a:srgbClr val="000000"/>
                  </a:solidFill>
                  <a:latin typeface="Kruti Dev 010" charset="0"/>
                </a:rPr>
                <a:t>             </a:t>
              </a:r>
              <a:endParaRPr lang="en-US" sz="1400">
                <a:latin typeface="Kruti Dev 010" charset="0"/>
              </a:endParaRPr>
            </a:p>
          </p:txBody>
        </p:sp>
        <p:sp>
          <p:nvSpPr>
            <p:cNvPr id="116803" name="Line 590"/>
            <p:cNvSpPr>
              <a:spLocks noChangeShapeType="1"/>
            </p:cNvSpPr>
            <p:nvPr/>
          </p:nvSpPr>
          <p:spPr bwMode="auto">
            <a:xfrm flipV="1">
              <a:off x="2468563" y="952500"/>
              <a:ext cx="1587" cy="2768600"/>
            </a:xfrm>
            <a:prstGeom prst="line">
              <a:avLst/>
            </a:prstGeom>
            <a:noFill/>
            <a:ln w="571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6804" name="Rectangle 591"/>
            <p:cNvSpPr>
              <a:spLocks noChangeArrowheads="1"/>
            </p:cNvSpPr>
            <p:nvPr/>
          </p:nvSpPr>
          <p:spPr bwMode="auto">
            <a:xfrm>
              <a:off x="454025" y="4192588"/>
              <a:ext cx="12984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4600" b="1">
                  <a:solidFill>
                    <a:srgbClr val="000000"/>
                  </a:solidFill>
                  <a:latin typeface="Kruti Dev 010" charset="0"/>
                </a:rPr>
                <a:t>(</a:t>
              </a:r>
              <a:endParaRPr lang="en-US" sz="1800">
                <a:latin typeface="Kruti Dev 010" charset="0"/>
              </a:endParaRPr>
            </a:p>
          </p:txBody>
        </p:sp>
        <p:sp>
          <p:nvSpPr>
            <p:cNvPr id="116805" name="Rectangle 592"/>
            <p:cNvSpPr>
              <a:spLocks noChangeArrowheads="1"/>
            </p:cNvSpPr>
            <p:nvPr/>
          </p:nvSpPr>
          <p:spPr bwMode="auto">
            <a:xfrm>
              <a:off x="1544638" y="4183063"/>
              <a:ext cx="39273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4600" b="1">
                  <a:solidFill>
                    <a:srgbClr val="000000"/>
                  </a:solidFill>
                  <a:latin typeface="Kruti Dev 010" charset="0"/>
                </a:rPr>
                <a:t>)</a:t>
              </a:r>
              <a:endParaRPr lang="en-US" sz="1800">
                <a:latin typeface="Kruti Dev 010" charset="0"/>
              </a:endParaRPr>
            </a:p>
          </p:txBody>
        </p:sp>
        <p:sp>
          <p:nvSpPr>
            <p:cNvPr id="116806" name="Rectangle 593"/>
            <p:cNvSpPr>
              <a:spLocks noChangeArrowheads="1"/>
            </p:cNvSpPr>
            <p:nvPr/>
          </p:nvSpPr>
          <p:spPr bwMode="auto">
            <a:xfrm>
              <a:off x="1712913" y="3346450"/>
              <a:ext cx="211596"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3100" b="1">
                  <a:solidFill>
                    <a:srgbClr val="000000"/>
                  </a:solidFill>
                  <a:latin typeface="Kruti Dev 010" charset="0"/>
                </a:rPr>
                <a:t>}</a:t>
              </a:r>
              <a:endParaRPr lang="en-US" sz="1400">
                <a:latin typeface="Kruti Dev 010" charset="0"/>
              </a:endParaRPr>
            </a:p>
          </p:txBody>
        </p:sp>
        <p:sp>
          <p:nvSpPr>
            <p:cNvPr id="116807" name="Freeform 594"/>
            <p:cNvSpPr>
              <a:spLocks/>
            </p:cNvSpPr>
            <p:nvPr/>
          </p:nvSpPr>
          <p:spPr bwMode="auto">
            <a:xfrm rot="5350910">
              <a:off x="1045369" y="4102894"/>
              <a:ext cx="127000" cy="223838"/>
            </a:xfrm>
            <a:custGeom>
              <a:avLst/>
              <a:gdLst>
                <a:gd name="T0" fmla="*/ 0 w 80"/>
                <a:gd name="T1" fmla="*/ 2147483647 h 141"/>
                <a:gd name="T2" fmla="*/ 2147483647 w 80"/>
                <a:gd name="T3" fmla="*/ 2147483647 h 141"/>
                <a:gd name="T4" fmla="*/ 2147483647 w 80"/>
                <a:gd name="T5" fmla="*/ 0 h 141"/>
                <a:gd name="T6" fmla="*/ 2147483647 w 80"/>
                <a:gd name="T7" fmla="*/ 2147483647 h 141"/>
                <a:gd name="T8" fmla="*/ 2147483647 w 80"/>
                <a:gd name="T9" fmla="*/ 2147483647 h 141"/>
                <a:gd name="T10" fmla="*/ 2147483647 w 80"/>
                <a:gd name="T11" fmla="*/ 2147483647 h 141"/>
                <a:gd name="T12" fmla="*/ 0 w 80"/>
                <a:gd name="T13" fmla="*/ 2147483647 h 141"/>
                <a:gd name="T14" fmla="*/ 0 w 80"/>
                <a:gd name="T15" fmla="*/ 2147483647 h 141"/>
                <a:gd name="T16" fmla="*/ 0 60000 65536"/>
                <a:gd name="T17" fmla="*/ 0 60000 65536"/>
                <a:gd name="T18" fmla="*/ 0 60000 65536"/>
                <a:gd name="T19" fmla="*/ 0 60000 65536"/>
                <a:gd name="T20" fmla="*/ 0 60000 65536"/>
                <a:gd name="T21" fmla="*/ 0 60000 65536"/>
                <a:gd name="T22" fmla="*/ 0 60000 65536"/>
                <a:gd name="T23" fmla="*/ 0 60000 65536"/>
                <a:gd name="T24" fmla="*/ 0 w 80"/>
                <a:gd name="T25" fmla="*/ 0 h 141"/>
                <a:gd name="T26" fmla="*/ 80 w 80"/>
                <a:gd name="T27" fmla="*/ 141 h 1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0" h="141">
                  <a:moveTo>
                    <a:pt x="0" y="50"/>
                  </a:moveTo>
                  <a:lnTo>
                    <a:pt x="50" y="50"/>
                  </a:lnTo>
                  <a:lnTo>
                    <a:pt x="50" y="0"/>
                  </a:lnTo>
                  <a:lnTo>
                    <a:pt x="80" y="71"/>
                  </a:lnTo>
                  <a:lnTo>
                    <a:pt x="50" y="141"/>
                  </a:lnTo>
                  <a:lnTo>
                    <a:pt x="50" y="91"/>
                  </a:lnTo>
                  <a:lnTo>
                    <a:pt x="0" y="91"/>
                  </a:lnTo>
                  <a:lnTo>
                    <a:pt x="0" y="50"/>
                  </a:lnTo>
                  <a:close/>
                </a:path>
              </a:pathLst>
            </a:custGeom>
            <a:solidFill>
              <a:srgbClr val="000000"/>
            </a:solidFill>
            <a:ln w="15875">
              <a:solidFill>
                <a:srgbClr val="000000"/>
              </a:solidFill>
              <a:round/>
              <a:headEnd/>
              <a:tailEnd/>
            </a:ln>
          </p:spPr>
          <p:txBody>
            <a:bodyPr/>
            <a:lstStyle/>
            <a:p>
              <a:endParaRPr lang="en-US"/>
            </a:p>
          </p:txBody>
        </p:sp>
        <p:sp>
          <p:nvSpPr>
            <p:cNvPr id="116808" name="Line 595"/>
            <p:cNvSpPr>
              <a:spLocks noChangeShapeType="1"/>
            </p:cNvSpPr>
            <p:nvPr/>
          </p:nvSpPr>
          <p:spPr bwMode="auto">
            <a:xfrm>
              <a:off x="2693988" y="2887663"/>
              <a:ext cx="1117600"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6809" name="Line 596"/>
            <p:cNvSpPr>
              <a:spLocks noChangeShapeType="1"/>
            </p:cNvSpPr>
            <p:nvPr/>
          </p:nvSpPr>
          <p:spPr bwMode="auto">
            <a:xfrm>
              <a:off x="2674938" y="4313238"/>
              <a:ext cx="1117600"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6810" name="Line 598"/>
            <p:cNvSpPr>
              <a:spLocks noChangeShapeType="1"/>
            </p:cNvSpPr>
            <p:nvPr/>
          </p:nvSpPr>
          <p:spPr bwMode="auto">
            <a:xfrm>
              <a:off x="2678113" y="5967413"/>
              <a:ext cx="1117600"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6811" name="Line 600"/>
            <p:cNvSpPr>
              <a:spLocks noChangeShapeType="1"/>
            </p:cNvSpPr>
            <p:nvPr/>
          </p:nvSpPr>
          <p:spPr bwMode="auto">
            <a:xfrm>
              <a:off x="2693988" y="6813550"/>
              <a:ext cx="1117600"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6812" name="Line 601"/>
            <p:cNvSpPr>
              <a:spLocks noChangeShapeType="1"/>
            </p:cNvSpPr>
            <p:nvPr/>
          </p:nvSpPr>
          <p:spPr bwMode="auto">
            <a:xfrm>
              <a:off x="2678113" y="7085013"/>
              <a:ext cx="1117600"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6813" name="Line 602"/>
            <p:cNvSpPr>
              <a:spLocks noChangeShapeType="1"/>
            </p:cNvSpPr>
            <p:nvPr/>
          </p:nvSpPr>
          <p:spPr bwMode="auto">
            <a:xfrm>
              <a:off x="2693988" y="7373938"/>
              <a:ext cx="1117600"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6814" name="Rectangle 603"/>
            <p:cNvSpPr>
              <a:spLocks noChangeArrowheads="1"/>
            </p:cNvSpPr>
            <p:nvPr/>
          </p:nvSpPr>
          <p:spPr bwMode="auto">
            <a:xfrm>
              <a:off x="2679700" y="5700713"/>
              <a:ext cx="11862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3800" b="1">
                  <a:solidFill>
                    <a:srgbClr val="000000"/>
                  </a:solidFill>
                  <a:latin typeface="Kruti Dev 010" charset="0"/>
                </a:rPr>
                <a:t>*</a:t>
              </a:r>
              <a:endParaRPr lang="en-US" sz="1400">
                <a:latin typeface="Kruti Dev 010" charset="0"/>
              </a:endParaRPr>
            </a:p>
          </p:txBody>
        </p:sp>
        <p:sp>
          <p:nvSpPr>
            <p:cNvPr id="116815" name="Rectangle 604"/>
            <p:cNvSpPr>
              <a:spLocks noChangeArrowheads="1"/>
            </p:cNvSpPr>
            <p:nvPr/>
          </p:nvSpPr>
          <p:spPr bwMode="auto">
            <a:xfrm>
              <a:off x="2711450" y="2595563"/>
              <a:ext cx="11862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3800" b="1">
                  <a:solidFill>
                    <a:srgbClr val="000000"/>
                  </a:solidFill>
                  <a:latin typeface="Kruti Dev 010" charset="0"/>
                </a:rPr>
                <a:t>*</a:t>
              </a:r>
              <a:endParaRPr lang="en-US" sz="1400">
                <a:latin typeface="Kruti Dev 010" charset="0"/>
              </a:endParaRPr>
            </a:p>
          </p:txBody>
        </p:sp>
        <p:sp>
          <p:nvSpPr>
            <p:cNvPr id="116816" name="Rectangle 605"/>
            <p:cNvSpPr>
              <a:spLocks noChangeArrowheads="1"/>
            </p:cNvSpPr>
            <p:nvPr/>
          </p:nvSpPr>
          <p:spPr bwMode="auto">
            <a:xfrm>
              <a:off x="517525" y="2990850"/>
              <a:ext cx="21480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000" b="1">
                  <a:solidFill>
                    <a:srgbClr val="000000"/>
                  </a:solidFill>
                  <a:latin typeface="Kruti Dev 010" charset="0"/>
                </a:rPr>
                <a:t>¼,l½</a:t>
              </a:r>
              <a:endParaRPr lang="en-US" sz="1400">
                <a:latin typeface="Kruti Dev 010" charset="0"/>
              </a:endParaRPr>
            </a:p>
          </p:txBody>
        </p:sp>
        <p:sp>
          <p:nvSpPr>
            <p:cNvPr id="116817" name="Rectangle 606"/>
            <p:cNvSpPr>
              <a:spLocks noChangeArrowheads="1"/>
            </p:cNvSpPr>
            <p:nvPr/>
          </p:nvSpPr>
          <p:spPr bwMode="auto">
            <a:xfrm>
              <a:off x="501650" y="3360738"/>
              <a:ext cx="22442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000" b="1">
                  <a:solidFill>
                    <a:srgbClr val="000000"/>
                  </a:solidFill>
                  <a:latin typeface="Kruti Dev 010" charset="0"/>
                </a:rPr>
                <a:t>¼Mh)</a:t>
              </a:r>
              <a:endParaRPr lang="en-US" sz="1400">
                <a:latin typeface="Kruti Dev 010" charset="0"/>
              </a:endParaRPr>
            </a:p>
          </p:txBody>
        </p:sp>
        <p:sp>
          <p:nvSpPr>
            <p:cNvPr id="116818" name="Rectangle 607"/>
            <p:cNvSpPr>
              <a:spLocks noChangeArrowheads="1"/>
            </p:cNvSpPr>
            <p:nvPr/>
          </p:nvSpPr>
          <p:spPr bwMode="auto">
            <a:xfrm>
              <a:off x="361950" y="3956050"/>
              <a:ext cx="47609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000" b="1">
                  <a:solidFill>
                    <a:srgbClr val="000000"/>
                  </a:solidFill>
                  <a:latin typeface="Kruti Dev 010" charset="0"/>
                </a:rPr>
                <a:t>¼lh MCY;w½</a:t>
              </a:r>
            </a:p>
          </p:txBody>
        </p:sp>
        <p:sp>
          <p:nvSpPr>
            <p:cNvPr id="116819" name="Rectangle 608"/>
            <p:cNvSpPr>
              <a:spLocks noChangeArrowheads="1"/>
            </p:cNvSpPr>
            <p:nvPr/>
          </p:nvSpPr>
          <p:spPr bwMode="auto">
            <a:xfrm>
              <a:off x="2749550" y="5208588"/>
              <a:ext cx="385763"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000" b="1">
                  <a:solidFill>
                    <a:srgbClr val="000000"/>
                  </a:solidFill>
                  <a:latin typeface="Kruti Dev 010" charset="0"/>
                </a:rPr>
                <a:t>       </a:t>
              </a:r>
              <a:endParaRPr lang="en-US" sz="1400">
                <a:latin typeface="Kruti Dev 010" charset="0"/>
              </a:endParaRPr>
            </a:p>
          </p:txBody>
        </p:sp>
        <p:sp>
          <p:nvSpPr>
            <p:cNvPr id="116820" name="Rectangle 609"/>
            <p:cNvSpPr>
              <a:spLocks noChangeArrowheads="1"/>
            </p:cNvSpPr>
            <p:nvPr/>
          </p:nvSpPr>
          <p:spPr bwMode="auto">
            <a:xfrm>
              <a:off x="2590800" y="2103438"/>
              <a:ext cx="51296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b="1">
                  <a:latin typeface="Kruti Dev 010" charset="0"/>
                </a:rPr>
                <a:t>        </a:t>
              </a:r>
              <a:endParaRPr lang="en-US" sz="1400">
                <a:latin typeface="Kruti Dev 010" charset="0"/>
              </a:endParaRPr>
            </a:p>
          </p:txBody>
        </p:sp>
        <p:sp>
          <p:nvSpPr>
            <p:cNvPr id="116821" name="AutoShape 610"/>
            <p:cNvSpPr>
              <a:spLocks noChangeArrowheads="1"/>
            </p:cNvSpPr>
            <p:nvPr/>
          </p:nvSpPr>
          <p:spPr bwMode="auto">
            <a:xfrm flipH="1">
              <a:off x="1846263" y="3382963"/>
              <a:ext cx="615950" cy="444500"/>
            </a:xfrm>
            <a:prstGeom prst="rightArrow">
              <a:avLst>
                <a:gd name="adj1" fmla="val 50722"/>
                <a:gd name="adj2" fmla="val 78934"/>
              </a:avLst>
            </a:prstGeom>
            <a:solidFill>
              <a:schemeClr val="tx1"/>
            </a:solidFill>
            <a:ln w="12700">
              <a:solidFill>
                <a:schemeClr val="tx1"/>
              </a:solidFill>
              <a:miter lim="800000"/>
              <a:headEnd/>
              <a:tailEnd/>
            </a:ln>
          </p:spPr>
          <p:txBody>
            <a:bodyPr wrap="none" anchor="ctr"/>
            <a:lstStyle/>
            <a:p>
              <a:endParaRPr lang="en-US">
                <a:latin typeface="Kruti Dev 010" charset="0"/>
              </a:endParaRPr>
            </a:p>
          </p:txBody>
        </p:sp>
        <p:sp>
          <p:nvSpPr>
            <p:cNvPr id="116822" name="Rectangle 611"/>
            <p:cNvSpPr>
              <a:spLocks noChangeArrowheads="1"/>
            </p:cNvSpPr>
            <p:nvPr/>
          </p:nvSpPr>
          <p:spPr bwMode="auto">
            <a:xfrm>
              <a:off x="488950" y="3602038"/>
              <a:ext cx="21480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000" b="1">
                  <a:solidFill>
                    <a:srgbClr val="000000"/>
                  </a:solidFill>
                  <a:latin typeface="Kruti Dev 010" charset="0"/>
                </a:rPr>
                <a:t>¼,l½</a:t>
              </a:r>
            </a:p>
          </p:txBody>
        </p:sp>
        <p:sp>
          <p:nvSpPr>
            <p:cNvPr id="116823" name="Rectangle 612"/>
            <p:cNvSpPr>
              <a:spLocks noChangeArrowheads="1"/>
            </p:cNvSpPr>
            <p:nvPr/>
          </p:nvSpPr>
          <p:spPr bwMode="auto">
            <a:xfrm>
              <a:off x="725488" y="4286250"/>
              <a:ext cx="70371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solidFill>
                    <a:srgbClr val="000000"/>
                  </a:solidFill>
                  <a:latin typeface="Kruti Dev 010" charset="0"/>
                </a:rPr>
                <a:t>ƒbfrgkl</a:t>
              </a:r>
              <a:endParaRPr lang="en-US" sz="1800">
                <a:latin typeface="Kruti Dev 010" charset="0"/>
              </a:endParaRPr>
            </a:p>
          </p:txBody>
        </p:sp>
        <p:sp>
          <p:nvSpPr>
            <p:cNvPr id="116824" name="Rectangle 613"/>
            <p:cNvSpPr>
              <a:spLocks noChangeArrowheads="1"/>
            </p:cNvSpPr>
            <p:nvPr/>
          </p:nvSpPr>
          <p:spPr bwMode="auto">
            <a:xfrm>
              <a:off x="730250" y="4578350"/>
              <a:ext cx="72295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solidFill>
                    <a:srgbClr val="000000"/>
                  </a:solidFill>
                  <a:latin typeface="Kruti Dev 010" charset="0"/>
                </a:rPr>
                <a:t>„bfrgkl</a:t>
              </a:r>
              <a:endParaRPr lang="en-US" sz="1800">
                <a:latin typeface="Kruti Dev 010" charset="0"/>
              </a:endParaRPr>
            </a:p>
          </p:txBody>
        </p:sp>
        <p:sp>
          <p:nvSpPr>
            <p:cNvPr id="116825" name="Rectangle 614"/>
            <p:cNvSpPr>
              <a:spLocks noChangeArrowheads="1"/>
            </p:cNvSpPr>
            <p:nvPr/>
          </p:nvSpPr>
          <p:spPr bwMode="auto">
            <a:xfrm>
              <a:off x="947738" y="4906963"/>
              <a:ext cx="33663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solidFill>
                    <a:srgbClr val="000000"/>
                  </a:solidFill>
                  <a:latin typeface="Kruti Dev 010" charset="0"/>
                </a:rPr>
                <a:t>,tzk</a:t>
              </a:r>
              <a:endParaRPr lang="en-US" sz="1800">
                <a:latin typeface="Kruti Dev 010" charset="0"/>
              </a:endParaRPr>
            </a:p>
          </p:txBody>
        </p:sp>
        <p:sp>
          <p:nvSpPr>
            <p:cNvPr id="116826" name="Rectangle 615"/>
            <p:cNvSpPr>
              <a:spLocks noChangeArrowheads="1"/>
            </p:cNvSpPr>
            <p:nvPr/>
          </p:nvSpPr>
          <p:spPr bwMode="auto">
            <a:xfrm>
              <a:off x="654050" y="5249863"/>
              <a:ext cx="72295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solidFill>
                    <a:srgbClr val="000000"/>
                  </a:solidFill>
                  <a:latin typeface="Kruti Dev 010" charset="0"/>
                </a:rPr>
                <a:t>ugsek;kg</a:t>
              </a:r>
              <a:endParaRPr lang="en-US" sz="1800" b="1">
                <a:latin typeface="Kruti Dev 010" charset="0"/>
              </a:endParaRPr>
            </a:p>
          </p:txBody>
        </p:sp>
        <p:sp>
          <p:nvSpPr>
            <p:cNvPr id="116827" name="Rectangle 616"/>
            <p:cNvSpPr>
              <a:spLocks noChangeArrowheads="1"/>
            </p:cNvSpPr>
            <p:nvPr/>
          </p:nvSpPr>
          <p:spPr bwMode="auto">
            <a:xfrm>
              <a:off x="887413" y="5572125"/>
              <a:ext cx="43441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solidFill>
                    <a:srgbClr val="000000"/>
                  </a:solidFill>
                  <a:latin typeface="Kruti Dev 010" charset="0"/>
                </a:rPr>
                <a:t>,sLrj</a:t>
              </a:r>
              <a:endParaRPr lang="en-US" sz="1800">
                <a:latin typeface="Kruti Dev 010" charset="0"/>
              </a:endParaRPr>
            </a:p>
          </p:txBody>
        </p:sp>
        <p:sp>
          <p:nvSpPr>
            <p:cNvPr id="116828" name="Rectangle 617"/>
            <p:cNvSpPr>
              <a:spLocks noChangeArrowheads="1"/>
            </p:cNvSpPr>
            <p:nvPr/>
          </p:nvSpPr>
          <p:spPr bwMode="auto">
            <a:xfrm>
              <a:off x="788988" y="2874963"/>
              <a:ext cx="69089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700" b="1">
                  <a:solidFill>
                    <a:srgbClr val="000000"/>
                  </a:solidFill>
                  <a:latin typeface="Kruti Dev 010" charset="0"/>
                </a:rPr>
                <a:t>ƒ </a:t>
              </a:r>
              <a:r>
                <a:rPr lang="ja-JP" altLang="en-US" sz="1700" b="1">
                  <a:solidFill>
                    <a:srgbClr val="000000"/>
                  </a:solidFill>
                  <a:latin typeface="Kruti Dev 010" charset="0"/>
                </a:rPr>
                <a:t>’</a:t>
              </a:r>
              <a:r>
                <a:rPr lang="en-US" altLang="ja-JP" sz="1700" b="1">
                  <a:solidFill>
                    <a:srgbClr val="000000"/>
                  </a:solidFill>
                  <a:latin typeface="Kruti Dev 010" charset="0"/>
                </a:rPr>
                <a:t>kew,y</a:t>
              </a:r>
              <a:endParaRPr lang="en-US" sz="1400">
                <a:latin typeface="Kruti Dev 010" charset="0"/>
              </a:endParaRPr>
            </a:p>
          </p:txBody>
        </p:sp>
        <p:sp>
          <p:nvSpPr>
            <p:cNvPr id="116829" name="Rectangle 618"/>
            <p:cNvSpPr>
              <a:spLocks noChangeArrowheads="1"/>
            </p:cNvSpPr>
            <p:nvPr/>
          </p:nvSpPr>
          <p:spPr bwMode="auto">
            <a:xfrm>
              <a:off x="839788" y="3271838"/>
              <a:ext cx="61715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700" b="1">
                  <a:solidFill>
                    <a:srgbClr val="000000"/>
                  </a:solidFill>
                  <a:latin typeface="Kruti Dev 010" charset="0"/>
                </a:rPr>
                <a:t>„</a:t>
              </a:r>
              <a:r>
                <a:rPr lang="ja-JP" altLang="en-US" sz="1700" b="1">
                  <a:solidFill>
                    <a:srgbClr val="000000"/>
                  </a:solidFill>
                  <a:latin typeface="Kruti Dev 010" charset="0"/>
                </a:rPr>
                <a:t>’</a:t>
              </a:r>
              <a:r>
                <a:rPr lang="en-US" altLang="ja-JP" sz="1700" b="1">
                  <a:solidFill>
                    <a:srgbClr val="000000"/>
                  </a:solidFill>
                  <a:latin typeface="Kruti Dev 010" charset="0"/>
                </a:rPr>
                <a:t>kew,y</a:t>
              </a:r>
              <a:endParaRPr lang="en-US" sz="1700" b="1">
                <a:solidFill>
                  <a:srgbClr val="000000"/>
                </a:solidFill>
                <a:latin typeface="Kruti Dev 010" charset="0"/>
              </a:endParaRPr>
            </a:p>
          </p:txBody>
        </p:sp>
        <p:sp>
          <p:nvSpPr>
            <p:cNvPr id="116830" name="Rectangle 619"/>
            <p:cNvSpPr>
              <a:spLocks noChangeArrowheads="1"/>
            </p:cNvSpPr>
            <p:nvPr/>
          </p:nvSpPr>
          <p:spPr bwMode="auto">
            <a:xfrm>
              <a:off x="839788" y="3525838"/>
              <a:ext cx="43601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700" b="1">
                  <a:solidFill>
                    <a:srgbClr val="000000"/>
                  </a:solidFill>
                  <a:latin typeface="Kruti Dev 010" charset="0"/>
                </a:rPr>
                <a:t>ƒjktk</a:t>
              </a:r>
            </a:p>
          </p:txBody>
        </p:sp>
        <p:sp>
          <p:nvSpPr>
            <p:cNvPr id="116831" name="Rectangle 620"/>
            <p:cNvSpPr>
              <a:spLocks noChangeArrowheads="1"/>
            </p:cNvSpPr>
            <p:nvPr/>
          </p:nvSpPr>
          <p:spPr bwMode="auto">
            <a:xfrm>
              <a:off x="879475" y="3887788"/>
              <a:ext cx="45365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700" b="1">
                  <a:solidFill>
                    <a:srgbClr val="000000"/>
                  </a:solidFill>
                  <a:latin typeface="Kruti Dev 010" charset="0"/>
                </a:rPr>
                <a:t>„jktk</a:t>
              </a:r>
            </a:p>
          </p:txBody>
        </p:sp>
        <p:sp>
          <p:nvSpPr>
            <p:cNvPr id="116832" name="Rectangle 621" descr="75%"/>
            <p:cNvSpPr>
              <a:spLocks noChangeArrowheads="1"/>
            </p:cNvSpPr>
            <p:nvPr/>
          </p:nvSpPr>
          <p:spPr bwMode="auto">
            <a:xfrm>
              <a:off x="2278063" y="739775"/>
              <a:ext cx="163512" cy="2943225"/>
            </a:xfrm>
            <a:prstGeom prst="rect">
              <a:avLst/>
            </a:prstGeom>
            <a:pattFill prst="pct75">
              <a:fgClr>
                <a:schemeClr val="tx1"/>
              </a:fgClr>
              <a:bgClr>
                <a:schemeClr val="bg1"/>
              </a:bgClr>
            </a:patt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latin typeface="Kruti Dev 010" charset="0"/>
              </a:endParaRPr>
            </a:p>
          </p:txBody>
        </p:sp>
        <p:sp>
          <p:nvSpPr>
            <p:cNvPr id="116833" name="Line 622"/>
            <p:cNvSpPr>
              <a:spLocks noChangeShapeType="1"/>
            </p:cNvSpPr>
            <p:nvPr/>
          </p:nvSpPr>
          <p:spPr bwMode="auto">
            <a:xfrm flipH="1" flipV="1">
              <a:off x="3887788" y="517525"/>
              <a:ext cx="0" cy="438150"/>
            </a:xfrm>
            <a:prstGeom prst="line">
              <a:avLst/>
            </a:prstGeom>
            <a:noFill/>
            <a:ln w="635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6834" name="Line 623"/>
            <p:cNvSpPr>
              <a:spLocks noChangeShapeType="1"/>
            </p:cNvSpPr>
            <p:nvPr/>
          </p:nvSpPr>
          <p:spPr bwMode="auto">
            <a:xfrm>
              <a:off x="2727325" y="728663"/>
              <a:ext cx="493713"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6835" name="Line 624"/>
            <p:cNvSpPr>
              <a:spLocks noChangeShapeType="1"/>
            </p:cNvSpPr>
            <p:nvPr/>
          </p:nvSpPr>
          <p:spPr bwMode="auto">
            <a:xfrm>
              <a:off x="3348038" y="728663"/>
              <a:ext cx="479425"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6836" name="Line 625"/>
            <p:cNvSpPr>
              <a:spLocks noChangeShapeType="1"/>
            </p:cNvSpPr>
            <p:nvPr/>
          </p:nvSpPr>
          <p:spPr bwMode="auto">
            <a:xfrm>
              <a:off x="2708275" y="1941513"/>
              <a:ext cx="1116013"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6837" name="Line 626"/>
            <p:cNvSpPr>
              <a:spLocks noChangeShapeType="1"/>
            </p:cNvSpPr>
            <p:nvPr/>
          </p:nvSpPr>
          <p:spPr bwMode="auto">
            <a:xfrm>
              <a:off x="2678113" y="3451225"/>
              <a:ext cx="1117600"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6838" name="Line 627"/>
            <p:cNvSpPr>
              <a:spLocks noChangeShapeType="1"/>
            </p:cNvSpPr>
            <p:nvPr/>
          </p:nvSpPr>
          <p:spPr bwMode="auto">
            <a:xfrm flipV="1">
              <a:off x="2687638" y="3167063"/>
              <a:ext cx="1106487"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6839" name="Line 628"/>
            <p:cNvSpPr>
              <a:spLocks noChangeShapeType="1"/>
            </p:cNvSpPr>
            <p:nvPr/>
          </p:nvSpPr>
          <p:spPr bwMode="auto">
            <a:xfrm flipV="1">
              <a:off x="2678113" y="5100638"/>
              <a:ext cx="1152525"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6840" name="Rectangle 629"/>
            <p:cNvSpPr>
              <a:spLocks noChangeArrowheads="1"/>
            </p:cNvSpPr>
            <p:nvPr/>
          </p:nvSpPr>
          <p:spPr bwMode="auto">
            <a:xfrm>
              <a:off x="2870200" y="6583363"/>
              <a:ext cx="961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p>
          </p:txBody>
        </p:sp>
        <p:sp>
          <p:nvSpPr>
            <p:cNvPr id="116841" name="Text Box 632"/>
            <p:cNvSpPr txBox="1">
              <a:spLocks noChangeArrowheads="1"/>
            </p:cNvSpPr>
            <p:nvPr/>
          </p:nvSpPr>
          <p:spPr bwMode="auto">
            <a:xfrm rot="-5400000">
              <a:off x="4031005" y="1601788"/>
              <a:ext cx="32316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eaVert">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endParaRPr lang="en-US" sz="900">
                <a:latin typeface="Kruti Dev 010" charset="0"/>
              </a:endParaRPr>
            </a:p>
          </p:txBody>
        </p:sp>
        <p:sp>
          <p:nvSpPr>
            <p:cNvPr id="116842" name="Text Box 633"/>
            <p:cNvSpPr txBox="1">
              <a:spLocks noChangeArrowheads="1"/>
            </p:cNvSpPr>
            <p:nvPr/>
          </p:nvSpPr>
          <p:spPr bwMode="auto">
            <a:xfrm rot="-5400000">
              <a:off x="3954805" y="2105025"/>
              <a:ext cx="32316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eaVert">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endParaRPr lang="en-US" sz="900">
                <a:latin typeface="Kruti Dev 010" charset="0"/>
              </a:endParaRPr>
            </a:p>
          </p:txBody>
        </p:sp>
        <p:sp>
          <p:nvSpPr>
            <p:cNvPr id="116843" name="Rectangle 634"/>
            <p:cNvSpPr>
              <a:spLocks noChangeArrowheads="1"/>
            </p:cNvSpPr>
            <p:nvPr/>
          </p:nvSpPr>
          <p:spPr bwMode="auto">
            <a:xfrm>
              <a:off x="2933700" y="1427163"/>
              <a:ext cx="961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16844" name="Rectangle 635"/>
            <p:cNvSpPr>
              <a:spLocks noChangeArrowheads="1"/>
            </p:cNvSpPr>
            <p:nvPr/>
          </p:nvSpPr>
          <p:spPr bwMode="auto">
            <a:xfrm>
              <a:off x="2909888" y="1697038"/>
              <a:ext cx="961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16845" name="Rectangle 636"/>
            <p:cNvSpPr>
              <a:spLocks noChangeArrowheads="1"/>
            </p:cNvSpPr>
            <p:nvPr/>
          </p:nvSpPr>
          <p:spPr bwMode="auto">
            <a:xfrm>
              <a:off x="2905125" y="1900238"/>
              <a:ext cx="961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16846" name="Rectangle 637"/>
            <p:cNvSpPr>
              <a:spLocks noChangeArrowheads="1"/>
            </p:cNvSpPr>
            <p:nvPr/>
          </p:nvSpPr>
          <p:spPr bwMode="auto">
            <a:xfrm>
              <a:off x="2927350" y="2644775"/>
              <a:ext cx="961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16847" name="Rectangle 638"/>
            <p:cNvSpPr>
              <a:spLocks noChangeArrowheads="1"/>
            </p:cNvSpPr>
            <p:nvPr/>
          </p:nvSpPr>
          <p:spPr bwMode="auto">
            <a:xfrm>
              <a:off x="2927350" y="3209925"/>
              <a:ext cx="961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16848" name="Rectangle 639"/>
            <p:cNvSpPr>
              <a:spLocks noChangeArrowheads="1"/>
            </p:cNvSpPr>
            <p:nvPr/>
          </p:nvSpPr>
          <p:spPr bwMode="auto">
            <a:xfrm>
              <a:off x="3022600" y="2924175"/>
              <a:ext cx="961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16849" name="Rectangle 640"/>
            <p:cNvSpPr>
              <a:spLocks noChangeArrowheads="1"/>
            </p:cNvSpPr>
            <p:nvPr/>
          </p:nvSpPr>
          <p:spPr bwMode="auto">
            <a:xfrm>
              <a:off x="2795588" y="4283075"/>
              <a:ext cx="7534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400" b="1">
                  <a:latin typeface="Kruti Dev 010" charset="0"/>
                </a:rPr>
                <a:t> </a:t>
              </a:r>
              <a:endParaRPr lang="en-US" sz="1400">
                <a:latin typeface="Kruti Dev 010" charset="0"/>
              </a:endParaRPr>
            </a:p>
          </p:txBody>
        </p:sp>
        <p:sp>
          <p:nvSpPr>
            <p:cNvPr id="116850" name="Rectangle 641"/>
            <p:cNvSpPr>
              <a:spLocks noChangeArrowheads="1"/>
            </p:cNvSpPr>
            <p:nvPr/>
          </p:nvSpPr>
          <p:spPr bwMode="auto">
            <a:xfrm>
              <a:off x="2698750" y="4530725"/>
              <a:ext cx="961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16851" name="Rectangle 643"/>
            <p:cNvSpPr>
              <a:spLocks noChangeArrowheads="1"/>
            </p:cNvSpPr>
            <p:nvPr/>
          </p:nvSpPr>
          <p:spPr bwMode="auto">
            <a:xfrm>
              <a:off x="2919413" y="5702300"/>
              <a:ext cx="961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p>
          </p:txBody>
        </p:sp>
        <p:sp>
          <p:nvSpPr>
            <p:cNvPr id="116852" name="Rectangle 644"/>
            <p:cNvSpPr>
              <a:spLocks noChangeArrowheads="1"/>
            </p:cNvSpPr>
            <p:nvPr/>
          </p:nvSpPr>
          <p:spPr bwMode="auto">
            <a:xfrm>
              <a:off x="2905125" y="6007100"/>
              <a:ext cx="961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16853" name="Line 645"/>
            <p:cNvSpPr>
              <a:spLocks noChangeShapeType="1"/>
            </p:cNvSpPr>
            <p:nvPr/>
          </p:nvSpPr>
          <p:spPr bwMode="auto">
            <a:xfrm>
              <a:off x="2611438" y="728663"/>
              <a:ext cx="0" cy="220662"/>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6854" name="Line 646"/>
            <p:cNvSpPr>
              <a:spLocks noChangeShapeType="1"/>
            </p:cNvSpPr>
            <p:nvPr/>
          </p:nvSpPr>
          <p:spPr bwMode="auto">
            <a:xfrm>
              <a:off x="2573338" y="971550"/>
              <a:ext cx="1676400"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6855" name="Line 647"/>
            <p:cNvSpPr>
              <a:spLocks noChangeShapeType="1"/>
            </p:cNvSpPr>
            <p:nvPr/>
          </p:nvSpPr>
          <p:spPr bwMode="auto">
            <a:xfrm>
              <a:off x="4210050" y="339725"/>
              <a:ext cx="0" cy="604838"/>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6856" name="Line 648"/>
            <p:cNvSpPr>
              <a:spLocks noChangeShapeType="1"/>
            </p:cNvSpPr>
            <p:nvPr/>
          </p:nvSpPr>
          <p:spPr bwMode="auto">
            <a:xfrm flipV="1">
              <a:off x="2259013" y="669925"/>
              <a:ext cx="1587" cy="2963863"/>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6857" name="Rectangle 649" descr="75%"/>
            <p:cNvSpPr>
              <a:spLocks noChangeArrowheads="1"/>
            </p:cNvSpPr>
            <p:nvPr/>
          </p:nvSpPr>
          <p:spPr bwMode="auto">
            <a:xfrm>
              <a:off x="2201863" y="3532188"/>
              <a:ext cx="193675" cy="152400"/>
            </a:xfrm>
            <a:prstGeom prst="rect">
              <a:avLst/>
            </a:prstGeom>
            <a:pattFill prst="pct75">
              <a:fgClr>
                <a:schemeClr val="tx1"/>
              </a:fgClr>
              <a:bgClr>
                <a:schemeClr val="bg1"/>
              </a:bgClr>
            </a:patt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latin typeface="Kruti Dev 010" charset="0"/>
              </a:endParaRPr>
            </a:p>
          </p:txBody>
        </p:sp>
        <p:sp>
          <p:nvSpPr>
            <p:cNvPr id="116858" name="Rectangle 650"/>
            <p:cNvSpPr>
              <a:spLocks noChangeArrowheads="1"/>
            </p:cNvSpPr>
            <p:nvPr/>
          </p:nvSpPr>
          <p:spPr bwMode="auto">
            <a:xfrm>
              <a:off x="2790825" y="3413125"/>
              <a:ext cx="961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16859" name="Line 651"/>
            <p:cNvSpPr>
              <a:spLocks noChangeShapeType="1"/>
            </p:cNvSpPr>
            <p:nvPr/>
          </p:nvSpPr>
          <p:spPr bwMode="auto">
            <a:xfrm>
              <a:off x="2606675" y="2278063"/>
              <a:ext cx="1292225" cy="1587"/>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6860" name="Rectangle 653" descr="75%"/>
            <p:cNvSpPr>
              <a:spLocks noChangeArrowheads="1"/>
            </p:cNvSpPr>
            <p:nvPr/>
          </p:nvSpPr>
          <p:spPr bwMode="auto">
            <a:xfrm>
              <a:off x="2281238" y="663575"/>
              <a:ext cx="206375" cy="268288"/>
            </a:xfrm>
            <a:prstGeom prst="rect">
              <a:avLst/>
            </a:prstGeom>
            <a:pattFill prst="pct75">
              <a:fgClr>
                <a:schemeClr val="tx1"/>
              </a:fgClr>
              <a:bgClr>
                <a:schemeClr val="bg1"/>
              </a:bgClr>
            </a:patt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latin typeface="Kruti Dev 010" charset="0"/>
              </a:endParaRPr>
            </a:p>
          </p:txBody>
        </p:sp>
        <p:sp>
          <p:nvSpPr>
            <p:cNvPr id="116861" name="Rectangle 654" descr="75%"/>
            <p:cNvSpPr>
              <a:spLocks noChangeArrowheads="1"/>
            </p:cNvSpPr>
            <p:nvPr/>
          </p:nvSpPr>
          <p:spPr bwMode="auto">
            <a:xfrm>
              <a:off x="2435225" y="666750"/>
              <a:ext cx="206375" cy="52388"/>
            </a:xfrm>
            <a:prstGeom prst="rect">
              <a:avLst/>
            </a:prstGeom>
            <a:pattFill prst="pct75">
              <a:fgClr>
                <a:schemeClr val="tx1"/>
              </a:fgClr>
              <a:bgClr>
                <a:schemeClr val="bg1"/>
              </a:bgClr>
            </a:patt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latin typeface="Kruti Dev 010" charset="0"/>
              </a:endParaRPr>
            </a:p>
          </p:txBody>
        </p:sp>
        <p:sp>
          <p:nvSpPr>
            <p:cNvPr id="116862" name="Rectangle 655" descr="75%"/>
            <p:cNvSpPr>
              <a:spLocks noChangeArrowheads="1"/>
            </p:cNvSpPr>
            <p:nvPr/>
          </p:nvSpPr>
          <p:spPr bwMode="auto">
            <a:xfrm>
              <a:off x="2447925" y="695325"/>
              <a:ext cx="107950" cy="98425"/>
            </a:xfrm>
            <a:prstGeom prst="rect">
              <a:avLst/>
            </a:prstGeom>
            <a:pattFill prst="pct75">
              <a:fgClr>
                <a:schemeClr val="tx1"/>
              </a:fgClr>
              <a:bgClr>
                <a:schemeClr val="bg1"/>
              </a:bgClr>
            </a:patt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latin typeface="Kruti Dev 010" charset="0"/>
              </a:endParaRPr>
            </a:p>
          </p:txBody>
        </p:sp>
        <p:sp>
          <p:nvSpPr>
            <p:cNvPr id="116863" name="Arc 656"/>
            <p:cNvSpPr>
              <a:spLocks/>
            </p:cNvSpPr>
            <p:nvPr/>
          </p:nvSpPr>
          <p:spPr bwMode="auto">
            <a:xfrm rot="-10740000">
              <a:off x="2468563" y="725488"/>
              <a:ext cx="152400" cy="260350"/>
            </a:xfrm>
            <a:custGeom>
              <a:avLst/>
              <a:gdLst>
                <a:gd name="T0" fmla="*/ 2147483647 w 21600"/>
                <a:gd name="T1" fmla="*/ 0 h 21600"/>
                <a:gd name="T2" fmla="*/ 0 w 21600"/>
                <a:gd name="T3" fmla="*/ 2147483647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599"/>
                  </a:cubicBezTo>
                </a:path>
                <a:path w="21600" h="21600" stroke="0" extrusionOk="0">
                  <a:moveTo>
                    <a:pt x="21600" y="0"/>
                  </a:moveTo>
                  <a:cubicBezTo>
                    <a:pt x="21600" y="11929"/>
                    <a:pt x="11929" y="21599"/>
                    <a:pt x="0" y="21599"/>
                  </a:cubicBezTo>
                  <a:lnTo>
                    <a:pt x="0" y="0"/>
                  </a:lnTo>
                  <a:lnTo>
                    <a:pt x="21600" y="0"/>
                  </a:lnTo>
                  <a:close/>
                </a:path>
              </a:pathLst>
            </a:custGeom>
            <a:noFill/>
            <a:ln w="5715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6864" name="Rectangle 657"/>
            <p:cNvSpPr>
              <a:spLocks noChangeArrowheads="1"/>
            </p:cNvSpPr>
            <p:nvPr/>
          </p:nvSpPr>
          <p:spPr bwMode="auto">
            <a:xfrm>
              <a:off x="2611438" y="1071563"/>
              <a:ext cx="1616075" cy="6399212"/>
            </a:xfrm>
            <a:prstGeom prst="rect">
              <a:avLst/>
            </a:prstGeom>
            <a:noFill/>
            <a:ln w="762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Kruti Dev 010" charset="0"/>
              </a:endParaRPr>
            </a:p>
          </p:txBody>
        </p:sp>
        <p:sp>
          <p:nvSpPr>
            <p:cNvPr id="116865" name="Rectangle 658"/>
            <p:cNvSpPr>
              <a:spLocks noChangeArrowheads="1"/>
            </p:cNvSpPr>
            <p:nvPr/>
          </p:nvSpPr>
          <p:spPr bwMode="auto">
            <a:xfrm>
              <a:off x="2520950" y="4083050"/>
              <a:ext cx="139700" cy="1600200"/>
            </a:xfrm>
            <a:prstGeom prst="rect">
              <a:avLst/>
            </a:prstGeom>
            <a:solidFill>
              <a:srgbClr val="BE844A"/>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latin typeface="Kruti Dev 010" charset="0"/>
              </a:endParaRPr>
            </a:p>
          </p:txBody>
        </p:sp>
        <p:sp>
          <p:nvSpPr>
            <p:cNvPr id="116866" name="Rectangle 660"/>
            <p:cNvSpPr>
              <a:spLocks noChangeArrowheads="1"/>
            </p:cNvSpPr>
            <p:nvPr/>
          </p:nvSpPr>
          <p:spPr bwMode="auto">
            <a:xfrm>
              <a:off x="1911350" y="4275138"/>
              <a:ext cx="880049"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b="1">
                  <a:solidFill>
                    <a:srgbClr val="000000"/>
                  </a:solidFill>
                  <a:latin typeface="Kruti Dev 010" charset="0"/>
                </a:rPr>
                <a:t>Hkfo</a:t>
              </a:r>
              <a:r>
                <a:rPr lang="ja-JP" altLang="en-US" b="1">
                  <a:solidFill>
                    <a:srgbClr val="000000"/>
                  </a:solidFill>
                  <a:latin typeface="Kruti Dev 010" charset="0"/>
                </a:rPr>
                <a:t>”</a:t>
              </a:r>
              <a:r>
                <a:rPr lang="en-US" altLang="ja-JP" b="1">
                  <a:solidFill>
                    <a:srgbClr val="000000"/>
                  </a:solidFill>
                  <a:latin typeface="Kruti Dev 010" charset="0"/>
                </a:rPr>
                <a:t>";oDrkvksa </a:t>
              </a:r>
            </a:p>
            <a:p>
              <a:pPr algn="l"/>
              <a:r>
                <a:rPr lang="en-US" b="1">
                  <a:solidFill>
                    <a:srgbClr val="000000"/>
                  </a:solidFill>
                  <a:latin typeface="Kruti Dev 010" charset="0"/>
                </a:rPr>
                <a:t> us ^^foHkktu**</a:t>
              </a:r>
            </a:p>
            <a:p>
              <a:pPr algn="l"/>
              <a:r>
                <a:rPr lang="en-US" b="1">
                  <a:solidFill>
                    <a:srgbClr val="000000"/>
                  </a:solidFill>
                  <a:latin typeface="Kruti Dev 010" charset="0"/>
                </a:rPr>
                <a:t>  ds ckn fy[kk</a:t>
              </a:r>
              <a:endParaRPr lang="en-US">
                <a:latin typeface="Kruti Dev 010" charset="0"/>
              </a:endParaRPr>
            </a:p>
          </p:txBody>
        </p:sp>
        <p:sp>
          <p:nvSpPr>
            <p:cNvPr id="116867" name="Rectangle 669"/>
            <p:cNvSpPr>
              <a:spLocks noChangeArrowheads="1"/>
            </p:cNvSpPr>
            <p:nvPr/>
          </p:nvSpPr>
          <p:spPr bwMode="auto">
            <a:xfrm>
              <a:off x="2562225" y="4025900"/>
              <a:ext cx="11862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3800" b="1">
                  <a:latin typeface="Kruti Dev 010" charset="0"/>
                </a:rPr>
                <a:t>*</a:t>
              </a:r>
              <a:endParaRPr lang="en-US" sz="1400">
                <a:latin typeface="Kruti Dev 010" charset="0"/>
              </a:endParaRPr>
            </a:p>
          </p:txBody>
        </p:sp>
        <p:sp>
          <p:nvSpPr>
            <p:cNvPr id="116868" name="Rectangle 670"/>
            <p:cNvSpPr>
              <a:spLocks noChangeArrowheads="1"/>
            </p:cNvSpPr>
            <p:nvPr/>
          </p:nvSpPr>
          <p:spPr bwMode="auto">
            <a:xfrm>
              <a:off x="2549525" y="4324350"/>
              <a:ext cx="11862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3800" b="1">
                  <a:latin typeface="Kruti Dev 010" charset="0"/>
                </a:rPr>
                <a:t>*</a:t>
              </a:r>
              <a:endParaRPr lang="en-US" sz="1400">
                <a:latin typeface="Kruti Dev 010" charset="0"/>
              </a:endParaRPr>
            </a:p>
          </p:txBody>
        </p:sp>
        <p:sp>
          <p:nvSpPr>
            <p:cNvPr id="116869" name="Rectangle 671"/>
            <p:cNvSpPr>
              <a:spLocks noChangeArrowheads="1"/>
            </p:cNvSpPr>
            <p:nvPr/>
          </p:nvSpPr>
          <p:spPr bwMode="auto">
            <a:xfrm>
              <a:off x="2689225" y="5934075"/>
              <a:ext cx="11862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3800" b="1">
                  <a:solidFill>
                    <a:srgbClr val="000000"/>
                  </a:solidFill>
                  <a:latin typeface="Kruti Dev 010" charset="0"/>
                </a:rPr>
                <a:t>*</a:t>
              </a:r>
              <a:endParaRPr lang="en-US" sz="1400">
                <a:latin typeface="Kruti Dev 010" charset="0"/>
              </a:endParaRPr>
            </a:p>
          </p:txBody>
        </p:sp>
        <p:sp>
          <p:nvSpPr>
            <p:cNvPr id="116870" name="Rectangle 682"/>
            <p:cNvSpPr>
              <a:spLocks noChangeArrowheads="1"/>
            </p:cNvSpPr>
            <p:nvPr/>
          </p:nvSpPr>
          <p:spPr bwMode="auto">
            <a:xfrm>
              <a:off x="2770188" y="2352675"/>
              <a:ext cx="54502"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110000"/>
                </a:lnSpc>
              </a:pPr>
              <a:r>
                <a:rPr lang="en-US" sz="1000" b="1">
                  <a:solidFill>
                    <a:srgbClr val="000000"/>
                  </a:solidFill>
                  <a:latin typeface="Kruti Dev 010" charset="0"/>
                </a:rPr>
                <a:t> </a:t>
              </a:r>
              <a:endParaRPr lang="en-US" sz="1800">
                <a:latin typeface="Kruti Dev 010" charset="0"/>
              </a:endParaRPr>
            </a:p>
          </p:txBody>
        </p:sp>
        <p:sp>
          <p:nvSpPr>
            <p:cNvPr id="116871" name="Rectangle 683"/>
            <p:cNvSpPr>
              <a:spLocks noChangeArrowheads="1"/>
            </p:cNvSpPr>
            <p:nvPr/>
          </p:nvSpPr>
          <p:spPr bwMode="auto">
            <a:xfrm>
              <a:off x="2916238" y="2295525"/>
              <a:ext cx="128240" cy="203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110000"/>
                </a:lnSpc>
              </a:pPr>
              <a:r>
                <a:rPr lang="en-US" b="1" i="1">
                  <a:solidFill>
                    <a:srgbClr val="000000"/>
                  </a:solidFill>
                  <a:latin typeface="Kruti Dev 010" charset="0"/>
                </a:rPr>
                <a:t>  </a:t>
              </a:r>
              <a:endParaRPr lang="en-US" sz="2000">
                <a:latin typeface="Kruti Dev 010" charset="0"/>
              </a:endParaRPr>
            </a:p>
          </p:txBody>
        </p:sp>
        <p:sp>
          <p:nvSpPr>
            <p:cNvPr id="116872" name="Rectangle 684"/>
            <p:cNvSpPr>
              <a:spLocks noChangeArrowheads="1"/>
            </p:cNvSpPr>
            <p:nvPr/>
          </p:nvSpPr>
          <p:spPr bwMode="auto">
            <a:xfrm>
              <a:off x="2763838" y="3800475"/>
              <a:ext cx="54502"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110000"/>
                </a:lnSpc>
              </a:pPr>
              <a:r>
                <a:rPr lang="en-US" sz="1000" b="1">
                  <a:solidFill>
                    <a:srgbClr val="000000"/>
                  </a:solidFill>
                  <a:latin typeface="Kruti Dev 010" charset="0"/>
                </a:rPr>
                <a:t> </a:t>
              </a:r>
              <a:endParaRPr lang="en-US" sz="1800">
                <a:latin typeface="Kruti Dev 010" charset="0"/>
              </a:endParaRPr>
            </a:p>
          </p:txBody>
        </p:sp>
        <p:sp>
          <p:nvSpPr>
            <p:cNvPr id="116873" name="Rectangle 685"/>
            <p:cNvSpPr>
              <a:spLocks noChangeArrowheads="1"/>
            </p:cNvSpPr>
            <p:nvPr/>
          </p:nvSpPr>
          <p:spPr bwMode="auto">
            <a:xfrm>
              <a:off x="2909888" y="3743325"/>
              <a:ext cx="128240" cy="203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110000"/>
                </a:lnSpc>
              </a:pPr>
              <a:r>
                <a:rPr lang="en-US" b="1" i="1">
                  <a:solidFill>
                    <a:srgbClr val="000000"/>
                  </a:solidFill>
                  <a:latin typeface="Kruti Dev 010" charset="0"/>
                </a:rPr>
                <a:t>  </a:t>
              </a:r>
              <a:endParaRPr lang="en-US" sz="2000">
                <a:latin typeface="Kruti Dev 010" charset="0"/>
              </a:endParaRPr>
            </a:p>
          </p:txBody>
        </p:sp>
        <p:sp>
          <p:nvSpPr>
            <p:cNvPr id="116874" name="Rectangle 686"/>
            <p:cNvSpPr>
              <a:spLocks noChangeArrowheads="1"/>
            </p:cNvSpPr>
            <p:nvPr/>
          </p:nvSpPr>
          <p:spPr bwMode="auto">
            <a:xfrm>
              <a:off x="2751138" y="5438775"/>
              <a:ext cx="54502"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110000"/>
                </a:lnSpc>
              </a:pPr>
              <a:r>
                <a:rPr lang="en-US" sz="1000" b="1">
                  <a:solidFill>
                    <a:srgbClr val="000000"/>
                  </a:solidFill>
                  <a:latin typeface="Kruti Dev 010" charset="0"/>
                </a:rPr>
                <a:t> </a:t>
              </a:r>
              <a:endParaRPr lang="en-US" sz="1800">
                <a:latin typeface="Kruti Dev 010" charset="0"/>
              </a:endParaRPr>
            </a:p>
          </p:txBody>
        </p:sp>
        <p:sp>
          <p:nvSpPr>
            <p:cNvPr id="116875" name="Rectangle 687"/>
            <p:cNvSpPr>
              <a:spLocks noChangeArrowheads="1"/>
            </p:cNvSpPr>
            <p:nvPr/>
          </p:nvSpPr>
          <p:spPr bwMode="auto">
            <a:xfrm>
              <a:off x="2897188" y="5381625"/>
              <a:ext cx="128240" cy="203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110000"/>
                </a:lnSpc>
              </a:pPr>
              <a:r>
                <a:rPr lang="en-US" b="1" i="1">
                  <a:solidFill>
                    <a:srgbClr val="000000"/>
                  </a:solidFill>
                  <a:latin typeface="Kruti Dev 010" charset="0"/>
                </a:rPr>
                <a:t>  </a:t>
              </a:r>
              <a:endParaRPr lang="en-US" sz="2000">
                <a:latin typeface="Kruti Dev 010" charset="0"/>
              </a:endParaRPr>
            </a:p>
          </p:txBody>
        </p:sp>
        <p:sp>
          <p:nvSpPr>
            <p:cNvPr id="116876" name="Line 688"/>
            <p:cNvSpPr>
              <a:spLocks noChangeShapeType="1"/>
            </p:cNvSpPr>
            <p:nvPr/>
          </p:nvSpPr>
          <p:spPr bwMode="auto">
            <a:xfrm>
              <a:off x="2627313" y="5368925"/>
              <a:ext cx="1270000" cy="1588"/>
            </a:xfrm>
            <a:prstGeom prst="line">
              <a:avLst/>
            </a:prstGeom>
            <a:noFill/>
            <a:ln w="38100">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16877" name="Line 689"/>
            <p:cNvSpPr>
              <a:spLocks noChangeShapeType="1"/>
            </p:cNvSpPr>
            <p:nvPr/>
          </p:nvSpPr>
          <p:spPr bwMode="auto">
            <a:xfrm>
              <a:off x="2589213" y="3743325"/>
              <a:ext cx="1314450" cy="1588"/>
            </a:xfrm>
            <a:prstGeom prst="line">
              <a:avLst/>
            </a:prstGeom>
            <a:noFill/>
            <a:ln w="38100">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16878" name="Rectangle 690"/>
            <p:cNvSpPr>
              <a:spLocks noChangeArrowheads="1"/>
            </p:cNvSpPr>
            <p:nvPr/>
          </p:nvSpPr>
          <p:spPr bwMode="auto">
            <a:xfrm>
              <a:off x="4198938" y="2300288"/>
              <a:ext cx="622300"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ctr">
                <a:spcBef>
                  <a:spcPct val="50000"/>
                </a:spcBef>
              </a:pPr>
              <a:r>
                <a:rPr lang="en-US" sz="1800" b="1">
                  <a:latin typeface="Kruti Dev 010" charset="0"/>
                </a:rPr>
                <a:t>¼,l½</a:t>
              </a:r>
            </a:p>
          </p:txBody>
        </p:sp>
        <p:sp>
          <p:nvSpPr>
            <p:cNvPr id="116879" name="Text Box 691"/>
            <p:cNvSpPr txBox="1">
              <a:spLocks noChangeArrowheads="1"/>
            </p:cNvSpPr>
            <p:nvPr/>
          </p:nvSpPr>
          <p:spPr bwMode="auto">
            <a:xfrm rot="-5400000">
              <a:off x="2164557" y="3806031"/>
              <a:ext cx="3816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800" b="1">
                  <a:latin typeface="Kruti Dev 010" charset="0"/>
                </a:rPr>
                <a:t> </a:t>
              </a:r>
              <a:endParaRPr lang="en-US" sz="900">
                <a:latin typeface="Kruti Dev 010" charset="0"/>
              </a:endParaRPr>
            </a:p>
          </p:txBody>
        </p:sp>
        <p:sp>
          <p:nvSpPr>
            <p:cNvPr id="116880" name="Text Box 692"/>
            <p:cNvSpPr txBox="1">
              <a:spLocks noChangeArrowheads="1"/>
            </p:cNvSpPr>
            <p:nvPr/>
          </p:nvSpPr>
          <p:spPr bwMode="auto">
            <a:xfrm>
              <a:off x="4051300" y="1895475"/>
              <a:ext cx="7953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800" b="1">
                  <a:latin typeface="Kruti Dev 010" charset="0"/>
                </a:rPr>
                <a:t>¼,u½</a:t>
              </a:r>
            </a:p>
          </p:txBody>
        </p:sp>
        <p:sp>
          <p:nvSpPr>
            <p:cNvPr id="116881" name="Line 693"/>
            <p:cNvSpPr>
              <a:spLocks noChangeShapeType="1"/>
            </p:cNvSpPr>
            <p:nvPr/>
          </p:nvSpPr>
          <p:spPr bwMode="auto">
            <a:xfrm>
              <a:off x="2678113" y="6191250"/>
              <a:ext cx="1117600"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6882" name="Line 694"/>
            <p:cNvSpPr>
              <a:spLocks noChangeShapeType="1"/>
            </p:cNvSpPr>
            <p:nvPr/>
          </p:nvSpPr>
          <p:spPr bwMode="auto">
            <a:xfrm>
              <a:off x="2620963" y="6226175"/>
              <a:ext cx="1270000" cy="1588"/>
            </a:xfrm>
            <a:prstGeom prst="line">
              <a:avLst/>
            </a:prstGeom>
            <a:noFill/>
            <a:ln w="38100">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16883" name="Text Box 695"/>
            <p:cNvSpPr txBox="1">
              <a:spLocks noChangeArrowheads="1"/>
            </p:cNvSpPr>
            <p:nvPr/>
          </p:nvSpPr>
          <p:spPr bwMode="auto">
            <a:xfrm rot="-5400000">
              <a:off x="1716881" y="3613944"/>
              <a:ext cx="47037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2400" b="1">
                  <a:latin typeface="Kruti Dev 010" charset="0"/>
                </a:rPr>
                <a:t>Hkfo";oDrk ¼ƒ‰½</a:t>
              </a:r>
            </a:p>
          </p:txBody>
        </p:sp>
        <p:sp>
          <p:nvSpPr>
            <p:cNvPr id="116884" name="Line 697"/>
            <p:cNvSpPr>
              <a:spLocks noChangeShapeType="1"/>
            </p:cNvSpPr>
            <p:nvPr/>
          </p:nvSpPr>
          <p:spPr bwMode="auto">
            <a:xfrm flipV="1">
              <a:off x="2670175" y="4587875"/>
              <a:ext cx="1152525"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6885" name="Line 698"/>
            <p:cNvSpPr>
              <a:spLocks noChangeShapeType="1"/>
            </p:cNvSpPr>
            <p:nvPr/>
          </p:nvSpPr>
          <p:spPr bwMode="auto">
            <a:xfrm flipV="1">
              <a:off x="2681288" y="4838700"/>
              <a:ext cx="1152525"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6886" name="Line 699"/>
            <p:cNvSpPr>
              <a:spLocks noChangeShapeType="1"/>
            </p:cNvSpPr>
            <p:nvPr/>
          </p:nvSpPr>
          <p:spPr bwMode="auto">
            <a:xfrm flipV="1">
              <a:off x="2673350" y="5324475"/>
              <a:ext cx="1152525"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2391" name="Oval 215"/>
            <p:cNvSpPr>
              <a:spLocks noChangeArrowheads="1"/>
            </p:cNvSpPr>
            <p:nvPr/>
          </p:nvSpPr>
          <p:spPr bwMode="auto">
            <a:xfrm>
              <a:off x="1293813" y="3546475"/>
              <a:ext cx="1957387" cy="2586038"/>
            </a:xfrm>
            <a:prstGeom prst="ellipse">
              <a:avLst/>
            </a:prstGeom>
            <a:noFill/>
            <a:ln w="76200">
              <a:solidFill>
                <a:schemeClr val="hlink"/>
              </a:solidFill>
              <a:round/>
              <a:headEnd/>
              <a:tailEnd/>
            </a:ln>
            <a:effectLst>
              <a:outerShdw blurRad="63500" dist="89803"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1202392" name="AutoShape 216"/>
            <p:cNvSpPr>
              <a:spLocks noChangeArrowheads="1"/>
            </p:cNvSpPr>
            <p:nvPr/>
          </p:nvSpPr>
          <p:spPr bwMode="auto">
            <a:xfrm flipH="1">
              <a:off x="2736850" y="4595813"/>
              <a:ext cx="4038600" cy="608012"/>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hlink"/>
            </a:solidFill>
            <a:ln w="38100">
              <a:solidFill>
                <a:srgbClr val="1822CD"/>
              </a:solidFill>
              <a:miter lim="800000"/>
              <a:headEnd/>
              <a:tailEnd/>
            </a:ln>
            <a:effectLst>
              <a:outerShdw blurRad="63500" dist="91581" dir="3378596"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116889" name="Text Box 700"/>
            <p:cNvSpPr txBox="1">
              <a:spLocks noChangeArrowheads="1"/>
            </p:cNvSpPr>
            <p:nvPr/>
          </p:nvSpPr>
          <p:spPr bwMode="auto">
            <a:xfrm>
              <a:off x="449263" y="7480300"/>
              <a:ext cx="79541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900" b="1">
                  <a:latin typeface="Kruti Dev 010" charset="0"/>
                </a:rPr>
                <a:t>© </a:t>
              </a:r>
              <a:r>
                <a:rPr lang="en-US" sz="1000" b="1">
                  <a:latin typeface="Kruti Dev 010" charset="0"/>
                </a:rPr>
                <a:t>2006</a:t>
              </a:r>
              <a:r>
                <a:rPr lang="en-US" sz="900" b="1">
                  <a:latin typeface="Kruti Dev 010" charset="0"/>
                </a:rPr>
                <a:t> TBBMI</a:t>
              </a:r>
            </a:p>
          </p:txBody>
        </p:sp>
        <p:sp>
          <p:nvSpPr>
            <p:cNvPr id="116890" name="Text Box 701"/>
            <p:cNvSpPr txBox="1">
              <a:spLocks noChangeArrowheads="1"/>
            </p:cNvSpPr>
            <p:nvPr/>
          </p:nvSpPr>
          <p:spPr bwMode="auto">
            <a:xfrm>
              <a:off x="8531225" y="7473950"/>
              <a:ext cx="55656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latin typeface="Kruti Dev 010" charset="0"/>
                </a:rPr>
                <a:t>9.6.07.</a:t>
              </a:r>
            </a:p>
          </p:txBody>
        </p:sp>
        <p:grpSp>
          <p:nvGrpSpPr>
            <p:cNvPr id="116891" name="Group 185"/>
            <p:cNvGrpSpPr>
              <a:grpSpLocks/>
            </p:cNvGrpSpPr>
            <p:nvPr/>
          </p:nvGrpSpPr>
          <p:grpSpPr bwMode="auto">
            <a:xfrm>
              <a:off x="3511550" y="3548063"/>
              <a:ext cx="433388" cy="974725"/>
              <a:chOff x="5924548" y="2946412"/>
              <a:chExt cx="1130302" cy="1844685"/>
            </a:xfrm>
          </p:grpSpPr>
          <p:grpSp>
            <p:nvGrpSpPr>
              <p:cNvPr id="116894" name="Group 85"/>
              <p:cNvGrpSpPr>
                <a:grpSpLocks/>
              </p:cNvGrpSpPr>
              <p:nvPr/>
            </p:nvGrpSpPr>
            <p:grpSpPr bwMode="auto">
              <a:xfrm>
                <a:off x="6153150" y="3681413"/>
                <a:ext cx="901700" cy="947736"/>
                <a:chOff x="1557" y="1007"/>
                <a:chExt cx="2105" cy="1949"/>
              </a:xfrm>
            </p:grpSpPr>
            <p:grpSp>
              <p:nvGrpSpPr>
                <p:cNvPr id="116898" name="Group 87"/>
                <p:cNvGrpSpPr>
                  <a:grpSpLocks/>
                </p:cNvGrpSpPr>
                <p:nvPr/>
              </p:nvGrpSpPr>
              <p:grpSpPr bwMode="auto">
                <a:xfrm>
                  <a:off x="1557" y="1209"/>
                  <a:ext cx="2105" cy="1421"/>
                  <a:chOff x="578" y="2316"/>
                  <a:chExt cx="2105" cy="1421"/>
                </a:xfrm>
              </p:grpSpPr>
              <p:sp>
                <p:nvSpPr>
                  <p:cNvPr id="116904" name="Freeform 88" descr="Cork"/>
                  <p:cNvSpPr>
                    <a:spLocks/>
                  </p:cNvSpPr>
                  <p:nvPr/>
                </p:nvSpPr>
                <p:spPr bwMode="auto">
                  <a:xfrm>
                    <a:off x="633" y="2316"/>
                    <a:ext cx="2050" cy="256"/>
                  </a:xfrm>
                  <a:custGeom>
                    <a:avLst/>
                    <a:gdLst>
                      <a:gd name="T0" fmla="*/ 2147483647 w 592"/>
                      <a:gd name="T1" fmla="*/ 2147483647 h 90"/>
                      <a:gd name="T2" fmla="*/ 2147483647 w 592"/>
                      <a:gd name="T3" fmla="*/ 2147483647 h 90"/>
                      <a:gd name="T4" fmla="*/ 2147483647 w 592"/>
                      <a:gd name="T5" fmla="*/ 2147483647 h 90"/>
                      <a:gd name="T6" fmla="*/ 2147483647 w 592"/>
                      <a:gd name="T7" fmla="*/ 2147483647 h 90"/>
                      <a:gd name="T8" fmla="*/ 2147483647 w 592"/>
                      <a:gd name="T9" fmla="*/ 2147483647 h 90"/>
                      <a:gd name="T10" fmla="*/ 2147483647 w 592"/>
                      <a:gd name="T11" fmla="*/ 2147483647 h 90"/>
                      <a:gd name="T12" fmla="*/ 2147483647 w 592"/>
                      <a:gd name="T13" fmla="*/ 2147483647 h 90"/>
                      <a:gd name="T14" fmla="*/ 2147483647 w 592"/>
                      <a:gd name="T15" fmla="*/ 2147483647 h 90"/>
                      <a:gd name="T16" fmla="*/ 2147483647 w 592"/>
                      <a:gd name="T17" fmla="*/ 2147483647 h 90"/>
                      <a:gd name="T18" fmla="*/ 2147483647 w 592"/>
                      <a:gd name="T19" fmla="*/ 2147483647 h 90"/>
                      <a:gd name="T20" fmla="*/ 2147483647 w 592"/>
                      <a:gd name="T21" fmla="*/ 0 h 90"/>
                      <a:gd name="T22" fmla="*/ 2147483647 w 592"/>
                      <a:gd name="T23" fmla="*/ 2147483647 h 90"/>
                      <a:gd name="T24" fmla="*/ 2147483647 w 592"/>
                      <a:gd name="T25" fmla="*/ 2147483647 h 90"/>
                      <a:gd name="T26" fmla="*/ 2147483647 w 592"/>
                      <a:gd name="T27" fmla="*/ 2147483647 h 90"/>
                      <a:gd name="T28" fmla="*/ 2147483647 w 592"/>
                      <a:gd name="T29" fmla="*/ 2147483647 h 90"/>
                      <a:gd name="T30" fmla="*/ 2147483647 w 592"/>
                      <a:gd name="T31" fmla="*/ 2147483647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2"/>
                      <a:gd name="T49" fmla="*/ 0 h 90"/>
                      <a:gd name="T50" fmla="*/ 592 w 592"/>
                      <a:gd name="T51" fmla="*/ 90 h 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2" h="90">
                        <a:moveTo>
                          <a:pt x="8" y="90"/>
                        </a:moveTo>
                        <a:cubicBezTo>
                          <a:pt x="0" y="78"/>
                          <a:pt x="10" y="51"/>
                          <a:pt x="22" y="44"/>
                        </a:cubicBezTo>
                        <a:cubicBezTo>
                          <a:pt x="27" y="35"/>
                          <a:pt x="23" y="39"/>
                          <a:pt x="34" y="36"/>
                        </a:cubicBezTo>
                        <a:cubicBezTo>
                          <a:pt x="38" y="34"/>
                          <a:pt x="46" y="32"/>
                          <a:pt x="46" y="32"/>
                        </a:cubicBezTo>
                        <a:cubicBezTo>
                          <a:pt x="72" y="33"/>
                          <a:pt x="84" y="35"/>
                          <a:pt x="112" y="34"/>
                        </a:cubicBezTo>
                        <a:cubicBezTo>
                          <a:pt x="125" y="35"/>
                          <a:pt x="138" y="38"/>
                          <a:pt x="152" y="40"/>
                        </a:cubicBezTo>
                        <a:cubicBezTo>
                          <a:pt x="158" y="42"/>
                          <a:pt x="170" y="46"/>
                          <a:pt x="170" y="46"/>
                        </a:cubicBezTo>
                        <a:cubicBezTo>
                          <a:pt x="192" y="42"/>
                          <a:pt x="215" y="46"/>
                          <a:pt x="238" y="52"/>
                        </a:cubicBezTo>
                        <a:cubicBezTo>
                          <a:pt x="271" y="50"/>
                          <a:pt x="304" y="47"/>
                          <a:pt x="338" y="44"/>
                        </a:cubicBezTo>
                        <a:cubicBezTo>
                          <a:pt x="381" y="33"/>
                          <a:pt x="427" y="24"/>
                          <a:pt x="472" y="16"/>
                        </a:cubicBezTo>
                        <a:cubicBezTo>
                          <a:pt x="488" y="12"/>
                          <a:pt x="503" y="4"/>
                          <a:pt x="520" y="0"/>
                        </a:cubicBezTo>
                        <a:cubicBezTo>
                          <a:pt x="537" y="0"/>
                          <a:pt x="554" y="0"/>
                          <a:pt x="572" y="2"/>
                        </a:cubicBezTo>
                        <a:cubicBezTo>
                          <a:pt x="582" y="3"/>
                          <a:pt x="587" y="21"/>
                          <a:pt x="590" y="30"/>
                        </a:cubicBezTo>
                        <a:cubicBezTo>
                          <a:pt x="590" y="32"/>
                          <a:pt x="592" y="36"/>
                          <a:pt x="592" y="36"/>
                        </a:cubicBezTo>
                        <a:cubicBezTo>
                          <a:pt x="588" y="45"/>
                          <a:pt x="589" y="52"/>
                          <a:pt x="582" y="60"/>
                        </a:cubicBezTo>
                        <a:cubicBezTo>
                          <a:pt x="579" y="67"/>
                          <a:pt x="577" y="66"/>
                          <a:pt x="584" y="66"/>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116905" name="Freeform 89" descr="Cork"/>
                  <p:cNvSpPr>
                    <a:spLocks/>
                  </p:cNvSpPr>
                  <p:nvPr/>
                </p:nvSpPr>
                <p:spPr bwMode="auto">
                  <a:xfrm>
                    <a:off x="578" y="2506"/>
                    <a:ext cx="2074" cy="1231"/>
                  </a:xfrm>
                  <a:custGeom>
                    <a:avLst/>
                    <a:gdLst>
                      <a:gd name="T0" fmla="*/ 2147483647 w 599"/>
                      <a:gd name="T1" fmla="*/ 0 h 432"/>
                      <a:gd name="T2" fmla="*/ 2147483647 w 599"/>
                      <a:gd name="T3" fmla="*/ 2147483647 h 432"/>
                      <a:gd name="T4" fmla="*/ 2147483647 w 599"/>
                      <a:gd name="T5" fmla="*/ 2147483647 h 432"/>
                      <a:gd name="T6" fmla="*/ 2147483647 w 599"/>
                      <a:gd name="T7" fmla="*/ 2147483647 h 432"/>
                      <a:gd name="T8" fmla="*/ 2147483647 w 599"/>
                      <a:gd name="T9" fmla="*/ 2147483647 h 432"/>
                      <a:gd name="T10" fmla="*/ 2147483647 w 599"/>
                      <a:gd name="T11" fmla="*/ 2147483647 h 432"/>
                      <a:gd name="T12" fmla="*/ 2147483647 w 599"/>
                      <a:gd name="T13" fmla="*/ 2147483647 h 432"/>
                      <a:gd name="T14" fmla="*/ 2147483647 w 599"/>
                      <a:gd name="T15" fmla="*/ 2147483647 h 432"/>
                      <a:gd name="T16" fmla="*/ 2147483647 w 599"/>
                      <a:gd name="T17" fmla="*/ 2147483647 h 432"/>
                      <a:gd name="T18" fmla="*/ 2147483647 w 599"/>
                      <a:gd name="T19" fmla="*/ 2147483647 h 432"/>
                      <a:gd name="T20" fmla="*/ 2147483647 w 599"/>
                      <a:gd name="T21" fmla="*/ 2147483647 h 432"/>
                      <a:gd name="T22" fmla="*/ 2147483647 w 599"/>
                      <a:gd name="T23" fmla="*/ 2147483647 h 432"/>
                      <a:gd name="T24" fmla="*/ 2147483647 w 599"/>
                      <a:gd name="T25" fmla="*/ 2147483647 h 432"/>
                      <a:gd name="T26" fmla="*/ 2147483647 w 599"/>
                      <a:gd name="T27" fmla="*/ 2147483647 h 432"/>
                      <a:gd name="T28" fmla="*/ 2147483647 w 599"/>
                      <a:gd name="T29" fmla="*/ 2147483647 h 432"/>
                      <a:gd name="T30" fmla="*/ 2147483647 w 599"/>
                      <a:gd name="T31" fmla="*/ 2147483647 h 432"/>
                      <a:gd name="T32" fmla="*/ 2147483647 w 599"/>
                      <a:gd name="T33" fmla="*/ 2147483647 h 432"/>
                      <a:gd name="T34" fmla="*/ 2147483647 w 599"/>
                      <a:gd name="T35" fmla="*/ 2147483647 h 432"/>
                      <a:gd name="T36" fmla="*/ 2147483647 w 599"/>
                      <a:gd name="T37" fmla="*/ 2147483647 h 432"/>
                      <a:gd name="T38" fmla="*/ 2147483647 w 599"/>
                      <a:gd name="T39" fmla="*/ 2147483647 h 432"/>
                      <a:gd name="T40" fmla="*/ 2147483647 w 599"/>
                      <a:gd name="T41" fmla="*/ 2147483647 h 432"/>
                      <a:gd name="T42" fmla="*/ 2147483647 w 599"/>
                      <a:gd name="T43" fmla="*/ 2147483647 h 432"/>
                      <a:gd name="T44" fmla="*/ 2147483647 w 599"/>
                      <a:gd name="T45" fmla="*/ 2147483647 h 432"/>
                      <a:gd name="T46" fmla="*/ 2147483647 w 599"/>
                      <a:gd name="T47" fmla="*/ 2147483647 h 432"/>
                      <a:gd name="T48" fmla="*/ 2147483647 w 599"/>
                      <a:gd name="T49" fmla="*/ 2147483647 h 432"/>
                      <a:gd name="T50" fmla="*/ 2147483647 w 599"/>
                      <a:gd name="T51" fmla="*/ 2147483647 h 432"/>
                      <a:gd name="T52" fmla="*/ 2147483647 w 599"/>
                      <a:gd name="T53" fmla="*/ 2147483647 h 432"/>
                      <a:gd name="T54" fmla="*/ 2147483647 w 599"/>
                      <a:gd name="T55" fmla="*/ 2147483647 h 432"/>
                      <a:gd name="T56" fmla="*/ 2147483647 w 599"/>
                      <a:gd name="T57" fmla="*/ 2147483647 h 432"/>
                      <a:gd name="T58" fmla="*/ 2147483647 w 599"/>
                      <a:gd name="T59" fmla="*/ 2147483647 h 432"/>
                      <a:gd name="T60" fmla="*/ 2147483647 w 599"/>
                      <a:gd name="T61" fmla="*/ 2147483647 h 4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99"/>
                      <a:gd name="T94" fmla="*/ 0 h 432"/>
                      <a:gd name="T95" fmla="*/ 599 w 599"/>
                      <a:gd name="T96" fmla="*/ 432 h 4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99" h="432">
                        <a:moveTo>
                          <a:pt x="599" y="0"/>
                        </a:moveTo>
                        <a:cubicBezTo>
                          <a:pt x="597" y="2"/>
                          <a:pt x="596" y="4"/>
                          <a:pt x="595" y="6"/>
                        </a:cubicBezTo>
                        <a:cubicBezTo>
                          <a:pt x="593" y="7"/>
                          <a:pt x="590" y="8"/>
                          <a:pt x="589" y="10"/>
                        </a:cubicBezTo>
                        <a:cubicBezTo>
                          <a:pt x="587" y="11"/>
                          <a:pt x="585" y="23"/>
                          <a:pt x="585" y="24"/>
                        </a:cubicBezTo>
                        <a:cubicBezTo>
                          <a:pt x="575" y="45"/>
                          <a:pt x="570" y="72"/>
                          <a:pt x="557" y="92"/>
                        </a:cubicBezTo>
                        <a:cubicBezTo>
                          <a:pt x="551" y="130"/>
                          <a:pt x="537" y="171"/>
                          <a:pt x="525" y="208"/>
                        </a:cubicBezTo>
                        <a:cubicBezTo>
                          <a:pt x="523" y="228"/>
                          <a:pt x="519" y="246"/>
                          <a:pt x="515" y="266"/>
                        </a:cubicBezTo>
                        <a:cubicBezTo>
                          <a:pt x="511" y="294"/>
                          <a:pt x="511" y="322"/>
                          <a:pt x="505" y="350"/>
                        </a:cubicBezTo>
                        <a:cubicBezTo>
                          <a:pt x="503" y="368"/>
                          <a:pt x="503" y="385"/>
                          <a:pt x="495" y="402"/>
                        </a:cubicBezTo>
                        <a:cubicBezTo>
                          <a:pt x="492" y="416"/>
                          <a:pt x="474" y="420"/>
                          <a:pt x="461" y="422"/>
                        </a:cubicBezTo>
                        <a:cubicBezTo>
                          <a:pt x="440" y="416"/>
                          <a:pt x="450" y="419"/>
                          <a:pt x="433" y="414"/>
                        </a:cubicBezTo>
                        <a:cubicBezTo>
                          <a:pt x="429" y="412"/>
                          <a:pt x="421" y="410"/>
                          <a:pt x="421" y="410"/>
                        </a:cubicBezTo>
                        <a:cubicBezTo>
                          <a:pt x="410" y="394"/>
                          <a:pt x="414" y="367"/>
                          <a:pt x="425" y="352"/>
                        </a:cubicBezTo>
                        <a:cubicBezTo>
                          <a:pt x="426" y="347"/>
                          <a:pt x="431" y="342"/>
                          <a:pt x="431" y="338"/>
                        </a:cubicBezTo>
                        <a:cubicBezTo>
                          <a:pt x="429" y="328"/>
                          <a:pt x="405" y="328"/>
                          <a:pt x="405" y="328"/>
                        </a:cubicBezTo>
                        <a:cubicBezTo>
                          <a:pt x="392" y="315"/>
                          <a:pt x="365" y="319"/>
                          <a:pt x="347" y="316"/>
                        </a:cubicBezTo>
                        <a:cubicBezTo>
                          <a:pt x="268" y="322"/>
                          <a:pt x="188" y="334"/>
                          <a:pt x="113" y="360"/>
                        </a:cubicBezTo>
                        <a:cubicBezTo>
                          <a:pt x="101" y="377"/>
                          <a:pt x="116" y="356"/>
                          <a:pt x="103" y="368"/>
                        </a:cubicBezTo>
                        <a:cubicBezTo>
                          <a:pt x="99" y="370"/>
                          <a:pt x="90" y="387"/>
                          <a:pt x="87" y="392"/>
                        </a:cubicBezTo>
                        <a:cubicBezTo>
                          <a:pt x="94" y="431"/>
                          <a:pt x="75" y="417"/>
                          <a:pt x="53" y="432"/>
                        </a:cubicBezTo>
                        <a:cubicBezTo>
                          <a:pt x="44" y="429"/>
                          <a:pt x="36" y="426"/>
                          <a:pt x="29" y="422"/>
                        </a:cubicBezTo>
                        <a:cubicBezTo>
                          <a:pt x="24" y="419"/>
                          <a:pt x="17" y="414"/>
                          <a:pt x="17" y="414"/>
                        </a:cubicBezTo>
                        <a:cubicBezTo>
                          <a:pt x="12" y="399"/>
                          <a:pt x="16" y="404"/>
                          <a:pt x="7" y="398"/>
                        </a:cubicBezTo>
                        <a:cubicBezTo>
                          <a:pt x="0" y="388"/>
                          <a:pt x="5" y="380"/>
                          <a:pt x="11" y="372"/>
                        </a:cubicBezTo>
                        <a:cubicBezTo>
                          <a:pt x="8" y="357"/>
                          <a:pt x="13" y="347"/>
                          <a:pt x="17" y="334"/>
                        </a:cubicBezTo>
                        <a:cubicBezTo>
                          <a:pt x="19" y="311"/>
                          <a:pt x="19" y="283"/>
                          <a:pt x="27" y="262"/>
                        </a:cubicBezTo>
                        <a:cubicBezTo>
                          <a:pt x="28" y="237"/>
                          <a:pt x="32" y="212"/>
                          <a:pt x="29" y="188"/>
                        </a:cubicBezTo>
                        <a:cubicBezTo>
                          <a:pt x="31" y="167"/>
                          <a:pt x="27" y="146"/>
                          <a:pt x="31" y="126"/>
                        </a:cubicBezTo>
                        <a:cubicBezTo>
                          <a:pt x="29" y="108"/>
                          <a:pt x="27" y="99"/>
                          <a:pt x="29" y="82"/>
                        </a:cubicBezTo>
                        <a:cubicBezTo>
                          <a:pt x="26" y="64"/>
                          <a:pt x="23" y="47"/>
                          <a:pt x="21" y="30"/>
                        </a:cubicBezTo>
                        <a:cubicBezTo>
                          <a:pt x="23" y="10"/>
                          <a:pt x="28" y="9"/>
                          <a:pt x="19" y="14"/>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grpSp>
            <p:sp>
              <p:nvSpPr>
                <p:cNvPr id="116899" name="Freeform 91"/>
                <p:cNvSpPr>
                  <a:spLocks/>
                </p:cNvSpPr>
                <p:nvPr/>
              </p:nvSpPr>
              <p:spPr bwMode="auto">
                <a:xfrm>
                  <a:off x="1616" y="2649"/>
                  <a:ext cx="88" cy="277"/>
                </a:xfrm>
                <a:custGeom>
                  <a:avLst/>
                  <a:gdLst>
                    <a:gd name="T0" fmla="*/ 218 w 85"/>
                    <a:gd name="T1" fmla="*/ 3 h 318"/>
                    <a:gd name="T2" fmla="*/ 190 w 85"/>
                    <a:gd name="T3" fmla="*/ 3 h 318"/>
                    <a:gd name="T4" fmla="*/ 144 w 85"/>
                    <a:gd name="T5" fmla="*/ 3 h 318"/>
                    <a:gd name="T6" fmla="*/ 165 w 85"/>
                    <a:gd name="T7" fmla="*/ 3 h 318"/>
                    <a:gd name="T8" fmla="*/ 190 w 85"/>
                    <a:gd name="T9" fmla="*/ 3 h 318"/>
                    <a:gd name="T10" fmla="*/ 113 w 85"/>
                    <a:gd name="T11" fmla="*/ 3 h 318"/>
                    <a:gd name="T12" fmla="*/ 113 w 85"/>
                    <a:gd name="T13" fmla="*/ 3 h 318"/>
                    <a:gd name="T14" fmla="*/ 144 w 85"/>
                    <a:gd name="T15" fmla="*/ 3 h 318"/>
                    <a:gd name="T16" fmla="*/ 86 w 85"/>
                    <a:gd name="T17" fmla="*/ 3 h 318"/>
                    <a:gd name="T18" fmla="*/ 113 w 85"/>
                    <a:gd name="T19" fmla="*/ 3 h 318"/>
                    <a:gd name="T20" fmla="*/ 144 w 85"/>
                    <a:gd name="T21" fmla="*/ 3 h 318"/>
                    <a:gd name="T22" fmla="*/ 113 w 85"/>
                    <a:gd name="T23" fmla="*/ 3 h 318"/>
                    <a:gd name="T24" fmla="*/ 144 w 85"/>
                    <a:gd name="T25" fmla="*/ 3 h 318"/>
                    <a:gd name="T26" fmla="*/ 113 w 85"/>
                    <a:gd name="T27" fmla="*/ 3 h 318"/>
                    <a:gd name="T28" fmla="*/ 144 w 85"/>
                    <a:gd name="T29" fmla="*/ 3 h 318"/>
                    <a:gd name="T30" fmla="*/ 165 w 85"/>
                    <a:gd name="T31" fmla="*/ 3 h 318"/>
                    <a:gd name="T32" fmla="*/ 218 w 85"/>
                    <a:gd name="T33" fmla="*/ 3 h 318"/>
                    <a:gd name="T34" fmla="*/ 241 w 85"/>
                    <a:gd name="T35" fmla="*/ 3 h 318"/>
                    <a:gd name="T36" fmla="*/ 218 w 85"/>
                    <a:gd name="T37" fmla="*/ 3 h 318"/>
                    <a:gd name="T38" fmla="*/ 190 w 85"/>
                    <a:gd name="T39" fmla="*/ 3 h 318"/>
                    <a:gd name="T40" fmla="*/ 165 w 85"/>
                    <a:gd name="T41" fmla="*/ 3 h 318"/>
                    <a:gd name="T42" fmla="*/ 113 w 85"/>
                    <a:gd name="T43" fmla="*/ 3 h 318"/>
                    <a:gd name="T44" fmla="*/ 86 w 85"/>
                    <a:gd name="T45" fmla="*/ 3 h 318"/>
                    <a:gd name="T46" fmla="*/ 65 w 85"/>
                    <a:gd name="T47" fmla="*/ 3 h 318"/>
                    <a:gd name="T48" fmla="*/ 5 w 85"/>
                    <a:gd name="T49" fmla="*/ 3 h 318"/>
                    <a:gd name="T50" fmla="*/ 113 w 85"/>
                    <a:gd name="T51" fmla="*/ 3 h 318"/>
                    <a:gd name="T52" fmla="*/ 190 w 85"/>
                    <a:gd name="T53" fmla="*/ 3 h 318"/>
                    <a:gd name="T54" fmla="*/ 218 w 85"/>
                    <a:gd name="T55" fmla="*/ 3 h 318"/>
                    <a:gd name="T56" fmla="*/ 190 w 85"/>
                    <a:gd name="T57" fmla="*/ 3 h 318"/>
                    <a:gd name="T58" fmla="*/ 190 w 85"/>
                    <a:gd name="T59" fmla="*/ 3 h 318"/>
                    <a:gd name="T60" fmla="*/ 144 w 85"/>
                    <a:gd name="T61" fmla="*/ 3 h 318"/>
                    <a:gd name="T62" fmla="*/ 65 w 85"/>
                    <a:gd name="T63" fmla="*/ 3 h 318"/>
                    <a:gd name="T64" fmla="*/ 113 w 85"/>
                    <a:gd name="T65" fmla="*/ 3 h 318"/>
                    <a:gd name="T66" fmla="*/ 165 w 85"/>
                    <a:gd name="T67" fmla="*/ 3 h 318"/>
                    <a:gd name="T68" fmla="*/ 218 w 85"/>
                    <a:gd name="T69" fmla="*/ 3 h 3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318"/>
                    <a:gd name="T107" fmla="*/ 85 w 85"/>
                    <a:gd name="T108" fmla="*/ 318 h 3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318">
                      <a:moveTo>
                        <a:pt x="72" y="153"/>
                      </a:moveTo>
                      <a:cubicBezTo>
                        <a:pt x="69" y="125"/>
                        <a:pt x="70" y="96"/>
                        <a:pt x="64" y="69"/>
                      </a:cubicBezTo>
                      <a:cubicBezTo>
                        <a:pt x="61" y="58"/>
                        <a:pt x="57" y="43"/>
                        <a:pt x="47" y="43"/>
                      </a:cubicBezTo>
                      <a:cubicBezTo>
                        <a:pt x="37" y="43"/>
                        <a:pt x="55" y="69"/>
                        <a:pt x="55" y="69"/>
                      </a:cubicBezTo>
                      <a:cubicBezTo>
                        <a:pt x="58" y="55"/>
                        <a:pt x="67" y="40"/>
                        <a:pt x="64" y="27"/>
                      </a:cubicBezTo>
                      <a:cubicBezTo>
                        <a:pt x="61" y="17"/>
                        <a:pt x="41" y="0"/>
                        <a:pt x="38" y="10"/>
                      </a:cubicBezTo>
                      <a:cubicBezTo>
                        <a:pt x="30" y="27"/>
                        <a:pt x="61" y="111"/>
                        <a:pt x="38" y="43"/>
                      </a:cubicBezTo>
                      <a:cubicBezTo>
                        <a:pt x="46" y="96"/>
                        <a:pt x="56" y="134"/>
                        <a:pt x="47" y="187"/>
                      </a:cubicBezTo>
                      <a:cubicBezTo>
                        <a:pt x="41" y="178"/>
                        <a:pt x="31" y="171"/>
                        <a:pt x="30" y="161"/>
                      </a:cubicBezTo>
                      <a:cubicBezTo>
                        <a:pt x="28" y="149"/>
                        <a:pt x="26" y="128"/>
                        <a:pt x="38" y="128"/>
                      </a:cubicBezTo>
                      <a:cubicBezTo>
                        <a:pt x="49" y="128"/>
                        <a:pt x="47" y="172"/>
                        <a:pt x="47" y="161"/>
                      </a:cubicBezTo>
                      <a:cubicBezTo>
                        <a:pt x="47" y="141"/>
                        <a:pt x="38" y="121"/>
                        <a:pt x="38" y="102"/>
                      </a:cubicBezTo>
                      <a:cubicBezTo>
                        <a:pt x="38" y="84"/>
                        <a:pt x="47" y="135"/>
                        <a:pt x="47" y="153"/>
                      </a:cubicBezTo>
                      <a:cubicBezTo>
                        <a:pt x="47" y="164"/>
                        <a:pt x="38" y="130"/>
                        <a:pt x="38" y="119"/>
                      </a:cubicBezTo>
                      <a:cubicBezTo>
                        <a:pt x="38" y="110"/>
                        <a:pt x="44" y="135"/>
                        <a:pt x="47" y="144"/>
                      </a:cubicBezTo>
                      <a:cubicBezTo>
                        <a:pt x="49" y="152"/>
                        <a:pt x="52" y="161"/>
                        <a:pt x="55" y="170"/>
                      </a:cubicBezTo>
                      <a:cubicBezTo>
                        <a:pt x="73" y="83"/>
                        <a:pt x="55" y="148"/>
                        <a:pt x="72" y="203"/>
                      </a:cubicBezTo>
                      <a:cubicBezTo>
                        <a:pt x="74" y="211"/>
                        <a:pt x="77" y="220"/>
                        <a:pt x="80" y="229"/>
                      </a:cubicBezTo>
                      <a:cubicBezTo>
                        <a:pt x="77" y="245"/>
                        <a:pt x="85" y="269"/>
                        <a:pt x="72" y="279"/>
                      </a:cubicBezTo>
                      <a:cubicBezTo>
                        <a:pt x="66" y="282"/>
                        <a:pt x="39" y="202"/>
                        <a:pt x="64" y="271"/>
                      </a:cubicBezTo>
                      <a:cubicBezTo>
                        <a:pt x="61" y="285"/>
                        <a:pt x="66" y="305"/>
                        <a:pt x="55" y="313"/>
                      </a:cubicBezTo>
                      <a:cubicBezTo>
                        <a:pt x="46" y="318"/>
                        <a:pt x="40" y="297"/>
                        <a:pt x="38" y="288"/>
                      </a:cubicBezTo>
                      <a:cubicBezTo>
                        <a:pt x="31" y="260"/>
                        <a:pt x="32" y="231"/>
                        <a:pt x="30" y="203"/>
                      </a:cubicBezTo>
                      <a:cubicBezTo>
                        <a:pt x="27" y="217"/>
                        <a:pt x="35" y="241"/>
                        <a:pt x="22" y="246"/>
                      </a:cubicBezTo>
                      <a:cubicBezTo>
                        <a:pt x="10" y="250"/>
                        <a:pt x="6" y="224"/>
                        <a:pt x="5" y="212"/>
                      </a:cubicBezTo>
                      <a:cubicBezTo>
                        <a:pt x="0" y="173"/>
                        <a:pt x="15" y="167"/>
                        <a:pt x="38" y="144"/>
                      </a:cubicBezTo>
                      <a:cubicBezTo>
                        <a:pt x="46" y="152"/>
                        <a:pt x="58" y="158"/>
                        <a:pt x="64" y="170"/>
                      </a:cubicBezTo>
                      <a:cubicBezTo>
                        <a:pt x="70" y="185"/>
                        <a:pt x="72" y="203"/>
                        <a:pt x="72" y="220"/>
                      </a:cubicBezTo>
                      <a:cubicBezTo>
                        <a:pt x="72" y="231"/>
                        <a:pt x="66" y="198"/>
                        <a:pt x="64" y="187"/>
                      </a:cubicBezTo>
                      <a:cubicBezTo>
                        <a:pt x="78" y="124"/>
                        <a:pt x="84" y="73"/>
                        <a:pt x="64" y="10"/>
                      </a:cubicBezTo>
                      <a:cubicBezTo>
                        <a:pt x="58" y="18"/>
                        <a:pt x="54" y="28"/>
                        <a:pt x="47" y="35"/>
                      </a:cubicBezTo>
                      <a:cubicBezTo>
                        <a:pt x="40" y="40"/>
                        <a:pt x="23" y="34"/>
                        <a:pt x="22" y="43"/>
                      </a:cubicBezTo>
                      <a:cubicBezTo>
                        <a:pt x="19" y="60"/>
                        <a:pt x="38" y="94"/>
                        <a:pt x="38" y="94"/>
                      </a:cubicBezTo>
                      <a:cubicBezTo>
                        <a:pt x="57" y="39"/>
                        <a:pt x="38" y="80"/>
                        <a:pt x="55" y="136"/>
                      </a:cubicBezTo>
                      <a:cubicBezTo>
                        <a:pt x="57" y="143"/>
                        <a:pt x="66" y="147"/>
                        <a:pt x="72" y="153"/>
                      </a:cubicBezTo>
                      <a:close/>
                    </a:path>
                  </a:pathLst>
                </a:custGeom>
                <a:solidFill>
                  <a:schemeClr val="bg2"/>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116900" name="Freeform 92"/>
                <p:cNvSpPr>
                  <a:spLocks/>
                </p:cNvSpPr>
                <p:nvPr/>
              </p:nvSpPr>
              <p:spPr bwMode="auto">
                <a:xfrm>
                  <a:off x="1635" y="2647"/>
                  <a:ext cx="109" cy="309"/>
                </a:xfrm>
                <a:custGeom>
                  <a:avLst/>
                  <a:gdLst>
                    <a:gd name="T0" fmla="*/ 1 w 105"/>
                    <a:gd name="T1" fmla="*/ 0 h 354"/>
                    <a:gd name="T2" fmla="*/ 306 w 105"/>
                    <a:gd name="T3" fmla="*/ 3 h 354"/>
                    <a:gd name="T4" fmla="*/ 240 w 105"/>
                    <a:gd name="T5" fmla="*/ 3 h 354"/>
                    <a:gd name="T6" fmla="*/ 276 w 105"/>
                    <a:gd name="T7" fmla="*/ 3 h 354"/>
                    <a:gd name="T8" fmla="*/ 276 w 105"/>
                    <a:gd name="T9" fmla="*/ 3 h 354"/>
                    <a:gd name="T10" fmla="*/ 321 w 105"/>
                    <a:gd name="T11" fmla="*/ 3 h 354"/>
                    <a:gd name="T12" fmla="*/ 321 w 105"/>
                    <a:gd name="T13" fmla="*/ 3 h 354"/>
                    <a:gd name="T14" fmla="*/ 276 w 105"/>
                    <a:gd name="T15" fmla="*/ 4 h 354"/>
                    <a:gd name="T16" fmla="*/ 227 w 105"/>
                    <a:gd name="T17" fmla="*/ 4 h 354"/>
                    <a:gd name="T18" fmla="*/ 52 w 105"/>
                    <a:gd name="T19" fmla="*/ 3 h 354"/>
                    <a:gd name="T20" fmla="*/ 12 w 105"/>
                    <a:gd name="T21" fmla="*/ 3 h 354"/>
                    <a:gd name="T22" fmla="*/ 52 w 105"/>
                    <a:gd name="T23" fmla="*/ 3 h 354"/>
                    <a:gd name="T24" fmla="*/ 9 w 105"/>
                    <a:gd name="T25" fmla="*/ 3 h 354"/>
                    <a:gd name="T26" fmla="*/ 64 w 105"/>
                    <a:gd name="T27" fmla="*/ 3 h 354"/>
                    <a:gd name="T28" fmla="*/ 6 w 105"/>
                    <a:gd name="T29" fmla="*/ 3 h 354"/>
                    <a:gd name="T30" fmla="*/ 1 w 105"/>
                    <a:gd name="T31" fmla="*/ 0 h 3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5"/>
                    <a:gd name="T49" fmla="*/ 0 h 354"/>
                    <a:gd name="T50" fmla="*/ 105 w 105"/>
                    <a:gd name="T51" fmla="*/ 354 h 3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5" h="354">
                      <a:moveTo>
                        <a:pt x="1" y="0"/>
                      </a:moveTo>
                      <a:cubicBezTo>
                        <a:pt x="19" y="11"/>
                        <a:pt x="67" y="3"/>
                        <a:pt x="92" y="5"/>
                      </a:cubicBezTo>
                      <a:cubicBezTo>
                        <a:pt x="87" y="16"/>
                        <a:pt x="83" y="22"/>
                        <a:pt x="73" y="29"/>
                      </a:cubicBezTo>
                      <a:cubicBezTo>
                        <a:pt x="76" y="39"/>
                        <a:pt x="80" y="50"/>
                        <a:pt x="84" y="61"/>
                      </a:cubicBezTo>
                      <a:cubicBezTo>
                        <a:pt x="80" y="89"/>
                        <a:pt x="73" y="118"/>
                        <a:pt x="84" y="146"/>
                      </a:cubicBezTo>
                      <a:cubicBezTo>
                        <a:pt x="86" y="158"/>
                        <a:pt x="89" y="158"/>
                        <a:pt x="97" y="168"/>
                      </a:cubicBezTo>
                      <a:cubicBezTo>
                        <a:pt x="101" y="194"/>
                        <a:pt x="99" y="212"/>
                        <a:pt x="97" y="240"/>
                      </a:cubicBezTo>
                      <a:cubicBezTo>
                        <a:pt x="103" y="261"/>
                        <a:pt x="105" y="319"/>
                        <a:pt x="84" y="336"/>
                      </a:cubicBezTo>
                      <a:cubicBezTo>
                        <a:pt x="80" y="347"/>
                        <a:pt x="79" y="351"/>
                        <a:pt x="68" y="354"/>
                      </a:cubicBezTo>
                      <a:cubicBezTo>
                        <a:pt x="38" y="351"/>
                        <a:pt x="24" y="348"/>
                        <a:pt x="14" y="320"/>
                      </a:cubicBezTo>
                      <a:cubicBezTo>
                        <a:pt x="12" y="307"/>
                        <a:pt x="7" y="294"/>
                        <a:pt x="12" y="282"/>
                      </a:cubicBezTo>
                      <a:cubicBezTo>
                        <a:pt x="7" y="269"/>
                        <a:pt x="10" y="257"/>
                        <a:pt x="14" y="245"/>
                      </a:cubicBezTo>
                      <a:cubicBezTo>
                        <a:pt x="2" y="199"/>
                        <a:pt x="13" y="146"/>
                        <a:pt x="9" y="98"/>
                      </a:cubicBezTo>
                      <a:cubicBezTo>
                        <a:pt x="11" y="79"/>
                        <a:pt x="13" y="62"/>
                        <a:pt x="20" y="45"/>
                      </a:cubicBezTo>
                      <a:cubicBezTo>
                        <a:pt x="17" y="29"/>
                        <a:pt x="20" y="18"/>
                        <a:pt x="6" y="13"/>
                      </a:cubicBezTo>
                      <a:cubicBezTo>
                        <a:pt x="0" y="3"/>
                        <a:pt x="1" y="8"/>
                        <a:pt x="1" y="0"/>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116901" name="Freeform 93"/>
                <p:cNvSpPr>
                  <a:spLocks/>
                </p:cNvSpPr>
                <p:nvPr/>
              </p:nvSpPr>
              <p:spPr bwMode="auto">
                <a:xfrm>
                  <a:off x="3008" y="2583"/>
                  <a:ext cx="155" cy="328"/>
                </a:xfrm>
                <a:custGeom>
                  <a:avLst/>
                  <a:gdLst>
                    <a:gd name="T0" fmla="*/ 496 w 149"/>
                    <a:gd name="T1" fmla="*/ 3 h 376"/>
                    <a:gd name="T2" fmla="*/ 472 w 149"/>
                    <a:gd name="T3" fmla="*/ 3 h 376"/>
                    <a:gd name="T4" fmla="*/ 438 w 149"/>
                    <a:gd name="T5" fmla="*/ 3 h 376"/>
                    <a:gd name="T6" fmla="*/ 432 w 149"/>
                    <a:gd name="T7" fmla="*/ 3 h 376"/>
                    <a:gd name="T8" fmla="*/ 369 w 149"/>
                    <a:gd name="T9" fmla="*/ 3 h 376"/>
                    <a:gd name="T10" fmla="*/ 291 w 149"/>
                    <a:gd name="T11" fmla="*/ 3 h 376"/>
                    <a:gd name="T12" fmla="*/ 234 w 149"/>
                    <a:gd name="T13" fmla="*/ 4 h 376"/>
                    <a:gd name="T14" fmla="*/ 196 w 149"/>
                    <a:gd name="T15" fmla="*/ 4 h 376"/>
                    <a:gd name="T16" fmla="*/ 62 w 149"/>
                    <a:gd name="T17" fmla="*/ 4 h 376"/>
                    <a:gd name="T18" fmla="*/ 2 w 149"/>
                    <a:gd name="T19" fmla="*/ 4 h 376"/>
                    <a:gd name="T20" fmla="*/ 5 w 149"/>
                    <a:gd name="T21" fmla="*/ 3 h 376"/>
                    <a:gd name="T22" fmla="*/ 8 w 149"/>
                    <a:gd name="T23" fmla="*/ 3 h 376"/>
                    <a:gd name="T24" fmla="*/ 70 w 149"/>
                    <a:gd name="T25" fmla="*/ 3 h 376"/>
                    <a:gd name="T26" fmla="*/ 117 w 149"/>
                    <a:gd name="T27" fmla="*/ 3 h 376"/>
                    <a:gd name="T28" fmla="*/ 149 w 149"/>
                    <a:gd name="T29" fmla="*/ 3 h 376"/>
                    <a:gd name="T30" fmla="*/ 283 w 149"/>
                    <a:gd name="T31" fmla="*/ 3 h 376"/>
                    <a:gd name="T32" fmla="*/ 432 w 149"/>
                    <a:gd name="T33" fmla="*/ 3 h 376"/>
                    <a:gd name="T34" fmla="*/ 496 w 149"/>
                    <a:gd name="T35" fmla="*/ 3 h 3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9"/>
                    <a:gd name="T55" fmla="*/ 0 h 376"/>
                    <a:gd name="T56" fmla="*/ 149 w 149"/>
                    <a:gd name="T57" fmla="*/ 376 h 3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9" h="376">
                      <a:moveTo>
                        <a:pt x="141" y="20"/>
                      </a:moveTo>
                      <a:cubicBezTo>
                        <a:pt x="135" y="47"/>
                        <a:pt x="136" y="74"/>
                        <a:pt x="133" y="103"/>
                      </a:cubicBezTo>
                      <a:cubicBezTo>
                        <a:pt x="131" y="112"/>
                        <a:pt x="127" y="120"/>
                        <a:pt x="125" y="130"/>
                      </a:cubicBezTo>
                      <a:cubicBezTo>
                        <a:pt x="124" y="133"/>
                        <a:pt x="122" y="140"/>
                        <a:pt x="122" y="140"/>
                      </a:cubicBezTo>
                      <a:cubicBezTo>
                        <a:pt x="126" y="171"/>
                        <a:pt x="121" y="215"/>
                        <a:pt x="104" y="244"/>
                      </a:cubicBezTo>
                      <a:cubicBezTo>
                        <a:pt x="98" y="263"/>
                        <a:pt x="102" y="306"/>
                        <a:pt x="82" y="314"/>
                      </a:cubicBezTo>
                      <a:cubicBezTo>
                        <a:pt x="78" y="326"/>
                        <a:pt x="66" y="361"/>
                        <a:pt x="66" y="362"/>
                      </a:cubicBezTo>
                      <a:cubicBezTo>
                        <a:pt x="62" y="362"/>
                        <a:pt x="59" y="363"/>
                        <a:pt x="56" y="364"/>
                      </a:cubicBezTo>
                      <a:cubicBezTo>
                        <a:pt x="43" y="376"/>
                        <a:pt x="36" y="371"/>
                        <a:pt x="18" y="370"/>
                      </a:cubicBezTo>
                      <a:cubicBezTo>
                        <a:pt x="12" y="363"/>
                        <a:pt x="8" y="356"/>
                        <a:pt x="2" y="351"/>
                      </a:cubicBezTo>
                      <a:cubicBezTo>
                        <a:pt x="0" y="336"/>
                        <a:pt x="0" y="329"/>
                        <a:pt x="5" y="316"/>
                      </a:cubicBezTo>
                      <a:cubicBezTo>
                        <a:pt x="7" y="287"/>
                        <a:pt x="1" y="247"/>
                        <a:pt x="8" y="220"/>
                      </a:cubicBezTo>
                      <a:cubicBezTo>
                        <a:pt x="9" y="211"/>
                        <a:pt x="21" y="199"/>
                        <a:pt x="21" y="199"/>
                      </a:cubicBezTo>
                      <a:cubicBezTo>
                        <a:pt x="22" y="168"/>
                        <a:pt x="17" y="133"/>
                        <a:pt x="34" y="106"/>
                      </a:cubicBezTo>
                      <a:cubicBezTo>
                        <a:pt x="36" y="95"/>
                        <a:pt x="42" y="74"/>
                        <a:pt x="42" y="74"/>
                      </a:cubicBezTo>
                      <a:cubicBezTo>
                        <a:pt x="45" y="3"/>
                        <a:pt x="33" y="0"/>
                        <a:pt x="80" y="18"/>
                      </a:cubicBezTo>
                      <a:cubicBezTo>
                        <a:pt x="108" y="14"/>
                        <a:pt x="99" y="13"/>
                        <a:pt x="122" y="18"/>
                      </a:cubicBezTo>
                      <a:cubicBezTo>
                        <a:pt x="144" y="22"/>
                        <a:pt x="149" y="28"/>
                        <a:pt x="141" y="20"/>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116902" name="Freeform 94"/>
                <p:cNvSpPr>
                  <a:spLocks/>
                </p:cNvSpPr>
                <p:nvPr/>
              </p:nvSpPr>
              <p:spPr bwMode="auto">
                <a:xfrm>
                  <a:off x="1714" y="1020"/>
                  <a:ext cx="99" cy="440"/>
                </a:xfrm>
                <a:custGeom>
                  <a:avLst/>
                  <a:gdLst>
                    <a:gd name="T0" fmla="*/ 68 w 96"/>
                    <a:gd name="T1" fmla="*/ 6 h 504"/>
                    <a:gd name="T2" fmla="*/ 161 w 96"/>
                    <a:gd name="T3" fmla="*/ 7 h 504"/>
                    <a:gd name="T4" fmla="*/ 192 w 96"/>
                    <a:gd name="T5" fmla="*/ 6 h 504"/>
                    <a:gd name="T6" fmla="*/ 192 w 96"/>
                    <a:gd name="T7" fmla="*/ 3 h 504"/>
                    <a:gd name="T8" fmla="*/ 237 w 96"/>
                    <a:gd name="T9" fmla="*/ 3 h 504"/>
                    <a:gd name="T10" fmla="*/ 255 w 96"/>
                    <a:gd name="T11" fmla="*/ 3 h 504"/>
                    <a:gd name="T12" fmla="*/ 237 w 96"/>
                    <a:gd name="T13" fmla="*/ 3 h 504"/>
                    <a:gd name="T14" fmla="*/ 206 w 96"/>
                    <a:gd name="T15" fmla="*/ 3 h 504"/>
                    <a:gd name="T16" fmla="*/ 74 w 96"/>
                    <a:gd name="T17" fmla="*/ 3 h 504"/>
                    <a:gd name="T18" fmla="*/ 68 w 96"/>
                    <a:gd name="T19" fmla="*/ 3 h 504"/>
                    <a:gd name="T20" fmla="*/ 80 w 96"/>
                    <a:gd name="T21" fmla="*/ 4 h 504"/>
                    <a:gd name="T22" fmla="*/ 104 w 96"/>
                    <a:gd name="T23" fmla="*/ 5 h 504"/>
                    <a:gd name="T24" fmla="*/ 64 w 96"/>
                    <a:gd name="T25" fmla="*/ 6 h 504"/>
                    <a:gd name="T26" fmla="*/ 68 w 96"/>
                    <a:gd name="T27" fmla="*/ 6 h 5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
                    <a:gd name="T43" fmla="*/ 0 h 504"/>
                    <a:gd name="T44" fmla="*/ 96 w 96"/>
                    <a:gd name="T45" fmla="*/ 504 h 5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6" h="504">
                      <a:moveTo>
                        <a:pt x="26" y="486"/>
                      </a:moveTo>
                      <a:cubicBezTo>
                        <a:pt x="50" y="492"/>
                        <a:pt x="38" y="489"/>
                        <a:pt x="61" y="494"/>
                      </a:cubicBezTo>
                      <a:cubicBezTo>
                        <a:pt x="69" y="480"/>
                        <a:pt x="66" y="465"/>
                        <a:pt x="72" y="451"/>
                      </a:cubicBezTo>
                      <a:cubicBezTo>
                        <a:pt x="77" y="408"/>
                        <a:pt x="82" y="366"/>
                        <a:pt x="72" y="323"/>
                      </a:cubicBezTo>
                      <a:cubicBezTo>
                        <a:pt x="73" y="288"/>
                        <a:pt x="75" y="247"/>
                        <a:pt x="88" y="214"/>
                      </a:cubicBezTo>
                      <a:cubicBezTo>
                        <a:pt x="93" y="179"/>
                        <a:pt x="89" y="192"/>
                        <a:pt x="96" y="174"/>
                      </a:cubicBezTo>
                      <a:cubicBezTo>
                        <a:pt x="94" y="116"/>
                        <a:pt x="92" y="96"/>
                        <a:pt x="88" y="51"/>
                      </a:cubicBezTo>
                      <a:cubicBezTo>
                        <a:pt x="90" y="21"/>
                        <a:pt x="89" y="26"/>
                        <a:pt x="77" y="6"/>
                      </a:cubicBezTo>
                      <a:cubicBezTo>
                        <a:pt x="43" y="8"/>
                        <a:pt x="39" y="0"/>
                        <a:pt x="29" y="25"/>
                      </a:cubicBezTo>
                      <a:cubicBezTo>
                        <a:pt x="31" y="56"/>
                        <a:pt x="37" y="90"/>
                        <a:pt x="26" y="121"/>
                      </a:cubicBezTo>
                      <a:cubicBezTo>
                        <a:pt x="49" y="199"/>
                        <a:pt x="0" y="279"/>
                        <a:pt x="32" y="363"/>
                      </a:cubicBezTo>
                      <a:cubicBezTo>
                        <a:pt x="33" y="379"/>
                        <a:pt x="34" y="390"/>
                        <a:pt x="40" y="406"/>
                      </a:cubicBezTo>
                      <a:cubicBezTo>
                        <a:pt x="34" y="428"/>
                        <a:pt x="29" y="450"/>
                        <a:pt x="24" y="473"/>
                      </a:cubicBezTo>
                      <a:cubicBezTo>
                        <a:pt x="25" y="479"/>
                        <a:pt x="44" y="504"/>
                        <a:pt x="26" y="486"/>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116903" name="Freeform 95"/>
                <p:cNvSpPr>
                  <a:spLocks/>
                </p:cNvSpPr>
                <p:nvPr/>
              </p:nvSpPr>
              <p:spPr bwMode="auto">
                <a:xfrm>
                  <a:off x="3431" y="1007"/>
                  <a:ext cx="156" cy="358"/>
                </a:xfrm>
                <a:custGeom>
                  <a:avLst/>
                  <a:gdLst>
                    <a:gd name="T0" fmla="*/ 5 w 150"/>
                    <a:gd name="T1" fmla="*/ 5 h 410"/>
                    <a:gd name="T2" fmla="*/ 141 w 150"/>
                    <a:gd name="T3" fmla="*/ 5 h 410"/>
                    <a:gd name="T4" fmla="*/ 281 w 150"/>
                    <a:gd name="T5" fmla="*/ 5 h 410"/>
                    <a:gd name="T6" fmla="*/ 329 w 150"/>
                    <a:gd name="T7" fmla="*/ 4 h 410"/>
                    <a:gd name="T8" fmla="*/ 402 w 150"/>
                    <a:gd name="T9" fmla="*/ 3 h 410"/>
                    <a:gd name="T10" fmla="*/ 450 w 150"/>
                    <a:gd name="T11" fmla="*/ 3 h 410"/>
                    <a:gd name="T12" fmla="*/ 475 w 150"/>
                    <a:gd name="T13" fmla="*/ 3 h 410"/>
                    <a:gd name="T14" fmla="*/ 487 w 150"/>
                    <a:gd name="T15" fmla="*/ 3 h 410"/>
                    <a:gd name="T16" fmla="*/ 506 w 150"/>
                    <a:gd name="T17" fmla="*/ 3 h 410"/>
                    <a:gd name="T18" fmla="*/ 513 w 150"/>
                    <a:gd name="T19" fmla="*/ 3 h 410"/>
                    <a:gd name="T20" fmla="*/ 456 w 150"/>
                    <a:gd name="T21" fmla="*/ 0 h 410"/>
                    <a:gd name="T22" fmla="*/ 329 w 150"/>
                    <a:gd name="T23" fmla="*/ 3 h 410"/>
                    <a:gd name="T24" fmla="*/ 270 w 150"/>
                    <a:gd name="T25" fmla="*/ 3 h 410"/>
                    <a:gd name="T26" fmla="*/ 233 w 150"/>
                    <a:gd name="T27" fmla="*/ 3 h 410"/>
                    <a:gd name="T28" fmla="*/ 201 w 150"/>
                    <a:gd name="T29" fmla="*/ 3 h 410"/>
                    <a:gd name="T30" fmla="*/ 147 w 150"/>
                    <a:gd name="T31" fmla="*/ 3 h 410"/>
                    <a:gd name="T32" fmla="*/ 141 w 150"/>
                    <a:gd name="T33" fmla="*/ 3 h 410"/>
                    <a:gd name="T34" fmla="*/ 116 w 150"/>
                    <a:gd name="T35" fmla="*/ 3 h 410"/>
                    <a:gd name="T36" fmla="*/ 108 w 150"/>
                    <a:gd name="T37" fmla="*/ 3 h 410"/>
                    <a:gd name="T38" fmla="*/ 96 w 150"/>
                    <a:gd name="T39" fmla="*/ 3 h 410"/>
                    <a:gd name="T40" fmla="*/ 58 w 150"/>
                    <a:gd name="T41" fmla="*/ 4 h 410"/>
                    <a:gd name="T42" fmla="*/ 10 w 150"/>
                    <a:gd name="T43" fmla="*/ 5 h 410"/>
                    <a:gd name="T44" fmla="*/ 2 w 150"/>
                    <a:gd name="T45" fmla="*/ 5 h 410"/>
                    <a:gd name="T46" fmla="*/ 5 w 150"/>
                    <a:gd name="T47" fmla="*/ 5 h 4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0"/>
                    <a:gd name="T73" fmla="*/ 0 h 410"/>
                    <a:gd name="T74" fmla="*/ 150 w 150"/>
                    <a:gd name="T75" fmla="*/ 410 h 41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0" h="410">
                      <a:moveTo>
                        <a:pt x="5" y="381"/>
                      </a:moveTo>
                      <a:cubicBezTo>
                        <a:pt x="18" y="394"/>
                        <a:pt x="19" y="403"/>
                        <a:pt x="40" y="410"/>
                      </a:cubicBezTo>
                      <a:cubicBezTo>
                        <a:pt x="55" y="408"/>
                        <a:pt x="66" y="407"/>
                        <a:pt x="80" y="402"/>
                      </a:cubicBezTo>
                      <a:cubicBezTo>
                        <a:pt x="98" y="383"/>
                        <a:pt x="80" y="405"/>
                        <a:pt x="93" y="362"/>
                      </a:cubicBezTo>
                      <a:cubicBezTo>
                        <a:pt x="101" y="335"/>
                        <a:pt x="109" y="307"/>
                        <a:pt x="114" y="280"/>
                      </a:cubicBezTo>
                      <a:cubicBezTo>
                        <a:pt x="111" y="260"/>
                        <a:pt x="115" y="232"/>
                        <a:pt x="128" y="216"/>
                      </a:cubicBezTo>
                      <a:cubicBezTo>
                        <a:pt x="130" y="207"/>
                        <a:pt x="136" y="192"/>
                        <a:pt x="136" y="192"/>
                      </a:cubicBezTo>
                      <a:cubicBezTo>
                        <a:pt x="136" y="167"/>
                        <a:pt x="135" y="141"/>
                        <a:pt x="138" y="117"/>
                      </a:cubicBezTo>
                      <a:cubicBezTo>
                        <a:pt x="138" y="111"/>
                        <a:pt x="144" y="101"/>
                        <a:pt x="144" y="101"/>
                      </a:cubicBezTo>
                      <a:cubicBezTo>
                        <a:pt x="144" y="86"/>
                        <a:pt x="150" y="63"/>
                        <a:pt x="146" y="48"/>
                      </a:cubicBezTo>
                      <a:cubicBezTo>
                        <a:pt x="144" y="30"/>
                        <a:pt x="144" y="11"/>
                        <a:pt x="130" y="0"/>
                      </a:cubicBezTo>
                      <a:cubicBezTo>
                        <a:pt x="117" y="6"/>
                        <a:pt x="105" y="7"/>
                        <a:pt x="93" y="13"/>
                      </a:cubicBezTo>
                      <a:cubicBezTo>
                        <a:pt x="84" y="27"/>
                        <a:pt x="91" y="38"/>
                        <a:pt x="77" y="53"/>
                      </a:cubicBezTo>
                      <a:cubicBezTo>
                        <a:pt x="83" y="77"/>
                        <a:pt x="81" y="118"/>
                        <a:pt x="66" y="138"/>
                      </a:cubicBezTo>
                      <a:cubicBezTo>
                        <a:pt x="63" y="146"/>
                        <a:pt x="59" y="153"/>
                        <a:pt x="58" y="162"/>
                      </a:cubicBezTo>
                      <a:cubicBezTo>
                        <a:pt x="53" y="185"/>
                        <a:pt x="58" y="199"/>
                        <a:pt x="42" y="216"/>
                      </a:cubicBezTo>
                      <a:cubicBezTo>
                        <a:pt x="41" y="219"/>
                        <a:pt x="41" y="222"/>
                        <a:pt x="40" y="226"/>
                      </a:cubicBezTo>
                      <a:cubicBezTo>
                        <a:pt x="38" y="228"/>
                        <a:pt x="34" y="229"/>
                        <a:pt x="34" y="232"/>
                      </a:cubicBezTo>
                      <a:cubicBezTo>
                        <a:pt x="32" y="237"/>
                        <a:pt x="33" y="244"/>
                        <a:pt x="32" y="250"/>
                      </a:cubicBezTo>
                      <a:cubicBezTo>
                        <a:pt x="31" y="252"/>
                        <a:pt x="30" y="255"/>
                        <a:pt x="29" y="258"/>
                      </a:cubicBezTo>
                      <a:cubicBezTo>
                        <a:pt x="26" y="290"/>
                        <a:pt x="20" y="317"/>
                        <a:pt x="16" y="349"/>
                      </a:cubicBezTo>
                      <a:cubicBezTo>
                        <a:pt x="14" y="359"/>
                        <a:pt x="17" y="372"/>
                        <a:pt x="10" y="381"/>
                      </a:cubicBezTo>
                      <a:cubicBezTo>
                        <a:pt x="7" y="383"/>
                        <a:pt x="5" y="386"/>
                        <a:pt x="2" y="386"/>
                      </a:cubicBezTo>
                      <a:cubicBezTo>
                        <a:pt x="0" y="386"/>
                        <a:pt x="4" y="382"/>
                        <a:pt x="5" y="381"/>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grpSp>
          <p:grpSp>
            <p:nvGrpSpPr>
              <p:cNvPr id="116895" name="Group 98"/>
              <p:cNvGrpSpPr>
                <a:grpSpLocks/>
              </p:cNvGrpSpPr>
              <p:nvPr/>
            </p:nvGrpSpPr>
            <p:grpSpPr bwMode="auto">
              <a:xfrm>
                <a:off x="5924548" y="2946412"/>
                <a:ext cx="1019176" cy="1844685"/>
                <a:chOff x="3756" y="1840"/>
                <a:chExt cx="642" cy="1162"/>
              </a:xfrm>
            </p:grpSpPr>
            <p:sp>
              <p:nvSpPr>
                <p:cNvPr id="189" name="Rectangle 96"/>
                <p:cNvSpPr>
                  <a:spLocks noChangeArrowheads="1"/>
                </p:cNvSpPr>
                <p:nvPr/>
              </p:nvSpPr>
              <p:spPr bwMode="auto">
                <a:xfrm>
                  <a:off x="3928" y="1840"/>
                  <a:ext cx="115" cy="547"/>
                </a:xfrm>
                <a:prstGeom prst="rect">
                  <a:avLst/>
                </a:prstGeom>
                <a:noFill/>
                <a:ln>
                  <a:noFill/>
                </a:ln>
                <a:effectLst>
                  <a:outerShdw blurRad="63500" dist="46662" dir="2115817" algn="ctr" rotWithShape="0">
                    <a:schemeClr val="bg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spAutoFit/>
                </a:bodyPr>
                <a:lstStyle/>
                <a:p>
                  <a:pPr>
                    <a:defRPr/>
                  </a:pPr>
                  <a:endParaRPr lang="en-US" sz="2400" i="1" dirty="0">
                    <a:solidFill>
                      <a:srgbClr val="FFFFFF"/>
                    </a:solidFill>
                    <a:latin typeface="Kruti Dev 010" pitchFamily="2" charset="0"/>
                    <a:ea typeface="+mn-ea"/>
                    <a:cs typeface="+mn-cs"/>
                  </a:endParaRPr>
                </a:p>
              </p:txBody>
            </p:sp>
            <p:sp>
              <p:nvSpPr>
                <p:cNvPr id="190" name="Rectangle 97"/>
                <p:cNvSpPr>
                  <a:spLocks noChangeArrowheads="1"/>
                </p:cNvSpPr>
                <p:nvPr/>
              </p:nvSpPr>
              <p:spPr bwMode="auto">
                <a:xfrm>
                  <a:off x="3756" y="2381"/>
                  <a:ext cx="642" cy="621"/>
                </a:xfrm>
                <a:prstGeom prst="rect">
                  <a:avLst/>
                </a:prstGeom>
                <a:noFill/>
                <a:ln>
                  <a:noFill/>
                </a:ln>
                <a:effectLst>
                  <a:outerShdw blurRad="63500" dist="46662" dir="2115817" algn="ctr" rotWithShape="0">
                    <a:schemeClr val="bg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spAutoFit/>
                </a:bodyPr>
                <a:lstStyle/>
                <a:p>
                  <a:pPr>
                    <a:defRPr/>
                  </a:pPr>
                  <a:r>
                    <a:rPr lang="en-US" sz="1400" i="1" dirty="0">
                      <a:solidFill>
                        <a:srgbClr val="000000"/>
                      </a:solidFill>
                      <a:latin typeface="Kruti Dev 010" pitchFamily="2" charset="0"/>
                    </a:rPr>
                    <a:t>,u</a:t>
                  </a:r>
                </a:p>
                <a:p>
                  <a:pPr>
                    <a:defRPr/>
                  </a:pPr>
                  <a:r>
                    <a:rPr lang="en-US" sz="1400" i="1" dirty="0">
                      <a:solidFill>
                        <a:srgbClr val="000000"/>
                      </a:solidFill>
                      <a:latin typeface="Kruti Dev 010" pitchFamily="2" charset="0"/>
                    </a:rPr>
                    <a:t>lh</a:t>
                  </a:r>
                  <a:endParaRPr lang="en-US" sz="1100" i="1" dirty="0">
                    <a:solidFill>
                      <a:srgbClr val="000000"/>
                    </a:solidFill>
                    <a:latin typeface="Kruti Dev 010" pitchFamily="2" charset="0"/>
                  </a:endParaRPr>
                </a:p>
              </p:txBody>
            </p:sp>
          </p:grpSp>
        </p:grpSp>
        <p:sp>
          <p:nvSpPr>
            <p:cNvPr id="180" name="Rectangle 291"/>
            <p:cNvSpPr>
              <a:spLocks noChangeArrowheads="1"/>
            </p:cNvSpPr>
            <p:nvPr/>
          </p:nvSpPr>
          <p:spPr bwMode="auto">
            <a:xfrm>
              <a:off x="6430963" y="473838"/>
              <a:ext cx="3282950" cy="1917961"/>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3600" b="1" i="1" dirty="0">
                  <a:ln>
                    <a:solidFill>
                      <a:schemeClr val="bg1"/>
                    </a:solidFill>
                  </a:ln>
                  <a:solidFill>
                    <a:schemeClr val="bg1"/>
                  </a:solidFill>
                  <a:latin typeface="Kruti Dev 010" pitchFamily="2" charset="0"/>
                </a:rPr>
                <a:t>iqjkus fu;e dh iqLrdsa fu;ksftr djuk</a:t>
              </a:r>
              <a:endParaRPr lang="en-US" sz="3600" b="1" u="sng" dirty="0">
                <a:ln>
                  <a:solidFill>
                    <a:schemeClr val="bg1"/>
                  </a:solidFill>
                </a:ln>
                <a:solidFill>
                  <a:schemeClr val="bg1"/>
                </a:solidFill>
                <a:latin typeface="Kruti Dev 010" pitchFamily="2" charset="0"/>
              </a:endParaRPr>
            </a:p>
          </p:txBody>
        </p:sp>
        <p:pic>
          <p:nvPicPr>
            <p:cNvPr id="116893" name="Picture 53"/>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446588" y="204788"/>
              <a:ext cx="2095500" cy="1358900"/>
            </a:xfrm>
            <a:prstGeom prst="rect">
              <a:avLst/>
            </a:prstGeom>
            <a:noFill/>
            <a:ln w="76200">
              <a:solidFill>
                <a:srgbClr val="0000FF"/>
              </a:solidFill>
              <a:miter lim="800000"/>
              <a:headEnd/>
              <a:tailEnd/>
            </a:ln>
            <a:extLst>
              <a:ext uri="{909E8E84-426E-40dd-AFC4-6F175D3DCCD1}">
                <a14:hiddenFill xmlns:a14="http://schemas.microsoft.com/office/drawing/2010/main">
                  <a:solidFill>
                    <a:srgbClr val="FFFFFF"/>
                  </a:solidFill>
                </a14:hiddenFill>
              </a:ext>
            </a:extLst>
          </p:spPr>
        </p:pic>
      </p:gr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18785" name="Group 189"/>
          <p:cNvGrpSpPr>
            <a:grpSpLocks/>
          </p:cNvGrpSpPr>
          <p:nvPr/>
        </p:nvGrpSpPr>
        <p:grpSpPr bwMode="auto">
          <a:xfrm>
            <a:off x="0" y="0"/>
            <a:ext cx="10058400" cy="7877175"/>
            <a:chOff x="0" y="0"/>
            <a:chExt cx="10058400" cy="7877175"/>
          </a:xfrm>
        </p:grpSpPr>
        <p:sp>
          <p:nvSpPr>
            <p:cNvPr id="118786" name="Rectangle 196"/>
            <p:cNvSpPr>
              <a:spLocks noChangeArrowheads="1"/>
            </p:cNvSpPr>
            <p:nvPr/>
          </p:nvSpPr>
          <p:spPr bwMode="auto">
            <a:xfrm>
              <a:off x="0" y="0"/>
              <a:ext cx="10058400" cy="3811588"/>
            </a:xfrm>
            <a:prstGeom prst="rect">
              <a:avLst/>
            </a:prstGeom>
            <a:solidFill>
              <a:schemeClr val="tx1">
                <a:alpha val="50195"/>
              </a:schemeClr>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latin typeface="Kruti Dev 010" charset="0"/>
              </a:endParaRPr>
            </a:p>
          </p:txBody>
        </p:sp>
        <p:sp>
          <p:nvSpPr>
            <p:cNvPr id="118787" name="AutoShape 428"/>
            <p:cNvSpPr>
              <a:spLocks noChangeArrowheads="1"/>
            </p:cNvSpPr>
            <p:nvPr/>
          </p:nvSpPr>
          <p:spPr bwMode="auto">
            <a:xfrm flipH="1">
              <a:off x="1801813" y="4060825"/>
              <a:ext cx="1387475" cy="1609725"/>
            </a:xfrm>
            <a:prstGeom prst="parallelogram">
              <a:avLst>
                <a:gd name="adj" fmla="val 30481"/>
              </a:avLst>
            </a:prstGeom>
            <a:solidFill>
              <a:srgbClr val="BE844A"/>
            </a:solidFill>
            <a:ln w="12700">
              <a:solidFill>
                <a:schemeClr val="tx1"/>
              </a:solidFill>
              <a:miter lim="800000"/>
              <a:headEnd/>
              <a:tailEnd/>
            </a:ln>
          </p:spPr>
          <p:txBody>
            <a:bodyPr wrap="none" anchor="ctr"/>
            <a:lstStyle/>
            <a:p>
              <a:endParaRPr lang="en-US">
                <a:latin typeface="Kruti Dev 010" charset="0"/>
              </a:endParaRPr>
            </a:p>
          </p:txBody>
        </p:sp>
        <p:sp>
          <p:nvSpPr>
            <p:cNvPr id="118788" name="Rectangle 429"/>
            <p:cNvSpPr>
              <a:spLocks noChangeArrowheads="1"/>
            </p:cNvSpPr>
            <p:nvPr/>
          </p:nvSpPr>
          <p:spPr bwMode="auto">
            <a:xfrm>
              <a:off x="3929063" y="1106488"/>
              <a:ext cx="295275" cy="6348412"/>
            </a:xfrm>
            <a:prstGeom prst="rect">
              <a:avLst/>
            </a:prstGeom>
            <a:solidFill>
              <a:srgbClr val="BE844A"/>
            </a:solidFill>
            <a:ln w="12700">
              <a:solidFill>
                <a:schemeClr val="tx1"/>
              </a:solidFill>
              <a:miter lim="800000"/>
              <a:headEnd/>
              <a:tailEnd/>
            </a:ln>
          </p:spPr>
          <p:txBody>
            <a:bodyPr wrap="none" anchor="ctr"/>
            <a:lstStyle/>
            <a:p>
              <a:endParaRPr lang="en-US">
                <a:latin typeface="Kruti Dev 010" charset="0"/>
              </a:endParaRPr>
            </a:p>
          </p:txBody>
        </p:sp>
        <p:sp>
          <p:nvSpPr>
            <p:cNvPr id="118789" name="Rectangle 430"/>
            <p:cNvSpPr>
              <a:spLocks noChangeArrowheads="1"/>
            </p:cNvSpPr>
            <p:nvPr/>
          </p:nvSpPr>
          <p:spPr bwMode="auto">
            <a:xfrm>
              <a:off x="2643188" y="2287588"/>
              <a:ext cx="1225550" cy="5184775"/>
            </a:xfrm>
            <a:prstGeom prst="rect">
              <a:avLst/>
            </a:prstGeom>
            <a:solidFill>
              <a:srgbClr val="FFE957"/>
            </a:solidFill>
            <a:ln w="12700">
              <a:solidFill>
                <a:schemeClr val="tx1"/>
              </a:solidFill>
              <a:miter lim="800000"/>
              <a:headEnd/>
              <a:tailEnd/>
            </a:ln>
          </p:spPr>
          <p:txBody>
            <a:bodyPr wrap="none" anchor="ctr"/>
            <a:lstStyle/>
            <a:p>
              <a:endParaRPr lang="en-US">
                <a:latin typeface="Kruti Dev 010" charset="0"/>
              </a:endParaRPr>
            </a:p>
          </p:txBody>
        </p:sp>
        <p:sp>
          <p:nvSpPr>
            <p:cNvPr id="118790" name="Rectangle 431"/>
            <p:cNvSpPr>
              <a:spLocks noChangeArrowheads="1"/>
            </p:cNvSpPr>
            <p:nvPr/>
          </p:nvSpPr>
          <p:spPr bwMode="auto">
            <a:xfrm>
              <a:off x="2649538" y="1123950"/>
              <a:ext cx="1228725" cy="1130300"/>
            </a:xfrm>
            <a:prstGeom prst="rect">
              <a:avLst/>
            </a:prstGeom>
            <a:solidFill>
              <a:schemeClr val="accent1">
                <a:alpha val="50195"/>
              </a:schemeClr>
            </a:solidFill>
            <a:ln w="12700">
              <a:solidFill>
                <a:schemeClr val="tx1"/>
              </a:solidFill>
              <a:miter lim="800000"/>
              <a:headEnd/>
              <a:tailEnd/>
            </a:ln>
          </p:spPr>
          <p:txBody>
            <a:bodyPr wrap="none" anchor="ctr"/>
            <a:lstStyle/>
            <a:p>
              <a:endParaRPr lang="en-US">
                <a:latin typeface="Kruti Dev 010" charset="0"/>
              </a:endParaRPr>
            </a:p>
          </p:txBody>
        </p:sp>
        <p:sp>
          <p:nvSpPr>
            <p:cNvPr id="118791" name="Rectangle 432"/>
            <p:cNvSpPr>
              <a:spLocks noChangeArrowheads="1"/>
            </p:cNvSpPr>
            <p:nvPr/>
          </p:nvSpPr>
          <p:spPr bwMode="auto">
            <a:xfrm>
              <a:off x="2757488" y="6296025"/>
              <a:ext cx="54502"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110000"/>
                </a:lnSpc>
              </a:pPr>
              <a:r>
                <a:rPr lang="en-US" sz="1000" b="1">
                  <a:solidFill>
                    <a:srgbClr val="000000"/>
                  </a:solidFill>
                  <a:latin typeface="Kruti Dev 010" charset="0"/>
                </a:rPr>
                <a:t> </a:t>
              </a:r>
              <a:endParaRPr lang="en-US" sz="1800">
                <a:latin typeface="Kruti Dev 010" charset="0"/>
              </a:endParaRPr>
            </a:p>
          </p:txBody>
        </p:sp>
        <p:sp>
          <p:nvSpPr>
            <p:cNvPr id="118792" name="Rectangle 433"/>
            <p:cNvSpPr>
              <a:spLocks noChangeArrowheads="1"/>
            </p:cNvSpPr>
            <p:nvPr/>
          </p:nvSpPr>
          <p:spPr bwMode="auto">
            <a:xfrm>
              <a:off x="4205288" y="5397500"/>
              <a:ext cx="62230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l">
                <a:spcBef>
                  <a:spcPct val="50000"/>
                </a:spcBef>
              </a:pPr>
              <a:r>
                <a:rPr lang="en-US" sz="1800" b="1">
                  <a:latin typeface="Kruti Dev 010" charset="0"/>
                </a:rPr>
                <a:t>(S)</a:t>
              </a:r>
            </a:p>
          </p:txBody>
        </p:sp>
        <p:sp>
          <p:nvSpPr>
            <p:cNvPr id="118793" name="Rectangle 434"/>
            <p:cNvSpPr>
              <a:spLocks noChangeArrowheads="1"/>
            </p:cNvSpPr>
            <p:nvPr/>
          </p:nvSpPr>
          <p:spPr bwMode="auto">
            <a:xfrm>
              <a:off x="4214813" y="3776663"/>
              <a:ext cx="622300"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l">
                <a:spcBef>
                  <a:spcPct val="50000"/>
                </a:spcBef>
              </a:pPr>
              <a:r>
                <a:rPr lang="en-US" sz="1800" b="1">
                  <a:latin typeface="Kruti Dev 010" charset="0"/>
                </a:rPr>
                <a:t>(S)</a:t>
              </a:r>
            </a:p>
          </p:txBody>
        </p:sp>
        <p:sp>
          <p:nvSpPr>
            <p:cNvPr id="1100211" name="Rectangle 435"/>
            <p:cNvSpPr>
              <a:spLocks noChangeArrowheads="1"/>
            </p:cNvSpPr>
            <p:nvPr/>
          </p:nvSpPr>
          <p:spPr bwMode="auto">
            <a:xfrm>
              <a:off x="4198938" y="6261100"/>
              <a:ext cx="622300" cy="363538"/>
            </a:xfrm>
            <a:prstGeom prst="rect">
              <a:avLst/>
            </a:prstGeom>
            <a:noFill/>
            <a:ln>
              <a:noFill/>
            </a:ln>
            <a:effectLst>
              <a:outerShdw blurRad="63500" dist="38099" dir="2700000" algn="ctr" rotWithShape="0">
                <a:schemeClr val="bg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l">
                <a:spcBef>
                  <a:spcPct val="50000"/>
                </a:spcBef>
                <a:defRPr/>
              </a:pPr>
              <a:r>
                <a:rPr lang="en-US" sz="1800" b="1" dirty="0">
                  <a:latin typeface="Kruti Dev 010" pitchFamily="2" charset="0"/>
                  <a:ea typeface="+mn-ea"/>
                  <a:cs typeface="+mn-cs"/>
                </a:rPr>
                <a:t>(S)</a:t>
              </a:r>
            </a:p>
          </p:txBody>
        </p:sp>
        <p:sp>
          <p:nvSpPr>
            <p:cNvPr id="118795" name="Line 436"/>
            <p:cNvSpPr>
              <a:spLocks noChangeShapeType="1"/>
            </p:cNvSpPr>
            <p:nvPr/>
          </p:nvSpPr>
          <p:spPr bwMode="auto">
            <a:xfrm>
              <a:off x="2120900" y="2208213"/>
              <a:ext cx="0" cy="168910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8796" name="Line 437"/>
            <p:cNvSpPr>
              <a:spLocks noChangeShapeType="1"/>
            </p:cNvSpPr>
            <p:nvPr/>
          </p:nvSpPr>
          <p:spPr bwMode="auto">
            <a:xfrm>
              <a:off x="2195513" y="5718175"/>
              <a:ext cx="417512" cy="1588"/>
            </a:xfrm>
            <a:prstGeom prst="line">
              <a:avLst/>
            </a:prstGeom>
            <a:noFill/>
            <a:ln w="635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797" name="Line 438"/>
            <p:cNvSpPr>
              <a:spLocks noChangeShapeType="1"/>
            </p:cNvSpPr>
            <p:nvPr/>
          </p:nvSpPr>
          <p:spPr bwMode="auto">
            <a:xfrm>
              <a:off x="1517650" y="3897313"/>
              <a:ext cx="635000" cy="1587"/>
            </a:xfrm>
            <a:prstGeom prst="line">
              <a:avLst/>
            </a:prstGeom>
            <a:noFill/>
            <a:ln w="635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798" name="Line 439"/>
            <p:cNvSpPr>
              <a:spLocks noChangeShapeType="1"/>
            </p:cNvSpPr>
            <p:nvPr/>
          </p:nvSpPr>
          <p:spPr bwMode="auto">
            <a:xfrm>
              <a:off x="604838" y="5980113"/>
              <a:ext cx="1595437" cy="1587"/>
            </a:xfrm>
            <a:prstGeom prst="line">
              <a:avLst/>
            </a:prstGeom>
            <a:noFill/>
            <a:ln w="635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799" name="Freeform 440"/>
            <p:cNvSpPr>
              <a:spLocks/>
            </p:cNvSpPr>
            <p:nvPr/>
          </p:nvSpPr>
          <p:spPr bwMode="auto">
            <a:xfrm>
              <a:off x="1530350" y="3906838"/>
              <a:ext cx="590550" cy="1981200"/>
            </a:xfrm>
            <a:custGeom>
              <a:avLst/>
              <a:gdLst>
                <a:gd name="T0" fmla="*/ 2147483647 w 372"/>
                <a:gd name="T1" fmla="*/ 0 h 1248"/>
                <a:gd name="T2" fmla="*/ 2147483647 w 372"/>
                <a:gd name="T3" fmla="*/ 2147483647 h 1248"/>
                <a:gd name="T4" fmla="*/ 2147483647 w 372"/>
                <a:gd name="T5" fmla="*/ 2147483647 h 1248"/>
                <a:gd name="T6" fmla="*/ 0 w 372"/>
                <a:gd name="T7" fmla="*/ 2147483647 h 1248"/>
                <a:gd name="T8" fmla="*/ 2147483647 w 372"/>
                <a:gd name="T9" fmla="*/ 0 h 1248"/>
                <a:gd name="T10" fmla="*/ 0 60000 65536"/>
                <a:gd name="T11" fmla="*/ 0 60000 65536"/>
                <a:gd name="T12" fmla="*/ 0 60000 65536"/>
                <a:gd name="T13" fmla="*/ 0 60000 65536"/>
                <a:gd name="T14" fmla="*/ 0 60000 65536"/>
                <a:gd name="T15" fmla="*/ 0 w 372"/>
                <a:gd name="T16" fmla="*/ 0 h 1248"/>
                <a:gd name="T17" fmla="*/ 372 w 372"/>
                <a:gd name="T18" fmla="*/ 1248 h 1248"/>
              </a:gdLst>
              <a:ahLst/>
              <a:cxnLst>
                <a:cxn ang="T10">
                  <a:pos x="T0" y="T1"/>
                </a:cxn>
                <a:cxn ang="T11">
                  <a:pos x="T2" y="T3"/>
                </a:cxn>
                <a:cxn ang="T12">
                  <a:pos x="T4" y="T5"/>
                </a:cxn>
                <a:cxn ang="T13">
                  <a:pos x="T6" y="T7"/>
                </a:cxn>
                <a:cxn ang="T14">
                  <a:pos x="T8" y="T9"/>
                </a:cxn>
              </a:cxnLst>
              <a:rect l="T15" t="T16" r="T17" b="T18"/>
              <a:pathLst>
                <a:path w="372" h="1248">
                  <a:moveTo>
                    <a:pt x="40" y="0"/>
                  </a:moveTo>
                  <a:lnTo>
                    <a:pt x="372" y="1238"/>
                  </a:lnTo>
                  <a:lnTo>
                    <a:pt x="342" y="1248"/>
                  </a:lnTo>
                  <a:lnTo>
                    <a:pt x="0" y="10"/>
                  </a:lnTo>
                  <a:lnTo>
                    <a:pt x="40" y="0"/>
                  </a:lnTo>
                  <a:close/>
                </a:path>
              </a:pathLst>
            </a:custGeom>
            <a:solidFill>
              <a:srgbClr val="000000"/>
            </a:solidFill>
            <a:ln w="19050">
              <a:solidFill>
                <a:srgbClr val="000000"/>
              </a:solidFill>
              <a:round/>
              <a:headEnd/>
              <a:tailEnd/>
            </a:ln>
          </p:spPr>
          <p:txBody>
            <a:bodyPr/>
            <a:lstStyle/>
            <a:p>
              <a:endParaRPr lang="en-US"/>
            </a:p>
          </p:txBody>
        </p:sp>
        <p:sp>
          <p:nvSpPr>
            <p:cNvPr id="118800" name="Line 441"/>
            <p:cNvSpPr>
              <a:spLocks noChangeShapeType="1"/>
            </p:cNvSpPr>
            <p:nvPr/>
          </p:nvSpPr>
          <p:spPr bwMode="auto">
            <a:xfrm>
              <a:off x="1738313" y="4051300"/>
              <a:ext cx="889000" cy="0"/>
            </a:xfrm>
            <a:prstGeom prst="line">
              <a:avLst/>
            </a:prstGeom>
            <a:noFill/>
            <a:ln w="635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801" name="Freeform 442"/>
            <p:cNvSpPr>
              <a:spLocks/>
            </p:cNvSpPr>
            <p:nvPr/>
          </p:nvSpPr>
          <p:spPr bwMode="auto">
            <a:xfrm>
              <a:off x="1738313" y="4067175"/>
              <a:ext cx="509587" cy="1676400"/>
            </a:xfrm>
            <a:custGeom>
              <a:avLst/>
              <a:gdLst>
                <a:gd name="T0" fmla="*/ 2147483647 w 321"/>
                <a:gd name="T1" fmla="*/ 0 h 1056"/>
                <a:gd name="T2" fmla="*/ 2147483647 w 321"/>
                <a:gd name="T3" fmla="*/ 2147483647 h 1056"/>
                <a:gd name="T4" fmla="*/ 2147483647 w 321"/>
                <a:gd name="T5" fmla="*/ 2147483647 h 1056"/>
                <a:gd name="T6" fmla="*/ 0 w 321"/>
                <a:gd name="T7" fmla="*/ 2147483647 h 1056"/>
                <a:gd name="T8" fmla="*/ 2147483647 w 321"/>
                <a:gd name="T9" fmla="*/ 0 h 1056"/>
                <a:gd name="T10" fmla="*/ 0 60000 65536"/>
                <a:gd name="T11" fmla="*/ 0 60000 65536"/>
                <a:gd name="T12" fmla="*/ 0 60000 65536"/>
                <a:gd name="T13" fmla="*/ 0 60000 65536"/>
                <a:gd name="T14" fmla="*/ 0 60000 65536"/>
                <a:gd name="T15" fmla="*/ 0 w 321"/>
                <a:gd name="T16" fmla="*/ 0 h 1056"/>
                <a:gd name="T17" fmla="*/ 321 w 321"/>
                <a:gd name="T18" fmla="*/ 1056 h 1056"/>
              </a:gdLst>
              <a:ahLst/>
              <a:cxnLst>
                <a:cxn ang="T10">
                  <a:pos x="T0" y="T1"/>
                </a:cxn>
                <a:cxn ang="T11">
                  <a:pos x="T2" y="T3"/>
                </a:cxn>
                <a:cxn ang="T12">
                  <a:pos x="T4" y="T5"/>
                </a:cxn>
                <a:cxn ang="T13">
                  <a:pos x="T6" y="T7"/>
                </a:cxn>
                <a:cxn ang="T14">
                  <a:pos x="T8" y="T9"/>
                </a:cxn>
              </a:cxnLst>
              <a:rect l="T15" t="T16" r="T17" b="T18"/>
              <a:pathLst>
                <a:path w="321" h="1056">
                  <a:moveTo>
                    <a:pt x="40" y="0"/>
                  </a:moveTo>
                  <a:lnTo>
                    <a:pt x="321" y="1046"/>
                  </a:lnTo>
                  <a:lnTo>
                    <a:pt x="281" y="1056"/>
                  </a:lnTo>
                  <a:lnTo>
                    <a:pt x="0" y="10"/>
                  </a:lnTo>
                  <a:lnTo>
                    <a:pt x="4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8802" name="Line 443"/>
            <p:cNvSpPr>
              <a:spLocks noChangeShapeType="1"/>
            </p:cNvSpPr>
            <p:nvPr/>
          </p:nvSpPr>
          <p:spPr bwMode="auto">
            <a:xfrm flipV="1">
              <a:off x="3894138" y="1096963"/>
              <a:ext cx="1587" cy="6375400"/>
            </a:xfrm>
            <a:prstGeom prst="line">
              <a:avLst/>
            </a:prstGeom>
            <a:noFill/>
            <a:ln w="635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803" name="Line 444"/>
            <p:cNvSpPr>
              <a:spLocks noChangeShapeType="1"/>
            </p:cNvSpPr>
            <p:nvPr/>
          </p:nvSpPr>
          <p:spPr bwMode="auto">
            <a:xfrm>
              <a:off x="2073275" y="5865813"/>
              <a:ext cx="127000" cy="1587"/>
            </a:xfrm>
            <a:prstGeom prst="line">
              <a:avLst/>
            </a:prstGeom>
            <a:noFill/>
            <a:ln w="635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804" name="Line 445"/>
            <p:cNvSpPr>
              <a:spLocks noChangeShapeType="1"/>
            </p:cNvSpPr>
            <p:nvPr/>
          </p:nvSpPr>
          <p:spPr bwMode="auto">
            <a:xfrm flipV="1">
              <a:off x="2162175" y="5888038"/>
              <a:ext cx="1588" cy="79375"/>
            </a:xfrm>
            <a:prstGeom prst="line">
              <a:avLst/>
            </a:prstGeom>
            <a:noFill/>
            <a:ln w="635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805" name="Line 446"/>
            <p:cNvSpPr>
              <a:spLocks noChangeShapeType="1"/>
            </p:cNvSpPr>
            <p:nvPr/>
          </p:nvSpPr>
          <p:spPr bwMode="auto">
            <a:xfrm>
              <a:off x="557213" y="5792788"/>
              <a:ext cx="1323975"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806" name="Line 447"/>
            <p:cNvSpPr>
              <a:spLocks noChangeShapeType="1"/>
            </p:cNvSpPr>
            <p:nvPr/>
          </p:nvSpPr>
          <p:spPr bwMode="auto">
            <a:xfrm>
              <a:off x="573088" y="5472113"/>
              <a:ext cx="1228725"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807" name="Line 448"/>
            <p:cNvSpPr>
              <a:spLocks noChangeShapeType="1"/>
            </p:cNvSpPr>
            <p:nvPr/>
          </p:nvSpPr>
          <p:spPr bwMode="auto">
            <a:xfrm>
              <a:off x="557213" y="5137150"/>
              <a:ext cx="1165225"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808" name="Line 449"/>
            <p:cNvSpPr>
              <a:spLocks noChangeShapeType="1"/>
            </p:cNvSpPr>
            <p:nvPr/>
          </p:nvSpPr>
          <p:spPr bwMode="auto">
            <a:xfrm>
              <a:off x="590550" y="4802188"/>
              <a:ext cx="987425"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809" name="Line 450"/>
            <p:cNvSpPr>
              <a:spLocks noChangeShapeType="1"/>
            </p:cNvSpPr>
            <p:nvPr/>
          </p:nvSpPr>
          <p:spPr bwMode="auto">
            <a:xfrm>
              <a:off x="606425" y="4514850"/>
              <a:ext cx="971550"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810" name="Line 451"/>
            <p:cNvSpPr>
              <a:spLocks noChangeShapeType="1"/>
            </p:cNvSpPr>
            <p:nvPr/>
          </p:nvSpPr>
          <p:spPr bwMode="auto">
            <a:xfrm>
              <a:off x="622300" y="4114800"/>
              <a:ext cx="892175"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811" name="Line 452"/>
            <p:cNvSpPr>
              <a:spLocks noChangeShapeType="1"/>
            </p:cNvSpPr>
            <p:nvPr/>
          </p:nvSpPr>
          <p:spPr bwMode="auto">
            <a:xfrm>
              <a:off x="622300" y="3757613"/>
              <a:ext cx="1100138"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812" name="Line 453"/>
            <p:cNvSpPr>
              <a:spLocks noChangeShapeType="1"/>
            </p:cNvSpPr>
            <p:nvPr/>
          </p:nvSpPr>
          <p:spPr bwMode="auto">
            <a:xfrm>
              <a:off x="606425" y="3502025"/>
              <a:ext cx="1131888"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813" name="Line 454"/>
            <p:cNvSpPr>
              <a:spLocks noChangeShapeType="1"/>
            </p:cNvSpPr>
            <p:nvPr/>
          </p:nvSpPr>
          <p:spPr bwMode="auto">
            <a:xfrm>
              <a:off x="622300" y="3095625"/>
              <a:ext cx="1419225"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814" name="Rectangle 455"/>
            <p:cNvSpPr>
              <a:spLocks noChangeArrowheads="1"/>
            </p:cNvSpPr>
            <p:nvPr/>
          </p:nvSpPr>
          <p:spPr bwMode="auto">
            <a:xfrm>
              <a:off x="2559050" y="5400675"/>
              <a:ext cx="5129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000" b="1">
                  <a:solidFill>
                    <a:srgbClr val="000000"/>
                  </a:solidFill>
                  <a:latin typeface="Kruti Dev 010" charset="0"/>
                </a:rPr>
                <a:t>.</a:t>
              </a:r>
              <a:endParaRPr lang="en-US" sz="1400">
                <a:latin typeface="Kruti Dev 010" charset="0"/>
              </a:endParaRPr>
            </a:p>
          </p:txBody>
        </p:sp>
        <p:sp>
          <p:nvSpPr>
            <p:cNvPr id="118815" name="Line 456"/>
            <p:cNvSpPr>
              <a:spLocks noChangeShapeType="1"/>
            </p:cNvSpPr>
            <p:nvPr/>
          </p:nvSpPr>
          <p:spPr bwMode="auto">
            <a:xfrm>
              <a:off x="2711450" y="1704975"/>
              <a:ext cx="1116013"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816" name="Line 457"/>
            <p:cNvSpPr>
              <a:spLocks noChangeShapeType="1"/>
            </p:cNvSpPr>
            <p:nvPr/>
          </p:nvSpPr>
          <p:spPr bwMode="auto">
            <a:xfrm>
              <a:off x="2711450" y="2225675"/>
              <a:ext cx="1116013"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817" name="Rectangle 458"/>
            <p:cNvSpPr>
              <a:spLocks noChangeArrowheads="1"/>
            </p:cNvSpPr>
            <p:nvPr/>
          </p:nvSpPr>
          <p:spPr bwMode="auto">
            <a:xfrm>
              <a:off x="2860675" y="2608263"/>
              <a:ext cx="307777"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800">
                  <a:solidFill>
                    <a:srgbClr val="000000"/>
                  </a:solidFill>
                  <a:latin typeface="Kruti Dev 010" charset="0"/>
                </a:rPr>
                <a:t>        </a:t>
              </a:r>
              <a:endParaRPr lang="en-US" sz="1400">
                <a:latin typeface="Kruti Dev 010" charset="0"/>
              </a:endParaRPr>
            </a:p>
          </p:txBody>
        </p:sp>
        <p:sp>
          <p:nvSpPr>
            <p:cNvPr id="118818" name="Rectangle 459"/>
            <p:cNvSpPr>
              <a:spLocks noChangeArrowheads="1"/>
            </p:cNvSpPr>
            <p:nvPr/>
          </p:nvSpPr>
          <p:spPr bwMode="auto">
            <a:xfrm>
              <a:off x="4518025" y="1831975"/>
              <a:ext cx="144270"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110000"/>
                </a:lnSpc>
              </a:pPr>
              <a:r>
                <a:rPr lang="en-US" sz="1000">
                  <a:solidFill>
                    <a:srgbClr val="000000"/>
                  </a:solidFill>
                  <a:latin typeface="Kruti Dev 010" charset="0"/>
                </a:rPr>
                <a:t>   </a:t>
              </a:r>
              <a:endParaRPr lang="en-US" sz="1800">
                <a:latin typeface="Kruti Dev 010" charset="0"/>
              </a:endParaRPr>
            </a:p>
          </p:txBody>
        </p:sp>
        <p:sp>
          <p:nvSpPr>
            <p:cNvPr id="118819" name="Rectangle 460"/>
            <p:cNvSpPr>
              <a:spLocks noChangeArrowheads="1"/>
            </p:cNvSpPr>
            <p:nvPr/>
          </p:nvSpPr>
          <p:spPr bwMode="auto">
            <a:xfrm>
              <a:off x="2941638" y="4170363"/>
              <a:ext cx="500137"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800">
                  <a:solidFill>
                    <a:srgbClr val="000000"/>
                  </a:solidFill>
                  <a:latin typeface="Kruti Dev 010" charset="0"/>
                </a:rPr>
                <a:t>             </a:t>
              </a:r>
              <a:endParaRPr lang="en-US" sz="1400">
                <a:latin typeface="Kruti Dev 010" charset="0"/>
              </a:endParaRPr>
            </a:p>
          </p:txBody>
        </p:sp>
        <p:sp>
          <p:nvSpPr>
            <p:cNvPr id="118820" name="Line 461"/>
            <p:cNvSpPr>
              <a:spLocks noChangeShapeType="1"/>
            </p:cNvSpPr>
            <p:nvPr/>
          </p:nvSpPr>
          <p:spPr bwMode="auto">
            <a:xfrm flipV="1">
              <a:off x="2468563" y="952500"/>
              <a:ext cx="1587" cy="2768600"/>
            </a:xfrm>
            <a:prstGeom prst="line">
              <a:avLst/>
            </a:prstGeom>
            <a:noFill/>
            <a:ln w="571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821" name="Rectangle 462"/>
            <p:cNvSpPr>
              <a:spLocks noChangeArrowheads="1"/>
            </p:cNvSpPr>
            <p:nvPr/>
          </p:nvSpPr>
          <p:spPr bwMode="auto">
            <a:xfrm>
              <a:off x="454025" y="4192588"/>
              <a:ext cx="12984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4600" b="1">
                  <a:solidFill>
                    <a:srgbClr val="000000"/>
                  </a:solidFill>
                  <a:latin typeface="Kruti Dev 010" charset="0"/>
                </a:rPr>
                <a:t>(</a:t>
              </a:r>
              <a:endParaRPr lang="en-US" sz="1800">
                <a:latin typeface="Kruti Dev 010" charset="0"/>
              </a:endParaRPr>
            </a:p>
          </p:txBody>
        </p:sp>
        <p:sp>
          <p:nvSpPr>
            <p:cNvPr id="118822" name="Rectangle 463"/>
            <p:cNvSpPr>
              <a:spLocks noChangeArrowheads="1"/>
            </p:cNvSpPr>
            <p:nvPr/>
          </p:nvSpPr>
          <p:spPr bwMode="auto">
            <a:xfrm>
              <a:off x="1544638" y="4183063"/>
              <a:ext cx="39273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4600" b="1">
                  <a:solidFill>
                    <a:srgbClr val="000000"/>
                  </a:solidFill>
                  <a:latin typeface="Kruti Dev 010" charset="0"/>
                </a:rPr>
                <a:t>)</a:t>
              </a:r>
              <a:endParaRPr lang="en-US" sz="1800">
                <a:latin typeface="Kruti Dev 010" charset="0"/>
              </a:endParaRPr>
            </a:p>
          </p:txBody>
        </p:sp>
        <p:sp>
          <p:nvSpPr>
            <p:cNvPr id="118823" name="Rectangle 464"/>
            <p:cNvSpPr>
              <a:spLocks noChangeArrowheads="1"/>
            </p:cNvSpPr>
            <p:nvPr/>
          </p:nvSpPr>
          <p:spPr bwMode="auto">
            <a:xfrm>
              <a:off x="1712913" y="3346450"/>
              <a:ext cx="211596"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3100" b="1">
                  <a:solidFill>
                    <a:srgbClr val="000000"/>
                  </a:solidFill>
                  <a:latin typeface="Kruti Dev 010" charset="0"/>
                </a:rPr>
                <a:t>}</a:t>
              </a:r>
              <a:endParaRPr lang="en-US" sz="1400">
                <a:latin typeface="Kruti Dev 010" charset="0"/>
              </a:endParaRPr>
            </a:p>
          </p:txBody>
        </p:sp>
        <p:sp>
          <p:nvSpPr>
            <p:cNvPr id="118824" name="Freeform 465"/>
            <p:cNvSpPr>
              <a:spLocks/>
            </p:cNvSpPr>
            <p:nvPr/>
          </p:nvSpPr>
          <p:spPr bwMode="auto">
            <a:xfrm rot="5350910">
              <a:off x="1045369" y="4102894"/>
              <a:ext cx="127000" cy="223838"/>
            </a:xfrm>
            <a:custGeom>
              <a:avLst/>
              <a:gdLst>
                <a:gd name="T0" fmla="*/ 0 w 80"/>
                <a:gd name="T1" fmla="*/ 2147483647 h 141"/>
                <a:gd name="T2" fmla="*/ 2147483647 w 80"/>
                <a:gd name="T3" fmla="*/ 2147483647 h 141"/>
                <a:gd name="T4" fmla="*/ 2147483647 w 80"/>
                <a:gd name="T5" fmla="*/ 0 h 141"/>
                <a:gd name="T6" fmla="*/ 2147483647 w 80"/>
                <a:gd name="T7" fmla="*/ 2147483647 h 141"/>
                <a:gd name="T8" fmla="*/ 2147483647 w 80"/>
                <a:gd name="T9" fmla="*/ 2147483647 h 141"/>
                <a:gd name="T10" fmla="*/ 2147483647 w 80"/>
                <a:gd name="T11" fmla="*/ 2147483647 h 141"/>
                <a:gd name="T12" fmla="*/ 0 w 80"/>
                <a:gd name="T13" fmla="*/ 2147483647 h 141"/>
                <a:gd name="T14" fmla="*/ 0 w 80"/>
                <a:gd name="T15" fmla="*/ 2147483647 h 141"/>
                <a:gd name="T16" fmla="*/ 0 60000 65536"/>
                <a:gd name="T17" fmla="*/ 0 60000 65536"/>
                <a:gd name="T18" fmla="*/ 0 60000 65536"/>
                <a:gd name="T19" fmla="*/ 0 60000 65536"/>
                <a:gd name="T20" fmla="*/ 0 60000 65536"/>
                <a:gd name="T21" fmla="*/ 0 60000 65536"/>
                <a:gd name="T22" fmla="*/ 0 60000 65536"/>
                <a:gd name="T23" fmla="*/ 0 60000 65536"/>
                <a:gd name="T24" fmla="*/ 0 w 80"/>
                <a:gd name="T25" fmla="*/ 0 h 141"/>
                <a:gd name="T26" fmla="*/ 80 w 80"/>
                <a:gd name="T27" fmla="*/ 141 h 1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0" h="141">
                  <a:moveTo>
                    <a:pt x="0" y="50"/>
                  </a:moveTo>
                  <a:lnTo>
                    <a:pt x="50" y="50"/>
                  </a:lnTo>
                  <a:lnTo>
                    <a:pt x="50" y="0"/>
                  </a:lnTo>
                  <a:lnTo>
                    <a:pt x="80" y="71"/>
                  </a:lnTo>
                  <a:lnTo>
                    <a:pt x="50" y="141"/>
                  </a:lnTo>
                  <a:lnTo>
                    <a:pt x="50" y="91"/>
                  </a:lnTo>
                  <a:lnTo>
                    <a:pt x="0" y="91"/>
                  </a:lnTo>
                  <a:lnTo>
                    <a:pt x="0" y="50"/>
                  </a:lnTo>
                  <a:close/>
                </a:path>
              </a:pathLst>
            </a:custGeom>
            <a:solidFill>
              <a:srgbClr val="000000"/>
            </a:solidFill>
            <a:ln w="15875">
              <a:solidFill>
                <a:srgbClr val="000000"/>
              </a:solidFill>
              <a:round/>
              <a:headEnd/>
              <a:tailEnd/>
            </a:ln>
          </p:spPr>
          <p:txBody>
            <a:bodyPr/>
            <a:lstStyle/>
            <a:p>
              <a:endParaRPr lang="en-US"/>
            </a:p>
          </p:txBody>
        </p:sp>
        <p:sp>
          <p:nvSpPr>
            <p:cNvPr id="118825" name="Line 466"/>
            <p:cNvSpPr>
              <a:spLocks noChangeShapeType="1"/>
            </p:cNvSpPr>
            <p:nvPr/>
          </p:nvSpPr>
          <p:spPr bwMode="auto">
            <a:xfrm>
              <a:off x="2693988" y="2887663"/>
              <a:ext cx="1117600"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826" name="Line 467"/>
            <p:cNvSpPr>
              <a:spLocks noChangeShapeType="1"/>
            </p:cNvSpPr>
            <p:nvPr/>
          </p:nvSpPr>
          <p:spPr bwMode="auto">
            <a:xfrm>
              <a:off x="2674938" y="4313238"/>
              <a:ext cx="1117600"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827" name="Line 469"/>
            <p:cNvSpPr>
              <a:spLocks noChangeShapeType="1"/>
            </p:cNvSpPr>
            <p:nvPr/>
          </p:nvSpPr>
          <p:spPr bwMode="auto">
            <a:xfrm>
              <a:off x="2678113" y="5967413"/>
              <a:ext cx="1117600"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828" name="Line 470"/>
            <p:cNvSpPr>
              <a:spLocks noChangeShapeType="1"/>
            </p:cNvSpPr>
            <p:nvPr/>
          </p:nvSpPr>
          <p:spPr bwMode="auto">
            <a:xfrm>
              <a:off x="2620963" y="6226175"/>
              <a:ext cx="1270000" cy="1588"/>
            </a:xfrm>
            <a:prstGeom prst="line">
              <a:avLst/>
            </a:prstGeom>
            <a:noFill/>
            <a:ln w="38100">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18829" name="Line 471"/>
            <p:cNvSpPr>
              <a:spLocks noChangeShapeType="1"/>
            </p:cNvSpPr>
            <p:nvPr/>
          </p:nvSpPr>
          <p:spPr bwMode="auto">
            <a:xfrm>
              <a:off x="2693988" y="6813550"/>
              <a:ext cx="1117600"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830" name="Line 472"/>
            <p:cNvSpPr>
              <a:spLocks noChangeShapeType="1"/>
            </p:cNvSpPr>
            <p:nvPr/>
          </p:nvSpPr>
          <p:spPr bwMode="auto">
            <a:xfrm>
              <a:off x="2678113" y="7085013"/>
              <a:ext cx="1117600"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831" name="Line 473"/>
            <p:cNvSpPr>
              <a:spLocks noChangeShapeType="1"/>
            </p:cNvSpPr>
            <p:nvPr/>
          </p:nvSpPr>
          <p:spPr bwMode="auto">
            <a:xfrm>
              <a:off x="2693988" y="7373938"/>
              <a:ext cx="1117600"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832" name="Rectangle 474"/>
            <p:cNvSpPr>
              <a:spLocks noChangeArrowheads="1"/>
            </p:cNvSpPr>
            <p:nvPr/>
          </p:nvSpPr>
          <p:spPr bwMode="auto">
            <a:xfrm>
              <a:off x="2679700" y="5700713"/>
              <a:ext cx="11862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3800" b="1">
                  <a:solidFill>
                    <a:srgbClr val="000000"/>
                  </a:solidFill>
                  <a:latin typeface="Kruti Dev 010" charset="0"/>
                </a:rPr>
                <a:t>*</a:t>
              </a:r>
              <a:endParaRPr lang="en-US" sz="1400">
                <a:latin typeface="Kruti Dev 010" charset="0"/>
              </a:endParaRPr>
            </a:p>
          </p:txBody>
        </p:sp>
        <p:sp>
          <p:nvSpPr>
            <p:cNvPr id="118833" name="Rectangle 475"/>
            <p:cNvSpPr>
              <a:spLocks noChangeArrowheads="1"/>
            </p:cNvSpPr>
            <p:nvPr/>
          </p:nvSpPr>
          <p:spPr bwMode="auto">
            <a:xfrm>
              <a:off x="2711450" y="2595563"/>
              <a:ext cx="11862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3800" b="1">
                  <a:solidFill>
                    <a:srgbClr val="000000"/>
                  </a:solidFill>
                  <a:latin typeface="Kruti Dev 010" charset="0"/>
                </a:rPr>
                <a:t>*</a:t>
              </a:r>
              <a:endParaRPr lang="en-US" sz="1400">
                <a:latin typeface="Kruti Dev 010" charset="0"/>
              </a:endParaRPr>
            </a:p>
          </p:txBody>
        </p:sp>
        <p:sp>
          <p:nvSpPr>
            <p:cNvPr id="118834" name="Rectangle 476"/>
            <p:cNvSpPr>
              <a:spLocks noChangeArrowheads="1"/>
            </p:cNvSpPr>
            <p:nvPr/>
          </p:nvSpPr>
          <p:spPr bwMode="auto">
            <a:xfrm>
              <a:off x="517525" y="2990850"/>
              <a:ext cx="238848"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100" b="1">
                  <a:solidFill>
                    <a:srgbClr val="000000"/>
                  </a:solidFill>
                  <a:latin typeface="Kruti Dev 010" charset="0"/>
                </a:rPr>
                <a:t>¼,l½</a:t>
              </a:r>
              <a:endParaRPr lang="en-US" sz="1100">
                <a:latin typeface="Kruti Dev 010" charset="0"/>
              </a:endParaRPr>
            </a:p>
          </p:txBody>
        </p:sp>
        <p:sp>
          <p:nvSpPr>
            <p:cNvPr id="118835" name="Rectangle 477"/>
            <p:cNvSpPr>
              <a:spLocks noChangeArrowheads="1"/>
            </p:cNvSpPr>
            <p:nvPr/>
          </p:nvSpPr>
          <p:spPr bwMode="auto">
            <a:xfrm>
              <a:off x="501650" y="3360738"/>
              <a:ext cx="197170"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100" b="1">
                  <a:solidFill>
                    <a:srgbClr val="000000"/>
                  </a:solidFill>
                  <a:latin typeface="Kruti Dev 010" charset="0"/>
                </a:rPr>
                <a:t>¼Mh½</a:t>
              </a:r>
            </a:p>
          </p:txBody>
        </p:sp>
        <p:sp>
          <p:nvSpPr>
            <p:cNvPr id="118836" name="Rectangle 478"/>
            <p:cNvSpPr>
              <a:spLocks noChangeArrowheads="1"/>
            </p:cNvSpPr>
            <p:nvPr/>
          </p:nvSpPr>
          <p:spPr bwMode="auto">
            <a:xfrm>
              <a:off x="361950" y="3956050"/>
              <a:ext cx="525785"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100" b="1">
                  <a:solidFill>
                    <a:srgbClr val="000000"/>
                  </a:solidFill>
                  <a:latin typeface="Kruti Dev 010" charset="0"/>
                </a:rPr>
                <a:t>¼lh MCY;w½</a:t>
              </a:r>
            </a:p>
          </p:txBody>
        </p:sp>
        <p:sp>
          <p:nvSpPr>
            <p:cNvPr id="118837" name="Rectangle 479"/>
            <p:cNvSpPr>
              <a:spLocks noChangeArrowheads="1"/>
            </p:cNvSpPr>
            <p:nvPr/>
          </p:nvSpPr>
          <p:spPr bwMode="auto">
            <a:xfrm>
              <a:off x="2749550" y="5208588"/>
              <a:ext cx="385763"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000" b="1">
                  <a:solidFill>
                    <a:srgbClr val="000000"/>
                  </a:solidFill>
                  <a:latin typeface="Kruti Dev 010" charset="0"/>
                </a:rPr>
                <a:t>       </a:t>
              </a:r>
              <a:endParaRPr lang="en-US" sz="1400">
                <a:latin typeface="Kruti Dev 010" charset="0"/>
              </a:endParaRPr>
            </a:p>
          </p:txBody>
        </p:sp>
        <p:sp>
          <p:nvSpPr>
            <p:cNvPr id="118838" name="Rectangle 480"/>
            <p:cNvSpPr>
              <a:spLocks noChangeArrowheads="1"/>
            </p:cNvSpPr>
            <p:nvPr/>
          </p:nvSpPr>
          <p:spPr bwMode="auto">
            <a:xfrm>
              <a:off x="2590800" y="2103438"/>
              <a:ext cx="51296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b="1">
                  <a:latin typeface="Kruti Dev 010" charset="0"/>
                </a:rPr>
                <a:t>        </a:t>
              </a:r>
              <a:endParaRPr lang="en-US" sz="1400">
                <a:latin typeface="Kruti Dev 010" charset="0"/>
              </a:endParaRPr>
            </a:p>
          </p:txBody>
        </p:sp>
        <p:sp>
          <p:nvSpPr>
            <p:cNvPr id="118839" name="AutoShape 481"/>
            <p:cNvSpPr>
              <a:spLocks noChangeArrowheads="1"/>
            </p:cNvSpPr>
            <p:nvPr/>
          </p:nvSpPr>
          <p:spPr bwMode="auto">
            <a:xfrm flipH="1">
              <a:off x="1846263" y="3382963"/>
              <a:ext cx="615950" cy="444500"/>
            </a:xfrm>
            <a:prstGeom prst="rightArrow">
              <a:avLst>
                <a:gd name="adj1" fmla="val 50722"/>
                <a:gd name="adj2" fmla="val 78934"/>
              </a:avLst>
            </a:prstGeom>
            <a:solidFill>
              <a:schemeClr val="tx1"/>
            </a:solidFill>
            <a:ln w="12700">
              <a:solidFill>
                <a:schemeClr val="tx1"/>
              </a:solidFill>
              <a:miter lim="800000"/>
              <a:headEnd/>
              <a:tailEnd/>
            </a:ln>
          </p:spPr>
          <p:txBody>
            <a:bodyPr wrap="none" anchor="ctr"/>
            <a:lstStyle/>
            <a:p>
              <a:endParaRPr lang="en-US">
                <a:latin typeface="Kruti Dev 010" charset="0"/>
              </a:endParaRPr>
            </a:p>
          </p:txBody>
        </p:sp>
        <p:sp>
          <p:nvSpPr>
            <p:cNvPr id="118840" name="Rectangle 482"/>
            <p:cNvSpPr>
              <a:spLocks noChangeArrowheads="1"/>
            </p:cNvSpPr>
            <p:nvPr/>
          </p:nvSpPr>
          <p:spPr bwMode="auto">
            <a:xfrm>
              <a:off x="488950" y="3602038"/>
              <a:ext cx="238848"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100" b="1">
                  <a:solidFill>
                    <a:srgbClr val="000000"/>
                  </a:solidFill>
                  <a:latin typeface="Kruti Dev 010" charset="0"/>
                </a:rPr>
                <a:t>¼,l½</a:t>
              </a:r>
            </a:p>
          </p:txBody>
        </p:sp>
        <p:sp>
          <p:nvSpPr>
            <p:cNvPr id="118841" name="Rectangle 483"/>
            <p:cNvSpPr>
              <a:spLocks noChangeArrowheads="1"/>
            </p:cNvSpPr>
            <p:nvPr/>
          </p:nvSpPr>
          <p:spPr bwMode="auto">
            <a:xfrm>
              <a:off x="769938" y="4286250"/>
              <a:ext cx="75501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700" b="1">
                  <a:solidFill>
                    <a:srgbClr val="000000"/>
                  </a:solidFill>
                  <a:latin typeface="Kruti Dev 010" charset="0"/>
                </a:rPr>
                <a:t>ƒ bfrgkl</a:t>
              </a:r>
            </a:p>
          </p:txBody>
        </p:sp>
        <p:sp>
          <p:nvSpPr>
            <p:cNvPr id="118842" name="Rectangle 484"/>
            <p:cNvSpPr>
              <a:spLocks noChangeArrowheads="1"/>
            </p:cNvSpPr>
            <p:nvPr/>
          </p:nvSpPr>
          <p:spPr bwMode="auto">
            <a:xfrm>
              <a:off x="800100" y="4578350"/>
              <a:ext cx="77264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700" b="1">
                  <a:solidFill>
                    <a:srgbClr val="000000"/>
                  </a:solidFill>
                  <a:latin typeface="Kruti Dev 010" charset="0"/>
                </a:rPr>
                <a:t>„ bfrgkl</a:t>
              </a:r>
            </a:p>
          </p:txBody>
        </p:sp>
        <p:sp>
          <p:nvSpPr>
            <p:cNvPr id="118843" name="Rectangle 485"/>
            <p:cNvSpPr>
              <a:spLocks noChangeArrowheads="1"/>
            </p:cNvSpPr>
            <p:nvPr/>
          </p:nvSpPr>
          <p:spPr bwMode="auto">
            <a:xfrm>
              <a:off x="947738" y="4906963"/>
              <a:ext cx="31899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700" b="1">
                  <a:solidFill>
                    <a:srgbClr val="000000"/>
                  </a:solidFill>
                  <a:latin typeface="Kruti Dev 010" charset="0"/>
                </a:rPr>
                <a:t>,tzk</a:t>
              </a:r>
            </a:p>
          </p:txBody>
        </p:sp>
        <p:sp>
          <p:nvSpPr>
            <p:cNvPr id="118844" name="Rectangle 486"/>
            <p:cNvSpPr>
              <a:spLocks noChangeArrowheads="1"/>
            </p:cNvSpPr>
            <p:nvPr/>
          </p:nvSpPr>
          <p:spPr bwMode="auto">
            <a:xfrm>
              <a:off x="823913" y="5249863"/>
              <a:ext cx="68287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700" b="1">
                  <a:solidFill>
                    <a:srgbClr val="000000"/>
                  </a:solidFill>
                  <a:latin typeface="Kruti Dev 010" charset="0"/>
                </a:rPr>
                <a:t>ugsek;kg</a:t>
              </a:r>
            </a:p>
          </p:txBody>
        </p:sp>
        <p:sp>
          <p:nvSpPr>
            <p:cNvPr id="118845" name="Rectangle 487"/>
            <p:cNvSpPr>
              <a:spLocks noChangeArrowheads="1"/>
            </p:cNvSpPr>
            <p:nvPr/>
          </p:nvSpPr>
          <p:spPr bwMode="auto">
            <a:xfrm>
              <a:off x="887413" y="5572125"/>
              <a:ext cx="41036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700" b="1">
                  <a:solidFill>
                    <a:srgbClr val="000000"/>
                  </a:solidFill>
                  <a:latin typeface="Kruti Dev 010" charset="0"/>
                </a:rPr>
                <a:t>,sLrj</a:t>
              </a:r>
            </a:p>
          </p:txBody>
        </p:sp>
        <p:sp>
          <p:nvSpPr>
            <p:cNvPr id="118846" name="Rectangle 488"/>
            <p:cNvSpPr>
              <a:spLocks noChangeArrowheads="1"/>
            </p:cNvSpPr>
            <p:nvPr/>
          </p:nvSpPr>
          <p:spPr bwMode="auto">
            <a:xfrm>
              <a:off x="788988" y="2874963"/>
              <a:ext cx="69089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700" b="1">
                  <a:solidFill>
                    <a:srgbClr val="000000"/>
                  </a:solidFill>
                  <a:latin typeface="Kruti Dev 010" charset="0"/>
                </a:rPr>
                <a:t>ƒ </a:t>
              </a:r>
              <a:r>
                <a:rPr lang="ja-JP" altLang="en-US" sz="1700" b="1">
                  <a:solidFill>
                    <a:srgbClr val="000000"/>
                  </a:solidFill>
                  <a:latin typeface="Kruti Dev 010" charset="0"/>
                </a:rPr>
                <a:t>’</a:t>
              </a:r>
              <a:r>
                <a:rPr lang="en-US" altLang="ja-JP" sz="1700" b="1">
                  <a:solidFill>
                    <a:srgbClr val="000000"/>
                  </a:solidFill>
                  <a:latin typeface="Kruti Dev 010" charset="0"/>
                </a:rPr>
                <a:t>kew,y</a:t>
              </a:r>
              <a:endParaRPr lang="en-US" sz="1400">
                <a:latin typeface="Kruti Dev 010" charset="0"/>
              </a:endParaRPr>
            </a:p>
          </p:txBody>
        </p:sp>
        <p:sp>
          <p:nvSpPr>
            <p:cNvPr id="118847" name="Rectangle 489"/>
            <p:cNvSpPr>
              <a:spLocks noChangeArrowheads="1"/>
            </p:cNvSpPr>
            <p:nvPr/>
          </p:nvSpPr>
          <p:spPr bwMode="auto">
            <a:xfrm>
              <a:off x="725488" y="3271838"/>
              <a:ext cx="70852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700" b="1">
                  <a:solidFill>
                    <a:srgbClr val="000000"/>
                  </a:solidFill>
                  <a:latin typeface="Kruti Dev 010" charset="0"/>
                </a:rPr>
                <a:t>„ </a:t>
              </a:r>
              <a:r>
                <a:rPr lang="ja-JP" altLang="en-US" sz="1700" b="1">
                  <a:solidFill>
                    <a:srgbClr val="000000"/>
                  </a:solidFill>
                  <a:latin typeface="Kruti Dev 010" charset="0"/>
                </a:rPr>
                <a:t>’</a:t>
              </a:r>
              <a:r>
                <a:rPr lang="en-US" altLang="ja-JP" sz="1700" b="1">
                  <a:solidFill>
                    <a:srgbClr val="000000"/>
                  </a:solidFill>
                  <a:latin typeface="Kruti Dev 010" charset="0"/>
                </a:rPr>
                <a:t>kew,y</a:t>
              </a:r>
              <a:endParaRPr lang="en-US" sz="1700" b="1">
                <a:solidFill>
                  <a:srgbClr val="000000"/>
                </a:solidFill>
                <a:latin typeface="Kruti Dev 010" charset="0"/>
              </a:endParaRPr>
            </a:p>
          </p:txBody>
        </p:sp>
        <p:sp>
          <p:nvSpPr>
            <p:cNvPr id="118848" name="Rectangle 490"/>
            <p:cNvSpPr>
              <a:spLocks noChangeArrowheads="1"/>
            </p:cNvSpPr>
            <p:nvPr/>
          </p:nvSpPr>
          <p:spPr bwMode="auto">
            <a:xfrm>
              <a:off x="839788" y="3525838"/>
              <a:ext cx="52738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700" b="1">
                  <a:solidFill>
                    <a:srgbClr val="000000"/>
                  </a:solidFill>
                  <a:latin typeface="Kruti Dev 010" charset="0"/>
                </a:rPr>
                <a:t>ƒ jktk</a:t>
              </a:r>
            </a:p>
          </p:txBody>
        </p:sp>
        <p:sp>
          <p:nvSpPr>
            <p:cNvPr id="118849" name="Rectangle 491"/>
            <p:cNvSpPr>
              <a:spLocks noChangeArrowheads="1"/>
            </p:cNvSpPr>
            <p:nvPr/>
          </p:nvSpPr>
          <p:spPr bwMode="auto">
            <a:xfrm>
              <a:off x="760413" y="3887788"/>
              <a:ext cx="55624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solidFill>
                    <a:srgbClr val="000000"/>
                  </a:solidFill>
                  <a:latin typeface="Kruti Dev 010" charset="0"/>
                </a:rPr>
                <a:t> </a:t>
              </a:r>
              <a:r>
                <a:rPr lang="en-US" sz="1700" b="1">
                  <a:solidFill>
                    <a:srgbClr val="000000"/>
                  </a:solidFill>
                  <a:latin typeface="Kruti Dev 010" charset="0"/>
                </a:rPr>
                <a:t>„jktk</a:t>
              </a:r>
            </a:p>
          </p:txBody>
        </p:sp>
        <p:sp>
          <p:nvSpPr>
            <p:cNvPr id="118850" name="Rectangle 492" descr="75%"/>
            <p:cNvSpPr>
              <a:spLocks noChangeArrowheads="1"/>
            </p:cNvSpPr>
            <p:nvPr/>
          </p:nvSpPr>
          <p:spPr bwMode="auto">
            <a:xfrm>
              <a:off x="2278063" y="739775"/>
              <a:ext cx="163512" cy="2943225"/>
            </a:xfrm>
            <a:prstGeom prst="rect">
              <a:avLst/>
            </a:prstGeom>
            <a:pattFill prst="pct75">
              <a:fgClr>
                <a:schemeClr val="tx1"/>
              </a:fgClr>
              <a:bgClr>
                <a:schemeClr val="bg1"/>
              </a:bgClr>
            </a:patt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latin typeface="Kruti Dev 010" charset="0"/>
              </a:endParaRPr>
            </a:p>
          </p:txBody>
        </p:sp>
        <p:sp>
          <p:nvSpPr>
            <p:cNvPr id="118851" name="Line 493"/>
            <p:cNvSpPr>
              <a:spLocks noChangeShapeType="1"/>
            </p:cNvSpPr>
            <p:nvPr/>
          </p:nvSpPr>
          <p:spPr bwMode="auto">
            <a:xfrm flipH="1" flipV="1">
              <a:off x="3887788" y="517525"/>
              <a:ext cx="0" cy="438150"/>
            </a:xfrm>
            <a:prstGeom prst="line">
              <a:avLst/>
            </a:prstGeom>
            <a:noFill/>
            <a:ln w="635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852" name="Line 494"/>
            <p:cNvSpPr>
              <a:spLocks noChangeShapeType="1"/>
            </p:cNvSpPr>
            <p:nvPr/>
          </p:nvSpPr>
          <p:spPr bwMode="auto">
            <a:xfrm>
              <a:off x="2727325" y="728663"/>
              <a:ext cx="493713"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853" name="Line 495"/>
            <p:cNvSpPr>
              <a:spLocks noChangeShapeType="1"/>
            </p:cNvSpPr>
            <p:nvPr/>
          </p:nvSpPr>
          <p:spPr bwMode="auto">
            <a:xfrm>
              <a:off x="3348038" y="728663"/>
              <a:ext cx="479425"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854" name="Line 496"/>
            <p:cNvSpPr>
              <a:spLocks noChangeShapeType="1"/>
            </p:cNvSpPr>
            <p:nvPr/>
          </p:nvSpPr>
          <p:spPr bwMode="auto">
            <a:xfrm>
              <a:off x="2708275" y="1941513"/>
              <a:ext cx="1116013"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855" name="Line 497"/>
            <p:cNvSpPr>
              <a:spLocks noChangeShapeType="1"/>
            </p:cNvSpPr>
            <p:nvPr/>
          </p:nvSpPr>
          <p:spPr bwMode="auto">
            <a:xfrm>
              <a:off x="2678113" y="3451225"/>
              <a:ext cx="1117600"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856" name="Line 498"/>
            <p:cNvSpPr>
              <a:spLocks noChangeShapeType="1"/>
            </p:cNvSpPr>
            <p:nvPr/>
          </p:nvSpPr>
          <p:spPr bwMode="auto">
            <a:xfrm flipV="1">
              <a:off x="2687638" y="3167063"/>
              <a:ext cx="1106487"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857" name="Rectangle 500"/>
            <p:cNvSpPr>
              <a:spLocks noChangeArrowheads="1"/>
            </p:cNvSpPr>
            <p:nvPr/>
          </p:nvSpPr>
          <p:spPr bwMode="auto">
            <a:xfrm>
              <a:off x="2870200" y="6583363"/>
              <a:ext cx="961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p>
          </p:txBody>
        </p:sp>
        <p:sp>
          <p:nvSpPr>
            <p:cNvPr id="118858" name="Rectangle 501"/>
            <p:cNvSpPr>
              <a:spLocks noChangeArrowheads="1"/>
            </p:cNvSpPr>
            <p:nvPr/>
          </p:nvSpPr>
          <p:spPr bwMode="auto">
            <a:xfrm>
              <a:off x="2706688" y="6858000"/>
              <a:ext cx="961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p>
          </p:txBody>
        </p:sp>
        <p:sp>
          <p:nvSpPr>
            <p:cNvPr id="118859" name="Rectangle 502"/>
            <p:cNvSpPr>
              <a:spLocks noChangeArrowheads="1"/>
            </p:cNvSpPr>
            <p:nvPr/>
          </p:nvSpPr>
          <p:spPr bwMode="auto">
            <a:xfrm>
              <a:off x="2832100" y="7140575"/>
              <a:ext cx="961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p>
          </p:txBody>
        </p:sp>
        <p:sp>
          <p:nvSpPr>
            <p:cNvPr id="118860" name="Text Box 503"/>
            <p:cNvSpPr txBox="1">
              <a:spLocks noChangeArrowheads="1"/>
            </p:cNvSpPr>
            <p:nvPr/>
          </p:nvSpPr>
          <p:spPr bwMode="auto">
            <a:xfrm rot="-5400000">
              <a:off x="4031005" y="1601788"/>
              <a:ext cx="32316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eaVert">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endParaRPr lang="en-US" sz="900">
                <a:latin typeface="Kruti Dev 010" charset="0"/>
              </a:endParaRPr>
            </a:p>
          </p:txBody>
        </p:sp>
        <p:sp>
          <p:nvSpPr>
            <p:cNvPr id="118861" name="Text Box 504"/>
            <p:cNvSpPr txBox="1">
              <a:spLocks noChangeArrowheads="1"/>
            </p:cNvSpPr>
            <p:nvPr/>
          </p:nvSpPr>
          <p:spPr bwMode="auto">
            <a:xfrm rot="-5400000">
              <a:off x="3954805" y="2105025"/>
              <a:ext cx="32316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eaVert">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endParaRPr lang="en-US" sz="900">
                <a:latin typeface="Kruti Dev 010" charset="0"/>
              </a:endParaRPr>
            </a:p>
          </p:txBody>
        </p:sp>
        <p:sp>
          <p:nvSpPr>
            <p:cNvPr id="118862" name="Rectangle 505"/>
            <p:cNvSpPr>
              <a:spLocks noChangeArrowheads="1"/>
            </p:cNvSpPr>
            <p:nvPr/>
          </p:nvSpPr>
          <p:spPr bwMode="auto">
            <a:xfrm>
              <a:off x="2933700" y="1427163"/>
              <a:ext cx="961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18863" name="Rectangle 506"/>
            <p:cNvSpPr>
              <a:spLocks noChangeArrowheads="1"/>
            </p:cNvSpPr>
            <p:nvPr/>
          </p:nvSpPr>
          <p:spPr bwMode="auto">
            <a:xfrm>
              <a:off x="2909888" y="1697038"/>
              <a:ext cx="961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18864" name="Rectangle 507"/>
            <p:cNvSpPr>
              <a:spLocks noChangeArrowheads="1"/>
            </p:cNvSpPr>
            <p:nvPr/>
          </p:nvSpPr>
          <p:spPr bwMode="auto">
            <a:xfrm>
              <a:off x="2905125" y="1900238"/>
              <a:ext cx="961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18865" name="Rectangle 508"/>
            <p:cNvSpPr>
              <a:spLocks noChangeArrowheads="1"/>
            </p:cNvSpPr>
            <p:nvPr/>
          </p:nvSpPr>
          <p:spPr bwMode="auto">
            <a:xfrm>
              <a:off x="2927350" y="2644775"/>
              <a:ext cx="961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18866" name="Rectangle 509"/>
            <p:cNvSpPr>
              <a:spLocks noChangeArrowheads="1"/>
            </p:cNvSpPr>
            <p:nvPr/>
          </p:nvSpPr>
          <p:spPr bwMode="auto">
            <a:xfrm>
              <a:off x="2927350" y="3209925"/>
              <a:ext cx="961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18867" name="Rectangle 510"/>
            <p:cNvSpPr>
              <a:spLocks noChangeArrowheads="1"/>
            </p:cNvSpPr>
            <p:nvPr/>
          </p:nvSpPr>
          <p:spPr bwMode="auto">
            <a:xfrm>
              <a:off x="3022600" y="2924175"/>
              <a:ext cx="961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18868" name="Rectangle 511"/>
            <p:cNvSpPr>
              <a:spLocks noChangeArrowheads="1"/>
            </p:cNvSpPr>
            <p:nvPr/>
          </p:nvSpPr>
          <p:spPr bwMode="auto">
            <a:xfrm>
              <a:off x="2795588" y="4283075"/>
              <a:ext cx="7534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400" b="1">
                  <a:latin typeface="Kruti Dev 010" charset="0"/>
                </a:rPr>
                <a:t> </a:t>
              </a:r>
              <a:endParaRPr lang="en-US" sz="1400">
                <a:latin typeface="Kruti Dev 010" charset="0"/>
              </a:endParaRPr>
            </a:p>
          </p:txBody>
        </p:sp>
        <p:sp>
          <p:nvSpPr>
            <p:cNvPr id="118869" name="Rectangle 512"/>
            <p:cNvSpPr>
              <a:spLocks noChangeArrowheads="1"/>
            </p:cNvSpPr>
            <p:nvPr/>
          </p:nvSpPr>
          <p:spPr bwMode="auto">
            <a:xfrm>
              <a:off x="2698750" y="4530725"/>
              <a:ext cx="961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18870" name="Rectangle 514"/>
            <p:cNvSpPr>
              <a:spLocks noChangeArrowheads="1"/>
            </p:cNvSpPr>
            <p:nvPr/>
          </p:nvSpPr>
          <p:spPr bwMode="auto">
            <a:xfrm>
              <a:off x="2919413" y="5702300"/>
              <a:ext cx="961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p>
          </p:txBody>
        </p:sp>
        <p:sp>
          <p:nvSpPr>
            <p:cNvPr id="118871" name="Rectangle 515"/>
            <p:cNvSpPr>
              <a:spLocks noChangeArrowheads="1"/>
            </p:cNvSpPr>
            <p:nvPr/>
          </p:nvSpPr>
          <p:spPr bwMode="auto">
            <a:xfrm>
              <a:off x="2905125" y="6007100"/>
              <a:ext cx="961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18872" name="Line 516"/>
            <p:cNvSpPr>
              <a:spLocks noChangeShapeType="1"/>
            </p:cNvSpPr>
            <p:nvPr/>
          </p:nvSpPr>
          <p:spPr bwMode="auto">
            <a:xfrm>
              <a:off x="2611438" y="728663"/>
              <a:ext cx="0" cy="220662"/>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8873" name="Line 517"/>
            <p:cNvSpPr>
              <a:spLocks noChangeShapeType="1"/>
            </p:cNvSpPr>
            <p:nvPr/>
          </p:nvSpPr>
          <p:spPr bwMode="auto">
            <a:xfrm>
              <a:off x="2573338" y="971550"/>
              <a:ext cx="1676400"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8874" name="Line 518"/>
            <p:cNvSpPr>
              <a:spLocks noChangeShapeType="1"/>
            </p:cNvSpPr>
            <p:nvPr/>
          </p:nvSpPr>
          <p:spPr bwMode="auto">
            <a:xfrm>
              <a:off x="4210050" y="339725"/>
              <a:ext cx="0" cy="604838"/>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8875" name="Line 519"/>
            <p:cNvSpPr>
              <a:spLocks noChangeShapeType="1"/>
            </p:cNvSpPr>
            <p:nvPr/>
          </p:nvSpPr>
          <p:spPr bwMode="auto">
            <a:xfrm flipV="1">
              <a:off x="2259013" y="669925"/>
              <a:ext cx="1587" cy="2963863"/>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876" name="Rectangle 520" descr="75%"/>
            <p:cNvSpPr>
              <a:spLocks noChangeArrowheads="1"/>
            </p:cNvSpPr>
            <p:nvPr/>
          </p:nvSpPr>
          <p:spPr bwMode="auto">
            <a:xfrm>
              <a:off x="2201863" y="3532188"/>
              <a:ext cx="193675" cy="152400"/>
            </a:xfrm>
            <a:prstGeom prst="rect">
              <a:avLst/>
            </a:prstGeom>
            <a:pattFill prst="pct75">
              <a:fgClr>
                <a:schemeClr val="tx1"/>
              </a:fgClr>
              <a:bgClr>
                <a:schemeClr val="bg1"/>
              </a:bgClr>
            </a:patt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latin typeface="Kruti Dev 010" charset="0"/>
              </a:endParaRPr>
            </a:p>
          </p:txBody>
        </p:sp>
        <p:sp>
          <p:nvSpPr>
            <p:cNvPr id="118877" name="Rectangle 521"/>
            <p:cNvSpPr>
              <a:spLocks noChangeArrowheads="1"/>
            </p:cNvSpPr>
            <p:nvPr/>
          </p:nvSpPr>
          <p:spPr bwMode="auto">
            <a:xfrm>
              <a:off x="2790825" y="3413125"/>
              <a:ext cx="961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18878" name="Line 522"/>
            <p:cNvSpPr>
              <a:spLocks noChangeShapeType="1"/>
            </p:cNvSpPr>
            <p:nvPr/>
          </p:nvSpPr>
          <p:spPr bwMode="auto">
            <a:xfrm>
              <a:off x="2606675" y="2278063"/>
              <a:ext cx="1292225" cy="1587"/>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879" name="Rectangle 524" descr="75%"/>
            <p:cNvSpPr>
              <a:spLocks noChangeArrowheads="1"/>
            </p:cNvSpPr>
            <p:nvPr/>
          </p:nvSpPr>
          <p:spPr bwMode="auto">
            <a:xfrm>
              <a:off x="2281238" y="663575"/>
              <a:ext cx="206375" cy="268288"/>
            </a:xfrm>
            <a:prstGeom prst="rect">
              <a:avLst/>
            </a:prstGeom>
            <a:pattFill prst="pct75">
              <a:fgClr>
                <a:schemeClr val="tx1"/>
              </a:fgClr>
              <a:bgClr>
                <a:schemeClr val="bg1"/>
              </a:bgClr>
            </a:patt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latin typeface="Kruti Dev 010" charset="0"/>
              </a:endParaRPr>
            </a:p>
          </p:txBody>
        </p:sp>
        <p:sp>
          <p:nvSpPr>
            <p:cNvPr id="118880" name="Rectangle 525" descr="75%"/>
            <p:cNvSpPr>
              <a:spLocks noChangeArrowheads="1"/>
            </p:cNvSpPr>
            <p:nvPr/>
          </p:nvSpPr>
          <p:spPr bwMode="auto">
            <a:xfrm>
              <a:off x="2435225" y="666750"/>
              <a:ext cx="206375" cy="52388"/>
            </a:xfrm>
            <a:prstGeom prst="rect">
              <a:avLst/>
            </a:prstGeom>
            <a:pattFill prst="pct75">
              <a:fgClr>
                <a:schemeClr val="tx1"/>
              </a:fgClr>
              <a:bgClr>
                <a:schemeClr val="bg1"/>
              </a:bgClr>
            </a:patt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latin typeface="Kruti Dev 010" charset="0"/>
              </a:endParaRPr>
            </a:p>
          </p:txBody>
        </p:sp>
        <p:sp>
          <p:nvSpPr>
            <p:cNvPr id="118881" name="Rectangle 526" descr="75%"/>
            <p:cNvSpPr>
              <a:spLocks noChangeArrowheads="1"/>
            </p:cNvSpPr>
            <p:nvPr/>
          </p:nvSpPr>
          <p:spPr bwMode="auto">
            <a:xfrm>
              <a:off x="2447925" y="695325"/>
              <a:ext cx="107950" cy="98425"/>
            </a:xfrm>
            <a:prstGeom prst="rect">
              <a:avLst/>
            </a:prstGeom>
            <a:pattFill prst="pct75">
              <a:fgClr>
                <a:schemeClr val="tx1"/>
              </a:fgClr>
              <a:bgClr>
                <a:schemeClr val="bg1"/>
              </a:bgClr>
            </a:patt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latin typeface="Kruti Dev 010" charset="0"/>
              </a:endParaRPr>
            </a:p>
          </p:txBody>
        </p:sp>
        <p:sp>
          <p:nvSpPr>
            <p:cNvPr id="118882" name="Arc 527"/>
            <p:cNvSpPr>
              <a:spLocks/>
            </p:cNvSpPr>
            <p:nvPr/>
          </p:nvSpPr>
          <p:spPr bwMode="auto">
            <a:xfrm rot="-10740000">
              <a:off x="2468563" y="725488"/>
              <a:ext cx="152400" cy="260350"/>
            </a:xfrm>
            <a:custGeom>
              <a:avLst/>
              <a:gdLst>
                <a:gd name="T0" fmla="*/ 2147483647 w 21600"/>
                <a:gd name="T1" fmla="*/ 0 h 21600"/>
                <a:gd name="T2" fmla="*/ 0 w 21600"/>
                <a:gd name="T3" fmla="*/ 2147483647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599"/>
                  </a:cubicBezTo>
                </a:path>
                <a:path w="21600" h="21600" stroke="0" extrusionOk="0">
                  <a:moveTo>
                    <a:pt x="21600" y="0"/>
                  </a:moveTo>
                  <a:cubicBezTo>
                    <a:pt x="21600" y="11929"/>
                    <a:pt x="11929" y="21599"/>
                    <a:pt x="0" y="21599"/>
                  </a:cubicBezTo>
                  <a:lnTo>
                    <a:pt x="0" y="0"/>
                  </a:lnTo>
                  <a:lnTo>
                    <a:pt x="21600" y="0"/>
                  </a:lnTo>
                  <a:close/>
                </a:path>
              </a:pathLst>
            </a:custGeom>
            <a:noFill/>
            <a:ln w="5715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8883" name="Rectangle 528"/>
            <p:cNvSpPr>
              <a:spLocks noChangeArrowheads="1"/>
            </p:cNvSpPr>
            <p:nvPr/>
          </p:nvSpPr>
          <p:spPr bwMode="auto">
            <a:xfrm>
              <a:off x="2611438" y="1071563"/>
              <a:ext cx="1616075" cy="6399212"/>
            </a:xfrm>
            <a:prstGeom prst="rect">
              <a:avLst/>
            </a:prstGeom>
            <a:noFill/>
            <a:ln w="762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Kruti Dev 010" charset="0"/>
              </a:endParaRPr>
            </a:p>
          </p:txBody>
        </p:sp>
        <p:sp>
          <p:nvSpPr>
            <p:cNvPr id="118884" name="Rectangle 529"/>
            <p:cNvSpPr>
              <a:spLocks noChangeArrowheads="1"/>
            </p:cNvSpPr>
            <p:nvPr/>
          </p:nvSpPr>
          <p:spPr bwMode="auto">
            <a:xfrm>
              <a:off x="2520950" y="4083050"/>
              <a:ext cx="139700" cy="1600200"/>
            </a:xfrm>
            <a:prstGeom prst="rect">
              <a:avLst/>
            </a:prstGeom>
            <a:solidFill>
              <a:srgbClr val="BE844A"/>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latin typeface="Kruti Dev 010" charset="0"/>
              </a:endParaRPr>
            </a:p>
          </p:txBody>
        </p:sp>
        <p:sp>
          <p:nvSpPr>
            <p:cNvPr id="118885" name="Rectangle 531"/>
            <p:cNvSpPr>
              <a:spLocks noChangeArrowheads="1"/>
            </p:cNvSpPr>
            <p:nvPr/>
          </p:nvSpPr>
          <p:spPr bwMode="auto">
            <a:xfrm>
              <a:off x="1892300" y="4275138"/>
              <a:ext cx="892873"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b="1">
                  <a:solidFill>
                    <a:srgbClr val="000000"/>
                  </a:solidFill>
                  <a:latin typeface="Kruti Dev 010" charset="0"/>
                </a:rPr>
                <a:t>Hkfo</a:t>
              </a:r>
              <a:r>
                <a:rPr lang="ja-JP" altLang="en-US" b="1">
                  <a:solidFill>
                    <a:srgbClr val="000000"/>
                  </a:solidFill>
                  <a:latin typeface="Kruti Dev 010" charset="0"/>
                </a:rPr>
                <a:t>”</a:t>
              </a:r>
              <a:r>
                <a:rPr lang="en-US" altLang="ja-JP" b="1">
                  <a:solidFill>
                    <a:srgbClr val="000000"/>
                  </a:solidFill>
                  <a:latin typeface="Kruti Dev 010" charset="0"/>
                </a:rPr>
                <a:t>";oDrkvksa </a:t>
              </a:r>
            </a:p>
            <a:p>
              <a:pPr algn="l"/>
              <a:r>
                <a:rPr lang="en-US" b="1">
                  <a:solidFill>
                    <a:srgbClr val="000000"/>
                  </a:solidFill>
                  <a:latin typeface="Kruti Dev 010" charset="0"/>
                </a:rPr>
                <a:t> us foHkktu ds</a:t>
              </a:r>
            </a:p>
            <a:p>
              <a:pPr algn="l"/>
              <a:r>
                <a:rPr lang="en-US" b="1">
                  <a:solidFill>
                    <a:srgbClr val="000000"/>
                  </a:solidFill>
                  <a:latin typeface="Kruti Dev 010" charset="0"/>
                </a:rPr>
                <a:t>  pkj lkS o</a:t>
              </a:r>
              <a:r>
                <a:rPr lang="ja-JP" altLang="en-US" b="1">
                  <a:solidFill>
                    <a:srgbClr val="000000"/>
                  </a:solidFill>
                  <a:latin typeface="Kruti Dev 010" charset="0"/>
                </a:rPr>
                <a:t>”</a:t>
              </a:r>
              <a:r>
                <a:rPr lang="en-US" altLang="ja-JP" b="1">
                  <a:solidFill>
                    <a:srgbClr val="000000"/>
                  </a:solidFill>
                  <a:latin typeface="Kruti Dev 010" charset="0"/>
                </a:rPr>
                <a:t>"kZ </a:t>
              </a:r>
            </a:p>
            <a:p>
              <a:pPr algn="l"/>
              <a:r>
                <a:rPr lang="en-US" b="1">
                  <a:solidFill>
                    <a:srgbClr val="000000"/>
                  </a:solidFill>
                  <a:latin typeface="Kruti Dev 010" charset="0"/>
                </a:rPr>
                <a:t>   rd fy[kk</a:t>
              </a:r>
              <a:endParaRPr lang="en-US">
                <a:latin typeface="Kruti Dev 010" charset="0"/>
              </a:endParaRPr>
            </a:p>
          </p:txBody>
        </p:sp>
        <p:sp>
          <p:nvSpPr>
            <p:cNvPr id="118886" name="Rectangle 540"/>
            <p:cNvSpPr>
              <a:spLocks noChangeArrowheads="1"/>
            </p:cNvSpPr>
            <p:nvPr/>
          </p:nvSpPr>
          <p:spPr bwMode="auto">
            <a:xfrm>
              <a:off x="2562225" y="4025900"/>
              <a:ext cx="11862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3800" b="1">
                  <a:latin typeface="Kruti Dev 010" charset="0"/>
                </a:rPr>
                <a:t>*</a:t>
              </a:r>
              <a:endParaRPr lang="en-US" sz="1400">
                <a:latin typeface="Kruti Dev 010" charset="0"/>
              </a:endParaRPr>
            </a:p>
          </p:txBody>
        </p:sp>
        <p:sp>
          <p:nvSpPr>
            <p:cNvPr id="118887" name="Rectangle 541"/>
            <p:cNvSpPr>
              <a:spLocks noChangeArrowheads="1"/>
            </p:cNvSpPr>
            <p:nvPr/>
          </p:nvSpPr>
          <p:spPr bwMode="auto">
            <a:xfrm>
              <a:off x="2549525" y="4324350"/>
              <a:ext cx="11862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3800" b="1">
                  <a:latin typeface="Kruti Dev 010" charset="0"/>
                </a:rPr>
                <a:t>*</a:t>
              </a:r>
              <a:endParaRPr lang="en-US" sz="1400">
                <a:latin typeface="Kruti Dev 010" charset="0"/>
              </a:endParaRPr>
            </a:p>
          </p:txBody>
        </p:sp>
        <p:sp>
          <p:nvSpPr>
            <p:cNvPr id="118888" name="Rectangle 542"/>
            <p:cNvSpPr>
              <a:spLocks noChangeArrowheads="1"/>
            </p:cNvSpPr>
            <p:nvPr/>
          </p:nvSpPr>
          <p:spPr bwMode="auto">
            <a:xfrm>
              <a:off x="2689225" y="5934075"/>
              <a:ext cx="11862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3800" b="1">
                  <a:solidFill>
                    <a:srgbClr val="000000"/>
                  </a:solidFill>
                  <a:latin typeface="Kruti Dev 010" charset="0"/>
                </a:rPr>
                <a:t>*</a:t>
              </a:r>
              <a:endParaRPr lang="en-US" sz="1400">
                <a:latin typeface="Kruti Dev 010" charset="0"/>
              </a:endParaRPr>
            </a:p>
          </p:txBody>
        </p:sp>
        <p:sp>
          <p:nvSpPr>
            <p:cNvPr id="118889" name="Rectangle 553"/>
            <p:cNvSpPr>
              <a:spLocks noChangeArrowheads="1"/>
            </p:cNvSpPr>
            <p:nvPr/>
          </p:nvSpPr>
          <p:spPr bwMode="auto">
            <a:xfrm>
              <a:off x="2770188" y="2352675"/>
              <a:ext cx="54502"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110000"/>
                </a:lnSpc>
              </a:pPr>
              <a:r>
                <a:rPr lang="en-US" sz="1000" b="1">
                  <a:solidFill>
                    <a:srgbClr val="000000"/>
                  </a:solidFill>
                  <a:latin typeface="Kruti Dev 010" charset="0"/>
                </a:rPr>
                <a:t> </a:t>
              </a:r>
              <a:endParaRPr lang="en-US" sz="1800">
                <a:latin typeface="Kruti Dev 010" charset="0"/>
              </a:endParaRPr>
            </a:p>
          </p:txBody>
        </p:sp>
        <p:sp>
          <p:nvSpPr>
            <p:cNvPr id="118890" name="Rectangle 554"/>
            <p:cNvSpPr>
              <a:spLocks noChangeArrowheads="1"/>
            </p:cNvSpPr>
            <p:nvPr/>
          </p:nvSpPr>
          <p:spPr bwMode="auto">
            <a:xfrm>
              <a:off x="2916238" y="2295525"/>
              <a:ext cx="128240" cy="203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110000"/>
                </a:lnSpc>
              </a:pPr>
              <a:r>
                <a:rPr lang="en-US" b="1" i="1">
                  <a:solidFill>
                    <a:srgbClr val="000000"/>
                  </a:solidFill>
                  <a:latin typeface="Kruti Dev 010" charset="0"/>
                </a:rPr>
                <a:t>  </a:t>
              </a:r>
              <a:endParaRPr lang="en-US" sz="2000">
                <a:latin typeface="Kruti Dev 010" charset="0"/>
              </a:endParaRPr>
            </a:p>
          </p:txBody>
        </p:sp>
        <p:sp>
          <p:nvSpPr>
            <p:cNvPr id="118891" name="Rectangle 555"/>
            <p:cNvSpPr>
              <a:spLocks noChangeArrowheads="1"/>
            </p:cNvSpPr>
            <p:nvPr/>
          </p:nvSpPr>
          <p:spPr bwMode="auto">
            <a:xfrm>
              <a:off x="2763838" y="3800475"/>
              <a:ext cx="54502"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110000"/>
                </a:lnSpc>
              </a:pPr>
              <a:r>
                <a:rPr lang="en-US" sz="1000" b="1">
                  <a:solidFill>
                    <a:srgbClr val="000000"/>
                  </a:solidFill>
                  <a:latin typeface="Kruti Dev 010" charset="0"/>
                </a:rPr>
                <a:t> </a:t>
              </a:r>
              <a:endParaRPr lang="en-US" sz="1800">
                <a:latin typeface="Kruti Dev 010" charset="0"/>
              </a:endParaRPr>
            </a:p>
          </p:txBody>
        </p:sp>
        <p:sp>
          <p:nvSpPr>
            <p:cNvPr id="118892" name="Rectangle 556"/>
            <p:cNvSpPr>
              <a:spLocks noChangeArrowheads="1"/>
            </p:cNvSpPr>
            <p:nvPr/>
          </p:nvSpPr>
          <p:spPr bwMode="auto">
            <a:xfrm>
              <a:off x="2909888" y="3743325"/>
              <a:ext cx="128240" cy="203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110000"/>
                </a:lnSpc>
              </a:pPr>
              <a:r>
                <a:rPr lang="en-US" b="1" i="1">
                  <a:solidFill>
                    <a:srgbClr val="000000"/>
                  </a:solidFill>
                  <a:latin typeface="Kruti Dev 010" charset="0"/>
                </a:rPr>
                <a:t>  </a:t>
              </a:r>
              <a:endParaRPr lang="en-US" sz="2000">
                <a:latin typeface="Kruti Dev 010" charset="0"/>
              </a:endParaRPr>
            </a:p>
          </p:txBody>
        </p:sp>
        <p:sp>
          <p:nvSpPr>
            <p:cNvPr id="118893" name="Rectangle 557"/>
            <p:cNvSpPr>
              <a:spLocks noChangeArrowheads="1"/>
            </p:cNvSpPr>
            <p:nvPr/>
          </p:nvSpPr>
          <p:spPr bwMode="auto">
            <a:xfrm>
              <a:off x="2751138" y="5438775"/>
              <a:ext cx="54502"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110000"/>
                </a:lnSpc>
              </a:pPr>
              <a:r>
                <a:rPr lang="en-US" sz="1000" b="1">
                  <a:solidFill>
                    <a:srgbClr val="000000"/>
                  </a:solidFill>
                  <a:latin typeface="Kruti Dev 010" charset="0"/>
                </a:rPr>
                <a:t> </a:t>
              </a:r>
              <a:endParaRPr lang="en-US" sz="1800">
                <a:latin typeface="Kruti Dev 010" charset="0"/>
              </a:endParaRPr>
            </a:p>
          </p:txBody>
        </p:sp>
        <p:sp>
          <p:nvSpPr>
            <p:cNvPr id="118894" name="Rectangle 558"/>
            <p:cNvSpPr>
              <a:spLocks noChangeArrowheads="1"/>
            </p:cNvSpPr>
            <p:nvPr/>
          </p:nvSpPr>
          <p:spPr bwMode="auto">
            <a:xfrm>
              <a:off x="2897188" y="5381625"/>
              <a:ext cx="128240" cy="203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110000"/>
                </a:lnSpc>
              </a:pPr>
              <a:r>
                <a:rPr lang="en-US" b="1" i="1">
                  <a:solidFill>
                    <a:srgbClr val="000000"/>
                  </a:solidFill>
                  <a:latin typeface="Kruti Dev 010" charset="0"/>
                </a:rPr>
                <a:t>  </a:t>
              </a:r>
              <a:endParaRPr lang="en-US" sz="2000">
                <a:latin typeface="Kruti Dev 010" charset="0"/>
              </a:endParaRPr>
            </a:p>
          </p:txBody>
        </p:sp>
        <p:sp>
          <p:nvSpPr>
            <p:cNvPr id="118895" name="Line 559"/>
            <p:cNvSpPr>
              <a:spLocks noChangeShapeType="1"/>
            </p:cNvSpPr>
            <p:nvPr/>
          </p:nvSpPr>
          <p:spPr bwMode="auto">
            <a:xfrm>
              <a:off x="2627313" y="5368925"/>
              <a:ext cx="1270000" cy="1588"/>
            </a:xfrm>
            <a:prstGeom prst="line">
              <a:avLst/>
            </a:prstGeom>
            <a:noFill/>
            <a:ln w="38100">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18896" name="Line 560"/>
            <p:cNvSpPr>
              <a:spLocks noChangeShapeType="1"/>
            </p:cNvSpPr>
            <p:nvPr/>
          </p:nvSpPr>
          <p:spPr bwMode="auto">
            <a:xfrm>
              <a:off x="2589213" y="3743325"/>
              <a:ext cx="1314450" cy="1588"/>
            </a:xfrm>
            <a:prstGeom prst="line">
              <a:avLst/>
            </a:prstGeom>
            <a:noFill/>
            <a:ln w="38100">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18897" name="Rectangle 561"/>
            <p:cNvSpPr>
              <a:spLocks noChangeArrowheads="1"/>
            </p:cNvSpPr>
            <p:nvPr/>
          </p:nvSpPr>
          <p:spPr bwMode="auto">
            <a:xfrm>
              <a:off x="4198938" y="2300288"/>
              <a:ext cx="622300"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l">
                <a:spcBef>
                  <a:spcPct val="50000"/>
                </a:spcBef>
              </a:pPr>
              <a:r>
                <a:rPr lang="en-US" sz="1800" b="1">
                  <a:latin typeface="Kruti Dev 010" charset="0"/>
                </a:rPr>
                <a:t>¼,l½</a:t>
              </a:r>
            </a:p>
          </p:txBody>
        </p:sp>
        <p:sp>
          <p:nvSpPr>
            <p:cNvPr id="118898" name="Text Box 562"/>
            <p:cNvSpPr txBox="1">
              <a:spLocks noChangeArrowheads="1"/>
            </p:cNvSpPr>
            <p:nvPr/>
          </p:nvSpPr>
          <p:spPr bwMode="auto">
            <a:xfrm rot="-5400000">
              <a:off x="2235994" y="3820319"/>
              <a:ext cx="3816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800" b="1">
                  <a:latin typeface="Kruti Dev 010" charset="0"/>
                </a:rPr>
                <a:t> </a:t>
              </a:r>
              <a:endParaRPr lang="en-US" sz="900">
                <a:latin typeface="Kruti Dev 010" charset="0"/>
              </a:endParaRPr>
            </a:p>
          </p:txBody>
        </p:sp>
        <p:sp>
          <p:nvSpPr>
            <p:cNvPr id="118899" name="Rectangle 3"/>
            <p:cNvSpPr>
              <a:spLocks noChangeArrowheads="1"/>
            </p:cNvSpPr>
            <p:nvPr/>
          </p:nvSpPr>
          <p:spPr bwMode="auto">
            <a:xfrm>
              <a:off x="2871788" y="4406900"/>
              <a:ext cx="6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18900" name="Rectangle 4"/>
            <p:cNvSpPr>
              <a:spLocks noChangeArrowheads="1"/>
            </p:cNvSpPr>
            <p:nvPr/>
          </p:nvSpPr>
          <p:spPr bwMode="auto">
            <a:xfrm>
              <a:off x="2855913" y="4662488"/>
              <a:ext cx="6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18901" name="Rectangle 5"/>
            <p:cNvSpPr>
              <a:spLocks noChangeArrowheads="1"/>
            </p:cNvSpPr>
            <p:nvPr/>
          </p:nvSpPr>
          <p:spPr bwMode="auto">
            <a:xfrm>
              <a:off x="2840038" y="4965700"/>
              <a:ext cx="6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18902" name="Rectangle 6"/>
            <p:cNvSpPr>
              <a:spLocks noChangeArrowheads="1"/>
            </p:cNvSpPr>
            <p:nvPr/>
          </p:nvSpPr>
          <p:spPr bwMode="auto">
            <a:xfrm>
              <a:off x="2840038" y="5175250"/>
              <a:ext cx="6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18903" name="Rectangle 7"/>
            <p:cNvSpPr>
              <a:spLocks noChangeArrowheads="1"/>
            </p:cNvSpPr>
            <p:nvPr/>
          </p:nvSpPr>
          <p:spPr bwMode="auto">
            <a:xfrm>
              <a:off x="2833688" y="4271963"/>
              <a:ext cx="6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18904" name="Rectangle 8"/>
            <p:cNvSpPr>
              <a:spLocks noChangeArrowheads="1"/>
            </p:cNvSpPr>
            <p:nvPr/>
          </p:nvSpPr>
          <p:spPr bwMode="auto">
            <a:xfrm>
              <a:off x="933450" y="2933700"/>
              <a:ext cx="6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18905" name="Rectangle 9"/>
            <p:cNvSpPr>
              <a:spLocks noChangeArrowheads="1"/>
            </p:cNvSpPr>
            <p:nvPr/>
          </p:nvSpPr>
          <p:spPr bwMode="auto">
            <a:xfrm>
              <a:off x="3054350" y="1765300"/>
              <a:ext cx="6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18906" name="Rectangle 10"/>
            <p:cNvSpPr>
              <a:spLocks noChangeArrowheads="1"/>
            </p:cNvSpPr>
            <p:nvPr/>
          </p:nvSpPr>
          <p:spPr bwMode="auto">
            <a:xfrm>
              <a:off x="3038475" y="2052638"/>
              <a:ext cx="6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18907" name="Rectangle 11"/>
            <p:cNvSpPr>
              <a:spLocks noChangeArrowheads="1"/>
            </p:cNvSpPr>
            <p:nvPr/>
          </p:nvSpPr>
          <p:spPr bwMode="auto">
            <a:xfrm>
              <a:off x="2878138" y="2244725"/>
              <a:ext cx="6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18908" name="Rectangle 12"/>
            <p:cNvSpPr>
              <a:spLocks noChangeArrowheads="1"/>
            </p:cNvSpPr>
            <p:nvPr/>
          </p:nvSpPr>
          <p:spPr bwMode="auto">
            <a:xfrm>
              <a:off x="3054350" y="2898775"/>
              <a:ext cx="6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18909" name="Rectangle 13"/>
            <p:cNvSpPr>
              <a:spLocks noChangeArrowheads="1"/>
            </p:cNvSpPr>
            <p:nvPr/>
          </p:nvSpPr>
          <p:spPr bwMode="auto">
            <a:xfrm>
              <a:off x="2894013" y="3683000"/>
              <a:ext cx="6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18910" name="Rectangle 14"/>
            <p:cNvSpPr>
              <a:spLocks noChangeArrowheads="1"/>
            </p:cNvSpPr>
            <p:nvPr/>
          </p:nvSpPr>
          <p:spPr bwMode="auto">
            <a:xfrm>
              <a:off x="2894013" y="3827463"/>
              <a:ext cx="6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18911" name="Rectangle 15"/>
            <p:cNvSpPr>
              <a:spLocks noChangeArrowheads="1"/>
            </p:cNvSpPr>
            <p:nvPr/>
          </p:nvSpPr>
          <p:spPr bwMode="auto">
            <a:xfrm>
              <a:off x="2989263" y="3459163"/>
              <a:ext cx="6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18912" name="Rectangle 16"/>
            <p:cNvSpPr>
              <a:spLocks noChangeArrowheads="1"/>
            </p:cNvSpPr>
            <p:nvPr/>
          </p:nvSpPr>
          <p:spPr bwMode="auto">
            <a:xfrm>
              <a:off x="3117850" y="3170238"/>
              <a:ext cx="6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18913" name="Rectangle 17"/>
            <p:cNvSpPr>
              <a:spLocks noChangeArrowheads="1"/>
            </p:cNvSpPr>
            <p:nvPr/>
          </p:nvSpPr>
          <p:spPr bwMode="auto">
            <a:xfrm>
              <a:off x="2894013" y="4624388"/>
              <a:ext cx="6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18914" name="Rectangle 18"/>
            <p:cNvSpPr>
              <a:spLocks noChangeArrowheads="1"/>
            </p:cNvSpPr>
            <p:nvPr/>
          </p:nvSpPr>
          <p:spPr bwMode="auto">
            <a:xfrm>
              <a:off x="2878138" y="4927600"/>
              <a:ext cx="6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18915" name="Rectangle 19"/>
            <p:cNvSpPr>
              <a:spLocks noChangeArrowheads="1"/>
            </p:cNvSpPr>
            <p:nvPr/>
          </p:nvSpPr>
          <p:spPr bwMode="auto">
            <a:xfrm>
              <a:off x="2878138" y="5137150"/>
              <a:ext cx="6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18916" name="Rectangle 20"/>
            <p:cNvSpPr>
              <a:spLocks noChangeArrowheads="1"/>
            </p:cNvSpPr>
            <p:nvPr/>
          </p:nvSpPr>
          <p:spPr bwMode="auto">
            <a:xfrm>
              <a:off x="3022600" y="5807075"/>
              <a:ext cx="6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18917" name="Rectangle 21"/>
            <p:cNvSpPr>
              <a:spLocks noChangeArrowheads="1"/>
            </p:cNvSpPr>
            <p:nvPr/>
          </p:nvSpPr>
          <p:spPr bwMode="auto">
            <a:xfrm>
              <a:off x="3006725" y="6094413"/>
              <a:ext cx="6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18918" name="Rectangle 22"/>
            <p:cNvSpPr>
              <a:spLocks noChangeArrowheads="1"/>
            </p:cNvSpPr>
            <p:nvPr/>
          </p:nvSpPr>
          <p:spPr bwMode="auto">
            <a:xfrm>
              <a:off x="2814638" y="6956425"/>
              <a:ext cx="6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18919" name="Rectangle 23"/>
            <p:cNvSpPr>
              <a:spLocks noChangeArrowheads="1"/>
            </p:cNvSpPr>
            <p:nvPr/>
          </p:nvSpPr>
          <p:spPr bwMode="auto">
            <a:xfrm>
              <a:off x="2894013" y="7227888"/>
              <a:ext cx="6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18920" name="Rectangle 24"/>
            <p:cNvSpPr>
              <a:spLocks noChangeArrowheads="1"/>
            </p:cNvSpPr>
            <p:nvPr/>
          </p:nvSpPr>
          <p:spPr bwMode="auto">
            <a:xfrm>
              <a:off x="3101975" y="2387600"/>
              <a:ext cx="6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18921" name="Rectangle 25"/>
            <p:cNvSpPr>
              <a:spLocks noChangeArrowheads="1"/>
            </p:cNvSpPr>
            <p:nvPr/>
          </p:nvSpPr>
          <p:spPr bwMode="auto">
            <a:xfrm>
              <a:off x="5629275" y="328613"/>
              <a:ext cx="4059238" cy="71151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Kruti Dev 010" charset="0"/>
              </a:endParaRPr>
            </a:p>
          </p:txBody>
        </p:sp>
        <p:pic>
          <p:nvPicPr>
            <p:cNvPr id="118922" name="Picture 26"/>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613400" y="336550"/>
              <a:ext cx="4081463" cy="710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sp>
          <p:nvSpPr>
            <p:cNvPr id="118923" name="Rectangle 27"/>
            <p:cNvSpPr>
              <a:spLocks noChangeArrowheads="1"/>
            </p:cNvSpPr>
            <p:nvPr/>
          </p:nvSpPr>
          <p:spPr bwMode="auto">
            <a:xfrm>
              <a:off x="5589588" y="341313"/>
              <a:ext cx="4102100" cy="7089775"/>
            </a:xfrm>
            <a:prstGeom prst="rect">
              <a:avLst/>
            </a:prstGeom>
            <a:noFill/>
            <a:ln w="133350">
              <a:solidFill>
                <a:srgbClr val="1822CD"/>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Kruti Dev 010" charset="0"/>
              </a:endParaRPr>
            </a:p>
          </p:txBody>
        </p:sp>
        <p:sp>
          <p:nvSpPr>
            <p:cNvPr id="1099974" name="Rectangle 198"/>
            <p:cNvSpPr>
              <a:spLocks noChangeArrowheads="1"/>
            </p:cNvSpPr>
            <p:nvPr/>
          </p:nvSpPr>
          <p:spPr bwMode="auto">
            <a:xfrm>
              <a:off x="6827838" y="584200"/>
              <a:ext cx="2706687" cy="625475"/>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3200" b="1" i="1" dirty="0">
                  <a:solidFill>
                    <a:srgbClr val="66FFFF"/>
                  </a:solidFill>
                  <a:latin typeface="Kruti Dev 010" pitchFamily="2" charset="0"/>
                </a:rPr>
                <a:t> </a:t>
              </a:r>
              <a:endParaRPr lang="en-US" sz="1400" b="1" u="sng" dirty="0">
                <a:solidFill>
                  <a:srgbClr val="66FFFF"/>
                </a:solidFill>
                <a:latin typeface="Kruti Dev 010" pitchFamily="2" charset="0"/>
              </a:endParaRPr>
            </a:p>
          </p:txBody>
        </p:sp>
        <p:sp>
          <p:nvSpPr>
            <p:cNvPr id="118925" name="Rectangle 200"/>
            <p:cNvSpPr>
              <a:spLocks noChangeArrowheads="1"/>
            </p:cNvSpPr>
            <p:nvPr/>
          </p:nvSpPr>
          <p:spPr bwMode="auto">
            <a:xfrm>
              <a:off x="0" y="6154738"/>
              <a:ext cx="10058400" cy="1722437"/>
            </a:xfrm>
            <a:prstGeom prst="rect">
              <a:avLst/>
            </a:prstGeom>
            <a:solidFill>
              <a:schemeClr val="tx1">
                <a:alpha val="50195"/>
              </a:schemeClr>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latin typeface="Kruti Dev 010" charset="0"/>
              </a:endParaRPr>
            </a:p>
          </p:txBody>
        </p:sp>
        <p:sp>
          <p:nvSpPr>
            <p:cNvPr id="118926" name="Rectangle 202"/>
            <p:cNvSpPr>
              <a:spLocks noChangeArrowheads="1"/>
            </p:cNvSpPr>
            <p:nvPr/>
          </p:nvSpPr>
          <p:spPr bwMode="auto">
            <a:xfrm>
              <a:off x="0" y="3813175"/>
              <a:ext cx="384175" cy="2357438"/>
            </a:xfrm>
            <a:prstGeom prst="rect">
              <a:avLst/>
            </a:prstGeom>
            <a:solidFill>
              <a:schemeClr val="tx1">
                <a:alpha val="50195"/>
              </a:schemeClr>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latin typeface="Kruti Dev 010" charset="0"/>
              </a:endParaRPr>
            </a:p>
          </p:txBody>
        </p:sp>
        <p:sp>
          <p:nvSpPr>
            <p:cNvPr id="118927" name="Rectangle 203"/>
            <p:cNvSpPr>
              <a:spLocks noChangeArrowheads="1"/>
            </p:cNvSpPr>
            <p:nvPr/>
          </p:nvSpPr>
          <p:spPr bwMode="auto">
            <a:xfrm>
              <a:off x="2843213" y="3652838"/>
              <a:ext cx="7215187" cy="2357437"/>
            </a:xfrm>
            <a:prstGeom prst="rect">
              <a:avLst/>
            </a:prstGeom>
            <a:solidFill>
              <a:schemeClr val="tx1">
                <a:alpha val="50195"/>
              </a:schemeClr>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latin typeface="Kruti Dev 010" charset="0"/>
              </a:endParaRPr>
            </a:p>
          </p:txBody>
        </p:sp>
        <p:sp>
          <p:nvSpPr>
            <p:cNvPr id="1099991" name="Rectangle 215"/>
            <p:cNvSpPr>
              <a:spLocks noChangeArrowheads="1"/>
            </p:cNvSpPr>
            <p:nvPr/>
          </p:nvSpPr>
          <p:spPr bwMode="auto">
            <a:xfrm>
              <a:off x="342900" y="3775075"/>
              <a:ext cx="2540000" cy="2344738"/>
            </a:xfrm>
            <a:prstGeom prst="rect">
              <a:avLst/>
            </a:prstGeom>
            <a:noFill/>
            <a:ln w="76200">
              <a:solidFill>
                <a:schemeClr val="hlink"/>
              </a:solidFill>
              <a:miter lim="800000"/>
              <a:headEnd/>
              <a:tailEnd/>
            </a:ln>
            <a:effectLst>
              <a:outerShdw blurRad="63500" dist="89803"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118929" name="Text Box 216"/>
            <p:cNvSpPr txBox="1">
              <a:spLocks noChangeArrowheads="1"/>
            </p:cNvSpPr>
            <p:nvPr/>
          </p:nvSpPr>
          <p:spPr bwMode="auto">
            <a:xfrm>
              <a:off x="9015413" y="7477125"/>
              <a:ext cx="29367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latin typeface="Kruti Dev 010" charset="0"/>
                </a:rPr>
                <a:t>54</a:t>
              </a:r>
            </a:p>
          </p:txBody>
        </p:sp>
        <p:grpSp>
          <p:nvGrpSpPr>
            <p:cNvPr id="118930" name="Group 220"/>
            <p:cNvGrpSpPr>
              <a:grpSpLocks/>
            </p:cNvGrpSpPr>
            <p:nvPr/>
          </p:nvGrpSpPr>
          <p:grpSpPr bwMode="auto">
            <a:xfrm>
              <a:off x="5505450" y="6367463"/>
              <a:ext cx="4233863" cy="846137"/>
              <a:chOff x="3468" y="4011"/>
              <a:chExt cx="2667" cy="533"/>
            </a:xfrm>
          </p:grpSpPr>
          <p:sp>
            <p:nvSpPr>
              <p:cNvPr id="1099997" name="Text Box 221"/>
              <p:cNvSpPr txBox="1">
                <a:spLocks noChangeArrowheads="1"/>
              </p:cNvSpPr>
              <p:nvPr/>
            </p:nvSpPr>
            <p:spPr bwMode="auto">
              <a:xfrm>
                <a:off x="3468" y="4021"/>
                <a:ext cx="2667" cy="523"/>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p>
                <a:pPr algn="ctr">
                  <a:spcBef>
                    <a:spcPts val="0"/>
                  </a:spcBef>
                  <a:defRPr/>
                </a:pPr>
                <a:r>
                  <a:rPr lang="en-US" sz="2400" b="1" dirty="0">
                    <a:ln>
                      <a:solidFill>
                        <a:srgbClr val="FFFF00"/>
                      </a:solidFill>
                    </a:ln>
                    <a:solidFill>
                      <a:srgbClr val="FFF819"/>
                    </a:solidFill>
                    <a:latin typeface="Kruti Dev 010" pitchFamily="2" charset="0"/>
                    <a:ea typeface="+mn-ea"/>
                    <a:cs typeface="+mn-cs"/>
                  </a:rPr>
                  <a:t>vuqekur% ckbZcy dky[kaM</a:t>
                </a:r>
              </a:p>
              <a:p>
                <a:pPr algn="ctr">
                  <a:spcBef>
                    <a:spcPts val="0"/>
                  </a:spcBef>
                  <a:defRPr/>
                </a:pPr>
                <a:r>
                  <a:rPr lang="en-US" sz="2400" b="1" dirty="0">
                    <a:ln>
                      <a:solidFill>
                        <a:srgbClr val="FFFF00"/>
                      </a:solidFill>
                    </a:ln>
                    <a:solidFill>
                      <a:srgbClr val="FFF819"/>
                    </a:solidFill>
                    <a:latin typeface="Kruti Dev 010" pitchFamily="2" charset="0"/>
                    <a:ea typeface="+mn-ea"/>
                    <a:cs typeface="+mn-cs"/>
                  </a:rPr>
                  <a:t>Š</a:t>
                </a:r>
                <a:r>
                  <a:rPr lang="en-US" sz="2400" b="1" dirty="0">
                    <a:ln>
                      <a:solidFill>
                        <a:srgbClr val="FFFF00"/>
                      </a:solidFill>
                    </a:ln>
                    <a:solidFill>
                      <a:srgbClr val="FFF819"/>
                    </a:solidFill>
                    <a:latin typeface="Kruti Dev 010"/>
                    <a:ea typeface="+mn-ea"/>
                    <a:cs typeface="+mn-cs"/>
                  </a:rPr>
                  <a:t>†Œ</a:t>
                </a:r>
                <a:r>
                  <a:rPr lang="en-US" sz="2400" b="1" dirty="0">
                    <a:ln>
                      <a:solidFill>
                        <a:srgbClr val="FFFF00"/>
                      </a:solidFill>
                    </a:ln>
                    <a:solidFill>
                      <a:srgbClr val="FFF819"/>
                    </a:solidFill>
                    <a:latin typeface="Kruti Dev 010" pitchFamily="2" charset="0"/>
                    <a:ea typeface="+mn-ea"/>
                    <a:cs typeface="+mn-cs"/>
                  </a:rPr>
                  <a:t> ch-lh- ls †</a:t>
                </a:r>
                <a:r>
                  <a:rPr lang="en-US" sz="2400" b="1" dirty="0">
                    <a:ln>
                      <a:solidFill>
                        <a:srgbClr val="FFFF00"/>
                      </a:solidFill>
                    </a:ln>
                    <a:solidFill>
                      <a:srgbClr val="FFF819"/>
                    </a:solidFill>
                    <a:latin typeface="Kruti Dev 010"/>
                    <a:ea typeface="+mn-ea"/>
                    <a:cs typeface="+mn-cs"/>
                  </a:rPr>
                  <a:t>…Œ</a:t>
                </a:r>
                <a:r>
                  <a:rPr lang="en-US" sz="2400" b="1" dirty="0">
                    <a:ln>
                      <a:solidFill>
                        <a:srgbClr val="FFFF00"/>
                      </a:solidFill>
                    </a:ln>
                    <a:solidFill>
                      <a:srgbClr val="FFF819"/>
                    </a:solidFill>
                    <a:latin typeface="Kruti Dev 010" pitchFamily="2" charset="0"/>
                    <a:ea typeface="+mn-ea"/>
                    <a:cs typeface="+mn-cs"/>
                  </a:rPr>
                  <a:t> ch-lh- rd</a:t>
                </a:r>
              </a:p>
            </p:txBody>
          </p:sp>
          <p:sp>
            <p:nvSpPr>
              <p:cNvPr id="1099998" name="AutoShape 222"/>
              <p:cNvSpPr>
                <a:spLocks noChangeArrowheads="1"/>
              </p:cNvSpPr>
              <p:nvPr/>
            </p:nvSpPr>
            <p:spPr bwMode="auto">
              <a:xfrm>
                <a:off x="3680" y="4011"/>
                <a:ext cx="2280" cy="518"/>
              </a:xfrm>
              <a:prstGeom prst="roundRect">
                <a:avLst>
                  <a:gd name="adj" fmla="val 16667"/>
                </a:avLst>
              </a:prstGeom>
              <a:noFill/>
              <a:ln w="57150">
                <a:solidFill>
                  <a:srgbClr val="FFF819"/>
                </a:solidFill>
                <a:round/>
                <a:headEnd/>
                <a:tailEnd/>
              </a:ln>
              <a:effectLst>
                <a:outerShdw blurRad="63500" dist="46662" dir="3284183" algn="ctr" rotWithShape="0">
                  <a:schemeClr val="tx1">
                    <a:alpha val="74997"/>
                  </a:schemeClr>
                </a:outerShdw>
              </a:effectLst>
              <a:extLst>
                <a:ext uri="{909E8E84-426E-40dd-AFC4-6F175D3DCCD1}">
                  <a14:hiddenFill xmlns:a14="http://schemas.microsoft.com/office/drawing/2010/main">
                    <a:solidFill>
                      <a:srgbClr val="FFFFFF"/>
                    </a:solidFill>
                  </a14:hiddenFill>
                </a:ext>
              </a:extLst>
            </p:spPr>
            <p:txBody>
              <a:bodyPr wrap="none" anchor="ctr"/>
              <a:lstStyle/>
              <a:p>
                <a:pPr>
                  <a:defRPr/>
                </a:pPr>
                <a:endParaRPr lang="en-US" dirty="0">
                  <a:latin typeface="Kruti Dev 010" pitchFamily="2" charset="0"/>
                  <a:ea typeface="+mn-ea"/>
                  <a:cs typeface="+mn-cs"/>
                </a:endParaRPr>
              </a:p>
            </p:txBody>
          </p:sp>
        </p:grpSp>
        <p:sp>
          <p:nvSpPr>
            <p:cNvPr id="1100000" name="Rectangle 224"/>
            <p:cNvSpPr>
              <a:spLocks noChangeArrowheads="1"/>
            </p:cNvSpPr>
            <p:nvPr/>
          </p:nvSpPr>
          <p:spPr bwMode="auto">
            <a:xfrm>
              <a:off x="6657975" y="555625"/>
              <a:ext cx="3101975" cy="558800"/>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2800" b="1" i="1" dirty="0">
                  <a:solidFill>
                    <a:schemeClr val="bg1"/>
                  </a:solidFill>
                  <a:latin typeface="Kruti Dev 010" pitchFamily="2" charset="0"/>
                </a:rPr>
                <a:t> </a:t>
              </a:r>
              <a:endParaRPr lang="en-US" b="1" u="sng" dirty="0">
                <a:solidFill>
                  <a:schemeClr val="bg1"/>
                </a:solidFill>
                <a:latin typeface="Kruti Dev 010" pitchFamily="2" charset="0"/>
              </a:endParaRPr>
            </a:p>
          </p:txBody>
        </p:sp>
        <p:sp>
          <p:nvSpPr>
            <p:cNvPr id="118932" name="Rectangle 238"/>
            <p:cNvSpPr>
              <a:spLocks noChangeArrowheads="1"/>
            </p:cNvSpPr>
            <p:nvPr/>
          </p:nvSpPr>
          <p:spPr bwMode="auto">
            <a:xfrm>
              <a:off x="9828213" y="7312025"/>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endParaRPr lang="en-US" sz="2000" b="1">
                <a:latin typeface="Kruti Dev 010" charset="0"/>
              </a:endParaRPr>
            </a:p>
          </p:txBody>
        </p:sp>
        <p:sp>
          <p:nvSpPr>
            <p:cNvPr id="118933" name="Text Box 421"/>
            <p:cNvSpPr txBox="1">
              <a:spLocks noChangeArrowheads="1"/>
            </p:cNvSpPr>
            <p:nvPr/>
          </p:nvSpPr>
          <p:spPr bwMode="auto">
            <a:xfrm>
              <a:off x="4094163" y="1895475"/>
              <a:ext cx="795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endParaRPr lang="en-US" sz="1800" b="1">
                <a:latin typeface="Kruti Dev 010" charset="0"/>
              </a:endParaRPr>
            </a:p>
          </p:txBody>
        </p:sp>
        <p:sp>
          <p:nvSpPr>
            <p:cNvPr id="118934" name="Line 564"/>
            <p:cNvSpPr>
              <a:spLocks noChangeShapeType="1"/>
            </p:cNvSpPr>
            <p:nvPr/>
          </p:nvSpPr>
          <p:spPr bwMode="auto">
            <a:xfrm>
              <a:off x="2678113" y="6191250"/>
              <a:ext cx="1117600"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18935" name="Group 422"/>
            <p:cNvGrpSpPr>
              <a:grpSpLocks/>
            </p:cNvGrpSpPr>
            <p:nvPr/>
          </p:nvGrpSpPr>
          <p:grpSpPr bwMode="auto">
            <a:xfrm>
              <a:off x="6807200" y="4546600"/>
              <a:ext cx="2014538" cy="1341438"/>
              <a:chOff x="4372" y="3032"/>
              <a:chExt cx="1269" cy="845"/>
            </a:xfrm>
          </p:grpSpPr>
          <p:sp>
            <p:nvSpPr>
              <p:cNvPr id="1100199" name="Text Box 423"/>
              <p:cNvSpPr txBox="1">
                <a:spLocks noChangeArrowheads="1"/>
              </p:cNvSpPr>
              <p:nvPr/>
            </p:nvSpPr>
            <p:spPr bwMode="auto">
              <a:xfrm>
                <a:off x="4546" y="3083"/>
                <a:ext cx="1095" cy="640"/>
              </a:xfrm>
              <a:prstGeom prst="rect">
                <a:avLst/>
              </a:prstGeom>
              <a:noFill/>
              <a:ln w="12700">
                <a:noFill/>
                <a:miter lim="800000"/>
                <a:headEnd/>
                <a:tailEnd/>
              </a:ln>
              <a:effectLst>
                <a:outerShdw blurRad="63500" dist="89803" dir="2700000" algn="ctr" rotWithShape="0">
                  <a:schemeClr val="tx1">
                    <a:alpha val="74998"/>
                  </a:schemeClr>
                </a:outerShdw>
              </a:effectLst>
            </p:spPr>
            <p:txBody>
              <a:bodyPr>
                <a:spAutoFit/>
              </a:bodyPr>
              <a:lstStyle/>
              <a:p>
                <a:pPr algn="l">
                  <a:spcBef>
                    <a:spcPct val="50000"/>
                  </a:spcBef>
                  <a:defRPr/>
                </a:pPr>
                <a:r>
                  <a:rPr lang="en-US" sz="2400" b="1" dirty="0">
                    <a:solidFill>
                      <a:srgbClr val="66FFFF"/>
                    </a:solidFill>
                    <a:latin typeface="Kruti Dev 010" pitchFamily="2" charset="0"/>
                    <a:ea typeface="ＭＳ Ｐゴシック" pitchFamily="-84" charset="-128"/>
                    <a:cs typeface="+mn-cs"/>
                  </a:rPr>
                  <a:t>bl [kwaVs dks</a:t>
                </a:r>
              </a:p>
              <a:p>
                <a:pPr algn="l">
                  <a:spcBef>
                    <a:spcPct val="50000"/>
                  </a:spcBef>
                  <a:defRPr/>
                </a:pPr>
                <a:r>
                  <a:rPr lang="en-US" sz="2400" b="1" dirty="0">
                    <a:solidFill>
                      <a:srgbClr val="66FFFF"/>
                    </a:solidFill>
                    <a:latin typeface="Kruti Dev 010" pitchFamily="2" charset="0"/>
                    <a:ea typeface="ＭＳ Ｐゴシック" pitchFamily="-84" charset="-128"/>
                    <a:cs typeface="+mn-cs"/>
                  </a:rPr>
                  <a:t>Lej.k jf[k;s!</a:t>
                </a:r>
              </a:p>
            </p:txBody>
          </p:sp>
          <p:grpSp>
            <p:nvGrpSpPr>
              <p:cNvPr id="118967" name="Group 424"/>
              <p:cNvGrpSpPr>
                <a:grpSpLocks/>
              </p:cNvGrpSpPr>
              <p:nvPr/>
            </p:nvGrpSpPr>
            <p:grpSpPr bwMode="auto">
              <a:xfrm>
                <a:off x="4372" y="3032"/>
                <a:ext cx="578" cy="845"/>
                <a:chOff x="4372" y="3032"/>
                <a:chExt cx="578" cy="845"/>
              </a:xfrm>
            </p:grpSpPr>
            <p:sp>
              <p:nvSpPr>
                <p:cNvPr id="1100201" name="Line 425"/>
                <p:cNvSpPr>
                  <a:spLocks noChangeShapeType="1"/>
                </p:cNvSpPr>
                <p:nvPr/>
              </p:nvSpPr>
              <p:spPr bwMode="auto">
                <a:xfrm>
                  <a:off x="4372" y="3034"/>
                  <a:ext cx="578" cy="0"/>
                </a:xfrm>
                <a:prstGeom prst="line">
                  <a:avLst/>
                </a:prstGeom>
                <a:noFill/>
                <a:ln w="76200">
                  <a:solidFill>
                    <a:schemeClr val="hlink"/>
                  </a:solidFill>
                  <a:round/>
                  <a:headEnd/>
                  <a:tailEnd/>
                </a:ln>
                <a:effectLst>
                  <a:outerShdw blurRad="63500" dist="81320" dir="2319588"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1100202" name="Line 426"/>
                <p:cNvSpPr>
                  <a:spLocks noChangeShapeType="1"/>
                </p:cNvSpPr>
                <p:nvPr/>
              </p:nvSpPr>
              <p:spPr bwMode="auto">
                <a:xfrm>
                  <a:off x="4395" y="3032"/>
                  <a:ext cx="233" cy="845"/>
                </a:xfrm>
                <a:prstGeom prst="line">
                  <a:avLst/>
                </a:prstGeom>
                <a:noFill/>
                <a:ln w="76200">
                  <a:solidFill>
                    <a:schemeClr val="hlink"/>
                  </a:solidFill>
                  <a:round/>
                  <a:headEnd/>
                  <a:tailEnd/>
                </a:ln>
                <a:effectLst>
                  <a:outerShdw blurRad="63500" dist="81320" dir="2319588"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1100203" name="Line 427"/>
                <p:cNvSpPr>
                  <a:spLocks noChangeShapeType="1"/>
                </p:cNvSpPr>
                <p:nvPr/>
              </p:nvSpPr>
              <p:spPr bwMode="auto">
                <a:xfrm>
                  <a:off x="4627" y="3864"/>
                  <a:ext cx="311" cy="0"/>
                </a:xfrm>
                <a:prstGeom prst="line">
                  <a:avLst/>
                </a:prstGeom>
                <a:noFill/>
                <a:ln w="76200">
                  <a:solidFill>
                    <a:schemeClr val="hlink"/>
                  </a:solidFill>
                  <a:round/>
                  <a:headEnd/>
                  <a:tailEnd/>
                </a:ln>
                <a:effectLst>
                  <a:outerShdw blurRad="63500" dist="81320" dir="2319588"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grpSp>
        </p:grpSp>
        <p:sp>
          <p:nvSpPr>
            <p:cNvPr id="118936" name="Text Box 563"/>
            <p:cNvSpPr txBox="1">
              <a:spLocks noChangeArrowheads="1"/>
            </p:cNvSpPr>
            <p:nvPr/>
          </p:nvSpPr>
          <p:spPr bwMode="auto">
            <a:xfrm>
              <a:off x="4051300" y="1895475"/>
              <a:ext cx="7953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800" b="1">
                  <a:latin typeface="Kruti Dev 010" charset="0"/>
                </a:rPr>
                <a:t>¼,u½</a:t>
              </a:r>
            </a:p>
          </p:txBody>
        </p:sp>
        <p:sp>
          <p:nvSpPr>
            <p:cNvPr id="118937" name="Text Box 565"/>
            <p:cNvSpPr txBox="1">
              <a:spLocks noChangeArrowheads="1"/>
            </p:cNvSpPr>
            <p:nvPr/>
          </p:nvSpPr>
          <p:spPr bwMode="auto">
            <a:xfrm rot="-5400000">
              <a:off x="1716882" y="3612356"/>
              <a:ext cx="470376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2400" b="1">
                  <a:latin typeface="Kruti Dev 010" charset="0"/>
                </a:rPr>
                <a:t>Hkfo</a:t>
              </a:r>
              <a:r>
                <a:rPr lang="ja-JP" altLang="en-US" sz="2400" b="1">
                  <a:latin typeface="Kruti Dev 010" charset="0"/>
                </a:rPr>
                <a:t>”</a:t>
              </a:r>
              <a:r>
                <a:rPr lang="en-US" altLang="ja-JP" sz="2400" b="1">
                  <a:latin typeface="Kruti Dev 010" charset="0"/>
                </a:rPr>
                <a:t>";oDrk ¼17½</a:t>
              </a:r>
              <a:endParaRPr lang="en-US" sz="2400" b="1">
                <a:latin typeface="Kruti Dev 010" charset="0"/>
              </a:endParaRPr>
            </a:p>
          </p:txBody>
        </p:sp>
        <p:sp>
          <p:nvSpPr>
            <p:cNvPr id="118938" name="Line 566"/>
            <p:cNvSpPr>
              <a:spLocks noChangeShapeType="1"/>
            </p:cNvSpPr>
            <p:nvPr/>
          </p:nvSpPr>
          <p:spPr bwMode="auto">
            <a:xfrm flipV="1">
              <a:off x="2678113" y="5100638"/>
              <a:ext cx="1152525"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939" name="Line 567"/>
            <p:cNvSpPr>
              <a:spLocks noChangeShapeType="1"/>
            </p:cNvSpPr>
            <p:nvPr/>
          </p:nvSpPr>
          <p:spPr bwMode="auto">
            <a:xfrm flipV="1">
              <a:off x="2670175" y="4587875"/>
              <a:ext cx="1152525"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940" name="Line 568"/>
            <p:cNvSpPr>
              <a:spLocks noChangeShapeType="1"/>
            </p:cNvSpPr>
            <p:nvPr/>
          </p:nvSpPr>
          <p:spPr bwMode="auto">
            <a:xfrm flipV="1">
              <a:off x="2681288" y="4838700"/>
              <a:ext cx="1152525"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941" name="Line 569"/>
            <p:cNvSpPr>
              <a:spLocks noChangeShapeType="1"/>
            </p:cNvSpPr>
            <p:nvPr/>
          </p:nvSpPr>
          <p:spPr bwMode="auto">
            <a:xfrm flipV="1">
              <a:off x="2673350" y="5324475"/>
              <a:ext cx="1152525"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18942" name="Group 194"/>
            <p:cNvGrpSpPr>
              <a:grpSpLocks/>
            </p:cNvGrpSpPr>
            <p:nvPr/>
          </p:nvGrpSpPr>
          <p:grpSpPr bwMode="auto">
            <a:xfrm>
              <a:off x="3578225" y="3548061"/>
              <a:ext cx="366713" cy="974556"/>
              <a:chOff x="6097583" y="2946408"/>
              <a:chExt cx="957267" cy="1844683"/>
            </a:xfrm>
          </p:grpSpPr>
          <p:grpSp>
            <p:nvGrpSpPr>
              <p:cNvPr id="118954" name="Group 85"/>
              <p:cNvGrpSpPr>
                <a:grpSpLocks/>
              </p:cNvGrpSpPr>
              <p:nvPr/>
            </p:nvGrpSpPr>
            <p:grpSpPr bwMode="auto">
              <a:xfrm>
                <a:off x="6153150" y="3681413"/>
                <a:ext cx="901700" cy="947736"/>
                <a:chOff x="1557" y="1007"/>
                <a:chExt cx="2105" cy="1949"/>
              </a:xfrm>
            </p:grpSpPr>
            <p:grpSp>
              <p:nvGrpSpPr>
                <p:cNvPr id="118958" name="Group 87"/>
                <p:cNvGrpSpPr>
                  <a:grpSpLocks/>
                </p:cNvGrpSpPr>
                <p:nvPr/>
              </p:nvGrpSpPr>
              <p:grpSpPr bwMode="auto">
                <a:xfrm>
                  <a:off x="1557" y="1209"/>
                  <a:ext cx="2105" cy="1421"/>
                  <a:chOff x="578" y="2316"/>
                  <a:chExt cx="2105" cy="1421"/>
                </a:xfrm>
              </p:grpSpPr>
              <p:sp>
                <p:nvSpPr>
                  <p:cNvPr id="118964" name="Freeform 88" descr="Cork"/>
                  <p:cNvSpPr>
                    <a:spLocks/>
                  </p:cNvSpPr>
                  <p:nvPr/>
                </p:nvSpPr>
                <p:spPr bwMode="auto">
                  <a:xfrm>
                    <a:off x="633" y="2316"/>
                    <a:ext cx="2050" cy="256"/>
                  </a:xfrm>
                  <a:custGeom>
                    <a:avLst/>
                    <a:gdLst>
                      <a:gd name="T0" fmla="*/ 2147483647 w 592"/>
                      <a:gd name="T1" fmla="*/ 2147483647 h 90"/>
                      <a:gd name="T2" fmla="*/ 2147483647 w 592"/>
                      <a:gd name="T3" fmla="*/ 2147483647 h 90"/>
                      <a:gd name="T4" fmla="*/ 2147483647 w 592"/>
                      <a:gd name="T5" fmla="*/ 2147483647 h 90"/>
                      <a:gd name="T6" fmla="*/ 2147483647 w 592"/>
                      <a:gd name="T7" fmla="*/ 2147483647 h 90"/>
                      <a:gd name="T8" fmla="*/ 2147483647 w 592"/>
                      <a:gd name="T9" fmla="*/ 2147483647 h 90"/>
                      <a:gd name="T10" fmla="*/ 2147483647 w 592"/>
                      <a:gd name="T11" fmla="*/ 2147483647 h 90"/>
                      <a:gd name="T12" fmla="*/ 2147483647 w 592"/>
                      <a:gd name="T13" fmla="*/ 2147483647 h 90"/>
                      <a:gd name="T14" fmla="*/ 2147483647 w 592"/>
                      <a:gd name="T15" fmla="*/ 2147483647 h 90"/>
                      <a:gd name="T16" fmla="*/ 2147483647 w 592"/>
                      <a:gd name="T17" fmla="*/ 2147483647 h 90"/>
                      <a:gd name="T18" fmla="*/ 2147483647 w 592"/>
                      <a:gd name="T19" fmla="*/ 2147483647 h 90"/>
                      <a:gd name="T20" fmla="*/ 2147483647 w 592"/>
                      <a:gd name="T21" fmla="*/ 0 h 90"/>
                      <a:gd name="T22" fmla="*/ 2147483647 w 592"/>
                      <a:gd name="T23" fmla="*/ 2147483647 h 90"/>
                      <a:gd name="T24" fmla="*/ 2147483647 w 592"/>
                      <a:gd name="T25" fmla="*/ 2147483647 h 90"/>
                      <a:gd name="T26" fmla="*/ 2147483647 w 592"/>
                      <a:gd name="T27" fmla="*/ 2147483647 h 90"/>
                      <a:gd name="T28" fmla="*/ 2147483647 w 592"/>
                      <a:gd name="T29" fmla="*/ 2147483647 h 90"/>
                      <a:gd name="T30" fmla="*/ 2147483647 w 592"/>
                      <a:gd name="T31" fmla="*/ 2147483647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2"/>
                      <a:gd name="T49" fmla="*/ 0 h 90"/>
                      <a:gd name="T50" fmla="*/ 592 w 592"/>
                      <a:gd name="T51" fmla="*/ 90 h 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2" h="90">
                        <a:moveTo>
                          <a:pt x="8" y="90"/>
                        </a:moveTo>
                        <a:cubicBezTo>
                          <a:pt x="0" y="78"/>
                          <a:pt x="10" y="51"/>
                          <a:pt x="22" y="44"/>
                        </a:cubicBezTo>
                        <a:cubicBezTo>
                          <a:pt x="27" y="35"/>
                          <a:pt x="23" y="39"/>
                          <a:pt x="34" y="36"/>
                        </a:cubicBezTo>
                        <a:cubicBezTo>
                          <a:pt x="38" y="34"/>
                          <a:pt x="46" y="32"/>
                          <a:pt x="46" y="32"/>
                        </a:cubicBezTo>
                        <a:cubicBezTo>
                          <a:pt x="72" y="33"/>
                          <a:pt x="84" y="35"/>
                          <a:pt x="112" y="34"/>
                        </a:cubicBezTo>
                        <a:cubicBezTo>
                          <a:pt x="125" y="35"/>
                          <a:pt x="138" y="38"/>
                          <a:pt x="152" y="40"/>
                        </a:cubicBezTo>
                        <a:cubicBezTo>
                          <a:pt x="158" y="42"/>
                          <a:pt x="170" y="46"/>
                          <a:pt x="170" y="46"/>
                        </a:cubicBezTo>
                        <a:cubicBezTo>
                          <a:pt x="192" y="42"/>
                          <a:pt x="215" y="46"/>
                          <a:pt x="238" y="52"/>
                        </a:cubicBezTo>
                        <a:cubicBezTo>
                          <a:pt x="271" y="50"/>
                          <a:pt x="304" y="47"/>
                          <a:pt x="338" y="44"/>
                        </a:cubicBezTo>
                        <a:cubicBezTo>
                          <a:pt x="381" y="33"/>
                          <a:pt x="427" y="24"/>
                          <a:pt x="472" y="16"/>
                        </a:cubicBezTo>
                        <a:cubicBezTo>
                          <a:pt x="488" y="12"/>
                          <a:pt x="503" y="4"/>
                          <a:pt x="520" y="0"/>
                        </a:cubicBezTo>
                        <a:cubicBezTo>
                          <a:pt x="537" y="0"/>
                          <a:pt x="554" y="0"/>
                          <a:pt x="572" y="2"/>
                        </a:cubicBezTo>
                        <a:cubicBezTo>
                          <a:pt x="582" y="3"/>
                          <a:pt x="587" y="21"/>
                          <a:pt x="590" y="30"/>
                        </a:cubicBezTo>
                        <a:cubicBezTo>
                          <a:pt x="590" y="32"/>
                          <a:pt x="592" y="36"/>
                          <a:pt x="592" y="36"/>
                        </a:cubicBezTo>
                        <a:cubicBezTo>
                          <a:pt x="588" y="45"/>
                          <a:pt x="589" y="52"/>
                          <a:pt x="582" y="60"/>
                        </a:cubicBezTo>
                        <a:cubicBezTo>
                          <a:pt x="579" y="67"/>
                          <a:pt x="577" y="66"/>
                          <a:pt x="584" y="66"/>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118965" name="Freeform 89" descr="Cork"/>
                  <p:cNvSpPr>
                    <a:spLocks/>
                  </p:cNvSpPr>
                  <p:nvPr/>
                </p:nvSpPr>
                <p:spPr bwMode="auto">
                  <a:xfrm>
                    <a:off x="578" y="2506"/>
                    <a:ext cx="2074" cy="1231"/>
                  </a:xfrm>
                  <a:custGeom>
                    <a:avLst/>
                    <a:gdLst>
                      <a:gd name="T0" fmla="*/ 2147483647 w 599"/>
                      <a:gd name="T1" fmla="*/ 0 h 432"/>
                      <a:gd name="T2" fmla="*/ 2147483647 w 599"/>
                      <a:gd name="T3" fmla="*/ 2147483647 h 432"/>
                      <a:gd name="T4" fmla="*/ 2147483647 w 599"/>
                      <a:gd name="T5" fmla="*/ 2147483647 h 432"/>
                      <a:gd name="T6" fmla="*/ 2147483647 w 599"/>
                      <a:gd name="T7" fmla="*/ 2147483647 h 432"/>
                      <a:gd name="T8" fmla="*/ 2147483647 w 599"/>
                      <a:gd name="T9" fmla="*/ 2147483647 h 432"/>
                      <a:gd name="T10" fmla="*/ 2147483647 w 599"/>
                      <a:gd name="T11" fmla="*/ 2147483647 h 432"/>
                      <a:gd name="T12" fmla="*/ 2147483647 w 599"/>
                      <a:gd name="T13" fmla="*/ 2147483647 h 432"/>
                      <a:gd name="T14" fmla="*/ 2147483647 w 599"/>
                      <a:gd name="T15" fmla="*/ 2147483647 h 432"/>
                      <a:gd name="T16" fmla="*/ 2147483647 w 599"/>
                      <a:gd name="T17" fmla="*/ 2147483647 h 432"/>
                      <a:gd name="T18" fmla="*/ 2147483647 w 599"/>
                      <a:gd name="T19" fmla="*/ 2147483647 h 432"/>
                      <a:gd name="T20" fmla="*/ 2147483647 w 599"/>
                      <a:gd name="T21" fmla="*/ 2147483647 h 432"/>
                      <a:gd name="T22" fmla="*/ 2147483647 w 599"/>
                      <a:gd name="T23" fmla="*/ 2147483647 h 432"/>
                      <a:gd name="T24" fmla="*/ 2147483647 w 599"/>
                      <a:gd name="T25" fmla="*/ 2147483647 h 432"/>
                      <a:gd name="T26" fmla="*/ 2147483647 w 599"/>
                      <a:gd name="T27" fmla="*/ 2147483647 h 432"/>
                      <a:gd name="T28" fmla="*/ 2147483647 w 599"/>
                      <a:gd name="T29" fmla="*/ 2147483647 h 432"/>
                      <a:gd name="T30" fmla="*/ 2147483647 w 599"/>
                      <a:gd name="T31" fmla="*/ 2147483647 h 432"/>
                      <a:gd name="T32" fmla="*/ 2147483647 w 599"/>
                      <a:gd name="T33" fmla="*/ 2147483647 h 432"/>
                      <a:gd name="T34" fmla="*/ 2147483647 w 599"/>
                      <a:gd name="T35" fmla="*/ 2147483647 h 432"/>
                      <a:gd name="T36" fmla="*/ 2147483647 w 599"/>
                      <a:gd name="T37" fmla="*/ 2147483647 h 432"/>
                      <a:gd name="T38" fmla="*/ 2147483647 w 599"/>
                      <a:gd name="T39" fmla="*/ 2147483647 h 432"/>
                      <a:gd name="T40" fmla="*/ 2147483647 w 599"/>
                      <a:gd name="T41" fmla="*/ 2147483647 h 432"/>
                      <a:gd name="T42" fmla="*/ 2147483647 w 599"/>
                      <a:gd name="T43" fmla="*/ 2147483647 h 432"/>
                      <a:gd name="T44" fmla="*/ 2147483647 w 599"/>
                      <a:gd name="T45" fmla="*/ 2147483647 h 432"/>
                      <a:gd name="T46" fmla="*/ 2147483647 w 599"/>
                      <a:gd name="T47" fmla="*/ 2147483647 h 432"/>
                      <a:gd name="T48" fmla="*/ 2147483647 w 599"/>
                      <a:gd name="T49" fmla="*/ 2147483647 h 432"/>
                      <a:gd name="T50" fmla="*/ 2147483647 w 599"/>
                      <a:gd name="T51" fmla="*/ 2147483647 h 432"/>
                      <a:gd name="T52" fmla="*/ 2147483647 w 599"/>
                      <a:gd name="T53" fmla="*/ 2147483647 h 432"/>
                      <a:gd name="T54" fmla="*/ 2147483647 w 599"/>
                      <a:gd name="T55" fmla="*/ 2147483647 h 432"/>
                      <a:gd name="T56" fmla="*/ 2147483647 w 599"/>
                      <a:gd name="T57" fmla="*/ 2147483647 h 432"/>
                      <a:gd name="T58" fmla="*/ 2147483647 w 599"/>
                      <a:gd name="T59" fmla="*/ 2147483647 h 432"/>
                      <a:gd name="T60" fmla="*/ 2147483647 w 599"/>
                      <a:gd name="T61" fmla="*/ 2147483647 h 4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99"/>
                      <a:gd name="T94" fmla="*/ 0 h 432"/>
                      <a:gd name="T95" fmla="*/ 599 w 599"/>
                      <a:gd name="T96" fmla="*/ 432 h 4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99" h="432">
                        <a:moveTo>
                          <a:pt x="599" y="0"/>
                        </a:moveTo>
                        <a:cubicBezTo>
                          <a:pt x="597" y="2"/>
                          <a:pt x="596" y="4"/>
                          <a:pt x="595" y="6"/>
                        </a:cubicBezTo>
                        <a:cubicBezTo>
                          <a:pt x="593" y="7"/>
                          <a:pt x="590" y="8"/>
                          <a:pt x="589" y="10"/>
                        </a:cubicBezTo>
                        <a:cubicBezTo>
                          <a:pt x="587" y="11"/>
                          <a:pt x="585" y="23"/>
                          <a:pt x="585" y="24"/>
                        </a:cubicBezTo>
                        <a:cubicBezTo>
                          <a:pt x="575" y="45"/>
                          <a:pt x="570" y="72"/>
                          <a:pt x="557" y="92"/>
                        </a:cubicBezTo>
                        <a:cubicBezTo>
                          <a:pt x="551" y="130"/>
                          <a:pt x="537" y="171"/>
                          <a:pt x="525" y="208"/>
                        </a:cubicBezTo>
                        <a:cubicBezTo>
                          <a:pt x="523" y="228"/>
                          <a:pt x="519" y="246"/>
                          <a:pt x="515" y="266"/>
                        </a:cubicBezTo>
                        <a:cubicBezTo>
                          <a:pt x="511" y="294"/>
                          <a:pt x="511" y="322"/>
                          <a:pt x="505" y="350"/>
                        </a:cubicBezTo>
                        <a:cubicBezTo>
                          <a:pt x="503" y="368"/>
                          <a:pt x="503" y="385"/>
                          <a:pt x="495" y="402"/>
                        </a:cubicBezTo>
                        <a:cubicBezTo>
                          <a:pt x="492" y="416"/>
                          <a:pt x="474" y="420"/>
                          <a:pt x="461" y="422"/>
                        </a:cubicBezTo>
                        <a:cubicBezTo>
                          <a:pt x="440" y="416"/>
                          <a:pt x="450" y="419"/>
                          <a:pt x="433" y="414"/>
                        </a:cubicBezTo>
                        <a:cubicBezTo>
                          <a:pt x="429" y="412"/>
                          <a:pt x="421" y="410"/>
                          <a:pt x="421" y="410"/>
                        </a:cubicBezTo>
                        <a:cubicBezTo>
                          <a:pt x="410" y="394"/>
                          <a:pt x="414" y="367"/>
                          <a:pt x="425" y="352"/>
                        </a:cubicBezTo>
                        <a:cubicBezTo>
                          <a:pt x="426" y="347"/>
                          <a:pt x="431" y="342"/>
                          <a:pt x="431" y="338"/>
                        </a:cubicBezTo>
                        <a:cubicBezTo>
                          <a:pt x="429" y="328"/>
                          <a:pt x="405" y="328"/>
                          <a:pt x="405" y="328"/>
                        </a:cubicBezTo>
                        <a:cubicBezTo>
                          <a:pt x="392" y="315"/>
                          <a:pt x="365" y="319"/>
                          <a:pt x="347" y="316"/>
                        </a:cubicBezTo>
                        <a:cubicBezTo>
                          <a:pt x="268" y="322"/>
                          <a:pt x="188" y="334"/>
                          <a:pt x="113" y="360"/>
                        </a:cubicBezTo>
                        <a:cubicBezTo>
                          <a:pt x="101" y="377"/>
                          <a:pt x="116" y="356"/>
                          <a:pt x="103" y="368"/>
                        </a:cubicBezTo>
                        <a:cubicBezTo>
                          <a:pt x="99" y="370"/>
                          <a:pt x="90" y="387"/>
                          <a:pt x="87" y="392"/>
                        </a:cubicBezTo>
                        <a:cubicBezTo>
                          <a:pt x="94" y="431"/>
                          <a:pt x="75" y="417"/>
                          <a:pt x="53" y="432"/>
                        </a:cubicBezTo>
                        <a:cubicBezTo>
                          <a:pt x="44" y="429"/>
                          <a:pt x="36" y="426"/>
                          <a:pt x="29" y="422"/>
                        </a:cubicBezTo>
                        <a:cubicBezTo>
                          <a:pt x="24" y="419"/>
                          <a:pt x="17" y="414"/>
                          <a:pt x="17" y="414"/>
                        </a:cubicBezTo>
                        <a:cubicBezTo>
                          <a:pt x="12" y="399"/>
                          <a:pt x="16" y="404"/>
                          <a:pt x="7" y="398"/>
                        </a:cubicBezTo>
                        <a:cubicBezTo>
                          <a:pt x="0" y="388"/>
                          <a:pt x="5" y="380"/>
                          <a:pt x="11" y="372"/>
                        </a:cubicBezTo>
                        <a:cubicBezTo>
                          <a:pt x="8" y="357"/>
                          <a:pt x="13" y="347"/>
                          <a:pt x="17" y="334"/>
                        </a:cubicBezTo>
                        <a:cubicBezTo>
                          <a:pt x="19" y="311"/>
                          <a:pt x="19" y="283"/>
                          <a:pt x="27" y="262"/>
                        </a:cubicBezTo>
                        <a:cubicBezTo>
                          <a:pt x="28" y="237"/>
                          <a:pt x="32" y="212"/>
                          <a:pt x="29" y="188"/>
                        </a:cubicBezTo>
                        <a:cubicBezTo>
                          <a:pt x="31" y="167"/>
                          <a:pt x="27" y="146"/>
                          <a:pt x="31" y="126"/>
                        </a:cubicBezTo>
                        <a:cubicBezTo>
                          <a:pt x="29" y="108"/>
                          <a:pt x="27" y="99"/>
                          <a:pt x="29" y="82"/>
                        </a:cubicBezTo>
                        <a:cubicBezTo>
                          <a:pt x="26" y="64"/>
                          <a:pt x="23" y="47"/>
                          <a:pt x="21" y="30"/>
                        </a:cubicBezTo>
                        <a:cubicBezTo>
                          <a:pt x="23" y="10"/>
                          <a:pt x="28" y="9"/>
                          <a:pt x="19" y="14"/>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grpSp>
            <p:sp>
              <p:nvSpPr>
                <p:cNvPr id="118959" name="Freeform 91"/>
                <p:cNvSpPr>
                  <a:spLocks/>
                </p:cNvSpPr>
                <p:nvPr/>
              </p:nvSpPr>
              <p:spPr bwMode="auto">
                <a:xfrm>
                  <a:off x="1616" y="2649"/>
                  <a:ext cx="88" cy="277"/>
                </a:xfrm>
                <a:custGeom>
                  <a:avLst/>
                  <a:gdLst>
                    <a:gd name="T0" fmla="*/ 218 w 85"/>
                    <a:gd name="T1" fmla="*/ 3 h 318"/>
                    <a:gd name="T2" fmla="*/ 190 w 85"/>
                    <a:gd name="T3" fmla="*/ 3 h 318"/>
                    <a:gd name="T4" fmla="*/ 144 w 85"/>
                    <a:gd name="T5" fmla="*/ 3 h 318"/>
                    <a:gd name="T6" fmla="*/ 165 w 85"/>
                    <a:gd name="T7" fmla="*/ 3 h 318"/>
                    <a:gd name="T8" fmla="*/ 190 w 85"/>
                    <a:gd name="T9" fmla="*/ 3 h 318"/>
                    <a:gd name="T10" fmla="*/ 113 w 85"/>
                    <a:gd name="T11" fmla="*/ 3 h 318"/>
                    <a:gd name="T12" fmla="*/ 113 w 85"/>
                    <a:gd name="T13" fmla="*/ 3 h 318"/>
                    <a:gd name="T14" fmla="*/ 144 w 85"/>
                    <a:gd name="T15" fmla="*/ 3 h 318"/>
                    <a:gd name="T16" fmla="*/ 86 w 85"/>
                    <a:gd name="T17" fmla="*/ 3 h 318"/>
                    <a:gd name="T18" fmla="*/ 113 w 85"/>
                    <a:gd name="T19" fmla="*/ 3 h 318"/>
                    <a:gd name="T20" fmla="*/ 144 w 85"/>
                    <a:gd name="T21" fmla="*/ 3 h 318"/>
                    <a:gd name="T22" fmla="*/ 113 w 85"/>
                    <a:gd name="T23" fmla="*/ 3 h 318"/>
                    <a:gd name="T24" fmla="*/ 144 w 85"/>
                    <a:gd name="T25" fmla="*/ 3 h 318"/>
                    <a:gd name="T26" fmla="*/ 113 w 85"/>
                    <a:gd name="T27" fmla="*/ 3 h 318"/>
                    <a:gd name="T28" fmla="*/ 144 w 85"/>
                    <a:gd name="T29" fmla="*/ 3 h 318"/>
                    <a:gd name="T30" fmla="*/ 165 w 85"/>
                    <a:gd name="T31" fmla="*/ 3 h 318"/>
                    <a:gd name="T32" fmla="*/ 218 w 85"/>
                    <a:gd name="T33" fmla="*/ 3 h 318"/>
                    <a:gd name="T34" fmla="*/ 241 w 85"/>
                    <a:gd name="T35" fmla="*/ 3 h 318"/>
                    <a:gd name="T36" fmla="*/ 218 w 85"/>
                    <a:gd name="T37" fmla="*/ 3 h 318"/>
                    <a:gd name="T38" fmla="*/ 190 w 85"/>
                    <a:gd name="T39" fmla="*/ 3 h 318"/>
                    <a:gd name="T40" fmla="*/ 165 w 85"/>
                    <a:gd name="T41" fmla="*/ 3 h 318"/>
                    <a:gd name="T42" fmla="*/ 113 w 85"/>
                    <a:gd name="T43" fmla="*/ 3 h 318"/>
                    <a:gd name="T44" fmla="*/ 86 w 85"/>
                    <a:gd name="T45" fmla="*/ 3 h 318"/>
                    <a:gd name="T46" fmla="*/ 65 w 85"/>
                    <a:gd name="T47" fmla="*/ 3 h 318"/>
                    <a:gd name="T48" fmla="*/ 5 w 85"/>
                    <a:gd name="T49" fmla="*/ 3 h 318"/>
                    <a:gd name="T50" fmla="*/ 113 w 85"/>
                    <a:gd name="T51" fmla="*/ 3 h 318"/>
                    <a:gd name="T52" fmla="*/ 190 w 85"/>
                    <a:gd name="T53" fmla="*/ 3 h 318"/>
                    <a:gd name="T54" fmla="*/ 218 w 85"/>
                    <a:gd name="T55" fmla="*/ 3 h 318"/>
                    <a:gd name="T56" fmla="*/ 190 w 85"/>
                    <a:gd name="T57" fmla="*/ 3 h 318"/>
                    <a:gd name="T58" fmla="*/ 190 w 85"/>
                    <a:gd name="T59" fmla="*/ 3 h 318"/>
                    <a:gd name="T60" fmla="*/ 144 w 85"/>
                    <a:gd name="T61" fmla="*/ 3 h 318"/>
                    <a:gd name="T62" fmla="*/ 65 w 85"/>
                    <a:gd name="T63" fmla="*/ 3 h 318"/>
                    <a:gd name="T64" fmla="*/ 113 w 85"/>
                    <a:gd name="T65" fmla="*/ 3 h 318"/>
                    <a:gd name="T66" fmla="*/ 165 w 85"/>
                    <a:gd name="T67" fmla="*/ 3 h 318"/>
                    <a:gd name="T68" fmla="*/ 218 w 85"/>
                    <a:gd name="T69" fmla="*/ 3 h 3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318"/>
                    <a:gd name="T107" fmla="*/ 85 w 85"/>
                    <a:gd name="T108" fmla="*/ 318 h 3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318">
                      <a:moveTo>
                        <a:pt x="72" y="153"/>
                      </a:moveTo>
                      <a:cubicBezTo>
                        <a:pt x="69" y="125"/>
                        <a:pt x="70" y="96"/>
                        <a:pt x="64" y="69"/>
                      </a:cubicBezTo>
                      <a:cubicBezTo>
                        <a:pt x="61" y="58"/>
                        <a:pt x="57" y="43"/>
                        <a:pt x="47" y="43"/>
                      </a:cubicBezTo>
                      <a:cubicBezTo>
                        <a:pt x="37" y="43"/>
                        <a:pt x="55" y="69"/>
                        <a:pt x="55" y="69"/>
                      </a:cubicBezTo>
                      <a:cubicBezTo>
                        <a:pt x="58" y="55"/>
                        <a:pt x="67" y="40"/>
                        <a:pt x="64" y="27"/>
                      </a:cubicBezTo>
                      <a:cubicBezTo>
                        <a:pt x="61" y="17"/>
                        <a:pt x="41" y="0"/>
                        <a:pt x="38" y="10"/>
                      </a:cubicBezTo>
                      <a:cubicBezTo>
                        <a:pt x="30" y="27"/>
                        <a:pt x="61" y="111"/>
                        <a:pt x="38" y="43"/>
                      </a:cubicBezTo>
                      <a:cubicBezTo>
                        <a:pt x="46" y="96"/>
                        <a:pt x="56" y="134"/>
                        <a:pt x="47" y="187"/>
                      </a:cubicBezTo>
                      <a:cubicBezTo>
                        <a:pt x="41" y="178"/>
                        <a:pt x="31" y="171"/>
                        <a:pt x="30" y="161"/>
                      </a:cubicBezTo>
                      <a:cubicBezTo>
                        <a:pt x="28" y="149"/>
                        <a:pt x="26" y="128"/>
                        <a:pt x="38" y="128"/>
                      </a:cubicBezTo>
                      <a:cubicBezTo>
                        <a:pt x="49" y="128"/>
                        <a:pt x="47" y="172"/>
                        <a:pt x="47" y="161"/>
                      </a:cubicBezTo>
                      <a:cubicBezTo>
                        <a:pt x="47" y="141"/>
                        <a:pt x="38" y="121"/>
                        <a:pt x="38" y="102"/>
                      </a:cubicBezTo>
                      <a:cubicBezTo>
                        <a:pt x="38" y="84"/>
                        <a:pt x="47" y="135"/>
                        <a:pt x="47" y="153"/>
                      </a:cubicBezTo>
                      <a:cubicBezTo>
                        <a:pt x="47" y="164"/>
                        <a:pt x="38" y="130"/>
                        <a:pt x="38" y="119"/>
                      </a:cubicBezTo>
                      <a:cubicBezTo>
                        <a:pt x="38" y="110"/>
                        <a:pt x="44" y="135"/>
                        <a:pt x="47" y="144"/>
                      </a:cubicBezTo>
                      <a:cubicBezTo>
                        <a:pt x="49" y="152"/>
                        <a:pt x="52" y="161"/>
                        <a:pt x="55" y="170"/>
                      </a:cubicBezTo>
                      <a:cubicBezTo>
                        <a:pt x="73" y="83"/>
                        <a:pt x="55" y="148"/>
                        <a:pt x="72" y="203"/>
                      </a:cubicBezTo>
                      <a:cubicBezTo>
                        <a:pt x="74" y="211"/>
                        <a:pt x="77" y="220"/>
                        <a:pt x="80" y="229"/>
                      </a:cubicBezTo>
                      <a:cubicBezTo>
                        <a:pt x="77" y="245"/>
                        <a:pt x="85" y="269"/>
                        <a:pt x="72" y="279"/>
                      </a:cubicBezTo>
                      <a:cubicBezTo>
                        <a:pt x="66" y="282"/>
                        <a:pt x="39" y="202"/>
                        <a:pt x="64" y="271"/>
                      </a:cubicBezTo>
                      <a:cubicBezTo>
                        <a:pt x="61" y="285"/>
                        <a:pt x="66" y="305"/>
                        <a:pt x="55" y="313"/>
                      </a:cubicBezTo>
                      <a:cubicBezTo>
                        <a:pt x="46" y="318"/>
                        <a:pt x="40" y="297"/>
                        <a:pt x="38" y="288"/>
                      </a:cubicBezTo>
                      <a:cubicBezTo>
                        <a:pt x="31" y="260"/>
                        <a:pt x="32" y="231"/>
                        <a:pt x="30" y="203"/>
                      </a:cubicBezTo>
                      <a:cubicBezTo>
                        <a:pt x="27" y="217"/>
                        <a:pt x="35" y="241"/>
                        <a:pt x="22" y="246"/>
                      </a:cubicBezTo>
                      <a:cubicBezTo>
                        <a:pt x="10" y="250"/>
                        <a:pt x="6" y="224"/>
                        <a:pt x="5" y="212"/>
                      </a:cubicBezTo>
                      <a:cubicBezTo>
                        <a:pt x="0" y="173"/>
                        <a:pt x="15" y="167"/>
                        <a:pt x="38" y="144"/>
                      </a:cubicBezTo>
                      <a:cubicBezTo>
                        <a:pt x="46" y="152"/>
                        <a:pt x="58" y="158"/>
                        <a:pt x="64" y="170"/>
                      </a:cubicBezTo>
                      <a:cubicBezTo>
                        <a:pt x="70" y="185"/>
                        <a:pt x="72" y="203"/>
                        <a:pt x="72" y="220"/>
                      </a:cubicBezTo>
                      <a:cubicBezTo>
                        <a:pt x="72" y="231"/>
                        <a:pt x="66" y="198"/>
                        <a:pt x="64" y="187"/>
                      </a:cubicBezTo>
                      <a:cubicBezTo>
                        <a:pt x="78" y="124"/>
                        <a:pt x="84" y="73"/>
                        <a:pt x="64" y="10"/>
                      </a:cubicBezTo>
                      <a:cubicBezTo>
                        <a:pt x="58" y="18"/>
                        <a:pt x="54" y="28"/>
                        <a:pt x="47" y="35"/>
                      </a:cubicBezTo>
                      <a:cubicBezTo>
                        <a:pt x="40" y="40"/>
                        <a:pt x="23" y="34"/>
                        <a:pt x="22" y="43"/>
                      </a:cubicBezTo>
                      <a:cubicBezTo>
                        <a:pt x="19" y="60"/>
                        <a:pt x="38" y="94"/>
                        <a:pt x="38" y="94"/>
                      </a:cubicBezTo>
                      <a:cubicBezTo>
                        <a:pt x="57" y="39"/>
                        <a:pt x="38" y="80"/>
                        <a:pt x="55" y="136"/>
                      </a:cubicBezTo>
                      <a:cubicBezTo>
                        <a:pt x="57" y="143"/>
                        <a:pt x="66" y="147"/>
                        <a:pt x="72" y="153"/>
                      </a:cubicBezTo>
                      <a:close/>
                    </a:path>
                  </a:pathLst>
                </a:custGeom>
                <a:solidFill>
                  <a:schemeClr val="bg2"/>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118960" name="Freeform 92"/>
                <p:cNvSpPr>
                  <a:spLocks/>
                </p:cNvSpPr>
                <p:nvPr/>
              </p:nvSpPr>
              <p:spPr bwMode="auto">
                <a:xfrm>
                  <a:off x="1635" y="2647"/>
                  <a:ext cx="109" cy="309"/>
                </a:xfrm>
                <a:custGeom>
                  <a:avLst/>
                  <a:gdLst>
                    <a:gd name="T0" fmla="*/ 1 w 105"/>
                    <a:gd name="T1" fmla="*/ 0 h 354"/>
                    <a:gd name="T2" fmla="*/ 306 w 105"/>
                    <a:gd name="T3" fmla="*/ 3 h 354"/>
                    <a:gd name="T4" fmla="*/ 240 w 105"/>
                    <a:gd name="T5" fmla="*/ 3 h 354"/>
                    <a:gd name="T6" fmla="*/ 276 w 105"/>
                    <a:gd name="T7" fmla="*/ 3 h 354"/>
                    <a:gd name="T8" fmla="*/ 276 w 105"/>
                    <a:gd name="T9" fmla="*/ 3 h 354"/>
                    <a:gd name="T10" fmla="*/ 321 w 105"/>
                    <a:gd name="T11" fmla="*/ 3 h 354"/>
                    <a:gd name="T12" fmla="*/ 321 w 105"/>
                    <a:gd name="T13" fmla="*/ 3 h 354"/>
                    <a:gd name="T14" fmla="*/ 276 w 105"/>
                    <a:gd name="T15" fmla="*/ 4 h 354"/>
                    <a:gd name="T16" fmla="*/ 227 w 105"/>
                    <a:gd name="T17" fmla="*/ 4 h 354"/>
                    <a:gd name="T18" fmla="*/ 52 w 105"/>
                    <a:gd name="T19" fmla="*/ 3 h 354"/>
                    <a:gd name="T20" fmla="*/ 12 w 105"/>
                    <a:gd name="T21" fmla="*/ 3 h 354"/>
                    <a:gd name="T22" fmla="*/ 52 w 105"/>
                    <a:gd name="T23" fmla="*/ 3 h 354"/>
                    <a:gd name="T24" fmla="*/ 9 w 105"/>
                    <a:gd name="T25" fmla="*/ 3 h 354"/>
                    <a:gd name="T26" fmla="*/ 64 w 105"/>
                    <a:gd name="T27" fmla="*/ 3 h 354"/>
                    <a:gd name="T28" fmla="*/ 6 w 105"/>
                    <a:gd name="T29" fmla="*/ 3 h 354"/>
                    <a:gd name="T30" fmla="*/ 1 w 105"/>
                    <a:gd name="T31" fmla="*/ 0 h 3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5"/>
                    <a:gd name="T49" fmla="*/ 0 h 354"/>
                    <a:gd name="T50" fmla="*/ 105 w 105"/>
                    <a:gd name="T51" fmla="*/ 354 h 3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5" h="354">
                      <a:moveTo>
                        <a:pt x="1" y="0"/>
                      </a:moveTo>
                      <a:cubicBezTo>
                        <a:pt x="19" y="11"/>
                        <a:pt x="67" y="3"/>
                        <a:pt x="92" y="5"/>
                      </a:cubicBezTo>
                      <a:cubicBezTo>
                        <a:pt x="87" y="16"/>
                        <a:pt x="83" y="22"/>
                        <a:pt x="73" y="29"/>
                      </a:cubicBezTo>
                      <a:cubicBezTo>
                        <a:pt x="76" y="39"/>
                        <a:pt x="80" y="50"/>
                        <a:pt x="84" y="61"/>
                      </a:cubicBezTo>
                      <a:cubicBezTo>
                        <a:pt x="80" y="89"/>
                        <a:pt x="73" y="118"/>
                        <a:pt x="84" y="146"/>
                      </a:cubicBezTo>
                      <a:cubicBezTo>
                        <a:pt x="86" y="158"/>
                        <a:pt x="89" y="158"/>
                        <a:pt x="97" y="168"/>
                      </a:cubicBezTo>
                      <a:cubicBezTo>
                        <a:pt x="101" y="194"/>
                        <a:pt x="99" y="212"/>
                        <a:pt x="97" y="240"/>
                      </a:cubicBezTo>
                      <a:cubicBezTo>
                        <a:pt x="103" y="261"/>
                        <a:pt x="105" y="319"/>
                        <a:pt x="84" y="336"/>
                      </a:cubicBezTo>
                      <a:cubicBezTo>
                        <a:pt x="80" y="347"/>
                        <a:pt x="79" y="351"/>
                        <a:pt x="68" y="354"/>
                      </a:cubicBezTo>
                      <a:cubicBezTo>
                        <a:pt x="38" y="351"/>
                        <a:pt x="24" y="348"/>
                        <a:pt x="14" y="320"/>
                      </a:cubicBezTo>
                      <a:cubicBezTo>
                        <a:pt x="12" y="307"/>
                        <a:pt x="7" y="294"/>
                        <a:pt x="12" y="282"/>
                      </a:cubicBezTo>
                      <a:cubicBezTo>
                        <a:pt x="7" y="269"/>
                        <a:pt x="10" y="257"/>
                        <a:pt x="14" y="245"/>
                      </a:cubicBezTo>
                      <a:cubicBezTo>
                        <a:pt x="2" y="199"/>
                        <a:pt x="13" y="146"/>
                        <a:pt x="9" y="98"/>
                      </a:cubicBezTo>
                      <a:cubicBezTo>
                        <a:pt x="11" y="79"/>
                        <a:pt x="13" y="62"/>
                        <a:pt x="20" y="45"/>
                      </a:cubicBezTo>
                      <a:cubicBezTo>
                        <a:pt x="17" y="29"/>
                        <a:pt x="20" y="18"/>
                        <a:pt x="6" y="13"/>
                      </a:cubicBezTo>
                      <a:cubicBezTo>
                        <a:pt x="0" y="3"/>
                        <a:pt x="1" y="8"/>
                        <a:pt x="1" y="0"/>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118961" name="Freeform 93"/>
                <p:cNvSpPr>
                  <a:spLocks/>
                </p:cNvSpPr>
                <p:nvPr/>
              </p:nvSpPr>
              <p:spPr bwMode="auto">
                <a:xfrm>
                  <a:off x="3008" y="2583"/>
                  <a:ext cx="155" cy="328"/>
                </a:xfrm>
                <a:custGeom>
                  <a:avLst/>
                  <a:gdLst>
                    <a:gd name="T0" fmla="*/ 496 w 149"/>
                    <a:gd name="T1" fmla="*/ 3 h 376"/>
                    <a:gd name="T2" fmla="*/ 472 w 149"/>
                    <a:gd name="T3" fmla="*/ 3 h 376"/>
                    <a:gd name="T4" fmla="*/ 438 w 149"/>
                    <a:gd name="T5" fmla="*/ 3 h 376"/>
                    <a:gd name="T6" fmla="*/ 432 w 149"/>
                    <a:gd name="T7" fmla="*/ 3 h 376"/>
                    <a:gd name="T8" fmla="*/ 369 w 149"/>
                    <a:gd name="T9" fmla="*/ 3 h 376"/>
                    <a:gd name="T10" fmla="*/ 291 w 149"/>
                    <a:gd name="T11" fmla="*/ 3 h 376"/>
                    <a:gd name="T12" fmla="*/ 234 w 149"/>
                    <a:gd name="T13" fmla="*/ 4 h 376"/>
                    <a:gd name="T14" fmla="*/ 196 w 149"/>
                    <a:gd name="T15" fmla="*/ 4 h 376"/>
                    <a:gd name="T16" fmla="*/ 62 w 149"/>
                    <a:gd name="T17" fmla="*/ 4 h 376"/>
                    <a:gd name="T18" fmla="*/ 2 w 149"/>
                    <a:gd name="T19" fmla="*/ 4 h 376"/>
                    <a:gd name="T20" fmla="*/ 5 w 149"/>
                    <a:gd name="T21" fmla="*/ 3 h 376"/>
                    <a:gd name="T22" fmla="*/ 8 w 149"/>
                    <a:gd name="T23" fmla="*/ 3 h 376"/>
                    <a:gd name="T24" fmla="*/ 70 w 149"/>
                    <a:gd name="T25" fmla="*/ 3 h 376"/>
                    <a:gd name="T26" fmla="*/ 117 w 149"/>
                    <a:gd name="T27" fmla="*/ 3 h 376"/>
                    <a:gd name="T28" fmla="*/ 149 w 149"/>
                    <a:gd name="T29" fmla="*/ 3 h 376"/>
                    <a:gd name="T30" fmla="*/ 283 w 149"/>
                    <a:gd name="T31" fmla="*/ 3 h 376"/>
                    <a:gd name="T32" fmla="*/ 432 w 149"/>
                    <a:gd name="T33" fmla="*/ 3 h 376"/>
                    <a:gd name="T34" fmla="*/ 496 w 149"/>
                    <a:gd name="T35" fmla="*/ 3 h 3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9"/>
                    <a:gd name="T55" fmla="*/ 0 h 376"/>
                    <a:gd name="T56" fmla="*/ 149 w 149"/>
                    <a:gd name="T57" fmla="*/ 376 h 3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9" h="376">
                      <a:moveTo>
                        <a:pt x="141" y="20"/>
                      </a:moveTo>
                      <a:cubicBezTo>
                        <a:pt x="135" y="47"/>
                        <a:pt x="136" y="74"/>
                        <a:pt x="133" y="103"/>
                      </a:cubicBezTo>
                      <a:cubicBezTo>
                        <a:pt x="131" y="112"/>
                        <a:pt x="127" y="120"/>
                        <a:pt x="125" y="130"/>
                      </a:cubicBezTo>
                      <a:cubicBezTo>
                        <a:pt x="124" y="133"/>
                        <a:pt x="122" y="140"/>
                        <a:pt x="122" y="140"/>
                      </a:cubicBezTo>
                      <a:cubicBezTo>
                        <a:pt x="126" y="171"/>
                        <a:pt x="121" y="215"/>
                        <a:pt x="104" y="244"/>
                      </a:cubicBezTo>
                      <a:cubicBezTo>
                        <a:pt x="98" y="263"/>
                        <a:pt x="102" y="306"/>
                        <a:pt x="82" y="314"/>
                      </a:cubicBezTo>
                      <a:cubicBezTo>
                        <a:pt x="78" y="326"/>
                        <a:pt x="66" y="361"/>
                        <a:pt x="66" y="362"/>
                      </a:cubicBezTo>
                      <a:cubicBezTo>
                        <a:pt x="62" y="362"/>
                        <a:pt x="59" y="363"/>
                        <a:pt x="56" y="364"/>
                      </a:cubicBezTo>
                      <a:cubicBezTo>
                        <a:pt x="43" y="376"/>
                        <a:pt x="36" y="371"/>
                        <a:pt x="18" y="370"/>
                      </a:cubicBezTo>
                      <a:cubicBezTo>
                        <a:pt x="12" y="363"/>
                        <a:pt x="8" y="356"/>
                        <a:pt x="2" y="351"/>
                      </a:cubicBezTo>
                      <a:cubicBezTo>
                        <a:pt x="0" y="336"/>
                        <a:pt x="0" y="329"/>
                        <a:pt x="5" y="316"/>
                      </a:cubicBezTo>
                      <a:cubicBezTo>
                        <a:pt x="7" y="287"/>
                        <a:pt x="1" y="247"/>
                        <a:pt x="8" y="220"/>
                      </a:cubicBezTo>
                      <a:cubicBezTo>
                        <a:pt x="9" y="211"/>
                        <a:pt x="21" y="199"/>
                        <a:pt x="21" y="199"/>
                      </a:cubicBezTo>
                      <a:cubicBezTo>
                        <a:pt x="22" y="168"/>
                        <a:pt x="17" y="133"/>
                        <a:pt x="34" y="106"/>
                      </a:cubicBezTo>
                      <a:cubicBezTo>
                        <a:pt x="36" y="95"/>
                        <a:pt x="42" y="74"/>
                        <a:pt x="42" y="74"/>
                      </a:cubicBezTo>
                      <a:cubicBezTo>
                        <a:pt x="45" y="3"/>
                        <a:pt x="33" y="0"/>
                        <a:pt x="80" y="18"/>
                      </a:cubicBezTo>
                      <a:cubicBezTo>
                        <a:pt x="108" y="14"/>
                        <a:pt x="99" y="13"/>
                        <a:pt x="122" y="18"/>
                      </a:cubicBezTo>
                      <a:cubicBezTo>
                        <a:pt x="144" y="22"/>
                        <a:pt x="149" y="28"/>
                        <a:pt x="141" y="20"/>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118962" name="Freeform 94"/>
                <p:cNvSpPr>
                  <a:spLocks/>
                </p:cNvSpPr>
                <p:nvPr/>
              </p:nvSpPr>
              <p:spPr bwMode="auto">
                <a:xfrm>
                  <a:off x="1714" y="1020"/>
                  <a:ext cx="99" cy="440"/>
                </a:xfrm>
                <a:custGeom>
                  <a:avLst/>
                  <a:gdLst>
                    <a:gd name="T0" fmla="*/ 68 w 96"/>
                    <a:gd name="T1" fmla="*/ 6 h 504"/>
                    <a:gd name="T2" fmla="*/ 161 w 96"/>
                    <a:gd name="T3" fmla="*/ 7 h 504"/>
                    <a:gd name="T4" fmla="*/ 192 w 96"/>
                    <a:gd name="T5" fmla="*/ 6 h 504"/>
                    <a:gd name="T6" fmla="*/ 192 w 96"/>
                    <a:gd name="T7" fmla="*/ 3 h 504"/>
                    <a:gd name="T8" fmla="*/ 237 w 96"/>
                    <a:gd name="T9" fmla="*/ 3 h 504"/>
                    <a:gd name="T10" fmla="*/ 255 w 96"/>
                    <a:gd name="T11" fmla="*/ 3 h 504"/>
                    <a:gd name="T12" fmla="*/ 237 w 96"/>
                    <a:gd name="T13" fmla="*/ 3 h 504"/>
                    <a:gd name="T14" fmla="*/ 206 w 96"/>
                    <a:gd name="T15" fmla="*/ 3 h 504"/>
                    <a:gd name="T16" fmla="*/ 74 w 96"/>
                    <a:gd name="T17" fmla="*/ 3 h 504"/>
                    <a:gd name="T18" fmla="*/ 68 w 96"/>
                    <a:gd name="T19" fmla="*/ 3 h 504"/>
                    <a:gd name="T20" fmla="*/ 80 w 96"/>
                    <a:gd name="T21" fmla="*/ 4 h 504"/>
                    <a:gd name="T22" fmla="*/ 104 w 96"/>
                    <a:gd name="T23" fmla="*/ 5 h 504"/>
                    <a:gd name="T24" fmla="*/ 64 w 96"/>
                    <a:gd name="T25" fmla="*/ 6 h 504"/>
                    <a:gd name="T26" fmla="*/ 68 w 96"/>
                    <a:gd name="T27" fmla="*/ 6 h 5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
                    <a:gd name="T43" fmla="*/ 0 h 504"/>
                    <a:gd name="T44" fmla="*/ 96 w 96"/>
                    <a:gd name="T45" fmla="*/ 504 h 5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6" h="504">
                      <a:moveTo>
                        <a:pt x="26" y="486"/>
                      </a:moveTo>
                      <a:cubicBezTo>
                        <a:pt x="50" y="492"/>
                        <a:pt x="38" y="489"/>
                        <a:pt x="61" y="494"/>
                      </a:cubicBezTo>
                      <a:cubicBezTo>
                        <a:pt x="69" y="480"/>
                        <a:pt x="66" y="465"/>
                        <a:pt x="72" y="451"/>
                      </a:cubicBezTo>
                      <a:cubicBezTo>
                        <a:pt x="77" y="408"/>
                        <a:pt x="82" y="366"/>
                        <a:pt x="72" y="323"/>
                      </a:cubicBezTo>
                      <a:cubicBezTo>
                        <a:pt x="73" y="288"/>
                        <a:pt x="75" y="247"/>
                        <a:pt x="88" y="214"/>
                      </a:cubicBezTo>
                      <a:cubicBezTo>
                        <a:pt x="93" y="179"/>
                        <a:pt x="89" y="192"/>
                        <a:pt x="96" y="174"/>
                      </a:cubicBezTo>
                      <a:cubicBezTo>
                        <a:pt x="94" y="116"/>
                        <a:pt x="92" y="96"/>
                        <a:pt x="88" y="51"/>
                      </a:cubicBezTo>
                      <a:cubicBezTo>
                        <a:pt x="90" y="21"/>
                        <a:pt x="89" y="26"/>
                        <a:pt x="77" y="6"/>
                      </a:cubicBezTo>
                      <a:cubicBezTo>
                        <a:pt x="43" y="8"/>
                        <a:pt x="39" y="0"/>
                        <a:pt x="29" y="25"/>
                      </a:cubicBezTo>
                      <a:cubicBezTo>
                        <a:pt x="31" y="56"/>
                        <a:pt x="37" y="90"/>
                        <a:pt x="26" y="121"/>
                      </a:cubicBezTo>
                      <a:cubicBezTo>
                        <a:pt x="49" y="199"/>
                        <a:pt x="0" y="279"/>
                        <a:pt x="32" y="363"/>
                      </a:cubicBezTo>
                      <a:cubicBezTo>
                        <a:pt x="33" y="379"/>
                        <a:pt x="34" y="390"/>
                        <a:pt x="40" y="406"/>
                      </a:cubicBezTo>
                      <a:cubicBezTo>
                        <a:pt x="34" y="428"/>
                        <a:pt x="29" y="450"/>
                        <a:pt x="24" y="473"/>
                      </a:cubicBezTo>
                      <a:cubicBezTo>
                        <a:pt x="25" y="479"/>
                        <a:pt x="44" y="504"/>
                        <a:pt x="26" y="486"/>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118963" name="Freeform 95"/>
                <p:cNvSpPr>
                  <a:spLocks/>
                </p:cNvSpPr>
                <p:nvPr/>
              </p:nvSpPr>
              <p:spPr bwMode="auto">
                <a:xfrm>
                  <a:off x="3431" y="1007"/>
                  <a:ext cx="156" cy="358"/>
                </a:xfrm>
                <a:custGeom>
                  <a:avLst/>
                  <a:gdLst>
                    <a:gd name="T0" fmla="*/ 5 w 150"/>
                    <a:gd name="T1" fmla="*/ 5 h 410"/>
                    <a:gd name="T2" fmla="*/ 141 w 150"/>
                    <a:gd name="T3" fmla="*/ 5 h 410"/>
                    <a:gd name="T4" fmla="*/ 281 w 150"/>
                    <a:gd name="T5" fmla="*/ 5 h 410"/>
                    <a:gd name="T6" fmla="*/ 329 w 150"/>
                    <a:gd name="T7" fmla="*/ 4 h 410"/>
                    <a:gd name="T8" fmla="*/ 402 w 150"/>
                    <a:gd name="T9" fmla="*/ 3 h 410"/>
                    <a:gd name="T10" fmla="*/ 450 w 150"/>
                    <a:gd name="T11" fmla="*/ 3 h 410"/>
                    <a:gd name="T12" fmla="*/ 475 w 150"/>
                    <a:gd name="T13" fmla="*/ 3 h 410"/>
                    <a:gd name="T14" fmla="*/ 487 w 150"/>
                    <a:gd name="T15" fmla="*/ 3 h 410"/>
                    <a:gd name="T16" fmla="*/ 506 w 150"/>
                    <a:gd name="T17" fmla="*/ 3 h 410"/>
                    <a:gd name="T18" fmla="*/ 513 w 150"/>
                    <a:gd name="T19" fmla="*/ 3 h 410"/>
                    <a:gd name="T20" fmla="*/ 456 w 150"/>
                    <a:gd name="T21" fmla="*/ 0 h 410"/>
                    <a:gd name="T22" fmla="*/ 329 w 150"/>
                    <a:gd name="T23" fmla="*/ 3 h 410"/>
                    <a:gd name="T24" fmla="*/ 270 w 150"/>
                    <a:gd name="T25" fmla="*/ 3 h 410"/>
                    <a:gd name="T26" fmla="*/ 233 w 150"/>
                    <a:gd name="T27" fmla="*/ 3 h 410"/>
                    <a:gd name="T28" fmla="*/ 201 w 150"/>
                    <a:gd name="T29" fmla="*/ 3 h 410"/>
                    <a:gd name="T30" fmla="*/ 147 w 150"/>
                    <a:gd name="T31" fmla="*/ 3 h 410"/>
                    <a:gd name="T32" fmla="*/ 141 w 150"/>
                    <a:gd name="T33" fmla="*/ 3 h 410"/>
                    <a:gd name="T34" fmla="*/ 116 w 150"/>
                    <a:gd name="T35" fmla="*/ 3 h 410"/>
                    <a:gd name="T36" fmla="*/ 108 w 150"/>
                    <a:gd name="T37" fmla="*/ 3 h 410"/>
                    <a:gd name="T38" fmla="*/ 96 w 150"/>
                    <a:gd name="T39" fmla="*/ 3 h 410"/>
                    <a:gd name="T40" fmla="*/ 58 w 150"/>
                    <a:gd name="T41" fmla="*/ 4 h 410"/>
                    <a:gd name="T42" fmla="*/ 10 w 150"/>
                    <a:gd name="T43" fmla="*/ 5 h 410"/>
                    <a:gd name="T44" fmla="*/ 2 w 150"/>
                    <a:gd name="T45" fmla="*/ 5 h 410"/>
                    <a:gd name="T46" fmla="*/ 5 w 150"/>
                    <a:gd name="T47" fmla="*/ 5 h 4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0"/>
                    <a:gd name="T73" fmla="*/ 0 h 410"/>
                    <a:gd name="T74" fmla="*/ 150 w 150"/>
                    <a:gd name="T75" fmla="*/ 410 h 41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0" h="410">
                      <a:moveTo>
                        <a:pt x="5" y="381"/>
                      </a:moveTo>
                      <a:cubicBezTo>
                        <a:pt x="18" y="394"/>
                        <a:pt x="19" y="403"/>
                        <a:pt x="40" y="410"/>
                      </a:cubicBezTo>
                      <a:cubicBezTo>
                        <a:pt x="55" y="408"/>
                        <a:pt x="66" y="407"/>
                        <a:pt x="80" y="402"/>
                      </a:cubicBezTo>
                      <a:cubicBezTo>
                        <a:pt x="98" y="383"/>
                        <a:pt x="80" y="405"/>
                        <a:pt x="93" y="362"/>
                      </a:cubicBezTo>
                      <a:cubicBezTo>
                        <a:pt x="101" y="335"/>
                        <a:pt x="109" y="307"/>
                        <a:pt x="114" y="280"/>
                      </a:cubicBezTo>
                      <a:cubicBezTo>
                        <a:pt x="111" y="260"/>
                        <a:pt x="115" y="232"/>
                        <a:pt x="128" y="216"/>
                      </a:cubicBezTo>
                      <a:cubicBezTo>
                        <a:pt x="130" y="207"/>
                        <a:pt x="136" y="192"/>
                        <a:pt x="136" y="192"/>
                      </a:cubicBezTo>
                      <a:cubicBezTo>
                        <a:pt x="136" y="167"/>
                        <a:pt x="135" y="141"/>
                        <a:pt x="138" y="117"/>
                      </a:cubicBezTo>
                      <a:cubicBezTo>
                        <a:pt x="138" y="111"/>
                        <a:pt x="144" y="101"/>
                        <a:pt x="144" y="101"/>
                      </a:cubicBezTo>
                      <a:cubicBezTo>
                        <a:pt x="144" y="86"/>
                        <a:pt x="150" y="63"/>
                        <a:pt x="146" y="48"/>
                      </a:cubicBezTo>
                      <a:cubicBezTo>
                        <a:pt x="144" y="30"/>
                        <a:pt x="144" y="11"/>
                        <a:pt x="130" y="0"/>
                      </a:cubicBezTo>
                      <a:cubicBezTo>
                        <a:pt x="117" y="6"/>
                        <a:pt x="105" y="7"/>
                        <a:pt x="93" y="13"/>
                      </a:cubicBezTo>
                      <a:cubicBezTo>
                        <a:pt x="84" y="27"/>
                        <a:pt x="91" y="38"/>
                        <a:pt x="77" y="53"/>
                      </a:cubicBezTo>
                      <a:cubicBezTo>
                        <a:pt x="83" y="77"/>
                        <a:pt x="81" y="118"/>
                        <a:pt x="66" y="138"/>
                      </a:cubicBezTo>
                      <a:cubicBezTo>
                        <a:pt x="63" y="146"/>
                        <a:pt x="59" y="153"/>
                        <a:pt x="58" y="162"/>
                      </a:cubicBezTo>
                      <a:cubicBezTo>
                        <a:pt x="53" y="185"/>
                        <a:pt x="58" y="199"/>
                        <a:pt x="42" y="216"/>
                      </a:cubicBezTo>
                      <a:cubicBezTo>
                        <a:pt x="41" y="219"/>
                        <a:pt x="41" y="222"/>
                        <a:pt x="40" y="226"/>
                      </a:cubicBezTo>
                      <a:cubicBezTo>
                        <a:pt x="38" y="228"/>
                        <a:pt x="34" y="229"/>
                        <a:pt x="34" y="232"/>
                      </a:cubicBezTo>
                      <a:cubicBezTo>
                        <a:pt x="32" y="237"/>
                        <a:pt x="33" y="244"/>
                        <a:pt x="32" y="250"/>
                      </a:cubicBezTo>
                      <a:cubicBezTo>
                        <a:pt x="31" y="252"/>
                        <a:pt x="30" y="255"/>
                        <a:pt x="29" y="258"/>
                      </a:cubicBezTo>
                      <a:cubicBezTo>
                        <a:pt x="26" y="290"/>
                        <a:pt x="20" y="317"/>
                        <a:pt x="16" y="349"/>
                      </a:cubicBezTo>
                      <a:cubicBezTo>
                        <a:pt x="14" y="359"/>
                        <a:pt x="17" y="372"/>
                        <a:pt x="10" y="381"/>
                      </a:cubicBezTo>
                      <a:cubicBezTo>
                        <a:pt x="7" y="383"/>
                        <a:pt x="5" y="386"/>
                        <a:pt x="2" y="386"/>
                      </a:cubicBezTo>
                      <a:cubicBezTo>
                        <a:pt x="0" y="386"/>
                        <a:pt x="4" y="382"/>
                        <a:pt x="5" y="381"/>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grpSp>
          <p:grpSp>
            <p:nvGrpSpPr>
              <p:cNvPr id="118955" name="Group 98"/>
              <p:cNvGrpSpPr>
                <a:grpSpLocks/>
              </p:cNvGrpSpPr>
              <p:nvPr/>
            </p:nvGrpSpPr>
            <p:grpSpPr bwMode="auto">
              <a:xfrm>
                <a:off x="6097583" y="2946408"/>
                <a:ext cx="846138" cy="1844683"/>
                <a:chOff x="3865" y="1840"/>
                <a:chExt cx="533" cy="1162"/>
              </a:xfrm>
            </p:grpSpPr>
            <p:sp>
              <p:nvSpPr>
                <p:cNvPr id="198" name="Rectangle 96"/>
                <p:cNvSpPr>
                  <a:spLocks noChangeArrowheads="1"/>
                </p:cNvSpPr>
                <p:nvPr/>
              </p:nvSpPr>
              <p:spPr bwMode="auto">
                <a:xfrm>
                  <a:off x="3928" y="1840"/>
                  <a:ext cx="115" cy="547"/>
                </a:xfrm>
                <a:prstGeom prst="rect">
                  <a:avLst/>
                </a:prstGeom>
                <a:noFill/>
                <a:ln>
                  <a:noFill/>
                </a:ln>
                <a:effectLst>
                  <a:outerShdw blurRad="63500" dist="46662" dir="2115817" algn="ctr" rotWithShape="0">
                    <a:schemeClr val="bg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spAutoFit/>
                </a:bodyPr>
                <a:lstStyle/>
                <a:p>
                  <a:pPr>
                    <a:defRPr/>
                  </a:pPr>
                  <a:endParaRPr lang="en-US" sz="2400" i="1" dirty="0">
                    <a:solidFill>
                      <a:srgbClr val="FFFFFF"/>
                    </a:solidFill>
                    <a:latin typeface="Kruti Dev 010" pitchFamily="2" charset="0"/>
                    <a:ea typeface="+mn-ea"/>
                    <a:cs typeface="+mn-cs"/>
                  </a:endParaRPr>
                </a:p>
              </p:txBody>
            </p:sp>
            <p:sp>
              <p:nvSpPr>
                <p:cNvPr id="199" name="Rectangle 97"/>
                <p:cNvSpPr>
                  <a:spLocks noChangeArrowheads="1"/>
                </p:cNvSpPr>
                <p:nvPr/>
              </p:nvSpPr>
              <p:spPr bwMode="auto">
                <a:xfrm>
                  <a:off x="3865" y="2381"/>
                  <a:ext cx="533" cy="621"/>
                </a:xfrm>
                <a:prstGeom prst="rect">
                  <a:avLst/>
                </a:prstGeom>
                <a:noFill/>
                <a:ln>
                  <a:noFill/>
                </a:ln>
                <a:effectLst>
                  <a:outerShdw blurRad="63500" dist="46662" dir="2115817" algn="ctr" rotWithShape="0">
                    <a:schemeClr val="bg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spAutoFit/>
                </a:bodyPr>
                <a:lstStyle/>
                <a:p>
                  <a:pPr>
                    <a:defRPr/>
                  </a:pPr>
                  <a:r>
                    <a:rPr lang="en-US" sz="1400" i="1" dirty="0">
                      <a:solidFill>
                        <a:srgbClr val="000000"/>
                      </a:solidFill>
                      <a:latin typeface="Kruti Dev 010" pitchFamily="2" charset="0"/>
                    </a:rPr>
                    <a:t>NC</a:t>
                  </a:r>
                  <a:endParaRPr lang="en-US" sz="1100" i="1" dirty="0">
                    <a:solidFill>
                      <a:srgbClr val="000000"/>
                    </a:solidFill>
                    <a:latin typeface="Kruti Dev 010" pitchFamily="2" charset="0"/>
                  </a:endParaRPr>
                </a:p>
              </p:txBody>
            </p:sp>
          </p:grpSp>
        </p:grpSp>
        <p:grpSp>
          <p:nvGrpSpPr>
            <p:cNvPr id="118943" name="Group 234"/>
            <p:cNvGrpSpPr>
              <a:grpSpLocks/>
            </p:cNvGrpSpPr>
            <p:nvPr/>
          </p:nvGrpSpPr>
          <p:grpSpPr bwMode="auto">
            <a:xfrm>
              <a:off x="2873375" y="2959100"/>
              <a:ext cx="3490913" cy="4129088"/>
              <a:chOff x="3702" y="648"/>
              <a:chExt cx="2058" cy="2601"/>
            </a:xfrm>
          </p:grpSpPr>
          <p:sp>
            <p:nvSpPr>
              <p:cNvPr id="1100011" name="AutoShape 235"/>
              <p:cNvSpPr>
                <a:spLocks noChangeArrowheads="1"/>
              </p:cNvSpPr>
              <p:nvPr/>
            </p:nvSpPr>
            <p:spPr bwMode="auto">
              <a:xfrm>
                <a:off x="3733" y="648"/>
                <a:ext cx="1963" cy="2556"/>
              </a:xfrm>
              <a:prstGeom prst="roundRect">
                <a:avLst>
                  <a:gd name="adj" fmla="val 16667"/>
                </a:avLst>
              </a:prstGeom>
              <a:gradFill rotWithShape="0">
                <a:gsLst>
                  <a:gs pos="0">
                    <a:srgbClr val="00279F">
                      <a:gamma/>
                      <a:shade val="0"/>
                      <a:invGamma/>
                    </a:srgbClr>
                  </a:gs>
                  <a:gs pos="50000">
                    <a:srgbClr val="00279F"/>
                  </a:gs>
                  <a:gs pos="100000">
                    <a:srgbClr val="00279F">
                      <a:gamma/>
                      <a:shade val="0"/>
                      <a:invGamma/>
                    </a:srgbClr>
                  </a:gs>
                </a:gsLst>
                <a:lin ang="5400000" scaled="1"/>
              </a:gradFill>
              <a:ln w="57150">
                <a:solidFill>
                  <a:schemeClr val="bg1"/>
                </a:solidFill>
                <a:round/>
                <a:headEnd/>
                <a:tailEnd/>
              </a:ln>
              <a:effectLst>
                <a:outerShdw blurRad="63500" dist="183162" dir="2021404"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1100012" name="Text Box 236"/>
              <p:cNvSpPr txBox="1">
                <a:spLocks noChangeArrowheads="1"/>
              </p:cNvSpPr>
              <p:nvPr/>
            </p:nvSpPr>
            <p:spPr bwMode="auto">
              <a:xfrm>
                <a:off x="3702" y="651"/>
                <a:ext cx="2058" cy="2598"/>
              </a:xfrm>
              <a:prstGeom prst="rect">
                <a:avLst/>
              </a:prstGeom>
              <a:noFill/>
              <a:ln w="12700">
                <a:noFill/>
                <a:miter lim="800000"/>
                <a:headEnd/>
                <a:tailEnd/>
              </a:ln>
              <a:effectLst>
                <a:outerShdw blurRad="63500" dist="107763" dir="2700000" algn="ctr" rotWithShape="0">
                  <a:schemeClr val="tx1">
                    <a:alpha val="74998"/>
                  </a:schemeClr>
                </a:outerShdw>
              </a:effectLst>
            </p:spPr>
            <p:txBody>
              <a:bodyPr>
                <a:spAutoFit/>
              </a:bodyPr>
              <a:lstStyle/>
              <a:p>
                <a:pPr algn="ctr">
                  <a:lnSpc>
                    <a:spcPct val="140000"/>
                  </a:lnSpc>
                  <a:spcBef>
                    <a:spcPts val="600"/>
                  </a:spcBef>
                  <a:defRPr/>
                </a:pPr>
                <a:r>
                  <a:rPr lang="en-US" sz="3600" b="1" dirty="0">
                    <a:ln>
                      <a:solidFill>
                        <a:srgbClr val="FFFF00"/>
                      </a:solidFill>
                    </a:ln>
                    <a:solidFill>
                      <a:srgbClr val="FAFD00"/>
                    </a:solidFill>
                    <a:latin typeface="Kruti Dev 010" pitchFamily="2" charset="0"/>
                    <a:ea typeface="ＭＳ Ｐゴシック" pitchFamily="-84" charset="-128"/>
                    <a:cs typeface="+mn-cs"/>
                  </a:rPr>
                  <a:t>Hkfo;"oDrkvksa</a:t>
                </a:r>
              </a:p>
              <a:p>
                <a:pPr algn="ctr">
                  <a:lnSpc>
                    <a:spcPct val="140000"/>
                  </a:lnSpc>
                  <a:spcBef>
                    <a:spcPts val="600"/>
                  </a:spcBef>
                  <a:defRPr/>
                </a:pPr>
                <a:r>
                  <a:rPr lang="en-US" sz="3600" b="1" dirty="0">
                    <a:ln>
                      <a:solidFill>
                        <a:srgbClr val="FFFF00"/>
                      </a:solidFill>
                    </a:ln>
                    <a:solidFill>
                      <a:srgbClr val="FAFD00"/>
                    </a:solidFill>
                    <a:latin typeface="Kruti Dev 010" pitchFamily="2" charset="0"/>
                    <a:ea typeface="ＭＳ Ｐゴシック" pitchFamily="-84" charset="-128"/>
                    <a:cs typeface="+mn-cs"/>
                  </a:rPr>
                  <a:t>us jk"Vªh; ^^foHkktu**</a:t>
                </a:r>
              </a:p>
              <a:p>
                <a:pPr algn="ctr">
                  <a:lnSpc>
                    <a:spcPct val="140000"/>
                  </a:lnSpc>
                  <a:spcBef>
                    <a:spcPts val="600"/>
                  </a:spcBef>
                  <a:defRPr/>
                </a:pPr>
                <a:r>
                  <a:rPr lang="en-US" sz="3600" b="1" dirty="0">
                    <a:ln>
                      <a:solidFill>
                        <a:srgbClr val="FFFF00"/>
                      </a:solidFill>
                    </a:ln>
                    <a:solidFill>
                      <a:srgbClr val="FAFD00"/>
                    </a:solidFill>
                    <a:latin typeface="Kruti Dev 010" pitchFamily="2" charset="0"/>
                    <a:ea typeface="ＭＳ Ｐゴシック" pitchFamily="-84" charset="-128"/>
                    <a:cs typeface="+mn-cs"/>
                  </a:rPr>
                  <a:t>ds ckn pkj lkS o"kZ rd fy[kk</a:t>
                </a:r>
              </a:p>
            </p:txBody>
          </p:sp>
        </p:grpSp>
        <p:sp>
          <p:nvSpPr>
            <p:cNvPr id="118944" name="Text Box 570"/>
            <p:cNvSpPr txBox="1">
              <a:spLocks noChangeArrowheads="1"/>
            </p:cNvSpPr>
            <p:nvPr/>
          </p:nvSpPr>
          <p:spPr bwMode="auto">
            <a:xfrm>
              <a:off x="449263" y="7485063"/>
              <a:ext cx="79541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900" b="1">
                  <a:latin typeface="Kruti Dev 010" charset="0"/>
                </a:rPr>
                <a:t>© </a:t>
              </a:r>
              <a:r>
                <a:rPr lang="en-US" sz="1000" b="1">
                  <a:latin typeface="Kruti Dev 010" charset="0"/>
                </a:rPr>
                <a:t>2006</a:t>
              </a:r>
              <a:r>
                <a:rPr lang="en-US" sz="900" b="1">
                  <a:latin typeface="Kruti Dev 010" charset="0"/>
                </a:rPr>
                <a:t> TBBMI</a:t>
              </a:r>
            </a:p>
          </p:txBody>
        </p:sp>
        <p:sp>
          <p:nvSpPr>
            <p:cNvPr id="118945" name="Text Box 571"/>
            <p:cNvSpPr txBox="1">
              <a:spLocks noChangeArrowheads="1"/>
            </p:cNvSpPr>
            <p:nvPr/>
          </p:nvSpPr>
          <p:spPr bwMode="auto">
            <a:xfrm>
              <a:off x="8531225" y="7478713"/>
              <a:ext cx="55656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latin typeface="Kruti Dev 010" charset="0"/>
                </a:rPr>
                <a:t>9.6.07.</a:t>
              </a:r>
            </a:p>
          </p:txBody>
        </p:sp>
        <p:sp>
          <p:nvSpPr>
            <p:cNvPr id="189" name="Rectangle 291"/>
            <p:cNvSpPr>
              <a:spLocks noChangeArrowheads="1"/>
            </p:cNvSpPr>
            <p:nvPr/>
          </p:nvSpPr>
          <p:spPr bwMode="auto">
            <a:xfrm>
              <a:off x="6430963" y="473838"/>
              <a:ext cx="3282950" cy="1917961"/>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3600" b="1" i="1" dirty="0">
                  <a:ln>
                    <a:solidFill>
                      <a:schemeClr val="bg1"/>
                    </a:solidFill>
                  </a:ln>
                  <a:solidFill>
                    <a:schemeClr val="bg1"/>
                  </a:solidFill>
                  <a:latin typeface="Kruti Dev 010" pitchFamily="2" charset="0"/>
                </a:rPr>
                <a:t>iqjkus fu;e dh iqLrdsa fu;ksftr djuk</a:t>
              </a:r>
              <a:endParaRPr lang="en-US" sz="3600" b="1" u="sng" dirty="0">
                <a:ln>
                  <a:solidFill>
                    <a:schemeClr val="bg1"/>
                  </a:solidFill>
                </a:ln>
                <a:solidFill>
                  <a:schemeClr val="bg1"/>
                </a:solidFill>
                <a:latin typeface="Kruti Dev 010" pitchFamily="2" charset="0"/>
              </a:endParaRPr>
            </a:p>
          </p:txBody>
        </p:sp>
        <p:grpSp>
          <p:nvGrpSpPr>
            <p:cNvPr id="118947" name="Group 391"/>
            <p:cNvGrpSpPr>
              <a:grpSpLocks/>
            </p:cNvGrpSpPr>
            <p:nvPr/>
          </p:nvGrpSpPr>
          <p:grpSpPr bwMode="auto">
            <a:xfrm>
              <a:off x="5395913" y="2078038"/>
              <a:ext cx="4400550" cy="1916112"/>
              <a:chOff x="3399" y="1239"/>
              <a:chExt cx="2772" cy="1207"/>
            </a:xfrm>
          </p:grpSpPr>
          <p:sp>
            <p:nvSpPr>
              <p:cNvPr id="191" name="Text Box 392"/>
              <p:cNvSpPr txBox="1">
                <a:spLocks noChangeArrowheads="1"/>
              </p:cNvSpPr>
              <p:nvPr/>
            </p:nvSpPr>
            <p:spPr bwMode="auto">
              <a:xfrm>
                <a:off x="3443" y="1647"/>
                <a:ext cx="2728" cy="421"/>
              </a:xfrm>
              <a:prstGeom prst="rect">
                <a:avLst/>
              </a:prstGeom>
              <a:noFill/>
              <a:ln w="12700">
                <a:noFill/>
                <a:miter lim="800000"/>
                <a:headEnd/>
                <a:tailEnd/>
              </a:ln>
              <a:effectLst>
                <a:outerShdw blurRad="63500" dist="46662" dir="3284183" algn="ctr" rotWithShape="0">
                  <a:schemeClr val="tx1">
                    <a:alpha val="74998"/>
                  </a:schemeClr>
                </a:outerShdw>
              </a:effectLst>
            </p:spPr>
            <p:txBody>
              <a:bodyPr>
                <a:spAutoFit/>
              </a:bodyPr>
              <a:lstStyle/>
              <a:p>
                <a:pPr algn="ctr">
                  <a:lnSpc>
                    <a:spcPct val="85000"/>
                  </a:lnSpc>
                  <a:spcBef>
                    <a:spcPct val="50000"/>
                  </a:spcBef>
                  <a:defRPr/>
                </a:pPr>
                <a:r>
                  <a:rPr lang="en-US" altLang="ja-JP" sz="4400" b="1" dirty="0">
                    <a:ln>
                      <a:solidFill>
                        <a:srgbClr val="FFFF00"/>
                      </a:solidFill>
                    </a:ln>
                    <a:solidFill>
                      <a:srgbClr val="FFFF00"/>
                    </a:solidFill>
                    <a:latin typeface="Kruti Dev 010" pitchFamily="2" charset="0"/>
                    <a:ea typeface="ＭＳ Ｐゴシック" pitchFamily="-84" charset="-128"/>
                    <a:cs typeface="+mn-cs"/>
                  </a:rPr>
                  <a:t>^^Hkfo";oDrkvksa**</a:t>
                </a:r>
                <a:endParaRPr lang="en-US" sz="4400" b="1" dirty="0">
                  <a:ln>
                    <a:solidFill>
                      <a:srgbClr val="FFFF00"/>
                    </a:solidFill>
                  </a:ln>
                  <a:solidFill>
                    <a:srgbClr val="FFFF00"/>
                  </a:solidFill>
                  <a:latin typeface="Kruti Dev 010" pitchFamily="2" charset="0"/>
                  <a:ea typeface="ＭＳ Ｐゴシック" pitchFamily="-84" charset="-128"/>
                  <a:cs typeface="+mn-cs"/>
                </a:endParaRPr>
              </a:p>
            </p:txBody>
          </p:sp>
          <p:sp>
            <p:nvSpPr>
              <p:cNvPr id="192" name="Text Box 393"/>
              <p:cNvSpPr txBox="1">
                <a:spLocks noChangeArrowheads="1"/>
              </p:cNvSpPr>
              <p:nvPr/>
            </p:nvSpPr>
            <p:spPr bwMode="auto">
              <a:xfrm>
                <a:off x="3688" y="2000"/>
                <a:ext cx="2281" cy="446"/>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p>
                <a:pPr algn="ctr">
                  <a:spcBef>
                    <a:spcPts val="0"/>
                  </a:spcBef>
                  <a:defRPr/>
                </a:pPr>
                <a:r>
                  <a:rPr lang="en-US" sz="4000" b="1" dirty="0">
                    <a:ln>
                      <a:solidFill>
                        <a:srgbClr val="FFFF00"/>
                      </a:solidFill>
                    </a:ln>
                    <a:solidFill>
                      <a:srgbClr val="FFFF00"/>
                    </a:solidFill>
                    <a:latin typeface="Kruti Dev 010" pitchFamily="2" charset="0"/>
                    <a:ea typeface="+mn-ea"/>
                    <a:cs typeface="+mn-cs"/>
                  </a:rPr>
                  <a:t>dh ƒ</a:t>
                </a:r>
                <a:r>
                  <a:rPr lang="en-US" sz="4000" b="1" dirty="0">
                    <a:ln>
                      <a:solidFill>
                        <a:srgbClr val="FFFF00"/>
                      </a:solidFill>
                    </a:ln>
                    <a:solidFill>
                      <a:srgbClr val="FFFF00"/>
                    </a:solidFill>
                    <a:latin typeface="Kruti Dev 010"/>
                    <a:ea typeface="+mn-ea"/>
                    <a:cs typeface="+mn-cs"/>
                  </a:rPr>
                  <a:t>‰</a:t>
                </a:r>
                <a:r>
                  <a:rPr lang="en-US" sz="4000" b="1" dirty="0">
                    <a:ln>
                      <a:solidFill>
                        <a:srgbClr val="FFFF00"/>
                      </a:solidFill>
                    </a:ln>
                    <a:solidFill>
                      <a:srgbClr val="FFFF00"/>
                    </a:solidFill>
                    <a:latin typeface="Kruti Dev 010" pitchFamily="2" charset="0"/>
                    <a:ea typeface="+mn-ea"/>
                    <a:cs typeface="+mn-cs"/>
                  </a:rPr>
                  <a:t> iqLrdsa</a:t>
                </a:r>
              </a:p>
            </p:txBody>
          </p:sp>
          <p:sp>
            <p:nvSpPr>
              <p:cNvPr id="193" name="Text Box 394"/>
              <p:cNvSpPr txBox="1">
                <a:spLocks noChangeArrowheads="1"/>
              </p:cNvSpPr>
              <p:nvPr/>
            </p:nvSpPr>
            <p:spPr bwMode="auto">
              <a:xfrm>
                <a:off x="3399" y="1239"/>
                <a:ext cx="2728" cy="437"/>
              </a:xfrm>
              <a:prstGeom prst="rect">
                <a:avLst/>
              </a:prstGeom>
              <a:noFill/>
              <a:ln w="12700">
                <a:noFill/>
                <a:miter lim="800000"/>
                <a:headEnd/>
                <a:tailEnd/>
              </a:ln>
              <a:effectLst>
                <a:outerShdw blurRad="63500" dist="46662" dir="3284183" algn="ctr" rotWithShape="0">
                  <a:schemeClr val="tx1">
                    <a:alpha val="74998"/>
                  </a:schemeClr>
                </a:outerShdw>
              </a:effectLst>
            </p:spPr>
            <p:txBody>
              <a:bodyPr>
                <a:spAutoFit/>
              </a:bodyPr>
              <a:lstStyle>
                <a:lvl1pPr>
                  <a:defRPr sz="1200">
                    <a:solidFill>
                      <a:schemeClr val="tx1"/>
                    </a:solidFill>
                    <a:latin typeface="Comic Sans MS" charset="0"/>
                    <a:ea typeface="ＭＳ Ｐゴシック" charset="0"/>
                    <a:cs typeface="ＭＳ Ｐゴシック" charset="0"/>
                  </a:defRPr>
                </a:lvl1pPr>
                <a:lvl2pPr marL="37931725" indent="-37474525">
                  <a:defRPr sz="1200">
                    <a:solidFill>
                      <a:schemeClr val="tx1"/>
                    </a:solidFill>
                    <a:latin typeface="Comic Sans MS" charset="0"/>
                    <a:ea typeface="ＭＳ Ｐゴシック" charset="0"/>
                  </a:defRPr>
                </a:lvl2pPr>
                <a:lvl3pPr>
                  <a:defRPr sz="1200">
                    <a:solidFill>
                      <a:schemeClr val="tx1"/>
                    </a:solidFill>
                    <a:latin typeface="Comic Sans MS" charset="0"/>
                    <a:ea typeface="ＭＳ Ｐゴシック" charset="0"/>
                  </a:defRPr>
                </a:lvl3pPr>
                <a:lvl4pPr>
                  <a:defRPr sz="1200">
                    <a:solidFill>
                      <a:schemeClr val="tx1"/>
                    </a:solidFill>
                    <a:latin typeface="Comic Sans MS" charset="0"/>
                    <a:ea typeface="ＭＳ Ｐゴシック" charset="0"/>
                  </a:defRPr>
                </a:lvl4pPr>
                <a:lvl5pPr>
                  <a:defRPr sz="1200">
                    <a:solidFill>
                      <a:schemeClr val="tx1"/>
                    </a:solidFill>
                    <a:latin typeface="Comic Sans MS" charset="0"/>
                    <a:ea typeface="ＭＳ Ｐゴシック" charset="0"/>
                  </a:defRPr>
                </a:lvl5pPr>
                <a:lvl6pPr marL="457200" eaLnBrk="0" fontAlgn="base" hangingPunct="0">
                  <a:spcBef>
                    <a:spcPct val="0"/>
                  </a:spcBef>
                  <a:spcAft>
                    <a:spcPct val="0"/>
                  </a:spcAft>
                  <a:defRPr sz="1200">
                    <a:solidFill>
                      <a:schemeClr val="tx1"/>
                    </a:solidFill>
                    <a:latin typeface="Comic Sans MS" charset="0"/>
                    <a:ea typeface="ＭＳ Ｐゴシック" charset="0"/>
                  </a:defRPr>
                </a:lvl6pPr>
                <a:lvl7pPr marL="914400" eaLnBrk="0" fontAlgn="base" hangingPunct="0">
                  <a:spcBef>
                    <a:spcPct val="0"/>
                  </a:spcBef>
                  <a:spcAft>
                    <a:spcPct val="0"/>
                  </a:spcAft>
                  <a:defRPr sz="1200">
                    <a:solidFill>
                      <a:schemeClr val="tx1"/>
                    </a:solidFill>
                    <a:latin typeface="Comic Sans MS" charset="0"/>
                    <a:ea typeface="ＭＳ Ｐゴシック" charset="0"/>
                  </a:defRPr>
                </a:lvl7pPr>
                <a:lvl8pPr marL="1371600" eaLnBrk="0" fontAlgn="base" hangingPunct="0">
                  <a:spcBef>
                    <a:spcPct val="0"/>
                  </a:spcBef>
                  <a:spcAft>
                    <a:spcPct val="0"/>
                  </a:spcAft>
                  <a:defRPr sz="1200">
                    <a:solidFill>
                      <a:schemeClr val="tx1"/>
                    </a:solidFill>
                    <a:latin typeface="Comic Sans MS" charset="0"/>
                    <a:ea typeface="ＭＳ Ｐゴシック" charset="0"/>
                  </a:defRPr>
                </a:lvl8pPr>
                <a:lvl9pPr marL="1828800"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85000"/>
                  </a:lnSpc>
                  <a:spcBef>
                    <a:spcPct val="50000"/>
                  </a:spcBef>
                  <a:defRPr/>
                </a:pPr>
                <a:r>
                  <a:rPr lang="en-US" sz="4400" b="1" i="1" dirty="0" smtClean="0">
                    <a:ln>
                      <a:solidFill>
                        <a:srgbClr val="FFFF00"/>
                      </a:solidFill>
                    </a:ln>
                    <a:solidFill>
                      <a:srgbClr val="FFFF00"/>
                    </a:solidFill>
                    <a:latin typeface="Kruti Dev 010" pitchFamily="2" charset="0"/>
                  </a:rPr>
                  <a:t>iqu% O;ofLFkr djuk</a:t>
                </a:r>
                <a:endParaRPr lang="en-US" sz="4400" b="1" dirty="0" smtClean="0">
                  <a:ln>
                    <a:solidFill>
                      <a:srgbClr val="FFFF00"/>
                    </a:solidFill>
                  </a:ln>
                  <a:solidFill>
                    <a:srgbClr val="FFFF00"/>
                  </a:solidFill>
                  <a:latin typeface="Kruti Dev 010" pitchFamily="2" charset="0"/>
                </a:endParaRPr>
              </a:p>
            </p:txBody>
          </p:sp>
        </p:grpSp>
        <p:pic>
          <p:nvPicPr>
            <p:cNvPr id="118948" name="Picture 53"/>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446588" y="204788"/>
              <a:ext cx="2095500" cy="1358900"/>
            </a:xfrm>
            <a:prstGeom prst="rect">
              <a:avLst/>
            </a:prstGeom>
            <a:noFill/>
            <a:ln w="76200">
              <a:solidFill>
                <a:srgbClr val="0000FF"/>
              </a:solidFill>
              <a:miter lim="800000"/>
              <a:headEnd/>
              <a:tailEnd/>
            </a:ln>
            <a:extLst>
              <a:ext uri="{909E8E84-426E-40dd-AFC4-6F175D3DCCD1}">
                <a14:hiddenFill xmlns:a14="http://schemas.microsoft.com/office/drawing/2010/main">
                  <a:solidFill>
                    <a:srgbClr val="FFFFFF"/>
                  </a:solidFill>
                </a14:hiddenFill>
              </a:ext>
            </a:extLst>
          </p:spPr>
        </p:pic>
      </p:gr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2"/>
          <p:cNvSpPr>
            <a:spLocks noChangeArrowheads="1"/>
          </p:cNvSpPr>
          <p:nvPr/>
        </p:nvSpPr>
        <p:spPr bwMode="auto">
          <a:xfrm>
            <a:off x="2871788" y="4406900"/>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20834" name="Rectangle 3"/>
          <p:cNvSpPr>
            <a:spLocks noChangeArrowheads="1"/>
          </p:cNvSpPr>
          <p:nvPr/>
        </p:nvSpPr>
        <p:spPr bwMode="auto">
          <a:xfrm>
            <a:off x="2855913" y="4662488"/>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20835" name="Rectangle 4"/>
          <p:cNvSpPr>
            <a:spLocks noChangeArrowheads="1"/>
          </p:cNvSpPr>
          <p:nvPr/>
        </p:nvSpPr>
        <p:spPr bwMode="auto">
          <a:xfrm>
            <a:off x="2840038" y="4965700"/>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20836" name="Rectangle 5"/>
          <p:cNvSpPr>
            <a:spLocks noChangeArrowheads="1"/>
          </p:cNvSpPr>
          <p:nvPr/>
        </p:nvSpPr>
        <p:spPr bwMode="auto">
          <a:xfrm>
            <a:off x="2840038" y="5175250"/>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20837" name="Rectangle 10"/>
          <p:cNvSpPr>
            <a:spLocks noChangeArrowheads="1"/>
          </p:cNvSpPr>
          <p:nvPr/>
        </p:nvSpPr>
        <p:spPr bwMode="auto">
          <a:xfrm>
            <a:off x="5065713" y="454025"/>
            <a:ext cx="4692650" cy="6834188"/>
          </a:xfrm>
          <a:prstGeom prst="rect">
            <a:avLst/>
          </a:prstGeom>
          <a:solidFill>
            <a:schemeClr val="tx1">
              <a:alpha val="50195"/>
            </a:schemeClr>
          </a:solidFill>
          <a:ln w="12700">
            <a:solidFill>
              <a:schemeClr val="tx1"/>
            </a:solidFill>
            <a:miter lim="800000"/>
            <a:headEnd/>
            <a:tailEnd/>
          </a:ln>
        </p:spPr>
        <p:txBody>
          <a:bodyPr wrap="none" anchor="ctr"/>
          <a:lstStyle/>
          <a:p>
            <a:endParaRPr lang="en-US">
              <a:latin typeface="Kruti Dev 010" charset="0"/>
            </a:endParaRPr>
          </a:p>
        </p:txBody>
      </p:sp>
      <p:sp>
        <p:nvSpPr>
          <p:cNvPr id="120838" name="Rectangle 81"/>
          <p:cNvSpPr>
            <a:spLocks noChangeArrowheads="1"/>
          </p:cNvSpPr>
          <p:nvPr/>
        </p:nvSpPr>
        <p:spPr bwMode="auto">
          <a:xfrm>
            <a:off x="2833688" y="4271963"/>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20839" name="Rectangle 89"/>
          <p:cNvSpPr>
            <a:spLocks noChangeArrowheads="1"/>
          </p:cNvSpPr>
          <p:nvPr/>
        </p:nvSpPr>
        <p:spPr bwMode="auto">
          <a:xfrm>
            <a:off x="3054350" y="1765300"/>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20840" name="Rectangle 90"/>
          <p:cNvSpPr>
            <a:spLocks noChangeArrowheads="1"/>
          </p:cNvSpPr>
          <p:nvPr/>
        </p:nvSpPr>
        <p:spPr bwMode="auto">
          <a:xfrm>
            <a:off x="3038475" y="2052638"/>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20841" name="Rectangle 91"/>
          <p:cNvSpPr>
            <a:spLocks noChangeArrowheads="1"/>
          </p:cNvSpPr>
          <p:nvPr/>
        </p:nvSpPr>
        <p:spPr bwMode="auto">
          <a:xfrm>
            <a:off x="2878138" y="2244725"/>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20842" name="Rectangle 92"/>
          <p:cNvSpPr>
            <a:spLocks noChangeArrowheads="1"/>
          </p:cNvSpPr>
          <p:nvPr/>
        </p:nvSpPr>
        <p:spPr bwMode="auto">
          <a:xfrm>
            <a:off x="3054350" y="2898775"/>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20843" name="Rectangle 93"/>
          <p:cNvSpPr>
            <a:spLocks noChangeArrowheads="1"/>
          </p:cNvSpPr>
          <p:nvPr/>
        </p:nvSpPr>
        <p:spPr bwMode="auto">
          <a:xfrm>
            <a:off x="2894013" y="3683000"/>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20844" name="Rectangle 94"/>
          <p:cNvSpPr>
            <a:spLocks noChangeArrowheads="1"/>
          </p:cNvSpPr>
          <p:nvPr/>
        </p:nvSpPr>
        <p:spPr bwMode="auto">
          <a:xfrm>
            <a:off x="2894013" y="3827463"/>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20845" name="Rectangle 95"/>
          <p:cNvSpPr>
            <a:spLocks noChangeArrowheads="1"/>
          </p:cNvSpPr>
          <p:nvPr/>
        </p:nvSpPr>
        <p:spPr bwMode="auto">
          <a:xfrm>
            <a:off x="2989263" y="3459163"/>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20846" name="Rectangle 96"/>
          <p:cNvSpPr>
            <a:spLocks noChangeArrowheads="1"/>
          </p:cNvSpPr>
          <p:nvPr/>
        </p:nvSpPr>
        <p:spPr bwMode="auto">
          <a:xfrm>
            <a:off x="3117850" y="3170238"/>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20847" name="Rectangle 97"/>
          <p:cNvSpPr>
            <a:spLocks noChangeArrowheads="1"/>
          </p:cNvSpPr>
          <p:nvPr/>
        </p:nvSpPr>
        <p:spPr bwMode="auto">
          <a:xfrm>
            <a:off x="2894013" y="4624388"/>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20848" name="Rectangle 98"/>
          <p:cNvSpPr>
            <a:spLocks noChangeArrowheads="1"/>
          </p:cNvSpPr>
          <p:nvPr/>
        </p:nvSpPr>
        <p:spPr bwMode="auto">
          <a:xfrm>
            <a:off x="2878138" y="4927600"/>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20849" name="Rectangle 99"/>
          <p:cNvSpPr>
            <a:spLocks noChangeArrowheads="1"/>
          </p:cNvSpPr>
          <p:nvPr/>
        </p:nvSpPr>
        <p:spPr bwMode="auto">
          <a:xfrm>
            <a:off x="2878138" y="5137150"/>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20850" name="Rectangle 101"/>
          <p:cNvSpPr>
            <a:spLocks noChangeArrowheads="1"/>
          </p:cNvSpPr>
          <p:nvPr/>
        </p:nvSpPr>
        <p:spPr bwMode="auto">
          <a:xfrm>
            <a:off x="3022600" y="5807075"/>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20851" name="Rectangle 102"/>
          <p:cNvSpPr>
            <a:spLocks noChangeArrowheads="1"/>
          </p:cNvSpPr>
          <p:nvPr/>
        </p:nvSpPr>
        <p:spPr bwMode="auto">
          <a:xfrm>
            <a:off x="3006725" y="6094413"/>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20852" name="Rectangle 103"/>
          <p:cNvSpPr>
            <a:spLocks noChangeArrowheads="1"/>
          </p:cNvSpPr>
          <p:nvPr/>
        </p:nvSpPr>
        <p:spPr bwMode="auto">
          <a:xfrm>
            <a:off x="2814638" y="6956425"/>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20853" name="Rectangle 104"/>
          <p:cNvSpPr>
            <a:spLocks noChangeArrowheads="1"/>
          </p:cNvSpPr>
          <p:nvPr/>
        </p:nvSpPr>
        <p:spPr bwMode="auto">
          <a:xfrm>
            <a:off x="2894013" y="7227888"/>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20854" name="Rectangle 106"/>
          <p:cNvSpPr>
            <a:spLocks noChangeArrowheads="1"/>
          </p:cNvSpPr>
          <p:nvPr/>
        </p:nvSpPr>
        <p:spPr bwMode="auto">
          <a:xfrm>
            <a:off x="3101975" y="2387600"/>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20855" name="Rectangle 195"/>
          <p:cNvSpPr>
            <a:spLocks noChangeArrowheads="1"/>
          </p:cNvSpPr>
          <p:nvPr/>
        </p:nvSpPr>
        <p:spPr bwMode="auto">
          <a:xfrm>
            <a:off x="4979988" y="414338"/>
            <a:ext cx="4708525" cy="685006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Kruti Dev 010" charset="0"/>
            </a:endParaRPr>
          </a:p>
        </p:txBody>
      </p:sp>
      <p:pic>
        <p:nvPicPr>
          <p:cNvPr id="120856" name="Picture 196"/>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041900" y="469900"/>
            <a:ext cx="4716463" cy="684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857" name="Rectangle 197"/>
          <p:cNvSpPr>
            <a:spLocks noChangeArrowheads="1"/>
          </p:cNvSpPr>
          <p:nvPr/>
        </p:nvSpPr>
        <p:spPr bwMode="auto">
          <a:xfrm>
            <a:off x="4989513" y="407988"/>
            <a:ext cx="4692650" cy="6834187"/>
          </a:xfrm>
          <a:prstGeom prst="rect">
            <a:avLst/>
          </a:prstGeom>
          <a:solidFill>
            <a:schemeClr val="tx1">
              <a:alpha val="50195"/>
            </a:schemeClr>
          </a:solidFill>
          <a:ln w="12700">
            <a:solidFill>
              <a:schemeClr val="tx1"/>
            </a:solidFill>
            <a:miter lim="800000"/>
            <a:headEnd/>
            <a:tailEnd/>
          </a:ln>
        </p:spPr>
        <p:txBody>
          <a:bodyPr wrap="none" anchor="ctr"/>
          <a:lstStyle/>
          <a:p>
            <a:endParaRPr lang="en-US">
              <a:latin typeface="Kruti Dev 010" charset="0"/>
            </a:endParaRPr>
          </a:p>
        </p:txBody>
      </p:sp>
      <p:sp>
        <p:nvSpPr>
          <p:cNvPr id="120858" name="Rectangle 198"/>
          <p:cNvSpPr>
            <a:spLocks noChangeArrowheads="1"/>
          </p:cNvSpPr>
          <p:nvPr/>
        </p:nvSpPr>
        <p:spPr bwMode="auto">
          <a:xfrm>
            <a:off x="5026025" y="412750"/>
            <a:ext cx="4694238" cy="6850063"/>
          </a:xfrm>
          <a:prstGeom prst="rect">
            <a:avLst/>
          </a:prstGeom>
          <a:noFill/>
          <a:ln w="133350">
            <a:solidFill>
              <a:srgbClr val="1822CD"/>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Kruti Dev 010" charset="0"/>
            </a:endParaRPr>
          </a:p>
        </p:txBody>
      </p:sp>
      <p:sp>
        <p:nvSpPr>
          <p:cNvPr id="1046728" name="Rectangle 200"/>
          <p:cNvSpPr>
            <a:spLocks noChangeArrowheads="1"/>
          </p:cNvSpPr>
          <p:nvPr/>
        </p:nvSpPr>
        <p:spPr bwMode="auto">
          <a:xfrm>
            <a:off x="6727825" y="641350"/>
            <a:ext cx="2706688" cy="625475"/>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3200" b="1" i="1" dirty="0">
                <a:solidFill>
                  <a:srgbClr val="66FFFF"/>
                </a:solidFill>
                <a:latin typeface="Kruti Dev 010" pitchFamily="2" charset="0"/>
              </a:rPr>
              <a:t> </a:t>
            </a:r>
            <a:endParaRPr lang="en-US" sz="1400" b="1" u="sng" dirty="0">
              <a:solidFill>
                <a:srgbClr val="66FFFF"/>
              </a:solidFill>
              <a:latin typeface="Kruti Dev 010" pitchFamily="2" charset="0"/>
            </a:endParaRPr>
          </a:p>
        </p:txBody>
      </p:sp>
      <p:sp>
        <p:nvSpPr>
          <p:cNvPr id="120860" name="Text Box 203"/>
          <p:cNvSpPr txBox="1">
            <a:spLocks noChangeArrowheads="1"/>
          </p:cNvSpPr>
          <p:nvPr/>
        </p:nvSpPr>
        <p:spPr bwMode="auto">
          <a:xfrm>
            <a:off x="9015413" y="7343775"/>
            <a:ext cx="29368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latin typeface="Kruti Dev 010" charset="0"/>
              </a:rPr>
              <a:t>55</a:t>
            </a:r>
          </a:p>
        </p:txBody>
      </p:sp>
      <p:grpSp>
        <p:nvGrpSpPr>
          <p:cNvPr id="120861" name="Group 204"/>
          <p:cNvGrpSpPr>
            <a:grpSpLocks/>
          </p:cNvGrpSpPr>
          <p:nvPr/>
        </p:nvGrpSpPr>
        <p:grpSpPr bwMode="auto">
          <a:xfrm>
            <a:off x="5248275" y="6303963"/>
            <a:ext cx="4233863" cy="954087"/>
            <a:chOff x="3468" y="3971"/>
            <a:chExt cx="2667" cy="601"/>
          </a:xfrm>
        </p:grpSpPr>
        <p:sp>
          <p:nvSpPr>
            <p:cNvPr id="1046733" name="Text Box 205"/>
            <p:cNvSpPr txBox="1">
              <a:spLocks noChangeArrowheads="1"/>
            </p:cNvSpPr>
            <p:nvPr/>
          </p:nvSpPr>
          <p:spPr bwMode="auto">
            <a:xfrm>
              <a:off x="3468" y="3971"/>
              <a:ext cx="2667" cy="601"/>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p>
              <a:pPr algn="ctr">
                <a:spcBef>
                  <a:spcPts val="0"/>
                </a:spcBef>
                <a:defRPr/>
              </a:pPr>
              <a:r>
                <a:rPr lang="en-US" sz="2800" b="1" dirty="0">
                  <a:ln>
                    <a:solidFill>
                      <a:srgbClr val="FFFF00"/>
                    </a:solidFill>
                  </a:ln>
                  <a:solidFill>
                    <a:srgbClr val="FFF819"/>
                  </a:solidFill>
                  <a:latin typeface="Kruti Dev 010" pitchFamily="2" charset="0"/>
                  <a:ea typeface="+mn-ea"/>
                  <a:cs typeface="+mn-cs"/>
                </a:rPr>
                <a:t>vuqekur% le; dky</a:t>
              </a:r>
            </a:p>
            <a:p>
              <a:pPr algn="ctr">
                <a:spcBef>
                  <a:spcPts val="0"/>
                </a:spcBef>
                <a:defRPr/>
              </a:pPr>
              <a:r>
                <a:rPr lang="en-US" sz="2800" b="1" dirty="0">
                  <a:ln>
                    <a:solidFill>
                      <a:srgbClr val="FFFF00"/>
                    </a:solidFill>
                  </a:ln>
                  <a:solidFill>
                    <a:srgbClr val="FFF819"/>
                  </a:solidFill>
                  <a:latin typeface="Kruti Dev 010" pitchFamily="2" charset="0"/>
                  <a:ea typeface="ＭＳ Ｐゴシック" pitchFamily="34" charset="-128"/>
                  <a:cs typeface="+mn-cs"/>
                </a:rPr>
                <a:t>Š</a:t>
              </a:r>
              <a:r>
                <a:rPr lang="en-US" sz="2800" b="1" dirty="0">
                  <a:ln>
                    <a:solidFill>
                      <a:srgbClr val="FFFF00"/>
                    </a:solidFill>
                  </a:ln>
                  <a:solidFill>
                    <a:srgbClr val="FFF819"/>
                  </a:solidFill>
                  <a:latin typeface="Kruti Dev 010"/>
                  <a:ea typeface="ＭＳ Ｐゴシック" pitchFamily="34" charset="-128"/>
                  <a:cs typeface="+mn-cs"/>
                </a:rPr>
                <a:t>†Œ</a:t>
              </a:r>
              <a:r>
                <a:rPr lang="en-US" sz="2800" b="1" dirty="0">
                  <a:ln>
                    <a:solidFill>
                      <a:srgbClr val="FFFF00"/>
                    </a:solidFill>
                  </a:ln>
                  <a:solidFill>
                    <a:srgbClr val="FFF819"/>
                  </a:solidFill>
                  <a:latin typeface="Kruti Dev 010" pitchFamily="2" charset="0"/>
                  <a:ea typeface="ＭＳ Ｐゴシック" pitchFamily="34" charset="-128"/>
                  <a:cs typeface="+mn-cs"/>
                </a:rPr>
                <a:t> ch-lh- ls †</a:t>
              </a:r>
              <a:r>
                <a:rPr lang="en-US" sz="2800" b="1" dirty="0">
                  <a:ln>
                    <a:solidFill>
                      <a:srgbClr val="FFFF00"/>
                    </a:solidFill>
                  </a:ln>
                  <a:solidFill>
                    <a:srgbClr val="FFF819"/>
                  </a:solidFill>
                  <a:latin typeface="Kruti Dev 010"/>
                  <a:ea typeface="ＭＳ Ｐゴシック" pitchFamily="34" charset="-128"/>
                  <a:cs typeface="+mn-cs"/>
                </a:rPr>
                <a:t>…Œ</a:t>
              </a:r>
              <a:r>
                <a:rPr lang="en-US" sz="2800" b="1" dirty="0">
                  <a:ln>
                    <a:solidFill>
                      <a:srgbClr val="FFFF00"/>
                    </a:solidFill>
                  </a:ln>
                  <a:solidFill>
                    <a:srgbClr val="FFF819"/>
                  </a:solidFill>
                  <a:latin typeface="Kruti Dev 010" pitchFamily="2" charset="0"/>
                  <a:ea typeface="ＭＳ Ｐゴシック" pitchFamily="34" charset="-128"/>
                  <a:cs typeface="+mn-cs"/>
                </a:rPr>
                <a:t> </a:t>
              </a:r>
              <a:r>
                <a:rPr lang="en-US" sz="2800" b="1" dirty="0">
                  <a:ln>
                    <a:solidFill>
                      <a:srgbClr val="FFFF00"/>
                    </a:solidFill>
                  </a:ln>
                  <a:solidFill>
                    <a:srgbClr val="FFF819"/>
                  </a:solidFill>
                  <a:latin typeface="Kruti Dev 010" pitchFamily="2" charset="0"/>
                  <a:ea typeface="+mn-ea"/>
                  <a:cs typeface="+mn-cs"/>
                </a:rPr>
                <a:t>ch-lh-</a:t>
              </a:r>
            </a:p>
          </p:txBody>
        </p:sp>
        <p:sp>
          <p:nvSpPr>
            <p:cNvPr id="1046734" name="AutoShape 206"/>
            <p:cNvSpPr>
              <a:spLocks noChangeArrowheads="1"/>
            </p:cNvSpPr>
            <p:nvPr/>
          </p:nvSpPr>
          <p:spPr bwMode="auto">
            <a:xfrm>
              <a:off x="3680" y="4011"/>
              <a:ext cx="2280" cy="518"/>
            </a:xfrm>
            <a:prstGeom prst="roundRect">
              <a:avLst>
                <a:gd name="adj" fmla="val 16667"/>
              </a:avLst>
            </a:prstGeom>
            <a:noFill/>
            <a:ln w="57150">
              <a:solidFill>
                <a:srgbClr val="FFF819"/>
              </a:solidFill>
              <a:round/>
              <a:headEnd/>
              <a:tailEnd/>
            </a:ln>
            <a:effectLst>
              <a:outerShdw blurRad="63500" dist="46662" dir="3284183" algn="ctr" rotWithShape="0">
                <a:schemeClr val="tx1">
                  <a:alpha val="74997"/>
                </a:schemeClr>
              </a:outerShdw>
            </a:effectLst>
            <a:extLst>
              <a:ext uri="{909E8E84-426E-40dd-AFC4-6F175D3DCCD1}">
                <a14:hiddenFill xmlns:a14="http://schemas.microsoft.com/office/drawing/2010/main">
                  <a:solidFill>
                    <a:srgbClr val="FFFFFF"/>
                  </a:solidFill>
                </a14:hiddenFill>
              </a:ext>
            </a:extLst>
          </p:spPr>
          <p:txBody>
            <a:bodyPr wrap="none" anchor="ctr"/>
            <a:lstStyle/>
            <a:p>
              <a:pPr>
                <a:defRPr/>
              </a:pPr>
              <a:endParaRPr lang="en-US" dirty="0">
                <a:latin typeface="Kruti Dev 010" pitchFamily="2" charset="0"/>
                <a:ea typeface="+mn-ea"/>
                <a:cs typeface="+mn-cs"/>
              </a:endParaRPr>
            </a:p>
          </p:txBody>
        </p:sp>
      </p:grpSp>
      <p:sp>
        <p:nvSpPr>
          <p:cNvPr id="120862" name="Rectangle 64"/>
          <p:cNvSpPr>
            <a:spLocks noChangeArrowheads="1"/>
          </p:cNvSpPr>
          <p:nvPr/>
        </p:nvSpPr>
        <p:spPr bwMode="auto">
          <a:xfrm>
            <a:off x="2868613" y="1122363"/>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046738" name="Rectangle 210"/>
          <p:cNvSpPr>
            <a:spLocks noChangeArrowheads="1"/>
          </p:cNvSpPr>
          <p:nvPr/>
        </p:nvSpPr>
        <p:spPr bwMode="auto">
          <a:xfrm>
            <a:off x="6486525" y="555625"/>
            <a:ext cx="3101975" cy="558800"/>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2800" b="1" i="1" dirty="0">
                <a:solidFill>
                  <a:schemeClr val="bg1"/>
                </a:solidFill>
                <a:latin typeface="Kruti Dev 010" pitchFamily="2" charset="0"/>
              </a:rPr>
              <a:t> </a:t>
            </a:r>
            <a:endParaRPr lang="en-US" b="1" u="sng" dirty="0">
              <a:solidFill>
                <a:schemeClr val="bg1"/>
              </a:solidFill>
              <a:latin typeface="Kruti Dev 010" pitchFamily="2" charset="0"/>
            </a:endParaRPr>
          </a:p>
        </p:txBody>
      </p:sp>
      <p:sp>
        <p:nvSpPr>
          <p:cNvPr id="1046739" name="Text Box 211"/>
          <p:cNvSpPr txBox="1">
            <a:spLocks noChangeArrowheads="1"/>
          </p:cNvSpPr>
          <p:nvPr/>
        </p:nvSpPr>
        <p:spPr bwMode="auto">
          <a:xfrm>
            <a:off x="5511143" y="2149640"/>
            <a:ext cx="3900488" cy="3170099"/>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p>
            <a:pPr algn="ctr">
              <a:spcBef>
                <a:spcPct val="50000"/>
              </a:spcBef>
              <a:defRPr/>
            </a:pPr>
            <a:r>
              <a:rPr lang="en-US" sz="4000" b="1" dirty="0">
                <a:ln>
                  <a:solidFill>
                    <a:srgbClr val="00FFFF"/>
                  </a:solidFill>
                </a:ln>
                <a:solidFill>
                  <a:srgbClr val="66FFFF"/>
                </a:solidFill>
                <a:latin typeface="Kruti Dev 010" pitchFamily="2" charset="0"/>
                <a:ea typeface="ＭＳ Ｐゴシック" pitchFamily="-84" charset="-128"/>
                <a:cs typeface="+mn-cs"/>
              </a:rPr>
              <a:t>Hkfo";oDrk dh tkudkjh ckbZcy ds izkjaHk ls vafre i`"B rd fc[kjh gqbZ ugha gSA</a:t>
            </a:r>
          </a:p>
        </p:txBody>
      </p:sp>
      <p:sp>
        <p:nvSpPr>
          <p:cNvPr id="120865" name="AutoShape 715"/>
          <p:cNvSpPr>
            <a:spLocks noChangeArrowheads="1"/>
          </p:cNvSpPr>
          <p:nvPr/>
        </p:nvSpPr>
        <p:spPr bwMode="auto">
          <a:xfrm flipH="1">
            <a:off x="1801813" y="4060825"/>
            <a:ext cx="1387475" cy="1609725"/>
          </a:xfrm>
          <a:prstGeom prst="parallelogram">
            <a:avLst>
              <a:gd name="adj" fmla="val 30481"/>
            </a:avLst>
          </a:prstGeom>
          <a:solidFill>
            <a:srgbClr val="BE844A"/>
          </a:solidFill>
          <a:ln w="12700">
            <a:solidFill>
              <a:schemeClr val="tx1"/>
            </a:solidFill>
            <a:miter lim="800000"/>
            <a:headEnd/>
            <a:tailEnd/>
          </a:ln>
        </p:spPr>
        <p:txBody>
          <a:bodyPr wrap="none" anchor="ctr"/>
          <a:lstStyle/>
          <a:p>
            <a:endParaRPr lang="en-US">
              <a:latin typeface="Kruti Dev 010" charset="0"/>
            </a:endParaRPr>
          </a:p>
        </p:txBody>
      </p:sp>
      <p:sp>
        <p:nvSpPr>
          <p:cNvPr id="120866" name="Rectangle 716"/>
          <p:cNvSpPr>
            <a:spLocks noChangeArrowheads="1"/>
          </p:cNvSpPr>
          <p:nvPr/>
        </p:nvSpPr>
        <p:spPr bwMode="auto">
          <a:xfrm>
            <a:off x="3929063" y="1106488"/>
            <a:ext cx="295275" cy="6348412"/>
          </a:xfrm>
          <a:prstGeom prst="rect">
            <a:avLst/>
          </a:prstGeom>
          <a:solidFill>
            <a:srgbClr val="BE844A"/>
          </a:solidFill>
          <a:ln w="12700">
            <a:solidFill>
              <a:schemeClr val="tx1"/>
            </a:solidFill>
            <a:miter lim="800000"/>
            <a:headEnd/>
            <a:tailEnd/>
          </a:ln>
        </p:spPr>
        <p:txBody>
          <a:bodyPr wrap="none" anchor="ctr"/>
          <a:lstStyle/>
          <a:p>
            <a:endParaRPr lang="en-US">
              <a:latin typeface="Kruti Dev 010" charset="0"/>
            </a:endParaRPr>
          </a:p>
        </p:txBody>
      </p:sp>
      <p:sp>
        <p:nvSpPr>
          <p:cNvPr id="120867" name="Rectangle 717"/>
          <p:cNvSpPr>
            <a:spLocks noChangeArrowheads="1"/>
          </p:cNvSpPr>
          <p:nvPr/>
        </p:nvSpPr>
        <p:spPr bwMode="auto">
          <a:xfrm>
            <a:off x="2643188" y="2287588"/>
            <a:ext cx="1225550" cy="5184775"/>
          </a:xfrm>
          <a:prstGeom prst="rect">
            <a:avLst/>
          </a:prstGeom>
          <a:solidFill>
            <a:srgbClr val="FFE957"/>
          </a:solidFill>
          <a:ln w="12700">
            <a:solidFill>
              <a:schemeClr val="tx1"/>
            </a:solidFill>
            <a:miter lim="800000"/>
            <a:headEnd/>
            <a:tailEnd/>
          </a:ln>
        </p:spPr>
        <p:txBody>
          <a:bodyPr wrap="none" anchor="ctr"/>
          <a:lstStyle/>
          <a:p>
            <a:endParaRPr lang="en-US">
              <a:latin typeface="Kruti Dev 010" charset="0"/>
            </a:endParaRPr>
          </a:p>
        </p:txBody>
      </p:sp>
      <p:sp>
        <p:nvSpPr>
          <p:cNvPr id="120868" name="Rectangle 718"/>
          <p:cNvSpPr>
            <a:spLocks noChangeArrowheads="1"/>
          </p:cNvSpPr>
          <p:nvPr/>
        </p:nvSpPr>
        <p:spPr bwMode="auto">
          <a:xfrm>
            <a:off x="2649538" y="1123950"/>
            <a:ext cx="1228725" cy="1130300"/>
          </a:xfrm>
          <a:prstGeom prst="rect">
            <a:avLst/>
          </a:prstGeom>
          <a:solidFill>
            <a:schemeClr val="accent1">
              <a:alpha val="50195"/>
            </a:schemeClr>
          </a:solidFill>
          <a:ln w="12700">
            <a:solidFill>
              <a:schemeClr val="tx1"/>
            </a:solidFill>
            <a:miter lim="800000"/>
            <a:headEnd/>
            <a:tailEnd/>
          </a:ln>
        </p:spPr>
        <p:txBody>
          <a:bodyPr wrap="none" anchor="ctr"/>
          <a:lstStyle/>
          <a:p>
            <a:endParaRPr lang="en-US">
              <a:latin typeface="Kruti Dev 010" charset="0"/>
            </a:endParaRPr>
          </a:p>
        </p:txBody>
      </p:sp>
      <p:sp>
        <p:nvSpPr>
          <p:cNvPr id="120869" name="Rectangle 719"/>
          <p:cNvSpPr>
            <a:spLocks noChangeArrowheads="1"/>
          </p:cNvSpPr>
          <p:nvPr/>
        </p:nvSpPr>
        <p:spPr bwMode="auto">
          <a:xfrm>
            <a:off x="2757488" y="6296025"/>
            <a:ext cx="53975"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110000"/>
              </a:lnSpc>
            </a:pPr>
            <a:r>
              <a:rPr lang="en-US" sz="1000" b="1">
                <a:solidFill>
                  <a:srgbClr val="000000"/>
                </a:solidFill>
                <a:latin typeface="Kruti Dev 010" charset="0"/>
              </a:rPr>
              <a:t> </a:t>
            </a:r>
            <a:endParaRPr lang="en-US" sz="1800">
              <a:latin typeface="Kruti Dev 010" charset="0"/>
            </a:endParaRPr>
          </a:p>
        </p:txBody>
      </p:sp>
      <p:sp>
        <p:nvSpPr>
          <p:cNvPr id="120870" name="Line 723"/>
          <p:cNvSpPr>
            <a:spLocks noChangeShapeType="1"/>
          </p:cNvSpPr>
          <p:nvPr/>
        </p:nvSpPr>
        <p:spPr bwMode="auto">
          <a:xfrm>
            <a:off x="2120900" y="2208213"/>
            <a:ext cx="0" cy="168910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0871" name="Line 724"/>
          <p:cNvSpPr>
            <a:spLocks noChangeShapeType="1"/>
          </p:cNvSpPr>
          <p:nvPr/>
        </p:nvSpPr>
        <p:spPr bwMode="auto">
          <a:xfrm>
            <a:off x="2195513" y="5718175"/>
            <a:ext cx="417512" cy="1588"/>
          </a:xfrm>
          <a:prstGeom prst="line">
            <a:avLst/>
          </a:prstGeom>
          <a:noFill/>
          <a:ln w="635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872" name="Line 725"/>
          <p:cNvSpPr>
            <a:spLocks noChangeShapeType="1"/>
          </p:cNvSpPr>
          <p:nvPr/>
        </p:nvSpPr>
        <p:spPr bwMode="auto">
          <a:xfrm>
            <a:off x="1517650" y="3897313"/>
            <a:ext cx="635000" cy="1587"/>
          </a:xfrm>
          <a:prstGeom prst="line">
            <a:avLst/>
          </a:prstGeom>
          <a:noFill/>
          <a:ln w="635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873" name="Line 726"/>
          <p:cNvSpPr>
            <a:spLocks noChangeShapeType="1"/>
          </p:cNvSpPr>
          <p:nvPr/>
        </p:nvSpPr>
        <p:spPr bwMode="auto">
          <a:xfrm>
            <a:off x="604838" y="5980113"/>
            <a:ext cx="1595437" cy="1587"/>
          </a:xfrm>
          <a:prstGeom prst="line">
            <a:avLst/>
          </a:prstGeom>
          <a:noFill/>
          <a:ln w="635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874" name="Freeform 727"/>
          <p:cNvSpPr>
            <a:spLocks/>
          </p:cNvSpPr>
          <p:nvPr/>
        </p:nvSpPr>
        <p:spPr bwMode="auto">
          <a:xfrm>
            <a:off x="1530350" y="3906838"/>
            <a:ext cx="590550" cy="1981200"/>
          </a:xfrm>
          <a:custGeom>
            <a:avLst/>
            <a:gdLst>
              <a:gd name="T0" fmla="*/ 2147483647 w 372"/>
              <a:gd name="T1" fmla="*/ 0 h 1248"/>
              <a:gd name="T2" fmla="*/ 2147483647 w 372"/>
              <a:gd name="T3" fmla="*/ 2147483647 h 1248"/>
              <a:gd name="T4" fmla="*/ 2147483647 w 372"/>
              <a:gd name="T5" fmla="*/ 2147483647 h 1248"/>
              <a:gd name="T6" fmla="*/ 0 w 372"/>
              <a:gd name="T7" fmla="*/ 2147483647 h 1248"/>
              <a:gd name="T8" fmla="*/ 2147483647 w 372"/>
              <a:gd name="T9" fmla="*/ 0 h 1248"/>
              <a:gd name="T10" fmla="*/ 0 60000 65536"/>
              <a:gd name="T11" fmla="*/ 0 60000 65536"/>
              <a:gd name="T12" fmla="*/ 0 60000 65536"/>
              <a:gd name="T13" fmla="*/ 0 60000 65536"/>
              <a:gd name="T14" fmla="*/ 0 60000 65536"/>
              <a:gd name="T15" fmla="*/ 0 w 372"/>
              <a:gd name="T16" fmla="*/ 0 h 1248"/>
              <a:gd name="T17" fmla="*/ 372 w 372"/>
              <a:gd name="T18" fmla="*/ 1248 h 1248"/>
            </a:gdLst>
            <a:ahLst/>
            <a:cxnLst>
              <a:cxn ang="T10">
                <a:pos x="T0" y="T1"/>
              </a:cxn>
              <a:cxn ang="T11">
                <a:pos x="T2" y="T3"/>
              </a:cxn>
              <a:cxn ang="T12">
                <a:pos x="T4" y="T5"/>
              </a:cxn>
              <a:cxn ang="T13">
                <a:pos x="T6" y="T7"/>
              </a:cxn>
              <a:cxn ang="T14">
                <a:pos x="T8" y="T9"/>
              </a:cxn>
            </a:cxnLst>
            <a:rect l="T15" t="T16" r="T17" b="T18"/>
            <a:pathLst>
              <a:path w="372" h="1248">
                <a:moveTo>
                  <a:pt x="40" y="0"/>
                </a:moveTo>
                <a:lnTo>
                  <a:pt x="372" y="1238"/>
                </a:lnTo>
                <a:lnTo>
                  <a:pt x="342" y="1248"/>
                </a:lnTo>
                <a:lnTo>
                  <a:pt x="0" y="10"/>
                </a:lnTo>
                <a:lnTo>
                  <a:pt x="40" y="0"/>
                </a:lnTo>
                <a:close/>
              </a:path>
            </a:pathLst>
          </a:custGeom>
          <a:solidFill>
            <a:srgbClr val="000000"/>
          </a:solidFill>
          <a:ln w="19050">
            <a:solidFill>
              <a:srgbClr val="000000"/>
            </a:solidFill>
            <a:round/>
            <a:headEnd/>
            <a:tailEnd/>
          </a:ln>
        </p:spPr>
        <p:txBody>
          <a:bodyPr/>
          <a:lstStyle/>
          <a:p>
            <a:endParaRPr lang="en-US"/>
          </a:p>
        </p:txBody>
      </p:sp>
      <p:sp>
        <p:nvSpPr>
          <p:cNvPr id="120875" name="Line 728"/>
          <p:cNvSpPr>
            <a:spLocks noChangeShapeType="1"/>
          </p:cNvSpPr>
          <p:nvPr/>
        </p:nvSpPr>
        <p:spPr bwMode="auto">
          <a:xfrm>
            <a:off x="1738313" y="4051300"/>
            <a:ext cx="889000" cy="0"/>
          </a:xfrm>
          <a:prstGeom prst="line">
            <a:avLst/>
          </a:prstGeom>
          <a:noFill/>
          <a:ln w="635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876" name="Freeform 729"/>
          <p:cNvSpPr>
            <a:spLocks/>
          </p:cNvSpPr>
          <p:nvPr/>
        </p:nvSpPr>
        <p:spPr bwMode="auto">
          <a:xfrm>
            <a:off x="1738313" y="4067175"/>
            <a:ext cx="509587" cy="1676400"/>
          </a:xfrm>
          <a:custGeom>
            <a:avLst/>
            <a:gdLst>
              <a:gd name="T0" fmla="*/ 2147483647 w 321"/>
              <a:gd name="T1" fmla="*/ 0 h 1056"/>
              <a:gd name="T2" fmla="*/ 2147483647 w 321"/>
              <a:gd name="T3" fmla="*/ 2147483647 h 1056"/>
              <a:gd name="T4" fmla="*/ 2147483647 w 321"/>
              <a:gd name="T5" fmla="*/ 2147483647 h 1056"/>
              <a:gd name="T6" fmla="*/ 0 w 321"/>
              <a:gd name="T7" fmla="*/ 2147483647 h 1056"/>
              <a:gd name="T8" fmla="*/ 2147483647 w 321"/>
              <a:gd name="T9" fmla="*/ 0 h 1056"/>
              <a:gd name="T10" fmla="*/ 0 60000 65536"/>
              <a:gd name="T11" fmla="*/ 0 60000 65536"/>
              <a:gd name="T12" fmla="*/ 0 60000 65536"/>
              <a:gd name="T13" fmla="*/ 0 60000 65536"/>
              <a:gd name="T14" fmla="*/ 0 60000 65536"/>
              <a:gd name="T15" fmla="*/ 0 w 321"/>
              <a:gd name="T16" fmla="*/ 0 h 1056"/>
              <a:gd name="T17" fmla="*/ 321 w 321"/>
              <a:gd name="T18" fmla="*/ 1056 h 1056"/>
            </a:gdLst>
            <a:ahLst/>
            <a:cxnLst>
              <a:cxn ang="T10">
                <a:pos x="T0" y="T1"/>
              </a:cxn>
              <a:cxn ang="T11">
                <a:pos x="T2" y="T3"/>
              </a:cxn>
              <a:cxn ang="T12">
                <a:pos x="T4" y="T5"/>
              </a:cxn>
              <a:cxn ang="T13">
                <a:pos x="T6" y="T7"/>
              </a:cxn>
              <a:cxn ang="T14">
                <a:pos x="T8" y="T9"/>
              </a:cxn>
            </a:cxnLst>
            <a:rect l="T15" t="T16" r="T17" b="T18"/>
            <a:pathLst>
              <a:path w="321" h="1056">
                <a:moveTo>
                  <a:pt x="40" y="0"/>
                </a:moveTo>
                <a:lnTo>
                  <a:pt x="321" y="1046"/>
                </a:lnTo>
                <a:lnTo>
                  <a:pt x="281" y="1056"/>
                </a:lnTo>
                <a:lnTo>
                  <a:pt x="0" y="10"/>
                </a:lnTo>
                <a:lnTo>
                  <a:pt x="4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877" name="Line 730"/>
          <p:cNvSpPr>
            <a:spLocks noChangeShapeType="1"/>
          </p:cNvSpPr>
          <p:nvPr/>
        </p:nvSpPr>
        <p:spPr bwMode="auto">
          <a:xfrm flipV="1">
            <a:off x="3894138" y="1096963"/>
            <a:ext cx="1587" cy="6375400"/>
          </a:xfrm>
          <a:prstGeom prst="line">
            <a:avLst/>
          </a:prstGeom>
          <a:noFill/>
          <a:ln w="635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878" name="Line 731"/>
          <p:cNvSpPr>
            <a:spLocks noChangeShapeType="1"/>
          </p:cNvSpPr>
          <p:nvPr/>
        </p:nvSpPr>
        <p:spPr bwMode="auto">
          <a:xfrm>
            <a:off x="2073275" y="5865813"/>
            <a:ext cx="127000" cy="1587"/>
          </a:xfrm>
          <a:prstGeom prst="line">
            <a:avLst/>
          </a:prstGeom>
          <a:noFill/>
          <a:ln w="635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879" name="Line 732"/>
          <p:cNvSpPr>
            <a:spLocks noChangeShapeType="1"/>
          </p:cNvSpPr>
          <p:nvPr/>
        </p:nvSpPr>
        <p:spPr bwMode="auto">
          <a:xfrm flipV="1">
            <a:off x="2162175" y="5888038"/>
            <a:ext cx="1588" cy="79375"/>
          </a:xfrm>
          <a:prstGeom prst="line">
            <a:avLst/>
          </a:prstGeom>
          <a:noFill/>
          <a:ln w="635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880" name="Line 741"/>
          <p:cNvSpPr>
            <a:spLocks noChangeShapeType="1"/>
          </p:cNvSpPr>
          <p:nvPr/>
        </p:nvSpPr>
        <p:spPr bwMode="auto">
          <a:xfrm>
            <a:off x="622300" y="3095625"/>
            <a:ext cx="1419225"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881" name="Rectangle 742"/>
          <p:cNvSpPr>
            <a:spLocks noChangeArrowheads="1"/>
          </p:cNvSpPr>
          <p:nvPr/>
        </p:nvSpPr>
        <p:spPr bwMode="auto">
          <a:xfrm>
            <a:off x="2559050" y="5400675"/>
            <a:ext cx="50800"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000" b="1">
                <a:solidFill>
                  <a:srgbClr val="000000"/>
                </a:solidFill>
                <a:latin typeface="Kruti Dev 010" charset="0"/>
              </a:rPr>
              <a:t>.</a:t>
            </a:r>
            <a:endParaRPr lang="en-US" sz="1400">
              <a:latin typeface="Kruti Dev 010" charset="0"/>
            </a:endParaRPr>
          </a:p>
        </p:txBody>
      </p:sp>
      <p:sp>
        <p:nvSpPr>
          <p:cNvPr id="120882" name="Line 743"/>
          <p:cNvSpPr>
            <a:spLocks noChangeShapeType="1"/>
          </p:cNvSpPr>
          <p:nvPr/>
        </p:nvSpPr>
        <p:spPr bwMode="auto">
          <a:xfrm>
            <a:off x="2711450" y="1704975"/>
            <a:ext cx="1116013"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883" name="Line 744"/>
          <p:cNvSpPr>
            <a:spLocks noChangeShapeType="1"/>
          </p:cNvSpPr>
          <p:nvPr/>
        </p:nvSpPr>
        <p:spPr bwMode="auto">
          <a:xfrm>
            <a:off x="2711450" y="2225675"/>
            <a:ext cx="1116013"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884" name="Rectangle 745"/>
          <p:cNvSpPr>
            <a:spLocks noChangeArrowheads="1"/>
          </p:cNvSpPr>
          <p:nvPr/>
        </p:nvSpPr>
        <p:spPr bwMode="auto">
          <a:xfrm>
            <a:off x="2860675" y="2608263"/>
            <a:ext cx="307975"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800">
                <a:solidFill>
                  <a:srgbClr val="000000"/>
                </a:solidFill>
                <a:latin typeface="Kruti Dev 010" charset="0"/>
              </a:rPr>
              <a:t>        </a:t>
            </a:r>
            <a:endParaRPr lang="en-US" sz="1400">
              <a:latin typeface="Kruti Dev 010" charset="0"/>
            </a:endParaRPr>
          </a:p>
        </p:txBody>
      </p:sp>
      <p:sp>
        <p:nvSpPr>
          <p:cNvPr id="120885" name="Rectangle 746"/>
          <p:cNvSpPr>
            <a:spLocks noChangeArrowheads="1"/>
          </p:cNvSpPr>
          <p:nvPr/>
        </p:nvSpPr>
        <p:spPr bwMode="auto">
          <a:xfrm>
            <a:off x="4518025" y="1831975"/>
            <a:ext cx="144463"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110000"/>
              </a:lnSpc>
            </a:pPr>
            <a:r>
              <a:rPr lang="en-US" sz="1000">
                <a:solidFill>
                  <a:srgbClr val="000000"/>
                </a:solidFill>
                <a:latin typeface="Kruti Dev 010" charset="0"/>
              </a:rPr>
              <a:t>   </a:t>
            </a:r>
            <a:endParaRPr lang="en-US" sz="1800">
              <a:latin typeface="Kruti Dev 010" charset="0"/>
            </a:endParaRPr>
          </a:p>
        </p:txBody>
      </p:sp>
      <p:sp>
        <p:nvSpPr>
          <p:cNvPr id="120886" name="Rectangle 747"/>
          <p:cNvSpPr>
            <a:spLocks noChangeArrowheads="1"/>
          </p:cNvSpPr>
          <p:nvPr/>
        </p:nvSpPr>
        <p:spPr bwMode="auto">
          <a:xfrm>
            <a:off x="2941638" y="4170363"/>
            <a:ext cx="500062"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800">
                <a:solidFill>
                  <a:srgbClr val="000000"/>
                </a:solidFill>
                <a:latin typeface="Kruti Dev 010" charset="0"/>
              </a:rPr>
              <a:t>             </a:t>
            </a:r>
            <a:endParaRPr lang="en-US" sz="1400">
              <a:latin typeface="Kruti Dev 010" charset="0"/>
            </a:endParaRPr>
          </a:p>
        </p:txBody>
      </p:sp>
      <p:sp>
        <p:nvSpPr>
          <p:cNvPr id="120887" name="Line 748"/>
          <p:cNvSpPr>
            <a:spLocks noChangeShapeType="1"/>
          </p:cNvSpPr>
          <p:nvPr/>
        </p:nvSpPr>
        <p:spPr bwMode="auto">
          <a:xfrm flipV="1">
            <a:off x="2468563" y="952500"/>
            <a:ext cx="1587" cy="2768600"/>
          </a:xfrm>
          <a:prstGeom prst="line">
            <a:avLst/>
          </a:prstGeom>
          <a:noFill/>
          <a:ln w="571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888" name="Line 753"/>
          <p:cNvSpPr>
            <a:spLocks noChangeShapeType="1"/>
          </p:cNvSpPr>
          <p:nvPr/>
        </p:nvSpPr>
        <p:spPr bwMode="auto">
          <a:xfrm>
            <a:off x="2693988" y="2887663"/>
            <a:ext cx="1117600"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889" name="Line 754"/>
          <p:cNvSpPr>
            <a:spLocks noChangeShapeType="1"/>
          </p:cNvSpPr>
          <p:nvPr/>
        </p:nvSpPr>
        <p:spPr bwMode="auto">
          <a:xfrm>
            <a:off x="2674938" y="4313238"/>
            <a:ext cx="1117600"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890" name="Line 756"/>
          <p:cNvSpPr>
            <a:spLocks noChangeShapeType="1"/>
          </p:cNvSpPr>
          <p:nvPr/>
        </p:nvSpPr>
        <p:spPr bwMode="auto">
          <a:xfrm>
            <a:off x="2678113" y="5967413"/>
            <a:ext cx="1117600"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891" name="Line 757"/>
          <p:cNvSpPr>
            <a:spLocks noChangeShapeType="1"/>
          </p:cNvSpPr>
          <p:nvPr/>
        </p:nvSpPr>
        <p:spPr bwMode="auto">
          <a:xfrm>
            <a:off x="2620963" y="6226175"/>
            <a:ext cx="1270000" cy="1588"/>
          </a:xfrm>
          <a:prstGeom prst="line">
            <a:avLst/>
          </a:prstGeom>
          <a:noFill/>
          <a:ln w="38100">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20892" name="Line 758"/>
          <p:cNvSpPr>
            <a:spLocks noChangeShapeType="1"/>
          </p:cNvSpPr>
          <p:nvPr/>
        </p:nvSpPr>
        <p:spPr bwMode="auto">
          <a:xfrm>
            <a:off x="2693988" y="6813550"/>
            <a:ext cx="1117600"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893" name="Line 759"/>
          <p:cNvSpPr>
            <a:spLocks noChangeShapeType="1"/>
          </p:cNvSpPr>
          <p:nvPr/>
        </p:nvSpPr>
        <p:spPr bwMode="auto">
          <a:xfrm>
            <a:off x="2678113" y="7085013"/>
            <a:ext cx="1117600"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894" name="Line 760"/>
          <p:cNvSpPr>
            <a:spLocks noChangeShapeType="1"/>
          </p:cNvSpPr>
          <p:nvPr/>
        </p:nvSpPr>
        <p:spPr bwMode="auto">
          <a:xfrm>
            <a:off x="2693988" y="7373938"/>
            <a:ext cx="1117600"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895" name="Rectangle 761"/>
          <p:cNvSpPr>
            <a:spLocks noChangeArrowheads="1"/>
          </p:cNvSpPr>
          <p:nvPr/>
        </p:nvSpPr>
        <p:spPr bwMode="auto">
          <a:xfrm>
            <a:off x="2679700" y="5700713"/>
            <a:ext cx="1190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3800" b="1">
                <a:solidFill>
                  <a:srgbClr val="000000"/>
                </a:solidFill>
                <a:latin typeface="Kruti Dev 010" charset="0"/>
              </a:rPr>
              <a:t>*</a:t>
            </a:r>
            <a:endParaRPr lang="en-US" sz="1400">
              <a:latin typeface="Kruti Dev 010" charset="0"/>
            </a:endParaRPr>
          </a:p>
        </p:txBody>
      </p:sp>
      <p:sp>
        <p:nvSpPr>
          <p:cNvPr id="120896" name="Rectangle 762"/>
          <p:cNvSpPr>
            <a:spLocks noChangeArrowheads="1"/>
          </p:cNvSpPr>
          <p:nvPr/>
        </p:nvSpPr>
        <p:spPr bwMode="auto">
          <a:xfrm>
            <a:off x="2711450" y="2595563"/>
            <a:ext cx="1190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3800" b="1">
                <a:solidFill>
                  <a:srgbClr val="000000"/>
                </a:solidFill>
                <a:latin typeface="Kruti Dev 010" charset="0"/>
              </a:rPr>
              <a:t>*</a:t>
            </a:r>
            <a:endParaRPr lang="en-US" sz="1400">
              <a:latin typeface="Kruti Dev 010" charset="0"/>
            </a:endParaRPr>
          </a:p>
        </p:txBody>
      </p:sp>
      <p:sp>
        <p:nvSpPr>
          <p:cNvPr id="120897" name="Rectangle 766"/>
          <p:cNvSpPr>
            <a:spLocks noChangeArrowheads="1"/>
          </p:cNvSpPr>
          <p:nvPr/>
        </p:nvSpPr>
        <p:spPr bwMode="auto">
          <a:xfrm>
            <a:off x="2749550" y="5208588"/>
            <a:ext cx="385763"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000" b="1">
                <a:solidFill>
                  <a:srgbClr val="000000"/>
                </a:solidFill>
                <a:latin typeface="Kruti Dev 010" charset="0"/>
              </a:rPr>
              <a:t>       </a:t>
            </a:r>
            <a:endParaRPr lang="en-US" sz="1400">
              <a:latin typeface="Kruti Dev 010" charset="0"/>
            </a:endParaRPr>
          </a:p>
        </p:txBody>
      </p:sp>
      <p:sp>
        <p:nvSpPr>
          <p:cNvPr id="120898" name="Rectangle 767"/>
          <p:cNvSpPr>
            <a:spLocks noChangeArrowheads="1"/>
          </p:cNvSpPr>
          <p:nvPr/>
        </p:nvSpPr>
        <p:spPr bwMode="auto">
          <a:xfrm>
            <a:off x="2590800" y="2103438"/>
            <a:ext cx="512763"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b="1">
                <a:latin typeface="Kruti Dev 010" charset="0"/>
              </a:rPr>
              <a:t>        </a:t>
            </a:r>
            <a:endParaRPr lang="en-US" sz="1400">
              <a:latin typeface="Kruti Dev 010" charset="0"/>
            </a:endParaRPr>
          </a:p>
        </p:txBody>
      </p:sp>
      <p:sp>
        <p:nvSpPr>
          <p:cNvPr id="120899" name="AutoShape 768"/>
          <p:cNvSpPr>
            <a:spLocks noChangeArrowheads="1"/>
          </p:cNvSpPr>
          <p:nvPr/>
        </p:nvSpPr>
        <p:spPr bwMode="auto">
          <a:xfrm flipH="1">
            <a:off x="1846263" y="3382963"/>
            <a:ext cx="615950" cy="444500"/>
          </a:xfrm>
          <a:prstGeom prst="rightArrow">
            <a:avLst>
              <a:gd name="adj1" fmla="val 50722"/>
              <a:gd name="adj2" fmla="val 78934"/>
            </a:avLst>
          </a:prstGeom>
          <a:solidFill>
            <a:schemeClr val="tx1"/>
          </a:solidFill>
          <a:ln w="12700">
            <a:solidFill>
              <a:schemeClr val="tx1"/>
            </a:solidFill>
            <a:miter lim="800000"/>
            <a:headEnd/>
            <a:tailEnd/>
          </a:ln>
        </p:spPr>
        <p:txBody>
          <a:bodyPr wrap="none" anchor="ctr"/>
          <a:lstStyle/>
          <a:p>
            <a:endParaRPr lang="en-US">
              <a:latin typeface="Kruti Dev 010" charset="0"/>
            </a:endParaRPr>
          </a:p>
        </p:txBody>
      </p:sp>
      <p:sp>
        <p:nvSpPr>
          <p:cNvPr id="120900" name="Rectangle 779" descr="75%"/>
          <p:cNvSpPr>
            <a:spLocks noChangeArrowheads="1"/>
          </p:cNvSpPr>
          <p:nvPr/>
        </p:nvSpPr>
        <p:spPr bwMode="auto">
          <a:xfrm>
            <a:off x="2278063" y="739775"/>
            <a:ext cx="163512" cy="2943225"/>
          </a:xfrm>
          <a:prstGeom prst="rect">
            <a:avLst/>
          </a:prstGeom>
          <a:pattFill prst="pct75">
            <a:fgClr>
              <a:schemeClr val="tx1"/>
            </a:fgClr>
            <a:bgClr>
              <a:schemeClr val="bg1"/>
            </a:bgClr>
          </a:patt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latin typeface="Kruti Dev 010" charset="0"/>
            </a:endParaRPr>
          </a:p>
        </p:txBody>
      </p:sp>
      <p:sp>
        <p:nvSpPr>
          <p:cNvPr id="120901" name="Line 780"/>
          <p:cNvSpPr>
            <a:spLocks noChangeShapeType="1"/>
          </p:cNvSpPr>
          <p:nvPr/>
        </p:nvSpPr>
        <p:spPr bwMode="auto">
          <a:xfrm flipH="1" flipV="1">
            <a:off x="3887788" y="517525"/>
            <a:ext cx="0" cy="438150"/>
          </a:xfrm>
          <a:prstGeom prst="line">
            <a:avLst/>
          </a:prstGeom>
          <a:noFill/>
          <a:ln w="635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902" name="Line 781"/>
          <p:cNvSpPr>
            <a:spLocks noChangeShapeType="1"/>
          </p:cNvSpPr>
          <p:nvPr/>
        </p:nvSpPr>
        <p:spPr bwMode="auto">
          <a:xfrm>
            <a:off x="2727325" y="728663"/>
            <a:ext cx="493713"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903" name="Line 782"/>
          <p:cNvSpPr>
            <a:spLocks noChangeShapeType="1"/>
          </p:cNvSpPr>
          <p:nvPr/>
        </p:nvSpPr>
        <p:spPr bwMode="auto">
          <a:xfrm>
            <a:off x="3348038" y="728663"/>
            <a:ext cx="479425"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904" name="Line 783"/>
          <p:cNvSpPr>
            <a:spLocks noChangeShapeType="1"/>
          </p:cNvSpPr>
          <p:nvPr/>
        </p:nvSpPr>
        <p:spPr bwMode="auto">
          <a:xfrm>
            <a:off x="2708275" y="1941513"/>
            <a:ext cx="1116013"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905" name="Line 784"/>
          <p:cNvSpPr>
            <a:spLocks noChangeShapeType="1"/>
          </p:cNvSpPr>
          <p:nvPr/>
        </p:nvSpPr>
        <p:spPr bwMode="auto">
          <a:xfrm>
            <a:off x="2678113" y="3451225"/>
            <a:ext cx="1117600"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906" name="Line 785"/>
          <p:cNvSpPr>
            <a:spLocks noChangeShapeType="1"/>
          </p:cNvSpPr>
          <p:nvPr/>
        </p:nvSpPr>
        <p:spPr bwMode="auto">
          <a:xfrm flipV="1">
            <a:off x="2687638" y="3167063"/>
            <a:ext cx="1106487"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907" name="Rectangle 787"/>
          <p:cNvSpPr>
            <a:spLocks noChangeArrowheads="1"/>
          </p:cNvSpPr>
          <p:nvPr/>
        </p:nvSpPr>
        <p:spPr bwMode="auto">
          <a:xfrm>
            <a:off x="2870200" y="6583363"/>
            <a:ext cx="968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p>
        </p:txBody>
      </p:sp>
      <p:sp>
        <p:nvSpPr>
          <p:cNvPr id="120908" name="Rectangle 788"/>
          <p:cNvSpPr>
            <a:spLocks noChangeArrowheads="1"/>
          </p:cNvSpPr>
          <p:nvPr/>
        </p:nvSpPr>
        <p:spPr bwMode="auto">
          <a:xfrm>
            <a:off x="2706688" y="6858000"/>
            <a:ext cx="968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p>
        </p:txBody>
      </p:sp>
      <p:sp>
        <p:nvSpPr>
          <p:cNvPr id="120909" name="Rectangle 789"/>
          <p:cNvSpPr>
            <a:spLocks noChangeArrowheads="1"/>
          </p:cNvSpPr>
          <p:nvPr/>
        </p:nvSpPr>
        <p:spPr bwMode="auto">
          <a:xfrm>
            <a:off x="2832100" y="7140575"/>
            <a:ext cx="968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p>
        </p:txBody>
      </p:sp>
      <p:sp>
        <p:nvSpPr>
          <p:cNvPr id="120910" name="Text Box 790"/>
          <p:cNvSpPr txBox="1">
            <a:spLocks noChangeArrowheads="1"/>
          </p:cNvSpPr>
          <p:nvPr/>
        </p:nvSpPr>
        <p:spPr bwMode="auto">
          <a:xfrm rot="-5400000">
            <a:off x="4030663" y="1601787"/>
            <a:ext cx="323850"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eaVert">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endParaRPr lang="en-US" sz="900">
              <a:latin typeface="Kruti Dev 010" charset="0"/>
            </a:endParaRPr>
          </a:p>
        </p:txBody>
      </p:sp>
      <p:sp>
        <p:nvSpPr>
          <p:cNvPr id="120911" name="Text Box 791"/>
          <p:cNvSpPr txBox="1">
            <a:spLocks noChangeArrowheads="1"/>
          </p:cNvSpPr>
          <p:nvPr/>
        </p:nvSpPr>
        <p:spPr bwMode="auto">
          <a:xfrm rot="-5400000">
            <a:off x="3954463" y="2105025"/>
            <a:ext cx="323850"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eaVert">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endParaRPr lang="en-US" sz="900">
              <a:latin typeface="Kruti Dev 010" charset="0"/>
            </a:endParaRPr>
          </a:p>
        </p:txBody>
      </p:sp>
      <p:sp>
        <p:nvSpPr>
          <p:cNvPr id="120912" name="Rectangle 792"/>
          <p:cNvSpPr>
            <a:spLocks noChangeArrowheads="1"/>
          </p:cNvSpPr>
          <p:nvPr/>
        </p:nvSpPr>
        <p:spPr bwMode="auto">
          <a:xfrm>
            <a:off x="2933700" y="1427163"/>
            <a:ext cx="968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20913" name="Rectangle 793"/>
          <p:cNvSpPr>
            <a:spLocks noChangeArrowheads="1"/>
          </p:cNvSpPr>
          <p:nvPr/>
        </p:nvSpPr>
        <p:spPr bwMode="auto">
          <a:xfrm>
            <a:off x="2909888" y="1697038"/>
            <a:ext cx="968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20914" name="Rectangle 794"/>
          <p:cNvSpPr>
            <a:spLocks noChangeArrowheads="1"/>
          </p:cNvSpPr>
          <p:nvPr/>
        </p:nvSpPr>
        <p:spPr bwMode="auto">
          <a:xfrm>
            <a:off x="2905125" y="1900238"/>
            <a:ext cx="968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20915" name="Rectangle 795"/>
          <p:cNvSpPr>
            <a:spLocks noChangeArrowheads="1"/>
          </p:cNvSpPr>
          <p:nvPr/>
        </p:nvSpPr>
        <p:spPr bwMode="auto">
          <a:xfrm>
            <a:off x="2927350" y="2644775"/>
            <a:ext cx="968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20916" name="Rectangle 796"/>
          <p:cNvSpPr>
            <a:spLocks noChangeArrowheads="1"/>
          </p:cNvSpPr>
          <p:nvPr/>
        </p:nvSpPr>
        <p:spPr bwMode="auto">
          <a:xfrm>
            <a:off x="2927350" y="3209925"/>
            <a:ext cx="968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20917" name="Rectangle 797"/>
          <p:cNvSpPr>
            <a:spLocks noChangeArrowheads="1"/>
          </p:cNvSpPr>
          <p:nvPr/>
        </p:nvSpPr>
        <p:spPr bwMode="auto">
          <a:xfrm>
            <a:off x="3022600" y="2924175"/>
            <a:ext cx="968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20918" name="Rectangle 798"/>
          <p:cNvSpPr>
            <a:spLocks noChangeArrowheads="1"/>
          </p:cNvSpPr>
          <p:nvPr/>
        </p:nvSpPr>
        <p:spPr bwMode="auto">
          <a:xfrm>
            <a:off x="2795588" y="4283075"/>
            <a:ext cx="7461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400" b="1">
                <a:latin typeface="Kruti Dev 010" charset="0"/>
              </a:rPr>
              <a:t> </a:t>
            </a:r>
            <a:endParaRPr lang="en-US" sz="1400">
              <a:latin typeface="Kruti Dev 010" charset="0"/>
            </a:endParaRPr>
          </a:p>
        </p:txBody>
      </p:sp>
      <p:sp>
        <p:nvSpPr>
          <p:cNvPr id="120919" name="Rectangle 799"/>
          <p:cNvSpPr>
            <a:spLocks noChangeArrowheads="1"/>
          </p:cNvSpPr>
          <p:nvPr/>
        </p:nvSpPr>
        <p:spPr bwMode="auto">
          <a:xfrm>
            <a:off x="2698750" y="4530725"/>
            <a:ext cx="968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20920" name="Rectangle 801"/>
          <p:cNvSpPr>
            <a:spLocks noChangeArrowheads="1"/>
          </p:cNvSpPr>
          <p:nvPr/>
        </p:nvSpPr>
        <p:spPr bwMode="auto">
          <a:xfrm>
            <a:off x="2919413" y="5702300"/>
            <a:ext cx="968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p>
        </p:txBody>
      </p:sp>
      <p:sp>
        <p:nvSpPr>
          <p:cNvPr id="120921" name="Rectangle 802"/>
          <p:cNvSpPr>
            <a:spLocks noChangeArrowheads="1"/>
          </p:cNvSpPr>
          <p:nvPr/>
        </p:nvSpPr>
        <p:spPr bwMode="auto">
          <a:xfrm>
            <a:off x="2905125" y="6007100"/>
            <a:ext cx="968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20922" name="Line 803"/>
          <p:cNvSpPr>
            <a:spLocks noChangeShapeType="1"/>
          </p:cNvSpPr>
          <p:nvPr/>
        </p:nvSpPr>
        <p:spPr bwMode="auto">
          <a:xfrm>
            <a:off x="2611438" y="728663"/>
            <a:ext cx="0" cy="220662"/>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0923" name="Line 804"/>
          <p:cNvSpPr>
            <a:spLocks noChangeShapeType="1"/>
          </p:cNvSpPr>
          <p:nvPr/>
        </p:nvSpPr>
        <p:spPr bwMode="auto">
          <a:xfrm>
            <a:off x="2573338" y="971550"/>
            <a:ext cx="1676400"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0924" name="Line 805"/>
          <p:cNvSpPr>
            <a:spLocks noChangeShapeType="1"/>
          </p:cNvSpPr>
          <p:nvPr/>
        </p:nvSpPr>
        <p:spPr bwMode="auto">
          <a:xfrm>
            <a:off x="4210050" y="339725"/>
            <a:ext cx="0" cy="604838"/>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0925" name="Line 806"/>
          <p:cNvSpPr>
            <a:spLocks noChangeShapeType="1"/>
          </p:cNvSpPr>
          <p:nvPr/>
        </p:nvSpPr>
        <p:spPr bwMode="auto">
          <a:xfrm flipV="1">
            <a:off x="2259013" y="669925"/>
            <a:ext cx="1587" cy="2963863"/>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926" name="Rectangle 807" descr="75%"/>
          <p:cNvSpPr>
            <a:spLocks noChangeArrowheads="1"/>
          </p:cNvSpPr>
          <p:nvPr/>
        </p:nvSpPr>
        <p:spPr bwMode="auto">
          <a:xfrm>
            <a:off x="2201863" y="3532188"/>
            <a:ext cx="193675" cy="152400"/>
          </a:xfrm>
          <a:prstGeom prst="rect">
            <a:avLst/>
          </a:prstGeom>
          <a:pattFill prst="pct75">
            <a:fgClr>
              <a:schemeClr val="tx1"/>
            </a:fgClr>
            <a:bgClr>
              <a:schemeClr val="bg1"/>
            </a:bgClr>
          </a:patt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latin typeface="Kruti Dev 010" charset="0"/>
            </a:endParaRPr>
          </a:p>
        </p:txBody>
      </p:sp>
      <p:sp>
        <p:nvSpPr>
          <p:cNvPr id="120927" name="Rectangle 808"/>
          <p:cNvSpPr>
            <a:spLocks noChangeArrowheads="1"/>
          </p:cNvSpPr>
          <p:nvPr/>
        </p:nvSpPr>
        <p:spPr bwMode="auto">
          <a:xfrm>
            <a:off x="2790825" y="3413125"/>
            <a:ext cx="968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20928" name="Line 809"/>
          <p:cNvSpPr>
            <a:spLocks noChangeShapeType="1"/>
          </p:cNvSpPr>
          <p:nvPr/>
        </p:nvSpPr>
        <p:spPr bwMode="auto">
          <a:xfrm>
            <a:off x="2606675" y="2278063"/>
            <a:ext cx="1292225" cy="1587"/>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929" name="Rectangle 811" descr="75%"/>
          <p:cNvSpPr>
            <a:spLocks noChangeArrowheads="1"/>
          </p:cNvSpPr>
          <p:nvPr/>
        </p:nvSpPr>
        <p:spPr bwMode="auto">
          <a:xfrm>
            <a:off x="2281238" y="663575"/>
            <a:ext cx="206375" cy="268288"/>
          </a:xfrm>
          <a:prstGeom prst="rect">
            <a:avLst/>
          </a:prstGeom>
          <a:pattFill prst="pct75">
            <a:fgClr>
              <a:schemeClr val="tx1"/>
            </a:fgClr>
            <a:bgClr>
              <a:schemeClr val="bg1"/>
            </a:bgClr>
          </a:patt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latin typeface="Kruti Dev 010" charset="0"/>
            </a:endParaRPr>
          </a:p>
        </p:txBody>
      </p:sp>
      <p:sp>
        <p:nvSpPr>
          <p:cNvPr id="120930" name="Rectangle 812" descr="75%"/>
          <p:cNvSpPr>
            <a:spLocks noChangeArrowheads="1"/>
          </p:cNvSpPr>
          <p:nvPr/>
        </p:nvSpPr>
        <p:spPr bwMode="auto">
          <a:xfrm>
            <a:off x="2435225" y="666750"/>
            <a:ext cx="206375" cy="52388"/>
          </a:xfrm>
          <a:prstGeom prst="rect">
            <a:avLst/>
          </a:prstGeom>
          <a:pattFill prst="pct75">
            <a:fgClr>
              <a:schemeClr val="tx1"/>
            </a:fgClr>
            <a:bgClr>
              <a:schemeClr val="bg1"/>
            </a:bgClr>
          </a:patt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latin typeface="Kruti Dev 010" charset="0"/>
            </a:endParaRPr>
          </a:p>
        </p:txBody>
      </p:sp>
      <p:sp>
        <p:nvSpPr>
          <p:cNvPr id="120931" name="Rectangle 813" descr="75%"/>
          <p:cNvSpPr>
            <a:spLocks noChangeArrowheads="1"/>
          </p:cNvSpPr>
          <p:nvPr/>
        </p:nvSpPr>
        <p:spPr bwMode="auto">
          <a:xfrm>
            <a:off x="2447925" y="695325"/>
            <a:ext cx="107950" cy="98425"/>
          </a:xfrm>
          <a:prstGeom prst="rect">
            <a:avLst/>
          </a:prstGeom>
          <a:pattFill prst="pct75">
            <a:fgClr>
              <a:schemeClr val="tx1"/>
            </a:fgClr>
            <a:bgClr>
              <a:schemeClr val="bg1"/>
            </a:bgClr>
          </a:patt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latin typeface="Kruti Dev 010" charset="0"/>
            </a:endParaRPr>
          </a:p>
        </p:txBody>
      </p:sp>
      <p:sp>
        <p:nvSpPr>
          <p:cNvPr id="120932" name="Arc 814"/>
          <p:cNvSpPr>
            <a:spLocks/>
          </p:cNvSpPr>
          <p:nvPr/>
        </p:nvSpPr>
        <p:spPr bwMode="auto">
          <a:xfrm rot="-10740000">
            <a:off x="2468563" y="725488"/>
            <a:ext cx="152400" cy="260350"/>
          </a:xfrm>
          <a:custGeom>
            <a:avLst/>
            <a:gdLst>
              <a:gd name="T0" fmla="*/ 2147483647 w 21600"/>
              <a:gd name="T1" fmla="*/ 0 h 21600"/>
              <a:gd name="T2" fmla="*/ 0 w 21600"/>
              <a:gd name="T3" fmla="*/ 2147483647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599"/>
                </a:cubicBezTo>
              </a:path>
              <a:path w="21600" h="21600" stroke="0" extrusionOk="0">
                <a:moveTo>
                  <a:pt x="21600" y="0"/>
                </a:moveTo>
                <a:cubicBezTo>
                  <a:pt x="21600" y="11929"/>
                  <a:pt x="11929" y="21599"/>
                  <a:pt x="0" y="21599"/>
                </a:cubicBezTo>
                <a:lnTo>
                  <a:pt x="0" y="0"/>
                </a:lnTo>
                <a:lnTo>
                  <a:pt x="21600" y="0"/>
                </a:lnTo>
                <a:close/>
              </a:path>
            </a:pathLst>
          </a:custGeom>
          <a:noFill/>
          <a:ln w="5715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0933" name="Rectangle 815"/>
          <p:cNvSpPr>
            <a:spLocks noChangeArrowheads="1"/>
          </p:cNvSpPr>
          <p:nvPr/>
        </p:nvSpPr>
        <p:spPr bwMode="auto">
          <a:xfrm>
            <a:off x="2611438" y="1071563"/>
            <a:ext cx="1616075" cy="6399212"/>
          </a:xfrm>
          <a:prstGeom prst="rect">
            <a:avLst/>
          </a:prstGeom>
          <a:noFill/>
          <a:ln w="762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Kruti Dev 010" charset="0"/>
            </a:endParaRPr>
          </a:p>
        </p:txBody>
      </p:sp>
      <p:sp>
        <p:nvSpPr>
          <p:cNvPr id="120934" name="Rectangle 816"/>
          <p:cNvSpPr>
            <a:spLocks noChangeArrowheads="1"/>
          </p:cNvSpPr>
          <p:nvPr/>
        </p:nvSpPr>
        <p:spPr bwMode="auto">
          <a:xfrm>
            <a:off x="2520950" y="4083050"/>
            <a:ext cx="139700" cy="1600200"/>
          </a:xfrm>
          <a:prstGeom prst="rect">
            <a:avLst/>
          </a:prstGeom>
          <a:solidFill>
            <a:srgbClr val="BE844A"/>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latin typeface="Kruti Dev 010" charset="0"/>
            </a:endParaRPr>
          </a:p>
        </p:txBody>
      </p:sp>
      <p:sp>
        <p:nvSpPr>
          <p:cNvPr id="120935" name="Rectangle 827"/>
          <p:cNvSpPr>
            <a:spLocks noChangeArrowheads="1"/>
          </p:cNvSpPr>
          <p:nvPr/>
        </p:nvSpPr>
        <p:spPr bwMode="auto">
          <a:xfrm>
            <a:off x="2562225" y="4025900"/>
            <a:ext cx="1190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3800" b="1">
                <a:latin typeface="Kruti Dev 010" charset="0"/>
              </a:rPr>
              <a:t>*</a:t>
            </a:r>
            <a:endParaRPr lang="en-US" sz="1400">
              <a:latin typeface="Kruti Dev 010" charset="0"/>
            </a:endParaRPr>
          </a:p>
        </p:txBody>
      </p:sp>
      <p:sp>
        <p:nvSpPr>
          <p:cNvPr id="120936" name="Rectangle 828"/>
          <p:cNvSpPr>
            <a:spLocks noChangeArrowheads="1"/>
          </p:cNvSpPr>
          <p:nvPr/>
        </p:nvSpPr>
        <p:spPr bwMode="auto">
          <a:xfrm>
            <a:off x="2549525" y="4324350"/>
            <a:ext cx="1190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3800" b="1">
                <a:latin typeface="Kruti Dev 010" charset="0"/>
              </a:rPr>
              <a:t>*</a:t>
            </a:r>
            <a:endParaRPr lang="en-US" sz="1400">
              <a:latin typeface="Kruti Dev 010" charset="0"/>
            </a:endParaRPr>
          </a:p>
        </p:txBody>
      </p:sp>
      <p:sp>
        <p:nvSpPr>
          <p:cNvPr id="120937" name="Rectangle 829"/>
          <p:cNvSpPr>
            <a:spLocks noChangeArrowheads="1"/>
          </p:cNvSpPr>
          <p:nvPr/>
        </p:nvSpPr>
        <p:spPr bwMode="auto">
          <a:xfrm>
            <a:off x="2689225" y="5934075"/>
            <a:ext cx="1190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3800" b="1">
                <a:solidFill>
                  <a:srgbClr val="000000"/>
                </a:solidFill>
                <a:latin typeface="Kruti Dev 010" charset="0"/>
              </a:rPr>
              <a:t>*</a:t>
            </a:r>
            <a:endParaRPr lang="en-US" sz="1400">
              <a:latin typeface="Kruti Dev 010" charset="0"/>
            </a:endParaRPr>
          </a:p>
        </p:txBody>
      </p:sp>
      <p:sp>
        <p:nvSpPr>
          <p:cNvPr id="120938" name="Rectangle 840"/>
          <p:cNvSpPr>
            <a:spLocks noChangeArrowheads="1"/>
          </p:cNvSpPr>
          <p:nvPr/>
        </p:nvSpPr>
        <p:spPr bwMode="auto">
          <a:xfrm>
            <a:off x="2770188" y="2352675"/>
            <a:ext cx="53975"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110000"/>
              </a:lnSpc>
            </a:pPr>
            <a:r>
              <a:rPr lang="en-US" sz="1000" b="1">
                <a:solidFill>
                  <a:srgbClr val="000000"/>
                </a:solidFill>
                <a:latin typeface="Kruti Dev 010" charset="0"/>
              </a:rPr>
              <a:t> </a:t>
            </a:r>
            <a:endParaRPr lang="en-US" sz="1800">
              <a:latin typeface="Kruti Dev 010" charset="0"/>
            </a:endParaRPr>
          </a:p>
        </p:txBody>
      </p:sp>
      <p:sp>
        <p:nvSpPr>
          <p:cNvPr id="120939" name="Rectangle 841"/>
          <p:cNvSpPr>
            <a:spLocks noChangeArrowheads="1"/>
          </p:cNvSpPr>
          <p:nvPr/>
        </p:nvSpPr>
        <p:spPr bwMode="auto">
          <a:xfrm>
            <a:off x="2916238" y="2295525"/>
            <a:ext cx="128587"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110000"/>
              </a:lnSpc>
            </a:pPr>
            <a:r>
              <a:rPr lang="en-US" b="1" i="1">
                <a:solidFill>
                  <a:srgbClr val="000000"/>
                </a:solidFill>
                <a:latin typeface="Kruti Dev 010" charset="0"/>
              </a:rPr>
              <a:t>  </a:t>
            </a:r>
            <a:endParaRPr lang="en-US" sz="2000">
              <a:latin typeface="Kruti Dev 010" charset="0"/>
            </a:endParaRPr>
          </a:p>
        </p:txBody>
      </p:sp>
      <p:sp>
        <p:nvSpPr>
          <p:cNvPr id="120940" name="Rectangle 842"/>
          <p:cNvSpPr>
            <a:spLocks noChangeArrowheads="1"/>
          </p:cNvSpPr>
          <p:nvPr/>
        </p:nvSpPr>
        <p:spPr bwMode="auto">
          <a:xfrm>
            <a:off x="2763838" y="3800475"/>
            <a:ext cx="53975"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110000"/>
              </a:lnSpc>
            </a:pPr>
            <a:r>
              <a:rPr lang="en-US" sz="1000" b="1">
                <a:solidFill>
                  <a:srgbClr val="000000"/>
                </a:solidFill>
                <a:latin typeface="Kruti Dev 010" charset="0"/>
              </a:rPr>
              <a:t> </a:t>
            </a:r>
            <a:endParaRPr lang="en-US" sz="1800">
              <a:latin typeface="Kruti Dev 010" charset="0"/>
            </a:endParaRPr>
          </a:p>
        </p:txBody>
      </p:sp>
      <p:sp>
        <p:nvSpPr>
          <p:cNvPr id="120941" name="Rectangle 843"/>
          <p:cNvSpPr>
            <a:spLocks noChangeArrowheads="1"/>
          </p:cNvSpPr>
          <p:nvPr/>
        </p:nvSpPr>
        <p:spPr bwMode="auto">
          <a:xfrm>
            <a:off x="2909888" y="3743325"/>
            <a:ext cx="128587"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110000"/>
              </a:lnSpc>
            </a:pPr>
            <a:r>
              <a:rPr lang="en-US" b="1" i="1">
                <a:solidFill>
                  <a:srgbClr val="000000"/>
                </a:solidFill>
                <a:latin typeface="Kruti Dev 010" charset="0"/>
              </a:rPr>
              <a:t>  </a:t>
            </a:r>
            <a:endParaRPr lang="en-US" sz="2000">
              <a:latin typeface="Kruti Dev 010" charset="0"/>
            </a:endParaRPr>
          </a:p>
        </p:txBody>
      </p:sp>
      <p:sp>
        <p:nvSpPr>
          <p:cNvPr id="120942" name="Rectangle 844"/>
          <p:cNvSpPr>
            <a:spLocks noChangeArrowheads="1"/>
          </p:cNvSpPr>
          <p:nvPr/>
        </p:nvSpPr>
        <p:spPr bwMode="auto">
          <a:xfrm>
            <a:off x="2751138" y="5438775"/>
            <a:ext cx="53975"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110000"/>
              </a:lnSpc>
            </a:pPr>
            <a:r>
              <a:rPr lang="en-US" sz="1000" b="1">
                <a:solidFill>
                  <a:srgbClr val="000000"/>
                </a:solidFill>
                <a:latin typeface="Kruti Dev 010" charset="0"/>
              </a:rPr>
              <a:t> </a:t>
            </a:r>
            <a:endParaRPr lang="en-US" sz="1800">
              <a:latin typeface="Kruti Dev 010" charset="0"/>
            </a:endParaRPr>
          </a:p>
        </p:txBody>
      </p:sp>
      <p:sp>
        <p:nvSpPr>
          <p:cNvPr id="120943" name="Rectangle 845"/>
          <p:cNvSpPr>
            <a:spLocks noChangeArrowheads="1"/>
          </p:cNvSpPr>
          <p:nvPr/>
        </p:nvSpPr>
        <p:spPr bwMode="auto">
          <a:xfrm>
            <a:off x="2897188" y="5381625"/>
            <a:ext cx="128587"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110000"/>
              </a:lnSpc>
            </a:pPr>
            <a:r>
              <a:rPr lang="en-US" b="1" i="1">
                <a:solidFill>
                  <a:srgbClr val="000000"/>
                </a:solidFill>
                <a:latin typeface="Kruti Dev 010" charset="0"/>
              </a:rPr>
              <a:t>  </a:t>
            </a:r>
            <a:endParaRPr lang="en-US" sz="2000">
              <a:latin typeface="Kruti Dev 010" charset="0"/>
            </a:endParaRPr>
          </a:p>
        </p:txBody>
      </p:sp>
      <p:sp>
        <p:nvSpPr>
          <p:cNvPr id="120944" name="Line 846"/>
          <p:cNvSpPr>
            <a:spLocks noChangeShapeType="1"/>
          </p:cNvSpPr>
          <p:nvPr/>
        </p:nvSpPr>
        <p:spPr bwMode="auto">
          <a:xfrm>
            <a:off x="2627313" y="5368925"/>
            <a:ext cx="1270000" cy="1588"/>
          </a:xfrm>
          <a:prstGeom prst="line">
            <a:avLst/>
          </a:prstGeom>
          <a:noFill/>
          <a:ln w="38100">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20945" name="Line 847"/>
          <p:cNvSpPr>
            <a:spLocks noChangeShapeType="1"/>
          </p:cNvSpPr>
          <p:nvPr/>
        </p:nvSpPr>
        <p:spPr bwMode="auto">
          <a:xfrm>
            <a:off x="2589213" y="3743325"/>
            <a:ext cx="1314450" cy="1588"/>
          </a:xfrm>
          <a:prstGeom prst="line">
            <a:avLst/>
          </a:prstGeom>
          <a:noFill/>
          <a:ln w="38100">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20946" name="Line 851"/>
          <p:cNvSpPr>
            <a:spLocks noChangeShapeType="1"/>
          </p:cNvSpPr>
          <p:nvPr/>
        </p:nvSpPr>
        <p:spPr bwMode="auto">
          <a:xfrm>
            <a:off x="2678113" y="6191250"/>
            <a:ext cx="1117600"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947" name="Line 855"/>
          <p:cNvSpPr>
            <a:spLocks noChangeShapeType="1"/>
          </p:cNvSpPr>
          <p:nvPr/>
        </p:nvSpPr>
        <p:spPr bwMode="auto">
          <a:xfrm flipV="1">
            <a:off x="2678113" y="5100638"/>
            <a:ext cx="1152525"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948" name="Line 856"/>
          <p:cNvSpPr>
            <a:spLocks noChangeShapeType="1"/>
          </p:cNvSpPr>
          <p:nvPr/>
        </p:nvSpPr>
        <p:spPr bwMode="auto">
          <a:xfrm flipV="1">
            <a:off x="2670175" y="4587875"/>
            <a:ext cx="1152525"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949" name="Line 857"/>
          <p:cNvSpPr>
            <a:spLocks noChangeShapeType="1"/>
          </p:cNvSpPr>
          <p:nvPr/>
        </p:nvSpPr>
        <p:spPr bwMode="auto">
          <a:xfrm flipV="1">
            <a:off x="2681288" y="4838700"/>
            <a:ext cx="1152525"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950" name="Line 858"/>
          <p:cNvSpPr>
            <a:spLocks noChangeShapeType="1"/>
          </p:cNvSpPr>
          <p:nvPr/>
        </p:nvSpPr>
        <p:spPr bwMode="auto">
          <a:xfrm flipV="1">
            <a:off x="2673350" y="5324475"/>
            <a:ext cx="1152525"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951" name="Rectangle 9"/>
          <p:cNvSpPr>
            <a:spLocks noChangeArrowheads="1"/>
          </p:cNvSpPr>
          <p:nvPr/>
        </p:nvSpPr>
        <p:spPr bwMode="auto">
          <a:xfrm>
            <a:off x="933450" y="2933700"/>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20952" name="Line 575"/>
          <p:cNvSpPr>
            <a:spLocks noChangeShapeType="1"/>
          </p:cNvSpPr>
          <p:nvPr/>
        </p:nvSpPr>
        <p:spPr bwMode="auto">
          <a:xfrm>
            <a:off x="557213" y="5792788"/>
            <a:ext cx="1323975"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953" name="Line 576"/>
          <p:cNvSpPr>
            <a:spLocks noChangeShapeType="1"/>
          </p:cNvSpPr>
          <p:nvPr/>
        </p:nvSpPr>
        <p:spPr bwMode="auto">
          <a:xfrm>
            <a:off x="573088" y="5472113"/>
            <a:ext cx="1228725"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954" name="Line 577"/>
          <p:cNvSpPr>
            <a:spLocks noChangeShapeType="1"/>
          </p:cNvSpPr>
          <p:nvPr/>
        </p:nvSpPr>
        <p:spPr bwMode="auto">
          <a:xfrm>
            <a:off x="557213" y="5137150"/>
            <a:ext cx="1165225"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955" name="Line 578"/>
          <p:cNvSpPr>
            <a:spLocks noChangeShapeType="1"/>
          </p:cNvSpPr>
          <p:nvPr/>
        </p:nvSpPr>
        <p:spPr bwMode="auto">
          <a:xfrm>
            <a:off x="590550" y="4802188"/>
            <a:ext cx="987425"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956" name="Line 579"/>
          <p:cNvSpPr>
            <a:spLocks noChangeShapeType="1"/>
          </p:cNvSpPr>
          <p:nvPr/>
        </p:nvSpPr>
        <p:spPr bwMode="auto">
          <a:xfrm>
            <a:off x="606425" y="4514850"/>
            <a:ext cx="971550"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957" name="Line 580"/>
          <p:cNvSpPr>
            <a:spLocks noChangeShapeType="1"/>
          </p:cNvSpPr>
          <p:nvPr/>
        </p:nvSpPr>
        <p:spPr bwMode="auto">
          <a:xfrm>
            <a:off x="622300" y="4114800"/>
            <a:ext cx="892175"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958" name="Line 581"/>
          <p:cNvSpPr>
            <a:spLocks noChangeShapeType="1"/>
          </p:cNvSpPr>
          <p:nvPr/>
        </p:nvSpPr>
        <p:spPr bwMode="auto">
          <a:xfrm>
            <a:off x="622300" y="3757613"/>
            <a:ext cx="1100138"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959" name="Line 582"/>
          <p:cNvSpPr>
            <a:spLocks noChangeShapeType="1"/>
          </p:cNvSpPr>
          <p:nvPr/>
        </p:nvSpPr>
        <p:spPr bwMode="auto">
          <a:xfrm>
            <a:off x="606425" y="3502025"/>
            <a:ext cx="1131888"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960" name="Rectangle 591"/>
          <p:cNvSpPr>
            <a:spLocks noChangeArrowheads="1"/>
          </p:cNvSpPr>
          <p:nvPr/>
        </p:nvSpPr>
        <p:spPr bwMode="auto">
          <a:xfrm>
            <a:off x="454025" y="4192588"/>
            <a:ext cx="1301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4600" b="1">
                <a:solidFill>
                  <a:srgbClr val="000000"/>
                </a:solidFill>
                <a:latin typeface="Kruti Dev 010" charset="0"/>
              </a:rPr>
              <a:t>(</a:t>
            </a:r>
            <a:endParaRPr lang="en-US" sz="1800">
              <a:latin typeface="Kruti Dev 010" charset="0"/>
            </a:endParaRPr>
          </a:p>
        </p:txBody>
      </p:sp>
      <p:sp>
        <p:nvSpPr>
          <p:cNvPr id="120961" name="Rectangle 592"/>
          <p:cNvSpPr>
            <a:spLocks noChangeArrowheads="1"/>
          </p:cNvSpPr>
          <p:nvPr/>
        </p:nvSpPr>
        <p:spPr bwMode="auto">
          <a:xfrm>
            <a:off x="1544638" y="4183063"/>
            <a:ext cx="3921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4600" b="1">
                <a:solidFill>
                  <a:srgbClr val="000000"/>
                </a:solidFill>
                <a:latin typeface="Kruti Dev 010" charset="0"/>
              </a:rPr>
              <a:t>)</a:t>
            </a:r>
            <a:endParaRPr lang="en-US" sz="1800">
              <a:latin typeface="Kruti Dev 010" charset="0"/>
            </a:endParaRPr>
          </a:p>
        </p:txBody>
      </p:sp>
      <p:sp>
        <p:nvSpPr>
          <p:cNvPr id="120962" name="Rectangle 593"/>
          <p:cNvSpPr>
            <a:spLocks noChangeArrowheads="1"/>
          </p:cNvSpPr>
          <p:nvPr/>
        </p:nvSpPr>
        <p:spPr bwMode="auto">
          <a:xfrm>
            <a:off x="1712913" y="3346450"/>
            <a:ext cx="211137"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3100" b="1">
                <a:solidFill>
                  <a:srgbClr val="000000"/>
                </a:solidFill>
                <a:latin typeface="Kruti Dev 010" charset="0"/>
              </a:rPr>
              <a:t>}</a:t>
            </a:r>
            <a:endParaRPr lang="en-US" sz="1400">
              <a:latin typeface="Kruti Dev 010" charset="0"/>
            </a:endParaRPr>
          </a:p>
        </p:txBody>
      </p:sp>
      <p:sp>
        <p:nvSpPr>
          <p:cNvPr id="120963" name="Freeform 594"/>
          <p:cNvSpPr>
            <a:spLocks/>
          </p:cNvSpPr>
          <p:nvPr/>
        </p:nvSpPr>
        <p:spPr bwMode="auto">
          <a:xfrm rot="5350910">
            <a:off x="1045369" y="4102894"/>
            <a:ext cx="127000" cy="223838"/>
          </a:xfrm>
          <a:custGeom>
            <a:avLst/>
            <a:gdLst>
              <a:gd name="T0" fmla="*/ 0 w 80"/>
              <a:gd name="T1" fmla="*/ 2147483647 h 141"/>
              <a:gd name="T2" fmla="*/ 2147483647 w 80"/>
              <a:gd name="T3" fmla="*/ 2147483647 h 141"/>
              <a:gd name="T4" fmla="*/ 2147483647 w 80"/>
              <a:gd name="T5" fmla="*/ 0 h 141"/>
              <a:gd name="T6" fmla="*/ 2147483647 w 80"/>
              <a:gd name="T7" fmla="*/ 2147483647 h 141"/>
              <a:gd name="T8" fmla="*/ 2147483647 w 80"/>
              <a:gd name="T9" fmla="*/ 2147483647 h 141"/>
              <a:gd name="T10" fmla="*/ 2147483647 w 80"/>
              <a:gd name="T11" fmla="*/ 2147483647 h 141"/>
              <a:gd name="T12" fmla="*/ 0 w 80"/>
              <a:gd name="T13" fmla="*/ 2147483647 h 141"/>
              <a:gd name="T14" fmla="*/ 0 w 80"/>
              <a:gd name="T15" fmla="*/ 2147483647 h 141"/>
              <a:gd name="T16" fmla="*/ 0 60000 65536"/>
              <a:gd name="T17" fmla="*/ 0 60000 65536"/>
              <a:gd name="T18" fmla="*/ 0 60000 65536"/>
              <a:gd name="T19" fmla="*/ 0 60000 65536"/>
              <a:gd name="T20" fmla="*/ 0 60000 65536"/>
              <a:gd name="T21" fmla="*/ 0 60000 65536"/>
              <a:gd name="T22" fmla="*/ 0 60000 65536"/>
              <a:gd name="T23" fmla="*/ 0 60000 65536"/>
              <a:gd name="T24" fmla="*/ 0 w 80"/>
              <a:gd name="T25" fmla="*/ 0 h 141"/>
              <a:gd name="T26" fmla="*/ 80 w 80"/>
              <a:gd name="T27" fmla="*/ 141 h 1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0" h="141">
                <a:moveTo>
                  <a:pt x="0" y="50"/>
                </a:moveTo>
                <a:lnTo>
                  <a:pt x="50" y="50"/>
                </a:lnTo>
                <a:lnTo>
                  <a:pt x="50" y="0"/>
                </a:lnTo>
                <a:lnTo>
                  <a:pt x="80" y="71"/>
                </a:lnTo>
                <a:lnTo>
                  <a:pt x="50" y="141"/>
                </a:lnTo>
                <a:lnTo>
                  <a:pt x="50" y="91"/>
                </a:lnTo>
                <a:lnTo>
                  <a:pt x="0" y="91"/>
                </a:lnTo>
                <a:lnTo>
                  <a:pt x="0" y="50"/>
                </a:lnTo>
                <a:close/>
              </a:path>
            </a:pathLst>
          </a:custGeom>
          <a:solidFill>
            <a:srgbClr val="000000"/>
          </a:solidFill>
          <a:ln w="15875">
            <a:solidFill>
              <a:srgbClr val="000000"/>
            </a:solidFill>
            <a:round/>
            <a:headEnd/>
            <a:tailEnd/>
          </a:ln>
        </p:spPr>
        <p:txBody>
          <a:bodyPr/>
          <a:lstStyle/>
          <a:p>
            <a:endParaRPr lang="en-US"/>
          </a:p>
        </p:txBody>
      </p:sp>
      <p:sp>
        <p:nvSpPr>
          <p:cNvPr id="120964" name="Rectangle 605"/>
          <p:cNvSpPr>
            <a:spLocks noChangeArrowheads="1"/>
          </p:cNvSpPr>
          <p:nvPr/>
        </p:nvSpPr>
        <p:spPr bwMode="auto">
          <a:xfrm>
            <a:off x="517525" y="2990850"/>
            <a:ext cx="214313"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000" b="1">
                <a:solidFill>
                  <a:srgbClr val="000000"/>
                </a:solidFill>
                <a:latin typeface="Kruti Dev 010" charset="0"/>
              </a:rPr>
              <a:t>¼,l½</a:t>
            </a:r>
            <a:endParaRPr lang="en-US" sz="1400">
              <a:latin typeface="Kruti Dev 010" charset="0"/>
            </a:endParaRPr>
          </a:p>
        </p:txBody>
      </p:sp>
      <p:sp>
        <p:nvSpPr>
          <p:cNvPr id="120965" name="Rectangle 606"/>
          <p:cNvSpPr>
            <a:spLocks noChangeArrowheads="1"/>
          </p:cNvSpPr>
          <p:nvPr/>
        </p:nvSpPr>
        <p:spPr bwMode="auto">
          <a:xfrm>
            <a:off x="501650" y="3360738"/>
            <a:ext cx="223838"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000" b="1">
                <a:solidFill>
                  <a:srgbClr val="000000"/>
                </a:solidFill>
                <a:latin typeface="Kruti Dev 010" charset="0"/>
              </a:rPr>
              <a:t>¼Mh)</a:t>
            </a:r>
            <a:endParaRPr lang="en-US" sz="1400">
              <a:latin typeface="Kruti Dev 010" charset="0"/>
            </a:endParaRPr>
          </a:p>
        </p:txBody>
      </p:sp>
      <p:sp>
        <p:nvSpPr>
          <p:cNvPr id="120966" name="Rectangle 607"/>
          <p:cNvSpPr>
            <a:spLocks noChangeArrowheads="1"/>
          </p:cNvSpPr>
          <p:nvPr/>
        </p:nvSpPr>
        <p:spPr bwMode="auto">
          <a:xfrm>
            <a:off x="361950" y="3956050"/>
            <a:ext cx="476250"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000" b="1">
                <a:solidFill>
                  <a:srgbClr val="000000"/>
                </a:solidFill>
                <a:latin typeface="Kruti Dev 010" charset="0"/>
              </a:rPr>
              <a:t>¼lh MCY;w½</a:t>
            </a:r>
          </a:p>
        </p:txBody>
      </p:sp>
      <p:sp>
        <p:nvSpPr>
          <p:cNvPr id="120967" name="Rectangle 611"/>
          <p:cNvSpPr>
            <a:spLocks noChangeArrowheads="1"/>
          </p:cNvSpPr>
          <p:nvPr/>
        </p:nvSpPr>
        <p:spPr bwMode="auto">
          <a:xfrm>
            <a:off x="488950" y="3602038"/>
            <a:ext cx="214313"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000" b="1">
                <a:solidFill>
                  <a:srgbClr val="000000"/>
                </a:solidFill>
                <a:latin typeface="Kruti Dev 010" charset="0"/>
              </a:rPr>
              <a:t>¼,l½</a:t>
            </a:r>
          </a:p>
        </p:txBody>
      </p:sp>
      <p:sp>
        <p:nvSpPr>
          <p:cNvPr id="120968" name="Rectangle 612"/>
          <p:cNvSpPr>
            <a:spLocks noChangeArrowheads="1"/>
          </p:cNvSpPr>
          <p:nvPr/>
        </p:nvSpPr>
        <p:spPr bwMode="auto">
          <a:xfrm>
            <a:off x="725488" y="4286250"/>
            <a:ext cx="8953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solidFill>
                  <a:srgbClr val="000000"/>
                </a:solidFill>
                <a:latin typeface="Kruti Dev 010" charset="0"/>
              </a:rPr>
              <a:t> ƒ bfrgkl</a:t>
            </a:r>
            <a:endParaRPr lang="en-US" sz="1800">
              <a:latin typeface="Kruti Dev 010" charset="0"/>
            </a:endParaRPr>
          </a:p>
        </p:txBody>
      </p:sp>
      <p:sp>
        <p:nvSpPr>
          <p:cNvPr id="120969" name="Rectangle 613"/>
          <p:cNvSpPr>
            <a:spLocks noChangeArrowheads="1"/>
          </p:cNvSpPr>
          <p:nvPr/>
        </p:nvSpPr>
        <p:spPr bwMode="auto">
          <a:xfrm>
            <a:off x="730250" y="4578350"/>
            <a:ext cx="8001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solidFill>
                  <a:srgbClr val="000000"/>
                </a:solidFill>
                <a:latin typeface="Kruti Dev 010" charset="0"/>
              </a:rPr>
              <a:t>ƒ bfrgkl</a:t>
            </a:r>
            <a:endParaRPr lang="en-US" sz="1800">
              <a:latin typeface="Kruti Dev 010" charset="0"/>
            </a:endParaRPr>
          </a:p>
        </p:txBody>
      </p:sp>
      <p:sp>
        <p:nvSpPr>
          <p:cNvPr id="120970" name="Rectangle 614"/>
          <p:cNvSpPr>
            <a:spLocks noChangeArrowheads="1"/>
          </p:cNvSpPr>
          <p:nvPr/>
        </p:nvSpPr>
        <p:spPr bwMode="auto">
          <a:xfrm>
            <a:off x="947738" y="4906963"/>
            <a:ext cx="3365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solidFill>
                  <a:srgbClr val="000000"/>
                </a:solidFill>
                <a:latin typeface="Kruti Dev 010" charset="0"/>
              </a:rPr>
              <a:t>,tzk</a:t>
            </a:r>
            <a:endParaRPr lang="en-US" sz="1800">
              <a:latin typeface="Kruti Dev 010" charset="0"/>
            </a:endParaRPr>
          </a:p>
        </p:txBody>
      </p:sp>
      <p:sp>
        <p:nvSpPr>
          <p:cNvPr id="120971" name="Rectangle 615"/>
          <p:cNvSpPr>
            <a:spLocks noChangeArrowheads="1"/>
          </p:cNvSpPr>
          <p:nvPr/>
        </p:nvSpPr>
        <p:spPr bwMode="auto">
          <a:xfrm>
            <a:off x="654050" y="5249863"/>
            <a:ext cx="7223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solidFill>
                  <a:srgbClr val="000000"/>
                </a:solidFill>
                <a:latin typeface="Kruti Dev 010" charset="0"/>
              </a:rPr>
              <a:t>ugsek;kg</a:t>
            </a:r>
            <a:endParaRPr lang="en-US" sz="1800" b="1">
              <a:latin typeface="Kruti Dev 010" charset="0"/>
            </a:endParaRPr>
          </a:p>
        </p:txBody>
      </p:sp>
      <p:sp>
        <p:nvSpPr>
          <p:cNvPr id="120972" name="Rectangle 616"/>
          <p:cNvSpPr>
            <a:spLocks noChangeArrowheads="1"/>
          </p:cNvSpPr>
          <p:nvPr/>
        </p:nvSpPr>
        <p:spPr bwMode="auto">
          <a:xfrm>
            <a:off x="887413" y="5572125"/>
            <a:ext cx="4349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solidFill>
                  <a:srgbClr val="000000"/>
                </a:solidFill>
                <a:latin typeface="Kruti Dev 010" charset="0"/>
              </a:rPr>
              <a:t>,sLrj</a:t>
            </a:r>
            <a:endParaRPr lang="en-US" sz="1800">
              <a:latin typeface="Kruti Dev 010" charset="0"/>
            </a:endParaRPr>
          </a:p>
        </p:txBody>
      </p:sp>
      <p:sp>
        <p:nvSpPr>
          <p:cNvPr id="120973" name="Rectangle 617"/>
          <p:cNvSpPr>
            <a:spLocks noChangeArrowheads="1"/>
          </p:cNvSpPr>
          <p:nvPr/>
        </p:nvSpPr>
        <p:spPr bwMode="auto">
          <a:xfrm>
            <a:off x="788988" y="2874963"/>
            <a:ext cx="78263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700" b="1">
                <a:solidFill>
                  <a:srgbClr val="000000"/>
                </a:solidFill>
                <a:latin typeface="Kruti Dev 010" charset="0"/>
              </a:rPr>
              <a:t> ƒ </a:t>
            </a:r>
            <a:r>
              <a:rPr lang="ja-JP" altLang="en-US" sz="1700" b="1">
                <a:solidFill>
                  <a:srgbClr val="000000"/>
                </a:solidFill>
                <a:latin typeface="Kruti Dev 010" charset="0"/>
              </a:rPr>
              <a:t>’</a:t>
            </a:r>
            <a:r>
              <a:rPr lang="en-US" altLang="ja-JP" sz="1700" b="1">
                <a:solidFill>
                  <a:srgbClr val="000000"/>
                </a:solidFill>
                <a:latin typeface="Kruti Dev 010" charset="0"/>
              </a:rPr>
              <a:t>kew,y</a:t>
            </a:r>
            <a:endParaRPr lang="en-US" sz="1400">
              <a:latin typeface="Kruti Dev 010" charset="0"/>
            </a:endParaRPr>
          </a:p>
        </p:txBody>
      </p:sp>
      <p:sp>
        <p:nvSpPr>
          <p:cNvPr id="120974" name="Rectangle 618"/>
          <p:cNvSpPr>
            <a:spLocks noChangeArrowheads="1"/>
          </p:cNvSpPr>
          <p:nvPr/>
        </p:nvSpPr>
        <p:spPr bwMode="auto">
          <a:xfrm>
            <a:off x="725488" y="3271838"/>
            <a:ext cx="7080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700" b="1">
                <a:solidFill>
                  <a:srgbClr val="000000"/>
                </a:solidFill>
                <a:latin typeface="Kruti Dev 010" charset="0"/>
              </a:rPr>
              <a:t>„ </a:t>
            </a:r>
            <a:r>
              <a:rPr lang="ja-JP" altLang="en-US" sz="1700" b="1">
                <a:solidFill>
                  <a:srgbClr val="000000"/>
                </a:solidFill>
                <a:latin typeface="Kruti Dev 010" charset="0"/>
              </a:rPr>
              <a:t>’</a:t>
            </a:r>
            <a:r>
              <a:rPr lang="en-US" altLang="ja-JP" sz="1700" b="1">
                <a:solidFill>
                  <a:srgbClr val="000000"/>
                </a:solidFill>
                <a:latin typeface="Kruti Dev 010" charset="0"/>
              </a:rPr>
              <a:t>kew,y</a:t>
            </a:r>
            <a:endParaRPr lang="en-US" sz="1700" b="1">
              <a:solidFill>
                <a:srgbClr val="000000"/>
              </a:solidFill>
              <a:latin typeface="Kruti Dev 010" charset="0"/>
            </a:endParaRPr>
          </a:p>
        </p:txBody>
      </p:sp>
      <p:sp>
        <p:nvSpPr>
          <p:cNvPr id="120975" name="Rectangle 619"/>
          <p:cNvSpPr>
            <a:spLocks noChangeArrowheads="1"/>
          </p:cNvSpPr>
          <p:nvPr/>
        </p:nvSpPr>
        <p:spPr bwMode="auto">
          <a:xfrm>
            <a:off x="839788" y="3525838"/>
            <a:ext cx="52705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700" b="1">
                <a:solidFill>
                  <a:srgbClr val="000000"/>
                </a:solidFill>
                <a:latin typeface="Kruti Dev 010" charset="0"/>
              </a:rPr>
              <a:t>ƒ jktk</a:t>
            </a:r>
          </a:p>
        </p:txBody>
      </p:sp>
      <p:sp>
        <p:nvSpPr>
          <p:cNvPr id="120976" name="Rectangle 620"/>
          <p:cNvSpPr>
            <a:spLocks noChangeArrowheads="1"/>
          </p:cNvSpPr>
          <p:nvPr/>
        </p:nvSpPr>
        <p:spPr bwMode="auto">
          <a:xfrm>
            <a:off x="860425" y="3887788"/>
            <a:ext cx="54451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700" b="1">
                <a:solidFill>
                  <a:srgbClr val="000000"/>
                </a:solidFill>
                <a:latin typeface="Kruti Dev 010" charset="0"/>
              </a:rPr>
              <a:t>„ jktk</a:t>
            </a:r>
          </a:p>
        </p:txBody>
      </p:sp>
      <p:sp>
        <p:nvSpPr>
          <p:cNvPr id="120977" name="Rectangle 531"/>
          <p:cNvSpPr>
            <a:spLocks noChangeArrowheads="1"/>
          </p:cNvSpPr>
          <p:nvPr/>
        </p:nvSpPr>
        <p:spPr bwMode="auto">
          <a:xfrm>
            <a:off x="1892300" y="4275138"/>
            <a:ext cx="892175"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b="1">
                <a:solidFill>
                  <a:srgbClr val="000000"/>
                </a:solidFill>
                <a:latin typeface="Kruti Dev 010" charset="0"/>
              </a:rPr>
              <a:t>Hkfo</a:t>
            </a:r>
            <a:r>
              <a:rPr lang="ja-JP" altLang="en-US" b="1">
                <a:solidFill>
                  <a:srgbClr val="000000"/>
                </a:solidFill>
                <a:latin typeface="Kruti Dev 010" charset="0"/>
              </a:rPr>
              <a:t>”</a:t>
            </a:r>
            <a:r>
              <a:rPr lang="en-US" altLang="ja-JP" b="1">
                <a:solidFill>
                  <a:srgbClr val="000000"/>
                </a:solidFill>
                <a:latin typeface="Kruti Dev 010" charset="0"/>
              </a:rPr>
              <a:t>";oDrkvksa </a:t>
            </a:r>
          </a:p>
          <a:p>
            <a:pPr algn="l"/>
            <a:r>
              <a:rPr lang="en-US" b="1">
                <a:solidFill>
                  <a:srgbClr val="000000"/>
                </a:solidFill>
                <a:latin typeface="Kruti Dev 010" charset="0"/>
              </a:rPr>
              <a:t> us foHkktu ds</a:t>
            </a:r>
          </a:p>
          <a:p>
            <a:pPr algn="l"/>
            <a:r>
              <a:rPr lang="en-US" b="1">
                <a:solidFill>
                  <a:srgbClr val="000000"/>
                </a:solidFill>
                <a:latin typeface="Kruti Dev 010" charset="0"/>
              </a:rPr>
              <a:t>  pkj lkS o</a:t>
            </a:r>
            <a:r>
              <a:rPr lang="ja-JP" altLang="en-US" b="1">
                <a:solidFill>
                  <a:srgbClr val="000000"/>
                </a:solidFill>
                <a:latin typeface="Kruti Dev 010" charset="0"/>
              </a:rPr>
              <a:t>”</a:t>
            </a:r>
            <a:r>
              <a:rPr lang="en-US" altLang="ja-JP" b="1">
                <a:solidFill>
                  <a:srgbClr val="000000"/>
                </a:solidFill>
                <a:latin typeface="Kruti Dev 010" charset="0"/>
              </a:rPr>
              <a:t>"kZ </a:t>
            </a:r>
          </a:p>
          <a:p>
            <a:pPr algn="l"/>
            <a:r>
              <a:rPr lang="en-US" b="1">
                <a:solidFill>
                  <a:srgbClr val="000000"/>
                </a:solidFill>
                <a:latin typeface="Kruti Dev 010" charset="0"/>
              </a:rPr>
              <a:t>   rd fy[kk</a:t>
            </a:r>
            <a:endParaRPr lang="en-US">
              <a:latin typeface="Kruti Dev 010" charset="0"/>
            </a:endParaRPr>
          </a:p>
        </p:txBody>
      </p:sp>
      <p:sp>
        <p:nvSpPr>
          <p:cNvPr id="120978" name="Text Box 695"/>
          <p:cNvSpPr txBox="1">
            <a:spLocks noChangeArrowheads="1"/>
          </p:cNvSpPr>
          <p:nvPr/>
        </p:nvSpPr>
        <p:spPr bwMode="auto">
          <a:xfrm rot="-5400000">
            <a:off x="1716881" y="3613944"/>
            <a:ext cx="47037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2400" b="1">
                <a:latin typeface="Kruti Dev 010" charset="0"/>
              </a:rPr>
              <a:t>Hkfo";oDrk ¼ƒ‰½</a:t>
            </a:r>
          </a:p>
        </p:txBody>
      </p:sp>
      <p:sp>
        <p:nvSpPr>
          <p:cNvPr id="1047381" name="AutoShape 853"/>
          <p:cNvSpPr>
            <a:spLocks noChangeArrowheads="1"/>
          </p:cNvSpPr>
          <p:nvPr/>
        </p:nvSpPr>
        <p:spPr bwMode="auto">
          <a:xfrm flipH="1">
            <a:off x="2657475" y="4438650"/>
            <a:ext cx="3316288" cy="608013"/>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hlink"/>
          </a:solidFill>
          <a:ln w="38100">
            <a:solidFill>
              <a:srgbClr val="1822CD"/>
            </a:solidFill>
            <a:miter lim="800000"/>
            <a:headEnd/>
            <a:tailEnd/>
          </a:ln>
          <a:effectLst>
            <a:outerShdw blurRad="63500" dist="91581" dir="3378596"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120980" name="Rectangle 562"/>
          <p:cNvSpPr>
            <a:spLocks noChangeArrowheads="1"/>
          </p:cNvSpPr>
          <p:nvPr/>
        </p:nvSpPr>
        <p:spPr bwMode="auto">
          <a:xfrm>
            <a:off x="4205288" y="5397500"/>
            <a:ext cx="62230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ctr">
              <a:spcBef>
                <a:spcPct val="50000"/>
              </a:spcBef>
            </a:pPr>
            <a:r>
              <a:rPr lang="en-US" sz="1800" b="1">
                <a:latin typeface="Kruti Dev 010" charset="0"/>
              </a:rPr>
              <a:t>¼,l½</a:t>
            </a:r>
          </a:p>
        </p:txBody>
      </p:sp>
      <p:sp>
        <p:nvSpPr>
          <p:cNvPr id="120981" name="Rectangle 563"/>
          <p:cNvSpPr>
            <a:spLocks noChangeArrowheads="1"/>
          </p:cNvSpPr>
          <p:nvPr/>
        </p:nvSpPr>
        <p:spPr bwMode="auto">
          <a:xfrm>
            <a:off x="4214813" y="3776663"/>
            <a:ext cx="622300"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ctr">
              <a:spcBef>
                <a:spcPct val="50000"/>
              </a:spcBef>
            </a:pPr>
            <a:r>
              <a:rPr lang="en-US" sz="1800" b="1">
                <a:latin typeface="Kruti Dev 010" charset="0"/>
              </a:rPr>
              <a:t>¼,l½</a:t>
            </a:r>
          </a:p>
        </p:txBody>
      </p:sp>
      <p:sp>
        <p:nvSpPr>
          <p:cNvPr id="214" name="Rectangle 564"/>
          <p:cNvSpPr>
            <a:spLocks noChangeArrowheads="1"/>
          </p:cNvSpPr>
          <p:nvPr/>
        </p:nvSpPr>
        <p:spPr bwMode="auto">
          <a:xfrm>
            <a:off x="4198938" y="6261100"/>
            <a:ext cx="622300" cy="363538"/>
          </a:xfrm>
          <a:prstGeom prst="rect">
            <a:avLst/>
          </a:prstGeom>
          <a:noFill/>
          <a:ln>
            <a:noFill/>
          </a:ln>
          <a:effectLst>
            <a:outerShdw blurRad="63500" dist="38099" dir="2700000" algn="ctr" rotWithShape="0">
              <a:schemeClr val="bg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ctr">
              <a:spcBef>
                <a:spcPct val="50000"/>
              </a:spcBef>
              <a:defRPr/>
            </a:pPr>
            <a:r>
              <a:rPr lang="en-US" sz="1800" b="1">
                <a:latin typeface="Kruti Dev 010" charset="0"/>
              </a:rPr>
              <a:t>¼,l½</a:t>
            </a:r>
          </a:p>
        </p:txBody>
      </p:sp>
      <p:sp>
        <p:nvSpPr>
          <p:cNvPr id="120983" name="Rectangle 690"/>
          <p:cNvSpPr>
            <a:spLocks noChangeArrowheads="1"/>
          </p:cNvSpPr>
          <p:nvPr/>
        </p:nvSpPr>
        <p:spPr bwMode="auto">
          <a:xfrm>
            <a:off x="4198938" y="2300288"/>
            <a:ext cx="622300"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ctr">
              <a:spcBef>
                <a:spcPct val="50000"/>
              </a:spcBef>
            </a:pPr>
            <a:r>
              <a:rPr lang="en-US" sz="1800" b="1">
                <a:latin typeface="Kruti Dev 010" charset="0"/>
              </a:rPr>
              <a:t>¼,l½</a:t>
            </a:r>
          </a:p>
        </p:txBody>
      </p:sp>
      <p:sp>
        <p:nvSpPr>
          <p:cNvPr id="120984" name="Text Box 692"/>
          <p:cNvSpPr txBox="1">
            <a:spLocks noChangeArrowheads="1"/>
          </p:cNvSpPr>
          <p:nvPr/>
        </p:nvSpPr>
        <p:spPr bwMode="auto">
          <a:xfrm>
            <a:off x="4051300" y="1895475"/>
            <a:ext cx="7953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800" b="1">
                <a:latin typeface="Kruti Dev 010" charset="0"/>
              </a:rPr>
              <a:t>¼,u½</a:t>
            </a:r>
          </a:p>
        </p:txBody>
      </p:sp>
      <p:grpSp>
        <p:nvGrpSpPr>
          <p:cNvPr id="120985" name="Group 185"/>
          <p:cNvGrpSpPr>
            <a:grpSpLocks/>
          </p:cNvGrpSpPr>
          <p:nvPr/>
        </p:nvGrpSpPr>
        <p:grpSpPr bwMode="auto">
          <a:xfrm>
            <a:off x="3511550" y="3548063"/>
            <a:ext cx="433388" cy="974725"/>
            <a:chOff x="5924548" y="2946412"/>
            <a:chExt cx="1130302" cy="1844685"/>
          </a:xfrm>
        </p:grpSpPr>
        <p:grpSp>
          <p:nvGrpSpPr>
            <p:cNvPr id="120988" name="Group 85"/>
            <p:cNvGrpSpPr>
              <a:grpSpLocks/>
            </p:cNvGrpSpPr>
            <p:nvPr/>
          </p:nvGrpSpPr>
          <p:grpSpPr bwMode="auto">
            <a:xfrm>
              <a:off x="6153150" y="3681413"/>
              <a:ext cx="901700" cy="947736"/>
              <a:chOff x="1557" y="1007"/>
              <a:chExt cx="2105" cy="1949"/>
            </a:xfrm>
          </p:grpSpPr>
          <p:grpSp>
            <p:nvGrpSpPr>
              <p:cNvPr id="120992" name="Group 87"/>
              <p:cNvGrpSpPr>
                <a:grpSpLocks/>
              </p:cNvGrpSpPr>
              <p:nvPr/>
            </p:nvGrpSpPr>
            <p:grpSpPr bwMode="auto">
              <a:xfrm>
                <a:off x="1557" y="1209"/>
                <a:ext cx="2105" cy="1421"/>
                <a:chOff x="578" y="2316"/>
                <a:chExt cx="2105" cy="1421"/>
              </a:xfrm>
            </p:grpSpPr>
            <p:sp>
              <p:nvSpPr>
                <p:cNvPr id="120998" name="Freeform 88" descr="Cork"/>
                <p:cNvSpPr>
                  <a:spLocks/>
                </p:cNvSpPr>
                <p:nvPr/>
              </p:nvSpPr>
              <p:spPr bwMode="auto">
                <a:xfrm>
                  <a:off x="633" y="2316"/>
                  <a:ext cx="2050" cy="256"/>
                </a:xfrm>
                <a:custGeom>
                  <a:avLst/>
                  <a:gdLst>
                    <a:gd name="T0" fmla="*/ 2147483647 w 592"/>
                    <a:gd name="T1" fmla="*/ 2147483647 h 90"/>
                    <a:gd name="T2" fmla="*/ 2147483647 w 592"/>
                    <a:gd name="T3" fmla="*/ 2147483647 h 90"/>
                    <a:gd name="T4" fmla="*/ 2147483647 w 592"/>
                    <a:gd name="T5" fmla="*/ 2147483647 h 90"/>
                    <a:gd name="T6" fmla="*/ 2147483647 w 592"/>
                    <a:gd name="T7" fmla="*/ 2147483647 h 90"/>
                    <a:gd name="T8" fmla="*/ 2147483647 w 592"/>
                    <a:gd name="T9" fmla="*/ 2147483647 h 90"/>
                    <a:gd name="T10" fmla="*/ 2147483647 w 592"/>
                    <a:gd name="T11" fmla="*/ 2147483647 h 90"/>
                    <a:gd name="T12" fmla="*/ 2147483647 w 592"/>
                    <a:gd name="T13" fmla="*/ 2147483647 h 90"/>
                    <a:gd name="T14" fmla="*/ 2147483647 w 592"/>
                    <a:gd name="T15" fmla="*/ 2147483647 h 90"/>
                    <a:gd name="T16" fmla="*/ 2147483647 w 592"/>
                    <a:gd name="T17" fmla="*/ 2147483647 h 90"/>
                    <a:gd name="T18" fmla="*/ 2147483647 w 592"/>
                    <a:gd name="T19" fmla="*/ 2147483647 h 90"/>
                    <a:gd name="T20" fmla="*/ 2147483647 w 592"/>
                    <a:gd name="T21" fmla="*/ 0 h 90"/>
                    <a:gd name="T22" fmla="*/ 2147483647 w 592"/>
                    <a:gd name="T23" fmla="*/ 2147483647 h 90"/>
                    <a:gd name="T24" fmla="*/ 2147483647 w 592"/>
                    <a:gd name="T25" fmla="*/ 2147483647 h 90"/>
                    <a:gd name="T26" fmla="*/ 2147483647 w 592"/>
                    <a:gd name="T27" fmla="*/ 2147483647 h 90"/>
                    <a:gd name="T28" fmla="*/ 2147483647 w 592"/>
                    <a:gd name="T29" fmla="*/ 2147483647 h 90"/>
                    <a:gd name="T30" fmla="*/ 2147483647 w 592"/>
                    <a:gd name="T31" fmla="*/ 2147483647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2"/>
                    <a:gd name="T49" fmla="*/ 0 h 90"/>
                    <a:gd name="T50" fmla="*/ 592 w 592"/>
                    <a:gd name="T51" fmla="*/ 90 h 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2" h="90">
                      <a:moveTo>
                        <a:pt x="8" y="90"/>
                      </a:moveTo>
                      <a:cubicBezTo>
                        <a:pt x="0" y="78"/>
                        <a:pt x="10" y="51"/>
                        <a:pt x="22" y="44"/>
                      </a:cubicBezTo>
                      <a:cubicBezTo>
                        <a:pt x="27" y="35"/>
                        <a:pt x="23" y="39"/>
                        <a:pt x="34" y="36"/>
                      </a:cubicBezTo>
                      <a:cubicBezTo>
                        <a:pt x="38" y="34"/>
                        <a:pt x="46" y="32"/>
                        <a:pt x="46" y="32"/>
                      </a:cubicBezTo>
                      <a:cubicBezTo>
                        <a:pt x="72" y="33"/>
                        <a:pt x="84" y="35"/>
                        <a:pt x="112" y="34"/>
                      </a:cubicBezTo>
                      <a:cubicBezTo>
                        <a:pt x="125" y="35"/>
                        <a:pt x="138" y="38"/>
                        <a:pt x="152" y="40"/>
                      </a:cubicBezTo>
                      <a:cubicBezTo>
                        <a:pt x="158" y="42"/>
                        <a:pt x="170" y="46"/>
                        <a:pt x="170" y="46"/>
                      </a:cubicBezTo>
                      <a:cubicBezTo>
                        <a:pt x="192" y="42"/>
                        <a:pt x="215" y="46"/>
                        <a:pt x="238" y="52"/>
                      </a:cubicBezTo>
                      <a:cubicBezTo>
                        <a:pt x="271" y="50"/>
                        <a:pt x="304" y="47"/>
                        <a:pt x="338" y="44"/>
                      </a:cubicBezTo>
                      <a:cubicBezTo>
                        <a:pt x="381" y="33"/>
                        <a:pt x="427" y="24"/>
                        <a:pt x="472" y="16"/>
                      </a:cubicBezTo>
                      <a:cubicBezTo>
                        <a:pt x="488" y="12"/>
                        <a:pt x="503" y="4"/>
                        <a:pt x="520" y="0"/>
                      </a:cubicBezTo>
                      <a:cubicBezTo>
                        <a:pt x="537" y="0"/>
                        <a:pt x="554" y="0"/>
                        <a:pt x="572" y="2"/>
                      </a:cubicBezTo>
                      <a:cubicBezTo>
                        <a:pt x="582" y="3"/>
                        <a:pt x="587" y="21"/>
                        <a:pt x="590" y="30"/>
                      </a:cubicBezTo>
                      <a:cubicBezTo>
                        <a:pt x="590" y="32"/>
                        <a:pt x="592" y="36"/>
                        <a:pt x="592" y="36"/>
                      </a:cubicBezTo>
                      <a:cubicBezTo>
                        <a:pt x="588" y="45"/>
                        <a:pt x="589" y="52"/>
                        <a:pt x="582" y="60"/>
                      </a:cubicBezTo>
                      <a:cubicBezTo>
                        <a:pt x="579" y="67"/>
                        <a:pt x="577" y="66"/>
                        <a:pt x="584" y="66"/>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120999" name="Freeform 89" descr="Cork"/>
                <p:cNvSpPr>
                  <a:spLocks/>
                </p:cNvSpPr>
                <p:nvPr/>
              </p:nvSpPr>
              <p:spPr bwMode="auto">
                <a:xfrm>
                  <a:off x="578" y="2506"/>
                  <a:ext cx="2074" cy="1231"/>
                </a:xfrm>
                <a:custGeom>
                  <a:avLst/>
                  <a:gdLst>
                    <a:gd name="T0" fmla="*/ 2147483647 w 599"/>
                    <a:gd name="T1" fmla="*/ 0 h 432"/>
                    <a:gd name="T2" fmla="*/ 2147483647 w 599"/>
                    <a:gd name="T3" fmla="*/ 2147483647 h 432"/>
                    <a:gd name="T4" fmla="*/ 2147483647 w 599"/>
                    <a:gd name="T5" fmla="*/ 2147483647 h 432"/>
                    <a:gd name="T6" fmla="*/ 2147483647 w 599"/>
                    <a:gd name="T7" fmla="*/ 2147483647 h 432"/>
                    <a:gd name="T8" fmla="*/ 2147483647 w 599"/>
                    <a:gd name="T9" fmla="*/ 2147483647 h 432"/>
                    <a:gd name="T10" fmla="*/ 2147483647 w 599"/>
                    <a:gd name="T11" fmla="*/ 2147483647 h 432"/>
                    <a:gd name="T12" fmla="*/ 2147483647 w 599"/>
                    <a:gd name="T13" fmla="*/ 2147483647 h 432"/>
                    <a:gd name="T14" fmla="*/ 2147483647 w 599"/>
                    <a:gd name="T15" fmla="*/ 2147483647 h 432"/>
                    <a:gd name="T16" fmla="*/ 2147483647 w 599"/>
                    <a:gd name="T17" fmla="*/ 2147483647 h 432"/>
                    <a:gd name="T18" fmla="*/ 2147483647 w 599"/>
                    <a:gd name="T19" fmla="*/ 2147483647 h 432"/>
                    <a:gd name="T20" fmla="*/ 2147483647 w 599"/>
                    <a:gd name="T21" fmla="*/ 2147483647 h 432"/>
                    <a:gd name="T22" fmla="*/ 2147483647 w 599"/>
                    <a:gd name="T23" fmla="*/ 2147483647 h 432"/>
                    <a:gd name="T24" fmla="*/ 2147483647 w 599"/>
                    <a:gd name="T25" fmla="*/ 2147483647 h 432"/>
                    <a:gd name="T26" fmla="*/ 2147483647 w 599"/>
                    <a:gd name="T27" fmla="*/ 2147483647 h 432"/>
                    <a:gd name="T28" fmla="*/ 2147483647 w 599"/>
                    <a:gd name="T29" fmla="*/ 2147483647 h 432"/>
                    <a:gd name="T30" fmla="*/ 2147483647 w 599"/>
                    <a:gd name="T31" fmla="*/ 2147483647 h 432"/>
                    <a:gd name="T32" fmla="*/ 2147483647 w 599"/>
                    <a:gd name="T33" fmla="*/ 2147483647 h 432"/>
                    <a:gd name="T34" fmla="*/ 2147483647 w 599"/>
                    <a:gd name="T35" fmla="*/ 2147483647 h 432"/>
                    <a:gd name="T36" fmla="*/ 2147483647 w 599"/>
                    <a:gd name="T37" fmla="*/ 2147483647 h 432"/>
                    <a:gd name="T38" fmla="*/ 2147483647 w 599"/>
                    <a:gd name="T39" fmla="*/ 2147483647 h 432"/>
                    <a:gd name="T40" fmla="*/ 2147483647 w 599"/>
                    <a:gd name="T41" fmla="*/ 2147483647 h 432"/>
                    <a:gd name="T42" fmla="*/ 2147483647 w 599"/>
                    <a:gd name="T43" fmla="*/ 2147483647 h 432"/>
                    <a:gd name="T44" fmla="*/ 2147483647 w 599"/>
                    <a:gd name="T45" fmla="*/ 2147483647 h 432"/>
                    <a:gd name="T46" fmla="*/ 2147483647 w 599"/>
                    <a:gd name="T47" fmla="*/ 2147483647 h 432"/>
                    <a:gd name="T48" fmla="*/ 2147483647 w 599"/>
                    <a:gd name="T49" fmla="*/ 2147483647 h 432"/>
                    <a:gd name="T50" fmla="*/ 2147483647 w 599"/>
                    <a:gd name="T51" fmla="*/ 2147483647 h 432"/>
                    <a:gd name="T52" fmla="*/ 2147483647 w 599"/>
                    <a:gd name="T53" fmla="*/ 2147483647 h 432"/>
                    <a:gd name="T54" fmla="*/ 2147483647 w 599"/>
                    <a:gd name="T55" fmla="*/ 2147483647 h 432"/>
                    <a:gd name="T56" fmla="*/ 2147483647 w 599"/>
                    <a:gd name="T57" fmla="*/ 2147483647 h 432"/>
                    <a:gd name="T58" fmla="*/ 2147483647 w 599"/>
                    <a:gd name="T59" fmla="*/ 2147483647 h 432"/>
                    <a:gd name="T60" fmla="*/ 2147483647 w 599"/>
                    <a:gd name="T61" fmla="*/ 2147483647 h 4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99"/>
                    <a:gd name="T94" fmla="*/ 0 h 432"/>
                    <a:gd name="T95" fmla="*/ 599 w 599"/>
                    <a:gd name="T96" fmla="*/ 432 h 4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99" h="432">
                      <a:moveTo>
                        <a:pt x="599" y="0"/>
                      </a:moveTo>
                      <a:cubicBezTo>
                        <a:pt x="597" y="2"/>
                        <a:pt x="596" y="4"/>
                        <a:pt x="595" y="6"/>
                      </a:cubicBezTo>
                      <a:cubicBezTo>
                        <a:pt x="593" y="7"/>
                        <a:pt x="590" y="8"/>
                        <a:pt x="589" y="10"/>
                      </a:cubicBezTo>
                      <a:cubicBezTo>
                        <a:pt x="587" y="11"/>
                        <a:pt x="585" y="23"/>
                        <a:pt x="585" y="24"/>
                      </a:cubicBezTo>
                      <a:cubicBezTo>
                        <a:pt x="575" y="45"/>
                        <a:pt x="570" y="72"/>
                        <a:pt x="557" y="92"/>
                      </a:cubicBezTo>
                      <a:cubicBezTo>
                        <a:pt x="551" y="130"/>
                        <a:pt x="537" y="171"/>
                        <a:pt x="525" y="208"/>
                      </a:cubicBezTo>
                      <a:cubicBezTo>
                        <a:pt x="523" y="228"/>
                        <a:pt x="519" y="246"/>
                        <a:pt x="515" y="266"/>
                      </a:cubicBezTo>
                      <a:cubicBezTo>
                        <a:pt x="511" y="294"/>
                        <a:pt x="511" y="322"/>
                        <a:pt x="505" y="350"/>
                      </a:cubicBezTo>
                      <a:cubicBezTo>
                        <a:pt x="503" y="368"/>
                        <a:pt x="503" y="385"/>
                        <a:pt x="495" y="402"/>
                      </a:cubicBezTo>
                      <a:cubicBezTo>
                        <a:pt x="492" y="416"/>
                        <a:pt x="474" y="420"/>
                        <a:pt x="461" y="422"/>
                      </a:cubicBezTo>
                      <a:cubicBezTo>
                        <a:pt x="440" y="416"/>
                        <a:pt x="450" y="419"/>
                        <a:pt x="433" y="414"/>
                      </a:cubicBezTo>
                      <a:cubicBezTo>
                        <a:pt x="429" y="412"/>
                        <a:pt x="421" y="410"/>
                        <a:pt x="421" y="410"/>
                      </a:cubicBezTo>
                      <a:cubicBezTo>
                        <a:pt x="410" y="394"/>
                        <a:pt x="414" y="367"/>
                        <a:pt x="425" y="352"/>
                      </a:cubicBezTo>
                      <a:cubicBezTo>
                        <a:pt x="426" y="347"/>
                        <a:pt x="431" y="342"/>
                        <a:pt x="431" y="338"/>
                      </a:cubicBezTo>
                      <a:cubicBezTo>
                        <a:pt x="429" y="328"/>
                        <a:pt x="405" y="328"/>
                        <a:pt x="405" y="328"/>
                      </a:cubicBezTo>
                      <a:cubicBezTo>
                        <a:pt x="392" y="315"/>
                        <a:pt x="365" y="319"/>
                        <a:pt x="347" y="316"/>
                      </a:cubicBezTo>
                      <a:cubicBezTo>
                        <a:pt x="268" y="322"/>
                        <a:pt x="188" y="334"/>
                        <a:pt x="113" y="360"/>
                      </a:cubicBezTo>
                      <a:cubicBezTo>
                        <a:pt x="101" y="377"/>
                        <a:pt x="116" y="356"/>
                        <a:pt x="103" y="368"/>
                      </a:cubicBezTo>
                      <a:cubicBezTo>
                        <a:pt x="99" y="370"/>
                        <a:pt x="90" y="387"/>
                        <a:pt x="87" y="392"/>
                      </a:cubicBezTo>
                      <a:cubicBezTo>
                        <a:pt x="94" y="431"/>
                        <a:pt x="75" y="417"/>
                        <a:pt x="53" y="432"/>
                      </a:cubicBezTo>
                      <a:cubicBezTo>
                        <a:pt x="44" y="429"/>
                        <a:pt x="36" y="426"/>
                        <a:pt x="29" y="422"/>
                      </a:cubicBezTo>
                      <a:cubicBezTo>
                        <a:pt x="24" y="419"/>
                        <a:pt x="17" y="414"/>
                        <a:pt x="17" y="414"/>
                      </a:cubicBezTo>
                      <a:cubicBezTo>
                        <a:pt x="12" y="399"/>
                        <a:pt x="16" y="404"/>
                        <a:pt x="7" y="398"/>
                      </a:cubicBezTo>
                      <a:cubicBezTo>
                        <a:pt x="0" y="388"/>
                        <a:pt x="5" y="380"/>
                        <a:pt x="11" y="372"/>
                      </a:cubicBezTo>
                      <a:cubicBezTo>
                        <a:pt x="8" y="357"/>
                        <a:pt x="13" y="347"/>
                        <a:pt x="17" y="334"/>
                      </a:cubicBezTo>
                      <a:cubicBezTo>
                        <a:pt x="19" y="311"/>
                        <a:pt x="19" y="283"/>
                        <a:pt x="27" y="262"/>
                      </a:cubicBezTo>
                      <a:cubicBezTo>
                        <a:pt x="28" y="237"/>
                        <a:pt x="32" y="212"/>
                        <a:pt x="29" y="188"/>
                      </a:cubicBezTo>
                      <a:cubicBezTo>
                        <a:pt x="31" y="167"/>
                        <a:pt x="27" y="146"/>
                        <a:pt x="31" y="126"/>
                      </a:cubicBezTo>
                      <a:cubicBezTo>
                        <a:pt x="29" y="108"/>
                        <a:pt x="27" y="99"/>
                        <a:pt x="29" y="82"/>
                      </a:cubicBezTo>
                      <a:cubicBezTo>
                        <a:pt x="26" y="64"/>
                        <a:pt x="23" y="47"/>
                        <a:pt x="21" y="30"/>
                      </a:cubicBezTo>
                      <a:cubicBezTo>
                        <a:pt x="23" y="10"/>
                        <a:pt x="28" y="9"/>
                        <a:pt x="19" y="14"/>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grpSp>
          <p:sp>
            <p:nvSpPr>
              <p:cNvPr id="120993" name="Freeform 91"/>
              <p:cNvSpPr>
                <a:spLocks/>
              </p:cNvSpPr>
              <p:nvPr/>
            </p:nvSpPr>
            <p:spPr bwMode="auto">
              <a:xfrm>
                <a:off x="1616" y="2649"/>
                <a:ext cx="88" cy="277"/>
              </a:xfrm>
              <a:custGeom>
                <a:avLst/>
                <a:gdLst>
                  <a:gd name="T0" fmla="*/ 218 w 85"/>
                  <a:gd name="T1" fmla="*/ 3 h 318"/>
                  <a:gd name="T2" fmla="*/ 190 w 85"/>
                  <a:gd name="T3" fmla="*/ 3 h 318"/>
                  <a:gd name="T4" fmla="*/ 144 w 85"/>
                  <a:gd name="T5" fmla="*/ 3 h 318"/>
                  <a:gd name="T6" fmla="*/ 165 w 85"/>
                  <a:gd name="T7" fmla="*/ 3 h 318"/>
                  <a:gd name="T8" fmla="*/ 190 w 85"/>
                  <a:gd name="T9" fmla="*/ 3 h 318"/>
                  <a:gd name="T10" fmla="*/ 113 w 85"/>
                  <a:gd name="T11" fmla="*/ 3 h 318"/>
                  <a:gd name="T12" fmla="*/ 113 w 85"/>
                  <a:gd name="T13" fmla="*/ 3 h 318"/>
                  <a:gd name="T14" fmla="*/ 144 w 85"/>
                  <a:gd name="T15" fmla="*/ 3 h 318"/>
                  <a:gd name="T16" fmla="*/ 86 w 85"/>
                  <a:gd name="T17" fmla="*/ 3 h 318"/>
                  <a:gd name="T18" fmla="*/ 113 w 85"/>
                  <a:gd name="T19" fmla="*/ 3 h 318"/>
                  <a:gd name="T20" fmla="*/ 144 w 85"/>
                  <a:gd name="T21" fmla="*/ 3 h 318"/>
                  <a:gd name="T22" fmla="*/ 113 w 85"/>
                  <a:gd name="T23" fmla="*/ 3 h 318"/>
                  <a:gd name="T24" fmla="*/ 144 w 85"/>
                  <a:gd name="T25" fmla="*/ 3 h 318"/>
                  <a:gd name="T26" fmla="*/ 113 w 85"/>
                  <a:gd name="T27" fmla="*/ 3 h 318"/>
                  <a:gd name="T28" fmla="*/ 144 w 85"/>
                  <a:gd name="T29" fmla="*/ 3 h 318"/>
                  <a:gd name="T30" fmla="*/ 165 w 85"/>
                  <a:gd name="T31" fmla="*/ 3 h 318"/>
                  <a:gd name="T32" fmla="*/ 218 w 85"/>
                  <a:gd name="T33" fmla="*/ 3 h 318"/>
                  <a:gd name="T34" fmla="*/ 241 w 85"/>
                  <a:gd name="T35" fmla="*/ 3 h 318"/>
                  <a:gd name="T36" fmla="*/ 218 w 85"/>
                  <a:gd name="T37" fmla="*/ 3 h 318"/>
                  <a:gd name="T38" fmla="*/ 190 w 85"/>
                  <a:gd name="T39" fmla="*/ 3 h 318"/>
                  <a:gd name="T40" fmla="*/ 165 w 85"/>
                  <a:gd name="T41" fmla="*/ 3 h 318"/>
                  <a:gd name="T42" fmla="*/ 113 w 85"/>
                  <a:gd name="T43" fmla="*/ 3 h 318"/>
                  <a:gd name="T44" fmla="*/ 86 w 85"/>
                  <a:gd name="T45" fmla="*/ 3 h 318"/>
                  <a:gd name="T46" fmla="*/ 65 w 85"/>
                  <a:gd name="T47" fmla="*/ 3 h 318"/>
                  <a:gd name="T48" fmla="*/ 5 w 85"/>
                  <a:gd name="T49" fmla="*/ 3 h 318"/>
                  <a:gd name="T50" fmla="*/ 113 w 85"/>
                  <a:gd name="T51" fmla="*/ 3 h 318"/>
                  <a:gd name="T52" fmla="*/ 190 w 85"/>
                  <a:gd name="T53" fmla="*/ 3 h 318"/>
                  <a:gd name="T54" fmla="*/ 218 w 85"/>
                  <a:gd name="T55" fmla="*/ 3 h 318"/>
                  <a:gd name="T56" fmla="*/ 190 w 85"/>
                  <a:gd name="T57" fmla="*/ 3 h 318"/>
                  <a:gd name="T58" fmla="*/ 190 w 85"/>
                  <a:gd name="T59" fmla="*/ 3 h 318"/>
                  <a:gd name="T60" fmla="*/ 144 w 85"/>
                  <a:gd name="T61" fmla="*/ 3 h 318"/>
                  <a:gd name="T62" fmla="*/ 65 w 85"/>
                  <a:gd name="T63" fmla="*/ 3 h 318"/>
                  <a:gd name="T64" fmla="*/ 113 w 85"/>
                  <a:gd name="T65" fmla="*/ 3 h 318"/>
                  <a:gd name="T66" fmla="*/ 165 w 85"/>
                  <a:gd name="T67" fmla="*/ 3 h 318"/>
                  <a:gd name="T68" fmla="*/ 218 w 85"/>
                  <a:gd name="T69" fmla="*/ 3 h 3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318"/>
                  <a:gd name="T107" fmla="*/ 85 w 85"/>
                  <a:gd name="T108" fmla="*/ 318 h 3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318">
                    <a:moveTo>
                      <a:pt x="72" y="153"/>
                    </a:moveTo>
                    <a:cubicBezTo>
                      <a:pt x="69" y="125"/>
                      <a:pt x="70" y="96"/>
                      <a:pt x="64" y="69"/>
                    </a:cubicBezTo>
                    <a:cubicBezTo>
                      <a:pt x="61" y="58"/>
                      <a:pt x="57" y="43"/>
                      <a:pt x="47" y="43"/>
                    </a:cubicBezTo>
                    <a:cubicBezTo>
                      <a:pt x="37" y="43"/>
                      <a:pt x="55" y="69"/>
                      <a:pt x="55" y="69"/>
                    </a:cubicBezTo>
                    <a:cubicBezTo>
                      <a:pt x="58" y="55"/>
                      <a:pt x="67" y="40"/>
                      <a:pt x="64" y="27"/>
                    </a:cubicBezTo>
                    <a:cubicBezTo>
                      <a:pt x="61" y="17"/>
                      <a:pt x="41" y="0"/>
                      <a:pt x="38" y="10"/>
                    </a:cubicBezTo>
                    <a:cubicBezTo>
                      <a:pt x="30" y="27"/>
                      <a:pt x="61" y="111"/>
                      <a:pt x="38" y="43"/>
                    </a:cubicBezTo>
                    <a:cubicBezTo>
                      <a:pt x="46" y="96"/>
                      <a:pt x="56" y="134"/>
                      <a:pt x="47" y="187"/>
                    </a:cubicBezTo>
                    <a:cubicBezTo>
                      <a:pt x="41" y="178"/>
                      <a:pt x="31" y="171"/>
                      <a:pt x="30" y="161"/>
                    </a:cubicBezTo>
                    <a:cubicBezTo>
                      <a:pt x="28" y="149"/>
                      <a:pt x="26" y="128"/>
                      <a:pt x="38" y="128"/>
                    </a:cubicBezTo>
                    <a:cubicBezTo>
                      <a:pt x="49" y="128"/>
                      <a:pt x="47" y="172"/>
                      <a:pt x="47" y="161"/>
                    </a:cubicBezTo>
                    <a:cubicBezTo>
                      <a:pt x="47" y="141"/>
                      <a:pt x="38" y="121"/>
                      <a:pt x="38" y="102"/>
                    </a:cubicBezTo>
                    <a:cubicBezTo>
                      <a:pt x="38" y="84"/>
                      <a:pt x="47" y="135"/>
                      <a:pt x="47" y="153"/>
                    </a:cubicBezTo>
                    <a:cubicBezTo>
                      <a:pt x="47" y="164"/>
                      <a:pt x="38" y="130"/>
                      <a:pt x="38" y="119"/>
                    </a:cubicBezTo>
                    <a:cubicBezTo>
                      <a:pt x="38" y="110"/>
                      <a:pt x="44" y="135"/>
                      <a:pt x="47" y="144"/>
                    </a:cubicBezTo>
                    <a:cubicBezTo>
                      <a:pt x="49" y="152"/>
                      <a:pt x="52" y="161"/>
                      <a:pt x="55" y="170"/>
                    </a:cubicBezTo>
                    <a:cubicBezTo>
                      <a:pt x="73" y="83"/>
                      <a:pt x="55" y="148"/>
                      <a:pt x="72" y="203"/>
                    </a:cubicBezTo>
                    <a:cubicBezTo>
                      <a:pt x="74" y="211"/>
                      <a:pt x="77" y="220"/>
                      <a:pt x="80" y="229"/>
                    </a:cubicBezTo>
                    <a:cubicBezTo>
                      <a:pt x="77" y="245"/>
                      <a:pt x="85" y="269"/>
                      <a:pt x="72" y="279"/>
                    </a:cubicBezTo>
                    <a:cubicBezTo>
                      <a:pt x="66" y="282"/>
                      <a:pt x="39" y="202"/>
                      <a:pt x="64" y="271"/>
                    </a:cubicBezTo>
                    <a:cubicBezTo>
                      <a:pt x="61" y="285"/>
                      <a:pt x="66" y="305"/>
                      <a:pt x="55" y="313"/>
                    </a:cubicBezTo>
                    <a:cubicBezTo>
                      <a:pt x="46" y="318"/>
                      <a:pt x="40" y="297"/>
                      <a:pt x="38" y="288"/>
                    </a:cubicBezTo>
                    <a:cubicBezTo>
                      <a:pt x="31" y="260"/>
                      <a:pt x="32" y="231"/>
                      <a:pt x="30" y="203"/>
                    </a:cubicBezTo>
                    <a:cubicBezTo>
                      <a:pt x="27" y="217"/>
                      <a:pt x="35" y="241"/>
                      <a:pt x="22" y="246"/>
                    </a:cubicBezTo>
                    <a:cubicBezTo>
                      <a:pt x="10" y="250"/>
                      <a:pt x="6" y="224"/>
                      <a:pt x="5" y="212"/>
                    </a:cubicBezTo>
                    <a:cubicBezTo>
                      <a:pt x="0" y="173"/>
                      <a:pt x="15" y="167"/>
                      <a:pt x="38" y="144"/>
                    </a:cubicBezTo>
                    <a:cubicBezTo>
                      <a:pt x="46" y="152"/>
                      <a:pt x="58" y="158"/>
                      <a:pt x="64" y="170"/>
                    </a:cubicBezTo>
                    <a:cubicBezTo>
                      <a:pt x="70" y="185"/>
                      <a:pt x="72" y="203"/>
                      <a:pt x="72" y="220"/>
                    </a:cubicBezTo>
                    <a:cubicBezTo>
                      <a:pt x="72" y="231"/>
                      <a:pt x="66" y="198"/>
                      <a:pt x="64" y="187"/>
                    </a:cubicBezTo>
                    <a:cubicBezTo>
                      <a:pt x="78" y="124"/>
                      <a:pt x="84" y="73"/>
                      <a:pt x="64" y="10"/>
                    </a:cubicBezTo>
                    <a:cubicBezTo>
                      <a:pt x="58" y="18"/>
                      <a:pt x="54" y="28"/>
                      <a:pt x="47" y="35"/>
                    </a:cubicBezTo>
                    <a:cubicBezTo>
                      <a:pt x="40" y="40"/>
                      <a:pt x="23" y="34"/>
                      <a:pt x="22" y="43"/>
                    </a:cubicBezTo>
                    <a:cubicBezTo>
                      <a:pt x="19" y="60"/>
                      <a:pt x="38" y="94"/>
                      <a:pt x="38" y="94"/>
                    </a:cubicBezTo>
                    <a:cubicBezTo>
                      <a:pt x="57" y="39"/>
                      <a:pt x="38" y="80"/>
                      <a:pt x="55" y="136"/>
                    </a:cubicBezTo>
                    <a:cubicBezTo>
                      <a:pt x="57" y="143"/>
                      <a:pt x="66" y="147"/>
                      <a:pt x="72" y="153"/>
                    </a:cubicBezTo>
                    <a:close/>
                  </a:path>
                </a:pathLst>
              </a:custGeom>
              <a:solidFill>
                <a:schemeClr val="bg2"/>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120994" name="Freeform 92"/>
              <p:cNvSpPr>
                <a:spLocks/>
              </p:cNvSpPr>
              <p:nvPr/>
            </p:nvSpPr>
            <p:spPr bwMode="auto">
              <a:xfrm>
                <a:off x="1635" y="2647"/>
                <a:ext cx="109" cy="309"/>
              </a:xfrm>
              <a:custGeom>
                <a:avLst/>
                <a:gdLst>
                  <a:gd name="T0" fmla="*/ 1 w 105"/>
                  <a:gd name="T1" fmla="*/ 0 h 354"/>
                  <a:gd name="T2" fmla="*/ 306 w 105"/>
                  <a:gd name="T3" fmla="*/ 3 h 354"/>
                  <a:gd name="T4" fmla="*/ 240 w 105"/>
                  <a:gd name="T5" fmla="*/ 3 h 354"/>
                  <a:gd name="T6" fmla="*/ 276 w 105"/>
                  <a:gd name="T7" fmla="*/ 3 h 354"/>
                  <a:gd name="T8" fmla="*/ 276 w 105"/>
                  <a:gd name="T9" fmla="*/ 3 h 354"/>
                  <a:gd name="T10" fmla="*/ 321 w 105"/>
                  <a:gd name="T11" fmla="*/ 3 h 354"/>
                  <a:gd name="T12" fmla="*/ 321 w 105"/>
                  <a:gd name="T13" fmla="*/ 3 h 354"/>
                  <a:gd name="T14" fmla="*/ 276 w 105"/>
                  <a:gd name="T15" fmla="*/ 4 h 354"/>
                  <a:gd name="T16" fmla="*/ 227 w 105"/>
                  <a:gd name="T17" fmla="*/ 4 h 354"/>
                  <a:gd name="T18" fmla="*/ 52 w 105"/>
                  <a:gd name="T19" fmla="*/ 3 h 354"/>
                  <a:gd name="T20" fmla="*/ 12 w 105"/>
                  <a:gd name="T21" fmla="*/ 3 h 354"/>
                  <a:gd name="T22" fmla="*/ 52 w 105"/>
                  <a:gd name="T23" fmla="*/ 3 h 354"/>
                  <a:gd name="T24" fmla="*/ 9 w 105"/>
                  <a:gd name="T25" fmla="*/ 3 h 354"/>
                  <a:gd name="T26" fmla="*/ 64 w 105"/>
                  <a:gd name="T27" fmla="*/ 3 h 354"/>
                  <a:gd name="T28" fmla="*/ 6 w 105"/>
                  <a:gd name="T29" fmla="*/ 3 h 354"/>
                  <a:gd name="T30" fmla="*/ 1 w 105"/>
                  <a:gd name="T31" fmla="*/ 0 h 3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5"/>
                  <a:gd name="T49" fmla="*/ 0 h 354"/>
                  <a:gd name="T50" fmla="*/ 105 w 105"/>
                  <a:gd name="T51" fmla="*/ 354 h 3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5" h="354">
                    <a:moveTo>
                      <a:pt x="1" y="0"/>
                    </a:moveTo>
                    <a:cubicBezTo>
                      <a:pt x="19" y="11"/>
                      <a:pt x="67" y="3"/>
                      <a:pt x="92" y="5"/>
                    </a:cubicBezTo>
                    <a:cubicBezTo>
                      <a:pt x="87" y="16"/>
                      <a:pt x="83" y="22"/>
                      <a:pt x="73" y="29"/>
                    </a:cubicBezTo>
                    <a:cubicBezTo>
                      <a:pt x="76" y="39"/>
                      <a:pt x="80" y="50"/>
                      <a:pt x="84" y="61"/>
                    </a:cubicBezTo>
                    <a:cubicBezTo>
                      <a:pt x="80" y="89"/>
                      <a:pt x="73" y="118"/>
                      <a:pt x="84" y="146"/>
                    </a:cubicBezTo>
                    <a:cubicBezTo>
                      <a:pt x="86" y="158"/>
                      <a:pt x="89" y="158"/>
                      <a:pt x="97" y="168"/>
                    </a:cubicBezTo>
                    <a:cubicBezTo>
                      <a:pt x="101" y="194"/>
                      <a:pt x="99" y="212"/>
                      <a:pt x="97" y="240"/>
                    </a:cubicBezTo>
                    <a:cubicBezTo>
                      <a:pt x="103" y="261"/>
                      <a:pt x="105" y="319"/>
                      <a:pt x="84" y="336"/>
                    </a:cubicBezTo>
                    <a:cubicBezTo>
                      <a:pt x="80" y="347"/>
                      <a:pt x="79" y="351"/>
                      <a:pt x="68" y="354"/>
                    </a:cubicBezTo>
                    <a:cubicBezTo>
                      <a:pt x="38" y="351"/>
                      <a:pt x="24" y="348"/>
                      <a:pt x="14" y="320"/>
                    </a:cubicBezTo>
                    <a:cubicBezTo>
                      <a:pt x="12" y="307"/>
                      <a:pt x="7" y="294"/>
                      <a:pt x="12" y="282"/>
                    </a:cubicBezTo>
                    <a:cubicBezTo>
                      <a:pt x="7" y="269"/>
                      <a:pt x="10" y="257"/>
                      <a:pt x="14" y="245"/>
                    </a:cubicBezTo>
                    <a:cubicBezTo>
                      <a:pt x="2" y="199"/>
                      <a:pt x="13" y="146"/>
                      <a:pt x="9" y="98"/>
                    </a:cubicBezTo>
                    <a:cubicBezTo>
                      <a:pt x="11" y="79"/>
                      <a:pt x="13" y="62"/>
                      <a:pt x="20" y="45"/>
                    </a:cubicBezTo>
                    <a:cubicBezTo>
                      <a:pt x="17" y="29"/>
                      <a:pt x="20" y="18"/>
                      <a:pt x="6" y="13"/>
                    </a:cubicBezTo>
                    <a:cubicBezTo>
                      <a:pt x="0" y="3"/>
                      <a:pt x="1" y="8"/>
                      <a:pt x="1" y="0"/>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120995" name="Freeform 93"/>
              <p:cNvSpPr>
                <a:spLocks/>
              </p:cNvSpPr>
              <p:nvPr/>
            </p:nvSpPr>
            <p:spPr bwMode="auto">
              <a:xfrm>
                <a:off x="3008" y="2583"/>
                <a:ext cx="155" cy="328"/>
              </a:xfrm>
              <a:custGeom>
                <a:avLst/>
                <a:gdLst>
                  <a:gd name="T0" fmla="*/ 496 w 149"/>
                  <a:gd name="T1" fmla="*/ 3 h 376"/>
                  <a:gd name="T2" fmla="*/ 472 w 149"/>
                  <a:gd name="T3" fmla="*/ 3 h 376"/>
                  <a:gd name="T4" fmla="*/ 438 w 149"/>
                  <a:gd name="T5" fmla="*/ 3 h 376"/>
                  <a:gd name="T6" fmla="*/ 432 w 149"/>
                  <a:gd name="T7" fmla="*/ 3 h 376"/>
                  <a:gd name="T8" fmla="*/ 369 w 149"/>
                  <a:gd name="T9" fmla="*/ 3 h 376"/>
                  <a:gd name="T10" fmla="*/ 291 w 149"/>
                  <a:gd name="T11" fmla="*/ 3 h 376"/>
                  <a:gd name="T12" fmla="*/ 234 w 149"/>
                  <a:gd name="T13" fmla="*/ 4 h 376"/>
                  <a:gd name="T14" fmla="*/ 196 w 149"/>
                  <a:gd name="T15" fmla="*/ 4 h 376"/>
                  <a:gd name="T16" fmla="*/ 62 w 149"/>
                  <a:gd name="T17" fmla="*/ 4 h 376"/>
                  <a:gd name="T18" fmla="*/ 2 w 149"/>
                  <a:gd name="T19" fmla="*/ 4 h 376"/>
                  <a:gd name="T20" fmla="*/ 5 w 149"/>
                  <a:gd name="T21" fmla="*/ 3 h 376"/>
                  <a:gd name="T22" fmla="*/ 8 w 149"/>
                  <a:gd name="T23" fmla="*/ 3 h 376"/>
                  <a:gd name="T24" fmla="*/ 70 w 149"/>
                  <a:gd name="T25" fmla="*/ 3 h 376"/>
                  <a:gd name="T26" fmla="*/ 117 w 149"/>
                  <a:gd name="T27" fmla="*/ 3 h 376"/>
                  <a:gd name="T28" fmla="*/ 149 w 149"/>
                  <a:gd name="T29" fmla="*/ 3 h 376"/>
                  <a:gd name="T30" fmla="*/ 283 w 149"/>
                  <a:gd name="T31" fmla="*/ 3 h 376"/>
                  <a:gd name="T32" fmla="*/ 432 w 149"/>
                  <a:gd name="T33" fmla="*/ 3 h 376"/>
                  <a:gd name="T34" fmla="*/ 496 w 149"/>
                  <a:gd name="T35" fmla="*/ 3 h 3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9"/>
                  <a:gd name="T55" fmla="*/ 0 h 376"/>
                  <a:gd name="T56" fmla="*/ 149 w 149"/>
                  <a:gd name="T57" fmla="*/ 376 h 3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9" h="376">
                    <a:moveTo>
                      <a:pt x="141" y="20"/>
                    </a:moveTo>
                    <a:cubicBezTo>
                      <a:pt x="135" y="47"/>
                      <a:pt x="136" y="74"/>
                      <a:pt x="133" y="103"/>
                    </a:cubicBezTo>
                    <a:cubicBezTo>
                      <a:pt x="131" y="112"/>
                      <a:pt x="127" y="120"/>
                      <a:pt x="125" y="130"/>
                    </a:cubicBezTo>
                    <a:cubicBezTo>
                      <a:pt x="124" y="133"/>
                      <a:pt x="122" y="140"/>
                      <a:pt x="122" y="140"/>
                    </a:cubicBezTo>
                    <a:cubicBezTo>
                      <a:pt x="126" y="171"/>
                      <a:pt x="121" y="215"/>
                      <a:pt x="104" y="244"/>
                    </a:cubicBezTo>
                    <a:cubicBezTo>
                      <a:pt x="98" y="263"/>
                      <a:pt x="102" y="306"/>
                      <a:pt x="82" y="314"/>
                    </a:cubicBezTo>
                    <a:cubicBezTo>
                      <a:pt x="78" y="326"/>
                      <a:pt x="66" y="361"/>
                      <a:pt x="66" y="362"/>
                    </a:cubicBezTo>
                    <a:cubicBezTo>
                      <a:pt x="62" y="362"/>
                      <a:pt x="59" y="363"/>
                      <a:pt x="56" y="364"/>
                    </a:cubicBezTo>
                    <a:cubicBezTo>
                      <a:pt x="43" y="376"/>
                      <a:pt x="36" y="371"/>
                      <a:pt x="18" y="370"/>
                    </a:cubicBezTo>
                    <a:cubicBezTo>
                      <a:pt x="12" y="363"/>
                      <a:pt x="8" y="356"/>
                      <a:pt x="2" y="351"/>
                    </a:cubicBezTo>
                    <a:cubicBezTo>
                      <a:pt x="0" y="336"/>
                      <a:pt x="0" y="329"/>
                      <a:pt x="5" y="316"/>
                    </a:cubicBezTo>
                    <a:cubicBezTo>
                      <a:pt x="7" y="287"/>
                      <a:pt x="1" y="247"/>
                      <a:pt x="8" y="220"/>
                    </a:cubicBezTo>
                    <a:cubicBezTo>
                      <a:pt x="9" y="211"/>
                      <a:pt x="21" y="199"/>
                      <a:pt x="21" y="199"/>
                    </a:cubicBezTo>
                    <a:cubicBezTo>
                      <a:pt x="22" y="168"/>
                      <a:pt x="17" y="133"/>
                      <a:pt x="34" y="106"/>
                    </a:cubicBezTo>
                    <a:cubicBezTo>
                      <a:pt x="36" y="95"/>
                      <a:pt x="42" y="74"/>
                      <a:pt x="42" y="74"/>
                    </a:cubicBezTo>
                    <a:cubicBezTo>
                      <a:pt x="45" y="3"/>
                      <a:pt x="33" y="0"/>
                      <a:pt x="80" y="18"/>
                    </a:cubicBezTo>
                    <a:cubicBezTo>
                      <a:pt x="108" y="14"/>
                      <a:pt x="99" y="13"/>
                      <a:pt x="122" y="18"/>
                    </a:cubicBezTo>
                    <a:cubicBezTo>
                      <a:pt x="144" y="22"/>
                      <a:pt x="149" y="28"/>
                      <a:pt x="141" y="20"/>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120996" name="Freeform 94"/>
              <p:cNvSpPr>
                <a:spLocks/>
              </p:cNvSpPr>
              <p:nvPr/>
            </p:nvSpPr>
            <p:spPr bwMode="auto">
              <a:xfrm>
                <a:off x="1714" y="1020"/>
                <a:ext cx="99" cy="440"/>
              </a:xfrm>
              <a:custGeom>
                <a:avLst/>
                <a:gdLst>
                  <a:gd name="T0" fmla="*/ 68 w 96"/>
                  <a:gd name="T1" fmla="*/ 6 h 504"/>
                  <a:gd name="T2" fmla="*/ 161 w 96"/>
                  <a:gd name="T3" fmla="*/ 7 h 504"/>
                  <a:gd name="T4" fmla="*/ 192 w 96"/>
                  <a:gd name="T5" fmla="*/ 6 h 504"/>
                  <a:gd name="T6" fmla="*/ 192 w 96"/>
                  <a:gd name="T7" fmla="*/ 3 h 504"/>
                  <a:gd name="T8" fmla="*/ 237 w 96"/>
                  <a:gd name="T9" fmla="*/ 3 h 504"/>
                  <a:gd name="T10" fmla="*/ 255 w 96"/>
                  <a:gd name="T11" fmla="*/ 3 h 504"/>
                  <a:gd name="T12" fmla="*/ 237 w 96"/>
                  <a:gd name="T13" fmla="*/ 3 h 504"/>
                  <a:gd name="T14" fmla="*/ 206 w 96"/>
                  <a:gd name="T15" fmla="*/ 3 h 504"/>
                  <a:gd name="T16" fmla="*/ 74 w 96"/>
                  <a:gd name="T17" fmla="*/ 3 h 504"/>
                  <a:gd name="T18" fmla="*/ 68 w 96"/>
                  <a:gd name="T19" fmla="*/ 3 h 504"/>
                  <a:gd name="T20" fmla="*/ 80 w 96"/>
                  <a:gd name="T21" fmla="*/ 4 h 504"/>
                  <a:gd name="T22" fmla="*/ 104 w 96"/>
                  <a:gd name="T23" fmla="*/ 5 h 504"/>
                  <a:gd name="T24" fmla="*/ 64 w 96"/>
                  <a:gd name="T25" fmla="*/ 6 h 504"/>
                  <a:gd name="T26" fmla="*/ 68 w 96"/>
                  <a:gd name="T27" fmla="*/ 6 h 5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
                  <a:gd name="T43" fmla="*/ 0 h 504"/>
                  <a:gd name="T44" fmla="*/ 96 w 96"/>
                  <a:gd name="T45" fmla="*/ 504 h 5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6" h="504">
                    <a:moveTo>
                      <a:pt x="26" y="486"/>
                    </a:moveTo>
                    <a:cubicBezTo>
                      <a:pt x="50" y="492"/>
                      <a:pt x="38" y="489"/>
                      <a:pt x="61" y="494"/>
                    </a:cubicBezTo>
                    <a:cubicBezTo>
                      <a:pt x="69" y="480"/>
                      <a:pt x="66" y="465"/>
                      <a:pt x="72" y="451"/>
                    </a:cubicBezTo>
                    <a:cubicBezTo>
                      <a:pt x="77" y="408"/>
                      <a:pt x="82" y="366"/>
                      <a:pt x="72" y="323"/>
                    </a:cubicBezTo>
                    <a:cubicBezTo>
                      <a:pt x="73" y="288"/>
                      <a:pt x="75" y="247"/>
                      <a:pt x="88" y="214"/>
                    </a:cubicBezTo>
                    <a:cubicBezTo>
                      <a:pt x="93" y="179"/>
                      <a:pt x="89" y="192"/>
                      <a:pt x="96" y="174"/>
                    </a:cubicBezTo>
                    <a:cubicBezTo>
                      <a:pt x="94" y="116"/>
                      <a:pt x="92" y="96"/>
                      <a:pt x="88" y="51"/>
                    </a:cubicBezTo>
                    <a:cubicBezTo>
                      <a:pt x="90" y="21"/>
                      <a:pt x="89" y="26"/>
                      <a:pt x="77" y="6"/>
                    </a:cubicBezTo>
                    <a:cubicBezTo>
                      <a:pt x="43" y="8"/>
                      <a:pt x="39" y="0"/>
                      <a:pt x="29" y="25"/>
                    </a:cubicBezTo>
                    <a:cubicBezTo>
                      <a:pt x="31" y="56"/>
                      <a:pt x="37" y="90"/>
                      <a:pt x="26" y="121"/>
                    </a:cubicBezTo>
                    <a:cubicBezTo>
                      <a:pt x="49" y="199"/>
                      <a:pt x="0" y="279"/>
                      <a:pt x="32" y="363"/>
                    </a:cubicBezTo>
                    <a:cubicBezTo>
                      <a:pt x="33" y="379"/>
                      <a:pt x="34" y="390"/>
                      <a:pt x="40" y="406"/>
                    </a:cubicBezTo>
                    <a:cubicBezTo>
                      <a:pt x="34" y="428"/>
                      <a:pt x="29" y="450"/>
                      <a:pt x="24" y="473"/>
                    </a:cubicBezTo>
                    <a:cubicBezTo>
                      <a:pt x="25" y="479"/>
                      <a:pt x="44" y="504"/>
                      <a:pt x="26" y="486"/>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120997" name="Freeform 95"/>
              <p:cNvSpPr>
                <a:spLocks/>
              </p:cNvSpPr>
              <p:nvPr/>
            </p:nvSpPr>
            <p:spPr bwMode="auto">
              <a:xfrm>
                <a:off x="3431" y="1007"/>
                <a:ext cx="156" cy="358"/>
              </a:xfrm>
              <a:custGeom>
                <a:avLst/>
                <a:gdLst>
                  <a:gd name="T0" fmla="*/ 5 w 150"/>
                  <a:gd name="T1" fmla="*/ 5 h 410"/>
                  <a:gd name="T2" fmla="*/ 141 w 150"/>
                  <a:gd name="T3" fmla="*/ 5 h 410"/>
                  <a:gd name="T4" fmla="*/ 281 w 150"/>
                  <a:gd name="T5" fmla="*/ 5 h 410"/>
                  <a:gd name="T6" fmla="*/ 329 w 150"/>
                  <a:gd name="T7" fmla="*/ 4 h 410"/>
                  <a:gd name="T8" fmla="*/ 402 w 150"/>
                  <a:gd name="T9" fmla="*/ 3 h 410"/>
                  <a:gd name="T10" fmla="*/ 450 w 150"/>
                  <a:gd name="T11" fmla="*/ 3 h 410"/>
                  <a:gd name="T12" fmla="*/ 475 w 150"/>
                  <a:gd name="T13" fmla="*/ 3 h 410"/>
                  <a:gd name="T14" fmla="*/ 487 w 150"/>
                  <a:gd name="T15" fmla="*/ 3 h 410"/>
                  <a:gd name="T16" fmla="*/ 506 w 150"/>
                  <a:gd name="T17" fmla="*/ 3 h 410"/>
                  <a:gd name="T18" fmla="*/ 513 w 150"/>
                  <a:gd name="T19" fmla="*/ 3 h 410"/>
                  <a:gd name="T20" fmla="*/ 456 w 150"/>
                  <a:gd name="T21" fmla="*/ 0 h 410"/>
                  <a:gd name="T22" fmla="*/ 329 w 150"/>
                  <a:gd name="T23" fmla="*/ 3 h 410"/>
                  <a:gd name="T24" fmla="*/ 270 w 150"/>
                  <a:gd name="T25" fmla="*/ 3 h 410"/>
                  <a:gd name="T26" fmla="*/ 233 w 150"/>
                  <a:gd name="T27" fmla="*/ 3 h 410"/>
                  <a:gd name="T28" fmla="*/ 201 w 150"/>
                  <a:gd name="T29" fmla="*/ 3 h 410"/>
                  <a:gd name="T30" fmla="*/ 147 w 150"/>
                  <a:gd name="T31" fmla="*/ 3 h 410"/>
                  <a:gd name="T32" fmla="*/ 141 w 150"/>
                  <a:gd name="T33" fmla="*/ 3 h 410"/>
                  <a:gd name="T34" fmla="*/ 116 w 150"/>
                  <a:gd name="T35" fmla="*/ 3 h 410"/>
                  <a:gd name="T36" fmla="*/ 108 w 150"/>
                  <a:gd name="T37" fmla="*/ 3 h 410"/>
                  <a:gd name="T38" fmla="*/ 96 w 150"/>
                  <a:gd name="T39" fmla="*/ 3 h 410"/>
                  <a:gd name="T40" fmla="*/ 58 w 150"/>
                  <a:gd name="T41" fmla="*/ 4 h 410"/>
                  <a:gd name="T42" fmla="*/ 10 w 150"/>
                  <a:gd name="T43" fmla="*/ 5 h 410"/>
                  <a:gd name="T44" fmla="*/ 2 w 150"/>
                  <a:gd name="T45" fmla="*/ 5 h 410"/>
                  <a:gd name="T46" fmla="*/ 5 w 150"/>
                  <a:gd name="T47" fmla="*/ 5 h 4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0"/>
                  <a:gd name="T73" fmla="*/ 0 h 410"/>
                  <a:gd name="T74" fmla="*/ 150 w 150"/>
                  <a:gd name="T75" fmla="*/ 410 h 41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0" h="410">
                    <a:moveTo>
                      <a:pt x="5" y="381"/>
                    </a:moveTo>
                    <a:cubicBezTo>
                      <a:pt x="18" y="394"/>
                      <a:pt x="19" y="403"/>
                      <a:pt x="40" y="410"/>
                    </a:cubicBezTo>
                    <a:cubicBezTo>
                      <a:pt x="55" y="408"/>
                      <a:pt x="66" y="407"/>
                      <a:pt x="80" y="402"/>
                    </a:cubicBezTo>
                    <a:cubicBezTo>
                      <a:pt x="98" y="383"/>
                      <a:pt x="80" y="405"/>
                      <a:pt x="93" y="362"/>
                    </a:cubicBezTo>
                    <a:cubicBezTo>
                      <a:pt x="101" y="335"/>
                      <a:pt x="109" y="307"/>
                      <a:pt x="114" y="280"/>
                    </a:cubicBezTo>
                    <a:cubicBezTo>
                      <a:pt x="111" y="260"/>
                      <a:pt x="115" y="232"/>
                      <a:pt x="128" y="216"/>
                    </a:cubicBezTo>
                    <a:cubicBezTo>
                      <a:pt x="130" y="207"/>
                      <a:pt x="136" y="192"/>
                      <a:pt x="136" y="192"/>
                    </a:cubicBezTo>
                    <a:cubicBezTo>
                      <a:pt x="136" y="167"/>
                      <a:pt x="135" y="141"/>
                      <a:pt x="138" y="117"/>
                    </a:cubicBezTo>
                    <a:cubicBezTo>
                      <a:pt x="138" y="111"/>
                      <a:pt x="144" y="101"/>
                      <a:pt x="144" y="101"/>
                    </a:cubicBezTo>
                    <a:cubicBezTo>
                      <a:pt x="144" y="86"/>
                      <a:pt x="150" y="63"/>
                      <a:pt x="146" y="48"/>
                    </a:cubicBezTo>
                    <a:cubicBezTo>
                      <a:pt x="144" y="30"/>
                      <a:pt x="144" y="11"/>
                      <a:pt x="130" y="0"/>
                    </a:cubicBezTo>
                    <a:cubicBezTo>
                      <a:pt x="117" y="6"/>
                      <a:pt x="105" y="7"/>
                      <a:pt x="93" y="13"/>
                    </a:cubicBezTo>
                    <a:cubicBezTo>
                      <a:pt x="84" y="27"/>
                      <a:pt x="91" y="38"/>
                      <a:pt x="77" y="53"/>
                    </a:cubicBezTo>
                    <a:cubicBezTo>
                      <a:pt x="83" y="77"/>
                      <a:pt x="81" y="118"/>
                      <a:pt x="66" y="138"/>
                    </a:cubicBezTo>
                    <a:cubicBezTo>
                      <a:pt x="63" y="146"/>
                      <a:pt x="59" y="153"/>
                      <a:pt x="58" y="162"/>
                    </a:cubicBezTo>
                    <a:cubicBezTo>
                      <a:pt x="53" y="185"/>
                      <a:pt x="58" y="199"/>
                      <a:pt x="42" y="216"/>
                    </a:cubicBezTo>
                    <a:cubicBezTo>
                      <a:pt x="41" y="219"/>
                      <a:pt x="41" y="222"/>
                      <a:pt x="40" y="226"/>
                    </a:cubicBezTo>
                    <a:cubicBezTo>
                      <a:pt x="38" y="228"/>
                      <a:pt x="34" y="229"/>
                      <a:pt x="34" y="232"/>
                    </a:cubicBezTo>
                    <a:cubicBezTo>
                      <a:pt x="32" y="237"/>
                      <a:pt x="33" y="244"/>
                      <a:pt x="32" y="250"/>
                    </a:cubicBezTo>
                    <a:cubicBezTo>
                      <a:pt x="31" y="252"/>
                      <a:pt x="30" y="255"/>
                      <a:pt x="29" y="258"/>
                    </a:cubicBezTo>
                    <a:cubicBezTo>
                      <a:pt x="26" y="290"/>
                      <a:pt x="20" y="317"/>
                      <a:pt x="16" y="349"/>
                    </a:cubicBezTo>
                    <a:cubicBezTo>
                      <a:pt x="14" y="359"/>
                      <a:pt x="17" y="372"/>
                      <a:pt x="10" y="381"/>
                    </a:cubicBezTo>
                    <a:cubicBezTo>
                      <a:pt x="7" y="383"/>
                      <a:pt x="5" y="386"/>
                      <a:pt x="2" y="386"/>
                    </a:cubicBezTo>
                    <a:cubicBezTo>
                      <a:pt x="0" y="386"/>
                      <a:pt x="4" y="382"/>
                      <a:pt x="5" y="381"/>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grpSp>
        <p:grpSp>
          <p:nvGrpSpPr>
            <p:cNvPr id="120989" name="Group 98"/>
            <p:cNvGrpSpPr>
              <a:grpSpLocks/>
            </p:cNvGrpSpPr>
            <p:nvPr/>
          </p:nvGrpSpPr>
          <p:grpSpPr bwMode="auto">
            <a:xfrm>
              <a:off x="5924559" y="2946409"/>
              <a:ext cx="1019178" cy="1844683"/>
              <a:chOff x="3756" y="1840"/>
              <a:chExt cx="642" cy="1162"/>
            </a:xfrm>
          </p:grpSpPr>
          <p:sp>
            <p:nvSpPr>
              <p:cNvPr id="220" name="Rectangle 96"/>
              <p:cNvSpPr>
                <a:spLocks noChangeArrowheads="1"/>
              </p:cNvSpPr>
              <p:nvPr/>
            </p:nvSpPr>
            <p:spPr bwMode="auto">
              <a:xfrm>
                <a:off x="3928" y="1840"/>
                <a:ext cx="115" cy="547"/>
              </a:xfrm>
              <a:prstGeom prst="rect">
                <a:avLst/>
              </a:prstGeom>
              <a:noFill/>
              <a:ln>
                <a:noFill/>
              </a:ln>
              <a:effectLst>
                <a:outerShdw blurRad="63500" dist="46662" dir="2115817" algn="ctr" rotWithShape="0">
                  <a:schemeClr val="bg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spAutoFit/>
              </a:bodyPr>
              <a:lstStyle/>
              <a:p>
                <a:pPr>
                  <a:defRPr/>
                </a:pPr>
                <a:endParaRPr lang="en-US" sz="2400" i="1" dirty="0">
                  <a:solidFill>
                    <a:srgbClr val="FFFFFF"/>
                  </a:solidFill>
                  <a:latin typeface="Kruti Dev 010" pitchFamily="2" charset="0"/>
                  <a:ea typeface="+mn-ea"/>
                  <a:cs typeface="+mn-cs"/>
                </a:endParaRPr>
              </a:p>
            </p:txBody>
          </p:sp>
          <p:sp>
            <p:nvSpPr>
              <p:cNvPr id="221" name="Rectangle 97"/>
              <p:cNvSpPr>
                <a:spLocks noChangeArrowheads="1"/>
              </p:cNvSpPr>
              <p:nvPr/>
            </p:nvSpPr>
            <p:spPr bwMode="auto">
              <a:xfrm>
                <a:off x="3756" y="2381"/>
                <a:ext cx="642" cy="621"/>
              </a:xfrm>
              <a:prstGeom prst="rect">
                <a:avLst/>
              </a:prstGeom>
              <a:noFill/>
              <a:ln>
                <a:noFill/>
              </a:ln>
              <a:effectLst>
                <a:outerShdw blurRad="63500" dist="46662" dir="2115817" algn="ctr" rotWithShape="0">
                  <a:schemeClr val="bg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spAutoFit/>
              </a:bodyPr>
              <a:lstStyle/>
              <a:p>
                <a:pPr>
                  <a:defRPr/>
                </a:pPr>
                <a:r>
                  <a:rPr lang="en-US" sz="1400" i="1" dirty="0">
                    <a:solidFill>
                      <a:srgbClr val="000000"/>
                    </a:solidFill>
                    <a:latin typeface="Kruti Dev 010" pitchFamily="2" charset="0"/>
                  </a:rPr>
                  <a:t>,u</a:t>
                </a:r>
              </a:p>
              <a:p>
                <a:pPr>
                  <a:defRPr/>
                </a:pPr>
                <a:r>
                  <a:rPr lang="en-US" sz="1400" i="1" dirty="0">
                    <a:solidFill>
                      <a:srgbClr val="000000"/>
                    </a:solidFill>
                    <a:latin typeface="Kruti Dev 010" pitchFamily="2" charset="0"/>
                  </a:rPr>
                  <a:t>lh</a:t>
                </a:r>
                <a:endParaRPr lang="en-US" sz="1100" i="1" dirty="0">
                  <a:solidFill>
                    <a:srgbClr val="000000"/>
                  </a:solidFill>
                  <a:latin typeface="Kruti Dev 010" pitchFamily="2" charset="0"/>
                </a:endParaRPr>
              </a:p>
            </p:txBody>
          </p:sp>
        </p:grpSp>
      </p:grpSp>
      <p:sp>
        <p:nvSpPr>
          <p:cNvPr id="171" name="Rectangle 291"/>
          <p:cNvSpPr>
            <a:spLocks noChangeArrowheads="1"/>
          </p:cNvSpPr>
          <p:nvPr/>
        </p:nvSpPr>
        <p:spPr bwMode="auto">
          <a:xfrm>
            <a:off x="6430963" y="473838"/>
            <a:ext cx="3282950" cy="1917961"/>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3600" b="1" i="1" dirty="0">
                <a:ln>
                  <a:solidFill>
                    <a:schemeClr val="bg1"/>
                  </a:solidFill>
                </a:ln>
                <a:solidFill>
                  <a:schemeClr val="bg1"/>
                </a:solidFill>
                <a:latin typeface="Kruti Dev 010" pitchFamily="2" charset="0"/>
              </a:rPr>
              <a:t>iqjkus fu;e dh iqLrdsa fu;ksftr djuk</a:t>
            </a:r>
            <a:endParaRPr lang="en-US" sz="3600" b="1" u="sng" dirty="0">
              <a:ln>
                <a:solidFill>
                  <a:schemeClr val="bg1"/>
                </a:solidFill>
              </a:ln>
              <a:solidFill>
                <a:schemeClr val="bg1"/>
              </a:solidFill>
              <a:latin typeface="Kruti Dev 010" pitchFamily="2" charset="0"/>
            </a:endParaRPr>
          </a:p>
        </p:txBody>
      </p:sp>
      <p:pic>
        <p:nvPicPr>
          <p:cNvPr id="120987" name="Picture 53"/>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446588" y="204788"/>
            <a:ext cx="2095500" cy="1358900"/>
          </a:xfrm>
          <a:prstGeom prst="rect">
            <a:avLst/>
          </a:prstGeom>
          <a:noFill/>
          <a:ln w="76200">
            <a:solidFill>
              <a:srgbClr val="0000FF"/>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8" fill="hold" nodeType="afterEffect">
                                  <p:stCondLst>
                                    <p:cond delay="0"/>
                                  </p:stCondLst>
                                  <p:childTnLst>
                                    <p:set>
                                      <p:cBhvr>
                                        <p:cTn id="6" dur="1" fill="hold">
                                          <p:stCondLst>
                                            <p:cond delay="0"/>
                                          </p:stCondLst>
                                        </p:cTn>
                                        <p:tgtEl>
                                          <p:spTgt spid="1046739"/>
                                        </p:tgtEl>
                                        <p:attrNameLst>
                                          <p:attrName>style.visibility</p:attrName>
                                        </p:attrNameLst>
                                      </p:cBhvr>
                                      <p:to>
                                        <p:strVal val="visible"/>
                                      </p:to>
                                    </p:set>
                                    <p:anim calcmode="lin" valueType="num">
                                      <p:cBhvr>
                                        <p:cTn id="7" dur="500" fill="hold"/>
                                        <p:tgtEl>
                                          <p:spTgt spid="1046739"/>
                                        </p:tgtEl>
                                        <p:attrNameLst>
                                          <p:attrName>ppt_x</p:attrName>
                                        </p:attrNameLst>
                                      </p:cBhvr>
                                      <p:tavLst>
                                        <p:tav tm="0">
                                          <p:val>
                                            <p:strVal val="#ppt_x-#ppt_w/2"/>
                                          </p:val>
                                        </p:tav>
                                        <p:tav tm="100000">
                                          <p:val>
                                            <p:strVal val="#ppt_x"/>
                                          </p:val>
                                        </p:tav>
                                      </p:tavLst>
                                    </p:anim>
                                    <p:anim calcmode="lin" valueType="num">
                                      <p:cBhvr>
                                        <p:cTn id="8" dur="500" fill="hold"/>
                                        <p:tgtEl>
                                          <p:spTgt spid="1046739"/>
                                        </p:tgtEl>
                                        <p:attrNameLst>
                                          <p:attrName>ppt_y</p:attrName>
                                        </p:attrNameLst>
                                      </p:cBhvr>
                                      <p:tavLst>
                                        <p:tav tm="0">
                                          <p:val>
                                            <p:strVal val="#ppt_y"/>
                                          </p:val>
                                        </p:tav>
                                        <p:tav tm="100000">
                                          <p:val>
                                            <p:strVal val="#ppt_y"/>
                                          </p:val>
                                        </p:tav>
                                      </p:tavLst>
                                    </p:anim>
                                    <p:anim calcmode="lin" valueType="num">
                                      <p:cBhvr>
                                        <p:cTn id="9" dur="500" fill="hold"/>
                                        <p:tgtEl>
                                          <p:spTgt spid="1046739"/>
                                        </p:tgtEl>
                                        <p:attrNameLst>
                                          <p:attrName>ppt_w</p:attrName>
                                        </p:attrNameLst>
                                      </p:cBhvr>
                                      <p:tavLst>
                                        <p:tav tm="0">
                                          <p:val>
                                            <p:fltVal val="0"/>
                                          </p:val>
                                        </p:tav>
                                        <p:tav tm="100000">
                                          <p:val>
                                            <p:strVal val="#ppt_w"/>
                                          </p:val>
                                        </p:tav>
                                      </p:tavLst>
                                    </p:anim>
                                    <p:anim calcmode="lin" valueType="num">
                                      <p:cBhvr>
                                        <p:cTn id="10" dur="500" fill="hold"/>
                                        <p:tgtEl>
                                          <p:spTgt spid="1046739"/>
                                        </p:tgtEl>
                                        <p:attrNameLst>
                                          <p:attrName>ppt_h</p:attrName>
                                        </p:attrNameLst>
                                      </p:cBhvr>
                                      <p:tavLst>
                                        <p:tav tm="0">
                                          <p:val>
                                            <p:strVal val="#ppt_h"/>
                                          </p:val>
                                        </p:tav>
                                        <p:tav tm="100000">
                                          <p:val>
                                            <p:strVal val="#ppt_h"/>
                                          </p:val>
                                        </p:tav>
                                      </p:tavLst>
                                    </p:anim>
                                  </p:childTnLst>
                                </p:cTn>
                              </p:par>
                            </p:childTnLst>
                          </p:cTn>
                        </p:par>
                        <p:par>
                          <p:cTn id="11" fill="hold" nodeType="afterGroup">
                            <p:stCondLst>
                              <p:cond delay="500"/>
                            </p:stCondLst>
                            <p:childTnLst>
                              <p:par>
                                <p:cTn id="12" presetID="2" presetClass="entr" presetSubtype="2" fill="hold" nodeType="afterEffect">
                                  <p:stCondLst>
                                    <p:cond delay="0"/>
                                  </p:stCondLst>
                                  <p:childTnLst>
                                    <p:set>
                                      <p:cBhvr>
                                        <p:cTn id="13" dur="1" fill="hold">
                                          <p:stCondLst>
                                            <p:cond delay="0"/>
                                          </p:stCondLst>
                                        </p:cTn>
                                        <p:tgtEl>
                                          <p:spTgt spid="1047381"/>
                                        </p:tgtEl>
                                        <p:attrNameLst>
                                          <p:attrName>style.visibility</p:attrName>
                                        </p:attrNameLst>
                                      </p:cBhvr>
                                      <p:to>
                                        <p:strVal val="visible"/>
                                      </p:to>
                                    </p:set>
                                    <p:anim calcmode="lin" valueType="num">
                                      <p:cBhvr additive="base">
                                        <p:cTn id="14" dur="500" fill="hold"/>
                                        <p:tgtEl>
                                          <p:spTgt spid="1047381"/>
                                        </p:tgtEl>
                                        <p:attrNameLst>
                                          <p:attrName>ppt_x</p:attrName>
                                        </p:attrNameLst>
                                      </p:cBhvr>
                                      <p:tavLst>
                                        <p:tav tm="0">
                                          <p:val>
                                            <p:strVal val="1+#ppt_w/2"/>
                                          </p:val>
                                        </p:tav>
                                        <p:tav tm="100000">
                                          <p:val>
                                            <p:strVal val="#ppt_x"/>
                                          </p:val>
                                        </p:tav>
                                      </p:tavLst>
                                    </p:anim>
                                    <p:anim calcmode="lin" valueType="num">
                                      <p:cBhvr additive="base">
                                        <p:cTn id="15" dur="500" fill="hold"/>
                                        <p:tgtEl>
                                          <p:spTgt spid="104738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10"/>
          <p:cNvSpPr>
            <a:spLocks noChangeArrowheads="1"/>
          </p:cNvSpPr>
          <p:nvPr/>
        </p:nvSpPr>
        <p:spPr bwMode="auto">
          <a:xfrm>
            <a:off x="5065713" y="454025"/>
            <a:ext cx="4692650" cy="6834188"/>
          </a:xfrm>
          <a:prstGeom prst="rect">
            <a:avLst/>
          </a:prstGeom>
          <a:solidFill>
            <a:schemeClr val="tx1">
              <a:alpha val="50195"/>
            </a:schemeClr>
          </a:solidFill>
          <a:ln w="12700">
            <a:solidFill>
              <a:schemeClr val="tx1"/>
            </a:solidFill>
            <a:miter lim="800000"/>
            <a:headEnd/>
            <a:tailEnd/>
          </a:ln>
        </p:spPr>
        <p:txBody>
          <a:bodyPr wrap="none" anchor="ctr"/>
          <a:lstStyle/>
          <a:p>
            <a:endParaRPr lang="en-US">
              <a:latin typeface="Kruti Dev 010" charset="0"/>
            </a:endParaRPr>
          </a:p>
        </p:txBody>
      </p:sp>
      <p:sp>
        <p:nvSpPr>
          <p:cNvPr id="122882" name="Rectangle 195"/>
          <p:cNvSpPr>
            <a:spLocks noChangeArrowheads="1"/>
          </p:cNvSpPr>
          <p:nvPr/>
        </p:nvSpPr>
        <p:spPr bwMode="auto">
          <a:xfrm>
            <a:off x="4979988" y="414338"/>
            <a:ext cx="4708525" cy="685006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Kruti Dev 010" charset="0"/>
            </a:endParaRPr>
          </a:p>
        </p:txBody>
      </p:sp>
      <p:pic>
        <p:nvPicPr>
          <p:cNvPr id="122883" name="Picture 196"/>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041900" y="469900"/>
            <a:ext cx="4716463" cy="684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884" name="Rectangle 197"/>
          <p:cNvSpPr>
            <a:spLocks noChangeArrowheads="1"/>
          </p:cNvSpPr>
          <p:nvPr/>
        </p:nvSpPr>
        <p:spPr bwMode="auto">
          <a:xfrm>
            <a:off x="4989513" y="407988"/>
            <a:ext cx="4692650" cy="6834187"/>
          </a:xfrm>
          <a:prstGeom prst="rect">
            <a:avLst/>
          </a:prstGeom>
          <a:solidFill>
            <a:schemeClr val="tx1">
              <a:alpha val="50195"/>
            </a:schemeClr>
          </a:solidFill>
          <a:ln w="12700">
            <a:solidFill>
              <a:schemeClr val="tx1"/>
            </a:solidFill>
            <a:miter lim="800000"/>
            <a:headEnd/>
            <a:tailEnd/>
          </a:ln>
        </p:spPr>
        <p:txBody>
          <a:bodyPr wrap="none" anchor="ctr"/>
          <a:lstStyle/>
          <a:p>
            <a:endParaRPr lang="en-US">
              <a:latin typeface="Kruti Dev 010" charset="0"/>
            </a:endParaRPr>
          </a:p>
        </p:txBody>
      </p:sp>
      <p:sp>
        <p:nvSpPr>
          <p:cNvPr id="122885" name="Rectangle 198"/>
          <p:cNvSpPr>
            <a:spLocks noChangeArrowheads="1"/>
          </p:cNvSpPr>
          <p:nvPr/>
        </p:nvSpPr>
        <p:spPr bwMode="auto">
          <a:xfrm>
            <a:off x="5026025" y="412750"/>
            <a:ext cx="4694238" cy="6850063"/>
          </a:xfrm>
          <a:prstGeom prst="rect">
            <a:avLst/>
          </a:prstGeom>
          <a:noFill/>
          <a:ln w="133350">
            <a:solidFill>
              <a:srgbClr val="1822CD"/>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Kruti Dev 010" charset="0"/>
            </a:endParaRPr>
          </a:p>
        </p:txBody>
      </p:sp>
      <p:sp>
        <p:nvSpPr>
          <p:cNvPr id="925896" name="Rectangle 200"/>
          <p:cNvSpPr>
            <a:spLocks noChangeArrowheads="1"/>
          </p:cNvSpPr>
          <p:nvPr/>
        </p:nvSpPr>
        <p:spPr bwMode="auto">
          <a:xfrm>
            <a:off x="5135789" y="2097307"/>
            <a:ext cx="4306887" cy="828432"/>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gn="ctr">
              <a:spcBef>
                <a:spcPct val="50000"/>
              </a:spcBef>
              <a:defRPr/>
            </a:pPr>
            <a:r>
              <a:rPr lang="en-US" sz="4800" b="1" dirty="0">
                <a:ln>
                  <a:solidFill>
                    <a:srgbClr val="00FFFF"/>
                  </a:solidFill>
                </a:ln>
                <a:solidFill>
                  <a:srgbClr val="66FFFF"/>
                </a:solidFill>
                <a:latin typeface="Kruti Dev 010" pitchFamily="2" charset="0"/>
                <a:ea typeface="+mn-ea"/>
                <a:cs typeface="+mn-cs"/>
              </a:rPr>
              <a:t>nks leL;k,a %</a:t>
            </a:r>
            <a:endParaRPr lang="en-US" sz="5400" b="1" dirty="0">
              <a:ln>
                <a:solidFill>
                  <a:srgbClr val="00FFFF"/>
                </a:solidFill>
              </a:ln>
              <a:solidFill>
                <a:srgbClr val="66FFFF"/>
              </a:solidFill>
              <a:latin typeface="Kruti Dev 010" pitchFamily="2" charset="0"/>
              <a:ea typeface="+mn-ea"/>
              <a:cs typeface="+mn-cs"/>
            </a:endParaRPr>
          </a:p>
        </p:txBody>
      </p:sp>
      <p:sp>
        <p:nvSpPr>
          <p:cNvPr id="925897" name="Rectangle 201"/>
          <p:cNvSpPr>
            <a:spLocks noChangeArrowheads="1"/>
          </p:cNvSpPr>
          <p:nvPr/>
        </p:nvSpPr>
        <p:spPr bwMode="auto">
          <a:xfrm>
            <a:off x="5213350" y="2968625"/>
            <a:ext cx="4306888" cy="1567096"/>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gn="ctr">
              <a:spcBef>
                <a:spcPct val="50000"/>
              </a:spcBef>
              <a:defRPr/>
            </a:pPr>
            <a:r>
              <a:rPr lang="en-US" sz="4800" b="1" dirty="0" err="1">
                <a:ln>
                  <a:solidFill>
                    <a:srgbClr val="FFFF00"/>
                  </a:solidFill>
                </a:ln>
                <a:solidFill>
                  <a:srgbClr val="FFF819"/>
                </a:solidFill>
                <a:latin typeface="Kruti Dev 010" pitchFamily="2" charset="0"/>
                <a:ea typeface="+mn-ea"/>
                <a:cs typeface="+mn-cs"/>
              </a:rPr>
              <a:t>leL;k</a:t>
            </a:r>
            <a:r>
              <a:rPr lang="en-US" sz="4800" b="1" dirty="0">
                <a:ln>
                  <a:solidFill>
                    <a:srgbClr val="FFFF00"/>
                  </a:solidFill>
                </a:ln>
                <a:solidFill>
                  <a:srgbClr val="FFF819"/>
                </a:solidFill>
                <a:latin typeface="Kruti Dev 010" pitchFamily="2" charset="0"/>
                <a:ea typeface="+mn-ea"/>
                <a:cs typeface="+mn-cs"/>
              </a:rPr>
              <a:t> </a:t>
            </a:r>
            <a:r>
              <a:rPr lang="en-US" sz="4800" b="1" dirty="0">
                <a:ln>
                  <a:solidFill>
                    <a:srgbClr val="FFFF00"/>
                  </a:solidFill>
                </a:ln>
                <a:solidFill>
                  <a:srgbClr val="FFF819"/>
                </a:solidFill>
                <a:latin typeface="Kruti Dev 010"/>
                <a:ea typeface="+mn-ea"/>
                <a:cs typeface="+mn-cs"/>
              </a:rPr>
              <a:t>ƒ</a:t>
            </a:r>
            <a:r>
              <a:rPr lang="en-US" sz="4800" b="1" dirty="0">
                <a:ln>
                  <a:solidFill>
                    <a:srgbClr val="FFFF00"/>
                  </a:solidFill>
                </a:ln>
                <a:solidFill>
                  <a:srgbClr val="FFF819"/>
                </a:solidFill>
                <a:latin typeface="Kruti Dev 010" pitchFamily="2" charset="0"/>
                <a:ea typeface="+mn-ea"/>
                <a:cs typeface="+mn-cs"/>
              </a:rPr>
              <a:t>%                        Li"V Øe ugha!</a:t>
            </a:r>
          </a:p>
        </p:txBody>
      </p:sp>
      <p:sp>
        <p:nvSpPr>
          <p:cNvPr id="925898" name="Rectangle 202"/>
          <p:cNvSpPr>
            <a:spLocks noChangeArrowheads="1"/>
          </p:cNvSpPr>
          <p:nvPr/>
        </p:nvSpPr>
        <p:spPr bwMode="auto">
          <a:xfrm>
            <a:off x="5068390" y="4535488"/>
            <a:ext cx="4832350" cy="1443985"/>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gn="ctr">
              <a:spcBef>
                <a:spcPts val="0"/>
              </a:spcBef>
              <a:defRPr/>
            </a:pPr>
            <a:r>
              <a:rPr lang="en-US" sz="4400" b="1" i="1" dirty="0">
                <a:ln>
                  <a:solidFill>
                    <a:srgbClr val="00FFFF"/>
                  </a:solidFill>
                </a:ln>
                <a:solidFill>
                  <a:srgbClr val="66FFFF"/>
                </a:solidFill>
                <a:latin typeface="Kruti Dev 010" pitchFamily="2" charset="0"/>
                <a:ea typeface="+mn-ea"/>
                <a:cs typeface="+mn-cs"/>
              </a:rPr>
              <a:t>cMs</a:t>
            </a:r>
            <a:r>
              <a:rPr lang="en-US" sz="4400" b="1" dirty="0">
                <a:ln>
                  <a:solidFill>
                    <a:srgbClr val="00FFFF"/>
                  </a:solidFill>
                </a:ln>
                <a:solidFill>
                  <a:srgbClr val="CCCCCC"/>
                </a:solidFill>
                <a:latin typeface="Kruti Dev 010" pitchFamily="2" charset="0"/>
                <a:ea typeface="+mn-ea"/>
                <a:cs typeface="+mn-cs"/>
              </a:rPr>
              <a:t> </a:t>
            </a:r>
            <a:r>
              <a:rPr lang="en-US" sz="4400" b="1" dirty="0">
                <a:ln>
                  <a:solidFill>
                    <a:srgbClr val="FFFFFF"/>
                  </a:solidFill>
                </a:ln>
                <a:solidFill>
                  <a:srgbClr val="F8F8F8"/>
                </a:solidFill>
                <a:latin typeface="Kruti Dev 010" pitchFamily="2" charset="0"/>
                <a:ea typeface="+mn-ea"/>
                <a:cs typeface="+mn-cs"/>
              </a:rPr>
              <a:t>vkSj</a:t>
            </a:r>
            <a:r>
              <a:rPr lang="en-US" sz="4400" b="1" dirty="0">
                <a:solidFill>
                  <a:srgbClr val="CCCCCC"/>
                </a:solidFill>
                <a:latin typeface="Kruti Dev 010" pitchFamily="2" charset="0"/>
                <a:ea typeface="+mn-ea"/>
                <a:cs typeface="+mn-cs"/>
              </a:rPr>
              <a:t> </a:t>
            </a:r>
            <a:r>
              <a:rPr lang="en-US" sz="4400" b="1" i="1" dirty="0">
                <a:ln>
                  <a:solidFill>
                    <a:srgbClr val="00FFFF"/>
                  </a:solidFill>
                </a:ln>
                <a:solidFill>
                  <a:srgbClr val="66FFFF"/>
                </a:solidFill>
                <a:latin typeface="Kruti Dev 010" pitchFamily="2" charset="0"/>
                <a:ea typeface="+mn-ea"/>
                <a:cs typeface="+mn-cs"/>
              </a:rPr>
              <a:t>NksVs</a:t>
            </a:r>
            <a:r>
              <a:rPr lang="en-US" sz="4400" b="1" dirty="0">
                <a:ln>
                  <a:solidFill>
                    <a:srgbClr val="00FFFF"/>
                  </a:solidFill>
                </a:ln>
                <a:solidFill>
                  <a:srgbClr val="CCCCCC"/>
                </a:solidFill>
                <a:latin typeface="Kruti Dev 010" pitchFamily="2" charset="0"/>
                <a:ea typeface="+mn-ea"/>
                <a:cs typeface="+mn-cs"/>
              </a:rPr>
              <a:t> </a:t>
            </a:r>
          </a:p>
          <a:p>
            <a:pPr algn="ctr">
              <a:spcBef>
                <a:spcPts val="0"/>
              </a:spcBef>
              <a:defRPr/>
            </a:pPr>
            <a:r>
              <a:rPr lang="en-US" sz="4400" b="1" dirty="0">
                <a:ln>
                  <a:solidFill>
                    <a:srgbClr val="FFFFFF"/>
                  </a:solidFill>
                </a:ln>
                <a:solidFill>
                  <a:srgbClr val="EAEAEA"/>
                </a:solidFill>
                <a:latin typeface="Kruti Dev 010" pitchFamily="2" charset="0"/>
                <a:ea typeface="+mn-ea"/>
                <a:cs typeface="+mn-cs"/>
              </a:rPr>
              <a:t>Hkfo";oDrkvksa dk lewg</a:t>
            </a:r>
          </a:p>
        </p:txBody>
      </p:sp>
      <p:sp>
        <p:nvSpPr>
          <p:cNvPr id="925902" name="Rectangle 206"/>
          <p:cNvSpPr>
            <a:spLocks noChangeArrowheads="1"/>
          </p:cNvSpPr>
          <p:nvPr/>
        </p:nvSpPr>
        <p:spPr bwMode="auto">
          <a:xfrm>
            <a:off x="6727825" y="641350"/>
            <a:ext cx="2706688" cy="625475"/>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3200" b="1" i="1" dirty="0">
                <a:solidFill>
                  <a:srgbClr val="66FFFF"/>
                </a:solidFill>
                <a:latin typeface="Kruti Dev 010" pitchFamily="2" charset="0"/>
              </a:rPr>
              <a:t> </a:t>
            </a:r>
            <a:endParaRPr lang="en-US" sz="1400" b="1" u="sng" dirty="0">
              <a:solidFill>
                <a:srgbClr val="66FFFF"/>
              </a:solidFill>
              <a:latin typeface="Kruti Dev 010" pitchFamily="2" charset="0"/>
            </a:endParaRPr>
          </a:p>
        </p:txBody>
      </p:sp>
      <p:sp>
        <p:nvSpPr>
          <p:cNvPr id="122890" name="Text Box 208"/>
          <p:cNvSpPr txBox="1">
            <a:spLocks noChangeArrowheads="1"/>
          </p:cNvSpPr>
          <p:nvPr/>
        </p:nvSpPr>
        <p:spPr bwMode="auto">
          <a:xfrm>
            <a:off x="9015413" y="7348538"/>
            <a:ext cx="29368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latin typeface="Kruti Dev 010" charset="0"/>
              </a:rPr>
              <a:t>56</a:t>
            </a:r>
          </a:p>
        </p:txBody>
      </p:sp>
      <p:sp>
        <p:nvSpPr>
          <p:cNvPr id="925907" name="Rectangle 211"/>
          <p:cNvSpPr>
            <a:spLocks noChangeArrowheads="1"/>
          </p:cNvSpPr>
          <p:nvPr/>
        </p:nvSpPr>
        <p:spPr bwMode="auto">
          <a:xfrm>
            <a:off x="6500813" y="555625"/>
            <a:ext cx="3101975" cy="558800"/>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2800" b="1" i="1" dirty="0">
                <a:solidFill>
                  <a:schemeClr val="bg1"/>
                </a:solidFill>
                <a:latin typeface="Kruti Dev 010" pitchFamily="2" charset="0"/>
              </a:rPr>
              <a:t> </a:t>
            </a:r>
            <a:endParaRPr lang="en-US" b="1" u="sng" dirty="0">
              <a:solidFill>
                <a:schemeClr val="bg1"/>
              </a:solidFill>
              <a:latin typeface="Kruti Dev 010" pitchFamily="2" charset="0"/>
            </a:endParaRPr>
          </a:p>
        </p:txBody>
      </p:sp>
      <p:sp>
        <p:nvSpPr>
          <p:cNvPr id="122892" name="Text Box 212"/>
          <p:cNvSpPr txBox="1">
            <a:spLocks noChangeArrowheads="1"/>
          </p:cNvSpPr>
          <p:nvPr/>
        </p:nvSpPr>
        <p:spPr bwMode="auto">
          <a:xfrm>
            <a:off x="9572625" y="7277100"/>
            <a:ext cx="3413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spcBef>
                <a:spcPct val="50000"/>
              </a:spcBef>
            </a:pPr>
            <a:r>
              <a:rPr lang="en-US" sz="1600" b="1">
                <a:latin typeface="Kruti Dev 010" charset="0"/>
              </a:rPr>
              <a:t>2</a:t>
            </a:r>
          </a:p>
        </p:txBody>
      </p:sp>
      <p:sp>
        <p:nvSpPr>
          <p:cNvPr id="122893" name="Rectangle 2"/>
          <p:cNvSpPr>
            <a:spLocks noChangeArrowheads="1"/>
          </p:cNvSpPr>
          <p:nvPr/>
        </p:nvSpPr>
        <p:spPr bwMode="auto">
          <a:xfrm>
            <a:off x="2871788" y="4406900"/>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22894" name="Rectangle 3"/>
          <p:cNvSpPr>
            <a:spLocks noChangeArrowheads="1"/>
          </p:cNvSpPr>
          <p:nvPr/>
        </p:nvSpPr>
        <p:spPr bwMode="auto">
          <a:xfrm>
            <a:off x="2855913" y="4662488"/>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22895" name="Rectangle 4"/>
          <p:cNvSpPr>
            <a:spLocks noChangeArrowheads="1"/>
          </p:cNvSpPr>
          <p:nvPr/>
        </p:nvSpPr>
        <p:spPr bwMode="auto">
          <a:xfrm>
            <a:off x="2840038" y="4965700"/>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22896" name="Rectangle 5"/>
          <p:cNvSpPr>
            <a:spLocks noChangeArrowheads="1"/>
          </p:cNvSpPr>
          <p:nvPr/>
        </p:nvSpPr>
        <p:spPr bwMode="auto">
          <a:xfrm>
            <a:off x="2840038" y="5175250"/>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22897" name="Rectangle 81"/>
          <p:cNvSpPr>
            <a:spLocks noChangeArrowheads="1"/>
          </p:cNvSpPr>
          <p:nvPr/>
        </p:nvSpPr>
        <p:spPr bwMode="auto">
          <a:xfrm>
            <a:off x="2833688" y="4271963"/>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22898" name="Rectangle 89"/>
          <p:cNvSpPr>
            <a:spLocks noChangeArrowheads="1"/>
          </p:cNvSpPr>
          <p:nvPr/>
        </p:nvSpPr>
        <p:spPr bwMode="auto">
          <a:xfrm>
            <a:off x="3054350" y="1765300"/>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22899" name="Rectangle 90"/>
          <p:cNvSpPr>
            <a:spLocks noChangeArrowheads="1"/>
          </p:cNvSpPr>
          <p:nvPr/>
        </p:nvSpPr>
        <p:spPr bwMode="auto">
          <a:xfrm>
            <a:off x="3038475" y="2052638"/>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22900" name="Rectangle 91"/>
          <p:cNvSpPr>
            <a:spLocks noChangeArrowheads="1"/>
          </p:cNvSpPr>
          <p:nvPr/>
        </p:nvSpPr>
        <p:spPr bwMode="auto">
          <a:xfrm>
            <a:off x="2878138" y="2244725"/>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22901" name="Rectangle 92"/>
          <p:cNvSpPr>
            <a:spLocks noChangeArrowheads="1"/>
          </p:cNvSpPr>
          <p:nvPr/>
        </p:nvSpPr>
        <p:spPr bwMode="auto">
          <a:xfrm>
            <a:off x="3054350" y="2898775"/>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22902" name="Rectangle 93"/>
          <p:cNvSpPr>
            <a:spLocks noChangeArrowheads="1"/>
          </p:cNvSpPr>
          <p:nvPr/>
        </p:nvSpPr>
        <p:spPr bwMode="auto">
          <a:xfrm>
            <a:off x="2894013" y="3683000"/>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22903" name="Rectangle 94"/>
          <p:cNvSpPr>
            <a:spLocks noChangeArrowheads="1"/>
          </p:cNvSpPr>
          <p:nvPr/>
        </p:nvSpPr>
        <p:spPr bwMode="auto">
          <a:xfrm>
            <a:off x="2894013" y="3827463"/>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22904" name="Rectangle 95"/>
          <p:cNvSpPr>
            <a:spLocks noChangeArrowheads="1"/>
          </p:cNvSpPr>
          <p:nvPr/>
        </p:nvSpPr>
        <p:spPr bwMode="auto">
          <a:xfrm>
            <a:off x="2989263" y="3459163"/>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22905" name="Rectangle 96"/>
          <p:cNvSpPr>
            <a:spLocks noChangeArrowheads="1"/>
          </p:cNvSpPr>
          <p:nvPr/>
        </p:nvSpPr>
        <p:spPr bwMode="auto">
          <a:xfrm>
            <a:off x="3117850" y="3170238"/>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22906" name="Rectangle 97"/>
          <p:cNvSpPr>
            <a:spLocks noChangeArrowheads="1"/>
          </p:cNvSpPr>
          <p:nvPr/>
        </p:nvSpPr>
        <p:spPr bwMode="auto">
          <a:xfrm>
            <a:off x="2894013" y="4624388"/>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22907" name="Rectangle 98"/>
          <p:cNvSpPr>
            <a:spLocks noChangeArrowheads="1"/>
          </p:cNvSpPr>
          <p:nvPr/>
        </p:nvSpPr>
        <p:spPr bwMode="auto">
          <a:xfrm>
            <a:off x="2878138" y="4927600"/>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22908" name="Rectangle 99"/>
          <p:cNvSpPr>
            <a:spLocks noChangeArrowheads="1"/>
          </p:cNvSpPr>
          <p:nvPr/>
        </p:nvSpPr>
        <p:spPr bwMode="auto">
          <a:xfrm>
            <a:off x="2878138" y="5137150"/>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22909" name="Rectangle 101"/>
          <p:cNvSpPr>
            <a:spLocks noChangeArrowheads="1"/>
          </p:cNvSpPr>
          <p:nvPr/>
        </p:nvSpPr>
        <p:spPr bwMode="auto">
          <a:xfrm>
            <a:off x="3022600" y="5807075"/>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22910" name="Rectangle 102"/>
          <p:cNvSpPr>
            <a:spLocks noChangeArrowheads="1"/>
          </p:cNvSpPr>
          <p:nvPr/>
        </p:nvSpPr>
        <p:spPr bwMode="auto">
          <a:xfrm>
            <a:off x="3006725" y="6094413"/>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22911" name="Rectangle 103"/>
          <p:cNvSpPr>
            <a:spLocks noChangeArrowheads="1"/>
          </p:cNvSpPr>
          <p:nvPr/>
        </p:nvSpPr>
        <p:spPr bwMode="auto">
          <a:xfrm>
            <a:off x="2814638" y="6956425"/>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22912" name="Rectangle 104"/>
          <p:cNvSpPr>
            <a:spLocks noChangeArrowheads="1"/>
          </p:cNvSpPr>
          <p:nvPr/>
        </p:nvSpPr>
        <p:spPr bwMode="auto">
          <a:xfrm>
            <a:off x="2894013" y="7227888"/>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22913" name="Rectangle 106"/>
          <p:cNvSpPr>
            <a:spLocks noChangeArrowheads="1"/>
          </p:cNvSpPr>
          <p:nvPr/>
        </p:nvSpPr>
        <p:spPr bwMode="auto">
          <a:xfrm>
            <a:off x="3101975" y="2387600"/>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22914" name="Rectangle 64"/>
          <p:cNvSpPr>
            <a:spLocks noChangeArrowheads="1"/>
          </p:cNvSpPr>
          <p:nvPr/>
        </p:nvSpPr>
        <p:spPr bwMode="auto">
          <a:xfrm>
            <a:off x="2868613" y="1122363"/>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22915" name="AutoShape 715"/>
          <p:cNvSpPr>
            <a:spLocks noChangeArrowheads="1"/>
          </p:cNvSpPr>
          <p:nvPr/>
        </p:nvSpPr>
        <p:spPr bwMode="auto">
          <a:xfrm flipH="1">
            <a:off x="1801813" y="4060825"/>
            <a:ext cx="1387475" cy="1609725"/>
          </a:xfrm>
          <a:prstGeom prst="parallelogram">
            <a:avLst>
              <a:gd name="adj" fmla="val 30481"/>
            </a:avLst>
          </a:prstGeom>
          <a:solidFill>
            <a:srgbClr val="BE844A"/>
          </a:solidFill>
          <a:ln w="12700">
            <a:solidFill>
              <a:schemeClr val="tx1"/>
            </a:solidFill>
            <a:miter lim="800000"/>
            <a:headEnd/>
            <a:tailEnd/>
          </a:ln>
        </p:spPr>
        <p:txBody>
          <a:bodyPr wrap="none" anchor="ctr"/>
          <a:lstStyle/>
          <a:p>
            <a:endParaRPr lang="en-US">
              <a:latin typeface="Kruti Dev 010" charset="0"/>
            </a:endParaRPr>
          </a:p>
        </p:txBody>
      </p:sp>
      <p:sp>
        <p:nvSpPr>
          <p:cNvPr id="122916" name="Rectangle 716"/>
          <p:cNvSpPr>
            <a:spLocks noChangeArrowheads="1"/>
          </p:cNvSpPr>
          <p:nvPr/>
        </p:nvSpPr>
        <p:spPr bwMode="auto">
          <a:xfrm>
            <a:off x="3929063" y="1106488"/>
            <a:ext cx="295275" cy="6348412"/>
          </a:xfrm>
          <a:prstGeom prst="rect">
            <a:avLst/>
          </a:prstGeom>
          <a:solidFill>
            <a:srgbClr val="BE844A"/>
          </a:solidFill>
          <a:ln w="12700">
            <a:solidFill>
              <a:schemeClr val="tx1"/>
            </a:solidFill>
            <a:miter lim="800000"/>
            <a:headEnd/>
            <a:tailEnd/>
          </a:ln>
        </p:spPr>
        <p:txBody>
          <a:bodyPr wrap="none" anchor="ctr"/>
          <a:lstStyle/>
          <a:p>
            <a:endParaRPr lang="en-US">
              <a:latin typeface="Kruti Dev 010" charset="0"/>
            </a:endParaRPr>
          </a:p>
        </p:txBody>
      </p:sp>
      <p:sp>
        <p:nvSpPr>
          <p:cNvPr id="122917" name="Rectangle 717"/>
          <p:cNvSpPr>
            <a:spLocks noChangeArrowheads="1"/>
          </p:cNvSpPr>
          <p:nvPr/>
        </p:nvSpPr>
        <p:spPr bwMode="auto">
          <a:xfrm>
            <a:off x="2643188" y="2287588"/>
            <a:ext cx="1225550" cy="5184775"/>
          </a:xfrm>
          <a:prstGeom prst="rect">
            <a:avLst/>
          </a:prstGeom>
          <a:solidFill>
            <a:srgbClr val="FFE957"/>
          </a:solidFill>
          <a:ln w="12700">
            <a:solidFill>
              <a:schemeClr val="tx1"/>
            </a:solidFill>
            <a:miter lim="800000"/>
            <a:headEnd/>
            <a:tailEnd/>
          </a:ln>
        </p:spPr>
        <p:txBody>
          <a:bodyPr wrap="none" anchor="ctr"/>
          <a:lstStyle/>
          <a:p>
            <a:endParaRPr lang="en-US">
              <a:latin typeface="Kruti Dev 010" charset="0"/>
            </a:endParaRPr>
          </a:p>
        </p:txBody>
      </p:sp>
      <p:sp>
        <p:nvSpPr>
          <p:cNvPr id="122918" name="Rectangle 718"/>
          <p:cNvSpPr>
            <a:spLocks noChangeArrowheads="1"/>
          </p:cNvSpPr>
          <p:nvPr/>
        </p:nvSpPr>
        <p:spPr bwMode="auto">
          <a:xfrm>
            <a:off x="2649538" y="1123950"/>
            <a:ext cx="1228725" cy="1130300"/>
          </a:xfrm>
          <a:prstGeom prst="rect">
            <a:avLst/>
          </a:prstGeom>
          <a:solidFill>
            <a:schemeClr val="accent1">
              <a:alpha val="50195"/>
            </a:schemeClr>
          </a:solidFill>
          <a:ln w="12700">
            <a:solidFill>
              <a:schemeClr val="tx1"/>
            </a:solidFill>
            <a:miter lim="800000"/>
            <a:headEnd/>
            <a:tailEnd/>
          </a:ln>
        </p:spPr>
        <p:txBody>
          <a:bodyPr wrap="none" anchor="ctr"/>
          <a:lstStyle/>
          <a:p>
            <a:endParaRPr lang="en-US">
              <a:latin typeface="Kruti Dev 010" charset="0"/>
            </a:endParaRPr>
          </a:p>
        </p:txBody>
      </p:sp>
      <p:sp>
        <p:nvSpPr>
          <p:cNvPr id="122919" name="Rectangle 719"/>
          <p:cNvSpPr>
            <a:spLocks noChangeArrowheads="1"/>
          </p:cNvSpPr>
          <p:nvPr/>
        </p:nvSpPr>
        <p:spPr bwMode="auto">
          <a:xfrm>
            <a:off x="2757488" y="6296025"/>
            <a:ext cx="53975"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110000"/>
              </a:lnSpc>
            </a:pPr>
            <a:r>
              <a:rPr lang="en-US" sz="1000" b="1">
                <a:solidFill>
                  <a:srgbClr val="000000"/>
                </a:solidFill>
                <a:latin typeface="Kruti Dev 010" charset="0"/>
              </a:rPr>
              <a:t> </a:t>
            </a:r>
            <a:endParaRPr lang="en-US" sz="1800">
              <a:latin typeface="Kruti Dev 010" charset="0"/>
            </a:endParaRPr>
          </a:p>
        </p:txBody>
      </p:sp>
      <p:sp>
        <p:nvSpPr>
          <p:cNvPr id="122920" name="Line 723"/>
          <p:cNvSpPr>
            <a:spLocks noChangeShapeType="1"/>
          </p:cNvSpPr>
          <p:nvPr/>
        </p:nvSpPr>
        <p:spPr bwMode="auto">
          <a:xfrm>
            <a:off x="2120900" y="2208213"/>
            <a:ext cx="0" cy="168910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2921" name="Line 724"/>
          <p:cNvSpPr>
            <a:spLocks noChangeShapeType="1"/>
          </p:cNvSpPr>
          <p:nvPr/>
        </p:nvSpPr>
        <p:spPr bwMode="auto">
          <a:xfrm>
            <a:off x="2195513" y="5718175"/>
            <a:ext cx="417512" cy="1588"/>
          </a:xfrm>
          <a:prstGeom prst="line">
            <a:avLst/>
          </a:prstGeom>
          <a:noFill/>
          <a:ln w="635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922" name="Line 725"/>
          <p:cNvSpPr>
            <a:spLocks noChangeShapeType="1"/>
          </p:cNvSpPr>
          <p:nvPr/>
        </p:nvSpPr>
        <p:spPr bwMode="auto">
          <a:xfrm>
            <a:off x="1517650" y="3897313"/>
            <a:ext cx="635000" cy="1587"/>
          </a:xfrm>
          <a:prstGeom prst="line">
            <a:avLst/>
          </a:prstGeom>
          <a:noFill/>
          <a:ln w="635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923" name="Line 726"/>
          <p:cNvSpPr>
            <a:spLocks noChangeShapeType="1"/>
          </p:cNvSpPr>
          <p:nvPr/>
        </p:nvSpPr>
        <p:spPr bwMode="auto">
          <a:xfrm>
            <a:off x="604838" y="5980113"/>
            <a:ext cx="1595437" cy="1587"/>
          </a:xfrm>
          <a:prstGeom prst="line">
            <a:avLst/>
          </a:prstGeom>
          <a:noFill/>
          <a:ln w="635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924" name="Freeform 727"/>
          <p:cNvSpPr>
            <a:spLocks/>
          </p:cNvSpPr>
          <p:nvPr/>
        </p:nvSpPr>
        <p:spPr bwMode="auto">
          <a:xfrm>
            <a:off x="1530350" y="3906838"/>
            <a:ext cx="590550" cy="1981200"/>
          </a:xfrm>
          <a:custGeom>
            <a:avLst/>
            <a:gdLst>
              <a:gd name="T0" fmla="*/ 2147483647 w 372"/>
              <a:gd name="T1" fmla="*/ 0 h 1248"/>
              <a:gd name="T2" fmla="*/ 2147483647 w 372"/>
              <a:gd name="T3" fmla="*/ 2147483647 h 1248"/>
              <a:gd name="T4" fmla="*/ 2147483647 w 372"/>
              <a:gd name="T5" fmla="*/ 2147483647 h 1248"/>
              <a:gd name="T6" fmla="*/ 0 w 372"/>
              <a:gd name="T7" fmla="*/ 2147483647 h 1248"/>
              <a:gd name="T8" fmla="*/ 2147483647 w 372"/>
              <a:gd name="T9" fmla="*/ 0 h 1248"/>
              <a:gd name="T10" fmla="*/ 0 60000 65536"/>
              <a:gd name="T11" fmla="*/ 0 60000 65536"/>
              <a:gd name="T12" fmla="*/ 0 60000 65536"/>
              <a:gd name="T13" fmla="*/ 0 60000 65536"/>
              <a:gd name="T14" fmla="*/ 0 60000 65536"/>
              <a:gd name="T15" fmla="*/ 0 w 372"/>
              <a:gd name="T16" fmla="*/ 0 h 1248"/>
              <a:gd name="T17" fmla="*/ 372 w 372"/>
              <a:gd name="T18" fmla="*/ 1248 h 1248"/>
            </a:gdLst>
            <a:ahLst/>
            <a:cxnLst>
              <a:cxn ang="T10">
                <a:pos x="T0" y="T1"/>
              </a:cxn>
              <a:cxn ang="T11">
                <a:pos x="T2" y="T3"/>
              </a:cxn>
              <a:cxn ang="T12">
                <a:pos x="T4" y="T5"/>
              </a:cxn>
              <a:cxn ang="T13">
                <a:pos x="T6" y="T7"/>
              </a:cxn>
              <a:cxn ang="T14">
                <a:pos x="T8" y="T9"/>
              </a:cxn>
            </a:cxnLst>
            <a:rect l="T15" t="T16" r="T17" b="T18"/>
            <a:pathLst>
              <a:path w="372" h="1248">
                <a:moveTo>
                  <a:pt x="40" y="0"/>
                </a:moveTo>
                <a:lnTo>
                  <a:pt x="372" y="1238"/>
                </a:lnTo>
                <a:lnTo>
                  <a:pt x="342" y="1248"/>
                </a:lnTo>
                <a:lnTo>
                  <a:pt x="0" y="10"/>
                </a:lnTo>
                <a:lnTo>
                  <a:pt x="40" y="0"/>
                </a:lnTo>
                <a:close/>
              </a:path>
            </a:pathLst>
          </a:custGeom>
          <a:solidFill>
            <a:srgbClr val="000000"/>
          </a:solidFill>
          <a:ln w="19050">
            <a:solidFill>
              <a:srgbClr val="000000"/>
            </a:solidFill>
            <a:round/>
            <a:headEnd/>
            <a:tailEnd/>
          </a:ln>
        </p:spPr>
        <p:txBody>
          <a:bodyPr/>
          <a:lstStyle/>
          <a:p>
            <a:endParaRPr lang="en-US"/>
          </a:p>
        </p:txBody>
      </p:sp>
      <p:sp>
        <p:nvSpPr>
          <p:cNvPr id="122925" name="Line 728"/>
          <p:cNvSpPr>
            <a:spLocks noChangeShapeType="1"/>
          </p:cNvSpPr>
          <p:nvPr/>
        </p:nvSpPr>
        <p:spPr bwMode="auto">
          <a:xfrm>
            <a:off x="1738313" y="4051300"/>
            <a:ext cx="889000" cy="0"/>
          </a:xfrm>
          <a:prstGeom prst="line">
            <a:avLst/>
          </a:prstGeom>
          <a:noFill/>
          <a:ln w="635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926" name="Freeform 729"/>
          <p:cNvSpPr>
            <a:spLocks/>
          </p:cNvSpPr>
          <p:nvPr/>
        </p:nvSpPr>
        <p:spPr bwMode="auto">
          <a:xfrm>
            <a:off x="1738313" y="4067175"/>
            <a:ext cx="509587" cy="1676400"/>
          </a:xfrm>
          <a:custGeom>
            <a:avLst/>
            <a:gdLst>
              <a:gd name="T0" fmla="*/ 2147483647 w 321"/>
              <a:gd name="T1" fmla="*/ 0 h 1056"/>
              <a:gd name="T2" fmla="*/ 2147483647 w 321"/>
              <a:gd name="T3" fmla="*/ 2147483647 h 1056"/>
              <a:gd name="T4" fmla="*/ 2147483647 w 321"/>
              <a:gd name="T5" fmla="*/ 2147483647 h 1056"/>
              <a:gd name="T6" fmla="*/ 0 w 321"/>
              <a:gd name="T7" fmla="*/ 2147483647 h 1056"/>
              <a:gd name="T8" fmla="*/ 2147483647 w 321"/>
              <a:gd name="T9" fmla="*/ 0 h 1056"/>
              <a:gd name="T10" fmla="*/ 0 60000 65536"/>
              <a:gd name="T11" fmla="*/ 0 60000 65536"/>
              <a:gd name="T12" fmla="*/ 0 60000 65536"/>
              <a:gd name="T13" fmla="*/ 0 60000 65536"/>
              <a:gd name="T14" fmla="*/ 0 60000 65536"/>
              <a:gd name="T15" fmla="*/ 0 w 321"/>
              <a:gd name="T16" fmla="*/ 0 h 1056"/>
              <a:gd name="T17" fmla="*/ 321 w 321"/>
              <a:gd name="T18" fmla="*/ 1056 h 1056"/>
            </a:gdLst>
            <a:ahLst/>
            <a:cxnLst>
              <a:cxn ang="T10">
                <a:pos x="T0" y="T1"/>
              </a:cxn>
              <a:cxn ang="T11">
                <a:pos x="T2" y="T3"/>
              </a:cxn>
              <a:cxn ang="T12">
                <a:pos x="T4" y="T5"/>
              </a:cxn>
              <a:cxn ang="T13">
                <a:pos x="T6" y="T7"/>
              </a:cxn>
              <a:cxn ang="T14">
                <a:pos x="T8" y="T9"/>
              </a:cxn>
            </a:cxnLst>
            <a:rect l="T15" t="T16" r="T17" b="T18"/>
            <a:pathLst>
              <a:path w="321" h="1056">
                <a:moveTo>
                  <a:pt x="40" y="0"/>
                </a:moveTo>
                <a:lnTo>
                  <a:pt x="321" y="1046"/>
                </a:lnTo>
                <a:lnTo>
                  <a:pt x="281" y="1056"/>
                </a:lnTo>
                <a:lnTo>
                  <a:pt x="0" y="10"/>
                </a:lnTo>
                <a:lnTo>
                  <a:pt x="4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2927" name="Line 730"/>
          <p:cNvSpPr>
            <a:spLocks noChangeShapeType="1"/>
          </p:cNvSpPr>
          <p:nvPr/>
        </p:nvSpPr>
        <p:spPr bwMode="auto">
          <a:xfrm flipV="1">
            <a:off x="3894138" y="1096963"/>
            <a:ext cx="1587" cy="6375400"/>
          </a:xfrm>
          <a:prstGeom prst="line">
            <a:avLst/>
          </a:prstGeom>
          <a:noFill/>
          <a:ln w="635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928" name="Line 731"/>
          <p:cNvSpPr>
            <a:spLocks noChangeShapeType="1"/>
          </p:cNvSpPr>
          <p:nvPr/>
        </p:nvSpPr>
        <p:spPr bwMode="auto">
          <a:xfrm>
            <a:off x="2073275" y="5865813"/>
            <a:ext cx="127000" cy="1587"/>
          </a:xfrm>
          <a:prstGeom prst="line">
            <a:avLst/>
          </a:prstGeom>
          <a:noFill/>
          <a:ln w="635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929" name="Line 732"/>
          <p:cNvSpPr>
            <a:spLocks noChangeShapeType="1"/>
          </p:cNvSpPr>
          <p:nvPr/>
        </p:nvSpPr>
        <p:spPr bwMode="auto">
          <a:xfrm flipV="1">
            <a:off x="2162175" y="5888038"/>
            <a:ext cx="1588" cy="79375"/>
          </a:xfrm>
          <a:prstGeom prst="line">
            <a:avLst/>
          </a:prstGeom>
          <a:noFill/>
          <a:ln w="635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930" name="Line 741"/>
          <p:cNvSpPr>
            <a:spLocks noChangeShapeType="1"/>
          </p:cNvSpPr>
          <p:nvPr/>
        </p:nvSpPr>
        <p:spPr bwMode="auto">
          <a:xfrm>
            <a:off x="622300" y="3095625"/>
            <a:ext cx="1419225"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931" name="Rectangle 742"/>
          <p:cNvSpPr>
            <a:spLocks noChangeArrowheads="1"/>
          </p:cNvSpPr>
          <p:nvPr/>
        </p:nvSpPr>
        <p:spPr bwMode="auto">
          <a:xfrm>
            <a:off x="2559050" y="5400675"/>
            <a:ext cx="50800"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000" b="1">
                <a:solidFill>
                  <a:srgbClr val="000000"/>
                </a:solidFill>
                <a:latin typeface="Kruti Dev 010" charset="0"/>
              </a:rPr>
              <a:t>.</a:t>
            </a:r>
            <a:endParaRPr lang="en-US" sz="1400">
              <a:latin typeface="Kruti Dev 010" charset="0"/>
            </a:endParaRPr>
          </a:p>
        </p:txBody>
      </p:sp>
      <p:sp>
        <p:nvSpPr>
          <p:cNvPr id="122932" name="Line 743"/>
          <p:cNvSpPr>
            <a:spLocks noChangeShapeType="1"/>
          </p:cNvSpPr>
          <p:nvPr/>
        </p:nvSpPr>
        <p:spPr bwMode="auto">
          <a:xfrm>
            <a:off x="2711450" y="1704975"/>
            <a:ext cx="1116013"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933" name="Line 744"/>
          <p:cNvSpPr>
            <a:spLocks noChangeShapeType="1"/>
          </p:cNvSpPr>
          <p:nvPr/>
        </p:nvSpPr>
        <p:spPr bwMode="auto">
          <a:xfrm>
            <a:off x="2711450" y="2225675"/>
            <a:ext cx="1116013"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934" name="Rectangle 745"/>
          <p:cNvSpPr>
            <a:spLocks noChangeArrowheads="1"/>
          </p:cNvSpPr>
          <p:nvPr/>
        </p:nvSpPr>
        <p:spPr bwMode="auto">
          <a:xfrm>
            <a:off x="2860675" y="2608263"/>
            <a:ext cx="307975"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800">
                <a:solidFill>
                  <a:srgbClr val="000000"/>
                </a:solidFill>
                <a:latin typeface="Kruti Dev 010" charset="0"/>
              </a:rPr>
              <a:t>        </a:t>
            </a:r>
            <a:endParaRPr lang="en-US" sz="1400">
              <a:latin typeface="Kruti Dev 010" charset="0"/>
            </a:endParaRPr>
          </a:p>
        </p:txBody>
      </p:sp>
      <p:sp>
        <p:nvSpPr>
          <p:cNvPr id="122935" name="Rectangle 746"/>
          <p:cNvSpPr>
            <a:spLocks noChangeArrowheads="1"/>
          </p:cNvSpPr>
          <p:nvPr/>
        </p:nvSpPr>
        <p:spPr bwMode="auto">
          <a:xfrm>
            <a:off x="4518025" y="1831975"/>
            <a:ext cx="144463"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110000"/>
              </a:lnSpc>
            </a:pPr>
            <a:r>
              <a:rPr lang="en-US" sz="1000">
                <a:solidFill>
                  <a:srgbClr val="000000"/>
                </a:solidFill>
                <a:latin typeface="Kruti Dev 010" charset="0"/>
              </a:rPr>
              <a:t>   </a:t>
            </a:r>
            <a:endParaRPr lang="en-US" sz="1800">
              <a:latin typeface="Kruti Dev 010" charset="0"/>
            </a:endParaRPr>
          </a:p>
        </p:txBody>
      </p:sp>
      <p:sp>
        <p:nvSpPr>
          <p:cNvPr id="122936" name="Rectangle 747"/>
          <p:cNvSpPr>
            <a:spLocks noChangeArrowheads="1"/>
          </p:cNvSpPr>
          <p:nvPr/>
        </p:nvSpPr>
        <p:spPr bwMode="auto">
          <a:xfrm>
            <a:off x="2941638" y="4170363"/>
            <a:ext cx="500062"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800">
                <a:solidFill>
                  <a:srgbClr val="000000"/>
                </a:solidFill>
                <a:latin typeface="Kruti Dev 010" charset="0"/>
              </a:rPr>
              <a:t>             </a:t>
            </a:r>
            <a:endParaRPr lang="en-US" sz="1400">
              <a:latin typeface="Kruti Dev 010" charset="0"/>
            </a:endParaRPr>
          </a:p>
        </p:txBody>
      </p:sp>
      <p:sp>
        <p:nvSpPr>
          <p:cNvPr id="122937" name="Line 748"/>
          <p:cNvSpPr>
            <a:spLocks noChangeShapeType="1"/>
          </p:cNvSpPr>
          <p:nvPr/>
        </p:nvSpPr>
        <p:spPr bwMode="auto">
          <a:xfrm flipV="1">
            <a:off x="2468563" y="952500"/>
            <a:ext cx="1587" cy="2768600"/>
          </a:xfrm>
          <a:prstGeom prst="line">
            <a:avLst/>
          </a:prstGeom>
          <a:noFill/>
          <a:ln w="571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938" name="Line 753"/>
          <p:cNvSpPr>
            <a:spLocks noChangeShapeType="1"/>
          </p:cNvSpPr>
          <p:nvPr/>
        </p:nvSpPr>
        <p:spPr bwMode="auto">
          <a:xfrm>
            <a:off x="2693988" y="2887663"/>
            <a:ext cx="1117600"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939" name="Line 754"/>
          <p:cNvSpPr>
            <a:spLocks noChangeShapeType="1"/>
          </p:cNvSpPr>
          <p:nvPr/>
        </p:nvSpPr>
        <p:spPr bwMode="auto">
          <a:xfrm>
            <a:off x="2674938" y="4313238"/>
            <a:ext cx="1117600"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940" name="Line 756"/>
          <p:cNvSpPr>
            <a:spLocks noChangeShapeType="1"/>
          </p:cNvSpPr>
          <p:nvPr/>
        </p:nvSpPr>
        <p:spPr bwMode="auto">
          <a:xfrm>
            <a:off x="2678113" y="5967413"/>
            <a:ext cx="1117600"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941" name="Line 757"/>
          <p:cNvSpPr>
            <a:spLocks noChangeShapeType="1"/>
          </p:cNvSpPr>
          <p:nvPr/>
        </p:nvSpPr>
        <p:spPr bwMode="auto">
          <a:xfrm>
            <a:off x="2620963" y="6226175"/>
            <a:ext cx="1270000" cy="1588"/>
          </a:xfrm>
          <a:prstGeom prst="line">
            <a:avLst/>
          </a:prstGeom>
          <a:noFill/>
          <a:ln w="38100">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22942" name="Line 758"/>
          <p:cNvSpPr>
            <a:spLocks noChangeShapeType="1"/>
          </p:cNvSpPr>
          <p:nvPr/>
        </p:nvSpPr>
        <p:spPr bwMode="auto">
          <a:xfrm>
            <a:off x="2693988" y="6813550"/>
            <a:ext cx="1117600"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943" name="Line 759"/>
          <p:cNvSpPr>
            <a:spLocks noChangeShapeType="1"/>
          </p:cNvSpPr>
          <p:nvPr/>
        </p:nvSpPr>
        <p:spPr bwMode="auto">
          <a:xfrm>
            <a:off x="2678113" y="7085013"/>
            <a:ext cx="1117600"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944" name="Line 760"/>
          <p:cNvSpPr>
            <a:spLocks noChangeShapeType="1"/>
          </p:cNvSpPr>
          <p:nvPr/>
        </p:nvSpPr>
        <p:spPr bwMode="auto">
          <a:xfrm>
            <a:off x="2693988" y="7373938"/>
            <a:ext cx="1117600"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945" name="Rectangle 761"/>
          <p:cNvSpPr>
            <a:spLocks noChangeArrowheads="1"/>
          </p:cNvSpPr>
          <p:nvPr/>
        </p:nvSpPr>
        <p:spPr bwMode="auto">
          <a:xfrm>
            <a:off x="2679700" y="5700713"/>
            <a:ext cx="1190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3800" b="1">
                <a:solidFill>
                  <a:srgbClr val="000000"/>
                </a:solidFill>
                <a:latin typeface="Kruti Dev 010" charset="0"/>
              </a:rPr>
              <a:t>*</a:t>
            </a:r>
            <a:endParaRPr lang="en-US" sz="1400">
              <a:latin typeface="Kruti Dev 010" charset="0"/>
            </a:endParaRPr>
          </a:p>
        </p:txBody>
      </p:sp>
      <p:sp>
        <p:nvSpPr>
          <p:cNvPr id="122946" name="Rectangle 762"/>
          <p:cNvSpPr>
            <a:spLocks noChangeArrowheads="1"/>
          </p:cNvSpPr>
          <p:nvPr/>
        </p:nvSpPr>
        <p:spPr bwMode="auto">
          <a:xfrm>
            <a:off x="2711450" y="2595563"/>
            <a:ext cx="1190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3800" b="1">
                <a:solidFill>
                  <a:srgbClr val="000000"/>
                </a:solidFill>
                <a:latin typeface="Kruti Dev 010" charset="0"/>
              </a:rPr>
              <a:t>*</a:t>
            </a:r>
            <a:endParaRPr lang="en-US" sz="1400">
              <a:latin typeface="Kruti Dev 010" charset="0"/>
            </a:endParaRPr>
          </a:p>
        </p:txBody>
      </p:sp>
      <p:sp>
        <p:nvSpPr>
          <p:cNvPr id="122947" name="Rectangle 766"/>
          <p:cNvSpPr>
            <a:spLocks noChangeArrowheads="1"/>
          </p:cNvSpPr>
          <p:nvPr/>
        </p:nvSpPr>
        <p:spPr bwMode="auto">
          <a:xfrm>
            <a:off x="2749550" y="5208588"/>
            <a:ext cx="385763"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000" b="1">
                <a:solidFill>
                  <a:srgbClr val="000000"/>
                </a:solidFill>
                <a:latin typeface="Kruti Dev 010" charset="0"/>
              </a:rPr>
              <a:t>       </a:t>
            </a:r>
            <a:endParaRPr lang="en-US" sz="1400">
              <a:latin typeface="Kruti Dev 010" charset="0"/>
            </a:endParaRPr>
          </a:p>
        </p:txBody>
      </p:sp>
      <p:sp>
        <p:nvSpPr>
          <p:cNvPr id="122948" name="Rectangle 767"/>
          <p:cNvSpPr>
            <a:spLocks noChangeArrowheads="1"/>
          </p:cNvSpPr>
          <p:nvPr/>
        </p:nvSpPr>
        <p:spPr bwMode="auto">
          <a:xfrm>
            <a:off x="2590800" y="2103438"/>
            <a:ext cx="512763"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b="1">
                <a:latin typeface="Kruti Dev 010" charset="0"/>
              </a:rPr>
              <a:t>        </a:t>
            </a:r>
            <a:endParaRPr lang="en-US" sz="1400">
              <a:latin typeface="Kruti Dev 010" charset="0"/>
            </a:endParaRPr>
          </a:p>
        </p:txBody>
      </p:sp>
      <p:sp>
        <p:nvSpPr>
          <p:cNvPr id="122949" name="AutoShape 768"/>
          <p:cNvSpPr>
            <a:spLocks noChangeArrowheads="1"/>
          </p:cNvSpPr>
          <p:nvPr/>
        </p:nvSpPr>
        <p:spPr bwMode="auto">
          <a:xfrm flipH="1">
            <a:off x="1846263" y="3382963"/>
            <a:ext cx="615950" cy="444500"/>
          </a:xfrm>
          <a:prstGeom prst="rightArrow">
            <a:avLst>
              <a:gd name="adj1" fmla="val 50722"/>
              <a:gd name="adj2" fmla="val 78934"/>
            </a:avLst>
          </a:prstGeom>
          <a:solidFill>
            <a:schemeClr val="tx1"/>
          </a:solidFill>
          <a:ln w="12700">
            <a:solidFill>
              <a:schemeClr val="tx1"/>
            </a:solidFill>
            <a:miter lim="800000"/>
            <a:headEnd/>
            <a:tailEnd/>
          </a:ln>
        </p:spPr>
        <p:txBody>
          <a:bodyPr wrap="none" anchor="ctr"/>
          <a:lstStyle/>
          <a:p>
            <a:endParaRPr lang="en-US">
              <a:latin typeface="Kruti Dev 010" charset="0"/>
            </a:endParaRPr>
          </a:p>
        </p:txBody>
      </p:sp>
      <p:sp>
        <p:nvSpPr>
          <p:cNvPr id="122950" name="Rectangle 779" descr="75%"/>
          <p:cNvSpPr>
            <a:spLocks noChangeArrowheads="1"/>
          </p:cNvSpPr>
          <p:nvPr/>
        </p:nvSpPr>
        <p:spPr bwMode="auto">
          <a:xfrm>
            <a:off x="2278063" y="739775"/>
            <a:ext cx="163512" cy="2943225"/>
          </a:xfrm>
          <a:prstGeom prst="rect">
            <a:avLst/>
          </a:prstGeom>
          <a:pattFill prst="pct75">
            <a:fgClr>
              <a:schemeClr val="tx1"/>
            </a:fgClr>
            <a:bgClr>
              <a:schemeClr val="bg1"/>
            </a:bgClr>
          </a:patt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latin typeface="Kruti Dev 010" charset="0"/>
            </a:endParaRPr>
          </a:p>
        </p:txBody>
      </p:sp>
      <p:sp>
        <p:nvSpPr>
          <p:cNvPr id="122951" name="Line 780"/>
          <p:cNvSpPr>
            <a:spLocks noChangeShapeType="1"/>
          </p:cNvSpPr>
          <p:nvPr/>
        </p:nvSpPr>
        <p:spPr bwMode="auto">
          <a:xfrm flipH="1" flipV="1">
            <a:off x="3887788" y="517525"/>
            <a:ext cx="0" cy="438150"/>
          </a:xfrm>
          <a:prstGeom prst="line">
            <a:avLst/>
          </a:prstGeom>
          <a:noFill/>
          <a:ln w="635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952" name="Line 781"/>
          <p:cNvSpPr>
            <a:spLocks noChangeShapeType="1"/>
          </p:cNvSpPr>
          <p:nvPr/>
        </p:nvSpPr>
        <p:spPr bwMode="auto">
          <a:xfrm>
            <a:off x="2727325" y="728663"/>
            <a:ext cx="493713"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953" name="Line 782"/>
          <p:cNvSpPr>
            <a:spLocks noChangeShapeType="1"/>
          </p:cNvSpPr>
          <p:nvPr/>
        </p:nvSpPr>
        <p:spPr bwMode="auto">
          <a:xfrm>
            <a:off x="3348038" y="728663"/>
            <a:ext cx="479425"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954" name="Line 783"/>
          <p:cNvSpPr>
            <a:spLocks noChangeShapeType="1"/>
          </p:cNvSpPr>
          <p:nvPr/>
        </p:nvSpPr>
        <p:spPr bwMode="auto">
          <a:xfrm>
            <a:off x="2708275" y="1941513"/>
            <a:ext cx="1116013"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955" name="Line 784"/>
          <p:cNvSpPr>
            <a:spLocks noChangeShapeType="1"/>
          </p:cNvSpPr>
          <p:nvPr/>
        </p:nvSpPr>
        <p:spPr bwMode="auto">
          <a:xfrm>
            <a:off x="2678113" y="3451225"/>
            <a:ext cx="1117600"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956" name="Line 785"/>
          <p:cNvSpPr>
            <a:spLocks noChangeShapeType="1"/>
          </p:cNvSpPr>
          <p:nvPr/>
        </p:nvSpPr>
        <p:spPr bwMode="auto">
          <a:xfrm flipV="1">
            <a:off x="2687638" y="3167063"/>
            <a:ext cx="1106487"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957" name="Rectangle 787"/>
          <p:cNvSpPr>
            <a:spLocks noChangeArrowheads="1"/>
          </p:cNvSpPr>
          <p:nvPr/>
        </p:nvSpPr>
        <p:spPr bwMode="auto">
          <a:xfrm>
            <a:off x="2870200" y="6583363"/>
            <a:ext cx="968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p>
        </p:txBody>
      </p:sp>
      <p:sp>
        <p:nvSpPr>
          <p:cNvPr id="122958" name="Rectangle 788"/>
          <p:cNvSpPr>
            <a:spLocks noChangeArrowheads="1"/>
          </p:cNvSpPr>
          <p:nvPr/>
        </p:nvSpPr>
        <p:spPr bwMode="auto">
          <a:xfrm>
            <a:off x="2706688" y="6858000"/>
            <a:ext cx="968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p>
        </p:txBody>
      </p:sp>
      <p:sp>
        <p:nvSpPr>
          <p:cNvPr id="122959" name="Rectangle 789"/>
          <p:cNvSpPr>
            <a:spLocks noChangeArrowheads="1"/>
          </p:cNvSpPr>
          <p:nvPr/>
        </p:nvSpPr>
        <p:spPr bwMode="auto">
          <a:xfrm>
            <a:off x="2832100" y="7140575"/>
            <a:ext cx="968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p>
        </p:txBody>
      </p:sp>
      <p:sp>
        <p:nvSpPr>
          <p:cNvPr id="122960" name="Text Box 790"/>
          <p:cNvSpPr txBox="1">
            <a:spLocks noChangeArrowheads="1"/>
          </p:cNvSpPr>
          <p:nvPr/>
        </p:nvSpPr>
        <p:spPr bwMode="auto">
          <a:xfrm rot="-5400000">
            <a:off x="4030663" y="1601787"/>
            <a:ext cx="323850"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eaVert">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endParaRPr lang="en-US" sz="900">
              <a:latin typeface="Kruti Dev 010" charset="0"/>
            </a:endParaRPr>
          </a:p>
        </p:txBody>
      </p:sp>
      <p:sp>
        <p:nvSpPr>
          <p:cNvPr id="122961" name="Text Box 791"/>
          <p:cNvSpPr txBox="1">
            <a:spLocks noChangeArrowheads="1"/>
          </p:cNvSpPr>
          <p:nvPr/>
        </p:nvSpPr>
        <p:spPr bwMode="auto">
          <a:xfrm rot="-5400000">
            <a:off x="3954463" y="2105025"/>
            <a:ext cx="323850"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eaVert">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endParaRPr lang="en-US" sz="900">
              <a:latin typeface="Kruti Dev 010" charset="0"/>
            </a:endParaRPr>
          </a:p>
        </p:txBody>
      </p:sp>
      <p:sp>
        <p:nvSpPr>
          <p:cNvPr id="122962" name="Rectangle 792"/>
          <p:cNvSpPr>
            <a:spLocks noChangeArrowheads="1"/>
          </p:cNvSpPr>
          <p:nvPr/>
        </p:nvSpPr>
        <p:spPr bwMode="auto">
          <a:xfrm>
            <a:off x="2933700" y="1427163"/>
            <a:ext cx="968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22963" name="Rectangle 793"/>
          <p:cNvSpPr>
            <a:spLocks noChangeArrowheads="1"/>
          </p:cNvSpPr>
          <p:nvPr/>
        </p:nvSpPr>
        <p:spPr bwMode="auto">
          <a:xfrm>
            <a:off x="2909888" y="1697038"/>
            <a:ext cx="968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22964" name="Rectangle 794"/>
          <p:cNvSpPr>
            <a:spLocks noChangeArrowheads="1"/>
          </p:cNvSpPr>
          <p:nvPr/>
        </p:nvSpPr>
        <p:spPr bwMode="auto">
          <a:xfrm>
            <a:off x="2905125" y="1900238"/>
            <a:ext cx="968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22965" name="Rectangle 795"/>
          <p:cNvSpPr>
            <a:spLocks noChangeArrowheads="1"/>
          </p:cNvSpPr>
          <p:nvPr/>
        </p:nvSpPr>
        <p:spPr bwMode="auto">
          <a:xfrm>
            <a:off x="2927350" y="2644775"/>
            <a:ext cx="968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22966" name="Rectangle 796"/>
          <p:cNvSpPr>
            <a:spLocks noChangeArrowheads="1"/>
          </p:cNvSpPr>
          <p:nvPr/>
        </p:nvSpPr>
        <p:spPr bwMode="auto">
          <a:xfrm>
            <a:off x="2927350" y="3209925"/>
            <a:ext cx="968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22967" name="Rectangle 797"/>
          <p:cNvSpPr>
            <a:spLocks noChangeArrowheads="1"/>
          </p:cNvSpPr>
          <p:nvPr/>
        </p:nvSpPr>
        <p:spPr bwMode="auto">
          <a:xfrm>
            <a:off x="3022600" y="2924175"/>
            <a:ext cx="968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22968" name="Rectangle 798"/>
          <p:cNvSpPr>
            <a:spLocks noChangeArrowheads="1"/>
          </p:cNvSpPr>
          <p:nvPr/>
        </p:nvSpPr>
        <p:spPr bwMode="auto">
          <a:xfrm>
            <a:off x="2795588" y="4283075"/>
            <a:ext cx="7461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400" b="1">
                <a:latin typeface="Kruti Dev 010" charset="0"/>
              </a:rPr>
              <a:t> </a:t>
            </a:r>
            <a:endParaRPr lang="en-US" sz="1400">
              <a:latin typeface="Kruti Dev 010" charset="0"/>
            </a:endParaRPr>
          </a:p>
        </p:txBody>
      </p:sp>
      <p:sp>
        <p:nvSpPr>
          <p:cNvPr id="122969" name="Rectangle 799"/>
          <p:cNvSpPr>
            <a:spLocks noChangeArrowheads="1"/>
          </p:cNvSpPr>
          <p:nvPr/>
        </p:nvSpPr>
        <p:spPr bwMode="auto">
          <a:xfrm>
            <a:off x="2698750" y="4530725"/>
            <a:ext cx="968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22970" name="Rectangle 801"/>
          <p:cNvSpPr>
            <a:spLocks noChangeArrowheads="1"/>
          </p:cNvSpPr>
          <p:nvPr/>
        </p:nvSpPr>
        <p:spPr bwMode="auto">
          <a:xfrm>
            <a:off x="2919413" y="5702300"/>
            <a:ext cx="968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p>
        </p:txBody>
      </p:sp>
      <p:sp>
        <p:nvSpPr>
          <p:cNvPr id="122971" name="Rectangle 802"/>
          <p:cNvSpPr>
            <a:spLocks noChangeArrowheads="1"/>
          </p:cNvSpPr>
          <p:nvPr/>
        </p:nvSpPr>
        <p:spPr bwMode="auto">
          <a:xfrm>
            <a:off x="2905125" y="6007100"/>
            <a:ext cx="968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22972" name="Line 803"/>
          <p:cNvSpPr>
            <a:spLocks noChangeShapeType="1"/>
          </p:cNvSpPr>
          <p:nvPr/>
        </p:nvSpPr>
        <p:spPr bwMode="auto">
          <a:xfrm>
            <a:off x="2611438" y="728663"/>
            <a:ext cx="0" cy="220662"/>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2973" name="Line 804"/>
          <p:cNvSpPr>
            <a:spLocks noChangeShapeType="1"/>
          </p:cNvSpPr>
          <p:nvPr/>
        </p:nvSpPr>
        <p:spPr bwMode="auto">
          <a:xfrm>
            <a:off x="2573338" y="971550"/>
            <a:ext cx="1676400"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2974" name="Line 805"/>
          <p:cNvSpPr>
            <a:spLocks noChangeShapeType="1"/>
          </p:cNvSpPr>
          <p:nvPr/>
        </p:nvSpPr>
        <p:spPr bwMode="auto">
          <a:xfrm>
            <a:off x="4210050" y="339725"/>
            <a:ext cx="0" cy="604838"/>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2975" name="Line 806"/>
          <p:cNvSpPr>
            <a:spLocks noChangeShapeType="1"/>
          </p:cNvSpPr>
          <p:nvPr/>
        </p:nvSpPr>
        <p:spPr bwMode="auto">
          <a:xfrm flipV="1">
            <a:off x="2259013" y="669925"/>
            <a:ext cx="1587" cy="2963863"/>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976" name="Rectangle 807" descr="75%"/>
          <p:cNvSpPr>
            <a:spLocks noChangeArrowheads="1"/>
          </p:cNvSpPr>
          <p:nvPr/>
        </p:nvSpPr>
        <p:spPr bwMode="auto">
          <a:xfrm>
            <a:off x="2201863" y="3532188"/>
            <a:ext cx="193675" cy="152400"/>
          </a:xfrm>
          <a:prstGeom prst="rect">
            <a:avLst/>
          </a:prstGeom>
          <a:pattFill prst="pct75">
            <a:fgClr>
              <a:schemeClr val="tx1"/>
            </a:fgClr>
            <a:bgClr>
              <a:schemeClr val="bg1"/>
            </a:bgClr>
          </a:patt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latin typeface="Kruti Dev 010" charset="0"/>
            </a:endParaRPr>
          </a:p>
        </p:txBody>
      </p:sp>
      <p:sp>
        <p:nvSpPr>
          <p:cNvPr id="122977" name="Rectangle 808"/>
          <p:cNvSpPr>
            <a:spLocks noChangeArrowheads="1"/>
          </p:cNvSpPr>
          <p:nvPr/>
        </p:nvSpPr>
        <p:spPr bwMode="auto">
          <a:xfrm>
            <a:off x="2790825" y="3413125"/>
            <a:ext cx="968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22978" name="Line 809"/>
          <p:cNvSpPr>
            <a:spLocks noChangeShapeType="1"/>
          </p:cNvSpPr>
          <p:nvPr/>
        </p:nvSpPr>
        <p:spPr bwMode="auto">
          <a:xfrm>
            <a:off x="2606675" y="2278063"/>
            <a:ext cx="1292225" cy="1587"/>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979" name="Rectangle 811" descr="75%"/>
          <p:cNvSpPr>
            <a:spLocks noChangeArrowheads="1"/>
          </p:cNvSpPr>
          <p:nvPr/>
        </p:nvSpPr>
        <p:spPr bwMode="auto">
          <a:xfrm>
            <a:off x="2281238" y="663575"/>
            <a:ext cx="206375" cy="268288"/>
          </a:xfrm>
          <a:prstGeom prst="rect">
            <a:avLst/>
          </a:prstGeom>
          <a:pattFill prst="pct75">
            <a:fgClr>
              <a:schemeClr val="tx1"/>
            </a:fgClr>
            <a:bgClr>
              <a:schemeClr val="bg1"/>
            </a:bgClr>
          </a:patt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latin typeface="Kruti Dev 010" charset="0"/>
            </a:endParaRPr>
          </a:p>
        </p:txBody>
      </p:sp>
      <p:sp>
        <p:nvSpPr>
          <p:cNvPr id="122980" name="Rectangle 812" descr="75%"/>
          <p:cNvSpPr>
            <a:spLocks noChangeArrowheads="1"/>
          </p:cNvSpPr>
          <p:nvPr/>
        </p:nvSpPr>
        <p:spPr bwMode="auto">
          <a:xfrm>
            <a:off x="2435225" y="666750"/>
            <a:ext cx="206375" cy="52388"/>
          </a:xfrm>
          <a:prstGeom prst="rect">
            <a:avLst/>
          </a:prstGeom>
          <a:pattFill prst="pct75">
            <a:fgClr>
              <a:schemeClr val="tx1"/>
            </a:fgClr>
            <a:bgClr>
              <a:schemeClr val="bg1"/>
            </a:bgClr>
          </a:patt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latin typeface="Kruti Dev 010" charset="0"/>
            </a:endParaRPr>
          </a:p>
        </p:txBody>
      </p:sp>
      <p:sp>
        <p:nvSpPr>
          <p:cNvPr id="122981" name="Rectangle 813" descr="75%"/>
          <p:cNvSpPr>
            <a:spLocks noChangeArrowheads="1"/>
          </p:cNvSpPr>
          <p:nvPr/>
        </p:nvSpPr>
        <p:spPr bwMode="auto">
          <a:xfrm>
            <a:off x="2447925" y="695325"/>
            <a:ext cx="107950" cy="98425"/>
          </a:xfrm>
          <a:prstGeom prst="rect">
            <a:avLst/>
          </a:prstGeom>
          <a:pattFill prst="pct75">
            <a:fgClr>
              <a:schemeClr val="tx1"/>
            </a:fgClr>
            <a:bgClr>
              <a:schemeClr val="bg1"/>
            </a:bgClr>
          </a:patt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latin typeface="Kruti Dev 010" charset="0"/>
            </a:endParaRPr>
          </a:p>
        </p:txBody>
      </p:sp>
      <p:sp>
        <p:nvSpPr>
          <p:cNvPr id="122982" name="Arc 814"/>
          <p:cNvSpPr>
            <a:spLocks/>
          </p:cNvSpPr>
          <p:nvPr/>
        </p:nvSpPr>
        <p:spPr bwMode="auto">
          <a:xfrm rot="-10740000">
            <a:off x="2468563" y="725488"/>
            <a:ext cx="152400" cy="260350"/>
          </a:xfrm>
          <a:custGeom>
            <a:avLst/>
            <a:gdLst>
              <a:gd name="T0" fmla="*/ 2147483647 w 21600"/>
              <a:gd name="T1" fmla="*/ 0 h 21600"/>
              <a:gd name="T2" fmla="*/ 0 w 21600"/>
              <a:gd name="T3" fmla="*/ 2147483647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599"/>
                </a:cubicBezTo>
              </a:path>
              <a:path w="21600" h="21600" stroke="0" extrusionOk="0">
                <a:moveTo>
                  <a:pt x="21600" y="0"/>
                </a:moveTo>
                <a:cubicBezTo>
                  <a:pt x="21600" y="11929"/>
                  <a:pt x="11929" y="21599"/>
                  <a:pt x="0" y="21599"/>
                </a:cubicBezTo>
                <a:lnTo>
                  <a:pt x="0" y="0"/>
                </a:lnTo>
                <a:lnTo>
                  <a:pt x="21600" y="0"/>
                </a:lnTo>
                <a:close/>
              </a:path>
            </a:pathLst>
          </a:custGeom>
          <a:noFill/>
          <a:ln w="5715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2983" name="Rectangle 815"/>
          <p:cNvSpPr>
            <a:spLocks noChangeArrowheads="1"/>
          </p:cNvSpPr>
          <p:nvPr/>
        </p:nvSpPr>
        <p:spPr bwMode="auto">
          <a:xfrm>
            <a:off x="2611438" y="1071563"/>
            <a:ext cx="1616075" cy="6399212"/>
          </a:xfrm>
          <a:prstGeom prst="rect">
            <a:avLst/>
          </a:prstGeom>
          <a:noFill/>
          <a:ln w="762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Kruti Dev 010" charset="0"/>
            </a:endParaRPr>
          </a:p>
        </p:txBody>
      </p:sp>
      <p:sp>
        <p:nvSpPr>
          <p:cNvPr id="122984" name="Rectangle 816"/>
          <p:cNvSpPr>
            <a:spLocks noChangeArrowheads="1"/>
          </p:cNvSpPr>
          <p:nvPr/>
        </p:nvSpPr>
        <p:spPr bwMode="auto">
          <a:xfrm>
            <a:off x="2520950" y="4083050"/>
            <a:ext cx="139700" cy="1600200"/>
          </a:xfrm>
          <a:prstGeom prst="rect">
            <a:avLst/>
          </a:prstGeom>
          <a:solidFill>
            <a:srgbClr val="BE844A"/>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latin typeface="Kruti Dev 010" charset="0"/>
            </a:endParaRPr>
          </a:p>
        </p:txBody>
      </p:sp>
      <p:sp>
        <p:nvSpPr>
          <p:cNvPr id="122985" name="Rectangle 827"/>
          <p:cNvSpPr>
            <a:spLocks noChangeArrowheads="1"/>
          </p:cNvSpPr>
          <p:nvPr/>
        </p:nvSpPr>
        <p:spPr bwMode="auto">
          <a:xfrm>
            <a:off x="2562225" y="4025900"/>
            <a:ext cx="1190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3800" b="1">
                <a:latin typeface="Kruti Dev 010" charset="0"/>
              </a:rPr>
              <a:t>*</a:t>
            </a:r>
            <a:endParaRPr lang="en-US" sz="1400">
              <a:latin typeface="Kruti Dev 010" charset="0"/>
            </a:endParaRPr>
          </a:p>
        </p:txBody>
      </p:sp>
      <p:sp>
        <p:nvSpPr>
          <p:cNvPr id="122986" name="Rectangle 828"/>
          <p:cNvSpPr>
            <a:spLocks noChangeArrowheads="1"/>
          </p:cNvSpPr>
          <p:nvPr/>
        </p:nvSpPr>
        <p:spPr bwMode="auto">
          <a:xfrm>
            <a:off x="2549525" y="4324350"/>
            <a:ext cx="1190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3800" b="1">
                <a:latin typeface="Kruti Dev 010" charset="0"/>
              </a:rPr>
              <a:t>*</a:t>
            </a:r>
            <a:endParaRPr lang="en-US" sz="1400">
              <a:latin typeface="Kruti Dev 010" charset="0"/>
            </a:endParaRPr>
          </a:p>
        </p:txBody>
      </p:sp>
      <p:sp>
        <p:nvSpPr>
          <p:cNvPr id="122987" name="Rectangle 829"/>
          <p:cNvSpPr>
            <a:spLocks noChangeArrowheads="1"/>
          </p:cNvSpPr>
          <p:nvPr/>
        </p:nvSpPr>
        <p:spPr bwMode="auto">
          <a:xfrm>
            <a:off x="2689225" y="5934075"/>
            <a:ext cx="1190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3800" b="1">
                <a:solidFill>
                  <a:srgbClr val="000000"/>
                </a:solidFill>
                <a:latin typeface="Kruti Dev 010" charset="0"/>
              </a:rPr>
              <a:t>*</a:t>
            </a:r>
            <a:endParaRPr lang="en-US" sz="1400">
              <a:latin typeface="Kruti Dev 010" charset="0"/>
            </a:endParaRPr>
          </a:p>
        </p:txBody>
      </p:sp>
      <p:sp>
        <p:nvSpPr>
          <p:cNvPr id="122988" name="Rectangle 840"/>
          <p:cNvSpPr>
            <a:spLocks noChangeArrowheads="1"/>
          </p:cNvSpPr>
          <p:nvPr/>
        </p:nvSpPr>
        <p:spPr bwMode="auto">
          <a:xfrm>
            <a:off x="2770188" y="2352675"/>
            <a:ext cx="53975"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110000"/>
              </a:lnSpc>
            </a:pPr>
            <a:r>
              <a:rPr lang="en-US" sz="1000" b="1">
                <a:solidFill>
                  <a:srgbClr val="000000"/>
                </a:solidFill>
                <a:latin typeface="Kruti Dev 010" charset="0"/>
              </a:rPr>
              <a:t> </a:t>
            </a:r>
            <a:endParaRPr lang="en-US" sz="1800">
              <a:latin typeface="Kruti Dev 010" charset="0"/>
            </a:endParaRPr>
          </a:p>
        </p:txBody>
      </p:sp>
      <p:sp>
        <p:nvSpPr>
          <p:cNvPr id="122989" name="Rectangle 841"/>
          <p:cNvSpPr>
            <a:spLocks noChangeArrowheads="1"/>
          </p:cNvSpPr>
          <p:nvPr/>
        </p:nvSpPr>
        <p:spPr bwMode="auto">
          <a:xfrm>
            <a:off x="2916238" y="2295525"/>
            <a:ext cx="128587"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110000"/>
              </a:lnSpc>
            </a:pPr>
            <a:r>
              <a:rPr lang="en-US" b="1" i="1">
                <a:solidFill>
                  <a:srgbClr val="000000"/>
                </a:solidFill>
                <a:latin typeface="Kruti Dev 010" charset="0"/>
              </a:rPr>
              <a:t>  </a:t>
            </a:r>
            <a:endParaRPr lang="en-US" sz="2000">
              <a:latin typeface="Kruti Dev 010" charset="0"/>
            </a:endParaRPr>
          </a:p>
        </p:txBody>
      </p:sp>
      <p:sp>
        <p:nvSpPr>
          <p:cNvPr id="122990" name="Rectangle 842"/>
          <p:cNvSpPr>
            <a:spLocks noChangeArrowheads="1"/>
          </p:cNvSpPr>
          <p:nvPr/>
        </p:nvSpPr>
        <p:spPr bwMode="auto">
          <a:xfrm>
            <a:off x="2763838" y="3800475"/>
            <a:ext cx="53975"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110000"/>
              </a:lnSpc>
            </a:pPr>
            <a:r>
              <a:rPr lang="en-US" sz="1000" b="1">
                <a:solidFill>
                  <a:srgbClr val="000000"/>
                </a:solidFill>
                <a:latin typeface="Kruti Dev 010" charset="0"/>
              </a:rPr>
              <a:t> </a:t>
            </a:r>
            <a:endParaRPr lang="en-US" sz="1800">
              <a:latin typeface="Kruti Dev 010" charset="0"/>
            </a:endParaRPr>
          </a:p>
        </p:txBody>
      </p:sp>
      <p:sp>
        <p:nvSpPr>
          <p:cNvPr id="122991" name="Rectangle 843"/>
          <p:cNvSpPr>
            <a:spLocks noChangeArrowheads="1"/>
          </p:cNvSpPr>
          <p:nvPr/>
        </p:nvSpPr>
        <p:spPr bwMode="auto">
          <a:xfrm>
            <a:off x="2909888" y="3743325"/>
            <a:ext cx="128587"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110000"/>
              </a:lnSpc>
            </a:pPr>
            <a:r>
              <a:rPr lang="en-US" b="1" i="1">
                <a:solidFill>
                  <a:srgbClr val="000000"/>
                </a:solidFill>
                <a:latin typeface="Kruti Dev 010" charset="0"/>
              </a:rPr>
              <a:t>  </a:t>
            </a:r>
            <a:endParaRPr lang="en-US" sz="2000">
              <a:latin typeface="Kruti Dev 010" charset="0"/>
            </a:endParaRPr>
          </a:p>
        </p:txBody>
      </p:sp>
      <p:sp>
        <p:nvSpPr>
          <p:cNvPr id="122992" name="Rectangle 844"/>
          <p:cNvSpPr>
            <a:spLocks noChangeArrowheads="1"/>
          </p:cNvSpPr>
          <p:nvPr/>
        </p:nvSpPr>
        <p:spPr bwMode="auto">
          <a:xfrm>
            <a:off x="2751138" y="5438775"/>
            <a:ext cx="53975"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110000"/>
              </a:lnSpc>
            </a:pPr>
            <a:r>
              <a:rPr lang="en-US" sz="1000" b="1">
                <a:solidFill>
                  <a:srgbClr val="000000"/>
                </a:solidFill>
                <a:latin typeface="Kruti Dev 010" charset="0"/>
              </a:rPr>
              <a:t> </a:t>
            </a:r>
            <a:endParaRPr lang="en-US" sz="1800">
              <a:latin typeface="Kruti Dev 010" charset="0"/>
            </a:endParaRPr>
          </a:p>
        </p:txBody>
      </p:sp>
      <p:sp>
        <p:nvSpPr>
          <p:cNvPr id="122993" name="Rectangle 845"/>
          <p:cNvSpPr>
            <a:spLocks noChangeArrowheads="1"/>
          </p:cNvSpPr>
          <p:nvPr/>
        </p:nvSpPr>
        <p:spPr bwMode="auto">
          <a:xfrm>
            <a:off x="2897188" y="5381625"/>
            <a:ext cx="128587"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110000"/>
              </a:lnSpc>
            </a:pPr>
            <a:r>
              <a:rPr lang="en-US" b="1" i="1">
                <a:solidFill>
                  <a:srgbClr val="000000"/>
                </a:solidFill>
                <a:latin typeface="Kruti Dev 010" charset="0"/>
              </a:rPr>
              <a:t>  </a:t>
            </a:r>
            <a:endParaRPr lang="en-US" sz="2000">
              <a:latin typeface="Kruti Dev 010" charset="0"/>
            </a:endParaRPr>
          </a:p>
        </p:txBody>
      </p:sp>
      <p:sp>
        <p:nvSpPr>
          <p:cNvPr id="122994" name="Line 846"/>
          <p:cNvSpPr>
            <a:spLocks noChangeShapeType="1"/>
          </p:cNvSpPr>
          <p:nvPr/>
        </p:nvSpPr>
        <p:spPr bwMode="auto">
          <a:xfrm>
            <a:off x="2627313" y="5368925"/>
            <a:ext cx="1270000" cy="1588"/>
          </a:xfrm>
          <a:prstGeom prst="line">
            <a:avLst/>
          </a:prstGeom>
          <a:noFill/>
          <a:ln w="38100">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22995" name="Line 847"/>
          <p:cNvSpPr>
            <a:spLocks noChangeShapeType="1"/>
          </p:cNvSpPr>
          <p:nvPr/>
        </p:nvSpPr>
        <p:spPr bwMode="auto">
          <a:xfrm>
            <a:off x="2589213" y="3743325"/>
            <a:ext cx="1314450" cy="1588"/>
          </a:xfrm>
          <a:prstGeom prst="line">
            <a:avLst/>
          </a:prstGeom>
          <a:noFill/>
          <a:ln w="38100">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22996" name="Line 851"/>
          <p:cNvSpPr>
            <a:spLocks noChangeShapeType="1"/>
          </p:cNvSpPr>
          <p:nvPr/>
        </p:nvSpPr>
        <p:spPr bwMode="auto">
          <a:xfrm>
            <a:off x="2678113" y="6191250"/>
            <a:ext cx="1117600"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997" name="Line 855"/>
          <p:cNvSpPr>
            <a:spLocks noChangeShapeType="1"/>
          </p:cNvSpPr>
          <p:nvPr/>
        </p:nvSpPr>
        <p:spPr bwMode="auto">
          <a:xfrm flipV="1">
            <a:off x="2678113" y="5100638"/>
            <a:ext cx="1152525"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998" name="Line 856"/>
          <p:cNvSpPr>
            <a:spLocks noChangeShapeType="1"/>
          </p:cNvSpPr>
          <p:nvPr/>
        </p:nvSpPr>
        <p:spPr bwMode="auto">
          <a:xfrm flipV="1">
            <a:off x="2670175" y="4587875"/>
            <a:ext cx="1152525"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999" name="Line 857"/>
          <p:cNvSpPr>
            <a:spLocks noChangeShapeType="1"/>
          </p:cNvSpPr>
          <p:nvPr/>
        </p:nvSpPr>
        <p:spPr bwMode="auto">
          <a:xfrm flipV="1">
            <a:off x="2681288" y="4838700"/>
            <a:ext cx="1152525"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000" name="Line 858"/>
          <p:cNvSpPr>
            <a:spLocks noChangeShapeType="1"/>
          </p:cNvSpPr>
          <p:nvPr/>
        </p:nvSpPr>
        <p:spPr bwMode="auto">
          <a:xfrm flipV="1">
            <a:off x="2673350" y="5324475"/>
            <a:ext cx="1152525"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001" name="Rectangle 9"/>
          <p:cNvSpPr>
            <a:spLocks noChangeArrowheads="1"/>
          </p:cNvSpPr>
          <p:nvPr/>
        </p:nvSpPr>
        <p:spPr bwMode="auto">
          <a:xfrm>
            <a:off x="933450" y="2933700"/>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23002" name="Line 575"/>
          <p:cNvSpPr>
            <a:spLocks noChangeShapeType="1"/>
          </p:cNvSpPr>
          <p:nvPr/>
        </p:nvSpPr>
        <p:spPr bwMode="auto">
          <a:xfrm>
            <a:off x="557213" y="5792788"/>
            <a:ext cx="1323975"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003" name="Line 576"/>
          <p:cNvSpPr>
            <a:spLocks noChangeShapeType="1"/>
          </p:cNvSpPr>
          <p:nvPr/>
        </p:nvSpPr>
        <p:spPr bwMode="auto">
          <a:xfrm>
            <a:off x="573088" y="5472113"/>
            <a:ext cx="1228725"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004" name="Line 577"/>
          <p:cNvSpPr>
            <a:spLocks noChangeShapeType="1"/>
          </p:cNvSpPr>
          <p:nvPr/>
        </p:nvSpPr>
        <p:spPr bwMode="auto">
          <a:xfrm>
            <a:off x="557213" y="5137150"/>
            <a:ext cx="1165225"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005" name="Line 578"/>
          <p:cNvSpPr>
            <a:spLocks noChangeShapeType="1"/>
          </p:cNvSpPr>
          <p:nvPr/>
        </p:nvSpPr>
        <p:spPr bwMode="auto">
          <a:xfrm>
            <a:off x="590550" y="4802188"/>
            <a:ext cx="987425"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006" name="Line 579"/>
          <p:cNvSpPr>
            <a:spLocks noChangeShapeType="1"/>
          </p:cNvSpPr>
          <p:nvPr/>
        </p:nvSpPr>
        <p:spPr bwMode="auto">
          <a:xfrm>
            <a:off x="606425" y="4514850"/>
            <a:ext cx="971550"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007" name="Line 580"/>
          <p:cNvSpPr>
            <a:spLocks noChangeShapeType="1"/>
          </p:cNvSpPr>
          <p:nvPr/>
        </p:nvSpPr>
        <p:spPr bwMode="auto">
          <a:xfrm>
            <a:off x="622300" y="4114800"/>
            <a:ext cx="892175"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008" name="Line 581"/>
          <p:cNvSpPr>
            <a:spLocks noChangeShapeType="1"/>
          </p:cNvSpPr>
          <p:nvPr/>
        </p:nvSpPr>
        <p:spPr bwMode="auto">
          <a:xfrm>
            <a:off x="622300" y="3757613"/>
            <a:ext cx="1100138"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009" name="Line 582"/>
          <p:cNvSpPr>
            <a:spLocks noChangeShapeType="1"/>
          </p:cNvSpPr>
          <p:nvPr/>
        </p:nvSpPr>
        <p:spPr bwMode="auto">
          <a:xfrm>
            <a:off x="606425" y="3502025"/>
            <a:ext cx="1131888"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010" name="Rectangle 591"/>
          <p:cNvSpPr>
            <a:spLocks noChangeArrowheads="1"/>
          </p:cNvSpPr>
          <p:nvPr/>
        </p:nvSpPr>
        <p:spPr bwMode="auto">
          <a:xfrm>
            <a:off x="454025" y="4192588"/>
            <a:ext cx="1301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4600" b="1">
                <a:solidFill>
                  <a:srgbClr val="000000"/>
                </a:solidFill>
                <a:latin typeface="Kruti Dev 010" charset="0"/>
              </a:rPr>
              <a:t>(</a:t>
            </a:r>
            <a:endParaRPr lang="en-US" sz="1800">
              <a:latin typeface="Kruti Dev 010" charset="0"/>
            </a:endParaRPr>
          </a:p>
        </p:txBody>
      </p:sp>
      <p:sp>
        <p:nvSpPr>
          <p:cNvPr id="123011" name="Rectangle 592"/>
          <p:cNvSpPr>
            <a:spLocks noChangeArrowheads="1"/>
          </p:cNvSpPr>
          <p:nvPr/>
        </p:nvSpPr>
        <p:spPr bwMode="auto">
          <a:xfrm>
            <a:off x="1544638" y="4183063"/>
            <a:ext cx="3921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4600" b="1">
                <a:solidFill>
                  <a:srgbClr val="000000"/>
                </a:solidFill>
                <a:latin typeface="Kruti Dev 010" charset="0"/>
              </a:rPr>
              <a:t>)</a:t>
            </a:r>
            <a:endParaRPr lang="en-US" sz="1800">
              <a:latin typeface="Kruti Dev 010" charset="0"/>
            </a:endParaRPr>
          </a:p>
        </p:txBody>
      </p:sp>
      <p:sp>
        <p:nvSpPr>
          <p:cNvPr id="123012" name="Rectangle 593"/>
          <p:cNvSpPr>
            <a:spLocks noChangeArrowheads="1"/>
          </p:cNvSpPr>
          <p:nvPr/>
        </p:nvSpPr>
        <p:spPr bwMode="auto">
          <a:xfrm>
            <a:off x="1712913" y="3346450"/>
            <a:ext cx="211137"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3100" b="1">
                <a:solidFill>
                  <a:srgbClr val="000000"/>
                </a:solidFill>
                <a:latin typeface="Kruti Dev 010" charset="0"/>
              </a:rPr>
              <a:t>}</a:t>
            </a:r>
            <a:endParaRPr lang="en-US" sz="1400">
              <a:latin typeface="Kruti Dev 010" charset="0"/>
            </a:endParaRPr>
          </a:p>
        </p:txBody>
      </p:sp>
      <p:sp>
        <p:nvSpPr>
          <p:cNvPr id="123013" name="Freeform 594"/>
          <p:cNvSpPr>
            <a:spLocks/>
          </p:cNvSpPr>
          <p:nvPr/>
        </p:nvSpPr>
        <p:spPr bwMode="auto">
          <a:xfrm rot="5350910">
            <a:off x="1045369" y="4102894"/>
            <a:ext cx="127000" cy="223838"/>
          </a:xfrm>
          <a:custGeom>
            <a:avLst/>
            <a:gdLst>
              <a:gd name="T0" fmla="*/ 0 w 80"/>
              <a:gd name="T1" fmla="*/ 2147483647 h 141"/>
              <a:gd name="T2" fmla="*/ 2147483647 w 80"/>
              <a:gd name="T3" fmla="*/ 2147483647 h 141"/>
              <a:gd name="T4" fmla="*/ 2147483647 w 80"/>
              <a:gd name="T5" fmla="*/ 0 h 141"/>
              <a:gd name="T6" fmla="*/ 2147483647 w 80"/>
              <a:gd name="T7" fmla="*/ 2147483647 h 141"/>
              <a:gd name="T8" fmla="*/ 2147483647 w 80"/>
              <a:gd name="T9" fmla="*/ 2147483647 h 141"/>
              <a:gd name="T10" fmla="*/ 2147483647 w 80"/>
              <a:gd name="T11" fmla="*/ 2147483647 h 141"/>
              <a:gd name="T12" fmla="*/ 0 w 80"/>
              <a:gd name="T13" fmla="*/ 2147483647 h 141"/>
              <a:gd name="T14" fmla="*/ 0 w 80"/>
              <a:gd name="T15" fmla="*/ 2147483647 h 141"/>
              <a:gd name="T16" fmla="*/ 0 60000 65536"/>
              <a:gd name="T17" fmla="*/ 0 60000 65536"/>
              <a:gd name="T18" fmla="*/ 0 60000 65536"/>
              <a:gd name="T19" fmla="*/ 0 60000 65536"/>
              <a:gd name="T20" fmla="*/ 0 60000 65536"/>
              <a:gd name="T21" fmla="*/ 0 60000 65536"/>
              <a:gd name="T22" fmla="*/ 0 60000 65536"/>
              <a:gd name="T23" fmla="*/ 0 60000 65536"/>
              <a:gd name="T24" fmla="*/ 0 w 80"/>
              <a:gd name="T25" fmla="*/ 0 h 141"/>
              <a:gd name="T26" fmla="*/ 80 w 80"/>
              <a:gd name="T27" fmla="*/ 141 h 1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0" h="141">
                <a:moveTo>
                  <a:pt x="0" y="50"/>
                </a:moveTo>
                <a:lnTo>
                  <a:pt x="50" y="50"/>
                </a:lnTo>
                <a:lnTo>
                  <a:pt x="50" y="0"/>
                </a:lnTo>
                <a:lnTo>
                  <a:pt x="80" y="71"/>
                </a:lnTo>
                <a:lnTo>
                  <a:pt x="50" y="141"/>
                </a:lnTo>
                <a:lnTo>
                  <a:pt x="50" y="91"/>
                </a:lnTo>
                <a:lnTo>
                  <a:pt x="0" y="91"/>
                </a:lnTo>
                <a:lnTo>
                  <a:pt x="0" y="50"/>
                </a:lnTo>
                <a:close/>
              </a:path>
            </a:pathLst>
          </a:custGeom>
          <a:solidFill>
            <a:srgbClr val="000000"/>
          </a:solidFill>
          <a:ln w="15875">
            <a:solidFill>
              <a:srgbClr val="000000"/>
            </a:solidFill>
            <a:round/>
            <a:headEnd/>
            <a:tailEnd/>
          </a:ln>
        </p:spPr>
        <p:txBody>
          <a:bodyPr/>
          <a:lstStyle/>
          <a:p>
            <a:endParaRPr lang="en-US"/>
          </a:p>
        </p:txBody>
      </p:sp>
      <p:sp>
        <p:nvSpPr>
          <p:cNvPr id="123014" name="Rectangle 605"/>
          <p:cNvSpPr>
            <a:spLocks noChangeArrowheads="1"/>
          </p:cNvSpPr>
          <p:nvPr/>
        </p:nvSpPr>
        <p:spPr bwMode="auto">
          <a:xfrm>
            <a:off x="517525" y="2990850"/>
            <a:ext cx="214313"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000" b="1">
                <a:solidFill>
                  <a:srgbClr val="000000"/>
                </a:solidFill>
                <a:latin typeface="Kruti Dev 010" charset="0"/>
              </a:rPr>
              <a:t>¼,l½</a:t>
            </a:r>
            <a:endParaRPr lang="en-US" sz="1400">
              <a:latin typeface="Kruti Dev 010" charset="0"/>
            </a:endParaRPr>
          </a:p>
        </p:txBody>
      </p:sp>
      <p:sp>
        <p:nvSpPr>
          <p:cNvPr id="123015" name="Rectangle 606"/>
          <p:cNvSpPr>
            <a:spLocks noChangeArrowheads="1"/>
          </p:cNvSpPr>
          <p:nvPr/>
        </p:nvSpPr>
        <p:spPr bwMode="auto">
          <a:xfrm>
            <a:off x="501650" y="3360738"/>
            <a:ext cx="223838"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000" b="1">
                <a:solidFill>
                  <a:srgbClr val="000000"/>
                </a:solidFill>
                <a:latin typeface="Kruti Dev 010" charset="0"/>
              </a:rPr>
              <a:t>¼Mh)</a:t>
            </a:r>
            <a:endParaRPr lang="en-US" sz="1400">
              <a:latin typeface="Kruti Dev 010" charset="0"/>
            </a:endParaRPr>
          </a:p>
        </p:txBody>
      </p:sp>
      <p:sp>
        <p:nvSpPr>
          <p:cNvPr id="123016" name="Rectangle 607"/>
          <p:cNvSpPr>
            <a:spLocks noChangeArrowheads="1"/>
          </p:cNvSpPr>
          <p:nvPr/>
        </p:nvSpPr>
        <p:spPr bwMode="auto">
          <a:xfrm>
            <a:off x="361950" y="3956050"/>
            <a:ext cx="476250"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000" b="1">
                <a:solidFill>
                  <a:srgbClr val="000000"/>
                </a:solidFill>
                <a:latin typeface="Kruti Dev 010" charset="0"/>
              </a:rPr>
              <a:t>¼lh MCY;w½</a:t>
            </a:r>
          </a:p>
        </p:txBody>
      </p:sp>
      <p:sp>
        <p:nvSpPr>
          <p:cNvPr id="123017" name="Rectangle 611"/>
          <p:cNvSpPr>
            <a:spLocks noChangeArrowheads="1"/>
          </p:cNvSpPr>
          <p:nvPr/>
        </p:nvSpPr>
        <p:spPr bwMode="auto">
          <a:xfrm>
            <a:off x="488950" y="3602038"/>
            <a:ext cx="214313"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000" b="1">
                <a:solidFill>
                  <a:srgbClr val="000000"/>
                </a:solidFill>
                <a:latin typeface="Kruti Dev 010" charset="0"/>
              </a:rPr>
              <a:t>¼,l½</a:t>
            </a:r>
          </a:p>
        </p:txBody>
      </p:sp>
      <p:sp>
        <p:nvSpPr>
          <p:cNvPr id="123018" name="Rectangle 612"/>
          <p:cNvSpPr>
            <a:spLocks noChangeArrowheads="1"/>
          </p:cNvSpPr>
          <p:nvPr/>
        </p:nvSpPr>
        <p:spPr bwMode="auto">
          <a:xfrm>
            <a:off x="725488" y="4286250"/>
            <a:ext cx="8001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solidFill>
                  <a:srgbClr val="000000"/>
                </a:solidFill>
                <a:latin typeface="Kruti Dev 010" charset="0"/>
              </a:rPr>
              <a:t>ƒ bfrgkl</a:t>
            </a:r>
            <a:endParaRPr lang="en-US" sz="1800">
              <a:latin typeface="Kruti Dev 010" charset="0"/>
            </a:endParaRPr>
          </a:p>
        </p:txBody>
      </p:sp>
      <p:sp>
        <p:nvSpPr>
          <p:cNvPr id="123019" name="Rectangle 613"/>
          <p:cNvSpPr>
            <a:spLocks noChangeArrowheads="1"/>
          </p:cNvSpPr>
          <p:nvPr/>
        </p:nvSpPr>
        <p:spPr bwMode="auto">
          <a:xfrm>
            <a:off x="730250" y="4578350"/>
            <a:ext cx="8191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solidFill>
                  <a:srgbClr val="000000"/>
                </a:solidFill>
                <a:latin typeface="Kruti Dev 010" charset="0"/>
              </a:rPr>
              <a:t>„ bfrgkl</a:t>
            </a:r>
            <a:endParaRPr lang="en-US" sz="1800">
              <a:latin typeface="Kruti Dev 010" charset="0"/>
            </a:endParaRPr>
          </a:p>
        </p:txBody>
      </p:sp>
      <p:sp>
        <p:nvSpPr>
          <p:cNvPr id="123020" name="Rectangle 614"/>
          <p:cNvSpPr>
            <a:spLocks noChangeArrowheads="1"/>
          </p:cNvSpPr>
          <p:nvPr/>
        </p:nvSpPr>
        <p:spPr bwMode="auto">
          <a:xfrm>
            <a:off x="947738" y="4906963"/>
            <a:ext cx="3365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solidFill>
                  <a:srgbClr val="000000"/>
                </a:solidFill>
                <a:latin typeface="Kruti Dev 010" charset="0"/>
              </a:rPr>
              <a:t>,tzk</a:t>
            </a:r>
            <a:endParaRPr lang="en-US" sz="1800">
              <a:latin typeface="Kruti Dev 010" charset="0"/>
            </a:endParaRPr>
          </a:p>
        </p:txBody>
      </p:sp>
      <p:sp>
        <p:nvSpPr>
          <p:cNvPr id="123021" name="Rectangle 615"/>
          <p:cNvSpPr>
            <a:spLocks noChangeArrowheads="1"/>
          </p:cNvSpPr>
          <p:nvPr/>
        </p:nvSpPr>
        <p:spPr bwMode="auto">
          <a:xfrm>
            <a:off x="654050" y="5249863"/>
            <a:ext cx="7223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solidFill>
                  <a:srgbClr val="000000"/>
                </a:solidFill>
                <a:latin typeface="Kruti Dev 010" charset="0"/>
              </a:rPr>
              <a:t>ugsek;kg</a:t>
            </a:r>
            <a:endParaRPr lang="en-US" sz="1800" b="1">
              <a:latin typeface="Kruti Dev 010" charset="0"/>
            </a:endParaRPr>
          </a:p>
        </p:txBody>
      </p:sp>
      <p:sp>
        <p:nvSpPr>
          <p:cNvPr id="123022" name="Rectangle 616"/>
          <p:cNvSpPr>
            <a:spLocks noChangeArrowheads="1"/>
          </p:cNvSpPr>
          <p:nvPr/>
        </p:nvSpPr>
        <p:spPr bwMode="auto">
          <a:xfrm>
            <a:off x="887413" y="5572125"/>
            <a:ext cx="4349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solidFill>
                  <a:srgbClr val="000000"/>
                </a:solidFill>
                <a:latin typeface="Kruti Dev 010" charset="0"/>
              </a:rPr>
              <a:t>,sLrj</a:t>
            </a:r>
            <a:endParaRPr lang="en-US" sz="1800">
              <a:latin typeface="Kruti Dev 010" charset="0"/>
            </a:endParaRPr>
          </a:p>
        </p:txBody>
      </p:sp>
      <p:sp>
        <p:nvSpPr>
          <p:cNvPr id="123023" name="Rectangle 617"/>
          <p:cNvSpPr>
            <a:spLocks noChangeArrowheads="1"/>
          </p:cNvSpPr>
          <p:nvPr/>
        </p:nvSpPr>
        <p:spPr bwMode="auto">
          <a:xfrm>
            <a:off x="788988" y="2874963"/>
            <a:ext cx="690562"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700" b="1">
                <a:solidFill>
                  <a:srgbClr val="000000"/>
                </a:solidFill>
                <a:latin typeface="Kruti Dev 010" charset="0"/>
              </a:rPr>
              <a:t>ƒ </a:t>
            </a:r>
            <a:r>
              <a:rPr lang="ja-JP" altLang="en-US" sz="1700" b="1">
                <a:solidFill>
                  <a:srgbClr val="000000"/>
                </a:solidFill>
                <a:latin typeface="Kruti Dev 010" charset="0"/>
              </a:rPr>
              <a:t>’</a:t>
            </a:r>
            <a:r>
              <a:rPr lang="en-US" altLang="ja-JP" sz="1700" b="1">
                <a:solidFill>
                  <a:srgbClr val="000000"/>
                </a:solidFill>
                <a:latin typeface="Kruti Dev 010" charset="0"/>
              </a:rPr>
              <a:t>kew,y</a:t>
            </a:r>
            <a:endParaRPr lang="en-US" sz="1400">
              <a:latin typeface="Kruti Dev 010" charset="0"/>
            </a:endParaRPr>
          </a:p>
        </p:txBody>
      </p:sp>
      <p:sp>
        <p:nvSpPr>
          <p:cNvPr id="123024" name="Rectangle 618"/>
          <p:cNvSpPr>
            <a:spLocks noChangeArrowheads="1"/>
          </p:cNvSpPr>
          <p:nvPr/>
        </p:nvSpPr>
        <p:spPr bwMode="auto">
          <a:xfrm>
            <a:off x="725488" y="3271838"/>
            <a:ext cx="7080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700" b="1">
                <a:solidFill>
                  <a:srgbClr val="000000"/>
                </a:solidFill>
                <a:latin typeface="Kruti Dev 010" charset="0"/>
              </a:rPr>
              <a:t>„ </a:t>
            </a:r>
            <a:r>
              <a:rPr lang="ja-JP" altLang="en-US" sz="1700" b="1">
                <a:solidFill>
                  <a:srgbClr val="000000"/>
                </a:solidFill>
                <a:latin typeface="Kruti Dev 010" charset="0"/>
              </a:rPr>
              <a:t>’</a:t>
            </a:r>
            <a:r>
              <a:rPr lang="en-US" altLang="ja-JP" sz="1700" b="1">
                <a:solidFill>
                  <a:srgbClr val="000000"/>
                </a:solidFill>
                <a:latin typeface="Kruti Dev 010" charset="0"/>
              </a:rPr>
              <a:t>kew,y</a:t>
            </a:r>
            <a:endParaRPr lang="en-US" sz="1700" b="1">
              <a:solidFill>
                <a:srgbClr val="000000"/>
              </a:solidFill>
              <a:latin typeface="Kruti Dev 010" charset="0"/>
            </a:endParaRPr>
          </a:p>
        </p:txBody>
      </p:sp>
      <p:sp>
        <p:nvSpPr>
          <p:cNvPr id="123025" name="Rectangle 619"/>
          <p:cNvSpPr>
            <a:spLocks noChangeArrowheads="1"/>
          </p:cNvSpPr>
          <p:nvPr/>
        </p:nvSpPr>
        <p:spPr bwMode="auto">
          <a:xfrm>
            <a:off x="839788" y="3525838"/>
            <a:ext cx="52705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700" b="1">
                <a:solidFill>
                  <a:srgbClr val="000000"/>
                </a:solidFill>
                <a:latin typeface="Kruti Dev 010" charset="0"/>
              </a:rPr>
              <a:t>ƒ jktk</a:t>
            </a:r>
          </a:p>
        </p:txBody>
      </p:sp>
      <p:sp>
        <p:nvSpPr>
          <p:cNvPr id="123026" name="Rectangle 620"/>
          <p:cNvSpPr>
            <a:spLocks noChangeArrowheads="1"/>
          </p:cNvSpPr>
          <p:nvPr/>
        </p:nvSpPr>
        <p:spPr bwMode="auto">
          <a:xfrm>
            <a:off x="860425" y="3887788"/>
            <a:ext cx="4540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700" b="1">
                <a:solidFill>
                  <a:srgbClr val="000000"/>
                </a:solidFill>
                <a:latin typeface="Kruti Dev 010" charset="0"/>
              </a:rPr>
              <a:t>„jktk</a:t>
            </a:r>
          </a:p>
        </p:txBody>
      </p:sp>
      <p:sp>
        <p:nvSpPr>
          <p:cNvPr id="123027" name="Rectangle 531"/>
          <p:cNvSpPr>
            <a:spLocks noChangeArrowheads="1"/>
          </p:cNvSpPr>
          <p:nvPr/>
        </p:nvSpPr>
        <p:spPr bwMode="auto">
          <a:xfrm>
            <a:off x="1892300" y="4275138"/>
            <a:ext cx="892175"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b="1">
                <a:solidFill>
                  <a:srgbClr val="000000"/>
                </a:solidFill>
                <a:latin typeface="Kruti Dev 010" charset="0"/>
              </a:rPr>
              <a:t>Hkfo</a:t>
            </a:r>
            <a:r>
              <a:rPr lang="ja-JP" altLang="en-US" b="1">
                <a:solidFill>
                  <a:srgbClr val="000000"/>
                </a:solidFill>
                <a:latin typeface="Kruti Dev 010" charset="0"/>
              </a:rPr>
              <a:t>”</a:t>
            </a:r>
            <a:r>
              <a:rPr lang="en-US" altLang="ja-JP" b="1">
                <a:solidFill>
                  <a:srgbClr val="000000"/>
                </a:solidFill>
                <a:latin typeface="Kruti Dev 010" charset="0"/>
              </a:rPr>
              <a:t>";oDrkvksa </a:t>
            </a:r>
          </a:p>
          <a:p>
            <a:pPr algn="l"/>
            <a:r>
              <a:rPr lang="en-US" b="1">
                <a:solidFill>
                  <a:srgbClr val="000000"/>
                </a:solidFill>
                <a:latin typeface="Kruti Dev 010" charset="0"/>
              </a:rPr>
              <a:t> us foHkktu ds</a:t>
            </a:r>
          </a:p>
          <a:p>
            <a:pPr algn="l"/>
            <a:r>
              <a:rPr lang="en-US" b="1">
                <a:solidFill>
                  <a:srgbClr val="000000"/>
                </a:solidFill>
                <a:latin typeface="Kruti Dev 010" charset="0"/>
              </a:rPr>
              <a:t>  pkj lkS o</a:t>
            </a:r>
            <a:r>
              <a:rPr lang="ja-JP" altLang="en-US" b="1">
                <a:solidFill>
                  <a:srgbClr val="000000"/>
                </a:solidFill>
                <a:latin typeface="Kruti Dev 010" charset="0"/>
              </a:rPr>
              <a:t>”</a:t>
            </a:r>
            <a:r>
              <a:rPr lang="en-US" altLang="ja-JP" b="1">
                <a:solidFill>
                  <a:srgbClr val="000000"/>
                </a:solidFill>
                <a:latin typeface="Kruti Dev 010" charset="0"/>
              </a:rPr>
              <a:t>"kZ </a:t>
            </a:r>
          </a:p>
          <a:p>
            <a:pPr algn="l"/>
            <a:r>
              <a:rPr lang="en-US" b="1">
                <a:solidFill>
                  <a:srgbClr val="000000"/>
                </a:solidFill>
                <a:latin typeface="Kruti Dev 010" charset="0"/>
              </a:rPr>
              <a:t>   rd fy[kk</a:t>
            </a:r>
            <a:endParaRPr lang="en-US">
              <a:latin typeface="Kruti Dev 010" charset="0"/>
            </a:endParaRPr>
          </a:p>
        </p:txBody>
      </p:sp>
      <p:sp>
        <p:nvSpPr>
          <p:cNvPr id="123028" name="Text Box 695"/>
          <p:cNvSpPr txBox="1">
            <a:spLocks noChangeArrowheads="1"/>
          </p:cNvSpPr>
          <p:nvPr/>
        </p:nvSpPr>
        <p:spPr bwMode="auto">
          <a:xfrm rot="-5400000">
            <a:off x="1716881" y="3613944"/>
            <a:ext cx="47037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2400" b="1">
                <a:latin typeface="Kruti Dev 010" charset="0"/>
              </a:rPr>
              <a:t>Hkfo";oDrk ¼ƒ‰½</a:t>
            </a:r>
          </a:p>
        </p:txBody>
      </p:sp>
      <p:sp>
        <p:nvSpPr>
          <p:cNvPr id="123029" name="Rectangle 562"/>
          <p:cNvSpPr>
            <a:spLocks noChangeArrowheads="1"/>
          </p:cNvSpPr>
          <p:nvPr/>
        </p:nvSpPr>
        <p:spPr bwMode="auto">
          <a:xfrm>
            <a:off x="4205288" y="5397500"/>
            <a:ext cx="62230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ctr">
              <a:spcBef>
                <a:spcPct val="50000"/>
              </a:spcBef>
            </a:pPr>
            <a:r>
              <a:rPr lang="en-US" sz="1800" b="1">
                <a:latin typeface="Kruti Dev 010" charset="0"/>
              </a:rPr>
              <a:t>¼,l½</a:t>
            </a:r>
          </a:p>
        </p:txBody>
      </p:sp>
      <p:sp>
        <p:nvSpPr>
          <p:cNvPr id="123030" name="Rectangle 563"/>
          <p:cNvSpPr>
            <a:spLocks noChangeArrowheads="1"/>
          </p:cNvSpPr>
          <p:nvPr/>
        </p:nvSpPr>
        <p:spPr bwMode="auto">
          <a:xfrm>
            <a:off x="4214813" y="3776663"/>
            <a:ext cx="622300"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ctr">
              <a:spcBef>
                <a:spcPct val="50000"/>
              </a:spcBef>
            </a:pPr>
            <a:r>
              <a:rPr lang="en-US" sz="1800" b="1">
                <a:latin typeface="Kruti Dev 010" charset="0"/>
              </a:rPr>
              <a:t>¼,l½</a:t>
            </a:r>
          </a:p>
        </p:txBody>
      </p:sp>
      <p:sp>
        <p:nvSpPr>
          <p:cNvPr id="320" name="Rectangle 564"/>
          <p:cNvSpPr>
            <a:spLocks noChangeArrowheads="1"/>
          </p:cNvSpPr>
          <p:nvPr/>
        </p:nvSpPr>
        <p:spPr bwMode="auto">
          <a:xfrm>
            <a:off x="4198938" y="6261100"/>
            <a:ext cx="622300" cy="363538"/>
          </a:xfrm>
          <a:prstGeom prst="rect">
            <a:avLst/>
          </a:prstGeom>
          <a:noFill/>
          <a:ln>
            <a:noFill/>
          </a:ln>
          <a:effectLst>
            <a:outerShdw blurRad="63500" dist="38099" dir="2700000" algn="ctr" rotWithShape="0">
              <a:schemeClr val="bg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ctr">
              <a:spcBef>
                <a:spcPct val="50000"/>
              </a:spcBef>
              <a:defRPr/>
            </a:pPr>
            <a:r>
              <a:rPr lang="en-US" sz="1800" b="1">
                <a:latin typeface="Kruti Dev 010" charset="0"/>
              </a:rPr>
              <a:t>¼,l½</a:t>
            </a:r>
          </a:p>
        </p:txBody>
      </p:sp>
      <p:sp>
        <p:nvSpPr>
          <p:cNvPr id="123032" name="Rectangle 690"/>
          <p:cNvSpPr>
            <a:spLocks noChangeArrowheads="1"/>
          </p:cNvSpPr>
          <p:nvPr/>
        </p:nvSpPr>
        <p:spPr bwMode="auto">
          <a:xfrm>
            <a:off x="4198938" y="2300288"/>
            <a:ext cx="622300"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ctr">
              <a:spcBef>
                <a:spcPct val="50000"/>
              </a:spcBef>
            </a:pPr>
            <a:r>
              <a:rPr lang="en-US" sz="1800" b="1">
                <a:latin typeface="Kruti Dev 010" charset="0"/>
              </a:rPr>
              <a:t>¼,l½</a:t>
            </a:r>
          </a:p>
        </p:txBody>
      </p:sp>
      <p:sp>
        <p:nvSpPr>
          <p:cNvPr id="123033" name="Text Box 692"/>
          <p:cNvSpPr txBox="1">
            <a:spLocks noChangeArrowheads="1"/>
          </p:cNvSpPr>
          <p:nvPr/>
        </p:nvSpPr>
        <p:spPr bwMode="auto">
          <a:xfrm>
            <a:off x="4051300" y="1895475"/>
            <a:ext cx="7953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800" b="1">
                <a:latin typeface="Kruti Dev 010" charset="0"/>
              </a:rPr>
              <a:t>¼,u½</a:t>
            </a:r>
          </a:p>
        </p:txBody>
      </p:sp>
      <p:grpSp>
        <p:nvGrpSpPr>
          <p:cNvPr id="123034" name="Group 185"/>
          <p:cNvGrpSpPr>
            <a:grpSpLocks/>
          </p:cNvGrpSpPr>
          <p:nvPr/>
        </p:nvGrpSpPr>
        <p:grpSpPr bwMode="auto">
          <a:xfrm>
            <a:off x="3511550" y="3548063"/>
            <a:ext cx="433388" cy="974725"/>
            <a:chOff x="5924548" y="2946412"/>
            <a:chExt cx="1130302" cy="1844685"/>
          </a:xfrm>
        </p:grpSpPr>
        <p:grpSp>
          <p:nvGrpSpPr>
            <p:cNvPr id="123037" name="Group 85"/>
            <p:cNvGrpSpPr>
              <a:grpSpLocks/>
            </p:cNvGrpSpPr>
            <p:nvPr/>
          </p:nvGrpSpPr>
          <p:grpSpPr bwMode="auto">
            <a:xfrm>
              <a:off x="6153150" y="3681413"/>
              <a:ext cx="901700" cy="947736"/>
              <a:chOff x="1557" y="1007"/>
              <a:chExt cx="2105" cy="1949"/>
            </a:xfrm>
          </p:grpSpPr>
          <p:grpSp>
            <p:nvGrpSpPr>
              <p:cNvPr id="123041" name="Group 87"/>
              <p:cNvGrpSpPr>
                <a:grpSpLocks/>
              </p:cNvGrpSpPr>
              <p:nvPr/>
            </p:nvGrpSpPr>
            <p:grpSpPr bwMode="auto">
              <a:xfrm>
                <a:off x="1557" y="1209"/>
                <a:ext cx="2105" cy="1421"/>
                <a:chOff x="578" y="2316"/>
                <a:chExt cx="2105" cy="1421"/>
              </a:xfrm>
            </p:grpSpPr>
            <p:sp>
              <p:nvSpPr>
                <p:cNvPr id="123047" name="Freeform 88" descr="Cork"/>
                <p:cNvSpPr>
                  <a:spLocks/>
                </p:cNvSpPr>
                <p:nvPr/>
              </p:nvSpPr>
              <p:spPr bwMode="auto">
                <a:xfrm>
                  <a:off x="633" y="2316"/>
                  <a:ext cx="2050" cy="256"/>
                </a:xfrm>
                <a:custGeom>
                  <a:avLst/>
                  <a:gdLst>
                    <a:gd name="T0" fmla="*/ 2147483647 w 592"/>
                    <a:gd name="T1" fmla="*/ 2147483647 h 90"/>
                    <a:gd name="T2" fmla="*/ 2147483647 w 592"/>
                    <a:gd name="T3" fmla="*/ 2147483647 h 90"/>
                    <a:gd name="T4" fmla="*/ 2147483647 w 592"/>
                    <a:gd name="T5" fmla="*/ 2147483647 h 90"/>
                    <a:gd name="T6" fmla="*/ 2147483647 w 592"/>
                    <a:gd name="T7" fmla="*/ 2147483647 h 90"/>
                    <a:gd name="T8" fmla="*/ 2147483647 w 592"/>
                    <a:gd name="T9" fmla="*/ 2147483647 h 90"/>
                    <a:gd name="T10" fmla="*/ 2147483647 w 592"/>
                    <a:gd name="T11" fmla="*/ 2147483647 h 90"/>
                    <a:gd name="T12" fmla="*/ 2147483647 w 592"/>
                    <a:gd name="T13" fmla="*/ 2147483647 h 90"/>
                    <a:gd name="T14" fmla="*/ 2147483647 w 592"/>
                    <a:gd name="T15" fmla="*/ 2147483647 h 90"/>
                    <a:gd name="T16" fmla="*/ 2147483647 w 592"/>
                    <a:gd name="T17" fmla="*/ 2147483647 h 90"/>
                    <a:gd name="T18" fmla="*/ 2147483647 w 592"/>
                    <a:gd name="T19" fmla="*/ 2147483647 h 90"/>
                    <a:gd name="T20" fmla="*/ 2147483647 w 592"/>
                    <a:gd name="T21" fmla="*/ 0 h 90"/>
                    <a:gd name="T22" fmla="*/ 2147483647 w 592"/>
                    <a:gd name="T23" fmla="*/ 2147483647 h 90"/>
                    <a:gd name="T24" fmla="*/ 2147483647 w 592"/>
                    <a:gd name="T25" fmla="*/ 2147483647 h 90"/>
                    <a:gd name="T26" fmla="*/ 2147483647 w 592"/>
                    <a:gd name="T27" fmla="*/ 2147483647 h 90"/>
                    <a:gd name="T28" fmla="*/ 2147483647 w 592"/>
                    <a:gd name="T29" fmla="*/ 2147483647 h 90"/>
                    <a:gd name="T30" fmla="*/ 2147483647 w 592"/>
                    <a:gd name="T31" fmla="*/ 2147483647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2"/>
                    <a:gd name="T49" fmla="*/ 0 h 90"/>
                    <a:gd name="T50" fmla="*/ 592 w 592"/>
                    <a:gd name="T51" fmla="*/ 90 h 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2" h="90">
                      <a:moveTo>
                        <a:pt x="8" y="90"/>
                      </a:moveTo>
                      <a:cubicBezTo>
                        <a:pt x="0" y="78"/>
                        <a:pt x="10" y="51"/>
                        <a:pt x="22" y="44"/>
                      </a:cubicBezTo>
                      <a:cubicBezTo>
                        <a:pt x="27" y="35"/>
                        <a:pt x="23" y="39"/>
                        <a:pt x="34" y="36"/>
                      </a:cubicBezTo>
                      <a:cubicBezTo>
                        <a:pt x="38" y="34"/>
                        <a:pt x="46" y="32"/>
                        <a:pt x="46" y="32"/>
                      </a:cubicBezTo>
                      <a:cubicBezTo>
                        <a:pt x="72" y="33"/>
                        <a:pt x="84" y="35"/>
                        <a:pt x="112" y="34"/>
                      </a:cubicBezTo>
                      <a:cubicBezTo>
                        <a:pt x="125" y="35"/>
                        <a:pt x="138" y="38"/>
                        <a:pt x="152" y="40"/>
                      </a:cubicBezTo>
                      <a:cubicBezTo>
                        <a:pt x="158" y="42"/>
                        <a:pt x="170" y="46"/>
                        <a:pt x="170" y="46"/>
                      </a:cubicBezTo>
                      <a:cubicBezTo>
                        <a:pt x="192" y="42"/>
                        <a:pt x="215" y="46"/>
                        <a:pt x="238" y="52"/>
                      </a:cubicBezTo>
                      <a:cubicBezTo>
                        <a:pt x="271" y="50"/>
                        <a:pt x="304" y="47"/>
                        <a:pt x="338" y="44"/>
                      </a:cubicBezTo>
                      <a:cubicBezTo>
                        <a:pt x="381" y="33"/>
                        <a:pt x="427" y="24"/>
                        <a:pt x="472" y="16"/>
                      </a:cubicBezTo>
                      <a:cubicBezTo>
                        <a:pt x="488" y="12"/>
                        <a:pt x="503" y="4"/>
                        <a:pt x="520" y="0"/>
                      </a:cubicBezTo>
                      <a:cubicBezTo>
                        <a:pt x="537" y="0"/>
                        <a:pt x="554" y="0"/>
                        <a:pt x="572" y="2"/>
                      </a:cubicBezTo>
                      <a:cubicBezTo>
                        <a:pt x="582" y="3"/>
                        <a:pt x="587" y="21"/>
                        <a:pt x="590" y="30"/>
                      </a:cubicBezTo>
                      <a:cubicBezTo>
                        <a:pt x="590" y="32"/>
                        <a:pt x="592" y="36"/>
                        <a:pt x="592" y="36"/>
                      </a:cubicBezTo>
                      <a:cubicBezTo>
                        <a:pt x="588" y="45"/>
                        <a:pt x="589" y="52"/>
                        <a:pt x="582" y="60"/>
                      </a:cubicBezTo>
                      <a:cubicBezTo>
                        <a:pt x="579" y="67"/>
                        <a:pt x="577" y="66"/>
                        <a:pt x="584" y="66"/>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123048" name="Freeform 89" descr="Cork"/>
                <p:cNvSpPr>
                  <a:spLocks/>
                </p:cNvSpPr>
                <p:nvPr/>
              </p:nvSpPr>
              <p:spPr bwMode="auto">
                <a:xfrm>
                  <a:off x="578" y="2506"/>
                  <a:ext cx="2074" cy="1231"/>
                </a:xfrm>
                <a:custGeom>
                  <a:avLst/>
                  <a:gdLst>
                    <a:gd name="T0" fmla="*/ 2147483647 w 599"/>
                    <a:gd name="T1" fmla="*/ 0 h 432"/>
                    <a:gd name="T2" fmla="*/ 2147483647 w 599"/>
                    <a:gd name="T3" fmla="*/ 2147483647 h 432"/>
                    <a:gd name="T4" fmla="*/ 2147483647 w 599"/>
                    <a:gd name="T5" fmla="*/ 2147483647 h 432"/>
                    <a:gd name="T6" fmla="*/ 2147483647 w 599"/>
                    <a:gd name="T7" fmla="*/ 2147483647 h 432"/>
                    <a:gd name="T8" fmla="*/ 2147483647 w 599"/>
                    <a:gd name="T9" fmla="*/ 2147483647 h 432"/>
                    <a:gd name="T10" fmla="*/ 2147483647 w 599"/>
                    <a:gd name="T11" fmla="*/ 2147483647 h 432"/>
                    <a:gd name="T12" fmla="*/ 2147483647 w 599"/>
                    <a:gd name="T13" fmla="*/ 2147483647 h 432"/>
                    <a:gd name="T14" fmla="*/ 2147483647 w 599"/>
                    <a:gd name="T15" fmla="*/ 2147483647 h 432"/>
                    <a:gd name="T16" fmla="*/ 2147483647 w 599"/>
                    <a:gd name="T17" fmla="*/ 2147483647 h 432"/>
                    <a:gd name="T18" fmla="*/ 2147483647 w 599"/>
                    <a:gd name="T19" fmla="*/ 2147483647 h 432"/>
                    <a:gd name="T20" fmla="*/ 2147483647 w 599"/>
                    <a:gd name="T21" fmla="*/ 2147483647 h 432"/>
                    <a:gd name="T22" fmla="*/ 2147483647 w 599"/>
                    <a:gd name="T23" fmla="*/ 2147483647 h 432"/>
                    <a:gd name="T24" fmla="*/ 2147483647 w 599"/>
                    <a:gd name="T25" fmla="*/ 2147483647 h 432"/>
                    <a:gd name="T26" fmla="*/ 2147483647 w 599"/>
                    <a:gd name="T27" fmla="*/ 2147483647 h 432"/>
                    <a:gd name="T28" fmla="*/ 2147483647 w 599"/>
                    <a:gd name="T29" fmla="*/ 2147483647 h 432"/>
                    <a:gd name="T30" fmla="*/ 2147483647 w 599"/>
                    <a:gd name="T31" fmla="*/ 2147483647 h 432"/>
                    <a:gd name="T32" fmla="*/ 2147483647 w 599"/>
                    <a:gd name="T33" fmla="*/ 2147483647 h 432"/>
                    <a:gd name="T34" fmla="*/ 2147483647 w 599"/>
                    <a:gd name="T35" fmla="*/ 2147483647 h 432"/>
                    <a:gd name="T36" fmla="*/ 2147483647 w 599"/>
                    <a:gd name="T37" fmla="*/ 2147483647 h 432"/>
                    <a:gd name="T38" fmla="*/ 2147483647 w 599"/>
                    <a:gd name="T39" fmla="*/ 2147483647 h 432"/>
                    <a:gd name="T40" fmla="*/ 2147483647 w 599"/>
                    <a:gd name="T41" fmla="*/ 2147483647 h 432"/>
                    <a:gd name="T42" fmla="*/ 2147483647 w 599"/>
                    <a:gd name="T43" fmla="*/ 2147483647 h 432"/>
                    <a:gd name="T44" fmla="*/ 2147483647 w 599"/>
                    <a:gd name="T45" fmla="*/ 2147483647 h 432"/>
                    <a:gd name="T46" fmla="*/ 2147483647 w 599"/>
                    <a:gd name="T47" fmla="*/ 2147483647 h 432"/>
                    <a:gd name="T48" fmla="*/ 2147483647 w 599"/>
                    <a:gd name="T49" fmla="*/ 2147483647 h 432"/>
                    <a:gd name="T50" fmla="*/ 2147483647 w 599"/>
                    <a:gd name="T51" fmla="*/ 2147483647 h 432"/>
                    <a:gd name="T52" fmla="*/ 2147483647 w 599"/>
                    <a:gd name="T53" fmla="*/ 2147483647 h 432"/>
                    <a:gd name="T54" fmla="*/ 2147483647 w 599"/>
                    <a:gd name="T55" fmla="*/ 2147483647 h 432"/>
                    <a:gd name="T56" fmla="*/ 2147483647 w 599"/>
                    <a:gd name="T57" fmla="*/ 2147483647 h 432"/>
                    <a:gd name="T58" fmla="*/ 2147483647 w 599"/>
                    <a:gd name="T59" fmla="*/ 2147483647 h 432"/>
                    <a:gd name="T60" fmla="*/ 2147483647 w 599"/>
                    <a:gd name="T61" fmla="*/ 2147483647 h 4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99"/>
                    <a:gd name="T94" fmla="*/ 0 h 432"/>
                    <a:gd name="T95" fmla="*/ 599 w 599"/>
                    <a:gd name="T96" fmla="*/ 432 h 4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99" h="432">
                      <a:moveTo>
                        <a:pt x="599" y="0"/>
                      </a:moveTo>
                      <a:cubicBezTo>
                        <a:pt x="597" y="2"/>
                        <a:pt x="596" y="4"/>
                        <a:pt x="595" y="6"/>
                      </a:cubicBezTo>
                      <a:cubicBezTo>
                        <a:pt x="593" y="7"/>
                        <a:pt x="590" y="8"/>
                        <a:pt x="589" y="10"/>
                      </a:cubicBezTo>
                      <a:cubicBezTo>
                        <a:pt x="587" y="11"/>
                        <a:pt x="585" y="23"/>
                        <a:pt x="585" y="24"/>
                      </a:cubicBezTo>
                      <a:cubicBezTo>
                        <a:pt x="575" y="45"/>
                        <a:pt x="570" y="72"/>
                        <a:pt x="557" y="92"/>
                      </a:cubicBezTo>
                      <a:cubicBezTo>
                        <a:pt x="551" y="130"/>
                        <a:pt x="537" y="171"/>
                        <a:pt x="525" y="208"/>
                      </a:cubicBezTo>
                      <a:cubicBezTo>
                        <a:pt x="523" y="228"/>
                        <a:pt x="519" y="246"/>
                        <a:pt x="515" y="266"/>
                      </a:cubicBezTo>
                      <a:cubicBezTo>
                        <a:pt x="511" y="294"/>
                        <a:pt x="511" y="322"/>
                        <a:pt x="505" y="350"/>
                      </a:cubicBezTo>
                      <a:cubicBezTo>
                        <a:pt x="503" y="368"/>
                        <a:pt x="503" y="385"/>
                        <a:pt x="495" y="402"/>
                      </a:cubicBezTo>
                      <a:cubicBezTo>
                        <a:pt x="492" y="416"/>
                        <a:pt x="474" y="420"/>
                        <a:pt x="461" y="422"/>
                      </a:cubicBezTo>
                      <a:cubicBezTo>
                        <a:pt x="440" y="416"/>
                        <a:pt x="450" y="419"/>
                        <a:pt x="433" y="414"/>
                      </a:cubicBezTo>
                      <a:cubicBezTo>
                        <a:pt x="429" y="412"/>
                        <a:pt x="421" y="410"/>
                        <a:pt x="421" y="410"/>
                      </a:cubicBezTo>
                      <a:cubicBezTo>
                        <a:pt x="410" y="394"/>
                        <a:pt x="414" y="367"/>
                        <a:pt x="425" y="352"/>
                      </a:cubicBezTo>
                      <a:cubicBezTo>
                        <a:pt x="426" y="347"/>
                        <a:pt x="431" y="342"/>
                        <a:pt x="431" y="338"/>
                      </a:cubicBezTo>
                      <a:cubicBezTo>
                        <a:pt x="429" y="328"/>
                        <a:pt x="405" y="328"/>
                        <a:pt x="405" y="328"/>
                      </a:cubicBezTo>
                      <a:cubicBezTo>
                        <a:pt x="392" y="315"/>
                        <a:pt x="365" y="319"/>
                        <a:pt x="347" y="316"/>
                      </a:cubicBezTo>
                      <a:cubicBezTo>
                        <a:pt x="268" y="322"/>
                        <a:pt x="188" y="334"/>
                        <a:pt x="113" y="360"/>
                      </a:cubicBezTo>
                      <a:cubicBezTo>
                        <a:pt x="101" y="377"/>
                        <a:pt x="116" y="356"/>
                        <a:pt x="103" y="368"/>
                      </a:cubicBezTo>
                      <a:cubicBezTo>
                        <a:pt x="99" y="370"/>
                        <a:pt x="90" y="387"/>
                        <a:pt x="87" y="392"/>
                      </a:cubicBezTo>
                      <a:cubicBezTo>
                        <a:pt x="94" y="431"/>
                        <a:pt x="75" y="417"/>
                        <a:pt x="53" y="432"/>
                      </a:cubicBezTo>
                      <a:cubicBezTo>
                        <a:pt x="44" y="429"/>
                        <a:pt x="36" y="426"/>
                        <a:pt x="29" y="422"/>
                      </a:cubicBezTo>
                      <a:cubicBezTo>
                        <a:pt x="24" y="419"/>
                        <a:pt x="17" y="414"/>
                        <a:pt x="17" y="414"/>
                      </a:cubicBezTo>
                      <a:cubicBezTo>
                        <a:pt x="12" y="399"/>
                        <a:pt x="16" y="404"/>
                        <a:pt x="7" y="398"/>
                      </a:cubicBezTo>
                      <a:cubicBezTo>
                        <a:pt x="0" y="388"/>
                        <a:pt x="5" y="380"/>
                        <a:pt x="11" y="372"/>
                      </a:cubicBezTo>
                      <a:cubicBezTo>
                        <a:pt x="8" y="357"/>
                        <a:pt x="13" y="347"/>
                        <a:pt x="17" y="334"/>
                      </a:cubicBezTo>
                      <a:cubicBezTo>
                        <a:pt x="19" y="311"/>
                        <a:pt x="19" y="283"/>
                        <a:pt x="27" y="262"/>
                      </a:cubicBezTo>
                      <a:cubicBezTo>
                        <a:pt x="28" y="237"/>
                        <a:pt x="32" y="212"/>
                        <a:pt x="29" y="188"/>
                      </a:cubicBezTo>
                      <a:cubicBezTo>
                        <a:pt x="31" y="167"/>
                        <a:pt x="27" y="146"/>
                        <a:pt x="31" y="126"/>
                      </a:cubicBezTo>
                      <a:cubicBezTo>
                        <a:pt x="29" y="108"/>
                        <a:pt x="27" y="99"/>
                        <a:pt x="29" y="82"/>
                      </a:cubicBezTo>
                      <a:cubicBezTo>
                        <a:pt x="26" y="64"/>
                        <a:pt x="23" y="47"/>
                        <a:pt x="21" y="30"/>
                      </a:cubicBezTo>
                      <a:cubicBezTo>
                        <a:pt x="23" y="10"/>
                        <a:pt x="28" y="9"/>
                        <a:pt x="19" y="14"/>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grpSp>
          <p:sp>
            <p:nvSpPr>
              <p:cNvPr id="123042" name="Freeform 91"/>
              <p:cNvSpPr>
                <a:spLocks/>
              </p:cNvSpPr>
              <p:nvPr/>
            </p:nvSpPr>
            <p:spPr bwMode="auto">
              <a:xfrm>
                <a:off x="1616" y="2649"/>
                <a:ext cx="88" cy="277"/>
              </a:xfrm>
              <a:custGeom>
                <a:avLst/>
                <a:gdLst>
                  <a:gd name="T0" fmla="*/ 218 w 85"/>
                  <a:gd name="T1" fmla="*/ 3 h 318"/>
                  <a:gd name="T2" fmla="*/ 190 w 85"/>
                  <a:gd name="T3" fmla="*/ 3 h 318"/>
                  <a:gd name="T4" fmla="*/ 144 w 85"/>
                  <a:gd name="T5" fmla="*/ 3 h 318"/>
                  <a:gd name="T6" fmla="*/ 165 w 85"/>
                  <a:gd name="T7" fmla="*/ 3 h 318"/>
                  <a:gd name="T8" fmla="*/ 190 w 85"/>
                  <a:gd name="T9" fmla="*/ 3 h 318"/>
                  <a:gd name="T10" fmla="*/ 113 w 85"/>
                  <a:gd name="T11" fmla="*/ 3 h 318"/>
                  <a:gd name="T12" fmla="*/ 113 w 85"/>
                  <a:gd name="T13" fmla="*/ 3 h 318"/>
                  <a:gd name="T14" fmla="*/ 144 w 85"/>
                  <a:gd name="T15" fmla="*/ 3 h 318"/>
                  <a:gd name="T16" fmla="*/ 86 w 85"/>
                  <a:gd name="T17" fmla="*/ 3 h 318"/>
                  <a:gd name="T18" fmla="*/ 113 w 85"/>
                  <a:gd name="T19" fmla="*/ 3 h 318"/>
                  <a:gd name="T20" fmla="*/ 144 w 85"/>
                  <a:gd name="T21" fmla="*/ 3 h 318"/>
                  <a:gd name="T22" fmla="*/ 113 w 85"/>
                  <a:gd name="T23" fmla="*/ 3 h 318"/>
                  <a:gd name="T24" fmla="*/ 144 w 85"/>
                  <a:gd name="T25" fmla="*/ 3 h 318"/>
                  <a:gd name="T26" fmla="*/ 113 w 85"/>
                  <a:gd name="T27" fmla="*/ 3 h 318"/>
                  <a:gd name="T28" fmla="*/ 144 w 85"/>
                  <a:gd name="T29" fmla="*/ 3 h 318"/>
                  <a:gd name="T30" fmla="*/ 165 w 85"/>
                  <a:gd name="T31" fmla="*/ 3 h 318"/>
                  <a:gd name="T32" fmla="*/ 218 w 85"/>
                  <a:gd name="T33" fmla="*/ 3 h 318"/>
                  <a:gd name="T34" fmla="*/ 241 w 85"/>
                  <a:gd name="T35" fmla="*/ 3 h 318"/>
                  <a:gd name="T36" fmla="*/ 218 w 85"/>
                  <a:gd name="T37" fmla="*/ 3 h 318"/>
                  <a:gd name="T38" fmla="*/ 190 w 85"/>
                  <a:gd name="T39" fmla="*/ 3 h 318"/>
                  <a:gd name="T40" fmla="*/ 165 w 85"/>
                  <a:gd name="T41" fmla="*/ 3 h 318"/>
                  <a:gd name="T42" fmla="*/ 113 w 85"/>
                  <a:gd name="T43" fmla="*/ 3 h 318"/>
                  <a:gd name="T44" fmla="*/ 86 w 85"/>
                  <a:gd name="T45" fmla="*/ 3 h 318"/>
                  <a:gd name="T46" fmla="*/ 65 w 85"/>
                  <a:gd name="T47" fmla="*/ 3 h 318"/>
                  <a:gd name="T48" fmla="*/ 5 w 85"/>
                  <a:gd name="T49" fmla="*/ 3 h 318"/>
                  <a:gd name="T50" fmla="*/ 113 w 85"/>
                  <a:gd name="T51" fmla="*/ 3 h 318"/>
                  <a:gd name="T52" fmla="*/ 190 w 85"/>
                  <a:gd name="T53" fmla="*/ 3 h 318"/>
                  <a:gd name="T54" fmla="*/ 218 w 85"/>
                  <a:gd name="T55" fmla="*/ 3 h 318"/>
                  <a:gd name="T56" fmla="*/ 190 w 85"/>
                  <a:gd name="T57" fmla="*/ 3 h 318"/>
                  <a:gd name="T58" fmla="*/ 190 w 85"/>
                  <a:gd name="T59" fmla="*/ 3 h 318"/>
                  <a:gd name="T60" fmla="*/ 144 w 85"/>
                  <a:gd name="T61" fmla="*/ 3 h 318"/>
                  <a:gd name="T62" fmla="*/ 65 w 85"/>
                  <a:gd name="T63" fmla="*/ 3 h 318"/>
                  <a:gd name="T64" fmla="*/ 113 w 85"/>
                  <a:gd name="T65" fmla="*/ 3 h 318"/>
                  <a:gd name="T66" fmla="*/ 165 w 85"/>
                  <a:gd name="T67" fmla="*/ 3 h 318"/>
                  <a:gd name="T68" fmla="*/ 218 w 85"/>
                  <a:gd name="T69" fmla="*/ 3 h 3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318"/>
                  <a:gd name="T107" fmla="*/ 85 w 85"/>
                  <a:gd name="T108" fmla="*/ 318 h 3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318">
                    <a:moveTo>
                      <a:pt x="72" y="153"/>
                    </a:moveTo>
                    <a:cubicBezTo>
                      <a:pt x="69" y="125"/>
                      <a:pt x="70" y="96"/>
                      <a:pt x="64" y="69"/>
                    </a:cubicBezTo>
                    <a:cubicBezTo>
                      <a:pt x="61" y="58"/>
                      <a:pt x="57" y="43"/>
                      <a:pt x="47" y="43"/>
                    </a:cubicBezTo>
                    <a:cubicBezTo>
                      <a:pt x="37" y="43"/>
                      <a:pt x="55" y="69"/>
                      <a:pt x="55" y="69"/>
                    </a:cubicBezTo>
                    <a:cubicBezTo>
                      <a:pt x="58" y="55"/>
                      <a:pt x="67" y="40"/>
                      <a:pt x="64" y="27"/>
                    </a:cubicBezTo>
                    <a:cubicBezTo>
                      <a:pt x="61" y="17"/>
                      <a:pt x="41" y="0"/>
                      <a:pt x="38" y="10"/>
                    </a:cubicBezTo>
                    <a:cubicBezTo>
                      <a:pt x="30" y="27"/>
                      <a:pt x="61" y="111"/>
                      <a:pt x="38" y="43"/>
                    </a:cubicBezTo>
                    <a:cubicBezTo>
                      <a:pt x="46" y="96"/>
                      <a:pt x="56" y="134"/>
                      <a:pt x="47" y="187"/>
                    </a:cubicBezTo>
                    <a:cubicBezTo>
                      <a:pt x="41" y="178"/>
                      <a:pt x="31" y="171"/>
                      <a:pt x="30" y="161"/>
                    </a:cubicBezTo>
                    <a:cubicBezTo>
                      <a:pt x="28" y="149"/>
                      <a:pt x="26" y="128"/>
                      <a:pt x="38" y="128"/>
                    </a:cubicBezTo>
                    <a:cubicBezTo>
                      <a:pt x="49" y="128"/>
                      <a:pt x="47" y="172"/>
                      <a:pt x="47" y="161"/>
                    </a:cubicBezTo>
                    <a:cubicBezTo>
                      <a:pt x="47" y="141"/>
                      <a:pt x="38" y="121"/>
                      <a:pt x="38" y="102"/>
                    </a:cubicBezTo>
                    <a:cubicBezTo>
                      <a:pt x="38" y="84"/>
                      <a:pt x="47" y="135"/>
                      <a:pt x="47" y="153"/>
                    </a:cubicBezTo>
                    <a:cubicBezTo>
                      <a:pt x="47" y="164"/>
                      <a:pt x="38" y="130"/>
                      <a:pt x="38" y="119"/>
                    </a:cubicBezTo>
                    <a:cubicBezTo>
                      <a:pt x="38" y="110"/>
                      <a:pt x="44" y="135"/>
                      <a:pt x="47" y="144"/>
                    </a:cubicBezTo>
                    <a:cubicBezTo>
                      <a:pt x="49" y="152"/>
                      <a:pt x="52" y="161"/>
                      <a:pt x="55" y="170"/>
                    </a:cubicBezTo>
                    <a:cubicBezTo>
                      <a:pt x="73" y="83"/>
                      <a:pt x="55" y="148"/>
                      <a:pt x="72" y="203"/>
                    </a:cubicBezTo>
                    <a:cubicBezTo>
                      <a:pt x="74" y="211"/>
                      <a:pt x="77" y="220"/>
                      <a:pt x="80" y="229"/>
                    </a:cubicBezTo>
                    <a:cubicBezTo>
                      <a:pt x="77" y="245"/>
                      <a:pt x="85" y="269"/>
                      <a:pt x="72" y="279"/>
                    </a:cubicBezTo>
                    <a:cubicBezTo>
                      <a:pt x="66" y="282"/>
                      <a:pt x="39" y="202"/>
                      <a:pt x="64" y="271"/>
                    </a:cubicBezTo>
                    <a:cubicBezTo>
                      <a:pt x="61" y="285"/>
                      <a:pt x="66" y="305"/>
                      <a:pt x="55" y="313"/>
                    </a:cubicBezTo>
                    <a:cubicBezTo>
                      <a:pt x="46" y="318"/>
                      <a:pt x="40" y="297"/>
                      <a:pt x="38" y="288"/>
                    </a:cubicBezTo>
                    <a:cubicBezTo>
                      <a:pt x="31" y="260"/>
                      <a:pt x="32" y="231"/>
                      <a:pt x="30" y="203"/>
                    </a:cubicBezTo>
                    <a:cubicBezTo>
                      <a:pt x="27" y="217"/>
                      <a:pt x="35" y="241"/>
                      <a:pt x="22" y="246"/>
                    </a:cubicBezTo>
                    <a:cubicBezTo>
                      <a:pt x="10" y="250"/>
                      <a:pt x="6" y="224"/>
                      <a:pt x="5" y="212"/>
                    </a:cubicBezTo>
                    <a:cubicBezTo>
                      <a:pt x="0" y="173"/>
                      <a:pt x="15" y="167"/>
                      <a:pt x="38" y="144"/>
                    </a:cubicBezTo>
                    <a:cubicBezTo>
                      <a:pt x="46" y="152"/>
                      <a:pt x="58" y="158"/>
                      <a:pt x="64" y="170"/>
                    </a:cubicBezTo>
                    <a:cubicBezTo>
                      <a:pt x="70" y="185"/>
                      <a:pt x="72" y="203"/>
                      <a:pt x="72" y="220"/>
                    </a:cubicBezTo>
                    <a:cubicBezTo>
                      <a:pt x="72" y="231"/>
                      <a:pt x="66" y="198"/>
                      <a:pt x="64" y="187"/>
                    </a:cubicBezTo>
                    <a:cubicBezTo>
                      <a:pt x="78" y="124"/>
                      <a:pt x="84" y="73"/>
                      <a:pt x="64" y="10"/>
                    </a:cubicBezTo>
                    <a:cubicBezTo>
                      <a:pt x="58" y="18"/>
                      <a:pt x="54" y="28"/>
                      <a:pt x="47" y="35"/>
                    </a:cubicBezTo>
                    <a:cubicBezTo>
                      <a:pt x="40" y="40"/>
                      <a:pt x="23" y="34"/>
                      <a:pt x="22" y="43"/>
                    </a:cubicBezTo>
                    <a:cubicBezTo>
                      <a:pt x="19" y="60"/>
                      <a:pt x="38" y="94"/>
                      <a:pt x="38" y="94"/>
                    </a:cubicBezTo>
                    <a:cubicBezTo>
                      <a:pt x="57" y="39"/>
                      <a:pt x="38" y="80"/>
                      <a:pt x="55" y="136"/>
                    </a:cubicBezTo>
                    <a:cubicBezTo>
                      <a:pt x="57" y="143"/>
                      <a:pt x="66" y="147"/>
                      <a:pt x="72" y="153"/>
                    </a:cubicBezTo>
                    <a:close/>
                  </a:path>
                </a:pathLst>
              </a:custGeom>
              <a:solidFill>
                <a:schemeClr val="bg2"/>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123043" name="Freeform 92"/>
              <p:cNvSpPr>
                <a:spLocks/>
              </p:cNvSpPr>
              <p:nvPr/>
            </p:nvSpPr>
            <p:spPr bwMode="auto">
              <a:xfrm>
                <a:off x="1635" y="2647"/>
                <a:ext cx="109" cy="309"/>
              </a:xfrm>
              <a:custGeom>
                <a:avLst/>
                <a:gdLst>
                  <a:gd name="T0" fmla="*/ 1 w 105"/>
                  <a:gd name="T1" fmla="*/ 0 h 354"/>
                  <a:gd name="T2" fmla="*/ 306 w 105"/>
                  <a:gd name="T3" fmla="*/ 3 h 354"/>
                  <a:gd name="T4" fmla="*/ 240 w 105"/>
                  <a:gd name="T5" fmla="*/ 3 h 354"/>
                  <a:gd name="T6" fmla="*/ 276 w 105"/>
                  <a:gd name="T7" fmla="*/ 3 h 354"/>
                  <a:gd name="T8" fmla="*/ 276 w 105"/>
                  <a:gd name="T9" fmla="*/ 3 h 354"/>
                  <a:gd name="T10" fmla="*/ 321 w 105"/>
                  <a:gd name="T11" fmla="*/ 3 h 354"/>
                  <a:gd name="T12" fmla="*/ 321 w 105"/>
                  <a:gd name="T13" fmla="*/ 3 h 354"/>
                  <a:gd name="T14" fmla="*/ 276 w 105"/>
                  <a:gd name="T15" fmla="*/ 4 h 354"/>
                  <a:gd name="T16" fmla="*/ 227 w 105"/>
                  <a:gd name="T17" fmla="*/ 4 h 354"/>
                  <a:gd name="T18" fmla="*/ 52 w 105"/>
                  <a:gd name="T19" fmla="*/ 3 h 354"/>
                  <a:gd name="T20" fmla="*/ 12 w 105"/>
                  <a:gd name="T21" fmla="*/ 3 h 354"/>
                  <a:gd name="T22" fmla="*/ 52 w 105"/>
                  <a:gd name="T23" fmla="*/ 3 h 354"/>
                  <a:gd name="T24" fmla="*/ 9 w 105"/>
                  <a:gd name="T25" fmla="*/ 3 h 354"/>
                  <a:gd name="T26" fmla="*/ 64 w 105"/>
                  <a:gd name="T27" fmla="*/ 3 h 354"/>
                  <a:gd name="T28" fmla="*/ 6 w 105"/>
                  <a:gd name="T29" fmla="*/ 3 h 354"/>
                  <a:gd name="T30" fmla="*/ 1 w 105"/>
                  <a:gd name="T31" fmla="*/ 0 h 3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5"/>
                  <a:gd name="T49" fmla="*/ 0 h 354"/>
                  <a:gd name="T50" fmla="*/ 105 w 105"/>
                  <a:gd name="T51" fmla="*/ 354 h 3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5" h="354">
                    <a:moveTo>
                      <a:pt x="1" y="0"/>
                    </a:moveTo>
                    <a:cubicBezTo>
                      <a:pt x="19" y="11"/>
                      <a:pt x="67" y="3"/>
                      <a:pt x="92" y="5"/>
                    </a:cubicBezTo>
                    <a:cubicBezTo>
                      <a:pt x="87" y="16"/>
                      <a:pt x="83" y="22"/>
                      <a:pt x="73" y="29"/>
                    </a:cubicBezTo>
                    <a:cubicBezTo>
                      <a:pt x="76" y="39"/>
                      <a:pt x="80" y="50"/>
                      <a:pt x="84" y="61"/>
                    </a:cubicBezTo>
                    <a:cubicBezTo>
                      <a:pt x="80" y="89"/>
                      <a:pt x="73" y="118"/>
                      <a:pt x="84" y="146"/>
                    </a:cubicBezTo>
                    <a:cubicBezTo>
                      <a:pt x="86" y="158"/>
                      <a:pt x="89" y="158"/>
                      <a:pt x="97" y="168"/>
                    </a:cubicBezTo>
                    <a:cubicBezTo>
                      <a:pt x="101" y="194"/>
                      <a:pt x="99" y="212"/>
                      <a:pt x="97" y="240"/>
                    </a:cubicBezTo>
                    <a:cubicBezTo>
                      <a:pt x="103" y="261"/>
                      <a:pt x="105" y="319"/>
                      <a:pt x="84" y="336"/>
                    </a:cubicBezTo>
                    <a:cubicBezTo>
                      <a:pt x="80" y="347"/>
                      <a:pt x="79" y="351"/>
                      <a:pt x="68" y="354"/>
                    </a:cubicBezTo>
                    <a:cubicBezTo>
                      <a:pt x="38" y="351"/>
                      <a:pt x="24" y="348"/>
                      <a:pt x="14" y="320"/>
                    </a:cubicBezTo>
                    <a:cubicBezTo>
                      <a:pt x="12" y="307"/>
                      <a:pt x="7" y="294"/>
                      <a:pt x="12" y="282"/>
                    </a:cubicBezTo>
                    <a:cubicBezTo>
                      <a:pt x="7" y="269"/>
                      <a:pt x="10" y="257"/>
                      <a:pt x="14" y="245"/>
                    </a:cubicBezTo>
                    <a:cubicBezTo>
                      <a:pt x="2" y="199"/>
                      <a:pt x="13" y="146"/>
                      <a:pt x="9" y="98"/>
                    </a:cubicBezTo>
                    <a:cubicBezTo>
                      <a:pt x="11" y="79"/>
                      <a:pt x="13" y="62"/>
                      <a:pt x="20" y="45"/>
                    </a:cubicBezTo>
                    <a:cubicBezTo>
                      <a:pt x="17" y="29"/>
                      <a:pt x="20" y="18"/>
                      <a:pt x="6" y="13"/>
                    </a:cubicBezTo>
                    <a:cubicBezTo>
                      <a:pt x="0" y="3"/>
                      <a:pt x="1" y="8"/>
                      <a:pt x="1" y="0"/>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123044" name="Freeform 93"/>
              <p:cNvSpPr>
                <a:spLocks/>
              </p:cNvSpPr>
              <p:nvPr/>
            </p:nvSpPr>
            <p:spPr bwMode="auto">
              <a:xfrm>
                <a:off x="3008" y="2583"/>
                <a:ext cx="155" cy="328"/>
              </a:xfrm>
              <a:custGeom>
                <a:avLst/>
                <a:gdLst>
                  <a:gd name="T0" fmla="*/ 496 w 149"/>
                  <a:gd name="T1" fmla="*/ 3 h 376"/>
                  <a:gd name="T2" fmla="*/ 472 w 149"/>
                  <a:gd name="T3" fmla="*/ 3 h 376"/>
                  <a:gd name="T4" fmla="*/ 438 w 149"/>
                  <a:gd name="T5" fmla="*/ 3 h 376"/>
                  <a:gd name="T6" fmla="*/ 432 w 149"/>
                  <a:gd name="T7" fmla="*/ 3 h 376"/>
                  <a:gd name="T8" fmla="*/ 369 w 149"/>
                  <a:gd name="T9" fmla="*/ 3 h 376"/>
                  <a:gd name="T10" fmla="*/ 291 w 149"/>
                  <a:gd name="T11" fmla="*/ 3 h 376"/>
                  <a:gd name="T12" fmla="*/ 234 w 149"/>
                  <a:gd name="T13" fmla="*/ 4 h 376"/>
                  <a:gd name="T14" fmla="*/ 196 w 149"/>
                  <a:gd name="T15" fmla="*/ 4 h 376"/>
                  <a:gd name="T16" fmla="*/ 62 w 149"/>
                  <a:gd name="T17" fmla="*/ 4 h 376"/>
                  <a:gd name="T18" fmla="*/ 2 w 149"/>
                  <a:gd name="T19" fmla="*/ 4 h 376"/>
                  <a:gd name="T20" fmla="*/ 5 w 149"/>
                  <a:gd name="T21" fmla="*/ 3 h 376"/>
                  <a:gd name="T22" fmla="*/ 8 w 149"/>
                  <a:gd name="T23" fmla="*/ 3 h 376"/>
                  <a:gd name="T24" fmla="*/ 70 w 149"/>
                  <a:gd name="T25" fmla="*/ 3 h 376"/>
                  <a:gd name="T26" fmla="*/ 117 w 149"/>
                  <a:gd name="T27" fmla="*/ 3 h 376"/>
                  <a:gd name="T28" fmla="*/ 149 w 149"/>
                  <a:gd name="T29" fmla="*/ 3 h 376"/>
                  <a:gd name="T30" fmla="*/ 283 w 149"/>
                  <a:gd name="T31" fmla="*/ 3 h 376"/>
                  <a:gd name="T32" fmla="*/ 432 w 149"/>
                  <a:gd name="T33" fmla="*/ 3 h 376"/>
                  <a:gd name="T34" fmla="*/ 496 w 149"/>
                  <a:gd name="T35" fmla="*/ 3 h 3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9"/>
                  <a:gd name="T55" fmla="*/ 0 h 376"/>
                  <a:gd name="T56" fmla="*/ 149 w 149"/>
                  <a:gd name="T57" fmla="*/ 376 h 3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9" h="376">
                    <a:moveTo>
                      <a:pt x="141" y="20"/>
                    </a:moveTo>
                    <a:cubicBezTo>
                      <a:pt x="135" y="47"/>
                      <a:pt x="136" y="74"/>
                      <a:pt x="133" y="103"/>
                    </a:cubicBezTo>
                    <a:cubicBezTo>
                      <a:pt x="131" y="112"/>
                      <a:pt x="127" y="120"/>
                      <a:pt x="125" y="130"/>
                    </a:cubicBezTo>
                    <a:cubicBezTo>
                      <a:pt x="124" y="133"/>
                      <a:pt x="122" y="140"/>
                      <a:pt x="122" y="140"/>
                    </a:cubicBezTo>
                    <a:cubicBezTo>
                      <a:pt x="126" y="171"/>
                      <a:pt x="121" y="215"/>
                      <a:pt x="104" y="244"/>
                    </a:cubicBezTo>
                    <a:cubicBezTo>
                      <a:pt x="98" y="263"/>
                      <a:pt x="102" y="306"/>
                      <a:pt x="82" y="314"/>
                    </a:cubicBezTo>
                    <a:cubicBezTo>
                      <a:pt x="78" y="326"/>
                      <a:pt x="66" y="361"/>
                      <a:pt x="66" y="362"/>
                    </a:cubicBezTo>
                    <a:cubicBezTo>
                      <a:pt x="62" y="362"/>
                      <a:pt x="59" y="363"/>
                      <a:pt x="56" y="364"/>
                    </a:cubicBezTo>
                    <a:cubicBezTo>
                      <a:pt x="43" y="376"/>
                      <a:pt x="36" y="371"/>
                      <a:pt x="18" y="370"/>
                    </a:cubicBezTo>
                    <a:cubicBezTo>
                      <a:pt x="12" y="363"/>
                      <a:pt x="8" y="356"/>
                      <a:pt x="2" y="351"/>
                    </a:cubicBezTo>
                    <a:cubicBezTo>
                      <a:pt x="0" y="336"/>
                      <a:pt x="0" y="329"/>
                      <a:pt x="5" y="316"/>
                    </a:cubicBezTo>
                    <a:cubicBezTo>
                      <a:pt x="7" y="287"/>
                      <a:pt x="1" y="247"/>
                      <a:pt x="8" y="220"/>
                    </a:cubicBezTo>
                    <a:cubicBezTo>
                      <a:pt x="9" y="211"/>
                      <a:pt x="21" y="199"/>
                      <a:pt x="21" y="199"/>
                    </a:cubicBezTo>
                    <a:cubicBezTo>
                      <a:pt x="22" y="168"/>
                      <a:pt x="17" y="133"/>
                      <a:pt x="34" y="106"/>
                    </a:cubicBezTo>
                    <a:cubicBezTo>
                      <a:pt x="36" y="95"/>
                      <a:pt x="42" y="74"/>
                      <a:pt x="42" y="74"/>
                    </a:cubicBezTo>
                    <a:cubicBezTo>
                      <a:pt x="45" y="3"/>
                      <a:pt x="33" y="0"/>
                      <a:pt x="80" y="18"/>
                    </a:cubicBezTo>
                    <a:cubicBezTo>
                      <a:pt x="108" y="14"/>
                      <a:pt x="99" y="13"/>
                      <a:pt x="122" y="18"/>
                    </a:cubicBezTo>
                    <a:cubicBezTo>
                      <a:pt x="144" y="22"/>
                      <a:pt x="149" y="28"/>
                      <a:pt x="141" y="20"/>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123045" name="Freeform 94"/>
              <p:cNvSpPr>
                <a:spLocks/>
              </p:cNvSpPr>
              <p:nvPr/>
            </p:nvSpPr>
            <p:spPr bwMode="auto">
              <a:xfrm>
                <a:off x="1714" y="1020"/>
                <a:ext cx="99" cy="440"/>
              </a:xfrm>
              <a:custGeom>
                <a:avLst/>
                <a:gdLst>
                  <a:gd name="T0" fmla="*/ 68 w 96"/>
                  <a:gd name="T1" fmla="*/ 6 h 504"/>
                  <a:gd name="T2" fmla="*/ 161 w 96"/>
                  <a:gd name="T3" fmla="*/ 7 h 504"/>
                  <a:gd name="T4" fmla="*/ 192 w 96"/>
                  <a:gd name="T5" fmla="*/ 6 h 504"/>
                  <a:gd name="T6" fmla="*/ 192 w 96"/>
                  <a:gd name="T7" fmla="*/ 3 h 504"/>
                  <a:gd name="T8" fmla="*/ 237 w 96"/>
                  <a:gd name="T9" fmla="*/ 3 h 504"/>
                  <a:gd name="T10" fmla="*/ 255 w 96"/>
                  <a:gd name="T11" fmla="*/ 3 h 504"/>
                  <a:gd name="T12" fmla="*/ 237 w 96"/>
                  <a:gd name="T13" fmla="*/ 3 h 504"/>
                  <a:gd name="T14" fmla="*/ 206 w 96"/>
                  <a:gd name="T15" fmla="*/ 3 h 504"/>
                  <a:gd name="T16" fmla="*/ 74 w 96"/>
                  <a:gd name="T17" fmla="*/ 3 h 504"/>
                  <a:gd name="T18" fmla="*/ 68 w 96"/>
                  <a:gd name="T19" fmla="*/ 3 h 504"/>
                  <a:gd name="T20" fmla="*/ 80 w 96"/>
                  <a:gd name="T21" fmla="*/ 4 h 504"/>
                  <a:gd name="T22" fmla="*/ 104 w 96"/>
                  <a:gd name="T23" fmla="*/ 5 h 504"/>
                  <a:gd name="T24" fmla="*/ 64 w 96"/>
                  <a:gd name="T25" fmla="*/ 6 h 504"/>
                  <a:gd name="T26" fmla="*/ 68 w 96"/>
                  <a:gd name="T27" fmla="*/ 6 h 5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
                  <a:gd name="T43" fmla="*/ 0 h 504"/>
                  <a:gd name="T44" fmla="*/ 96 w 96"/>
                  <a:gd name="T45" fmla="*/ 504 h 5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6" h="504">
                    <a:moveTo>
                      <a:pt x="26" y="486"/>
                    </a:moveTo>
                    <a:cubicBezTo>
                      <a:pt x="50" y="492"/>
                      <a:pt x="38" y="489"/>
                      <a:pt x="61" y="494"/>
                    </a:cubicBezTo>
                    <a:cubicBezTo>
                      <a:pt x="69" y="480"/>
                      <a:pt x="66" y="465"/>
                      <a:pt x="72" y="451"/>
                    </a:cubicBezTo>
                    <a:cubicBezTo>
                      <a:pt x="77" y="408"/>
                      <a:pt x="82" y="366"/>
                      <a:pt x="72" y="323"/>
                    </a:cubicBezTo>
                    <a:cubicBezTo>
                      <a:pt x="73" y="288"/>
                      <a:pt x="75" y="247"/>
                      <a:pt x="88" y="214"/>
                    </a:cubicBezTo>
                    <a:cubicBezTo>
                      <a:pt x="93" y="179"/>
                      <a:pt x="89" y="192"/>
                      <a:pt x="96" y="174"/>
                    </a:cubicBezTo>
                    <a:cubicBezTo>
                      <a:pt x="94" y="116"/>
                      <a:pt x="92" y="96"/>
                      <a:pt x="88" y="51"/>
                    </a:cubicBezTo>
                    <a:cubicBezTo>
                      <a:pt x="90" y="21"/>
                      <a:pt x="89" y="26"/>
                      <a:pt x="77" y="6"/>
                    </a:cubicBezTo>
                    <a:cubicBezTo>
                      <a:pt x="43" y="8"/>
                      <a:pt x="39" y="0"/>
                      <a:pt x="29" y="25"/>
                    </a:cubicBezTo>
                    <a:cubicBezTo>
                      <a:pt x="31" y="56"/>
                      <a:pt x="37" y="90"/>
                      <a:pt x="26" y="121"/>
                    </a:cubicBezTo>
                    <a:cubicBezTo>
                      <a:pt x="49" y="199"/>
                      <a:pt x="0" y="279"/>
                      <a:pt x="32" y="363"/>
                    </a:cubicBezTo>
                    <a:cubicBezTo>
                      <a:pt x="33" y="379"/>
                      <a:pt x="34" y="390"/>
                      <a:pt x="40" y="406"/>
                    </a:cubicBezTo>
                    <a:cubicBezTo>
                      <a:pt x="34" y="428"/>
                      <a:pt x="29" y="450"/>
                      <a:pt x="24" y="473"/>
                    </a:cubicBezTo>
                    <a:cubicBezTo>
                      <a:pt x="25" y="479"/>
                      <a:pt x="44" y="504"/>
                      <a:pt x="26" y="486"/>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123046" name="Freeform 95"/>
              <p:cNvSpPr>
                <a:spLocks/>
              </p:cNvSpPr>
              <p:nvPr/>
            </p:nvSpPr>
            <p:spPr bwMode="auto">
              <a:xfrm>
                <a:off x="3431" y="1007"/>
                <a:ext cx="156" cy="358"/>
              </a:xfrm>
              <a:custGeom>
                <a:avLst/>
                <a:gdLst>
                  <a:gd name="T0" fmla="*/ 5 w 150"/>
                  <a:gd name="T1" fmla="*/ 5 h 410"/>
                  <a:gd name="T2" fmla="*/ 141 w 150"/>
                  <a:gd name="T3" fmla="*/ 5 h 410"/>
                  <a:gd name="T4" fmla="*/ 281 w 150"/>
                  <a:gd name="T5" fmla="*/ 5 h 410"/>
                  <a:gd name="T6" fmla="*/ 329 w 150"/>
                  <a:gd name="T7" fmla="*/ 4 h 410"/>
                  <a:gd name="T8" fmla="*/ 402 w 150"/>
                  <a:gd name="T9" fmla="*/ 3 h 410"/>
                  <a:gd name="T10" fmla="*/ 450 w 150"/>
                  <a:gd name="T11" fmla="*/ 3 h 410"/>
                  <a:gd name="T12" fmla="*/ 475 w 150"/>
                  <a:gd name="T13" fmla="*/ 3 h 410"/>
                  <a:gd name="T14" fmla="*/ 487 w 150"/>
                  <a:gd name="T15" fmla="*/ 3 h 410"/>
                  <a:gd name="T16" fmla="*/ 506 w 150"/>
                  <a:gd name="T17" fmla="*/ 3 h 410"/>
                  <a:gd name="T18" fmla="*/ 513 w 150"/>
                  <a:gd name="T19" fmla="*/ 3 h 410"/>
                  <a:gd name="T20" fmla="*/ 456 w 150"/>
                  <a:gd name="T21" fmla="*/ 0 h 410"/>
                  <a:gd name="T22" fmla="*/ 329 w 150"/>
                  <a:gd name="T23" fmla="*/ 3 h 410"/>
                  <a:gd name="T24" fmla="*/ 270 w 150"/>
                  <a:gd name="T25" fmla="*/ 3 h 410"/>
                  <a:gd name="T26" fmla="*/ 233 w 150"/>
                  <a:gd name="T27" fmla="*/ 3 h 410"/>
                  <a:gd name="T28" fmla="*/ 201 w 150"/>
                  <a:gd name="T29" fmla="*/ 3 h 410"/>
                  <a:gd name="T30" fmla="*/ 147 w 150"/>
                  <a:gd name="T31" fmla="*/ 3 h 410"/>
                  <a:gd name="T32" fmla="*/ 141 w 150"/>
                  <a:gd name="T33" fmla="*/ 3 h 410"/>
                  <a:gd name="T34" fmla="*/ 116 w 150"/>
                  <a:gd name="T35" fmla="*/ 3 h 410"/>
                  <a:gd name="T36" fmla="*/ 108 w 150"/>
                  <a:gd name="T37" fmla="*/ 3 h 410"/>
                  <a:gd name="T38" fmla="*/ 96 w 150"/>
                  <a:gd name="T39" fmla="*/ 3 h 410"/>
                  <a:gd name="T40" fmla="*/ 58 w 150"/>
                  <a:gd name="T41" fmla="*/ 4 h 410"/>
                  <a:gd name="T42" fmla="*/ 10 w 150"/>
                  <a:gd name="T43" fmla="*/ 5 h 410"/>
                  <a:gd name="T44" fmla="*/ 2 w 150"/>
                  <a:gd name="T45" fmla="*/ 5 h 410"/>
                  <a:gd name="T46" fmla="*/ 5 w 150"/>
                  <a:gd name="T47" fmla="*/ 5 h 4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0"/>
                  <a:gd name="T73" fmla="*/ 0 h 410"/>
                  <a:gd name="T74" fmla="*/ 150 w 150"/>
                  <a:gd name="T75" fmla="*/ 410 h 41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0" h="410">
                    <a:moveTo>
                      <a:pt x="5" y="381"/>
                    </a:moveTo>
                    <a:cubicBezTo>
                      <a:pt x="18" y="394"/>
                      <a:pt x="19" y="403"/>
                      <a:pt x="40" y="410"/>
                    </a:cubicBezTo>
                    <a:cubicBezTo>
                      <a:pt x="55" y="408"/>
                      <a:pt x="66" y="407"/>
                      <a:pt x="80" y="402"/>
                    </a:cubicBezTo>
                    <a:cubicBezTo>
                      <a:pt x="98" y="383"/>
                      <a:pt x="80" y="405"/>
                      <a:pt x="93" y="362"/>
                    </a:cubicBezTo>
                    <a:cubicBezTo>
                      <a:pt x="101" y="335"/>
                      <a:pt x="109" y="307"/>
                      <a:pt x="114" y="280"/>
                    </a:cubicBezTo>
                    <a:cubicBezTo>
                      <a:pt x="111" y="260"/>
                      <a:pt x="115" y="232"/>
                      <a:pt x="128" y="216"/>
                    </a:cubicBezTo>
                    <a:cubicBezTo>
                      <a:pt x="130" y="207"/>
                      <a:pt x="136" y="192"/>
                      <a:pt x="136" y="192"/>
                    </a:cubicBezTo>
                    <a:cubicBezTo>
                      <a:pt x="136" y="167"/>
                      <a:pt x="135" y="141"/>
                      <a:pt x="138" y="117"/>
                    </a:cubicBezTo>
                    <a:cubicBezTo>
                      <a:pt x="138" y="111"/>
                      <a:pt x="144" y="101"/>
                      <a:pt x="144" y="101"/>
                    </a:cubicBezTo>
                    <a:cubicBezTo>
                      <a:pt x="144" y="86"/>
                      <a:pt x="150" y="63"/>
                      <a:pt x="146" y="48"/>
                    </a:cubicBezTo>
                    <a:cubicBezTo>
                      <a:pt x="144" y="30"/>
                      <a:pt x="144" y="11"/>
                      <a:pt x="130" y="0"/>
                    </a:cubicBezTo>
                    <a:cubicBezTo>
                      <a:pt x="117" y="6"/>
                      <a:pt x="105" y="7"/>
                      <a:pt x="93" y="13"/>
                    </a:cubicBezTo>
                    <a:cubicBezTo>
                      <a:pt x="84" y="27"/>
                      <a:pt x="91" y="38"/>
                      <a:pt x="77" y="53"/>
                    </a:cubicBezTo>
                    <a:cubicBezTo>
                      <a:pt x="83" y="77"/>
                      <a:pt x="81" y="118"/>
                      <a:pt x="66" y="138"/>
                    </a:cubicBezTo>
                    <a:cubicBezTo>
                      <a:pt x="63" y="146"/>
                      <a:pt x="59" y="153"/>
                      <a:pt x="58" y="162"/>
                    </a:cubicBezTo>
                    <a:cubicBezTo>
                      <a:pt x="53" y="185"/>
                      <a:pt x="58" y="199"/>
                      <a:pt x="42" y="216"/>
                    </a:cubicBezTo>
                    <a:cubicBezTo>
                      <a:pt x="41" y="219"/>
                      <a:pt x="41" y="222"/>
                      <a:pt x="40" y="226"/>
                    </a:cubicBezTo>
                    <a:cubicBezTo>
                      <a:pt x="38" y="228"/>
                      <a:pt x="34" y="229"/>
                      <a:pt x="34" y="232"/>
                    </a:cubicBezTo>
                    <a:cubicBezTo>
                      <a:pt x="32" y="237"/>
                      <a:pt x="33" y="244"/>
                      <a:pt x="32" y="250"/>
                    </a:cubicBezTo>
                    <a:cubicBezTo>
                      <a:pt x="31" y="252"/>
                      <a:pt x="30" y="255"/>
                      <a:pt x="29" y="258"/>
                    </a:cubicBezTo>
                    <a:cubicBezTo>
                      <a:pt x="26" y="290"/>
                      <a:pt x="20" y="317"/>
                      <a:pt x="16" y="349"/>
                    </a:cubicBezTo>
                    <a:cubicBezTo>
                      <a:pt x="14" y="359"/>
                      <a:pt x="17" y="372"/>
                      <a:pt x="10" y="381"/>
                    </a:cubicBezTo>
                    <a:cubicBezTo>
                      <a:pt x="7" y="383"/>
                      <a:pt x="5" y="386"/>
                      <a:pt x="2" y="386"/>
                    </a:cubicBezTo>
                    <a:cubicBezTo>
                      <a:pt x="0" y="386"/>
                      <a:pt x="4" y="382"/>
                      <a:pt x="5" y="381"/>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grpSp>
        <p:grpSp>
          <p:nvGrpSpPr>
            <p:cNvPr id="123038" name="Group 98"/>
            <p:cNvGrpSpPr>
              <a:grpSpLocks/>
            </p:cNvGrpSpPr>
            <p:nvPr/>
          </p:nvGrpSpPr>
          <p:grpSpPr bwMode="auto">
            <a:xfrm>
              <a:off x="5924559" y="2946409"/>
              <a:ext cx="1019178" cy="1844683"/>
              <a:chOff x="3756" y="1840"/>
              <a:chExt cx="642" cy="1162"/>
            </a:xfrm>
          </p:grpSpPr>
          <p:sp>
            <p:nvSpPr>
              <p:cNvPr id="326" name="Rectangle 96"/>
              <p:cNvSpPr>
                <a:spLocks noChangeArrowheads="1"/>
              </p:cNvSpPr>
              <p:nvPr/>
            </p:nvSpPr>
            <p:spPr bwMode="auto">
              <a:xfrm>
                <a:off x="3928" y="1840"/>
                <a:ext cx="115" cy="547"/>
              </a:xfrm>
              <a:prstGeom prst="rect">
                <a:avLst/>
              </a:prstGeom>
              <a:noFill/>
              <a:ln>
                <a:noFill/>
              </a:ln>
              <a:effectLst>
                <a:outerShdw blurRad="63500" dist="46662" dir="2115817" algn="ctr" rotWithShape="0">
                  <a:schemeClr val="bg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spAutoFit/>
              </a:bodyPr>
              <a:lstStyle/>
              <a:p>
                <a:pPr>
                  <a:defRPr/>
                </a:pPr>
                <a:endParaRPr lang="en-US" sz="2400" i="1" dirty="0">
                  <a:solidFill>
                    <a:srgbClr val="FFFFFF"/>
                  </a:solidFill>
                  <a:latin typeface="Kruti Dev 010" pitchFamily="2" charset="0"/>
                  <a:ea typeface="+mn-ea"/>
                  <a:cs typeface="+mn-cs"/>
                </a:endParaRPr>
              </a:p>
            </p:txBody>
          </p:sp>
          <p:sp>
            <p:nvSpPr>
              <p:cNvPr id="327" name="Rectangle 97"/>
              <p:cNvSpPr>
                <a:spLocks noChangeArrowheads="1"/>
              </p:cNvSpPr>
              <p:nvPr/>
            </p:nvSpPr>
            <p:spPr bwMode="auto">
              <a:xfrm>
                <a:off x="3756" y="2381"/>
                <a:ext cx="642" cy="621"/>
              </a:xfrm>
              <a:prstGeom prst="rect">
                <a:avLst/>
              </a:prstGeom>
              <a:noFill/>
              <a:ln>
                <a:noFill/>
              </a:ln>
              <a:effectLst>
                <a:outerShdw blurRad="63500" dist="46662" dir="2115817" algn="ctr" rotWithShape="0">
                  <a:schemeClr val="bg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spAutoFit/>
              </a:bodyPr>
              <a:lstStyle/>
              <a:p>
                <a:pPr>
                  <a:defRPr/>
                </a:pPr>
                <a:r>
                  <a:rPr lang="en-US" sz="1400" i="1" dirty="0">
                    <a:solidFill>
                      <a:srgbClr val="000000"/>
                    </a:solidFill>
                    <a:latin typeface="Kruti Dev 010" pitchFamily="2" charset="0"/>
                  </a:rPr>
                  <a:t>,u</a:t>
                </a:r>
              </a:p>
              <a:p>
                <a:pPr>
                  <a:defRPr/>
                </a:pPr>
                <a:r>
                  <a:rPr lang="en-US" sz="1400" i="1" dirty="0">
                    <a:solidFill>
                      <a:srgbClr val="000000"/>
                    </a:solidFill>
                    <a:latin typeface="Kruti Dev 010" pitchFamily="2" charset="0"/>
                  </a:rPr>
                  <a:t>lh</a:t>
                </a:r>
                <a:endParaRPr lang="en-US" sz="1100" i="1" dirty="0">
                  <a:solidFill>
                    <a:srgbClr val="000000"/>
                  </a:solidFill>
                  <a:latin typeface="Kruti Dev 010" pitchFamily="2" charset="0"/>
                </a:endParaRPr>
              </a:p>
            </p:txBody>
          </p:sp>
        </p:grpSp>
      </p:grpSp>
      <p:sp>
        <p:nvSpPr>
          <p:cNvPr id="170" name="Rectangle 291"/>
          <p:cNvSpPr>
            <a:spLocks noChangeArrowheads="1"/>
          </p:cNvSpPr>
          <p:nvPr/>
        </p:nvSpPr>
        <p:spPr bwMode="auto">
          <a:xfrm>
            <a:off x="6430963" y="473838"/>
            <a:ext cx="3282950" cy="1917961"/>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3600" b="1" i="1" dirty="0">
                <a:ln>
                  <a:solidFill>
                    <a:schemeClr val="bg1"/>
                  </a:solidFill>
                </a:ln>
                <a:solidFill>
                  <a:schemeClr val="bg1"/>
                </a:solidFill>
                <a:latin typeface="Kruti Dev 010" pitchFamily="2" charset="0"/>
              </a:rPr>
              <a:t>iqjkus fu;e dh iqLrdsa fu;ksftr djuk</a:t>
            </a:r>
            <a:endParaRPr lang="en-US" sz="3600" b="1" u="sng" dirty="0">
              <a:ln>
                <a:solidFill>
                  <a:schemeClr val="bg1"/>
                </a:solidFill>
              </a:ln>
              <a:solidFill>
                <a:schemeClr val="bg1"/>
              </a:solidFill>
              <a:latin typeface="Kruti Dev 010" pitchFamily="2" charset="0"/>
            </a:endParaRPr>
          </a:p>
        </p:txBody>
      </p:sp>
      <p:pic>
        <p:nvPicPr>
          <p:cNvPr id="123036" name="Picture 53"/>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446588" y="204788"/>
            <a:ext cx="2095500" cy="1358900"/>
          </a:xfrm>
          <a:prstGeom prst="rect">
            <a:avLst/>
          </a:prstGeom>
          <a:noFill/>
          <a:ln w="76200">
            <a:solidFill>
              <a:srgbClr val="0000FF"/>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925897"/>
                                        </p:tgtEl>
                                        <p:attrNameLst>
                                          <p:attrName>style.visibility</p:attrName>
                                        </p:attrNameLst>
                                      </p:cBhvr>
                                      <p:to>
                                        <p:strVal val="visible"/>
                                      </p:to>
                                    </p:set>
                                    <p:animEffect transition="in" filter="fade">
                                      <p:cBhvr>
                                        <p:cTn id="7" dur="1000"/>
                                        <p:tgtEl>
                                          <p:spTgt spid="92589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925898"/>
                                        </p:tgtEl>
                                        <p:attrNameLst>
                                          <p:attrName>style.visibility</p:attrName>
                                        </p:attrNameLst>
                                      </p:cBhvr>
                                      <p:to>
                                        <p:strVal val="visible"/>
                                      </p:to>
                                    </p:set>
                                    <p:animEffect transition="in" filter="fade">
                                      <p:cBhvr>
                                        <p:cTn id="12" dur="1000"/>
                                        <p:tgtEl>
                                          <p:spTgt spid="9258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050" name="Picture 2"/>
          <p:cNvPicPr>
            <a:picLocks noChangeAspect="1" noChangeArrowheads="1"/>
          </p:cNvPicPr>
          <p:nvPr/>
        </p:nvPicPr>
        <p:blipFill>
          <a:blip r:embed="rId3"/>
          <a:srcRect/>
          <a:stretch>
            <a:fillRect/>
          </a:stretch>
        </p:blipFill>
        <p:spPr bwMode="auto">
          <a:xfrm>
            <a:off x="522288" y="492125"/>
            <a:ext cx="8996362" cy="6777038"/>
          </a:xfrm>
          <a:prstGeom prst="rect">
            <a:avLst/>
          </a:prstGeom>
          <a:noFill/>
          <a:ln w="76200">
            <a:solidFill>
              <a:srgbClr val="1822CD"/>
            </a:solidFill>
            <a:miter lim="800000"/>
            <a:headEnd/>
            <a:tailEnd/>
          </a:ln>
          <a:effectLst>
            <a:outerShdw blurRad="63500" dist="40161" dir="1106097" algn="ctr" rotWithShape="0">
              <a:schemeClr val="tx1">
                <a:alpha val="74998"/>
              </a:schemeClr>
            </a:outerShdw>
          </a:effectLst>
        </p:spPr>
      </p:pic>
      <p:sp>
        <p:nvSpPr>
          <p:cNvPr id="14338" name="Text Box 3"/>
          <p:cNvSpPr txBox="1">
            <a:spLocks noChangeArrowheads="1"/>
          </p:cNvSpPr>
          <p:nvPr/>
        </p:nvSpPr>
        <p:spPr bwMode="auto">
          <a:xfrm>
            <a:off x="9653588" y="6350"/>
            <a:ext cx="2730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800">
                <a:solidFill>
                  <a:srgbClr val="FFA27C"/>
                </a:solidFill>
                <a:latin typeface="Kruti Dev 010" charset="0"/>
              </a:rPr>
              <a:t> </a:t>
            </a:r>
          </a:p>
        </p:txBody>
      </p:sp>
      <p:sp>
        <p:nvSpPr>
          <p:cNvPr id="14339" name="Rectangle 5"/>
          <p:cNvSpPr>
            <a:spLocks noChangeArrowheads="1"/>
          </p:cNvSpPr>
          <p:nvPr/>
        </p:nvSpPr>
        <p:spPr bwMode="auto">
          <a:xfrm>
            <a:off x="533400" y="606425"/>
            <a:ext cx="9021763" cy="6811963"/>
          </a:xfrm>
          <a:prstGeom prst="rect">
            <a:avLst/>
          </a:prstGeom>
          <a:solidFill>
            <a:schemeClr val="tx1">
              <a:alpha val="50195"/>
            </a:schemeClr>
          </a:solidFill>
          <a:ln w="12700">
            <a:solidFill>
              <a:schemeClr val="tx1"/>
            </a:solidFill>
            <a:miter lim="800000"/>
            <a:headEnd/>
            <a:tailEnd/>
          </a:ln>
        </p:spPr>
        <p:txBody>
          <a:bodyPr wrap="none" anchor="ctr"/>
          <a:lstStyle/>
          <a:p>
            <a:endParaRPr lang="en-US" sz="1100">
              <a:latin typeface="Kruti Dev 010" charset="0"/>
            </a:endParaRPr>
          </a:p>
        </p:txBody>
      </p:sp>
      <p:sp>
        <p:nvSpPr>
          <p:cNvPr id="1026063" name="Text Box 15"/>
          <p:cNvSpPr txBox="1">
            <a:spLocks noChangeArrowheads="1"/>
          </p:cNvSpPr>
          <p:nvPr/>
        </p:nvSpPr>
        <p:spPr bwMode="auto">
          <a:xfrm>
            <a:off x="5534583" y="2882900"/>
            <a:ext cx="4249057" cy="830997"/>
          </a:xfrm>
          <a:prstGeom prst="rect">
            <a:avLst/>
          </a:prstGeom>
          <a:noFill/>
          <a:ln w="12700">
            <a:noFill/>
            <a:miter lim="800000"/>
            <a:headEnd/>
            <a:tailEnd/>
          </a:ln>
          <a:effectLst>
            <a:outerShdw blurRad="63500" dist="38099" dir="2700000" algn="ctr" rotWithShape="0">
              <a:schemeClr val="tx2">
                <a:alpha val="74998"/>
              </a:schemeClr>
            </a:outerShdw>
          </a:effectLst>
        </p:spPr>
        <p:txBody>
          <a:bodyPr>
            <a:spAutoFit/>
          </a:bodyPr>
          <a:lstStyle/>
          <a:p>
            <a:pPr algn="ctr">
              <a:spcBef>
                <a:spcPct val="50000"/>
              </a:spcBef>
              <a:defRPr/>
            </a:pPr>
            <a:r>
              <a:rPr lang="en-US" sz="4800" b="1" dirty="0">
                <a:ln>
                  <a:solidFill>
                    <a:schemeClr val="bg1"/>
                  </a:solidFill>
                </a:ln>
                <a:solidFill>
                  <a:schemeClr val="bg1"/>
                </a:solidFill>
                <a:latin typeface="Kruti Dev 010" pitchFamily="2" charset="0"/>
                <a:ea typeface="+mn-ea"/>
                <a:cs typeface="+mn-cs"/>
              </a:rPr>
              <a:t>fu;e ,oa bfrgkl</a:t>
            </a:r>
          </a:p>
        </p:txBody>
      </p:sp>
      <p:sp>
        <p:nvSpPr>
          <p:cNvPr id="1026064" name="Text Box 16"/>
          <p:cNvSpPr txBox="1">
            <a:spLocks noChangeArrowheads="1"/>
          </p:cNvSpPr>
          <p:nvPr/>
        </p:nvSpPr>
        <p:spPr bwMode="auto">
          <a:xfrm>
            <a:off x="5444249" y="3888577"/>
            <a:ext cx="4902200" cy="769441"/>
          </a:xfrm>
          <a:prstGeom prst="rect">
            <a:avLst/>
          </a:prstGeom>
          <a:noFill/>
          <a:ln w="12700">
            <a:noFill/>
            <a:miter lim="800000"/>
            <a:headEnd/>
            <a:tailEnd/>
          </a:ln>
          <a:effectLst>
            <a:outerShdw blurRad="63500" dist="38099" dir="2700000" algn="ctr" rotWithShape="0">
              <a:schemeClr val="tx2">
                <a:alpha val="74998"/>
              </a:schemeClr>
            </a:outerShdw>
          </a:effectLst>
        </p:spPr>
        <p:txBody>
          <a:bodyPr>
            <a:spAutoFit/>
          </a:bodyPr>
          <a:lstStyle/>
          <a:p>
            <a:pPr algn="ctr">
              <a:spcBef>
                <a:spcPct val="50000"/>
              </a:spcBef>
              <a:defRPr/>
            </a:pPr>
            <a:r>
              <a:rPr lang="en-US" sz="4400" b="1" dirty="0">
                <a:ln>
                  <a:solidFill>
                    <a:schemeClr val="bg1"/>
                  </a:solidFill>
                </a:ln>
                <a:solidFill>
                  <a:schemeClr val="bg1"/>
                </a:solidFill>
                <a:latin typeface="Kruti Dev 010" pitchFamily="2" charset="0"/>
                <a:ea typeface="+mn-ea"/>
                <a:cs typeface="+mn-cs"/>
              </a:rPr>
              <a:t>dfork ,oa Hkfo";oDrk</a:t>
            </a:r>
          </a:p>
        </p:txBody>
      </p:sp>
      <p:sp>
        <p:nvSpPr>
          <p:cNvPr id="1026065" name="Text Box 17"/>
          <p:cNvSpPr txBox="1">
            <a:spLocks noChangeArrowheads="1"/>
          </p:cNvSpPr>
          <p:nvPr/>
        </p:nvSpPr>
        <p:spPr bwMode="auto">
          <a:xfrm>
            <a:off x="5051679" y="4676667"/>
            <a:ext cx="5800271" cy="1569660"/>
          </a:xfrm>
          <a:prstGeom prst="rect">
            <a:avLst/>
          </a:prstGeom>
          <a:noFill/>
          <a:ln w="12700">
            <a:noFill/>
            <a:miter lim="800000"/>
            <a:headEnd/>
            <a:tailEnd/>
          </a:ln>
          <a:effectLst>
            <a:outerShdw blurRad="63500" dist="38099" dir="2700000" algn="ctr" rotWithShape="0">
              <a:schemeClr val="tx2">
                <a:alpha val="74998"/>
              </a:schemeClr>
            </a:outerShdw>
          </a:effectLst>
        </p:spPr>
        <p:txBody>
          <a:bodyPr>
            <a:spAutoFit/>
          </a:bodyPr>
          <a:lstStyle/>
          <a:p>
            <a:pPr algn="ctr">
              <a:spcBef>
                <a:spcPct val="50000"/>
              </a:spcBef>
              <a:defRPr/>
            </a:pPr>
            <a:r>
              <a:rPr lang="en-US" sz="4800" b="1" dirty="0">
                <a:ln>
                  <a:solidFill>
                    <a:schemeClr val="bg1"/>
                  </a:solidFill>
                </a:ln>
                <a:solidFill>
                  <a:schemeClr val="bg1"/>
                </a:solidFill>
                <a:latin typeface="Kruti Dev 010" pitchFamily="2" charset="0"/>
                <a:ea typeface="+mn-ea"/>
                <a:cs typeface="+mn-cs"/>
              </a:rPr>
              <a:t>Lej.k j[kus ds fy;s gfFk;kj</a:t>
            </a:r>
          </a:p>
        </p:txBody>
      </p:sp>
      <p:sp>
        <p:nvSpPr>
          <p:cNvPr id="14343" name="Text Box 25"/>
          <p:cNvSpPr txBox="1">
            <a:spLocks noChangeArrowheads="1"/>
          </p:cNvSpPr>
          <p:nvPr/>
        </p:nvSpPr>
        <p:spPr bwMode="auto">
          <a:xfrm>
            <a:off x="9202738" y="7488238"/>
            <a:ext cx="233362"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900" b="1">
                <a:latin typeface="Kruti Dev 010" charset="0"/>
              </a:rPr>
              <a:t> </a:t>
            </a:r>
          </a:p>
        </p:txBody>
      </p:sp>
      <p:sp>
        <p:nvSpPr>
          <p:cNvPr id="14344" name="Text Box 26"/>
          <p:cNvSpPr txBox="1">
            <a:spLocks noChangeArrowheads="1"/>
          </p:cNvSpPr>
          <p:nvPr/>
        </p:nvSpPr>
        <p:spPr bwMode="auto">
          <a:xfrm>
            <a:off x="9015413" y="7348538"/>
            <a:ext cx="284162"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900" b="1">
                <a:latin typeface="Kruti Dev 010" charset="0"/>
              </a:rPr>
              <a:t>06</a:t>
            </a:r>
          </a:p>
        </p:txBody>
      </p:sp>
      <p:pic>
        <p:nvPicPr>
          <p:cNvPr id="14345" name="Picture 35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14363" y="473075"/>
            <a:ext cx="5013325" cy="692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026067" name="AutoShape 19"/>
          <p:cNvSpPr>
            <a:spLocks noChangeArrowheads="1"/>
          </p:cNvSpPr>
          <p:nvPr/>
        </p:nvSpPr>
        <p:spPr bwMode="auto">
          <a:xfrm>
            <a:off x="757238" y="457200"/>
            <a:ext cx="1665287" cy="6715125"/>
          </a:xfrm>
          <a:prstGeom prst="roundRect">
            <a:avLst>
              <a:gd name="adj" fmla="val 16667"/>
            </a:avLst>
          </a:prstGeom>
          <a:noFill/>
          <a:ln w="76200">
            <a:solidFill>
              <a:schemeClr val="hlink"/>
            </a:solidFill>
            <a:round/>
            <a:headEnd/>
            <a:tailEnd/>
          </a:ln>
          <a:effectLst>
            <a:outerShdw blurRad="63500" dist="38099" dir="2700000" algn="ctr" rotWithShape="0">
              <a:schemeClr val="tx2">
                <a:alpha val="74997"/>
              </a:schemeClr>
            </a:outerShdw>
          </a:effectLst>
          <a:extLst>
            <a:ext uri="{909E8E84-426E-40dd-AFC4-6F175D3DCCD1}">
              <a14:hiddenFill xmlns:a14="http://schemas.microsoft.com/office/drawing/2010/main">
                <a:solidFill>
                  <a:srgbClr val="FFFFFF"/>
                </a:solidFill>
              </a14:hiddenFill>
            </a:ext>
          </a:extLst>
        </p:spPr>
        <p:txBody>
          <a:bodyPr wrap="none" anchor="ctr"/>
          <a:lstStyle/>
          <a:p>
            <a:pPr>
              <a:defRPr/>
            </a:pPr>
            <a:endParaRPr lang="en-US" sz="1100" dirty="0">
              <a:latin typeface="Kruti Dev 010" pitchFamily="2" charset="0"/>
              <a:ea typeface="+mn-ea"/>
              <a:cs typeface="+mn-cs"/>
            </a:endParaRPr>
          </a:p>
        </p:txBody>
      </p:sp>
      <p:sp>
        <p:nvSpPr>
          <p:cNvPr id="1026062" name="Text Box 14"/>
          <p:cNvSpPr txBox="1">
            <a:spLocks noChangeArrowheads="1"/>
          </p:cNvSpPr>
          <p:nvPr/>
        </p:nvSpPr>
        <p:spPr bwMode="auto">
          <a:xfrm>
            <a:off x="5181600" y="1616532"/>
            <a:ext cx="3683000" cy="769441"/>
          </a:xfrm>
          <a:prstGeom prst="rect">
            <a:avLst/>
          </a:prstGeom>
          <a:noFill/>
          <a:ln w="12700">
            <a:noFill/>
            <a:miter lim="800000"/>
            <a:headEnd/>
            <a:tailEnd/>
          </a:ln>
          <a:effectLst>
            <a:outerShdw blurRad="63500" dist="38099" dir="2700000" algn="ctr" rotWithShape="0">
              <a:schemeClr val="tx2">
                <a:alpha val="74998"/>
              </a:schemeClr>
            </a:outerShdw>
          </a:effectLst>
        </p:spPr>
        <p:txBody>
          <a:bodyPr>
            <a:spAutoFit/>
          </a:bodyPr>
          <a:lstStyle/>
          <a:p>
            <a:pPr algn="ctr">
              <a:spcBef>
                <a:spcPct val="50000"/>
              </a:spcBef>
              <a:defRPr/>
            </a:pPr>
            <a:r>
              <a:rPr lang="en-US" sz="4400" b="1" dirty="0">
                <a:ln>
                  <a:solidFill>
                    <a:schemeClr val="bg1"/>
                  </a:solidFill>
                </a:ln>
                <a:solidFill>
                  <a:schemeClr val="bg1"/>
                </a:solidFill>
                <a:latin typeface="Kruti Dev 010" pitchFamily="2" charset="0"/>
                <a:ea typeface="+mn-ea"/>
                <a:cs typeface="+mn-cs"/>
              </a:rPr>
              <a:t>bfrgkl</a:t>
            </a:r>
          </a:p>
        </p:txBody>
      </p:sp>
      <p:sp>
        <p:nvSpPr>
          <p:cNvPr id="1026071" name="AutoShape 23"/>
          <p:cNvSpPr>
            <a:spLocks noChangeArrowheads="1"/>
          </p:cNvSpPr>
          <p:nvPr/>
        </p:nvSpPr>
        <p:spPr bwMode="auto">
          <a:xfrm>
            <a:off x="5459413" y="1698625"/>
            <a:ext cx="4002087" cy="706438"/>
          </a:xfrm>
          <a:prstGeom prst="roundRect">
            <a:avLst>
              <a:gd name="adj" fmla="val 16667"/>
            </a:avLst>
          </a:prstGeom>
          <a:noFill/>
          <a:ln w="76200">
            <a:solidFill>
              <a:schemeClr val="hlink"/>
            </a:solidFill>
            <a:round/>
            <a:headEnd/>
            <a:tailEnd/>
          </a:ln>
          <a:effectLst>
            <a:outerShdw blurRad="63500" dist="38099" dir="2700000" algn="ctr" rotWithShape="0">
              <a:schemeClr val="tx2">
                <a:alpha val="74997"/>
              </a:schemeClr>
            </a:outerShdw>
          </a:effectLst>
          <a:extLst>
            <a:ext uri="{909E8E84-426E-40dd-AFC4-6F175D3DCCD1}">
              <a14:hiddenFill xmlns:a14="http://schemas.microsoft.com/office/drawing/2010/main">
                <a:solidFill>
                  <a:srgbClr val="FFFFFF"/>
                </a:solidFill>
              </a14:hiddenFill>
            </a:ext>
          </a:extLst>
        </p:spPr>
        <p:txBody>
          <a:bodyPr wrap="none" anchor="ctr"/>
          <a:lstStyle/>
          <a:p>
            <a:pPr>
              <a:defRPr/>
            </a:pPr>
            <a:endParaRPr lang="en-US" sz="1100" dirty="0">
              <a:latin typeface="Kruti Dev 010" pitchFamily="2" charset="0"/>
              <a:ea typeface="+mn-ea"/>
              <a:cs typeface="+mn-cs"/>
            </a:endParaRPr>
          </a:p>
        </p:txBody>
      </p:sp>
      <p:sp>
        <p:nvSpPr>
          <p:cNvPr id="1026072" name="Line 24"/>
          <p:cNvSpPr>
            <a:spLocks noChangeShapeType="1"/>
          </p:cNvSpPr>
          <p:nvPr/>
        </p:nvSpPr>
        <p:spPr bwMode="auto">
          <a:xfrm flipH="1">
            <a:off x="2606675" y="2506663"/>
            <a:ext cx="3573463" cy="2495550"/>
          </a:xfrm>
          <a:prstGeom prst="line">
            <a:avLst/>
          </a:prstGeom>
          <a:noFill/>
          <a:ln w="76200">
            <a:solidFill>
              <a:schemeClr val="hlink"/>
            </a:solidFill>
            <a:prstDash val="sysDot"/>
            <a:round/>
            <a:headEnd/>
            <a:tailEnd/>
          </a:ln>
          <a:effectLst>
            <a:outerShdw blurRad="63500" dist="46662" dir="3284183" algn="ctr" rotWithShape="0">
              <a:schemeClr val="tx1">
                <a:alpha val="74997"/>
              </a:schemeClr>
            </a:outerShdw>
          </a:effectLst>
          <a:extLst>
            <a:ext uri="{909E8E84-426E-40dd-AFC4-6F175D3DCCD1}">
              <a14:hiddenFill xmlns:a14="http://schemas.microsoft.com/office/drawing/2010/main">
                <a:noFill/>
              </a14:hiddenFill>
            </a:ext>
          </a:extLst>
        </p:spPr>
        <p:txBody>
          <a:bodyPr wrap="none" anchor="ctr"/>
          <a:lstStyle/>
          <a:p>
            <a:pPr>
              <a:defRPr/>
            </a:pPr>
            <a:endParaRPr lang="en-US"/>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withEffect">
                                  <p:stCondLst>
                                    <p:cond delay="0"/>
                                  </p:stCondLst>
                                  <p:childTnLst>
                                    <p:set>
                                      <p:cBhvr>
                                        <p:cTn id="6" dur="1" fill="hold">
                                          <p:stCondLst>
                                            <p:cond delay="0"/>
                                          </p:stCondLst>
                                        </p:cTn>
                                        <p:tgtEl>
                                          <p:spTgt spid="1026071"/>
                                        </p:tgtEl>
                                        <p:attrNameLst>
                                          <p:attrName>style.visibility</p:attrName>
                                        </p:attrNameLst>
                                      </p:cBhvr>
                                      <p:to>
                                        <p:strVal val="visible"/>
                                      </p:to>
                                    </p:set>
                                    <p:animEffect transition="in" filter="wipe(right)">
                                      <p:cBhvr>
                                        <p:cTn id="7" dur="500"/>
                                        <p:tgtEl>
                                          <p:spTgt spid="1026071"/>
                                        </p:tgtEl>
                                      </p:cBhvr>
                                    </p:animEffect>
                                  </p:childTnLst>
                                </p:cTn>
                              </p:par>
                            </p:childTnLst>
                          </p:cTn>
                        </p:par>
                        <p:par>
                          <p:cTn id="8" fill="hold" nodeType="afterGroup">
                            <p:stCondLst>
                              <p:cond delay="500"/>
                            </p:stCondLst>
                            <p:childTnLst>
                              <p:par>
                                <p:cTn id="9" presetID="22" presetClass="entr" presetSubtype="2" fill="hold" nodeType="afterEffect">
                                  <p:stCondLst>
                                    <p:cond delay="0"/>
                                  </p:stCondLst>
                                  <p:childTnLst>
                                    <p:set>
                                      <p:cBhvr>
                                        <p:cTn id="10" dur="1" fill="hold">
                                          <p:stCondLst>
                                            <p:cond delay="0"/>
                                          </p:stCondLst>
                                        </p:cTn>
                                        <p:tgtEl>
                                          <p:spTgt spid="1026072"/>
                                        </p:tgtEl>
                                        <p:attrNameLst>
                                          <p:attrName>style.visibility</p:attrName>
                                        </p:attrNameLst>
                                      </p:cBhvr>
                                      <p:to>
                                        <p:strVal val="visible"/>
                                      </p:to>
                                    </p:set>
                                    <p:animEffect transition="in" filter="wipe(right)">
                                      <p:cBhvr>
                                        <p:cTn id="11" dur="500"/>
                                        <p:tgtEl>
                                          <p:spTgt spid="1026072"/>
                                        </p:tgtEl>
                                      </p:cBhvr>
                                    </p:animEffect>
                                  </p:childTnLst>
                                </p:cTn>
                              </p:par>
                            </p:childTnLst>
                          </p:cTn>
                        </p:par>
                        <p:par>
                          <p:cTn id="12" fill="hold" nodeType="afterGroup">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026067"/>
                                        </p:tgtEl>
                                        <p:attrNameLst>
                                          <p:attrName>style.visibility</p:attrName>
                                        </p:attrNameLst>
                                      </p:cBhvr>
                                      <p:to>
                                        <p:strVal val="visible"/>
                                      </p:to>
                                    </p:set>
                                    <p:animEffect transition="in" filter="wipe(up)">
                                      <p:cBhvr>
                                        <p:cTn id="15" dur="500"/>
                                        <p:tgtEl>
                                          <p:spTgt spid="10260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067" grpId="0" animBg="1"/>
      <p:bldP spid="1026071"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10"/>
          <p:cNvSpPr>
            <a:spLocks noChangeArrowheads="1"/>
          </p:cNvSpPr>
          <p:nvPr/>
        </p:nvSpPr>
        <p:spPr bwMode="auto">
          <a:xfrm>
            <a:off x="5065713" y="454025"/>
            <a:ext cx="4692650" cy="6834188"/>
          </a:xfrm>
          <a:prstGeom prst="rect">
            <a:avLst/>
          </a:prstGeom>
          <a:solidFill>
            <a:schemeClr val="tx1">
              <a:alpha val="50195"/>
            </a:schemeClr>
          </a:solidFill>
          <a:ln w="12700">
            <a:solidFill>
              <a:schemeClr val="tx1"/>
            </a:solidFill>
            <a:miter lim="800000"/>
            <a:headEnd/>
            <a:tailEnd/>
          </a:ln>
        </p:spPr>
        <p:txBody>
          <a:bodyPr wrap="none" anchor="ctr"/>
          <a:lstStyle/>
          <a:p>
            <a:endParaRPr lang="en-US">
              <a:latin typeface="Kruti Dev 010" charset="0"/>
            </a:endParaRPr>
          </a:p>
        </p:txBody>
      </p:sp>
      <p:sp>
        <p:nvSpPr>
          <p:cNvPr id="124930" name="Rectangle 195"/>
          <p:cNvSpPr>
            <a:spLocks noChangeArrowheads="1"/>
          </p:cNvSpPr>
          <p:nvPr/>
        </p:nvSpPr>
        <p:spPr bwMode="auto">
          <a:xfrm>
            <a:off x="4979988" y="414338"/>
            <a:ext cx="4708525" cy="685006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Kruti Dev 010" charset="0"/>
            </a:endParaRPr>
          </a:p>
        </p:txBody>
      </p:sp>
      <p:pic>
        <p:nvPicPr>
          <p:cNvPr id="124931" name="Picture 196"/>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041900" y="469900"/>
            <a:ext cx="4716463" cy="684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4932" name="Rectangle 197"/>
          <p:cNvSpPr>
            <a:spLocks noChangeArrowheads="1"/>
          </p:cNvSpPr>
          <p:nvPr/>
        </p:nvSpPr>
        <p:spPr bwMode="auto">
          <a:xfrm>
            <a:off x="5026025" y="407988"/>
            <a:ext cx="4692650" cy="6834187"/>
          </a:xfrm>
          <a:prstGeom prst="rect">
            <a:avLst/>
          </a:prstGeom>
          <a:solidFill>
            <a:schemeClr val="tx1">
              <a:alpha val="50195"/>
            </a:schemeClr>
          </a:solidFill>
          <a:ln w="12700">
            <a:solidFill>
              <a:schemeClr val="tx1"/>
            </a:solidFill>
            <a:miter lim="800000"/>
            <a:headEnd/>
            <a:tailEnd/>
          </a:ln>
        </p:spPr>
        <p:txBody>
          <a:bodyPr wrap="none" anchor="ctr"/>
          <a:lstStyle/>
          <a:p>
            <a:endParaRPr lang="en-US">
              <a:latin typeface="Kruti Dev 010" charset="0"/>
            </a:endParaRPr>
          </a:p>
        </p:txBody>
      </p:sp>
      <p:sp>
        <p:nvSpPr>
          <p:cNvPr id="124933" name="Rectangle 198"/>
          <p:cNvSpPr>
            <a:spLocks noChangeArrowheads="1"/>
          </p:cNvSpPr>
          <p:nvPr/>
        </p:nvSpPr>
        <p:spPr bwMode="auto">
          <a:xfrm>
            <a:off x="5024438" y="415925"/>
            <a:ext cx="4694237" cy="6850063"/>
          </a:xfrm>
          <a:prstGeom prst="rect">
            <a:avLst/>
          </a:prstGeom>
          <a:noFill/>
          <a:ln w="133350">
            <a:solidFill>
              <a:srgbClr val="1822CD"/>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Kruti Dev 010" charset="0"/>
            </a:endParaRPr>
          </a:p>
        </p:txBody>
      </p:sp>
      <p:sp>
        <p:nvSpPr>
          <p:cNvPr id="927947" name="Rectangle 203"/>
          <p:cNvSpPr>
            <a:spLocks noChangeArrowheads="1"/>
          </p:cNvSpPr>
          <p:nvPr/>
        </p:nvSpPr>
        <p:spPr bwMode="auto">
          <a:xfrm>
            <a:off x="6727825" y="641350"/>
            <a:ext cx="2706688" cy="625475"/>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3200" b="1" i="1" dirty="0">
                <a:solidFill>
                  <a:srgbClr val="66FFFF"/>
                </a:solidFill>
                <a:latin typeface="Kruti Dev 010" pitchFamily="2" charset="0"/>
              </a:rPr>
              <a:t> </a:t>
            </a:r>
            <a:endParaRPr lang="en-US" sz="1400" b="1" u="sng" dirty="0">
              <a:solidFill>
                <a:srgbClr val="66FFFF"/>
              </a:solidFill>
              <a:latin typeface="Kruti Dev 010" pitchFamily="2" charset="0"/>
            </a:endParaRPr>
          </a:p>
        </p:txBody>
      </p:sp>
      <p:sp>
        <p:nvSpPr>
          <p:cNvPr id="124935" name="Text Box 205"/>
          <p:cNvSpPr txBox="1">
            <a:spLocks noChangeArrowheads="1"/>
          </p:cNvSpPr>
          <p:nvPr/>
        </p:nvSpPr>
        <p:spPr bwMode="auto">
          <a:xfrm>
            <a:off x="9015413" y="7348538"/>
            <a:ext cx="29368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latin typeface="Kruti Dev 010" charset="0"/>
              </a:rPr>
              <a:t>57</a:t>
            </a:r>
          </a:p>
        </p:txBody>
      </p:sp>
      <p:sp>
        <p:nvSpPr>
          <p:cNvPr id="927951" name="Rectangle 207"/>
          <p:cNvSpPr>
            <a:spLocks noChangeArrowheads="1"/>
          </p:cNvSpPr>
          <p:nvPr/>
        </p:nvSpPr>
        <p:spPr bwMode="auto">
          <a:xfrm>
            <a:off x="6500813" y="555625"/>
            <a:ext cx="3101975" cy="558800"/>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2800" b="1" i="1" dirty="0">
                <a:solidFill>
                  <a:schemeClr val="bg1"/>
                </a:solidFill>
                <a:latin typeface="Kruti Dev 010" pitchFamily="2" charset="0"/>
              </a:rPr>
              <a:t> </a:t>
            </a:r>
            <a:endParaRPr lang="en-US" b="1" u="sng" dirty="0">
              <a:solidFill>
                <a:schemeClr val="bg1"/>
              </a:solidFill>
              <a:latin typeface="Kruti Dev 010" pitchFamily="2" charset="0"/>
            </a:endParaRPr>
          </a:p>
        </p:txBody>
      </p:sp>
      <p:sp>
        <p:nvSpPr>
          <p:cNvPr id="124937" name="Text Box 515"/>
          <p:cNvSpPr txBox="1">
            <a:spLocks noChangeArrowheads="1"/>
          </p:cNvSpPr>
          <p:nvPr/>
        </p:nvSpPr>
        <p:spPr bwMode="auto">
          <a:xfrm>
            <a:off x="9575800" y="7280275"/>
            <a:ext cx="3413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spcBef>
                <a:spcPct val="50000"/>
              </a:spcBef>
            </a:pPr>
            <a:r>
              <a:rPr lang="en-US" sz="1600" b="1">
                <a:latin typeface="Kruti Dev 010" charset="0"/>
              </a:rPr>
              <a:t>1</a:t>
            </a:r>
          </a:p>
        </p:txBody>
      </p:sp>
      <p:sp>
        <p:nvSpPr>
          <p:cNvPr id="1235330" name="Rectangle 386"/>
          <p:cNvSpPr>
            <a:spLocks noChangeArrowheads="1"/>
          </p:cNvSpPr>
          <p:nvPr/>
        </p:nvSpPr>
        <p:spPr bwMode="auto">
          <a:xfrm>
            <a:off x="7612063" y="1785938"/>
            <a:ext cx="1314450" cy="5340350"/>
          </a:xfrm>
          <a:prstGeom prst="rect">
            <a:avLst/>
          </a:prstGeom>
          <a:gradFill rotWithShape="0">
            <a:gsLst>
              <a:gs pos="0">
                <a:schemeClr val="hlink">
                  <a:gamma/>
                  <a:shade val="0"/>
                  <a:invGamma/>
                </a:schemeClr>
              </a:gs>
              <a:gs pos="50000">
                <a:schemeClr val="hlink"/>
              </a:gs>
              <a:gs pos="100000">
                <a:schemeClr val="hlink">
                  <a:gamma/>
                  <a:shade val="0"/>
                  <a:invGamma/>
                </a:schemeClr>
              </a:gs>
            </a:gsLst>
            <a:lin ang="5400000" scaled="1"/>
          </a:gradFill>
          <a:ln w="76200">
            <a:solidFill>
              <a:schemeClr val="hlink"/>
            </a:solidFill>
            <a:miter lim="800000"/>
            <a:headEnd/>
            <a:tailEnd/>
          </a:ln>
          <a:effectLst>
            <a:outerShdw blurRad="63500" dist="71842"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1235332" name="Rectangle 388"/>
          <p:cNvSpPr>
            <a:spLocks noChangeArrowheads="1"/>
          </p:cNvSpPr>
          <p:nvPr/>
        </p:nvSpPr>
        <p:spPr bwMode="auto">
          <a:xfrm>
            <a:off x="5635625" y="3552825"/>
            <a:ext cx="1314450" cy="620713"/>
          </a:xfrm>
          <a:prstGeom prst="rect">
            <a:avLst/>
          </a:prstGeom>
          <a:gradFill rotWithShape="0">
            <a:gsLst>
              <a:gs pos="0">
                <a:schemeClr val="accent2">
                  <a:gamma/>
                  <a:shade val="0"/>
                  <a:invGamma/>
                </a:schemeClr>
              </a:gs>
              <a:gs pos="50000">
                <a:schemeClr val="accent2"/>
              </a:gs>
              <a:gs pos="100000">
                <a:schemeClr val="accent2">
                  <a:gamma/>
                  <a:shade val="0"/>
                  <a:invGamma/>
                </a:schemeClr>
              </a:gs>
            </a:gsLst>
            <a:lin ang="5400000" scaled="1"/>
          </a:gradFill>
          <a:ln w="76200">
            <a:solidFill>
              <a:schemeClr val="accent2"/>
            </a:solidFill>
            <a:miter lim="800000"/>
            <a:headEnd/>
            <a:tailEnd/>
          </a:ln>
          <a:effectLst>
            <a:outerShdw blurRad="63500" dist="71842"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927952" name="Text Box 208"/>
          <p:cNvSpPr txBox="1">
            <a:spLocks noChangeArrowheads="1"/>
          </p:cNvSpPr>
          <p:nvPr/>
        </p:nvSpPr>
        <p:spPr bwMode="auto">
          <a:xfrm>
            <a:off x="4948238" y="4249738"/>
            <a:ext cx="2755900" cy="2554545"/>
          </a:xfrm>
          <a:prstGeom prst="rect">
            <a:avLst/>
          </a:prstGeom>
          <a:noFill/>
          <a:ln w="12700">
            <a:noFill/>
            <a:miter lim="800000"/>
            <a:headEnd/>
            <a:tailEnd/>
          </a:ln>
          <a:effectLst>
            <a:outerShdw blurRad="63500" dist="71842" dir="2700000" algn="ctr" rotWithShape="0">
              <a:schemeClr val="tx1">
                <a:alpha val="74998"/>
              </a:schemeClr>
            </a:outerShdw>
          </a:effectLst>
        </p:spPr>
        <p:txBody>
          <a:bodyPr>
            <a:spAutoFit/>
          </a:bodyPr>
          <a:lstStyle/>
          <a:p>
            <a:pPr algn="ctr">
              <a:spcBef>
                <a:spcPts val="0"/>
              </a:spcBef>
              <a:defRPr/>
            </a:pPr>
            <a:r>
              <a:rPr lang="en-US" sz="4000" b="1" dirty="0">
                <a:ln>
                  <a:solidFill>
                    <a:srgbClr val="00FFFF"/>
                  </a:solidFill>
                </a:ln>
                <a:solidFill>
                  <a:srgbClr val="66FFFF"/>
                </a:solidFill>
                <a:latin typeface="Kruti Dev 010" pitchFamily="2" charset="0"/>
                <a:ea typeface="ＭＳ Ｐゴシック" pitchFamily="-84" charset="-128"/>
                <a:cs typeface="+mn-cs"/>
              </a:rPr>
              <a:t>NksVs</a:t>
            </a:r>
          </a:p>
          <a:p>
            <a:pPr algn="ctr">
              <a:spcBef>
                <a:spcPts val="0"/>
              </a:spcBef>
              <a:defRPr/>
            </a:pPr>
            <a:r>
              <a:rPr lang="en-US" sz="4000" b="1" dirty="0">
                <a:ln>
                  <a:solidFill>
                    <a:srgbClr val="00FFFF"/>
                  </a:solidFill>
                </a:ln>
                <a:solidFill>
                  <a:srgbClr val="66FFFF"/>
                </a:solidFill>
                <a:latin typeface="Kruti Dev 010" pitchFamily="2" charset="0"/>
                <a:ea typeface="ＭＳ Ｐゴシック" pitchFamily="-84" charset="-128"/>
                <a:cs typeface="+mn-cs"/>
              </a:rPr>
              <a:t>Hkfo";oDrk %</a:t>
            </a:r>
            <a:r>
              <a:rPr lang="en-US" sz="4000" b="1" dirty="0">
                <a:ln>
                  <a:solidFill>
                    <a:srgbClr val="00FFFF"/>
                  </a:solidFill>
                </a:ln>
                <a:solidFill>
                  <a:schemeClr val="bg1"/>
                </a:solidFill>
                <a:latin typeface="Kruti Dev 010" pitchFamily="2" charset="0"/>
                <a:ea typeface="ＭＳ Ｐゴシック" pitchFamily="-84" charset="-128"/>
                <a:cs typeface="+mn-cs"/>
              </a:rPr>
              <a:t/>
            </a:r>
            <a:br>
              <a:rPr lang="en-US" sz="4000" b="1" dirty="0">
                <a:ln>
                  <a:solidFill>
                    <a:srgbClr val="00FFFF"/>
                  </a:solidFill>
                </a:ln>
                <a:solidFill>
                  <a:schemeClr val="bg1"/>
                </a:solidFill>
                <a:latin typeface="Kruti Dev 010" pitchFamily="2" charset="0"/>
                <a:ea typeface="ＭＳ Ｐゴシック" pitchFamily="-84" charset="-128"/>
                <a:cs typeface="+mn-cs"/>
              </a:rPr>
            </a:br>
            <a:r>
              <a:rPr lang="en-US" sz="4000" b="1" u="sng" dirty="0">
                <a:ln>
                  <a:solidFill>
                    <a:srgbClr val="FFFFFF"/>
                  </a:solidFill>
                </a:ln>
                <a:solidFill>
                  <a:schemeClr val="bg1"/>
                </a:solidFill>
                <a:latin typeface="Kruti Dev 010" pitchFamily="2" charset="0"/>
                <a:ea typeface="ＭＳ Ｐゴシック" pitchFamily="-84" charset="-128"/>
                <a:cs typeface="+mn-cs"/>
              </a:rPr>
              <a:t>NksVs</a:t>
            </a:r>
          </a:p>
          <a:p>
            <a:pPr algn="ctr">
              <a:spcBef>
                <a:spcPts val="0"/>
              </a:spcBef>
              <a:defRPr/>
            </a:pPr>
            <a:r>
              <a:rPr lang="en-US" sz="4000" b="1" dirty="0">
                <a:ln>
                  <a:solidFill>
                    <a:srgbClr val="FFFFFF"/>
                  </a:solidFill>
                </a:ln>
                <a:solidFill>
                  <a:schemeClr val="bg1"/>
                </a:solidFill>
                <a:latin typeface="Kruti Dev 010" pitchFamily="2" charset="0"/>
                <a:ea typeface="ＭＳ Ｐゴシック" pitchFamily="-84" charset="-128"/>
                <a:cs typeface="+mn-cs"/>
              </a:rPr>
              <a:t>dk;Z-</a:t>
            </a:r>
            <a:endParaRPr lang="en-US" sz="4400" b="1" dirty="0">
              <a:ln>
                <a:solidFill>
                  <a:srgbClr val="FFFFFF"/>
                </a:solidFill>
              </a:ln>
              <a:solidFill>
                <a:schemeClr val="bg1"/>
              </a:solidFill>
              <a:latin typeface="Kruti Dev 010" pitchFamily="2" charset="0"/>
              <a:ea typeface="ＭＳ Ｐゴシック" pitchFamily="-84" charset="-128"/>
              <a:cs typeface="+mn-cs"/>
            </a:endParaRPr>
          </a:p>
        </p:txBody>
      </p:sp>
      <p:sp>
        <p:nvSpPr>
          <p:cNvPr id="1235333" name="Line 389"/>
          <p:cNvSpPr>
            <a:spLocks noChangeShapeType="1"/>
          </p:cNvSpPr>
          <p:nvPr/>
        </p:nvSpPr>
        <p:spPr bwMode="auto">
          <a:xfrm flipH="1" flipV="1">
            <a:off x="9132888" y="1708150"/>
            <a:ext cx="0" cy="5402263"/>
          </a:xfrm>
          <a:prstGeom prst="line">
            <a:avLst/>
          </a:prstGeom>
          <a:noFill/>
          <a:ln w="57150">
            <a:solidFill>
              <a:srgbClr val="FFEA18"/>
            </a:solidFill>
            <a:round/>
            <a:headEnd type="stealth" w="med" len="med"/>
            <a:tailEnd type="stealth" w="med" len="med"/>
          </a:ln>
          <a:effectLst>
            <a:outerShdw blurRad="63500" dist="53882"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1235334" name="Line 390"/>
          <p:cNvSpPr>
            <a:spLocks noChangeShapeType="1"/>
          </p:cNvSpPr>
          <p:nvPr/>
        </p:nvSpPr>
        <p:spPr bwMode="auto">
          <a:xfrm flipH="1" flipV="1">
            <a:off x="5445125" y="3543300"/>
            <a:ext cx="0" cy="663575"/>
          </a:xfrm>
          <a:prstGeom prst="line">
            <a:avLst/>
          </a:prstGeom>
          <a:noFill/>
          <a:ln w="57150">
            <a:solidFill>
              <a:srgbClr val="FFEA18"/>
            </a:solidFill>
            <a:round/>
            <a:headEnd type="stealth" w="med" len="med"/>
            <a:tailEnd type="stealth" w="med" len="med"/>
          </a:ln>
          <a:effectLst>
            <a:outerShdw blurRad="63500" dist="53882"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1235336" name="Text Box 392"/>
          <p:cNvSpPr txBox="1">
            <a:spLocks noChangeArrowheads="1"/>
          </p:cNvSpPr>
          <p:nvPr/>
        </p:nvSpPr>
        <p:spPr bwMode="auto">
          <a:xfrm>
            <a:off x="7313613" y="1827213"/>
            <a:ext cx="1882775" cy="584775"/>
          </a:xfrm>
          <a:prstGeom prst="rect">
            <a:avLst/>
          </a:prstGeom>
          <a:noFill/>
          <a:ln w="12700">
            <a:noFill/>
            <a:miter lim="800000"/>
            <a:headEnd/>
            <a:tailEnd/>
          </a:ln>
          <a:effectLst>
            <a:outerShdw blurRad="63500" dist="46662" dir="3284183" algn="ctr" rotWithShape="0">
              <a:schemeClr val="tx1">
                <a:alpha val="74998"/>
              </a:schemeClr>
            </a:outerShdw>
          </a:effectLst>
        </p:spPr>
        <p:txBody>
          <a:bodyPr>
            <a:spAutoFit/>
          </a:bodyPr>
          <a:lstStyle/>
          <a:p>
            <a:pPr algn="ctr">
              <a:spcBef>
                <a:spcPct val="50000"/>
              </a:spcBef>
              <a:defRPr/>
            </a:pPr>
            <a:r>
              <a:rPr lang="en-US" sz="3200" b="1" i="1" dirty="0">
                <a:ln>
                  <a:solidFill>
                    <a:srgbClr val="FFFF00"/>
                  </a:solidFill>
                </a:ln>
                <a:solidFill>
                  <a:srgbClr val="FFEA18"/>
                </a:solidFill>
                <a:latin typeface="Kruti Dev 010" pitchFamily="2" charset="0"/>
                <a:ea typeface="+mn-ea"/>
                <a:cs typeface="+mn-cs"/>
              </a:rPr>
              <a:t>¼;’kk;kg½</a:t>
            </a:r>
          </a:p>
        </p:txBody>
      </p:sp>
      <p:sp>
        <p:nvSpPr>
          <p:cNvPr id="1235337" name="Text Box 393"/>
          <p:cNvSpPr txBox="1">
            <a:spLocks noChangeArrowheads="1"/>
          </p:cNvSpPr>
          <p:nvPr/>
        </p:nvSpPr>
        <p:spPr bwMode="auto">
          <a:xfrm>
            <a:off x="5384800" y="3649663"/>
            <a:ext cx="1778000" cy="584775"/>
          </a:xfrm>
          <a:prstGeom prst="rect">
            <a:avLst/>
          </a:prstGeom>
          <a:noFill/>
          <a:ln w="12700">
            <a:noFill/>
            <a:miter lim="800000"/>
            <a:headEnd/>
            <a:tailEnd/>
          </a:ln>
          <a:effectLst>
            <a:outerShdw blurRad="63500" dist="46662" dir="3284183" algn="ctr" rotWithShape="0">
              <a:schemeClr val="tx1">
                <a:alpha val="74998"/>
              </a:schemeClr>
            </a:outerShdw>
          </a:effectLst>
        </p:spPr>
        <p:txBody>
          <a:bodyPr>
            <a:spAutoFit/>
          </a:bodyPr>
          <a:lstStyle/>
          <a:p>
            <a:pPr algn="ctr">
              <a:spcBef>
                <a:spcPct val="50000"/>
              </a:spcBef>
              <a:defRPr/>
            </a:pPr>
            <a:r>
              <a:rPr lang="en-US" sz="3200" b="1" i="1" dirty="0">
                <a:ln>
                  <a:solidFill>
                    <a:srgbClr val="FFFF00"/>
                  </a:solidFill>
                </a:ln>
                <a:solidFill>
                  <a:srgbClr val="FFEA18"/>
                </a:solidFill>
                <a:latin typeface="Kruti Dev 010" pitchFamily="2" charset="0"/>
                <a:ea typeface="+mn-ea"/>
                <a:cs typeface="+mn-cs"/>
              </a:rPr>
              <a:t>¼;ksuk½</a:t>
            </a:r>
          </a:p>
        </p:txBody>
      </p:sp>
      <p:sp>
        <p:nvSpPr>
          <p:cNvPr id="927944" name="Rectangle 200"/>
          <p:cNvSpPr>
            <a:spLocks noChangeArrowheads="1"/>
          </p:cNvSpPr>
          <p:nvPr/>
        </p:nvSpPr>
        <p:spPr bwMode="auto">
          <a:xfrm>
            <a:off x="6985000" y="2247900"/>
            <a:ext cx="2576513" cy="3167534"/>
          </a:xfrm>
          <a:prstGeom prst="rect">
            <a:avLst/>
          </a:prstGeom>
          <a:noFill/>
          <a:ln w="12700">
            <a:noFill/>
            <a:miter lim="800000"/>
            <a:headEnd/>
            <a:tailEnd/>
          </a:ln>
          <a:effectLst>
            <a:outerShdw blurRad="63500" dist="71842" dir="2700000" algn="ctr" rotWithShape="0">
              <a:schemeClr val="tx1">
                <a:alpha val="74998"/>
              </a:schemeClr>
            </a:outerShdw>
          </a:effectLst>
        </p:spPr>
        <p:txBody>
          <a:bodyPr lIns="90487" tIns="44450" rIns="90487" bIns="44450">
            <a:spAutoFit/>
          </a:bodyPr>
          <a:lstStyle/>
          <a:p>
            <a:pPr algn="ctr">
              <a:spcBef>
                <a:spcPts val="0"/>
              </a:spcBef>
              <a:defRPr/>
            </a:pPr>
            <a:r>
              <a:rPr lang="en-US" sz="4000" b="1" dirty="0">
                <a:ln>
                  <a:solidFill>
                    <a:srgbClr val="00FFFF"/>
                  </a:solidFill>
                </a:ln>
                <a:solidFill>
                  <a:srgbClr val="66FFFF"/>
                </a:solidFill>
                <a:latin typeface="Kruti Dev 010" pitchFamily="2" charset="0"/>
                <a:ea typeface="ＭＳ Ｐゴシック" pitchFamily="-84" charset="-128"/>
                <a:cs typeface="+mn-cs"/>
              </a:rPr>
              <a:t>cMs</a:t>
            </a:r>
          </a:p>
          <a:p>
            <a:pPr algn="ctr">
              <a:spcBef>
                <a:spcPts val="0"/>
              </a:spcBef>
              <a:defRPr/>
            </a:pPr>
            <a:r>
              <a:rPr lang="en-US" sz="4000" b="1" dirty="0">
                <a:ln>
                  <a:solidFill>
                    <a:srgbClr val="00FFFF"/>
                  </a:solidFill>
                </a:ln>
                <a:solidFill>
                  <a:srgbClr val="66FFFF"/>
                </a:solidFill>
                <a:latin typeface="Kruti Dev 010" pitchFamily="2" charset="0"/>
                <a:ea typeface="ＭＳ Ｐゴシック" pitchFamily="-84" charset="-128"/>
                <a:cs typeface="+mn-cs"/>
              </a:rPr>
              <a:t>Hkfo";oDrk %</a:t>
            </a:r>
            <a:r>
              <a:rPr lang="en-US" sz="4000" b="1" dirty="0">
                <a:solidFill>
                  <a:schemeClr val="bg1"/>
                </a:solidFill>
                <a:latin typeface="Kruti Dev 010" pitchFamily="2" charset="0"/>
                <a:ea typeface="ＭＳ Ｐゴシック" pitchFamily="-84" charset="-128"/>
                <a:cs typeface="+mn-cs"/>
              </a:rPr>
              <a:t/>
            </a:r>
            <a:br>
              <a:rPr lang="en-US" sz="4000" b="1" dirty="0">
                <a:solidFill>
                  <a:schemeClr val="bg1"/>
                </a:solidFill>
                <a:latin typeface="Kruti Dev 010" pitchFamily="2" charset="0"/>
                <a:ea typeface="ＭＳ Ｐゴシック" pitchFamily="-84" charset="-128"/>
                <a:cs typeface="+mn-cs"/>
              </a:rPr>
            </a:br>
            <a:r>
              <a:rPr lang="en-US" sz="4000" b="1" dirty="0">
                <a:ln>
                  <a:solidFill>
                    <a:srgbClr val="FFFFFF"/>
                  </a:solidFill>
                </a:ln>
                <a:solidFill>
                  <a:schemeClr val="bg1"/>
                </a:solidFill>
                <a:latin typeface="Kruti Dev 010" pitchFamily="2" charset="0"/>
                <a:ea typeface="ＭＳ Ｐゴシック" pitchFamily="-84" charset="-128"/>
                <a:cs typeface="+mn-cs"/>
              </a:rPr>
              <a:t>cgqr </a:t>
            </a:r>
          </a:p>
          <a:p>
            <a:pPr algn="ctr">
              <a:spcBef>
                <a:spcPts val="0"/>
              </a:spcBef>
              <a:defRPr/>
            </a:pPr>
            <a:r>
              <a:rPr lang="en-US" sz="4000" b="1" u="sng" dirty="0">
                <a:ln>
                  <a:solidFill>
                    <a:srgbClr val="FFFFFF"/>
                  </a:solidFill>
                </a:ln>
                <a:solidFill>
                  <a:schemeClr val="bg1"/>
                </a:solidFill>
                <a:latin typeface="Kruti Dev 010" pitchFamily="2" charset="0"/>
                <a:ea typeface="ＭＳ Ｐゴシック" pitchFamily="-84" charset="-128"/>
                <a:cs typeface="+mn-cs"/>
              </a:rPr>
              <a:t>yac</a:t>
            </a:r>
            <a:r>
              <a:rPr lang="en-US" sz="4000" b="1" dirty="0">
                <a:ln>
                  <a:solidFill>
                    <a:srgbClr val="FFFFFF"/>
                  </a:solidFill>
                </a:ln>
                <a:solidFill>
                  <a:schemeClr val="bg1"/>
                </a:solidFill>
                <a:latin typeface="Kruti Dev 010" pitchFamily="2" charset="0"/>
                <a:ea typeface="ＭＳ Ｐゴシック" pitchFamily="-84" charset="-128"/>
                <a:cs typeface="+mn-cs"/>
              </a:rPr>
              <a:t>s</a:t>
            </a:r>
          </a:p>
          <a:p>
            <a:pPr algn="ctr">
              <a:spcBef>
                <a:spcPts val="0"/>
              </a:spcBef>
              <a:defRPr/>
            </a:pPr>
            <a:r>
              <a:rPr lang="en-US" sz="4000" b="1" dirty="0">
                <a:ln>
                  <a:solidFill>
                    <a:srgbClr val="FFFFFF"/>
                  </a:solidFill>
                </a:ln>
                <a:solidFill>
                  <a:schemeClr val="bg1"/>
                </a:solidFill>
                <a:latin typeface="Kruti Dev 010" pitchFamily="2" charset="0"/>
                <a:ea typeface="ＭＳ Ｐゴシック" pitchFamily="-84" charset="-128"/>
                <a:cs typeface="+mn-cs"/>
              </a:rPr>
              <a:t>dk;Z-</a:t>
            </a:r>
            <a:endParaRPr lang="en-US" sz="4400" b="1" dirty="0">
              <a:ln>
                <a:solidFill>
                  <a:srgbClr val="FFFFFF"/>
                </a:solidFill>
              </a:ln>
              <a:solidFill>
                <a:schemeClr val="bg1"/>
              </a:solidFill>
              <a:latin typeface="Kruti Dev 010" pitchFamily="2" charset="0"/>
              <a:ea typeface="ＭＳ Ｐゴシック" pitchFamily="-84" charset="-128"/>
              <a:cs typeface="+mn-cs"/>
            </a:endParaRPr>
          </a:p>
        </p:txBody>
      </p:sp>
      <p:sp>
        <p:nvSpPr>
          <p:cNvPr id="124946" name="Rectangle 2"/>
          <p:cNvSpPr>
            <a:spLocks noChangeArrowheads="1"/>
          </p:cNvSpPr>
          <p:nvPr/>
        </p:nvSpPr>
        <p:spPr bwMode="auto">
          <a:xfrm>
            <a:off x="2871788" y="4406900"/>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24947" name="Rectangle 3"/>
          <p:cNvSpPr>
            <a:spLocks noChangeArrowheads="1"/>
          </p:cNvSpPr>
          <p:nvPr/>
        </p:nvSpPr>
        <p:spPr bwMode="auto">
          <a:xfrm>
            <a:off x="2855913" y="4662488"/>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24948" name="Rectangle 4"/>
          <p:cNvSpPr>
            <a:spLocks noChangeArrowheads="1"/>
          </p:cNvSpPr>
          <p:nvPr/>
        </p:nvSpPr>
        <p:spPr bwMode="auto">
          <a:xfrm>
            <a:off x="2840038" y="4965700"/>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24949" name="Rectangle 5"/>
          <p:cNvSpPr>
            <a:spLocks noChangeArrowheads="1"/>
          </p:cNvSpPr>
          <p:nvPr/>
        </p:nvSpPr>
        <p:spPr bwMode="auto">
          <a:xfrm>
            <a:off x="2840038" y="5175250"/>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24950" name="Rectangle 81"/>
          <p:cNvSpPr>
            <a:spLocks noChangeArrowheads="1"/>
          </p:cNvSpPr>
          <p:nvPr/>
        </p:nvSpPr>
        <p:spPr bwMode="auto">
          <a:xfrm>
            <a:off x="2833688" y="4271963"/>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24951" name="Rectangle 89"/>
          <p:cNvSpPr>
            <a:spLocks noChangeArrowheads="1"/>
          </p:cNvSpPr>
          <p:nvPr/>
        </p:nvSpPr>
        <p:spPr bwMode="auto">
          <a:xfrm>
            <a:off x="3054350" y="1765300"/>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24952" name="Rectangle 90"/>
          <p:cNvSpPr>
            <a:spLocks noChangeArrowheads="1"/>
          </p:cNvSpPr>
          <p:nvPr/>
        </p:nvSpPr>
        <p:spPr bwMode="auto">
          <a:xfrm>
            <a:off x="3038475" y="2052638"/>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24953" name="Rectangle 91"/>
          <p:cNvSpPr>
            <a:spLocks noChangeArrowheads="1"/>
          </p:cNvSpPr>
          <p:nvPr/>
        </p:nvSpPr>
        <p:spPr bwMode="auto">
          <a:xfrm>
            <a:off x="2878138" y="2244725"/>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24954" name="Rectangle 92"/>
          <p:cNvSpPr>
            <a:spLocks noChangeArrowheads="1"/>
          </p:cNvSpPr>
          <p:nvPr/>
        </p:nvSpPr>
        <p:spPr bwMode="auto">
          <a:xfrm>
            <a:off x="3054350" y="2898775"/>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24955" name="Rectangle 93"/>
          <p:cNvSpPr>
            <a:spLocks noChangeArrowheads="1"/>
          </p:cNvSpPr>
          <p:nvPr/>
        </p:nvSpPr>
        <p:spPr bwMode="auto">
          <a:xfrm>
            <a:off x="2894013" y="3683000"/>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24956" name="Rectangle 94"/>
          <p:cNvSpPr>
            <a:spLocks noChangeArrowheads="1"/>
          </p:cNvSpPr>
          <p:nvPr/>
        </p:nvSpPr>
        <p:spPr bwMode="auto">
          <a:xfrm>
            <a:off x="2894013" y="3827463"/>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24957" name="Rectangle 95"/>
          <p:cNvSpPr>
            <a:spLocks noChangeArrowheads="1"/>
          </p:cNvSpPr>
          <p:nvPr/>
        </p:nvSpPr>
        <p:spPr bwMode="auto">
          <a:xfrm>
            <a:off x="2989263" y="3459163"/>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24958" name="Rectangle 96"/>
          <p:cNvSpPr>
            <a:spLocks noChangeArrowheads="1"/>
          </p:cNvSpPr>
          <p:nvPr/>
        </p:nvSpPr>
        <p:spPr bwMode="auto">
          <a:xfrm>
            <a:off x="3117850" y="3170238"/>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24959" name="Rectangle 97"/>
          <p:cNvSpPr>
            <a:spLocks noChangeArrowheads="1"/>
          </p:cNvSpPr>
          <p:nvPr/>
        </p:nvSpPr>
        <p:spPr bwMode="auto">
          <a:xfrm>
            <a:off x="2894013" y="4624388"/>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24960" name="Rectangle 98"/>
          <p:cNvSpPr>
            <a:spLocks noChangeArrowheads="1"/>
          </p:cNvSpPr>
          <p:nvPr/>
        </p:nvSpPr>
        <p:spPr bwMode="auto">
          <a:xfrm>
            <a:off x="2878138" y="4927600"/>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24961" name="Rectangle 99"/>
          <p:cNvSpPr>
            <a:spLocks noChangeArrowheads="1"/>
          </p:cNvSpPr>
          <p:nvPr/>
        </p:nvSpPr>
        <p:spPr bwMode="auto">
          <a:xfrm>
            <a:off x="2878138" y="5137150"/>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24962" name="Rectangle 101"/>
          <p:cNvSpPr>
            <a:spLocks noChangeArrowheads="1"/>
          </p:cNvSpPr>
          <p:nvPr/>
        </p:nvSpPr>
        <p:spPr bwMode="auto">
          <a:xfrm>
            <a:off x="3022600" y="5807075"/>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24963" name="Rectangle 102"/>
          <p:cNvSpPr>
            <a:spLocks noChangeArrowheads="1"/>
          </p:cNvSpPr>
          <p:nvPr/>
        </p:nvSpPr>
        <p:spPr bwMode="auto">
          <a:xfrm>
            <a:off x="3006725" y="6094413"/>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24964" name="Rectangle 103"/>
          <p:cNvSpPr>
            <a:spLocks noChangeArrowheads="1"/>
          </p:cNvSpPr>
          <p:nvPr/>
        </p:nvSpPr>
        <p:spPr bwMode="auto">
          <a:xfrm>
            <a:off x="2814638" y="6956425"/>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24965" name="Rectangle 104"/>
          <p:cNvSpPr>
            <a:spLocks noChangeArrowheads="1"/>
          </p:cNvSpPr>
          <p:nvPr/>
        </p:nvSpPr>
        <p:spPr bwMode="auto">
          <a:xfrm>
            <a:off x="2894013" y="7227888"/>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24966" name="Rectangle 106"/>
          <p:cNvSpPr>
            <a:spLocks noChangeArrowheads="1"/>
          </p:cNvSpPr>
          <p:nvPr/>
        </p:nvSpPr>
        <p:spPr bwMode="auto">
          <a:xfrm>
            <a:off x="3101975" y="2387600"/>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24967" name="Rectangle 64"/>
          <p:cNvSpPr>
            <a:spLocks noChangeArrowheads="1"/>
          </p:cNvSpPr>
          <p:nvPr/>
        </p:nvSpPr>
        <p:spPr bwMode="auto">
          <a:xfrm>
            <a:off x="2868613" y="1122363"/>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24968" name="AutoShape 715"/>
          <p:cNvSpPr>
            <a:spLocks noChangeArrowheads="1"/>
          </p:cNvSpPr>
          <p:nvPr/>
        </p:nvSpPr>
        <p:spPr bwMode="auto">
          <a:xfrm flipH="1">
            <a:off x="1801813" y="4060825"/>
            <a:ext cx="1387475" cy="1609725"/>
          </a:xfrm>
          <a:prstGeom prst="parallelogram">
            <a:avLst>
              <a:gd name="adj" fmla="val 30481"/>
            </a:avLst>
          </a:prstGeom>
          <a:solidFill>
            <a:srgbClr val="BE844A"/>
          </a:solidFill>
          <a:ln w="12700">
            <a:solidFill>
              <a:schemeClr val="tx1"/>
            </a:solidFill>
            <a:miter lim="800000"/>
            <a:headEnd/>
            <a:tailEnd/>
          </a:ln>
        </p:spPr>
        <p:txBody>
          <a:bodyPr wrap="none" anchor="ctr"/>
          <a:lstStyle/>
          <a:p>
            <a:endParaRPr lang="en-US">
              <a:latin typeface="Kruti Dev 010" charset="0"/>
            </a:endParaRPr>
          </a:p>
        </p:txBody>
      </p:sp>
      <p:sp>
        <p:nvSpPr>
          <p:cNvPr id="124969" name="Rectangle 716"/>
          <p:cNvSpPr>
            <a:spLocks noChangeArrowheads="1"/>
          </p:cNvSpPr>
          <p:nvPr/>
        </p:nvSpPr>
        <p:spPr bwMode="auto">
          <a:xfrm>
            <a:off x="3929063" y="1106488"/>
            <a:ext cx="295275" cy="6348412"/>
          </a:xfrm>
          <a:prstGeom prst="rect">
            <a:avLst/>
          </a:prstGeom>
          <a:solidFill>
            <a:srgbClr val="BE844A"/>
          </a:solidFill>
          <a:ln w="12700">
            <a:solidFill>
              <a:schemeClr val="tx1"/>
            </a:solidFill>
            <a:miter lim="800000"/>
            <a:headEnd/>
            <a:tailEnd/>
          </a:ln>
        </p:spPr>
        <p:txBody>
          <a:bodyPr wrap="none" anchor="ctr"/>
          <a:lstStyle/>
          <a:p>
            <a:endParaRPr lang="en-US">
              <a:latin typeface="Kruti Dev 010" charset="0"/>
            </a:endParaRPr>
          </a:p>
        </p:txBody>
      </p:sp>
      <p:sp>
        <p:nvSpPr>
          <p:cNvPr id="124970" name="Rectangle 717"/>
          <p:cNvSpPr>
            <a:spLocks noChangeArrowheads="1"/>
          </p:cNvSpPr>
          <p:nvPr/>
        </p:nvSpPr>
        <p:spPr bwMode="auto">
          <a:xfrm>
            <a:off x="2643188" y="2287588"/>
            <a:ext cx="1225550" cy="5184775"/>
          </a:xfrm>
          <a:prstGeom prst="rect">
            <a:avLst/>
          </a:prstGeom>
          <a:solidFill>
            <a:srgbClr val="FFE957"/>
          </a:solidFill>
          <a:ln w="12700">
            <a:solidFill>
              <a:schemeClr val="tx1"/>
            </a:solidFill>
            <a:miter lim="800000"/>
            <a:headEnd/>
            <a:tailEnd/>
          </a:ln>
        </p:spPr>
        <p:txBody>
          <a:bodyPr wrap="none" anchor="ctr"/>
          <a:lstStyle/>
          <a:p>
            <a:endParaRPr lang="en-US">
              <a:latin typeface="Kruti Dev 010" charset="0"/>
            </a:endParaRPr>
          </a:p>
        </p:txBody>
      </p:sp>
      <p:sp>
        <p:nvSpPr>
          <p:cNvPr id="124971" name="Rectangle 718"/>
          <p:cNvSpPr>
            <a:spLocks noChangeArrowheads="1"/>
          </p:cNvSpPr>
          <p:nvPr/>
        </p:nvSpPr>
        <p:spPr bwMode="auto">
          <a:xfrm>
            <a:off x="2649538" y="1123950"/>
            <a:ext cx="1228725" cy="1130300"/>
          </a:xfrm>
          <a:prstGeom prst="rect">
            <a:avLst/>
          </a:prstGeom>
          <a:solidFill>
            <a:schemeClr val="accent1">
              <a:alpha val="50195"/>
            </a:schemeClr>
          </a:solidFill>
          <a:ln w="12700">
            <a:solidFill>
              <a:schemeClr val="tx1"/>
            </a:solidFill>
            <a:miter lim="800000"/>
            <a:headEnd/>
            <a:tailEnd/>
          </a:ln>
        </p:spPr>
        <p:txBody>
          <a:bodyPr wrap="none" anchor="ctr"/>
          <a:lstStyle/>
          <a:p>
            <a:endParaRPr lang="en-US">
              <a:latin typeface="Kruti Dev 010" charset="0"/>
            </a:endParaRPr>
          </a:p>
        </p:txBody>
      </p:sp>
      <p:sp>
        <p:nvSpPr>
          <p:cNvPr id="124972" name="Rectangle 719"/>
          <p:cNvSpPr>
            <a:spLocks noChangeArrowheads="1"/>
          </p:cNvSpPr>
          <p:nvPr/>
        </p:nvSpPr>
        <p:spPr bwMode="auto">
          <a:xfrm>
            <a:off x="2757488" y="6296025"/>
            <a:ext cx="53975"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110000"/>
              </a:lnSpc>
            </a:pPr>
            <a:r>
              <a:rPr lang="en-US" sz="1000" b="1">
                <a:solidFill>
                  <a:srgbClr val="000000"/>
                </a:solidFill>
                <a:latin typeface="Kruti Dev 010" charset="0"/>
              </a:rPr>
              <a:t> </a:t>
            </a:r>
            <a:endParaRPr lang="en-US" sz="1800">
              <a:latin typeface="Kruti Dev 010" charset="0"/>
            </a:endParaRPr>
          </a:p>
        </p:txBody>
      </p:sp>
      <p:sp>
        <p:nvSpPr>
          <p:cNvPr id="124973" name="Line 723"/>
          <p:cNvSpPr>
            <a:spLocks noChangeShapeType="1"/>
          </p:cNvSpPr>
          <p:nvPr/>
        </p:nvSpPr>
        <p:spPr bwMode="auto">
          <a:xfrm>
            <a:off x="2120900" y="2208213"/>
            <a:ext cx="0" cy="168910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4974" name="Line 724"/>
          <p:cNvSpPr>
            <a:spLocks noChangeShapeType="1"/>
          </p:cNvSpPr>
          <p:nvPr/>
        </p:nvSpPr>
        <p:spPr bwMode="auto">
          <a:xfrm>
            <a:off x="2195513" y="5718175"/>
            <a:ext cx="417512" cy="1588"/>
          </a:xfrm>
          <a:prstGeom prst="line">
            <a:avLst/>
          </a:prstGeom>
          <a:noFill/>
          <a:ln w="635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975" name="Line 725"/>
          <p:cNvSpPr>
            <a:spLocks noChangeShapeType="1"/>
          </p:cNvSpPr>
          <p:nvPr/>
        </p:nvSpPr>
        <p:spPr bwMode="auto">
          <a:xfrm>
            <a:off x="1517650" y="3897313"/>
            <a:ext cx="635000" cy="1587"/>
          </a:xfrm>
          <a:prstGeom prst="line">
            <a:avLst/>
          </a:prstGeom>
          <a:noFill/>
          <a:ln w="635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976" name="Line 726"/>
          <p:cNvSpPr>
            <a:spLocks noChangeShapeType="1"/>
          </p:cNvSpPr>
          <p:nvPr/>
        </p:nvSpPr>
        <p:spPr bwMode="auto">
          <a:xfrm>
            <a:off x="604838" y="5980113"/>
            <a:ext cx="1595437" cy="1587"/>
          </a:xfrm>
          <a:prstGeom prst="line">
            <a:avLst/>
          </a:prstGeom>
          <a:noFill/>
          <a:ln w="635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977" name="Freeform 727"/>
          <p:cNvSpPr>
            <a:spLocks/>
          </p:cNvSpPr>
          <p:nvPr/>
        </p:nvSpPr>
        <p:spPr bwMode="auto">
          <a:xfrm>
            <a:off x="1530350" y="3906838"/>
            <a:ext cx="590550" cy="1981200"/>
          </a:xfrm>
          <a:custGeom>
            <a:avLst/>
            <a:gdLst>
              <a:gd name="T0" fmla="*/ 2147483647 w 372"/>
              <a:gd name="T1" fmla="*/ 0 h 1248"/>
              <a:gd name="T2" fmla="*/ 2147483647 w 372"/>
              <a:gd name="T3" fmla="*/ 2147483647 h 1248"/>
              <a:gd name="T4" fmla="*/ 2147483647 w 372"/>
              <a:gd name="T5" fmla="*/ 2147483647 h 1248"/>
              <a:gd name="T6" fmla="*/ 0 w 372"/>
              <a:gd name="T7" fmla="*/ 2147483647 h 1248"/>
              <a:gd name="T8" fmla="*/ 2147483647 w 372"/>
              <a:gd name="T9" fmla="*/ 0 h 1248"/>
              <a:gd name="T10" fmla="*/ 0 60000 65536"/>
              <a:gd name="T11" fmla="*/ 0 60000 65536"/>
              <a:gd name="T12" fmla="*/ 0 60000 65536"/>
              <a:gd name="T13" fmla="*/ 0 60000 65536"/>
              <a:gd name="T14" fmla="*/ 0 60000 65536"/>
              <a:gd name="T15" fmla="*/ 0 w 372"/>
              <a:gd name="T16" fmla="*/ 0 h 1248"/>
              <a:gd name="T17" fmla="*/ 372 w 372"/>
              <a:gd name="T18" fmla="*/ 1248 h 1248"/>
            </a:gdLst>
            <a:ahLst/>
            <a:cxnLst>
              <a:cxn ang="T10">
                <a:pos x="T0" y="T1"/>
              </a:cxn>
              <a:cxn ang="T11">
                <a:pos x="T2" y="T3"/>
              </a:cxn>
              <a:cxn ang="T12">
                <a:pos x="T4" y="T5"/>
              </a:cxn>
              <a:cxn ang="T13">
                <a:pos x="T6" y="T7"/>
              </a:cxn>
              <a:cxn ang="T14">
                <a:pos x="T8" y="T9"/>
              </a:cxn>
            </a:cxnLst>
            <a:rect l="T15" t="T16" r="T17" b="T18"/>
            <a:pathLst>
              <a:path w="372" h="1248">
                <a:moveTo>
                  <a:pt x="40" y="0"/>
                </a:moveTo>
                <a:lnTo>
                  <a:pt x="372" y="1238"/>
                </a:lnTo>
                <a:lnTo>
                  <a:pt x="342" y="1248"/>
                </a:lnTo>
                <a:lnTo>
                  <a:pt x="0" y="10"/>
                </a:lnTo>
                <a:lnTo>
                  <a:pt x="40" y="0"/>
                </a:lnTo>
                <a:close/>
              </a:path>
            </a:pathLst>
          </a:custGeom>
          <a:solidFill>
            <a:srgbClr val="000000"/>
          </a:solidFill>
          <a:ln w="19050">
            <a:solidFill>
              <a:srgbClr val="000000"/>
            </a:solidFill>
            <a:round/>
            <a:headEnd/>
            <a:tailEnd/>
          </a:ln>
        </p:spPr>
        <p:txBody>
          <a:bodyPr/>
          <a:lstStyle/>
          <a:p>
            <a:endParaRPr lang="en-US"/>
          </a:p>
        </p:txBody>
      </p:sp>
      <p:sp>
        <p:nvSpPr>
          <p:cNvPr id="124978" name="Line 728"/>
          <p:cNvSpPr>
            <a:spLocks noChangeShapeType="1"/>
          </p:cNvSpPr>
          <p:nvPr/>
        </p:nvSpPr>
        <p:spPr bwMode="auto">
          <a:xfrm>
            <a:off x="1738313" y="4051300"/>
            <a:ext cx="889000" cy="0"/>
          </a:xfrm>
          <a:prstGeom prst="line">
            <a:avLst/>
          </a:prstGeom>
          <a:noFill/>
          <a:ln w="635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979" name="Freeform 729"/>
          <p:cNvSpPr>
            <a:spLocks/>
          </p:cNvSpPr>
          <p:nvPr/>
        </p:nvSpPr>
        <p:spPr bwMode="auto">
          <a:xfrm>
            <a:off x="1738313" y="4067175"/>
            <a:ext cx="509587" cy="1676400"/>
          </a:xfrm>
          <a:custGeom>
            <a:avLst/>
            <a:gdLst>
              <a:gd name="T0" fmla="*/ 2147483647 w 321"/>
              <a:gd name="T1" fmla="*/ 0 h 1056"/>
              <a:gd name="T2" fmla="*/ 2147483647 w 321"/>
              <a:gd name="T3" fmla="*/ 2147483647 h 1056"/>
              <a:gd name="T4" fmla="*/ 2147483647 w 321"/>
              <a:gd name="T5" fmla="*/ 2147483647 h 1056"/>
              <a:gd name="T6" fmla="*/ 0 w 321"/>
              <a:gd name="T7" fmla="*/ 2147483647 h 1056"/>
              <a:gd name="T8" fmla="*/ 2147483647 w 321"/>
              <a:gd name="T9" fmla="*/ 0 h 1056"/>
              <a:gd name="T10" fmla="*/ 0 60000 65536"/>
              <a:gd name="T11" fmla="*/ 0 60000 65536"/>
              <a:gd name="T12" fmla="*/ 0 60000 65536"/>
              <a:gd name="T13" fmla="*/ 0 60000 65536"/>
              <a:gd name="T14" fmla="*/ 0 60000 65536"/>
              <a:gd name="T15" fmla="*/ 0 w 321"/>
              <a:gd name="T16" fmla="*/ 0 h 1056"/>
              <a:gd name="T17" fmla="*/ 321 w 321"/>
              <a:gd name="T18" fmla="*/ 1056 h 1056"/>
            </a:gdLst>
            <a:ahLst/>
            <a:cxnLst>
              <a:cxn ang="T10">
                <a:pos x="T0" y="T1"/>
              </a:cxn>
              <a:cxn ang="T11">
                <a:pos x="T2" y="T3"/>
              </a:cxn>
              <a:cxn ang="T12">
                <a:pos x="T4" y="T5"/>
              </a:cxn>
              <a:cxn ang="T13">
                <a:pos x="T6" y="T7"/>
              </a:cxn>
              <a:cxn ang="T14">
                <a:pos x="T8" y="T9"/>
              </a:cxn>
            </a:cxnLst>
            <a:rect l="T15" t="T16" r="T17" b="T18"/>
            <a:pathLst>
              <a:path w="321" h="1056">
                <a:moveTo>
                  <a:pt x="40" y="0"/>
                </a:moveTo>
                <a:lnTo>
                  <a:pt x="321" y="1046"/>
                </a:lnTo>
                <a:lnTo>
                  <a:pt x="281" y="1056"/>
                </a:lnTo>
                <a:lnTo>
                  <a:pt x="0" y="10"/>
                </a:lnTo>
                <a:lnTo>
                  <a:pt x="4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980" name="Line 730"/>
          <p:cNvSpPr>
            <a:spLocks noChangeShapeType="1"/>
          </p:cNvSpPr>
          <p:nvPr/>
        </p:nvSpPr>
        <p:spPr bwMode="auto">
          <a:xfrm flipV="1">
            <a:off x="3894138" y="1096963"/>
            <a:ext cx="1587" cy="6375400"/>
          </a:xfrm>
          <a:prstGeom prst="line">
            <a:avLst/>
          </a:prstGeom>
          <a:noFill/>
          <a:ln w="635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981" name="Line 731"/>
          <p:cNvSpPr>
            <a:spLocks noChangeShapeType="1"/>
          </p:cNvSpPr>
          <p:nvPr/>
        </p:nvSpPr>
        <p:spPr bwMode="auto">
          <a:xfrm>
            <a:off x="2073275" y="5865813"/>
            <a:ext cx="127000" cy="1587"/>
          </a:xfrm>
          <a:prstGeom prst="line">
            <a:avLst/>
          </a:prstGeom>
          <a:noFill/>
          <a:ln w="635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982" name="Line 732"/>
          <p:cNvSpPr>
            <a:spLocks noChangeShapeType="1"/>
          </p:cNvSpPr>
          <p:nvPr/>
        </p:nvSpPr>
        <p:spPr bwMode="auto">
          <a:xfrm flipV="1">
            <a:off x="2162175" y="5888038"/>
            <a:ext cx="1588" cy="79375"/>
          </a:xfrm>
          <a:prstGeom prst="line">
            <a:avLst/>
          </a:prstGeom>
          <a:noFill/>
          <a:ln w="635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983" name="Line 741"/>
          <p:cNvSpPr>
            <a:spLocks noChangeShapeType="1"/>
          </p:cNvSpPr>
          <p:nvPr/>
        </p:nvSpPr>
        <p:spPr bwMode="auto">
          <a:xfrm>
            <a:off x="622300" y="3095625"/>
            <a:ext cx="1419225"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984" name="Rectangle 742"/>
          <p:cNvSpPr>
            <a:spLocks noChangeArrowheads="1"/>
          </p:cNvSpPr>
          <p:nvPr/>
        </p:nvSpPr>
        <p:spPr bwMode="auto">
          <a:xfrm>
            <a:off x="2559050" y="5400675"/>
            <a:ext cx="50800"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000" b="1">
                <a:solidFill>
                  <a:srgbClr val="000000"/>
                </a:solidFill>
                <a:latin typeface="Kruti Dev 010" charset="0"/>
              </a:rPr>
              <a:t>.</a:t>
            </a:r>
            <a:endParaRPr lang="en-US" sz="1400">
              <a:latin typeface="Kruti Dev 010" charset="0"/>
            </a:endParaRPr>
          </a:p>
        </p:txBody>
      </p:sp>
      <p:sp>
        <p:nvSpPr>
          <p:cNvPr id="124985" name="Line 743"/>
          <p:cNvSpPr>
            <a:spLocks noChangeShapeType="1"/>
          </p:cNvSpPr>
          <p:nvPr/>
        </p:nvSpPr>
        <p:spPr bwMode="auto">
          <a:xfrm>
            <a:off x="2711450" y="1704975"/>
            <a:ext cx="1116013"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986" name="Line 744"/>
          <p:cNvSpPr>
            <a:spLocks noChangeShapeType="1"/>
          </p:cNvSpPr>
          <p:nvPr/>
        </p:nvSpPr>
        <p:spPr bwMode="auto">
          <a:xfrm>
            <a:off x="2711450" y="2225675"/>
            <a:ext cx="1116013"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987" name="Rectangle 745"/>
          <p:cNvSpPr>
            <a:spLocks noChangeArrowheads="1"/>
          </p:cNvSpPr>
          <p:nvPr/>
        </p:nvSpPr>
        <p:spPr bwMode="auto">
          <a:xfrm>
            <a:off x="2860675" y="2608263"/>
            <a:ext cx="307975"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800">
                <a:solidFill>
                  <a:srgbClr val="000000"/>
                </a:solidFill>
                <a:latin typeface="Kruti Dev 010" charset="0"/>
              </a:rPr>
              <a:t>        </a:t>
            </a:r>
            <a:endParaRPr lang="en-US" sz="1400">
              <a:latin typeface="Kruti Dev 010" charset="0"/>
            </a:endParaRPr>
          </a:p>
        </p:txBody>
      </p:sp>
      <p:sp>
        <p:nvSpPr>
          <p:cNvPr id="124988" name="Rectangle 746"/>
          <p:cNvSpPr>
            <a:spLocks noChangeArrowheads="1"/>
          </p:cNvSpPr>
          <p:nvPr/>
        </p:nvSpPr>
        <p:spPr bwMode="auto">
          <a:xfrm>
            <a:off x="4518025" y="1831975"/>
            <a:ext cx="144463"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110000"/>
              </a:lnSpc>
            </a:pPr>
            <a:r>
              <a:rPr lang="en-US" sz="1000">
                <a:solidFill>
                  <a:srgbClr val="000000"/>
                </a:solidFill>
                <a:latin typeface="Kruti Dev 010" charset="0"/>
              </a:rPr>
              <a:t>   </a:t>
            </a:r>
            <a:endParaRPr lang="en-US" sz="1800">
              <a:latin typeface="Kruti Dev 010" charset="0"/>
            </a:endParaRPr>
          </a:p>
        </p:txBody>
      </p:sp>
      <p:sp>
        <p:nvSpPr>
          <p:cNvPr id="124989" name="Rectangle 747"/>
          <p:cNvSpPr>
            <a:spLocks noChangeArrowheads="1"/>
          </p:cNvSpPr>
          <p:nvPr/>
        </p:nvSpPr>
        <p:spPr bwMode="auto">
          <a:xfrm>
            <a:off x="2941638" y="4170363"/>
            <a:ext cx="500062"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800">
                <a:solidFill>
                  <a:srgbClr val="000000"/>
                </a:solidFill>
                <a:latin typeface="Kruti Dev 010" charset="0"/>
              </a:rPr>
              <a:t>             </a:t>
            </a:r>
            <a:endParaRPr lang="en-US" sz="1400">
              <a:latin typeface="Kruti Dev 010" charset="0"/>
            </a:endParaRPr>
          </a:p>
        </p:txBody>
      </p:sp>
      <p:sp>
        <p:nvSpPr>
          <p:cNvPr id="124990" name="Line 748"/>
          <p:cNvSpPr>
            <a:spLocks noChangeShapeType="1"/>
          </p:cNvSpPr>
          <p:nvPr/>
        </p:nvSpPr>
        <p:spPr bwMode="auto">
          <a:xfrm flipV="1">
            <a:off x="2468563" y="952500"/>
            <a:ext cx="1587" cy="2768600"/>
          </a:xfrm>
          <a:prstGeom prst="line">
            <a:avLst/>
          </a:prstGeom>
          <a:noFill/>
          <a:ln w="571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991" name="Line 753"/>
          <p:cNvSpPr>
            <a:spLocks noChangeShapeType="1"/>
          </p:cNvSpPr>
          <p:nvPr/>
        </p:nvSpPr>
        <p:spPr bwMode="auto">
          <a:xfrm>
            <a:off x="2693988" y="2887663"/>
            <a:ext cx="1117600"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992" name="Line 754"/>
          <p:cNvSpPr>
            <a:spLocks noChangeShapeType="1"/>
          </p:cNvSpPr>
          <p:nvPr/>
        </p:nvSpPr>
        <p:spPr bwMode="auto">
          <a:xfrm>
            <a:off x="2674938" y="4313238"/>
            <a:ext cx="1117600"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993" name="Line 756"/>
          <p:cNvSpPr>
            <a:spLocks noChangeShapeType="1"/>
          </p:cNvSpPr>
          <p:nvPr/>
        </p:nvSpPr>
        <p:spPr bwMode="auto">
          <a:xfrm>
            <a:off x="2678113" y="5967413"/>
            <a:ext cx="1117600"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994" name="Line 757"/>
          <p:cNvSpPr>
            <a:spLocks noChangeShapeType="1"/>
          </p:cNvSpPr>
          <p:nvPr/>
        </p:nvSpPr>
        <p:spPr bwMode="auto">
          <a:xfrm>
            <a:off x="2620963" y="6226175"/>
            <a:ext cx="1270000" cy="1588"/>
          </a:xfrm>
          <a:prstGeom prst="line">
            <a:avLst/>
          </a:prstGeom>
          <a:noFill/>
          <a:ln w="38100">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24995" name="Line 758"/>
          <p:cNvSpPr>
            <a:spLocks noChangeShapeType="1"/>
          </p:cNvSpPr>
          <p:nvPr/>
        </p:nvSpPr>
        <p:spPr bwMode="auto">
          <a:xfrm>
            <a:off x="2693988" y="6813550"/>
            <a:ext cx="1117600"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996" name="Line 759"/>
          <p:cNvSpPr>
            <a:spLocks noChangeShapeType="1"/>
          </p:cNvSpPr>
          <p:nvPr/>
        </p:nvSpPr>
        <p:spPr bwMode="auto">
          <a:xfrm>
            <a:off x="2678113" y="7085013"/>
            <a:ext cx="1117600"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997" name="Line 760"/>
          <p:cNvSpPr>
            <a:spLocks noChangeShapeType="1"/>
          </p:cNvSpPr>
          <p:nvPr/>
        </p:nvSpPr>
        <p:spPr bwMode="auto">
          <a:xfrm>
            <a:off x="2693988" y="7373938"/>
            <a:ext cx="1117600"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998" name="Rectangle 766"/>
          <p:cNvSpPr>
            <a:spLocks noChangeArrowheads="1"/>
          </p:cNvSpPr>
          <p:nvPr/>
        </p:nvSpPr>
        <p:spPr bwMode="auto">
          <a:xfrm>
            <a:off x="2749550" y="5208588"/>
            <a:ext cx="385763"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000" b="1">
                <a:solidFill>
                  <a:srgbClr val="000000"/>
                </a:solidFill>
                <a:latin typeface="Kruti Dev 010" charset="0"/>
              </a:rPr>
              <a:t>       </a:t>
            </a:r>
            <a:endParaRPr lang="en-US" sz="1400">
              <a:latin typeface="Kruti Dev 010" charset="0"/>
            </a:endParaRPr>
          </a:p>
        </p:txBody>
      </p:sp>
      <p:sp>
        <p:nvSpPr>
          <p:cNvPr id="124999" name="Rectangle 767"/>
          <p:cNvSpPr>
            <a:spLocks noChangeArrowheads="1"/>
          </p:cNvSpPr>
          <p:nvPr/>
        </p:nvSpPr>
        <p:spPr bwMode="auto">
          <a:xfrm>
            <a:off x="2590800" y="2103438"/>
            <a:ext cx="512763"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b="1">
                <a:latin typeface="Kruti Dev 010" charset="0"/>
              </a:rPr>
              <a:t>        </a:t>
            </a:r>
            <a:endParaRPr lang="en-US" sz="1400">
              <a:latin typeface="Kruti Dev 010" charset="0"/>
            </a:endParaRPr>
          </a:p>
        </p:txBody>
      </p:sp>
      <p:sp>
        <p:nvSpPr>
          <p:cNvPr id="125000" name="AutoShape 768"/>
          <p:cNvSpPr>
            <a:spLocks noChangeArrowheads="1"/>
          </p:cNvSpPr>
          <p:nvPr/>
        </p:nvSpPr>
        <p:spPr bwMode="auto">
          <a:xfrm flipH="1">
            <a:off x="1846263" y="3382963"/>
            <a:ext cx="615950" cy="444500"/>
          </a:xfrm>
          <a:prstGeom prst="rightArrow">
            <a:avLst>
              <a:gd name="adj1" fmla="val 50722"/>
              <a:gd name="adj2" fmla="val 78934"/>
            </a:avLst>
          </a:prstGeom>
          <a:solidFill>
            <a:schemeClr val="tx1"/>
          </a:solidFill>
          <a:ln w="12700">
            <a:solidFill>
              <a:schemeClr val="tx1"/>
            </a:solidFill>
            <a:miter lim="800000"/>
            <a:headEnd/>
            <a:tailEnd/>
          </a:ln>
        </p:spPr>
        <p:txBody>
          <a:bodyPr wrap="none" anchor="ctr"/>
          <a:lstStyle/>
          <a:p>
            <a:endParaRPr lang="en-US">
              <a:latin typeface="Kruti Dev 010" charset="0"/>
            </a:endParaRPr>
          </a:p>
        </p:txBody>
      </p:sp>
      <p:sp>
        <p:nvSpPr>
          <p:cNvPr id="125001" name="Rectangle 779" descr="75%"/>
          <p:cNvSpPr>
            <a:spLocks noChangeArrowheads="1"/>
          </p:cNvSpPr>
          <p:nvPr/>
        </p:nvSpPr>
        <p:spPr bwMode="auto">
          <a:xfrm>
            <a:off x="2278063" y="739775"/>
            <a:ext cx="163512" cy="2943225"/>
          </a:xfrm>
          <a:prstGeom prst="rect">
            <a:avLst/>
          </a:prstGeom>
          <a:pattFill prst="pct75">
            <a:fgClr>
              <a:schemeClr val="tx1"/>
            </a:fgClr>
            <a:bgClr>
              <a:schemeClr val="bg1"/>
            </a:bgClr>
          </a:patt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latin typeface="Kruti Dev 010" charset="0"/>
            </a:endParaRPr>
          </a:p>
        </p:txBody>
      </p:sp>
      <p:sp>
        <p:nvSpPr>
          <p:cNvPr id="125002" name="Line 780"/>
          <p:cNvSpPr>
            <a:spLocks noChangeShapeType="1"/>
          </p:cNvSpPr>
          <p:nvPr/>
        </p:nvSpPr>
        <p:spPr bwMode="auto">
          <a:xfrm flipH="1" flipV="1">
            <a:off x="3887788" y="517525"/>
            <a:ext cx="0" cy="438150"/>
          </a:xfrm>
          <a:prstGeom prst="line">
            <a:avLst/>
          </a:prstGeom>
          <a:noFill/>
          <a:ln w="635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003" name="Line 781"/>
          <p:cNvSpPr>
            <a:spLocks noChangeShapeType="1"/>
          </p:cNvSpPr>
          <p:nvPr/>
        </p:nvSpPr>
        <p:spPr bwMode="auto">
          <a:xfrm>
            <a:off x="2727325" y="728663"/>
            <a:ext cx="493713"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004" name="Line 782"/>
          <p:cNvSpPr>
            <a:spLocks noChangeShapeType="1"/>
          </p:cNvSpPr>
          <p:nvPr/>
        </p:nvSpPr>
        <p:spPr bwMode="auto">
          <a:xfrm>
            <a:off x="3348038" y="728663"/>
            <a:ext cx="479425"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005" name="Line 783"/>
          <p:cNvSpPr>
            <a:spLocks noChangeShapeType="1"/>
          </p:cNvSpPr>
          <p:nvPr/>
        </p:nvSpPr>
        <p:spPr bwMode="auto">
          <a:xfrm>
            <a:off x="2708275" y="1941513"/>
            <a:ext cx="1116013"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006" name="Line 784"/>
          <p:cNvSpPr>
            <a:spLocks noChangeShapeType="1"/>
          </p:cNvSpPr>
          <p:nvPr/>
        </p:nvSpPr>
        <p:spPr bwMode="auto">
          <a:xfrm>
            <a:off x="2678113" y="3451225"/>
            <a:ext cx="1117600"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007" name="Line 785"/>
          <p:cNvSpPr>
            <a:spLocks noChangeShapeType="1"/>
          </p:cNvSpPr>
          <p:nvPr/>
        </p:nvSpPr>
        <p:spPr bwMode="auto">
          <a:xfrm flipV="1">
            <a:off x="2687638" y="3167063"/>
            <a:ext cx="1106487"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008" name="Rectangle 787"/>
          <p:cNvSpPr>
            <a:spLocks noChangeArrowheads="1"/>
          </p:cNvSpPr>
          <p:nvPr/>
        </p:nvSpPr>
        <p:spPr bwMode="auto">
          <a:xfrm>
            <a:off x="2870200" y="6583363"/>
            <a:ext cx="968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p>
        </p:txBody>
      </p:sp>
      <p:sp>
        <p:nvSpPr>
          <p:cNvPr id="125009" name="Rectangle 788"/>
          <p:cNvSpPr>
            <a:spLocks noChangeArrowheads="1"/>
          </p:cNvSpPr>
          <p:nvPr/>
        </p:nvSpPr>
        <p:spPr bwMode="auto">
          <a:xfrm>
            <a:off x="2706688" y="6858000"/>
            <a:ext cx="968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p>
        </p:txBody>
      </p:sp>
      <p:sp>
        <p:nvSpPr>
          <p:cNvPr id="125010" name="Rectangle 789"/>
          <p:cNvSpPr>
            <a:spLocks noChangeArrowheads="1"/>
          </p:cNvSpPr>
          <p:nvPr/>
        </p:nvSpPr>
        <p:spPr bwMode="auto">
          <a:xfrm>
            <a:off x="2832100" y="7140575"/>
            <a:ext cx="968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p>
        </p:txBody>
      </p:sp>
      <p:sp>
        <p:nvSpPr>
          <p:cNvPr id="125011" name="Text Box 790"/>
          <p:cNvSpPr txBox="1">
            <a:spLocks noChangeArrowheads="1"/>
          </p:cNvSpPr>
          <p:nvPr/>
        </p:nvSpPr>
        <p:spPr bwMode="auto">
          <a:xfrm rot="-5400000">
            <a:off x="4030663" y="1601787"/>
            <a:ext cx="323850"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eaVert">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endParaRPr lang="en-US" sz="900">
              <a:latin typeface="Kruti Dev 010" charset="0"/>
            </a:endParaRPr>
          </a:p>
        </p:txBody>
      </p:sp>
      <p:sp>
        <p:nvSpPr>
          <p:cNvPr id="125012" name="Text Box 791"/>
          <p:cNvSpPr txBox="1">
            <a:spLocks noChangeArrowheads="1"/>
          </p:cNvSpPr>
          <p:nvPr/>
        </p:nvSpPr>
        <p:spPr bwMode="auto">
          <a:xfrm rot="-5400000">
            <a:off x="3954463" y="2105025"/>
            <a:ext cx="323850"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eaVert">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endParaRPr lang="en-US" sz="900">
              <a:latin typeface="Kruti Dev 010" charset="0"/>
            </a:endParaRPr>
          </a:p>
        </p:txBody>
      </p:sp>
      <p:sp>
        <p:nvSpPr>
          <p:cNvPr id="125013" name="Rectangle 792"/>
          <p:cNvSpPr>
            <a:spLocks noChangeArrowheads="1"/>
          </p:cNvSpPr>
          <p:nvPr/>
        </p:nvSpPr>
        <p:spPr bwMode="auto">
          <a:xfrm>
            <a:off x="2933700" y="1427163"/>
            <a:ext cx="968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25014" name="Rectangle 793"/>
          <p:cNvSpPr>
            <a:spLocks noChangeArrowheads="1"/>
          </p:cNvSpPr>
          <p:nvPr/>
        </p:nvSpPr>
        <p:spPr bwMode="auto">
          <a:xfrm>
            <a:off x="2909888" y="1697038"/>
            <a:ext cx="968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25015" name="Rectangle 794"/>
          <p:cNvSpPr>
            <a:spLocks noChangeArrowheads="1"/>
          </p:cNvSpPr>
          <p:nvPr/>
        </p:nvSpPr>
        <p:spPr bwMode="auto">
          <a:xfrm>
            <a:off x="2905125" y="1900238"/>
            <a:ext cx="968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25016" name="Rectangle 795"/>
          <p:cNvSpPr>
            <a:spLocks noChangeArrowheads="1"/>
          </p:cNvSpPr>
          <p:nvPr/>
        </p:nvSpPr>
        <p:spPr bwMode="auto">
          <a:xfrm>
            <a:off x="2927350" y="2644775"/>
            <a:ext cx="968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25017" name="Rectangle 796"/>
          <p:cNvSpPr>
            <a:spLocks noChangeArrowheads="1"/>
          </p:cNvSpPr>
          <p:nvPr/>
        </p:nvSpPr>
        <p:spPr bwMode="auto">
          <a:xfrm>
            <a:off x="2927350" y="3209925"/>
            <a:ext cx="968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25018" name="Rectangle 797"/>
          <p:cNvSpPr>
            <a:spLocks noChangeArrowheads="1"/>
          </p:cNvSpPr>
          <p:nvPr/>
        </p:nvSpPr>
        <p:spPr bwMode="auto">
          <a:xfrm>
            <a:off x="3022600" y="2924175"/>
            <a:ext cx="968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25019" name="Rectangle 798"/>
          <p:cNvSpPr>
            <a:spLocks noChangeArrowheads="1"/>
          </p:cNvSpPr>
          <p:nvPr/>
        </p:nvSpPr>
        <p:spPr bwMode="auto">
          <a:xfrm>
            <a:off x="2795588" y="4283075"/>
            <a:ext cx="7461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400" b="1">
                <a:latin typeface="Kruti Dev 010" charset="0"/>
              </a:rPr>
              <a:t> </a:t>
            </a:r>
            <a:endParaRPr lang="en-US" sz="1400">
              <a:latin typeface="Kruti Dev 010" charset="0"/>
            </a:endParaRPr>
          </a:p>
        </p:txBody>
      </p:sp>
      <p:sp>
        <p:nvSpPr>
          <p:cNvPr id="125020" name="Rectangle 799"/>
          <p:cNvSpPr>
            <a:spLocks noChangeArrowheads="1"/>
          </p:cNvSpPr>
          <p:nvPr/>
        </p:nvSpPr>
        <p:spPr bwMode="auto">
          <a:xfrm>
            <a:off x="2698750" y="4530725"/>
            <a:ext cx="968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25021" name="Rectangle 801"/>
          <p:cNvSpPr>
            <a:spLocks noChangeArrowheads="1"/>
          </p:cNvSpPr>
          <p:nvPr/>
        </p:nvSpPr>
        <p:spPr bwMode="auto">
          <a:xfrm>
            <a:off x="2919413" y="5702300"/>
            <a:ext cx="968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p>
        </p:txBody>
      </p:sp>
      <p:sp>
        <p:nvSpPr>
          <p:cNvPr id="125022" name="Rectangle 802"/>
          <p:cNvSpPr>
            <a:spLocks noChangeArrowheads="1"/>
          </p:cNvSpPr>
          <p:nvPr/>
        </p:nvSpPr>
        <p:spPr bwMode="auto">
          <a:xfrm>
            <a:off x="2905125" y="6007100"/>
            <a:ext cx="968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25023" name="Line 803"/>
          <p:cNvSpPr>
            <a:spLocks noChangeShapeType="1"/>
          </p:cNvSpPr>
          <p:nvPr/>
        </p:nvSpPr>
        <p:spPr bwMode="auto">
          <a:xfrm>
            <a:off x="2611438" y="728663"/>
            <a:ext cx="0" cy="220662"/>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5024" name="Line 804"/>
          <p:cNvSpPr>
            <a:spLocks noChangeShapeType="1"/>
          </p:cNvSpPr>
          <p:nvPr/>
        </p:nvSpPr>
        <p:spPr bwMode="auto">
          <a:xfrm>
            <a:off x="2573338" y="971550"/>
            <a:ext cx="1676400"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5025" name="Line 805"/>
          <p:cNvSpPr>
            <a:spLocks noChangeShapeType="1"/>
          </p:cNvSpPr>
          <p:nvPr/>
        </p:nvSpPr>
        <p:spPr bwMode="auto">
          <a:xfrm>
            <a:off x="4210050" y="339725"/>
            <a:ext cx="0" cy="604838"/>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5026" name="Line 806"/>
          <p:cNvSpPr>
            <a:spLocks noChangeShapeType="1"/>
          </p:cNvSpPr>
          <p:nvPr/>
        </p:nvSpPr>
        <p:spPr bwMode="auto">
          <a:xfrm flipV="1">
            <a:off x="2259013" y="669925"/>
            <a:ext cx="1587" cy="2963863"/>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027" name="Rectangle 807" descr="75%"/>
          <p:cNvSpPr>
            <a:spLocks noChangeArrowheads="1"/>
          </p:cNvSpPr>
          <p:nvPr/>
        </p:nvSpPr>
        <p:spPr bwMode="auto">
          <a:xfrm>
            <a:off x="2201863" y="3532188"/>
            <a:ext cx="193675" cy="152400"/>
          </a:xfrm>
          <a:prstGeom prst="rect">
            <a:avLst/>
          </a:prstGeom>
          <a:pattFill prst="pct75">
            <a:fgClr>
              <a:schemeClr val="tx1"/>
            </a:fgClr>
            <a:bgClr>
              <a:schemeClr val="bg1"/>
            </a:bgClr>
          </a:patt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latin typeface="Kruti Dev 010" charset="0"/>
            </a:endParaRPr>
          </a:p>
        </p:txBody>
      </p:sp>
      <p:sp>
        <p:nvSpPr>
          <p:cNvPr id="125028" name="Rectangle 808"/>
          <p:cNvSpPr>
            <a:spLocks noChangeArrowheads="1"/>
          </p:cNvSpPr>
          <p:nvPr/>
        </p:nvSpPr>
        <p:spPr bwMode="auto">
          <a:xfrm>
            <a:off x="2790825" y="3413125"/>
            <a:ext cx="968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25029" name="Line 809"/>
          <p:cNvSpPr>
            <a:spLocks noChangeShapeType="1"/>
          </p:cNvSpPr>
          <p:nvPr/>
        </p:nvSpPr>
        <p:spPr bwMode="auto">
          <a:xfrm>
            <a:off x="2606675" y="2278063"/>
            <a:ext cx="1292225" cy="1587"/>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030" name="Rectangle 811" descr="75%"/>
          <p:cNvSpPr>
            <a:spLocks noChangeArrowheads="1"/>
          </p:cNvSpPr>
          <p:nvPr/>
        </p:nvSpPr>
        <p:spPr bwMode="auto">
          <a:xfrm>
            <a:off x="2281238" y="663575"/>
            <a:ext cx="206375" cy="268288"/>
          </a:xfrm>
          <a:prstGeom prst="rect">
            <a:avLst/>
          </a:prstGeom>
          <a:pattFill prst="pct75">
            <a:fgClr>
              <a:schemeClr val="tx1"/>
            </a:fgClr>
            <a:bgClr>
              <a:schemeClr val="bg1"/>
            </a:bgClr>
          </a:patt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latin typeface="Kruti Dev 010" charset="0"/>
            </a:endParaRPr>
          </a:p>
        </p:txBody>
      </p:sp>
      <p:sp>
        <p:nvSpPr>
          <p:cNvPr id="125031" name="Rectangle 812" descr="75%"/>
          <p:cNvSpPr>
            <a:spLocks noChangeArrowheads="1"/>
          </p:cNvSpPr>
          <p:nvPr/>
        </p:nvSpPr>
        <p:spPr bwMode="auto">
          <a:xfrm>
            <a:off x="2435225" y="666750"/>
            <a:ext cx="206375" cy="52388"/>
          </a:xfrm>
          <a:prstGeom prst="rect">
            <a:avLst/>
          </a:prstGeom>
          <a:pattFill prst="pct75">
            <a:fgClr>
              <a:schemeClr val="tx1"/>
            </a:fgClr>
            <a:bgClr>
              <a:schemeClr val="bg1"/>
            </a:bgClr>
          </a:patt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latin typeface="Kruti Dev 010" charset="0"/>
            </a:endParaRPr>
          </a:p>
        </p:txBody>
      </p:sp>
      <p:sp>
        <p:nvSpPr>
          <p:cNvPr id="125032" name="Rectangle 813" descr="75%"/>
          <p:cNvSpPr>
            <a:spLocks noChangeArrowheads="1"/>
          </p:cNvSpPr>
          <p:nvPr/>
        </p:nvSpPr>
        <p:spPr bwMode="auto">
          <a:xfrm>
            <a:off x="2447925" y="695325"/>
            <a:ext cx="107950" cy="98425"/>
          </a:xfrm>
          <a:prstGeom prst="rect">
            <a:avLst/>
          </a:prstGeom>
          <a:pattFill prst="pct75">
            <a:fgClr>
              <a:schemeClr val="tx1"/>
            </a:fgClr>
            <a:bgClr>
              <a:schemeClr val="bg1"/>
            </a:bgClr>
          </a:patt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latin typeface="Kruti Dev 010" charset="0"/>
            </a:endParaRPr>
          </a:p>
        </p:txBody>
      </p:sp>
      <p:sp>
        <p:nvSpPr>
          <p:cNvPr id="125033" name="Arc 814"/>
          <p:cNvSpPr>
            <a:spLocks/>
          </p:cNvSpPr>
          <p:nvPr/>
        </p:nvSpPr>
        <p:spPr bwMode="auto">
          <a:xfrm rot="-10740000">
            <a:off x="2468563" y="725488"/>
            <a:ext cx="152400" cy="260350"/>
          </a:xfrm>
          <a:custGeom>
            <a:avLst/>
            <a:gdLst>
              <a:gd name="T0" fmla="*/ 2147483647 w 21600"/>
              <a:gd name="T1" fmla="*/ 0 h 21600"/>
              <a:gd name="T2" fmla="*/ 0 w 21600"/>
              <a:gd name="T3" fmla="*/ 2147483647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599"/>
                </a:cubicBezTo>
              </a:path>
              <a:path w="21600" h="21600" stroke="0" extrusionOk="0">
                <a:moveTo>
                  <a:pt x="21600" y="0"/>
                </a:moveTo>
                <a:cubicBezTo>
                  <a:pt x="21600" y="11929"/>
                  <a:pt x="11929" y="21599"/>
                  <a:pt x="0" y="21599"/>
                </a:cubicBezTo>
                <a:lnTo>
                  <a:pt x="0" y="0"/>
                </a:lnTo>
                <a:lnTo>
                  <a:pt x="21600" y="0"/>
                </a:lnTo>
                <a:close/>
              </a:path>
            </a:pathLst>
          </a:custGeom>
          <a:noFill/>
          <a:ln w="5715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5034" name="Rectangle 815"/>
          <p:cNvSpPr>
            <a:spLocks noChangeArrowheads="1"/>
          </p:cNvSpPr>
          <p:nvPr/>
        </p:nvSpPr>
        <p:spPr bwMode="auto">
          <a:xfrm>
            <a:off x="2611438" y="1071563"/>
            <a:ext cx="1616075" cy="6399212"/>
          </a:xfrm>
          <a:prstGeom prst="rect">
            <a:avLst/>
          </a:prstGeom>
          <a:noFill/>
          <a:ln w="762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Kruti Dev 010" charset="0"/>
            </a:endParaRPr>
          </a:p>
        </p:txBody>
      </p:sp>
      <p:sp>
        <p:nvSpPr>
          <p:cNvPr id="125035" name="Rectangle 816"/>
          <p:cNvSpPr>
            <a:spLocks noChangeArrowheads="1"/>
          </p:cNvSpPr>
          <p:nvPr/>
        </p:nvSpPr>
        <p:spPr bwMode="auto">
          <a:xfrm>
            <a:off x="2520950" y="4083050"/>
            <a:ext cx="139700" cy="1600200"/>
          </a:xfrm>
          <a:prstGeom prst="rect">
            <a:avLst/>
          </a:prstGeom>
          <a:solidFill>
            <a:srgbClr val="BE844A"/>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latin typeface="Kruti Dev 010" charset="0"/>
            </a:endParaRPr>
          </a:p>
        </p:txBody>
      </p:sp>
      <p:sp>
        <p:nvSpPr>
          <p:cNvPr id="125036" name="Rectangle 827"/>
          <p:cNvSpPr>
            <a:spLocks noChangeArrowheads="1"/>
          </p:cNvSpPr>
          <p:nvPr/>
        </p:nvSpPr>
        <p:spPr bwMode="auto">
          <a:xfrm>
            <a:off x="2562225" y="4025900"/>
            <a:ext cx="1190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3800" b="1">
                <a:latin typeface="Kruti Dev 010" charset="0"/>
              </a:rPr>
              <a:t>*</a:t>
            </a:r>
            <a:endParaRPr lang="en-US" sz="1400">
              <a:latin typeface="Kruti Dev 010" charset="0"/>
            </a:endParaRPr>
          </a:p>
        </p:txBody>
      </p:sp>
      <p:sp>
        <p:nvSpPr>
          <p:cNvPr id="125037" name="Rectangle 828"/>
          <p:cNvSpPr>
            <a:spLocks noChangeArrowheads="1"/>
          </p:cNvSpPr>
          <p:nvPr/>
        </p:nvSpPr>
        <p:spPr bwMode="auto">
          <a:xfrm>
            <a:off x="2549525" y="4324350"/>
            <a:ext cx="1190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3800" b="1">
                <a:latin typeface="Kruti Dev 010" charset="0"/>
              </a:rPr>
              <a:t>*</a:t>
            </a:r>
            <a:endParaRPr lang="en-US" sz="1400">
              <a:latin typeface="Kruti Dev 010" charset="0"/>
            </a:endParaRPr>
          </a:p>
        </p:txBody>
      </p:sp>
      <p:sp>
        <p:nvSpPr>
          <p:cNvPr id="125038" name="Rectangle 840"/>
          <p:cNvSpPr>
            <a:spLocks noChangeArrowheads="1"/>
          </p:cNvSpPr>
          <p:nvPr/>
        </p:nvSpPr>
        <p:spPr bwMode="auto">
          <a:xfrm>
            <a:off x="2770188" y="2352675"/>
            <a:ext cx="53975"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110000"/>
              </a:lnSpc>
            </a:pPr>
            <a:r>
              <a:rPr lang="en-US" sz="1000" b="1">
                <a:solidFill>
                  <a:srgbClr val="000000"/>
                </a:solidFill>
                <a:latin typeface="Kruti Dev 010" charset="0"/>
              </a:rPr>
              <a:t> </a:t>
            </a:r>
            <a:endParaRPr lang="en-US" sz="1800">
              <a:latin typeface="Kruti Dev 010" charset="0"/>
            </a:endParaRPr>
          </a:p>
        </p:txBody>
      </p:sp>
      <p:sp>
        <p:nvSpPr>
          <p:cNvPr id="125039" name="Rectangle 841"/>
          <p:cNvSpPr>
            <a:spLocks noChangeArrowheads="1"/>
          </p:cNvSpPr>
          <p:nvPr/>
        </p:nvSpPr>
        <p:spPr bwMode="auto">
          <a:xfrm>
            <a:off x="2916238" y="2295525"/>
            <a:ext cx="128587"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110000"/>
              </a:lnSpc>
            </a:pPr>
            <a:r>
              <a:rPr lang="en-US" b="1" i="1">
                <a:solidFill>
                  <a:srgbClr val="000000"/>
                </a:solidFill>
                <a:latin typeface="Kruti Dev 010" charset="0"/>
              </a:rPr>
              <a:t>  </a:t>
            </a:r>
            <a:endParaRPr lang="en-US" sz="2000">
              <a:latin typeface="Kruti Dev 010" charset="0"/>
            </a:endParaRPr>
          </a:p>
        </p:txBody>
      </p:sp>
      <p:sp>
        <p:nvSpPr>
          <p:cNvPr id="125040" name="Rectangle 842"/>
          <p:cNvSpPr>
            <a:spLocks noChangeArrowheads="1"/>
          </p:cNvSpPr>
          <p:nvPr/>
        </p:nvSpPr>
        <p:spPr bwMode="auto">
          <a:xfrm>
            <a:off x="2763838" y="3800475"/>
            <a:ext cx="53975"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110000"/>
              </a:lnSpc>
            </a:pPr>
            <a:r>
              <a:rPr lang="en-US" sz="1000" b="1">
                <a:solidFill>
                  <a:srgbClr val="000000"/>
                </a:solidFill>
                <a:latin typeface="Kruti Dev 010" charset="0"/>
              </a:rPr>
              <a:t> </a:t>
            </a:r>
            <a:endParaRPr lang="en-US" sz="1800">
              <a:latin typeface="Kruti Dev 010" charset="0"/>
            </a:endParaRPr>
          </a:p>
        </p:txBody>
      </p:sp>
      <p:sp>
        <p:nvSpPr>
          <p:cNvPr id="125041" name="Rectangle 843"/>
          <p:cNvSpPr>
            <a:spLocks noChangeArrowheads="1"/>
          </p:cNvSpPr>
          <p:nvPr/>
        </p:nvSpPr>
        <p:spPr bwMode="auto">
          <a:xfrm>
            <a:off x="2909888" y="3743325"/>
            <a:ext cx="128587"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110000"/>
              </a:lnSpc>
            </a:pPr>
            <a:r>
              <a:rPr lang="en-US" b="1" i="1">
                <a:solidFill>
                  <a:srgbClr val="000000"/>
                </a:solidFill>
                <a:latin typeface="Kruti Dev 010" charset="0"/>
              </a:rPr>
              <a:t>  </a:t>
            </a:r>
            <a:endParaRPr lang="en-US" sz="2000">
              <a:latin typeface="Kruti Dev 010" charset="0"/>
            </a:endParaRPr>
          </a:p>
        </p:txBody>
      </p:sp>
      <p:sp>
        <p:nvSpPr>
          <p:cNvPr id="125042" name="Rectangle 844"/>
          <p:cNvSpPr>
            <a:spLocks noChangeArrowheads="1"/>
          </p:cNvSpPr>
          <p:nvPr/>
        </p:nvSpPr>
        <p:spPr bwMode="auto">
          <a:xfrm>
            <a:off x="2751138" y="5438775"/>
            <a:ext cx="53975"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110000"/>
              </a:lnSpc>
            </a:pPr>
            <a:r>
              <a:rPr lang="en-US" sz="1000" b="1">
                <a:solidFill>
                  <a:srgbClr val="000000"/>
                </a:solidFill>
                <a:latin typeface="Kruti Dev 010" charset="0"/>
              </a:rPr>
              <a:t> </a:t>
            </a:r>
            <a:endParaRPr lang="en-US" sz="1800">
              <a:latin typeface="Kruti Dev 010" charset="0"/>
            </a:endParaRPr>
          </a:p>
        </p:txBody>
      </p:sp>
      <p:sp>
        <p:nvSpPr>
          <p:cNvPr id="125043" name="Rectangle 845"/>
          <p:cNvSpPr>
            <a:spLocks noChangeArrowheads="1"/>
          </p:cNvSpPr>
          <p:nvPr/>
        </p:nvSpPr>
        <p:spPr bwMode="auto">
          <a:xfrm>
            <a:off x="2897188" y="5381625"/>
            <a:ext cx="128587"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110000"/>
              </a:lnSpc>
            </a:pPr>
            <a:r>
              <a:rPr lang="en-US" b="1" i="1">
                <a:solidFill>
                  <a:srgbClr val="000000"/>
                </a:solidFill>
                <a:latin typeface="Kruti Dev 010" charset="0"/>
              </a:rPr>
              <a:t>  </a:t>
            </a:r>
            <a:endParaRPr lang="en-US" sz="2000">
              <a:latin typeface="Kruti Dev 010" charset="0"/>
            </a:endParaRPr>
          </a:p>
        </p:txBody>
      </p:sp>
      <p:sp>
        <p:nvSpPr>
          <p:cNvPr id="125044" name="Line 846"/>
          <p:cNvSpPr>
            <a:spLocks noChangeShapeType="1"/>
          </p:cNvSpPr>
          <p:nvPr/>
        </p:nvSpPr>
        <p:spPr bwMode="auto">
          <a:xfrm>
            <a:off x="2627313" y="5368925"/>
            <a:ext cx="1270000" cy="1588"/>
          </a:xfrm>
          <a:prstGeom prst="line">
            <a:avLst/>
          </a:prstGeom>
          <a:noFill/>
          <a:ln w="38100">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25045" name="Line 847"/>
          <p:cNvSpPr>
            <a:spLocks noChangeShapeType="1"/>
          </p:cNvSpPr>
          <p:nvPr/>
        </p:nvSpPr>
        <p:spPr bwMode="auto">
          <a:xfrm>
            <a:off x="2589213" y="3743325"/>
            <a:ext cx="1314450" cy="1588"/>
          </a:xfrm>
          <a:prstGeom prst="line">
            <a:avLst/>
          </a:prstGeom>
          <a:noFill/>
          <a:ln w="38100">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25046" name="Line 851"/>
          <p:cNvSpPr>
            <a:spLocks noChangeShapeType="1"/>
          </p:cNvSpPr>
          <p:nvPr/>
        </p:nvSpPr>
        <p:spPr bwMode="auto">
          <a:xfrm>
            <a:off x="2678113" y="6191250"/>
            <a:ext cx="1117600"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047" name="Line 855"/>
          <p:cNvSpPr>
            <a:spLocks noChangeShapeType="1"/>
          </p:cNvSpPr>
          <p:nvPr/>
        </p:nvSpPr>
        <p:spPr bwMode="auto">
          <a:xfrm flipV="1">
            <a:off x="2678113" y="5100638"/>
            <a:ext cx="1152525"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048" name="Line 856"/>
          <p:cNvSpPr>
            <a:spLocks noChangeShapeType="1"/>
          </p:cNvSpPr>
          <p:nvPr/>
        </p:nvSpPr>
        <p:spPr bwMode="auto">
          <a:xfrm flipV="1">
            <a:off x="2670175" y="4587875"/>
            <a:ext cx="1152525"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049" name="Line 857"/>
          <p:cNvSpPr>
            <a:spLocks noChangeShapeType="1"/>
          </p:cNvSpPr>
          <p:nvPr/>
        </p:nvSpPr>
        <p:spPr bwMode="auto">
          <a:xfrm flipV="1">
            <a:off x="2681288" y="4838700"/>
            <a:ext cx="1152525"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050" name="Line 858"/>
          <p:cNvSpPr>
            <a:spLocks noChangeShapeType="1"/>
          </p:cNvSpPr>
          <p:nvPr/>
        </p:nvSpPr>
        <p:spPr bwMode="auto">
          <a:xfrm flipV="1">
            <a:off x="2673350" y="5324475"/>
            <a:ext cx="1152525"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051" name="Rectangle 9"/>
          <p:cNvSpPr>
            <a:spLocks noChangeArrowheads="1"/>
          </p:cNvSpPr>
          <p:nvPr/>
        </p:nvSpPr>
        <p:spPr bwMode="auto">
          <a:xfrm>
            <a:off x="933450" y="2933700"/>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25052" name="Line 575"/>
          <p:cNvSpPr>
            <a:spLocks noChangeShapeType="1"/>
          </p:cNvSpPr>
          <p:nvPr/>
        </p:nvSpPr>
        <p:spPr bwMode="auto">
          <a:xfrm>
            <a:off x="557213" y="5792788"/>
            <a:ext cx="1323975"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053" name="Line 576"/>
          <p:cNvSpPr>
            <a:spLocks noChangeShapeType="1"/>
          </p:cNvSpPr>
          <p:nvPr/>
        </p:nvSpPr>
        <p:spPr bwMode="auto">
          <a:xfrm>
            <a:off x="573088" y="5472113"/>
            <a:ext cx="1228725"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054" name="Line 577"/>
          <p:cNvSpPr>
            <a:spLocks noChangeShapeType="1"/>
          </p:cNvSpPr>
          <p:nvPr/>
        </p:nvSpPr>
        <p:spPr bwMode="auto">
          <a:xfrm>
            <a:off x="557213" y="5137150"/>
            <a:ext cx="1165225"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055" name="Line 578"/>
          <p:cNvSpPr>
            <a:spLocks noChangeShapeType="1"/>
          </p:cNvSpPr>
          <p:nvPr/>
        </p:nvSpPr>
        <p:spPr bwMode="auto">
          <a:xfrm>
            <a:off x="590550" y="4802188"/>
            <a:ext cx="987425"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056" name="Line 579"/>
          <p:cNvSpPr>
            <a:spLocks noChangeShapeType="1"/>
          </p:cNvSpPr>
          <p:nvPr/>
        </p:nvSpPr>
        <p:spPr bwMode="auto">
          <a:xfrm>
            <a:off x="606425" y="4514850"/>
            <a:ext cx="971550"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057" name="Line 580"/>
          <p:cNvSpPr>
            <a:spLocks noChangeShapeType="1"/>
          </p:cNvSpPr>
          <p:nvPr/>
        </p:nvSpPr>
        <p:spPr bwMode="auto">
          <a:xfrm>
            <a:off x="622300" y="4114800"/>
            <a:ext cx="892175"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058" name="Line 581"/>
          <p:cNvSpPr>
            <a:spLocks noChangeShapeType="1"/>
          </p:cNvSpPr>
          <p:nvPr/>
        </p:nvSpPr>
        <p:spPr bwMode="auto">
          <a:xfrm>
            <a:off x="622300" y="3757613"/>
            <a:ext cx="1100138"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059" name="Line 582"/>
          <p:cNvSpPr>
            <a:spLocks noChangeShapeType="1"/>
          </p:cNvSpPr>
          <p:nvPr/>
        </p:nvSpPr>
        <p:spPr bwMode="auto">
          <a:xfrm>
            <a:off x="606425" y="3502025"/>
            <a:ext cx="1131888"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060" name="Rectangle 591"/>
          <p:cNvSpPr>
            <a:spLocks noChangeArrowheads="1"/>
          </p:cNvSpPr>
          <p:nvPr/>
        </p:nvSpPr>
        <p:spPr bwMode="auto">
          <a:xfrm>
            <a:off x="454025" y="4192588"/>
            <a:ext cx="1301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4600" b="1">
                <a:solidFill>
                  <a:srgbClr val="000000"/>
                </a:solidFill>
                <a:latin typeface="Kruti Dev 010" charset="0"/>
              </a:rPr>
              <a:t>(</a:t>
            </a:r>
            <a:endParaRPr lang="en-US" sz="1800">
              <a:latin typeface="Kruti Dev 010" charset="0"/>
            </a:endParaRPr>
          </a:p>
        </p:txBody>
      </p:sp>
      <p:sp>
        <p:nvSpPr>
          <p:cNvPr id="125061" name="Rectangle 592"/>
          <p:cNvSpPr>
            <a:spLocks noChangeArrowheads="1"/>
          </p:cNvSpPr>
          <p:nvPr/>
        </p:nvSpPr>
        <p:spPr bwMode="auto">
          <a:xfrm>
            <a:off x="1544638" y="4183063"/>
            <a:ext cx="3921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4600" b="1">
                <a:solidFill>
                  <a:srgbClr val="000000"/>
                </a:solidFill>
                <a:latin typeface="Kruti Dev 010" charset="0"/>
              </a:rPr>
              <a:t>)</a:t>
            </a:r>
            <a:endParaRPr lang="en-US" sz="1800">
              <a:latin typeface="Kruti Dev 010" charset="0"/>
            </a:endParaRPr>
          </a:p>
        </p:txBody>
      </p:sp>
      <p:sp>
        <p:nvSpPr>
          <p:cNvPr id="125062" name="Rectangle 593"/>
          <p:cNvSpPr>
            <a:spLocks noChangeArrowheads="1"/>
          </p:cNvSpPr>
          <p:nvPr/>
        </p:nvSpPr>
        <p:spPr bwMode="auto">
          <a:xfrm>
            <a:off x="1712913" y="3346450"/>
            <a:ext cx="211137"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3100" b="1">
                <a:solidFill>
                  <a:srgbClr val="000000"/>
                </a:solidFill>
                <a:latin typeface="Kruti Dev 010" charset="0"/>
              </a:rPr>
              <a:t>}</a:t>
            </a:r>
            <a:endParaRPr lang="en-US" sz="1400">
              <a:latin typeface="Kruti Dev 010" charset="0"/>
            </a:endParaRPr>
          </a:p>
        </p:txBody>
      </p:sp>
      <p:sp>
        <p:nvSpPr>
          <p:cNvPr id="125063" name="Freeform 594"/>
          <p:cNvSpPr>
            <a:spLocks/>
          </p:cNvSpPr>
          <p:nvPr/>
        </p:nvSpPr>
        <p:spPr bwMode="auto">
          <a:xfrm rot="5350910">
            <a:off x="1045369" y="4102894"/>
            <a:ext cx="127000" cy="223838"/>
          </a:xfrm>
          <a:custGeom>
            <a:avLst/>
            <a:gdLst>
              <a:gd name="T0" fmla="*/ 0 w 80"/>
              <a:gd name="T1" fmla="*/ 2147483647 h 141"/>
              <a:gd name="T2" fmla="*/ 2147483647 w 80"/>
              <a:gd name="T3" fmla="*/ 2147483647 h 141"/>
              <a:gd name="T4" fmla="*/ 2147483647 w 80"/>
              <a:gd name="T5" fmla="*/ 0 h 141"/>
              <a:gd name="T6" fmla="*/ 2147483647 w 80"/>
              <a:gd name="T7" fmla="*/ 2147483647 h 141"/>
              <a:gd name="T8" fmla="*/ 2147483647 w 80"/>
              <a:gd name="T9" fmla="*/ 2147483647 h 141"/>
              <a:gd name="T10" fmla="*/ 2147483647 w 80"/>
              <a:gd name="T11" fmla="*/ 2147483647 h 141"/>
              <a:gd name="T12" fmla="*/ 0 w 80"/>
              <a:gd name="T13" fmla="*/ 2147483647 h 141"/>
              <a:gd name="T14" fmla="*/ 0 w 80"/>
              <a:gd name="T15" fmla="*/ 2147483647 h 141"/>
              <a:gd name="T16" fmla="*/ 0 60000 65536"/>
              <a:gd name="T17" fmla="*/ 0 60000 65536"/>
              <a:gd name="T18" fmla="*/ 0 60000 65536"/>
              <a:gd name="T19" fmla="*/ 0 60000 65536"/>
              <a:gd name="T20" fmla="*/ 0 60000 65536"/>
              <a:gd name="T21" fmla="*/ 0 60000 65536"/>
              <a:gd name="T22" fmla="*/ 0 60000 65536"/>
              <a:gd name="T23" fmla="*/ 0 60000 65536"/>
              <a:gd name="T24" fmla="*/ 0 w 80"/>
              <a:gd name="T25" fmla="*/ 0 h 141"/>
              <a:gd name="T26" fmla="*/ 80 w 80"/>
              <a:gd name="T27" fmla="*/ 141 h 1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0" h="141">
                <a:moveTo>
                  <a:pt x="0" y="50"/>
                </a:moveTo>
                <a:lnTo>
                  <a:pt x="50" y="50"/>
                </a:lnTo>
                <a:lnTo>
                  <a:pt x="50" y="0"/>
                </a:lnTo>
                <a:lnTo>
                  <a:pt x="80" y="71"/>
                </a:lnTo>
                <a:lnTo>
                  <a:pt x="50" y="141"/>
                </a:lnTo>
                <a:lnTo>
                  <a:pt x="50" y="91"/>
                </a:lnTo>
                <a:lnTo>
                  <a:pt x="0" y="91"/>
                </a:lnTo>
                <a:lnTo>
                  <a:pt x="0" y="50"/>
                </a:lnTo>
                <a:close/>
              </a:path>
            </a:pathLst>
          </a:custGeom>
          <a:solidFill>
            <a:srgbClr val="000000"/>
          </a:solidFill>
          <a:ln w="15875">
            <a:solidFill>
              <a:srgbClr val="000000"/>
            </a:solidFill>
            <a:round/>
            <a:headEnd/>
            <a:tailEnd/>
          </a:ln>
        </p:spPr>
        <p:txBody>
          <a:bodyPr/>
          <a:lstStyle/>
          <a:p>
            <a:endParaRPr lang="en-US"/>
          </a:p>
        </p:txBody>
      </p:sp>
      <p:sp>
        <p:nvSpPr>
          <p:cNvPr id="125064" name="Rectangle 605"/>
          <p:cNvSpPr>
            <a:spLocks noChangeArrowheads="1"/>
          </p:cNvSpPr>
          <p:nvPr/>
        </p:nvSpPr>
        <p:spPr bwMode="auto">
          <a:xfrm>
            <a:off x="517525" y="2990850"/>
            <a:ext cx="214313"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000" b="1">
                <a:solidFill>
                  <a:srgbClr val="000000"/>
                </a:solidFill>
                <a:latin typeface="Kruti Dev 010" charset="0"/>
              </a:rPr>
              <a:t>¼,l½</a:t>
            </a:r>
            <a:endParaRPr lang="en-US" sz="1400">
              <a:latin typeface="Kruti Dev 010" charset="0"/>
            </a:endParaRPr>
          </a:p>
        </p:txBody>
      </p:sp>
      <p:sp>
        <p:nvSpPr>
          <p:cNvPr id="125065" name="Rectangle 606"/>
          <p:cNvSpPr>
            <a:spLocks noChangeArrowheads="1"/>
          </p:cNvSpPr>
          <p:nvPr/>
        </p:nvSpPr>
        <p:spPr bwMode="auto">
          <a:xfrm>
            <a:off x="501650" y="3360738"/>
            <a:ext cx="223838"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000" b="1">
                <a:solidFill>
                  <a:srgbClr val="000000"/>
                </a:solidFill>
                <a:latin typeface="Kruti Dev 010" charset="0"/>
              </a:rPr>
              <a:t>¼Mh)</a:t>
            </a:r>
            <a:endParaRPr lang="en-US" sz="1400">
              <a:latin typeface="Kruti Dev 010" charset="0"/>
            </a:endParaRPr>
          </a:p>
        </p:txBody>
      </p:sp>
      <p:sp>
        <p:nvSpPr>
          <p:cNvPr id="125066" name="Rectangle 607"/>
          <p:cNvSpPr>
            <a:spLocks noChangeArrowheads="1"/>
          </p:cNvSpPr>
          <p:nvPr/>
        </p:nvSpPr>
        <p:spPr bwMode="auto">
          <a:xfrm>
            <a:off x="361950" y="3956050"/>
            <a:ext cx="476250"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000" b="1">
                <a:solidFill>
                  <a:srgbClr val="000000"/>
                </a:solidFill>
                <a:latin typeface="Kruti Dev 010" charset="0"/>
              </a:rPr>
              <a:t>¼lh MCY;w½</a:t>
            </a:r>
          </a:p>
        </p:txBody>
      </p:sp>
      <p:sp>
        <p:nvSpPr>
          <p:cNvPr id="125067" name="Rectangle 611"/>
          <p:cNvSpPr>
            <a:spLocks noChangeArrowheads="1"/>
          </p:cNvSpPr>
          <p:nvPr/>
        </p:nvSpPr>
        <p:spPr bwMode="auto">
          <a:xfrm>
            <a:off x="488950" y="3602038"/>
            <a:ext cx="214313"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000" b="1">
                <a:solidFill>
                  <a:srgbClr val="000000"/>
                </a:solidFill>
                <a:latin typeface="Kruti Dev 010" charset="0"/>
              </a:rPr>
              <a:t>¼,l½</a:t>
            </a:r>
          </a:p>
        </p:txBody>
      </p:sp>
      <p:sp>
        <p:nvSpPr>
          <p:cNvPr id="125068" name="Rectangle 612"/>
          <p:cNvSpPr>
            <a:spLocks noChangeArrowheads="1"/>
          </p:cNvSpPr>
          <p:nvPr/>
        </p:nvSpPr>
        <p:spPr bwMode="auto">
          <a:xfrm>
            <a:off x="725488" y="4286250"/>
            <a:ext cx="7032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solidFill>
                  <a:srgbClr val="000000"/>
                </a:solidFill>
                <a:latin typeface="Kruti Dev 010" charset="0"/>
              </a:rPr>
              <a:t>ƒbfrgkl</a:t>
            </a:r>
            <a:endParaRPr lang="en-US" sz="1800">
              <a:latin typeface="Kruti Dev 010" charset="0"/>
            </a:endParaRPr>
          </a:p>
        </p:txBody>
      </p:sp>
      <p:sp>
        <p:nvSpPr>
          <p:cNvPr id="125069" name="Rectangle 613"/>
          <p:cNvSpPr>
            <a:spLocks noChangeArrowheads="1"/>
          </p:cNvSpPr>
          <p:nvPr/>
        </p:nvSpPr>
        <p:spPr bwMode="auto">
          <a:xfrm>
            <a:off x="730250" y="4578350"/>
            <a:ext cx="7223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solidFill>
                  <a:srgbClr val="000000"/>
                </a:solidFill>
                <a:latin typeface="Kruti Dev 010" charset="0"/>
              </a:rPr>
              <a:t>„bfrgkl</a:t>
            </a:r>
            <a:endParaRPr lang="en-US" sz="1800">
              <a:latin typeface="Kruti Dev 010" charset="0"/>
            </a:endParaRPr>
          </a:p>
        </p:txBody>
      </p:sp>
      <p:sp>
        <p:nvSpPr>
          <p:cNvPr id="125070" name="Rectangle 614"/>
          <p:cNvSpPr>
            <a:spLocks noChangeArrowheads="1"/>
          </p:cNvSpPr>
          <p:nvPr/>
        </p:nvSpPr>
        <p:spPr bwMode="auto">
          <a:xfrm>
            <a:off x="947738" y="4906963"/>
            <a:ext cx="3365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solidFill>
                  <a:srgbClr val="000000"/>
                </a:solidFill>
                <a:latin typeface="Kruti Dev 010" charset="0"/>
              </a:rPr>
              <a:t>,tzk</a:t>
            </a:r>
            <a:endParaRPr lang="en-US" sz="1800">
              <a:latin typeface="Kruti Dev 010" charset="0"/>
            </a:endParaRPr>
          </a:p>
        </p:txBody>
      </p:sp>
      <p:sp>
        <p:nvSpPr>
          <p:cNvPr id="125071" name="Rectangle 615"/>
          <p:cNvSpPr>
            <a:spLocks noChangeArrowheads="1"/>
          </p:cNvSpPr>
          <p:nvPr/>
        </p:nvSpPr>
        <p:spPr bwMode="auto">
          <a:xfrm>
            <a:off x="654050" y="5249863"/>
            <a:ext cx="7223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solidFill>
                  <a:srgbClr val="000000"/>
                </a:solidFill>
                <a:latin typeface="Kruti Dev 010" charset="0"/>
              </a:rPr>
              <a:t>ugsek;kg</a:t>
            </a:r>
            <a:endParaRPr lang="en-US" sz="1800" b="1">
              <a:latin typeface="Kruti Dev 010" charset="0"/>
            </a:endParaRPr>
          </a:p>
        </p:txBody>
      </p:sp>
      <p:sp>
        <p:nvSpPr>
          <p:cNvPr id="125072" name="Rectangle 616"/>
          <p:cNvSpPr>
            <a:spLocks noChangeArrowheads="1"/>
          </p:cNvSpPr>
          <p:nvPr/>
        </p:nvSpPr>
        <p:spPr bwMode="auto">
          <a:xfrm>
            <a:off x="887413" y="5572125"/>
            <a:ext cx="4349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solidFill>
                  <a:srgbClr val="000000"/>
                </a:solidFill>
                <a:latin typeface="Kruti Dev 010" charset="0"/>
              </a:rPr>
              <a:t>,sLrj</a:t>
            </a:r>
            <a:endParaRPr lang="en-US" sz="1800">
              <a:latin typeface="Kruti Dev 010" charset="0"/>
            </a:endParaRPr>
          </a:p>
        </p:txBody>
      </p:sp>
      <p:sp>
        <p:nvSpPr>
          <p:cNvPr id="125073" name="Rectangle 617"/>
          <p:cNvSpPr>
            <a:spLocks noChangeArrowheads="1"/>
          </p:cNvSpPr>
          <p:nvPr/>
        </p:nvSpPr>
        <p:spPr bwMode="auto">
          <a:xfrm>
            <a:off x="788988" y="2874963"/>
            <a:ext cx="60007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700" b="1">
                <a:solidFill>
                  <a:srgbClr val="000000"/>
                </a:solidFill>
                <a:latin typeface="Kruti Dev 010" charset="0"/>
              </a:rPr>
              <a:t>ƒ</a:t>
            </a:r>
            <a:r>
              <a:rPr lang="ja-JP" altLang="en-US" sz="1700" b="1">
                <a:solidFill>
                  <a:srgbClr val="000000"/>
                </a:solidFill>
                <a:latin typeface="Kruti Dev 010" charset="0"/>
              </a:rPr>
              <a:t>’</a:t>
            </a:r>
            <a:r>
              <a:rPr lang="en-US" altLang="ja-JP" sz="1700" b="1">
                <a:solidFill>
                  <a:srgbClr val="000000"/>
                </a:solidFill>
                <a:latin typeface="Kruti Dev 010" charset="0"/>
              </a:rPr>
              <a:t>kew,y</a:t>
            </a:r>
            <a:endParaRPr lang="en-US" sz="1400">
              <a:latin typeface="Kruti Dev 010" charset="0"/>
            </a:endParaRPr>
          </a:p>
        </p:txBody>
      </p:sp>
      <p:sp>
        <p:nvSpPr>
          <p:cNvPr id="125074" name="Rectangle 618"/>
          <p:cNvSpPr>
            <a:spLocks noChangeArrowheads="1"/>
          </p:cNvSpPr>
          <p:nvPr/>
        </p:nvSpPr>
        <p:spPr bwMode="auto">
          <a:xfrm>
            <a:off x="725488" y="3271838"/>
            <a:ext cx="61753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700" b="1">
                <a:solidFill>
                  <a:srgbClr val="000000"/>
                </a:solidFill>
                <a:latin typeface="Kruti Dev 010" charset="0"/>
              </a:rPr>
              <a:t>„</a:t>
            </a:r>
            <a:r>
              <a:rPr lang="ja-JP" altLang="en-US" sz="1700" b="1">
                <a:solidFill>
                  <a:srgbClr val="000000"/>
                </a:solidFill>
                <a:latin typeface="Kruti Dev 010" charset="0"/>
              </a:rPr>
              <a:t>’</a:t>
            </a:r>
            <a:r>
              <a:rPr lang="en-US" altLang="ja-JP" sz="1700" b="1">
                <a:solidFill>
                  <a:srgbClr val="000000"/>
                </a:solidFill>
                <a:latin typeface="Kruti Dev 010" charset="0"/>
              </a:rPr>
              <a:t>kew,y</a:t>
            </a:r>
            <a:endParaRPr lang="en-US" sz="1700" b="1">
              <a:solidFill>
                <a:srgbClr val="000000"/>
              </a:solidFill>
              <a:latin typeface="Kruti Dev 010" charset="0"/>
            </a:endParaRPr>
          </a:p>
        </p:txBody>
      </p:sp>
      <p:sp>
        <p:nvSpPr>
          <p:cNvPr id="125075" name="Rectangle 619"/>
          <p:cNvSpPr>
            <a:spLocks noChangeArrowheads="1"/>
          </p:cNvSpPr>
          <p:nvPr/>
        </p:nvSpPr>
        <p:spPr bwMode="auto">
          <a:xfrm>
            <a:off x="839788" y="3525838"/>
            <a:ext cx="436562"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700" b="1">
                <a:solidFill>
                  <a:srgbClr val="000000"/>
                </a:solidFill>
                <a:latin typeface="Kruti Dev 010" charset="0"/>
              </a:rPr>
              <a:t>ƒjktk</a:t>
            </a:r>
          </a:p>
        </p:txBody>
      </p:sp>
      <p:sp>
        <p:nvSpPr>
          <p:cNvPr id="125076" name="Rectangle 620"/>
          <p:cNvSpPr>
            <a:spLocks noChangeArrowheads="1"/>
          </p:cNvSpPr>
          <p:nvPr/>
        </p:nvSpPr>
        <p:spPr bwMode="auto">
          <a:xfrm>
            <a:off x="860425" y="3887788"/>
            <a:ext cx="4540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700" b="1">
                <a:solidFill>
                  <a:srgbClr val="000000"/>
                </a:solidFill>
                <a:latin typeface="Kruti Dev 010" charset="0"/>
              </a:rPr>
              <a:t>„jktk</a:t>
            </a:r>
          </a:p>
        </p:txBody>
      </p:sp>
      <p:sp>
        <p:nvSpPr>
          <p:cNvPr id="125077" name="Rectangle 531"/>
          <p:cNvSpPr>
            <a:spLocks noChangeArrowheads="1"/>
          </p:cNvSpPr>
          <p:nvPr/>
        </p:nvSpPr>
        <p:spPr bwMode="auto">
          <a:xfrm>
            <a:off x="1892300" y="4275138"/>
            <a:ext cx="892175"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b="1">
                <a:solidFill>
                  <a:srgbClr val="000000"/>
                </a:solidFill>
                <a:latin typeface="Kruti Dev 010" charset="0"/>
              </a:rPr>
              <a:t>Hkfo</a:t>
            </a:r>
            <a:r>
              <a:rPr lang="ja-JP" altLang="en-US" b="1">
                <a:solidFill>
                  <a:srgbClr val="000000"/>
                </a:solidFill>
                <a:latin typeface="Kruti Dev 010" charset="0"/>
              </a:rPr>
              <a:t>”</a:t>
            </a:r>
            <a:r>
              <a:rPr lang="en-US" altLang="ja-JP" b="1">
                <a:solidFill>
                  <a:srgbClr val="000000"/>
                </a:solidFill>
                <a:latin typeface="Kruti Dev 010" charset="0"/>
              </a:rPr>
              <a:t>";oDrkvksa </a:t>
            </a:r>
          </a:p>
          <a:p>
            <a:pPr algn="l"/>
            <a:r>
              <a:rPr lang="en-US" b="1">
                <a:solidFill>
                  <a:srgbClr val="000000"/>
                </a:solidFill>
                <a:latin typeface="Kruti Dev 010" charset="0"/>
              </a:rPr>
              <a:t> us foHkktu ds</a:t>
            </a:r>
          </a:p>
          <a:p>
            <a:pPr algn="l"/>
            <a:r>
              <a:rPr lang="en-US" b="1">
                <a:solidFill>
                  <a:srgbClr val="000000"/>
                </a:solidFill>
                <a:latin typeface="Kruti Dev 010" charset="0"/>
              </a:rPr>
              <a:t>  pkj lkS o</a:t>
            </a:r>
            <a:r>
              <a:rPr lang="ja-JP" altLang="en-US" b="1">
                <a:solidFill>
                  <a:srgbClr val="000000"/>
                </a:solidFill>
                <a:latin typeface="Kruti Dev 010" charset="0"/>
              </a:rPr>
              <a:t>”</a:t>
            </a:r>
            <a:r>
              <a:rPr lang="en-US" altLang="ja-JP" b="1">
                <a:solidFill>
                  <a:srgbClr val="000000"/>
                </a:solidFill>
                <a:latin typeface="Kruti Dev 010" charset="0"/>
              </a:rPr>
              <a:t>"kZ </a:t>
            </a:r>
          </a:p>
          <a:p>
            <a:pPr algn="l"/>
            <a:r>
              <a:rPr lang="en-US" b="1">
                <a:solidFill>
                  <a:srgbClr val="000000"/>
                </a:solidFill>
                <a:latin typeface="Kruti Dev 010" charset="0"/>
              </a:rPr>
              <a:t>   rd fy[kk</a:t>
            </a:r>
            <a:endParaRPr lang="en-US">
              <a:latin typeface="Kruti Dev 010" charset="0"/>
            </a:endParaRPr>
          </a:p>
        </p:txBody>
      </p:sp>
      <p:sp>
        <p:nvSpPr>
          <p:cNvPr id="125078" name="Text Box 695"/>
          <p:cNvSpPr txBox="1">
            <a:spLocks noChangeArrowheads="1"/>
          </p:cNvSpPr>
          <p:nvPr/>
        </p:nvSpPr>
        <p:spPr bwMode="auto">
          <a:xfrm rot="-5400000">
            <a:off x="1716881" y="3613944"/>
            <a:ext cx="47037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2400" b="1">
                <a:latin typeface="Kruti Dev 010" charset="0"/>
              </a:rPr>
              <a:t>Hkfo";oDrk ¼ƒ‰½</a:t>
            </a:r>
          </a:p>
        </p:txBody>
      </p:sp>
      <p:sp>
        <p:nvSpPr>
          <p:cNvPr id="125079" name="Rectangle 562"/>
          <p:cNvSpPr>
            <a:spLocks noChangeArrowheads="1"/>
          </p:cNvSpPr>
          <p:nvPr/>
        </p:nvSpPr>
        <p:spPr bwMode="auto">
          <a:xfrm>
            <a:off x="4205288" y="5397500"/>
            <a:ext cx="62230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ctr">
              <a:spcBef>
                <a:spcPct val="50000"/>
              </a:spcBef>
            </a:pPr>
            <a:r>
              <a:rPr lang="en-US" sz="1800" b="1">
                <a:latin typeface="Kruti Dev 010" charset="0"/>
              </a:rPr>
              <a:t>¼,l½</a:t>
            </a:r>
          </a:p>
        </p:txBody>
      </p:sp>
      <p:sp>
        <p:nvSpPr>
          <p:cNvPr id="125080" name="Rectangle 563"/>
          <p:cNvSpPr>
            <a:spLocks noChangeArrowheads="1"/>
          </p:cNvSpPr>
          <p:nvPr/>
        </p:nvSpPr>
        <p:spPr bwMode="auto">
          <a:xfrm>
            <a:off x="4214813" y="3776663"/>
            <a:ext cx="622300"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ctr">
              <a:spcBef>
                <a:spcPct val="50000"/>
              </a:spcBef>
            </a:pPr>
            <a:r>
              <a:rPr lang="en-US" sz="1800" b="1">
                <a:latin typeface="Kruti Dev 010" charset="0"/>
              </a:rPr>
              <a:t>¼,l½</a:t>
            </a:r>
          </a:p>
        </p:txBody>
      </p:sp>
      <p:sp>
        <p:nvSpPr>
          <p:cNvPr id="326" name="Rectangle 564"/>
          <p:cNvSpPr>
            <a:spLocks noChangeArrowheads="1"/>
          </p:cNvSpPr>
          <p:nvPr/>
        </p:nvSpPr>
        <p:spPr bwMode="auto">
          <a:xfrm>
            <a:off x="4198938" y="6261100"/>
            <a:ext cx="622300" cy="363538"/>
          </a:xfrm>
          <a:prstGeom prst="rect">
            <a:avLst/>
          </a:prstGeom>
          <a:noFill/>
          <a:ln>
            <a:noFill/>
          </a:ln>
          <a:effectLst>
            <a:outerShdw blurRad="63500" dist="38099" dir="2700000" algn="ctr" rotWithShape="0">
              <a:schemeClr val="bg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ctr">
              <a:spcBef>
                <a:spcPct val="50000"/>
              </a:spcBef>
              <a:defRPr/>
            </a:pPr>
            <a:r>
              <a:rPr lang="en-US" sz="1800" b="1">
                <a:latin typeface="Kruti Dev 010" charset="0"/>
              </a:rPr>
              <a:t>¼,l½</a:t>
            </a:r>
          </a:p>
        </p:txBody>
      </p:sp>
      <p:sp>
        <p:nvSpPr>
          <p:cNvPr id="125082" name="Rectangle 690"/>
          <p:cNvSpPr>
            <a:spLocks noChangeArrowheads="1"/>
          </p:cNvSpPr>
          <p:nvPr/>
        </p:nvSpPr>
        <p:spPr bwMode="auto">
          <a:xfrm>
            <a:off x="4198938" y="2300288"/>
            <a:ext cx="622300"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ctr">
              <a:spcBef>
                <a:spcPct val="50000"/>
              </a:spcBef>
            </a:pPr>
            <a:r>
              <a:rPr lang="en-US" sz="1800" b="1">
                <a:latin typeface="Kruti Dev 010" charset="0"/>
              </a:rPr>
              <a:t>¼,l½</a:t>
            </a:r>
          </a:p>
        </p:txBody>
      </p:sp>
      <p:sp>
        <p:nvSpPr>
          <p:cNvPr id="125083" name="Text Box 692"/>
          <p:cNvSpPr txBox="1">
            <a:spLocks noChangeArrowheads="1"/>
          </p:cNvSpPr>
          <p:nvPr/>
        </p:nvSpPr>
        <p:spPr bwMode="auto">
          <a:xfrm>
            <a:off x="4051300" y="1895475"/>
            <a:ext cx="7953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800" b="1">
                <a:latin typeface="Kruti Dev 010" charset="0"/>
              </a:rPr>
              <a:t>¼,u½</a:t>
            </a:r>
          </a:p>
        </p:txBody>
      </p:sp>
      <p:grpSp>
        <p:nvGrpSpPr>
          <p:cNvPr id="125084" name="Group 185"/>
          <p:cNvGrpSpPr>
            <a:grpSpLocks/>
          </p:cNvGrpSpPr>
          <p:nvPr/>
        </p:nvGrpSpPr>
        <p:grpSpPr bwMode="auto">
          <a:xfrm>
            <a:off x="3511550" y="3548063"/>
            <a:ext cx="433388" cy="974725"/>
            <a:chOff x="5924548" y="2946412"/>
            <a:chExt cx="1130302" cy="1844685"/>
          </a:xfrm>
        </p:grpSpPr>
        <p:grpSp>
          <p:nvGrpSpPr>
            <p:cNvPr id="125087" name="Group 85"/>
            <p:cNvGrpSpPr>
              <a:grpSpLocks/>
            </p:cNvGrpSpPr>
            <p:nvPr/>
          </p:nvGrpSpPr>
          <p:grpSpPr bwMode="auto">
            <a:xfrm>
              <a:off x="6153150" y="3681413"/>
              <a:ext cx="901700" cy="947736"/>
              <a:chOff x="1557" y="1007"/>
              <a:chExt cx="2105" cy="1949"/>
            </a:xfrm>
          </p:grpSpPr>
          <p:grpSp>
            <p:nvGrpSpPr>
              <p:cNvPr id="125091" name="Group 87"/>
              <p:cNvGrpSpPr>
                <a:grpSpLocks/>
              </p:cNvGrpSpPr>
              <p:nvPr/>
            </p:nvGrpSpPr>
            <p:grpSpPr bwMode="auto">
              <a:xfrm>
                <a:off x="1557" y="1209"/>
                <a:ext cx="2105" cy="1421"/>
                <a:chOff x="578" y="2316"/>
                <a:chExt cx="2105" cy="1421"/>
              </a:xfrm>
            </p:grpSpPr>
            <p:sp>
              <p:nvSpPr>
                <p:cNvPr id="125097" name="Freeform 88" descr="Cork"/>
                <p:cNvSpPr>
                  <a:spLocks/>
                </p:cNvSpPr>
                <p:nvPr/>
              </p:nvSpPr>
              <p:spPr bwMode="auto">
                <a:xfrm>
                  <a:off x="633" y="2316"/>
                  <a:ext cx="2050" cy="256"/>
                </a:xfrm>
                <a:custGeom>
                  <a:avLst/>
                  <a:gdLst>
                    <a:gd name="T0" fmla="*/ 2147483647 w 592"/>
                    <a:gd name="T1" fmla="*/ 2147483647 h 90"/>
                    <a:gd name="T2" fmla="*/ 2147483647 w 592"/>
                    <a:gd name="T3" fmla="*/ 2147483647 h 90"/>
                    <a:gd name="T4" fmla="*/ 2147483647 w 592"/>
                    <a:gd name="T5" fmla="*/ 2147483647 h 90"/>
                    <a:gd name="T6" fmla="*/ 2147483647 w 592"/>
                    <a:gd name="T7" fmla="*/ 2147483647 h 90"/>
                    <a:gd name="T8" fmla="*/ 2147483647 w 592"/>
                    <a:gd name="T9" fmla="*/ 2147483647 h 90"/>
                    <a:gd name="T10" fmla="*/ 2147483647 w 592"/>
                    <a:gd name="T11" fmla="*/ 2147483647 h 90"/>
                    <a:gd name="T12" fmla="*/ 2147483647 w 592"/>
                    <a:gd name="T13" fmla="*/ 2147483647 h 90"/>
                    <a:gd name="T14" fmla="*/ 2147483647 w 592"/>
                    <a:gd name="T15" fmla="*/ 2147483647 h 90"/>
                    <a:gd name="T16" fmla="*/ 2147483647 w 592"/>
                    <a:gd name="T17" fmla="*/ 2147483647 h 90"/>
                    <a:gd name="T18" fmla="*/ 2147483647 w 592"/>
                    <a:gd name="T19" fmla="*/ 2147483647 h 90"/>
                    <a:gd name="T20" fmla="*/ 2147483647 w 592"/>
                    <a:gd name="T21" fmla="*/ 0 h 90"/>
                    <a:gd name="T22" fmla="*/ 2147483647 w 592"/>
                    <a:gd name="T23" fmla="*/ 2147483647 h 90"/>
                    <a:gd name="T24" fmla="*/ 2147483647 w 592"/>
                    <a:gd name="T25" fmla="*/ 2147483647 h 90"/>
                    <a:gd name="T26" fmla="*/ 2147483647 w 592"/>
                    <a:gd name="T27" fmla="*/ 2147483647 h 90"/>
                    <a:gd name="T28" fmla="*/ 2147483647 w 592"/>
                    <a:gd name="T29" fmla="*/ 2147483647 h 90"/>
                    <a:gd name="T30" fmla="*/ 2147483647 w 592"/>
                    <a:gd name="T31" fmla="*/ 2147483647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2"/>
                    <a:gd name="T49" fmla="*/ 0 h 90"/>
                    <a:gd name="T50" fmla="*/ 592 w 592"/>
                    <a:gd name="T51" fmla="*/ 90 h 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2" h="90">
                      <a:moveTo>
                        <a:pt x="8" y="90"/>
                      </a:moveTo>
                      <a:cubicBezTo>
                        <a:pt x="0" y="78"/>
                        <a:pt x="10" y="51"/>
                        <a:pt x="22" y="44"/>
                      </a:cubicBezTo>
                      <a:cubicBezTo>
                        <a:pt x="27" y="35"/>
                        <a:pt x="23" y="39"/>
                        <a:pt x="34" y="36"/>
                      </a:cubicBezTo>
                      <a:cubicBezTo>
                        <a:pt x="38" y="34"/>
                        <a:pt x="46" y="32"/>
                        <a:pt x="46" y="32"/>
                      </a:cubicBezTo>
                      <a:cubicBezTo>
                        <a:pt x="72" y="33"/>
                        <a:pt x="84" y="35"/>
                        <a:pt x="112" y="34"/>
                      </a:cubicBezTo>
                      <a:cubicBezTo>
                        <a:pt x="125" y="35"/>
                        <a:pt x="138" y="38"/>
                        <a:pt x="152" y="40"/>
                      </a:cubicBezTo>
                      <a:cubicBezTo>
                        <a:pt x="158" y="42"/>
                        <a:pt x="170" y="46"/>
                        <a:pt x="170" y="46"/>
                      </a:cubicBezTo>
                      <a:cubicBezTo>
                        <a:pt x="192" y="42"/>
                        <a:pt x="215" y="46"/>
                        <a:pt x="238" y="52"/>
                      </a:cubicBezTo>
                      <a:cubicBezTo>
                        <a:pt x="271" y="50"/>
                        <a:pt x="304" y="47"/>
                        <a:pt x="338" y="44"/>
                      </a:cubicBezTo>
                      <a:cubicBezTo>
                        <a:pt x="381" y="33"/>
                        <a:pt x="427" y="24"/>
                        <a:pt x="472" y="16"/>
                      </a:cubicBezTo>
                      <a:cubicBezTo>
                        <a:pt x="488" y="12"/>
                        <a:pt x="503" y="4"/>
                        <a:pt x="520" y="0"/>
                      </a:cubicBezTo>
                      <a:cubicBezTo>
                        <a:pt x="537" y="0"/>
                        <a:pt x="554" y="0"/>
                        <a:pt x="572" y="2"/>
                      </a:cubicBezTo>
                      <a:cubicBezTo>
                        <a:pt x="582" y="3"/>
                        <a:pt x="587" y="21"/>
                        <a:pt x="590" y="30"/>
                      </a:cubicBezTo>
                      <a:cubicBezTo>
                        <a:pt x="590" y="32"/>
                        <a:pt x="592" y="36"/>
                        <a:pt x="592" y="36"/>
                      </a:cubicBezTo>
                      <a:cubicBezTo>
                        <a:pt x="588" y="45"/>
                        <a:pt x="589" y="52"/>
                        <a:pt x="582" y="60"/>
                      </a:cubicBezTo>
                      <a:cubicBezTo>
                        <a:pt x="579" y="67"/>
                        <a:pt x="577" y="66"/>
                        <a:pt x="584" y="66"/>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125098" name="Freeform 89" descr="Cork"/>
                <p:cNvSpPr>
                  <a:spLocks/>
                </p:cNvSpPr>
                <p:nvPr/>
              </p:nvSpPr>
              <p:spPr bwMode="auto">
                <a:xfrm>
                  <a:off x="578" y="2506"/>
                  <a:ext cx="2074" cy="1231"/>
                </a:xfrm>
                <a:custGeom>
                  <a:avLst/>
                  <a:gdLst>
                    <a:gd name="T0" fmla="*/ 2147483647 w 599"/>
                    <a:gd name="T1" fmla="*/ 0 h 432"/>
                    <a:gd name="T2" fmla="*/ 2147483647 w 599"/>
                    <a:gd name="T3" fmla="*/ 2147483647 h 432"/>
                    <a:gd name="T4" fmla="*/ 2147483647 w 599"/>
                    <a:gd name="T5" fmla="*/ 2147483647 h 432"/>
                    <a:gd name="T6" fmla="*/ 2147483647 w 599"/>
                    <a:gd name="T7" fmla="*/ 2147483647 h 432"/>
                    <a:gd name="T8" fmla="*/ 2147483647 w 599"/>
                    <a:gd name="T9" fmla="*/ 2147483647 h 432"/>
                    <a:gd name="T10" fmla="*/ 2147483647 w 599"/>
                    <a:gd name="T11" fmla="*/ 2147483647 h 432"/>
                    <a:gd name="T12" fmla="*/ 2147483647 w 599"/>
                    <a:gd name="T13" fmla="*/ 2147483647 h 432"/>
                    <a:gd name="T14" fmla="*/ 2147483647 w 599"/>
                    <a:gd name="T15" fmla="*/ 2147483647 h 432"/>
                    <a:gd name="T16" fmla="*/ 2147483647 w 599"/>
                    <a:gd name="T17" fmla="*/ 2147483647 h 432"/>
                    <a:gd name="T18" fmla="*/ 2147483647 w 599"/>
                    <a:gd name="T19" fmla="*/ 2147483647 h 432"/>
                    <a:gd name="T20" fmla="*/ 2147483647 w 599"/>
                    <a:gd name="T21" fmla="*/ 2147483647 h 432"/>
                    <a:gd name="T22" fmla="*/ 2147483647 w 599"/>
                    <a:gd name="T23" fmla="*/ 2147483647 h 432"/>
                    <a:gd name="T24" fmla="*/ 2147483647 w 599"/>
                    <a:gd name="T25" fmla="*/ 2147483647 h 432"/>
                    <a:gd name="T26" fmla="*/ 2147483647 w 599"/>
                    <a:gd name="T27" fmla="*/ 2147483647 h 432"/>
                    <a:gd name="T28" fmla="*/ 2147483647 w 599"/>
                    <a:gd name="T29" fmla="*/ 2147483647 h 432"/>
                    <a:gd name="T30" fmla="*/ 2147483647 w 599"/>
                    <a:gd name="T31" fmla="*/ 2147483647 h 432"/>
                    <a:gd name="T32" fmla="*/ 2147483647 w 599"/>
                    <a:gd name="T33" fmla="*/ 2147483647 h 432"/>
                    <a:gd name="T34" fmla="*/ 2147483647 w 599"/>
                    <a:gd name="T35" fmla="*/ 2147483647 h 432"/>
                    <a:gd name="T36" fmla="*/ 2147483647 w 599"/>
                    <a:gd name="T37" fmla="*/ 2147483647 h 432"/>
                    <a:gd name="T38" fmla="*/ 2147483647 w 599"/>
                    <a:gd name="T39" fmla="*/ 2147483647 h 432"/>
                    <a:gd name="T40" fmla="*/ 2147483647 w 599"/>
                    <a:gd name="T41" fmla="*/ 2147483647 h 432"/>
                    <a:gd name="T42" fmla="*/ 2147483647 w 599"/>
                    <a:gd name="T43" fmla="*/ 2147483647 h 432"/>
                    <a:gd name="T44" fmla="*/ 2147483647 w 599"/>
                    <a:gd name="T45" fmla="*/ 2147483647 h 432"/>
                    <a:gd name="T46" fmla="*/ 2147483647 w 599"/>
                    <a:gd name="T47" fmla="*/ 2147483647 h 432"/>
                    <a:gd name="T48" fmla="*/ 2147483647 w 599"/>
                    <a:gd name="T49" fmla="*/ 2147483647 h 432"/>
                    <a:gd name="T50" fmla="*/ 2147483647 w 599"/>
                    <a:gd name="T51" fmla="*/ 2147483647 h 432"/>
                    <a:gd name="T52" fmla="*/ 2147483647 w 599"/>
                    <a:gd name="T53" fmla="*/ 2147483647 h 432"/>
                    <a:gd name="T54" fmla="*/ 2147483647 w 599"/>
                    <a:gd name="T55" fmla="*/ 2147483647 h 432"/>
                    <a:gd name="T56" fmla="*/ 2147483647 w 599"/>
                    <a:gd name="T57" fmla="*/ 2147483647 h 432"/>
                    <a:gd name="T58" fmla="*/ 2147483647 w 599"/>
                    <a:gd name="T59" fmla="*/ 2147483647 h 432"/>
                    <a:gd name="T60" fmla="*/ 2147483647 w 599"/>
                    <a:gd name="T61" fmla="*/ 2147483647 h 4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99"/>
                    <a:gd name="T94" fmla="*/ 0 h 432"/>
                    <a:gd name="T95" fmla="*/ 599 w 599"/>
                    <a:gd name="T96" fmla="*/ 432 h 4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99" h="432">
                      <a:moveTo>
                        <a:pt x="599" y="0"/>
                      </a:moveTo>
                      <a:cubicBezTo>
                        <a:pt x="597" y="2"/>
                        <a:pt x="596" y="4"/>
                        <a:pt x="595" y="6"/>
                      </a:cubicBezTo>
                      <a:cubicBezTo>
                        <a:pt x="593" y="7"/>
                        <a:pt x="590" y="8"/>
                        <a:pt x="589" y="10"/>
                      </a:cubicBezTo>
                      <a:cubicBezTo>
                        <a:pt x="587" y="11"/>
                        <a:pt x="585" y="23"/>
                        <a:pt x="585" y="24"/>
                      </a:cubicBezTo>
                      <a:cubicBezTo>
                        <a:pt x="575" y="45"/>
                        <a:pt x="570" y="72"/>
                        <a:pt x="557" y="92"/>
                      </a:cubicBezTo>
                      <a:cubicBezTo>
                        <a:pt x="551" y="130"/>
                        <a:pt x="537" y="171"/>
                        <a:pt x="525" y="208"/>
                      </a:cubicBezTo>
                      <a:cubicBezTo>
                        <a:pt x="523" y="228"/>
                        <a:pt x="519" y="246"/>
                        <a:pt x="515" y="266"/>
                      </a:cubicBezTo>
                      <a:cubicBezTo>
                        <a:pt x="511" y="294"/>
                        <a:pt x="511" y="322"/>
                        <a:pt x="505" y="350"/>
                      </a:cubicBezTo>
                      <a:cubicBezTo>
                        <a:pt x="503" y="368"/>
                        <a:pt x="503" y="385"/>
                        <a:pt x="495" y="402"/>
                      </a:cubicBezTo>
                      <a:cubicBezTo>
                        <a:pt x="492" y="416"/>
                        <a:pt x="474" y="420"/>
                        <a:pt x="461" y="422"/>
                      </a:cubicBezTo>
                      <a:cubicBezTo>
                        <a:pt x="440" y="416"/>
                        <a:pt x="450" y="419"/>
                        <a:pt x="433" y="414"/>
                      </a:cubicBezTo>
                      <a:cubicBezTo>
                        <a:pt x="429" y="412"/>
                        <a:pt x="421" y="410"/>
                        <a:pt x="421" y="410"/>
                      </a:cubicBezTo>
                      <a:cubicBezTo>
                        <a:pt x="410" y="394"/>
                        <a:pt x="414" y="367"/>
                        <a:pt x="425" y="352"/>
                      </a:cubicBezTo>
                      <a:cubicBezTo>
                        <a:pt x="426" y="347"/>
                        <a:pt x="431" y="342"/>
                        <a:pt x="431" y="338"/>
                      </a:cubicBezTo>
                      <a:cubicBezTo>
                        <a:pt x="429" y="328"/>
                        <a:pt x="405" y="328"/>
                        <a:pt x="405" y="328"/>
                      </a:cubicBezTo>
                      <a:cubicBezTo>
                        <a:pt x="392" y="315"/>
                        <a:pt x="365" y="319"/>
                        <a:pt x="347" y="316"/>
                      </a:cubicBezTo>
                      <a:cubicBezTo>
                        <a:pt x="268" y="322"/>
                        <a:pt x="188" y="334"/>
                        <a:pt x="113" y="360"/>
                      </a:cubicBezTo>
                      <a:cubicBezTo>
                        <a:pt x="101" y="377"/>
                        <a:pt x="116" y="356"/>
                        <a:pt x="103" y="368"/>
                      </a:cubicBezTo>
                      <a:cubicBezTo>
                        <a:pt x="99" y="370"/>
                        <a:pt x="90" y="387"/>
                        <a:pt x="87" y="392"/>
                      </a:cubicBezTo>
                      <a:cubicBezTo>
                        <a:pt x="94" y="431"/>
                        <a:pt x="75" y="417"/>
                        <a:pt x="53" y="432"/>
                      </a:cubicBezTo>
                      <a:cubicBezTo>
                        <a:pt x="44" y="429"/>
                        <a:pt x="36" y="426"/>
                        <a:pt x="29" y="422"/>
                      </a:cubicBezTo>
                      <a:cubicBezTo>
                        <a:pt x="24" y="419"/>
                        <a:pt x="17" y="414"/>
                        <a:pt x="17" y="414"/>
                      </a:cubicBezTo>
                      <a:cubicBezTo>
                        <a:pt x="12" y="399"/>
                        <a:pt x="16" y="404"/>
                        <a:pt x="7" y="398"/>
                      </a:cubicBezTo>
                      <a:cubicBezTo>
                        <a:pt x="0" y="388"/>
                        <a:pt x="5" y="380"/>
                        <a:pt x="11" y="372"/>
                      </a:cubicBezTo>
                      <a:cubicBezTo>
                        <a:pt x="8" y="357"/>
                        <a:pt x="13" y="347"/>
                        <a:pt x="17" y="334"/>
                      </a:cubicBezTo>
                      <a:cubicBezTo>
                        <a:pt x="19" y="311"/>
                        <a:pt x="19" y="283"/>
                        <a:pt x="27" y="262"/>
                      </a:cubicBezTo>
                      <a:cubicBezTo>
                        <a:pt x="28" y="237"/>
                        <a:pt x="32" y="212"/>
                        <a:pt x="29" y="188"/>
                      </a:cubicBezTo>
                      <a:cubicBezTo>
                        <a:pt x="31" y="167"/>
                        <a:pt x="27" y="146"/>
                        <a:pt x="31" y="126"/>
                      </a:cubicBezTo>
                      <a:cubicBezTo>
                        <a:pt x="29" y="108"/>
                        <a:pt x="27" y="99"/>
                        <a:pt x="29" y="82"/>
                      </a:cubicBezTo>
                      <a:cubicBezTo>
                        <a:pt x="26" y="64"/>
                        <a:pt x="23" y="47"/>
                        <a:pt x="21" y="30"/>
                      </a:cubicBezTo>
                      <a:cubicBezTo>
                        <a:pt x="23" y="10"/>
                        <a:pt x="28" y="9"/>
                        <a:pt x="19" y="14"/>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grpSp>
          <p:sp>
            <p:nvSpPr>
              <p:cNvPr id="125092" name="Freeform 91"/>
              <p:cNvSpPr>
                <a:spLocks/>
              </p:cNvSpPr>
              <p:nvPr/>
            </p:nvSpPr>
            <p:spPr bwMode="auto">
              <a:xfrm>
                <a:off x="1616" y="2649"/>
                <a:ext cx="88" cy="277"/>
              </a:xfrm>
              <a:custGeom>
                <a:avLst/>
                <a:gdLst>
                  <a:gd name="T0" fmla="*/ 218 w 85"/>
                  <a:gd name="T1" fmla="*/ 3 h 318"/>
                  <a:gd name="T2" fmla="*/ 190 w 85"/>
                  <a:gd name="T3" fmla="*/ 3 h 318"/>
                  <a:gd name="T4" fmla="*/ 144 w 85"/>
                  <a:gd name="T5" fmla="*/ 3 h 318"/>
                  <a:gd name="T6" fmla="*/ 165 w 85"/>
                  <a:gd name="T7" fmla="*/ 3 h 318"/>
                  <a:gd name="T8" fmla="*/ 190 w 85"/>
                  <a:gd name="T9" fmla="*/ 3 h 318"/>
                  <a:gd name="T10" fmla="*/ 113 w 85"/>
                  <a:gd name="T11" fmla="*/ 3 h 318"/>
                  <a:gd name="T12" fmla="*/ 113 w 85"/>
                  <a:gd name="T13" fmla="*/ 3 h 318"/>
                  <a:gd name="T14" fmla="*/ 144 w 85"/>
                  <a:gd name="T15" fmla="*/ 3 h 318"/>
                  <a:gd name="T16" fmla="*/ 86 w 85"/>
                  <a:gd name="T17" fmla="*/ 3 h 318"/>
                  <a:gd name="T18" fmla="*/ 113 w 85"/>
                  <a:gd name="T19" fmla="*/ 3 h 318"/>
                  <a:gd name="T20" fmla="*/ 144 w 85"/>
                  <a:gd name="T21" fmla="*/ 3 h 318"/>
                  <a:gd name="T22" fmla="*/ 113 w 85"/>
                  <a:gd name="T23" fmla="*/ 3 h 318"/>
                  <a:gd name="T24" fmla="*/ 144 w 85"/>
                  <a:gd name="T25" fmla="*/ 3 h 318"/>
                  <a:gd name="T26" fmla="*/ 113 w 85"/>
                  <a:gd name="T27" fmla="*/ 3 h 318"/>
                  <a:gd name="T28" fmla="*/ 144 w 85"/>
                  <a:gd name="T29" fmla="*/ 3 h 318"/>
                  <a:gd name="T30" fmla="*/ 165 w 85"/>
                  <a:gd name="T31" fmla="*/ 3 h 318"/>
                  <a:gd name="T32" fmla="*/ 218 w 85"/>
                  <a:gd name="T33" fmla="*/ 3 h 318"/>
                  <a:gd name="T34" fmla="*/ 241 w 85"/>
                  <a:gd name="T35" fmla="*/ 3 h 318"/>
                  <a:gd name="T36" fmla="*/ 218 w 85"/>
                  <a:gd name="T37" fmla="*/ 3 h 318"/>
                  <a:gd name="T38" fmla="*/ 190 w 85"/>
                  <a:gd name="T39" fmla="*/ 3 h 318"/>
                  <a:gd name="T40" fmla="*/ 165 w 85"/>
                  <a:gd name="T41" fmla="*/ 3 h 318"/>
                  <a:gd name="T42" fmla="*/ 113 w 85"/>
                  <a:gd name="T43" fmla="*/ 3 h 318"/>
                  <a:gd name="T44" fmla="*/ 86 w 85"/>
                  <a:gd name="T45" fmla="*/ 3 h 318"/>
                  <a:gd name="T46" fmla="*/ 65 w 85"/>
                  <a:gd name="T47" fmla="*/ 3 h 318"/>
                  <a:gd name="T48" fmla="*/ 5 w 85"/>
                  <a:gd name="T49" fmla="*/ 3 h 318"/>
                  <a:gd name="T50" fmla="*/ 113 w 85"/>
                  <a:gd name="T51" fmla="*/ 3 h 318"/>
                  <a:gd name="T52" fmla="*/ 190 w 85"/>
                  <a:gd name="T53" fmla="*/ 3 h 318"/>
                  <a:gd name="T54" fmla="*/ 218 w 85"/>
                  <a:gd name="T55" fmla="*/ 3 h 318"/>
                  <a:gd name="T56" fmla="*/ 190 w 85"/>
                  <a:gd name="T57" fmla="*/ 3 h 318"/>
                  <a:gd name="T58" fmla="*/ 190 w 85"/>
                  <a:gd name="T59" fmla="*/ 3 h 318"/>
                  <a:gd name="T60" fmla="*/ 144 w 85"/>
                  <a:gd name="T61" fmla="*/ 3 h 318"/>
                  <a:gd name="T62" fmla="*/ 65 w 85"/>
                  <a:gd name="T63" fmla="*/ 3 h 318"/>
                  <a:gd name="T64" fmla="*/ 113 w 85"/>
                  <a:gd name="T65" fmla="*/ 3 h 318"/>
                  <a:gd name="T66" fmla="*/ 165 w 85"/>
                  <a:gd name="T67" fmla="*/ 3 h 318"/>
                  <a:gd name="T68" fmla="*/ 218 w 85"/>
                  <a:gd name="T69" fmla="*/ 3 h 3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318"/>
                  <a:gd name="T107" fmla="*/ 85 w 85"/>
                  <a:gd name="T108" fmla="*/ 318 h 3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318">
                    <a:moveTo>
                      <a:pt x="72" y="153"/>
                    </a:moveTo>
                    <a:cubicBezTo>
                      <a:pt x="69" y="125"/>
                      <a:pt x="70" y="96"/>
                      <a:pt x="64" y="69"/>
                    </a:cubicBezTo>
                    <a:cubicBezTo>
                      <a:pt x="61" y="58"/>
                      <a:pt x="57" y="43"/>
                      <a:pt x="47" y="43"/>
                    </a:cubicBezTo>
                    <a:cubicBezTo>
                      <a:pt x="37" y="43"/>
                      <a:pt x="55" y="69"/>
                      <a:pt x="55" y="69"/>
                    </a:cubicBezTo>
                    <a:cubicBezTo>
                      <a:pt x="58" y="55"/>
                      <a:pt x="67" y="40"/>
                      <a:pt x="64" y="27"/>
                    </a:cubicBezTo>
                    <a:cubicBezTo>
                      <a:pt x="61" y="17"/>
                      <a:pt x="41" y="0"/>
                      <a:pt x="38" y="10"/>
                    </a:cubicBezTo>
                    <a:cubicBezTo>
                      <a:pt x="30" y="27"/>
                      <a:pt x="61" y="111"/>
                      <a:pt x="38" y="43"/>
                    </a:cubicBezTo>
                    <a:cubicBezTo>
                      <a:pt x="46" y="96"/>
                      <a:pt x="56" y="134"/>
                      <a:pt x="47" y="187"/>
                    </a:cubicBezTo>
                    <a:cubicBezTo>
                      <a:pt x="41" y="178"/>
                      <a:pt x="31" y="171"/>
                      <a:pt x="30" y="161"/>
                    </a:cubicBezTo>
                    <a:cubicBezTo>
                      <a:pt x="28" y="149"/>
                      <a:pt x="26" y="128"/>
                      <a:pt x="38" y="128"/>
                    </a:cubicBezTo>
                    <a:cubicBezTo>
                      <a:pt x="49" y="128"/>
                      <a:pt x="47" y="172"/>
                      <a:pt x="47" y="161"/>
                    </a:cubicBezTo>
                    <a:cubicBezTo>
                      <a:pt x="47" y="141"/>
                      <a:pt x="38" y="121"/>
                      <a:pt x="38" y="102"/>
                    </a:cubicBezTo>
                    <a:cubicBezTo>
                      <a:pt x="38" y="84"/>
                      <a:pt x="47" y="135"/>
                      <a:pt x="47" y="153"/>
                    </a:cubicBezTo>
                    <a:cubicBezTo>
                      <a:pt x="47" y="164"/>
                      <a:pt x="38" y="130"/>
                      <a:pt x="38" y="119"/>
                    </a:cubicBezTo>
                    <a:cubicBezTo>
                      <a:pt x="38" y="110"/>
                      <a:pt x="44" y="135"/>
                      <a:pt x="47" y="144"/>
                    </a:cubicBezTo>
                    <a:cubicBezTo>
                      <a:pt x="49" y="152"/>
                      <a:pt x="52" y="161"/>
                      <a:pt x="55" y="170"/>
                    </a:cubicBezTo>
                    <a:cubicBezTo>
                      <a:pt x="73" y="83"/>
                      <a:pt x="55" y="148"/>
                      <a:pt x="72" y="203"/>
                    </a:cubicBezTo>
                    <a:cubicBezTo>
                      <a:pt x="74" y="211"/>
                      <a:pt x="77" y="220"/>
                      <a:pt x="80" y="229"/>
                    </a:cubicBezTo>
                    <a:cubicBezTo>
                      <a:pt x="77" y="245"/>
                      <a:pt x="85" y="269"/>
                      <a:pt x="72" y="279"/>
                    </a:cubicBezTo>
                    <a:cubicBezTo>
                      <a:pt x="66" y="282"/>
                      <a:pt x="39" y="202"/>
                      <a:pt x="64" y="271"/>
                    </a:cubicBezTo>
                    <a:cubicBezTo>
                      <a:pt x="61" y="285"/>
                      <a:pt x="66" y="305"/>
                      <a:pt x="55" y="313"/>
                    </a:cubicBezTo>
                    <a:cubicBezTo>
                      <a:pt x="46" y="318"/>
                      <a:pt x="40" y="297"/>
                      <a:pt x="38" y="288"/>
                    </a:cubicBezTo>
                    <a:cubicBezTo>
                      <a:pt x="31" y="260"/>
                      <a:pt x="32" y="231"/>
                      <a:pt x="30" y="203"/>
                    </a:cubicBezTo>
                    <a:cubicBezTo>
                      <a:pt x="27" y="217"/>
                      <a:pt x="35" y="241"/>
                      <a:pt x="22" y="246"/>
                    </a:cubicBezTo>
                    <a:cubicBezTo>
                      <a:pt x="10" y="250"/>
                      <a:pt x="6" y="224"/>
                      <a:pt x="5" y="212"/>
                    </a:cubicBezTo>
                    <a:cubicBezTo>
                      <a:pt x="0" y="173"/>
                      <a:pt x="15" y="167"/>
                      <a:pt x="38" y="144"/>
                    </a:cubicBezTo>
                    <a:cubicBezTo>
                      <a:pt x="46" y="152"/>
                      <a:pt x="58" y="158"/>
                      <a:pt x="64" y="170"/>
                    </a:cubicBezTo>
                    <a:cubicBezTo>
                      <a:pt x="70" y="185"/>
                      <a:pt x="72" y="203"/>
                      <a:pt x="72" y="220"/>
                    </a:cubicBezTo>
                    <a:cubicBezTo>
                      <a:pt x="72" y="231"/>
                      <a:pt x="66" y="198"/>
                      <a:pt x="64" y="187"/>
                    </a:cubicBezTo>
                    <a:cubicBezTo>
                      <a:pt x="78" y="124"/>
                      <a:pt x="84" y="73"/>
                      <a:pt x="64" y="10"/>
                    </a:cubicBezTo>
                    <a:cubicBezTo>
                      <a:pt x="58" y="18"/>
                      <a:pt x="54" y="28"/>
                      <a:pt x="47" y="35"/>
                    </a:cubicBezTo>
                    <a:cubicBezTo>
                      <a:pt x="40" y="40"/>
                      <a:pt x="23" y="34"/>
                      <a:pt x="22" y="43"/>
                    </a:cubicBezTo>
                    <a:cubicBezTo>
                      <a:pt x="19" y="60"/>
                      <a:pt x="38" y="94"/>
                      <a:pt x="38" y="94"/>
                    </a:cubicBezTo>
                    <a:cubicBezTo>
                      <a:pt x="57" y="39"/>
                      <a:pt x="38" y="80"/>
                      <a:pt x="55" y="136"/>
                    </a:cubicBezTo>
                    <a:cubicBezTo>
                      <a:pt x="57" y="143"/>
                      <a:pt x="66" y="147"/>
                      <a:pt x="72" y="153"/>
                    </a:cubicBezTo>
                    <a:close/>
                  </a:path>
                </a:pathLst>
              </a:custGeom>
              <a:solidFill>
                <a:schemeClr val="bg2"/>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125093" name="Freeform 92"/>
              <p:cNvSpPr>
                <a:spLocks/>
              </p:cNvSpPr>
              <p:nvPr/>
            </p:nvSpPr>
            <p:spPr bwMode="auto">
              <a:xfrm>
                <a:off x="1635" y="2647"/>
                <a:ext cx="109" cy="309"/>
              </a:xfrm>
              <a:custGeom>
                <a:avLst/>
                <a:gdLst>
                  <a:gd name="T0" fmla="*/ 1 w 105"/>
                  <a:gd name="T1" fmla="*/ 0 h 354"/>
                  <a:gd name="T2" fmla="*/ 306 w 105"/>
                  <a:gd name="T3" fmla="*/ 3 h 354"/>
                  <a:gd name="T4" fmla="*/ 240 w 105"/>
                  <a:gd name="T5" fmla="*/ 3 h 354"/>
                  <a:gd name="T6" fmla="*/ 276 w 105"/>
                  <a:gd name="T7" fmla="*/ 3 h 354"/>
                  <a:gd name="T8" fmla="*/ 276 w 105"/>
                  <a:gd name="T9" fmla="*/ 3 h 354"/>
                  <a:gd name="T10" fmla="*/ 321 w 105"/>
                  <a:gd name="T11" fmla="*/ 3 h 354"/>
                  <a:gd name="T12" fmla="*/ 321 w 105"/>
                  <a:gd name="T13" fmla="*/ 3 h 354"/>
                  <a:gd name="T14" fmla="*/ 276 w 105"/>
                  <a:gd name="T15" fmla="*/ 4 h 354"/>
                  <a:gd name="T16" fmla="*/ 227 w 105"/>
                  <a:gd name="T17" fmla="*/ 4 h 354"/>
                  <a:gd name="T18" fmla="*/ 52 w 105"/>
                  <a:gd name="T19" fmla="*/ 3 h 354"/>
                  <a:gd name="T20" fmla="*/ 12 w 105"/>
                  <a:gd name="T21" fmla="*/ 3 h 354"/>
                  <a:gd name="T22" fmla="*/ 52 w 105"/>
                  <a:gd name="T23" fmla="*/ 3 h 354"/>
                  <a:gd name="T24" fmla="*/ 9 w 105"/>
                  <a:gd name="T25" fmla="*/ 3 h 354"/>
                  <a:gd name="T26" fmla="*/ 64 w 105"/>
                  <a:gd name="T27" fmla="*/ 3 h 354"/>
                  <a:gd name="T28" fmla="*/ 6 w 105"/>
                  <a:gd name="T29" fmla="*/ 3 h 354"/>
                  <a:gd name="T30" fmla="*/ 1 w 105"/>
                  <a:gd name="T31" fmla="*/ 0 h 3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5"/>
                  <a:gd name="T49" fmla="*/ 0 h 354"/>
                  <a:gd name="T50" fmla="*/ 105 w 105"/>
                  <a:gd name="T51" fmla="*/ 354 h 3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5" h="354">
                    <a:moveTo>
                      <a:pt x="1" y="0"/>
                    </a:moveTo>
                    <a:cubicBezTo>
                      <a:pt x="19" y="11"/>
                      <a:pt x="67" y="3"/>
                      <a:pt x="92" y="5"/>
                    </a:cubicBezTo>
                    <a:cubicBezTo>
                      <a:pt x="87" y="16"/>
                      <a:pt x="83" y="22"/>
                      <a:pt x="73" y="29"/>
                    </a:cubicBezTo>
                    <a:cubicBezTo>
                      <a:pt x="76" y="39"/>
                      <a:pt x="80" y="50"/>
                      <a:pt x="84" y="61"/>
                    </a:cubicBezTo>
                    <a:cubicBezTo>
                      <a:pt x="80" y="89"/>
                      <a:pt x="73" y="118"/>
                      <a:pt x="84" y="146"/>
                    </a:cubicBezTo>
                    <a:cubicBezTo>
                      <a:pt x="86" y="158"/>
                      <a:pt x="89" y="158"/>
                      <a:pt x="97" y="168"/>
                    </a:cubicBezTo>
                    <a:cubicBezTo>
                      <a:pt x="101" y="194"/>
                      <a:pt x="99" y="212"/>
                      <a:pt x="97" y="240"/>
                    </a:cubicBezTo>
                    <a:cubicBezTo>
                      <a:pt x="103" y="261"/>
                      <a:pt x="105" y="319"/>
                      <a:pt x="84" y="336"/>
                    </a:cubicBezTo>
                    <a:cubicBezTo>
                      <a:pt x="80" y="347"/>
                      <a:pt x="79" y="351"/>
                      <a:pt x="68" y="354"/>
                    </a:cubicBezTo>
                    <a:cubicBezTo>
                      <a:pt x="38" y="351"/>
                      <a:pt x="24" y="348"/>
                      <a:pt x="14" y="320"/>
                    </a:cubicBezTo>
                    <a:cubicBezTo>
                      <a:pt x="12" y="307"/>
                      <a:pt x="7" y="294"/>
                      <a:pt x="12" y="282"/>
                    </a:cubicBezTo>
                    <a:cubicBezTo>
                      <a:pt x="7" y="269"/>
                      <a:pt x="10" y="257"/>
                      <a:pt x="14" y="245"/>
                    </a:cubicBezTo>
                    <a:cubicBezTo>
                      <a:pt x="2" y="199"/>
                      <a:pt x="13" y="146"/>
                      <a:pt x="9" y="98"/>
                    </a:cubicBezTo>
                    <a:cubicBezTo>
                      <a:pt x="11" y="79"/>
                      <a:pt x="13" y="62"/>
                      <a:pt x="20" y="45"/>
                    </a:cubicBezTo>
                    <a:cubicBezTo>
                      <a:pt x="17" y="29"/>
                      <a:pt x="20" y="18"/>
                      <a:pt x="6" y="13"/>
                    </a:cubicBezTo>
                    <a:cubicBezTo>
                      <a:pt x="0" y="3"/>
                      <a:pt x="1" y="8"/>
                      <a:pt x="1" y="0"/>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125094" name="Freeform 93"/>
              <p:cNvSpPr>
                <a:spLocks/>
              </p:cNvSpPr>
              <p:nvPr/>
            </p:nvSpPr>
            <p:spPr bwMode="auto">
              <a:xfrm>
                <a:off x="3008" y="2583"/>
                <a:ext cx="155" cy="328"/>
              </a:xfrm>
              <a:custGeom>
                <a:avLst/>
                <a:gdLst>
                  <a:gd name="T0" fmla="*/ 496 w 149"/>
                  <a:gd name="T1" fmla="*/ 3 h 376"/>
                  <a:gd name="T2" fmla="*/ 472 w 149"/>
                  <a:gd name="T3" fmla="*/ 3 h 376"/>
                  <a:gd name="T4" fmla="*/ 438 w 149"/>
                  <a:gd name="T5" fmla="*/ 3 h 376"/>
                  <a:gd name="T6" fmla="*/ 432 w 149"/>
                  <a:gd name="T7" fmla="*/ 3 h 376"/>
                  <a:gd name="T8" fmla="*/ 369 w 149"/>
                  <a:gd name="T9" fmla="*/ 3 h 376"/>
                  <a:gd name="T10" fmla="*/ 291 w 149"/>
                  <a:gd name="T11" fmla="*/ 3 h 376"/>
                  <a:gd name="T12" fmla="*/ 234 w 149"/>
                  <a:gd name="T13" fmla="*/ 4 h 376"/>
                  <a:gd name="T14" fmla="*/ 196 w 149"/>
                  <a:gd name="T15" fmla="*/ 4 h 376"/>
                  <a:gd name="T16" fmla="*/ 62 w 149"/>
                  <a:gd name="T17" fmla="*/ 4 h 376"/>
                  <a:gd name="T18" fmla="*/ 2 w 149"/>
                  <a:gd name="T19" fmla="*/ 4 h 376"/>
                  <a:gd name="T20" fmla="*/ 5 w 149"/>
                  <a:gd name="T21" fmla="*/ 3 h 376"/>
                  <a:gd name="T22" fmla="*/ 8 w 149"/>
                  <a:gd name="T23" fmla="*/ 3 h 376"/>
                  <a:gd name="T24" fmla="*/ 70 w 149"/>
                  <a:gd name="T25" fmla="*/ 3 h 376"/>
                  <a:gd name="T26" fmla="*/ 117 w 149"/>
                  <a:gd name="T27" fmla="*/ 3 h 376"/>
                  <a:gd name="T28" fmla="*/ 149 w 149"/>
                  <a:gd name="T29" fmla="*/ 3 h 376"/>
                  <a:gd name="T30" fmla="*/ 283 w 149"/>
                  <a:gd name="T31" fmla="*/ 3 h 376"/>
                  <a:gd name="T32" fmla="*/ 432 w 149"/>
                  <a:gd name="T33" fmla="*/ 3 h 376"/>
                  <a:gd name="T34" fmla="*/ 496 w 149"/>
                  <a:gd name="T35" fmla="*/ 3 h 3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9"/>
                  <a:gd name="T55" fmla="*/ 0 h 376"/>
                  <a:gd name="T56" fmla="*/ 149 w 149"/>
                  <a:gd name="T57" fmla="*/ 376 h 3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9" h="376">
                    <a:moveTo>
                      <a:pt x="141" y="20"/>
                    </a:moveTo>
                    <a:cubicBezTo>
                      <a:pt x="135" y="47"/>
                      <a:pt x="136" y="74"/>
                      <a:pt x="133" y="103"/>
                    </a:cubicBezTo>
                    <a:cubicBezTo>
                      <a:pt x="131" y="112"/>
                      <a:pt x="127" y="120"/>
                      <a:pt x="125" y="130"/>
                    </a:cubicBezTo>
                    <a:cubicBezTo>
                      <a:pt x="124" y="133"/>
                      <a:pt x="122" y="140"/>
                      <a:pt x="122" y="140"/>
                    </a:cubicBezTo>
                    <a:cubicBezTo>
                      <a:pt x="126" y="171"/>
                      <a:pt x="121" y="215"/>
                      <a:pt x="104" y="244"/>
                    </a:cubicBezTo>
                    <a:cubicBezTo>
                      <a:pt x="98" y="263"/>
                      <a:pt x="102" y="306"/>
                      <a:pt x="82" y="314"/>
                    </a:cubicBezTo>
                    <a:cubicBezTo>
                      <a:pt x="78" y="326"/>
                      <a:pt x="66" y="361"/>
                      <a:pt x="66" y="362"/>
                    </a:cubicBezTo>
                    <a:cubicBezTo>
                      <a:pt x="62" y="362"/>
                      <a:pt x="59" y="363"/>
                      <a:pt x="56" y="364"/>
                    </a:cubicBezTo>
                    <a:cubicBezTo>
                      <a:pt x="43" y="376"/>
                      <a:pt x="36" y="371"/>
                      <a:pt x="18" y="370"/>
                    </a:cubicBezTo>
                    <a:cubicBezTo>
                      <a:pt x="12" y="363"/>
                      <a:pt x="8" y="356"/>
                      <a:pt x="2" y="351"/>
                    </a:cubicBezTo>
                    <a:cubicBezTo>
                      <a:pt x="0" y="336"/>
                      <a:pt x="0" y="329"/>
                      <a:pt x="5" y="316"/>
                    </a:cubicBezTo>
                    <a:cubicBezTo>
                      <a:pt x="7" y="287"/>
                      <a:pt x="1" y="247"/>
                      <a:pt x="8" y="220"/>
                    </a:cubicBezTo>
                    <a:cubicBezTo>
                      <a:pt x="9" y="211"/>
                      <a:pt x="21" y="199"/>
                      <a:pt x="21" y="199"/>
                    </a:cubicBezTo>
                    <a:cubicBezTo>
                      <a:pt x="22" y="168"/>
                      <a:pt x="17" y="133"/>
                      <a:pt x="34" y="106"/>
                    </a:cubicBezTo>
                    <a:cubicBezTo>
                      <a:pt x="36" y="95"/>
                      <a:pt x="42" y="74"/>
                      <a:pt x="42" y="74"/>
                    </a:cubicBezTo>
                    <a:cubicBezTo>
                      <a:pt x="45" y="3"/>
                      <a:pt x="33" y="0"/>
                      <a:pt x="80" y="18"/>
                    </a:cubicBezTo>
                    <a:cubicBezTo>
                      <a:pt x="108" y="14"/>
                      <a:pt x="99" y="13"/>
                      <a:pt x="122" y="18"/>
                    </a:cubicBezTo>
                    <a:cubicBezTo>
                      <a:pt x="144" y="22"/>
                      <a:pt x="149" y="28"/>
                      <a:pt x="141" y="20"/>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125095" name="Freeform 94"/>
              <p:cNvSpPr>
                <a:spLocks/>
              </p:cNvSpPr>
              <p:nvPr/>
            </p:nvSpPr>
            <p:spPr bwMode="auto">
              <a:xfrm>
                <a:off x="1714" y="1020"/>
                <a:ext cx="99" cy="440"/>
              </a:xfrm>
              <a:custGeom>
                <a:avLst/>
                <a:gdLst>
                  <a:gd name="T0" fmla="*/ 68 w 96"/>
                  <a:gd name="T1" fmla="*/ 6 h 504"/>
                  <a:gd name="T2" fmla="*/ 161 w 96"/>
                  <a:gd name="T3" fmla="*/ 7 h 504"/>
                  <a:gd name="T4" fmla="*/ 192 w 96"/>
                  <a:gd name="T5" fmla="*/ 6 h 504"/>
                  <a:gd name="T6" fmla="*/ 192 w 96"/>
                  <a:gd name="T7" fmla="*/ 3 h 504"/>
                  <a:gd name="T8" fmla="*/ 237 w 96"/>
                  <a:gd name="T9" fmla="*/ 3 h 504"/>
                  <a:gd name="T10" fmla="*/ 255 w 96"/>
                  <a:gd name="T11" fmla="*/ 3 h 504"/>
                  <a:gd name="T12" fmla="*/ 237 w 96"/>
                  <a:gd name="T13" fmla="*/ 3 h 504"/>
                  <a:gd name="T14" fmla="*/ 206 w 96"/>
                  <a:gd name="T15" fmla="*/ 3 h 504"/>
                  <a:gd name="T16" fmla="*/ 74 w 96"/>
                  <a:gd name="T17" fmla="*/ 3 h 504"/>
                  <a:gd name="T18" fmla="*/ 68 w 96"/>
                  <a:gd name="T19" fmla="*/ 3 h 504"/>
                  <a:gd name="T20" fmla="*/ 80 w 96"/>
                  <a:gd name="T21" fmla="*/ 4 h 504"/>
                  <a:gd name="T22" fmla="*/ 104 w 96"/>
                  <a:gd name="T23" fmla="*/ 5 h 504"/>
                  <a:gd name="T24" fmla="*/ 64 w 96"/>
                  <a:gd name="T25" fmla="*/ 6 h 504"/>
                  <a:gd name="T26" fmla="*/ 68 w 96"/>
                  <a:gd name="T27" fmla="*/ 6 h 5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
                  <a:gd name="T43" fmla="*/ 0 h 504"/>
                  <a:gd name="T44" fmla="*/ 96 w 96"/>
                  <a:gd name="T45" fmla="*/ 504 h 5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6" h="504">
                    <a:moveTo>
                      <a:pt x="26" y="486"/>
                    </a:moveTo>
                    <a:cubicBezTo>
                      <a:pt x="50" y="492"/>
                      <a:pt x="38" y="489"/>
                      <a:pt x="61" y="494"/>
                    </a:cubicBezTo>
                    <a:cubicBezTo>
                      <a:pt x="69" y="480"/>
                      <a:pt x="66" y="465"/>
                      <a:pt x="72" y="451"/>
                    </a:cubicBezTo>
                    <a:cubicBezTo>
                      <a:pt x="77" y="408"/>
                      <a:pt x="82" y="366"/>
                      <a:pt x="72" y="323"/>
                    </a:cubicBezTo>
                    <a:cubicBezTo>
                      <a:pt x="73" y="288"/>
                      <a:pt x="75" y="247"/>
                      <a:pt x="88" y="214"/>
                    </a:cubicBezTo>
                    <a:cubicBezTo>
                      <a:pt x="93" y="179"/>
                      <a:pt x="89" y="192"/>
                      <a:pt x="96" y="174"/>
                    </a:cubicBezTo>
                    <a:cubicBezTo>
                      <a:pt x="94" y="116"/>
                      <a:pt x="92" y="96"/>
                      <a:pt x="88" y="51"/>
                    </a:cubicBezTo>
                    <a:cubicBezTo>
                      <a:pt x="90" y="21"/>
                      <a:pt x="89" y="26"/>
                      <a:pt x="77" y="6"/>
                    </a:cubicBezTo>
                    <a:cubicBezTo>
                      <a:pt x="43" y="8"/>
                      <a:pt x="39" y="0"/>
                      <a:pt x="29" y="25"/>
                    </a:cubicBezTo>
                    <a:cubicBezTo>
                      <a:pt x="31" y="56"/>
                      <a:pt x="37" y="90"/>
                      <a:pt x="26" y="121"/>
                    </a:cubicBezTo>
                    <a:cubicBezTo>
                      <a:pt x="49" y="199"/>
                      <a:pt x="0" y="279"/>
                      <a:pt x="32" y="363"/>
                    </a:cubicBezTo>
                    <a:cubicBezTo>
                      <a:pt x="33" y="379"/>
                      <a:pt x="34" y="390"/>
                      <a:pt x="40" y="406"/>
                    </a:cubicBezTo>
                    <a:cubicBezTo>
                      <a:pt x="34" y="428"/>
                      <a:pt x="29" y="450"/>
                      <a:pt x="24" y="473"/>
                    </a:cubicBezTo>
                    <a:cubicBezTo>
                      <a:pt x="25" y="479"/>
                      <a:pt x="44" y="504"/>
                      <a:pt x="26" y="486"/>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125096" name="Freeform 95"/>
              <p:cNvSpPr>
                <a:spLocks/>
              </p:cNvSpPr>
              <p:nvPr/>
            </p:nvSpPr>
            <p:spPr bwMode="auto">
              <a:xfrm>
                <a:off x="3431" y="1007"/>
                <a:ext cx="156" cy="358"/>
              </a:xfrm>
              <a:custGeom>
                <a:avLst/>
                <a:gdLst>
                  <a:gd name="T0" fmla="*/ 5 w 150"/>
                  <a:gd name="T1" fmla="*/ 5 h 410"/>
                  <a:gd name="T2" fmla="*/ 141 w 150"/>
                  <a:gd name="T3" fmla="*/ 5 h 410"/>
                  <a:gd name="T4" fmla="*/ 281 w 150"/>
                  <a:gd name="T5" fmla="*/ 5 h 410"/>
                  <a:gd name="T6" fmla="*/ 329 w 150"/>
                  <a:gd name="T7" fmla="*/ 4 h 410"/>
                  <a:gd name="T8" fmla="*/ 402 w 150"/>
                  <a:gd name="T9" fmla="*/ 3 h 410"/>
                  <a:gd name="T10" fmla="*/ 450 w 150"/>
                  <a:gd name="T11" fmla="*/ 3 h 410"/>
                  <a:gd name="T12" fmla="*/ 475 w 150"/>
                  <a:gd name="T13" fmla="*/ 3 h 410"/>
                  <a:gd name="T14" fmla="*/ 487 w 150"/>
                  <a:gd name="T15" fmla="*/ 3 h 410"/>
                  <a:gd name="T16" fmla="*/ 506 w 150"/>
                  <a:gd name="T17" fmla="*/ 3 h 410"/>
                  <a:gd name="T18" fmla="*/ 513 w 150"/>
                  <a:gd name="T19" fmla="*/ 3 h 410"/>
                  <a:gd name="T20" fmla="*/ 456 w 150"/>
                  <a:gd name="T21" fmla="*/ 0 h 410"/>
                  <a:gd name="T22" fmla="*/ 329 w 150"/>
                  <a:gd name="T23" fmla="*/ 3 h 410"/>
                  <a:gd name="T24" fmla="*/ 270 w 150"/>
                  <a:gd name="T25" fmla="*/ 3 h 410"/>
                  <a:gd name="T26" fmla="*/ 233 w 150"/>
                  <a:gd name="T27" fmla="*/ 3 h 410"/>
                  <a:gd name="T28" fmla="*/ 201 w 150"/>
                  <a:gd name="T29" fmla="*/ 3 h 410"/>
                  <a:gd name="T30" fmla="*/ 147 w 150"/>
                  <a:gd name="T31" fmla="*/ 3 h 410"/>
                  <a:gd name="T32" fmla="*/ 141 w 150"/>
                  <a:gd name="T33" fmla="*/ 3 h 410"/>
                  <a:gd name="T34" fmla="*/ 116 w 150"/>
                  <a:gd name="T35" fmla="*/ 3 h 410"/>
                  <a:gd name="T36" fmla="*/ 108 w 150"/>
                  <a:gd name="T37" fmla="*/ 3 h 410"/>
                  <a:gd name="T38" fmla="*/ 96 w 150"/>
                  <a:gd name="T39" fmla="*/ 3 h 410"/>
                  <a:gd name="T40" fmla="*/ 58 w 150"/>
                  <a:gd name="T41" fmla="*/ 4 h 410"/>
                  <a:gd name="T42" fmla="*/ 10 w 150"/>
                  <a:gd name="T43" fmla="*/ 5 h 410"/>
                  <a:gd name="T44" fmla="*/ 2 w 150"/>
                  <a:gd name="T45" fmla="*/ 5 h 410"/>
                  <a:gd name="T46" fmla="*/ 5 w 150"/>
                  <a:gd name="T47" fmla="*/ 5 h 4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0"/>
                  <a:gd name="T73" fmla="*/ 0 h 410"/>
                  <a:gd name="T74" fmla="*/ 150 w 150"/>
                  <a:gd name="T75" fmla="*/ 410 h 41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0" h="410">
                    <a:moveTo>
                      <a:pt x="5" y="381"/>
                    </a:moveTo>
                    <a:cubicBezTo>
                      <a:pt x="18" y="394"/>
                      <a:pt x="19" y="403"/>
                      <a:pt x="40" y="410"/>
                    </a:cubicBezTo>
                    <a:cubicBezTo>
                      <a:pt x="55" y="408"/>
                      <a:pt x="66" y="407"/>
                      <a:pt x="80" y="402"/>
                    </a:cubicBezTo>
                    <a:cubicBezTo>
                      <a:pt x="98" y="383"/>
                      <a:pt x="80" y="405"/>
                      <a:pt x="93" y="362"/>
                    </a:cubicBezTo>
                    <a:cubicBezTo>
                      <a:pt x="101" y="335"/>
                      <a:pt x="109" y="307"/>
                      <a:pt x="114" y="280"/>
                    </a:cubicBezTo>
                    <a:cubicBezTo>
                      <a:pt x="111" y="260"/>
                      <a:pt x="115" y="232"/>
                      <a:pt x="128" y="216"/>
                    </a:cubicBezTo>
                    <a:cubicBezTo>
                      <a:pt x="130" y="207"/>
                      <a:pt x="136" y="192"/>
                      <a:pt x="136" y="192"/>
                    </a:cubicBezTo>
                    <a:cubicBezTo>
                      <a:pt x="136" y="167"/>
                      <a:pt x="135" y="141"/>
                      <a:pt x="138" y="117"/>
                    </a:cubicBezTo>
                    <a:cubicBezTo>
                      <a:pt x="138" y="111"/>
                      <a:pt x="144" y="101"/>
                      <a:pt x="144" y="101"/>
                    </a:cubicBezTo>
                    <a:cubicBezTo>
                      <a:pt x="144" y="86"/>
                      <a:pt x="150" y="63"/>
                      <a:pt x="146" y="48"/>
                    </a:cubicBezTo>
                    <a:cubicBezTo>
                      <a:pt x="144" y="30"/>
                      <a:pt x="144" y="11"/>
                      <a:pt x="130" y="0"/>
                    </a:cubicBezTo>
                    <a:cubicBezTo>
                      <a:pt x="117" y="6"/>
                      <a:pt x="105" y="7"/>
                      <a:pt x="93" y="13"/>
                    </a:cubicBezTo>
                    <a:cubicBezTo>
                      <a:pt x="84" y="27"/>
                      <a:pt x="91" y="38"/>
                      <a:pt x="77" y="53"/>
                    </a:cubicBezTo>
                    <a:cubicBezTo>
                      <a:pt x="83" y="77"/>
                      <a:pt x="81" y="118"/>
                      <a:pt x="66" y="138"/>
                    </a:cubicBezTo>
                    <a:cubicBezTo>
                      <a:pt x="63" y="146"/>
                      <a:pt x="59" y="153"/>
                      <a:pt x="58" y="162"/>
                    </a:cubicBezTo>
                    <a:cubicBezTo>
                      <a:pt x="53" y="185"/>
                      <a:pt x="58" y="199"/>
                      <a:pt x="42" y="216"/>
                    </a:cubicBezTo>
                    <a:cubicBezTo>
                      <a:pt x="41" y="219"/>
                      <a:pt x="41" y="222"/>
                      <a:pt x="40" y="226"/>
                    </a:cubicBezTo>
                    <a:cubicBezTo>
                      <a:pt x="38" y="228"/>
                      <a:pt x="34" y="229"/>
                      <a:pt x="34" y="232"/>
                    </a:cubicBezTo>
                    <a:cubicBezTo>
                      <a:pt x="32" y="237"/>
                      <a:pt x="33" y="244"/>
                      <a:pt x="32" y="250"/>
                    </a:cubicBezTo>
                    <a:cubicBezTo>
                      <a:pt x="31" y="252"/>
                      <a:pt x="30" y="255"/>
                      <a:pt x="29" y="258"/>
                    </a:cubicBezTo>
                    <a:cubicBezTo>
                      <a:pt x="26" y="290"/>
                      <a:pt x="20" y="317"/>
                      <a:pt x="16" y="349"/>
                    </a:cubicBezTo>
                    <a:cubicBezTo>
                      <a:pt x="14" y="359"/>
                      <a:pt x="17" y="372"/>
                      <a:pt x="10" y="381"/>
                    </a:cubicBezTo>
                    <a:cubicBezTo>
                      <a:pt x="7" y="383"/>
                      <a:pt x="5" y="386"/>
                      <a:pt x="2" y="386"/>
                    </a:cubicBezTo>
                    <a:cubicBezTo>
                      <a:pt x="0" y="386"/>
                      <a:pt x="4" y="382"/>
                      <a:pt x="5" y="381"/>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grpSp>
        <p:grpSp>
          <p:nvGrpSpPr>
            <p:cNvPr id="125088" name="Group 98"/>
            <p:cNvGrpSpPr>
              <a:grpSpLocks/>
            </p:cNvGrpSpPr>
            <p:nvPr/>
          </p:nvGrpSpPr>
          <p:grpSpPr bwMode="auto">
            <a:xfrm>
              <a:off x="5924559" y="2946409"/>
              <a:ext cx="1019178" cy="1844683"/>
              <a:chOff x="3756" y="1840"/>
              <a:chExt cx="642" cy="1162"/>
            </a:xfrm>
          </p:grpSpPr>
          <p:sp>
            <p:nvSpPr>
              <p:cNvPr id="332" name="Rectangle 96"/>
              <p:cNvSpPr>
                <a:spLocks noChangeArrowheads="1"/>
              </p:cNvSpPr>
              <p:nvPr/>
            </p:nvSpPr>
            <p:spPr bwMode="auto">
              <a:xfrm>
                <a:off x="3928" y="1840"/>
                <a:ext cx="115" cy="547"/>
              </a:xfrm>
              <a:prstGeom prst="rect">
                <a:avLst/>
              </a:prstGeom>
              <a:noFill/>
              <a:ln>
                <a:noFill/>
              </a:ln>
              <a:effectLst>
                <a:outerShdw blurRad="63500" dist="46662" dir="2115817" algn="ctr" rotWithShape="0">
                  <a:schemeClr val="bg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spAutoFit/>
              </a:bodyPr>
              <a:lstStyle/>
              <a:p>
                <a:pPr>
                  <a:defRPr/>
                </a:pPr>
                <a:endParaRPr lang="en-US" sz="2400" i="1" dirty="0">
                  <a:solidFill>
                    <a:srgbClr val="FFFFFF"/>
                  </a:solidFill>
                  <a:latin typeface="Kruti Dev 010" pitchFamily="2" charset="0"/>
                  <a:ea typeface="+mn-ea"/>
                  <a:cs typeface="+mn-cs"/>
                </a:endParaRPr>
              </a:p>
            </p:txBody>
          </p:sp>
          <p:sp>
            <p:nvSpPr>
              <p:cNvPr id="333" name="Rectangle 97"/>
              <p:cNvSpPr>
                <a:spLocks noChangeArrowheads="1"/>
              </p:cNvSpPr>
              <p:nvPr/>
            </p:nvSpPr>
            <p:spPr bwMode="auto">
              <a:xfrm>
                <a:off x="3756" y="2381"/>
                <a:ext cx="642" cy="621"/>
              </a:xfrm>
              <a:prstGeom prst="rect">
                <a:avLst/>
              </a:prstGeom>
              <a:noFill/>
              <a:ln>
                <a:noFill/>
              </a:ln>
              <a:effectLst>
                <a:outerShdw blurRad="63500" dist="46662" dir="2115817" algn="ctr" rotWithShape="0">
                  <a:schemeClr val="bg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spAutoFit/>
              </a:bodyPr>
              <a:lstStyle/>
              <a:p>
                <a:pPr>
                  <a:defRPr/>
                </a:pPr>
                <a:r>
                  <a:rPr lang="en-US" sz="1400" i="1" dirty="0">
                    <a:solidFill>
                      <a:srgbClr val="000000"/>
                    </a:solidFill>
                    <a:latin typeface="Kruti Dev 010" pitchFamily="2" charset="0"/>
                  </a:rPr>
                  <a:t>,u</a:t>
                </a:r>
              </a:p>
              <a:p>
                <a:pPr>
                  <a:defRPr/>
                </a:pPr>
                <a:r>
                  <a:rPr lang="en-US" sz="1400" i="1" dirty="0">
                    <a:solidFill>
                      <a:srgbClr val="000000"/>
                    </a:solidFill>
                    <a:latin typeface="Kruti Dev 010" pitchFamily="2" charset="0"/>
                  </a:rPr>
                  <a:t>lh</a:t>
                </a:r>
                <a:endParaRPr lang="en-US" sz="1100" i="1" dirty="0">
                  <a:solidFill>
                    <a:srgbClr val="000000"/>
                  </a:solidFill>
                  <a:latin typeface="Kruti Dev 010" pitchFamily="2" charset="0"/>
                </a:endParaRPr>
              </a:p>
            </p:txBody>
          </p:sp>
        </p:grpSp>
      </p:grpSp>
      <p:sp>
        <p:nvSpPr>
          <p:cNvPr id="175" name="Rectangle 291"/>
          <p:cNvSpPr>
            <a:spLocks noChangeArrowheads="1"/>
          </p:cNvSpPr>
          <p:nvPr/>
        </p:nvSpPr>
        <p:spPr bwMode="auto">
          <a:xfrm>
            <a:off x="6430963" y="226188"/>
            <a:ext cx="3282950" cy="1917961"/>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3600" b="1" i="1" dirty="0">
                <a:ln>
                  <a:solidFill>
                    <a:schemeClr val="bg1"/>
                  </a:solidFill>
                </a:ln>
                <a:solidFill>
                  <a:schemeClr val="bg1"/>
                </a:solidFill>
                <a:latin typeface="Kruti Dev 010" pitchFamily="2" charset="0"/>
              </a:rPr>
              <a:t>iqjkus fu;e dh iqLrdsa fu;ksftr djuk</a:t>
            </a:r>
            <a:endParaRPr lang="en-US" sz="3600" b="1" u="sng" dirty="0">
              <a:ln>
                <a:solidFill>
                  <a:schemeClr val="bg1"/>
                </a:solidFill>
              </a:ln>
              <a:solidFill>
                <a:schemeClr val="bg1"/>
              </a:solidFill>
              <a:latin typeface="Kruti Dev 010" pitchFamily="2" charset="0"/>
            </a:endParaRPr>
          </a:p>
        </p:txBody>
      </p:sp>
      <p:pic>
        <p:nvPicPr>
          <p:cNvPr id="125086" name="Picture 53"/>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446588" y="242888"/>
            <a:ext cx="2095500" cy="1358900"/>
          </a:xfrm>
          <a:prstGeom prst="rect">
            <a:avLst/>
          </a:prstGeom>
          <a:noFill/>
          <a:ln w="76200">
            <a:solidFill>
              <a:srgbClr val="0000FF"/>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235330"/>
                                        </p:tgtEl>
                                        <p:attrNameLst>
                                          <p:attrName>style.visibility</p:attrName>
                                        </p:attrNameLst>
                                      </p:cBhvr>
                                      <p:to>
                                        <p:strVal val="visible"/>
                                      </p:to>
                                    </p:set>
                                    <p:animEffect transition="in" filter="wipe(up)">
                                      <p:cBhvr>
                                        <p:cTn id="7" dur="500"/>
                                        <p:tgtEl>
                                          <p:spTgt spid="1235330"/>
                                        </p:tgtEl>
                                      </p:cBhvr>
                                    </p:animEffect>
                                  </p:childTnLst>
                                </p:cTn>
                              </p:par>
                            </p:childTnLst>
                          </p:cTn>
                        </p:par>
                        <p:par>
                          <p:cTn id="8" fill="hold" nodeType="afterGroup">
                            <p:stCondLst>
                              <p:cond delay="500"/>
                            </p:stCondLst>
                            <p:childTnLst>
                              <p:par>
                                <p:cTn id="9" presetID="22" presetClass="entr" presetSubtype="1" fill="hold" nodeType="afterEffect">
                                  <p:stCondLst>
                                    <p:cond delay="0"/>
                                  </p:stCondLst>
                                  <p:childTnLst>
                                    <p:set>
                                      <p:cBhvr>
                                        <p:cTn id="10" dur="1" fill="hold">
                                          <p:stCondLst>
                                            <p:cond delay="0"/>
                                          </p:stCondLst>
                                        </p:cTn>
                                        <p:tgtEl>
                                          <p:spTgt spid="1235333"/>
                                        </p:tgtEl>
                                        <p:attrNameLst>
                                          <p:attrName>style.visibility</p:attrName>
                                        </p:attrNameLst>
                                      </p:cBhvr>
                                      <p:to>
                                        <p:strVal val="visible"/>
                                      </p:to>
                                    </p:set>
                                    <p:animEffect transition="in" filter="wipe(up)">
                                      <p:cBhvr>
                                        <p:cTn id="11" dur="500"/>
                                        <p:tgtEl>
                                          <p:spTgt spid="1235333"/>
                                        </p:tgtEl>
                                      </p:cBhvr>
                                    </p:animEffect>
                                  </p:childTnLst>
                                </p:cTn>
                              </p:par>
                            </p:childTnLst>
                          </p:cTn>
                        </p:par>
                        <p:par>
                          <p:cTn id="12" fill="hold" nodeType="afterGroup">
                            <p:stCondLst>
                              <p:cond delay="1000"/>
                            </p:stCondLst>
                            <p:childTnLst>
                              <p:par>
                                <p:cTn id="13" presetID="10" presetClass="entr" presetSubtype="0" fill="hold" nodeType="afterEffect">
                                  <p:stCondLst>
                                    <p:cond delay="0"/>
                                  </p:stCondLst>
                                  <p:childTnLst>
                                    <p:set>
                                      <p:cBhvr>
                                        <p:cTn id="14" dur="1" fill="hold">
                                          <p:stCondLst>
                                            <p:cond delay="0"/>
                                          </p:stCondLst>
                                        </p:cTn>
                                        <p:tgtEl>
                                          <p:spTgt spid="927944"/>
                                        </p:tgtEl>
                                        <p:attrNameLst>
                                          <p:attrName>style.visibility</p:attrName>
                                        </p:attrNameLst>
                                      </p:cBhvr>
                                      <p:to>
                                        <p:strVal val="visible"/>
                                      </p:to>
                                    </p:set>
                                    <p:animEffect transition="in" filter="fade">
                                      <p:cBhvr>
                                        <p:cTn id="15" dur="1000"/>
                                        <p:tgtEl>
                                          <p:spTgt spid="927944"/>
                                        </p:tgtEl>
                                      </p:cBhvr>
                                    </p:animEffect>
                                  </p:childTnLst>
                                </p:cTn>
                              </p:par>
                            </p:childTnLst>
                          </p:cTn>
                        </p:par>
                        <p:par>
                          <p:cTn id="16" fill="hold" nodeType="afterGroup">
                            <p:stCondLst>
                              <p:cond delay="2000"/>
                            </p:stCondLst>
                            <p:childTnLst>
                              <p:par>
                                <p:cTn id="17" presetID="10" presetClass="entr" presetSubtype="0" fill="hold" nodeType="afterEffect">
                                  <p:stCondLst>
                                    <p:cond delay="0"/>
                                  </p:stCondLst>
                                  <p:childTnLst>
                                    <p:set>
                                      <p:cBhvr>
                                        <p:cTn id="18" dur="1" fill="hold">
                                          <p:stCondLst>
                                            <p:cond delay="0"/>
                                          </p:stCondLst>
                                        </p:cTn>
                                        <p:tgtEl>
                                          <p:spTgt spid="1235336"/>
                                        </p:tgtEl>
                                        <p:attrNameLst>
                                          <p:attrName>style.visibility</p:attrName>
                                        </p:attrNameLst>
                                      </p:cBhvr>
                                      <p:to>
                                        <p:strVal val="visible"/>
                                      </p:to>
                                    </p:set>
                                    <p:animEffect transition="in" filter="fade">
                                      <p:cBhvr>
                                        <p:cTn id="19" dur="1000"/>
                                        <p:tgtEl>
                                          <p:spTgt spid="1235336"/>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nodeType="clickEffect">
                                  <p:stCondLst>
                                    <p:cond delay="0"/>
                                  </p:stCondLst>
                                  <p:childTnLst>
                                    <p:set>
                                      <p:cBhvr>
                                        <p:cTn id="23" dur="1" fill="hold">
                                          <p:stCondLst>
                                            <p:cond delay="0"/>
                                          </p:stCondLst>
                                        </p:cTn>
                                        <p:tgtEl>
                                          <p:spTgt spid="927952"/>
                                        </p:tgtEl>
                                        <p:attrNameLst>
                                          <p:attrName>style.visibility</p:attrName>
                                        </p:attrNameLst>
                                      </p:cBhvr>
                                      <p:to>
                                        <p:strVal val="visible"/>
                                      </p:to>
                                    </p:set>
                                    <p:animEffect transition="in" filter="fade">
                                      <p:cBhvr>
                                        <p:cTn id="24" dur="1000"/>
                                        <p:tgtEl>
                                          <p:spTgt spid="927952"/>
                                        </p:tgtEl>
                                      </p:cBhvr>
                                    </p:animEffect>
                                  </p:childTnLst>
                                </p:cTn>
                              </p:par>
                            </p:childTnLst>
                          </p:cTn>
                        </p:par>
                        <p:par>
                          <p:cTn id="25" fill="hold" nodeType="afterGroup">
                            <p:stCondLst>
                              <p:cond delay="1000"/>
                            </p:stCondLst>
                            <p:childTnLst>
                              <p:par>
                                <p:cTn id="26" presetID="22" presetClass="entr" presetSubtype="1" fill="hold" grpId="0" nodeType="afterEffect">
                                  <p:stCondLst>
                                    <p:cond delay="0"/>
                                  </p:stCondLst>
                                  <p:childTnLst>
                                    <p:set>
                                      <p:cBhvr>
                                        <p:cTn id="27" dur="1" fill="hold">
                                          <p:stCondLst>
                                            <p:cond delay="0"/>
                                          </p:stCondLst>
                                        </p:cTn>
                                        <p:tgtEl>
                                          <p:spTgt spid="1235332"/>
                                        </p:tgtEl>
                                        <p:attrNameLst>
                                          <p:attrName>style.visibility</p:attrName>
                                        </p:attrNameLst>
                                      </p:cBhvr>
                                      <p:to>
                                        <p:strVal val="visible"/>
                                      </p:to>
                                    </p:set>
                                    <p:animEffect transition="in" filter="wipe(up)">
                                      <p:cBhvr>
                                        <p:cTn id="28" dur="500"/>
                                        <p:tgtEl>
                                          <p:spTgt spid="1235332"/>
                                        </p:tgtEl>
                                      </p:cBhvr>
                                    </p:animEffect>
                                  </p:childTnLst>
                                </p:cTn>
                              </p:par>
                            </p:childTnLst>
                          </p:cTn>
                        </p:par>
                        <p:par>
                          <p:cTn id="29" fill="hold" nodeType="afterGroup">
                            <p:stCondLst>
                              <p:cond delay="1500"/>
                            </p:stCondLst>
                            <p:childTnLst>
                              <p:par>
                                <p:cTn id="30" presetID="22" presetClass="entr" presetSubtype="1" fill="hold" nodeType="afterEffect">
                                  <p:stCondLst>
                                    <p:cond delay="0"/>
                                  </p:stCondLst>
                                  <p:childTnLst>
                                    <p:set>
                                      <p:cBhvr>
                                        <p:cTn id="31" dur="1" fill="hold">
                                          <p:stCondLst>
                                            <p:cond delay="0"/>
                                          </p:stCondLst>
                                        </p:cTn>
                                        <p:tgtEl>
                                          <p:spTgt spid="1235334"/>
                                        </p:tgtEl>
                                        <p:attrNameLst>
                                          <p:attrName>style.visibility</p:attrName>
                                        </p:attrNameLst>
                                      </p:cBhvr>
                                      <p:to>
                                        <p:strVal val="visible"/>
                                      </p:to>
                                    </p:set>
                                    <p:animEffect transition="in" filter="wipe(up)">
                                      <p:cBhvr>
                                        <p:cTn id="32" dur="500"/>
                                        <p:tgtEl>
                                          <p:spTgt spid="1235334"/>
                                        </p:tgtEl>
                                      </p:cBhvr>
                                    </p:animEffect>
                                  </p:childTnLst>
                                </p:cTn>
                              </p:par>
                            </p:childTnLst>
                          </p:cTn>
                        </p:par>
                        <p:par>
                          <p:cTn id="33" fill="hold" nodeType="afterGroup">
                            <p:stCondLst>
                              <p:cond delay="2000"/>
                            </p:stCondLst>
                            <p:childTnLst>
                              <p:par>
                                <p:cTn id="34" presetID="10" presetClass="entr" presetSubtype="0" fill="hold" nodeType="afterEffect">
                                  <p:stCondLst>
                                    <p:cond delay="0"/>
                                  </p:stCondLst>
                                  <p:childTnLst>
                                    <p:set>
                                      <p:cBhvr>
                                        <p:cTn id="35" dur="1" fill="hold">
                                          <p:stCondLst>
                                            <p:cond delay="0"/>
                                          </p:stCondLst>
                                        </p:cTn>
                                        <p:tgtEl>
                                          <p:spTgt spid="1235337"/>
                                        </p:tgtEl>
                                        <p:attrNameLst>
                                          <p:attrName>style.visibility</p:attrName>
                                        </p:attrNameLst>
                                      </p:cBhvr>
                                      <p:to>
                                        <p:strVal val="visible"/>
                                      </p:to>
                                    </p:set>
                                    <p:animEffect transition="in" filter="fade">
                                      <p:cBhvr>
                                        <p:cTn id="36" dur="1000"/>
                                        <p:tgtEl>
                                          <p:spTgt spid="12353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5330" grpId="0" animBg="1"/>
      <p:bldP spid="1235332"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10"/>
          <p:cNvSpPr>
            <a:spLocks noChangeArrowheads="1"/>
          </p:cNvSpPr>
          <p:nvPr/>
        </p:nvSpPr>
        <p:spPr bwMode="auto">
          <a:xfrm>
            <a:off x="5065713" y="454025"/>
            <a:ext cx="4692650" cy="6834188"/>
          </a:xfrm>
          <a:prstGeom prst="rect">
            <a:avLst/>
          </a:prstGeom>
          <a:solidFill>
            <a:schemeClr val="tx1">
              <a:alpha val="50195"/>
            </a:schemeClr>
          </a:solidFill>
          <a:ln w="12700">
            <a:solidFill>
              <a:schemeClr val="tx1"/>
            </a:solidFill>
            <a:miter lim="800000"/>
            <a:headEnd/>
            <a:tailEnd/>
          </a:ln>
        </p:spPr>
        <p:txBody>
          <a:bodyPr wrap="none" anchor="ctr"/>
          <a:lstStyle/>
          <a:p>
            <a:endParaRPr lang="en-US">
              <a:latin typeface="Kruti Dev 010" charset="0"/>
            </a:endParaRPr>
          </a:p>
        </p:txBody>
      </p:sp>
      <p:sp>
        <p:nvSpPr>
          <p:cNvPr id="126978" name="Rectangle 195"/>
          <p:cNvSpPr>
            <a:spLocks noChangeArrowheads="1"/>
          </p:cNvSpPr>
          <p:nvPr/>
        </p:nvSpPr>
        <p:spPr bwMode="auto">
          <a:xfrm>
            <a:off x="4979988" y="414338"/>
            <a:ext cx="4708525" cy="685006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Kruti Dev 010" charset="0"/>
            </a:endParaRPr>
          </a:p>
        </p:txBody>
      </p:sp>
      <p:pic>
        <p:nvPicPr>
          <p:cNvPr id="126979" name="Picture 196"/>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041900" y="469900"/>
            <a:ext cx="4716463" cy="684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6980" name="Rectangle 197"/>
          <p:cNvSpPr>
            <a:spLocks noChangeArrowheads="1"/>
          </p:cNvSpPr>
          <p:nvPr/>
        </p:nvSpPr>
        <p:spPr bwMode="auto">
          <a:xfrm>
            <a:off x="4989513" y="407988"/>
            <a:ext cx="4692650" cy="6834187"/>
          </a:xfrm>
          <a:prstGeom prst="rect">
            <a:avLst/>
          </a:prstGeom>
          <a:solidFill>
            <a:schemeClr val="tx1">
              <a:alpha val="50195"/>
            </a:schemeClr>
          </a:solidFill>
          <a:ln w="12700">
            <a:solidFill>
              <a:schemeClr val="tx1"/>
            </a:solidFill>
            <a:miter lim="800000"/>
            <a:headEnd/>
            <a:tailEnd/>
          </a:ln>
        </p:spPr>
        <p:txBody>
          <a:bodyPr wrap="none" anchor="ctr"/>
          <a:lstStyle/>
          <a:p>
            <a:endParaRPr lang="en-US">
              <a:latin typeface="Kruti Dev 010" charset="0"/>
            </a:endParaRPr>
          </a:p>
        </p:txBody>
      </p:sp>
      <p:sp>
        <p:nvSpPr>
          <p:cNvPr id="126981" name="Rectangle 198"/>
          <p:cNvSpPr>
            <a:spLocks noChangeArrowheads="1"/>
          </p:cNvSpPr>
          <p:nvPr/>
        </p:nvSpPr>
        <p:spPr bwMode="auto">
          <a:xfrm>
            <a:off x="5026025" y="412750"/>
            <a:ext cx="4694238" cy="6850063"/>
          </a:xfrm>
          <a:prstGeom prst="rect">
            <a:avLst/>
          </a:prstGeom>
          <a:noFill/>
          <a:ln w="133350">
            <a:solidFill>
              <a:srgbClr val="1822CD"/>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Kruti Dev 010" charset="0"/>
            </a:endParaRPr>
          </a:p>
        </p:txBody>
      </p:sp>
      <p:sp>
        <p:nvSpPr>
          <p:cNvPr id="929994" name="Rectangle 202"/>
          <p:cNvSpPr>
            <a:spLocks noChangeArrowheads="1"/>
          </p:cNvSpPr>
          <p:nvPr/>
        </p:nvSpPr>
        <p:spPr bwMode="auto">
          <a:xfrm>
            <a:off x="4683765" y="3616325"/>
            <a:ext cx="5327322" cy="3783087"/>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gn="ctr">
              <a:spcBef>
                <a:spcPct val="50000"/>
              </a:spcBef>
              <a:defRPr/>
            </a:pPr>
            <a:r>
              <a:rPr lang="en-US" sz="4800" b="1" dirty="0">
                <a:ln>
                  <a:solidFill>
                    <a:srgbClr val="FFFFFF"/>
                  </a:solidFill>
                </a:ln>
                <a:solidFill>
                  <a:srgbClr val="FFFFFF"/>
                </a:solidFill>
                <a:latin typeface="Kruti Dev 010" pitchFamily="2" charset="0"/>
                <a:ea typeface="+mn-ea"/>
                <a:cs typeface="+mn-cs"/>
              </a:rPr>
              <a:t>btjk;y ds bfrgkl dh </a:t>
            </a:r>
            <a:r>
              <a:rPr lang="en-US" sz="4800" b="1" dirty="0" err="1">
                <a:ln>
                  <a:solidFill>
                    <a:srgbClr val="FFFFFF"/>
                  </a:solidFill>
                </a:ln>
                <a:solidFill>
                  <a:srgbClr val="FFFFFF"/>
                </a:solidFill>
                <a:latin typeface="Kruti Dev 010" pitchFamily="2" charset="0"/>
                <a:ea typeface="+mn-ea"/>
                <a:cs typeface="+mn-cs"/>
              </a:rPr>
              <a:t>izxfr</a:t>
            </a:r>
            <a:r>
              <a:rPr lang="en-US" sz="4800" b="1" dirty="0">
                <a:ln>
                  <a:solidFill>
                    <a:srgbClr val="FFFFFF"/>
                  </a:solidFill>
                </a:ln>
                <a:solidFill>
                  <a:srgbClr val="FFFFFF"/>
                </a:solidFill>
                <a:latin typeface="Kruti Dev 010" pitchFamily="2" charset="0"/>
                <a:ea typeface="+mn-ea"/>
                <a:cs typeface="+mn-cs"/>
              </a:rPr>
              <a:t> Hkfo";oDrkvksa dh iqLrd ls esy ugha [kkrh</a:t>
            </a:r>
          </a:p>
        </p:txBody>
      </p:sp>
      <p:sp>
        <p:nvSpPr>
          <p:cNvPr id="929995" name="Rectangle 203"/>
          <p:cNvSpPr>
            <a:spLocks noChangeArrowheads="1"/>
          </p:cNvSpPr>
          <p:nvPr/>
        </p:nvSpPr>
        <p:spPr bwMode="auto">
          <a:xfrm>
            <a:off x="5568950" y="2047875"/>
            <a:ext cx="3484563" cy="495300"/>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ctr">
              <a:lnSpc>
                <a:spcPct val="110000"/>
              </a:lnSpc>
              <a:spcBef>
                <a:spcPct val="50000"/>
              </a:spcBef>
              <a:defRPr/>
            </a:pPr>
            <a:r>
              <a:rPr lang="en-US" sz="2400" b="1" i="1" dirty="0">
                <a:solidFill>
                  <a:schemeClr val="bg1"/>
                </a:solidFill>
                <a:latin typeface="Kruti Dev 010" pitchFamily="2" charset="0"/>
              </a:rPr>
              <a:t> </a:t>
            </a:r>
            <a:endParaRPr lang="en-US" sz="1000" b="1" u="sng" dirty="0">
              <a:solidFill>
                <a:schemeClr val="bg1"/>
              </a:solidFill>
              <a:latin typeface="Kruti Dev 010" pitchFamily="2" charset="0"/>
            </a:endParaRPr>
          </a:p>
        </p:txBody>
      </p:sp>
      <p:sp>
        <p:nvSpPr>
          <p:cNvPr id="929997" name="Rectangle 205"/>
          <p:cNvSpPr>
            <a:spLocks noChangeArrowheads="1"/>
          </p:cNvSpPr>
          <p:nvPr/>
        </p:nvSpPr>
        <p:spPr bwMode="auto">
          <a:xfrm>
            <a:off x="6727825" y="641350"/>
            <a:ext cx="2706688" cy="625475"/>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3200" b="1" i="1" dirty="0">
                <a:solidFill>
                  <a:srgbClr val="66FFFF"/>
                </a:solidFill>
                <a:latin typeface="Kruti Dev 010" pitchFamily="2" charset="0"/>
              </a:rPr>
              <a:t> </a:t>
            </a:r>
            <a:endParaRPr lang="en-US" sz="1400" b="1" u="sng" dirty="0">
              <a:solidFill>
                <a:srgbClr val="66FFFF"/>
              </a:solidFill>
              <a:latin typeface="Kruti Dev 010" pitchFamily="2" charset="0"/>
            </a:endParaRPr>
          </a:p>
        </p:txBody>
      </p:sp>
      <p:sp>
        <p:nvSpPr>
          <p:cNvPr id="126985" name="Text Box 207"/>
          <p:cNvSpPr txBox="1">
            <a:spLocks noChangeArrowheads="1"/>
          </p:cNvSpPr>
          <p:nvPr/>
        </p:nvSpPr>
        <p:spPr bwMode="auto">
          <a:xfrm>
            <a:off x="9015413" y="7343775"/>
            <a:ext cx="29368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latin typeface="Kruti Dev 010" charset="0"/>
              </a:rPr>
              <a:t>58</a:t>
            </a:r>
          </a:p>
        </p:txBody>
      </p:sp>
      <p:sp>
        <p:nvSpPr>
          <p:cNvPr id="930000" name="Rectangle 208"/>
          <p:cNvSpPr>
            <a:spLocks noChangeArrowheads="1"/>
          </p:cNvSpPr>
          <p:nvPr/>
        </p:nvSpPr>
        <p:spPr bwMode="auto">
          <a:xfrm>
            <a:off x="6500813" y="555625"/>
            <a:ext cx="3101975" cy="558800"/>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2800" b="1" i="1" dirty="0">
                <a:solidFill>
                  <a:schemeClr val="bg1"/>
                </a:solidFill>
                <a:latin typeface="Kruti Dev 010" pitchFamily="2" charset="0"/>
              </a:rPr>
              <a:t> </a:t>
            </a:r>
            <a:endParaRPr lang="en-US" b="1" u="sng" dirty="0">
              <a:solidFill>
                <a:schemeClr val="bg1"/>
              </a:solidFill>
              <a:latin typeface="Kruti Dev 010" pitchFamily="2" charset="0"/>
            </a:endParaRPr>
          </a:p>
        </p:txBody>
      </p:sp>
      <p:sp>
        <p:nvSpPr>
          <p:cNvPr id="930001" name="Rectangle 209"/>
          <p:cNvSpPr>
            <a:spLocks noChangeArrowheads="1"/>
          </p:cNvSpPr>
          <p:nvPr/>
        </p:nvSpPr>
        <p:spPr bwMode="auto">
          <a:xfrm>
            <a:off x="5813719" y="2128838"/>
            <a:ext cx="4306887" cy="828432"/>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gn="ctr">
              <a:spcBef>
                <a:spcPct val="50000"/>
              </a:spcBef>
              <a:defRPr/>
            </a:pPr>
            <a:r>
              <a:rPr lang="en-US" sz="4800" b="1" dirty="0">
                <a:ln>
                  <a:solidFill>
                    <a:srgbClr val="00FFFF"/>
                  </a:solidFill>
                </a:ln>
                <a:solidFill>
                  <a:srgbClr val="66FFFF"/>
                </a:solidFill>
                <a:latin typeface="Kruti Dev 010" pitchFamily="2" charset="0"/>
                <a:ea typeface="+mn-ea"/>
                <a:cs typeface="+mn-cs"/>
              </a:rPr>
              <a:t>nks leL;k,a ------</a:t>
            </a:r>
          </a:p>
        </p:txBody>
      </p:sp>
      <p:sp>
        <p:nvSpPr>
          <p:cNvPr id="930002" name="Rectangle 210"/>
          <p:cNvSpPr>
            <a:spLocks noChangeArrowheads="1"/>
          </p:cNvSpPr>
          <p:nvPr/>
        </p:nvSpPr>
        <p:spPr bwMode="auto">
          <a:xfrm>
            <a:off x="5166052" y="2968625"/>
            <a:ext cx="4306888" cy="766877"/>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gn="ctr">
              <a:spcBef>
                <a:spcPct val="50000"/>
              </a:spcBef>
              <a:defRPr/>
            </a:pPr>
            <a:r>
              <a:rPr lang="en-US" sz="4400" b="1" dirty="0" err="1">
                <a:ln>
                  <a:solidFill>
                    <a:srgbClr val="FFFF00"/>
                  </a:solidFill>
                </a:ln>
                <a:solidFill>
                  <a:srgbClr val="FFF819"/>
                </a:solidFill>
                <a:latin typeface="Kruti Dev 010" pitchFamily="2" charset="0"/>
                <a:ea typeface="+mn-ea"/>
                <a:cs typeface="+mn-cs"/>
              </a:rPr>
              <a:t>leL;k</a:t>
            </a:r>
            <a:r>
              <a:rPr lang="en-US" sz="4400" b="1" dirty="0">
                <a:ln>
                  <a:solidFill>
                    <a:srgbClr val="FFFF00"/>
                  </a:solidFill>
                </a:ln>
                <a:solidFill>
                  <a:srgbClr val="FFF819"/>
                </a:solidFill>
                <a:latin typeface="Kruti Dev 010" pitchFamily="2" charset="0"/>
                <a:ea typeface="+mn-ea"/>
                <a:cs typeface="+mn-cs"/>
              </a:rPr>
              <a:t> 2%                     </a:t>
            </a:r>
          </a:p>
        </p:txBody>
      </p:sp>
      <p:sp>
        <p:nvSpPr>
          <p:cNvPr id="126989" name="Text Box 364"/>
          <p:cNvSpPr txBox="1">
            <a:spLocks noChangeArrowheads="1"/>
          </p:cNvSpPr>
          <p:nvPr/>
        </p:nvSpPr>
        <p:spPr bwMode="auto">
          <a:xfrm>
            <a:off x="9667875" y="7254875"/>
            <a:ext cx="3413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spcBef>
                <a:spcPct val="50000"/>
              </a:spcBef>
            </a:pPr>
            <a:endParaRPr lang="en-US" sz="2000" b="1">
              <a:latin typeface="Kruti Dev 010" charset="0"/>
            </a:endParaRPr>
          </a:p>
        </p:txBody>
      </p:sp>
      <p:sp>
        <p:nvSpPr>
          <p:cNvPr id="126990" name="Rectangle 2"/>
          <p:cNvSpPr>
            <a:spLocks noChangeArrowheads="1"/>
          </p:cNvSpPr>
          <p:nvPr/>
        </p:nvSpPr>
        <p:spPr bwMode="auto">
          <a:xfrm>
            <a:off x="2871788" y="4406900"/>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26991" name="Rectangle 3"/>
          <p:cNvSpPr>
            <a:spLocks noChangeArrowheads="1"/>
          </p:cNvSpPr>
          <p:nvPr/>
        </p:nvSpPr>
        <p:spPr bwMode="auto">
          <a:xfrm>
            <a:off x="2855913" y="4662488"/>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26992" name="Rectangle 4"/>
          <p:cNvSpPr>
            <a:spLocks noChangeArrowheads="1"/>
          </p:cNvSpPr>
          <p:nvPr/>
        </p:nvSpPr>
        <p:spPr bwMode="auto">
          <a:xfrm>
            <a:off x="2840038" y="4965700"/>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26993" name="Rectangle 5"/>
          <p:cNvSpPr>
            <a:spLocks noChangeArrowheads="1"/>
          </p:cNvSpPr>
          <p:nvPr/>
        </p:nvSpPr>
        <p:spPr bwMode="auto">
          <a:xfrm>
            <a:off x="2840038" y="5175250"/>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26994" name="Rectangle 81"/>
          <p:cNvSpPr>
            <a:spLocks noChangeArrowheads="1"/>
          </p:cNvSpPr>
          <p:nvPr/>
        </p:nvSpPr>
        <p:spPr bwMode="auto">
          <a:xfrm>
            <a:off x="2833688" y="4271963"/>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26995" name="Rectangle 89"/>
          <p:cNvSpPr>
            <a:spLocks noChangeArrowheads="1"/>
          </p:cNvSpPr>
          <p:nvPr/>
        </p:nvSpPr>
        <p:spPr bwMode="auto">
          <a:xfrm>
            <a:off x="3054350" y="1765300"/>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26996" name="Rectangle 90"/>
          <p:cNvSpPr>
            <a:spLocks noChangeArrowheads="1"/>
          </p:cNvSpPr>
          <p:nvPr/>
        </p:nvSpPr>
        <p:spPr bwMode="auto">
          <a:xfrm>
            <a:off x="3038475" y="2052638"/>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26997" name="Rectangle 91"/>
          <p:cNvSpPr>
            <a:spLocks noChangeArrowheads="1"/>
          </p:cNvSpPr>
          <p:nvPr/>
        </p:nvSpPr>
        <p:spPr bwMode="auto">
          <a:xfrm>
            <a:off x="2878138" y="2244725"/>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26998" name="Rectangle 92"/>
          <p:cNvSpPr>
            <a:spLocks noChangeArrowheads="1"/>
          </p:cNvSpPr>
          <p:nvPr/>
        </p:nvSpPr>
        <p:spPr bwMode="auto">
          <a:xfrm>
            <a:off x="3054350" y="2898775"/>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26999" name="Rectangle 93"/>
          <p:cNvSpPr>
            <a:spLocks noChangeArrowheads="1"/>
          </p:cNvSpPr>
          <p:nvPr/>
        </p:nvSpPr>
        <p:spPr bwMode="auto">
          <a:xfrm>
            <a:off x="2894013" y="3683000"/>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27000" name="Rectangle 94"/>
          <p:cNvSpPr>
            <a:spLocks noChangeArrowheads="1"/>
          </p:cNvSpPr>
          <p:nvPr/>
        </p:nvSpPr>
        <p:spPr bwMode="auto">
          <a:xfrm>
            <a:off x="2894013" y="3827463"/>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27001" name="Rectangle 95"/>
          <p:cNvSpPr>
            <a:spLocks noChangeArrowheads="1"/>
          </p:cNvSpPr>
          <p:nvPr/>
        </p:nvSpPr>
        <p:spPr bwMode="auto">
          <a:xfrm>
            <a:off x="2989263" y="3459163"/>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27002" name="Rectangle 96"/>
          <p:cNvSpPr>
            <a:spLocks noChangeArrowheads="1"/>
          </p:cNvSpPr>
          <p:nvPr/>
        </p:nvSpPr>
        <p:spPr bwMode="auto">
          <a:xfrm>
            <a:off x="3117850" y="3170238"/>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27003" name="Rectangle 97"/>
          <p:cNvSpPr>
            <a:spLocks noChangeArrowheads="1"/>
          </p:cNvSpPr>
          <p:nvPr/>
        </p:nvSpPr>
        <p:spPr bwMode="auto">
          <a:xfrm>
            <a:off x="2894013" y="4624388"/>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27004" name="Rectangle 98"/>
          <p:cNvSpPr>
            <a:spLocks noChangeArrowheads="1"/>
          </p:cNvSpPr>
          <p:nvPr/>
        </p:nvSpPr>
        <p:spPr bwMode="auto">
          <a:xfrm>
            <a:off x="2878138" y="4927600"/>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27005" name="Rectangle 99"/>
          <p:cNvSpPr>
            <a:spLocks noChangeArrowheads="1"/>
          </p:cNvSpPr>
          <p:nvPr/>
        </p:nvSpPr>
        <p:spPr bwMode="auto">
          <a:xfrm>
            <a:off x="2878138" y="5137150"/>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27006" name="Rectangle 101"/>
          <p:cNvSpPr>
            <a:spLocks noChangeArrowheads="1"/>
          </p:cNvSpPr>
          <p:nvPr/>
        </p:nvSpPr>
        <p:spPr bwMode="auto">
          <a:xfrm>
            <a:off x="3022600" y="5807075"/>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27007" name="Rectangle 102"/>
          <p:cNvSpPr>
            <a:spLocks noChangeArrowheads="1"/>
          </p:cNvSpPr>
          <p:nvPr/>
        </p:nvSpPr>
        <p:spPr bwMode="auto">
          <a:xfrm>
            <a:off x="3006725" y="6094413"/>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27008" name="Rectangle 103"/>
          <p:cNvSpPr>
            <a:spLocks noChangeArrowheads="1"/>
          </p:cNvSpPr>
          <p:nvPr/>
        </p:nvSpPr>
        <p:spPr bwMode="auto">
          <a:xfrm>
            <a:off x="2814638" y="6956425"/>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27009" name="Rectangle 104"/>
          <p:cNvSpPr>
            <a:spLocks noChangeArrowheads="1"/>
          </p:cNvSpPr>
          <p:nvPr/>
        </p:nvSpPr>
        <p:spPr bwMode="auto">
          <a:xfrm>
            <a:off x="2894013" y="7227888"/>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27010" name="Rectangle 106"/>
          <p:cNvSpPr>
            <a:spLocks noChangeArrowheads="1"/>
          </p:cNvSpPr>
          <p:nvPr/>
        </p:nvSpPr>
        <p:spPr bwMode="auto">
          <a:xfrm>
            <a:off x="3101975" y="2387600"/>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27011" name="Rectangle 64"/>
          <p:cNvSpPr>
            <a:spLocks noChangeArrowheads="1"/>
          </p:cNvSpPr>
          <p:nvPr/>
        </p:nvSpPr>
        <p:spPr bwMode="auto">
          <a:xfrm>
            <a:off x="2868613" y="1122363"/>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27012" name="AutoShape 715"/>
          <p:cNvSpPr>
            <a:spLocks noChangeArrowheads="1"/>
          </p:cNvSpPr>
          <p:nvPr/>
        </p:nvSpPr>
        <p:spPr bwMode="auto">
          <a:xfrm flipH="1">
            <a:off x="1801813" y="4060825"/>
            <a:ext cx="1387475" cy="1609725"/>
          </a:xfrm>
          <a:prstGeom prst="parallelogram">
            <a:avLst>
              <a:gd name="adj" fmla="val 30481"/>
            </a:avLst>
          </a:prstGeom>
          <a:solidFill>
            <a:srgbClr val="BE844A"/>
          </a:solidFill>
          <a:ln w="12700">
            <a:solidFill>
              <a:schemeClr val="tx1"/>
            </a:solidFill>
            <a:miter lim="800000"/>
            <a:headEnd/>
            <a:tailEnd/>
          </a:ln>
        </p:spPr>
        <p:txBody>
          <a:bodyPr wrap="none" anchor="ctr"/>
          <a:lstStyle/>
          <a:p>
            <a:endParaRPr lang="en-US">
              <a:latin typeface="Kruti Dev 010" charset="0"/>
            </a:endParaRPr>
          </a:p>
        </p:txBody>
      </p:sp>
      <p:sp>
        <p:nvSpPr>
          <p:cNvPr id="127013" name="Rectangle 716"/>
          <p:cNvSpPr>
            <a:spLocks noChangeArrowheads="1"/>
          </p:cNvSpPr>
          <p:nvPr/>
        </p:nvSpPr>
        <p:spPr bwMode="auto">
          <a:xfrm>
            <a:off x="3929063" y="1106488"/>
            <a:ext cx="295275" cy="6348412"/>
          </a:xfrm>
          <a:prstGeom prst="rect">
            <a:avLst/>
          </a:prstGeom>
          <a:solidFill>
            <a:srgbClr val="BE844A"/>
          </a:solidFill>
          <a:ln w="12700">
            <a:solidFill>
              <a:schemeClr val="tx1"/>
            </a:solidFill>
            <a:miter lim="800000"/>
            <a:headEnd/>
            <a:tailEnd/>
          </a:ln>
        </p:spPr>
        <p:txBody>
          <a:bodyPr wrap="none" anchor="ctr"/>
          <a:lstStyle/>
          <a:p>
            <a:endParaRPr lang="en-US">
              <a:latin typeface="Kruti Dev 010" charset="0"/>
            </a:endParaRPr>
          </a:p>
        </p:txBody>
      </p:sp>
      <p:sp>
        <p:nvSpPr>
          <p:cNvPr id="127014" name="Rectangle 717"/>
          <p:cNvSpPr>
            <a:spLocks noChangeArrowheads="1"/>
          </p:cNvSpPr>
          <p:nvPr/>
        </p:nvSpPr>
        <p:spPr bwMode="auto">
          <a:xfrm>
            <a:off x="2643188" y="2287588"/>
            <a:ext cx="1225550" cy="5184775"/>
          </a:xfrm>
          <a:prstGeom prst="rect">
            <a:avLst/>
          </a:prstGeom>
          <a:solidFill>
            <a:srgbClr val="FFE957"/>
          </a:solidFill>
          <a:ln w="12700">
            <a:solidFill>
              <a:schemeClr val="tx1"/>
            </a:solidFill>
            <a:miter lim="800000"/>
            <a:headEnd/>
            <a:tailEnd/>
          </a:ln>
        </p:spPr>
        <p:txBody>
          <a:bodyPr wrap="none" anchor="ctr"/>
          <a:lstStyle/>
          <a:p>
            <a:endParaRPr lang="en-US">
              <a:latin typeface="Kruti Dev 010" charset="0"/>
            </a:endParaRPr>
          </a:p>
        </p:txBody>
      </p:sp>
      <p:sp>
        <p:nvSpPr>
          <p:cNvPr id="127015" name="Rectangle 718"/>
          <p:cNvSpPr>
            <a:spLocks noChangeArrowheads="1"/>
          </p:cNvSpPr>
          <p:nvPr/>
        </p:nvSpPr>
        <p:spPr bwMode="auto">
          <a:xfrm>
            <a:off x="2649538" y="1123950"/>
            <a:ext cx="1228725" cy="1130300"/>
          </a:xfrm>
          <a:prstGeom prst="rect">
            <a:avLst/>
          </a:prstGeom>
          <a:solidFill>
            <a:schemeClr val="accent1">
              <a:alpha val="50195"/>
            </a:schemeClr>
          </a:solidFill>
          <a:ln w="12700">
            <a:solidFill>
              <a:schemeClr val="tx1"/>
            </a:solidFill>
            <a:miter lim="800000"/>
            <a:headEnd/>
            <a:tailEnd/>
          </a:ln>
        </p:spPr>
        <p:txBody>
          <a:bodyPr wrap="none" anchor="ctr"/>
          <a:lstStyle/>
          <a:p>
            <a:endParaRPr lang="en-US">
              <a:latin typeface="Kruti Dev 010" charset="0"/>
            </a:endParaRPr>
          </a:p>
        </p:txBody>
      </p:sp>
      <p:sp>
        <p:nvSpPr>
          <p:cNvPr id="127016" name="Rectangle 719"/>
          <p:cNvSpPr>
            <a:spLocks noChangeArrowheads="1"/>
          </p:cNvSpPr>
          <p:nvPr/>
        </p:nvSpPr>
        <p:spPr bwMode="auto">
          <a:xfrm>
            <a:off x="2757488" y="6296025"/>
            <a:ext cx="53975"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110000"/>
              </a:lnSpc>
            </a:pPr>
            <a:r>
              <a:rPr lang="en-US" sz="1000" b="1">
                <a:solidFill>
                  <a:srgbClr val="000000"/>
                </a:solidFill>
                <a:latin typeface="Kruti Dev 010" charset="0"/>
              </a:rPr>
              <a:t> </a:t>
            </a:r>
            <a:endParaRPr lang="en-US" sz="1800">
              <a:latin typeface="Kruti Dev 010" charset="0"/>
            </a:endParaRPr>
          </a:p>
        </p:txBody>
      </p:sp>
      <p:sp>
        <p:nvSpPr>
          <p:cNvPr id="127017" name="Line 723"/>
          <p:cNvSpPr>
            <a:spLocks noChangeShapeType="1"/>
          </p:cNvSpPr>
          <p:nvPr/>
        </p:nvSpPr>
        <p:spPr bwMode="auto">
          <a:xfrm>
            <a:off x="2120900" y="2208213"/>
            <a:ext cx="0" cy="168910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7018" name="Line 724"/>
          <p:cNvSpPr>
            <a:spLocks noChangeShapeType="1"/>
          </p:cNvSpPr>
          <p:nvPr/>
        </p:nvSpPr>
        <p:spPr bwMode="auto">
          <a:xfrm>
            <a:off x="2195513" y="5718175"/>
            <a:ext cx="417512" cy="1588"/>
          </a:xfrm>
          <a:prstGeom prst="line">
            <a:avLst/>
          </a:prstGeom>
          <a:noFill/>
          <a:ln w="635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7019" name="Line 725"/>
          <p:cNvSpPr>
            <a:spLocks noChangeShapeType="1"/>
          </p:cNvSpPr>
          <p:nvPr/>
        </p:nvSpPr>
        <p:spPr bwMode="auto">
          <a:xfrm>
            <a:off x="1517650" y="3897313"/>
            <a:ext cx="635000" cy="1587"/>
          </a:xfrm>
          <a:prstGeom prst="line">
            <a:avLst/>
          </a:prstGeom>
          <a:noFill/>
          <a:ln w="635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7020" name="Line 726"/>
          <p:cNvSpPr>
            <a:spLocks noChangeShapeType="1"/>
          </p:cNvSpPr>
          <p:nvPr/>
        </p:nvSpPr>
        <p:spPr bwMode="auto">
          <a:xfrm>
            <a:off x="604838" y="5980113"/>
            <a:ext cx="1595437" cy="1587"/>
          </a:xfrm>
          <a:prstGeom prst="line">
            <a:avLst/>
          </a:prstGeom>
          <a:noFill/>
          <a:ln w="635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7021" name="Freeform 727"/>
          <p:cNvSpPr>
            <a:spLocks/>
          </p:cNvSpPr>
          <p:nvPr/>
        </p:nvSpPr>
        <p:spPr bwMode="auto">
          <a:xfrm>
            <a:off x="1530350" y="3906838"/>
            <a:ext cx="590550" cy="1981200"/>
          </a:xfrm>
          <a:custGeom>
            <a:avLst/>
            <a:gdLst>
              <a:gd name="T0" fmla="*/ 2147483647 w 372"/>
              <a:gd name="T1" fmla="*/ 0 h 1248"/>
              <a:gd name="T2" fmla="*/ 2147483647 w 372"/>
              <a:gd name="T3" fmla="*/ 2147483647 h 1248"/>
              <a:gd name="T4" fmla="*/ 2147483647 w 372"/>
              <a:gd name="T5" fmla="*/ 2147483647 h 1248"/>
              <a:gd name="T6" fmla="*/ 0 w 372"/>
              <a:gd name="T7" fmla="*/ 2147483647 h 1248"/>
              <a:gd name="T8" fmla="*/ 2147483647 w 372"/>
              <a:gd name="T9" fmla="*/ 0 h 1248"/>
              <a:gd name="T10" fmla="*/ 0 60000 65536"/>
              <a:gd name="T11" fmla="*/ 0 60000 65536"/>
              <a:gd name="T12" fmla="*/ 0 60000 65536"/>
              <a:gd name="T13" fmla="*/ 0 60000 65536"/>
              <a:gd name="T14" fmla="*/ 0 60000 65536"/>
              <a:gd name="T15" fmla="*/ 0 w 372"/>
              <a:gd name="T16" fmla="*/ 0 h 1248"/>
              <a:gd name="T17" fmla="*/ 372 w 372"/>
              <a:gd name="T18" fmla="*/ 1248 h 1248"/>
            </a:gdLst>
            <a:ahLst/>
            <a:cxnLst>
              <a:cxn ang="T10">
                <a:pos x="T0" y="T1"/>
              </a:cxn>
              <a:cxn ang="T11">
                <a:pos x="T2" y="T3"/>
              </a:cxn>
              <a:cxn ang="T12">
                <a:pos x="T4" y="T5"/>
              </a:cxn>
              <a:cxn ang="T13">
                <a:pos x="T6" y="T7"/>
              </a:cxn>
              <a:cxn ang="T14">
                <a:pos x="T8" y="T9"/>
              </a:cxn>
            </a:cxnLst>
            <a:rect l="T15" t="T16" r="T17" b="T18"/>
            <a:pathLst>
              <a:path w="372" h="1248">
                <a:moveTo>
                  <a:pt x="40" y="0"/>
                </a:moveTo>
                <a:lnTo>
                  <a:pt x="372" y="1238"/>
                </a:lnTo>
                <a:lnTo>
                  <a:pt x="342" y="1248"/>
                </a:lnTo>
                <a:lnTo>
                  <a:pt x="0" y="10"/>
                </a:lnTo>
                <a:lnTo>
                  <a:pt x="40" y="0"/>
                </a:lnTo>
                <a:close/>
              </a:path>
            </a:pathLst>
          </a:custGeom>
          <a:solidFill>
            <a:srgbClr val="000000"/>
          </a:solidFill>
          <a:ln w="19050">
            <a:solidFill>
              <a:srgbClr val="000000"/>
            </a:solidFill>
            <a:round/>
            <a:headEnd/>
            <a:tailEnd/>
          </a:ln>
        </p:spPr>
        <p:txBody>
          <a:bodyPr/>
          <a:lstStyle/>
          <a:p>
            <a:endParaRPr lang="en-US"/>
          </a:p>
        </p:txBody>
      </p:sp>
      <p:sp>
        <p:nvSpPr>
          <p:cNvPr id="127022" name="Line 728"/>
          <p:cNvSpPr>
            <a:spLocks noChangeShapeType="1"/>
          </p:cNvSpPr>
          <p:nvPr/>
        </p:nvSpPr>
        <p:spPr bwMode="auto">
          <a:xfrm>
            <a:off x="1738313" y="4051300"/>
            <a:ext cx="889000" cy="0"/>
          </a:xfrm>
          <a:prstGeom prst="line">
            <a:avLst/>
          </a:prstGeom>
          <a:noFill/>
          <a:ln w="635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7023" name="Freeform 729"/>
          <p:cNvSpPr>
            <a:spLocks/>
          </p:cNvSpPr>
          <p:nvPr/>
        </p:nvSpPr>
        <p:spPr bwMode="auto">
          <a:xfrm>
            <a:off x="1738313" y="4067175"/>
            <a:ext cx="509587" cy="1676400"/>
          </a:xfrm>
          <a:custGeom>
            <a:avLst/>
            <a:gdLst>
              <a:gd name="T0" fmla="*/ 2147483647 w 321"/>
              <a:gd name="T1" fmla="*/ 0 h 1056"/>
              <a:gd name="T2" fmla="*/ 2147483647 w 321"/>
              <a:gd name="T3" fmla="*/ 2147483647 h 1056"/>
              <a:gd name="T4" fmla="*/ 2147483647 w 321"/>
              <a:gd name="T5" fmla="*/ 2147483647 h 1056"/>
              <a:gd name="T6" fmla="*/ 0 w 321"/>
              <a:gd name="T7" fmla="*/ 2147483647 h 1056"/>
              <a:gd name="T8" fmla="*/ 2147483647 w 321"/>
              <a:gd name="T9" fmla="*/ 0 h 1056"/>
              <a:gd name="T10" fmla="*/ 0 60000 65536"/>
              <a:gd name="T11" fmla="*/ 0 60000 65536"/>
              <a:gd name="T12" fmla="*/ 0 60000 65536"/>
              <a:gd name="T13" fmla="*/ 0 60000 65536"/>
              <a:gd name="T14" fmla="*/ 0 60000 65536"/>
              <a:gd name="T15" fmla="*/ 0 w 321"/>
              <a:gd name="T16" fmla="*/ 0 h 1056"/>
              <a:gd name="T17" fmla="*/ 321 w 321"/>
              <a:gd name="T18" fmla="*/ 1056 h 1056"/>
            </a:gdLst>
            <a:ahLst/>
            <a:cxnLst>
              <a:cxn ang="T10">
                <a:pos x="T0" y="T1"/>
              </a:cxn>
              <a:cxn ang="T11">
                <a:pos x="T2" y="T3"/>
              </a:cxn>
              <a:cxn ang="T12">
                <a:pos x="T4" y="T5"/>
              </a:cxn>
              <a:cxn ang="T13">
                <a:pos x="T6" y="T7"/>
              </a:cxn>
              <a:cxn ang="T14">
                <a:pos x="T8" y="T9"/>
              </a:cxn>
            </a:cxnLst>
            <a:rect l="T15" t="T16" r="T17" b="T18"/>
            <a:pathLst>
              <a:path w="321" h="1056">
                <a:moveTo>
                  <a:pt x="40" y="0"/>
                </a:moveTo>
                <a:lnTo>
                  <a:pt x="321" y="1046"/>
                </a:lnTo>
                <a:lnTo>
                  <a:pt x="281" y="1056"/>
                </a:lnTo>
                <a:lnTo>
                  <a:pt x="0" y="10"/>
                </a:lnTo>
                <a:lnTo>
                  <a:pt x="4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7024" name="Line 730"/>
          <p:cNvSpPr>
            <a:spLocks noChangeShapeType="1"/>
          </p:cNvSpPr>
          <p:nvPr/>
        </p:nvSpPr>
        <p:spPr bwMode="auto">
          <a:xfrm flipV="1">
            <a:off x="3894138" y="1096963"/>
            <a:ext cx="1587" cy="6375400"/>
          </a:xfrm>
          <a:prstGeom prst="line">
            <a:avLst/>
          </a:prstGeom>
          <a:noFill/>
          <a:ln w="635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7025" name="Line 731"/>
          <p:cNvSpPr>
            <a:spLocks noChangeShapeType="1"/>
          </p:cNvSpPr>
          <p:nvPr/>
        </p:nvSpPr>
        <p:spPr bwMode="auto">
          <a:xfrm>
            <a:off x="2073275" y="5865813"/>
            <a:ext cx="127000" cy="1587"/>
          </a:xfrm>
          <a:prstGeom prst="line">
            <a:avLst/>
          </a:prstGeom>
          <a:noFill/>
          <a:ln w="635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7026" name="Line 732"/>
          <p:cNvSpPr>
            <a:spLocks noChangeShapeType="1"/>
          </p:cNvSpPr>
          <p:nvPr/>
        </p:nvSpPr>
        <p:spPr bwMode="auto">
          <a:xfrm flipV="1">
            <a:off x="2162175" y="5888038"/>
            <a:ext cx="1588" cy="79375"/>
          </a:xfrm>
          <a:prstGeom prst="line">
            <a:avLst/>
          </a:prstGeom>
          <a:noFill/>
          <a:ln w="635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7027" name="Line 741"/>
          <p:cNvSpPr>
            <a:spLocks noChangeShapeType="1"/>
          </p:cNvSpPr>
          <p:nvPr/>
        </p:nvSpPr>
        <p:spPr bwMode="auto">
          <a:xfrm>
            <a:off x="622300" y="3095625"/>
            <a:ext cx="1419225"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7028" name="Rectangle 742"/>
          <p:cNvSpPr>
            <a:spLocks noChangeArrowheads="1"/>
          </p:cNvSpPr>
          <p:nvPr/>
        </p:nvSpPr>
        <p:spPr bwMode="auto">
          <a:xfrm>
            <a:off x="2559050" y="5400675"/>
            <a:ext cx="50800"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000" b="1">
                <a:solidFill>
                  <a:srgbClr val="000000"/>
                </a:solidFill>
                <a:latin typeface="Kruti Dev 010" charset="0"/>
              </a:rPr>
              <a:t>.</a:t>
            </a:r>
            <a:endParaRPr lang="en-US" sz="1400">
              <a:latin typeface="Kruti Dev 010" charset="0"/>
            </a:endParaRPr>
          </a:p>
        </p:txBody>
      </p:sp>
      <p:sp>
        <p:nvSpPr>
          <p:cNvPr id="127029" name="Line 743"/>
          <p:cNvSpPr>
            <a:spLocks noChangeShapeType="1"/>
          </p:cNvSpPr>
          <p:nvPr/>
        </p:nvSpPr>
        <p:spPr bwMode="auto">
          <a:xfrm>
            <a:off x="2711450" y="1704975"/>
            <a:ext cx="1116013"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7030" name="Line 744"/>
          <p:cNvSpPr>
            <a:spLocks noChangeShapeType="1"/>
          </p:cNvSpPr>
          <p:nvPr/>
        </p:nvSpPr>
        <p:spPr bwMode="auto">
          <a:xfrm>
            <a:off x="2711450" y="2225675"/>
            <a:ext cx="1116013"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7031" name="Rectangle 745"/>
          <p:cNvSpPr>
            <a:spLocks noChangeArrowheads="1"/>
          </p:cNvSpPr>
          <p:nvPr/>
        </p:nvSpPr>
        <p:spPr bwMode="auto">
          <a:xfrm>
            <a:off x="2860675" y="2608263"/>
            <a:ext cx="307975"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800">
                <a:solidFill>
                  <a:srgbClr val="000000"/>
                </a:solidFill>
                <a:latin typeface="Kruti Dev 010" charset="0"/>
              </a:rPr>
              <a:t>        </a:t>
            </a:r>
            <a:endParaRPr lang="en-US" sz="1400">
              <a:latin typeface="Kruti Dev 010" charset="0"/>
            </a:endParaRPr>
          </a:p>
        </p:txBody>
      </p:sp>
      <p:sp>
        <p:nvSpPr>
          <p:cNvPr id="127032" name="Rectangle 746"/>
          <p:cNvSpPr>
            <a:spLocks noChangeArrowheads="1"/>
          </p:cNvSpPr>
          <p:nvPr/>
        </p:nvSpPr>
        <p:spPr bwMode="auto">
          <a:xfrm>
            <a:off x="4518025" y="1831975"/>
            <a:ext cx="144463"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110000"/>
              </a:lnSpc>
            </a:pPr>
            <a:r>
              <a:rPr lang="en-US" sz="1000">
                <a:solidFill>
                  <a:srgbClr val="000000"/>
                </a:solidFill>
                <a:latin typeface="Kruti Dev 010" charset="0"/>
              </a:rPr>
              <a:t>   </a:t>
            </a:r>
            <a:endParaRPr lang="en-US" sz="1800">
              <a:latin typeface="Kruti Dev 010" charset="0"/>
            </a:endParaRPr>
          </a:p>
        </p:txBody>
      </p:sp>
      <p:sp>
        <p:nvSpPr>
          <p:cNvPr id="127033" name="Rectangle 747"/>
          <p:cNvSpPr>
            <a:spLocks noChangeArrowheads="1"/>
          </p:cNvSpPr>
          <p:nvPr/>
        </p:nvSpPr>
        <p:spPr bwMode="auto">
          <a:xfrm>
            <a:off x="2941638" y="4170363"/>
            <a:ext cx="500062"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800">
                <a:solidFill>
                  <a:srgbClr val="000000"/>
                </a:solidFill>
                <a:latin typeface="Kruti Dev 010" charset="0"/>
              </a:rPr>
              <a:t>             </a:t>
            </a:r>
            <a:endParaRPr lang="en-US" sz="1400">
              <a:latin typeface="Kruti Dev 010" charset="0"/>
            </a:endParaRPr>
          </a:p>
        </p:txBody>
      </p:sp>
      <p:sp>
        <p:nvSpPr>
          <p:cNvPr id="127034" name="Line 748"/>
          <p:cNvSpPr>
            <a:spLocks noChangeShapeType="1"/>
          </p:cNvSpPr>
          <p:nvPr/>
        </p:nvSpPr>
        <p:spPr bwMode="auto">
          <a:xfrm flipV="1">
            <a:off x="2468563" y="952500"/>
            <a:ext cx="1587" cy="2768600"/>
          </a:xfrm>
          <a:prstGeom prst="line">
            <a:avLst/>
          </a:prstGeom>
          <a:noFill/>
          <a:ln w="571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7035" name="Line 753"/>
          <p:cNvSpPr>
            <a:spLocks noChangeShapeType="1"/>
          </p:cNvSpPr>
          <p:nvPr/>
        </p:nvSpPr>
        <p:spPr bwMode="auto">
          <a:xfrm>
            <a:off x="2693988" y="2887663"/>
            <a:ext cx="1117600"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7036" name="Line 754"/>
          <p:cNvSpPr>
            <a:spLocks noChangeShapeType="1"/>
          </p:cNvSpPr>
          <p:nvPr/>
        </p:nvSpPr>
        <p:spPr bwMode="auto">
          <a:xfrm>
            <a:off x="2674938" y="4313238"/>
            <a:ext cx="1117600"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7037" name="Line 756"/>
          <p:cNvSpPr>
            <a:spLocks noChangeShapeType="1"/>
          </p:cNvSpPr>
          <p:nvPr/>
        </p:nvSpPr>
        <p:spPr bwMode="auto">
          <a:xfrm>
            <a:off x="2678113" y="5967413"/>
            <a:ext cx="1117600"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7038" name="Line 757"/>
          <p:cNvSpPr>
            <a:spLocks noChangeShapeType="1"/>
          </p:cNvSpPr>
          <p:nvPr/>
        </p:nvSpPr>
        <p:spPr bwMode="auto">
          <a:xfrm>
            <a:off x="2620963" y="6226175"/>
            <a:ext cx="1270000" cy="1588"/>
          </a:xfrm>
          <a:prstGeom prst="line">
            <a:avLst/>
          </a:prstGeom>
          <a:noFill/>
          <a:ln w="38100">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27039" name="Line 758"/>
          <p:cNvSpPr>
            <a:spLocks noChangeShapeType="1"/>
          </p:cNvSpPr>
          <p:nvPr/>
        </p:nvSpPr>
        <p:spPr bwMode="auto">
          <a:xfrm>
            <a:off x="2693988" y="6813550"/>
            <a:ext cx="1117600"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7040" name="Line 759"/>
          <p:cNvSpPr>
            <a:spLocks noChangeShapeType="1"/>
          </p:cNvSpPr>
          <p:nvPr/>
        </p:nvSpPr>
        <p:spPr bwMode="auto">
          <a:xfrm>
            <a:off x="2678113" y="7085013"/>
            <a:ext cx="1117600"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7041" name="Line 760"/>
          <p:cNvSpPr>
            <a:spLocks noChangeShapeType="1"/>
          </p:cNvSpPr>
          <p:nvPr/>
        </p:nvSpPr>
        <p:spPr bwMode="auto">
          <a:xfrm>
            <a:off x="2693988" y="7373938"/>
            <a:ext cx="1117600"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7042" name="Rectangle 761"/>
          <p:cNvSpPr>
            <a:spLocks noChangeArrowheads="1"/>
          </p:cNvSpPr>
          <p:nvPr/>
        </p:nvSpPr>
        <p:spPr bwMode="auto">
          <a:xfrm>
            <a:off x="2679700" y="5700713"/>
            <a:ext cx="1190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3800" b="1">
                <a:solidFill>
                  <a:srgbClr val="000000"/>
                </a:solidFill>
                <a:latin typeface="Kruti Dev 010" charset="0"/>
              </a:rPr>
              <a:t>*</a:t>
            </a:r>
            <a:endParaRPr lang="en-US" sz="1400">
              <a:latin typeface="Kruti Dev 010" charset="0"/>
            </a:endParaRPr>
          </a:p>
        </p:txBody>
      </p:sp>
      <p:sp>
        <p:nvSpPr>
          <p:cNvPr id="127043" name="Rectangle 762"/>
          <p:cNvSpPr>
            <a:spLocks noChangeArrowheads="1"/>
          </p:cNvSpPr>
          <p:nvPr/>
        </p:nvSpPr>
        <p:spPr bwMode="auto">
          <a:xfrm>
            <a:off x="2711450" y="2595563"/>
            <a:ext cx="1190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3800" b="1">
                <a:solidFill>
                  <a:srgbClr val="000000"/>
                </a:solidFill>
                <a:latin typeface="Kruti Dev 010" charset="0"/>
              </a:rPr>
              <a:t>*</a:t>
            </a:r>
            <a:endParaRPr lang="en-US" sz="1400">
              <a:latin typeface="Kruti Dev 010" charset="0"/>
            </a:endParaRPr>
          </a:p>
        </p:txBody>
      </p:sp>
      <p:sp>
        <p:nvSpPr>
          <p:cNvPr id="127044" name="Rectangle 766"/>
          <p:cNvSpPr>
            <a:spLocks noChangeArrowheads="1"/>
          </p:cNvSpPr>
          <p:nvPr/>
        </p:nvSpPr>
        <p:spPr bwMode="auto">
          <a:xfrm>
            <a:off x="2749550" y="5208588"/>
            <a:ext cx="385763"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000" b="1">
                <a:solidFill>
                  <a:srgbClr val="000000"/>
                </a:solidFill>
                <a:latin typeface="Kruti Dev 010" charset="0"/>
              </a:rPr>
              <a:t>       </a:t>
            </a:r>
            <a:endParaRPr lang="en-US" sz="1400">
              <a:latin typeface="Kruti Dev 010" charset="0"/>
            </a:endParaRPr>
          </a:p>
        </p:txBody>
      </p:sp>
      <p:sp>
        <p:nvSpPr>
          <p:cNvPr id="127045" name="Rectangle 767"/>
          <p:cNvSpPr>
            <a:spLocks noChangeArrowheads="1"/>
          </p:cNvSpPr>
          <p:nvPr/>
        </p:nvSpPr>
        <p:spPr bwMode="auto">
          <a:xfrm>
            <a:off x="2590800" y="2103438"/>
            <a:ext cx="512763"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b="1">
                <a:latin typeface="Kruti Dev 010" charset="0"/>
              </a:rPr>
              <a:t>        </a:t>
            </a:r>
            <a:endParaRPr lang="en-US" sz="1400">
              <a:latin typeface="Kruti Dev 010" charset="0"/>
            </a:endParaRPr>
          </a:p>
        </p:txBody>
      </p:sp>
      <p:sp>
        <p:nvSpPr>
          <p:cNvPr id="127046" name="AutoShape 768"/>
          <p:cNvSpPr>
            <a:spLocks noChangeArrowheads="1"/>
          </p:cNvSpPr>
          <p:nvPr/>
        </p:nvSpPr>
        <p:spPr bwMode="auto">
          <a:xfrm flipH="1">
            <a:off x="1846263" y="3382963"/>
            <a:ext cx="615950" cy="444500"/>
          </a:xfrm>
          <a:prstGeom prst="rightArrow">
            <a:avLst>
              <a:gd name="adj1" fmla="val 50722"/>
              <a:gd name="adj2" fmla="val 78934"/>
            </a:avLst>
          </a:prstGeom>
          <a:solidFill>
            <a:schemeClr val="tx1"/>
          </a:solidFill>
          <a:ln w="12700">
            <a:solidFill>
              <a:schemeClr val="tx1"/>
            </a:solidFill>
            <a:miter lim="800000"/>
            <a:headEnd/>
            <a:tailEnd/>
          </a:ln>
        </p:spPr>
        <p:txBody>
          <a:bodyPr wrap="none" anchor="ctr"/>
          <a:lstStyle/>
          <a:p>
            <a:endParaRPr lang="en-US">
              <a:latin typeface="Kruti Dev 010" charset="0"/>
            </a:endParaRPr>
          </a:p>
        </p:txBody>
      </p:sp>
      <p:sp>
        <p:nvSpPr>
          <p:cNvPr id="127047" name="Rectangle 779" descr="75%"/>
          <p:cNvSpPr>
            <a:spLocks noChangeArrowheads="1"/>
          </p:cNvSpPr>
          <p:nvPr/>
        </p:nvSpPr>
        <p:spPr bwMode="auto">
          <a:xfrm>
            <a:off x="2278063" y="739775"/>
            <a:ext cx="163512" cy="2943225"/>
          </a:xfrm>
          <a:prstGeom prst="rect">
            <a:avLst/>
          </a:prstGeom>
          <a:pattFill prst="pct75">
            <a:fgClr>
              <a:schemeClr val="tx1"/>
            </a:fgClr>
            <a:bgClr>
              <a:schemeClr val="bg1"/>
            </a:bgClr>
          </a:patt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latin typeface="Kruti Dev 010" charset="0"/>
            </a:endParaRPr>
          </a:p>
        </p:txBody>
      </p:sp>
      <p:sp>
        <p:nvSpPr>
          <p:cNvPr id="127048" name="Line 780"/>
          <p:cNvSpPr>
            <a:spLocks noChangeShapeType="1"/>
          </p:cNvSpPr>
          <p:nvPr/>
        </p:nvSpPr>
        <p:spPr bwMode="auto">
          <a:xfrm flipH="1" flipV="1">
            <a:off x="3887788" y="517525"/>
            <a:ext cx="0" cy="438150"/>
          </a:xfrm>
          <a:prstGeom prst="line">
            <a:avLst/>
          </a:prstGeom>
          <a:noFill/>
          <a:ln w="635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7049" name="Line 781"/>
          <p:cNvSpPr>
            <a:spLocks noChangeShapeType="1"/>
          </p:cNvSpPr>
          <p:nvPr/>
        </p:nvSpPr>
        <p:spPr bwMode="auto">
          <a:xfrm>
            <a:off x="2727325" y="728663"/>
            <a:ext cx="493713"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7050" name="Line 782"/>
          <p:cNvSpPr>
            <a:spLocks noChangeShapeType="1"/>
          </p:cNvSpPr>
          <p:nvPr/>
        </p:nvSpPr>
        <p:spPr bwMode="auto">
          <a:xfrm>
            <a:off x="3348038" y="728663"/>
            <a:ext cx="479425"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7051" name="Line 783"/>
          <p:cNvSpPr>
            <a:spLocks noChangeShapeType="1"/>
          </p:cNvSpPr>
          <p:nvPr/>
        </p:nvSpPr>
        <p:spPr bwMode="auto">
          <a:xfrm>
            <a:off x="2708275" y="1941513"/>
            <a:ext cx="1116013"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7052" name="Line 784"/>
          <p:cNvSpPr>
            <a:spLocks noChangeShapeType="1"/>
          </p:cNvSpPr>
          <p:nvPr/>
        </p:nvSpPr>
        <p:spPr bwMode="auto">
          <a:xfrm>
            <a:off x="2678113" y="3451225"/>
            <a:ext cx="1117600"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7053" name="Line 785"/>
          <p:cNvSpPr>
            <a:spLocks noChangeShapeType="1"/>
          </p:cNvSpPr>
          <p:nvPr/>
        </p:nvSpPr>
        <p:spPr bwMode="auto">
          <a:xfrm flipV="1">
            <a:off x="2687638" y="3167063"/>
            <a:ext cx="1106487"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7054" name="Rectangle 787"/>
          <p:cNvSpPr>
            <a:spLocks noChangeArrowheads="1"/>
          </p:cNvSpPr>
          <p:nvPr/>
        </p:nvSpPr>
        <p:spPr bwMode="auto">
          <a:xfrm>
            <a:off x="2870200" y="6583363"/>
            <a:ext cx="968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p>
        </p:txBody>
      </p:sp>
      <p:sp>
        <p:nvSpPr>
          <p:cNvPr id="127055" name="Rectangle 788"/>
          <p:cNvSpPr>
            <a:spLocks noChangeArrowheads="1"/>
          </p:cNvSpPr>
          <p:nvPr/>
        </p:nvSpPr>
        <p:spPr bwMode="auto">
          <a:xfrm>
            <a:off x="2706688" y="6858000"/>
            <a:ext cx="968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p>
        </p:txBody>
      </p:sp>
      <p:sp>
        <p:nvSpPr>
          <p:cNvPr id="127056" name="Rectangle 789"/>
          <p:cNvSpPr>
            <a:spLocks noChangeArrowheads="1"/>
          </p:cNvSpPr>
          <p:nvPr/>
        </p:nvSpPr>
        <p:spPr bwMode="auto">
          <a:xfrm>
            <a:off x="2832100" y="7140575"/>
            <a:ext cx="968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p>
        </p:txBody>
      </p:sp>
      <p:sp>
        <p:nvSpPr>
          <p:cNvPr id="127057" name="Text Box 790"/>
          <p:cNvSpPr txBox="1">
            <a:spLocks noChangeArrowheads="1"/>
          </p:cNvSpPr>
          <p:nvPr/>
        </p:nvSpPr>
        <p:spPr bwMode="auto">
          <a:xfrm rot="-5400000">
            <a:off x="4030663" y="1601787"/>
            <a:ext cx="323850"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eaVert">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endParaRPr lang="en-US" sz="900">
              <a:latin typeface="Kruti Dev 010" charset="0"/>
            </a:endParaRPr>
          </a:p>
        </p:txBody>
      </p:sp>
      <p:sp>
        <p:nvSpPr>
          <p:cNvPr id="127058" name="Text Box 791"/>
          <p:cNvSpPr txBox="1">
            <a:spLocks noChangeArrowheads="1"/>
          </p:cNvSpPr>
          <p:nvPr/>
        </p:nvSpPr>
        <p:spPr bwMode="auto">
          <a:xfrm rot="-5400000">
            <a:off x="3954463" y="2105025"/>
            <a:ext cx="323850"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eaVert">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endParaRPr lang="en-US" sz="900">
              <a:latin typeface="Kruti Dev 010" charset="0"/>
            </a:endParaRPr>
          </a:p>
        </p:txBody>
      </p:sp>
      <p:sp>
        <p:nvSpPr>
          <p:cNvPr id="127059" name="Rectangle 792"/>
          <p:cNvSpPr>
            <a:spLocks noChangeArrowheads="1"/>
          </p:cNvSpPr>
          <p:nvPr/>
        </p:nvSpPr>
        <p:spPr bwMode="auto">
          <a:xfrm>
            <a:off x="2933700" y="1427163"/>
            <a:ext cx="968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27060" name="Rectangle 793"/>
          <p:cNvSpPr>
            <a:spLocks noChangeArrowheads="1"/>
          </p:cNvSpPr>
          <p:nvPr/>
        </p:nvSpPr>
        <p:spPr bwMode="auto">
          <a:xfrm>
            <a:off x="2909888" y="1697038"/>
            <a:ext cx="968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27061" name="Rectangle 794"/>
          <p:cNvSpPr>
            <a:spLocks noChangeArrowheads="1"/>
          </p:cNvSpPr>
          <p:nvPr/>
        </p:nvSpPr>
        <p:spPr bwMode="auto">
          <a:xfrm>
            <a:off x="2905125" y="1900238"/>
            <a:ext cx="968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27062" name="Rectangle 795"/>
          <p:cNvSpPr>
            <a:spLocks noChangeArrowheads="1"/>
          </p:cNvSpPr>
          <p:nvPr/>
        </p:nvSpPr>
        <p:spPr bwMode="auto">
          <a:xfrm>
            <a:off x="2927350" y="2644775"/>
            <a:ext cx="968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27063" name="Rectangle 796"/>
          <p:cNvSpPr>
            <a:spLocks noChangeArrowheads="1"/>
          </p:cNvSpPr>
          <p:nvPr/>
        </p:nvSpPr>
        <p:spPr bwMode="auto">
          <a:xfrm>
            <a:off x="2927350" y="3209925"/>
            <a:ext cx="968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27064" name="Rectangle 797"/>
          <p:cNvSpPr>
            <a:spLocks noChangeArrowheads="1"/>
          </p:cNvSpPr>
          <p:nvPr/>
        </p:nvSpPr>
        <p:spPr bwMode="auto">
          <a:xfrm>
            <a:off x="3022600" y="2924175"/>
            <a:ext cx="968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27065" name="Rectangle 798"/>
          <p:cNvSpPr>
            <a:spLocks noChangeArrowheads="1"/>
          </p:cNvSpPr>
          <p:nvPr/>
        </p:nvSpPr>
        <p:spPr bwMode="auto">
          <a:xfrm>
            <a:off x="2795588" y="4283075"/>
            <a:ext cx="7461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400" b="1">
                <a:latin typeface="Kruti Dev 010" charset="0"/>
              </a:rPr>
              <a:t> </a:t>
            </a:r>
            <a:endParaRPr lang="en-US" sz="1400">
              <a:latin typeface="Kruti Dev 010" charset="0"/>
            </a:endParaRPr>
          </a:p>
        </p:txBody>
      </p:sp>
      <p:sp>
        <p:nvSpPr>
          <p:cNvPr id="127066" name="Rectangle 799"/>
          <p:cNvSpPr>
            <a:spLocks noChangeArrowheads="1"/>
          </p:cNvSpPr>
          <p:nvPr/>
        </p:nvSpPr>
        <p:spPr bwMode="auto">
          <a:xfrm>
            <a:off x="2698750" y="4530725"/>
            <a:ext cx="968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27067" name="Rectangle 801"/>
          <p:cNvSpPr>
            <a:spLocks noChangeArrowheads="1"/>
          </p:cNvSpPr>
          <p:nvPr/>
        </p:nvSpPr>
        <p:spPr bwMode="auto">
          <a:xfrm>
            <a:off x="2919413" y="5702300"/>
            <a:ext cx="968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p>
        </p:txBody>
      </p:sp>
      <p:sp>
        <p:nvSpPr>
          <p:cNvPr id="127068" name="Rectangle 802"/>
          <p:cNvSpPr>
            <a:spLocks noChangeArrowheads="1"/>
          </p:cNvSpPr>
          <p:nvPr/>
        </p:nvSpPr>
        <p:spPr bwMode="auto">
          <a:xfrm>
            <a:off x="2905125" y="6007100"/>
            <a:ext cx="968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27069" name="Line 803"/>
          <p:cNvSpPr>
            <a:spLocks noChangeShapeType="1"/>
          </p:cNvSpPr>
          <p:nvPr/>
        </p:nvSpPr>
        <p:spPr bwMode="auto">
          <a:xfrm>
            <a:off x="2611438" y="728663"/>
            <a:ext cx="0" cy="220662"/>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7070" name="Line 804"/>
          <p:cNvSpPr>
            <a:spLocks noChangeShapeType="1"/>
          </p:cNvSpPr>
          <p:nvPr/>
        </p:nvSpPr>
        <p:spPr bwMode="auto">
          <a:xfrm>
            <a:off x="2573338" y="971550"/>
            <a:ext cx="1676400"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7071" name="Line 805"/>
          <p:cNvSpPr>
            <a:spLocks noChangeShapeType="1"/>
          </p:cNvSpPr>
          <p:nvPr/>
        </p:nvSpPr>
        <p:spPr bwMode="auto">
          <a:xfrm>
            <a:off x="4210050" y="339725"/>
            <a:ext cx="0" cy="604838"/>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7072" name="Line 806"/>
          <p:cNvSpPr>
            <a:spLocks noChangeShapeType="1"/>
          </p:cNvSpPr>
          <p:nvPr/>
        </p:nvSpPr>
        <p:spPr bwMode="auto">
          <a:xfrm flipV="1">
            <a:off x="2259013" y="669925"/>
            <a:ext cx="1587" cy="2963863"/>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7073" name="Rectangle 807" descr="75%"/>
          <p:cNvSpPr>
            <a:spLocks noChangeArrowheads="1"/>
          </p:cNvSpPr>
          <p:nvPr/>
        </p:nvSpPr>
        <p:spPr bwMode="auto">
          <a:xfrm>
            <a:off x="2201863" y="3532188"/>
            <a:ext cx="193675" cy="152400"/>
          </a:xfrm>
          <a:prstGeom prst="rect">
            <a:avLst/>
          </a:prstGeom>
          <a:pattFill prst="pct75">
            <a:fgClr>
              <a:schemeClr val="tx1"/>
            </a:fgClr>
            <a:bgClr>
              <a:schemeClr val="bg1"/>
            </a:bgClr>
          </a:patt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latin typeface="Kruti Dev 010" charset="0"/>
            </a:endParaRPr>
          </a:p>
        </p:txBody>
      </p:sp>
      <p:sp>
        <p:nvSpPr>
          <p:cNvPr id="127074" name="Rectangle 808"/>
          <p:cNvSpPr>
            <a:spLocks noChangeArrowheads="1"/>
          </p:cNvSpPr>
          <p:nvPr/>
        </p:nvSpPr>
        <p:spPr bwMode="auto">
          <a:xfrm>
            <a:off x="2790825" y="3413125"/>
            <a:ext cx="968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27075" name="Line 809"/>
          <p:cNvSpPr>
            <a:spLocks noChangeShapeType="1"/>
          </p:cNvSpPr>
          <p:nvPr/>
        </p:nvSpPr>
        <p:spPr bwMode="auto">
          <a:xfrm>
            <a:off x="2606675" y="2278063"/>
            <a:ext cx="1292225" cy="1587"/>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7076" name="Rectangle 811" descr="75%"/>
          <p:cNvSpPr>
            <a:spLocks noChangeArrowheads="1"/>
          </p:cNvSpPr>
          <p:nvPr/>
        </p:nvSpPr>
        <p:spPr bwMode="auto">
          <a:xfrm>
            <a:off x="2281238" y="663575"/>
            <a:ext cx="206375" cy="268288"/>
          </a:xfrm>
          <a:prstGeom prst="rect">
            <a:avLst/>
          </a:prstGeom>
          <a:pattFill prst="pct75">
            <a:fgClr>
              <a:schemeClr val="tx1"/>
            </a:fgClr>
            <a:bgClr>
              <a:schemeClr val="bg1"/>
            </a:bgClr>
          </a:patt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latin typeface="Kruti Dev 010" charset="0"/>
            </a:endParaRPr>
          </a:p>
        </p:txBody>
      </p:sp>
      <p:sp>
        <p:nvSpPr>
          <p:cNvPr id="127077" name="Rectangle 812" descr="75%"/>
          <p:cNvSpPr>
            <a:spLocks noChangeArrowheads="1"/>
          </p:cNvSpPr>
          <p:nvPr/>
        </p:nvSpPr>
        <p:spPr bwMode="auto">
          <a:xfrm>
            <a:off x="2435225" y="666750"/>
            <a:ext cx="206375" cy="52388"/>
          </a:xfrm>
          <a:prstGeom prst="rect">
            <a:avLst/>
          </a:prstGeom>
          <a:pattFill prst="pct75">
            <a:fgClr>
              <a:schemeClr val="tx1"/>
            </a:fgClr>
            <a:bgClr>
              <a:schemeClr val="bg1"/>
            </a:bgClr>
          </a:patt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latin typeface="Kruti Dev 010" charset="0"/>
            </a:endParaRPr>
          </a:p>
        </p:txBody>
      </p:sp>
      <p:sp>
        <p:nvSpPr>
          <p:cNvPr id="127078" name="Rectangle 813" descr="75%"/>
          <p:cNvSpPr>
            <a:spLocks noChangeArrowheads="1"/>
          </p:cNvSpPr>
          <p:nvPr/>
        </p:nvSpPr>
        <p:spPr bwMode="auto">
          <a:xfrm>
            <a:off x="2447925" y="695325"/>
            <a:ext cx="107950" cy="98425"/>
          </a:xfrm>
          <a:prstGeom prst="rect">
            <a:avLst/>
          </a:prstGeom>
          <a:pattFill prst="pct75">
            <a:fgClr>
              <a:schemeClr val="tx1"/>
            </a:fgClr>
            <a:bgClr>
              <a:schemeClr val="bg1"/>
            </a:bgClr>
          </a:patt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latin typeface="Kruti Dev 010" charset="0"/>
            </a:endParaRPr>
          </a:p>
        </p:txBody>
      </p:sp>
      <p:sp>
        <p:nvSpPr>
          <p:cNvPr id="127079" name="Arc 814"/>
          <p:cNvSpPr>
            <a:spLocks/>
          </p:cNvSpPr>
          <p:nvPr/>
        </p:nvSpPr>
        <p:spPr bwMode="auto">
          <a:xfrm rot="-10740000">
            <a:off x="2468563" y="725488"/>
            <a:ext cx="152400" cy="260350"/>
          </a:xfrm>
          <a:custGeom>
            <a:avLst/>
            <a:gdLst>
              <a:gd name="T0" fmla="*/ 2147483647 w 21600"/>
              <a:gd name="T1" fmla="*/ 0 h 21600"/>
              <a:gd name="T2" fmla="*/ 0 w 21600"/>
              <a:gd name="T3" fmla="*/ 2147483647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599"/>
                </a:cubicBezTo>
              </a:path>
              <a:path w="21600" h="21600" stroke="0" extrusionOk="0">
                <a:moveTo>
                  <a:pt x="21600" y="0"/>
                </a:moveTo>
                <a:cubicBezTo>
                  <a:pt x="21600" y="11929"/>
                  <a:pt x="11929" y="21599"/>
                  <a:pt x="0" y="21599"/>
                </a:cubicBezTo>
                <a:lnTo>
                  <a:pt x="0" y="0"/>
                </a:lnTo>
                <a:lnTo>
                  <a:pt x="21600" y="0"/>
                </a:lnTo>
                <a:close/>
              </a:path>
            </a:pathLst>
          </a:custGeom>
          <a:noFill/>
          <a:ln w="5715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7080" name="Rectangle 815"/>
          <p:cNvSpPr>
            <a:spLocks noChangeArrowheads="1"/>
          </p:cNvSpPr>
          <p:nvPr/>
        </p:nvSpPr>
        <p:spPr bwMode="auto">
          <a:xfrm>
            <a:off x="2611438" y="1071563"/>
            <a:ext cx="1616075" cy="6399212"/>
          </a:xfrm>
          <a:prstGeom prst="rect">
            <a:avLst/>
          </a:prstGeom>
          <a:noFill/>
          <a:ln w="762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Kruti Dev 010" charset="0"/>
            </a:endParaRPr>
          </a:p>
        </p:txBody>
      </p:sp>
      <p:sp>
        <p:nvSpPr>
          <p:cNvPr id="127081" name="Rectangle 816"/>
          <p:cNvSpPr>
            <a:spLocks noChangeArrowheads="1"/>
          </p:cNvSpPr>
          <p:nvPr/>
        </p:nvSpPr>
        <p:spPr bwMode="auto">
          <a:xfrm>
            <a:off x="2520950" y="4083050"/>
            <a:ext cx="139700" cy="1600200"/>
          </a:xfrm>
          <a:prstGeom prst="rect">
            <a:avLst/>
          </a:prstGeom>
          <a:solidFill>
            <a:srgbClr val="BE844A"/>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latin typeface="Kruti Dev 010" charset="0"/>
            </a:endParaRPr>
          </a:p>
        </p:txBody>
      </p:sp>
      <p:sp>
        <p:nvSpPr>
          <p:cNvPr id="127082" name="Rectangle 827"/>
          <p:cNvSpPr>
            <a:spLocks noChangeArrowheads="1"/>
          </p:cNvSpPr>
          <p:nvPr/>
        </p:nvSpPr>
        <p:spPr bwMode="auto">
          <a:xfrm>
            <a:off x="2562225" y="4025900"/>
            <a:ext cx="1190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3800" b="1">
                <a:latin typeface="Kruti Dev 010" charset="0"/>
              </a:rPr>
              <a:t>*</a:t>
            </a:r>
            <a:endParaRPr lang="en-US" sz="1400">
              <a:latin typeface="Kruti Dev 010" charset="0"/>
            </a:endParaRPr>
          </a:p>
        </p:txBody>
      </p:sp>
      <p:sp>
        <p:nvSpPr>
          <p:cNvPr id="127083" name="Rectangle 828"/>
          <p:cNvSpPr>
            <a:spLocks noChangeArrowheads="1"/>
          </p:cNvSpPr>
          <p:nvPr/>
        </p:nvSpPr>
        <p:spPr bwMode="auto">
          <a:xfrm>
            <a:off x="2549525" y="4324350"/>
            <a:ext cx="1190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3800" b="1">
                <a:latin typeface="Kruti Dev 010" charset="0"/>
              </a:rPr>
              <a:t>*</a:t>
            </a:r>
            <a:endParaRPr lang="en-US" sz="1400">
              <a:latin typeface="Kruti Dev 010" charset="0"/>
            </a:endParaRPr>
          </a:p>
        </p:txBody>
      </p:sp>
      <p:sp>
        <p:nvSpPr>
          <p:cNvPr id="127084" name="Rectangle 829"/>
          <p:cNvSpPr>
            <a:spLocks noChangeArrowheads="1"/>
          </p:cNvSpPr>
          <p:nvPr/>
        </p:nvSpPr>
        <p:spPr bwMode="auto">
          <a:xfrm>
            <a:off x="2689225" y="5934075"/>
            <a:ext cx="1190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3800" b="1">
                <a:solidFill>
                  <a:srgbClr val="000000"/>
                </a:solidFill>
                <a:latin typeface="Kruti Dev 010" charset="0"/>
              </a:rPr>
              <a:t>*</a:t>
            </a:r>
            <a:endParaRPr lang="en-US" sz="1400">
              <a:latin typeface="Kruti Dev 010" charset="0"/>
            </a:endParaRPr>
          </a:p>
        </p:txBody>
      </p:sp>
      <p:sp>
        <p:nvSpPr>
          <p:cNvPr id="127085" name="Rectangle 840"/>
          <p:cNvSpPr>
            <a:spLocks noChangeArrowheads="1"/>
          </p:cNvSpPr>
          <p:nvPr/>
        </p:nvSpPr>
        <p:spPr bwMode="auto">
          <a:xfrm>
            <a:off x="2770188" y="2352675"/>
            <a:ext cx="53975"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110000"/>
              </a:lnSpc>
            </a:pPr>
            <a:r>
              <a:rPr lang="en-US" sz="1000" b="1">
                <a:solidFill>
                  <a:srgbClr val="000000"/>
                </a:solidFill>
                <a:latin typeface="Kruti Dev 010" charset="0"/>
              </a:rPr>
              <a:t> </a:t>
            </a:r>
            <a:endParaRPr lang="en-US" sz="1800">
              <a:latin typeface="Kruti Dev 010" charset="0"/>
            </a:endParaRPr>
          </a:p>
        </p:txBody>
      </p:sp>
      <p:sp>
        <p:nvSpPr>
          <p:cNvPr id="127086" name="Rectangle 841"/>
          <p:cNvSpPr>
            <a:spLocks noChangeArrowheads="1"/>
          </p:cNvSpPr>
          <p:nvPr/>
        </p:nvSpPr>
        <p:spPr bwMode="auto">
          <a:xfrm>
            <a:off x="2916238" y="2295525"/>
            <a:ext cx="128587"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110000"/>
              </a:lnSpc>
            </a:pPr>
            <a:r>
              <a:rPr lang="en-US" b="1" i="1">
                <a:solidFill>
                  <a:srgbClr val="000000"/>
                </a:solidFill>
                <a:latin typeface="Kruti Dev 010" charset="0"/>
              </a:rPr>
              <a:t>  </a:t>
            </a:r>
            <a:endParaRPr lang="en-US" sz="2000">
              <a:latin typeface="Kruti Dev 010" charset="0"/>
            </a:endParaRPr>
          </a:p>
        </p:txBody>
      </p:sp>
      <p:sp>
        <p:nvSpPr>
          <p:cNvPr id="127087" name="Rectangle 842"/>
          <p:cNvSpPr>
            <a:spLocks noChangeArrowheads="1"/>
          </p:cNvSpPr>
          <p:nvPr/>
        </p:nvSpPr>
        <p:spPr bwMode="auto">
          <a:xfrm>
            <a:off x="2763838" y="3800475"/>
            <a:ext cx="53975"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110000"/>
              </a:lnSpc>
            </a:pPr>
            <a:r>
              <a:rPr lang="en-US" sz="1000" b="1">
                <a:solidFill>
                  <a:srgbClr val="000000"/>
                </a:solidFill>
                <a:latin typeface="Kruti Dev 010" charset="0"/>
              </a:rPr>
              <a:t> </a:t>
            </a:r>
            <a:endParaRPr lang="en-US" sz="1800">
              <a:latin typeface="Kruti Dev 010" charset="0"/>
            </a:endParaRPr>
          </a:p>
        </p:txBody>
      </p:sp>
      <p:sp>
        <p:nvSpPr>
          <p:cNvPr id="127088" name="Rectangle 843"/>
          <p:cNvSpPr>
            <a:spLocks noChangeArrowheads="1"/>
          </p:cNvSpPr>
          <p:nvPr/>
        </p:nvSpPr>
        <p:spPr bwMode="auto">
          <a:xfrm>
            <a:off x="2909888" y="3743325"/>
            <a:ext cx="128587"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110000"/>
              </a:lnSpc>
            </a:pPr>
            <a:r>
              <a:rPr lang="en-US" b="1" i="1">
                <a:solidFill>
                  <a:srgbClr val="000000"/>
                </a:solidFill>
                <a:latin typeface="Kruti Dev 010" charset="0"/>
              </a:rPr>
              <a:t>  </a:t>
            </a:r>
            <a:endParaRPr lang="en-US" sz="2000">
              <a:latin typeface="Kruti Dev 010" charset="0"/>
            </a:endParaRPr>
          </a:p>
        </p:txBody>
      </p:sp>
      <p:sp>
        <p:nvSpPr>
          <p:cNvPr id="127089" name="Rectangle 844"/>
          <p:cNvSpPr>
            <a:spLocks noChangeArrowheads="1"/>
          </p:cNvSpPr>
          <p:nvPr/>
        </p:nvSpPr>
        <p:spPr bwMode="auto">
          <a:xfrm>
            <a:off x="2751138" y="5438775"/>
            <a:ext cx="53975"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110000"/>
              </a:lnSpc>
            </a:pPr>
            <a:r>
              <a:rPr lang="en-US" sz="1000" b="1">
                <a:solidFill>
                  <a:srgbClr val="000000"/>
                </a:solidFill>
                <a:latin typeface="Kruti Dev 010" charset="0"/>
              </a:rPr>
              <a:t> </a:t>
            </a:r>
            <a:endParaRPr lang="en-US" sz="1800">
              <a:latin typeface="Kruti Dev 010" charset="0"/>
            </a:endParaRPr>
          </a:p>
        </p:txBody>
      </p:sp>
      <p:sp>
        <p:nvSpPr>
          <p:cNvPr id="127090" name="Rectangle 845"/>
          <p:cNvSpPr>
            <a:spLocks noChangeArrowheads="1"/>
          </p:cNvSpPr>
          <p:nvPr/>
        </p:nvSpPr>
        <p:spPr bwMode="auto">
          <a:xfrm>
            <a:off x="2897188" y="5381625"/>
            <a:ext cx="128587"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110000"/>
              </a:lnSpc>
            </a:pPr>
            <a:r>
              <a:rPr lang="en-US" b="1" i="1">
                <a:solidFill>
                  <a:srgbClr val="000000"/>
                </a:solidFill>
                <a:latin typeface="Kruti Dev 010" charset="0"/>
              </a:rPr>
              <a:t>  </a:t>
            </a:r>
            <a:endParaRPr lang="en-US" sz="2000">
              <a:latin typeface="Kruti Dev 010" charset="0"/>
            </a:endParaRPr>
          </a:p>
        </p:txBody>
      </p:sp>
      <p:sp>
        <p:nvSpPr>
          <p:cNvPr id="127091" name="Line 846"/>
          <p:cNvSpPr>
            <a:spLocks noChangeShapeType="1"/>
          </p:cNvSpPr>
          <p:nvPr/>
        </p:nvSpPr>
        <p:spPr bwMode="auto">
          <a:xfrm>
            <a:off x="2627313" y="5368925"/>
            <a:ext cx="1270000" cy="1588"/>
          </a:xfrm>
          <a:prstGeom prst="line">
            <a:avLst/>
          </a:prstGeom>
          <a:noFill/>
          <a:ln w="38100">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27092" name="Line 847"/>
          <p:cNvSpPr>
            <a:spLocks noChangeShapeType="1"/>
          </p:cNvSpPr>
          <p:nvPr/>
        </p:nvSpPr>
        <p:spPr bwMode="auto">
          <a:xfrm>
            <a:off x="2589213" y="3743325"/>
            <a:ext cx="1314450" cy="1588"/>
          </a:xfrm>
          <a:prstGeom prst="line">
            <a:avLst/>
          </a:prstGeom>
          <a:noFill/>
          <a:ln w="38100">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27093" name="Line 851"/>
          <p:cNvSpPr>
            <a:spLocks noChangeShapeType="1"/>
          </p:cNvSpPr>
          <p:nvPr/>
        </p:nvSpPr>
        <p:spPr bwMode="auto">
          <a:xfrm>
            <a:off x="2678113" y="6191250"/>
            <a:ext cx="1117600"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7094" name="Line 855"/>
          <p:cNvSpPr>
            <a:spLocks noChangeShapeType="1"/>
          </p:cNvSpPr>
          <p:nvPr/>
        </p:nvSpPr>
        <p:spPr bwMode="auto">
          <a:xfrm flipV="1">
            <a:off x="2678113" y="5100638"/>
            <a:ext cx="1152525"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7095" name="Line 856"/>
          <p:cNvSpPr>
            <a:spLocks noChangeShapeType="1"/>
          </p:cNvSpPr>
          <p:nvPr/>
        </p:nvSpPr>
        <p:spPr bwMode="auto">
          <a:xfrm flipV="1">
            <a:off x="2670175" y="4587875"/>
            <a:ext cx="1152525"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7096" name="Line 857"/>
          <p:cNvSpPr>
            <a:spLocks noChangeShapeType="1"/>
          </p:cNvSpPr>
          <p:nvPr/>
        </p:nvSpPr>
        <p:spPr bwMode="auto">
          <a:xfrm flipV="1">
            <a:off x="2681288" y="4838700"/>
            <a:ext cx="1152525"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7097" name="Line 858"/>
          <p:cNvSpPr>
            <a:spLocks noChangeShapeType="1"/>
          </p:cNvSpPr>
          <p:nvPr/>
        </p:nvSpPr>
        <p:spPr bwMode="auto">
          <a:xfrm flipV="1">
            <a:off x="2673350" y="5324475"/>
            <a:ext cx="1152525"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7098" name="Rectangle 9"/>
          <p:cNvSpPr>
            <a:spLocks noChangeArrowheads="1"/>
          </p:cNvSpPr>
          <p:nvPr/>
        </p:nvSpPr>
        <p:spPr bwMode="auto">
          <a:xfrm>
            <a:off x="933450" y="2933700"/>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27099" name="Line 575"/>
          <p:cNvSpPr>
            <a:spLocks noChangeShapeType="1"/>
          </p:cNvSpPr>
          <p:nvPr/>
        </p:nvSpPr>
        <p:spPr bwMode="auto">
          <a:xfrm>
            <a:off x="557213" y="5792788"/>
            <a:ext cx="1323975"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7100" name="Line 576"/>
          <p:cNvSpPr>
            <a:spLocks noChangeShapeType="1"/>
          </p:cNvSpPr>
          <p:nvPr/>
        </p:nvSpPr>
        <p:spPr bwMode="auto">
          <a:xfrm>
            <a:off x="573088" y="5472113"/>
            <a:ext cx="1228725"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7101" name="Line 577"/>
          <p:cNvSpPr>
            <a:spLocks noChangeShapeType="1"/>
          </p:cNvSpPr>
          <p:nvPr/>
        </p:nvSpPr>
        <p:spPr bwMode="auto">
          <a:xfrm>
            <a:off x="557213" y="5137150"/>
            <a:ext cx="1165225"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7102" name="Line 578"/>
          <p:cNvSpPr>
            <a:spLocks noChangeShapeType="1"/>
          </p:cNvSpPr>
          <p:nvPr/>
        </p:nvSpPr>
        <p:spPr bwMode="auto">
          <a:xfrm>
            <a:off x="590550" y="4802188"/>
            <a:ext cx="987425"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7103" name="Line 579"/>
          <p:cNvSpPr>
            <a:spLocks noChangeShapeType="1"/>
          </p:cNvSpPr>
          <p:nvPr/>
        </p:nvSpPr>
        <p:spPr bwMode="auto">
          <a:xfrm>
            <a:off x="606425" y="4514850"/>
            <a:ext cx="971550"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7104" name="Line 580"/>
          <p:cNvSpPr>
            <a:spLocks noChangeShapeType="1"/>
          </p:cNvSpPr>
          <p:nvPr/>
        </p:nvSpPr>
        <p:spPr bwMode="auto">
          <a:xfrm>
            <a:off x="622300" y="4114800"/>
            <a:ext cx="892175"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7105" name="Line 581"/>
          <p:cNvSpPr>
            <a:spLocks noChangeShapeType="1"/>
          </p:cNvSpPr>
          <p:nvPr/>
        </p:nvSpPr>
        <p:spPr bwMode="auto">
          <a:xfrm>
            <a:off x="622300" y="3757613"/>
            <a:ext cx="1100138"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7106" name="Line 582"/>
          <p:cNvSpPr>
            <a:spLocks noChangeShapeType="1"/>
          </p:cNvSpPr>
          <p:nvPr/>
        </p:nvSpPr>
        <p:spPr bwMode="auto">
          <a:xfrm>
            <a:off x="606425" y="3502025"/>
            <a:ext cx="1131888"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7107" name="Rectangle 591"/>
          <p:cNvSpPr>
            <a:spLocks noChangeArrowheads="1"/>
          </p:cNvSpPr>
          <p:nvPr/>
        </p:nvSpPr>
        <p:spPr bwMode="auto">
          <a:xfrm>
            <a:off x="454025" y="4192588"/>
            <a:ext cx="1301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4600" b="1">
                <a:solidFill>
                  <a:srgbClr val="000000"/>
                </a:solidFill>
                <a:latin typeface="Kruti Dev 010" charset="0"/>
              </a:rPr>
              <a:t>(</a:t>
            </a:r>
            <a:endParaRPr lang="en-US" sz="1800">
              <a:latin typeface="Kruti Dev 010" charset="0"/>
            </a:endParaRPr>
          </a:p>
        </p:txBody>
      </p:sp>
      <p:sp>
        <p:nvSpPr>
          <p:cNvPr id="127108" name="Rectangle 592"/>
          <p:cNvSpPr>
            <a:spLocks noChangeArrowheads="1"/>
          </p:cNvSpPr>
          <p:nvPr/>
        </p:nvSpPr>
        <p:spPr bwMode="auto">
          <a:xfrm>
            <a:off x="1544638" y="4183063"/>
            <a:ext cx="3921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4600" b="1">
                <a:solidFill>
                  <a:srgbClr val="000000"/>
                </a:solidFill>
                <a:latin typeface="Kruti Dev 010" charset="0"/>
              </a:rPr>
              <a:t>)</a:t>
            </a:r>
            <a:endParaRPr lang="en-US" sz="1800">
              <a:latin typeface="Kruti Dev 010" charset="0"/>
            </a:endParaRPr>
          </a:p>
        </p:txBody>
      </p:sp>
      <p:sp>
        <p:nvSpPr>
          <p:cNvPr id="127109" name="Rectangle 593"/>
          <p:cNvSpPr>
            <a:spLocks noChangeArrowheads="1"/>
          </p:cNvSpPr>
          <p:nvPr/>
        </p:nvSpPr>
        <p:spPr bwMode="auto">
          <a:xfrm>
            <a:off x="1712913" y="3346450"/>
            <a:ext cx="211137"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3100" b="1">
                <a:solidFill>
                  <a:srgbClr val="000000"/>
                </a:solidFill>
                <a:latin typeface="Kruti Dev 010" charset="0"/>
              </a:rPr>
              <a:t>}</a:t>
            </a:r>
            <a:endParaRPr lang="en-US" sz="1400">
              <a:latin typeface="Kruti Dev 010" charset="0"/>
            </a:endParaRPr>
          </a:p>
        </p:txBody>
      </p:sp>
      <p:sp>
        <p:nvSpPr>
          <p:cNvPr id="127110" name="Freeform 594"/>
          <p:cNvSpPr>
            <a:spLocks/>
          </p:cNvSpPr>
          <p:nvPr/>
        </p:nvSpPr>
        <p:spPr bwMode="auto">
          <a:xfrm rot="5350910">
            <a:off x="1045369" y="4102894"/>
            <a:ext cx="127000" cy="223838"/>
          </a:xfrm>
          <a:custGeom>
            <a:avLst/>
            <a:gdLst>
              <a:gd name="T0" fmla="*/ 0 w 80"/>
              <a:gd name="T1" fmla="*/ 2147483647 h 141"/>
              <a:gd name="T2" fmla="*/ 2147483647 w 80"/>
              <a:gd name="T3" fmla="*/ 2147483647 h 141"/>
              <a:gd name="T4" fmla="*/ 2147483647 w 80"/>
              <a:gd name="T5" fmla="*/ 0 h 141"/>
              <a:gd name="T6" fmla="*/ 2147483647 w 80"/>
              <a:gd name="T7" fmla="*/ 2147483647 h 141"/>
              <a:gd name="T8" fmla="*/ 2147483647 w 80"/>
              <a:gd name="T9" fmla="*/ 2147483647 h 141"/>
              <a:gd name="T10" fmla="*/ 2147483647 w 80"/>
              <a:gd name="T11" fmla="*/ 2147483647 h 141"/>
              <a:gd name="T12" fmla="*/ 0 w 80"/>
              <a:gd name="T13" fmla="*/ 2147483647 h 141"/>
              <a:gd name="T14" fmla="*/ 0 w 80"/>
              <a:gd name="T15" fmla="*/ 2147483647 h 141"/>
              <a:gd name="T16" fmla="*/ 0 60000 65536"/>
              <a:gd name="T17" fmla="*/ 0 60000 65536"/>
              <a:gd name="T18" fmla="*/ 0 60000 65536"/>
              <a:gd name="T19" fmla="*/ 0 60000 65536"/>
              <a:gd name="T20" fmla="*/ 0 60000 65536"/>
              <a:gd name="T21" fmla="*/ 0 60000 65536"/>
              <a:gd name="T22" fmla="*/ 0 60000 65536"/>
              <a:gd name="T23" fmla="*/ 0 60000 65536"/>
              <a:gd name="T24" fmla="*/ 0 w 80"/>
              <a:gd name="T25" fmla="*/ 0 h 141"/>
              <a:gd name="T26" fmla="*/ 80 w 80"/>
              <a:gd name="T27" fmla="*/ 141 h 1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0" h="141">
                <a:moveTo>
                  <a:pt x="0" y="50"/>
                </a:moveTo>
                <a:lnTo>
                  <a:pt x="50" y="50"/>
                </a:lnTo>
                <a:lnTo>
                  <a:pt x="50" y="0"/>
                </a:lnTo>
                <a:lnTo>
                  <a:pt x="80" y="71"/>
                </a:lnTo>
                <a:lnTo>
                  <a:pt x="50" y="141"/>
                </a:lnTo>
                <a:lnTo>
                  <a:pt x="50" y="91"/>
                </a:lnTo>
                <a:lnTo>
                  <a:pt x="0" y="91"/>
                </a:lnTo>
                <a:lnTo>
                  <a:pt x="0" y="50"/>
                </a:lnTo>
                <a:close/>
              </a:path>
            </a:pathLst>
          </a:custGeom>
          <a:solidFill>
            <a:srgbClr val="000000"/>
          </a:solidFill>
          <a:ln w="15875">
            <a:solidFill>
              <a:srgbClr val="000000"/>
            </a:solidFill>
            <a:round/>
            <a:headEnd/>
            <a:tailEnd/>
          </a:ln>
        </p:spPr>
        <p:txBody>
          <a:bodyPr/>
          <a:lstStyle/>
          <a:p>
            <a:endParaRPr lang="en-US"/>
          </a:p>
        </p:txBody>
      </p:sp>
      <p:sp>
        <p:nvSpPr>
          <p:cNvPr id="127111" name="Rectangle 605"/>
          <p:cNvSpPr>
            <a:spLocks noChangeArrowheads="1"/>
          </p:cNvSpPr>
          <p:nvPr/>
        </p:nvSpPr>
        <p:spPr bwMode="auto">
          <a:xfrm>
            <a:off x="517525" y="2990850"/>
            <a:ext cx="214313"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000" b="1">
                <a:solidFill>
                  <a:srgbClr val="000000"/>
                </a:solidFill>
                <a:latin typeface="Kruti Dev 010" charset="0"/>
              </a:rPr>
              <a:t>¼,l½</a:t>
            </a:r>
            <a:endParaRPr lang="en-US" sz="1400">
              <a:latin typeface="Kruti Dev 010" charset="0"/>
            </a:endParaRPr>
          </a:p>
        </p:txBody>
      </p:sp>
      <p:sp>
        <p:nvSpPr>
          <p:cNvPr id="127112" name="Rectangle 606"/>
          <p:cNvSpPr>
            <a:spLocks noChangeArrowheads="1"/>
          </p:cNvSpPr>
          <p:nvPr/>
        </p:nvSpPr>
        <p:spPr bwMode="auto">
          <a:xfrm>
            <a:off x="501650" y="3360738"/>
            <a:ext cx="223838"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000" b="1">
                <a:solidFill>
                  <a:srgbClr val="000000"/>
                </a:solidFill>
                <a:latin typeface="Kruti Dev 010" charset="0"/>
              </a:rPr>
              <a:t>¼Mh)</a:t>
            </a:r>
            <a:endParaRPr lang="en-US" sz="1400">
              <a:latin typeface="Kruti Dev 010" charset="0"/>
            </a:endParaRPr>
          </a:p>
        </p:txBody>
      </p:sp>
      <p:sp>
        <p:nvSpPr>
          <p:cNvPr id="127113" name="Rectangle 607"/>
          <p:cNvSpPr>
            <a:spLocks noChangeArrowheads="1"/>
          </p:cNvSpPr>
          <p:nvPr/>
        </p:nvSpPr>
        <p:spPr bwMode="auto">
          <a:xfrm>
            <a:off x="361950" y="3956050"/>
            <a:ext cx="476250"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000" b="1">
                <a:solidFill>
                  <a:srgbClr val="000000"/>
                </a:solidFill>
                <a:latin typeface="Kruti Dev 010" charset="0"/>
              </a:rPr>
              <a:t>¼lh MCY;w½</a:t>
            </a:r>
          </a:p>
        </p:txBody>
      </p:sp>
      <p:sp>
        <p:nvSpPr>
          <p:cNvPr id="127114" name="Rectangle 611"/>
          <p:cNvSpPr>
            <a:spLocks noChangeArrowheads="1"/>
          </p:cNvSpPr>
          <p:nvPr/>
        </p:nvSpPr>
        <p:spPr bwMode="auto">
          <a:xfrm>
            <a:off x="488950" y="3602038"/>
            <a:ext cx="214313"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000" b="1">
                <a:solidFill>
                  <a:srgbClr val="000000"/>
                </a:solidFill>
                <a:latin typeface="Kruti Dev 010" charset="0"/>
              </a:rPr>
              <a:t>¼,l½</a:t>
            </a:r>
          </a:p>
        </p:txBody>
      </p:sp>
      <p:sp>
        <p:nvSpPr>
          <p:cNvPr id="127115" name="Rectangle 612"/>
          <p:cNvSpPr>
            <a:spLocks noChangeArrowheads="1"/>
          </p:cNvSpPr>
          <p:nvPr/>
        </p:nvSpPr>
        <p:spPr bwMode="auto">
          <a:xfrm>
            <a:off x="725488" y="4286250"/>
            <a:ext cx="7032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solidFill>
                  <a:srgbClr val="000000"/>
                </a:solidFill>
                <a:latin typeface="Kruti Dev 010" charset="0"/>
              </a:rPr>
              <a:t>ƒbfrgkl</a:t>
            </a:r>
            <a:endParaRPr lang="en-US" sz="1800">
              <a:latin typeface="Kruti Dev 010" charset="0"/>
            </a:endParaRPr>
          </a:p>
        </p:txBody>
      </p:sp>
      <p:sp>
        <p:nvSpPr>
          <p:cNvPr id="127116" name="Rectangle 613"/>
          <p:cNvSpPr>
            <a:spLocks noChangeArrowheads="1"/>
          </p:cNvSpPr>
          <p:nvPr/>
        </p:nvSpPr>
        <p:spPr bwMode="auto">
          <a:xfrm>
            <a:off x="730250" y="4578350"/>
            <a:ext cx="7223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solidFill>
                  <a:srgbClr val="000000"/>
                </a:solidFill>
                <a:latin typeface="Kruti Dev 010" charset="0"/>
              </a:rPr>
              <a:t>„bfrgkl</a:t>
            </a:r>
            <a:endParaRPr lang="en-US" sz="1800">
              <a:latin typeface="Kruti Dev 010" charset="0"/>
            </a:endParaRPr>
          </a:p>
        </p:txBody>
      </p:sp>
      <p:sp>
        <p:nvSpPr>
          <p:cNvPr id="127117" name="Rectangle 614"/>
          <p:cNvSpPr>
            <a:spLocks noChangeArrowheads="1"/>
          </p:cNvSpPr>
          <p:nvPr/>
        </p:nvSpPr>
        <p:spPr bwMode="auto">
          <a:xfrm>
            <a:off x="947738" y="4906963"/>
            <a:ext cx="3365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solidFill>
                  <a:srgbClr val="000000"/>
                </a:solidFill>
                <a:latin typeface="Kruti Dev 010" charset="0"/>
              </a:rPr>
              <a:t>,tzk</a:t>
            </a:r>
            <a:endParaRPr lang="en-US" sz="1800">
              <a:latin typeface="Kruti Dev 010" charset="0"/>
            </a:endParaRPr>
          </a:p>
        </p:txBody>
      </p:sp>
      <p:sp>
        <p:nvSpPr>
          <p:cNvPr id="127118" name="Rectangle 615"/>
          <p:cNvSpPr>
            <a:spLocks noChangeArrowheads="1"/>
          </p:cNvSpPr>
          <p:nvPr/>
        </p:nvSpPr>
        <p:spPr bwMode="auto">
          <a:xfrm>
            <a:off x="654050" y="5249863"/>
            <a:ext cx="7223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solidFill>
                  <a:srgbClr val="000000"/>
                </a:solidFill>
                <a:latin typeface="Kruti Dev 010" charset="0"/>
              </a:rPr>
              <a:t>ugsek;kg</a:t>
            </a:r>
            <a:endParaRPr lang="en-US" sz="1800" b="1">
              <a:latin typeface="Kruti Dev 010" charset="0"/>
            </a:endParaRPr>
          </a:p>
        </p:txBody>
      </p:sp>
      <p:sp>
        <p:nvSpPr>
          <p:cNvPr id="127119" name="Rectangle 616"/>
          <p:cNvSpPr>
            <a:spLocks noChangeArrowheads="1"/>
          </p:cNvSpPr>
          <p:nvPr/>
        </p:nvSpPr>
        <p:spPr bwMode="auto">
          <a:xfrm>
            <a:off x="887413" y="5572125"/>
            <a:ext cx="4349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solidFill>
                  <a:srgbClr val="000000"/>
                </a:solidFill>
                <a:latin typeface="Kruti Dev 010" charset="0"/>
              </a:rPr>
              <a:t>,sLrj</a:t>
            </a:r>
            <a:endParaRPr lang="en-US" sz="1800">
              <a:latin typeface="Kruti Dev 010" charset="0"/>
            </a:endParaRPr>
          </a:p>
        </p:txBody>
      </p:sp>
      <p:sp>
        <p:nvSpPr>
          <p:cNvPr id="127120" name="Rectangle 617"/>
          <p:cNvSpPr>
            <a:spLocks noChangeArrowheads="1"/>
          </p:cNvSpPr>
          <p:nvPr/>
        </p:nvSpPr>
        <p:spPr bwMode="auto">
          <a:xfrm>
            <a:off x="788988" y="2874963"/>
            <a:ext cx="60007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700" b="1">
                <a:solidFill>
                  <a:srgbClr val="000000"/>
                </a:solidFill>
                <a:latin typeface="Kruti Dev 010" charset="0"/>
              </a:rPr>
              <a:t>ƒ</a:t>
            </a:r>
            <a:r>
              <a:rPr lang="ja-JP" altLang="en-US" sz="1700" b="1">
                <a:solidFill>
                  <a:srgbClr val="000000"/>
                </a:solidFill>
                <a:latin typeface="Kruti Dev 010" charset="0"/>
              </a:rPr>
              <a:t>’</a:t>
            </a:r>
            <a:r>
              <a:rPr lang="en-US" altLang="ja-JP" sz="1700" b="1">
                <a:solidFill>
                  <a:srgbClr val="000000"/>
                </a:solidFill>
                <a:latin typeface="Kruti Dev 010" charset="0"/>
              </a:rPr>
              <a:t>kew,y</a:t>
            </a:r>
            <a:endParaRPr lang="en-US" sz="1400">
              <a:latin typeface="Kruti Dev 010" charset="0"/>
            </a:endParaRPr>
          </a:p>
        </p:txBody>
      </p:sp>
      <p:sp>
        <p:nvSpPr>
          <p:cNvPr id="127121" name="Rectangle 618"/>
          <p:cNvSpPr>
            <a:spLocks noChangeArrowheads="1"/>
          </p:cNvSpPr>
          <p:nvPr/>
        </p:nvSpPr>
        <p:spPr bwMode="auto">
          <a:xfrm>
            <a:off x="725488" y="3271838"/>
            <a:ext cx="61753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700" b="1">
                <a:solidFill>
                  <a:srgbClr val="000000"/>
                </a:solidFill>
                <a:latin typeface="Kruti Dev 010" charset="0"/>
              </a:rPr>
              <a:t>„</a:t>
            </a:r>
            <a:r>
              <a:rPr lang="ja-JP" altLang="en-US" sz="1700" b="1">
                <a:solidFill>
                  <a:srgbClr val="000000"/>
                </a:solidFill>
                <a:latin typeface="Kruti Dev 010" charset="0"/>
              </a:rPr>
              <a:t>’</a:t>
            </a:r>
            <a:r>
              <a:rPr lang="en-US" altLang="ja-JP" sz="1700" b="1">
                <a:solidFill>
                  <a:srgbClr val="000000"/>
                </a:solidFill>
                <a:latin typeface="Kruti Dev 010" charset="0"/>
              </a:rPr>
              <a:t>kew,y</a:t>
            </a:r>
            <a:endParaRPr lang="en-US" sz="1700" b="1">
              <a:solidFill>
                <a:srgbClr val="000000"/>
              </a:solidFill>
              <a:latin typeface="Kruti Dev 010" charset="0"/>
            </a:endParaRPr>
          </a:p>
        </p:txBody>
      </p:sp>
      <p:sp>
        <p:nvSpPr>
          <p:cNvPr id="127122" name="Rectangle 619"/>
          <p:cNvSpPr>
            <a:spLocks noChangeArrowheads="1"/>
          </p:cNvSpPr>
          <p:nvPr/>
        </p:nvSpPr>
        <p:spPr bwMode="auto">
          <a:xfrm>
            <a:off x="839788" y="3525838"/>
            <a:ext cx="436562"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700" b="1">
                <a:solidFill>
                  <a:srgbClr val="000000"/>
                </a:solidFill>
                <a:latin typeface="Kruti Dev 010" charset="0"/>
              </a:rPr>
              <a:t>ƒjktk</a:t>
            </a:r>
          </a:p>
        </p:txBody>
      </p:sp>
      <p:sp>
        <p:nvSpPr>
          <p:cNvPr id="127123" name="Rectangle 620"/>
          <p:cNvSpPr>
            <a:spLocks noChangeArrowheads="1"/>
          </p:cNvSpPr>
          <p:nvPr/>
        </p:nvSpPr>
        <p:spPr bwMode="auto">
          <a:xfrm>
            <a:off x="860425" y="3887788"/>
            <a:ext cx="4540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700" b="1">
                <a:solidFill>
                  <a:srgbClr val="000000"/>
                </a:solidFill>
                <a:latin typeface="Kruti Dev 010" charset="0"/>
              </a:rPr>
              <a:t>„jktk</a:t>
            </a:r>
          </a:p>
        </p:txBody>
      </p:sp>
      <p:sp>
        <p:nvSpPr>
          <p:cNvPr id="127124" name="Rectangle 531"/>
          <p:cNvSpPr>
            <a:spLocks noChangeArrowheads="1"/>
          </p:cNvSpPr>
          <p:nvPr/>
        </p:nvSpPr>
        <p:spPr bwMode="auto">
          <a:xfrm>
            <a:off x="1892300" y="4275138"/>
            <a:ext cx="892175"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b="1">
                <a:solidFill>
                  <a:srgbClr val="000000"/>
                </a:solidFill>
                <a:latin typeface="Kruti Dev 010" charset="0"/>
              </a:rPr>
              <a:t>Hkfo</a:t>
            </a:r>
            <a:r>
              <a:rPr lang="ja-JP" altLang="en-US" b="1">
                <a:solidFill>
                  <a:srgbClr val="000000"/>
                </a:solidFill>
                <a:latin typeface="Kruti Dev 010" charset="0"/>
              </a:rPr>
              <a:t>”</a:t>
            </a:r>
            <a:r>
              <a:rPr lang="en-US" altLang="ja-JP" b="1">
                <a:solidFill>
                  <a:srgbClr val="000000"/>
                </a:solidFill>
                <a:latin typeface="Kruti Dev 010" charset="0"/>
              </a:rPr>
              <a:t>";oDrkvksa </a:t>
            </a:r>
          </a:p>
          <a:p>
            <a:pPr algn="l"/>
            <a:r>
              <a:rPr lang="en-US" b="1">
                <a:solidFill>
                  <a:srgbClr val="000000"/>
                </a:solidFill>
                <a:latin typeface="Kruti Dev 010" charset="0"/>
              </a:rPr>
              <a:t> us foHkktu ds</a:t>
            </a:r>
          </a:p>
          <a:p>
            <a:pPr algn="l"/>
            <a:r>
              <a:rPr lang="en-US" b="1">
                <a:solidFill>
                  <a:srgbClr val="000000"/>
                </a:solidFill>
                <a:latin typeface="Kruti Dev 010" charset="0"/>
              </a:rPr>
              <a:t>  pkj lkS o</a:t>
            </a:r>
            <a:r>
              <a:rPr lang="ja-JP" altLang="en-US" b="1">
                <a:solidFill>
                  <a:srgbClr val="000000"/>
                </a:solidFill>
                <a:latin typeface="Kruti Dev 010" charset="0"/>
              </a:rPr>
              <a:t>”</a:t>
            </a:r>
            <a:r>
              <a:rPr lang="en-US" altLang="ja-JP" b="1">
                <a:solidFill>
                  <a:srgbClr val="000000"/>
                </a:solidFill>
                <a:latin typeface="Kruti Dev 010" charset="0"/>
              </a:rPr>
              <a:t>"kZ </a:t>
            </a:r>
          </a:p>
          <a:p>
            <a:pPr algn="l"/>
            <a:r>
              <a:rPr lang="en-US" b="1">
                <a:solidFill>
                  <a:srgbClr val="000000"/>
                </a:solidFill>
                <a:latin typeface="Kruti Dev 010" charset="0"/>
              </a:rPr>
              <a:t>   rd fy[kk</a:t>
            </a:r>
            <a:endParaRPr lang="en-US">
              <a:latin typeface="Kruti Dev 010" charset="0"/>
            </a:endParaRPr>
          </a:p>
        </p:txBody>
      </p:sp>
      <p:sp>
        <p:nvSpPr>
          <p:cNvPr id="127125" name="Text Box 695"/>
          <p:cNvSpPr txBox="1">
            <a:spLocks noChangeArrowheads="1"/>
          </p:cNvSpPr>
          <p:nvPr/>
        </p:nvSpPr>
        <p:spPr bwMode="auto">
          <a:xfrm rot="-5400000">
            <a:off x="1716881" y="3613944"/>
            <a:ext cx="47037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2400" b="1">
                <a:latin typeface="Kruti Dev 010" charset="0"/>
              </a:rPr>
              <a:t>Hkfo";oDrk ¼ƒ‰½</a:t>
            </a:r>
          </a:p>
        </p:txBody>
      </p:sp>
      <p:sp>
        <p:nvSpPr>
          <p:cNvPr id="127126" name="Rectangle 562"/>
          <p:cNvSpPr>
            <a:spLocks noChangeArrowheads="1"/>
          </p:cNvSpPr>
          <p:nvPr/>
        </p:nvSpPr>
        <p:spPr bwMode="auto">
          <a:xfrm>
            <a:off x="4205288" y="5397500"/>
            <a:ext cx="62230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ctr">
              <a:spcBef>
                <a:spcPct val="50000"/>
              </a:spcBef>
            </a:pPr>
            <a:r>
              <a:rPr lang="en-US" sz="1800" b="1">
                <a:latin typeface="Kruti Dev 010" charset="0"/>
              </a:rPr>
              <a:t>¼,l½</a:t>
            </a:r>
          </a:p>
        </p:txBody>
      </p:sp>
      <p:sp>
        <p:nvSpPr>
          <p:cNvPr id="127127" name="Rectangle 563"/>
          <p:cNvSpPr>
            <a:spLocks noChangeArrowheads="1"/>
          </p:cNvSpPr>
          <p:nvPr/>
        </p:nvSpPr>
        <p:spPr bwMode="auto">
          <a:xfrm>
            <a:off x="4214813" y="3776663"/>
            <a:ext cx="622300"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ctr">
              <a:spcBef>
                <a:spcPct val="50000"/>
              </a:spcBef>
            </a:pPr>
            <a:r>
              <a:rPr lang="en-US" sz="1800" b="1">
                <a:latin typeface="Kruti Dev 010" charset="0"/>
              </a:rPr>
              <a:t>¼,l½</a:t>
            </a:r>
          </a:p>
        </p:txBody>
      </p:sp>
      <p:sp>
        <p:nvSpPr>
          <p:cNvPr id="325" name="Rectangle 564"/>
          <p:cNvSpPr>
            <a:spLocks noChangeArrowheads="1"/>
          </p:cNvSpPr>
          <p:nvPr/>
        </p:nvSpPr>
        <p:spPr bwMode="auto">
          <a:xfrm>
            <a:off x="4198938" y="6261100"/>
            <a:ext cx="622300" cy="363538"/>
          </a:xfrm>
          <a:prstGeom prst="rect">
            <a:avLst/>
          </a:prstGeom>
          <a:noFill/>
          <a:ln>
            <a:noFill/>
          </a:ln>
          <a:effectLst>
            <a:outerShdw blurRad="63500" dist="38099" dir="2700000" algn="ctr" rotWithShape="0">
              <a:schemeClr val="bg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ctr">
              <a:spcBef>
                <a:spcPct val="50000"/>
              </a:spcBef>
              <a:defRPr/>
            </a:pPr>
            <a:r>
              <a:rPr lang="en-US" sz="1800" b="1">
                <a:latin typeface="Kruti Dev 010" charset="0"/>
              </a:rPr>
              <a:t>¼,l½</a:t>
            </a:r>
          </a:p>
        </p:txBody>
      </p:sp>
      <p:sp>
        <p:nvSpPr>
          <p:cNvPr id="127129" name="Rectangle 690"/>
          <p:cNvSpPr>
            <a:spLocks noChangeArrowheads="1"/>
          </p:cNvSpPr>
          <p:nvPr/>
        </p:nvSpPr>
        <p:spPr bwMode="auto">
          <a:xfrm>
            <a:off x="4198938" y="2300288"/>
            <a:ext cx="622300"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ctr">
              <a:spcBef>
                <a:spcPct val="50000"/>
              </a:spcBef>
            </a:pPr>
            <a:r>
              <a:rPr lang="en-US" sz="1800" b="1">
                <a:latin typeface="Kruti Dev 010" charset="0"/>
              </a:rPr>
              <a:t>¼,l½</a:t>
            </a:r>
          </a:p>
        </p:txBody>
      </p:sp>
      <p:sp>
        <p:nvSpPr>
          <p:cNvPr id="127130" name="Text Box 692"/>
          <p:cNvSpPr txBox="1">
            <a:spLocks noChangeArrowheads="1"/>
          </p:cNvSpPr>
          <p:nvPr/>
        </p:nvSpPr>
        <p:spPr bwMode="auto">
          <a:xfrm>
            <a:off x="4051300" y="1895475"/>
            <a:ext cx="7953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800" b="1">
                <a:latin typeface="Kruti Dev 010" charset="0"/>
              </a:rPr>
              <a:t>¼,u½</a:t>
            </a:r>
          </a:p>
        </p:txBody>
      </p:sp>
      <p:grpSp>
        <p:nvGrpSpPr>
          <p:cNvPr id="127131" name="Group 185"/>
          <p:cNvGrpSpPr>
            <a:grpSpLocks/>
          </p:cNvGrpSpPr>
          <p:nvPr/>
        </p:nvGrpSpPr>
        <p:grpSpPr bwMode="auto">
          <a:xfrm>
            <a:off x="3511550" y="3548063"/>
            <a:ext cx="433388" cy="974725"/>
            <a:chOff x="5924548" y="2946412"/>
            <a:chExt cx="1130302" cy="1844685"/>
          </a:xfrm>
        </p:grpSpPr>
        <p:grpSp>
          <p:nvGrpSpPr>
            <p:cNvPr id="127134" name="Group 85"/>
            <p:cNvGrpSpPr>
              <a:grpSpLocks/>
            </p:cNvGrpSpPr>
            <p:nvPr/>
          </p:nvGrpSpPr>
          <p:grpSpPr bwMode="auto">
            <a:xfrm>
              <a:off x="6153150" y="3681413"/>
              <a:ext cx="901700" cy="947736"/>
              <a:chOff x="1557" y="1007"/>
              <a:chExt cx="2105" cy="1949"/>
            </a:xfrm>
          </p:grpSpPr>
          <p:grpSp>
            <p:nvGrpSpPr>
              <p:cNvPr id="127138" name="Group 87"/>
              <p:cNvGrpSpPr>
                <a:grpSpLocks/>
              </p:cNvGrpSpPr>
              <p:nvPr/>
            </p:nvGrpSpPr>
            <p:grpSpPr bwMode="auto">
              <a:xfrm>
                <a:off x="1557" y="1209"/>
                <a:ext cx="2105" cy="1421"/>
                <a:chOff x="578" y="2316"/>
                <a:chExt cx="2105" cy="1421"/>
              </a:xfrm>
            </p:grpSpPr>
            <p:sp>
              <p:nvSpPr>
                <p:cNvPr id="127144" name="Freeform 88" descr="Cork"/>
                <p:cNvSpPr>
                  <a:spLocks/>
                </p:cNvSpPr>
                <p:nvPr/>
              </p:nvSpPr>
              <p:spPr bwMode="auto">
                <a:xfrm>
                  <a:off x="633" y="2316"/>
                  <a:ext cx="2050" cy="256"/>
                </a:xfrm>
                <a:custGeom>
                  <a:avLst/>
                  <a:gdLst>
                    <a:gd name="T0" fmla="*/ 2147483647 w 592"/>
                    <a:gd name="T1" fmla="*/ 2147483647 h 90"/>
                    <a:gd name="T2" fmla="*/ 2147483647 w 592"/>
                    <a:gd name="T3" fmla="*/ 2147483647 h 90"/>
                    <a:gd name="T4" fmla="*/ 2147483647 w 592"/>
                    <a:gd name="T5" fmla="*/ 2147483647 h 90"/>
                    <a:gd name="T6" fmla="*/ 2147483647 w 592"/>
                    <a:gd name="T7" fmla="*/ 2147483647 h 90"/>
                    <a:gd name="T8" fmla="*/ 2147483647 w 592"/>
                    <a:gd name="T9" fmla="*/ 2147483647 h 90"/>
                    <a:gd name="T10" fmla="*/ 2147483647 w 592"/>
                    <a:gd name="T11" fmla="*/ 2147483647 h 90"/>
                    <a:gd name="T12" fmla="*/ 2147483647 w 592"/>
                    <a:gd name="T13" fmla="*/ 2147483647 h 90"/>
                    <a:gd name="T14" fmla="*/ 2147483647 w 592"/>
                    <a:gd name="T15" fmla="*/ 2147483647 h 90"/>
                    <a:gd name="T16" fmla="*/ 2147483647 w 592"/>
                    <a:gd name="T17" fmla="*/ 2147483647 h 90"/>
                    <a:gd name="T18" fmla="*/ 2147483647 w 592"/>
                    <a:gd name="T19" fmla="*/ 2147483647 h 90"/>
                    <a:gd name="T20" fmla="*/ 2147483647 w 592"/>
                    <a:gd name="T21" fmla="*/ 0 h 90"/>
                    <a:gd name="T22" fmla="*/ 2147483647 w 592"/>
                    <a:gd name="T23" fmla="*/ 2147483647 h 90"/>
                    <a:gd name="T24" fmla="*/ 2147483647 w 592"/>
                    <a:gd name="T25" fmla="*/ 2147483647 h 90"/>
                    <a:gd name="T26" fmla="*/ 2147483647 w 592"/>
                    <a:gd name="T27" fmla="*/ 2147483647 h 90"/>
                    <a:gd name="T28" fmla="*/ 2147483647 w 592"/>
                    <a:gd name="T29" fmla="*/ 2147483647 h 90"/>
                    <a:gd name="T30" fmla="*/ 2147483647 w 592"/>
                    <a:gd name="T31" fmla="*/ 2147483647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2"/>
                    <a:gd name="T49" fmla="*/ 0 h 90"/>
                    <a:gd name="T50" fmla="*/ 592 w 592"/>
                    <a:gd name="T51" fmla="*/ 90 h 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2" h="90">
                      <a:moveTo>
                        <a:pt x="8" y="90"/>
                      </a:moveTo>
                      <a:cubicBezTo>
                        <a:pt x="0" y="78"/>
                        <a:pt x="10" y="51"/>
                        <a:pt x="22" y="44"/>
                      </a:cubicBezTo>
                      <a:cubicBezTo>
                        <a:pt x="27" y="35"/>
                        <a:pt x="23" y="39"/>
                        <a:pt x="34" y="36"/>
                      </a:cubicBezTo>
                      <a:cubicBezTo>
                        <a:pt x="38" y="34"/>
                        <a:pt x="46" y="32"/>
                        <a:pt x="46" y="32"/>
                      </a:cubicBezTo>
                      <a:cubicBezTo>
                        <a:pt x="72" y="33"/>
                        <a:pt x="84" y="35"/>
                        <a:pt x="112" y="34"/>
                      </a:cubicBezTo>
                      <a:cubicBezTo>
                        <a:pt x="125" y="35"/>
                        <a:pt x="138" y="38"/>
                        <a:pt x="152" y="40"/>
                      </a:cubicBezTo>
                      <a:cubicBezTo>
                        <a:pt x="158" y="42"/>
                        <a:pt x="170" y="46"/>
                        <a:pt x="170" y="46"/>
                      </a:cubicBezTo>
                      <a:cubicBezTo>
                        <a:pt x="192" y="42"/>
                        <a:pt x="215" y="46"/>
                        <a:pt x="238" y="52"/>
                      </a:cubicBezTo>
                      <a:cubicBezTo>
                        <a:pt x="271" y="50"/>
                        <a:pt x="304" y="47"/>
                        <a:pt x="338" y="44"/>
                      </a:cubicBezTo>
                      <a:cubicBezTo>
                        <a:pt x="381" y="33"/>
                        <a:pt x="427" y="24"/>
                        <a:pt x="472" y="16"/>
                      </a:cubicBezTo>
                      <a:cubicBezTo>
                        <a:pt x="488" y="12"/>
                        <a:pt x="503" y="4"/>
                        <a:pt x="520" y="0"/>
                      </a:cubicBezTo>
                      <a:cubicBezTo>
                        <a:pt x="537" y="0"/>
                        <a:pt x="554" y="0"/>
                        <a:pt x="572" y="2"/>
                      </a:cubicBezTo>
                      <a:cubicBezTo>
                        <a:pt x="582" y="3"/>
                        <a:pt x="587" y="21"/>
                        <a:pt x="590" y="30"/>
                      </a:cubicBezTo>
                      <a:cubicBezTo>
                        <a:pt x="590" y="32"/>
                        <a:pt x="592" y="36"/>
                        <a:pt x="592" y="36"/>
                      </a:cubicBezTo>
                      <a:cubicBezTo>
                        <a:pt x="588" y="45"/>
                        <a:pt x="589" y="52"/>
                        <a:pt x="582" y="60"/>
                      </a:cubicBezTo>
                      <a:cubicBezTo>
                        <a:pt x="579" y="67"/>
                        <a:pt x="577" y="66"/>
                        <a:pt x="584" y="66"/>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127145" name="Freeform 89" descr="Cork"/>
                <p:cNvSpPr>
                  <a:spLocks/>
                </p:cNvSpPr>
                <p:nvPr/>
              </p:nvSpPr>
              <p:spPr bwMode="auto">
                <a:xfrm>
                  <a:off x="578" y="2506"/>
                  <a:ext cx="2074" cy="1231"/>
                </a:xfrm>
                <a:custGeom>
                  <a:avLst/>
                  <a:gdLst>
                    <a:gd name="T0" fmla="*/ 2147483647 w 599"/>
                    <a:gd name="T1" fmla="*/ 0 h 432"/>
                    <a:gd name="T2" fmla="*/ 2147483647 w 599"/>
                    <a:gd name="T3" fmla="*/ 2147483647 h 432"/>
                    <a:gd name="T4" fmla="*/ 2147483647 w 599"/>
                    <a:gd name="T5" fmla="*/ 2147483647 h 432"/>
                    <a:gd name="T6" fmla="*/ 2147483647 w 599"/>
                    <a:gd name="T7" fmla="*/ 2147483647 h 432"/>
                    <a:gd name="T8" fmla="*/ 2147483647 w 599"/>
                    <a:gd name="T9" fmla="*/ 2147483647 h 432"/>
                    <a:gd name="T10" fmla="*/ 2147483647 w 599"/>
                    <a:gd name="T11" fmla="*/ 2147483647 h 432"/>
                    <a:gd name="T12" fmla="*/ 2147483647 w 599"/>
                    <a:gd name="T13" fmla="*/ 2147483647 h 432"/>
                    <a:gd name="T14" fmla="*/ 2147483647 w 599"/>
                    <a:gd name="T15" fmla="*/ 2147483647 h 432"/>
                    <a:gd name="T16" fmla="*/ 2147483647 w 599"/>
                    <a:gd name="T17" fmla="*/ 2147483647 h 432"/>
                    <a:gd name="T18" fmla="*/ 2147483647 w 599"/>
                    <a:gd name="T19" fmla="*/ 2147483647 h 432"/>
                    <a:gd name="T20" fmla="*/ 2147483647 w 599"/>
                    <a:gd name="T21" fmla="*/ 2147483647 h 432"/>
                    <a:gd name="T22" fmla="*/ 2147483647 w 599"/>
                    <a:gd name="T23" fmla="*/ 2147483647 h 432"/>
                    <a:gd name="T24" fmla="*/ 2147483647 w 599"/>
                    <a:gd name="T25" fmla="*/ 2147483647 h 432"/>
                    <a:gd name="T26" fmla="*/ 2147483647 w 599"/>
                    <a:gd name="T27" fmla="*/ 2147483647 h 432"/>
                    <a:gd name="T28" fmla="*/ 2147483647 w 599"/>
                    <a:gd name="T29" fmla="*/ 2147483647 h 432"/>
                    <a:gd name="T30" fmla="*/ 2147483647 w 599"/>
                    <a:gd name="T31" fmla="*/ 2147483647 h 432"/>
                    <a:gd name="T32" fmla="*/ 2147483647 w 599"/>
                    <a:gd name="T33" fmla="*/ 2147483647 h 432"/>
                    <a:gd name="T34" fmla="*/ 2147483647 w 599"/>
                    <a:gd name="T35" fmla="*/ 2147483647 h 432"/>
                    <a:gd name="T36" fmla="*/ 2147483647 w 599"/>
                    <a:gd name="T37" fmla="*/ 2147483647 h 432"/>
                    <a:gd name="T38" fmla="*/ 2147483647 w 599"/>
                    <a:gd name="T39" fmla="*/ 2147483647 h 432"/>
                    <a:gd name="T40" fmla="*/ 2147483647 w 599"/>
                    <a:gd name="T41" fmla="*/ 2147483647 h 432"/>
                    <a:gd name="T42" fmla="*/ 2147483647 w 599"/>
                    <a:gd name="T43" fmla="*/ 2147483647 h 432"/>
                    <a:gd name="T44" fmla="*/ 2147483647 w 599"/>
                    <a:gd name="T45" fmla="*/ 2147483647 h 432"/>
                    <a:gd name="T46" fmla="*/ 2147483647 w 599"/>
                    <a:gd name="T47" fmla="*/ 2147483647 h 432"/>
                    <a:gd name="T48" fmla="*/ 2147483647 w 599"/>
                    <a:gd name="T49" fmla="*/ 2147483647 h 432"/>
                    <a:gd name="T50" fmla="*/ 2147483647 w 599"/>
                    <a:gd name="T51" fmla="*/ 2147483647 h 432"/>
                    <a:gd name="T52" fmla="*/ 2147483647 w 599"/>
                    <a:gd name="T53" fmla="*/ 2147483647 h 432"/>
                    <a:gd name="T54" fmla="*/ 2147483647 w 599"/>
                    <a:gd name="T55" fmla="*/ 2147483647 h 432"/>
                    <a:gd name="T56" fmla="*/ 2147483647 w 599"/>
                    <a:gd name="T57" fmla="*/ 2147483647 h 432"/>
                    <a:gd name="T58" fmla="*/ 2147483647 w 599"/>
                    <a:gd name="T59" fmla="*/ 2147483647 h 432"/>
                    <a:gd name="T60" fmla="*/ 2147483647 w 599"/>
                    <a:gd name="T61" fmla="*/ 2147483647 h 4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99"/>
                    <a:gd name="T94" fmla="*/ 0 h 432"/>
                    <a:gd name="T95" fmla="*/ 599 w 599"/>
                    <a:gd name="T96" fmla="*/ 432 h 4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99" h="432">
                      <a:moveTo>
                        <a:pt x="599" y="0"/>
                      </a:moveTo>
                      <a:cubicBezTo>
                        <a:pt x="597" y="2"/>
                        <a:pt x="596" y="4"/>
                        <a:pt x="595" y="6"/>
                      </a:cubicBezTo>
                      <a:cubicBezTo>
                        <a:pt x="593" y="7"/>
                        <a:pt x="590" y="8"/>
                        <a:pt x="589" y="10"/>
                      </a:cubicBezTo>
                      <a:cubicBezTo>
                        <a:pt x="587" y="11"/>
                        <a:pt x="585" y="23"/>
                        <a:pt x="585" y="24"/>
                      </a:cubicBezTo>
                      <a:cubicBezTo>
                        <a:pt x="575" y="45"/>
                        <a:pt x="570" y="72"/>
                        <a:pt x="557" y="92"/>
                      </a:cubicBezTo>
                      <a:cubicBezTo>
                        <a:pt x="551" y="130"/>
                        <a:pt x="537" y="171"/>
                        <a:pt x="525" y="208"/>
                      </a:cubicBezTo>
                      <a:cubicBezTo>
                        <a:pt x="523" y="228"/>
                        <a:pt x="519" y="246"/>
                        <a:pt x="515" y="266"/>
                      </a:cubicBezTo>
                      <a:cubicBezTo>
                        <a:pt x="511" y="294"/>
                        <a:pt x="511" y="322"/>
                        <a:pt x="505" y="350"/>
                      </a:cubicBezTo>
                      <a:cubicBezTo>
                        <a:pt x="503" y="368"/>
                        <a:pt x="503" y="385"/>
                        <a:pt x="495" y="402"/>
                      </a:cubicBezTo>
                      <a:cubicBezTo>
                        <a:pt x="492" y="416"/>
                        <a:pt x="474" y="420"/>
                        <a:pt x="461" y="422"/>
                      </a:cubicBezTo>
                      <a:cubicBezTo>
                        <a:pt x="440" y="416"/>
                        <a:pt x="450" y="419"/>
                        <a:pt x="433" y="414"/>
                      </a:cubicBezTo>
                      <a:cubicBezTo>
                        <a:pt x="429" y="412"/>
                        <a:pt x="421" y="410"/>
                        <a:pt x="421" y="410"/>
                      </a:cubicBezTo>
                      <a:cubicBezTo>
                        <a:pt x="410" y="394"/>
                        <a:pt x="414" y="367"/>
                        <a:pt x="425" y="352"/>
                      </a:cubicBezTo>
                      <a:cubicBezTo>
                        <a:pt x="426" y="347"/>
                        <a:pt x="431" y="342"/>
                        <a:pt x="431" y="338"/>
                      </a:cubicBezTo>
                      <a:cubicBezTo>
                        <a:pt x="429" y="328"/>
                        <a:pt x="405" y="328"/>
                        <a:pt x="405" y="328"/>
                      </a:cubicBezTo>
                      <a:cubicBezTo>
                        <a:pt x="392" y="315"/>
                        <a:pt x="365" y="319"/>
                        <a:pt x="347" y="316"/>
                      </a:cubicBezTo>
                      <a:cubicBezTo>
                        <a:pt x="268" y="322"/>
                        <a:pt x="188" y="334"/>
                        <a:pt x="113" y="360"/>
                      </a:cubicBezTo>
                      <a:cubicBezTo>
                        <a:pt x="101" y="377"/>
                        <a:pt x="116" y="356"/>
                        <a:pt x="103" y="368"/>
                      </a:cubicBezTo>
                      <a:cubicBezTo>
                        <a:pt x="99" y="370"/>
                        <a:pt x="90" y="387"/>
                        <a:pt x="87" y="392"/>
                      </a:cubicBezTo>
                      <a:cubicBezTo>
                        <a:pt x="94" y="431"/>
                        <a:pt x="75" y="417"/>
                        <a:pt x="53" y="432"/>
                      </a:cubicBezTo>
                      <a:cubicBezTo>
                        <a:pt x="44" y="429"/>
                        <a:pt x="36" y="426"/>
                        <a:pt x="29" y="422"/>
                      </a:cubicBezTo>
                      <a:cubicBezTo>
                        <a:pt x="24" y="419"/>
                        <a:pt x="17" y="414"/>
                        <a:pt x="17" y="414"/>
                      </a:cubicBezTo>
                      <a:cubicBezTo>
                        <a:pt x="12" y="399"/>
                        <a:pt x="16" y="404"/>
                        <a:pt x="7" y="398"/>
                      </a:cubicBezTo>
                      <a:cubicBezTo>
                        <a:pt x="0" y="388"/>
                        <a:pt x="5" y="380"/>
                        <a:pt x="11" y="372"/>
                      </a:cubicBezTo>
                      <a:cubicBezTo>
                        <a:pt x="8" y="357"/>
                        <a:pt x="13" y="347"/>
                        <a:pt x="17" y="334"/>
                      </a:cubicBezTo>
                      <a:cubicBezTo>
                        <a:pt x="19" y="311"/>
                        <a:pt x="19" y="283"/>
                        <a:pt x="27" y="262"/>
                      </a:cubicBezTo>
                      <a:cubicBezTo>
                        <a:pt x="28" y="237"/>
                        <a:pt x="32" y="212"/>
                        <a:pt x="29" y="188"/>
                      </a:cubicBezTo>
                      <a:cubicBezTo>
                        <a:pt x="31" y="167"/>
                        <a:pt x="27" y="146"/>
                        <a:pt x="31" y="126"/>
                      </a:cubicBezTo>
                      <a:cubicBezTo>
                        <a:pt x="29" y="108"/>
                        <a:pt x="27" y="99"/>
                        <a:pt x="29" y="82"/>
                      </a:cubicBezTo>
                      <a:cubicBezTo>
                        <a:pt x="26" y="64"/>
                        <a:pt x="23" y="47"/>
                        <a:pt x="21" y="30"/>
                      </a:cubicBezTo>
                      <a:cubicBezTo>
                        <a:pt x="23" y="10"/>
                        <a:pt x="28" y="9"/>
                        <a:pt x="19" y="14"/>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grpSp>
          <p:sp>
            <p:nvSpPr>
              <p:cNvPr id="127139" name="Freeform 91"/>
              <p:cNvSpPr>
                <a:spLocks/>
              </p:cNvSpPr>
              <p:nvPr/>
            </p:nvSpPr>
            <p:spPr bwMode="auto">
              <a:xfrm>
                <a:off x="1616" y="2649"/>
                <a:ext cx="88" cy="277"/>
              </a:xfrm>
              <a:custGeom>
                <a:avLst/>
                <a:gdLst>
                  <a:gd name="T0" fmla="*/ 218 w 85"/>
                  <a:gd name="T1" fmla="*/ 3 h 318"/>
                  <a:gd name="T2" fmla="*/ 190 w 85"/>
                  <a:gd name="T3" fmla="*/ 3 h 318"/>
                  <a:gd name="T4" fmla="*/ 144 w 85"/>
                  <a:gd name="T5" fmla="*/ 3 h 318"/>
                  <a:gd name="T6" fmla="*/ 165 w 85"/>
                  <a:gd name="T7" fmla="*/ 3 h 318"/>
                  <a:gd name="T8" fmla="*/ 190 w 85"/>
                  <a:gd name="T9" fmla="*/ 3 h 318"/>
                  <a:gd name="T10" fmla="*/ 113 w 85"/>
                  <a:gd name="T11" fmla="*/ 3 h 318"/>
                  <a:gd name="T12" fmla="*/ 113 w 85"/>
                  <a:gd name="T13" fmla="*/ 3 h 318"/>
                  <a:gd name="T14" fmla="*/ 144 w 85"/>
                  <a:gd name="T15" fmla="*/ 3 h 318"/>
                  <a:gd name="T16" fmla="*/ 86 w 85"/>
                  <a:gd name="T17" fmla="*/ 3 h 318"/>
                  <a:gd name="T18" fmla="*/ 113 w 85"/>
                  <a:gd name="T19" fmla="*/ 3 h 318"/>
                  <a:gd name="T20" fmla="*/ 144 w 85"/>
                  <a:gd name="T21" fmla="*/ 3 h 318"/>
                  <a:gd name="T22" fmla="*/ 113 w 85"/>
                  <a:gd name="T23" fmla="*/ 3 h 318"/>
                  <a:gd name="T24" fmla="*/ 144 w 85"/>
                  <a:gd name="T25" fmla="*/ 3 h 318"/>
                  <a:gd name="T26" fmla="*/ 113 w 85"/>
                  <a:gd name="T27" fmla="*/ 3 h 318"/>
                  <a:gd name="T28" fmla="*/ 144 w 85"/>
                  <a:gd name="T29" fmla="*/ 3 h 318"/>
                  <a:gd name="T30" fmla="*/ 165 w 85"/>
                  <a:gd name="T31" fmla="*/ 3 h 318"/>
                  <a:gd name="T32" fmla="*/ 218 w 85"/>
                  <a:gd name="T33" fmla="*/ 3 h 318"/>
                  <a:gd name="T34" fmla="*/ 241 w 85"/>
                  <a:gd name="T35" fmla="*/ 3 h 318"/>
                  <a:gd name="T36" fmla="*/ 218 w 85"/>
                  <a:gd name="T37" fmla="*/ 3 h 318"/>
                  <a:gd name="T38" fmla="*/ 190 w 85"/>
                  <a:gd name="T39" fmla="*/ 3 h 318"/>
                  <a:gd name="T40" fmla="*/ 165 w 85"/>
                  <a:gd name="T41" fmla="*/ 3 h 318"/>
                  <a:gd name="T42" fmla="*/ 113 w 85"/>
                  <a:gd name="T43" fmla="*/ 3 h 318"/>
                  <a:gd name="T44" fmla="*/ 86 w 85"/>
                  <a:gd name="T45" fmla="*/ 3 h 318"/>
                  <a:gd name="T46" fmla="*/ 65 w 85"/>
                  <a:gd name="T47" fmla="*/ 3 h 318"/>
                  <a:gd name="T48" fmla="*/ 5 w 85"/>
                  <a:gd name="T49" fmla="*/ 3 h 318"/>
                  <a:gd name="T50" fmla="*/ 113 w 85"/>
                  <a:gd name="T51" fmla="*/ 3 h 318"/>
                  <a:gd name="T52" fmla="*/ 190 w 85"/>
                  <a:gd name="T53" fmla="*/ 3 h 318"/>
                  <a:gd name="T54" fmla="*/ 218 w 85"/>
                  <a:gd name="T55" fmla="*/ 3 h 318"/>
                  <a:gd name="T56" fmla="*/ 190 w 85"/>
                  <a:gd name="T57" fmla="*/ 3 h 318"/>
                  <a:gd name="T58" fmla="*/ 190 w 85"/>
                  <a:gd name="T59" fmla="*/ 3 h 318"/>
                  <a:gd name="T60" fmla="*/ 144 w 85"/>
                  <a:gd name="T61" fmla="*/ 3 h 318"/>
                  <a:gd name="T62" fmla="*/ 65 w 85"/>
                  <a:gd name="T63" fmla="*/ 3 h 318"/>
                  <a:gd name="T64" fmla="*/ 113 w 85"/>
                  <a:gd name="T65" fmla="*/ 3 h 318"/>
                  <a:gd name="T66" fmla="*/ 165 w 85"/>
                  <a:gd name="T67" fmla="*/ 3 h 318"/>
                  <a:gd name="T68" fmla="*/ 218 w 85"/>
                  <a:gd name="T69" fmla="*/ 3 h 3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318"/>
                  <a:gd name="T107" fmla="*/ 85 w 85"/>
                  <a:gd name="T108" fmla="*/ 318 h 3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318">
                    <a:moveTo>
                      <a:pt x="72" y="153"/>
                    </a:moveTo>
                    <a:cubicBezTo>
                      <a:pt x="69" y="125"/>
                      <a:pt x="70" y="96"/>
                      <a:pt x="64" y="69"/>
                    </a:cubicBezTo>
                    <a:cubicBezTo>
                      <a:pt x="61" y="58"/>
                      <a:pt x="57" y="43"/>
                      <a:pt x="47" y="43"/>
                    </a:cubicBezTo>
                    <a:cubicBezTo>
                      <a:pt x="37" y="43"/>
                      <a:pt x="55" y="69"/>
                      <a:pt x="55" y="69"/>
                    </a:cubicBezTo>
                    <a:cubicBezTo>
                      <a:pt x="58" y="55"/>
                      <a:pt x="67" y="40"/>
                      <a:pt x="64" y="27"/>
                    </a:cubicBezTo>
                    <a:cubicBezTo>
                      <a:pt x="61" y="17"/>
                      <a:pt x="41" y="0"/>
                      <a:pt x="38" y="10"/>
                    </a:cubicBezTo>
                    <a:cubicBezTo>
                      <a:pt x="30" y="27"/>
                      <a:pt x="61" y="111"/>
                      <a:pt x="38" y="43"/>
                    </a:cubicBezTo>
                    <a:cubicBezTo>
                      <a:pt x="46" y="96"/>
                      <a:pt x="56" y="134"/>
                      <a:pt x="47" y="187"/>
                    </a:cubicBezTo>
                    <a:cubicBezTo>
                      <a:pt x="41" y="178"/>
                      <a:pt x="31" y="171"/>
                      <a:pt x="30" y="161"/>
                    </a:cubicBezTo>
                    <a:cubicBezTo>
                      <a:pt x="28" y="149"/>
                      <a:pt x="26" y="128"/>
                      <a:pt x="38" y="128"/>
                    </a:cubicBezTo>
                    <a:cubicBezTo>
                      <a:pt x="49" y="128"/>
                      <a:pt x="47" y="172"/>
                      <a:pt x="47" y="161"/>
                    </a:cubicBezTo>
                    <a:cubicBezTo>
                      <a:pt x="47" y="141"/>
                      <a:pt x="38" y="121"/>
                      <a:pt x="38" y="102"/>
                    </a:cubicBezTo>
                    <a:cubicBezTo>
                      <a:pt x="38" y="84"/>
                      <a:pt x="47" y="135"/>
                      <a:pt x="47" y="153"/>
                    </a:cubicBezTo>
                    <a:cubicBezTo>
                      <a:pt x="47" y="164"/>
                      <a:pt x="38" y="130"/>
                      <a:pt x="38" y="119"/>
                    </a:cubicBezTo>
                    <a:cubicBezTo>
                      <a:pt x="38" y="110"/>
                      <a:pt x="44" y="135"/>
                      <a:pt x="47" y="144"/>
                    </a:cubicBezTo>
                    <a:cubicBezTo>
                      <a:pt x="49" y="152"/>
                      <a:pt x="52" y="161"/>
                      <a:pt x="55" y="170"/>
                    </a:cubicBezTo>
                    <a:cubicBezTo>
                      <a:pt x="73" y="83"/>
                      <a:pt x="55" y="148"/>
                      <a:pt x="72" y="203"/>
                    </a:cubicBezTo>
                    <a:cubicBezTo>
                      <a:pt x="74" y="211"/>
                      <a:pt x="77" y="220"/>
                      <a:pt x="80" y="229"/>
                    </a:cubicBezTo>
                    <a:cubicBezTo>
                      <a:pt x="77" y="245"/>
                      <a:pt x="85" y="269"/>
                      <a:pt x="72" y="279"/>
                    </a:cubicBezTo>
                    <a:cubicBezTo>
                      <a:pt x="66" y="282"/>
                      <a:pt x="39" y="202"/>
                      <a:pt x="64" y="271"/>
                    </a:cubicBezTo>
                    <a:cubicBezTo>
                      <a:pt x="61" y="285"/>
                      <a:pt x="66" y="305"/>
                      <a:pt x="55" y="313"/>
                    </a:cubicBezTo>
                    <a:cubicBezTo>
                      <a:pt x="46" y="318"/>
                      <a:pt x="40" y="297"/>
                      <a:pt x="38" y="288"/>
                    </a:cubicBezTo>
                    <a:cubicBezTo>
                      <a:pt x="31" y="260"/>
                      <a:pt x="32" y="231"/>
                      <a:pt x="30" y="203"/>
                    </a:cubicBezTo>
                    <a:cubicBezTo>
                      <a:pt x="27" y="217"/>
                      <a:pt x="35" y="241"/>
                      <a:pt x="22" y="246"/>
                    </a:cubicBezTo>
                    <a:cubicBezTo>
                      <a:pt x="10" y="250"/>
                      <a:pt x="6" y="224"/>
                      <a:pt x="5" y="212"/>
                    </a:cubicBezTo>
                    <a:cubicBezTo>
                      <a:pt x="0" y="173"/>
                      <a:pt x="15" y="167"/>
                      <a:pt x="38" y="144"/>
                    </a:cubicBezTo>
                    <a:cubicBezTo>
                      <a:pt x="46" y="152"/>
                      <a:pt x="58" y="158"/>
                      <a:pt x="64" y="170"/>
                    </a:cubicBezTo>
                    <a:cubicBezTo>
                      <a:pt x="70" y="185"/>
                      <a:pt x="72" y="203"/>
                      <a:pt x="72" y="220"/>
                    </a:cubicBezTo>
                    <a:cubicBezTo>
                      <a:pt x="72" y="231"/>
                      <a:pt x="66" y="198"/>
                      <a:pt x="64" y="187"/>
                    </a:cubicBezTo>
                    <a:cubicBezTo>
                      <a:pt x="78" y="124"/>
                      <a:pt x="84" y="73"/>
                      <a:pt x="64" y="10"/>
                    </a:cubicBezTo>
                    <a:cubicBezTo>
                      <a:pt x="58" y="18"/>
                      <a:pt x="54" y="28"/>
                      <a:pt x="47" y="35"/>
                    </a:cubicBezTo>
                    <a:cubicBezTo>
                      <a:pt x="40" y="40"/>
                      <a:pt x="23" y="34"/>
                      <a:pt x="22" y="43"/>
                    </a:cubicBezTo>
                    <a:cubicBezTo>
                      <a:pt x="19" y="60"/>
                      <a:pt x="38" y="94"/>
                      <a:pt x="38" y="94"/>
                    </a:cubicBezTo>
                    <a:cubicBezTo>
                      <a:pt x="57" y="39"/>
                      <a:pt x="38" y="80"/>
                      <a:pt x="55" y="136"/>
                    </a:cubicBezTo>
                    <a:cubicBezTo>
                      <a:pt x="57" y="143"/>
                      <a:pt x="66" y="147"/>
                      <a:pt x="72" y="153"/>
                    </a:cubicBezTo>
                    <a:close/>
                  </a:path>
                </a:pathLst>
              </a:custGeom>
              <a:solidFill>
                <a:schemeClr val="bg2"/>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127140" name="Freeform 92"/>
              <p:cNvSpPr>
                <a:spLocks/>
              </p:cNvSpPr>
              <p:nvPr/>
            </p:nvSpPr>
            <p:spPr bwMode="auto">
              <a:xfrm>
                <a:off x="1635" y="2647"/>
                <a:ext cx="109" cy="309"/>
              </a:xfrm>
              <a:custGeom>
                <a:avLst/>
                <a:gdLst>
                  <a:gd name="T0" fmla="*/ 1 w 105"/>
                  <a:gd name="T1" fmla="*/ 0 h 354"/>
                  <a:gd name="T2" fmla="*/ 306 w 105"/>
                  <a:gd name="T3" fmla="*/ 3 h 354"/>
                  <a:gd name="T4" fmla="*/ 240 w 105"/>
                  <a:gd name="T5" fmla="*/ 3 h 354"/>
                  <a:gd name="T6" fmla="*/ 276 w 105"/>
                  <a:gd name="T7" fmla="*/ 3 h 354"/>
                  <a:gd name="T8" fmla="*/ 276 w 105"/>
                  <a:gd name="T9" fmla="*/ 3 h 354"/>
                  <a:gd name="T10" fmla="*/ 321 w 105"/>
                  <a:gd name="T11" fmla="*/ 3 h 354"/>
                  <a:gd name="T12" fmla="*/ 321 w 105"/>
                  <a:gd name="T13" fmla="*/ 3 h 354"/>
                  <a:gd name="T14" fmla="*/ 276 w 105"/>
                  <a:gd name="T15" fmla="*/ 4 h 354"/>
                  <a:gd name="T16" fmla="*/ 227 w 105"/>
                  <a:gd name="T17" fmla="*/ 4 h 354"/>
                  <a:gd name="T18" fmla="*/ 52 w 105"/>
                  <a:gd name="T19" fmla="*/ 3 h 354"/>
                  <a:gd name="T20" fmla="*/ 12 w 105"/>
                  <a:gd name="T21" fmla="*/ 3 h 354"/>
                  <a:gd name="T22" fmla="*/ 52 w 105"/>
                  <a:gd name="T23" fmla="*/ 3 h 354"/>
                  <a:gd name="T24" fmla="*/ 9 w 105"/>
                  <a:gd name="T25" fmla="*/ 3 h 354"/>
                  <a:gd name="T26" fmla="*/ 64 w 105"/>
                  <a:gd name="T27" fmla="*/ 3 h 354"/>
                  <a:gd name="T28" fmla="*/ 6 w 105"/>
                  <a:gd name="T29" fmla="*/ 3 h 354"/>
                  <a:gd name="T30" fmla="*/ 1 w 105"/>
                  <a:gd name="T31" fmla="*/ 0 h 3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5"/>
                  <a:gd name="T49" fmla="*/ 0 h 354"/>
                  <a:gd name="T50" fmla="*/ 105 w 105"/>
                  <a:gd name="T51" fmla="*/ 354 h 3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5" h="354">
                    <a:moveTo>
                      <a:pt x="1" y="0"/>
                    </a:moveTo>
                    <a:cubicBezTo>
                      <a:pt x="19" y="11"/>
                      <a:pt x="67" y="3"/>
                      <a:pt x="92" y="5"/>
                    </a:cubicBezTo>
                    <a:cubicBezTo>
                      <a:pt x="87" y="16"/>
                      <a:pt x="83" y="22"/>
                      <a:pt x="73" y="29"/>
                    </a:cubicBezTo>
                    <a:cubicBezTo>
                      <a:pt x="76" y="39"/>
                      <a:pt x="80" y="50"/>
                      <a:pt x="84" y="61"/>
                    </a:cubicBezTo>
                    <a:cubicBezTo>
                      <a:pt x="80" y="89"/>
                      <a:pt x="73" y="118"/>
                      <a:pt x="84" y="146"/>
                    </a:cubicBezTo>
                    <a:cubicBezTo>
                      <a:pt x="86" y="158"/>
                      <a:pt x="89" y="158"/>
                      <a:pt x="97" y="168"/>
                    </a:cubicBezTo>
                    <a:cubicBezTo>
                      <a:pt x="101" y="194"/>
                      <a:pt x="99" y="212"/>
                      <a:pt x="97" y="240"/>
                    </a:cubicBezTo>
                    <a:cubicBezTo>
                      <a:pt x="103" y="261"/>
                      <a:pt x="105" y="319"/>
                      <a:pt x="84" y="336"/>
                    </a:cubicBezTo>
                    <a:cubicBezTo>
                      <a:pt x="80" y="347"/>
                      <a:pt x="79" y="351"/>
                      <a:pt x="68" y="354"/>
                    </a:cubicBezTo>
                    <a:cubicBezTo>
                      <a:pt x="38" y="351"/>
                      <a:pt x="24" y="348"/>
                      <a:pt x="14" y="320"/>
                    </a:cubicBezTo>
                    <a:cubicBezTo>
                      <a:pt x="12" y="307"/>
                      <a:pt x="7" y="294"/>
                      <a:pt x="12" y="282"/>
                    </a:cubicBezTo>
                    <a:cubicBezTo>
                      <a:pt x="7" y="269"/>
                      <a:pt x="10" y="257"/>
                      <a:pt x="14" y="245"/>
                    </a:cubicBezTo>
                    <a:cubicBezTo>
                      <a:pt x="2" y="199"/>
                      <a:pt x="13" y="146"/>
                      <a:pt x="9" y="98"/>
                    </a:cubicBezTo>
                    <a:cubicBezTo>
                      <a:pt x="11" y="79"/>
                      <a:pt x="13" y="62"/>
                      <a:pt x="20" y="45"/>
                    </a:cubicBezTo>
                    <a:cubicBezTo>
                      <a:pt x="17" y="29"/>
                      <a:pt x="20" y="18"/>
                      <a:pt x="6" y="13"/>
                    </a:cubicBezTo>
                    <a:cubicBezTo>
                      <a:pt x="0" y="3"/>
                      <a:pt x="1" y="8"/>
                      <a:pt x="1" y="0"/>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127141" name="Freeform 93"/>
              <p:cNvSpPr>
                <a:spLocks/>
              </p:cNvSpPr>
              <p:nvPr/>
            </p:nvSpPr>
            <p:spPr bwMode="auto">
              <a:xfrm>
                <a:off x="3008" y="2583"/>
                <a:ext cx="155" cy="328"/>
              </a:xfrm>
              <a:custGeom>
                <a:avLst/>
                <a:gdLst>
                  <a:gd name="T0" fmla="*/ 496 w 149"/>
                  <a:gd name="T1" fmla="*/ 3 h 376"/>
                  <a:gd name="T2" fmla="*/ 472 w 149"/>
                  <a:gd name="T3" fmla="*/ 3 h 376"/>
                  <a:gd name="T4" fmla="*/ 438 w 149"/>
                  <a:gd name="T5" fmla="*/ 3 h 376"/>
                  <a:gd name="T6" fmla="*/ 432 w 149"/>
                  <a:gd name="T7" fmla="*/ 3 h 376"/>
                  <a:gd name="T8" fmla="*/ 369 w 149"/>
                  <a:gd name="T9" fmla="*/ 3 h 376"/>
                  <a:gd name="T10" fmla="*/ 291 w 149"/>
                  <a:gd name="T11" fmla="*/ 3 h 376"/>
                  <a:gd name="T12" fmla="*/ 234 w 149"/>
                  <a:gd name="T13" fmla="*/ 4 h 376"/>
                  <a:gd name="T14" fmla="*/ 196 w 149"/>
                  <a:gd name="T15" fmla="*/ 4 h 376"/>
                  <a:gd name="T16" fmla="*/ 62 w 149"/>
                  <a:gd name="T17" fmla="*/ 4 h 376"/>
                  <a:gd name="T18" fmla="*/ 2 w 149"/>
                  <a:gd name="T19" fmla="*/ 4 h 376"/>
                  <a:gd name="T20" fmla="*/ 5 w 149"/>
                  <a:gd name="T21" fmla="*/ 3 h 376"/>
                  <a:gd name="T22" fmla="*/ 8 w 149"/>
                  <a:gd name="T23" fmla="*/ 3 h 376"/>
                  <a:gd name="T24" fmla="*/ 70 w 149"/>
                  <a:gd name="T25" fmla="*/ 3 h 376"/>
                  <a:gd name="T26" fmla="*/ 117 w 149"/>
                  <a:gd name="T27" fmla="*/ 3 h 376"/>
                  <a:gd name="T28" fmla="*/ 149 w 149"/>
                  <a:gd name="T29" fmla="*/ 3 h 376"/>
                  <a:gd name="T30" fmla="*/ 283 w 149"/>
                  <a:gd name="T31" fmla="*/ 3 h 376"/>
                  <a:gd name="T32" fmla="*/ 432 w 149"/>
                  <a:gd name="T33" fmla="*/ 3 h 376"/>
                  <a:gd name="T34" fmla="*/ 496 w 149"/>
                  <a:gd name="T35" fmla="*/ 3 h 3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9"/>
                  <a:gd name="T55" fmla="*/ 0 h 376"/>
                  <a:gd name="T56" fmla="*/ 149 w 149"/>
                  <a:gd name="T57" fmla="*/ 376 h 3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9" h="376">
                    <a:moveTo>
                      <a:pt x="141" y="20"/>
                    </a:moveTo>
                    <a:cubicBezTo>
                      <a:pt x="135" y="47"/>
                      <a:pt x="136" y="74"/>
                      <a:pt x="133" y="103"/>
                    </a:cubicBezTo>
                    <a:cubicBezTo>
                      <a:pt x="131" y="112"/>
                      <a:pt x="127" y="120"/>
                      <a:pt x="125" y="130"/>
                    </a:cubicBezTo>
                    <a:cubicBezTo>
                      <a:pt x="124" y="133"/>
                      <a:pt x="122" y="140"/>
                      <a:pt x="122" y="140"/>
                    </a:cubicBezTo>
                    <a:cubicBezTo>
                      <a:pt x="126" y="171"/>
                      <a:pt x="121" y="215"/>
                      <a:pt x="104" y="244"/>
                    </a:cubicBezTo>
                    <a:cubicBezTo>
                      <a:pt x="98" y="263"/>
                      <a:pt x="102" y="306"/>
                      <a:pt x="82" y="314"/>
                    </a:cubicBezTo>
                    <a:cubicBezTo>
                      <a:pt x="78" y="326"/>
                      <a:pt x="66" y="361"/>
                      <a:pt x="66" y="362"/>
                    </a:cubicBezTo>
                    <a:cubicBezTo>
                      <a:pt x="62" y="362"/>
                      <a:pt x="59" y="363"/>
                      <a:pt x="56" y="364"/>
                    </a:cubicBezTo>
                    <a:cubicBezTo>
                      <a:pt x="43" y="376"/>
                      <a:pt x="36" y="371"/>
                      <a:pt x="18" y="370"/>
                    </a:cubicBezTo>
                    <a:cubicBezTo>
                      <a:pt x="12" y="363"/>
                      <a:pt x="8" y="356"/>
                      <a:pt x="2" y="351"/>
                    </a:cubicBezTo>
                    <a:cubicBezTo>
                      <a:pt x="0" y="336"/>
                      <a:pt x="0" y="329"/>
                      <a:pt x="5" y="316"/>
                    </a:cubicBezTo>
                    <a:cubicBezTo>
                      <a:pt x="7" y="287"/>
                      <a:pt x="1" y="247"/>
                      <a:pt x="8" y="220"/>
                    </a:cubicBezTo>
                    <a:cubicBezTo>
                      <a:pt x="9" y="211"/>
                      <a:pt x="21" y="199"/>
                      <a:pt x="21" y="199"/>
                    </a:cubicBezTo>
                    <a:cubicBezTo>
                      <a:pt x="22" y="168"/>
                      <a:pt x="17" y="133"/>
                      <a:pt x="34" y="106"/>
                    </a:cubicBezTo>
                    <a:cubicBezTo>
                      <a:pt x="36" y="95"/>
                      <a:pt x="42" y="74"/>
                      <a:pt x="42" y="74"/>
                    </a:cubicBezTo>
                    <a:cubicBezTo>
                      <a:pt x="45" y="3"/>
                      <a:pt x="33" y="0"/>
                      <a:pt x="80" y="18"/>
                    </a:cubicBezTo>
                    <a:cubicBezTo>
                      <a:pt x="108" y="14"/>
                      <a:pt x="99" y="13"/>
                      <a:pt x="122" y="18"/>
                    </a:cubicBezTo>
                    <a:cubicBezTo>
                      <a:pt x="144" y="22"/>
                      <a:pt x="149" y="28"/>
                      <a:pt x="141" y="20"/>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127142" name="Freeform 94"/>
              <p:cNvSpPr>
                <a:spLocks/>
              </p:cNvSpPr>
              <p:nvPr/>
            </p:nvSpPr>
            <p:spPr bwMode="auto">
              <a:xfrm>
                <a:off x="1714" y="1020"/>
                <a:ext cx="99" cy="440"/>
              </a:xfrm>
              <a:custGeom>
                <a:avLst/>
                <a:gdLst>
                  <a:gd name="T0" fmla="*/ 68 w 96"/>
                  <a:gd name="T1" fmla="*/ 6 h 504"/>
                  <a:gd name="T2" fmla="*/ 161 w 96"/>
                  <a:gd name="T3" fmla="*/ 7 h 504"/>
                  <a:gd name="T4" fmla="*/ 192 w 96"/>
                  <a:gd name="T5" fmla="*/ 6 h 504"/>
                  <a:gd name="T6" fmla="*/ 192 w 96"/>
                  <a:gd name="T7" fmla="*/ 3 h 504"/>
                  <a:gd name="T8" fmla="*/ 237 w 96"/>
                  <a:gd name="T9" fmla="*/ 3 h 504"/>
                  <a:gd name="T10" fmla="*/ 255 w 96"/>
                  <a:gd name="T11" fmla="*/ 3 h 504"/>
                  <a:gd name="T12" fmla="*/ 237 w 96"/>
                  <a:gd name="T13" fmla="*/ 3 h 504"/>
                  <a:gd name="T14" fmla="*/ 206 w 96"/>
                  <a:gd name="T15" fmla="*/ 3 h 504"/>
                  <a:gd name="T16" fmla="*/ 74 w 96"/>
                  <a:gd name="T17" fmla="*/ 3 h 504"/>
                  <a:gd name="T18" fmla="*/ 68 w 96"/>
                  <a:gd name="T19" fmla="*/ 3 h 504"/>
                  <a:gd name="T20" fmla="*/ 80 w 96"/>
                  <a:gd name="T21" fmla="*/ 4 h 504"/>
                  <a:gd name="T22" fmla="*/ 104 w 96"/>
                  <a:gd name="T23" fmla="*/ 5 h 504"/>
                  <a:gd name="T24" fmla="*/ 64 w 96"/>
                  <a:gd name="T25" fmla="*/ 6 h 504"/>
                  <a:gd name="T26" fmla="*/ 68 w 96"/>
                  <a:gd name="T27" fmla="*/ 6 h 5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
                  <a:gd name="T43" fmla="*/ 0 h 504"/>
                  <a:gd name="T44" fmla="*/ 96 w 96"/>
                  <a:gd name="T45" fmla="*/ 504 h 5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6" h="504">
                    <a:moveTo>
                      <a:pt x="26" y="486"/>
                    </a:moveTo>
                    <a:cubicBezTo>
                      <a:pt x="50" y="492"/>
                      <a:pt x="38" y="489"/>
                      <a:pt x="61" y="494"/>
                    </a:cubicBezTo>
                    <a:cubicBezTo>
                      <a:pt x="69" y="480"/>
                      <a:pt x="66" y="465"/>
                      <a:pt x="72" y="451"/>
                    </a:cubicBezTo>
                    <a:cubicBezTo>
                      <a:pt x="77" y="408"/>
                      <a:pt x="82" y="366"/>
                      <a:pt x="72" y="323"/>
                    </a:cubicBezTo>
                    <a:cubicBezTo>
                      <a:pt x="73" y="288"/>
                      <a:pt x="75" y="247"/>
                      <a:pt x="88" y="214"/>
                    </a:cubicBezTo>
                    <a:cubicBezTo>
                      <a:pt x="93" y="179"/>
                      <a:pt x="89" y="192"/>
                      <a:pt x="96" y="174"/>
                    </a:cubicBezTo>
                    <a:cubicBezTo>
                      <a:pt x="94" y="116"/>
                      <a:pt x="92" y="96"/>
                      <a:pt x="88" y="51"/>
                    </a:cubicBezTo>
                    <a:cubicBezTo>
                      <a:pt x="90" y="21"/>
                      <a:pt x="89" y="26"/>
                      <a:pt x="77" y="6"/>
                    </a:cubicBezTo>
                    <a:cubicBezTo>
                      <a:pt x="43" y="8"/>
                      <a:pt x="39" y="0"/>
                      <a:pt x="29" y="25"/>
                    </a:cubicBezTo>
                    <a:cubicBezTo>
                      <a:pt x="31" y="56"/>
                      <a:pt x="37" y="90"/>
                      <a:pt x="26" y="121"/>
                    </a:cubicBezTo>
                    <a:cubicBezTo>
                      <a:pt x="49" y="199"/>
                      <a:pt x="0" y="279"/>
                      <a:pt x="32" y="363"/>
                    </a:cubicBezTo>
                    <a:cubicBezTo>
                      <a:pt x="33" y="379"/>
                      <a:pt x="34" y="390"/>
                      <a:pt x="40" y="406"/>
                    </a:cubicBezTo>
                    <a:cubicBezTo>
                      <a:pt x="34" y="428"/>
                      <a:pt x="29" y="450"/>
                      <a:pt x="24" y="473"/>
                    </a:cubicBezTo>
                    <a:cubicBezTo>
                      <a:pt x="25" y="479"/>
                      <a:pt x="44" y="504"/>
                      <a:pt x="26" y="486"/>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127143" name="Freeform 95"/>
              <p:cNvSpPr>
                <a:spLocks/>
              </p:cNvSpPr>
              <p:nvPr/>
            </p:nvSpPr>
            <p:spPr bwMode="auto">
              <a:xfrm>
                <a:off x="3431" y="1007"/>
                <a:ext cx="156" cy="358"/>
              </a:xfrm>
              <a:custGeom>
                <a:avLst/>
                <a:gdLst>
                  <a:gd name="T0" fmla="*/ 5 w 150"/>
                  <a:gd name="T1" fmla="*/ 5 h 410"/>
                  <a:gd name="T2" fmla="*/ 141 w 150"/>
                  <a:gd name="T3" fmla="*/ 5 h 410"/>
                  <a:gd name="T4" fmla="*/ 281 w 150"/>
                  <a:gd name="T5" fmla="*/ 5 h 410"/>
                  <a:gd name="T6" fmla="*/ 329 w 150"/>
                  <a:gd name="T7" fmla="*/ 4 h 410"/>
                  <a:gd name="T8" fmla="*/ 402 w 150"/>
                  <a:gd name="T9" fmla="*/ 3 h 410"/>
                  <a:gd name="T10" fmla="*/ 450 w 150"/>
                  <a:gd name="T11" fmla="*/ 3 h 410"/>
                  <a:gd name="T12" fmla="*/ 475 w 150"/>
                  <a:gd name="T13" fmla="*/ 3 h 410"/>
                  <a:gd name="T14" fmla="*/ 487 w 150"/>
                  <a:gd name="T15" fmla="*/ 3 h 410"/>
                  <a:gd name="T16" fmla="*/ 506 w 150"/>
                  <a:gd name="T17" fmla="*/ 3 h 410"/>
                  <a:gd name="T18" fmla="*/ 513 w 150"/>
                  <a:gd name="T19" fmla="*/ 3 h 410"/>
                  <a:gd name="T20" fmla="*/ 456 w 150"/>
                  <a:gd name="T21" fmla="*/ 0 h 410"/>
                  <a:gd name="T22" fmla="*/ 329 w 150"/>
                  <a:gd name="T23" fmla="*/ 3 h 410"/>
                  <a:gd name="T24" fmla="*/ 270 w 150"/>
                  <a:gd name="T25" fmla="*/ 3 h 410"/>
                  <a:gd name="T26" fmla="*/ 233 w 150"/>
                  <a:gd name="T27" fmla="*/ 3 h 410"/>
                  <a:gd name="T28" fmla="*/ 201 w 150"/>
                  <a:gd name="T29" fmla="*/ 3 h 410"/>
                  <a:gd name="T30" fmla="*/ 147 w 150"/>
                  <a:gd name="T31" fmla="*/ 3 h 410"/>
                  <a:gd name="T32" fmla="*/ 141 w 150"/>
                  <a:gd name="T33" fmla="*/ 3 h 410"/>
                  <a:gd name="T34" fmla="*/ 116 w 150"/>
                  <a:gd name="T35" fmla="*/ 3 h 410"/>
                  <a:gd name="T36" fmla="*/ 108 w 150"/>
                  <a:gd name="T37" fmla="*/ 3 h 410"/>
                  <a:gd name="T38" fmla="*/ 96 w 150"/>
                  <a:gd name="T39" fmla="*/ 3 h 410"/>
                  <a:gd name="T40" fmla="*/ 58 w 150"/>
                  <a:gd name="T41" fmla="*/ 4 h 410"/>
                  <a:gd name="T42" fmla="*/ 10 w 150"/>
                  <a:gd name="T43" fmla="*/ 5 h 410"/>
                  <a:gd name="T44" fmla="*/ 2 w 150"/>
                  <a:gd name="T45" fmla="*/ 5 h 410"/>
                  <a:gd name="T46" fmla="*/ 5 w 150"/>
                  <a:gd name="T47" fmla="*/ 5 h 4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0"/>
                  <a:gd name="T73" fmla="*/ 0 h 410"/>
                  <a:gd name="T74" fmla="*/ 150 w 150"/>
                  <a:gd name="T75" fmla="*/ 410 h 41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0" h="410">
                    <a:moveTo>
                      <a:pt x="5" y="381"/>
                    </a:moveTo>
                    <a:cubicBezTo>
                      <a:pt x="18" y="394"/>
                      <a:pt x="19" y="403"/>
                      <a:pt x="40" y="410"/>
                    </a:cubicBezTo>
                    <a:cubicBezTo>
                      <a:pt x="55" y="408"/>
                      <a:pt x="66" y="407"/>
                      <a:pt x="80" y="402"/>
                    </a:cubicBezTo>
                    <a:cubicBezTo>
                      <a:pt x="98" y="383"/>
                      <a:pt x="80" y="405"/>
                      <a:pt x="93" y="362"/>
                    </a:cubicBezTo>
                    <a:cubicBezTo>
                      <a:pt x="101" y="335"/>
                      <a:pt x="109" y="307"/>
                      <a:pt x="114" y="280"/>
                    </a:cubicBezTo>
                    <a:cubicBezTo>
                      <a:pt x="111" y="260"/>
                      <a:pt x="115" y="232"/>
                      <a:pt x="128" y="216"/>
                    </a:cubicBezTo>
                    <a:cubicBezTo>
                      <a:pt x="130" y="207"/>
                      <a:pt x="136" y="192"/>
                      <a:pt x="136" y="192"/>
                    </a:cubicBezTo>
                    <a:cubicBezTo>
                      <a:pt x="136" y="167"/>
                      <a:pt x="135" y="141"/>
                      <a:pt x="138" y="117"/>
                    </a:cubicBezTo>
                    <a:cubicBezTo>
                      <a:pt x="138" y="111"/>
                      <a:pt x="144" y="101"/>
                      <a:pt x="144" y="101"/>
                    </a:cubicBezTo>
                    <a:cubicBezTo>
                      <a:pt x="144" y="86"/>
                      <a:pt x="150" y="63"/>
                      <a:pt x="146" y="48"/>
                    </a:cubicBezTo>
                    <a:cubicBezTo>
                      <a:pt x="144" y="30"/>
                      <a:pt x="144" y="11"/>
                      <a:pt x="130" y="0"/>
                    </a:cubicBezTo>
                    <a:cubicBezTo>
                      <a:pt x="117" y="6"/>
                      <a:pt x="105" y="7"/>
                      <a:pt x="93" y="13"/>
                    </a:cubicBezTo>
                    <a:cubicBezTo>
                      <a:pt x="84" y="27"/>
                      <a:pt x="91" y="38"/>
                      <a:pt x="77" y="53"/>
                    </a:cubicBezTo>
                    <a:cubicBezTo>
                      <a:pt x="83" y="77"/>
                      <a:pt x="81" y="118"/>
                      <a:pt x="66" y="138"/>
                    </a:cubicBezTo>
                    <a:cubicBezTo>
                      <a:pt x="63" y="146"/>
                      <a:pt x="59" y="153"/>
                      <a:pt x="58" y="162"/>
                    </a:cubicBezTo>
                    <a:cubicBezTo>
                      <a:pt x="53" y="185"/>
                      <a:pt x="58" y="199"/>
                      <a:pt x="42" y="216"/>
                    </a:cubicBezTo>
                    <a:cubicBezTo>
                      <a:pt x="41" y="219"/>
                      <a:pt x="41" y="222"/>
                      <a:pt x="40" y="226"/>
                    </a:cubicBezTo>
                    <a:cubicBezTo>
                      <a:pt x="38" y="228"/>
                      <a:pt x="34" y="229"/>
                      <a:pt x="34" y="232"/>
                    </a:cubicBezTo>
                    <a:cubicBezTo>
                      <a:pt x="32" y="237"/>
                      <a:pt x="33" y="244"/>
                      <a:pt x="32" y="250"/>
                    </a:cubicBezTo>
                    <a:cubicBezTo>
                      <a:pt x="31" y="252"/>
                      <a:pt x="30" y="255"/>
                      <a:pt x="29" y="258"/>
                    </a:cubicBezTo>
                    <a:cubicBezTo>
                      <a:pt x="26" y="290"/>
                      <a:pt x="20" y="317"/>
                      <a:pt x="16" y="349"/>
                    </a:cubicBezTo>
                    <a:cubicBezTo>
                      <a:pt x="14" y="359"/>
                      <a:pt x="17" y="372"/>
                      <a:pt x="10" y="381"/>
                    </a:cubicBezTo>
                    <a:cubicBezTo>
                      <a:pt x="7" y="383"/>
                      <a:pt x="5" y="386"/>
                      <a:pt x="2" y="386"/>
                    </a:cubicBezTo>
                    <a:cubicBezTo>
                      <a:pt x="0" y="386"/>
                      <a:pt x="4" y="382"/>
                      <a:pt x="5" y="381"/>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grpSp>
        <p:grpSp>
          <p:nvGrpSpPr>
            <p:cNvPr id="127135" name="Group 98"/>
            <p:cNvGrpSpPr>
              <a:grpSpLocks/>
            </p:cNvGrpSpPr>
            <p:nvPr/>
          </p:nvGrpSpPr>
          <p:grpSpPr bwMode="auto">
            <a:xfrm>
              <a:off x="5924559" y="2946409"/>
              <a:ext cx="1019178" cy="1844683"/>
              <a:chOff x="3756" y="1840"/>
              <a:chExt cx="642" cy="1162"/>
            </a:xfrm>
          </p:grpSpPr>
          <p:sp>
            <p:nvSpPr>
              <p:cNvPr id="331" name="Rectangle 96"/>
              <p:cNvSpPr>
                <a:spLocks noChangeArrowheads="1"/>
              </p:cNvSpPr>
              <p:nvPr/>
            </p:nvSpPr>
            <p:spPr bwMode="auto">
              <a:xfrm>
                <a:off x="3928" y="1840"/>
                <a:ext cx="115" cy="547"/>
              </a:xfrm>
              <a:prstGeom prst="rect">
                <a:avLst/>
              </a:prstGeom>
              <a:noFill/>
              <a:ln>
                <a:noFill/>
              </a:ln>
              <a:effectLst>
                <a:outerShdw blurRad="63500" dist="46662" dir="2115817" algn="ctr" rotWithShape="0">
                  <a:schemeClr val="bg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spAutoFit/>
              </a:bodyPr>
              <a:lstStyle/>
              <a:p>
                <a:pPr>
                  <a:defRPr/>
                </a:pPr>
                <a:endParaRPr lang="en-US" sz="2400" i="1" dirty="0">
                  <a:solidFill>
                    <a:srgbClr val="FFFFFF"/>
                  </a:solidFill>
                  <a:latin typeface="Kruti Dev 010" pitchFamily="2" charset="0"/>
                  <a:ea typeface="+mn-ea"/>
                  <a:cs typeface="+mn-cs"/>
                </a:endParaRPr>
              </a:p>
            </p:txBody>
          </p:sp>
          <p:sp>
            <p:nvSpPr>
              <p:cNvPr id="332" name="Rectangle 97"/>
              <p:cNvSpPr>
                <a:spLocks noChangeArrowheads="1"/>
              </p:cNvSpPr>
              <p:nvPr/>
            </p:nvSpPr>
            <p:spPr bwMode="auto">
              <a:xfrm>
                <a:off x="3756" y="2381"/>
                <a:ext cx="642" cy="621"/>
              </a:xfrm>
              <a:prstGeom prst="rect">
                <a:avLst/>
              </a:prstGeom>
              <a:noFill/>
              <a:ln>
                <a:noFill/>
              </a:ln>
              <a:effectLst>
                <a:outerShdw blurRad="63500" dist="46662" dir="2115817" algn="ctr" rotWithShape="0">
                  <a:schemeClr val="bg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spAutoFit/>
              </a:bodyPr>
              <a:lstStyle/>
              <a:p>
                <a:pPr>
                  <a:defRPr/>
                </a:pPr>
                <a:r>
                  <a:rPr lang="en-US" sz="1400" i="1" dirty="0">
                    <a:solidFill>
                      <a:srgbClr val="000000"/>
                    </a:solidFill>
                    <a:latin typeface="Kruti Dev 010" pitchFamily="2" charset="0"/>
                  </a:rPr>
                  <a:t>,u</a:t>
                </a:r>
              </a:p>
              <a:p>
                <a:pPr>
                  <a:defRPr/>
                </a:pPr>
                <a:r>
                  <a:rPr lang="en-US" sz="1400" i="1" dirty="0">
                    <a:solidFill>
                      <a:srgbClr val="000000"/>
                    </a:solidFill>
                    <a:latin typeface="Kruti Dev 010" pitchFamily="2" charset="0"/>
                  </a:rPr>
                  <a:t>lh</a:t>
                </a:r>
                <a:endParaRPr lang="en-US" sz="1100" i="1" dirty="0">
                  <a:solidFill>
                    <a:srgbClr val="000000"/>
                  </a:solidFill>
                  <a:latin typeface="Kruti Dev 010" pitchFamily="2" charset="0"/>
                </a:endParaRPr>
              </a:p>
            </p:txBody>
          </p:sp>
        </p:grpSp>
      </p:grpSp>
      <p:sp>
        <p:nvSpPr>
          <p:cNvPr id="171" name="Rectangle 291"/>
          <p:cNvSpPr>
            <a:spLocks noChangeArrowheads="1"/>
          </p:cNvSpPr>
          <p:nvPr/>
        </p:nvSpPr>
        <p:spPr bwMode="auto">
          <a:xfrm>
            <a:off x="6430963" y="473838"/>
            <a:ext cx="3282950" cy="1917961"/>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3600" b="1" i="1" dirty="0">
                <a:ln>
                  <a:solidFill>
                    <a:schemeClr val="bg1"/>
                  </a:solidFill>
                </a:ln>
                <a:solidFill>
                  <a:schemeClr val="bg1"/>
                </a:solidFill>
                <a:latin typeface="Kruti Dev 010" pitchFamily="2" charset="0"/>
              </a:rPr>
              <a:t>iqjkus fu;e dh iqLrdsa fu;ksftr djuk</a:t>
            </a:r>
            <a:endParaRPr lang="en-US" sz="3600" b="1" u="sng" dirty="0">
              <a:ln>
                <a:solidFill>
                  <a:schemeClr val="bg1"/>
                </a:solidFill>
              </a:ln>
              <a:solidFill>
                <a:schemeClr val="bg1"/>
              </a:solidFill>
              <a:latin typeface="Kruti Dev 010" pitchFamily="2" charset="0"/>
            </a:endParaRPr>
          </a:p>
        </p:txBody>
      </p:sp>
      <p:pic>
        <p:nvPicPr>
          <p:cNvPr id="127133" name="Picture 53"/>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446588" y="204788"/>
            <a:ext cx="2095500" cy="1358900"/>
          </a:xfrm>
          <a:prstGeom prst="rect">
            <a:avLst/>
          </a:prstGeom>
          <a:noFill/>
          <a:ln w="76200">
            <a:solidFill>
              <a:srgbClr val="0000FF"/>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930002"/>
                                        </p:tgtEl>
                                        <p:attrNameLst>
                                          <p:attrName>style.visibility</p:attrName>
                                        </p:attrNameLst>
                                      </p:cBhvr>
                                      <p:to>
                                        <p:strVal val="visible"/>
                                      </p:to>
                                    </p:set>
                                    <p:animEffect transition="in" filter="fade">
                                      <p:cBhvr>
                                        <p:cTn id="7" dur="1000"/>
                                        <p:tgtEl>
                                          <p:spTgt spid="930002"/>
                                        </p:tgtEl>
                                      </p:cBhvr>
                                    </p:animEffect>
                                  </p:childTnLst>
                                </p:cTn>
                              </p:par>
                            </p:childTnLst>
                          </p:cTn>
                        </p:par>
                        <p:par>
                          <p:cTn id="8" fill="hold" nodeType="afterGroup">
                            <p:stCondLst>
                              <p:cond delay="1000"/>
                            </p:stCondLst>
                            <p:childTnLst>
                              <p:par>
                                <p:cTn id="9" presetID="10" presetClass="entr" presetSubtype="0" fill="hold" nodeType="afterEffect">
                                  <p:stCondLst>
                                    <p:cond delay="0"/>
                                  </p:stCondLst>
                                  <p:childTnLst>
                                    <p:set>
                                      <p:cBhvr>
                                        <p:cTn id="10" dur="1" fill="hold">
                                          <p:stCondLst>
                                            <p:cond delay="0"/>
                                          </p:stCondLst>
                                        </p:cTn>
                                        <p:tgtEl>
                                          <p:spTgt spid="929994"/>
                                        </p:tgtEl>
                                        <p:attrNameLst>
                                          <p:attrName>style.visibility</p:attrName>
                                        </p:attrNameLst>
                                      </p:cBhvr>
                                      <p:to>
                                        <p:strVal val="visible"/>
                                      </p:to>
                                    </p:set>
                                    <p:animEffect transition="in" filter="fade">
                                      <p:cBhvr>
                                        <p:cTn id="11" dur="1000"/>
                                        <p:tgtEl>
                                          <p:spTgt spid="9299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Rectangle 10"/>
          <p:cNvSpPr>
            <a:spLocks noChangeArrowheads="1"/>
          </p:cNvSpPr>
          <p:nvPr/>
        </p:nvSpPr>
        <p:spPr bwMode="auto">
          <a:xfrm>
            <a:off x="5065713" y="454025"/>
            <a:ext cx="4692650" cy="6834188"/>
          </a:xfrm>
          <a:prstGeom prst="rect">
            <a:avLst/>
          </a:prstGeom>
          <a:solidFill>
            <a:schemeClr val="tx1">
              <a:alpha val="50195"/>
            </a:schemeClr>
          </a:solidFill>
          <a:ln w="12700">
            <a:solidFill>
              <a:schemeClr val="tx1"/>
            </a:solidFill>
            <a:miter lim="800000"/>
            <a:headEnd/>
            <a:tailEnd/>
          </a:ln>
        </p:spPr>
        <p:txBody>
          <a:bodyPr wrap="none" anchor="ctr"/>
          <a:lstStyle/>
          <a:p>
            <a:endParaRPr lang="en-US">
              <a:latin typeface="Kruti Dev 010" charset="0"/>
            </a:endParaRPr>
          </a:p>
        </p:txBody>
      </p:sp>
      <p:sp>
        <p:nvSpPr>
          <p:cNvPr id="129026" name="Rectangle 195"/>
          <p:cNvSpPr>
            <a:spLocks noChangeArrowheads="1"/>
          </p:cNvSpPr>
          <p:nvPr/>
        </p:nvSpPr>
        <p:spPr bwMode="auto">
          <a:xfrm>
            <a:off x="4979988" y="414338"/>
            <a:ext cx="4708525" cy="685006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Kruti Dev 010" charset="0"/>
            </a:endParaRPr>
          </a:p>
        </p:txBody>
      </p:sp>
      <p:pic>
        <p:nvPicPr>
          <p:cNvPr id="129027" name="Picture 196"/>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041900" y="469900"/>
            <a:ext cx="4716463" cy="684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9028" name="Rectangle 197"/>
          <p:cNvSpPr>
            <a:spLocks noChangeArrowheads="1"/>
          </p:cNvSpPr>
          <p:nvPr/>
        </p:nvSpPr>
        <p:spPr bwMode="auto">
          <a:xfrm>
            <a:off x="4989513" y="407988"/>
            <a:ext cx="4692650" cy="6834187"/>
          </a:xfrm>
          <a:prstGeom prst="rect">
            <a:avLst/>
          </a:prstGeom>
          <a:solidFill>
            <a:schemeClr val="tx1">
              <a:alpha val="50195"/>
            </a:schemeClr>
          </a:solidFill>
          <a:ln w="12700">
            <a:solidFill>
              <a:schemeClr val="tx1"/>
            </a:solidFill>
            <a:miter lim="800000"/>
            <a:headEnd/>
            <a:tailEnd/>
          </a:ln>
        </p:spPr>
        <p:txBody>
          <a:bodyPr wrap="none" anchor="ctr"/>
          <a:lstStyle/>
          <a:p>
            <a:endParaRPr lang="en-US">
              <a:latin typeface="Kruti Dev 010" charset="0"/>
            </a:endParaRPr>
          </a:p>
        </p:txBody>
      </p:sp>
      <p:sp>
        <p:nvSpPr>
          <p:cNvPr id="129029" name="Rectangle 198"/>
          <p:cNvSpPr>
            <a:spLocks noChangeArrowheads="1"/>
          </p:cNvSpPr>
          <p:nvPr/>
        </p:nvSpPr>
        <p:spPr bwMode="auto">
          <a:xfrm>
            <a:off x="5026025" y="412750"/>
            <a:ext cx="4694238" cy="6850063"/>
          </a:xfrm>
          <a:prstGeom prst="rect">
            <a:avLst/>
          </a:prstGeom>
          <a:noFill/>
          <a:ln w="133350">
            <a:solidFill>
              <a:srgbClr val="1822CD"/>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Kruti Dev 010" charset="0"/>
            </a:endParaRPr>
          </a:p>
        </p:txBody>
      </p:sp>
      <p:sp>
        <p:nvSpPr>
          <p:cNvPr id="932040" name="Rectangle 200"/>
          <p:cNvSpPr>
            <a:spLocks noChangeArrowheads="1"/>
          </p:cNvSpPr>
          <p:nvPr/>
        </p:nvSpPr>
        <p:spPr bwMode="auto">
          <a:xfrm>
            <a:off x="4921189" y="2619375"/>
            <a:ext cx="4916487" cy="3475310"/>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gn="ctr">
              <a:spcBef>
                <a:spcPct val="50000"/>
              </a:spcBef>
              <a:defRPr/>
            </a:pPr>
            <a:r>
              <a:rPr lang="en-US" sz="4400" b="1" dirty="0">
                <a:ln>
                  <a:solidFill>
                    <a:srgbClr val="00FFFF"/>
                  </a:solidFill>
                </a:ln>
                <a:solidFill>
                  <a:srgbClr val="66FFFF"/>
                </a:solidFill>
                <a:latin typeface="Kruti Dev 010" pitchFamily="2" charset="0"/>
              </a:rPr>
              <a:t>D;ksa u Hkfo";oDrkvksa dks ckbZcy dh ntZ ?kVukvksa ds </a:t>
            </a:r>
            <a:r>
              <a:rPr lang="en-US" sz="4400" b="1" i="1" dirty="0">
                <a:ln>
                  <a:solidFill>
                    <a:srgbClr val="FFFFFF"/>
                  </a:solidFill>
                </a:ln>
                <a:solidFill>
                  <a:srgbClr val="FFFFFF"/>
                </a:solidFill>
                <a:latin typeface="Kruti Dev 010" pitchFamily="2" charset="0"/>
              </a:rPr>
              <a:t>,sfrgkfld Øe </a:t>
            </a:r>
            <a:r>
              <a:rPr lang="en-US" sz="4400" b="1" dirty="0">
                <a:ln>
                  <a:solidFill>
                    <a:srgbClr val="00FFFF"/>
                  </a:solidFill>
                </a:ln>
                <a:solidFill>
                  <a:srgbClr val="66FFFF"/>
                </a:solidFill>
                <a:latin typeface="Kruti Dev 010" pitchFamily="2" charset="0"/>
              </a:rPr>
              <a:t>¼vkSj vU; bfrgkl½ ds Øe esa tek nsa\</a:t>
            </a:r>
            <a:endParaRPr lang="en-US" sz="4800" b="1" dirty="0">
              <a:ln>
                <a:solidFill>
                  <a:srgbClr val="00FFFF"/>
                </a:solidFill>
              </a:ln>
              <a:solidFill>
                <a:srgbClr val="66FFFF"/>
              </a:solidFill>
              <a:latin typeface="Kruti Dev 010" pitchFamily="2" charset="0"/>
            </a:endParaRPr>
          </a:p>
        </p:txBody>
      </p:sp>
      <p:sp>
        <p:nvSpPr>
          <p:cNvPr id="932041" name="Rectangle 201"/>
          <p:cNvSpPr>
            <a:spLocks noChangeArrowheads="1"/>
          </p:cNvSpPr>
          <p:nvPr/>
        </p:nvSpPr>
        <p:spPr bwMode="auto">
          <a:xfrm>
            <a:off x="5568950" y="2047875"/>
            <a:ext cx="3484563" cy="495300"/>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ctr">
              <a:lnSpc>
                <a:spcPct val="110000"/>
              </a:lnSpc>
              <a:spcBef>
                <a:spcPct val="50000"/>
              </a:spcBef>
              <a:defRPr/>
            </a:pPr>
            <a:r>
              <a:rPr lang="en-US" sz="2400" b="1" i="1" dirty="0">
                <a:solidFill>
                  <a:schemeClr val="bg1"/>
                </a:solidFill>
                <a:latin typeface="Kruti Dev 010" pitchFamily="2" charset="0"/>
              </a:rPr>
              <a:t> </a:t>
            </a:r>
            <a:endParaRPr lang="en-US" sz="1000" b="1" u="sng" dirty="0">
              <a:solidFill>
                <a:schemeClr val="bg1"/>
              </a:solidFill>
              <a:latin typeface="Kruti Dev 010" pitchFamily="2" charset="0"/>
            </a:endParaRPr>
          </a:p>
        </p:txBody>
      </p:sp>
      <p:sp>
        <p:nvSpPr>
          <p:cNvPr id="932043" name="Rectangle 203"/>
          <p:cNvSpPr>
            <a:spLocks noChangeArrowheads="1"/>
          </p:cNvSpPr>
          <p:nvPr/>
        </p:nvSpPr>
        <p:spPr bwMode="auto">
          <a:xfrm>
            <a:off x="6727825" y="641350"/>
            <a:ext cx="2706688" cy="625475"/>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3200" b="1" i="1" dirty="0">
                <a:solidFill>
                  <a:srgbClr val="66FFFF"/>
                </a:solidFill>
                <a:latin typeface="Kruti Dev 010" pitchFamily="2" charset="0"/>
              </a:rPr>
              <a:t> </a:t>
            </a:r>
            <a:endParaRPr lang="en-US" sz="1400" b="1" u="sng" dirty="0">
              <a:solidFill>
                <a:srgbClr val="66FFFF"/>
              </a:solidFill>
              <a:latin typeface="Kruti Dev 010" pitchFamily="2" charset="0"/>
            </a:endParaRPr>
          </a:p>
        </p:txBody>
      </p:sp>
      <p:sp>
        <p:nvSpPr>
          <p:cNvPr id="129033" name="Text Box 205"/>
          <p:cNvSpPr txBox="1">
            <a:spLocks noChangeArrowheads="1"/>
          </p:cNvSpPr>
          <p:nvPr/>
        </p:nvSpPr>
        <p:spPr bwMode="auto">
          <a:xfrm>
            <a:off x="9015413" y="7348538"/>
            <a:ext cx="29368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latin typeface="Kruti Dev 010" charset="0"/>
              </a:rPr>
              <a:t>59</a:t>
            </a:r>
          </a:p>
        </p:txBody>
      </p:sp>
      <p:sp>
        <p:nvSpPr>
          <p:cNvPr id="932047" name="Rectangle 207"/>
          <p:cNvSpPr>
            <a:spLocks noChangeArrowheads="1"/>
          </p:cNvSpPr>
          <p:nvPr/>
        </p:nvSpPr>
        <p:spPr bwMode="auto">
          <a:xfrm>
            <a:off x="6500813" y="555625"/>
            <a:ext cx="3101975" cy="558800"/>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2800" b="1" i="1" dirty="0">
                <a:solidFill>
                  <a:schemeClr val="bg1"/>
                </a:solidFill>
                <a:latin typeface="Kruti Dev 010" pitchFamily="2" charset="0"/>
              </a:rPr>
              <a:t> </a:t>
            </a:r>
            <a:endParaRPr lang="en-US" b="1" u="sng" dirty="0">
              <a:solidFill>
                <a:schemeClr val="bg1"/>
              </a:solidFill>
              <a:latin typeface="Kruti Dev 010" pitchFamily="2" charset="0"/>
            </a:endParaRPr>
          </a:p>
        </p:txBody>
      </p:sp>
      <p:sp>
        <p:nvSpPr>
          <p:cNvPr id="932048" name="Text Box 208"/>
          <p:cNvSpPr txBox="1">
            <a:spLocks noChangeArrowheads="1"/>
          </p:cNvSpPr>
          <p:nvPr/>
        </p:nvSpPr>
        <p:spPr bwMode="auto">
          <a:xfrm>
            <a:off x="6453188" y="1935163"/>
            <a:ext cx="2289175" cy="769441"/>
          </a:xfrm>
          <a:prstGeom prst="rect">
            <a:avLst/>
          </a:prstGeom>
          <a:noFill/>
          <a:ln w="12700">
            <a:noFill/>
            <a:miter lim="800000"/>
            <a:headEnd/>
            <a:tailEnd/>
          </a:ln>
          <a:effectLst>
            <a:outerShdw blurRad="63500" dist="71842" dir="2700000" algn="ctr" rotWithShape="0">
              <a:schemeClr val="tx1">
                <a:alpha val="74998"/>
              </a:schemeClr>
            </a:outerShdw>
          </a:effectLst>
        </p:spPr>
        <p:txBody>
          <a:bodyPr>
            <a:spAutoFit/>
          </a:bodyPr>
          <a:lstStyle/>
          <a:p>
            <a:pPr algn="ctr">
              <a:spcBef>
                <a:spcPct val="50000"/>
              </a:spcBef>
              <a:defRPr/>
            </a:pPr>
            <a:r>
              <a:rPr lang="en-US" sz="4400" b="1" dirty="0">
                <a:ln>
                  <a:solidFill>
                    <a:srgbClr val="FFFF00"/>
                  </a:solidFill>
                </a:ln>
                <a:solidFill>
                  <a:srgbClr val="FFF819"/>
                </a:solidFill>
                <a:latin typeface="Kruti Dev 010" pitchFamily="2" charset="0"/>
                <a:ea typeface="ＭＳ Ｐゴシック" pitchFamily="-84" charset="-128"/>
                <a:cs typeface="+mn-cs"/>
              </a:rPr>
              <a:t>blfy,-----</a:t>
            </a:r>
          </a:p>
        </p:txBody>
      </p:sp>
      <p:sp>
        <p:nvSpPr>
          <p:cNvPr id="129036" name="Text Box 852"/>
          <p:cNvSpPr txBox="1">
            <a:spLocks noChangeArrowheads="1"/>
          </p:cNvSpPr>
          <p:nvPr/>
        </p:nvSpPr>
        <p:spPr bwMode="auto">
          <a:xfrm>
            <a:off x="9578975" y="7280275"/>
            <a:ext cx="3413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spcBef>
                <a:spcPct val="50000"/>
              </a:spcBef>
            </a:pPr>
            <a:r>
              <a:rPr lang="en-US" sz="1600" b="1">
                <a:latin typeface="Kruti Dev 010" charset="0"/>
              </a:rPr>
              <a:t>1</a:t>
            </a:r>
          </a:p>
        </p:txBody>
      </p:sp>
      <p:sp>
        <p:nvSpPr>
          <p:cNvPr id="129037" name="Rectangle 2"/>
          <p:cNvSpPr>
            <a:spLocks noChangeArrowheads="1"/>
          </p:cNvSpPr>
          <p:nvPr/>
        </p:nvSpPr>
        <p:spPr bwMode="auto">
          <a:xfrm>
            <a:off x="2871788" y="4406900"/>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29038" name="Rectangle 3"/>
          <p:cNvSpPr>
            <a:spLocks noChangeArrowheads="1"/>
          </p:cNvSpPr>
          <p:nvPr/>
        </p:nvSpPr>
        <p:spPr bwMode="auto">
          <a:xfrm>
            <a:off x="2855913" y="4662488"/>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29039" name="Rectangle 4"/>
          <p:cNvSpPr>
            <a:spLocks noChangeArrowheads="1"/>
          </p:cNvSpPr>
          <p:nvPr/>
        </p:nvSpPr>
        <p:spPr bwMode="auto">
          <a:xfrm>
            <a:off x="2840038" y="4965700"/>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29040" name="Rectangle 5"/>
          <p:cNvSpPr>
            <a:spLocks noChangeArrowheads="1"/>
          </p:cNvSpPr>
          <p:nvPr/>
        </p:nvSpPr>
        <p:spPr bwMode="auto">
          <a:xfrm>
            <a:off x="2840038" y="5175250"/>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29041" name="Rectangle 81"/>
          <p:cNvSpPr>
            <a:spLocks noChangeArrowheads="1"/>
          </p:cNvSpPr>
          <p:nvPr/>
        </p:nvSpPr>
        <p:spPr bwMode="auto">
          <a:xfrm>
            <a:off x="2833688" y="4271963"/>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29042" name="Rectangle 89"/>
          <p:cNvSpPr>
            <a:spLocks noChangeArrowheads="1"/>
          </p:cNvSpPr>
          <p:nvPr/>
        </p:nvSpPr>
        <p:spPr bwMode="auto">
          <a:xfrm>
            <a:off x="3054350" y="1765300"/>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29043" name="Rectangle 90"/>
          <p:cNvSpPr>
            <a:spLocks noChangeArrowheads="1"/>
          </p:cNvSpPr>
          <p:nvPr/>
        </p:nvSpPr>
        <p:spPr bwMode="auto">
          <a:xfrm>
            <a:off x="3038475" y="2052638"/>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29044" name="Rectangle 91"/>
          <p:cNvSpPr>
            <a:spLocks noChangeArrowheads="1"/>
          </p:cNvSpPr>
          <p:nvPr/>
        </p:nvSpPr>
        <p:spPr bwMode="auto">
          <a:xfrm>
            <a:off x="2878138" y="2244725"/>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29045" name="Rectangle 92"/>
          <p:cNvSpPr>
            <a:spLocks noChangeArrowheads="1"/>
          </p:cNvSpPr>
          <p:nvPr/>
        </p:nvSpPr>
        <p:spPr bwMode="auto">
          <a:xfrm>
            <a:off x="3054350" y="2898775"/>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29046" name="Rectangle 93"/>
          <p:cNvSpPr>
            <a:spLocks noChangeArrowheads="1"/>
          </p:cNvSpPr>
          <p:nvPr/>
        </p:nvSpPr>
        <p:spPr bwMode="auto">
          <a:xfrm>
            <a:off x="2894013" y="3683000"/>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29047" name="Rectangle 94"/>
          <p:cNvSpPr>
            <a:spLocks noChangeArrowheads="1"/>
          </p:cNvSpPr>
          <p:nvPr/>
        </p:nvSpPr>
        <p:spPr bwMode="auto">
          <a:xfrm>
            <a:off x="2894013" y="3827463"/>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29048" name="Rectangle 95"/>
          <p:cNvSpPr>
            <a:spLocks noChangeArrowheads="1"/>
          </p:cNvSpPr>
          <p:nvPr/>
        </p:nvSpPr>
        <p:spPr bwMode="auto">
          <a:xfrm>
            <a:off x="2989263" y="3459163"/>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29049" name="Rectangle 96"/>
          <p:cNvSpPr>
            <a:spLocks noChangeArrowheads="1"/>
          </p:cNvSpPr>
          <p:nvPr/>
        </p:nvSpPr>
        <p:spPr bwMode="auto">
          <a:xfrm>
            <a:off x="3117850" y="3170238"/>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29050" name="Rectangle 97"/>
          <p:cNvSpPr>
            <a:spLocks noChangeArrowheads="1"/>
          </p:cNvSpPr>
          <p:nvPr/>
        </p:nvSpPr>
        <p:spPr bwMode="auto">
          <a:xfrm>
            <a:off x="2894013" y="4624388"/>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29051" name="Rectangle 98"/>
          <p:cNvSpPr>
            <a:spLocks noChangeArrowheads="1"/>
          </p:cNvSpPr>
          <p:nvPr/>
        </p:nvSpPr>
        <p:spPr bwMode="auto">
          <a:xfrm>
            <a:off x="2878138" y="4927600"/>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29052" name="Rectangle 99"/>
          <p:cNvSpPr>
            <a:spLocks noChangeArrowheads="1"/>
          </p:cNvSpPr>
          <p:nvPr/>
        </p:nvSpPr>
        <p:spPr bwMode="auto">
          <a:xfrm>
            <a:off x="2878138" y="5137150"/>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29053" name="Rectangle 101"/>
          <p:cNvSpPr>
            <a:spLocks noChangeArrowheads="1"/>
          </p:cNvSpPr>
          <p:nvPr/>
        </p:nvSpPr>
        <p:spPr bwMode="auto">
          <a:xfrm>
            <a:off x="3022600" y="5807075"/>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29054" name="Rectangle 102"/>
          <p:cNvSpPr>
            <a:spLocks noChangeArrowheads="1"/>
          </p:cNvSpPr>
          <p:nvPr/>
        </p:nvSpPr>
        <p:spPr bwMode="auto">
          <a:xfrm>
            <a:off x="3006725" y="6094413"/>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29055" name="Rectangle 103"/>
          <p:cNvSpPr>
            <a:spLocks noChangeArrowheads="1"/>
          </p:cNvSpPr>
          <p:nvPr/>
        </p:nvSpPr>
        <p:spPr bwMode="auto">
          <a:xfrm>
            <a:off x="2814638" y="6956425"/>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29056" name="Rectangle 104"/>
          <p:cNvSpPr>
            <a:spLocks noChangeArrowheads="1"/>
          </p:cNvSpPr>
          <p:nvPr/>
        </p:nvSpPr>
        <p:spPr bwMode="auto">
          <a:xfrm>
            <a:off x="2894013" y="7227888"/>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29057" name="Rectangle 106"/>
          <p:cNvSpPr>
            <a:spLocks noChangeArrowheads="1"/>
          </p:cNvSpPr>
          <p:nvPr/>
        </p:nvSpPr>
        <p:spPr bwMode="auto">
          <a:xfrm>
            <a:off x="3101975" y="2387600"/>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29058" name="Rectangle 64"/>
          <p:cNvSpPr>
            <a:spLocks noChangeArrowheads="1"/>
          </p:cNvSpPr>
          <p:nvPr/>
        </p:nvSpPr>
        <p:spPr bwMode="auto">
          <a:xfrm>
            <a:off x="2868613" y="1122363"/>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29059" name="AutoShape 715"/>
          <p:cNvSpPr>
            <a:spLocks noChangeArrowheads="1"/>
          </p:cNvSpPr>
          <p:nvPr/>
        </p:nvSpPr>
        <p:spPr bwMode="auto">
          <a:xfrm flipH="1">
            <a:off x="1801813" y="4060825"/>
            <a:ext cx="1387475" cy="1609725"/>
          </a:xfrm>
          <a:prstGeom prst="parallelogram">
            <a:avLst>
              <a:gd name="adj" fmla="val 30481"/>
            </a:avLst>
          </a:prstGeom>
          <a:solidFill>
            <a:srgbClr val="BE844A"/>
          </a:solidFill>
          <a:ln w="12700">
            <a:solidFill>
              <a:schemeClr val="tx1"/>
            </a:solidFill>
            <a:miter lim="800000"/>
            <a:headEnd/>
            <a:tailEnd/>
          </a:ln>
        </p:spPr>
        <p:txBody>
          <a:bodyPr wrap="none" anchor="ctr"/>
          <a:lstStyle/>
          <a:p>
            <a:endParaRPr lang="en-US">
              <a:latin typeface="Kruti Dev 010" charset="0"/>
            </a:endParaRPr>
          </a:p>
        </p:txBody>
      </p:sp>
      <p:sp>
        <p:nvSpPr>
          <p:cNvPr id="129060" name="Rectangle 716"/>
          <p:cNvSpPr>
            <a:spLocks noChangeArrowheads="1"/>
          </p:cNvSpPr>
          <p:nvPr/>
        </p:nvSpPr>
        <p:spPr bwMode="auto">
          <a:xfrm>
            <a:off x="3929063" y="1106488"/>
            <a:ext cx="295275" cy="6348412"/>
          </a:xfrm>
          <a:prstGeom prst="rect">
            <a:avLst/>
          </a:prstGeom>
          <a:solidFill>
            <a:srgbClr val="BE844A"/>
          </a:solidFill>
          <a:ln w="12700">
            <a:solidFill>
              <a:schemeClr val="tx1"/>
            </a:solidFill>
            <a:miter lim="800000"/>
            <a:headEnd/>
            <a:tailEnd/>
          </a:ln>
        </p:spPr>
        <p:txBody>
          <a:bodyPr wrap="none" anchor="ctr"/>
          <a:lstStyle/>
          <a:p>
            <a:endParaRPr lang="en-US">
              <a:latin typeface="Kruti Dev 010" charset="0"/>
            </a:endParaRPr>
          </a:p>
        </p:txBody>
      </p:sp>
      <p:sp>
        <p:nvSpPr>
          <p:cNvPr id="129061" name="Rectangle 717"/>
          <p:cNvSpPr>
            <a:spLocks noChangeArrowheads="1"/>
          </p:cNvSpPr>
          <p:nvPr/>
        </p:nvSpPr>
        <p:spPr bwMode="auto">
          <a:xfrm>
            <a:off x="2643188" y="2287588"/>
            <a:ext cx="1225550" cy="5184775"/>
          </a:xfrm>
          <a:prstGeom prst="rect">
            <a:avLst/>
          </a:prstGeom>
          <a:solidFill>
            <a:srgbClr val="FFE957"/>
          </a:solidFill>
          <a:ln w="12700">
            <a:solidFill>
              <a:schemeClr val="tx1"/>
            </a:solidFill>
            <a:miter lim="800000"/>
            <a:headEnd/>
            <a:tailEnd/>
          </a:ln>
        </p:spPr>
        <p:txBody>
          <a:bodyPr wrap="none" anchor="ctr"/>
          <a:lstStyle/>
          <a:p>
            <a:endParaRPr lang="en-US">
              <a:latin typeface="Kruti Dev 010" charset="0"/>
            </a:endParaRPr>
          </a:p>
        </p:txBody>
      </p:sp>
      <p:sp>
        <p:nvSpPr>
          <p:cNvPr id="129062" name="Rectangle 718"/>
          <p:cNvSpPr>
            <a:spLocks noChangeArrowheads="1"/>
          </p:cNvSpPr>
          <p:nvPr/>
        </p:nvSpPr>
        <p:spPr bwMode="auto">
          <a:xfrm>
            <a:off x="2649538" y="1123950"/>
            <a:ext cx="1228725" cy="1130300"/>
          </a:xfrm>
          <a:prstGeom prst="rect">
            <a:avLst/>
          </a:prstGeom>
          <a:solidFill>
            <a:schemeClr val="accent1">
              <a:alpha val="50195"/>
            </a:schemeClr>
          </a:solidFill>
          <a:ln w="12700">
            <a:solidFill>
              <a:schemeClr val="tx1"/>
            </a:solidFill>
            <a:miter lim="800000"/>
            <a:headEnd/>
            <a:tailEnd/>
          </a:ln>
        </p:spPr>
        <p:txBody>
          <a:bodyPr wrap="none" anchor="ctr"/>
          <a:lstStyle/>
          <a:p>
            <a:endParaRPr lang="en-US">
              <a:latin typeface="Kruti Dev 010" charset="0"/>
            </a:endParaRPr>
          </a:p>
        </p:txBody>
      </p:sp>
      <p:sp>
        <p:nvSpPr>
          <p:cNvPr id="129063" name="Rectangle 719"/>
          <p:cNvSpPr>
            <a:spLocks noChangeArrowheads="1"/>
          </p:cNvSpPr>
          <p:nvPr/>
        </p:nvSpPr>
        <p:spPr bwMode="auto">
          <a:xfrm>
            <a:off x="2757488" y="6296025"/>
            <a:ext cx="53975"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110000"/>
              </a:lnSpc>
            </a:pPr>
            <a:r>
              <a:rPr lang="en-US" sz="1000" b="1">
                <a:solidFill>
                  <a:srgbClr val="000000"/>
                </a:solidFill>
                <a:latin typeface="Kruti Dev 010" charset="0"/>
              </a:rPr>
              <a:t> </a:t>
            </a:r>
            <a:endParaRPr lang="en-US" sz="1800">
              <a:latin typeface="Kruti Dev 010" charset="0"/>
            </a:endParaRPr>
          </a:p>
        </p:txBody>
      </p:sp>
      <p:sp>
        <p:nvSpPr>
          <p:cNvPr id="129064" name="Line 723"/>
          <p:cNvSpPr>
            <a:spLocks noChangeShapeType="1"/>
          </p:cNvSpPr>
          <p:nvPr/>
        </p:nvSpPr>
        <p:spPr bwMode="auto">
          <a:xfrm>
            <a:off x="2120900" y="2208213"/>
            <a:ext cx="0" cy="168910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9065" name="Line 724"/>
          <p:cNvSpPr>
            <a:spLocks noChangeShapeType="1"/>
          </p:cNvSpPr>
          <p:nvPr/>
        </p:nvSpPr>
        <p:spPr bwMode="auto">
          <a:xfrm>
            <a:off x="2195513" y="5718175"/>
            <a:ext cx="417512" cy="1588"/>
          </a:xfrm>
          <a:prstGeom prst="line">
            <a:avLst/>
          </a:prstGeom>
          <a:noFill/>
          <a:ln w="635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9066" name="Line 725"/>
          <p:cNvSpPr>
            <a:spLocks noChangeShapeType="1"/>
          </p:cNvSpPr>
          <p:nvPr/>
        </p:nvSpPr>
        <p:spPr bwMode="auto">
          <a:xfrm>
            <a:off x="1517650" y="3897313"/>
            <a:ext cx="635000" cy="1587"/>
          </a:xfrm>
          <a:prstGeom prst="line">
            <a:avLst/>
          </a:prstGeom>
          <a:noFill/>
          <a:ln w="635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9067" name="Line 726"/>
          <p:cNvSpPr>
            <a:spLocks noChangeShapeType="1"/>
          </p:cNvSpPr>
          <p:nvPr/>
        </p:nvSpPr>
        <p:spPr bwMode="auto">
          <a:xfrm>
            <a:off x="604838" y="5980113"/>
            <a:ext cx="1595437" cy="1587"/>
          </a:xfrm>
          <a:prstGeom prst="line">
            <a:avLst/>
          </a:prstGeom>
          <a:noFill/>
          <a:ln w="635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9068" name="Freeform 727"/>
          <p:cNvSpPr>
            <a:spLocks/>
          </p:cNvSpPr>
          <p:nvPr/>
        </p:nvSpPr>
        <p:spPr bwMode="auto">
          <a:xfrm>
            <a:off x="1530350" y="3906838"/>
            <a:ext cx="590550" cy="1981200"/>
          </a:xfrm>
          <a:custGeom>
            <a:avLst/>
            <a:gdLst>
              <a:gd name="T0" fmla="*/ 2147483647 w 372"/>
              <a:gd name="T1" fmla="*/ 0 h 1248"/>
              <a:gd name="T2" fmla="*/ 2147483647 w 372"/>
              <a:gd name="T3" fmla="*/ 2147483647 h 1248"/>
              <a:gd name="T4" fmla="*/ 2147483647 w 372"/>
              <a:gd name="T5" fmla="*/ 2147483647 h 1248"/>
              <a:gd name="T6" fmla="*/ 0 w 372"/>
              <a:gd name="T7" fmla="*/ 2147483647 h 1248"/>
              <a:gd name="T8" fmla="*/ 2147483647 w 372"/>
              <a:gd name="T9" fmla="*/ 0 h 1248"/>
              <a:gd name="T10" fmla="*/ 0 60000 65536"/>
              <a:gd name="T11" fmla="*/ 0 60000 65536"/>
              <a:gd name="T12" fmla="*/ 0 60000 65536"/>
              <a:gd name="T13" fmla="*/ 0 60000 65536"/>
              <a:gd name="T14" fmla="*/ 0 60000 65536"/>
              <a:gd name="T15" fmla="*/ 0 w 372"/>
              <a:gd name="T16" fmla="*/ 0 h 1248"/>
              <a:gd name="T17" fmla="*/ 372 w 372"/>
              <a:gd name="T18" fmla="*/ 1248 h 1248"/>
            </a:gdLst>
            <a:ahLst/>
            <a:cxnLst>
              <a:cxn ang="T10">
                <a:pos x="T0" y="T1"/>
              </a:cxn>
              <a:cxn ang="T11">
                <a:pos x="T2" y="T3"/>
              </a:cxn>
              <a:cxn ang="T12">
                <a:pos x="T4" y="T5"/>
              </a:cxn>
              <a:cxn ang="T13">
                <a:pos x="T6" y="T7"/>
              </a:cxn>
              <a:cxn ang="T14">
                <a:pos x="T8" y="T9"/>
              </a:cxn>
            </a:cxnLst>
            <a:rect l="T15" t="T16" r="T17" b="T18"/>
            <a:pathLst>
              <a:path w="372" h="1248">
                <a:moveTo>
                  <a:pt x="40" y="0"/>
                </a:moveTo>
                <a:lnTo>
                  <a:pt x="372" y="1238"/>
                </a:lnTo>
                <a:lnTo>
                  <a:pt x="342" y="1248"/>
                </a:lnTo>
                <a:lnTo>
                  <a:pt x="0" y="10"/>
                </a:lnTo>
                <a:lnTo>
                  <a:pt x="40" y="0"/>
                </a:lnTo>
                <a:close/>
              </a:path>
            </a:pathLst>
          </a:custGeom>
          <a:solidFill>
            <a:srgbClr val="000000"/>
          </a:solidFill>
          <a:ln w="19050">
            <a:solidFill>
              <a:srgbClr val="000000"/>
            </a:solidFill>
            <a:round/>
            <a:headEnd/>
            <a:tailEnd/>
          </a:ln>
        </p:spPr>
        <p:txBody>
          <a:bodyPr/>
          <a:lstStyle/>
          <a:p>
            <a:endParaRPr lang="en-US"/>
          </a:p>
        </p:txBody>
      </p:sp>
      <p:sp>
        <p:nvSpPr>
          <p:cNvPr id="129069" name="Line 728"/>
          <p:cNvSpPr>
            <a:spLocks noChangeShapeType="1"/>
          </p:cNvSpPr>
          <p:nvPr/>
        </p:nvSpPr>
        <p:spPr bwMode="auto">
          <a:xfrm>
            <a:off x="1738313" y="4051300"/>
            <a:ext cx="889000" cy="0"/>
          </a:xfrm>
          <a:prstGeom prst="line">
            <a:avLst/>
          </a:prstGeom>
          <a:noFill/>
          <a:ln w="635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9070" name="Freeform 729"/>
          <p:cNvSpPr>
            <a:spLocks/>
          </p:cNvSpPr>
          <p:nvPr/>
        </p:nvSpPr>
        <p:spPr bwMode="auto">
          <a:xfrm>
            <a:off x="1738313" y="4067175"/>
            <a:ext cx="509587" cy="1676400"/>
          </a:xfrm>
          <a:custGeom>
            <a:avLst/>
            <a:gdLst>
              <a:gd name="T0" fmla="*/ 2147483647 w 321"/>
              <a:gd name="T1" fmla="*/ 0 h 1056"/>
              <a:gd name="T2" fmla="*/ 2147483647 w 321"/>
              <a:gd name="T3" fmla="*/ 2147483647 h 1056"/>
              <a:gd name="T4" fmla="*/ 2147483647 w 321"/>
              <a:gd name="T5" fmla="*/ 2147483647 h 1056"/>
              <a:gd name="T6" fmla="*/ 0 w 321"/>
              <a:gd name="T7" fmla="*/ 2147483647 h 1056"/>
              <a:gd name="T8" fmla="*/ 2147483647 w 321"/>
              <a:gd name="T9" fmla="*/ 0 h 1056"/>
              <a:gd name="T10" fmla="*/ 0 60000 65536"/>
              <a:gd name="T11" fmla="*/ 0 60000 65536"/>
              <a:gd name="T12" fmla="*/ 0 60000 65536"/>
              <a:gd name="T13" fmla="*/ 0 60000 65536"/>
              <a:gd name="T14" fmla="*/ 0 60000 65536"/>
              <a:gd name="T15" fmla="*/ 0 w 321"/>
              <a:gd name="T16" fmla="*/ 0 h 1056"/>
              <a:gd name="T17" fmla="*/ 321 w 321"/>
              <a:gd name="T18" fmla="*/ 1056 h 1056"/>
            </a:gdLst>
            <a:ahLst/>
            <a:cxnLst>
              <a:cxn ang="T10">
                <a:pos x="T0" y="T1"/>
              </a:cxn>
              <a:cxn ang="T11">
                <a:pos x="T2" y="T3"/>
              </a:cxn>
              <a:cxn ang="T12">
                <a:pos x="T4" y="T5"/>
              </a:cxn>
              <a:cxn ang="T13">
                <a:pos x="T6" y="T7"/>
              </a:cxn>
              <a:cxn ang="T14">
                <a:pos x="T8" y="T9"/>
              </a:cxn>
            </a:cxnLst>
            <a:rect l="T15" t="T16" r="T17" b="T18"/>
            <a:pathLst>
              <a:path w="321" h="1056">
                <a:moveTo>
                  <a:pt x="40" y="0"/>
                </a:moveTo>
                <a:lnTo>
                  <a:pt x="321" y="1046"/>
                </a:lnTo>
                <a:lnTo>
                  <a:pt x="281" y="1056"/>
                </a:lnTo>
                <a:lnTo>
                  <a:pt x="0" y="10"/>
                </a:lnTo>
                <a:lnTo>
                  <a:pt x="4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9071" name="Line 730"/>
          <p:cNvSpPr>
            <a:spLocks noChangeShapeType="1"/>
          </p:cNvSpPr>
          <p:nvPr/>
        </p:nvSpPr>
        <p:spPr bwMode="auto">
          <a:xfrm flipV="1">
            <a:off x="3894138" y="1096963"/>
            <a:ext cx="1587" cy="6375400"/>
          </a:xfrm>
          <a:prstGeom prst="line">
            <a:avLst/>
          </a:prstGeom>
          <a:noFill/>
          <a:ln w="635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9072" name="Line 731"/>
          <p:cNvSpPr>
            <a:spLocks noChangeShapeType="1"/>
          </p:cNvSpPr>
          <p:nvPr/>
        </p:nvSpPr>
        <p:spPr bwMode="auto">
          <a:xfrm>
            <a:off x="2073275" y="5865813"/>
            <a:ext cx="127000" cy="1587"/>
          </a:xfrm>
          <a:prstGeom prst="line">
            <a:avLst/>
          </a:prstGeom>
          <a:noFill/>
          <a:ln w="635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9073" name="Line 732"/>
          <p:cNvSpPr>
            <a:spLocks noChangeShapeType="1"/>
          </p:cNvSpPr>
          <p:nvPr/>
        </p:nvSpPr>
        <p:spPr bwMode="auto">
          <a:xfrm flipV="1">
            <a:off x="2162175" y="5888038"/>
            <a:ext cx="1588" cy="79375"/>
          </a:xfrm>
          <a:prstGeom prst="line">
            <a:avLst/>
          </a:prstGeom>
          <a:noFill/>
          <a:ln w="635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9074" name="Line 741"/>
          <p:cNvSpPr>
            <a:spLocks noChangeShapeType="1"/>
          </p:cNvSpPr>
          <p:nvPr/>
        </p:nvSpPr>
        <p:spPr bwMode="auto">
          <a:xfrm>
            <a:off x="622300" y="3095625"/>
            <a:ext cx="1419225"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9075" name="Rectangle 742"/>
          <p:cNvSpPr>
            <a:spLocks noChangeArrowheads="1"/>
          </p:cNvSpPr>
          <p:nvPr/>
        </p:nvSpPr>
        <p:spPr bwMode="auto">
          <a:xfrm>
            <a:off x="2559050" y="5400675"/>
            <a:ext cx="50800"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000" b="1">
                <a:solidFill>
                  <a:srgbClr val="000000"/>
                </a:solidFill>
                <a:latin typeface="Kruti Dev 010" charset="0"/>
              </a:rPr>
              <a:t>.</a:t>
            </a:r>
            <a:endParaRPr lang="en-US" sz="1400">
              <a:latin typeface="Kruti Dev 010" charset="0"/>
            </a:endParaRPr>
          </a:p>
        </p:txBody>
      </p:sp>
      <p:sp>
        <p:nvSpPr>
          <p:cNvPr id="129076" name="Line 743"/>
          <p:cNvSpPr>
            <a:spLocks noChangeShapeType="1"/>
          </p:cNvSpPr>
          <p:nvPr/>
        </p:nvSpPr>
        <p:spPr bwMode="auto">
          <a:xfrm>
            <a:off x="2711450" y="1704975"/>
            <a:ext cx="1116013"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9077" name="Line 744"/>
          <p:cNvSpPr>
            <a:spLocks noChangeShapeType="1"/>
          </p:cNvSpPr>
          <p:nvPr/>
        </p:nvSpPr>
        <p:spPr bwMode="auto">
          <a:xfrm>
            <a:off x="2711450" y="2225675"/>
            <a:ext cx="1116013"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9078" name="Rectangle 745"/>
          <p:cNvSpPr>
            <a:spLocks noChangeArrowheads="1"/>
          </p:cNvSpPr>
          <p:nvPr/>
        </p:nvSpPr>
        <p:spPr bwMode="auto">
          <a:xfrm>
            <a:off x="2860675" y="2608263"/>
            <a:ext cx="307975"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800">
                <a:solidFill>
                  <a:srgbClr val="000000"/>
                </a:solidFill>
                <a:latin typeface="Kruti Dev 010" charset="0"/>
              </a:rPr>
              <a:t>        </a:t>
            </a:r>
            <a:endParaRPr lang="en-US" sz="1400">
              <a:latin typeface="Kruti Dev 010" charset="0"/>
            </a:endParaRPr>
          </a:p>
        </p:txBody>
      </p:sp>
      <p:sp>
        <p:nvSpPr>
          <p:cNvPr id="129079" name="Rectangle 746"/>
          <p:cNvSpPr>
            <a:spLocks noChangeArrowheads="1"/>
          </p:cNvSpPr>
          <p:nvPr/>
        </p:nvSpPr>
        <p:spPr bwMode="auto">
          <a:xfrm>
            <a:off x="4518025" y="1831975"/>
            <a:ext cx="144463"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110000"/>
              </a:lnSpc>
            </a:pPr>
            <a:r>
              <a:rPr lang="en-US" sz="1000">
                <a:solidFill>
                  <a:srgbClr val="000000"/>
                </a:solidFill>
                <a:latin typeface="Kruti Dev 010" charset="0"/>
              </a:rPr>
              <a:t>   </a:t>
            </a:r>
            <a:endParaRPr lang="en-US" sz="1800">
              <a:latin typeface="Kruti Dev 010" charset="0"/>
            </a:endParaRPr>
          </a:p>
        </p:txBody>
      </p:sp>
      <p:sp>
        <p:nvSpPr>
          <p:cNvPr id="129080" name="Rectangle 747"/>
          <p:cNvSpPr>
            <a:spLocks noChangeArrowheads="1"/>
          </p:cNvSpPr>
          <p:nvPr/>
        </p:nvSpPr>
        <p:spPr bwMode="auto">
          <a:xfrm>
            <a:off x="2941638" y="4170363"/>
            <a:ext cx="500062"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800">
                <a:solidFill>
                  <a:srgbClr val="000000"/>
                </a:solidFill>
                <a:latin typeface="Kruti Dev 010" charset="0"/>
              </a:rPr>
              <a:t>             </a:t>
            </a:r>
            <a:endParaRPr lang="en-US" sz="1400">
              <a:latin typeface="Kruti Dev 010" charset="0"/>
            </a:endParaRPr>
          </a:p>
        </p:txBody>
      </p:sp>
      <p:sp>
        <p:nvSpPr>
          <p:cNvPr id="129081" name="Line 748"/>
          <p:cNvSpPr>
            <a:spLocks noChangeShapeType="1"/>
          </p:cNvSpPr>
          <p:nvPr/>
        </p:nvSpPr>
        <p:spPr bwMode="auto">
          <a:xfrm flipV="1">
            <a:off x="2468563" y="952500"/>
            <a:ext cx="1587" cy="2768600"/>
          </a:xfrm>
          <a:prstGeom prst="line">
            <a:avLst/>
          </a:prstGeom>
          <a:noFill/>
          <a:ln w="571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9082" name="Line 753"/>
          <p:cNvSpPr>
            <a:spLocks noChangeShapeType="1"/>
          </p:cNvSpPr>
          <p:nvPr/>
        </p:nvSpPr>
        <p:spPr bwMode="auto">
          <a:xfrm>
            <a:off x="2693988" y="2887663"/>
            <a:ext cx="1117600"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9083" name="Line 754"/>
          <p:cNvSpPr>
            <a:spLocks noChangeShapeType="1"/>
          </p:cNvSpPr>
          <p:nvPr/>
        </p:nvSpPr>
        <p:spPr bwMode="auto">
          <a:xfrm>
            <a:off x="2674938" y="4313238"/>
            <a:ext cx="1117600"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9084" name="Line 756"/>
          <p:cNvSpPr>
            <a:spLocks noChangeShapeType="1"/>
          </p:cNvSpPr>
          <p:nvPr/>
        </p:nvSpPr>
        <p:spPr bwMode="auto">
          <a:xfrm>
            <a:off x="2678113" y="5967413"/>
            <a:ext cx="1117600"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9085" name="Line 757"/>
          <p:cNvSpPr>
            <a:spLocks noChangeShapeType="1"/>
          </p:cNvSpPr>
          <p:nvPr/>
        </p:nvSpPr>
        <p:spPr bwMode="auto">
          <a:xfrm>
            <a:off x="2620963" y="6226175"/>
            <a:ext cx="1270000" cy="1588"/>
          </a:xfrm>
          <a:prstGeom prst="line">
            <a:avLst/>
          </a:prstGeom>
          <a:noFill/>
          <a:ln w="38100">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29086" name="Line 758"/>
          <p:cNvSpPr>
            <a:spLocks noChangeShapeType="1"/>
          </p:cNvSpPr>
          <p:nvPr/>
        </p:nvSpPr>
        <p:spPr bwMode="auto">
          <a:xfrm>
            <a:off x="2693988" y="6813550"/>
            <a:ext cx="1117600"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9087" name="Line 759"/>
          <p:cNvSpPr>
            <a:spLocks noChangeShapeType="1"/>
          </p:cNvSpPr>
          <p:nvPr/>
        </p:nvSpPr>
        <p:spPr bwMode="auto">
          <a:xfrm>
            <a:off x="2678113" y="7085013"/>
            <a:ext cx="1117600"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9088" name="Line 760"/>
          <p:cNvSpPr>
            <a:spLocks noChangeShapeType="1"/>
          </p:cNvSpPr>
          <p:nvPr/>
        </p:nvSpPr>
        <p:spPr bwMode="auto">
          <a:xfrm>
            <a:off x="2693988" y="7373938"/>
            <a:ext cx="1117600"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9089" name="Rectangle 761"/>
          <p:cNvSpPr>
            <a:spLocks noChangeArrowheads="1"/>
          </p:cNvSpPr>
          <p:nvPr/>
        </p:nvSpPr>
        <p:spPr bwMode="auto">
          <a:xfrm>
            <a:off x="2679700" y="5700713"/>
            <a:ext cx="1190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3800" b="1">
                <a:solidFill>
                  <a:srgbClr val="000000"/>
                </a:solidFill>
                <a:latin typeface="Kruti Dev 010" charset="0"/>
              </a:rPr>
              <a:t>*</a:t>
            </a:r>
            <a:endParaRPr lang="en-US" sz="1400">
              <a:latin typeface="Kruti Dev 010" charset="0"/>
            </a:endParaRPr>
          </a:p>
        </p:txBody>
      </p:sp>
      <p:sp>
        <p:nvSpPr>
          <p:cNvPr id="129090" name="Rectangle 762"/>
          <p:cNvSpPr>
            <a:spLocks noChangeArrowheads="1"/>
          </p:cNvSpPr>
          <p:nvPr/>
        </p:nvSpPr>
        <p:spPr bwMode="auto">
          <a:xfrm>
            <a:off x="2711450" y="2595563"/>
            <a:ext cx="1190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3800" b="1">
                <a:solidFill>
                  <a:srgbClr val="000000"/>
                </a:solidFill>
                <a:latin typeface="Kruti Dev 010" charset="0"/>
              </a:rPr>
              <a:t>*</a:t>
            </a:r>
            <a:endParaRPr lang="en-US" sz="1400">
              <a:latin typeface="Kruti Dev 010" charset="0"/>
            </a:endParaRPr>
          </a:p>
        </p:txBody>
      </p:sp>
      <p:sp>
        <p:nvSpPr>
          <p:cNvPr id="129091" name="Rectangle 766"/>
          <p:cNvSpPr>
            <a:spLocks noChangeArrowheads="1"/>
          </p:cNvSpPr>
          <p:nvPr/>
        </p:nvSpPr>
        <p:spPr bwMode="auto">
          <a:xfrm>
            <a:off x="2749550" y="5208588"/>
            <a:ext cx="385763"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000" b="1">
                <a:solidFill>
                  <a:srgbClr val="000000"/>
                </a:solidFill>
                <a:latin typeface="Kruti Dev 010" charset="0"/>
              </a:rPr>
              <a:t>       </a:t>
            </a:r>
            <a:endParaRPr lang="en-US" sz="1400">
              <a:latin typeface="Kruti Dev 010" charset="0"/>
            </a:endParaRPr>
          </a:p>
        </p:txBody>
      </p:sp>
      <p:sp>
        <p:nvSpPr>
          <p:cNvPr id="129092" name="Rectangle 767"/>
          <p:cNvSpPr>
            <a:spLocks noChangeArrowheads="1"/>
          </p:cNvSpPr>
          <p:nvPr/>
        </p:nvSpPr>
        <p:spPr bwMode="auto">
          <a:xfrm>
            <a:off x="2590800" y="2103438"/>
            <a:ext cx="512763"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b="1">
                <a:latin typeface="Kruti Dev 010" charset="0"/>
              </a:rPr>
              <a:t>        </a:t>
            </a:r>
            <a:endParaRPr lang="en-US" sz="1400">
              <a:latin typeface="Kruti Dev 010" charset="0"/>
            </a:endParaRPr>
          </a:p>
        </p:txBody>
      </p:sp>
      <p:sp>
        <p:nvSpPr>
          <p:cNvPr id="129093" name="AutoShape 768"/>
          <p:cNvSpPr>
            <a:spLocks noChangeArrowheads="1"/>
          </p:cNvSpPr>
          <p:nvPr/>
        </p:nvSpPr>
        <p:spPr bwMode="auto">
          <a:xfrm flipH="1">
            <a:off x="1846263" y="3382963"/>
            <a:ext cx="615950" cy="444500"/>
          </a:xfrm>
          <a:prstGeom prst="rightArrow">
            <a:avLst>
              <a:gd name="adj1" fmla="val 50722"/>
              <a:gd name="adj2" fmla="val 78934"/>
            </a:avLst>
          </a:prstGeom>
          <a:solidFill>
            <a:schemeClr val="tx1"/>
          </a:solidFill>
          <a:ln w="12700">
            <a:solidFill>
              <a:schemeClr val="tx1"/>
            </a:solidFill>
            <a:miter lim="800000"/>
            <a:headEnd/>
            <a:tailEnd/>
          </a:ln>
        </p:spPr>
        <p:txBody>
          <a:bodyPr wrap="none" anchor="ctr"/>
          <a:lstStyle/>
          <a:p>
            <a:endParaRPr lang="en-US">
              <a:latin typeface="Kruti Dev 010" charset="0"/>
            </a:endParaRPr>
          </a:p>
        </p:txBody>
      </p:sp>
      <p:sp>
        <p:nvSpPr>
          <p:cNvPr id="129094" name="Rectangle 779" descr="75%"/>
          <p:cNvSpPr>
            <a:spLocks noChangeArrowheads="1"/>
          </p:cNvSpPr>
          <p:nvPr/>
        </p:nvSpPr>
        <p:spPr bwMode="auto">
          <a:xfrm>
            <a:off x="2278063" y="739775"/>
            <a:ext cx="163512" cy="2943225"/>
          </a:xfrm>
          <a:prstGeom prst="rect">
            <a:avLst/>
          </a:prstGeom>
          <a:pattFill prst="pct75">
            <a:fgClr>
              <a:schemeClr val="tx1"/>
            </a:fgClr>
            <a:bgClr>
              <a:schemeClr val="bg1"/>
            </a:bgClr>
          </a:patt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latin typeface="Kruti Dev 010" charset="0"/>
            </a:endParaRPr>
          </a:p>
        </p:txBody>
      </p:sp>
      <p:sp>
        <p:nvSpPr>
          <p:cNvPr id="129095" name="Line 780"/>
          <p:cNvSpPr>
            <a:spLocks noChangeShapeType="1"/>
          </p:cNvSpPr>
          <p:nvPr/>
        </p:nvSpPr>
        <p:spPr bwMode="auto">
          <a:xfrm flipH="1" flipV="1">
            <a:off x="3887788" y="517525"/>
            <a:ext cx="0" cy="438150"/>
          </a:xfrm>
          <a:prstGeom prst="line">
            <a:avLst/>
          </a:prstGeom>
          <a:noFill/>
          <a:ln w="635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9096" name="Line 781"/>
          <p:cNvSpPr>
            <a:spLocks noChangeShapeType="1"/>
          </p:cNvSpPr>
          <p:nvPr/>
        </p:nvSpPr>
        <p:spPr bwMode="auto">
          <a:xfrm>
            <a:off x="2727325" y="728663"/>
            <a:ext cx="493713"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9097" name="Line 782"/>
          <p:cNvSpPr>
            <a:spLocks noChangeShapeType="1"/>
          </p:cNvSpPr>
          <p:nvPr/>
        </p:nvSpPr>
        <p:spPr bwMode="auto">
          <a:xfrm>
            <a:off x="3348038" y="728663"/>
            <a:ext cx="479425"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9098" name="Line 783"/>
          <p:cNvSpPr>
            <a:spLocks noChangeShapeType="1"/>
          </p:cNvSpPr>
          <p:nvPr/>
        </p:nvSpPr>
        <p:spPr bwMode="auto">
          <a:xfrm>
            <a:off x="2708275" y="1941513"/>
            <a:ext cx="1116013"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9099" name="Line 784"/>
          <p:cNvSpPr>
            <a:spLocks noChangeShapeType="1"/>
          </p:cNvSpPr>
          <p:nvPr/>
        </p:nvSpPr>
        <p:spPr bwMode="auto">
          <a:xfrm>
            <a:off x="2678113" y="3451225"/>
            <a:ext cx="1117600"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9100" name="Line 785"/>
          <p:cNvSpPr>
            <a:spLocks noChangeShapeType="1"/>
          </p:cNvSpPr>
          <p:nvPr/>
        </p:nvSpPr>
        <p:spPr bwMode="auto">
          <a:xfrm flipV="1">
            <a:off x="2687638" y="3167063"/>
            <a:ext cx="1106487"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9101" name="Rectangle 787"/>
          <p:cNvSpPr>
            <a:spLocks noChangeArrowheads="1"/>
          </p:cNvSpPr>
          <p:nvPr/>
        </p:nvSpPr>
        <p:spPr bwMode="auto">
          <a:xfrm>
            <a:off x="2870200" y="6583363"/>
            <a:ext cx="968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p>
        </p:txBody>
      </p:sp>
      <p:sp>
        <p:nvSpPr>
          <p:cNvPr id="129102" name="Rectangle 788"/>
          <p:cNvSpPr>
            <a:spLocks noChangeArrowheads="1"/>
          </p:cNvSpPr>
          <p:nvPr/>
        </p:nvSpPr>
        <p:spPr bwMode="auto">
          <a:xfrm>
            <a:off x="2706688" y="6858000"/>
            <a:ext cx="968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p>
        </p:txBody>
      </p:sp>
      <p:sp>
        <p:nvSpPr>
          <p:cNvPr id="129103" name="Rectangle 789"/>
          <p:cNvSpPr>
            <a:spLocks noChangeArrowheads="1"/>
          </p:cNvSpPr>
          <p:nvPr/>
        </p:nvSpPr>
        <p:spPr bwMode="auto">
          <a:xfrm>
            <a:off x="2832100" y="7140575"/>
            <a:ext cx="968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p>
        </p:txBody>
      </p:sp>
      <p:sp>
        <p:nvSpPr>
          <p:cNvPr id="129104" name="Text Box 790"/>
          <p:cNvSpPr txBox="1">
            <a:spLocks noChangeArrowheads="1"/>
          </p:cNvSpPr>
          <p:nvPr/>
        </p:nvSpPr>
        <p:spPr bwMode="auto">
          <a:xfrm rot="-5400000">
            <a:off x="4030663" y="1601787"/>
            <a:ext cx="323850"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eaVert">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endParaRPr lang="en-US" sz="900">
              <a:latin typeface="Kruti Dev 010" charset="0"/>
            </a:endParaRPr>
          </a:p>
        </p:txBody>
      </p:sp>
      <p:sp>
        <p:nvSpPr>
          <p:cNvPr id="129105" name="Text Box 791"/>
          <p:cNvSpPr txBox="1">
            <a:spLocks noChangeArrowheads="1"/>
          </p:cNvSpPr>
          <p:nvPr/>
        </p:nvSpPr>
        <p:spPr bwMode="auto">
          <a:xfrm rot="-5400000">
            <a:off x="3954463" y="2105025"/>
            <a:ext cx="323850"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eaVert">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endParaRPr lang="en-US" sz="900">
              <a:latin typeface="Kruti Dev 010" charset="0"/>
            </a:endParaRPr>
          </a:p>
        </p:txBody>
      </p:sp>
      <p:sp>
        <p:nvSpPr>
          <p:cNvPr id="129106" name="Rectangle 792"/>
          <p:cNvSpPr>
            <a:spLocks noChangeArrowheads="1"/>
          </p:cNvSpPr>
          <p:nvPr/>
        </p:nvSpPr>
        <p:spPr bwMode="auto">
          <a:xfrm>
            <a:off x="2933700" y="1427163"/>
            <a:ext cx="968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29107" name="Rectangle 793"/>
          <p:cNvSpPr>
            <a:spLocks noChangeArrowheads="1"/>
          </p:cNvSpPr>
          <p:nvPr/>
        </p:nvSpPr>
        <p:spPr bwMode="auto">
          <a:xfrm>
            <a:off x="2909888" y="1697038"/>
            <a:ext cx="968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29108" name="Rectangle 794"/>
          <p:cNvSpPr>
            <a:spLocks noChangeArrowheads="1"/>
          </p:cNvSpPr>
          <p:nvPr/>
        </p:nvSpPr>
        <p:spPr bwMode="auto">
          <a:xfrm>
            <a:off x="2905125" y="1900238"/>
            <a:ext cx="968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29109" name="Rectangle 795"/>
          <p:cNvSpPr>
            <a:spLocks noChangeArrowheads="1"/>
          </p:cNvSpPr>
          <p:nvPr/>
        </p:nvSpPr>
        <p:spPr bwMode="auto">
          <a:xfrm>
            <a:off x="2927350" y="2644775"/>
            <a:ext cx="968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29110" name="Rectangle 796"/>
          <p:cNvSpPr>
            <a:spLocks noChangeArrowheads="1"/>
          </p:cNvSpPr>
          <p:nvPr/>
        </p:nvSpPr>
        <p:spPr bwMode="auto">
          <a:xfrm>
            <a:off x="2927350" y="3209925"/>
            <a:ext cx="968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29111" name="Rectangle 797"/>
          <p:cNvSpPr>
            <a:spLocks noChangeArrowheads="1"/>
          </p:cNvSpPr>
          <p:nvPr/>
        </p:nvSpPr>
        <p:spPr bwMode="auto">
          <a:xfrm>
            <a:off x="3022600" y="2924175"/>
            <a:ext cx="968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29112" name="Rectangle 798"/>
          <p:cNvSpPr>
            <a:spLocks noChangeArrowheads="1"/>
          </p:cNvSpPr>
          <p:nvPr/>
        </p:nvSpPr>
        <p:spPr bwMode="auto">
          <a:xfrm>
            <a:off x="2795588" y="4283075"/>
            <a:ext cx="7461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400" b="1">
                <a:latin typeface="Kruti Dev 010" charset="0"/>
              </a:rPr>
              <a:t> </a:t>
            </a:r>
            <a:endParaRPr lang="en-US" sz="1400">
              <a:latin typeface="Kruti Dev 010" charset="0"/>
            </a:endParaRPr>
          </a:p>
        </p:txBody>
      </p:sp>
      <p:sp>
        <p:nvSpPr>
          <p:cNvPr id="129113" name="Rectangle 799"/>
          <p:cNvSpPr>
            <a:spLocks noChangeArrowheads="1"/>
          </p:cNvSpPr>
          <p:nvPr/>
        </p:nvSpPr>
        <p:spPr bwMode="auto">
          <a:xfrm>
            <a:off x="2698750" y="4530725"/>
            <a:ext cx="968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29114" name="Rectangle 801"/>
          <p:cNvSpPr>
            <a:spLocks noChangeArrowheads="1"/>
          </p:cNvSpPr>
          <p:nvPr/>
        </p:nvSpPr>
        <p:spPr bwMode="auto">
          <a:xfrm>
            <a:off x="2919413" y="5702300"/>
            <a:ext cx="968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p>
        </p:txBody>
      </p:sp>
      <p:sp>
        <p:nvSpPr>
          <p:cNvPr id="129115" name="Rectangle 802"/>
          <p:cNvSpPr>
            <a:spLocks noChangeArrowheads="1"/>
          </p:cNvSpPr>
          <p:nvPr/>
        </p:nvSpPr>
        <p:spPr bwMode="auto">
          <a:xfrm>
            <a:off x="2905125" y="6007100"/>
            <a:ext cx="968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29116" name="Line 803"/>
          <p:cNvSpPr>
            <a:spLocks noChangeShapeType="1"/>
          </p:cNvSpPr>
          <p:nvPr/>
        </p:nvSpPr>
        <p:spPr bwMode="auto">
          <a:xfrm>
            <a:off x="2611438" y="728663"/>
            <a:ext cx="0" cy="220662"/>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9117" name="Line 804"/>
          <p:cNvSpPr>
            <a:spLocks noChangeShapeType="1"/>
          </p:cNvSpPr>
          <p:nvPr/>
        </p:nvSpPr>
        <p:spPr bwMode="auto">
          <a:xfrm>
            <a:off x="2573338" y="971550"/>
            <a:ext cx="1676400"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9118" name="Line 805"/>
          <p:cNvSpPr>
            <a:spLocks noChangeShapeType="1"/>
          </p:cNvSpPr>
          <p:nvPr/>
        </p:nvSpPr>
        <p:spPr bwMode="auto">
          <a:xfrm>
            <a:off x="4210050" y="339725"/>
            <a:ext cx="0" cy="604838"/>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9119" name="Line 806"/>
          <p:cNvSpPr>
            <a:spLocks noChangeShapeType="1"/>
          </p:cNvSpPr>
          <p:nvPr/>
        </p:nvSpPr>
        <p:spPr bwMode="auto">
          <a:xfrm flipV="1">
            <a:off x="2259013" y="669925"/>
            <a:ext cx="1587" cy="2963863"/>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9120" name="Rectangle 807" descr="75%"/>
          <p:cNvSpPr>
            <a:spLocks noChangeArrowheads="1"/>
          </p:cNvSpPr>
          <p:nvPr/>
        </p:nvSpPr>
        <p:spPr bwMode="auto">
          <a:xfrm>
            <a:off x="2201863" y="3532188"/>
            <a:ext cx="193675" cy="152400"/>
          </a:xfrm>
          <a:prstGeom prst="rect">
            <a:avLst/>
          </a:prstGeom>
          <a:pattFill prst="pct75">
            <a:fgClr>
              <a:schemeClr val="tx1"/>
            </a:fgClr>
            <a:bgClr>
              <a:schemeClr val="bg1"/>
            </a:bgClr>
          </a:patt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latin typeface="Kruti Dev 010" charset="0"/>
            </a:endParaRPr>
          </a:p>
        </p:txBody>
      </p:sp>
      <p:sp>
        <p:nvSpPr>
          <p:cNvPr id="129121" name="Rectangle 808"/>
          <p:cNvSpPr>
            <a:spLocks noChangeArrowheads="1"/>
          </p:cNvSpPr>
          <p:nvPr/>
        </p:nvSpPr>
        <p:spPr bwMode="auto">
          <a:xfrm>
            <a:off x="2790825" y="3413125"/>
            <a:ext cx="968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29122" name="Line 809"/>
          <p:cNvSpPr>
            <a:spLocks noChangeShapeType="1"/>
          </p:cNvSpPr>
          <p:nvPr/>
        </p:nvSpPr>
        <p:spPr bwMode="auto">
          <a:xfrm>
            <a:off x="2606675" y="2278063"/>
            <a:ext cx="1292225" cy="1587"/>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9123" name="Rectangle 811" descr="75%"/>
          <p:cNvSpPr>
            <a:spLocks noChangeArrowheads="1"/>
          </p:cNvSpPr>
          <p:nvPr/>
        </p:nvSpPr>
        <p:spPr bwMode="auto">
          <a:xfrm>
            <a:off x="2281238" y="663575"/>
            <a:ext cx="206375" cy="268288"/>
          </a:xfrm>
          <a:prstGeom prst="rect">
            <a:avLst/>
          </a:prstGeom>
          <a:pattFill prst="pct75">
            <a:fgClr>
              <a:schemeClr val="tx1"/>
            </a:fgClr>
            <a:bgClr>
              <a:schemeClr val="bg1"/>
            </a:bgClr>
          </a:patt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latin typeface="Kruti Dev 010" charset="0"/>
            </a:endParaRPr>
          </a:p>
        </p:txBody>
      </p:sp>
      <p:sp>
        <p:nvSpPr>
          <p:cNvPr id="129124" name="Rectangle 812" descr="75%"/>
          <p:cNvSpPr>
            <a:spLocks noChangeArrowheads="1"/>
          </p:cNvSpPr>
          <p:nvPr/>
        </p:nvSpPr>
        <p:spPr bwMode="auto">
          <a:xfrm>
            <a:off x="2435225" y="666750"/>
            <a:ext cx="206375" cy="52388"/>
          </a:xfrm>
          <a:prstGeom prst="rect">
            <a:avLst/>
          </a:prstGeom>
          <a:pattFill prst="pct75">
            <a:fgClr>
              <a:schemeClr val="tx1"/>
            </a:fgClr>
            <a:bgClr>
              <a:schemeClr val="bg1"/>
            </a:bgClr>
          </a:patt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latin typeface="Kruti Dev 010" charset="0"/>
            </a:endParaRPr>
          </a:p>
        </p:txBody>
      </p:sp>
      <p:sp>
        <p:nvSpPr>
          <p:cNvPr id="129125" name="Rectangle 813" descr="75%"/>
          <p:cNvSpPr>
            <a:spLocks noChangeArrowheads="1"/>
          </p:cNvSpPr>
          <p:nvPr/>
        </p:nvSpPr>
        <p:spPr bwMode="auto">
          <a:xfrm>
            <a:off x="2447925" y="695325"/>
            <a:ext cx="107950" cy="98425"/>
          </a:xfrm>
          <a:prstGeom prst="rect">
            <a:avLst/>
          </a:prstGeom>
          <a:pattFill prst="pct75">
            <a:fgClr>
              <a:schemeClr val="tx1"/>
            </a:fgClr>
            <a:bgClr>
              <a:schemeClr val="bg1"/>
            </a:bgClr>
          </a:patt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latin typeface="Kruti Dev 010" charset="0"/>
            </a:endParaRPr>
          </a:p>
        </p:txBody>
      </p:sp>
      <p:sp>
        <p:nvSpPr>
          <p:cNvPr id="129126" name="Arc 814"/>
          <p:cNvSpPr>
            <a:spLocks/>
          </p:cNvSpPr>
          <p:nvPr/>
        </p:nvSpPr>
        <p:spPr bwMode="auto">
          <a:xfrm rot="-10740000">
            <a:off x="2468563" y="725488"/>
            <a:ext cx="152400" cy="260350"/>
          </a:xfrm>
          <a:custGeom>
            <a:avLst/>
            <a:gdLst>
              <a:gd name="T0" fmla="*/ 2147483647 w 21600"/>
              <a:gd name="T1" fmla="*/ 0 h 21600"/>
              <a:gd name="T2" fmla="*/ 0 w 21600"/>
              <a:gd name="T3" fmla="*/ 2147483647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599"/>
                </a:cubicBezTo>
              </a:path>
              <a:path w="21600" h="21600" stroke="0" extrusionOk="0">
                <a:moveTo>
                  <a:pt x="21600" y="0"/>
                </a:moveTo>
                <a:cubicBezTo>
                  <a:pt x="21600" y="11929"/>
                  <a:pt x="11929" y="21599"/>
                  <a:pt x="0" y="21599"/>
                </a:cubicBezTo>
                <a:lnTo>
                  <a:pt x="0" y="0"/>
                </a:lnTo>
                <a:lnTo>
                  <a:pt x="21600" y="0"/>
                </a:lnTo>
                <a:close/>
              </a:path>
            </a:pathLst>
          </a:custGeom>
          <a:noFill/>
          <a:ln w="5715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9127" name="Rectangle 815"/>
          <p:cNvSpPr>
            <a:spLocks noChangeArrowheads="1"/>
          </p:cNvSpPr>
          <p:nvPr/>
        </p:nvSpPr>
        <p:spPr bwMode="auto">
          <a:xfrm>
            <a:off x="2611438" y="1071563"/>
            <a:ext cx="1616075" cy="6399212"/>
          </a:xfrm>
          <a:prstGeom prst="rect">
            <a:avLst/>
          </a:prstGeom>
          <a:noFill/>
          <a:ln w="762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Kruti Dev 010" charset="0"/>
            </a:endParaRPr>
          </a:p>
        </p:txBody>
      </p:sp>
      <p:sp>
        <p:nvSpPr>
          <p:cNvPr id="129128" name="Rectangle 816"/>
          <p:cNvSpPr>
            <a:spLocks noChangeArrowheads="1"/>
          </p:cNvSpPr>
          <p:nvPr/>
        </p:nvSpPr>
        <p:spPr bwMode="auto">
          <a:xfrm>
            <a:off x="2520950" y="4083050"/>
            <a:ext cx="139700" cy="1600200"/>
          </a:xfrm>
          <a:prstGeom prst="rect">
            <a:avLst/>
          </a:prstGeom>
          <a:solidFill>
            <a:srgbClr val="BE844A"/>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latin typeface="Kruti Dev 010" charset="0"/>
            </a:endParaRPr>
          </a:p>
        </p:txBody>
      </p:sp>
      <p:sp>
        <p:nvSpPr>
          <p:cNvPr id="129129" name="Rectangle 827"/>
          <p:cNvSpPr>
            <a:spLocks noChangeArrowheads="1"/>
          </p:cNvSpPr>
          <p:nvPr/>
        </p:nvSpPr>
        <p:spPr bwMode="auto">
          <a:xfrm>
            <a:off x="2562225" y="4025900"/>
            <a:ext cx="1190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3800" b="1">
                <a:latin typeface="Kruti Dev 010" charset="0"/>
              </a:rPr>
              <a:t>*</a:t>
            </a:r>
            <a:endParaRPr lang="en-US" sz="1400">
              <a:latin typeface="Kruti Dev 010" charset="0"/>
            </a:endParaRPr>
          </a:p>
        </p:txBody>
      </p:sp>
      <p:sp>
        <p:nvSpPr>
          <p:cNvPr id="129130" name="Rectangle 828"/>
          <p:cNvSpPr>
            <a:spLocks noChangeArrowheads="1"/>
          </p:cNvSpPr>
          <p:nvPr/>
        </p:nvSpPr>
        <p:spPr bwMode="auto">
          <a:xfrm>
            <a:off x="2549525" y="4324350"/>
            <a:ext cx="1190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3800" b="1">
                <a:latin typeface="Kruti Dev 010" charset="0"/>
              </a:rPr>
              <a:t>*</a:t>
            </a:r>
            <a:endParaRPr lang="en-US" sz="1400">
              <a:latin typeface="Kruti Dev 010" charset="0"/>
            </a:endParaRPr>
          </a:p>
        </p:txBody>
      </p:sp>
      <p:sp>
        <p:nvSpPr>
          <p:cNvPr id="129131" name="Rectangle 829"/>
          <p:cNvSpPr>
            <a:spLocks noChangeArrowheads="1"/>
          </p:cNvSpPr>
          <p:nvPr/>
        </p:nvSpPr>
        <p:spPr bwMode="auto">
          <a:xfrm>
            <a:off x="2689225" y="5934075"/>
            <a:ext cx="1190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3800" b="1">
                <a:solidFill>
                  <a:srgbClr val="000000"/>
                </a:solidFill>
                <a:latin typeface="Kruti Dev 010" charset="0"/>
              </a:rPr>
              <a:t>*</a:t>
            </a:r>
            <a:endParaRPr lang="en-US" sz="1400">
              <a:latin typeface="Kruti Dev 010" charset="0"/>
            </a:endParaRPr>
          </a:p>
        </p:txBody>
      </p:sp>
      <p:sp>
        <p:nvSpPr>
          <p:cNvPr id="129132" name="Rectangle 840"/>
          <p:cNvSpPr>
            <a:spLocks noChangeArrowheads="1"/>
          </p:cNvSpPr>
          <p:nvPr/>
        </p:nvSpPr>
        <p:spPr bwMode="auto">
          <a:xfrm>
            <a:off x="2770188" y="2352675"/>
            <a:ext cx="53975"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110000"/>
              </a:lnSpc>
            </a:pPr>
            <a:r>
              <a:rPr lang="en-US" sz="1000" b="1">
                <a:solidFill>
                  <a:srgbClr val="000000"/>
                </a:solidFill>
                <a:latin typeface="Kruti Dev 010" charset="0"/>
              </a:rPr>
              <a:t> </a:t>
            </a:r>
            <a:endParaRPr lang="en-US" sz="1800">
              <a:latin typeface="Kruti Dev 010" charset="0"/>
            </a:endParaRPr>
          </a:p>
        </p:txBody>
      </p:sp>
      <p:sp>
        <p:nvSpPr>
          <p:cNvPr id="129133" name="Rectangle 841"/>
          <p:cNvSpPr>
            <a:spLocks noChangeArrowheads="1"/>
          </p:cNvSpPr>
          <p:nvPr/>
        </p:nvSpPr>
        <p:spPr bwMode="auto">
          <a:xfrm>
            <a:off x="2916238" y="2295525"/>
            <a:ext cx="128587"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110000"/>
              </a:lnSpc>
            </a:pPr>
            <a:r>
              <a:rPr lang="en-US" b="1" i="1">
                <a:solidFill>
                  <a:srgbClr val="000000"/>
                </a:solidFill>
                <a:latin typeface="Kruti Dev 010" charset="0"/>
              </a:rPr>
              <a:t>  </a:t>
            </a:r>
            <a:endParaRPr lang="en-US" sz="2000">
              <a:latin typeface="Kruti Dev 010" charset="0"/>
            </a:endParaRPr>
          </a:p>
        </p:txBody>
      </p:sp>
      <p:sp>
        <p:nvSpPr>
          <p:cNvPr id="129134" name="Rectangle 842"/>
          <p:cNvSpPr>
            <a:spLocks noChangeArrowheads="1"/>
          </p:cNvSpPr>
          <p:nvPr/>
        </p:nvSpPr>
        <p:spPr bwMode="auto">
          <a:xfrm>
            <a:off x="2763838" y="3800475"/>
            <a:ext cx="53975"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110000"/>
              </a:lnSpc>
            </a:pPr>
            <a:r>
              <a:rPr lang="en-US" sz="1000" b="1">
                <a:solidFill>
                  <a:srgbClr val="000000"/>
                </a:solidFill>
                <a:latin typeface="Kruti Dev 010" charset="0"/>
              </a:rPr>
              <a:t> </a:t>
            </a:r>
            <a:endParaRPr lang="en-US" sz="1800">
              <a:latin typeface="Kruti Dev 010" charset="0"/>
            </a:endParaRPr>
          </a:p>
        </p:txBody>
      </p:sp>
      <p:sp>
        <p:nvSpPr>
          <p:cNvPr id="129135" name="Rectangle 843"/>
          <p:cNvSpPr>
            <a:spLocks noChangeArrowheads="1"/>
          </p:cNvSpPr>
          <p:nvPr/>
        </p:nvSpPr>
        <p:spPr bwMode="auto">
          <a:xfrm>
            <a:off x="2909888" y="3743325"/>
            <a:ext cx="128587"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110000"/>
              </a:lnSpc>
            </a:pPr>
            <a:r>
              <a:rPr lang="en-US" b="1" i="1">
                <a:solidFill>
                  <a:srgbClr val="000000"/>
                </a:solidFill>
                <a:latin typeface="Kruti Dev 010" charset="0"/>
              </a:rPr>
              <a:t>  </a:t>
            </a:r>
            <a:endParaRPr lang="en-US" sz="2000">
              <a:latin typeface="Kruti Dev 010" charset="0"/>
            </a:endParaRPr>
          </a:p>
        </p:txBody>
      </p:sp>
      <p:sp>
        <p:nvSpPr>
          <p:cNvPr id="129136" name="Rectangle 844"/>
          <p:cNvSpPr>
            <a:spLocks noChangeArrowheads="1"/>
          </p:cNvSpPr>
          <p:nvPr/>
        </p:nvSpPr>
        <p:spPr bwMode="auto">
          <a:xfrm>
            <a:off x="2751138" y="5438775"/>
            <a:ext cx="53975"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110000"/>
              </a:lnSpc>
            </a:pPr>
            <a:r>
              <a:rPr lang="en-US" sz="1000" b="1">
                <a:solidFill>
                  <a:srgbClr val="000000"/>
                </a:solidFill>
                <a:latin typeface="Kruti Dev 010" charset="0"/>
              </a:rPr>
              <a:t> </a:t>
            </a:r>
            <a:endParaRPr lang="en-US" sz="1800">
              <a:latin typeface="Kruti Dev 010" charset="0"/>
            </a:endParaRPr>
          </a:p>
        </p:txBody>
      </p:sp>
      <p:sp>
        <p:nvSpPr>
          <p:cNvPr id="129137" name="Rectangle 845"/>
          <p:cNvSpPr>
            <a:spLocks noChangeArrowheads="1"/>
          </p:cNvSpPr>
          <p:nvPr/>
        </p:nvSpPr>
        <p:spPr bwMode="auto">
          <a:xfrm>
            <a:off x="2897188" y="5381625"/>
            <a:ext cx="128587"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110000"/>
              </a:lnSpc>
            </a:pPr>
            <a:r>
              <a:rPr lang="en-US" b="1" i="1">
                <a:solidFill>
                  <a:srgbClr val="000000"/>
                </a:solidFill>
                <a:latin typeface="Kruti Dev 010" charset="0"/>
              </a:rPr>
              <a:t>  </a:t>
            </a:r>
            <a:endParaRPr lang="en-US" sz="2000">
              <a:latin typeface="Kruti Dev 010" charset="0"/>
            </a:endParaRPr>
          </a:p>
        </p:txBody>
      </p:sp>
      <p:sp>
        <p:nvSpPr>
          <p:cNvPr id="129138" name="Line 846"/>
          <p:cNvSpPr>
            <a:spLocks noChangeShapeType="1"/>
          </p:cNvSpPr>
          <p:nvPr/>
        </p:nvSpPr>
        <p:spPr bwMode="auto">
          <a:xfrm>
            <a:off x="2627313" y="5368925"/>
            <a:ext cx="1270000" cy="1588"/>
          </a:xfrm>
          <a:prstGeom prst="line">
            <a:avLst/>
          </a:prstGeom>
          <a:noFill/>
          <a:ln w="38100">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29139" name="Line 847"/>
          <p:cNvSpPr>
            <a:spLocks noChangeShapeType="1"/>
          </p:cNvSpPr>
          <p:nvPr/>
        </p:nvSpPr>
        <p:spPr bwMode="auto">
          <a:xfrm>
            <a:off x="2589213" y="3743325"/>
            <a:ext cx="1314450" cy="1588"/>
          </a:xfrm>
          <a:prstGeom prst="line">
            <a:avLst/>
          </a:prstGeom>
          <a:noFill/>
          <a:ln w="38100">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29140" name="Line 851"/>
          <p:cNvSpPr>
            <a:spLocks noChangeShapeType="1"/>
          </p:cNvSpPr>
          <p:nvPr/>
        </p:nvSpPr>
        <p:spPr bwMode="auto">
          <a:xfrm>
            <a:off x="2678113" y="6191250"/>
            <a:ext cx="1117600"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9141" name="Line 855"/>
          <p:cNvSpPr>
            <a:spLocks noChangeShapeType="1"/>
          </p:cNvSpPr>
          <p:nvPr/>
        </p:nvSpPr>
        <p:spPr bwMode="auto">
          <a:xfrm flipV="1">
            <a:off x="2678113" y="5100638"/>
            <a:ext cx="1152525"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9142" name="Line 856"/>
          <p:cNvSpPr>
            <a:spLocks noChangeShapeType="1"/>
          </p:cNvSpPr>
          <p:nvPr/>
        </p:nvSpPr>
        <p:spPr bwMode="auto">
          <a:xfrm flipV="1">
            <a:off x="2670175" y="4587875"/>
            <a:ext cx="1152525"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9143" name="Line 857"/>
          <p:cNvSpPr>
            <a:spLocks noChangeShapeType="1"/>
          </p:cNvSpPr>
          <p:nvPr/>
        </p:nvSpPr>
        <p:spPr bwMode="auto">
          <a:xfrm flipV="1">
            <a:off x="2681288" y="4838700"/>
            <a:ext cx="1152525"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9144" name="Line 858"/>
          <p:cNvSpPr>
            <a:spLocks noChangeShapeType="1"/>
          </p:cNvSpPr>
          <p:nvPr/>
        </p:nvSpPr>
        <p:spPr bwMode="auto">
          <a:xfrm flipV="1">
            <a:off x="2673350" y="5324475"/>
            <a:ext cx="1152525"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9145" name="Rectangle 9"/>
          <p:cNvSpPr>
            <a:spLocks noChangeArrowheads="1"/>
          </p:cNvSpPr>
          <p:nvPr/>
        </p:nvSpPr>
        <p:spPr bwMode="auto">
          <a:xfrm>
            <a:off x="933450" y="2933700"/>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29146" name="Line 575"/>
          <p:cNvSpPr>
            <a:spLocks noChangeShapeType="1"/>
          </p:cNvSpPr>
          <p:nvPr/>
        </p:nvSpPr>
        <p:spPr bwMode="auto">
          <a:xfrm>
            <a:off x="557213" y="5792788"/>
            <a:ext cx="1323975"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9147" name="Line 576"/>
          <p:cNvSpPr>
            <a:spLocks noChangeShapeType="1"/>
          </p:cNvSpPr>
          <p:nvPr/>
        </p:nvSpPr>
        <p:spPr bwMode="auto">
          <a:xfrm>
            <a:off x="573088" y="5472113"/>
            <a:ext cx="1228725"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9148" name="Line 577"/>
          <p:cNvSpPr>
            <a:spLocks noChangeShapeType="1"/>
          </p:cNvSpPr>
          <p:nvPr/>
        </p:nvSpPr>
        <p:spPr bwMode="auto">
          <a:xfrm>
            <a:off x="557213" y="5137150"/>
            <a:ext cx="1165225"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9149" name="Line 578"/>
          <p:cNvSpPr>
            <a:spLocks noChangeShapeType="1"/>
          </p:cNvSpPr>
          <p:nvPr/>
        </p:nvSpPr>
        <p:spPr bwMode="auto">
          <a:xfrm>
            <a:off x="590550" y="4802188"/>
            <a:ext cx="987425"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9150" name="Line 579"/>
          <p:cNvSpPr>
            <a:spLocks noChangeShapeType="1"/>
          </p:cNvSpPr>
          <p:nvPr/>
        </p:nvSpPr>
        <p:spPr bwMode="auto">
          <a:xfrm>
            <a:off x="606425" y="4514850"/>
            <a:ext cx="971550"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9151" name="Line 580"/>
          <p:cNvSpPr>
            <a:spLocks noChangeShapeType="1"/>
          </p:cNvSpPr>
          <p:nvPr/>
        </p:nvSpPr>
        <p:spPr bwMode="auto">
          <a:xfrm>
            <a:off x="622300" y="4114800"/>
            <a:ext cx="892175"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9152" name="Line 581"/>
          <p:cNvSpPr>
            <a:spLocks noChangeShapeType="1"/>
          </p:cNvSpPr>
          <p:nvPr/>
        </p:nvSpPr>
        <p:spPr bwMode="auto">
          <a:xfrm>
            <a:off x="622300" y="3757613"/>
            <a:ext cx="1100138"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9153" name="Line 582"/>
          <p:cNvSpPr>
            <a:spLocks noChangeShapeType="1"/>
          </p:cNvSpPr>
          <p:nvPr/>
        </p:nvSpPr>
        <p:spPr bwMode="auto">
          <a:xfrm>
            <a:off x="606425" y="3502025"/>
            <a:ext cx="1131888"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9154" name="Rectangle 591"/>
          <p:cNvSpPr>
            <a:spLocks noChangeArrowheads="1"/>
          </p:cNvSpPr>
          <p:nvPr/>
        </p:nvSpPr>
        <p:spPr bwMode="auto">
          <a:xfrm>
            <a:off x="454025" y="4192588"/>
            <a:ext cx="1301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4600" b="1">
                <a:solidFill>
                  <a:srgbClr val="000000"/>
                </a:solidFill>
                <a:latin typeface="Kruti Dev 010" charset="0"/>
              </a:rPr>
              <a:t>(</a:t>
            </a:r>
            <a:endParaRPr lang="en-US" sz="1800">
              <a:latin typeface="Kruti Dev 010" charset="0"/>
            </a:endParaRPr>
          </a:p>
        </p:txBody>
      </p:sp>
      <p:sp>
        <p:nvSpPr>
          <p:cNvPr id="129155" name="Rectangle 592"/>
          <p:cNvSpPr>
            <a:spLocks noChangeArrowheads="1"/>
          </p:cNvSpPr>
          <p:nvPr/>
        </p:nvSpPr>
        <p:spPr bwMode="auto">
          <a:xfrm>
            <a:off x="1544638" y="4183063"/>
            <a:ext cx="3921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4600" b="1">
                <a:solidFill>
                  <a:srgbClr val="000000"/>
                </a:solidFill>
                <a:latin typeface="Kruti Dev 010" charset="0"/>
              </a:rPr>
              <a:t>)</a:t>
            </a:r>
            <a:endParaRPr lang="en-US" sz="1800">
              <a:latin typeface="Kruti Dev 010" charset="0"/>
            </a:endParaRPr>
          </a:p>
        </p:txBody>
      </p:sp>
      <p:sp>
        <p:nvSpPr>
          <p:cNvPr id="129156" name="Rectangle 593"/>
          <p:cNvSpPr>
            <a:spLocks noChangeArrowheads="1"/>
          </p:cNvSpPr>
          <p:nvPr/>
        </p:nvSpPr>
        <p:spPr bwMode="auto">
          <a:xfrm>
            <a:off x="1712913" y="3346450"/>
            <a:ext cx="211137"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3100" b="1">
                <a:solidFill>
                  <a:srgbClr val="000000"/>
                </a:solidFill>
                <a:latin typeface="Kruti Dev 010" charset="0"/>
              </a:rPr>
              <a:t>}</a:t>
            </a:r>
            <a:endParaRPr lang="en-US" sz="1400">
              <a:latin typeface="Kruti Dev 010" charset="0"/>
            </a:endParaRPr>
          </a:p>
        </p:txBody>
      </p:sp>
      <p:sp>
        <p:nvSpPr>
          <p:cNvPr id="129157" name="Freeform 594"/>
          <p:cNvSpPr>
            <a:spLocks/>
          </p:cNvSpPr>
          <p:nvPr/>
        </p:nvSpPr>
        <p:spPr bwMode="auto">
          <a:xfrm rot="5350910">
            <a:off x="1045369" y="4102894"/>
            <a:ext cx="127000" cy="223838"/>
          </a:xfrm>
          <a:custGeom>
            <a:avLst/>
            <a:gdLst>
              <a:gd name="T0" fmla="*/ 0 w 80"/>
              <a:gd name="T1" fmla="*/ 2147483647 h 141"/>
              <a:gd name="T2" fmla="*/ 2147483647 w 80"/>
              <a:gd name="T3" fmla="*/ 2147483647 h 141"/>
              <a:gd name="T4" fmla="*/ 2147483647 w 80"/>
              <a:gd name="T5" fmla="*/ 0 h 141"/>
              <a:gd name="T6" fmla="*/ 2147483647 w 80"/>
              <a:gd name="T7" fmla="*/ 2147483647 h 141"/>
              <a:gd name="T8" fmla="*/ 2147483647 w 80"/>
              <a:gd name="T9" fmla="*/ 2147483647 h 141"/>
              <a:gd name="T10" fmla="*/ 2147483647 w 80"/>
              <a:gd name="T11" fmla="*/ 2147483647 h 141"/>
              <a:gd name="T12" fmla="*/ 0 w 80"/>
              <a:gd name="T13" fmla="*/ 2147483647 h 141"/>
              <a:gd name="T14" fmla="*/ 0 w 80"/>
              <a:gd name="T15" fmla="*/ 2147483647 h 141"/>
              <a:gd name="T16" fmla="*/ 0 60000 65536"/>
              <a:gd name="T17" fmla="*/ 0 60000 65536"/>
              <a:gd name="T18" fmla="*/ 0 60000 65536"/>
              <a:gd name="T19" fmla="*/ 0 60000 65536"/>
              <a:gd name="T20" fmla="*/ 0 60000 65536"/>
              <a:gd name="T21" fmla="*/ 0 60000 65536"/>
              <a:gd name="T22" fmla="*/ 0 60000 65536"/>
              <a:gd name="T23" fmla="*/ 0 60000 65536"/>
              <a:gd name="T24" fmla="*/ 0 w 80"/>
              <a:gd name="T25" fmla="*/ 0 h 141"/>
              <a:gd name="T26" fmla="*/ 80 w 80"/>
              <a:gd name="T27" fmla="*/ 141 h 1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0" h="141">
                <a:moveTo>
                  <a:pt x="0" y="50"/>
                </a:moveTo>
                <a:lnTo>
                  <a:pt x="50" y="50"/>
                </a:lnTo>
                <a:lnTo>
                  <a:pt x="50" y="0"/>
                </a:lnTo>
                <a:lnTo>
                  <a:pt x="80" y="71"/>
                </a:lnTo>
                <a:lnTo>
                  <a:pt x="50" y="141"/>
                </a:lnTo>
                <a:lnTo>
                  <a:pt x="50" y="91"/>
                </a:lnTo>
                <a:lnTo>
                  <a:pt x="0" y="91"/>
                </a:lnTo>
                <a:lnTo>
                  <a:pt x="0" y="50"/>
                </a:lnTo>
                <a:close/>
              </a:path>
            </a:pathLst>
          </a:custGeom>
          <a:solidFill>
            <a:srgbClr val="000000"/>
          </a:solidFill>
          <a:ln w="15875">
            <a:solidFill>
              <a:srgbClr val="000000"/>
            </a:solidFill>
            <a:round/>
            <a:headEnd/>
            <a:tailEnd/>
          </a:ln>
        </p:spPr>
        <p:txBody>
          <a:bodyPr/>
          <a:lstStyle/>
          <a:p>
            <a:endParaRPr lang="en-US"/>
          </a:p>
        </p:txBody>
      </p:sp>
      <p:sp>
        <p:nvSpPr>
          <p:cNvPr id="129158" name="Rectangle 605"/>
          <p:cNvSpPr>
            <a:spLocks noChangeArrowheads="1"/>
          </p:cNvSpPr>
          <p:nvPr/>
        </p:nvSpPr>
        <p:spPr bwMode="auto">
          <a:xfrm>
            <a:off x="517525" y="2990850"/>
            <a:ext cx="214313"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000" b="1">
                <a:solidFill>
                  <a:srgbClr val="000000"/>
                </a:solidFill>
                <a:latin typeface="Kruti Dev 010" charset="0"/>
              </a:rPr>
              <a:t>¼,l½</a:t>
            </a:r>
            <a:endParaRPr lang="en-US" sz="1400">
              <a:latin typeface="Kruti Dev 010" charset="0"/>
            </a:endParaRPr>
          </a:p>
        </p:txBody>
      </p:sp>
      <p:sp>
        <p:nvSpPr>
          <p:cNvPr id="129159" name="Rectangle 606"/>
          <p:cNvSpPr>
            <a:spLocks noChangeArrowheads="1"/>
          </p:cNvSpPr>
          <p:nvPr/>
        </p:nvSpPr>
        <p:spPr bwMode="auto">
          <a:xfrm>
            <a:off x="501650" y="3360738"/>
            <a:ext cx="223838"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000" b="1">
                <a:solidFill>
                  <a:srgbClr val="000000"/>
                </a:solidFill>
                <a:latin typeface="Kruti Dev 010" charset="0"/>
              </a:rPr>
              <a:t>¼Mh)</a:t>
            </a:r>
            <a:endParaRPr lang="en-US" sz="1400">
              <a:latin typeface="Kruti Dev 010" charset="0"/>
            </a:endParaRPr>
          </a:p>
        </p:txBody>
      </p:sp>
      <p:sp>
        <p:nvSpPr>
          <p:cNvPr id="129160" name="Rectangle 607"/>
          <p:cNvSpPr>
            <a:spLocks noChangeArrowheads="1"/>
          </p:cNvSpPr>
          <p:nvPr/>
        </p:nvSpPr>
        <p:spPr bwMode="auto">
          <a:xfrm>
            <a:off x="361950" y="3956050"/>
            <a:ext cx="476250"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000" b="1">
                <a:solidFill>
                  <a:srgbClr val="000000"/>
                </a:solidFill>
                <a:latin typeface="Kruti Dev 010" charset="0"/>
              </a:rPr>
              <a:t>¼lh MCY;w½</a:t>
            </a:r>
          </a:p>
        </p:txBody>
      </p:sp>
      <p:sp>
        <p:nvSpPr>
          <p:cNvPr id="129161" name="Rectangle 611"/>
          <p:cNvSpPr>
            <a:spLocks noChangeArrowheads="1"/>
          </p:cNvSpPr>
          <p:nvPr/>
        </p:nvSpPr>
        <p:spPr bwMode="auto">
          <a:xfrm>
            <a:off x="488950" y="3602038"/>
            <a:ext cx="214313"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000" b="1">
                <a:solidFill>
                  <a:srgbClr val="000000"/>
                </a:solidFill>
                <a:latin typeface="Kruti Dev 010" charset="0"/>
              </a:rPr>
              <a:t>¼,l½</a:t>
            </a:r>
          </a:p>
        </p:txBody>
      </p:sp>
      <p:sp>
        <p:nvSpPr>
          <p:cNvPr id="129162" name="Rectangle 612"/>
          <p:cNvSpPr>
            <a:spLocks noChangeArrowheads="1"/>
          </p:cNvSpPr>
          <p:nvPr/>
        </p:nvSpPr>
        <p:spPr bwMode="auto">
          <a:xfrm>
            <a:off x="725488" y="4286250"/>
            <a:ext cx="7032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solidFill>
                  <a:srgbClr val="000000"/>
                </a:solidFill>
                <a:latin typeface="Kruti Dev 010" charset="0"/>
              </a:rPr>
              <a:t>ƒbfrgkl</a:t>
            </a:r>
            <a:endParaRPr lang="en-US" sz="1800">
              <a:latin typeface="Kruti Dev 010" charset="0"/>
            </a:endParaRPr>
          </a:p>
        </p:txBody>
      </p:sp>
      <p:sp>
        <p:nvSpPr>
          <p:cNvPr id="129163" name="Rectangle 613"/>
          <p:cNvSpPr>
            <a:spLocks noChangeArrowheads="1"/>
          </p:cNvSpPr>
          <p:nvPr/>
        </p:nvSpPr>
        <p:spPr bwMode="auto">
          <a:xfrm>
            <a:off x="730250" y="4578350"/>
            <a:ext cx="7223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solidFill>
                  <a:srgbClr val="000000"/>
                </a:solidFill>
                <a:latin typeface="Kruti Dev 010" charset="0"/>
              </a:rPr>
              <a:t>„bfrgkl</a:t>
            </a:r>
            <a:endParaRPr lang="en-US" sz="1800">
              <a:latin typeface="Kruti Dev 010" charset="0"/>
            </a:endParaRPr>
          </a:p>
        </p:txBody>
      </p:sp>
      <p:sp>
        <p:nvSpPr>
          <p:cNvPr id="129164" name="Rectangle 614"/>
          <p:cNvSpPr>
            <a:spLocks noChangeArrowheads="1"/>
          </p:cNvSpPr>
          <p:nvPr/>
        </p:nvSpPr>
        <p:spPr bwMode="auto">
          <a:xfrm>
            <a:off x="947738" y="4906963"/>
            <a:ext cx="3365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solidFill>
                  <a:srgbClr val="000000"/>
                </a:solidFill>
                <a:latin typeface="Kruti Dev 010" charset="0"/>
              </a:rPr>
              <a:t>,tzk</a:t>
            </a:r>
            <a:endParaRPr lang="en-US" sz="1800">
              <a:latin typeface="Kruti Dev 010" charset="0"/>
            </a:endParaRPr>
          </a:p>
        </p:txBody>
      </p:sp>
      <p:sp>
        <p:nvSpPr>
          <p:cNvPr id="129165" name="Rectangle 615"/>
          <p:cNvSpPr>
            <a:spLocks noChangeArrowheads="1"/>
          </p:cNvSpPr>
          <p:nvPr/>
        </p:nvSpPr>
        <p:spPr bwMode="auto">
          <a:xfrm>
            <a:off x="654050" y="5249863"/>
            <a:ext cx="7223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solidFill>
                  <a:srgbClr val="000000"/>
                </a:solidFill>
                <a:latin typeface="Kruti Dev 010" charset="0"/>
              </a:rPr>
              <a:t>ugsek;kg</a:t>
            </a:r>
            <a:endParaRPr lang="en-US" sz="1800" b="1">
              <a:latin typeface="Kruti Dev 010" charset="0"/>
            </a:endParaRPr>
          </a:p>
        </p:txBody>
      </p:sp>
      <p:sp>
        <p:nvSpPr>
          <p:cNvPr id="129166" name="Rectangle 616"/>
          <p:cNvSpPr>
            <a:spLocks noChangeArrowheads="1"/>
          </p:cNvSpPr>
          <p:nvPr/>
        </p:nvSpPr>
        <p:spPr bwMode="auto">
          <a:xfrm>
            <a:off x="887413" y="5572125"/>
            <a:ext cx="4349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solidFill>
                  <a:srgbClr val="000000"/>
                </a:solidFill>
                <a:latin typeface="Kruti Dev 010" charset="0"/>
              </a:rPr>
              <a:t>,sLrj</a:t>
            </a:r>
            <a:endParaRPr lang="en-US" sz="1800">
              <a:latin typeface="Kruti Dev 010" charset="0"/>
            </a:endParaRPr>
          </a:p>
        </p:txBody>
      </p:sp>
      <p:sp>
        <p:nvSpPr>
          <p:cNvPr id="129167" name="Rectangle 617"/>
          <p:cNvSpPr>
            <a:spLocks noChangeArrowheads="1"/>
          </p:cNvSpPr>
          <p:nvPr/>
        </p:nvSpPr>
        <p:spPr bwMode="auto">
          <a:xfrm>
            <a:off x="788988" y="2874963"/>
            <a:ext cx="60007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700" b="1">
                <a:solidFill>
                  <a:srgbClr val="000000"/>
                </a:solidFill>
                <a:latin typeface="Kruti Dev 010" charset="0"/>
              </a:rPr>
              <a:t>ƒ</a:t>
            </a:r>
            <a:r>
              <a:rPr lang="ja-JP" altLang="en-US" sz="1700" b="1">
                <a:solidFill>
                  <a:srgbClr val="000000"/>
                </a:solidFill>
                <a:latin typeface="Kruti Dev 010" charset="0"/>
              </a:rPr>
              <a:t>’</a:t>
            </a:r>
            <a:r>
              <a:rPr lang="en-US" altLang="ja-JP" sz="1700" b="1">
                <a:solidFill>
                  <a:srgbClr val="000000"/>
                </a:solidFill>
                <a:latin typeface="Kruti Dev 010" charset="0"/>
              </a:rPr>
              <a:t>kew,y</a:t>
            </a:r>
            <a:endParaRPr lang="en-US" sz="1400">
              <a:latin typeface="Kruti Dev 010" charset="0"/>
            </a:endParaRPr>
          </a:p>
        </p:txBody>
      </p:sp>
      <p:sp>
        <p:nvSpPr>
          <p:cNvPr id="129168" name="Rectangle 618"/>
          <p:cNvSpPr>
            <a:spLocks noChangeArrowheads="1"/>
          </p:cNvSpPr>
          <p:nvPr/>
        </p:nvSpPr>
        <p:spPr bwMode="auto">
          <a:xfrm>
            <a:off x="725488" y="3271838"/>
            <a:ext cx="61753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700" b="1">
                <a:solidFill>
                  <a:srgbClr val="000000"/>
                </a:solidFill>
                <a:latin typeface="Kruti Dev 010" charset="0"/>
              </a:rPr>
              <a:t>„</a:t>
            </a:r>
            <a:r>
              <a:rPr lang="ja-JP" altLang="en-US" sz="1700" b="1">
                <a:solidFill>
                  <a:srgbClr val="000000"/>
                </a:solidFill>
                <a:latin typeface="Kruti Dev 010" charset="0"/>
              </a:rPr>
              <a:t>’</a:t>
            </a:r>
            <a:r>
              <a:rPr lang="en-US" altLang="ja-JP" sz="1700" b="1">
                <a:solidFill>
                  <a:srgbClr val="000000"/>
                </a:solidFill>
                <a:latin typeface="Kruti Dev 010" charset="0"/>
              </a:rPr>
              <a:t>kew,y</a:t>
            </a:r>
            <a:endParaRPr lang="en-US" sz="1700" b="1">
              <a:solidFill>
                <a:srgbClr val="000000"/>
              </a:solidFill>
              <a:latin typeface="Kruti Dev 010" charset="0"/>
            </a:endParaRPr>
          </a:p>
        </p:txBody>
      </p:sp>
      <p:sp>
        <p:nvSpPr>
          <p:cNvPr id="129169" name="Rectangle 619"/>
          <p:cNvSpPr>
            <a:spLocks noChangeArrowheads="1"/>
          </p:cNvSpPr>
          <p:nvPr/>
        </p:nvSpPr>
        <p:spPr bwMode="auto">
          <a:xfrm>
            <a:off x="839788" y="3525838"/>
            <a:ext cx="436562"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700" b="1">
                <a:solidFill>
                  <a:srgbClr val="000000"/>
                </a:solidFill>
                <a:latin typeface="Kruti Dev 010" charset="0"/>
              </a:rPr>
              <a:t>ƒjktk</a:t>
            </a:r>
          </a:p>
        </p:txBody>
      </p:sp>
      <p:sp>
        <p:nvSpPr>
          <p:cNvPr id="129170" name="Rectangle 620"/>
          <p:cNvSpPr>
            <a:spLocks noChangeArrowheads="1"/>
          </p:cNvSpPr>
          <p:nvPr/>
        </p:nvSpPr>
        <p:spPr bwMode="auto">
          <a:xfrm>
            <a:off x="860425" y="3887788"/>
            <a:ext cx="4540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700" b="1">
                <a:solidFill>
                  <a:srgbClr val="000000"/>
                </a:solidFill>
                <a:latin typeface="Kruti Dev 010" charset="0"/>
              </a:rPr>
              <a:t>„jktk</a:t>
            </a:r>
          </a:p>
        </p:txBody>
      </p:sp>
      <p:sp>
        <p:nvSpPr>
          <p:cNvPr id="129171" name="Rectangle 531"/>
          <p:cNvSpPr>
            <a:spLocks noChangeArrowheads="1"/>
          </p:cNvSpPr>
          <p:nvPr/>
        </p:nvSpPr>
        <p:spPr bwMode="auto">
          <a:xfrm>
            <a:off x="1892300" y="4275138"/>
            <a:ext cx="892175"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b="1">
                <a:solidFill>
                  <a:srgbClr val="000000"/>
                </a:solidFill>
                <a:latin typeface="Kruti Dev 010" charset="0"/>
              </a:rPr>
              <a:t>Hkfo</a:t>
            </a:r>
            <a:r>
              <a:rPr lang="ja-JP" altLang="en-US" b="1">
                <a:solidFill>
                  <a:srgbClr val="000000"/>
                </a:solidFill>
                <a:latin typeface="Kruti Dev 010" charset="0"/>
              </a:rPr>
              <a:t>”</a:t>
            </a:r>
            <a:r>
              <a:rPr lang="en-US" altLang="ja-JP" b="1">
                <a:solidFill>
                  <a:srgbClr val="000000"/>
                </a:solidFill>
                <a:latin typeface="Kruti Dev 010" charset="0"/>
              </a:rPr>
              <a:t>";oDrkvksa </a:t>
            </a:r>
          </a:p>
          <a:p>
            <a:pPr algn="l"/>
            <a:r>
              <a:rPr lang="en-US" b="1">
                <a:solidFill>
                  <a:srgbClr val="000000"/>
                </a:solidFill>
                <a:latin typeface="Kruti Dev 010" charset="0"/>
              </a:rPr>
              <a:t> us foHkktu ds</a:t>
            </a:r>
          </a:p>
          <a:p>
            <a:pPr algn="l"/>
            <a:r>
              <a:rPr lang="en-US" b="1">
                <a:solidFill>
                  <a:srgbClr val="000000"/>
                </a:solidFill>
                <a:latin typeface="Kruti Dev 010" charset="0"/>
              </a:rPr>
              <a:t>  pkj lkS o</a:t>
            </a:r>
            <a:r>
              <a:rPr lang="ja-JP" altLang="en-US" b="1">
                <a:solidFill>
                  <a:srgbClr val="000000"/>
                </a:solidFill>
                <a:latin typeface="Kruti Dev 010" charset="0"/>
              </a:rPr>
              <a:t>”</a:t>
            </a:r>
            <a:r>
              <a:rPr lang="en-US" altLang="ja-JP" b="1">
                <a:solidFill>
                  <a:srgbClr val="000000"/>
                </a:solidFill>
                <a:latin typeface="Kruti Dev 010" charset="0"/>
              </a:rPr>
              <a:t>"kZ </a:t>
            </a:r>
          </a:p>
          <a:p>
            <a:pPr algn="l"/>
            <a:r>
              <a:rPr lang="en-US" b="1">
                <a:solidFill>
                  <a:srgbClr val="000000"/>
                </a:solidFill>
                <a:latin typeface="Kruti Dev 010" charset="0"/>
              </a:rPr>
              <a:t>   rd fy[kk</a:t>
            </a:r>
            <a:endParaRPr lang="en-US">
              <a:latin typeface="Kruti Dev 010" charset="0"/>
            </a:endParaRPr>
          </a:p>
        </p:txBody>
      </p:sp>
      <p:sp>
        <p:nvSpPr>
          <p:cNvPr id="129172" name="Text Box 695"/>
          <p:cNvSpPr txBox="1">
            <a:spLocks noChangeArrowheads="1"/>
          </p:cNvSpPr>
          <p:nvPr/>
        </p:nvSpPr>
        <p:spPr bwMode="auto">
          <a:xfrm rot="-5400000">
            <a:off x="1716881" y="3613944"/>
            <a:ext cx="47037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2400" b="1">
                <a:latin typeface="Kruti Dev 010" charset="0"/>
              </a:rPr>
              <a:t>Hkfo";oDrk ¼ƒ‰½</a:t>
            </a:r>
          </a:p>
        </p:txBody>
      </p:sp>
      <p:sp>
        <p:nvSpPr>
          <p:cNvPr id="129173" name="Rectangle 562"/>
          <p:cNvSpPr>
            <a:spLocks noChangeArrowheads="1"/>
          </p:cNvSpPr>
          <p:nvPr/>
        </p:nvSpPr>
        <p:spPr bwMode="auto">
          <a:xfrm>
            <a:off x="4205288" y="5397500"/>
            <a:ext cx="62230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ctr">
              <a:spcBef>
                <a:spcPct val="50000"/>
              </a:spcBef>
            </a:pPr>
            <a:r>
              <a:rPr lang="en-US" sz="1800" b="1">
                <a:latin typeface="Kruti Dev 010" charset="0"/>
              </a:rPr>
              <a:t>¼,l½</a:t>
            </a:r>
          </a:p>
        </p:txBody>
      </p:sp>
      <p:sp>
        <p:nvSpPr>
          <p:cNvPr id="129174" name="Rectangle 563"/>
          <p:cNvSpPr>
            <a:spLocks noChangeArrowheads="1"/>
          </p:cNvSpPr>
          <p:nvPr/>
        </p:nvSpPr>
        <p:spPr bwMode="auto">
          <a:xfrm>
            <a:off x="4214813" y="3776663"/>
            <a:ext cx="622300"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ctr">
              <a:spcBef>
                <a:spcPct val="50000"/>
              </a:spcBef>
            </a:pPr>
            <a:r>
              <a:rPr lang="en-US" sz="1800" b="1">
                <a:latin typeface="Kruti Dev 010" charset="0"/>
              </a:rPr>
              <a:t>¼,l½</a:t>
            </a:r>
          </a:p>
        </p:txBody>
      </p:sp>
      <p:sp>
        <p:nvSpPr>
          <p:cNvPr id="323" name="Rectangle 564"/>
          <p:cNvSpPr>
            <a:spLocks noChangeArrowheads="1"/>
          </p:cNvSpPr>
          <p:nvPr/>
        </p:nvSpPr>
        <p:spPr bwMode="auto">
          <a:xfrm>
            <a:off x="4198938" y="6261100"/>
            <a:ext cx="622300" cy="363538"/>
          </a:xfrm>
          <a:prstGeom prst="rect">
            <a:avLst/>
          </a:prstGeom>
          <a:noFill/>
          <a:ln>
            <a:noFill/>
          </a:ln>
          <a:effectLst>
            <a:outerShdw blurRad="63500" dist="38099" dir="2700000" algn="ctr" rotWithShape="0">
              <a:schemeClr val="bg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ctr">
              <a:spcBef>
                <a:spcPct val="50000"/>
              </a:spcBef>
              <a:defRPr/>
            </a:pPr>
            <a:r>
              <a:rPr lang="en-US" sz="1800" b="1">
                <a:latin typeface="Kruti Dev 010" charset="0"/>
              </a:rPr>
              <a:t>¼,l½</a:t>
            </a:r>
          </a:p>
        </p:txBody>
      </p:sp>
      <p:sp>
        <p:nvSpPr>
          <p:cNvPr id="129176" name="Rectangle 690"/>
          <p:cNvSpPr>
            <a:spLocks noChangeArrowheads="1"/>
          </p:cNvSpPr>
          <p:nvPr/>
        </p:nvSpPr>
        <p:spPr bwMode="auto">
          <a:xfrm>
            <a:off x="4198938" y="2300288"/>
            <a:ext cx="622300"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ctr">
              <a:spcBef>
                <a:spcPct val="50000"/>
              </a:spcBef>
            </a:pPr>
            <a:r>
              <a:rPr lang="en-US" sz="1800" b="1">
                <a:latin typeface="Kruti Dev 010" charset="0"/>
              </a:rPr>
              <a:t>¼,l½</a:t>
            </a:r>
          </a:p>
        </p:txBody>
      </p:sp>
      <p:sp>
        <p:nvSpPr>
          <p:cNvPr id="129177" name="Text Box 692"/>
          <p:cNvSpPr txBox="1">
            <a:spLocks noChangeArrowheads="1"/>
          </p:cNvSpPr>
          <p:nvPr/>
        </p:nvSpPr>
        <p:spPr bwMode="auto">
          <a:xfrm>
            <a:off x="4051300" y="1895475"/>
            <a:ext cx="7953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800" b="1">
                <a:latin typeface="Kruti Dev 010" charset="0"/>
              </a:rPr>
              <a:t>¼,u½</a:t>
            </a:r>
          </a:p>
        </p:txBody>
      </p:sp>
      <p:grpSp>
        <p:nvGrpSpPr>
          <p:cNvPr id="129178" name="Group 185"/>
          <p:cNvGrpSpPr>
            <a:grpSpLocks/>
          </p:cNvGrpSpPr>
          <p:nvPr/>
        </p:nvGrpSpPr>
        <p:grpSpPr bwMode="auto">
          <a:xfrm>
            <a:off x="3511550" y="3548063"/>
            <a:ext cx="433388" cy="974725"/>
            <a:chOff x="5924548" y="2946412"/>
            <a:chExt cx="1130302" cy="1844685"/>
          </a:xfrm>
        </p:grpSpPr>
        <p:grpSp>
          <p:nvGrpSpPr>
            <p:cNvPr id="129181" name="Group 85"/>
            <p:cNvGrpSpPr>
              <a:grpSpLocks/>
            </p:cNvGrpSpPr>
            <p:nvPr/>
          </p:nvGrpSpPr>
          <p:grpSpPr bwMode="auto">
            <a:xfrm>
              <a:off x="6153150" y="3681413"/>
              <a:ext cx="901700" cy="947736"/>
              <a:chOff x="1557" y="1007"/>
              <a:chExt cx="2105" cy="1949"/>
            </a:xfrm>
          </p:grpSpPr>
          <p:grpSp>
            <p:nvGrpSpPr>
              <p:cNvPr id="129185" name="Group 87"/>
              <p:cNvGrpSpPr>
                <a:grpSpLocks/>
              </p:cNvGrpSpPr>
              <p:nvPr/>
            </p:nvGrpSpPr>
            <p:grpSpPr bwMode="auto">
              <a:xfrm>
                <a:off x="1557" y="1209"/>
                <a:ext cx="2105" cy="1421"/>
                <a:chOff x="578" y="2316"/>
                <a:chExt cx="2105" cy="1421"/>
              </a:xfrm>
            </p:grpSpPr>
            <p:sp>
              <p:nvSpPr>
                <p:cNvPr id="129191" name="Freeform 88" descr="Cork"/>
                <p:cNvSpPr>
                  <a:spLocks/>
                </p:cNvSpPr>
                <p:nvPr/>
              </p:nvSpPr>
              <p:spPr bwMode="auto">
                <a:xfrm>
                  <a:off x="633" y="2316"/>
                  <a:ext cx="2050" cy="256"/>
                </a:xfrm>
                <a:custGeom>
                  <a:avLst/>
                  <a:gdLst>
                    <a:gd name="T0" fmla="*/ 2147483647 w 592"/>
                    <a:gd name="T1" fmla="*/ 2147483647 h 90"/>
                    <a:gd name="T2" fmla="*/ 2147483647 w 592"/>
                    <a:gd name="T3" fmla="*/ 2147483647 h 90"/>
                    <a:gd name="T4" fmla="*/ 2147483647 w 592"/>
                    <a:gd name="T5" fmla="*/ 2147483647 h 90"/>
                    <a:gd name="T6" fmla="*/ 2147483647 w 592"/>
                    <a:gd name="T7" fmla="*/ 2147483647 h 90"/>
                    <a:gd name="T8" fmla="*/ 2147483647 w 592"/>
                    <a:gd name="T9" fmla="*/ 2147483647 h 90"/>
                    <a:gd name="T10" fmla="*/ 2147483647 w 592"/>
                    <a:gd name="T11" fmla="*/ 2147483647 h 90"/>
                    <a:gd name="T12" fmla="*/ 2147483647 w 592"/>
                    <a:gd name="T13" fmla="*/ 2147483647 h 90"/>
                    <a:gd name="T14" fmla="*/ 2147483647 w 592"/>
                    <a:gd name="T15" fmla="*/ 2147483647 h 90"/>
                    <a:gd name="T16" fmla="*/ 2147483647 w 592"/>
                    <a:gd name="T17" fmla="*/ 2147483647 h 90"/>
                    <a:gd name="T18" fmla="*/ 2147483647 w 592"/>
                    <a:gd name="T19" fmla="*/ 2147483647 h 90"/>
                    <a:gd name="T20" fmla="*/ 2147483647 w 592"/>
                    <a:gd name="T21" fmla="*/ 0 h 90"/>
                    <a:gd name="T22" fmla="*/ 2147483647 w 592"/>
                    <a:gd name="T23" fmla="*/ 2147483647 h 90"/>
                    <a:gd name="T24" fmla="*/ 2147483647 w 592"/>
                    <a:gd name="T25" fmla="*/ 2147483647 h 90"/>
                    <a:gd name="T26" fmla="*/ 2147483647 w 592"/>
                    <a:gd name="T27" fmla="*/ 2147483647 h 90"/>
                    <a:gd name="T28" fmla="*/ 2147483647 w 592"/>
                    <a:gd name="T29" fmla="*/ 2147483647 h 90"/>
                    <a:gd name="T30" fmla="*/ 2147483647 w 592"/>
                    <a:gd name="T31" fmla="*/ 2147483647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2"/>
                    <a:gd name="T49" fmla="*/ 0 h 90"/>
                    <a:gd name="T50" fmla="*/ 592 w 592"/>
                    <a:gd name="T51" fmla="*/ 90 h 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2" h="90">
                      <a:moveTo>
                        <a:pt x="8" y="90"/>
                      </a:moveTo>
                      <a:cubicBezTo>
                        <a:pt x="0" y="78"/>
                        <a:pt x="10" y="51"/>
                        <a:pt x="22" y="44"/>
                      </a:cubicBezTo>
                      <a:cubicBezTo>
                        <a:pt x="27" y="35"/>
                        <a:pt x="23" y="39"/>
                        <a:pt x="34" y="36"/>
                      </a:cubicBezTo>
                      <a:cubicBezTo>
                        <a:pt x="38" y="34"/>
                        <a:pt x="46" y="32"/>
                        <a:pt x="46" y="32"/>
                      </a:cubicBezTo>
                      <a:cubicBezTo>
                        <a:pt x="72" y="33"/>
                        <a:pt x="84" y="35"/>
                        <a:pt x="112" y="34"/>
                      </a:cubicBezTo>
                      <a:cubicBezTo>
                        <a:pt x="125" y="35"/>
                        <a:pt x="138" y="38"/>
                        <a:pt x="152" y="40"/>
                      </a:cubicBezTo>
                      <a:cubicBezTo>
                        <a:pt x="158" y="42"/>
                        <a:pt x="170" y="46"/>
                        <a:pt x="170" y="46"/>
                      </a:cubicBezTo>
                      <a:cubicBezTo>
                        <a:pt x="192" y="42"/>
                        <a:pt x="215" y="46"/>
                        <a:pt x="238" y="52"/>
                      </a:cubicBezTo>
                      <a:cubicBezTo>
                        <a:pt x="271" y="50"/>
                        <a:pt x="304" y="47"/>
                        <a:pt x="338" y="44"/>
                      </a:cubicBezTo>
                      <a:cubicBezTo>
                        <a:pt x="381" y="33"/>
                        <a:pt x="427" y="24"/>
                        <a:pt x="472" y="16"/>
                      </a:cubicBezTo>
                      <a:cubicBezTo>
                        <a:pt x="488" y="12"/>
                        <a:pt x="503" y="4"/>
                        <a:pt x="520" y="0"/>
                      </a:cubicBezTo>
                      <a:cubicBezTo>
                        <a:pt x="537" y="0"/>
                        <a:pt x="554" y="0"/>
                        <a:pt x="572" y="2"/>
                      </a:cubicBezTo>
                      <a:cubicBezTo>
                        <a:pt x="582" y="3"/>
                        <a:pt x="587" y="21"/>
                        <a:pt x="590" y="30"/>
                      </a:cubicBezTo>
                      <a:cubicBezTo>
                        <a:pt x="590" y="32"/>
                        <a:pt x="592" y="36"/>
                        <a:pt x="592" y="36"/>
                      </a:cubicBezTo>
                      <a:cubicBezTo>
                        <a:pt x="588" y="45"/>
                        <a:pt x="589" y="52"/>
                        <a:pt x="582" y="60"/>
                      </a:cubicBezTo>
                      <a:cubicBezTo>
                        <a:pt x="579" y="67"/>
                        <a:pt x="577" y="66"/>
                        <a:pt x="584" y="66"/>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129192" name="Freeform 89" descr="Cork"/>
                <p:cNvSpPr>
                  <a:spLocks/>
                </p:cNvSpPr>
                <p:nvPr/>
              </p:nvSpPr>
              <p:spPr bwMode="auto">
                <a:xfrm>
                  <a:off x="578" y="2506"/>
                  <a:ext cx="2074" cy="1231"/>
                </a:xfrm>
                <a:custGeom>
                  <a:avLst/>
                  <a:gdLst>
                    <a:gd name="T0" fmla="*/ 2147483647 w 599"/>
                    <a:gd name="T1" fmla="*/ 0 h 432"/>
                    <a:gd name="T2" fmla="*/ 2147483647 w 599"/>
                    <a:gd name="T3" fmla="*/ 2147483647 h 432"/>
                    <a:gd name="T4" fmla="*/ 2147483647 w 599"/>
                    <a:gd name="T5" fmla="*/ 2147483647 h 432"/>
                    <a:gd name="T6" fmla="*/ 2147483647 w 599"/>
                    <a:gd name="T7" fmla="*/ 2147483647 h 432"/>
                    <a:gd name="T8" fmla="*/ 2147483647 w 599"/>
                    <a:gd name="T9" fmla="*/ 2147483647 h 432"/>
                    <a:gd name="T10" fmla="*/ 2147483647 w 599"/>
                    <a:gd name="T11" fmla="*/ 2147483647 h 432"/>
                    <a:gd name="T12" fmla="*/ 2147483647 w 599"/>
                    <a:gd name="T13" fmla="*/ 2147483647 h 432"/>
                    <a:gd name="T14" fmla="*/ 2147483647 w 599"/>
                    <a:gd name="T15" fmla="*/ 2147483647 h 432"/>
                    <a:gd name="T16" fmla="*/ 2147483647 w 599"/>
                    <a:gd name="T17" fmla="*/ 2147483647 h 432"/>
                    <a:gd name="T18" fmla="*/ 2147483647 w 599"/>
                    <a:gd name="T19" fmla="*/ 2147483647 h 432"/>
                    <a:gd name="T20" fmla="*/ 2147483647 w 599"/>
                    <a:gd name="T21" fmla="*/ 2147483647 h 432"/>
                    <a:gd name="T22" fmla="*/ 2147483647 w 599"/>
                    <a:gd name="T23" fmla="*/ 2147483647 h 432"/>
                    <a:gd name="T24" fmla="*/ 2147483647 w 599"/>
                    <a:gd name="T25" fmla="*/ 2147483647 h 432"/>
                    <a:gd name="T26" fmla="*/ 2147483647 w 599"/>
                    <a:gd name="T27" fmla="*/ 2147483647 h 432"/>
                    <a:gd name="T28" fmla="*/ 2147483647 w 599"/>
                    <a:gd name="T29" fmla="*/ 2147483647 h 432"/>
                    <a:gd name="T30" fmla="*/ 2147483647 w 599"/>
                    <a:gd name="T31" fmla="*/ 2147483647 h 432"/>
                    <a:gd name="T32" fmla="*/ 2147483647 w 599"/>
                    <a:gd name="T33" fmla="*/ 2147483647 h 432"/>
                    <a:gd name="T34" fmla="*/ 2147483647 w 599"/>
                    <a:gd name="T35" fmla="*/ 2147483647 h 432"/>
                    <a:gd name="T36" fmla="*/ 2147483647 w 599"/>
                    <a:gd name="T37" fmla="*/ 2147483647 h 432"/>
                    <a:gd name="T38" fmla="*/ 2147483647 w 599"/>
                    <a:gd name="T39" fmla="*/ 2147483647 h 432"/>
                    <a:gd name="T40" fmla="*/ 2147483647 w 599"/>
                    <a:gd name="T41" fmla="*/ 2147483647 h 432"/>
                    <a:gd name="T42" fmla="*/ 2147483647 w 599"/>
                    <a:gd name="T43" fmla="*/ 2147483647 h 432"/>
                    <a:gd name="T44" fmla="*/ 2147483647 w 599"/>
                    <a:gd name="T45" fmla="*/ 2147483647 h 432"/>
                    <a:gd name="T46" fmla="*/ 2147483647 w 599"/>
                    <a:gd name="T47" fmla="*/ 2147483647 h 432"/>
                    <a:gd name="T48" fmla="*/ 2147483647 w 599"/>
                    <a:gd name="T49" fmla="*/ 2147483647 h 432"/>
                    <a:gd name="T50" fmla="*/ 2147483647 w 599"/>
                    <a:gd name="T51" fmla="*/ 2147483647 h 432"/>
                    <a:gd name="T52" fmla="*/ 2147483647 w 599"/>
                    <a:gd name="T53" fmla="*/ 2147483647 h 432"/>
                    <a:gd name="T54" fmla="*/ 2147483647 w 599"/>
                    <a:gd name="T55" fmla="*/ 2147483647 h 432"/>
                    <a:gd name="T56" fmla="*/ 2147483647 w 599"/>
                    <a:gd name="T57" fmla="*/ 2147483647 h 432"/>
                    <a:gd name="T58" fmla="*/ 2147483647 w 599"/>
                    <a:gd name="T59" fmla="*/ 2147483647 h 432"/>
                    <a:gd name="T60" fmla="*/ 2147483647 w 599"/>
                    <a:gd name="T61" fmla="*/ 2147483647 h 4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99"/>
                    <a:gd name="T94" fmla="*/ 0 h 432"/>
                    <a:gd name="T95" fmla="*/ 599 w 599"/>
                    <a:gd name="T96" fmla="*/ 432 h 4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99" h="432">
                      <a:moveTo>
                        <a:pt x="599" y="0"/>
                      </a:moveTo>
                      <a:cubicBezTo>
                        <a:pt x="597" y="2"/>
                        <a:pt x="596" y="4"/>
                        <a:pt x="595" y="6"/>
                      </a:cubicBezTo>
                      <a:cubicBezTo>
                        <a:pt x="593" y="7"/>
                        <a:pt x="590" y="8"/>
                        <a:pt x="589" y="10"/>
                      </a:cubicBezTo>
                      <a:cubicBezTo>
                        <a:pt x="587" y="11"/>
                        <a:pt x="585" y="23"/>
                        <a:pt x="585" y="24"/>
                      </a:cubicBezTo>
                      <a:cubicBezTo>
                        <a:pt x="575" y="45"/>
                        <a:pt x="570" y="72"/>
                        <a:pt x="557" y="92"/>
                      </a:cubicBezTo>
                      <a:cubicBezTo>
                        <a:pt x="551" y="130"/>
                        <a:pt x="537" y="171"/>
                        <a:pt x="525" y="208"/>
                      </a:cubicBezTo>
                      <a:cubicBezTo>
                        <a:pt x="523" y="228"/>
                        <a:pt x="519" y="246"/>
                        <a:pt x="515" y="266"/>
                      </a:cubicBezTo>
                      <a:cubicBezTo>
                        <a:pt x="511" y="294"/>
                        <a:pt x="511" y="322"/>
                        <a:pt x="505" y="350"/>
                      </a:cubicBezTo>
                      <a:cubicBezTo>
                        <a:pt x="503" y="368"/>
                        <a:pt x="503" y="385"/>
                        <a:pt x="495" y="402"/>
                      </a:cubicBezTo>
                      <a:cubicBezTo>
                        <a:pt x="492" y="416"/>
                        <a:pt x="474" y="420"/>
                        <a:pt x="461" y="422"/>
                      </a:cubicBezTo>
                      <a:cubicBezTo>
                        <a:pt x="440" y="416"/>
                        <a:pt x="450" y="419"/>
                        <a:pt x="433" y="414"/>
                      </a:cubicBezTo>
                      <a:cubicBezTo>
                        <a:pt x="429" y="412"/>
                        <a:pt x="421" y="410"/>
                        <a:pt x="421" y="410"/>
                      </a:cubicBezTo>
                      <a:cubicBezTo>
                        <a:pt x="410" y="394"/>
                        <a:pt x="414" y="367"/>
                        <a:pt x="425" y="352"/>
                      </a:cubicBezTo>
                      <a:cubicBezTo>
                        <a:pt x="426" y="347"/>
                        <a:pt x="431" y="342"/>
                        <a:pt x="431" y="338"/>
                      </a:cubicBezTo>
                      <a:cubicBezTo>
                        <a:pt x="429" y="328"/>
                        <a:pt x="405" y="328"/>
                        <a:pt x="405" y="328"/>
                      </a:cubicBezTo>
                      <a:cubicBezTo>
                        <a:pt x="392" y="315"/>
                        <a:pt x="365" y="319"/>
                        <a:pt x="347" y="316"/>
                      </a:cubicBezTo>
                      <a:cubicBezTo>
                        <a:pt x="268" y="322"/>
                        <a:pt x="188" y="334"/>
                        <a:pt x="113" y="360"/>
                      </a:cubicBezTo>
                      <a:cubicBezTo>
                        <a:pt x="101" y="377"/>
                        <a:pt x="116" y="356"/>
                        <a:pt x="103" y="368"/>
                      </a:cubicBezTo>
                      <a:cubicBezTo>
                        <a:pt x="99" y="370"/>
                        <a:pt x="90" y="387"/>
                        <a:pt x="87" y="392"/>
                      </a:cubicBezTo>
                      <a:cubicBezTo>
                        <a:pt x="94" y="431"/>
                        <a:pt x="75" y="417"/>
                        <a:pt x="53" y="432"/>
                      </a:cubicBezTo>
                      <a:cubicBezTo>
                        <a:pt x="44" y="429"/>
                        <a:pt x="36" y="426"/>
                        <a:pt x="29" y="422"/>
                      </a:cubicBezTo>
                      <a:cubicBezTo>
                        <a:pt x="24" y="419"/>
                        <a:pt x="17" y="414"/>
                        <a:pt x="17" y="414"/>
                      </a:cubicBezTo>
                      <a:cubicBezTo>
                        <a:pt x="12" y="399"/>
                        <a:pt x="16" y="404"/>
                        <a:pt x="7" y="398"/>
                      </a:cubicBezTo>
                      <a:cubicBezTo>
                        <a:pt x="0" y="388"/>
                        <a:pt x="5" y="380"/>
                        <a:pt x="11" y="372"/>
                      </a:cubicBezTo>
                      <a:cubicBezTo>
                        <a:pt x="8" y="357"/>
                        <a:pt x="13" y="347"/>
                        <a:pt x="17" y="334"/>
                      </a:cubicBezTo>
                      <a:cubicBezTo>
                        <a:pt x="19" y="311"/>
                        <a:pt x="19" y="283"/>
                        <a:pt x="27" y="262"/>
                      </a:cubicBezTo>
                      <a:cubicBezTo>
                        <a:pt x="28" y="237"/>
                        <a:pt x="32" y="212"/>
                        <a:pt x="29" y="188"/>
                      </a:cubicBezTo>
                      <a:cubicBezTo>
                        <a:pt x="31" y="167"/>
                        <a:pt x="27" y="146"/>
                        <a:pt x="31" y="126"/>
                      </a:cubicBezTo>
                      <a:cubicBezTo>
                        <a:pt x="29" y="108"/>
                        <a:pt x="27" y="99"/>
                        <a:pt x="29" y="82"/>
                      </a:cubicBezTo>
                      <a:cubicBezTo>
                        <a:pt x="26" y="64"/>
                        <a:pt x="23" y="47"/>
                        <a:pt x="21" y="30"/>
                      </a:cubicBezTo>
                      <a:cubicBezTo>
                        <a:pt x="23" y="10"/>
                        <a:pt x="28" y="9"/>
                        <a:pt x="19" y="14"/>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grpSp>
          <p:sp>
            <p:nvSpPr>
              <p:cNvPr id="129186" name="Freeform 91"/>
              <p:cNvSpPr>
                <a:spLocks/>
              </p:cNvSpPr>
              <p:nvPr/>
            </p:nvSpPr>
            <p:spPr bwMode="auto">
              <a:xfrm>
                <a:off x="1616" y="2649"/>
                <a:ext cx="88" cy="277"/>
              </a:xfrm>
              <a:custGeom>
                <a:avLst/>
                <a:gdLst>
                  <a:gd name="T0" fmla="*/ 218 w 85"/>
                  <a:gd name="T1" fmla="*/ 3 h 318"/>
                  <a:gd name="T2" fmla="*/ 190 w 85"/>
                  <a:gd name="T3" fmla="*/ 3 h 318"/>
                  <a:gd name="T4" fmla="*/ 144 w 85"/>
                  <a:gd name="T5" fmla="*/ 3 h 318"/>
                  <a:gd name="T6" fmla="*/ 165 w 85"/>
                  <a:gd name="T7" fmla="*/ 3 h 318"/>
                  <a:gd name="T8" fmla="*/ 190 w 85"/>
                  <a:gd name="T9" fmla="*/ 3 h 318"/>
                  <a:gd name="T10" fmla="*/ 113 w 85"/>
                  <a:gd name="T11" fmla="*/ 3 h 318"/>
                  <a:gd name="T12" fmla="*/ 113 w 85"/>
                  <a:gd name="T13" fmla="*/ 3 h 318"/>
                  <a:gd name="T14" fmla="*/ 144 w 85"/>
                  <a:gd name="T15" fmla="*/ 3 h 318"/>
                  <a:gd name="T16" fmla="*/ 86 w 85"/>
                  <a:gd name="T17" fmla="*/ 3 h 318"/>
                  <a:gd name="T18" fmla="*/ 113 w 85"/>
                  <a:gd name="T19" fmla="*/ 3 h 318"/>
                  <a:gd name="T20" fmla="*/ 144 w 85"/>
                  <a:gd name="T21" fmla="*/ 3 h 318"/>
                  <a:gd name="T22" fmla="*/ 113 w 85"/>
                  <a:gd name="T23" fmla="*/ 3 h 318"/>
                  <a:gd name="T24" fmla="*/ 144 w 85"/>
                  <a:gd name="T25" fmla="*/ 3 h 318"/>
                  <a:gd name="T26" fmla="*/ 113 w 85"/>
                  <a:gd name="T27" fmla="*/ 3 h 318"/>
                  <a:gd name="T28" fmla="*/ 144 w 85"/>
                  <a:gd name="T29" fmla="*/ 3 h 318"/>
                  <a:gd name="T30" fmla="*/ 165 w 85"/>
                  <a:gd name="T31" fmla="*/ 3 h 318"/>
                  <a:gd name="T32" fmla="*/ 218 w 85"/>
                  <a:gd name="T33" fmla="*/ 3 h 318"/>
                  <a:gd name="T34" fmla="*/ 241 w 85"/>
                  <a:gd name="T35" fmla="*/ 3 h 318"/>
                  <a:gd name="T36" fmla="*/ 218 w 85"/>
                  <a:gd name="T37" fmla="*/ 3 h 318"/>
                  <a:gd name="T38" fmla="*/ 190 w 85"/>
                  <a:gd name="T39" fmla="*/ 3 h 318"/>
                  <a:gd name="T40" fmla="*/ 165 w 85"/>
                  <a:gd name="T41" fmla="*/ 3 h 318"/>
                  <a:gd name="T42" fmla="*/ 113 w 85"/>
                  <a:gd name="T43" fmla="*/ 3 h 318"/>
                  <a:gd name="T44" fmla="*/ 86 w 85"/>
                  <a:gd name="T45" fmla="*/ 3 h 318"/>
                  <a:gd name="T46" fmla="*/ 65 w 85"/>
                  <a:gd name="T47" fmla="*/ 3 h 318"/>
                  <a:gd name="T48" fmla="*/ 5 w 85"/>
                  <a:gd name="T49" fmla="*/ 3 h 318"/>
                  <a:gd name="T50" fmla="*/ 113 w 85"/>
                  <a:gd name="T51" fmla="*/ 3 h 318"/>
                  <a:gd name="T52" fmla="*/ 190 w 85"/>
                  <a:gd name="T53" fmla="*/ 3 h 318"/>
                  <a:gd name="T54" fmla="*/ 218 w 85"/>
                  <a:gd name="T55" fmla="*/ 3 h 318"/>
                  <a:gd name="T56" fmla="*/ 190 w 85"/>
                  <a:gd name="T57" fmla="*/ 3 h 318"/>
                  <a:gd name="T58" fmla="*/ 190 w 85"/>
                  <a:gd name="T59" fmla="*/ 3 h 318"/>
                  <a:gd name="T60" fmla="*/ 144 w 85"/>
                  <a:gd name="T61" fmla="*/ 3 h 318"/>
                  <a:gd name="T62" fmla="*/ 65 w 85"/>
                  <a:gd name="T63" fmla="*/ 3 h 318"/>
                  <a:gd name="T64" fmla="*/ 113 w 85"/>
                  <a:gd name="T65" fmla="*/ 3 h 318"/>
                  <a:gd name="T66" fmla="*/ 165 w 85"/>
                  <a:gd name="T67" fmla="*/ 3 h 318"/>
                  <a:gd name="T68" fmla="*/ 218 w 85"/>
                  <a:gd name="T69" fmla="*/ 3 h 3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318"/>
                  <a:gd name="T107" fmla="*/ 85 w 85"/>
                  <a:gd name="T108" fmla="*/ 318 h 3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318">
                    <a:moveTo>
                      <a:pt x="72" y="153"/>
                    </a:moveTo>
                    <a:cubicBezTo>
                      <a:pt x="69" y="125"/>
                      <a:pt x="70" y="96"/>
                      <a:pt x="64" y="69"/>
                    </a:cubicBezTo>
                    <a:cubicBezTo>
                      <a:pt x="61" y="58"/>
                      <a:pt x="57" y="43"/>
                      <a:pt x="47" y="43"/>
                    </a:cubicBezTo>
                    <a:cubicBezTo>
                      <a:pt x="37" y="43"/>
                      <a:pt x="55" y="69"/>
                      <a:pt x="55" y="69"/>
                    </a:cubicBezTo>
                    <a:cubicBezTo>
                      <a:pt x="58" y="55"/>
                      <a:pt x="67" y="40"/>
                      <a:pt x="64" y="27"/>
                    </a:cubicBezTo>
                    <a:cubicBezTo>
                      <a:pt x="61" y="17"/>
                      <a:pt x="41" y="0"/>
                      <a:pt x="38" y="10"/>
                    </a:cubicBezTo>
                    <a:cubicBezTo>
                      <a:pt x="30" y="27"/>
                      <a:pt x="61" y="111"/>
                      <a:pt x="38" y="43"/>
                    </a:cubicBezTo>
                    <a:cubicBezTo>
                      <a:pt x="46" y="96"/>
                      <a:pt x="56" y="134"/>
                      <a:pt x="47" y="187"/>
                    </a:cubicBezTo>
                    <a:cubicBezTo>
                      <a:pt x="41" y="178"/>
                      <a:pt x="31" y="171"/>
                      <a:pt x="30" y="161"/>
                    </a:cubicBezTo>
                    <a:cubicBezTo>
                      <a:pt x="28" y="149"/>
                      <a:pt x="26" y="128"/>
                      <a:pt x="38" y="128"/>
                    </a:cubicBezTo>
                    <a:cubicBezTo>
                      <a:pt x="49" y="128"/>
                      <a:pt x="47" y="172"/>
                      <a:pt x="47" y="161"/>
                    </a:cubicBezTo>
                    <a:cubicBezTo>
                      <a:pt x="47" y="141"/>
                      <a:pt x="38" y="121"/>
                      <a:pt x="38" y="102"/>
                    </a:cubicBezTo>
                    <a:cubicBezTo>
                      <a:pt x="38" y="84"/>
                      <a:pt x="47" y="135"/>
                      <a:pt x="47" y="153"/>
                    </a:cubicBezTo>
                    <a:cubicBezTo>
                      <a:pt x="47" y="164"/>
                      <a:pt x="38" y="130"/>
                      <a:pt x="38" y="119"/>
                    </a:cubicBezTo>
                    <a:cubicBezTo>
                      <a:pt x="38" y="110"/>
                      <a:pt x="44" y="135"/>
                      <a:pt x="47" y="144"/>
                    </a:cubicBezTo>
                    <a:cubicBezTo>
                      <a:pt x="49" y="152"/>
                      <a:pt x="52" y="161"/>
                      <a:pt x="55" y="170"/>
                    </a:cubicBezTo>
                    <a:cubicBezTo>
                      <a:pt x="73" y="83"/>
                      <a:pt x="55" y="148"/>
                      <a:pt x="72" y="203"/>
                    </a:cubicBezTo>
                    <a:cubicBezTo>
                      <a:pt x="74" y="211"/>
                      <a:pt x="77" y="220"/>
                      <a:pt x="80" y="229"/>
                    </a:cubicBezTo>
                    <a:cubicBezTo>
                      <a:pt x="77" y="245"/>
                      <a:pt x="85" y="269"/>
                      <a:pt x="72" y="279"/>
                    </a:cubicBezTo>
                    <a:cubicBezTo>
                      <a:pt x="66" y="282"/>
                      <a:pt x="39" y="202"/>
                      <a:pt x="64" y="271"/>
                    </a:cubicBezTo>
                    <a:cubicBezTo>
                      <a:pt x="61" y="285"/>
                      <a:pt x="66" y="305"/>
                      <a:pt x="55" y="313"/>
                    </a:cubicBezTo>
                    <a:cubicBezTo>
                      <a:pt x="46" y="318"/>
                      <a:pt x="40" y="297"/>
                      <a:pt x="38" y="288"/>
                    </a:cubicBezTo>
                    <a:cubicBezTo>
                      <a:pt x="31" y="260"/>
                      <a:pt x="32" y="231"/>
                      <a:pt x="30" y="203"/>
                    </a:cubicBezTo>
                    <a:cubicBezTo>
                      <a:pt x="27" y="217"/>
                      <a:pt x="35" y="241"/>
                      <a:pt x="22" y="246"/>
                    </a:cubicBezTo>
                    <a:cubicBezTo>
                      <a:pt x="10" y="250"/>
                      <a:pt x="6" y="224"/>
                      <a:pt x="5" y="212"/>
                    </a:cubicBezTo>
                    <a:cubicBezTo>
                      <a:pt x="0" y="173"/>
                      <a:pt x="15" y="167"/>
                      <a:pt x="38" y="144"/>
                    </a:cubicBezTo>
                    <a:cubicBezTo>
                      <a:pt x="46" y="152"/>
                      <a:pt x="58" y="158"/>
                      <a:pt x="64" y="170"/>
                    </a:cubicBezTo>
                    <a:cubicBezTo>
                      <a:pt x="70" y="185"/>
                      <a:pt x="72" y="203"/>
                      <a:pt x="72" y="220"/>
                    </a:cubicBezTo>
                    <a:cubicBezTo>
                      <a:pt x="72" y="231"/>
                      <a:pt x="66" y="198"/>
                      <a:pt x="64" y="187"/>
                    </a:cubicBezTo>
                    <a:cubicBezTo>
                      <a:pt x="78" y="124"/>
                      <a:pt x="84" y="73"/>
                      <a:pt x="64" y="10"/>
                    </a:cubicBezTo>
                    <a:cubicBezTo>
                      <a:pt x="58" y="18"/>
                      <a:pt x="54" y="28"/>
                      <a:pt x="47" y="35"/>
                    </a:cubicBezTo>
                    <a:cubicBezTo>
                      <a:pt x="40" y="40"/>
                      <a:pt x="23" y="34"/>
                      <a:pt x="22" y="43"/>
                    </a:cubicBezTo>
                    <a:cubicBezTo>
                      <a:pt x="19" y="60"/>
                      <a:pt x="38" y="94"/>
                      <a:pt x="38" y="94"/>
                    </a:cubicBezTo>
                    <a:cubicBezTo>
                      <a:pt x="57" y="39"/>
                      <a:pt x="38" y="80"/>
                      <a:pt x="55" y="136"/>
                    </a:cubicBezTo>
                    <a:cubicBezTo>
                      <a:pt x="57" y="143"/>
                      <a:pt x="66" y="147"/>
                      <a:pt x="72" y="153"/>
                    </a:cubicBezTo>
                    <a:close/>
                  </a:path>
                </a:pathLst>
              </a:custGeom>
              <a:solidFill>
                <a:schemeClr val="bg2"/>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129187" name="Freeform 92"/>
              <p:cNvSpPr>
                <a:spLocks/>
              </p:cNvSpPr>
              <p:nvPr/>
            </p:nvSpPr>
            <p:spPr bwMode="auto">
              <a:xfrm>
                <a:off x="1635" y="2647"/>
                <a:ext cx="109" cy="309"/>
              </a:xfrm>
              <a:custGeom>
                <a:avLst/>
                <a:gdLst>
                  <a:gd name="T0" fmla="*/ 1 w 105"/>
                  <a:gd name="T1" fmla="*/ 0 h 354"/>
                  <a:gd name="T2" fmla="*/ 306 w 105"/>
                  <a:gd name="T3" fmla="*/ 3 h 354"/>
                  <a:gd name="T4" fmla="*/ 240 w 105"/>
                  <a:gd name="T5" fmla="*/ 3 h 354"/>
                  <a:gd name="T6" fmla="*/ 276 w 105"/>
                  <a:gd name="T7" fmla="*/ 3 h 354"/>
                  <a:gd name="T8" fmla="*/ 276 w 105"/>
                  <a:gd name="T9" fmla="*/ 3 h 354"/>
                  <a:gd name="T10" fmla="*/ 321 w 105"/>
                  <a:gd name="T11" fmla="*/ 3 h 354"/>
                  <a:gd name="T12" fmla="*/ 321 w 105"/>
                  <a:gd name="T13" fmla="*/ 3 h 354"/>
                  <a:gd name="T14" fmla="*/ 276 w 105"/>
                  <a:gd name="T15" fmla="*/ 4 h 354"/>
                  <a:gd name="T16" fmla="*/ 227 w 105"/>
                  <a:gd name="T17" fmla="*/ 4 h 354"/>
                  <a:gd name="T18" fmla="*/ 52 w 105"/>
                  <a:gd name="T19" fmla="*/ 3 h 354"/>
                  <a:gd name="T20" fmla="*/ 12 w 105"/>
                  <a:gd name="T21" fmla="*/ 3 h 354"/>
                  <a:gd name="T22" fmla="*/ 52 w 105"/>
                  <a:gd name="T23" fmla="*/ 3 h 354"/>
                  <a:gd name="T24" fmla="*/ 9 w 105"/>
                  <a:gd name="T25" fmla="*/ 3 h 354"/>
                  <a:gd name="T26" fmla="*/ 64 w 105"/>
                  <a:gd name="T27" fmla="*/ 3 h 354"/>
                  <a:gd name="T28" fmla="*/ 6 w 105"/>
                  <a:gd name="T29" fmla="*/ 3 h 354"/>
                  <a:gd name="T30" fmla="*/ 1 w 105"/>
                  <a:gd name="T31" fmla="*/ 0 h 3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5"/>
                  <a:gd name="T49" fmla="*/ 0 h 354"/>
                  <a:gd name="T50" fmla="*/ 105 w 105"/>
                  <a:gd name="T51" fmla="*/ 354 h 3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5" h="354">
                    <a:moveTo>
                      <a:pt x="1" y="0"/>
                    </a:moveTo>
                    <a:cubicBezTo>
                      <a:pt x="19" y="11"/>
                      <a:pt x="67" y="3"/>
                      <a:pt x="92" y="5"/>
                    </a:cubicBezTo>
                    <a:cubicBezTo>
                      <a:pt x="87" y="16"/>
                      <a:pt x="83" y="22"/>
                      <a:pt x="73" y="29"/>
                    </a:cubicBezTo>
                    <a:cubicBezTo>
                      <a:pt x="76" y="39"/>
                      <a:pt x="80" y="50"/>
                      <a:pt x="84" y="61"/>
                    </a:cubicBezTo>
                    <a:cubicBezTo>
                      <a:pt x="80" y="89"/>
                      <a:pt x="73" y="118"/>
                      <a:pt x="84" y="146"/>
                    </a:cubicBezTo>
                    <a:cubicBezTo>
                      <a:pt x="86" y="158"/>
                      <a:pt x="89" y="158"/>
                      <a:pt x="97" y="168"/>
                    </a:cubicBezTo>
                    <a:cubicBezTo>
                      <a:pt x="101" y="194"/>
                      <a:pt x="99" y="212"/>
                      <a:pt x="97" y="240"/>
                    </a:cubicBezTo>
                    <a:cubicBezTo>
                      <a:pt x="103" y="261"/>
                      <a:pt x="105" y="319"/>
                      <a:pt x="84" y="336"/>
                    </a:cubicBezTo>
                    <a:cubicBezTo>
                      <a:pt x="80" y="347"/>
                      <a:pt x="79" y="351"/>
                      <a:pt x="68" y="354"/>
                    </a:cubicBezTo>
                    <a:cubicBezTo>
                      <a:pt x="38" y="351"/>
                      <a:pt x="24" y="348"/>
                      <a:pt x="14" y="320"/>
                    </a:cubicBezTo>
                    <a:cubicBezTo>
                      <a:pt x="12" y="307"/>
                      <a:pt x="7" y="294"/>
                      <a:pt x="12" y="282"/>
                    </a:cubicBezTo>
                    <a:cubicBezTo>
                      <a:pt x="7" y="269"/>
                      <a:pt x="10" y="257"/>
                      <a:pt x="14" y="245"/>
                    </a:cubicBezTo>
                    <a:cubicBezTo>
                      <a:pt x="2" y="199"/>
                      <a:pt x="13" y="146"/>
                      <a:pt x="9" y="98"/>
                    </a:cubicBezTo>
                    <a:cubicBezTo>
                      <a:pt x="11" y="79"/>
                      <a:pt x="13" y="62"/>
                      <a:pt x="20" y="45"/>
                    </a:cubicBezTo>
                    <a:cubicBezTo>
                      <a:pt x="17" y="29"/>
                      <a:pt x="20" y="18"/>
                      <a:pt x="6" y="13"/>
                    </a:cubicBezTo>
                    <a:cubicBezTo>
                      <a:pt x="0" y="3"/>
                      <a:pt x="1" y="8"/>
                      <a:pt x="1" y="0"/>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129188" name="Freeform 93"/>
              <p:cNvSpPr>
                <a:spLocks/>
              </p:cNvSpPr>
              <p:nvPr/>
            </p:nvSpPr>
            <p:spPr bwMode="auto">
              <a:xfrm>
                <a:off x="3008" y="2583"/>
                <a:ext cx="155" cy="328"/>
              </a:xfrm>
              <a:custGeom>
                <a:avLst/>
                <a:gdLst>
                  <a:gd name="T0" fmla="*/ 496 w 149"/>
                  <a:gd name="T1" fmla="*/ 3 h 376"/>
                  <a:gd name="T2" fmla="*/ 472 w 149"/>
                  <a:gd name="T3" fmla="*/ 3 h 376"/>
                  <a:gd name="T4" fmla="*/ 438 w 149"/>
                  <a:gd name="T5" fmla="*/ 3 h 376"/>
                  <a:gd name="T6" fmla="*/ 432 w 149"/>
                  <a:gd name="T7" fmla="*/ 3 h 376"/>
                  <a:gd name="T8" fmla="*/ 369 w 149"/>
                  <a:gd name="T9" fmla="*/ 3 h 376"/>
                  <a:gd name="T10" fmla="*/ 291 w 149"/>
                  <a:gd name="T11" fmla="*/ 3 h 376"/>
                  <a:gd name="T12" fmla="*/ 234 w 149"/>
                  <a:gd name="T13" fmla="*/ 4 h 376"/>
                  <a:gd name="T14" fmla="*/ 196 w 149"/>
                  <a:gd name="T15" fmla="*/ 4 h 376"/>
                  <a:gd name="T16" fmla="*/ 62 w 149"/>
                  <a:gd name="T17" fmla="*/ 4 h 376"/>
                  <a:gd name="T18" fmla="*/ 2 w 149"/>
                  <a:gd name="T19" fmla="*/ 4 h 376"/>
                  <a:gd name="T20" fmla="*/ 5 w 149"/>
                  <a:gd name="T21" fmla="*/ 3 h 376"/>
                  <a:gd name="T22" fmla="*/ 8 w 149"/>
                  <a:gd name="T23" fmla="*/ 3 h 376"/>
                  <a:gd name="T24" fmla="*/ 70 w 149"/>
                  <a:gd name="T25" fmla="*/ 3 h 376"/>
                  <a:gd name="T26" fmla="*/ 117 w 149"/>
                  <a:gd name="T27" fmla="*/ 3 h 376"/>
                  <a:gd name="T28" fmla="*/ 149 w 149"/>
                  <a:gd name="T29" fmla="*/ 3 h 376"/>
                  <a:gd name="T30" fmla="*/ 283 w 149"/>
                  <a:gd name="T31" fmla="*/ 3 h 376"/>
                  <a:gd name="T32" fmla="*/ 432 w 149"/>
                  <a:gd name="T33" fmla="*/ 3 h 376"/>
                  <a:gd name="T34" fmla="*/ 496 w 149"/>
                  <a:gd name="T35" fmla="*/ 3 h 3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9"/>
                  <a:gd name="T55" fmla="*/ 0 h 376"/>
                  <a:gd name="T56" fmla="*/ 149 w 149"/>
                  <a:gd name="T57" fmla="*/ 376 h 3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9" h="376">
                    <a:moveTo>
                      <a:pt x="141" y="20"/>
                    </a:moveTo>
                    <a:cubicBezTo>
                      <a:pt x="135" y="47"/>
                      <a:pt x="136" y="74"/>
                      <a:pt x="133" y="103"/>
                    </a:cubicBezTo>
                    <a:cubicBezTo>
                      <a:pt x="131" y="112"/>
                      <a:pt x="127" y="120"/>
                      <a:pt x="125" y="130"/>
                    </a:cubicBezTo>
                    <a:cubicBezTo>
                      <a:pt x="124" y="133"/>
                      <a:pt x="122" y="140"/>
                      <a:pt x="122" y="140"/>
                    </a:cubicBezTo>
                    <a:cubicBezTo>
                      <a:pt x="126" y="171"/>
                      <a:pt x="121" y="215"/>
                      <a:pt x="104" y="244"/>
                    </a:cubicBezTo>
                    <a:cubicBezTo>
                      <a:pt x="98" y="263"/>
                      <a:pt x="102" y="306"/>
                      <a:pt x="82" y="314"/>
                    </a:cubicBezTo>
                    <a:cubicBezTo>
                      <a:pt x="78" y="326"/>
                      <a:pt x="66" y="361"/>
                      <a:pt x="66" y="362"/>
                    </a:cubicBezTo>
                    <a:cubicBezTo>
                      <a:pt x="62" y="362"/>
                      <a:pt x="59" y="363"/>
                      <a:pt x="56" y="364"/>
                    </a:cubicBezTo>
                    <a:cubicBezTo>
                      <a:pt x="43" y="376"/>
                      <a:pt x="36" y="371"/>
                      <a:pt x="18" y="370"/>
                    </a:cubicBezTo>
                    <a:cubicBezTo>
                      <a:pt x="12" y="363"/>
                      <a:pt x="8" y="356"/>
                      <a:pt x="2" y="351"/>
                    </a:cubicBezTo>
                    <a:cubicBezTo>
                      <a:pt x="0" y="336"/>
                      <a:pt x="0" y="329"/>
                      <a:pt x="5" y="316"/>
                    </a:cubicBezTo>
                    <a:cubicBezTo>
                      <a:pt x="7" y="287"/>
                      <a:pt x="1" y="247"/>
                      <a:pt x="8" y="220"/>
                    </a:cubicBezTo>
                    <a:cubicBezTo>
                      <a:pt x="9" y="211"/>
                      <a:pt x="21" y="199"/>
                      <a:pt x="21" y="199"/>
                    </a:cubicBezTo>
                    <a:cubicBezTo>
                      <a:pt x="22" y="168"/>
                      <a:pt x="17" y="133"/>
                      <a:pt x="34" y="106"/>
                    </a:cubicBezTo>
                    <a:cubicBezTo>
                      <a:pt x="36" y="95"/>
                      <a:pt x="42" y="74"/>
                      <a:pt x="42" y="74"/>
                    </a:cubicBezTo>
                    <a:cubicBezTo>
                      <a:pt x="45" y="3"/>
                      <a:pt x="33" y="0"/>
                      <a:pt x="80" y="18"/>
                    </a:cubicBezTo>
                    <a:cubicBezTo>
                      <a:pt x="108" y="14"/>
                      <a:pt x="99" y="13"/>
                      <a:pt x="122" y="18"/>
                    </a:cubicBezTo>
                    <a:cubicBezTo>
                      <a:pt x="144" y="22"/>
                      <a:pt x="149" y="28"/>
                      <a:pt x="141" y="20"/>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129189" name="Freeform 94"/>
              <p:cNvSpPr>
                <a:spLocks/>
              </p:cNvSpPr>
              <p:nvPr/>
            </p:nvSpPr>
            <p:spPr bwMode="auto">
              <a:xfrm>
                <a:off x="1714" y="1020"/>
                <a:ext cx="99" cy="440"/>
              </a:xfrm>
              <a:custGeom>
                <a:avLst/>
                <a:gdLst>
                  <a:gd name="T0" fmla="*/ 68 w 96"/>
                  <a:gd name="T1" fmla="*/ 6 h 504"/>
                  <a:gd name="T2" fmla="*/ 161 w 96"/>
                  <a:gd name="T3" fmla="*/ 7 h 504"/>
                  <a:gd name="T4" fmla="*/ 192 w 96"/>
                  <a:gd name="T5" fmla="*/ 6 h 504"/>
                  <a:gd name="T6" fmla="*/ 192 w 96"/>
                  <a:gd name="T7" fmla="*/ 3 h 504"/>
                  <a:gd name="T8" fmla="*/ 237 w 96"/>
                  <a:gd name="T9" fmla="*/ 3 h 504"/>
                  <a:gd name="T10" fmla="*/ 255 w 96"/>
                  <a:gd name="T11" fmla="*/ 3 h 504"/>
                  <a:gd name="T12" fmla="*/ 237 w 96"/>
                  <a:gd name="T13" fmla="*/ 3 h 504"/>
                  <a:gd name="T14" fmla="*/ 206 w 96"/>
                  <a:gd name="T15" fmla="*/ 3 h 504"/>
                  <a:gd name="T16" fmla="*/ 74 w 96"/>
                  <a:gd name="T17" fmla="*/ 3 h 504"/>
                  <a:gd name="T18" fmla="*/ 68 w 96"/>
                  <a:gd name="T19" fmla="*/ 3 h 504"/>
                  <a:gd name="T20" fmla="*/ 80 w 96"/>
                  <a:gd name="T21" fmla="*/ 4 h 504"/>
                  <a:gd name="T22" fmla="*/ 104 w 96"/>
                  <a:gd name="T23" fmla="*/ 5 h 504"/>
                  <a:gd name="T24" fmla="*/ 64 w 96"/>
                  <a:gd name="T25" fmla="*/ 6 h 504"/>
                  <a:gd name="T26" fmla="*/ 68 w 96"/>
                  <a:gd name="T27" fmla="*/ 6 h 5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
                  <a:gd name="T43" fmla="*/ 0 h 504"/>
                  <a:gd name="T44" fmla="*/ 96 w 96"/>
                  <a:gd name="T45" fmla="*/ 504 h 5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6" h="504">
                    <a:moveTo>
                      <a:pt x="26" y="486"/>
                    </a:moveTo>
                    <a:cubicBezTo>
                      <a:pt x="50" y="492"/>
                      <a:pt x="38" y="489"/>
                      <a:pt x="61" y="494"/>
                    </a:cubicBezTo>
                    <a:cubicBezTo>
                      <a:pt x="69" y="480"/>
                      <a:pt x="66" y="465"/>
                      <a:pt x="72" y="451"/>
                    </a:cubicBezTo>
                    <a:cubicBezTo>
                      <a:pt x="77" y="408"/>
                      <a:pt x="82" y="366"/>
                      <a:pt x="72" y="323"/>
                    </a:cubicBezTo>
                    <a:cubicBezTo>
                      <a:pt x="73" y="288"/>
                      <a:pt x="75" y="247"/>
                      <a:pt x="88" y="214"/>
                    </a:cubicBezTo>
                    <a:cubicBezTo>
                      <a:pt x="93" y="179"/>
                      <a:pt x="89" y="192"/>
                      <a:pt x="96" y="174"/>
                    </a:cubicBezTo>
                    <a:cubicBezTo>
                      <a:pt x="94" y="116"/>
                      <a:pt x="92" y="96"/>
                      <a:pt x="88" y="51"/>
                    </a:cubicBezTo>
                    <a:cubicBezTo>
                      <a:pt x="90" y="21"/>
                      <a:pt x="89" y="26"/>
                      <a:pt x="77" y="6"/>
                    </a:cubicBezTo>
                    <a:cubicBezTo>
                      <a:pt x="43" y="8"/>
                      <a:pt x="39" y="0"/>
                      <a:pt x="29" y="25"/>
                    </a:cubicBezTo>
                    <a:cubicBezTo>
                      <a:pt x="31" y="56"/>
                      <a:pt x="37" y="90"/>
                      <a:pt x="26" y="121"/>
                    </a:cubicBezTo>
                    <a:cubicBezTo>
                      <a:pt x="49" y="199"/>
                      <a:pt x="0" y="279"/>
                      <a:pt x="32" y="363"/>
                    </a:cubicBezTo>
                    <a:cubicBezTo>
                      <a:pt x="33" y="379"/>
                      <a:pt x="34" y="390"/>
                      <a:pt x="40" y="406"/>
                    </a:cubicBezTo>
                    <a:cubicBezTo>
                      <a:pt x="34" y="428"/>
                      <a:pt x="29" y="450"/>
                      <a:pt x="24" y="473"/>
                    </a:cubicBezTo>
                    <a:cubicBezTo>
                      <a:pt x="25" y="479"/>
                      <a:pt x="44" y="504"/>
                      <a:pt x="26" y="486"/>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129190" name="Freeform 95"/>
              <p:cNvSpPr>
                <a:spLocks/>
              </p:cNvSpPr>
              <p:nvPr/>
            </p:nvSpPr>
            <p:spPr bwMode="auto">
              <a:xfrm>
                <a:off x="3431" y="1007"/>
                <a:ext cx="156" cy="358"/>
              </a:xfrm>
              <a:custGeom>
                <a:avLst/>
                <a:gdLst>
                  <a:gd name="T0" fmla="*/ 5 w 150"/>
                  <a:gd name="T1" fmla="*/ 5 h 410"/>
                  <a:gd name="T2" fmla="*/ 141 w 150"/>
                  <a:gd name="T3" fmla="*/ 5 h 410"/>
                  <a:gd name="T4" fmla="*/ 281 w 150"/>
                  <a:gd name="T5" fmla="*/ 5 h 410"/>
                  <a:gd name="T6" fmla="*/ 329 w 150"/>
                  <a:gd name="T7" fmla="*/ 4 h 410"/>
                  <a:gd name="T8" fmla="*/ 402 w 150"/>
                  <a:gd name="T9" fmla="*/ 3 h 410"/>
                  <a:gd name="T10" fmla="*/ 450 w 150"/>
                  <a:gd name="T11" fmla="*/ 3 h 410"/>
                  <a:gd name="T12" fmla="*/ 475 w 150"/>
                  <a:gd name="T13" fmla="*/ 3 h 410"/>
                  <a:gd name="T14" fmla="*/ 487 w 150"/>
                  <a:gd name="T15" fmla="*/ 3 h 410"/>
                  <a:gd name="T16" fmla="*/ 506 w 150"/>
                  <a:gd name="T17" fmla="*/ 3 h 410"/>
                  <a:gd name="T18" fmla="*/ 513 w 150"/>
                  <a:gd name="T19" fmla="*/ 3 h 410"/>
                  <a:gd name="T20" fmla="*/ 456 w 150"/>
                  <a:gd name="T21" fmla="*/ 0 h 410"/>
                  <a:gd name="T22" fmla="*/ 329 w 150"/>
                  <a:gd name="T23" fmla="*/ 3 h 410"/>
                  <a:gd name="T24" fmla="*/ 270 w 150"/>
                  <a:gd name="T25" fmla="*/ 3 h 410"/>
                  <a:gd name="T26" fmla="*/ 233 w 150"/>
                  <a:gd name="T27" fmla="*/ 3 h 410"/>
                  <a:gd name="T28" fmla="*/ 201 w 150"/>
                  <a:gd name="T29" fmla="*/ 3 h 410"/>
                  <a:gd name="T30" fmla="*/ 147 w 150"/>
                  <a:gd name="T31" fmla="*/ 3 h 410"/>
                  <a:gd name="T32" fmla="*/ 141 w 150"/>
                  <a:gd name="T33" fmla="*/ 3 h 410"/>
                  <a:gd name="T34" fmla="*/ 116 w 150"/>
                  <a:gd name="T35" fmla="*/ 3 h 410"/>
                  <a:gd name="T36" fmla="*/ 108 w 150"/>
                  <a:gd name="T37" fmla="*/ 3 h 410"/>
                  <a:gd name="T38" fmla="*/ 96 w 150"/>
                  <a:gd name="T39" fmla="*/ 3 h 410"/>
                  <a:gd name="T40" fmla="*/ 58 w 150"/>
                  <a:gd name="T41" fmla="*/ 4 h 410"/>
                  <a:gd name="T42" fmla="*/ 10 w 150"/>
                  <a:gd name="T43" fmla="*/ 5 h 410"/>
                  <a:gd name="T44" fmla="*/ 2 w 150"/>
                  <a:gd name="T45" fmla="*/ 5 h 410"/>
                  <a:gd name="T46" fmla="*/ 5 w 150"/>
                  <a:gd name="T47" fmla="*/ 5 h 4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0"/>
                  <a:gd name="T73" fmla="*/ 0 h 410"/>
                  <a:gd name="T74" fmla="*/ 150 w 150"/>
                  <a:gd name="T75" fmla="*/ 410 h 41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0" h="410">
                    <a:moveTo>
                      <a:pt x="5" y="381"/>
                    </a:moveTo>
                    <a:cubicBezTo>
                      <a:pt x="18" y="394"/>
                      <a:pt x="19" y="403"/>
                      <a:pt x="40" y="410"/>
                    </a:cubicBezTo>
                    <a:cubicBezTo>
                      <a:pt x="55" y="408"/>
                      <a:pt x="66" y="407"/>
                      <a:pt x="80" y="402"/>
                    </a:cubicBezTo>
                    <a:cubicBezTo>
                      <a:pt x="98" y="383"/>
                      <a:pt x="80" y="405"/>
                      <a:pt x="93" y="362"/>
                    </a:cubicBezTo>
                    <a:cubicBezTo>
                      <a:pt x="101" y="335"/>
                      <a:pt x="109" y="307"/>
                      <a:pt x="114" y="280"/>
                    </a:cubicBezTo>
                    <a:cubicBezTo>
                      <a:pt x="111" y="260"/>
                      <a:pt x="115" y="232"/>
                      <a:pt x="128" y="216"/>
                    </a:cubicBezTo>
                    <a:cubicBezTo>
                      <a:pt x="130" y="207"/>
                      <a:pt x="136" y="192"/>
                      <a:pt x="136" y="192"/>
                    </a:cubicBezTo>
                    <a:cubicBezTo>
                      <a:pt x="136" y="167"/>
                      <a:pt x="135" y="141"/>
                      <a:pt x="138" y="117"/>
                    </a:cubicBezTo>
                    <a:cubicBezTo>
                      <a:pt x="138" y="111"/>
                      <a:pt x="144" y="101"/>
                      <a:pt x="144" y="101"/>
                    </a:cubicBezTo>
                    <a:cubicBezTo>
                      <a:pt x="144" y="86"/>
                      <a:pt x="150" y="63"/>
                      <a:pt x="146" y="48"/>
                    </a:cubicBezTo>
                    <a:cubicBezTo>
                      <a:pt x="144" y="30"/>
                      <a:pt x="144" y="11"/>
                      <a:pt x="130" y="0"/>
                    </a:cubicBezTo>
                    <a:cubicBezTo>
                      <a:pt x="117" y="6"/>
                      <a:pt x="105" y="7"/>
                      <a:pt x="93" y="13"/>
                    </a:cubicBezTo>
                    <a:cubicBezTo>
                      <a:pt x="84" y="27"/>
                      <a:pt x="91" y="38"/>
                      <a:pt x="77" y="53"/>
                    </a:cubicBezTo>
                    <a:cubicBezTo>
                      <a:pt x="83" y="77"/>
                      <a:pt x="81" y="118"/>
                      <a:pt x="66" y="138"/>
                    </a:cubicBezTo>
                    <a:cubicBezTo>
                      <a:pt x="63" y="146"/>
                      <a:pt x="59" y="153"/>
                      <a:pt x="58" y="162"/>
                    </a:cubicBezTo>
                    <a:cubicBezTo>
                      <a:pt x="53" y="185"/>
                      <a:pt x="58" y="199"/>
                      <a:pt x="42" y="216"/>
                    </a:cubicBezTo>
                    <a:cubicBezTo>
                      <a:pt x="41" y="219"/>
                      <a:pt x="41" y="222"/>
                      <a:pt x="40" y="226"/>
                    </a:cubicBezTo>
                    <a:cubicBezTo>
                      <a:pt x="38" y="228"/>
                      <a:pt x="34" y="229"/>
                      <a:pt x="34" y="232"/>
                    </a:cubicBezTo>
                    <a:cubicBezTo>
                      <a:pt x="32" y="237"/>
                      <a:pt x="33" y="244"/>
                      <a:pt x="32" y="250"/>
                    </a:cubicBezTo>
                    <a:cubicBezTo>
                      <a:pt x="31" y="252"/>
                      <a:pt x="30" y="255"/>
                      <a:pt x="29" y="258"/>
                    </a:cubicBezTo>
                    <a:cubicBezTo>
                      <a:pt x="26" y="290"/>
                      <a:pt x="20" y="317"/>
                      <a:pt x="16" y="349"/>
                    </a:cubicBezTo>
                    <a:cubicBezTo>
                      <a:pt x="14" y="359"/>
                      <a:pt x="17" y="372"/>
                      <a:pt x="10" y="381"/>
                    </a:cubicBezTo>
                    <a:cubicBezTo>
                      <a:pt x="7" y="383"/>
                      <a:pt x="5" y="386"/>
                      <a:pt x="2" y="386"/>
                    </a:cubicBezTo>
                    <a:cubicBezTo>
                      <a:pt x="0" y="386"/>
                      <a:pt x="4" y="382"/>
                      <a:pt x="5" y="381"/>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grpSp>
        <p:grpSp>
          <p:nvGrpSpPr>
            <p:cNvPr id="129182" name="Group 98"/>
            <p:cNvGrpSpPr>
              <a:grpSpLocks/>
            </p:cNvGrpSpPr>
            <p:nvPr/>
          </p:nvGrpSpPr>
          <p:grpSpPr bwMode="auto">
            <a:xfrm>
              <a:off x="5924559" y="2946409"/>
              <a:ext cx="1019178" cy="1844683"/>
              <a:chOff x="3756" y="1840"/>
              <a:chExt cx="642" cy="1162"/>
            </a:xfrm>
          </p:grpSpPr>
          <p:sp>
            <p:nvSpPr>
              <p:cNvPr id="329" name="Rectangle 96"/>
              <p:cNvSpPr>
                <a:spLocks noChangeArrowheads="1"/>
              </p:cNvSpPr>
              <p:nvPr/>
            </p:nvSpPr>
            <p:spPr bwMode="auto">
              <a:xfrm>
                <a:off x="3928" y="1840"/>
                <a:ext cx="115" cy="547"/>
              </a:xfrm>
              <a:prstGeom prst="rect">
                <a:avLst/>
              </a:prstGeom>
              <a:noFill/>
              <a:ln>
                <a:noFill/>
              </a:ln>
              <a:effectLst>
                <a:outerShdw blurRad="63500" dist="46662" dir="2115817" algn="ctr" rotWithShape="0">
                  <a:schemeClr val="bg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spAutoFit/>
              </a:bodyPr>
              <a:lstStyle/>
              <a:p>
                <a:pPr>
                  <a:defRPr/>
                </a:pPr>
                <a:endParaRPr lang="en-US" sz="2400" i="1" dirty="0">
                  <a:solidFill>
                    <a:srgbClr val="FFFFFF"/>
                  </a:solidFill>
                  <a:latin typeface="Kruti Dev 010" pitchFamily="2" charset="0"/>
                  <a:ea typeface="+mn-ea"/>
                  <a:cs typeface="+mn-cs"/>
                </a:endParaRPr>
              </a:p>
            </p:txBody>
          </p:sp>
          <p:sp>
            <p:nvSpPr>
              <p:cNvPr id="330" name="Rectangle 97"/>
              <p:cNvSpPr>
                <a:spLocks noChangeArrowheads="1"/>
              </p:cNvSpPr>
              <p:nvPr/>
            </p:nvSpPr>
            <p:spPr bwMode="auto">
              <a:xfrm>
                <a:off x="3756" y="2381"/>
                <a:ext cx="642" cy="621"/>
              </a:xfrm>
              <a:prstGeom prst="rect">
                <a:avLst/>
              </a:prstGeom>
              <a:noFill/>
              <a:ln>
                <a:noFill/>
              </a:ln>
              <a:effectLst>
                <a:outerShdw blurRad="63500" dist="46662" dir="2115817" algn="ctr" rotWithShape="0">
                  <a:schemeClr val="bg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spAutoFit/>
              </a:bodyPr>
              <a:lstStyle/>
              <a:p>
                <a:pPr>
                  <a:defRPr/>
                </a:pPr>
                <a:r>
                  <a:rPr lang="en-US" sz="1400" i="1" dirty="0">
                    <a:solidFill>
                      <a:srgbClr val="000000"/>
                    </a:solidFill>
                    <a:latin typeface="Kruti Dev 010" pitchFamily="2" charset="0"/>
                  </a:rPr>
                  <a:t>,u</a:t>
                </a:r>
              </a:p>
              <a:p>
                <a:pPr>
                  <a:defRPr/>
                </a:pPr>
                <a:r>
                  <a:rPr lang="en-US" sz="1400" i="1" dirty="0">
                    <a:solidFill>
                      <a:srgbClr val="000000"/>
                    </a:solidFill>
                    <a:latin typeface="Kruti Dev 010" pitchFamily="2" charset="0"/>
                  </a:rPr>
                  <a:t>lh</a:t>
                </a:r>
                <a:endParaRPr lang="en-US" sz="1100" i="1" dirty="0">
                  <a:solidFill>
                    <a:srgbClr val="000000"/>
                  </a:solidFill>
                  <a:latin typeface="Kruti Dev 010" pitchFamily="2" charset="0"/>
                </a:endParaRPr>
              </a:p>
            </p:txBody>
          </p:sp>
        </p:grpSp>
      </p:grpSp>
      <p:sp>
        <p:nvSpPr>
          <p:cNvPr id="170" name="Rectangle 291"/>
          <p:cNvSpPr>
            <a:spLocks noChangeArrowheads="1"/>
          </p:cNvSpPr>
          <p:nvPr/>
        </p:nvSpPr>
        <p:spPr bwMode="auto">
          <a:xfrm>
            <a:off x="6430963" y="473838"/>
            <a:ext cx="3282950" cy="1917961"/>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3600" b="1" i="1" dirty="0">
                <a:ln>
                  <a:solidFill>
                    <a:schemeClr val="bg1"/>
                  </a:solidFill>
                </a:ln>
                <a:solidFill>
                  <a:schemeClr val="bg1"/>
                </a:solidFill>
                <a:latin typeface="Kruti Dev 010" pitchFamily="2" charset="0"/>
              </a:rPr>
              <a:t>iqjkus fu;e dh iqLrdsa fu;ksftr djuk</a:t>
            </a:r>
            <a:endParaRPr lang="en-US" sz="3600" b="1" u="sng" dirty="0">
              <a:ln>
                <a:solidFill>
                  <a:schemeClr val="bg1"/>
                </a:solidFill>
              </a:ln>
              <a:solidFill>
                <a:schemeClr val="bg1"/>
              </a:solidFill>
              <a:latin typeface="Kruti Dev 010" pitchFamily="2" charset="0"/>
            </a:endParaRPr>
          </a:p>
        </p:txBody>
      </p:sp>
      <p:pic>
        <p:nvPicPr>
          <p:cNvPr id="129180" name="Picture 53"/>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446588" y="204788"/>
            <a:ext cx="2095500" cy="1358900"/>
          </a:xfrm>
          <a:prstGeom prst="rect">
            <a:avLst/>
          </a:prstGeom>
          <a:noFill/>
          <a:ln w="76200">
            <a:solidFill>
              <a:srgbClr val="0000FF"/>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8" fill="hold" nodeType="clickEffect">
                                  <p:stCondLst>
                                    <p:cond delay="0"/>
                                  </p:stCondLst>
                                  <p:childTnLst>
                                    <p:set>
                                      <p:cBhvr>
                                        <p:cTn id="6" dur="1" fill="hold">
                                          <p:stCondLst>
                                            <p:cond delay="0"/>
                                          </p:stCondLst>
                                        </p:cTn>
                                        <p:tgtEl>
                                          <p:spTgt spid="932040"/>
                                        </p:tgtEl>
                                        <p:attrNameLst>
                                          <p:attrName>style.visibility</p:attrName>
                                        </p:attrNameLst>
                                      </p:cBhvr>
                                      <p:to>
                                        <p:strVal val="visible"/>
                                      </p:to>
                                    </p:set>
                                    <p:anim calcmode="lin" valueType="num">
                                      <p:cBhvr>
                                        <p:cTn id="7" dur="500" fill="hold"/>
                                        <p:tgtEl>
                                          <p:spTgt spid="932040"/>
                                        </p:tgtEl>
                                        <p:attrNameLst>
                                          <p:attrName>ppt_x</p:attrName>
                                        </p:attrNameLst>
                                      </p:cBhvr>
                                      <p:tavLst>
                                        <p:tav tm="0">
                                          <p:val>
                                            <p:strVal val="#ppt_x-#ppt_w/2"/>
                                          </p:val>
                                        </p:tav>
                                        <p:tav tm="100000">
                                          <p:val>
                                            <p:strVal val="#ppt_x"/>
                                          </p:val>
                                        </p:tav>
                                      </p:tavLst>
                                    </p:anim>
                                    <p:anim calcmode="lin" valueType="num">
                                      <p:cBhvr>
                                        <p:cTn id="8" dur="500" fill="hold"/>
                                        <p:tgtEl>
                                          <p:spTgt spid="932040"/>
                                        </p:tgtEl>
                                        <p:attrNameLst>
                                          <p:attrName>ppt_y</p:attrName>
                                        </p:attrNameLst>
                                      </p:cBhvr>
                                      <p:tavLst>
                                        <p:tav tm="0">
                                          <p:val>
                                            <p:strVal val="#ppt_y"/>
                                          </p:val>
                                        </p:tav>
                                        <p:tav tm="100000">
                                          <p:val>
                                            <p:strVal val="#ppt_y"/>
                                          </p:val>
                                        </p:tav>
                                      </p:tavLst>
                                    </p:anim>
                                    <p:anim calcmode="lin" valueType="num">
                                      <p:cBhvr>
                                        <p:cTn id="9" dur="500" fill="hold"/>
                                        <p:tgtEl>
                                          <p:spTgt spid="932040"/>
                                        </p:tgtEl>
                                        <p:attrNameLst>
                                          <p:attrName>ppt_w</p:attrName>
                                        </p:attrNameLst>
                                      </p:cBhvr>
                                      <p:tavLst>
                                        <p:tav tm="0">
                                          <p:val>
                                            <p:fltVal val="0"/>
                                          </p:val>
                                        </p:tav>
                                        <p:tav tm="100000">
                                          <p:val>
                                            <p:strVal val="#ppt_w"/>
                                          </p:val>
                                        </p:tav>
                                      </p:tavLst>
                                    </p:anim>
                                    <p:anim calcmode="lin" valueType="num">
                                      <p:cBhvr>
                                        <p:cTn id="10" dur="500" fill="hold"/>
                                        <p:tgtEl>
                                          <p:spTgt spid="93204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Rectangle 10"/>
          <p:cNvSpPr>
            <a:spLocks noChangeArrowheads="1"/>
          </p:cNvSpPr>
          <p:nvPr/>
        </p:nvSpPr>
        <p:spPr bwMode="auto">
          <a:xfrm>
            <a:off x="5065713" y="454025"/>
            <a:ext cx="4692650" cy="6834188"/>
          </a:xfrm>
          <a:prstGeom prst="rect">
            <a:avLst/>
          </a:prstGeom>
          <a:solidFill>
            <a:schemeClr val="tx1">
              <a:alpha val="50195"/>
            </a:schemeClr>
          </a:solidFill>
          <a:ln w="12700">
            <a:solidFill>
              <a:schemeClr val="tx1"/>
            </a:solidFill>
            <a:miter lim="800000"/>
            <a:headEnd/>
            <a:tailEnd/>
          </a:ln>
        </p:spPr>
        <p:txBody>
          <a:bodyPr wrap="none" anchor="ctr"/>
          <a:lstStyle/>
          <a:p>
            <a:endParaRPr lang="en-US">
              <a:latin typeface="Kruti Dev 010" charset="0"/>
            </a:endParaRPr>
          </a:p>
        </p:txBody>
      </p:sp>
      <p:sp>
        <p:nvSpPr>
          <p:cNvPr id="131074" name="Rectangle 176"/>
          <p:cNvSpPr>
            <a:spLocks noChangeArrowheads="1"/>
          </p:cNvSpPr>
          <p:nvPr/>
        </p:nvSpPr>
        <p:spPr bwMode="auto">
          <a:xfrm>
            <a:off x="4979988" y="414338"/>
            <a:ext cx="4708525" cy="685006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Kruti Dev 010" charset="0"/>
            </a:endParaRPr>
          </a:p>
        </p:txBody>
      </p:sp>
      <p:pic>
        <p:nvPicPr>
          <p:cNvPr id="131075" name="Picture 177"/>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041900" y="469900"/>
            <a:ext cx="4716463" cy="684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1076" name="Rectangle 178"/>
          <p:cNvSpPr>
            <a:spLocks noChangeArrowheads="1"/>
          </p:cNvSpPr>
          <p:nvPr/>
        </p:nvSpPr>
        <p:spPr bwMode="auto">
          <a:xfrm>
            <a:off x="4989513" y="407988"/>
            <a:ext cx="4692650" cy="6834187"/>
          </a:xfrm>
          <a:prstGeom prst="rect">
            <a:avLst/>
          </a:prstGeom>
          <a:solidFill>
            <a:schemeClr val="tx1">
              <a:alpha val="50195"/>
            </a:schemeClr>
          </a:solidFill>
          <a:ln w="12700">
            <a:solidFill>
              <a:schemeClr val="tx1"/>
            </a:solidFill>
            <a:miter lim="800000"/>
            <a:headEnd/>
            <a:tailEnd/>
          </a:ln>
        </p:spPr>
        <p:txBody>
          <a:bodyPr wrap="none" anchor="ctr"/>
          <a:lstStyle/>
          <a:p>
            <a:endParaRPr lang="en-US">
              <a:latin typeface="Kruti Dev 010" charset="0"/>
            </a:endParaRPr>
          </a:p>
        </p:txBody>
      </p:sp>
      <p:sp>
        <p:nvSpPr>
          <p:cNvPr id="131077" name="Rectangle 179"/>
          <p:cNvSpPr>
            <a:spLocks noChangeArrowheads="1"/>
          </p:cNvSpPr>
          <p:nvPr/>
        </p:nvSpPr>
        <p:spPr bwMode="auto">
          <a:xfrm>
            <a:off x="5026025" y="412750"/>
            <a:ext cx="4694238" cy="6850063"/>
          </a:xfrm>
          <a:prstGeom prst="rect">
            <a:avLst/>
          </a:prstGeom>
          <a:noFill/>
          <a:ln w="133350">
            <a:solidFill>
              <a:srgbClr val="1822CD"/>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Kruti Dev 010" charset="0"/>
            </a:endParaRPr>
          </a:p>
        </p:txBody>
      </p:sp>
      <p:sp>
        <p:nvSpPr>
          <p:cNvPr id="131078" name="Text Box 190"/>
          <p:cNvSpPr txBox="1">
            <a:spLocks noChangeArrowheads="1"/>
          </p:cNvSpPr>
          <p:nvPr/>
        </p:nvSpPr>
        <p:spPr bwMode="auto">
          <a:xfrm>
            <a:off x="9015413" y="7348538"/>
            <a:ext cx="29368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latin typeface="Kruti Dev 010" charset="0"/>
              </a:rPr>
              <a:t>60</a:t>
            </a:r>
          </a:p>
        </p:txBody>
      </p:sp>
      <p:grpSp>
        <p:nvGrpSpPr>
          <p:cNvPr id="131079" name="Group 191"/>
          <p:cNvGrpSpPr>
            <a:grpSpLocks/>
          </p:cNvGrpSpPr>
          <p:nvPr/>
        </p:nvGrpSpPr>
        <p:grpSpPr bwMode="auto">
          <a:xfrm>
            <a:off x="5232400" y="6138863"/>
            <a:ext cx="4233863" cy="954087"/>
            <a:chOff x="3468" y="3975"/>
            <a:chExt cx="2667" cy="601"/>
          </a:xfrm>
        </p:grpSpPr>
        <p:sp>
          <p:nvSpPr>
            <p:cNvPr id="1148096" name="Text Box 192"/>
            <p:cNvSpPr txBox="1">
              <a:spLocks noChangeArrowheads="1"/>
            </p:cNvSpPr>
            <p:nvPr/>
          </p:nvSpPr>
          <p:spPr bwMode="auto">
            <a:xfrm>
              <a:off x="3468" y="3975"/>
              <a:ext cx="2667" cy="601"/>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p>
              <a:pPr algn="ctr">
                <a:spcBef>
                  <a:spcPts val="0"/>
                </a:spcBef>
                <a:defRPr/>
              </a:pPr>
              <a:r>
                <a:rPr lang="en-US" sz="2800" b="1" dirty="0">
                  <a:ln>
                    <a:solidFill>
                      <a:srgbClr val="FFFF00"/>
                    </a:solidFill>
                  </a:ln>
                  <a:solidFill>
                    <a:srgbClr val="FFF819"/>
                  </a:solidFill>
                  <a:latin typeface="Kruti Dev 010" pitchFamily="2" charset="0"/>
                  <a:ea typeface="+mn-ea"/>
                  <a:cs typeface="+mn-cs"/>
                </a:rPr>
                <a:t>vuqekur% dky[kaM %</a:t>
              </a:r>
            </a:p>
            <a:p>
              <a:pPr algn="ctr">
                <a:spcBef>
                  <a:spcPts val="0"/>
                </a:spcBef>
                <a:defRPr/>
              </a:pPr>
              <a:r>
                <a:rPr lang="en-US" sz="2800" b="1" dirty="0">
                  <a:ln>
                    <a:solidFill>
                      <a:srgbClr val="FFFF00"/>
                    </a:solidFill>
                  </a:ln>
                  <a:solidFill>
                    <a:srgbClr val="FFF819"/>
                  </a:solidFill>
                  <a:latin typeface="Kruti Dev 010" pitchFamily="2" charset="0"/>
                  <a:ea typeface="+mn-ea"/>
                  <a:cs typeface="+mn-cs"/>
                </a:rPr>
                <a:t>‰</a:t>
              </a:r>
              <a:r>
                <a:rPr lang="en-US" sz="2800" b="1" dirty="0">
                  <a:ln>
                    <a:solidFill>
                      <a:srgbClr val="FFFF00"/>
                    </a:solidFill>
                  </a:ln>
                  <a:solidFill>
                    <a:srgbClr val="FFF819"/>
                  </a:solidFill>
                  <a:latin typeface="Kruti Dev 010"/>
                  <a:ea typeface="+mn-ea"/>
                  <a:cs typeface="+mn-cs"/>
                </a:rPr>
                <a:t>ˆ</a:t>
              </a:r>
              <a:r>
                <a:rPr lang="en-US" sz="2800" b="1" dirty="0" err="1">
                  <a:ln>
                    <a:solidFill>
                      <a:srgbClr val="FFFF00"/>
                    </a:solidFill>
                  </a:ln>
                  <a:solidFill>
                    <a:srgbClr val="FFF819"/>
                  </a:solidFill>
                  <a:latin typeface="Kruti Dev 010"/>
                  <a:ea typeface="+mn-ea"/>
                  <a:cs typeface="+mn-cs"/>
                </a:rPr>
                <a:t>Œ</a:t>
              </a:r>
              <a:r>
                <a:rPr lang="en-US" sz="2800" b="1" dirty="0" err="1">
                  <a:ln>
                    <a:solidFill>
                      <a:srgbClr val="FFFF00"/>
                    </a:solidFill>
                  </a:ln>
                  <a:solidFill>
                    <a:srgbClr val="FFF819"/>
                  </a:solidFill>
                  <a:latin typeface="Kruti Dev 010" pitchFamily="2" charset="0"/>
                  <a:ea typeface="+mn-ea"/>
                  <a:cs typeface="+mn-cs"/>
                </a:rPr>
                <a:t>ch</a:t>
              </a:r>
              <a:r>
                <a:rPr lang="en-US" sz="2800" b="1" dirty="0">
                  <a:ln>
                    <a:solidFill>
                      <a:srgbClr val="FFFF00"/>
                    </a:solidFill>
                  </a:ln>
                  <a:solidFill>
                    <a:srgbClr val="FFF819"/>
                  </a:solidFill>
                  <a:latin typeface="Kruti Dev 010" pitchFamily="2" charset="0"/>
                  <a:ea typeface="+mn-ea"/>
                  <a:cs typeface="+mn-cs"/>
                </a:rPr>
                <a:t>-lh- ls †</a:t>
              </a:r>
              <a:r>
                <a:rPr lang="en-US" sz="2800" b="1" dirty="0">
                  <a:ln>
                    <a:solidFill>
                      <a:srgbClr val="FFFF00"/>
                    </a:solidFill>
                  </a:ln>
                  <a:solidFill>
                    <a:srgbClr val="FFF819"/>
                  </a:solidFill>
                  <a:latin typeface="Kruti Dev 010"/>
                  <a:ea typeface="+mn-ea"/>
                  <a:cs typeface="+mn-cs"/>
                </a:rPr>
                <a:t>…Œ</a:t>
              </a:r>
              <a:r>
                <a:rPr lang="en-US" sz="2800" b="1" dirty="0">
                  <a:ln>
                    <a:solidFill>
                      <a:srgbClr val="FFFF00"/>
                    </a:solidFill>
                  </a:ln>
                  <a:solidFill>
                    <a:srgbClr val="FFF819"/>
                  </a:solidFill>
                  <a:latin typeface="Kruti Dev 010" pitchFamily="2" charset="0"/>
                  <a:ea typeface="+mn-ea"/>
                  <a:cs typeface="+mn-cs"/>
                </a:rPr>
                <a:t> ch-lh-</a:t>
              </a:r>
            </a:p>
          </p:txBody>
        </p:sp>
        <p:sp>
          <p:nvSpPr>
            <p:cNvPr id="1148097" name="AutoShape 193"/>
            <p:cNvSpPr>
              <a:spLocks noChangeArrowheads="1"/>
            </p:cNvSpPr>
            <p:nvPr/>
          </p:nvSpPr>
          <p:spPr bwMode="auto">
            <a:xfrm>
              <a:off x="3680" y="4011"/>
              <a:ext cx="2280" cy="518"/>
            </a:xfrm>
            <a:prstGeom prst="roundRect">
              <a:avLst>
                <a:gd name="adj" fmla="val 16667"/>
              </a:avLst>
            </a:prstGeom>
            <a:noFill/>
            <a:ln w="57150">
              <a:solidFill>
                <a:srgbClr val="FFF819"/>
              </a:solidFill>
              <a:round/>
              <a:headEnd/>
              <a:tailEnd/>
            </a:ln>
            <a:effectLst>
              <a:outerShdw blurRad="63500" dist="46662" dir="3284183" algn="ctr" rotWithShape="0">
                <a:schemeClr val="tx1">
                  <a:alpha val="74997"/>
                </a:schemeClr>
              </a:outerShdw>
            </a:effectLst>
            <a:extLst>
              <a:ext uri="{909E8E84-426E-40dd-AFC4-6F175D3DCCD1}">
                <a14:hiddenFill xmlns:a14="http://schemas.microsoft.com/office/drawing/2010/main">
                  <a:solidFill>
                    <a:srgbClr val="FFFFFF"/>
                  </a:solidFill>
                </a14:hiddenFill>
              </a:ext>
            </a:extLst>
          </p:spPr>
          <p:txBody>
            <a:bodyPr wrap="none" anchor="ctr"/>
            <a:lstStyle/>
            <a:p>
              <a:pPr>
                <a:defRPr/>
              </a:pPr>
              <a:endParaRPr lang="en-US" dirty="0">
                <a:latin typeface="Kruti Dev 010" pitchFamily="2" charset="0"/>
                <a:ea typeface="+mn-ea"/>
                <a:cs typeface="+mn-cs"/>
              </a:endParaRPr>
            </a:p>
          </p:txBody>
        </p:sp>
      </p:grpSp>
      <p:sp>
        <p:nvSpPr>
          <p:cNvPr id="1148098" name="Rectangle 194"/>
          <p:cNvSpPr>
            <a:spLocks noChangeArrowheads="1"/>
          </p:cNvSpPr>
          <p:nvPr/>
        </p:nvSpPr>
        <p:spPr bwMode="auto">
          <a:xfrm>
            <a:off x="6500813" y="555625"/>
            <a:ext cx="3101975" cy="558800"/>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2800" b="1" i="1" dirty="0">
                <a:solidFill>
                  <a:schemeClr val="bg1"/>
                </a:solidFill>
                <a:latin typeface="Kruti Dev 010" pitchFamily="2" charset="0"/>
              </a:rPr>
              <a:t> </a:t>
            </a:r>
            <a:endParaRPr lang="en-US" b="1" u="sng" dirty="0">
              <a:solidFill>
                <a:schemeClr val="bg1"/>
              </a:solidFill>
              <a:latin typeface="Kruti Dev 010" pitchFamily="2" charset="0"/>
            </a:endParaRPr>
          </a:p>
        </p:txBody>
      </p:sp>
      <p:sp>
        <p:nvSpPr>
          <p:cNvPr id="131081" name="Text Box 198"/>
          <p:cNvSpPr txBox="1">
            <a:spLocks noChangeArrowheads="1"/>
          </p:cNvSpPr>
          <p:nvPr/>
        </p:nvSpPr>
        <p:spPr bwMode="auto">
          <a:xfrm>
            <a:off x="9578975" y="7283450"/>
            <a:ext cx="3413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spcBef>
                <a:spcPct val="50000"/>
              </a:spcBef>
            </a:pPr>
            <a:r>
              <a:rPr lang="en-US" sz="1600" b="1">
                <a:latin typeface="Kruti Dev 010" charset="0"/>
              </a:rPr>
              <a:t>1</a:t>
            </a:r>
          </a:p>
        </p:txBody>
      </p:sp>
      <p:sp>
        <p:nvSpPr>
          <p:cNvPr id="1148105" name="AutoShape 201"/>
          <p:cNvSpPr>
            <a:spLocks noChangeArrowheads="1"/>
          </p:cNvSpPr>
          <p:nvPr/>
        </p:nvSpPr>
        <p:spPr bwMode="auto">
          <a:xfrm>
            <a:off x="5389563" y="6040438"/>
            <a:ext cx="3971925" cy="1114425"/>
          </a:xfrm>
          <a:prstGeom prst="roundRect">
            <a:avLst>
              <a:gd name="adj" fmla="val 16667"/>
            </a:avLst>
          </a:prstGeom>
          <a:noFill/>
          <a:ln w="76200">
            <a:solidFill>
              <a:schemeClr val="hlink"/>
            </a:solidFill>
            <a:round/>
            <a:headEnd/>
            <a:tailEnd/>
          </a:ln>
          <a:effectLst>
            <a:outerShdw blurRad="63500" dist="53882"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1148286" name="Text Box 382"/>
          <p:cNvSpPr txBox="1">
            <a:spLocks noChangeArrowheads="1"/>
          </p:cNvSpPr>
          <p:nvPr/>
        </p:nvSpPr>
        <p:spPr bwMode="auto">
          <a:xfrm>
            <a:off x="5205413" y="1738313"/>
            <a:ext cx="4330700" cy="3071610"/>
          </a:xfrm>
          <a:prstGeom prst="rect">
            <a:avLst/>
          </a:prstGeom>
          <a:noFill/>
          <a:ln w="12700">
            <a:noFill/>
            <a:miter lim="800000"/>
            <a:headEnd/>
            <a:tailEnd/>
          </a:ln>
          <a:effectLst>
            <a:outerShdw blurRad="63500" dist="46662" dir="3284183" algn="ctr" rotWithShape="0">
              <a:schemeClr val="tx1">
                <a:alpha val="74998"/>
              </a:schemeClr>
            </a:outerShdw>
          </a:effectLst>
        </p:spPr>
        <p:txBody>
          <a:bodyPr>
            <a:spAutoFit/>
          </a:bodyPr>
          <a:lstStyle>
            <a:lvl1pPr>
              <a:defRPr sz="1200">
                <a:solidFill>
                  <a:schemeClr val="tx1"/>
                </a:solidFill>
                <a:latin typeface="Comic Sans MS" charset="0"/>
                <a:ea typeface="ＭＳ Ｐゴシック" charset="0"/>
                <a:cs typeface="ＭＳ Ｐゴシック" charset="0"/>
              </a:defRPr>
            </a:lvl1pPr>
            <a:lvl2pPr marL="37931725" indent="-37474525">
              <a:defRPr sz="1200">
                <a:solidFill>
                  <a:schemeClr val="tx1"/>
                </a:solidFill>
                <a:latin typeface="Comic Sans MS" charset="0"/>
                <a:ea typeface="ＭＳ Ｐゴシック" charset="0"/>
              </a:defRPr>
            </a:lvl2pPr>
            <a:lvl3pPr>
              <a:defRPr sz="1200">
                <a:solidFill>
                  <a:schemeClr val="tx1"/>
                </a:solidFill>
                <a:latin typeface="Comic Sans MS" charset="0"/>
                <a:ea typeface="ＭＳ Ｐゴシック" charset="0"/>
              </a:defRPr>
            </a:lvl3pPr>
            <a:lvl4pPr>
              <a:defRPr sz="1200">
                <a:solidFill>
                  <a:schemeClr val="tx1"/>
                </a:solidFill>
                <a:latin typeface="Comic Sans MS" charset="0"/>
                <a:ea typeface="ＭＳ Ｐゴシック" charset="0"/>
              </a:defRPr>
            </a:lvl4pPr>
            <a:lvl5pPr>
              <a:defRPr sz="1200">
                <a:solidFill>
                  <a:schemeClr val="tx1"/>
                </a:solidFill>
                <a:latin typeface="Comic Sans MS" charset="0"/>
                <a:ea typeface="ＭＳ Ｐゴシック" charset="0"/>
              </a:defRPr>
            </a:lvl5pPr>
            <a:lvl6pPr marL="457200" eaLnBrk="0" fontAlgn="base" hangingPunct="0">
              <a:spcBef>
                <a:spcPct val="0"/>
              </a:spcBef>
              <a:spcAft>
                <a:spcPct val="0"/>
              </a:spcAft>
              <a:defRPr sz="1200">
                <a:solidFill>
                  <a:schemeClr val="tx1"/>
                </a:solidFill>
                <a:latin typeface="Comic Sans MS" charset="0"/>
                <a:ea typeface="ＭＳ Ｐゴシック" charset="0"/>
              </a:defRPr>
            </a:lvl6pPr>
            <a:lvl7pPr marL="914400" eaLnBrk="0" fontAlgn="base" hangingPunct="0">
              <a:spcBef>
                <a:spcPct val="0"/>
              </a:spcBef>
              <a:spcAft>
                <a:spcPct val="0"/>
              </a:spcAft>
              <a:defRPr sz="1200">
                <a:solidFill>
                  <a:schemeClr val="tx1"/>
                </a:solidFill>
                <a:latin typeface="Comic Sans MS" charset="0"/>
                <a:ea typeface="ＭＳ Ｐゴシック" charset="0"/>
              </a:defRPr>
            </a:lvl7pPr>
            <a:lvl8pPr marL="1371600" eaLnBrk="0" fontAlgn="base" hangingPunct="0">
              <a:spcBef>
                <a:spcPct val="0"/>
              </a:spcBef>
              <a:spcAft>
                <a:spcPct val="0"/>
              </a:spcAft>
              <a:defRPr sz="1200">
                <a:solidFill>
                  <a:schemeClr val="tx1"/>
                </a:solidFill>
                <a:latin typeface="Comic Sans MS" charset="0"/>
                <a:ea typeface="ＭＳ Ｐゴシック" charset="0"/>
              </a:defRPr>
            </a:lvl8pPr>
            <a:lvl9pPr marL="1828800"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85000"/>
              </a:lnSpc>
              <a:spcBef>
                <a:spcPct val="50000"/>
              </a:spcBef>
              <a:defRPr/>
            </a:pPr>
            <a:r>
              <a:rPr lang="en-US" sz="4400" b="1" i="1" dirty="0" smtClean="0">
                <a:ln>
                  <a:solidFill>
                    <a:srgbClr val="FFFF00"/>
                  </a:solidFill>
                </a:ln>
                <a:solidFill>
                  <a:srgbClr val="FFEA18"/>
                </a:solidFill>
                <a:latin typeface="Kruti Dev 010" pitchFamily="2" charset="0"/>
              </a:rPr>
              <a:t>^^Hkfo</a:t>
            </a:r>
            <a:r>
              <a:rPr lang="en-US" sz="4400" i="1" dirty="0" smtClean="0">
                <a:ln>
                  <a:solidFill>
                    <a:srgbClr val="FFFF00"/>
                  </a:solidFill>
                </a:ln>
                <a:solidFill>
                  <a:srgbClr val="FFFF00"/>
                </a:solidFill>
                <a:latin typeface="Kruti Dev 010" pitchFamily="2" charset="0"/>
              </a:rPr>
              <a:t>"</a:t>
            </a:r>
            <a:r>
              <a:rPr lang="en-US" sz="4400" b="1" i="1" dirty="0" smtClean="0">
                <a:ln>
                  <a:solidFill>
                    <a:srgbClr val="FFFF00"/>
                  </a:solidFill>
                </a:ln>
                <a:solidFill>
                  <a:srgbClr val="FFEA18"/>
                </a:solidFill>
                <a:latin typeface="Kruti Dev 010" pitchFamily="2" charset="0"/>
              </a:rPr>
              <a:t>;oDrk** dh ƒ</a:t>
            </a:r>
            <a:r>
              <a:rPr lang="en-US" sz="4400" b="1" i="1" dirty="0" smtClean="0">
                <a:ln>
                  <a:solidFill>
                    <a:srgbClr val="FFFF00"/>
                  </a:solidFill>
                </a:ln>
                <a:solidFill>
                  <a:srgbClr val="FFEA18"/>
                </a:solidFill>
                <a:latin typeface="Kruti Dev 010"/>
              </a:rPr>
              <a:t>‰</a:t>
            </a:r>
            <a:endParaRPr lang="en-US" sz="4400" b="1" i="1" dirty="0" smtClean="0">
              <a:ln>
                <a:solidFill>
                  <a:srgbClr val="FFFF00"/>
                </a:solidFill>
              </a:ln>
              <a:solidFill>
                <a:srgbClr val="FFEA18"/>
              </a:solidFill>
              <a:latin typeface="Kruti Dev 010" pitchFamily="2" charset="0"/>
            </a:endParaRPr>
          </a:p>
          <a:p>
            <a:pPr algn="ctr">
              <a:lnSpc>
                <a:spcPct val="85000"/>
              </a:lnSpc>
              <a:spcBef>
                <a:spcPct val="50000"/>
              </a:spcBef>
              <a:defRPr/>
            </a:pPr>
            <a:r>
              <a:rPr lang="en-US" sz="4400" b="1" i="1" dirty="0" smtClean="0">
                <a:ln>
                  <a:solidFill>
                    <a:srgbClr val="FFFF00"/>
                  </a:solidFill>
                </a:ln>
                <a:solidFill>
                  <a:srgbClr val="FFEA18"/>
                </a:solidFill>
                <a:latin typeface="Kruti Dev 010" pitchFamily="2" charset="0"/>
              </a:rPr>
              <a:t>iqLrdksa dks iqu% </a:t>
            </a:r>
          </a:p>
          <a:p>
            <a:pPr algn="ctr">
              <a:lnSpc>
                <a:spcPct val="85000"/>
              </a:lnSpc>
              <a:spcBef>
                <a:spcPct val="50000"/>
              </a:spcBef>
              <a:defRPr/>
            </a:pPr>
            <a:r>
              <a:rPr lang="en-US" sz="4400" b="1" i="1" dirty="0" smtClean="0">
                <a:ln>
                  <a:solidFill>
                    <a:srgbClr val="FFFF00"/>
                  </a:solidFill>
                </a:ln>
                <a:solidFill>
                  <a:srgbClr val="FFEA18"/>
                </a:solidFill>
                <a:latin typeface="Kruti Dev 010" pitchFamily="2" charset="0"/>
              </a:rPr>
              <a:t>O;ofLFkr djuk</a:t>
            </a:r>
            <a:endParaRPr lang="en-US" sz="4400" b="1" dirty="0" smtClean="0">
              <a:ln>
                <a:solidFill>
                  <a:srgbClr val="FFFF00"/>
                </a:solidFill>
              </a:ln>
              <a:solidFill>
                <a:srgbClr val="FFEA18"/>
              </a:solidFill>
              <a:latin typeface="Kruti Dev 010" pitchFamily="2" charset="0"/>
            </a:endParaRPr>
          </a:p>
        </p:txBody>
      </p:sp>
      <p:sp>
        <p:nvSpPr>
          <p:cNvPr id="1148492" name="Text Box 588"/>
          <p:cNvSpPr txBox="1">
            <a:spLocks noChangeArrowheads="1"/>
          </p:cNvSpPr>
          <p:nvPr/>
        </p:nvSpPr>
        <p:spPr bwMode="auto">
          <a:xfrm>
            <a:off x="5219700" y="4552787"/>
            <a:ext cx="4291013" cy="1446550"/>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p>
            <a:pPr algn="ctr">
              <a:spcBef>
                <a:spcPct val="50000"/>
              </a:spcBef>
              <a:defRPr/>
            </a:pPr>
            <a:r>
              <a:rPr lang="en-US" sz="4400" b="1" i="1" dirty="0">
                <a:ln>
                  <a:solidFill>
                    <a:srgbClr val="00FFFF"/>
                  </a:solidFill>
                </a:ln>
                <a:solidFill>
                  <a:srgbClr val="66FFFF"/>
                </a:solidFill>
                <a:latin typeface="Kruti Dev 010" pitchFamily="2" charset="0"/>
                <a:ea typeface="+mn-ea"/>
                <a:cs typeface="+mn-cs"/>
              </a:rPr>
              <a:t>Øekuqlkj mls nsf[k;s!</a:t>
            </a:r>
          </a:p>
        </p:txBody>
      </p:sp>
      <p:sp>
        <p:nvSpPr>
          <p:cNvPr id="131085" name="Rectangle 2"/>
          <p:cNvSpPr>
            <a:spLocks noChangeArrowheads="1"/>
          </p:cNvSpPr>
          <p:nvPr/>
        </p:nvSpPr>
        <p:spPr bwMode="auto">
          <a:xfrm>
            <a:off x="2871788" y="4406900"/>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31086" name="Rectangle 3"/>
          <p:cNvSpPr>
            <a:spLocks noChangeArrowheads="1"/>
          </p:cNvSpPr>
          <p:nvPr/>
        </p:nvSpPr>
        <p:spPr bwMode="auto">
          <a:xfrm>
            <a:off x="2855913" y="4662488"/>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31087" name="Rectangle 4"/>
          <p:cNvSpPr>
            <a:spLocks noChangeArrowheads="1"/>
          </p:cNvSpPr>
          <p:nvPr/>
        </p:nvSpPr>
        <p:spPr bwMode="auto">
          <a:xfrm>
            <a:off x="2840038" y="4965700"/>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31088" name="Rectangle 5"/>
          <p:cNvSpPr>
            <a:spLocks noChangeArrowheads="1"/>
          </p:cNvSpPr>
          <p:nvPr/>
        </p:nvSpPr>
        <p:spPr bwMode="auto">
          <a:xfrm>
            <a:off x="2840038" y="5175250"/>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31089" name="Rectangle 81"/>
          <p:cNvSpPr>
            <a:spLocks noChangeArrowheads="1"/>
          </p:cNvSpPr>
          <p:nvPr/>
        </p:nvSpPr>
        <p:spPr bwMode="auto">
          <a:xfrm>
            <a:off x="2833688" y="4271963"/>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31090" name="Rectangle 89"/>
          <p:cNvSpPr>
            <a:spLocks noChangeArrowheads="1"/>
          </p:cNvSpPr>
          <p:nvPr/>
        </p:nvSpPr>
        <p:spPr bwMode="auto">
          <a:xfrm>
            <a:off x="3054350" y="1765300"/>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31091" name="Rectangle 90"/>
          <p:cNvSpPr>
            <a:spLocks noChangeArrowheads="1"/>
          </p:cNvSpPr>
          <p:nvPr/>
        </p:nvSpPr>
        <p:spPr bwMode="auto">
          <a:xfrm>
            <a:off x="3038475" y="2052638"/>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31092" name="Rectangle 91"/>
          <p:cNvSpPr>
            <a:spLocks noChangeArrowheads="1"/>
          </p:cNvSpPr>
          <p:nvPr/>
        </p:nvSpPr>
        <p:spPr bwMode="auto">
          <a:xfrm>
            <a:off x="2878138" y="2244725"/>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31093" name="Rectangle 92"/>
          <p:cNvSpPr>
            <a:spLocks noChangeArrowheads="1"/>
          </p:cNvSpPr>
          <p:nvPr/>
        </p:nvSpPr>
        <p:spPr bwMode="auto">
          <a:xfrm>
            <a:off x="3054350" y="2898775"/>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31094" name="Rectangle 93"/>
          <p:cNvSpPr>
            <a:spLocks noChangeArrowheads="1"/>
          </p:cNvSpPr>
          <p:nvPr/>
        </p:nvSpPr>
        <p:spPr bwMode="auto">
          <a:xfrm>
            <a:off x="2894013" y="3683000"/>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31095" name="Rectangle 94"/>
          <p:cNvSpPr>
            <a:spLocks noChangeArrowheads="1"/>
          </p:cNvSpPr>
          <p:nvPr/>
        </p:nvSpPr>
        <p:spPr bwMode="auto">
          <a:xfrm>
            <a:off x="2894013" y="3827463"/>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31096" name="Rectangle 95"/>
          <p:cNvSpPr>
            <a:spLocks noChangeArrowheads="1"/>
          </p:cNvSpPr>
          <p:nvPr/>
        </p:nvSpPr>
        <p:spPr bwMode="auto">
          <a:xfrm>
            <a:off x="2989263" y="3459163"/>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31097" name="Rectangle 96"/>
          <p:cNvSpPr>
            <a:spLocks noChangeArrowheads="1"/>
          </p:cNvSpPr>
          <p:nvPr/>
        </p:nvSpPr>
        <p:spPr bwMode="auto">
          <a:xfrm>
            <a:off x="3117850" y="3170238"/>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31098" name="Rectangle 97"/>
          <p:cNvSpPr>
            <a:spLocks noChangeArrowheads="1"/>
          </p:cNvSpPr>
          <p:nvPr/>
        </p:nvSpPr>
        <p:spPr bwMode="auto">
          <a:xfrm>
            <a:off x="2894013" y="4624388"/>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31099" name="Rectangle 98"/>
          <p:cNvSpPr>
            <a:spLocks noChangeArrowheads="1"/>
          </p:cNvSpPr>
          <p:nvPr/>
        </p:nvSpPr>
        <p:spPr bwMode="auto">
          <a:xfrm>
            <a:off x="2878138" y="4927600"/>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31100" name="Rectangle 99"/>
          <p:cNvSpPr>
            <a:spLocks noChangeArrowheads="1"/>
          </p:cNvSpPr>
          <p:nvPr/>
        </p:nvSpPr>
        <p:spPr bwMode="auto">
          <a:xfrm>
            <a:off x="2878138" y="5137150"/>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31101" name="Rectangle 101"/>
          <p:cNvSpPr>
            <a:spLocks noChangeArrowheads="1"/>
          </p:cNvSpPr>
          <p:nvPr/>
        </p:nvSpPr>
        <p:spPr bwMode="auto">
          <a:xfrm>
            <a:off x="3022600" y="5807075"/>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31102" name="Rectangle 102"/>
          <p:cNvSpPr>
            <a:spLocks noChangeArrowheads="1"/>
          </p:cNvSpPr>
          <p:nvPr/>
        </p:nvSpPr>
        <p:spPr bwMode="auto">
          <a:xfrm>
            <a:off x="3006725" y="6094413"/>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31103" name="Rectangle 103"/>
          <p:cNvSpPr>
            <a:spLocks noChangeArrowheads="1"/>
          </p:cNvSpPr>
          <p:nvPr/>
        </p:nvSpPr>
        <p:spPr bwMode="auto">
          <a:xfrm>
            <a:off x="2814638" y="6956425"/>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31104" name="Rectangle 104"/>
          <p:cNvSpPr>
            <a:spLocks noChangeArrowheads="1"/>
          </p:cNvSpPr>
          <p:nvPr/>
        </p:nvSpPr>
        <p:spPr bwMode="auto">
          <a:xfrm>
            <a:off x="2894013" y="7227888"/>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31105" name="Rectangle 106"/>
          <p:cNvSpPr>
            <a:spLocks noChangeArrowheads="1"/>
          </p:cNvSpPr>
          <p:nvPr/>
        </p:nvSpPr>
        <p:spPr bwMode="auto">
          <a:xfrm>
            <a:off x="3101975" y="2387600"/>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31106" name="Rectangle 64"/>
          <p:cNvSpPr>
            <a:spLocks noChangeArrowheads="1"/>
          </p:cNvSpPr>
          <p:nvPr/>
        </p:nvSpPr>
        <p:spPr bwMode="auto">
          <a:xfrm>
            <a:off x="2868613" y="1122363"/>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31107" name="AutoShape 715"/>
          <p:cNvSpPr>
            <a:spLocks noChangeArrowheads="1"/>
          </p:cNvSpPr>
          <p:nvPr/>
        </p:nvSpPr>
        <p:spPr bwMode="auto">
          <a:xfrm flipH="1">
            <a:off x="1801813" y="4060825"/>
            <a:ext cx="1387475" cy="1609725"/>
          </a:xfrm>
          <a:prstGeom prst="parallelogram">
            <a:avLst>
              <a:gd name="adj" fmla="val 30481"/>
            </a:avLst>
          </a:prstGeom>
          <a:solidFill>
            <a:srgbClr val="BE844A"/>
          </a:solidFill>
          <a:ln w="12700">
            <a:solidFill>
              <a:schemeClr val="tx1"/>
            </a:solidFill>
            <a:miter lim="800000"/>
            <a:headEnd/>
            <a:tailEnd/>
          </a:ln>
        </p:spPr>
        <p:txBody>
          <a:bodyPr wrap="none" anchor="ctr"/>
          <a:lstStyle/>
          <a:p>
            <a:endParaRPr lang="en-US">
              <a:latin typeface="Kruti Dev 010" charset="0"/>
            </a:endParaRPr>
          </a:p>
        </p:txBody>
      </p:sp>
      <p:sp>
        <p:nvSpPr>
          <p:cNvPr id="131108" name="Rectangle 716"/>
          <p:cNvSpPr>
            <a:spLocks noChangeArrowheads="1"/>
          </p:cNvSpPr>
          <p:nvPr/>
        </p:nvSpPr>
        <p:spPr bwMode="auto">
          <a:xfrm>
            <a:off x="3929063" y="1106488"/>
            <a:ext cx="295275" cy="6348412"/>
          </a:xfrm>
          <a:prstGeom prst="rect">
            <a:avLst/>
          </a:prstGeom>
          <a:solidFill>
            <a:srgbClr val="BE844A"/>
          </a:solidFill>
          <a:ln w="12700">
            <a:solidFill>
              <a:schemeClr val="tx1"/>
            </a:solidFill>
            <a:miter lim="800000"/>
            <a:headEnd/>
            <a:tailEnd/>
          </a:ln>
        </p:spPr>
        <p:txBody>
          <a:bodyPr wrap="none" anchor="ctr"/>
          <a:lstStyle/>
          <a:p>
            <a:endParaRPr lang="en-US">
              <a:latin typeface="Kruti Dev 010" charset="0"/>
            </a:endParaRPr>
          </a:p>
        </p:txBody>
      </p:sp>
      <p:sp>
        <p:nvSpPr>
          <p:cNvPr id="131109" name="Rectangle 717"/>
          <p:cNvSpPr>
            <a:spLocks noChangeArrowheads="1"/>
          </p:cNvSpPr>
          <p:nvPr/>
        </p:nvSpPr>
        <p:spPr bwMode="auto">
          <a:xfrm>
            <a:off x="2643188" y="2287588"/>
            <a:ext cx="1225550" cy="5184775"/>
          </a:xfrm>
          <a:prstGeom prst="rect">
            <a:avLst/>
          </a:prstGeom>
          <a:solidFill>
            <a:srgbClr val="FFE957"/>
          </a:solidFill>
          <a:ln w="12700">
            <a:solidFill>
              <a:schemeClr val="tx1"/>
            </a:solidFill>
            <a:miter lim="800000"/>
            <a:headEnd/>
            <a:tailEnd/>
          </a:ln>
        </p:spPr>
        <p:txBody>
          <a:bodyPr wrap="none" anchor="ctr"/>
          <a:lstStyle/>
          <a:p>
            <a:endParaRPr lang="en-US">
              <a:latin typeface="Kruti Dev 010" charset="0"/>
            </a:endParaRPr>
          </a:p>
        </p:txBody>
      </p:sp>
      <p:sp>
        <p:nvSpPr>
          <p:cNvPr id="131110" name="Rectangle 718"/>
          <p:cNvSpPr>
            <a:spLocks noChangeArrowheads="1"/>
          </p:cNvSpPr>
          <p:nvPr/>
        </p:nvSpPr>
        <p:spPr bwMode="auto">
          <a:xfrm>
            <a:off x="2649538" y="1123950"/>
            <a:ext cx="1228725" cy="1130300"/>
          </a:xfrm>
          <a:prstGeom prst="rect">
            <a:avLst/>
          </a:prstGeom>
          <a:solidFill>
            <a:schemeClr val="accent1">
              <a:alpha val="50195"/>
            </a:schemeClr>
          </a:solidFill>
          <a:ln w="12700">
            <a:solidFill>
              <a:schemeClr val="tx1"/>
            </a:solidFill>
            <a:miter lim="800000"/>
            <a:headEnd/>
            <a:tailEnd/>
          </a:ln>
        </p:spPr>
        <p:txBody>
          <a:bodyPr wrap="none" anchor="ctr"/>
          <a:lstStyle/>
          <a:p>
            <a:endParaRPr lang="en-US">
              <a:latin typeface="Kruti Dev 010" charset="0"/>
            </a:endParaRPr>
          </a:p>
        </p:txBody>
      </p:sp>
      <p:sp>
        <p:nvSpPr>
          <p:cNvPr id="131111" name="Rectangle 719"/>
          <p:cNvSpPr>
            <a:spLocks noChangeArrowheads="1"/>
          </p:cNvSpPr>
          <p:nvPr/>
        </p:nvSpPr>
        <p:spPr bwMode="auto">
          <a:xfrm>
            <a:off x="2757488" y="6296025"/>
            <a:ext cx="53975"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110000"/>
              </a:lnSpc>
            </a:pPr>
            <a:r>
              <a:rPr lang="en-US" sz="1000" b="1">
                <a:solidFill>
                  <a:srgbClr val="000000"/>
                </a:solidFill>
                <a:latin typeface="Kruti Dev 010" charset="0"/>
              </a:rPr>
              <a:t> </a:t>
            </a:r>
            <a:endParaRPr lang="en-US" sz="1800">
              <a:latin typeface="Kruti Dev 010" charset="0"/>
            </a:endParaRPr>
          </a:p>
        </p:txBody>
      </p:sp>
      <p:sp>
        <p:nvSpPr>
          <p:cNvPr id="131112" name="Line 723"/>
          <p:cNvSpPr>
            <a:spLocks noChangeShapeType="1"/>
          </p:cNvSpPr>
          <p:nvPr/>
        </p:nvSpPr>
        <p:spPr bwMode="auto">
          <a:xfrm>
            <a:off x="2120900" y="2208213"/>
            <a:ext cx="0" cy="168910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1113" name="Line 724"/>
          <p:cNvSpPr>
            <a:spLocks noChangeShapeType="1"/>
          </p:cNvSpPr>
          <p:nvPr/>
        </p:nvSpPr>
        <p:spPr bwMode="auto">
          <a:xfrm>
            <a:off x="2195513" y="5718175"/>
            <a:ext cx="417512" cy="1588"/>
          </a:xfrm>
          <a:prstGeom prst="line">
            <a:avLst/>
          </a:prstGeom>
          <a:noFill/>
          <a:ln w="635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1114" name="Line 725"/>
          <p:cNvSpPr>
            <a:spLocks noChangeShapeType="1"/>
          </p:cNvSpPr>
          <p:nvPr/>
        </p:nvSpPr>
        <p:spPr bwMode="auto">
          <a:xfrm>
            <a:off x="1517650" y="3897313"/>
            <a:ext cx="635000" cy="1587"/>
          </a:xfrm>
          <a:prstGeom prst="line">
            <a:avLst/>
          </a:prstGeom>
          <a:noFill/>
          <a:ln w="635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1115" name="Line 726"/>
          <p:cNvSpPr>
            <a:spLocks noChangeShapeType="1"/>
          </p:cNvSpPr>
          <p:nvPr/>
        </p:nvSpPr>
        <p:spPr bwMode="auto">
          <a:xfrm>
            <a:off x="604838" y="5980113"/>
            <a:ext cx="1595437" cy="1587"/>
          </a:xfrm>
          <a:prstGeom prst="line">
            <a:avLst/>
          </a:prstGeom>
          <a:noFill/>
          <a:ln w="635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1116" name="Freeform 727"/>
          <p:cNvSpPr>
            <a:spLocks/>
          </p:cNvSpPr>
          <p:nvPr/>
        </p:nvSpPr>
        <p:spPr bwMode="auto">
          <a:xfrm>
            <a:off x="1530350" y="3906838"/>
            <a:ext cx="590550" cy="1981200"/>
          </a:xfrm>
          <a:custGeom>
            <a:avLst/>
            <a:gdLst>
              <a:gd name="T0" fmla="*/ 2147483647 w 372"/>
              <a:gd name="T1" fmla="*/ 0 h 1248"/>
              <a:gd name="T2" fmla="*/ 2147483647 w 372"/>
              <a:gd name="T3" fmla="*/ 2147483647 h 1248"/>
              <a:gd name="T4" fmla="*/ 2147483647 w 372"/>
              <a:gd name="T5" fmla="*/ 2147483647 h 1248"/>
              <a:gd name="T6" fmla="*/ 0 w 372"/>
              <a:gd name="T7" fmla="*/ 2147483647 h 1248"/>
              <a:gd name="T8" fmla="*/ 2147483647 w 372"/>
              <a:gd name="T9" fmla="*/ 0 h 1248"/>
              <a:gd name="T10" fmla="*/ 0 60000 65536"/>
              <a:gd name="T11" fmla="*/ 0 60000 65536"/>
              <a:gd name="T12" fmla="*/ 0 60000 65536"/>
              <a:gd name="T13" fmla="*/ 0 60000 65536"/>
              <a:gd name="T14" fmla="*/ 0 60000 65536"/>
              <a:gd name="T15" fmla="*/ 0 w 372"/>
              <a:gd name="T16" fmla="*/ 0 h 1248"/>
              <a:gd name="T17" fmla="*/ 372 w 372"/>
              <a:gd name="T18" fmla="*/ 1248 h 1248"/>
            </a:gdLst>
            <a:ahLst/>
            <a:cxnLst>
              <a:cxn ang="T10">
                <a:pos x="T0" y="T1"/>
              </a:cxn>
              <a:cxn ang="T11">
                <a:pos x="T2" y="T3"/>
              </a:cxn>
              <a:cxn ang="T12">
                <a:pos x="T4" y="T5"/>
              </a:cxn>
              <a:cxn ang="T13">
                <a:pos x="T6" y="T7"/>
              </a:cxn>
              <a:cxn ang="T14">
                <a:pos x="T8" y="T9"/>
              </a:cxn>
            </a:cxnLst>
            <a:rect l="T15" t="T16" r="T17" b="T18"/>
            <a:pathLst>
              <a:path w="372" h="1248">
                <a:moveTo>
                  <a:pt x="40" y="0"/>
                </a:moveTo>
                <a:lnTo>
                  <a:pt x="372" y="1238"/>
                </a:lnTo>
                <a:lnTo>
                  <a:pt x="342" y="1248"/>
                </a:lnTo>
                <a:lnTo>
                  <a:pt x="0" y="10"/>
                </a:lnTo>
                <a:lnTo>
                  <a:pt x="40" y="0"/>
                </a:lnTo>
                <a:close/>
              </a:path>
            </a:pathLst>
          </a:custGeom>
          <a:solidFill>
            <a:srgbClr val="000000"/>
          </a:solidFill>
          <a:ln w="19050">
            <a:solidFill>
              <a:srgbClr val="000000"/>
            </a:solidFill>
            <a:round/>
            <a:headEnd/>
            <a:tailEnd/>
          </a:ln>
        </p:spPr>
        <p:txBody>
          <a:bodyPr/>
          <a:lstStyle/>
          <a:p>
            <a:endParaRPr lang="en-US"/>
          </a:p>
        </p:txBody>
      </p:sp>
      <p:sp>
        <p:nvSpPr>
          <p:cNvPr id="131117" name="Line 728"/>
          <p:cNvSpPr>
            <a:spLocks noChangeShapeType="1"/>
          </p:cNvSpPr>
          <p:nvPr/>
        </p:nvSpPr>
        <p:spPr bwMode="auto">
          <a:xfrm>
            <a:off x="1738313" y="4051300"/>
            <a:ext cx="889000" cy="0"/>
          </a:xfrm>
          <a:prstGeom prst="line">
            <a:avLst/>
          </a:prstGeom>
          <a:noFill/>
          <a:ln w="635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1118" name="Freeform 729"/>
          <p:cNvSpPr>
            <a:spLocks/>
          </p:cNvSpPr>
          <p:nvPr/>
        </p:nvSpPr>
        <p:spPr bwMode="auto">
          <a:xfrm>
            <a:off x="1738313" y="4067175"/>
            <a:ext cx="509587" cy="1676400"/>
          </a:xfrm>
          <a:custGeom>
            <a:avLst/>
            <a:gdLst>
              <a:gd name="T0" fmla="*/ 2147483647 w 321"/>
              <a:gd name="T1" fmla="*/ 0 h 1056"/>
              <a:gd name="T2" fmla="*/ 2147483647 w 321"/>
              <a:gd name="T3" fmla="*/ 2147483647 h 1056"/>
              <a:gd name="T4" fmla="*/ 2147483647 w 321"/>
              <a:gd name="T5" fmla="*/ 2147483647 h 1056"/>
              <a:gd name="T6" fmla="*/ 0 w 321"/>
              <a:gd name="T7" fmla="*/ 2147483647 h 1056"/>
              <a:gd name="T8" fmla="*/ 2147483647 w 321"/>
              <a:gd name="T9" fmla="*/ 0 h 1056"/>
              <a:gd name="T10" fmla="*/ 0 60000 65536"/>
              <a:gd name="T11" fmla="*/ 0 60000 65536"/>
              <a:gd name="T12" fmla="*/ 0 60000 65536"/>
              <a:gd name="T13" fmla="*/ 0 60000 65536"/>
              <a:gd name="T14" fmla="*/ 0 60000 65536"/>
              <a:gd name="T15" fmla="*/ 0 w 321"/>
              <a:gd name="T16" fmla="*/ 0 h 1056"/>
              <a:gd name="T17" fmla="*/ 321 w 321"/>
              <a:gd name="T18" fmla="*/ 1056 h 1056"/>
            </a:gdLst>
            <a:ahLst/>
            <a:cxnLst>
              <a:cxn ang="T10">
                <a:pos x="T0" y="T1"/>
              </a:cxn>
              <a:cxn ang="T11">
                <a:pos x="T2" y="T3"/>
              </a:cxn>
              <a:cxn ang="T12">
                <a:pos x="T4" y="T5"/>
              </a:cxn>
              <a:cxn ang="T13">
                <a:pos x="T6" y="T7"/>
              </a:cxn>
              <a:cxn ang="T14">
                <a:pos x="T8" y="T9"/>
              </a:cxn>
            </a:cxnLst>
            <a:rect l="T15" t="T16" r="T17" b="T18"/>
            <a:pathLst>
              <a:path w="321" h="1056">
                <a:moveTo>
                  <a:pt x="40" y="0"/>
                </a:moveTo>
                <a:lnTo>
                  <a:pt x="321" y="1046"/>
                </a:lnTo>
                <a:lnTo>
                  <a:pt x="281" y="1056"/>
                </a:lnTo>
                <a:lnTo>
                  <a:pt x="0" y="10"/>
                </a:lnTo>
                <a:lnTo>
                  <a:pt x="4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119" name="Line 730"/>
          <p:cNvSpPr>
            <a:spLocks noChangeShapeType="1"/>
          </p:cNvSpPr>
          <p:nvPr/>
        </p:nvSpPr>
        <p:spPr bwMode="auto">
          <a:xfrm flipV="1">
            <a:off x="3894138" y="1096963"/>
            <a:ext cx="1587" cy="6375400"/>
          </a:xfrm>
          <a:prstGeom prst="line">
            <a:avLst/>
          </a:prstGeom>
          <a:noFill/>
          <a:ln w="635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1120" name="Line 731"/>
          <p:cNvSpPr>
            <a:spLocks noChangeShapeType="1"/>
          </p:cNvSpPr>
          <p:nvPr/>
        </p:nvSpPr>
        <p:spPr bwMode="auto">
          <a:xfrm>
            <a:off x="2073275" y="5865813"/>
            <a:ext cx="127000" cy="1587"/>
          </a:xfrm>
          <a:prstGeom prst="line">
            <a:avLst/>
          </a:prstGeom>
          <a:noFill/>
          <a:ln w="635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1121" name="Line 732"/>
          <p:cNvSpPr>
            <a:spLocks noChangeShapeType="1"/>
          </p:cNvSpPr>
          <p:nvPr/>
        </p:nvSpPr>
        <p:spPr bwMode="auto">
          <a:xfrm flipV="1">
            <a:off x="2162175" y="5888038"/>
            <a:ext cx="1588" cy="79375"/>
          </a:xfrm>
          <a:prstGeom prst="line">
            <a:avLst/>
          </a:prstGeom>
          <a:noFill/>
          <a:ln w="635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1122" name="Line 741"/>
          <p:cNvSpPr>
            <a:spLocks noChangeShapeType="1"/>
          </p:cNvSpPr>
          <p:nvPr/>
        </p:nvSpPr>
        <p:spPr bwMode="auto">
          <a:xfrm>
            <a:off x="622300" y="3095625"/>
            <a:ext cx="1419225"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1123" name="Rectangle 742"/>
          <p:cNvSpPr>
            <a:spLocks noChangeArrowheads="1"/>
          </p:cNvSpPr>
          <p:nvPr/>
        </p:nvSpPr>
        <p:spPr bwMode="auto">
          <a:xfrm>
            <a:off x="2559050" y="5400675"/>
            <a:ext cx="50800"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000" b="1">
                <a:solidFill>
                  <a:srgbClr val="000000"/>
                </a:solidFill>
                <a:latin typeface="Kruti Dev 010" charset="0"/>
              </a:rPr>
              <a:t>.</a:t>
            </a:r>
            <a:endParaRPr lang="en-US" sz="1400">
              <a:latin typeface="Kruti Dev 010" charset="0"/>
            </a:endParaRPr>
          </a:p>
        </p:txBody>
      </p:sp>
      <p:sp>
        <p:nvSpPr>
          <p:cNvPr id="131124" name="Line 743"/>
          <p:cNvSpPr>
            <a:spLocks noChangeShapeType="1"/>
          </p:cNvSpPr>
          <p:nvPr/>
        </p:nvSpPr>
        <p:spPr bwMode="auto">
          <a:xfrm>
            <a:off x="2711450" y="1704975"/>
            <a:ext cx="1116013"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1125" name="Line 744"/>
          <p:cNvSpPr>
            <a:spLocks noChangeShapeType="1"/>
          </p:cNvSpPr>
          <p:nvPr/>
        </p:nvSpPr>
        <p:spPr bwMode="auto">
          <a:xfrm>
            <a:off x="2711450" y="2225675"/>
            <a:ext cx="1116013"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1126" name="Rectangle 745"/>
          <p:cNvSpPr>
            <a:spLocks noChangeArrowheads="1"/>
          </p:cNvSpPr>
          <p:nvPr/>
        </p:nvSpPr>
        <p:spPr bwMode="auto">
          <a:xfrm>
            <a:off x="2860675" y="2608263"/>
            <a:ext cx="307975"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800">
                <a:solidFill>
                  <a:srgbClr val="000000"/>
                </a:solidFill>
                <a:latin typeface="Kruti Dev 010" charset="0"/>
              </a:rPr>
              <a:t>        </a:t>
            </a:r>
            <a:endParaRPr lang="en-US" sz="1400">
              <a:latin typeface="Kruti Dev 010" charset="0"/>
            </a:endParaRPr>
          </a:p>
        </p:txBody>
      </p:sp>
      <p:sp>
        <p:nvSpPr>
          <p:cNvPr id="131127" name="Rectangle 746"/>
          <p:cNvSpPr>
            <a:spLocks noChangeArrowheads="1"/>
          </p:cNvSpPr>
          <p:nvPr/>
        </p:nvSpPr>
        <p:spPr bwMode="auto">
          <a:xfrm>
            <a:off x="4518025" y="1831975"/>
            <a:ext cx="144463"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110000"/>
              </a:lnSpc>
            </a:pPr>
            <a:r>
              <a:rPr lang="en-US" sz="1000">
                <a:solidFill>
                  <a:srgbClr val="000000"/>
                </a:solidFill>
                <a:latin typeface="Kruti Dev 010" charset="0"/>
              </a:rPr>
              <a:t>   </a:t>
            </a:r>
            <a:endParaRPr lang="en-US" sz="1800">
              <a:latin typeface="Kruti Dev 010" charset="0"/>
            </a:endParaRPr>
          </a:p>
        </p:txBody>
      </p:sp>
      <p:sp>
        <p:nvSpPr>
          <p:cNvPr id="131128" name="Rectangle 747"/>
          <p:cNvSpPr>
            <a:spLocks noChangeArrowheads="1"/>
          </p:cNvSpPr>
          <p:nvPr/>
        </p:nvSpPr>
        <p:spPr bwMode="auto">
          <a:xfrm>
            <a:off x="2941638" y="4170363"/>
            <a:ext cx="500062"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800">
                <a:solidFill>
                  <a:srgbClr val="000000"/>
                </a:solidFill>
                <a:latin typeface="Kruti Dev 010" charset="0"/>
              </a:rPr>
              <a:t>             </a:t>
            </a:r>
            <a:endParaRPr lang="en-US" sz="1400">
              <a:latin typeface="Kruti Dev 010" charset="0"/>
            </a:endParaRPr>
          </a:p>
        </p:txBody>
      </p:sp>
      <p:sp>
        <p:nvSpPr>
          <p:cNvPr id="131129" name="Line 748"/>
          <p:cNvSpPr>
            <a:spLocks noChangeShapeType="1"/>
          </p:cNvSpPr>
          <p:nvPr/>
        </p:nvSpPr>
        <p:spPr bwMode="auto">
          <a:xfrm flipV="1">
            <a:off x="2468563" y="952500"/>
            <a:ext cx="1587" cy="2768600"/>
          </a:xfrm>
          <a:prstGeom prst="line">
            <a:avLst/>
          </a:prstGeom>
          <a:noFill/>
          <a:ln w="571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1130" name="Line 753"/>
          <p:cNvSpPr>
            <a:spLocks noChangeShapeType="1"/>
          </p:cNvSpPr>
          <p:nvPr/>
        </p:nvSpPr>
        <p:spPr bwMode="auto">
          <a:xfrm>
            <a:off x="2693988" y="2887663"/>
            <a:ext cx="1117600"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1131" name="Line 754"/>
          <p:cNvSpPr>
            <a:spLocks noChangeShapeType="1"/>
          </p:cNvSpPr>
          <p:nvPr/>
        </p:nvSpPr>
        <p:spPr bwMode="auto">
          <a:xfrm>
            <a:off x="2674938" y="4313238"/>
            <a:ext cx="1117600"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1132" name="Line 756"/>
          <p:cNvSpPr>
            <a:spLocks noChangeShapeType="1"/>
          </p:cNvSpPr>
          <p:nvPr/>
        </p:nvSpPr>
        <p:spPr bwMode="auto">
          <a:xfrm>
            <a:off x="2678113" y="5967413"/>
            <a:ext cx="1117600"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1133" name="Line 757"/>
          <p:cNvSpPr>
            <a:spLocks noChangeShapeType="1"/>
          </p:cNvSpPr>
          <p:nvPr/>
        </p:nvSpPr>
        <p:spPr bwMode="auto">
          <a:xfrm>
            <a:off x="2620963" y="6226175"/>
            <a:ext cx="1270000" cy="1588"/>
          </a:xfrm>
          <a:prstGeom prst="line">
            <a:avLst/>
          </a:prstGeom>
          <a:noFill/>
          <a:ln w="38100">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31134" name="Line 758"/>
          <p:cNvSpPr>
            <a:spLocks noChangeShapeType="1"/>
          </p:cNvSpPr>
          <p:nvPr/>
        </p:nvSpPr>
        <p:spPr bwMode="auto">
          <a:xfrm>
            <a:off x="2693988" y="6813550"/>
            <a:ext cx="1117600"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1135" name="Line 759"/>
          <p:cNvSpPr>
            <a:spLocks noChangeShapeType="1"/>
          </p:cNvSpPr>
          <p:nvPr/>
        </p:nvSpPr>
        <p:spPr bwMode="auto">
          <a:xfrm>
            <a:off x="2678113" y="7085013"/>
            <a:ext cx="1117600"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1136" name="Line 760"/>
          <p:cNvSpPr>
            <a:spLocks noChangeShapeType="1"/>
          </p:cNvSpPr>
          <p:nvPr/>
        </p:nvSpPr>
        <p:spPr bwMode="auto">
          <a:xfrm>
            <a:off x="2693988" y="7373938"/>
            <a:ext cx="1117600"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1137" name="Rectangle 761"/>
          <p:cNvSpPr>
            <a:spLocks noChangeArrowheads="1"/>
          </p:cNvSpPr>
          <p:nvPr/>
        </p:nvSpPr>
        <p:spPr bwMode="auto">
          <a:xfrm>
            <a:off x="2679700" y="5700713"/>
            <a:ext cx="1190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3800" b="1">
                <a:solidFill>
                  <a:srgbClr val="000000"/>
                </a:solidFill>
                <a:latin typeface="Kruti Dev 010" charset="0"/>
              </a:rPr>
              <a:t>*</a:t>
            </a:r>
            <a:endParaRPr lang="en-US" sz="1400">
              <a:latin typeface="Kruti Dev 010" charset="0"/>
            </a:endParaRPr>
          </a:p>
        </p:txBody>
      </p:sp>
      <p:sp>
        <p:nvSpPr>
          <p:cNvPr id="131138" name="Rectangle 762"/>
          <p:cNvSpPr>
            <a:spLocks noChangeArrowheads="1"/>
          </p:cNvSpPr>
          <p:nvPr/>
        </p:nvSpPr>
        <p:spPr bwMode="auto">
          <a:xfrm>
            <a:off x="2711450" y="2595563"/>
            <a:ext cx="1190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3800" b="1">
                <a:solidFill>
                  <a:srgbClr val="000000"/>
                </a:solidFill>
                <a:latin typeface="Kruti Dev 010" charset="0"/>
              </a:rPr>
              <a:t>*</a:t>
            </a:r>
            <a:endParaRPr lang="en-US" sz="1400">
              <a:latin typeface="Kruti Dev 010" charset="0"/>
            </a:endParaRPr>
          </a:p>
        </p:txBody>
      </p:sp>
      <p:sp>
        <p:nvSpPr>
          <p:cNvPr id="131139" name="Rectangle 766"/>
          <p:cNvSpPr>
            <a:spLocks noChangeArrowheads="1"/>
          </p:cNvSpPr>
          <p:nvPr/>
        </p:nvSpPr>
        <p:spPr bwMode="auto">
          <a:xfrm>
            <a:off x="2749550" y="5208588"/>
            <a:ext cx="385763"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000" b="1">
                <a:solidFill>
                  <a:srgbClr val="000000"/>
                </a:solidFill>
                <a:latin typeface="Kruti Dev 010" charset="0"/>
              </a:rPr>
              <a:t>       </a:t>
            </a:r>
            <a:endParaRPr lang="en-US" sz="1400">
              <a:latin typeface="Kruti Dev 010" charset="0"/>
            </a:endParaRPr>
          </a:p>
        </p:txBody>
      </p:sp>
      <p:sp>
        <p:nvSpPr>
          <p:cNvPr id="131140" name="Rectangle 767"/>
          <p:cNvSpPr>
            <a:spLocks noChangeArrowheads="1"/>
          </p:cNvSpPr>
          <p:nvPr/>
        </p:nvSpPr>
        <p:spPr bwMode="auto">
          <a:xfrm>
            <a:off x="2590800" y="2103438"/>
            <a:ext cx="512763"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b="1">
                <a:latin typeface="Kruti Dev 010" charset="0"/>
              </a:rPr>
              <a:t>        </a:t>
            </a:r>
            <a:endParaRPr lang="en-US" sz="1400">
              <a:latin typeface="Kruti Dev 010" charset="0"/>
            </a:endParaRPr>
          </a:p>
        </p:txBody>
      </p:sp>
      <p:sp>
        <p:nvSpPr>
          <p:cNvPr id="131141" name="AutoShape 768"/>
          <p:cNvSpPr>
            <a:spLocks noChangeArrowheads="1"/>
          </p:cNvSpPr>
          <p:nvPr/>
        </p:nvSpPr>
        <p:spPr bwMode="auto">
          <a:xfrm flipH="1">
            <a:off x="1846263" y="3382963"/>
            <a:ext cx="615950" cy="444500"/>
          </a:xfrm>
          <a:prstGeom prst="rightArrow">
            <a:avLst>
              <a:gd name="adj1" fmla="val 50722"/>
              <a:gd name="adj2" fmla="val 78934"/>
            </a:avLst>
          </a:prstGeom>
          <a:solidFill>
            <a:schemeClr val="tx1"/>
          </a:solidFill>
          <a:ln w="12700">
            <a:solidFill>
              <a:schemeClr val="tx1"/>
            </a:solidFill>
            <a:miter lim="800000"/>
            <a:headEnd/>
            <a:tailEnd/>
          </a:ln>
        </p:spPr>
        <p:txBody>
          <a:bodyPr wrap="none" anchor="ctr"/>
          <a:lstStyle/>
          <a:p>
            <a:endParaRPr lang="en-US">
              <a:latin typeface="Kruti Dev 010" charset="0"/>
            </a:endParaRPr>
          </a:p>
        </p:txBody>
      </p:sp>
      <p:sp>
        <p:nvSpPr>
          <p:cNvPr id="131142" name="Rectangle 779" descr="75%"/>
          <p:cNvSpPr>
            <a:spLocks noChangeArrowheads="1"/>
          </p:cNvSpPr>
          <p:nvPr/>
        </p:nvSpPr>
        <p:spPr bwMode="auto">
          <a:xfrm>
            <a:off x="2278063" y="739775"/>
            <a:ext cx="163512" cy="2943225"/>
          </a:xfrm>
          <a:prstGeom prst="rect">
            <a:avLst/>
          </a:prstGeom>
          <a:pattFill prst="pct75">
            <a:fgClr>
              <a:schemeClr val="tx1"/>
            </a:fgClr>
            <a:bgClr>
              <a:schemeClr val="bg1"/>
            </a:bgClr>
          </a:patt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latin typeface="Kruti Dev 010" charset="0"/>
            </a:endParaRPr>
          </a:p>
        </p:txBody>
      </p:sp>
      <p:sp>
        <p:nvSpPr>
          <p:cNvPr id="131143" name="Line 780"/>
          <p:cNvSpPr>
            <a:spLocks noChangeShapeType="1"/>
          </p:cNvSpPr>
          <p:nvPr/>
        </p:nvSpPr>
        <p:spPr bwMode="auto">
          <a:xfrm flipH="1" flipV="1">
            <a:off x="3887788" y="517525"/>
            <a:ext cx="0" cy="438150"/>
          </a:xfrm>
          <a:prstGeom prst="line">
            <a:avLst/>
          </a:prstGeom>
          <a:noFill/>
          <a:ln w="635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1144" name="Line 781"/>
          <p:cNvSpPr>
            <a:spLocks noChangeShapeType="1"/>
          </p:cNvSpPr>
          <p:nvPr/>
        </p:nvSpPr>
        <p:spPr bwMode="auto">
          <a:xfrm>
            <a:off x="2727325" y="728663"/>
            <a:ext cx="493713"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1145" name="Line 782"/>
          <p:cNvSpPr>
            <a:spLocks noChangeShapeType="1"/>
          </p:cNvSpPr>
          <p:nvPr/>
        </p:nvSpPr>
        <p:spPr bwMode="auto">
          <a:xfrm>
            <a:off x="3348038" y="728663"/>
            <a:ext cx="479425"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1146" name="Line 783"/>
          <p:cNvSpPr>
            <a:spLocks noChangeShapeType="1"/>
          </p:cNvSpPr>
          <p:nvPr/>
        </p:nvSpPr>
        <p:spPr bwMode="auto">
          <a:xfrm>
            <a:off x="2708275" y="1941513"/>
            <a:ext cx="1116013"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1147" name="Line 784"/>
          <p:cNvSpPr>
            <a:spLocks noChangeShapeType="1"/>
          </p:cNvSpPr>
          <p:nvPr/>
        </p:nvSpPr>
        <p:spPr bwMode="auto">
          <a:xfrm>
            <a:off x="2678113" y="3451225"/>
            <a:ext cx="1117600"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1148" name="Line 785"/>
          <p:cNvSpPr>
            <a:spLocks noChangeShapeType="1"/>
          </p:cNvSpPr>
          <p:nvPr/>
        </p:nvSpPr>
        <p:spPr bwMode="auto">
          <a:xfrm flipV="1">
            <a:off x="2687638" y="3167063"/>
            <a:ext cx="1106487"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1149" name="Rectangle 787"/>
          <p:cNvSpPr>
            <a:spLocks noChangeArrowheads="1"/>
          </p:cNvSpPr>
          <p:nvPr/>
        </p:nvSpPr>
        <p:spPr bwMode="auto">
          <a:xfrm>
            <a:off x="2870200" y="6583363"/>
            <a:ext cx="968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p>
        </p:txBody>
      </p:sp>
      <p:sp>
        <p:nvSpPr>
          <p:cNvPr id="131150" name="Rectangle 788"/>
          <p:cNvSpPr>
            <a:spLocks noChangeArrowheads="1"/>
          </p:cNvSpPr>
          <p:nvPr/>
        </p:nvSpPr>
        <p:spPr bwMode="auto">
          <a:xfrm>
            <a:off x="2706688" y="6858000"/>
            <a:ext cx="968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p>
        </p:txBody>
      </p:sp>
      <p:sp>
        <p:nvSpPr>
          <p:cNvPr id="131151" name="Rectangle 789"/>
          <p:cNvSpPr>
            <a:spLocks noChangeArrowheads="1"/>
          </p:cNvSpPr>
          <p:nvPr/>
        </p:nvSpPr>
        <p:spPr bwMode="auto">
          <a:xfrm>
            <a:off x="2832100" y="7140575"/>
            <a:ext cx="968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p>
        </p:txBody>
      </p:sp>
      <p:sp>
        <p:nvSpPr>
          <p:cNvPr id="131152" name="Text Box 790"/>
          <p:cNvSpPr txBox="1">
            <a:spLocks noChangeArrowheads="1"/>
          </p:cNvSpPr>
          <p:nvPr/>
        </p:nvSpPr>
        <p:spPr bwMode="auto">
          <a:xfrm rot="-5400000">
            <a:off x="4030663" y="1601787"/>
            <a:ext cx="323850"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eaVert">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endParaRPr lang="en-US" sz="900">
              <a:latin typeface="Kruti Dev 010" charset="0"/>
            </a:endParaRPr>
          </a:p>
        </p:txBody>
      </p:sp>
      <p:sp>
        <p:nvSpPr>
          <p:cNvPr id="131153" name="Text Box 791"/>
          <p:cNvSpPr txBox="1">
            <a:spLocks noChangeArrowheads="1"/>
          </p:cNvSpPr>
          <p:nvPr/>
        </p:nvSpPr>
        <p:spPr bwMode="auto">
          <a:xfrm rot="-5400000">
            <a:off x="3954463" y="2105025"/>
            <a:ext cx="323850"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eaVert">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endParaRPr lang="en-US" sz="900">
              <a:latin typeface="Kruti Dev 010" charset="0"/>
            </a:endParaRPr>
          </a:p>
        </p:txBody>
      </p:sp>
      <p:sp>
        <p:nvSpPr>
          <p:cNvPr id="131154" name="Rectangle 792"/>
          <p:cNvSpPr>
            <a:spLocks noChangeArrowheads="1"/>
          </p:cNvSpPr>
          <p:nvPr/>
        </p:nvSpPr>
        <p:spPr bwMode="auto">
          <a:xfrm>
            <a:off x="2933700" y="1427163"/>
            <a:ext cx="968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31155" name="Rectangle 793"/>
          <p:cNvSpPr>
            <a:spLocks noChangeArrowheads="1"/>
          </p:cNvSpPr>
          <p:nvPr/>
        </p:nvSpPr>
        <p:spPr bwMode="auto">
          <a:xfrm>
            <a:off x="2909888" y="1697038"/>
            <a:ext cx="968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31156" name="Rectangle 794"/>
          <p:cNvSpPr>
            <a:spLocks noChangeArrowheads="1"/>
          </p:cNvSpPr>
          <p:nvPr/>
        </p:nvSpPr>
        <p:spPr bwMode="auto">
          <a:xfrm>
            <a:off x="2905125" y="1900238"/>
            <a:ext cx="968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31157" name="Rectangle 795"/>
          <p:cNvSpPr>
            <a:spLocks noChangeArrowheads="1"/>
          </p:cNvSpPr>
          <p:nvPr/>
        </p:nvSpPr>
        <p:spPr bwMode="auto">
          <a:xfrm>
            <a:off x="2927350" y="2644775"/>
            <a:ext cx="968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31158" name="Rectangle 796"/>
          <p:cNvSpPr>
            <a:spLocks noChangeArrowheads="1"/>
          </p:cNvSpPr>
          <p:nvPr/>
        </p:nvSpPr>
        <p:spPr bwMode="auto">
          <a:xfrm>
            <a:off x="2927350" y="3209925"/>
            <a:ext cx="968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31159" name="Rectangle 797"/>
          <p:cNvSpPr>
            <a:spLocks noChangeArrowheads="1"/>
          </p:cNvSpPr>
          <p:nvPr/>
        </p:nvSpPr>
        <p:spPr bwMode="auto">
          <a:xfrm>
            <a:off x="3022600" y="2924175"/>
            <a:ext cx="968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31160" name="Rectangle 798"/>
          <p:cNvSpPr>
            <a:spLocks noChangeArrowheads="1"/>
          </p:cNvSpPr>
          <p:nvPr/>
        </p:nvSpPr>
        <p:spPr bwMode="auto">
          <a:xfrm>
            <a:off x="2795588" y="4283075"/>
            <a:ext cx="7461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400" b="1">
                <a:latin typeface="Kruti Dev 010" charset="0"/>
              </a:rPr>
              <a:t> </a:t>
            </a:r>
            <a:endParaRPr lang="en-US" sz="1400">
              <a:latin typeface="Kruti Dev 010" charset="0"/>
            </a:endParaRPr>
          </a:p>
        </p:txBody>
      </p:sp>
      <p:sp>
        <p:nvSpPr>
          <p:cNvPr id="131161" name="Rectangle 799"/>
          <p:cNvSpPr>
            <a:spLocks noChangeArrowheads="1"/>
          </p:cNvSpPr>
          <p:nvPr/>
        </p:nvSpPr>
        <p:spPr bwMode="auto">
          <a:xfrm>
            <a:off x="2698750" y="4530725"/>
            <a:ext cx="968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31162" name="Rectangle 801"/>
          <p:cNvSpPr>
            <a:spLocks noChangeArrowheads="1"/>
          </p:cNvSpPr>
          <p:nvPr/>
        </p:nvSpPr>
        <p:spPr bwMode="auto">
          <a:xfrm>
            <a:off x="2919413" y="5702300"/>
            <a:ext cx="968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p>
        </p:txBody>
      </p:sp>
      <p:sp>
        <p:nvSpPr>
          <p:cNvPr id="131163" name="Rectangle 802"/>
          <p:cNvSpPr>
            <a:spLocks noChangeArrowheads="1"/>
          </p:cNvSpPr>
          <p:nvPr/>
        </p:nvSpPr>
        <p:spPr bwMode="auto">
          <a:xfrm>
            <a:off x="2905125" y="6007100"/>
            <a:ext cx="968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31164" name="Line 803"/>
          <p:cNvSpPr>
            <a:spLocks noChangeShapeType="1"/>
          </p:cNvSpPr>
          <p:nvPr/>
        </p:nvSpPr>
        <p:spPr bwMode="auto">
          <a:xfrm>
            <a:off x="2611438" y="728663"/>
            <a:ext cx="0" cy="220662"/>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1165" name="Line 804"/>
          <p:cNvSpPr>
            <a:spLocks noChangeShapeType="1"/>
          </p:cNvSpPr>
          <p:nvPr/>
        </p:nvSpPr>
        <p:spPr bwMode="auto">
          <a:xfrm>
            <a:off x="2573338" y="971550"/>
            <a:ext cx="1676400"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1166" name="Line 805"/>
          <p:cNvSpPr>
            <a:spLocks noChangeShapeType="1"/>
          </p:cNvSpPr>
          <p:nvPr/>
        </p:nvSpPr>
        <p:spPr bwMode="auto">
          <a:xfrm>
            <a:off x="4210050" y="339725"/>
            <a:ext cx="0" cy="604838"/>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1167" name="Line 806"/>
          <p:cNvSpPr>
            <a:spLocks noChangeShapeType="1"/>
          </p:cNvSpPr>
          <p:nvPr/>
        </p:nvSpPr>
        <p:spPr bwMode="auto">
          <a:xfrm flipV="1">
            <a:off x="2259013" y="669925"/>
            <a:ext cx="1587" cy="2963863"/>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1168" name="Rectangle 807" descr="75%"/>
          <p:cNvSpPr>
            <a:spLocks noChangeArrowheads="1"/>
          </p:cNvSpPr>
          <p:nvPr/>
        </p:nvSpPr>
        <p:spPr bwMode="auto">
          <a:xfrm>
            <a:off x="2201863" y="3532188"/>
            <a:ext cx="193675" cy="152400"/>
          </a:xfrm>
          <a:prstGeom prst="rect">
            <a:avLst/>
          </a:prstGeom>
          <a:pattFill prst="pct75">
            <a:fgClr>
              <a:schemeClr val="tx1"/>
            </a:fgClr>
            <a:bgClr>
              <a:schemeClr val="bg1"/>
            </a:bgClr>
          </a:patt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latin typeface="Kruti Dev 010" charset="0"/>
            </a:endParaRPr>
          </a:p>
        </p:txBody>
      </p:sp>
      <p:sp>
        <p:nvSpPr>
          <p:cNvPr id="131169" name="Rectangle 808"/>
          <p:cNvSpPr>
            <a:spLocks noChangeArrowheads="1"/>
          </p:cNvSpPr>
          <p:nvPr/>
        </p:nvSpPr>
        <p:spPr bwMode="auto">
          <a:xfrm>
            <a:off x="2790825" y="3413125"/>
            <a:ext cx="968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31170" name="Line 809"/>
          <p:cNvSpPr>
            <a:spLocks noChangeShapeType="1"/>
          </p:cNvSpPr>
          <p:nvPr/>
        </p:nvSpPr>
        <p:spPr bwMode="auto">
          <a:xfrm>
            <a:off x="2606675" y="2278063"/>
            <a:ext cx="1292225" cy="1587"/>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1171" name="Rectangle 811" descr="75%"/>
          <p:cNvSpPr>
            <a:spLocks noChangeArrowheads="1"/>
          </p:cNvSpPr>
          <p:nvPr/>
        </p:nvSpPr>
        <p:spPr bwMode="auto">
          <a:xfrm>
            <a:off x="2281238" y="663575"/>
            <a:ext cx="206375" cy="268288"/>
          </a:xfrm>
          <a:prstGeom prst="rect">
            <a:avLst/>
          </a:prstGeom>
          <a:pattFill prst="pct75">
            <a:fgClr>
              <a:schemeClr val="tx1"/>
            </a:fgClr>
            <a:bgClr>
              <a:schemeClr val="bg1"/>
            </a:bgClr>
          </a:patt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latin typeface="Kruti Dev 010" charset="0"/>
            </a:endParaRPr>
          </a:p>
        </p:txBody>
      </p:sp>
      <p:sp>
        <p:nvSpPr>
          <p:cNvPr id="131172" name="Rectangle 812" descr="75%"/>
          <p:cNvSpPr>
            <a:spLocks noChangeArrowheads="1"/>
          </p:cNvSpPr>
          <p:nvPr/>
        </p:nvSpPr>
        <p:spPr bwMode="auto">
          <a:xfrm>
            <a:off x="2435225" y="666750"/>
            <a:ext cx="206375" cy="52388"/>
          </a:xfrm>
          <a:prstGeom prst="rect">
            <a:avLst/>
          </a:prstGeom>
          <a:pattFill prst="pct75">
            <a:fgClr>
              <a:schemeClr val="tx1"/>
            </a:fgClr>
            <a:bgClr>
              <a:schemeClr val="bg1"/>
            </a:bgClr>
          </a:patt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latin typeface="Kruti Dev 010" charset="0"/>
            </a:endParaRPr>
          </a:p>
        </p:txBody>
      </p:sp>
      <p:sp>
        <p:nvSpPr>
          <p:cNvPr id="131173" name="Rectangle 813" descr="75%"/>
          <p:cNvSpPr>
            <a:spLocks noChangeArrowheads="1"/>
          </p:cNvSpPr>
          <p:nvPr/>
        </p:nvSpPr>
        <p:spPr bwMode="auto">
          <a:xfrm>
            <a:off x="2447925" y="695325"/>
            <a:ext cx="107950" cy="98425"/>
          </a:xfrm>
          <a:prstGeom prst="rect">
            <a:avLst/>
          </a:prstGeom>
          <a:pattFill prst="pct75">
            <a:fgClr>
              <a:schemeClr val="tx1"/>
            </a:fgClr>
            <a:bgClr>
              <a:schemeClr val="bg1"/>
            </a:bgClr>
          </a:patt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latin typeface="Kruti Dev 010" charset="0"/>
            </a:endParaRPr>
          </a:p>
        </p:txBody>
      </p:sp>
      <p:sp>
        <p:nvSpPr>
          <p:cNvPr id="131174" name="Arc 814"/>
          <p:cNvSpPr>
            <a:spLocks/>
          </p:cNvSpPr>
          <p:nvPr/>
        </p:nvSpPr>
        <p:spPr bwMode="auto">
          <a:xfrm rot="-10740000">
            <a:off x="2468563" y="725488"/>
            <a:ext cx="152400" cy="260350"/>
          </a:xfrm>
          <a:custGeom>
            <a:avLst/>
            <a:gdLst>
              <a:gd name="T0" fmla="*/ 2147483647 w 21600"/>
              <a:gd name="T1" fmla="*/ 0 h 21600"/>
              <a:gd name="T2" fmla="*/ 0 w 21600"/>
              <a:gd name="T3" fmla="*/ 2147483647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599"/>
                </a:cubicBezTo>
              </a:path>
              <a:path w="21600" h="21600" stroke="0" extrusionOk="0">
                <a:moveTo>
                  <a:pt x="21600" y="0"/>
                </a:moveTo>
                <a:cubicBezTo>
                  <a:pt x="21600" y="11929"/>
                  <a:pt x="11929" y="21599"/>
                  <a:pt x="0" y="21599"/>
                </a:cubicBezTo>
                <a:lnTo>
                  <a:pt x="0" y="0"/>
                </a:lnTo>
                <a:lnTo>
                  <a:pt x="21600" y="0"/>
                </a:lnTo>
                <a:close/>
              </a:path>
            </a:pathLst>
          </a:custGeom>
          <a:noFill/>
          <a:ln w="5715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1175" name="Rectangle 815"/>
          <p:cNvSpPr>
            <a:spLocks noChangeArrowheads="1"/>
          </p:cNvSpPr>
          <p:nvPr/>
        </p:nvSpPr>
        <p:spPr bwMode="auto">
          <a:xfrm>
            <a:off x="2611438" y="1071563"/>
            <a:ext cx="1616075" cy="6399212"/>
          </a:xfrm>
          <a:prstGeom prst="rect">
            <a:avLst/>
          </a:prstGeom>
          <a:noFill/>
          <a:ln w="762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Kruti Dev 010" charset="0"/>
            </a:endParaRPr>
          </a:p>
        </p:txBody>
      </p:sp>
      <p:sp>
        <p:nvSpPr>
          <p:cNvPr id="131176" name="Rectangle 816"/>
          <p:cNvSpPr>
            <a:spLocks noChangeArrowheads="1"/>
          </p:cNvSpPr>
          <p:nvPr/>
        </p:nvSpPr>
        <p:spPr bwMode="auto">
          <a:xfrm>
            <a:off x="2520950" y="4083050"/>
            <a:ext cx="139700" cy="1600200"/>
          </a:xfrm>
          <a:prstGeom prst="rect">
            <a:avLst/>
          </a:prstGeom>
          <a:solidFill>
            <a:srgbClr val="BE844A"/>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latin typeface="Kruti Dev 010" charset="0"/>
            </a:endParaRPr>
          </a:p>
        </p:txBody>
      </p:sp>
      <p:sp>
        <p:nvSpPr>
          <p:cNvPr id="131177" name="Rectangle 827"/>
          <p:cNvSpPr>
            <a:spLocks noChangeArrowheads="1"/>
          </p:cNvSpPr>
          <p:nvPr/>
        </p:nvSpPr>
        <p:spPr bwMode="auto">
          <a:xfrm>
            <a:off x="2562225" y="4025900"/>
            <a:ext cx="1190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3800" b="1">
                <a:latin typeface="Kruti Dev 010" charset="0"/>
              </a:rPr>
              <a:t>*</a:t>
            </a:r>
            <a:endParaRPr lang="en-US" sz="1400">
              <a:latin typeface="Kruti Dev 010" charset="0"/>
            </a:endParaRPr>
          </a:p>
        </p:txBody>
      </p:sp>
      <p:sp>
        <p:nvSpPr>
          <p:cNvPr id="131178" name="Rectangle 828"/>
          <p:cNvSpPr>
            <a:spLocks noChangeArrowheads="1"/>
          </p:cNvSpPr>
          <p:nvPr/>
        </p:nvSpPr>
        <p:spPr bwMode="auto">
          <a:xfrm>
            <a:off x="2549525" y="4324350"/>
            <a:ext cx="1190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3800" b="1">
                <a:latin typeface="Kruti Dev 010" charset="0"/>
              </a:rPr>
              <a:t>*</a:t>
            </a:r>
            <a:endParaRPr lang="en-US" sz="1400">
              <a:latin typeface="Kruti Dev 010" charset="0"/>
            </a:endParaRPr>
          </a:p>
        </p:txBody>
      </p:sp>
      <p:sp>
        <p:nvSpPr>
          <p:cNvPr id="131179" name="Rectangle 829"/>
          <p:cNvSpPr>
            <a:spLocks noChangeArrowheads="1"/>
          </p:cNvSpPr>
          <p:nvPr/>
        </p:nvSpPr>
        <p:spPr bwMode="auto">
          <a:xfrm>
            <a:off x="2689225" y="5934075"/>
            <a:ext cx="1190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3800" b="1">
                <a:solidFill>
                  <a:srgbClr val="000000"/>
                </a:solidFill>
                <a:latin typeface="Kruti Dev 010" charset="0"/>
              </a:rPr>
              <a:t>*</a:t>
            </a:r>
            <a:endParaRPr lang="en-US" sz="1400">
              <a:latin typeface="Kruti Dev 010" charset="0"/>
            </a:endParaRPr>
          </a:p>
        </p:txBody>
      </p:sp>
      <p:sp>
        <p:nvSpPr>
          <p:cNvPr id="131180" name="Rectangle 840"/>
          <p:cNvSpPr>
            <a:spLocks noChangeArrowheads="1"/>
          </p:cNvSpPr>
          <p:nvPr/>
        </p:nvSpPr>
        <p:spPr bwMode="auto">
          <a:xfrm>
            <a:off x="2770188" y="2352675"/>
            <a:ext cx="53975"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110000"/>
              </a:lnSpc>
            </a:pPr>
            <a:r>
              <a:rPr lang="en-US" sz="1000" b="1">
                <a:solidFill>
                  <a:srgbClr val="000000"/>
                </a:solidFill>
                <a:latin typeface="Kruti Dev 010" charset="0"/>
              </a:rPr>
              <a:t> </a:t>
            </a:r>
            <a:endParaRPr lang="en-US" sz="1800">
              <a:latin typeface="Kruti Dev 010" charset="0"/>
            </a:endParaRPr>
          </a:p>
        </p:txBody>
      </p:sp>
      <p:sp>
        <p:nvSpPr>
          <p:cNvPr id="131181" name="Rectangle 841"/>
          <p:cNvSpPr>
            <a:spLocks noChangeArrowheads="1"/>
          </p:cNvSpPr>
          <p:nvPr/>
        </p:nvSpPr>
        <p:spPr bwMode="auto">
          <a:xfrm>
            <a:off x="2916238" y="2295525"/>
            <a:ext cx="128587"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110000"/>
              </a:lnSpc>
            </a:pPr>
            <a:r>
              <a:rPr lang="en-US" b="1" i="1">
                <a:solidFill>
                  <a:srgbClr val="000000"/>
                </a:solidFill>
                <a:latin typeface="Kruti Dev 010" charset="0"/>
              </a:rPr>
              <a:t>  </a:t>
            </a:r>
            <a:endParaRPr lang="en-US" sz="2000">
              <a:latin typeface="Kruti Dev 010" charset="0"/>
            </a:endParaRPr>
          </a:p>
        </p:txBody>
      </p:sp>
      <p:sp>
        <p:nvSpPr>
          <p:cNvPr id="131182" name="Rectangle 842"/>
          <p:cNvSpPr>
            <a:spLocks noChangeArrowheads="1"/>
          </p:cNvSpPr>
          <p:nvPr/>
        </p:nvSpPr>
        <p:spPr bwMode="auto">
          <a:xfrm>
            <a:off x="2763838" y="3800475"/>
            <a:ext cx="53975"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110000"/>
              </a:lnSpc>
            </a:pPr>
            <a:r>
              <a:rPr lang="en-US" sz="1000" b="1">
                <a:solidFill>
                  <a:srgbClr val="000000"/>
                </a:solidFill>
                <a:latin typeface="Kruti Dev 010" charset="0"/>
              </a:rPr>
              <a:t> </a:t>
            </a:r>
            <a:endParaRPr lang="en-US" sz="1800">
              <a:latin typeface="Kruti Dev 010" charset="0"/>
            </a:endParaRPr>
          </a:p>
        </p:txBody>
      </p:sp>
      <p:sp>
        <p:nvSpPr>
          <p:cNvPr id="131183" name="Rectangle 843"/>
          <p:cNvSpPr>
            <a:spLocks noChangeArrowheads="1"/>
          </p:cNvSpPr>
          <p:nvPr/>
        </p:nvSpPr>
        <p:spPr bwMode="auto">
          <a:xfrm>
            <a:off x="2909888" y="3743325"/>
            <a:ext cx="128587"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110000"/>
              </a:lnSpc>
            </a:pPr>
            <a:r>
              <a:rPr lang="en-US" b="1" i="1">
                <a:solidFill>
                  <a:srgbClr val="000000"/>
                </a:solidFill>
                <a:latin typeface="Kruti Dev 010" charset="0"/>
              </a:rPr>
              <a:t>  </a:t>
            </a:r>
            <a:endParaRPr lang="en-US" sz="2000">
              <a:latin typeface="Kruti Dev 010" charset="0"/>
            </a:endParaRPr>
          </a:p>
        </p:txBody>
      </p:sp>
      <p:sp>
        <p:nvSpPr>
          <p:cNvPr id="131184" name="Rectangle 844"/>
          <p:cNvSpPr>
            <a:spLocks noChangeArrowheads="1"/>
          </p:cNvSpPr>
          <p:nvPr/>
        </p:nvSpPr>
        <p:spPr bwMode="auto">
          <a:xfrm>
            <a:off x="2751138" y="5438775"/>
            <a:ext cx="53975"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110000"/>
              </a:lnSpc>
            </a:pPr>
            <a:r>
              <a:rPr lang="en-US" sz="1000" b="1">
                <a:solidFill>
                  <a:srgbClr val="000000"/>
                </a:solidFill>
                <a:latin typeface="Kruti Dev 010" charset="0"/>
              </a:rPr>
              <a:t> </a:t>
            </a:r>
            <a:endParaRPr lang="en-US" sz="1800">
              <a:latin typeface="Kruti Dev 010" charset="0"/>
            </a:endParaRPr>
          </a:p>
        </p:txBody>
      </p:sp>
      <p:sp>
        <p:nvSpPr>
          <p:cNvPr id="131185" name="Rectangle 845"/>
          <p:cNvSpPr>
            <a:spLocks noChangeArrowheads="1"/>
          </p:cNvSpPr>
          <p:nvPr/>
        </p:nvSpPr>
        <p:spPr bwMode="auto">
          <a:xfrm>
            <a:off x="2897188" y="5381625"/>
            <a:ext cx="128587"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110000"/>
              </a:lnSpc>
            </a:pPr>
            <a:r>
              <a:rPr lang="en-US" b="1" i="1">
                <a:solidFill>
                  <a:srgbClr val="000000"/>
                </a:solidFill>
                <a:latin typeface="Kruti Dev 010" charset="0"/>
              </a:rPr>
              <a:t>  </a:t>
            </a:r>
            <a:endParaRPr lang="en-US" sz="2000">
              <a:latin typeface="Kruti Dev 010" charset="0"/>
            </a:endParaRPr>
          </a:p>
        </p:txBody>
      </p:sp>
      <p:sp>
        <p:nvSpPr>
          <p:cNvPr id="131186" name="Line 846"/>
          <p:cNvSpPr>
            <a:spLocks noChangeShapeType="1"/>
          </p:cNvSpPr>
          <p:nvPr/>
        </p:nvSpPr>
        <p:spPr bwMode="auto">
          <a:xfrm>
            <a:off x="2627313" y="5368925"/>
            <a:ext cx="1270000" cy="1588"/>
          </a:xfrm>
          <a:prstGeom prst="line">
            <a:avLst/>
          </a:prstGeom>
          <a:noFill/>
          <a:ln w="38100">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31187" name="Line 847"/>
          <p:cNvSpPr>
            <a:spLocks noChangeShapeType="1"/>
          </p:cNvSpPr>
          <p:nvPr/>
        </p:nvSpPr>
        <p:spPr bwMode="auto">
          <a:xfrm>
            <a:off x="2589213" y="3743325"/>
            <a:ext cx="1314450" cy="1588"/>
          </a:xfrm>
          <a:prstGeom prst="line">
            <a:avLst/>
          </a:prstGeom>
          <a:noFill/>
          <a:ln w="38100">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31188" name="Line 851"/>
          <p:cNvSpPr>
            <a:spLocks noChangeShapeType="1"/>
          </p:cNvSpPr>
          <p:nvPr/>
        </p:nvSpPr>
        <p:spPr bwMode="auto">
          <a:xfrm>
            <a:off x="2678113" y="6191250"/>
            <a:ext cx="1117600"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1189" name="Line 855"/>
          <p:cNvSpPr>
            <a:spLocks noChangeShapeType="1"/>
          </p:cNvSpPr>
          <p:nvPr/>
        </p:nvSpPr>
        <p:spPr bwMode="auto">
          <a:xfrm flipV="1">
            <a:off x="2678113" y="5100638"/>
            <a:ext cx="1152525"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1190" name="Line 856"/>
          <p:cNvSpPr>
            <a:spLocks noChangeShapeType="1"/>
          </p:cNvSpPr>
          <p:nvPr/>
        </p:nvSpPr>
        <p:spPr bwMode="auto">
          <a:xfrm flipV="1">
            <a:off x="2670175" y="4587875"/>
            <a:ext cx="1152525"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1191" name="Line 857"/>
          <p:cNvSpPr>
            <a:spLocks noChangeShapeType="1"/>
          </p:cNvSpPr>
          <p:nvPr/>
        </p:nvSpPr>
        <p:spPr bwMode="auto">
          <a:xfrm flipV="1">
            <a:off x="2681288" y="4838700"/>
            <a:ext cx="1152525"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1192" name="Line 858"/>
          <p:cNvSpPr>
            <a:spLocks noChangeShapeType="1"/>
          </p:cNvSpPr>
          <p:nvPr/>
        </p:nvSpPr>
        <p:spPr bwMode="auto">
          <a:xfrm flipV="1">
            <a:off x="2673350" y="5324475"/>
            <a:ext cx="1152525"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1193" name="Rectangle 9"/>
          <p:cNvSpPr>
            <a:spLocks noChangeArrowheads="1"/>
          </p:cNvSpPr>
          <p:nvPr/>
        </p:nvSpPr>
        <p:spPr bwMode="auto">
          <a:xfrm>
            <a:off x="933450" y="2933700"/>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31194" name="Line 575"/>
          <p:cNvSpPr>
            <a:spLocks noChangeShapeType="1"/>
          </p:cNvSpPr>
          <p:nvPr/>
        </p:nvSpPr>
        <p:spPr bwMode="auto">
          <a:xfrm>
            <a:off x="557213" y="5792788"/>
            <a:ext cx="1323975"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1195" name="Line 576"/>
          <p:cNvSpPr>
            <a:spLocks noChangeShapeType="1"/>
          </p:cNvSpPr>
          <p:nvPr/>
        </p:nvSpPr>
        <p:spPr bwMode="auto">
          <a:xfrm>
            <a:off x="573088" y="5472113"/>
            <a:ext cx="1228725"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1196" name="Line 577"/>
          <p:cNvSpPr>
            <a:spLocks noChangeShapeType="1"/>
          </p:cNvSpPr>
          <p:nvPr/>
        </p:nvSpPr>
        <p:spPr bwMode="auto">
          <a:xfrm>
            <a:off x="557213" y="5137150"/>
            <a:ext cx="1165225"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1197" name="Line 578"/>
          <p:cNvSpPr>
            <a:spLocks noChangeShapeType="1"/>
          </p:cNvSpPr>
          <p:nvPr/>
        </p:nvSpPr>
        <p:spPr bwMode="auto">
          <a:xfrm>
            <a:off x="590550" y="4802188"/>
            <a:ext cx="987425"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1198" name="Line 579"/>
          <p:cNvSpPr>
            <a:spLocks noChangeShapeType="1"/>
          </p:cNvSpPr>
          <p:nvPr/>
        </p:nvSpPr>
        <p:spPr bwMode="auto">
          <a:xfrm>
            <a:off x="606425" y="4514850"/>
            <a:ext cx="971550"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1199" name="Line 580"/>
          <p:cNvSpPr>
            <a:spLocks noChangeShapeType="1"/>
          </p:cNvSpPr>
          <p:nvPr/>
        </p:nvSpPr>
        <p:spPr bwMode="auto">
          <a:xfrm>
            <a:off x="622300" y="4114800"/>
            <a:ext cx="892175"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1200" name="Line 581"/>
          <p:cNvSpPr>
            <a:spLocks noChangeShapeType="1"/>
          </p:cNvSpPr>
          <p:nvPr/>
        </p:nvSpPr>
        <p:spPr bwMode="auto">
          <a:xfrm>
            <a:off x="622300" y="3757613"/>
            <a:ext cx="1100138"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1201" name="Line 582"/>
          <p:cNvSpPr>
            <a:spLocks noChangeShapeType="1"/>
          </p:cNvSpPr>
          <p:nvPr/>
        </p:nvSpPr>
        <p:spPr bwMode="auto">
          <a:xfrm>
            <a:off x="606425" y="3502025"/>
            <a:ext cx="1131888"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1202" name="Rectangle 591"/>
          <p:cNvSpPr>
            <a:spLocks noChangeArrowheads="1"/>
          </p:cNvSpPr>
          <p:nvPr/>
        </p:nvSpPr>
        <p:spPr bwMode="auto">
          <a:xfrm>
            <a:off x="454025" y="4192588"/>
            <a:ext cx="1301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4600" b="1">
                <a:solidFill>
                  <a:srgbClr val="000000"/>
                </a:solidFill>
                <a:latin typeface="Kruti Dev 010" charset="0"/>
              </a:rPr>
              <a:t>(</a:t>
            </a:r>
            <a:endParaRPr lang="en-US" sz="1800">
              <a:latin typeface="Kruti Dev 010" charset="0"/>
            </a:endParaRPr>
          </a:p>
        </p:txBody>
      </p:sp>
      <p:sp>
        <p:nvSpPr>
          <p:cNvPr id="131203" name="Rectangle 592"/>
          <p:cNvSpPr>
            <a:spLocks noChangeArrowheads="1"/>
          </p:cNvSpPr>
          <p:nvPr/>
        </p:nvSpPr>
        <p:spPr bwMode="auto">
          <a:xfrm>
            <a:off x="1544638" y="4183063"/>
            <a:ext cx="3921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4600" b="1">
                <a:solidFill>
                  <a:srgbClr val="000000"/>
                </a:solidFill>
                <a:latin typeface="Kruti Dev 010" charset="0"/>
              </a:rPr>
              <a:t>)</a:t>
            </a:r>
            <a:endParaRPr lang="en-US" sz="1800">
              <a:latin typeface="Kruti Dev 010" charset="0"/>
            </a:endParaRPr>
          </a:p>
        </p:txBody>
      </p:sp>
      <p:sp>
        <p:nvSpPr>
          <p:cNvPr id="131204" name="Rectangle 593"/>
          <p:cNvSpPr>
            <a:spLocks noChangeArrowheads="1"/>
          </p:cNvSpPr>
          <p:nvPr/>
        </p:nvSpPr>
        <p:spPr bwMode="auto">
          <a:xfrm>
            <a:off x="1712913" y="3346450"/>
            <a:ext cx="211137"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3100" b="1">
                <a:solidFill>
                  <a:srgbClr val="000000"/>
                </a:solidFill>
                <a:latin typeface="Kruti Dev 010" charset="0"/>
              </a:rPr>
              <a:t>}</a:t>
            </a:r>
            <a:endParaRPr lang="en-US" sz="1400">
              <a:latin typeface="Kruti Dev 010" charset="0"/>
            </a:endParaRPr>
          </a:p>
        </p:txBody>
      </p:sp>
      <p:sp>
        <p:nvSpPr>
          <p:cNvPr id="131205" name="Freeform 594"/>
          <p:cNvSpPr>
            <a:spLocks/>
          </p:cNvSpPr>
          <p:nvPr/>
        </p:nvSpPr>
        <p:spPr bwMode="auto">
          <a:xfrm rot="5350910">
            <a:off x="1045369" y="4102894"/>
            <a:ext cx="127000" cy="223838"/>
          </a:xfrm>
          <a:custGeom>
            <a:avLst/>
            <a:gdLst>
              <a:gd name="T0" fmla="*/ 0 w 80"/>
              <a:gd name="T1" fmla="*/ 2147483647 h 141"/>
              <a:gd name="T2" fmla="*/ 2147483647 w 80"/>
              <a:gd name="T3" fmla="*/ 2147483647 h 141"/>
              <a:gd name="T4" fmla="*/ 2147483647 w 80"/>
              <a:gd name="T5" fmla="*/ 0 h 141"/>
              <a:gd name="T6" fmla="*/ 2147483647 w 80"/>
              <a:gd name="T7" fmla="*/ 2147483647 h 141"/>
              <a:gd name="T8" fmla="*/ 2147483647 w 80"/>
              <a:gd name="T9" fmla="*/ 2147483647 h 141"/>
              <a:gd name="T10" fmla="*/ 2147483647 w 80"/>
              <a:gd name="T11" fmla="*/ 2147483647 h 141"/>
              <a:gd name="T12" fmla="*/ 0 w 80"/>
              <a:gd name="T13" fmla="*/ 2147483647 h 141"/>
              <a:gd name="T14" fmla="*/ 0 w 80"/>
              <a:gd name="T15" fmla="*/ 2147483647 h 141"/>
              <a:gd name="T16" fmla="*/ 0 60000 65536"/>
              <a:gd name="T17" fmla="*/ 0 60000 65536"/>
              <a:gd name="T18" fmla="*/ 0 60000 65536"/>
              <a:gd name="T19" fmla="*/ 0 60000 65536"/>
              <a:gd name="T20" fmla="*/ 0 60000 65536"/>
              <a:gd name="T21" fmla="*/ 0 60000 65536"/>
              <a:gd name="T22" fmla="*/ 0 60000 65536"/>
              <a:gd name="T23" fmla="*/ 0 60000 65536"/>
              <a:gd name="T24" fmla="*/ 0 w 80"/>
              <a:gd name="T25" fmla="*/ 0 h 141"/>
              <a:gd name="T26" fmla="*/ 80 w 80"/>
              <a:gd name="T27" fmla="*/ 141 h 1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0" h="141">
                <a:moveTo>
                  <a:pt x="0" y="50"/>
                </a:moveTo>
                <a:lnTo>
                  <a:pt x="50" y="50"/>
                </a:lnTo>
                <a:lnTo>
                  <a:pt x="50" y="0"/>
                </a:lnTo>
                <a:lnTo>
                  <a:pt x="80" y="71"/>
                </a:lnTo>
                <a:lnTo>
                  <a:pt x="50" y="141"/>
                </a:lnTo>
                <a:lnTo>
                  <a:pt x="50" y="91"/>
                </a:lnTo>
                <a:lnTo>
                  <a:pt x="0" y="91"/>
                </a:lnTo>
                <a:lnTo>
                  <a:pt x="0" y="50"/>
                </a:lnTo>
                <a:close/>
              </a:path>
            </a:pathLst>
          </a:custGeom>
          <a:solidFill>
            <a:srgbClr val="000000"/>
          </a:solidFill>
          <a:ln w="15875">
            <a:solidFill>
              <a:srgbClr val="000000"/>
            </a:solidFill>
            <a:round/>
            <a:headEnd/>
            <a:tailEnd/>
          </a:ln>
        </p:spPr>
        <p:txBody>
          <a:bodyPr/>
          <a:lstStyle/>
          <a:p>
            <a:endParaRPr lang="en-US"/>
          </a:p>
        </p:txBody>
      </p:sp>
      <p:sp>
        <p:nvSpPr>
          <p:cNvPr id="131206" name="Rectangle 605"/>
          <p:cNvSpPr>
            <a:spLocks noChangeArrowheads="1"/>
          </p:cNvSpPr>
          <p:nvPr/>
        </p:nvSpPr>
        <p:spPr bwMode="auto">
          <a:xfrm>
            <a:off x="517525" y="2990850"/>
            <a:ext cx="214313"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000" b="1">
                <a:solidFill>
                  <a:srgbClr val="000000"/>
                </a:solidFill>
                <a:latin typeface="Kruti Dev 010" charset="0"/>
              </a:rPr>
              <a:t>¼,l½</a:t>
            </a:r>
            <a:endParaRPr lang="en-US" sz="1400">
              <a:latin typeface="Kruti Dev 010" charset="0"/>
            </a:endParaRPr>
          </a:p>
        </p:txBody>
      </p:sp>
      <p:sp>
        <p:nvSpPr>
          <p:cNvPr id="131207" name="Rectangle 606"/>
          <p:cNvSpPr>
            <a:spLocks noChangeArrowheads="1"/>
          </p:cNvSpPr>
          <p:nvPr/>
        </p:nvSpPr>
        <p:spPr bwMode="auto">
          <a:xfrm>
            <a:off x="501650" y="3360738"/>
            <a:ext cx="223838"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000" b="1">
                <a:solidFill>
                  <a:srgbClr val="000000"/>
                </a:solidFill>
                <a:latin typeface="Kruti Dev 010" charset="0"/>
              </a:rPr>
              <a:t>¼Mh)</a:t>
            </a:r>
            <a:endParaRPr lang="en-US" sz="1400">
              <a:latin typeface="Kruti Dev 010" charset="0"/>
            </a:endParaRPr>
          </a:p>
        </p:txBody>
      </p:sp>
      <p:sp>
        <p:nvSpPr>
          <p:cNvPr id="131208" name="Rectangle 607"/>
          <p:cNvSpPr>
            <a:spLocks noChangeArrowheads="1"/>
          </p:cNvSpPr>
          <p:nvPr/>
        </p:nvSpPr>
        <p:spPr bwMode="auto">
          <a:xfrm>
            <a:off x="361950" y="3956050"/>
            <a:ext cx="476250"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000" b="1">
                <a:solidFill>
                  <a:srgbClr val="000000"/>
                </a:solidFill>
                <a:latin typeface="Kruti Dev 010" charset="0"/>
              </a:rPr>
              <a:t>¼lh MCY;w½</a:t>
            </a:r>
          </a:p>
        </p:txBody>
      </p:sp>
      <p:sp>
        <p:nvSpPr>
          <p:cNvPr id="131209" name="Rectangle 611"/>
          <p:cNvSpPr>
            <a:spLocks noChangeArrowheads="1"/>
          </p:cNvSpPr>
          <p:nvPr/>
        </p:nvSpPr>
        <p:spPr bwMode="auto">
          <a:xfrm>
            <a:off x="488950" y="3602038"/>
            <a:ext cx="214313"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000" b="1">
                <a:solidFill>
                  <a:srgbClr val="000000"/>
                </a:solidFill>
                <a:latin typeface="Kruti Dev 010" charset="0"/>
              </a:rPr>
              <a:t>¼,l½</a:t>
            </a:r>
          </a:p>
        </p:txBody>
      </p:sp>
      <p:sp>
        <p:nvSpPr>
          <p:cNvPr id="131210" name="Rectangle 612"/>
          <p:cNvSpPr>
            <a:spLocks noChangeArrowheads="1"/>
          </p:cNvSpPr>
          <p:nvPr/>
        </p:nvSpPr>
        <p:spPr bwMode="auto">
          <a:xfrm>
            <a:off x="725488" y="4286250"/>
            <a:ext cx="7032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solidFill>
                  <a:srgbClr val="000000"/>
                </a:solidFill>
                <a:latin typeface="Kruti Dev 010" charset="0"/>
              </a:rPr>
              <a:t>ƒbfrgkl</a:t>
            </a:r>
            <a:endParaRPr lang="en-US" sz="1800">
              <a:latin typeface="Kruti Dev 010" charset="0"/>
            </a:endParaRPr>
          </a:p>
        </p:txBody>
      </p:sp>
      <p:sp>
        <p:nvSpPr>
          <p:cNvPr id="131211" name="Rectangle 613"/>
          <p:cNvSpPr>
            <a:spLocks noChangeArrowheads="1"/>
          </p:cNvSpPr>
          <p:nvPr/>
        </p:nvSpPr>
        <p:spPr bwMode="auto">
          <a:xfrm>
            <a:off x="730250" y="4578350"/>
            <a:ext cx="7223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solidFill>
                  <a:srgbClr val="000000"/>
                </a:solidFill>
                <a:latin typeface="Kruti Dev 010" charset="0"/>
              </a:rPr>
              <a:t>„bfrgkl</a:t>
            </a:r>
            <a:endParaRPr lang="en-US" sz="1800">
              <a:latin typeface="Kruti Dev 010" charset="0"/>
            </a:endParaRPr>
          </a:p>
        </p:txBody>
      </p:sp>
      <p:sp>
        <p:nvSpPr>
          <p:cNvPr id="131212" name="Rectangle 614"/>
          <p:cNvSpPr>
            <a:spLocks noChangeArrowheads="1"/>
          </p:cNvSpPr>
          <p:nvPr/>
        </p:nvSpPr>
        <p:spPr bwMode="auto">
          <a:xfrm>
            <a:off x="947738" y="4906963"/>
            <a:ext cx="3365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solidFill>
                  <a:srgbClr val="000000"/>
                </a:solidFill>
                <a:latin typeface="Kruti Dev 010" charset="0"/>
              </a:rPr>
              <a:t>,tzk</a:t>
            </a:r>
            <a:endParaRPr lang="en-US" sz="1800">
              <a:latin typeface="Kruti Dev 010" charset="0"/>
            </a:endParaRPr>
          </a:p>
        </p:txBody>
      </p:sp>
      <p:sp>
        <p:nvSpPr>
          <p:cNvPr id="131213" name="Rectangle 615"/>
          <p:cNvSpPr>
            <a:spLocks noChangeArrowheads="1"/>
          </p:cNvSpPr>
          <p:nvPr/>
        </p:nvSpPr>
        <p:spPr bwMode="auto">
          <a:xfrm>
            <a:off x="654050" y="5249863"/>
            <a:ext cx="7223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solidFill>
                  <a:srgbClr val="000000"/>
                </a:solidFill>
                <a:latin typeface="Kruti Dev 010" charset="0"/>
              </a:rPr>
              <a:t>ugsek;kg</a:t>
            </a:r>
            <a:endParaRPr lang="en-US" sz="1800" b="1">
              <a:latin typeface="Kruti Dev 010" charset="0"/>
            </a:endParaRPr>
          </a:p>
        </p:txBody>
      </p:sp>
      <p:sp>
        <p:nvSpPr>
          <p:cNvPr id="131214" name="Rectangle 616"/>
          <p:cNvSpPr>
            <a:spLocks noChangeArrowheads="1"/>
          </p:cNvSpPr>
          <p:nvPr/>
        </p:nvSpPr>
        <p:spPr bwMode="auto">
          <a:xfrm>
            <a:off x="887413" y="5572125"/>
            <a:ext cx="4349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solidFill>
                  <a:srgbClr val="000000"/>
                </a:solidFill>
                <a:latin typeface="Kruti Dev 010" charset="0"/>
              </a:rPr>
              <a:t>,sLrj</a:t>
            </a:r>
            <a:endParaRPr lang="en-US" sz="1800">
              <a:latin typeface="Kruti Dev 010" charset="0"/>
            </a:endParaRPr>
          </a:p>
        </p:txBody>
      </p:sp>
      <p:sp>
        <p:nvSpPr>
          <p:cNvPr id="131215" name="Rectangle 617"/>
          <p:cNvSpPr>
            <a:spLocks noChangeArrowheads="1"/>
          </p:cNvSpPr>
          <p:nvPr/>
        </p:nvSpPr>
        <p:spPr bwMode="auto">
          <a:xfrm>
            <a:off x="788988" y="2874963"/>
            <a:ext cx="60007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700" b="1">
                <a:solidFill>
                  <a:srgbClr val="000000"/>
                </a:solidFill>
                <a:latin typeface="Kruti Dev 010" charset="0"/>
              </a:rPr>
              <a:t>ƒ</a:t>
            </a:r>
            <a:r>
              <a:rPr lang="ja-JP" altLang="en-US" sz="1700" b="1">
                <a:solidFill>
                  <a:srgbClr val="000000"/>
                </a:solidFill>
                <a:latin typeface="Kruti Dev 010" charset="0"/>
              </a:rPr>
              <a:t>’</a:t>
            </a:r>
            <a:r>
              <a:rPr lang="en-US" altLang="ja-JP" sz="1700" b="1">
                <a:solidFill>
                  <a:srgbClr val="000000"/>
                </a:solidFill>
                <a:latin typeface="Kruti Dev 010" charset="0"/>
              </a:rPr>
              <a:t>kew,y</a:t>
            </a:r>
            <a:endParaRPr lang="en-US" sz="1400">
              <a:latin typeface="Kruti Dev 010" charset="0"/>
            </a:endParaRPr>
          </a:p>
        </p:txBody>
      </p:sp>
      <p:sp>
        <p:nvSpPr>
          <p:cNvPr id="131216" name="Rectangle 618"/>
          <p:cNvSpPr>
            <a:spLocks noChangeArrowheads="1"/>
          </p:cNvSpPr>
          <p:nvPr/>
        </p:nvSpPr>
        <p:spPr bwMode="auto">
          <a:xfrm>
            <a:off x="725488" y="3271838"/>
            <a:ext cx="61753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700" b="1">
                <a:solidFill>
                  <a:srgbClr val="000000"/>
                </a:solidFill>
                <a:latin typeface="Kruti Dev 010" charset="0"/>
              </a:rPr>
              <a:t>„</a:t>
            </a:r>
            <a:r>
              <a:rPr lang="ja-JP" altLang="en-US" sz="1700" b="1">
                <a:solidFill>
                  <a:srgbClr val="000000"/>
                </a:solidFill>
                <a:latin typeface="Kruti Dev 010" charset="0"/>
              </a:rPr>
              <a:t>’</a:t>
            </a:r>
            <a:r>
              <a:rPr lang="en-US" altLang="ja-JP" sz="1700" b="1">
                <a:solidFill>
                  <a:srgbClr val="000000"/>
                </a:solidFill>
                <a:latin typeface="Kruti Dev 010" charset="0"/>
              </a:rPr>
              <a:t>kew,y</a:t>
            </a:r>
            <a:endParaRPr lang="en-US" sz="1700" b="1">
              <a:solidFill>
                <a:srgbClr val="000000"/>
              </a:solidFill>
              <a:latin typeface="Kruti Dev 010" charset="0"/>
            </a:endParaRPr>
          </a:p>
        </p:txBody>
      </p:sp>
      <p:sp>
        <p:nvSpPr>
          <p:cNvPr id="131217" name="Rectangle 619"/>
          <p:cNvSpPr>
            <a:spLocks noChangeArrowheads="1"/>
          </p:cNvSpPr>
          <p:nvPr/>
        </p:nvSpPr>
        <p:spPr bwMode="auto">
          <a:xfrm>
            <a:off x="839788" y="3525838"/>
            <a:ext cx="436562"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700" b="1">
                <a:solidFill>
                  <a:srgbClr val="000000"/>
                </a:solidFill>
                <a:latin typeface="Kruti Dev 010" charset="0"/>
              </a:rPr>
              <a:t>ƒjktk</a:t>
            </a:r>
          </a:p>
        </p:txBody>
      </p:sp>
      <p:sp>
        <p:nvSpPr>
          <p:cNvPr id="131218" name="Rectangle 620"/>
          <p:cNvSpPr>
            <a:spLocks noChangeArrowheads="1"/>
          </p:cNvSpPr>
          <p:nvPr/>
        </p:nvSpPr>
        <p:spPr bwMode="auto">
          <a:xfrm>
            <a:off x="860425" y="3887788"/>
            <a:ext cx="4540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700" b="1">
                <a:solidFill>
                  <a:srgbClr val="000000"/>
                </a:solidFill>
                <a:latin typeface="Kruti Dev 010" charset="0"/>
              </a:rPr>
              <a:t>„jktk</a:t>
            </a:r>
          </a:p>
        </p:txBody>
      </p:sp>
      <p:sp>
        <p:nvSpPr>
          <p:cNvPr id="131219" name="Rectangle 531"/>
          <p:cNvSpPr>
            <a:spLocks noChangeArrowheads="1"/>
          </p:cNvSpPr>
          <p:nvPr/>
        </p:nvSpPr>
        <p:spPr bwMode="auto">
          <a:xfrm>
            <a:off x="1892300" y="4275138"/>
            <a:ext cx="892175"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b="1">
                <a:solidFill>
                  <a:srgbClr val="000000"/>
                </a:solidFill>
                <a:latin typeface="Kruti Dev 010" charset="0"/>
              </a:rPr>
              <a:t>Hkfo</a:t>
            </a:r>
            <a:r>
              <a:rPr lang="ja-JP" altLang="en-US" b="1">
                <a:solidFill>
                  <a:srgbClr val="000000"/>
                </a:solidFill>
                <a:latin typeface="Kruti Dev 010" charset="0"/>
              </a:rPr>
              <a:t>”</a:t>
            </a:r>
            <a:r>
              <a:rPr lang="en-US" altLang="ja-JP" b="1">
                <a:solidFill>
                  <a:srgbClr val="000000"/>
                </a:solidFill>
                <a:latin typeface="Kruti Dev 010" charset="0"/>
              </a:rPr>
              <a:t>";oDrkvksa </a:t>
            </a:r>
          </a:p>
          <a:p>
            <a:pPr algn="l"/>
            <a:r>
              <a:rPr lang="en-US" b="1">
                <a:solidFill>
                  <a:srgbClr val="000000"/>
                </a:solidFill>
                <a:latin typeface="Kruti Dev 010" charset="0"/>
              </a:rPr>
              <a:t> us foHkktu ds</a:t>
            </a:r>
          </a:p>
          <a:p>
            <a:pPr algn="l"/>
            <a:r>
              <a:rPr lang="en-US" b="1">
                <a:solidFill>
                  <a:srgbClr val="000000"/>
                </a:solidFill>
                <a:latin typeface="Kruti Dev 010" charset="0"/>
              </a:rPr>
              <a:t>  pkj lkS o</a:t>
            </a:r>
            <a:r>
              <a:rPr lang="ja-JP" altLang="en-US" b="1">
                <a:solidFill>
                  <a:srgbClr val="000000"/>
                </a:solidFill>
                <a:latin typeface="Kruti Dev 010" charset="0"/>
              </a:rPr>
              <a:t>”</a:t>
            </a:r>
            <a:r>
              <a:rPr lang="en-US" altLang="ja-JP" b="1">
                <a:solidFill>
                  <a:srgbClr val="000000"/>
                </a:solidFill>
                <a:latin typeface="Kruti Dev 010" charset="0"/>
              </a:rPr>
              <a:t>"kZ </a:t>
            </a:r>
          </a:p>
          <a:p>
            <a:pPr algn="l"/>
            <a:r>
              <a:rPr lang="en-US" b="1">
                <a:solidFill>
                  <a:srgbClr val="000000"/>
                </a:solidFill>
                <a:latin typeface="Kruti Dev 010" charset="0"/>
              </a:rPr>
              <a:t>   rd fy[kk</a:t>
            </a:r>
            <a:endParaRPr lang="en-US">
              <a:latin typeface="Kruti Dev 010" charset="0"/>
            </a:endParaRPr>
          </a:p>
        </p:txBody>
      </p:sp>
      <p:sp>
        <p:nvSpPr>
          <p:cNvPr id="131220" name="Text Box 695"/>
          <p:cNvSpPr txBox="1">
            <a:spLocks noChangeArrowheads="1"/>
          </p:cNvSpPr>
          <p:nvPr/>
        </p:nvSpPr>
        <p:spPr bwMode="auto">
          <a:xfrm rot="-5400000">
            <a:off x="1716881" y="3613944"/>
            <a:ext cx="47037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2400" b="1">
                <a:latin typeface="Kruti Dev 010" charset="0"/>
              </a:rPr>
              <a:t>Hkfo";oDrk ¼ƒ‰½</a:t>
            </a:r>
          </a:p>
        </p:txBody>
      </p:sp>
      <p:sp>
        <p:nvSpPr>
          <p:cNvPr id="131221" name="Rectangle 562"/>
          <p:cNvSpPr>
            <a:spLocks noChangeArrowheads="1"/>
          </p:cNvSpPr>
          <p:nvPr/>
        </p:nvSpPr>
        <p:spPr bwMode="auto">
          <a:xfrm>
            <a:off x="4205288" y="5397500"/>
            <a:ext cx="62230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ctr">
              <a:spcBef>
                <a:spcPct val="50000"/>
              </a:spcBef>
            </a:pPr>
            <a:r>
              <a:rPr lang="en-US" sz="1800" b="1">
                <a:latin typeface="Kruti Dev 010" charset="0"/>
              </a:rPr>
              <a:t>¼,l½</a:t>
            </a:r>
          </a:p>
        </p:txBody>
      </p:sp>
      <p:sp>
        <p:nvSpPr>
          <p:cNvPr id="131222" name="Rectangle 563"/>
          <p:cNvSpPr>
            <a:spLocks noChangeArrowheads="1"/>
          </p:cNvSpPr>
          <p:nvPr/>
        </p:nvSpPr>
        <p:spPr bwMode="auto">
          <a:xfrm>
            <a:off x="4214813" y="3776663"/>
            <a:ext cx="622300"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ctr">
              <a:spcBef>
                <a:spcPct val="50000"/>
              </a:spcBef>
            </a:pPr>
            <a:r>
              <a:rPr lang="en-US" sz="1800" b="1">
                <a:latin typeface="Kruti Dev 010" charset="0"/>
              </a:rPr>
              <a:t>¼,l½</a:t>
            </a:r>
          </a:p>
        </p:txBody>
      </p:sp>
      <p:sp>
        <p:nvSpPr>
          <p:cNvPr id="317" name="Rectangle 564"/>
          <p:cNvSpPr>
            <a:spLocks noChangeArrowheads="1"/>
          </p:cNvSpPr>
          <p:nvPr/>
        </p:nvSpPr>
        <p:spPr bwMode="auto">
          <a:xfrm>
            <a:off x="4198938" y="6261100"/>
            <a:ext cx="622300" cy="363538"/>
          </a:xfrm>
          <a:prstGeom prst="rect">
            <a:avLst/>
          </a:prstGeom>
          <a:noFill/>
          <a:ln>
            <a:noFill/>
          </a:ln>
          <a:effectLst>
            <a:outerShdw blurRad="63500" dist="38099" dir="2700000" algn="ctr" rotWithShape="0">
              <a:schemeClr val="bg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ctr">
              <a:spcBef>
                <a:spcPct val="50000"/>
              </a:spcBef>
              <a:defRPr/>
            </a:pPr>
            <a:r>
              <a:rPr lang="en-US" sz="1800" b="1">
                <a:latin typeface="Kruti Dev 010" charset="0"/>
              </a:rPr>
              <a:t>¼,l½</a:t>
            </a:r>
          </a:p>
        </p:txBody>
      </p:sp>
      <p:sp>
        <p:nvSpPr>
          <p:cNvPr id="131224" name="Rectangle 690"/>
          <p:cNvSpPr>
            <a:spLocks noChangeArrowheads="1"/>
          </p:cNvSpPr>
          <p:nvPr/>
        </p:nvSpPr>
        <p:spPr bwMode="auto">
          <a:xfrm>
            <a:off x="4198938" y="2300288"/>
            <a:ext cx="622300"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ctr">
              <a:spcBef>
                <a:spcPct val="50000"/>
              </a:spcBef>
            </a:pPr>
            <a:r>
              <a:rPr lang="en-US" sz="1800" b="1">
                <a:latin typeface="Kruti Dev 010" charset="0"/>
              </a:rPr>
              <a:t>¼,l½</a:t>
            </a:r>
          </a:p>
        </p:txBody>
      </p:sp>
      <p:sp>
        <p:nvSpPr>
          <p:cNvPr id="131225" name="Text Box 692"/>
          <p:cNvSpPr txBox="1">
            <a:spLocks noChangeArrowheads="1"/>
          </p:cNvSpPr>
          <p:nvPr/>
        </p:nvSpPr>
        <p:spPr bwMode="auto">
          <a:xfrm>
            <a:off x="4051300" y="1895475"/>
            <a:ext cx="7953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800" b="1">
                <a:latin typeface="Kruti Dev 010" charset="0"/>
              </a:rPr>
              <a:t>¼,u½</a:t>
            </a:r>
          </a:p>
        </p:txBody>
      </p:sp>
      <p:grpSp>
        <p:nvGrpSpPr>
          <p:cNvPr id="131226" name="Group 185"/>
          <p:cNvGrpSpPr>
            <a:grpSpLocks/>
          </p:cNvGrpSpPr>
          <p:nvPr/>
        </p:nvGrpSpPr>
        <p:grpSpPr bwMode="auto">
          <a:xfrm>
            <a:off x="3511550" y="3548063"/>
            <a:ext cx="433388" cy="974725"/>
            <a:chOff x="5924548" y="2946412"/>
            <a:chExt cx="1130302" cy="1844685"/>
          </a:xfrm>
        </p:grpSpPr>
        <p:grpSp>
          <p:nvGrpSpPr>
            <p:cNvPr id="131229" name="Group 85"/>
            <p:cNvGrpSpPr>
              <a:grpSpLocks/>
            </p:cNvGrpSpPr>
            <p:nvPr/>
          </p:nvGrpSpPr>
          <p:grpSpPr bwMode="auto">
            <a:xfrm>
              <a:off x="6153150" y="3681413"/>
              <a:ext cx="901700" cy="947736"/>
              <a:chOff x="1557" y="1007"/>
              <a:chExt cx="2105" cy="1949"/>
            </a:xfrm>
          </p:grpSpPr>
          <p:grpSp>
            <p:nvGrpSpPr>
              <p:cNvPr id="131233" name="Group 87"/>
              <p:cNvGrpSpPr>
                <a:grpSpLocks/>
              </p:cNvGrpSpPr>
              <p:nvPr/>
            </p:nvGrpSpPr>
            <p:grpSpPr bwMode="auto">
              <a:xfrm>
                <a:off x="1557" y="1209"/>
                <a:ext cx="2105" cy="1421"/>
                <a:chOff x="578" y="2316"/>
                <a:chExt cx="2105" cy="1421"/>
              </a:xfrm>
            </p:grpSpPr>
            <p:sp>
              <p:nvSpPr>
                <p:cNvPr id="131239" name="Freeform 88" descr="Cork"/>
                <p:cNvSpPr>
                  <a:spLocks/>
                </p:cNvSpPr>
                <p:nvPr/>
              </p:nvSpPr>
              <p:spPr bwMode="auto">
                <a:xfrm>
                  <a:off x="633" y="2316"/>
                  <a:ext cx="2050" cy="256"/>
                </a:xfrm>
                <a:custGeom>
                  <a:avLst/>
                  <a:gdLst>
                    <a:gd name="T0" fmla="*/ 2147483647 w 592"/>
                    <a:gd name="T1" fmla="*/ 2147483647 h 90"/>
                    <a:gd name="T2" fmla="*/ 2147483647 w 592"/>
                    <a:gd name="T3" fmla="*/ 2147483647 h 90"/>
                    <a:gd name="T4" fmla="*/ 2147483647 w 592"/>
                    <a:gd name="T5" fmla="*/ 2147483647 h 90"/>
                    <a:gd name="T6" fmla="*/ 2147483647 w 592"/>
                    <a:gd name="T7" fmla="*/ 2147483647 h 90"/>
                    <a:gd name="T8" fmla="*/ 2147483647 w 592"/>
                    <a:gd name="T9" fmla="*/ 2147483647 h 90"/>
                    <a:gd name="T10" fmla="*/ 2147483647 w 592"/>
                    <a:gd name="T11" fmla="*/ 2147483647 h 90"/>
                    <a:gd name="T12" fmla="*/ 2147483647 w 592"/>
                    <a:gd name="T13" fmla="*/ 2147483647 h 90"/>
                    <a:gd name="T14" fmla="*/ 2147483647 w 592"/>
                    <a:gd name="T15" fmla="*/ 2147483647 h 90"/>
                    <a:gd name="T16" fmla="*/ 2147483647 w 592"/>
                    <a:gd name="T17" fmla="*/ 2147483647 h 90"/>
                    <a:gd name="T18" fmla="*/ 2147483647 w 592"/>
                    <a:gd name="T19" fmla="*/ 2147483647 h 90"/>
                    <a:gd name="T20" fmla="*/ 2147483647 w 592"/>
                    <a:gd name="T21" fmla="*/ 0 h 90"/>
                    <a:gd name="T22" fmla="*/ 2147483647 w 592"/>
                    <a:gd name="T23" fmla="*/ 2147483647 h 90"/>
                    <a:gd name="T24" fmla="*/ 2147483647 w 592"/>
                    <a:gd name="T25" fmla="*/ 2147483647 h 90"/>
                    <a:gd name="T26" fmla="*/ 2147483647 w 592"/>
                    <a:gd name="T27" fmla="*/ 2147483647 h 90"/>
                    <a:gd name="T28" fmla="*/ 2147483647 w 592"/>
                    <a:gd name="T29" fmla="*/ 2147483647 h 90"/>
                    <a:gd name="T30" fmla="*/ 2147483647 w 592"/>
                    <a:gd name="T31" fmla="*/ 2147483647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2"/>
                    <a:gd name="T49" fmla="*/ 0 h 90"/>
                    <a:gd name="T50" fmla="*/ 592 w 592"/>
                    <a:gd name="T51" fmla="*/ 90 h 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2" h="90">
                      <a:moveTo>
                        <a:pt x="8" y="90"/>
                      </a:moveTo>
                      <a:cubicBezTo>
                        <a:pt x="0" y="78"/>
                        <a:pt x="10" y="51"/>
                        <a:pt x="22" y="44"/>
                      </a:cubicBezTo>
                      <a:cubicBezTo>
                        <a:pt x="27" y="35"/>
                        <a:pt x="23" y="39"/>
                        <a:pt x="34" y="36"/>
                      </a:cubicBezTo>
                      <a:cubicBezTo>
                        <a:pt x="38" y="34"/>
                        <a:pt x="46" y="32"/>
                        <a:pt x="46" y="32"/>
                      </a:cubicBezTo>
                      <a:cubicBezTo>
                        <a:pt x="72" y="33"/>
                        <a:pt x="84" y="35"/>
                        <a:pt x="112" y="34"/>
                      </a:cubicBezTo>
                      <a:cubicBezTo>
                        <a:pt x="125" y="35"/>
                        <a:pt x="138" y="38"/>
                        <a:pt x="152" y="40"/>
                      </a:cubicBezTo>
                      <a:cubicBezTo>
                        <a:pt x="158" y="42"/>
                        <a:pt x="170" y="46"/>
                        <a:pt x="170" y="46"/>
                      </a:cubicBezTo>
                      <a:cubicBezTo>
                        <a:pt x="192" y="42"/>
                        <a:pt x="215" y="46"/>
                        <a:pt x="238" y="52"/>
                      </a:cubicBezTo>
                      <a:cubicBezTo>
                        <a:pt x="271" y="50"/>
                        <a:pt x="304" y="47"/>
                        <a:pt x="338" y="44"/>
                      </a:cubicBezTo>
                      <a:cubicBezTo>
                        <a:pt x="381" y="33"/>
                        <a:pt x="427" y="24"/>
                        <a:pt x="472" y="16"/>
                      </a:cubicBezTo>
                      <a:cubicBezTo>
                        <a:pt x="488" y="12"/>
                        <a:pt x="503" y="4"/>
                        <a:pt x="520" y="0"/>
                      </a:cubicBezTo>
                      <a:cubicBezTo>
                        <a:pt x="537" y="0"/>
                        <a:pt x="554" y="0"/>
                        <a:pt x="572" y="2"/>
                      </a:cubicBezTo>
                      <a:cubicBezTo>
                        <a:pt x="582" y="3"/>
                        <a:pt x="587" y="21"/>
                        <a:pt x="590" y="30"/>
                      </a:cubicBezTo>
                      <a:cubicBezTo>
                        <a:pt x="590" y="32"/>
                        <a:pt x="592" y="36"/>
                        <a:pt x="592" y="36"/>
                      </a:cubicBezTo>
                      <a:cubicBezTo>
                        <a:pt x="588" y="45"/>
                        <a:pt x="589" y="52"/>
                        <a:pt x="582" y="60"/>
                      </a:cubicBezTo>
                      <a:cubicBezTo>
                        <a:pt x="579" y="67"/>
                        <a:pt x="577" y="66"/>
                        <a:pt x="584" y="66"/>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131240" name="Freeform 89" descr="Cork"/>
                <p:cNvSpPr>
                  <a:spLocks/>
                </p:cNvSpPr>
                <p:nvPr/>
              </p:nvSpPr>
              <p:spPr bwMode="auto">
                <a:xfrm>
                  <a:off x="578" y="2506"/>
                  <a:ext cx="2074" cy="1231"/>
                </a:xfrm>
                <a:custGeom>
                  <a:avLst/>
                  <a:gdLst>
                    <a:gd name="T0" fmla="*/ 2147483647 w 599"/>
                    <a:gd name="T1" fmla="*/ 0 h 432"/>
                    <a:gd name="T2" fmla="*/ 2147483647 w 599"/>
                    <a:gd name="T3" fmla="*/ 2147483647 h 432"/>
                    <a:gd name="T4" fmla="*/ 2147483647 w 599"/>
                    <a:gd name="T5" fmla="*/ 2147483647 h 432"/>
                    <a:gd name="T6" fmla="*/ 2147483647 w 599"/>
                    <a:gd name="T7" fmla="*/ 2147483647 h 432"/>
                    <a:gd name="T8" fmla="*/ 2147483647 w 599"/>
                    <a:gd name="T9" fmla="*/ 2147483647 h 432"/>
                    <a:gd name="T10" fmla="*/ 2147483647 w 599"/>
                    <a:gd name="T11" fmla="*/ 2147483647 h 432"/>
                    <a:gd name="T12" fmla="*/ 2147483647 w 599"/>
                    <a:gd name="T13" fmla="*/ 2147483647 h 432"/>
                    <a:gd name="T14" fmla="*/ 2147483647 w 599"/>
                    <a:gd name="T15" fmla="*/ 2147483647 h 432"/>
                    <a:gd name="T16" fmla="*/ 2147483647 w 599"/>
                    <a:gd name="T17" fmla="*/ 2147483647 h 432"/>
                    <a:gd name="T18" fmla="*/ 2147483647 w 599"/>
                    <a:gd name="T19" fmla="*/ 2147483647 h 432"/>
                    <a:gd name="T20" fmla="*/ 2147483647 w 599"/>
                    <a:gd name="T21" fmla="*/ 2147483647 h 432"/>
                    <a:gd name="T22" fmla="*/ 2147483647 w 599"/>
                    <a:gd name="T23" fmla="*/ 2147483647 h 432"/>
                    <a:gd name="T24" fmla="*/ 2147483647 w 599"/>
                    <a:gd name="T25" fmla="*/ 2147483647 h 432"/>
                    <a:gd name="T26" fmla="*/ 2147483647 w 599"/>
                    <a:gd name="T27" fmla="*/ 2147483647 h 432"/>
                    <a:gd name="T28" fmla="*/ 2147483647 w 599"/>
                    <a:gd name="T29" fmla="*/ 2147483647 h 432"/>
                    <a:gd name="T30" fmla="*/ 2147483647 w 599"/>
                    <a:gd name="T31" fmla="*/ 2147483647 h 432"/>
                    <a:gd name="T32" fmla="*/ 2147483647 w 599"/>
                    <a:gd name="T33" fmla="*/ 2147483647 h 432"/>
                    <a:gd name="T34" fmla="*/ 2147483647 w 599"/>
                    <a:gd name="T35" fmla="*/ 2147483647 h 432"/>
                    <a:gd name="T36" fmla="*/ 2147483647 w 599"/>
                    <a:gd name="T37" fmla="*/ 2147483647 h 432"/>
                    <a:gd name="T38" fmla="*/ 2147483647 w 599"/>
                    <a:gd name="T39" fmla="*/ 2147483647 h 432"/>
                    <a:gd name="T40" fmla="*/ 2147483647 w 599"/>
                    <a:gd name="T41" fmla="*/ 2147483647 h 432"/>
                    <a:gd name="T42" fmla="*/ 2147483647 w 599"/>
                    <a:gd name="T43" fmla="*/ 2147483647 h 432"/>
                    <a:gd name="T44" fmla="*/ 2147483647 w 599"/>
                    <a:gd name="T45" fmla="*/ 2147483647 h 432"/>
                    <a:gd name="T46" fmla="*/ 2147483647 w 599"/>
                    <a:gd name="T47" fmla="*/ 2147483647 h 432"/>
                    <a:gd name="T48" fmla="*/ 2147483647 w 599"/>
                    <a:gd name="T49" fmla="*/ 2147483647 h 432"/>
                    <a:gd name="T50" fmla="*/ 2147483647 w 599"/>
                    <a:gd name="T51" fmla="*/ 2147483647 h 432"/>
                    <a:gd name="T52" fmla="*/ 2147483647 w 599"/>
                    <a:gd name="T53" fmla="*/ 2147483647 h 432"/>
                    <a:gd name="T54" fmla="*/ 2147483647 w 599"/>
                    <a:gd name="T55" fmla="*/ 2147483647 h 432"/>
                    <a:gd name="T56" fmla="*/ 2147483647 w 599"/>
                    <a:gd name="T57" fmla="*/ 2147483647 h 432"/>
                    <a:gd name="T58" fmla="*/ 2147483647 w 599"/>
                    <a:gd name="T59" fmla="*/ 2147483647 h 432"/>
                    <a:gd name="T60" fmla="*/ 2147483647 w 599"/>
                    <a:gd name="T61" fmla="*/ 2147483647 h 4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99"/>
                    <a:gd name="T94" fmla="*/ 0 h 432"/>
                    <a:gd name="T95" fmla="*/ 599 w 599"/>
                    <a:gd name="T96" fmla="*/ 432 h 4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99" h="432">
                      <a:moveTo>
                        <a:pt x="599" y="0"/>
                      </a:moveTo>
                      <a:cubicBezTo>
                        <a:pt x="597" y="2"/>
                        <a:pt x="596" y="4"/>
                        <a:pt x="595" y="6"/>
                      </a:cubicBezTo>
                      <a:cubicBezTo>
                        <a:pt x="593" y="7"/>
                        <a:pt x="590" y="8"/>
                        <a:pt x="589" y="10"/>
                      </a:cubicBezTo>
                      <a:cubicBezTo>
                        <a:pt x="587" y="11"/>
                        <a:pt x="585" y="23"/>
                        <a:pt x="585" y="24"/>
                      </a:cubicBezTo>
                      <a:cubicBezTo>
                        <a:pt x="575" y="45"/>
                        <a:pt x="570" y="72"/>
                        <a:pt x="557" y="92"/>
                      </a:cubicBezTo>
                      <a:cubicBezTo>
                        <a:pt x="551" y="130"/>
                        <a:pt x="537" y="171"/>
                        <a:pt x="525" y="208"/>
                      </a:cubicBezTo>
                      <a:cubicBezTo>
                        <a:pt x="523" y="228"/>
                        <a:pt x="519" y="246"/>
                        <a:pt x="515" y="266"/>
                      </a:cubicBezTo>
                      <a:cubicBezTo>
                        <a:pt x="511" y="294"/>
                        <a:pt x="511" y="322"/>
                        <a:pt x="505" y="350"/>
                      </a:cubicBezTo>
                      <a:cubicBezTo>
                        <a:pt x="503" y="368"/>
                        <a:pt x="503" y="385"/>
                        <a:pt x="495" y="402"/>
                      </a:cubicBezTo>
                      <a:cubicBezTo>
                        <a:pt x="492" y="416"/>
                        <a:pt x="474" y="420"/>
                        <a:pt x="461" y="422"/>
                      </a:cubicBezTo>
                      <a:cubicBezTo>
                        <a:pt x="440" y="416"/>
                        <a:pt x="450" y="419"/>
                        <a:pt x="433" y="414"/>
                      </a:cubicBezTo>
                      <a:cubicBezTo>
                        <a:pt x="429" y="412"/>
                        <a:pt x="421" y="410"/>
                        <a:pt x="421" y="410"/>
                      </a:cubicBezTo>
                      <a:cubicBezTo>
                        <a:pt x="410" y="394"/>
                        <a:pt x="414" y="367"/>
                        <a:pt x="425" y="352"/>
                      </a:cubicBezTo>
                      <a:cubicBezTo>
                        <a:pt x="426" y="347"/>
                        <a:pt x="431" y="342"/>
                        <a:pt x="431" y="338"/>
                      </a:cubicBezTo>
                      <a:cubicBezTo>
                        <a:pt x="429" y="328"/>
                        <a:pt x="405" y="328"/>
                        <a:pt x="405" y="328"/>
                      </a:cubicBezTo>
                      <a:cubicBezTo>
                        <a:pt x="392" y="315"/>
                        <a:pt x="365" y="319"/>
                        <a:pt x="347" y="316"/>
                      </a:cubicBezTo>
                      <a:cubicBezTo>
                        <a:pt x="268" y="322"/>
                        <a:pt x="188" y="334"/>
                        <a:pt x="113" y="360"/>
                      </a:cubicBezTo>
                      <a:cubicBezTo>
                        <a:pt x="101" y="377"/>
                        <a:pt x="116" y="356"/>
                        <a:pt x="103" y="368"/>
                      </a:cubicBezTo>
                      <a:cubicBezTo>
                        <a:pt x="99" y="370"/>
                        <a:pt x="90" y="387"/>
                        <a:pt x="87" y="392"/>
                      </a:cubicBezTo>
                      <a:cubicBezTo>
                        <a:pt x="94" y="431"/>
                        <a:pt x="75" y="417"/>
                        <a:pt x="53" y="432"/>
                      </a:cubicBezTo>
                      <a:cubicBezTo>
                        <a:pt x="44" y="429"/>
                        <a:pt x="36" y="426"/>
                        <a:pt x="29" y="422"/>
                      </a:cubicBezTo>
                      <a:cubicBezTo>
                        <a:pt x="24" y="419"/>
                        <a:pt x="17" y="414"/>
                        <a:pt x="17" y="414"/>
                      </a:cubicBezTo>
                      <a:cubicBezTo>
                        <a:pt x="12" y="399"/>
                        <a:pt x="16" y="404"/>
                        <a:pt x="7" y="398"/>
                      </a:cubicBezTo>
                      <a:cubicBezTo>
                        <a:pt x="0" y="388"/>
                        <a:pt x="5" y="380"/>
                        <a:pt x="11" y="372"/>
                      </a:cubicBezTo>
                      <a:cubicBezTo>
                        <a:pt x="8" y="357"/>
                        <a:pt x="13" y="347"/>
                        <a:pt x="17" y="334"/>
                      </a:cubicBezTo>
                      <a:cubicBezTo>
                        <a:pt x="19" y="311"/>
                        <a:pt x="19" y="283"/>
                        <a:pt x="27" y="262"/>
                      </a:cubicBezTo>
                      <a:cubicBezTo>
                        <a:pt x="28" y="237"/>
                        <a:pt x="32" y="212"/>
                        <a:pt x="29" y="188"/>
                      </a:cubicBezTo>
                      <a:cubicBezTo>
                        <a:pt x="31" y="167"/>
                        <a:pt x="27" y="146"/>
                        <a:pt x="31" y="126"/>
                      </a:cubicBezTo>
                      <a:cubicBezTo>
                        <a:pt x="29" y="108"/>
                        <a:pt x="27" y="99"/>
                        <a:pt x="29" y="82"/>
                      </a:cubicBezTo>
                      <a:cubicBezTo>
                        <a:pt x="26" y="64"/>
                        <a:pt x="23" y="47"/>
                        <a:pt x="21" y="30"/>
                      </a:cubicBezTo>
                      <a:cubicBezTo>
                        <a:pt x="23" y="10"/>
                        <a:pt x="28" y="9"/>
                        <a:pt x="19" y="14"/>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grpSp>
          <p:sp>
            <p:nvSpPr>
              <p:cNvPr id="131234" name="Freeform 91"/>
              <p:cNvSpPr>
                <a:spLocks/>
              </p:cNvSpPr>
              <p:nvPr/>
            </p:nvSpPr>
            <p:spPr bwMode="auto">
              <a:xfrm>
                <a:off x="1616" y="2649"/>
                <a:ext cx="88" cy="277"/>
              </a:xfrm>
              <a:custGeom>
                <a:avLst/>
                <a:gdLst>
                  <a:gd name="T0" fmla="*/ 218 w 85"/>
                  <a:gd name="T1" fmla="*/ 3 h 318"/>
                  <a:gd name="T2" fmla="*/ 190 w 85"/>
                  <a:gd name="T3" fmla="*/ 3 h 318"/>
                  <a:gd name="T4" fmla="*/ 144 w 85"/>
                  <a:gd name="T5" fmla="*/ 3 h 318"/>
                  <a:gd name="T6" fmla="*/ 165 w 85"/>
                  <a:gd name="T7" fmla="*/ 3 h 318"/>
                  <a:gd name="T8" fmla="*/ 190 w 85"/>
                  <a:gd name="T9" fmla="*/ 3 h 318"/>
                  <a:gd name="T10" fmla="*/ 113 w 85"/>
                  <a:gd name="T11" fmla="*/ 3 h 318"/>
                  <a:gd name="T12" fmla="*/ 113 w 85"/>
                  <a:gd name="T13" fmla="*/ 3 h 318"/>
                  <a:gd name="T14" fmla="*/ 144 w 85"/>
                  <a:gd name="T15" fmla="*/ 3 h 318"/>
                  <a:gd name="T16" fmla="*/ 86 w 85"/>
                  <a:gd name="T17" fmla="*/ 3 h 318"/>
                  <a:gd name="T18" fmla="*/ 113 w 85"/>
                  <a:gd name="T19" fmla="*/ 3 h 318"/>
                  <a:gd name="T20" fmla="*/ 144 w 85"/>
                  <a:gd name="T21" fmla="*/ 3 h 318"/>
                  <a:gd name="T22" fmla="*/ 113 w 85"/>
                  <a:gd name="T23" fmla="*/ 3 h 318"/>
                  <a:gd name="T24" fmla="*/ 144 w 85"/>
                  <a:gd name="T25" fmla="*/ 3 h 318"/>
                  <a:gd name="T26" fmla="*/ 113 w 85"/>
                  <a:gd name="T27" fmla="*/ 3 h 318"/>
                  <a:gd name="T28" fmla="*/ 144 w 85"/>
                  <a:gd name="T29" fmla="*/ 3 h 318"/>
                  <a:gd name="T30" fmla="*/ 165 w 85"/>
                  <a:gd name="T31" fmla="*/ 3 h 318"/>
                  <a:gd name="T32" fmla="*/ 218 w 85"/>
                  <a:gd name="T33" fmla="*/ 3 h 318"/>
                  <a:gd name="T34" fmla="*/ 241 w 85"/>
                  <a:gd name="T35" fmla="*/ 3 h 318"/>
                  <a:gd name="T36" fmla="*/ 218 w 85"/>
                  <a:gd name="T37" fmla="*/ 3 h 318"/>
                  <a:gd name="T38" fmla="*/ 190 w 85"/>
                  <a:gd name="T39" fmla="*/ 3 h 318"/>
                  <a:gd name="T40" fmla="*/ 165 w 85"/>
                  <a:gd name="T41" fmla="*/ 3 h 318"/>
                  <a:gd name="T42" fmla="*/ 113 w 85"/>
                  <a:gd name="T43" fmla="*/ 3 h 318"/>
                  <a:gd name="T44" fmla="*/ 86 w 85"/>
                  <a:gd name="T45" fmla="*/ 3 h 318"/>
                  <a:gd name="T46" fmla="*/ 65 w 85"/>
                  <a:gd name="T47" fmla="*/ 3 h 318"/>
                  <a:gd name="T48" fmla="*/ 5 w 85"/>
                  <a:gd name="T49" fmla="*/ 3 h 318"/>
                  <a:gd name="T50" fmla="*/ 113 w 85"/>
                  <a:gd name="T51" fmla="*/ 3 h 318"/>
                  <a:gd name="T52" fmla="*/ 190 w 85"/>
                  <a:gd name="T53" fmla="*/ 3 h 318"/>
                  <a:gd name="T54" fmla="*/ 218 w 85"/>
                  <a:gd name="T55" fmla="*/ 3 h 318"/>
                  <a:gd name="T56" fmla="*/ 190 w 85"/>
                  <a:gd name="T57" fmla="*/ 3 h 318"/>
                  <a:gd name="T58" fmla="*/ 190 w 85"/>
                  <a:gd name="T59" fmla="*/ 3 h 318"/>
                  <a:gd name="T60" fmla="*/ 144 w 85"/>
                  <a:gd name="T61" fmla="*/ 3 h 318"/>
                  <a:gd name="T62" fmla="*/ 65 w 85"/>
                  <a:gd name="T63" fmla="*/ 3 h 318"/>
                  <a:gd name="T64" fmla="*/ 113 w 85"/>
                  <a:gd name="T65" fmla="*/ 3 h 318"/>
                  <a:gd name="T66" fmla="*/ 165 w 85"/>
                  <a:gd name="T67" fmla="*/ 3 h 318"/>
                  <a:gd name="T68" fmla="*/ 218 w 85"/>
                  <a:gd name="T69" fmla="*/ 3 h 3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318"/>
                  <a:gd name="T107" fmla="*/ 85 w 85"/>
                  <a:gd name="T108" fmla="*/ 318 h 3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318">
                    <a:moveTo>
                      <a:pt x="72" y="153"/>
                    </a:moveTo>
                    <a:cubicBezTo>
                      <a:pt x="69" y="125"/>
                      <a:pt x="70" y="96"/>
                      <a:pt x="64" y="69"/>
                    </a:cubicBezTo>
                    <a:cubicBezTo>
                      <a:pt x="61" y="58"/>
                      <a:pt x="57" y="43"/>
                      <a:pt x="47" y="43"/>
                    </a:cubicBezTo>
                    <a:cubicBezTo>
                      <a:pt x="37" y="43"/>
                      <a:pt x="55" y="69"/>
                      <a:pt x="55" y="69"/>
                    </a:cubicBezTo>
                    <a:cubicBezTo>
                      <a:pt x="58" y="55"/>
                      <a:pt x="67" y="40"/>
                      <a:pt x="64" y="27"/>
                    </a:cubicBezTo>
                    <a:cubicBezTo>
                      <a:pt x="61" y="17"/>
                      <a:pt x="41" y="0"/>
                      <a:pt x="38" y="10"/>
                    </a:cubicBezTo>
                    <a:cubicBezTo>
                      <a:pt x="30" y="27"/>
                      <a:pt x="61" y="111"/>
                      <a:pt x="38" y="43"/>
                    </a:cubicBezTo>
                    <a:cubicBezTo>
                      <a:pt x="46" y="96"/>
                      <a:pt x="56" y="134"/>
                      <a:pt x="47" y="187"/>
                    </a:cubicBezTo>
                    <a:cubicBezTo>
                      <a:pt x="41" y="178"/>
                      <a:pt x="31" y="171"/>
                      <a:pt x="30" y="161"/>
                    </a:cubicBezTo>
                    <a:cubicBezTo>
                      <a:pt x="28" y="149"/>
                      <a:pt x="26" y="128"/>
                      <a:pt x="38" y="128"/>
                    </a:cubicBezTo>
                    <a:cubicBezTo>
                      <a:pt x="49" y="128"/>
                      <a:pt x="47" y="172"/>
                      <a:pt x="47" y="161"/>
                    </a:cubicBezTo>
                    <a:cubicBezTo>
                      <a:pt x="47" y="141"/>
                      <a:pt x="38" y="121"/>
                      <a:pt x="38" y="102"/>
                    </a:cubicBezTo>
                    <a:cubicBezTo>
                      <a:pt x="38" y="84"/>
                      <a:pt x="47" y="135"/>
                      <a:pt x="47" y="153"/>
                    </a:cubicBezTo>
                    <a:cubicBezTo>
                      <a:pt x="47" y="164"/>
                      <a:pt x="38" y="130"/>
                      <a:pt x="38" y="119"/>
                    </a:cubicBezTo>
                    <a:cubicBezTo>
                      <a:pt x="38" y="110"/>
                      <a:pt x="44" y="135"/>
                      <a:pt x="47" y="144"/>
                    </a:cubicBezTo>
                    <a:cubicBezTo>
                      <a:pt x="49" y="152"/>
                      <a:pt x="52" y="161"/>
                      <a:pt x="55" y="170"/>
                    </a:cubicBezTo>
                    <a:cubicBezTo>
                      <a:pt x="73" y="83"/>
                      <a:pt x="55" y="148"/>
                      <a:pt x="72" y="203"/>
                    </a:cubicBezTo>
                    <a:cubicBezTo>
                      <a:pt x="74" y="211"/>
                      <a:pt x="77" y="220"/>
                      <a:pt x="80" y="229"/>
                    </a:cubicBezTo>
                    <a:cubicBezTo>
                      <a:pt x="77" y="245"/>
                      <a:pt x="85" y="269"/>
                      <a:pt x="72" y="279"/>
                    </a:cubicBezTo>
                    <a:cubicBezTo>
                      <a:pt x="66" y="282"/>
                      <a:pt x="39" y="202"/>
                      <a:pt x="64" y="271"/>
                    </a:cubicBezTo>
                    <a:cubicBezTo>
                      <a:pt x="61" y="285"/>
                      <a:pt x="66" y="305"/>
                      <a:pt x="55" y="313"/>
                    </a:cubicBezTo>
                    <a:cubicBezTo>
                      <a:pt x="46" y="318"/>
                      <a:pt x="40" y="297"/>
                      <a:pt x="38" y="288"/>
                    </a:cubicBezTo>
                    <a:cubicBezTo>
                      <a:pt x="31" y="260"/>
                      <a:pt x="32" y="231"/>
                      <a:pt x="30" y="203"/>
                    </a:cubicBezTo>
                    <a:cubicBezTo>
                      <a:pt x="27" y="217"/>
                      <a:pt x="35" y="241"/>
                      <a:pt x="22" y="246"/>
                    </a:cubicBezTo>
                    <a:cubicBezTo>
                      <a:pt x="10" y="250"/>
                      <a:pt x="6" y="224"/>
                      <a:pt x="5" y="212"/>
                    </a:cubicBezTo>
                    <a:cubicBezTo>
                      <a:pt x="0" y="173"/>
                      <a:pt x="15" y="167"/>
                      <a:pt x="38" y="144"/>
                    </a:cubicBezTo>
                    <a:cubicBezTo>
                      <a:pt x="46" y="152"/>
                      <a:pt x="58" y="158"/>
                      <a:pt x="64" y="170"/>
                    </a:cubicBezTo>
                    <a:cubicBezTo>
                      <a:pt x="70" y="185"/>
                      <a:pt x="72" y="203"/>
                      <a:pt x="72" y="220"/>
                    </a:cubicBezTo>
                    <a:cubicBezTo>
                      <a:pt x="72" y="231"/>
                      <a:pt x="66" y="198"/>
                      <a:pt x="64" y="187"/>
                    </a:cubicBezTo>
                    <a:cubicBezTo>
                      <a:pt x="78" y="124"/>
                      <a:pt x="84" y="73"/>
                      <a:pt x="64" y="10"/>
                    </a:cubicBezTo>
                    <a:cubicBezTo>
                      <a:pt x="58" y="18"/>
                      <a:pt x="54" y="28"/>
                      <a:pt x="47" y="35"/>
                    </a:cubicBezTo>
                    <a:cubicBezTo>
                      <a:pt x="40" y="40"/>
                      <a:pt x="23" y="34"/>
                      <a:pt x="22" y="43"/>
                    </a:cubicBezTo>
                    <a:cubicBezTo>
                      <a:pt x="19" y="60"/>
                      <a:pt x="38" y="94"/>
                      <a:pt x="38" y="94"/>
                    </a:cubicBezTo>
                    <a:cubicBezTo>
                      <a:pt x="57" y="39"/>
                      <a:pt x="38" y="80"/>
                      <a:pt x="55" y="136"/>
                    </a:cubicBezTo>
                    <a:cubicBezTo>
                      <a:pt x="57" y="143"/>
                      <a:pt x="66" y="147"/>
                      <a:pt x="72" y="153"/>
                    </a:cubicBezTo>
                    <a:close/>
                  </a:path>
                </a:pathLst>
              </a:custGeom>
              <a:solidFill>
                <a:schemeClr val="bg2"/>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131235" name="Freeform 92"/>
              <p:cNvSpPr>
                <a:spLocks/>
              </p:cNvSpPr>
              <p:nvPr/>
            </p:nvSpPr>
            <p:spPr bwMode="auto">
              <a:xfrm>
                <a:off x="1635" y="2647"/>
                <a:ext cx="109" cy="309"/>
              </a:xfrm>
              <a:custGeom>
                <a:avLst/>
                <a:gdLst>
                  <a:gd name="T0" fmla="*/ 1 w 105"/>
                  <a:gd name="T1" fmla="*/ 0 h 354"/>
                  <a:gd name="T2" fmla="*/ 306 w 105"/>
                  <a:gd name="T3" fmla="*/ 3 h 354"/>
                  <a:gd name="T4" fmla="*/ 240 w 105"/>
                  <a:gd name="T5" fmla="*/ 3 h 354"/>
                  <a:gd name="T6" fmla="*/ 276 w 105"/>
                  <a:gd name="T7" fmla="*/ 3 h 354"/>
                  <a:gd name="T8" fmla="*/ 276 w 105"/>
                  <a:gd name="T9" fmla="*/ 3 h 354"/>
                  <a:gd name="T10" fmla="*/ 321 w 105"/>
                  <a:gd name="T11" fmla="*/ 3 h 354"/>
                  <a:gd name="T12" fmla="*/ 321 w 105"/>
                  <a:gd name="T13" fmla="*/ 3 h 354"/>
                  <a:gd name="T14" fmla="*/ 276 w 105"/>
                  <a:gd name="T15" fmla="*/ 4 h 354"/>
                  <a:gd name="T16" fmla="*/ 227 w 105"/>
                  <a:gd name="T17" fmla="*/ 4 h 354"/>
                  <a:gd name="T18" fmla="*/ 52 w 105"/>
                  <a:gd name="T19" fmla="*/ 3 h 354"/>
                  <a:gd name="T20" fmla="*/ 12 w 105"/>
                  <a:gd name="T21" fmla="*/ 3 h 354"/>
                  <a:gd name="T22" fmla="*/ 52 w 105"/>
                  <a:gd name="T23" fmla="*/ 3 h 354"/>
                  <a:gd name="T24" fmla="*/ 9 w 105"/>
                  <a:gd name="T25" fmla="*/ 3 h 354"/>
                  <a:gd name="T26" fmla="*/ 64 w 105"/>
                  <a:gd name="T27" fmla="*/ 3 h 354"/>
                  <a:gd name="T28" fmla="*/ 6 w 105"/>
                  <a:gd name="T29" fmla="*/ 3 h 354"/>
                  <a:gd name="T30" fmla="*/ 1 w 105"/>
                  <a:gd name="T31" fmla="*/ 0 h 3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5"/>
                  <a:gd name="T49" fmla="*/ 0 h 354"/>
                  <a:gd name="T50" fmla="*/ 105 w 105"/>
                  <a:gd name="T51" fmla="*/ 354 h 3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5" h="354">
                    <a:moveTo>
                      <a:pt x="1" y="0"/>
                    </a:moveTo>
                    <a:cubicBezTo>
                      <a:pt x="19" y="11"/>
                      <a:pt x="67" y="3"/>
                      <a:pt x="92" y="5"/>
                    </a:cubicBezTo>
                    <a:cubicBezTo>
                      <a:pt x="87" y="16"/>
                      <a:pt x="83" y="22"/>
                      <a:pt x="73" y="29"/>
                    </a:cubicBezTo>
                    <a:cubicBezTo>
                      <a:pt x="76" y="39"/>
                      <a:pt x="80" y="50"/>
                      <a:pt x="84" y="61"/>
                    </a:cubicBezTo>
                    <a:cubicBezTo>
                      <a:pt x="80" y="89"/>
                      <a:pt x="73" y="118"/>
                      <a:pt x="84" y="146"/>
                    </a:cubicBezTo>
                    <a:cubicBezTo>
                      <a:pt x="86" y="158"/>
                      <a:pt x="89" y="158"/>
                      <a:pt x="97" y="168"/>
                    </a:cubicBezTo>
                    <a:cubicBezTo>
                      <a:pt x="101" y="194"/>
                      <a:pt x="99" y="212"/>
                      <a:pt x="97" y="240"/>
                    </a:cubicBezTo>
                    <a:cubicBezTo>
                      <a:pt x="103" y="261"/>
                      <a:pt x="105" y="319"/>
                      <a:pt x="84" y="336"/>
                    </a:cubicBezTo>
                    <a:cubicBezTo>
                      <a:pt x="80" y="347"/>
                      <a:pt x="79" y="351"/>
                      <a:pt x="68" y="354"/>
                    </a:cubicBezTo>
                    <a:cubicBezTo>
                      <a:pt x="38" y="351"/>
                      <a:pt x="24" y="348"/>
                      <a:pt x="14" y="320"/>
                    </a:cubicBezTo>
                    <a:cubicBezTo>
                      <a:pt x="12" y="307"/>
                      <a:pt x="7" y="294"/>
                      <a:pt x="12" y="282"/>
                    </a:cubicBezTo>
                    <a:cubicBezTo>
                      <a:pt x="7" y="269"/>
                      <a:pt x="10" y="257"/>
                      <a:pt x="14" y="245"/>
                    </a:cubicBezTo>
                    <a:cubicBezTo>
                      <a:pt x="2" y="199"/>
                      <a:pt x="13" y="146"/>
                      <a:pt x="9" y="98"/>
                    </a:cubicBezTo>
                    <a:cubicBezTo>
                      <a:pt x="11" y="79"/>
                      <a:pt x="13" y="62"/>
                      <a:pt x="20" y="45"/>
                    </a:cubicBezTo>
                    <a:cubicBezTo>
                      <a:pt x="17" y="29"/>
                      <a:pt x="20" y="18"/>
                      <a:pt x="6" y="13"/>
                    </a:cubicBezTo>
                    <a:cubicBezTo>
                      <a:pt x="0" y="3"/>
                      <a:pt x="1" y="8"/>
                      <a:pt x="1" y="0"/>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131236" name="Freeform 93"/>
              <p:cNvSpPr>
                <a:spLocks/>
              </p:cNvSpPr>
              <p:nvPr/>
            </p:nvSpPr>
            <p:spPr bwMode="auto">
              <a:xfrm>
                <a:off x="3008" y="2583"/>
                <a:ext cx="155" cy="328"/>
              </a:xfrm>
              <a:custGeom>
                <a:avLst/>
                <a:gdLst>
                  <a:gd name="T0" fmla="*/ 496 w 149"/>
                  <a:gd name="T1" fmla="*/ 3 h 376"/>
                  <a:gd name="T2" fmla="*/ 472 w 149"/>
                  <a:gd name="T3" fmla="*/ 3 h 376"/>
                  <a:gd name="T4" fmla="*/ 438 w 149"/>
                  <a:gd name="T5" fmla="*/ 3 h 376"/>
                  <a:gd name="T6" fmla="*/ 432 w 149"/>
                  <a:gd name="T7" fmla="*/ 3 h 376"/>
                  <a:gd name="T8" fmla="*/ 369 w 149"/>
                  <a:gd name="T9" fmla="*/ 3 h 376"/>
                  <a:gd name="T10" fmla="*/ 291 w 149"/>
                  <a:gd name="T11" fmla="*/ 3 h 376"/>
                  <a:gd name="T12" fmla="*/ 234 w 149"/>
                  <a:gd name="T13" fmla="*/ 4 h 376"/>
                  <a:gd name="T14" fmla="*/ 196 w 149"/>
                  <a:gd name="T15" fmla="*/ 4 h 376"/>
                  <a:gd name="T16" fmla="*/ 62 w 149"/>
                  <a:gd name="T17" fmla="*/ 4 h 376"/>
                  <a:gd name="T18" fmla="*/ 2 w 149"/>
                  <a:gd name="T19" fmla="*/ 4 h 376"/>
                  <a:gd name="T20" fmla="*/ 5 w 149"/>
                  <a:gd name="T21" fmla="*/ 3 h 376"/>
                  <a:gd name="T22" fmla="*/ 8 w 149"/>
                  <a:gd name="T23" fmla="*/ 3 h 376"/>
                  <a:gd name="T24" fmla="*/ 70 w 149"/>
                  <a:gd name="T25" fmla="*/ 3 h 376"/>
                  <a:gd name="T26" fmla="*/ 117 w 149"/>
                  <a:gd name="T27" fmla="*/ 3 h 376"/>
                  <a:gd name="T28" fmla="*/ 149 w 149"/>
                  <a:gd name="T29" fmla="*/ 3 h 376"/>
                  <a:gd name="T30" fmla="*/ 283 w 149"/>
                  <a:gd name="T31" fmla="*/ 3 h 376"/>
                  <a:gd name="T32" fmla="*/ 432 w 149"/>
                  <a:gd name="T33" fmla="*/ 3 h 376"/>
                  <a:gd name="T34" fmla="*/ 496 w 149"/>
                  <a:gd name="T35" fmla="*/ 3 h 3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9"/>
                  <a:gd name="T55" fmla="*/ 0 h 376"/>
                  <a:gd name="T56" fmla="*/ 149 w 149"/>
                  <a:gd name="T57" fmla="*/ 376 h 3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9" h="376">
                    <a:moveTo>
                      <a:pt x="141" y="20"/>
                    </a:moveTo>
                    <a:cubicBezTo>
                      <a:pt x="135" y="47"/>
                      <a:pt x="136" y="74"/>
                      <a:pt x="133" y="103"/>
                    </a:cubicBezTo>
                    <a:cubicBezTo>
                      <a:pt x="131" y="112"/>
                      <a:pt x="127" y="120"/>
                      <a:pt x="125" y="130"/>
                    </a:cubicBezTo>
                    <a:cubicBezTo>
                      <a:pt x="124" y="133"/>
                      <a:pt x="122" y="140"/>
                      <a:pt x="122" y="140"/>
                    </a:cubicBezTo>
                    <a:cubicBezTo>
                      <a:pt x="126" y="171"/>
                      <a:pt x="121" y="215"/>
                      <a:pt x="104" y="244"/>
                    </a:cubicBezTo>
                    <a:cubicBezTo>
                      <a:pt x="98" y="263"/>
                      <a:pt x="102" y="306"/>
                      <a:pt x="82" y="314"/>
                    </a:cubicBezTo>
                    <a:cubicBezTo>
                      <a:pt x="78" y="326"/>
                      <a:pt x="66" y="361"/>
                      <a:pt x="66" y="362"/>
                    </a:cubicBezTo>
                    <a:cubicBezTo>
                      <a:pt x="62" y="362"/>
                      <a:pt x="59" y="363"/>
                      <a:pt x="56" y="364"/>
                    </a:cubicBezTo>
                    <a:cubicBezTo>
                      <a:pt x="43" y="376"/>
                      <a:pt x="36" y="371"/>
                      <a:pt x="18" y="370"/>
                    </a:cubicBezTo>
                    <a:cubicBezTo>
                      <a:pt x="12" y="363"/>
                      <a:pt x="8" y="356"/>
                      <a:pt x="2" y="351"/>
                    </a:cubicBezTo>
                    <a:cubicBezTo>
                      <a:pt x="0" y="336"/>
                      <a:pt x="0" y="329"/>
                      <a:pt x="5" y="316"/>
                    </a:cubicBezTo>
                    <a:cubicBezTo>
                      <a:pt x="7" y="287"/>
                      <a:pt x="1" y="247"/>
                      <a:pt x="8" y="220"/>
                    </a:cubicBezTo>
                    <a:cubicBezTo>
                      <a:pt x="9" y="211"/>
                      <a:pt x="21" y="199"/>
                      <a:pt x="21" y="199"/>
                    </a:cubicBezTo>
                    <a:cubicBezTo>
                      <a:pt x="22" y="168"/>
                      <a:pt x="17" y="133"/>
                      <a:pt x="34" y="106"/>
                    </a:cubicBezTo>
                    <a:cubicBezTo>
                      <a:pt x="36" y="95"/>
                      <a:pt x="42" y="74"/>
                      <a:pt x="42" y="74"/>
                    </a:cubicBezTo>
                    <a:cubicBezTo>
                      <a:pt x="45" y="3"/>
                      <a:pt x="33" y="0"/>
                      <a:pt x="80" y="18"/>
                    </a:cubicBezTo>
                    <a:cubicBezTo>
                      <a:pt x="108" y="14"/>
                      <a:pt x="99" y="13"/>
                      <a:pt x="122" y="18"/>
                    </a:cubicBezTo>
                    <a:cubicBezTo>
                      <a:pt x="144" y="22"/>
                      <a:pt x="149" y="28"/>
                      <a:pt x="141" y="20"/>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131237" name="Freeform 94"/>
              <p:cNvSpPr>
                <a:spLocks/>
              </p:cNvSpPr>
              <p:nvPr/>
            </p:nvSpPr>
            <p:spPr bwMode="auto">
              <a:xfrm>
                <a:off x="1714" y="1020"/>
                <a:ext cx="99" cy="440"/>
              </a:xfrm>
              <a:custGeom>
                <a:avLst/>
                <a:gdLst>
                  <a:gd name="T0" fmla="*/ 68 w 96"/>
                  <a:gd name="T1" fmla="*/ 6 h 504"/>
                  <a:gd name="T2" fmla="*/ 161 w 96"/>
                  <a:gd name="T3" fmla="*/ 7 h 504"/>
                  <a:gd name="T4" fmla="*/ 192 w 96"/>
                  <a:gd name="T5" fmla="*/ 6 h 504"/>
                  <a:gd name="T6" fmla="*/ 192 w 96"/>
                  <a:gd name="T7" fmla="*/ 3 h 504"/>
                  <a:gd name="T8" fmla="*/ 237 w 96"/>
                  <a:gd name="T9" fmla="*/ 3 h 504"/>
                  <a:gd name="T10" fmla="*/ 255 w 96"/>
                  <a:gd name="T11" fmla="*/ 3 h 504"/>
                  <a:gd name="T12" fmla="*/ 237 w 96"/>
                  <a:gd name="T13" fmla="*/ 3 h 504"/>
                  <a:gd name="T14" fmla="*/ 206 w 96"/>
                  <a:gd name="T15" fmla="*/ 3 h 504"/>
                  <a:gd name="T16" fmla="*/ 74 w 96"/>
                  <a:gd name="T17" fmla="*/ 3 h 504"/>
                  <a:gd name="T18" fmla="*/ 68 w 96"/>
                  <a:gd name="T19" fmla="*/ 3 h 504"/>
                  <a:gd name="T20" fmla="*/ 80 w 96"/>
                  <a:gd name="T21" fmla="*/ 4 h 504"/>
                  <a:gd name="T22" fmla="*/ 104 w 96"/>
                  <a:gd name="T23" fmla="*/ 5 h 504"/>
                  <a:gd name="T24" fmla="*/ 64 w 96"/>
                  <a:gd name="T25" fmla="*/ 6 h 504"/>
                  <a:gd name="T26" fmla="*/ 68 w 96"/>
                  <a:gd name="T27" fmla="*/ 6 h 5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
                  <a:gd name="T43" fmla="*/ 0 h 504"/>
                  <a:gd name="T44" fmla="*/ 96 w 96"/>
                  <a:gd name="T45" fmla="*/ 504 h 5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6" h="504">
                    <a:moveTo>
                      <a:pt x="26" y="486"/>
                    </a:moveTo>
                    <a:cubicBezTo>
                      <a:pt x="50" y="492"/>
                      <a:pt x="38" y="489"/>
                      <a:pt x="61" y="494"/>
                    </a:cubicBezTo>
                    <a:cubicBezTo>
                      <a:pt x="69" y="480"/>
                      <a:pt x="66" y="465"/>
                      <a:pt x="72" y="451"/>
                    </a:cubicBezTo>
                    <a:cubicBezTo>
                      <a:pt x="77" y="408"/>
                      <a:pt x="82" y="366"/>
                      <a:pt x="72" y="323"/>
                    </a:cubicBezTo>
                    <a:cubicBezTo>
                      <a:pt x="73" y="288"/>
                      <a:pt x="75" y="247"/>
                      <a:pt x="88" y="214"/>
                    </a:cubicBezTo>
                    <a:cubicBezTo>
                      <a:pt x="93" y="179"/>
                      <a:pt x="89" y="192"/>
                      <a:pt x="96" y="174"/>
                    </a:cubicBezTo>
                    <a:cubicBezTo>
                      <a:pt x="94" y="116"/>
                      <a:pt x="92" y="96"/>
                      <a:pt x="88" y="51"/>
                    </a:cubicBezTo>
                    <a:cubicBezTo>
                      <a:pt x="90" y="21"/>
                      <a:pt x="89" y="26"/>
                      <a:pt x="77" y="6"/>
                    </a:cubicBezTo>
                    <a:cubicBezTo>
                      <a:pt x="43" y="8"/>
                      <a:pt x="39" y="0"/>
                      <a:pt x="29" y="25"/>
                    </a:cubicBezTo>
                    <a:cubicBezTo>
                      <a:pt x="31" y="56"/>
                      <a:pt x="37" y="90"/>
                      <a:pt x="26" y="121"/>
                    </a:cubicBezTo>
                    <a:cubicBezTo>
                      <a:pt x="49" y="199"/>
                      <a:pt x="0" y="279"/>
                      <a:pt x="32" y="363"/>
                    </a:cubicBezTo>
                    <a:cubicBezTo>
                      <a:pt x="33" y="379"/>
                      <a:pt x="34" y="390"/>
                      <a:pt x="40" y="406"/>
                    </a:cubicBezTo>
                    <a:cubicBezTo>
                      <a:pt x="34" y="428"/>
                      <a:pt x="29" y="450"/>
                      <a:pt x="24" y="473"/>
                    </a:cubicBezTo>
                    <a:cubicBezTo>
                      <a:pt x="25" y="479"/>
                      <a:pt x="44" y="504"/>
                      <a:pt x="26" y="486"/>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131238" name="Freeform 95"/>
              <p:cNvSpPr>
                <a:spLocks/>
              </p:cNvSpPr>
              <p:nvPr/>
            </p:nvSpPr>
            <p:spPr bwMode="auto">
              <a:xfrm>
                <a:off x="3431" y="1007"/>
                <a:ext cx="156" cy="358"/>
              </a:xfrm>
              <a:custGeom>
                <a:avLst/>
                <a:gdLst>
                  <a:gd name="T0" fmla="*/ 5 w 150"/>
                  <a:gd name="T1" fmla="*/ 5 h 410"/>
                  <a:gd name="T2" fmla="*/ 141 w 150"/>
                  <a:gd name="T3" fmla="*/ 5 h 410"/>
                  <a:gd name="T4" fmla="*/ 281 w 150"/>
                  <a:gd name="T5" fmla="*/ 5 h 410"/>
                  <a:gd name="T6" fmla="*/ 329 w 150"/>
                  <a:gd name="T7" fmla="*/ 4 h 410"/>
                  <a:gd name="T8" fmla="*/ 402 w 150"/>
                  <a:gd name="T9" fmla="*/ 3 h 410"/>
                  <a:gd name="T10" fmla="*/ 450 w 150"/>
                  <a:gd name="T11" fmla="*/ 3 h 410"/>
                  <a:gd name="T12" fmla="*/ 475 w 150"/>
                  <a:gd name="T13" fmla="*/ 3 h 410"/>
                  <a:gd name="T14" fmla="*/ 487 w 150"/>
                  <a:gd name="T15" fmla="*/ 3 h 410"/>
                  <a:gd name="T16" fmla="*/ 506 w 150"/>
                  <a:gd name="T17" fmla="*/ 3 h 410"/>
                  <a:gd name="T18" fmla="*/ 513 w 150"/>
                  <a:gd name="T19" fmla="*/ 3 h 410"/>
                  <a:gd name="T20" fmla="*/ 456 w 150"/>
                  <a:gd name="T21" fmla="*/ 0 h 410"/>
                  <a:gd name="T22" fmla="*/ 329 w 150"/>
                  <a:gd name="T23" fmla="*/ 3 h 410"/>
                  <a:gd name="T24" fmla="*/ 270 w 150"/>
                  <a:gd name="T25" fmla="*/ 3 h 410"/>
                  <a:gd name="T26" fmla="*/ 233 w 150"/>
                  <a:gd name="T27" fmla="*/ 3 h 410"/>
                  <a:gd name="T28" fmla="*/ 201 w 150"/>
                  <a:gd name="T29" fmla="*/ 3 h 410"/>
                  <a:gd name="T30" fmla="*/ 147 w 150"/>
                  <a:gd name="T31" fmla="*/ 3 h 410"/>
                  <a:gd name="T32" fmla="*/ 141 w 150"/>
                  <a:gd name="T33" fmla="*/ 3 h 410"/>
                  <a:gd name="T34" fmla="*/ 116 w 150"/>
                  <a:gd name="T35" fmla="*/ 3 h 410"/>
                  <a:gd name="T36" fmla="*/ 108 w 150"/>
                  <a:gd name="T37" fmla="*/ 3 h 410"/>
                  <a:gd name="T38" fmla="*/ 96 w 150"/>
                  <a:gd name="T39" fmla="*/ 3 h 410"/>
                  <a:gd name="T40" fmla="*/ 58 w 150"/>
                  <a:gd name="T41" fmla="*/ 4 h 410"/>
                  <a:gd name="T42" fmla="*/ 10 w 150"/>
                  <a:gd name="T43" fmla="*/ 5 h 410"/>
                  <a:gd name="T44" fmla="*/ 2 w 150"/>
                  <a:gd name="T45" fmla="*/ 5 h 410"/>
                  <a:gd name="T46" fmla="*/ 5 w 150"/>
                  <a:gd name="T47" fmla="*/ 5 h 4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0"/>
                  <a:gd name="T73" fmla="*/ 0 h 410"/>
                  <a:gd name="T74" fmla="*/ 150 w 150"/>
                  <a:gd name="T75" fmla="*/ 410 h 41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0" h="410">
                    <a:moveTo>
                      <a:pt x="5" y="381"/>
                    </a:moveTo>
                    <a:cubicBezTo>
                      <a:pt x="18" y="394"/>
                      <a:pt x="19" y="403"/>
                      <a:pt x="40" y="410"/>
                    </a:cubicBezTo>
                    <a:cubicBezTo>
                      <a:pt x="55" y="408"/>
                      <a:pt x="66" y="407"/>
                      <a:pt x="80" y="402"/>
                    </a:cubicBezTo>
                    <a:cubicBezTo>
                      <a:pt x="98" y="383"/>
                      <a:pt x="80" y="405"/>
                      <a:pt x="93" y="362"/>
                    </a:cubicBezTo>
                    <a:cubicBezTo>
                      <a:pt x="101" y="335"/>
                      <a:pt x="109" y="307"/>
                      <a:pt x="114" y="280"/>
                    </a:cubicBezTo>
                    <a:cubicBezTo>
                      <a:pt x="111" y="260"/>
                      <a:pt x="115" y="232"/>
                      <a:pt x="128" y="216"/>
                    </a:cubicBezTo>
                    <a:cubicBezTo>
                      <a:pt x="130" y="207"/>
                      <a:pt x="136" y="192"/>
                      <a:pt x="136" y="192"/>
                    </a:cubicBezTo>
                    <a:cubicBezTo>
                      <a:pt x="136" y="167"/>
                      <a:pt x="135" y="141"/>
                      <a:pt x="138" y="117"/>
                    </a:cubicBezTo>
                    <a:cubicBezTo>
                      <a:pt x="138" y="111"/>
                      <a:pt x="144" y="101"/>
                      <a:pt x="144" y="101"/>
                    </a:cubicBezTo>
                    <a:cubicBezTo>
                      <a:pt x="144" y="86"/>
                      <a:pt x="150" y="63"/>
                      <a:pt x="146" y="48"/>
                    </a:cubicBezTo>
                    <a:cubicBezTo>
                      <a:pt x="144" y="30"/>
                      <a:pt x="144" y="11"/>
                      <a:pt x="130" y="0"/>
                    </a:cubicBezTo>
                    <a:cubicBezTo>
                      <a:pt x="117" y="6"/>
                      <a:pt x="105" y="7"/>
                      <a:pt x="93" y="13"/>
                    </a:cubicBezTo>
                    <a:cubicBezTo>
                      <a:pt x="84" y="27"/>
                      <a:pt x="91" y="38"/>
                      <a:pt x="77" y="53"/>
                    </a:cubicBezTo>
                    <a:cubicBezTo>
                      <a:pt x="83" y="77"/>
                      <a:pt x="81" y="118"/>
                      <a:pt x="66" y="138"/>
                    </a:cubicBezTo>
                    <a:cubicBezTo>
                      <a:pt x="63" y="146"/>
                      <a:pt x="59" y="153"/>
                      <a:pt x="58" y="162"/>
                    </a:cubicBezTo>
                    <a:cubicBezTo>
                      <a:pt x="53" y="185"/>
                      <a:pt x="58" y="199"/>
                      <a:pt x="42" y="216"/>
                    </a:cubicBezTo>
                    <a:cubicBezTo>
                      <a:pt x="41" y="219"/>
                      <a:pt x="41" y="222"/>
                      <a:pt x="40" y="226"/>
                    </a:cubicBezTo>
                    <a:cubicBezTo>
                      <a:pt x="38" y="228"/>
                      <a:pt x="34" y="229"/>
                      <a:pt x="34" y="232"/>
                    </a:cubicBezTo>
                    <a:cubicBezTo>
                      <a:pt x="32" y="237"/>
                      <a:pt x="33" y="244"/>
                      <a:pt x="32" y="250"/>
                    </a:cubicBezTo>
                    <a:cubicBezTo>
                      <a:pt x="31" y="252"/>
                      <a:pt x="30" y="255"/>
                      <a:pt x="29" y="258"/>
                    </a:cubicBezTo>
                    <a:cubicBezTo>
                      <a:pt x="26" y="290"/>
                      <a:pt x="20" y="317"/>
                      <a:pt x="16" y="349"/>
                    </a:cubicBezTo>
                    <a:cubicBezTo>
                      <a:pt x="14" y="359"/>
                      <a:pt x="17" y="372"/>
                      <a:pt x="10" y="381"/>
                    </a:cubicBezTo>
                    <a:cubicBezTo>
                      <a:pt x="7" y="383"/>
                      <a:pt x="5" y="386"/>
                      <a:pt x="2" y="386"/>
                    </a:cubicBezTo>
                    <a:cubicBezTo>
                      <a:pt x="0" y="386"/>
                      <a:pt x="4" y="382"/>
                      <a:pt x="5" y="381"/>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grpSp>
        <p:grpSp>
          <p:nvGrpSpPr>
            <p:cNvPr id="131230" name="Group 98"/>
            <p:cNvGrpSpPr>
              <a:grpSpLocks/>
            </p:cNvGrpSpPr>
            <p:nvPr/>
          </p:nvGrpSpPr>
          <p:grpSpPr bwMode="auto">
            <a:xfrm>
              <a:off x="5924559" y="2946409"/>
              <a:ext cx="1019178" cy="1844683"/>
              <a:chOff x="3756" y="1840"/>
              <a:chExt cx="642" cy="1162"/>
            </a:xfrm>
          </p:grpSpPr>
          <p:sp>
            <p:nvSpPr>
              <p:cNvPr id="323" name="Rectangle 96"/>
              <p:cNvSpPr>
                <a:spLocks noChangeArrowheads="1"/>
              </p:cNvSpPr>
              <p:nvPr/>
            </p:nvSpPr>
            <p:spPr bwMode="auto">
              <a:xfrm>
                <a:off x="3928" y="1840"/>
                <a:ext cx="115" cy="547"/>
              </a:xfrm>
              <a:prstGeom prst="rect">
                <a:avLst/>
              </a:prstGeom>
              <a:noFill/>
              <a:ln>
                <a:noFill/>
              </a:ln>
              <a:effectLst>
                <a:outerShdw blurRad="63500" dist="46662" dir="2115817" algn="ctr" rotWithShape="0">
                  <a:schemeClr val="bg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spAutoFit/>
              </a:bodyPr>
              <a:lstStyle/>
              <a:p>
                <a:pPr>
                  <a:defRPr/>
                </a:pPr>
                <a:endParaRPr lang="en-US" sz="2400" i="1" dirty="0">
                  <a:solidFill>
                    <a:srgbClr val="FFFFFF"/>
                  </a:solidFill>
                  <a:latin typeface="Kruti Dev 010" pitchFamily="2" charset="0"/>
                  <a:ea typeface="+mn-ea"/>
                  <a:cs typeface="+mn-cs"/>
                </a:endParaRPr>
              </a:p>
            </p:txBody>
          </p:sp>
          <p:sp>
            <p:nvSpPr>
              <p:cNvPr id="324" name="Rectangle 97"/>
              <p:cNvSpPr>
                <a:spLocks noChangeArrowheads="1"/>
              </p:cNvSpPr>
              <p:nvPr/>
            </p:nvSpPr>
            <p:spPr bwMode="auto">
              <a:xfrm>
                <a:off x="3756" y="2381"/>
                <a:ext cx="642" cy="621"/>
              </a:xfrm>
              <a:prstGeom prst="rect">
                <a:avLst/>
              </a:prstGeom>
              <a:noFill/>
              <a:ln>
                <a:noFill/>
              </a:ln>
              <a:effectLst>
                <a:outerShdw blurRad="63500" dist="46662" dir="2115817" algn="ctr" rotWithShape="0">
                  <a:schemeClr val="bg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spAutoFit/>
              </a:bodyPr>
              <a:lstStyle/>
              <a:p>
                <a:pPr>
                  <a:defRPr/>
                </a:pPr>
                <a:r>
                  <a:rPr lang="en-US" sz="1400" i="1" dirty="0">
                    <a:solidFill>
                      <a:srgbClr val="000000"/>
                    </a:solidFill>
                    <a:latin typeface="Kruti Dev 010" pitchFamily="2" charset="0"/>
                  </a:rPr>
                  <a:t>,u</a:t>
                </a:r>
              </a:p>
              <a:p>
                <a:pPr>
                  <a:defRPr/>
                </a:pPr>
                <a:r>
                  <a:rPr lang="en-US" sz="1400" i="1" dirty="0">
                    <a:solidFill>
                      <a:srgbClr val="000000"/>
                    </a:solidFill>
                    <a:latin typeface="Kruti Dev 010" pitchFamily="2" charset="0"/>
                  </a:rPr>
                  <a:t>lh</a:t>
                </a:r>
                <a:endParaRPr lang="en-US" sz="1100" i="1" dirty="0">
                  <a:solidFill>
                    <a:srgbClr val="000000"/>
                  </a:solidFill>
                  <a:latin typeface="Kruti Dev 010" pitchFamily="2" charset="0"/>
                </a:endParaRPr>
              </a:p>
            </p:txBody>
          </p:sp>
        </p:grpSp>
      </p:grpSp>
      <p:sp>
        <p:nvSpPr>
          <p:cNvPr id="172" name="Rectangle 291"/>
          <p:cNvSpPr>
            <a:spLocks noChangeArrowheads="1"/>
          </p:cNvSpPr>
          <p:nvPr/>
        </p:nvSpPr>
        <p:spPr bwMode="auto">
          <a:xfrm>
            <a:off x="6430963" y="130938"/>
            <a:ext cx="3282950" cy="1917961"/>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3600" b="1" i="1" dirty="0">
                <a:ln>
                  <a:solidFill>
                    <a:schemeClr val="bg1"/>
                  </a:solidFill>
                </a:ln>
                <a:solidFill>
                  <a:schemeClr val="bg1"/>
                </a:solidFill>
                <a:latin typeface="Kruti Dev 010" pitchFamily="2" charset="0"/>
              </a:rPr>
              <a:t>iqjkus fu;e dh iqLrdsa fu;ksftr djuk</a:t>
            </a:r>
            <a:endParaRPr lang="en-US" sz="3600" b="1" u="sng" dirty="0">
              <a:ln>
                <a:solidFill>
                  <a:schemeClr val="bg1"/>
                </a:solidFill>
              </a:ln>
              <a:solidFill>
                <a:schemeClr val="bg1"/>
              </a:solidFill>
              <a:latin typeface="Kruti Dev 010" pitchFamily="2" charset="0"/>
            </a:endParaRPr>
          </a:p>
        </p:txBody>
      </p:sp>
      <p:pic>
        <p:nvPicPr>
          <p:cNvPr id="131228" name="Picture 53"/>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446588" y="204788"/>
            <a:ext cx="2095500" cy="1358900"/>
          </a:xfrm>
          <a:prstGeom prst="rect">
            <a:avLst/>
          </a:prstGeom>
          <a:noFill/>
          <a:ln w="76200">
            <a:solidFill>
              <a:srgbClr val="0000FF"/>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1148105"/>
                                        </p:tgtEl>
                                        <p:attrNameLst>
                                          <p:attrName>style.visibility</p:attrName>
                                        </p:attrNameLst>
                                      </p:cBhvr>
                                      <p:to>
                                        <p:strVal val="visible"/>
                                      </p:to>
                                    </p:set>
                                    <p:anim calcmode="lin" valueType="num">
                                      <p:cBhvr>
                                        <p:cTn id="7" dur="500" fill="hold"/>
                                        <p:tgtEl>
                                          <p:spTgt spid="1148105"/>
                                        </p:tgtEl>
                                        <p:attrNameLst>
                                          <p:attrName>ppt_w</p:attrName>
                                        </p:attrNameLst>
                                      </p:cBhvr>
                                      <p:tavLst>
                                        <p:tav tm="0">
                                          <p:val>
                                            <p:fltVal val="0"/>
                                          </p:val>
                                        </p:tav>
                                        <p:tav tm="100000">
                                          <p:val>
                                            <p:strVal val="#ppt_w"/>
                                          </p:val>
                                        </p:tav>
                                      </p:tavLst>
                                    </p:anim>
                                    <p:anim calcmode="lin" valueType="num">
                                      <p:cBhvr>
                                        <p:cTn id="8" dur="500" fill="hold"/>
                                        <p:tgtEl>
                                          <p:spTgt spid="1148105"/>
                                        </p:tgtEl>
                                        <p:attrNameLst>
                                          <p:attrName>ppt_h</p:attrName>
                                        </p:attrNameLst>
                                      </p:cBhvr>
                                      <p:tavLst>
                                        <p:tav tm="0">
                                          <p:val>
                                            <p:fltVal val="0"/>
                                          </p:val>
                                        </p:tav>
                                        <p:tav tm="100000">
                                          <p:val>
                                            <p:strVal val="#ppt_h"/>
                                          </p:val>
                                        </p:tav>
                                      </p:tavLst>
                                    </p:anim>
                                    <p:anim calcmode="lin" valueType="num">
                                      <p:cBhvr>
                                        <p:cTn id="9" dur="500" fill="hold"/>
                                        <p:tgtEl>
                                          <p:spTgt spid="1148105"/>
                                        </p:tgtEl>
                                        <p:attrNameLst>
                                          <p:attrName>ppt_x</p:attrName>
                                        </p:attrNameLst>
                                      </p:cBhvr>
                                      <p:tavLst>
                                        <p:tav tm="0">
                                          <p:val>
                                            <p:fltVal val="0.5"/>
                                          </p:val>
                                        </p:tav>
                                        <p:tav tm="100000">
                                          <p:val>
                                            <p:strVal val="#ppt_x"/>
                                          </p:val>
                                        </p:tav>
                                      </p:tavLst>
                                    </p:anim>
                                    <p:anim calcmode="lin" valueType="num">
                                      <p:cBhvr>
                                        <p:cTn id="10" dur="500" fill="hold"/>
                                        <p:tgtEl>
                                          <p:spTgt spid="114810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8105"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Text Box 382"/>
          <p:cNvSpPr txBox="1">
            <a:spLocks noChangeArrowheads="1"/>
          </p:cNvSpPr>
          <p:nvPr/>
        </p:nvSpPr>
        <p:spPr bwMode="auto">
          <a:xfrm>
            <a:off x="9578975" y="7286625"/>
            <a:ext cx="3413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spcBef>
                <a:spcPct val="50000"/>
              </a:spcBef>
            </a:pPr>
            <a:r>
              <a:rPr lang="en-US" sz="1600" b="1">
                <a:latin typeface="Kruti Dev 010" charset="0"/>
              </a:rPr>
              <a:t>2</a:t>
            </a:r>
          </a:p>
        </p:txBody>
      </p:sp>
      <p:sp>
        <p:nvSpPr>
          <p:cNvPr id="133122" name="Rectangle 10"/>
          <p:cNvSpPr>
            <a:spLocks noChangeArrowheads="1"/>
          </p:cNvSpPr>
          <p:nvPr/>
        </p:nvSpPr>
        <p:spPr bwMode="auto">
          <a:xfrm>
            <a:off x="5065713" y="454025"/>
            <a:ext cx="4692650" cy="6834188"/>
          </a:xfrm>
          <a:prstGeom prst="rect">
            <a:avLst/>
          </a:prstGeom>
          <a:solidFill>
            <a:schemeClr val="tx1">
              <a:alpha val="50195"/>
            </a:schemeClr>
          </a:solidFill>
          <a:ln w="12700">
            <a:solidFill>
              <a:schemeClr val="tx1"/>
            </a:solidFill>
            <a:miter lim="800000"/>
            <a:headEnd/>
            <a:tailEnd/>
          </a:ln>
        </p:spPr>
        <p:txBody>
          <a:bodyPr wrap="none" anchor="ctr"/>
          <a:lstStyle/>
          <a:p>
            <a:endParaRPr lang="en-US">
              <a:latin typeface="Kruti Dev 010" charset="0"/>
            </a:endParaRPr>
          </a:p>
        </p:txBody>
      </p:sp>
      <p:sp>
        <p:nvSpPr>
          <p:cNvPr id="133123" name="Rectangle 176"/>
          <p:cNvSpPr>
            <a:spLocks noChangeArrowheads="1"/>
          </p:cNvSpPr>
          <p:nvPr/>
        </p:nvSpPr>
        <p:spPr bwMode="auto">
          <a:xfrm>
            <a:off x="4979988" y="414338"/>
            <a:ext cx="4708525" cy="685006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Kruti Dev 010" charset="0"/>
            </a:endParaRPr>
          </a:p>
        </p:txBody>
      </p:sp>
      <p:pic>
        <p:nvPicPr>
          <p:cNvPr id="133124" name="Picture 177"/>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041900" y="469900"/>
            <a:ext cx="4716463" cy="684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25" name="Rectangle 178"/>
          <p:cNvSpPr>
            <a:spLocks noChangeArrowheads="1"/>
          </p:cNvSpPr>
          <p:nvPr/>
        </p:nvSpPr>
        <p:spPr bwMode="auto">
          <a:xfrm>
            <a:off x="4989513" y="407988"/>
            <a:ext cx="4692650" cy="6834187"/>
          </a:xfrm>
          <a:prstGeom prst="rect">
            <a:avLst/>
          </a:prstGeom>
          <a:solidFill>
            <a:schemeClr val="tx1">
              <a:alpha val="50195"/>
            </a:schemeClr>
          </a:solidFill>
          <a:ln w="12700">
            <a:solidFill>
              <a:schemeClr val="tx1"/>
            </a:solidFill>
            <a:miter lim="800000"/>
            <a:headEnd/>
            <a:tailEnd/>
          </a:ln>
        </p:spPr>
        <p:txBody>
          <a:bodyPr wrap="none" anchor="ctr"/>
          <a:lstStyle/>
          <a:p>
            <a:endParaRPr lang="en-US">
              <a:latin typeface="Kruti Dev 010" charset="0"/>
            </a:endParaRPr>
          </a:p>
        </p:txBody>
      </p:sp>
      <p:sp>
        <p:nvSpPr>
          <p:cNvPr id="133126" name="Rectangle 179"/>
          <p:cNvSpPr>
            <a:spLocks noChangeArrowheads="1"/>
          </p:cNvSpPr>
          <p:nvPr/>
        </p:nvSpPr>
        <p:spPr bwMode="auto">
          <a:xfrm>
            <a:off x="5026025" y="412750"/>
            <a:ext cx="4694238" cy="6850063"/>
          </a:xfrm>
          <a:prstGeom prst="rect">
            <a:avLst/>
          </a:prstGeom>
          <a:noFill/>
          <a:ln w="133350">
            <a:solidFill>
              <a:srgbClr val="1822CD"/>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Kruti Dev 010" charset="0"/>
            </a:endParaRPr>
          </a:p>
        </p:txBody>
      </p:sp>
      <p:grpSp>
        <p:nvGrpSpPr>
          <p:cNvPr id="133127" name="Group 191"/>
          <p:cNvGrpSpPr>
            <a:grpSpLocks/>
          </p:cNvGrpSpPr>
          <p:nvPr/>
        </p:nvGrpSpPr>
        <p:grpSpPr bwMode="auto">
          <a:xfrm>
            <a:off x="5232400" y="6122988"/>
            <a:ext cx="4233863" cy="954087"/>
            <a:chOff x="3468" y="3965"/>
            <a:chExt cx="2667" cy="601"/>
          </a:xfrm>
        </p:grpSpPr>
        <p:sp>
          <p:nvSpPr>
            <p:cNvPr id="197" name="Text Box 192"/>
            <p:cNvSpPr txBox="1">
              <a:spLocks noChangeArrowheads="1"/>
            </p:cNvSpPr>
            <p:nvPr/>
          </p:nvSpPr>
          <p:spPr bwMode="auto">
            <a:xfrm>
              <a:off x="3468" y="3965"/>
              <a:ext cx="2667" cy="601"/>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p>
              <a:pPr algn="ctr">
                <a:spcBef>
                  <a:spcPts val="0"/>
                </a:spcBef>
                <a:defRPr/>
              </a:pPr>
              <a:r>
                <a:rPr lang="en-US" sz="2800" b="1" dirty="0">
                  <a:ln>
                    <a:solidFill>
                      <a:srgbClr val="FFFF00"/>
                    </a:solidFill>
                  </a:ln>
                  <a:solidFill>
                    <a:srgbClr val="FFF819"/>
                  </a:solidFill>
                  <a:latin typeface="Kruti Dev 010" pitchFamily="2" charset="0"/>
                  <a:ea typeface="+mn-ea"/>
                  <a:cs typeface="+mn-cs"/>
                </a:rPr>
                <a:t>vuqekur% dky[kaM %</a:t>
              </a:r>
            </a:p>
            <a:p>
              <a:pPr algn="ctr">
                <a:spcBef>
                  <a:spcPts val="0"/>
                </a:spcBef>
                <a:defRPr/>
              </a:pPr>
              <a:r>
                <a:rPr lang="en-US" sz="2800" b="1" dirty="0">
                  <a:ln>
                    <a:solidFill>
                      <a:srgbClr val="FFFF00"/>
                    </a:solidFill>
                  </a:ln>
                  <a:solidFill>
                    <a:srgbClr val="FFF819"/>
                  </a:solidFill>
                  <a:latin typeface="Kruti Dev 010" pitchFamily="2" charset="0"/>
                  <a:ea typeface="+mn-ea"/>
                  <a:cs typeface="+mn-cs"/>
                </a:rPr>
                <a:t>‰</a:t>
              </a:r>
              <a:r>
                <a:rPr lang="en-US" sz="2800" b="1" dirty="0">
                  <a:ln>
                    <a:solidFill>
                      <a:srgbClr val="FFFF00"/>
                    </a:solidFill>
                  </a:ln>
                  <a:solidFill>
                    <a:srgbClr val="FFF819"/>
                  </a:solidFill>
                  <a:latin typeface="Kruti Dev 010"/>
                  <a:ea typeface="+mn-ea"/>
                  <a:cs typeface="+mn-cs"/>
                </a:rPr>
                <a:t>ˆŒ</a:t>
              </a:r>
              <a:r>
                <a:rPr lang="en-US" sz="2800" b="1" dirty="0">
                  <a:ln>
                    <a:solidFill>
                      <a:srgbClr val="FFFF00"/>
                    </a:solidFill>
                  </a:ln>
                  <a:solidFill>
                    <a:srgbClr val="FFF819"/>
                  </a:solidFill>
                  <a:latin typeface="Kruti Dev 010" pitchFamily="2" charset="0"/>
                  <a:ea typeface="+mn-ea"/>
                  <a:cs typeface="+mn-cs"/>
                </a:rPr>
                <a:t> ch-lh- ls †</a:t>
              </a:r>
              <a:r>
                <a:rPr lang="en-US" sz="2800" b="1" dirty="0">
                  <a:ln>
                    <a:solidFill>
                      <a:srgbClr val="FFFF00"/>
                    </a:solidFill>
                  </a:ln>
                  <a:solidFill>
                    <a:srgbClr val="FFF819"/>
                  </a:solidFill>
                  <a:latin typeface="Kruti Dev 010"/>
                  <a:ea typeface="+mn-ea"/>
                  <a:cs typeface="+mn-cs"/>
                </a:rPr>
                <a:t>…Œ</a:t>
              </a:r>
              <a:r>
                <a:rPr lang="en-US" sz="2800" b="1" dirty="0">
                  <a:ln>
                    <a:solidFill>
                      <a:srgbClr val="FFFF00"/>
                    </a:solidFill>
                  </a:ln>
                  <a:solidFill>
                    <a:srgbClr val="FFF819"/>
                  </a:solidFill>
                  <a:latin typeface="Kruti Dev 010" pitchFamily="2" charset="0"/>
                  <a:ea typeface="+mn-ea"/>
                  <a:cs typeface="+mn-cs"/>
                </a:rPr>
                <a:t> ch-lh-</a:t>
              </a:r>
            </a:p>
          </p:txBody>
        </p:sp>
        <p:sp>
          <p:nvSpPr>
            <p:cNvPr id="198" name="AutoShape 193"/>
            <p:cNvSpPr>
              <a:spLocks noChangeArrowheads="1"/>
            </p:cNvSpPr>
            <p:nvPr/>
          </p:nvSpPr>
          <p:spPr bwMode="auto">
            <a:xfrm>
              <a:off x="3680" y="4011"/>
              <a:ext cx="2280" cy="518"/>
            </a:xfrm>
            <a:prstGeom prst="roundRect">
              <a:avLst>
                <a:gd name="adj" fmla="val 16667"/>
              </a:avLst>
            </a:prstGeom>
            <a:noFill/>
            <a:ln w="57150">
              <a:solidFill>
                <a:srgbClr val="FFF819"/>
              </a:solidFill>
              <a:round/>
              <a:headEnd/>
              <a:tailEnd/>
            </a:ln>
            <a:effectLst>
              <a:outerShdw blurRad="63500" dist="46662" dir="3284183" algn="ctr" rotWithShape="0">
                <a:schemeClr val="tx1">
                  <a:alpha val="74997"/>
                </a:schemeClr>
              </a:outerShdw>
            </a:effectLst>
            <a:extLst>
              <a:ext uri="{909E8E84-426E-40dd-AFC4-6F175D3DCCD1}">
                <a14:hiddenFill xmlns:a14="http://schemas.microsoft.com/office/drawing/2010/main">
                  <a:solidFill>
                    <a:srgbClr val="FFFFFF"/>
                  </a:solidFill>
                </a14:hiddenFill>
              </a:ext>
            </a:extLst>
          </p:spPr>
          <p:txBody>
            <a:bodyPr wrap="none" anchor="ctr"/>
            <a:lstStyle/>
            <a:p>
              <a:pPr>
                <a:defRPr/>
              </a:pPr>
              <a:endParaRPr lang="en-US" dirty="0">
                <a:latin typeface="Kruti Dev 010" pitchFamily="2" charset="0"/>
                <a:ea typeface="+mn-ea"/>
                <a:cs typeface="+mn-cs"/>
              </a:endParaRPr>
            </a:p>
          </p:txBody>
        </p:sp>
      </p:grpSp>
      <p:sp>
        <p:nvSpPr>
          <p:cNvPr id="199" name="Rectangle 194"/>
          <p:cNvSpPr>
            <a:spLocks noChangeArrowheads="1"/>
          </p:cNvSpPr>
          <p:nvPr/>
        </p:nvSpPr>
        <p:spPr bwMode="auto">
          <a:xfrm>
            <a:off x="6500813" y="555625"/>
            <a:ext cx="3101975" cy="558800"/>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2800" b="1" i="1" dirty="0">
                <a:solidFill>
                  <a:schemeClr val="bg1"/>
                </a:solidFill>
                <a:latin typeface="Kruti Dev 010" pitchFamily="2" charset="0"/>
              </a:rPr>
              <a:t> </a:t>
            </a:r>
            <a:endParaRPr lang="en-US" b="1" u="sng" dirty="0">
              <a:solidFill>
                <a:schemeClr val="bg1"/>
              </a:solidFill>
              <a:latin typeface="Kruti Dev 010" pitchFamily="2" charset="0"/>
            </a:endParaRPr>
          </a:p>
        </p:txBody>
      </p:sp>
      <p:sp>
        <p:nvSpPr>
          <p:cNvPr id="200" name="AutoShape 201"/>
          <p:cNvSpPr>
            <a:spLocks noChangeArrowheads="1"/>
          </p:cNvSpPr>
          <p:nvPr/>
        </p:nvSpPr>
        <p:spPr bwMode="auto">
          <a:xfrm>
            <a:off x="5389563" y="6040438"/>
            <a:ext cx="3971925" cy="1114425"/>
          </a:xfrm>
          <a:prstGeom prst="roundRect">
            <a:avLst>
              <a:gd name="adj" fmla="val 16667"/>
            </a:avLst>
          </a:prstGeom>
          <a:noFill/>
          <a:ln w="76200">
            <a:solidFill>
              <a:schemeClr val="hlink"/>
            </a:solidFill>
            <a:round/>
            <a:headEnd/>
            <a:tailEnd/>
          </a:ln>
          <a:effectLst>
            <a:outerShdw blurRad="63500" dist="53882"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203" name="Text Box 588"/>
          <p:cNvSpPr txBox="1">
            <a:spLocks noChangeArrowheads="1"/>
          </p:cNvSpPr>
          <p:nvPr/>
        </p:nvSpPr>
        <p:spPr bwMode="auto">
          <a:xfrm>
            <a:off x="5219700" y="4300538"/>
            <a:ext cx="4291013" cy="1446550"/>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p>
            <a:pPr algn="ctr">
              <a:spcBef>
                <a:spcPct val="50000"/>
              </a:spcBef>
              <a:defRPr/>
            </a:pPr>
            <a:r>
              <a:rPr lang="en-US" sz="4400" b="1" i="1" dirty="0">
                <a:ln>
                  <a:solidFill>
                    <a:srgbClr val="00FFFF"/>
                  </a:solidFill>
                </a:ln>
                <a:solidFill>
                  <a:srgbClr val="66FFFF"/>
                </a:solidFill>
                <a:latin typeface="Kruti Dev 010" pitchFamily="2" charset="0"/>
                <a:ea typeface="+mn-ea"/>
                <a:cs typeface="+mn-cs"/>
              </a:rPr>
              <a:t>Øekuqlkj mls nsf[k;s!</a:t>
            </a:r>
          </a:p>
        </p:txBody>
      </p:sp>
      <p:sp>
        <p:nvSpPr>
          <p:cNvPr id="133131" name="Rectangle 2"/>
          <p:cNvSpPr>
            <a:spLocks noChangeArrowheads="1"/>
          </p:cNvSpPr>
          <p:nvPr/>
        </p:nvSpPr>
        <p:spPr bwMode="auto">
          <a:xfrm>
            <a:off x="2871788" y="4406900"/>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33132" name="Rectangle 3"/>
          <p:cNvSpPr>
            <a:spLocks noChangeArrowheads="1"/>
          </p:cNvSpPr>
          <p:nvPr/>
        </p:nvSpPr>
        <p:spPr bwMode="auto">
          <a:xfrm>
            <a:off x="2855913" y="4662488"/>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33133" name="Rectangle 4"/>
          <p:cNvSpPr>
            <a:spLocks noChangeArrowheads="1"/>
          </p:cNvSpPr>
          <p:nvPr/>
        </p:nvSpPr>
        <p:spPr bwMode="auto">
          <a:xfrm>
            <a:off x="2840038" y="4965700"/>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33134" name="Rectangle 5"/>
          <p:cNvSpPr>
            <a:spLocks noChangeArrowheads="1"/>
          </p:cNvSpPr>
          <p:nvPr/>
        </p:nvSpPr>
        <p:spPr bwMode="auto">
          <a:xfrm>
            <a:off x="2840038" y="5175250"/>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33135" name="Rectangle 81"/>
          <p:cNvSpPr>
            <a:spLocks noChangeArrowheads="1"/>
          </p:cNvSpPr>
          <p:nvPr/>
        </p:nvSpPr>
        <p:spPr bwMode="auto">
          <a:xfrm>
            <a:off x="2833688" y="4271963"/>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33136" name="Rectangle 89"/>
          <p:cNvSpPr>
            <a:spLocks noChangeArrowheads="1"/>
          </p:cNvSpPr>
          <p:nvPr/>
        </p:nvSpPr>
        <p:spPr bwMode="auto">
          <a:xfrm>
            <a:off x="3054350" y="1765300"/>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33137" name="Rectangle 90"/>
          <p:cNvSpPr>
            <a:spLocks noChangeArrowheads="1"/>
          </p:cNvSpPr>
          <p:nvPr/>
        </p:nvSpPr>
        <p:spPr bwMode="auto">
          <a:xfrm>
            <a:off x="3038475" y="2052638"/>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33138" name="Rectangle 91"/>
          <p:cNvSpPr>
            <a:spLocks noChangeArrowheads="1"/>
          </p:cNvSpPr>
          <p:nvPr/>
        </p:nvSpPr>
        <p:spPr bwMode="auto">
          <a:xfrm>
            <a:off x="2878138" y="2244725"/>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33139" name="Rectangle 92"/>
          <p:cNvSpPr>
            <a:spLocks noChangeArrowheads="1"/>
          </p:cNvSpPr>
          <p:nvPr/>
        </p:nvSpPr>
        <p:spPr bwMode="auto">
          <a:xfrm>
            <a:off x="3054350" y="2898775"/>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33140" name="Rectangle 93"/>
          <p:cNvSpPr>
            <a:spLocks noChangeArrowheads="1"/>
          </p:cNvSpPr>
          <p:nvPr/>
        </p:nvSpPr>
        <p:spPr bwMode="auto">
          <a:xfrm>
            <a:off x="2894013" y="3683000"/>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33141" name="Rectangle 94"/>
          <p:cNvSpPr>
            <a:spLocks noChangeArrowheads="1"/>
          </p:cNvSpPr>
          <p:nvPr/>
        </p:nvSpPr>
        <p:spPr bwMode="auto">
          <a:xfrm>
            <a:off x="2894013" y="3827463"/>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33142" name="Rectangle 95"/>
          <p:cNvSpPr>
            <a:spLocks noChangeArrowheads="1"/>
          </p:cNvSpPr>
          <p:nvPr/>
        </p:nvSpPr>
        <p:spPr bwMode="auto">
          <a:xfrm>
            <a:off x="2989263" y="3459163"/>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33143" name="Rectangle 96"/>
          <p:cNvSpPr>
            <a:spLocks noChangeArrowheads="1"/>
          </p:cNvSpPr>
          <p:nvPr/>
        </p:nvSpPr>
        <p:spPr bwMode="auto">
          <a:xfrm>
            <a:off x="3117850" y="3170238"/>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33144" name="Rectangle 97"/>
          <p:cNvSpPr>
            <a:spLocks noChangeArrowheads="1"/>
          </p:cNvSpPr>
          <p:nvPr/>
        </p:nvSpPr>
        <p:spPr bwMode="auto">
          <a:xfrm>
            <a:off x="2894013" y="4624388"/>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33145" name="Rectangle 98"/>
          <p:cNvSpPr>
            <a:spLocks noChangeArrowheads="1"/>
          </p:cNvSpPr>
          <p:nvPr/>
        </p:nvSpPr>
        <p:spPr bwMode="auto">
          <a:xfrm>
            <a:off x="2878138" y="4927600"/>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33146" name="Rectangle 99"/>
          <p:cNvSpPr>
            <a:spLocks noChangeArrowheads="1"/>
          </p:cNvSpPr>
          <p:nvPr/>
        </p:nvSpPr>
        <p:spPr bwMode="auto">
          <a:xfrm>
            <a:off x="2878138" y="5137150"/>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33147" name="Rectangle 101"/>
          <p:cNvSpPr>
            <a:spLocks noChangeArrowheads="1"/>
          </p:cNvSpPr>
          <p:nvPr/>
        </p:nvSpPr>
        <p:spPr bwMode="auto">
          <a:xfrm>
            <a:off x="3022600" y="5807075"/>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33148" name="Rectangle 102"/>
          <p:cNvSpPr>
            <a:spLocks noChangeArrowheads="1"/>
          </p:cNvSpPr>
          <p:nvPr/>
        </p:nvSpPr>
        <p:spPr bwMode="auto">
          <a:xfrm>
            <a:off x="3006725" y="6094413"/>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33149" name="Rectangle 103"/>
          <p:cNvSpPr>
            <a:spLocks noChangeArrowheads="1"/>
          </p:cNvSpPr>
          <p:nvPr/>
        </p:nvSpPr>
        <p:spPr bwMode="auto">
          <a:xfrm>
            <a:off x="2814638" y="6956425"/>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33150" name="Rectangle 104"/>
          <p:cNvSpPr>
            <a:spLocks noChangeArrowheads="1"/>
          </p:cNvSpPr>
          <p:nvPr/>
        </p:nvSpPr>
        <p:spPr bwMode="auto">
          <a:xfrm>
            <a:off x="2894013" y="7227888"/>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33151" name="Rectangle 106"/>
          <p:cNvSpPr>
            <a:spLocks noChangeArrowheads="1"/>
          </p:cNvSpPr>
          <p:nvPr/>
        </p:nvSpPr>
        <p:spPr bwMode="auto">
          <a:xfrm>
            <a:off x="3101975" y="2387600"/>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33152" name="Rectangle 64"/>
          <p:cNvSpPr>
            <a:spLocks noChangeArrowheads="1"/>
          </p:cNvSpPr>
          <p:nvPr/>
        </p:nvSpPr>
        <p:spPr bwMode="auto">
          <a:xfrm>
            <a:off x="2868613" y="1122363"/>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33153" name="AutoShape 715"/>
          <p:cNvSpPr>
            <a:spLocks noChangeArrowheads="1"/>
          </p:cNvSpPr>
          <p:nvPr/>
        </p:nvSpPr>
        <p:spPr bwMode="auto">
          <a:xfrm flipH="1">
            <a:off x="1801813" y="4060825"/>
            <a:ext cx="1387475" cy="1609725"/>
          </a:xfrm>
          <a:prstGeom prst="parallelogram">
            <a:avLst>
              <a:gd name="adj" fmla="val 30481"/>
            </a:avLst>
          </a:prstGeom>
          <a:solidFill>
            <a:srgbClr val="BE844A"/>
          </a:solidFill>
          <a:ln w="12700">
            <a:solidFill>
              <a:schemeClr val="tx1"/>
            </a:solidFill>
            <a:miter lim="800000"/>
            <a:headEnd/>
            <a:tailEnd/>
          </a:ln>
        </p:spPr>
        <p:txBody>
          <a:bodyPr wrap="none" anchor="ctr"/>
          <a:lstStyle/>
          <a:p>
            <a:endParaRPr lang="en-US">
              <a:latin typeface="Kruti Dev 010" charset="0"/>
            </a:endParaRPr>
          </a:p>
        </p:txBody>
      </p:sp>
      <p:sp>
        <p:nvSpPr>
          <p:cNvPr id="133154" name="Rectangle 716"/>
          <p:cNvSpPr>
            <a:spLocks noChangeArrowheads="1"/>
          </p:cNvSpPr>
          <p:nvPr/>
        </p:nvSpPr>
        <p:spPr bwMode="auto">
          <a:xfrm>
            <a:off x="3929063" y="1106488"/>
            <a:ext cx="295275" cy="6348412"/>
          </a:xfrm>
          <a:prstGeom prst="rect">
            <a:avLst/>
          </a:prstGeom>
          <a:solidFill>
            <a:srgbClr val="BE844A"/>
          </a:solidFill>
          <a:ln w="12700">
            <a:solidFill>
              <a:schemeClr val="tx1"/>
            </a:solidFill>
            <a:miter lim="800000"/>
            <a:headEnd/>
            <a:tailEnd/>
          </a:ln>
        </p:spPr>
        <p:txBody>
          <a:bodyPr wrap="none" anchor="ctr"/>
          <a:lstStyle/>
          <a:p>
            <a:endParaRPr lang="en-US">
              <a:latin typeface="Kruti Dev 010" charset="0"/>
            </a:endParaRPr>
          </a:p>
        </p:txBody>
      </p:sp>
      <p:sp>
        <p:nvSpPr>
          <p:cNvPr id="133155" name="Rectangle 718"/>
          <p:cNvSpPr>
            <a:spLocks noChangeArrowheads="1"/>
          </p:cNvSpPr>
          <p:nvPr/>
        </p:nvSpPr>
        <p:spPr bwMode="auto">
          <a:xfrm>
            <a:off x="2649538" y="1123950"/>
            <a:ext cx="1228725" cy="1130300"/>
          </a:xfrm>
          <a:prstGeom prst="rect">
            <a:avLst/>
          </a:prstGeom>
          <a:solidFill>
            <a:schemeClr val="accent1">
              <a:alpha val="50195"/>
            </a:schemeClr>
          </a:solidFill>
          <a:ln w="12700">
            <a:solidFill>
              <a:schemeClr val="tx1"/>
            </a:solidFill>
            <a:miter lim="800000"/>
            <a:headEnd/>
            <a:tailEnd/>
          </a:ln>
        </p:spPr>
        <p:txBody>
          <a:bodyPr wrap="none" anchor="ctr"/>
          <a:lstStyle/>
          <a:p>
            <a:endParaRPr lang="en-US">
              <a:latin typeface="Kruti Dev 010" charset="0"/>
            </a:endParaRPr>
          </a:p>
        </p:txBody>
      </p:sp>
      <p:sp>
        <p:nvSpPr>
          <p:cNvPr id="133156" name="Rectangle 719"/>
          <p:cNvSpPr>
            <a:spLocks noChangeArrowheads="1"/>
          </p:cNvSpPr>
          <p:nvPr/>
        </p:nvSpPr>
        <p:spPr bwMode="auto">
          <a:xfrm>
            <a:off x="2757488" y="6296025"/>
            <a:ext cx="53975"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110000"/>
              </a:lnSpc>
            </a:pPr>
            <a:r>
              <a:rPr lang="en-US" sz="1000" b="1">
                <a:solidFill>
                  <a:srgbClr val="000000"/>
                </a:solidFill>
                <a:latin typeface="Kruti Dev 010" charset="0"/>
              </a:rPr>
              <a:t> </a:t>
            </a:r>
            <a:endParaRPr lang="en-US" sz="1800">
              <a:latin typeface="Kruti Dev 010" charset="0"/>
            </a:endParaRPr>
          </a:p>
        </p:txBody>
      </p:sp>
      <p:sp>
        <p:nvSpPr>
          <p:cNvPr id="133157" name="Line 723"/>
          <p:cNvSpPr>
            <a:spLocks noChangeShapeType="1"/>
          </p:cNvSpPr>
          <p:nvPr/>
        </p:nvSpPr>
        <p:spPr bwMode="auto">
          <a:xfrm>
            <a:off x="2120900" y="2208213"/>
            <a:ext cx="0" cy="168910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158" name="Line 724"/>
          <p:cNvSpPr>
            <a:spLocks noChangeShapeType="1"/>
          </p:cNvSpPr>
          <p:nvPr/>
        </p:nvSpPr>
        <p:spPr bwMode="auto">
          <a:xfrm>
            <a:off x="2195513" y="5718175"/>
            <a:ext cx="417512" cy="1588"/>
          </a:xfrm>
          <a:prstGeom prst="line">
            <a:avLst/>
          </a:prstGeom>
          <a:noFill/>
          <a:ln w="635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159" name="Line 725"/>
          <p:cNvSpPr>
            <a:spLocks noChangeShapeType="1"/>
          </p:cNvSpPr>
          <p:nvPr/>
        </p:nvSpPr>
        <p:spPr bwMode="auto">
          <a:xfrm>
            <a:off x="1517650" y="3897313"/>
            <a:ext cx="635000" cy="1587"/>
          </a:xfrm>
          <a:prstGeom prst="line">
            <a:avLst/>
          </a:prstGeom>
          <a:noFill/>
          <a:ln w="635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160" name="Line 726"/>
          <p:cNvSpPr>
            <a:spLocks noChangeShapeType="1"/>
          </p:cNvSpPr>
          <p:nvPr/>
        </p:nvSpPr>
        <p:spPr bwMode="auto">
          <a:xfrm>
            <a:off x="604838" y="5980113"/>
            <a:ext cx="1595437" cy="1587"/>
          </a:xfrm>
          <a:prstGeom prst="line">
            <a:avLst/>
          </a:prstGeom>
          <a:noFill/>
          <a:ln w="635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161" name="Freeform 727"/>
          <p:cNvSpPr>
            <a:spLocks/>
          </p:cNvSpPr>
          <p:nvPr/>
        </p:nvSpPr>
        <p:spPr bwMode="auto">
          <a:xfrm>
            <a:off x="1530350" y="3906838"/>
            <a:ext cx="590550" cy="1981200"/>
          </a:xfrm>
          <a:custGeom>
            <a:avLst/>
            <a:gdLst>
              <a:gd name="T0" fmla="*/ 2147483647 w 372"/>
              <a:gd name="T1" fmla="*/ 0 h 1248"/>
              <a:gd name="T2" fmla="*/ 2147483647 w 372"/>
              <a:gd name="T3" fmla="*/ 2147483647 h 1248"/>
              <a:gd name="T4" fmla="*/ 2147483647 w 372"/>
              <a:gd name="T5" fmla="*/ 2147483647 h 1248"/>
              <a:gd name="T6" fmla="*/ 0 w 372"/>
              <a:gd name="T7" fmla="*/ 2147483647 h 1248"/>
              <a:gd name="T8" fmla="*/ 2147483647 w 372"/>
              <a:gd name="T9" fmla="*/ 0 h 1248"/>
              <a:gd name="T10" fmla="*/ 0 60000 65536"/>
              <a:gd name="T11" fmla="*/ 0 60000 65536"/>
              <a:gd name="T12" fmla="*/ 0 60000 65536"/>
              <a:gd name="T13" fmla="*/ 0 60000 65536"/>
              <a:gd name="T14" fmla="*/ 0 60000 65536"/>
              <a:gd name="T15" fmla="*/ 0 w 372"/>
              <a:gd name="T16" fmla="*/ 0 h 1248"/>
              <a:gd name="T17" fmla="*/ 372 w 372"/>
              <a:gd name="T18" fmla="*/ 1248 h 1248"/>
            </a:gdLst>
            <a:ahLst/>
            <a:cxnLst>
              <a:cxn ang="T10">
                <a:pos x="T0" y="T1"/>
              </a:cxn>
              <a:cxn ang="T11">
                <a:pos x="T2" y="T3"/>
              </a:cxn>
              <a:cxn ang="T12">
                <a:pos x="T4" y="T5"/>
              </a:cxn>
              <a:cxn ang="T13">
                <a:pos x="T6" y="T7"/>
              </a:cxn>
              <a:cxn ang="T14">
                <a:pos x="T8" y="T9"/>
              </a:cxn>
            </a:cxnLst>
            <a:rect l="T15" t="T16" r="T17" b="T18"/>
            <a:pathLst>
              <a:path w="372" h="1248">
                <a:moveTo>
                  <a:pt x="40" y="0"/>
                </a:moveTo>
                <a:lnTo>
                  <a:pt x="372" y="1238"/>
                </a:lnTo>
                <a:lnTo>
                  <a:pt x="342" y="1248"/>
                </a:lnTo>
                <a:lnTo>
                  <a:pt x="0" y="10"/>
                </a:lnTo>
                <a:lnTo>
                  <a:pt x="40" y="0"/>
                </a:lnTo>
                <a:close/>
              </a:path>
            </a:pathLst>
          </a:custGeom>
          <a:solidFill>
            <a:srgbClr val="000000"/>
          </a:solidFill>
          <a:ln w="19050">
            <a:solidFill>
              <a:srgbClr val="000000"/>
            </a:solidFill>
            <a:round/>
            <a:headEnd/>
            <a:tailEnd/>
          </a:ln>
        </p:spPr>
        <p:txBody>
          <a:bodyPr/>
          <a:lstStyle/>
          <a:p>
            <a:endParaRPr lang="en-US"/>
          </a:p>
        </p:txBody>
      </p:sp>
      <p:sp>
        <p:nvSpPr>
          <p:cNvPr id="133162" name="Line 728"/>
          <p:cNvSpPr>
            <a:spLocks noChangeShapeType="1"/>
          </p:cNvSpPr>
          <p:nvPr/>
        </p:nvSpPr>
        <p:spPr bwMode="auto">
          <a:xfrm>
            <a:off x="1738313" y="4051300"/>
            <a:ext cx="889000" cy="0"/>
          </a:xfrm>
          <a:prstGeom prst="line">
            <a:avLst/>
          </a:prstGeom>
          <a:noFill/>
          <a:ln w="635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163" name="Freeform 729"/>
          <p:cNvSpPr>
            <a:spLocks/>
          </p:cNvSpPr>
          <p:nvPr/>
        </p:nvSpPr>
        <p:spPr bwMode="auto">
          <a:xfrm>
            <a:off x="1738313" y="4067175"/>
            <a:ext cx="509587" cy="1676400"/>
          </a:xfrm>
          <a:custGeom>
            <a:avLst/>
            <a:gdLst>
              <a:gd name="T0" fmla="*/ 2147483647 w 321"/>
              <a:gd name="T1" fmla="*/ 0 h 1056"/>
              <a:gd name="T2" fmla="*/ 2147483647 w 321"/>
              <a:gd name="T3" fmla="*/ 2147483647 h 1056"/>
              <a:gd name="T4" fmla="*/ 2147483647 w 321"/>
              <a:gd name="T5" fmla="*/ 2147483647 h 1056"/>
              <a:gd name="T6" fmla="*/ 0 w 321"/>
              <a:gd name="T7" fmla="*/ 2147483647 h 1056"/>
              <a:gd name="T8" fmla="*/ 2147483647 w 321"/>
              <a:gd name="T9" fmla="*/ 0 h 1056"/>
              <a:gd name="T10" fmla="*/ 0 60000 65536"/>
              <a:gd name="T11" fmla="*/ 0 60000 65536"/>
              <a:gd name="T12" fmla="*/ 0 60000 65536"/>
              <a:gd name="T13" fmla="*/ 0 60000 65536"/>
              <a:gd name="T14" fmla="*/ 0 60000 65536"/>
              <a:gd name="T15" fmla="*/ 0 w 321"/>
              <a:gd name="T16" fmla="*/ 0 h 1056"/>
              <a:gd name="T17" fmla="*/ 321 w 321"/>
              <a:gd name="T18" fmla="*/ 1056 h 1056"/>
            </a:gdLst>
            <a:ahLst/>
            <a:cxnLst>
              <a:cxn ang="T10">
                <a:pos x="T0" y="T1"/>
              </a:cxn>
              <a:cxn ang="T11">
                <a:pos x="T2" y="T3"/>
              </a:cxn>
              <a:cxn ang="T12">
                <a:pos x="T4" y="T5"/>
              </a:cxn>
              <a:cxn ang="T13">
                <a:pos x="T6" y="T7"/>
              </a:cxn>
              <a:cxn ang="T14">
                <a:pos x="T8" y="T9"/>
              </a:cxn>
            </a:cxnLst>
            <a:rect l="T15" t="T16" r="T17" b="T18"/>
            <a:pathLst>
              <a:path w="321" h="1056">
                <a:moveTo>
                  <a:pt x="40" y="0"/>
                </a:moveTo>
                <a:lnTo>
                  <a:pt x="321" y="1046"/>
                </a:lnTo>
                <a:lnTo>
                  <a:pt x="281" y="1056"/>
                </a:lnTo>
                <a:lnTo>
                  <a:pt x="0" y="10"/>
                </a:lnTo>
                <a:lnTo>
                  <a:pt x="4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164" name="Line 731"/>
          <p:cNvSpPr>
            <a:spLocks noChangeShapeType="1"/>
          </p:cNvSpPr>
          <p:nvPr/>
        </p:nvSpPr>
        <p:spPr bwMode="auto">
          <a:xfrm>
            <a:off x="2073275" y="5865813"/>
            <a:ext cx="127000" cy="1587"/>
          </a:xfrm>
          <a:prstGeom prst="line">
            <a:avLst/>
          </a:prstGeom>
          <a:noFill/>
          <a:ln w="635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165" name="Line 732"/>
          <p:cNvSpPr>
            <a:spLocks noChangeShapeType="1"/>
          </p:cNvSpPr>
          <p:nvPr/>
        </p:nvSpPr>
        <p:spPr bwMode="auto">
          <a:xfrm flipV="1">
            <a:off x="2162175" y="5888038"/>
            <a:ext cx="1588" cy="79375"/>
          </a:xfrm>
          <a:prstGeom prst="line">
            <a:avLst/>
          </a:prstGeom>
          <a:noFill/>
          <a:ln w="635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166" name="Line 741"/>
          <p:cNvSpPr>
            <a:spLocks noChangeShapeType="1"/>
          </p:cNvSpPr>
          <p:nvPr/>
        </p:nvSpPr>
        <p:spPr bwMode="auto">
          <a:xfrm>
            <a:off x="622300" y="3095625"/>
            <a:ext cx="1419225"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167" name="Rectangle 742"/>
          <p:cNvSpPr>
            <a:spLocks noChangeArrowheads="1"/>
          </p:cNvSpPr>
          <p:nvPr/>
        </p:nvSpPr>
        <p:spPr bwMode="auto">
          <a:xfrm>
            <a:off x="2559050" y="5400675"/>
            <a:ext cx="50800"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000" b="1">
                <a:solidFill>
                  <a:srgbClr val="000000"/>
                </a:solidFill>
                <a:latin typeface="Kruti Dev 010" charset="0"/>
              </a:rPr>
              <a:t>.</a:t>
            </a:r>
            <a:endParaRPr lang="en-US" sz="1400">
              <a:latin typeface="Kruti Dev 010" charset="0"/>
            </a:endParaRPr>
          </a:p>
        </p:txBody>
      </p:sp>
      <p:sp>
        <p:nvSpPr>
          <p:cNvPr id="133168" name="Line 743"/>
          <p:cNvSpPr>
            <a:spLocks noChangeShapeType="1"/>
          </p:cNvSpPr>
          <p:nvPr/>
        </p:nvSpPr>
        <p:spPr bwMode="auto">
          <a:xfrm>
            <a:off x="2711450" y="1704975"/>
            <a:ext cx="1116013"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169" name="Line 744"/>
          <p:cNvSpPr>
            <a:spLocks noChangeShapeType="1"/>
          </p:cNvSpPr>
          <p:nvPr/>
        </p:nvSpPr>
        <p:spPr bwMode="auto">
          <a:xfrm>
            <a:off x="2711450" y="2225675"/>
            <a:ext cx="1116013"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170" name="Rectangle 745"/>
          <p:cNvSpPr>
            <a:spLocks noChangeArrowheads="1"/>
          </p:cNvSpPr>
          <p:nvPr/>
        </p:nvSpPr>
        <p:spPr bwMode="auto">
          <a:xfrm>
            <a:off x="2860675" y="2608263"/>
            <a:ext cx="307975"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800">
                <a:solidFill>
                  <a:srgbClr val="000000"/>
                </a:solidFill>
                <a:latin typeface="Kruti Dev 010" charset="0"/>
              </a:rPr>
              <a:t>        </a:t>
            </a:r>
            <a:endParaRPr lang="en-US" sz="1400">
              <a:latin typeface="Kruti Dev 010" charset="0"/>
            </a:endParaRPr>
          </a:p>
        </p:txBody>
      </p:sp>
      <p:sp>
        <p:nvSpPr>
          <p:cNvPr id="133171" name="Rectangle 746"/>
          <p:cNvSpPr>
            <a:spLocks noChangeArrowheads="1"/>
          </p:cNvSpPr>
          <p:nvPr/>
        </p:nvSpPr>
        <p:spPr bwMode="auto">
          <a:xfrm>
            <a:off x="4518025" y="1831975"/>
            <a:ext cx="144463"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110000"/>
              </a:lnSpc>
            </a:pPr>
            <a:r>
              <a:rPr lang="en-US" sz="1000">
                <a:solidFill>
                  <a:srgbClr val="000000"/>
                </a:solidFill>
                <a:latin typeface="Kruti Dev 010" charset="0"/>
              </a:rPr>
              <a:t>   </a:t>
            </a:r>
            <a:endParaRPr lang="en-US" sz="1800">
              <a:latin typeface="Kruti Dev 010" charset="0"/>
            </a:endParaRPr>
          </a:p>
        </p:txBody>
      </p:sp>
      <p:sp>
        <p:nvSpPr>
          <p:cNvPr id="133172" name="Rectangle 747"/>
          <p:cNvSpPr>
            <a:spLocks noChangeArrowheads="1"/>
          </p:cNvSpPr>
          <p:nvPr/>
        </p:nvSpPr>
        <p:spPr bwMode="auto">
          <a:xfrm>
            <a:off x="2941638" y="4170363"/>
            <a:ext cx="500062"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800">
                <a:solidFill>
                  <a:srgbClr val="000000"/>
                </a:solidFill>
                <a:latin typeface="Kruti Dev 010" charset="0"/>
              </a:rPr>
              <a:t>             </a:t>
            </a:r>
            <a:endParaRPr lang="en-US" sz="1400">
              <a:latin typeface="Kruti Dev 010" charset="0"/>
            </a:endParaRPr>
          </a:p>
        </p:txBody>
      </p:sp>
      <p:sp>
        <p:nvSpPr>
          <p:cNvPr id="133173" name="Line 748"/>
          <p:cNvSpPr>
            <a:spLocks noChangeShapeType="1"/>
          </p:cNvSpPr>
          <p:nvPr/>
        </p:nvSpPr>
        <p:spPr bwMode="auto">
          <a:xfrm flipV="1">
            <a:off x="2468563" y="952500"/>
            <a:ext cx="1587" cy="2768600"/>
          </a:xfrm>
          <a:prstGeom prst="line">
            <a:avLst/>
          </a:prstGeom>
          <a:noFill/>
          <a:ln w="571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174" name="Line 753"/>
          <p:cNvSpPr>
            <a:spLocks noChangeShapeType="1"/>
          </p:cNvSpPr>
          <p:nvPr/>
        </p:nvSpPr>
        <p:spPr bwMode="auto">
          <a:xfrm>
            <a:off x="2693988" y="2887663"/>
            <a:ext cx="1117600"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175" name="Line 754"/>
          <p:cNvSpPr>
            <a:spLocks noChangeShapeType="1"/>
          </p:cNvSpPr>
          <p:nvPr/>
        </p:nvSpPr>
        <p:spPr bwMode="auto">
          <a:xfrm>
            <a:off x="2674938" y="4313238"/>
            <a:ext cx="1117600"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176" name="Line 756"/>
          <p:cNvSpPr>
            <a:spLocks noChangeShapeType="1"/>
          </p:cNvSpPr>
          <p:nvPr/>
        </p:nvSpPr>
        <p:spPr bwMode="auto">
          <a:xfrm>
            <a:off x="2678113" y="5967413"/>
            <a:ext cx="1117600"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177" name="Line 757"/>
          <p:cNvSpPr>
            <a:spLocks noChangeShapeType="1"/>
          </p:cNvSpPr>
          <p:nvPr/>
        </p:nvSpPr>
        <p:spPr bwMode="auto">
          <a:xfrm>
            <a:off x="2620963" y="6226175"/>
            <a:ext cx="1270000" cy="1588"/>
          </a:xfrm>
          <a:prstGeom prst="line">
            <a:avLst/>
          </a:prstGeom>
          <a:noFill/>
          <a:ln w="38100">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33178" name="Line 758"/>
          <p:cNvSpPr>
            <a:spLocks noChangeShapeType="1"/>
          </p:cNvSpPr>
          <p:nvPr/>
        </p:nvSpPr>
        <p:spPr bwMode="auto">
          <a:xfrm>
            <a:off x="2693988" y="6813550"/>
            <a:ext cx="1117600"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179" name="Line 759"/>
          <p:cNvSpPr>
            <a:spLocks noChangeShapeType="1"/>
          </p:cNvSpPr>
          <p:nvPr/>
        </p:nvSpPr>
        <p:spPr bwMode="auto">
          <a:xfrm>
            <a:off x="2678113" y="7085013"/>
            <a:ext cx="1117600"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180" name="Line 760"/>
          <p:cNvSpPr>
            <a:spLocks noChangeShapeType="1"/>
          </p:cNvSpPr>
          <p:nvPr/>
        </p:nvSpPr>
        <p:spPr bwMode="auto">
          <a:xfrm>
            <a:off x="2693988" y="7373938"/>
            <a:ext cx="1117600"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181" name="Rectangle 761"/>
          <p:cNvSpPr>
            <a:spLocks noChangeArrowheads="1"/>
          </p:cNvSpPr>
          <p:nvPr/>
        </p:nvSpPr>
        <p:spPr bwMode="auto">
          <a:xfrm>
            <a:off x="2679700" y="5700713"/>
            <a:ext cx="1190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3800" b="1">
                <a:solidFill>
                  <a:srgbClr val="000000"/>
                </a:solidFill>
                <a:latin typeface="Kruti Dev 010" charset="0"/>
              </a:rPr>
              <a:t>*</a:t>
            </a:r>
            <a:endParaRPr lang="en-US" sz="1400">
              <a:latin typeface="Kruti Dev 010" charset="0"/>
            </a:endParaRPr>
          </a:p>
        </p:txBody>
      </p:sp>
      <p:sp>
        <p:nvSpPr>
          <p:cNvPr id="133182" name="Rectangle 762"/>
          <p:cNvSpPr>
            <a:spLocks noChangeArrowheads="1"/>
          </p:cNvSpPr>
          <p:nvPr/>
        </p:nvSpPr>
        <p:spPr bwMode="auto">
          <a:xfrm>
            <a:off x="2711450" y="2595563"/>
            <a:ext cx="1190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3800" b="1">
                <a:solidFill>
                  <a:srgbClr val="000000"/>
                </a:solidFill>
                <a:latin typeface="Kruti Dev 010" charset="0"/>
              </a:rPr>
              <a:t>*</a:t>
            </a:r>
            <a:endParaRPr lang="en-US" sz="1400">
              <a:latin typeface="Kruti Dev 010" charset="0"/>
            </a:endParaRPr>
          </a:p>
        </p:txBody>
      </p:sp>
      <p:sp>
        <p:nvSpPr>
          <p:cNvPr id="133183" name="Rectangle 766"/>
          <p:cNvSpPr>
            <a:spLocks noChangeArrowheads="1"/>
          </p:cNvSpPr>
          <p:nvPr/>
        </p:nvSpPr>
        <p:spPr bwMode="auto">
          <a:xfrm>
            <a:off x="2749550" y="5208588"/>
            <a:ext cx="385763"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000" b="1">
                <a:solidFill>
                  <a:srgbClr val="000000"/>
                </a:solidFill>
                <a:latin typeface="Kruti Dev 010" charset="0"/>
              </a:rPr>
              <a:t>       </a:t>
            </a:r>
            <a:endParaRPr lang="en-US" sz="1400">
              <a:latin typeface="Kruti Dev 010" charset="0"/>
            </a:endParaRPr>
          </a:p>
        </p:txBody>
      </p:sp>
      <p:sp>
        <p:nvSpPr>
          <p:cNvPr id="133184" name="Rectangle 767"/>
          <p:cNvSpPr>
            <a:spLocks noChangeArrowheads="1"/>
          </p:cNvSpPr>
          <p:nvPr/>
        </p:nvSpPr>
        <p:spPr bwMode="auto">
          <a:xfrm>
            <a:off x="2590800" y="2103438"/>
            <a:ext cx="512763"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b="1">
                <a:latin typeface="Kruti Dev 010" charset="0"/>
              </a:rPr>
              <a:t>        </a:t>
            </a:r>
            <a:endParaRPr lang="en-US" sz="1400">
              <a:latin typeface="Kruti Dev 010" charset="0"/>
            </a:endParaRPr>
          </a:p>
        </p:txBody>
      </p:sp>
      <p:sp>
        <p:nvSpPr>
          <p:cNvPr id="133185" name="AutoShape 768"/>
          <p:cNvSpPr>
            <a:spLocks noChangeArrowheads="1"/>
          </p:cNvSpPr>
          <p:nvPr/>
        </p:nvSpPr>
        <p:spPr bwMode="auto">
          <a:xfrm flipH="1">
            <a:off x="1846263" y="3382963"/>
            <a:ext cx="615950" cy="444500"/>
          </a:xfrm>
          <a:prstGeom prst="rightArrow">
            <a:avLst>
              <a:gd name="adj1" fmla="val 50722"/>
              <a:gd name="adj2" fmla="val 78934"/>
            </a:avLst>
          </a:prstGeom>
          <a:solidFill>
            <a:schemeClr val="tx1"/>
          </a:solidFill>
          <a:ln w="12700">
            <a:solidFill>
              <a:schemeClr val="tx1"/>
            </a:solidFill>
            <a:miter lim="800000"/>
            <a:headEnd/>
            <a:tailEnd/>
          </a:ln>
        </p:spPr>
        <p:txBody>
          <a:bodyPr wrap="none" anchor="ctr"/>
          <a:lstStyle/>
          <a:p>
            <a:endParaRPr lang="en-US">
              <a:latin typeface="Kruti Dev 010" charset="0"/>
            </a:endParaRPr>
          </a:p>
        </p:txBody>
      </p:sp>
      <p:sp>
        <p:nvSpPr>
          <p:cNvPr id="133186" name="Rectangle 779" descr="75%"/>
          <p:cNvSpPr>
            <a:spLocks noChangeArrowheads="1"/>
          </p:cNvSpPr>
          <p:nvPr/>
        </p:nvSpPr>
        <p:spPr bwMode="auto">
          <a:xfrm>
            <a:off x="2278063" y="739775"/>
            <a:ext cx="163512" cy="2943225"/>
          </a:xfrm>
          <a:prstGeom prst="rect">
            <a:avLst/>
          </a:prstGeom>
          <a:pattFill prst="pct75">
            <a:fgClr>
              <a:schemeClr val="tx1"/>
            </a:fgClr>
            <a:bgClr>
              <a:schemeClr val="bg1"/>
            </a:bgClr>
          </a:patt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latin typeface="Kruti Dev 010" charset="0"/>
            </a:endParaRPr>
          </a:p>
        </p:txBody>
      </p:sp>
      <p:sp>
        <p:nvSpPr>
          <p:cNvPr id="133187" name="Line 780"/>
          <p:cNvSpPr>
            <a:spLocks noChangeShapeType="1"/>
          </p:cNvSpPr>
          <p:nvPr/>
        </p:nvSpPr>
        <p:spPr bwMode="auto">
          <a:xfrm flipH="1" flipV="1">
            <a:off x="3887788" y="517525"/>
            <a:ext cx="0" cy="438150"/>
          </a:xfrm>
          <a:prstGeom prst="line">
            <a:avLst/>
          </a:prstGeom>
          <a:noFill/>
          <a:ln w="635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188" name="Line 781"/>
          <p:cNvSpPr>
            <a:spLocks noChangeShapeType="1"/>
          </p:cNvSpPr>
          <p:nvPr/>
        </p:nvSpPr>
        <p:spPr bwMode="auto">
          <a:xfrm>
            <a:off x="2727325" y="728663"/>
            <a:ext cx="493713"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189" name="Line 782"/>
          <p:cNvSpPr>
            <a:spLocks noChangeShapeType="1"/>
          </p:cNvSpPr>
          <p:nvPr/>
        </p:nvSpPr>
        <p:spPr bwMode="auto">
          <a:xfrm>
            <a:off x="3348038" y="728663"/>
            <a:ext cx="479425"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190" name="Line 783"/>
          <p:cNvSpPr>
            <a:spLocks noChangeShapeType="1"/>
          </p:cNvSpPr>
          <p:nvPr/>
        </p:nvSpPr>
        <p:spPr bwMode="auto">
          <a:xfrm>
            <a:off x="2708275" y="1941513"/>
            <a:ext cx="1116013"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191" name="Line 784"/>
          <p:cNvSpPr>
            <a:spLocks noChangeShapeType="1"/>
          </p:cNvSpPr>
          <p:nvPr/>
        </p:nvSpPr>
        <p:spPr bwMode="auto">
          <a:xfrm>
            <a:off x="2678113" y="3451225"/>
            <a:ext cx="1117600"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192" name="Line 785"/>
          <p:cNvSpPr>
            <a:spLocks noChangeShapeType="1"/>
          </p:cNvSpPr>
          <p:nvPr/>
        </p:nvSpPr>
        <p:spPr bwMode="auto">
          <a:xfrm flipV="1">
            <a:off x="2687638" y="3167063"/>
            <a:ext cx="1106487"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193" name="Rectangle 787"/>
          <p:cNvSpPr>
            <a:spLocks noChangeArrowheads="1"/>
          </p:cNvSpPr>
          <p:nvPr/>
        </p:nvSpPr>
        <p:spPr bwMode="auto">
          <a:xfrm>
            <a:off x="2870200" y="6583363"/>
            <a:ext cx="968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p>
        </p:txBody>
      </p:sp>
      <p:sp>
        <p:nvSpPr>
          <p:cNvPr id="133194" name="Rectangle 788"/>
          <p:cNvSpPr>
            <a:spLocks noChangeArrowheads="1"/>
          </p:cNvSpPr>
          <p:nvPr/>
        </p:nvSpPr>
        <p:spPr bwMode="auto">
          <a:xfrm>
            <a:off x="2706688" y="6858000"/>
            <a:ext cx="968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p>
        </p:txBody>
      </p:sp>
      <p:sp>
        <p:nvSpPr>
          <p:cNvPr id="133195" name="Rectangle 789"/>
          <p:cNvSpPr>
            <a:spLocks noChangeArrowheads="1"/>
          </p:cNvSpPr>
          <p:nvPr/>
        </p:nvSpPr>
        <p:spPr bwMode="auto">
          <a:xfrm>
            <a:off x="2832100" y="7140575"/>
            <a:ext cx="968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p>
        </p:txBody>
      </p:sp>
      <p:sp>
        <p:nvSpPr>
          <p:cNvPr id="133196" name="Text Box 790"/>
          <p:cNvSpPr txBox="1">
            <a:spLocks noChangeArrowheads="1"/>
          </p:cNvSpPr>
          <p:nvPr/>
        </p:nvSpPr>
        <p:spPr bwMode="auto">
          <a:xfrm rot="-5400000">
            <a:off x="4030663" y="1601787"/>
            <a:ext cx="323850"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eaVert">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endParaRPr lang="en-US" sz="900">
              <a:latin typeface="Kruti Dev 010" charset="0"/>
            </a:endParaRPr>
          </a:p>
        </p:txBody>
      </p:sp>
      <p:sp>
        <p:nvSpPr>
          <p:cNvPr id="133197" name="Text Box 791"/>
          <p:cNvSpPr txBox="1">
            <a:spLocks noChangeArrowheads="1"/>
          </p:cNvSpPr>
          <p:nvPr/>
        </p:nvSpPr>
        <p:spPr bwMode="auto">
          <a:xfrm rot="-5400000">
            <a:off x="3954463" y="2105025"/>
            <a:ext cx="323850"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eaVert">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endParaRPr lang="en-US" sz="900">
              <a:latin typeface="Kruti Dev 010" charset="0"/>
            </a:endParaRPr>
          </a:p>
        </p:txBody>
      </p:sp>
      <p:sp>
        <p:nvSpPr>
          <p:cNvPr id="133198" name="Rectangle 792"/>
          <p:cNvSpPr>
            <a:spLocks noChangeArrowheads="1"/>
          </p:cNvSpPr>
          <p:nvPr/>
        </p:nvSpPr>
        <p:spPr bwMode="auto">
          <a:xfrm>
            <a:off x="2933700" y="1427163"/>
            <a:ext cx="968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33199" name="Rectangle 793"/>
          <p:cNvSpPr>
            <a:spLocks noChangeArrowheads="1"/>
          </p:cNvSpPr>
          <p:nvPr/>
        </p:nvSpPr>
        <p:spPr bwMode="auto">
          <a:xfrm>
            <a:off x="2909888" y="1697038"/>
            <a:ext cx="968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33200" name="Rectangle 794"/>
          <p:cNvSpPr>
            <a:spLocks noChangeArrowheads="1"/>
          </p:cNvSpPr>
          <p:nvPr/>
        </p:nvSpPr>
        <p:spPr bwMode="auto">
          <a:xfrm>
            <a:off x="2905125" y="1900238"/>
            <a:ext cx="968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33201" name="Rectangle 795"/>
          <p:cNvSpPr>
            <a:spLocks noChangeArrowheads="1"/>
          </p:cNvSpPr>
          <p:nvPr/>
        </p:nvSpPr>
        <p:spPr bwMode="auto">
          <a:xfrm>
            <a:off x="2927350" y="2644775"/>
            <a:ext cx="968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33202" name="Rectangle 796"/>
          <p:cNvSpPr>
            <a:spLocks noChangeArrowheads="1"/>
          </p:cNvSpPr>
          <p:nvPr/>
        </p:nvSpPr>
        <p:spPr bwMode="auto">
          <a:xfrm>
            <a:off x="2927350" y="3209925"/>
            <a:ext cx="968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33203" name="Rectangle 797"/>
          <p:cNvSpPr>
            <a:spLocks noChangeArrowheads="1"/>
          </p:cNvSpPr>
          <p:nvPr/>
        </p:nvSpPr>
        <p:spPr bwMode="auto">
          <a:xfrm>
            <a:off x="3022600" y="2924175"/>
            <a:ext cx="968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33204" name="Rectangle 798"/>
          <p:cNvSpPr>
            <a:spLocks noChangeArrowheads="1"/>
          </p:cNvSpPr>
          <p:nvPr/>
        </p:nvSpPr>
        <p:spPr bwMode="auto">
          <a:xfrm>
            <a:off x="2795588" y="4283075"/>
            <a:ext cx="7461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400" b="1">
                <a:latin typeface="Kruti Dev 010" charset="0"/>
              </a:rPr>
              <a:t> </a:t>
            </a:r>
            <a:endParaRPr lang="en-US" sz="1400">
              <a:latin typeface="Kruti Dev 010" charset="0"/>
            </a:endParaRPr>
          </a:p>
        </p:txBody>
      </p:sp>
      <p:sp>
        <p:nvSpPr>
          <p:cNvPr id="133205" name="Rectangle 799"/>
          <p:cNvSpPr>
            <a:spLocks noChangeArrowheads="1"/>
          </p:cNvSpPr>
          <p:nvPr/>
        </p:nvSpPr>
        <p:spPr bwMode="auto">
          <a:xfrm>
            <a:off x="2698750" y="4530725"/>
            <a:ext cx="968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33206" name="Rectangle 801"/>
          <p:cNvSpPr>
            <a:spLocks noChangeArrowheads="1"/>
          </p:cNvSpPr>
          <p:nvPr/>
        </p:nvSpPr>
        <p:spPr bwMode="auto">
          <a:xfrm>
            <a:off x="2919413" y="5702300"/>
            <a:ext cx="968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p>
        </p:txBody>
      </p:sp>
      <p:sp>
        <p:nvSpPr>
          <p:cNvPr id="133207" name="Rectangle 802"/>
          <p:cNvSpPr>
            <a:spLocks noChangeArrowheads="1"/>
          </p:cNvSpPr>
          <p:nvPr/>
        </p:nvSpPr>
        <p:spPr bwMode="auto">
          <a:xfrm>
            <a:off x="2905125" y="6007100"/>
            <a:ext cx="968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33208" name="Line 803"/>
          <p:cNvSpPr>
            <a:spLocks noChangeShapeType="1"/>
          </p:cNvSpPr>
          <p:nvPr/>
        </p:nvSpPr>
        <p:spPr bwMode="auto">
          <a:xfrm>
            <a:off x="2611438" y="728663"/>
            <a:ext cx="0" cy="220662"/>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209" name="Line 804"/>
          <p:cNvSpPr>
            <a:spLocks noChangeShapeType="1"/>
          </p:cNvSpPr>
          <p:nvPr/>
        </p:nvSpPr>
        <p:spPr bwMode="auto">
          <a:xfrm>
            <a:off x="2573338" y="971550"/>
            <a:ext cx="1676400"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210" name="Line 805"/>
          <p:cNvSpPr>
            <a:spLocks noChangeShapeType="1"/>
          </p:cNvSpPr>
          <p:nvPr/>
        </p:nvSpPr>
        <p:spPr bwMode="auto">
          <a:xfrm>
            <a:off x="4210050" y="339725"/>
            <a:ext cx="0" cy="604838"/>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211" name="Line 806"/>
          <p:cNvSpPr>
            <a:spLocks noChangeShapeType="1"/>
          </p:cNvSpPr>
          <p:nvPr/>
        </p:nvSpPr>
        <p:spPr bwMode="auto">
          <a:xfrm flipV="1">
            <a:off x="2259013" y="669925"/>
            <a:ext cx="1587" cy="2963863"/>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212" name="Rectangle 807" descr="75%"/>
          <p:cNvSpPr>
            <a:spLocks noChangeArrowheads="1"/>
          </p:cNvSpPr>
          <p:nvPr/>
        </p:nvSpPr>
        <p:spPr bwMode="auto">
          <a:xfrm>
            <a:off x="2201863" y="3532188"/>
            <a:ext cx="193675" cy="152400"/>
          </a:xfrm>
          <a:prstGeom prst="rect">
            <a:avLst/>
          </a:prstGeom>
          <a:pattFill prst="pct75">
            <a:fgClr>
              <a:schemeClr val="tx1"/>
            </a:fgClr>
            <a:bgClr>
              <a:schemeClr val="bg1"/>
            </a:bgClr>
          </a:patt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latin typeface="Kruti Dev 010" charset="0"/>
            </a:endParaRPr>
          </a:p>
        </p:txBody>
      </p:sp>
      <p:sp>
        <p:nvSpPr>
          <p:cNvPr id="133213" name="Rectangle 808"/>
          <p:cNvSpPr>
            <a:spLocks noChangeArrowheads="1"/>
          </p:cNvSpPr>
          <p:nvPr/>
        </p:nvSpPr>
        <p:spPr bwMode="auto">
          <a:xfrm>
            <a:off x="2790825" y="3413125"/>
            <a:ext cx="968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33214" name="Line 809"/>
          <p:cNvSpPr>
            <a:spLocks noChangeShapeType="1"/>
          </p:cNvSpPr>
          <p:nvPr/>
        </p:nvSpPr>
        <p:spPr bwMode="auto">
          <a:xfrm>
            <a:off x="2606675" y="2278063"/>
            <a:ext cx="1292225" cy="1587"/>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215" name="Rectangle 811" descr="75%"/>
          <p:cNvSpPr>
            <a:spLocks noChangeArrowheads="1"/>
          </p:cNvSpPr>
          <p:nvPr/>
        </p:nvSpPr>
        <p:spPr bwMode="auto">
          <a:xfrm>
            <a:off x="2281238" y="663575"/>
            <a:ext cx="206375" cy="268288"/>
          </a:xfrm>
          <a:prstGeom prst="rect">
            <a:avLst/>
          </a:prstGeom>
          <a:pattFill prst="pct75">
            <a:fgClr>
              <a:schemeClr val="tx1"/>
            </a:fgClr>
            <a:bgClr>
              <a:schemeClr val="bg1"/>
            </a:bgClr>
          </a:patt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latin typeface="Kruti Dev 010" charset="0"/>
            </a:endParaRPr>
          </a:p>
        </p:txBody>
      </p:sp>
      <p:sp>
        <p:nvSpPr>
          <p:cNvPr id="133216" name="Rectangle 812" descr="75%"/>
          <p:cNvSpPr>
            <a:spLocks noChangeArrowheads="1"/>
          </p:cNvSpPr>
          <p:nvPr/>
        </p:nvSpPr>
        <p:spPr bwMode="auto">
          <a:xfrm>
            <a:off x="2435225" y="666750"/>
            <a:ext cx="206375" cy="52388"/>
          </a:xfrm>
          <a:prstGeom prst="rect">
            <a:avLst/>
          </a:prstGeom>
          <a:pattFill prst="pct75">
            <a:fgClr>
              <a:schemeClr val="tx1"/>
            </a:fgClr>
            <a:bgClr>
              <a:schemeClr val="bg1"/>
            </a:bgClr>
          </a:patt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latin typeface="Kruti Dev 010" charset="0"/>
            </a:endParaRPr>
          </a:p>
        </p:txBody>
      </p:sp>
      <p:sp>
        <p:nvSpPr>
          <p:cNvPr id="133217" name="Rectangle 813" descr="75%"/>
          <p:cNvSpPr>
            <a:spLocks noChangeArrowheads="1"/>
          </p:cNvSpPr>
          <p:nvPr/>
        </p:nvSpPr>
        <p:spPr bwMode="auto">
          <a:xfrm>
            <a:off x="2447925" y="695325"/>
            <a:ext cx="107950" cy="98425"/>
          </a:xfrm>
          <a:prstGeom prst="rect">
            <a:avLst/>
          </a:prstGeom>
          <a:pattFill prst="pct75">
            <a:fgClr>
              <a:schemeClr val="tx1"/>
            </a:fgClr>
            <a:bgClr>
              <a:schemeClr val="bg1"/>
            </a:bgClr>
          </a:patt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latin typeface="Kruti Dev 010" charset="0"/>
            </a:endParaRPr>
          </a:p>
        </p:txBody>
      </p:sp>
      <p:sp>
        <p:nvSpPr>
          <p:cNvPr id="133218" name="Arc 814"/>
          <p:cNvSpPr>
            <a:spLocks/>
          </p:cNvSpPr>
          <p:nvPr/>
        </p:nvSpPr>
        <p:spPr bwMode="auto">
          <a:xfrm rot="-10740000">
            <a:off x="2468563" y="725488"/>
            <a:ext cx="152400" cy="260350"/>
          </a:xfrm>
          <a:custGeom>
            <a:avLst/>
            <a:gdLst>
              <a:gd name="T0" fmla="*/ 2147483647 w 21600"/>
              <a:gd name="T1" fmla="*/ 0 h 21600"/>
              <a:gd name="T2" fmla="*/ 0 w 21600"/>
              <a:gd name="T3" fmla="*/ 2147483647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599"/>
                </a:cubicBezTo>
              </a:path>
              <a:path w="21600" h="21600" stroke="0" extrusionOk="0">
                <a:moveTo>
                  <a:pt x="21600" y="0"/>
                </a:moveTo>
                <a:cubicBezTo>
                  <a:pt x="21600" y="11929"/>
                  <a:pt x="11929" y="21599"/>
                  <a:pt x="0" y="21599"/>
                </a:cubicBezTo>
                <a:lnTo>
                  <a:pt x="0" y="0"/>
                </a:lnTo>
                <a:lnTo>
                  <a:pt x="21600" y="0"/>
                </a:lnTo>
                <a:close/>
              </a:path>
            </a:pathLst>
          </a:custGeom>
          <a:noFill/>
          <a:ln w="5715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3219" name="Rectangle 816"/>
          <p:cNvSpPr>
            <a:spLocks noChangeArrowheads="1"/>
          </p:cNvSpPr>
          <p:nvPr/>
        </p:nvSpPr>
        <p:spPr bwMode="auto">
          <a:xfrm>
            <a:off x="2520950" y="4083050"/>
            <a:ext cx="139700" cy="1600200"/>
          </a:xfrm>
          <a:prstGeom prst="rect">
            <a:avLst/>
          </a:prstGeom>
          <a:solidFill>
            <a:srgbClr val="BE844A"/>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latin typeface="Kruti Dev 010" charset="0"/>
            </a:endParaRPr>
          </a:p>
        </p:txBody>
      </p:sp>
      <p:sp>
        <p:nvSpPr>
          <p:cNvPr id="133220" name="Rectangle 827"/>
          <p:cNvSpPr>
            <a:spLocks noChangeArrowheads="1"/>
          </p:cNvSpPr>
          <p:nvPr/>
        </p:nvSpPr>
        <p:spPr bwMode="auto">
          <a:xfrm>
            <a:off x="2562225" y="4025900"/>
            <a:ext cx="1190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3800" b="1">
                <a:latin typeface="Kruti Dev 010" charset="0"/>
              </a:rPr>
              <a:t>*</a:t>
            </a:r>
            <a:endParaRPr lang="en-US" sz="1400">
              <a:latin typeface="Kruti Dev 010" charset="0"/>
            </a:endParaRPr>
          </a:p>
        </p:txBody>
      </p:sp>
      <p:sp>
        <p:nvSpPr>
          <p:cNvPr id="133221" name="Rectangle 828"/>
          <p:cNvSpPr>
            <a:spLocks noChangeArrowheads="1"/>
          </p:cNvSpPr>
          <p:nvPr/>
        </p:nvSpPr>
        <p:spPr bwMode="auto">
          <a:xfrm>
            <a:off x="2549525" y="4324350"/>
            <a:ext cx="1190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3800" b="1">
                <a:latin typeface="Kruti Dev 010" charset="0"/>
              </a:rPr>
              <a:t>*</a:t>
            </a:r>
            <a:endParaRPr lang="en-US" sz="1400">
              <a:latin typeface="Kruti Dev 010" charset="0"/>
            </a:endParaRPr>
          </a:p>
        </p:txBody>
      </p:sp>
      <p:sp>
        <p:nvSpPr>
          <p:cNvPr id="133222" name="Rectangle 829"/>
          <p:cNvSpPr>
            <a:spLocks noChangeArrowheads="1"/>
          </p:cNvSpPr>
          <p:nvPr/>
        </p:nvSpPr>
        <p:spPr bwMode="auto">
          <a:xfrm>
            <a:off x="2689225" y="5934075"/>
            <a:ext cx="1190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3800" b="1">
                <a:solidFill>
                  <a:srgbClr val="000000"/>
                </a:solidFill>
                <a:latin typeface="Kruti Dev 010" charset="0"/>
              </a:rPr>
              <a:t>*</a:t>
            </a:r>
            <a:endParaRPr lang="en-US" sz="1400">
              <a:latin typeface="Kruti Dev 010" charset="0"/>
            </a:endParaRPr>
          </a:p>
        </p:txBody>
      </p:sp>
      <p:sp>
        <p:nvSpPr>
          <p:cNvPr id="133223" name="Rectangle 840"/>
          <p:cNvSpPr>
            <a:spLocks noChangeArrowheads="1"/>
          </p:cNvSpPr>
          <p:nvPr/>
        </p:nvSpPr>
        <p:spPr bwMode="auto">
          <a:xfrm>
            <a:off x="2770188" y="2352675"/>
            <a:ext cx="53975"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110000"/>
              </a:lnSpc>
            </a:pPr>
            <a:r>
              <a:rPr lang="en-US" sz="1000" b="1">
                <a:solidFill>
                  <a:srgbClr val="000000"/>
                </a:solidFill>
                <a:latin typeface="Kruti Dev 010" charset="0"/>
              </a:rPr>
              <a:t> </a:t>
            </a:r>
            <a:endParaRPr lang="en-US" sz="1800">
              <a:latin typeface="Kruti Dev 010" charset="0"/>
            </a:endParaRPr>
          </a:p>
        </p:txBody>
      </p:sp>
      <p:sp>
        <p:nvSpPr>
          <p:cNvPr id="133224" name="Rectangle 841"/>
          <p:cNvSpPr>
            <a:spLocks noChangeArrowheads="1"/>
          </p:cNvSpPr>
          <p:nvPr/>
        </p:nvSpPr>
        <p:spPr bwMode="auto">
          <a:xfrm>
            <a:off x="2916238" y="2295525"/>
            <a:ext cx="128587"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110000"/>
              </a:lnSpc>
            </a:pPr>
            <a:r>
              <a:rPr lang="en-US" b="1" i="1">
                <a:solidFill>
                  <a:srgbClr val="000000"/>
                </a:solidFill>
                <a:latin typeface="Kruti Dev 010" charset="0"/>
              </a:rPr>
              <a:t>  </a:t>
            </a:r>
            <a:endParaRPr lang="en-US" sz="2000">
              <a:latin typeface="Kruti Dev 010" charset="0"/>
            </a:endParaRPr>
          </a:p>
        </p:txBody>
      </p:sp>
      <p:sp>
        <p:nvSpPr>
          <p:cNvPr id="133225" name="Rectangle 842"/>
          <p:cNvSpPr>
            <a:spLocks noChangeArrowheads="1"/>
          </p:cNvSpPr>
          <p:nvPr/>
        </p:nvSpPr>
        <p:spPr bwMode="auto">
          <a:xfrm>
            <a:off x="2763838" y="3800475"/>
            <a:ext cx="53975"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110000"/>
              </a:lnSpc>
            </a:pPr>
            <a:r>
              <a:rPr lang="en-US" sz="1000" b="1">
                <a:solidFill>
                  <a:srgbClr val="000000"/>
                </a:solidFill>
                <a:latin typeface="Kruti Dev 010" charset="0"/>
              </a:rPr>
              <a:t> </a:t>
            </a:r>
            <a:endParaRPr lang="en-US" sz="1800">
              <a:latin typeface="Kruti Dev 010" charset="0"/>
            </a:endParaRPr>
          </a:p>
        </p:txBody>
      </p:sp>
      <p:sp>
        <p:nvSpPr>
          <p:cNvPr id="133226" name="Rectangle 843"/>
          <p:cNvSpPr>
            <a:spLocks noChangeArrowheads="1"/>
          </p:cNvSpPr>
          <p:nvPr/>
        </p:nvSpPr>
        <p:spPr bwMode="auto">
          <a:xfrm>
            <a:off x="2909888" y="3743325"/>
            <a:ext cx="128587"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110000"/>
              </a:lnSpc>
            </a:pPr>
            <a:r>
              <a:rPr lang="en-US" b="1" i="1">
                <a:solidFill>
                  <a:srgbClr val="000000"/>
                </a:solidFill>
                <a:latin typeface="Kruti Dev 010" charset="0"/>
              </a:rPr>
              <a:t>  </a:t>
            </a:r>
            <a:endParaRPr lang="en-US" sz="2000">
              <a:latin typeface="Kruti Dev 010" charset="0"/>
            </a:endParaRPr>
          </a:p>
        </p:txBody>
      </p:sp>
      <p:sp>
        <p:nvSpPr>
          <p:cNvPr id="133227" name="Rectangle 844"/>
          <p:cNvSpPr>
            <a:spLocks noChangeArrowheads="1"/>
          </p:cNvSpPr>
          <p:nvPr/>
        </p:nvSpPr>
        <p:spPr bwMode="auto">
          <a:xfrm>
            <a:off x="2751138" y="5438775"/>
            <a:ext cx="53975"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110000"/>
              </a:lnSpc>
            </a:pPr>
            <a:r>
              <a:rPr lang="en-US" sz="1000" b="1">
                <a:solidFill>
                  <a:srgbClr val="000000"/>
                </a:solidFill>
                <a:latin typeface="Kruti Dev 010" charset="0"/>
              </a:rPr>
              <a:t> </a:t>
            </a:r>
            <a:endParaRPr lang="en-US" sz="1800">
              <a:latin typeface="Kruti Dev 010" charset="0"/>
            </a:endParaRPr>
          </a:p>
        </p:txBody>
      </p:sp>
      <p:sp>
        <p:nvSpPr>
          <p:cNvPr id="133228" name="Rectangle 845"/>
          <p:cNvSpPr>
            <a:spLocks noChangeArrowheads="1"/>
          </p:cNvSpPr>
          <p:nvPr/>
        </p:nvSpPr>
        <p:spPr bwMode="auto">
          <a:xfrm>
            <a:off x="2897188" y="5381625"/>
            <a:ext cx="128587"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110000"/>
              </a:lnSpc>
            </a:pPr>
            <a:r>
              <a:rPr lang="en-US" b="1" i="1">
                <a:solidFill>
                  <a:srgbClr val="000000"/>
                </a:solidFill>
                <a:latin typeface="Kruti Dev 010" charset="0"/>
              </a:rPr>
              <a:t>  </a:t>
            </a:r>
            <a:endParaRPr lang="en-US" sz="2000">
              <a:latin typeface="Kruti Dev 010" charset="0"/>
            </a:endParaRPr>
          </a:p>
        </p:txBody>
      </p:sp>
      <p:sp>
        <p:nvSpPr>
          <p:cNvPr id="133229" name="Line 846"/>
          <p:cNvSpPr>
            <a:spLocks noChangeShapeType="1"/>
          </p:cNvSpPr>
          <p:nvPr/>
        </p:nvSpPr>
        <p:spPr bwMode="auto">
          <a:xfrm>
            <a:off x="2627313" y="5368925"/>
            <a:ext cx="1270000" cy="1588"/>
          </a:xfrm>
          <a:prstGeom prst="line">
            <a:avLst/>
          </a:prstGeom>
          <a:noFill/>
          <a:ln w="38100">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33230" name="Line 847"/>
          <p:cNvSpPr>
            <a:spLocks noChangeShapeType="1"/>
          </p:cNvSpPr>
          <p:nvPr/>
        </p:nvSpPr>
        <p:spPr bwMode="auto">
          <a:xfrm>
            <a:off x="2589213" y="3743325"/>
            <a:ext cx="1314450" cy="1588"/>
          </a:xfrm>
          <a:prstGeom prst="line">
            <a:avLst/>
          </a:prstGeom>
          <a:noFill/>
          <a:ln w="38100">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33231" name="Line 851"/>
          <p:cNvSpPr>
            <a:spLocks noChangeShapeType="1"/>
          </p:cNvSpPr>
          <p:nvPr/>
        </p:nvSpPr>
        <p:spPr bwMode="auto">
          <a:xfrm>
            <a:off x="2678113" y="6191250"/>
            <a:ext cx="1117600"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232" name="Line 855"/>
          <p:cNvSpPr>
            <a:spLocks noChangeShapeType="1"/>
          </p:cNvSpPr>
          <p:nvPr/>
        </p:nvSpPr>
        <p:spPr bwMode="auto">
          <a:xfrm flipV="1">
            <a:off x="2678113" y="5100638"/>
            <a:ext cx="1152525"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233" name="Line 856"/>
          <p:cNvSpPr>
            <a:spLocks noChangeShapeType="1"/>
          </p:cNvSpPr>
          <p:nvPr/>
        </p:nvSpPr>
        <p:spPr bwMode="auto">
          <a:xfrm flipV="1">
            <a:off x="2670175" y="4587875"/>
            <a:ext cx="1152525"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234" name="Line 857"/>
          <p:cNvSpPr>
            <a:spLocks noChangeShapeType="1"/>
          </p:cNvSpPr>
          <p:nvPr/>
        </p:nvSpPr>
        <p:spPr bwMode="auto">
          <a:xfrm flipV="1">
            <a:off x="2681288" y="4838700"/>
            <a:ext cx="1152525"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235" name="Line 858"/>
          <p:cNvSpPr>
            <a:spLocks noChangeShapeType="1"/>
          </p:cNvSpPr>
          <p:nvPr/>
        </p:nvSpPr>
        <p:spPr bwMode="auto">
          <a:xfrm flipV="1">
            <a:off x="2673350" y="5324475"/>
            <a:ext cx="1152525"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236" name="Rectangle 9"/>
          <p:cNvSpPr>
            <a:spLocks noChangeArrowheads="1"/>
          </p:cNvSpPr>
          <p:nvPr/>
        </p:nvSpPr>
        <p:spPr bwMode="auto">
          <a:xfrm>
            <a:off x="933450" y="2933700"/>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33237" name="Line 575"/>
          <p:cNvSpPr>
            <a:spLocks noChangeShapeType="1"/>
          </p:cNvSpPr>
          <p:nvPr/>
        </p:nvSpPr>
        <p:spPr bwMode="auto">
          <a:xfrm>
            <a:off x="557213" y="5792788"/>
            <a:ext cx="1323975"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238" name="Line 576"/>
          <p:cNvSpPr>
            <a:spLocks noChangeShapeType="1"/>
          </p:cNvSpPr>
          <p:nvPr/>
        </p:nvSpPr>
        <p:spPr bwMode="auto">
          <a:xfrm>
            <a:off x="573088" y="5472113"/>
            <a:ext cx="1228725"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239" name="Line 577"/>
          <p:cNvSpPr>
            <a:spLocks noChangeShapeType="1"/>
          </p:cNvSpPr>
          <p:nvPr/>
        </p:nvSpPr>
        <p:spPr bwMode="auto">
          <a:xfrm>
            <a:off x="557213" y="5137150"/>
            <a:ext cx="1165225"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240" name="Line 578"/>
          <p:cNvSpPr>
            <a:spLocks noChangeShapeType="1"/>
          </p:cNvSpPr>
          <p:nvPr/>
        </p:nvSpPr>
        <p:spPr bwMode="auto">
          <a:xfrm>
            <a:off x="590550" y="4802188"/>
            <a:ext cx="987425"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241" name="Line 579"/>
          <p:cNvSpPr>
            <a:spLocks noChangeShapeType="1"/>
          </p:cNvSpPr>
          <p:nvPr/>
        </p:nvSpPr>
        <p:spPr bwMode="auto">
          <a:xfrm>
            <a:off x="606425" y="4514850"/>
            <a:ext cx="971550"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242" name="Line 580"/>
          <p:cNvSpPr>
            <a:spLocks noChangeShapeType="1"/>
          </p:cNvSpPr>
          <p:nvPr/>
        </p:nvSpPr>
        <p:spPr bwMode="auto">
          <a:xfrm>
            <a:off x="622300" y="4114800"/>
            <a:ext cx="892175"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243" name="Line 581"/>
          <p:cNvSpPr>
            <a:spLocks noChangeShapeType="1"/>
          </p:cNvSpPr>
          <p:nvPr/>
        </p:nvSpPr>
        <p:spPr bwMode="auto">
          <a:xfrm>
            <a:off x="622300" y="3757613"/>
            <a:ext cx="1100138"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244" name="Line 582"/>
          <p:cNvSpPr>
            <a:spLocks noChangeShapeType="1"/>
          </p:cNvSpPr>
          <p:nvPr/>
        </p:nvSpPr>
        <p:spPr bwMode="auto">
          <a:xfrm>
            <a:off x="606425" y="3502025"/>
            <a:ext cx="1131888"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245" name="Rectangle 591"/>
          <p:cNvSpPr>
            <a:spLocks noChangeArrowheads="1"/>
          </p:cNvSpPr>
          <p:nvPr/>
        </p:nvSpPr>
        <p:spPr bwMode="auto">
          <a:xfrm>
            <a:off x="454025" y="4192588"/>
            <a:ext cx="1301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4600" b="1">
                <a:solidFill>
                  <a:srgbClr val="000000"/>
                </a:solidFill>
                <a:latin typeface="Kruti Dev 010" charset="0"/>
              </a:rPr>
              <a:t>(</a:t>
            </a:r>
            <a:endParaRPr lang="en-US" sz="1800">
              <a:latin typeface="Kruti Dev 010" charset="0"/>
            </a:endParaRPr>
          </a:p>
        </p:txBody>
      </p:sp>
      <p:sp>
        <p:nvSpPr>
          <p:cNvPr id="133246" name="Rectangle 592"/>
          <p:cNvSpPr>
            <a:spLocks noChangeArrowheads="1"/>
          </p:cNvSpPr>
          <p:nvPr/>
        </p:nvSpPr>
        <p:spPr bwMode="auto">
          <a:xfrm>
            <a:off x="1544638" y="4183063"/>
            <a:ext cx="3921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4600" b="1">
                <a:solidFill>
                  <a:srgbClr val="000000"/>
                </a:solidFill>
                <a:latin typeface="Kruti Dev 010" charset="0"/>
              </a:rPr>
              <a:t>)</a:t>
            </a:r>
            <a:endParaRPr lang="en-US" sz="1800">
              <a:latin typeface="Kruti Dev 010" charset="0"/>
            </a:endParaRPr>
          </a:p>
        </p:txBody>
      </p:sp>
      <p:sp>
        <p:nvSpPr>
          <p:cNvPr id="133247" name="Rectangle 593"/>
          <p:cNvSpPr>
            <a:spLocks noChangeArrowheads="1"/>
          </p:cNvSpPr>
          <p:nvPr/>
        </p:nvSpPr>
        <p:spPr bwMode="auto">
          <a:xfrm>
            <a:off x="1712913" y="3346450"/>
            <a:ext cx="211137"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3100" b="1">
                <a:solidFill>
                  <a:srgbClr val="000000"/>
                </a:solidFill>
                <a:latin typeface="Kruti Dev 010" charset="0"/>
              </a:rPr>
              <a:t>}</a:t>
            </a:r>
            <a:endParaRPr lang="en-US" sz="1400">
              <a:latin typeface="Kruti Dev 010" charset="0"/>
            </a:endParaRPr>
          </a:p>
        </p:txBody>
      </p:sp>
      <p:sp>
        <p:nvSpPr>
          <p:cNvPr id="133248" name="Freeform 594"/>
          <p:cNvSpPr>
            <a:spLocks/>
          </p:cNvSpPr>
          <p:nvPr/>
        </p:nvSpPr>
        <p:spPr bwMode="auto">
          <a:xfrm rot="5350910">
            <a:off x="1045369" y="4102894"/>
            <a:ext cx="127000" cy="223838"/>
          </a:xfrm>
          <a:custGeom>
            <a:avLst/>
            <a:gdLst>
              <a:gd name="T0" fmla="*/ 0 w 80"/>
              <a:gd name="T1" fmla="*/ 2147483647 h 141"/>
              <a:gd name="T2" fmla="*/ 2147483647 w 80"/>
              <a:gd name="T3" fmla="*/ 2147483647 h 141"/>
              <a:gd name="T4" fmla="*/ 2147483647 w 80"/>
              <a:gd name="T5" fmla="*/ 0 h 141"/>
              <a:gd name="T6" fmla="*/ 2147483647 w 80"/>
              <a:gd name="T7" fmla="*/ 2147483647 h 141"/>
              <a:gd name="T8" fmla="*/ 2147483647 w 80"/>
              <a:gd name="T9" fmla="*/ 2147483647 h 141"/>
              <a:gd name="T10" fmla="*/ 2147483647 w 80"/>
              <a:gd name="T11" fmla="*/ 2147483647 h 141"/>
              <a:gd name="T12" fmla="*/ 0 w 80"/>
              <a:gd name="T13" fmla="*/ 2147483647 h 141"/>
              <a:gd name="T14" fmla="*/ 0 w 80"/>
              <a:gd name="T15" fmla="*/ 2147483647 h 141"/>
              <a:gd name="T16" fmla="*/ 0 60000 65536"/>
              <a:gd name="T17" fmla="*/ 0 60000 65536"/>
              <a:gd name="T18" fmla="*/ 0 60000 65536"/>
              <a:gd name="T19" fmla="*/ 0 60000 65536"/>
              <a:gd name="T20" fmla="*/ 0 60000 65536"/>
              <a:gd name="T21" fmla="*/ 0 60000 65536"/>
              <a:gd name="T22" fmla="*/ 0 60000 65536"/>
              <a:gd name="T23" fmla="*/ 0 60000 65536"/>
              <a:gd name="T24" fmla="*/ 0 w 80"/>
              <a:gd name="T25" fmla="*/ 0 h 141"/>
              <a:gd name="T26" fmla="*/ 80 w 80"/>
              <a:gd name="T27" fmla="*/ 141 h 1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0" h="141">
                <a:moveTo>
                  <a:pt x="0" y="50"/>
                </a:moveTo>
                <a:lnTo>
                  <a:pt x="50" y="50"/>
                </a:lnTo>
                <a:lnTo>
                  <a:pt x="50" y="0"/>
                </a:lnTo>
                <a:lnTo>
                  <a:pt x="80" y="71"/>
                </a:lnTo>
                <a:lnTo>
                  <a:pt x="50" y="141"/>
                </a:lnTo>
                <a:lnTo>
                  <a:pt x="50" y="91"/>
                </a:lnTo>
                <a:lnTo>
                  <a:pt x="0" y="91"/>
                </a:lnTo>
                <a:lnTo>
                  <a:pt x="0" y="50"/>
                </a:lnTo>
                <a:close/>
              </a:path>
            </a:pathLst>
          </a:custGeom>
          <a:solidFill>
            <a:srgbClr val="000000"/>
          </a:solidFill>
          <a:ln w="15875">
            <a:solidFill>
              <a:srgbClr val="000000"/>
            </a:solidFill>
            <a:round/>
            <a:headEnd/>
            <a:tailEnd/>
          </a:ln>
        </p:spPr>
        <p:txBody>
          <a:bodyPr/>
          <a:lstStyle/>
          <a:p>
            <a:endParaRPr lang="en-US"/>
          </a:p>
        </p:txBody>
      </p:sp>
      <p:sp>
        <p:nvSpPr>
          <p:cNvPr id="133249" name="Rectangle 605"/>
          <p:cNvSpPr>
            <a:spLocks noChangeArrowheads="1"/>
          </p:cNvSpPr>
          <p:nvPr/>
        </p:nvSpPr>
        <p:spPr bwMode="auto">
          <a:xfrm>
            <a:off x="517525" y="2990850"/>
            <a:ext cx="214313"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000" b="1">
                <a:solidFill>
                  <a:srgbClr val="000000"/>
                </a:solidFill>
                <a:latin typeface="Kruti Dev 010" charset="0"/>
              </a:rPr>
              <a:t>¼,l½</a:t>
            </a:r>
            <a:endParaRPr lang="en-US" sz="1400">
              <a:latin typeface="Kruti Dev 010" charset="0"/>
            </a:endParaRPr>
          </a:p>
        </p:txBody>
      </p:sp>
      <p:sp>
        <p:nvSpPr>
          <p:cNvPr id="133250" name="Rectangle 606"/>
          <p:cNvSpPr>
            <a:spLocks noChangeArrowheads="1"/>
          </p:cNvSpPr>
          <p:nvPr/>
        </p:nvSpPr>
        <p:spPr bwMode="auto">
          <a:xfrm>
            <a:off x="501650" y="3360738"/>
            <a:ext cx="223838"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000" b="1">
                <a:solidFill>
                  <a:srgbClr val="000000"/>
                </a:solidFill>
                <a:latin typeface="Kruti Dev 010" charset="0"/>
              </a:rPr>
              <a:t>¼Mh)</a:t>
            </a:r>
            <a:endParaRPr lang="en-US" sz="1400">
              <a:latin typeface="Kruti Dev 010" charset="0"/>
            </a:endParaRPr>
          </a:p>
        </p:txBody>
      </p:sp>
      <p:sp>
        <p:nvSpPr>
          <p:cNvPr id="133251" name="Rectangle 607"/>
          <p:cNvSpPr>
            <a:spLocks noChangeArrowheads="1"/>
          </p:cNvSpPr>
          <p:nvPr/>
        </p:nvSpPr>
        <p:spPr bwMode="auto">
          <a:xfrm>
            <a:off x="361950" y="3956050"/>
            <a:ext cx="476250"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000" b="1">
                <a:solidFill>
                  <a:srgbClr val="000000"/>
                </a:solidFill>
                <a:latin typeface="Kruti Dev 010" charset="0"/>
              </a:rPr>
              <a:t>¼lh MCY;w½</a:t>
            </a:r>
          </a:p>
        </p:txBody>
      </p:sp>
      <p:sp>
        <p:nvSpPr>
          <p:cNvPr id="133252" name="Rectangle 611"/>
          <p:cNvSpPr>
            <a:spLocks noChangeArrowheads="1"/>
          </p:cNvSpPr>
          <p:nvPr/>
        </p:nvSpPr>
        <p:spPr bwMode="auto">
          <a:xfrm>
            <a:off x="488950" y="3602038"/>
            <a:ext cx="214313"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000" b="1">
                <a:solidFill>
                  <a:srgbClr val="000000"/>
                </a:solidFill>
                <a:latin typeface="Kruti Dev 010" charset="0"/>
              </a:rPr>
              <a:t>¼,l½</a:t>
            </a:r>
          </a:p>
        </p:txBody>
      </p:sp>
      <p:sp>
        <p:nvSpPr>
          <p:cNvPr id="133253" name="Rectangle 612"/>
          <p:cNvSpPr>
            <a:spLocks noChangeArrowheads="1"/>
          </p:cNvSpPr>
          <p:nvPr/>
        </p:nvSpPr>
        <p:spPr bwMode="auto">
          <a:xfrm>
            <a:off x="725488" y="4286250"/>
            <a:ext cx="7032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solidFill>
                  <a:srgbClr val="000000"/>
                </a:solidFill>
                <a:latin typeface="Kruti Dev 010" charset="0"/>
              </a:rPr>
              <a:t>ƒbfrgkl</a:t>
            </a:r>
            <a:endParaRPr lang="en-US" sz="1800">
              <a:latin typeface="Kruti Dev 010" charset="0"/>
            </a:endParaRPr>
          </a:p>
        </p:txBody>
      </p:sp>
      <p:sp>
        <p:nvSpPr>
          <p:cNvPr id="133254" name="Rectangle 613"/>
          <p:cNvSpPr>
            <a:spLocks noChangeArrowheads="1"/>
          </p:cNvSpPr>
          <p:nvPr/>
        </p:nvSpPr>
        <p:spPr bwMode="auto">
          <a:xfrm>
            <a:off x="730250" y="4578350"/>
            <a:ext cx="7223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solidFill>
                  <a:srgbClr val="000000"/>
                </a:solidFill>
                <a:latin typeface="Kruti Dev 010" charset="0"/>
              </a:rPr>
              <a:t>„bfrgkl</a:t>
            </a:r>
            <a:endParaRPr lang="en-US" sz="1800">
              <a:latin typeface="Kruti Dev 010" charset="0"/>
            </a:endParaRPr>
          </a:p>
        </p:txBody>
      </p:sp>
      <p:sp>
        <p:nvSpPr>
          <p:cNvPr id="133255" name="Rectangle 614"/>
          <p:cNvSpPr>
            <a:spLocks noChangeArrowheads="1"/>
          </p:cNvSpPr>
          <p:nvPr/>
        </p:nvSpPr>
        <p:spPr bwMode="auto">
          <a:xfrm>
            <a:off x="947738" y="4906963"/>
            <a:ext cx="3365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solidFill>
                  <a:srgbClr val="000000"/>
                </a:solidFill>
                <a:latin typeface="Kruti Dev 010" charset="0"/>
              </a:rPr>
              <a:t>,tzk</a:t>
            </a:r>
            <a:endParaRPr lang="en-US" sz="1800">
              <a:latin typeface="Kruti Dev 010" charset="0"/>
            </a:endParaRPr>
          </a:p>
        </p:txBody>
      </p:sp>
      <p:sp>
        <p:nvSpPr>
          <p:cNvPr id="133256" name="Rectangle 615"/>
          <p:cNvSpPr>
            <a:spLocks noChangeArrowheads="1"/>
          </p:cNvSpPr>
          <p:nvPr/>
        </p:nvSpPr>
        <p:spPr bwMode="auto">
          <a:xfrm>
            <a:off x="654050" y="5249863"/>
            <a:ext cx="7223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solidFill>
                  <a:srgbClr val="000000"/>
                </a:solidFill>
                <a:latin typeface="Kruti Dev 010" charset="0"/>
              </a:rPr>
              <a:t>ugsek;kg</a:t>
            </a:r>
            <a:endParaRPr lang="en-US" sz="1800" b="1">
              <a:latin typeface="Kruti Dev 010" charset="0"/>
            </a:endParaRPr>
          </a:p>
        </p:txBody>
      </p:sp>
      <p:sp>
        <p:nvSpPr>
          <p:cNvPr id="133257" name="Rectangle 616"/>
          <p:cNvSpPr>
            <a:spLocks noChangeArrowheads="1"/>
          </p:cNvSpPr>
          <p:nvPr/>
        </p:nvSpPr>
        <p:spPr bwMode="auto">
          <a:xfrm>
            <a:off x="887413" y="5572125"/>
            <a:ext cx="4349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solidFill>
                  <a:srgbClr val="000000"/>
                </a:solidFill>
                <a:latin typeface="Kruti Dev 010" charset="0"/>
              </a:rPr>
              <a:t>,sLrj</a:t>
            </a:r>
            <a:endParaRPr lang="en-US" sz="1800">
              <a:latin typeface="Kruti Dev 010" charset="0"/>
            </a:endParaRPr>
          </a:p>
        </p:txBody>
      </p:sp>
      <p:sp>
        <p:nvSpPr>
          <p:cNvPr id="133258" name="Rectangle 617"/>
          <p:cNvSpPr>
            <a:spLocks noChangeArrowheads="1"/>
          </p:cNvSpPr>
          <p:nvPr/>
        </p:nvSpPr>
        <p:spPr bwMode="auto">
          <a:xfrm>
            <a:off x="788988" y="2874963"/>
            <a:ext cx="60007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700" b="1">
                <a:solidFill>
                  <a:srgbClr val="000000"/>
                </a:solidFill>
                <a:latin typeface="Kruti Dev 010" charset="0"/>
              </a:rPr>
              <a:t>ƒ</a:t>
            </a:r>
            <a:r>
              <a:rPr lang="ja-JP" altLang="en-US" sz="1700" b="1">
                <a:solidFill>
                  <a:srgbClr val="000000"/>
                </a:solidFill>
                <a:latin typeface="Kruti Dev 010" charset="0"/>
              </a:rPr>
              <a:t>’</a:t>
            </a:r>
            <a:r>
              <a:rPr lang="en-US" altLang="ja-JP" sz="1700" b="1">
                <a:solidFill>
                  <a:srgbClr val="000000"/>
                </a:solidFill>
                <a:latin typeface="Kruti Dev 010" charset="0"/>
              </a:rPr>
              <a:t>kew,y</a:t>
            </a:r>
            <a:endParaRPr lang="en-US" sz="1400">
              <a:latin typeface="Kruti Dev 010" charset="0"/>
            </a:endParaRPr>
          </a:p>
        </p:txBody>
      </p:sp>
      <p:sp>
        <p:nvSpPr>
          <p:cNvPr id="133259" name="Rectangle 618"/>
          <p:cNvSpPr>
            <a:spLocks noChangeArrowheads="1"/>
          </p:cNvSpPr>
          <p:nvPr/>
        </p:nvSpPr>
        <p:spPr bwMode="auto">
          <a:xfrm>
            <a:off x="725488" y="3271838"/>
            <a:ext cx="61753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700" b="1">
                <a:solidFill>
                  <a:srgbClr val="000000"/>
                </a:solidFill>
                <a:latin typeface="Kruti Dev 010" charset="0"/>
              </a:rPr>
              <a:t>„</a:t>
            </a:r>
            <a:r>
              <a:rPr lang="ja-JP" altLang="en-US" sz="1700" b="1">
                <a:solidFill>
                  <a:srgbClr val="000000"/>
                </a:solidFill>
                <a:latin typeface="Kruti Dev 010" charset="0"/>
              </a:rPr>
              <a:t>’</a:t>
            </a:r>
            <a:r>
              <a:rPr lang="en-US" altLang="ja-JP" sz="1700" b="1">
                <a:solidFill>
                  <a:srgbClr val="000000"/>
                </a:solidFill>
                <a:latin typeface="Kruti Dev 010" charset="0"/>
              </a:rPr>
              <a:t>kew,y</a:t>
            </a:r>
            <a:endParaRPr lang="en-US" sz="1700" b="1">
              <a:solidFill>
                <a:srgbClr val="000000"/>
              </a:solidFill>
              <a:latin typeface="Kruti Dev 010" charset="0"/>
            </a:endParaRPr>
          </a:p>
        </p:txBody>
      </p:sp>
      <p:sp>
        <p:nvSpPr>
          <p:cNvPr id="133260" name="Rectangle 619"/>
          <p:cNvSpPr>
            <a:spLocks noChangeArrowheads="1"/>
          </p:cNvSpPr>
          <p:nvPr/>
        </p:nvSpPr>
        <p:spPr bwMode="auto">
          <a:xfrm>
            <a:off x="839788" y="3525838"/>
            <a:ext cx="436562"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700" b="1">
                <a:solidFill>
                  <a:srgbClr val="000000"/>
                </a:solidFill>
                <a:latin typeface="Kruti Dev 010" charset="0"/>
              </a:rPr>
              <a:t>ƒjktk</a:t>
            </a:r>
          </a:p>
        </p:txBody>
      </p:sp>
      <p:sp>
        <p:nvSpPr>
          <p:cNvPr id="133261" name="Rectangle 620"/>
          <p:cNvSpPr>
            <a:spLocks noChangeArrowheads="1"/>
          </p:cNvSpPr>
          <p:nvPr/>
        </p:nvSpPr>
        <p:spPr bwMode="auto">
          <a:xfrm>
            <a:off x="860425" y="3887788"/>
            <a:ext cx="4540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700" b="1">
                <a:solidFill>
                  <a:srgbClr val="000000"/>
                </a:solidFill>
                <a:latin typeface="Kruti Dev 010" charset="0"/>
              </a:rPr>
              <a:t>„jktk</a:t>
            </a:r>
          </a:p>
        </p:txBody>
      </p:sp>
      <p:sp>
        <p:nvSpPr>
          <p:cNvPr id="133262" name="Rectangle 531"/>
          <p:cNvSpPr>
            <a:spLocks noChangeArrowheads="1"/>
          </p:cNvSpPr>
          <p:nvPr/>
        </p:nvSpPr>
        <p:spPr bwMode="auto">
          <a:xfrm>
            <a:off x="1892300" y="4275138"/>
            <a:ext cx="892175"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b="1">
                <a:solidFill>
                  <a:srgbClr val="000000"/>
                </a:solidFill>
                <a:latin typeface="Kruti Dev 010" charset="0"/>
              </a:rPr>
              <a:t>Hkfo</a:t>
            </a:r>
            <a:r>
              <a:rPr lang="ja-JP" altLang="en-US" b="1">
                <a:solidFill>
                  <a:srgbClr val="000000"/>
                </a:solidFill>
                <a:latin typeface="Kruti Dev 010" charset="0"/>
              </a:rPr>
              <a:t>”</a:t>
            </a:r>
            <a:r>
              <a:rPr lang="en-US" altLang="ja-JP" b="1">
                <a:solidFill>
                  <a:srgbClr val="000000"/>
                </a:solidFill>
                <a:latin typeface="Kruti Dev 010" charset="0"/>
              </a:rPr>
              <a:t>";oDrkvksa </a:t>
            </a:r>
          </a:p>
          <a:p>
            <a:pPr algn="l"/>
            <a:r>
              <a:rPr lang="en-US" b="1">
                <a:solidFill>
                  <a:srgbClr val="000000"/>
                </a:solidFill>
                <a:latin typeface="Kruti Dev 010" charset="0"/>
              </a:rPr>
              <a:t> us foHkktu ds</a:t>
            </a:r>
          </a:p>
          <a:p>
            <a:pPr algn="l"/>
            <a:r>
              <a:rPr lang="en-US" b="1">
                <a:solidFill>
                  <a:srgbClr val="000000"/>
                </a:solidFill>
                <a:latin typeface="Kruti Dev 010" charset="0"/>
              </a:rPr>
              <a:t>  pkj lkS o</a:t>
            </a:r>
            <a:r>
              <a:rPr lang="ja-JP" altLang="en-US" b="1">
                <a:solidFill>
                  <a:srgbClr val="000000"/>
                </a:solidFill>
                <a:latin typeface="Kruti Dev 010" charset="0"/>
              </a:rPr>
              <a:t>”</a:t>
            </a:r>
            <a:r>
              <a:rPr lang="en-US" altLang="ja-JP" b="1">
                <a:solidFill>
                  <a:srgbClr val="000000"/>
                </a:solidFill>
                <a:latin typeface="Kruti Dev 010" charset="0"/>
              </a:rPr>
              <a:t>"kZ </a:t>
            </a:r>
          </a:p>
          <a:p>
            <a:pPr algn="l"/>
            <a:r>
              <a:rPr lang="en-US" b="1">
                <a:solidFill>
                  <a:srgbClr val="000000"/>
                </a:solidFill>
                <a:latin typeface="Kruti Dev 010" charset="0"/>
              </a:rPr>
              <a:t>   rd fy[kk</a:t>
            </a:r>
            <a:endParaRPr lang="en-US">
              <a:latin typeface="Kruti Dev 010" charset="0"/>
            </a:endParaRPr>
          </a:p>
        </p:txBody>
      </p:sp>
      <p:sp>
        <p:nvSpPr>
          <p:cNvPr id="133263" name="Text Box 695"/>
          <p:cNvSpPr txBox="1">
            <a:spLocks noChangeArrowheads="1"/>
          </p:cNvSpPr>
          <p:nvPr/>
        </p:nvSpPr>
        <p:spPr bwMode="auto">
          <a:xfrm rot="-5400000">
            <a:off x="1716881" y="3613944"/>
            <a:ext cx="47037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2400" b="1">
                <a:latin typeface="Kruti Dev 010" charset="0"/>
              </a:rPr>
              <a:t>Hkfo";oDrk ¼ƒ‰½</a:t>
            </a:r>
          </a:p>
        </p:txBody>
      </p:sp>
      <p:sp>
        <p:nvSpPr>
          <p:cNvPr id="133264" name="Rectangle 562"/>
          <p:cNvSpPr>
            <a:spLocks noChangeArrowheads="1"/>
          </p:cNvSpPr>
          <p:nvPr/>
        </p:nvSpPr>
        <p:spPr bwMode="auto">
          <a:xfrm>
            <a:off x="4205288" y="5397500"/>
            <a:ext cx="62230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ctr">
              <a:spcBef>
                <a:spcPct val="50000"/>
              </a:spcBef>
            </a:pPr>
            <a:r>
              <a:rPr lang="en-US" sz="1800" b="1">
                <a:latin typeface="Kruti Dev 010" charset="0"/>
              </a:rPr>
              <a:t>¼,l½</a:t>
            </a:r>
          </a:p>
        </p:txBody>
      </p:sp>
      <p:sp>
        <p:nvSpPr>
          <p:cNvPr id="133265" name="Rectangle 563"/>
          <p:cNvSpPr>
            <a:spLocks noChangeArrowheads="1"/>
          </p:cNvSpPr>
          <p:nvPr/>
        </p:nvSpPr>
        <p:spPr bwMode="auto">
          <a:xfrm>
            <a:off x="4214813" y="3776663"/>
            <a:ext cx="622300"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ctr">
              <a:spcBef>
                <a:spcPct val="50000"/>
              </a:spcBef>
            </a:pPr>
            <a:r>
              <a:rPr lang="en-US" sz="1800" b="1">
                <a:latin typeface="Kruti Dev 010" charset="0"/>
              </a:rPr>
              <a:t>¼,l½</a:t>
            </a:r>
          </a:p>
        </p:txBody>
      </p:sp>
      <p:sp>
        <p:nvSpPr>
          <p:cNvPr id="339" name="Rectangle 564"/>
          <p:cNvSpPr>
            <a:spLocks noChangeArrowheads="1"/>
          </p:cNvSpPr>
          <p:nvPr/>
        </p:nvSpPr>
        <p:spPr bwMode="auto">
          <a:xfrm>
            <a:off x="4198938" y="6261100"/>
            <a:ext cx="622300" cy="363538"/>
          </a:xfrm>
          <a:prstGeom prst="rect">
            <a:avLst/>
          </a:prstGeom>
          <a:noFill/>
          <a:ln>
            <a:noFill/>
          </a:ln>
          <a:effectLst>
            <a:outerShdw blurRad="63500" dist="38099" dir="2700000" algn="ctr" rotWithShape="0">
              <a:schemeClr val="bg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ctr">
              <a:spcBef>
                <a:spcPct val="50000"/>
              </a:spcBef>
              <a:defRPr/>
            </a:pPr>
            <a:r>
              <a:rPr lang="en-US" sz="1800" b="1">
                <a:latin typeface="Kruti Dev 010" charset="0"/>
              </a:rPr>
              <a:t>¼,l½</a:t>
            </a:r>
          </a:p>
        </p:txBody>
      </p:sp>
      <p:sp>
        <p:nvSpPr>
          <p:cNvPr id="133267" name="Rectangle 690"/>
          <p:cNvSpPr>
            <a:spLocks noChangeArrowheads="1"/>
          </p:cNvSpPr>
          <p:nvPr/>
        </p:nvSpPr>
        <p:spPr bwMode="auto">
          <a:xfrm>
            <a:off x="4198938" y="2300288"/>
            <a:ext cx="622300"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ctr">
              <a:spcBef>
                <a:spcPct val="50000"/>
              </a:spcBef>
            </a:pPr>
            <a:r>
              <a:rPr lang="en-US" sz="1800" b="1">
                <a:latin typeface="Kruti Dev 010" charset="0"/>
              </a:rPr>
              <a:t>¼,l½</a:t>
            </a:r>
          </a:p>
        </p:txBody>
      </p:sp>
      <p:sp>
        <p:nvSpPr>
          <p:cNvPr id="133268" name="Text Box 692"/>
          <p:cNvSpPr txBox="1">
            <a:spLocks noChangeArrowheads="1"/>
          </p:cNvSpPr>
          <p:nvPr/>
        </p:nvSpPr>
        <p:spPr bwMode="auto">
          <a:xfrm>
            <a:off x="4051300" y="1895475"/>
            <a:ext cx="7953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800" b="1">
                <a:latin typeface="Kruti Dev 010" charset="0"/>
              </a:rPr>
              <a:t>¼,u½</a:t>
            </a:r>
          </a:p>
        </p:txBody>
      </p:sp>
      <p:grpSp>
        <p:nvGrpSpPr>
          <p:cNvPr id="133269" name="Group 185"/>
          <p:cNvGrpSpPr>
            <a:grpSpLocks/>
          </p:cNvGrpSpPr>
          <p:nvPr/>
        </p:nvGrpSpPr>
        <p:grpSpPr bwMode="auto">
          <a:xfrm>
            <a:off x="3511550" y="3548063"/>
            <a:ext cx="433388" cy="974725"/>
            <a:chOff x="5924548" y="2946412"/>
            <a:chExt cx="1130302" cy="1844685"/>
          </a:xfrm>
        </p:grpSpPr>
        <p:grpSp>
          <p:nvGrpSpPr>
            <p:cNvPr id="133285" name="Group 85"/>
            <p:cNvGrpSpPr>
              <a:grpSpLocks/>
            </p:cNvGrpSpPr>
            <p:nvPr/>
          </p:nvGrpSpPr>
          <p:grpSpPr bwMode="auto">
            <a:xfrm>
              <a:off x="6153150" y="3681413"/>
              <a:ext cx="901700" cy="947736"/>
              <a:chOff x="1557" y="1007"/>
              <a:chExt cx="2105" cy="1949"/>
            </a:xfrm>
          </p:grpSpPr>
          <p:grpSp>
            <p:nvGrpSpPr>
              <p:cNvPr id="133289" name="Group 87"/>
              <p:cNvGrpSpPr>
                <a:grpSpLocks/>
              </p:cNvGrpSpPr>
              <p:nvPr/>
            </p:nvGrpSpPr>
            <p:grpSpPr bwMode="auto">
              <a:xfrm>
                <a:off x="1557" y="1209"/>
                <a:ext cx="2105" cy="1421"/>
                <a:chOff x="578" y="2316"/>
                <a:chExt cx="2105" cy="1421"/>
              </a:xfrm>
            </p:grpSpPr>
            <p:sp>
              <p:nvSpPr>
                <p:cNvPr id="133295" name="Freeform 88" descr="Cork"/>
                <p:cNvSpPr>
                  <a:spLocks/>
                </p:cNvSpPr>
                <p:nvPr/>
              </p:nvSpPr>
              <p:spPr bwMode="auto">
                <a:xfrm>
                  <a:off x="633" y="2316"/>
                  <a:ext cx="2050" cy="256"/>
                </a:xfrm>
                <a:custGeom>
                  <a:avLst/>
                  <a:gdLst>
                    <a:gd name="T0" fmla="*/ 2147483647 w 592"/>
                    <a:gd name="T1" fmla="*/ 2147483647 h 90"/>
                    <a:gd name="T2" fmla="*/ 2147483647 w 592"/>
                    <a:gd name="T3" fmla="*/ 2147483647 h 90"/>
                    <a:gd name="T4" fmla="*/ 2147483647 w 592"/>
                    <a:gd name="T5" fmla="*/ 2147483647 h 90"/>
                    <a:gd name="T6" fmla="*/ 2147483647 w 592"/>
                    <a:gd name="T7" fmla="*/ 2147483647 h 90"/>
                    <a:gd name="T8" fmla="*/ 2147483647 w 592"/>
                    <a:gd name="T9" fmla="*/ 2147483647 h 90"/>
                    <a:gd name="T10" fmla="*/ 2147483647 w 592"/>
                    <a:gd name="T11" fmla="*/ 2147483647 h 90"/>
                    <a:gd name="T12" fmla="*/ 2147483647 w 592"/>
                    <a:gd name="T13" fmla="*/ 2147483647 h 90"/>
                    <a:gd name="T14" fmla="*/ 2147483647 w 592"/>
                    <a:gd name="T15" fmla="*/ 2147483647 h 90"/>
                    <a:gd name="T16" fmla="*/ 2147483647 w 592"/>
                    <a:gd name="T17" fmla="*/ 2147483647 h 90"/>
                    <a:gd name="T18" fmla="*/ 2147483647 w 592"/>
                    <a:gd name="T19" fmla="*/ 2147483647 h 90"/>
                    <a:gd name="T20" fmla="*/ 2147483647 w 592"/>
                    <a:gd name="T21" fmla="*/ 0 h 90"/>
                    <a:gd name="T22" fmla="*/ 2147483647 w 592"/>
                    <a:gd name="T23" fmla="*/ 2147483647 h 90"/>
                    <a:gd name="T24" fmla="*/ 2147483647 w 592"/>
                    <a:gd name="T25" fmla="*/ 2147483647 h 90"/>
                    <a:gd name="T26" fmla="*/ 2147483647 w 592"/>
                    <a:gd name="T27" fmla="*/ 2147483647 h 90"/>
                    <a:gd name="T28" fmla="*/ 2147483647 w 592"/>
                    <a:gd name="T29" fmla="*/ 2147483647 h 90"/>
                    <a:gd name="T30" fmla="*/ 2147483647 w 592"/>
                    <a:gd name="T31" fmla="*/ 2147483647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2"/>
                    <a:gd name="T49" fmla="*/ 0 h 90"/>
                    <a:gd name="T50" fmla="*/ 592 w 592"/>
                    <a:gd name="T51" fmla="*/ 90 h 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2" h="90">
                      <a:moveTo>
                        <a:pt x="8" y="90"/>
                      </a:moveTo>
                      <a:cubicBezTo>
                        <a:pt x="0" y="78"/>
                        <a:pt x="10" y="51"/>
                        <a:pt x="22" y="44"/>
                      </a:cubicBezTo>
                      <a:cubicBezTo>
                        <a:pt x="27" y="35"/>
                        <a:pt x="23" y="39"/>
                        <a:pt x="34" y="36"/>
                      </a:cubicBezTo>
                      <a:cubicBezTo>
                        <a:pt x="38" y="34"/>
                        <a:pt x="46" y="32"/>
                        <a:pt x="46" y="32"/>
                      </a:cubicBezTo>
                      <a:cubicBezTo>
                        <a:pt x="72" y="33"/>
                        <a:pt x="84" y="35"/>
                        <a:pt x="112" y="34"/>
                      </a:cubicBezTo>
                      <a:cubicBezTo>
                        <a:pt x="125" y="35"/>
                        <a:pt x="138" y="38"/>
                        <a:pt x="152" y="40"/>
                      </a:cubicBezTo>
                      <a:cubicBezTo>
                        <a:pt x="158" y="42"/>
                        <a:pt x="170" y="46"/>
                        <a:pt x="170" y="46"/>
                      </a:cubicBezTo>
                      <a:cubicBezTo>
                        <a:pt x="192" y="42"/>
                        <a:pt x="215" y="46"/>
                        <a:pt x="238" y="52"/>
                      </a:cubicBezTo>
                      <a:cubicBezTo>
                        <a:pt x="271" y="50"/>
                        <a:pt x="304" y="47"/>
                        <a:pt x="338" y="44"/>
                      </a:cubicBezTo>
                      <a:cubicBezTo>
                        <a:pt x="381" y="33"/>
                        <a:pt x="427" y="24"/>
                        <a:pt x="472" y="16"/>
                      </a:cubicBezTo>
                      <a:cubicBezTo>
                        <a:pt x="488" y="12"/>
                        <a:pt x="503" y="4"/>
                        <a:pt x="520" y="0"/>
                      </a:cubicBezTo>
                      <a:cubicBezTo>
                        <a:pt x="537" y="0"/>
                        <a:pt x="554" y="0"/>
                        <a:pt x="572" y="2"/>
                      </a:cubicBezTo>
                      <a:cubicBezTo>
                        <a:pt x="582" y="3"/>
                        <a:pt x="587" y="21"/>
                        <a:pt x="590" y="30"/>
                      </a:cubicBezTo>
                      <a:cubicBezTo>
                        <a:pt x="590" y="32"/>
                        <a:pt x="592" y="36"/>
                        <a:pt x="592" y="36"/>
                      </a:cubicBezTo>
                      <a:cubicBezTo>
                        <a:pt x="588" y="45"/>
                        <a:pt x="589" y="52"/>
                        <a:pt x="582" y="60"/>
                      </a:cubicBezTo>
                      <a:cubicBezTo>
                        <a:pt x="579" y="67"/>
                        <a:pt x="577" y="66"/>
                        <a:pt x="584" y="66"/>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133296" name="Freeform 89" descr="Cork"/>
                <p:cNvSpPr>
                  <a:spLocks/>
                </p:cNvSpPr>
                <p:nvPr/>
              </p:nvSpPr>
              <p:spPr bwMode="auto">
                <a:xfrm>
                  <a:off x="578" y="2506"/>
                  <a:ext cx="2074" cy="1231"/>
                </a:xfrm>
                <a:custGeom>
                  <a:avLst/>
                  <a:gdLst>
                    <a:gd name="T0" fmla="*/ 2147483647 w 599"/>
                    <a:gd name="T1" fmla="*/ 0 h 432"/>
                    <a:gd name="T2" fmla="*/ 2147483647 w 599"/>
                    <a:gd name="T3" fmla="*/ 2147483647 h 432"/>
                    <a:gd name="T4" fmla="*/ 2147483647 w 599"/>
                    <a:gd name="T5" fmla="*/ 2147483647 h 432"/>
                    <a:gd name="T6" fmla="*/ 2147483647 w 599"/>
                    <a:gd name="T7" fmla="*/ 2147483647 h 432"/>
                    <a:gd name="T8" fmla="*/ 2147483647 w 599"/>
                    <a:gd name="T9" fmla="*/ 2147483647 h 432"/>
                    <a:gd name="T10" fmla="*/ 2147483647 w 599"/>
                    <a:gd name="T11" fmla="*/ 2147483647 h 432"/>
                    <a:gd name="T12" fmla="*/ 2147483647 w 599"/>
                    <a:gd name="T13" fmla="*/ 2147483647 h 432"/>
                    <a:gd name="T14" fmla="*/ 2147483647 w 599"/>
                    <a:gd name="T15" fmla="*/ 2147483647 h 432"/>
                    <a:gd name="T16" fmla="*/ 2147483647 w 599"/>
                    <a:gd name="T17" fmla="*/ 2147483647 h 432"/>
                    <a:gd name="T18" fmla="*/ 2147483647 w 599"/>
                    <a:gd name="T19" fmla="*/ 2147483647 h 432"/>
                    <a:gd name="T20" fmla="*/ 2147483647 w 599"/>
                    <a:gd name="T21" fmla="*/ 2147483647 h 432"/>
                    <a:gd name="T22" fmla="*/ 2147483647 w 599"/>
                    <a:gd name="T23" fmla="*/ 2147483647 h 432"/>
                    <a:gd name="T24" fmla="*/ 2147483647 w 599"/>
                    <a:gd name="T25" fmla="*/ 2147483647 h 432"/>
                    <a:gd name="T26" fmla="*/ 2147483647 w 599"/>
                    <a:gd name="T27" fmla="*/ 2147483647 h 432"/>
                    <a:gd name="T28" fmla="*/ 2147483647 w 599"/>
                    <a:gd name="T29" fmla="*/ 2147483647 h 432"/>
                    <a:gd name="T30" fmla="*/ 2147483647 w 599"/>
                    <a:gd name="T31" fmla="*/ 2147483647 h 432"/>
                    <a:gd name="T32" fmla="*/ 2147483647 w 599"/>
                    <a:gd name="T33" fmla="*/ 2147483647 h 432"/>
                    <a:gd name="T34" fmla="*/ 2147483647 w 599"/>
                    <a:gd name="T35" fmla="*/ 2147483647 h 432"/>
                    <a:gd name="T36" fmla="*/ 2147483647 w 599"/>
                    <a:gd name="T37" fmla="*/ 2147483647 h 432"/>
                    <a:gd name="T38" fmla="*/ 2147483647 w 599"/>
                    <a:gd name="T39" fmla="*/ 2147483647 h 432"/>
                    <a:gd name="T40" fmla="*/ 2147483647 w 599"/>
                    <a:gd name="T41" fmla="*/ 2147483647 h 432"/>
                    <a:gd name="T42" fmla="*/ 2147483647 w 599"/>
                    <a:gd name="T43" fmla="*/ 2147483647 h 432"/>
                    <a:gd name="T44" fmla="*/ 2147483647 w 599"/>
                    <a:gd name="T45" fmla="*/ 2147483647 h 432"/>
                    <a:gd name="T46" fmla="*/ 2147483647 w 599"/>
                    <a:gd name="T47" fmla="*/ 2147483647 h 432"/>
                    <a:gd name="T48" fmla="*/ 2147483647 w 599"/>
                    <a:gd name="T49" fmla="*/ 2147483647 h 432"/>
                    <a:gd name="T50" fmla="*/ 2147483647 w 599"/>
                    <a:gd name="T51" fmla="*/ 2147483647 h 432"/>
                    <a:gd name="T52" fmla="*/ 2147483647 w 599"/>
                    <a:gd name="T53" fmla="*/ 2147483647 h 432"/>
                    <a:gd name="T54" fmla="*/ 2147483647 w 599"/>
                    <a:gd name="T55" fmla="*/ 2147483647 h 432"/>
                    <a:gd name="T56" fmla="*/ 2147483647 w 599"/>
                    <a:gd name="T57" fmla="*/ 2147483647 h 432"/>
                    <a:gd name="T58" fmla="*/ 2147483647 w 599"/>
                    <a:gd name="T59" fmla="*/ 2147483647 h 432"/>
                    <a:gd name="T60" fmla="*/ 2147483647 w 599"/>
                    <a:gd name="T61" fmla="*/ 2147483647 h 4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99"/>
                    <a:gd name="T94" fmla="*/ 0 h 432"/>
                    <a:gd name="T95" fmla="*/ 599 w 599"/>
                    <a:gd name="T96" fmla="*/ 432 h 4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99" h="432">
                      <a:moveTo>
                        <a:pt x="599" y="0"/>
                      </a:moveTo>
                      <a:cubicBezTo>
                        <a:pt x="597" y="2"/>
                        <a:pt x="596" y="4"/>
                        <a:pt x="595" y="6"/>
                      </a:cubicBezTo>
                      <a:cubicBezTo>
                        <a:pt x="593" y="7"/>
                        <a:pt x="590" y="8"/>
                        <a:pt x="589" y="10"/>
                      </a:cubicBezTo>
                      <a:cubicBezTo>
                        <a:pt x="587" y="11"/>
                        <a:pt x="585" y="23"/>
                        <a:pt x="585" y="24"/>
                      </a:cubicBezTo>
                      <a:cubicBezTo>
                        <a:pt x="575" y="45"/>
                        <a:pt x="570" y="72"/>
                        <a:pt x="557" y="92"/>
                      </a:cubicBezTo>
                      <a:cubicBezTo>
                        <a:pt x="551" y="130"/>
                        <a:pt x="537" y="171"/>
                        <a:pt x="525" y="208"/>
                      </a:cubicBezTo>
                      <a:cubicBezTo>
                        <a:pt x="523" y="228"/>
                        <a:pt x="519" y="246"/>
                        <a:pt x="515" y="266"/>
                      </a:cubicBezTo>
                      <a:cubicBezTo>
                        <a:pt x="511" y="294"/>
                        <a:pt x="511" y="322"/>
                        <a:pt x="505" y="350"/>
                      </a:cubicBezTo>
                      <a:cubicBezTo>
                        <a:pt x="503" y="368"/>
                        <a:pt x="503" y="385"/>
                        <a:pt x="495" y="402"/>
                      </a:cubicBezTo>
                      <a:cubicBezTo>
                        <a:pt x="492" y="416"/>
                        <a:pt x="474" y="420"/>
                        <a:pt x="461" y="422"/>
                      </a:cubicBezTo>
                      <a:cubicBezTo>
                        <a:pt x="440" y="416"/>
                        <a:pt x="450" y="419"/>
                        <a:pt x="433" y="414"/>
                      </a:cubicBezTo>
                      <a:cubicBezTo>
                        <a:pt x="429" y="412"/>
                        <a:pt x="421" y="410"/>
                        <a:pt x="421" y="410"/>
                      </a:cubicBezTo>
                      <a:cubicBezTo>
                        <a:pt x="410" y="394"/>
                        <a:pt x="414" y="367"/>
                        <a:pt x="425" y="352"/>
                      </a:cubicBezTo>
                      <a:cubicBezTo>
                        <a:pt x="426" y="347"/>
                        <a:pt x="431" y="342"/>
                        <a:pt x="431" y="338"/>
                      </a:cubicBezTo>
                      <a:cubicBezTo>
                        <a:pt x="429" y="328"/>
                        <a:pt x="405" y="328"/>
                        <a:pt x="405" y="328"/>
                      </a:cubicBezTo>
                      <a:cubicBezTo>
                        <a:pt x="392" y="315"/>
                        <a:pt x="365" y="319"/>
                        <a:pt x="347" y="316"/>
                      </a:cubicBezTo>
                      <a:cubicBezTo>
                        <a:pt x="268" y="322"/>
                        <a:pt x="188" y="334"/>
                        <a:pt x="113" y="360"/>
                      </a:cubicBezTo>
                      <a:cubicBezTo>
                        <a:pt x="101" y="377"/>
                        <a:pt x="116" y="356"/>
                        <a:pt x="103" y="368"/>
                      </a:cubicBezTo>
                      <a:cubicBezTo>
                        <a:pt x="99" y="370"/>
                        <a:pt x="90" y="387"/>
                        <a:pt x="87" y="392"/>
                      </a:cubicBezTo>
                      <a:cubicBezTo>
                        <a:pt x="94" y="431"/>
                        <a:pt x="75" y="417"/>
                        <a:pt x="53" y="432"/>
                      </a:cubicBezTo>
                      <a:cubicBezTo>
                        <a:pt x="44" y="429"/>
                        <a:pt x="36" y="426"/>
                        <a:pt x="29" y="422"/>
                      </a:cubicBezTo>
                      <a:cubicBezTo>
                        <a:pt x="24" y="419"/>
                        <a:pt x="17" y="414"/>
                        <a:pt x="17" y="414"/>
                      </a:cubicBezTo>
                      <a:cubicBezTo>
                        <a:pt x="12" y="399"/>
                        <a:pt x="16" y="404"/>
                        <a:pt x="7" y="398"/>
                      </a:cubicBezTo>
                      <a:cubicBezTo>
                        <a:pt x="0" y="388"/>
                        <a:pt x="5" y="380"/>
                        <a:pt x="11" y="372"/>
                      </a:cubicBezTo>
                      <a:cubicBezTo>
                        <a:pt x="8" y="357"/>
                        <a:pt x="13" y="347"/>
                        <a:pt x="17" y="334"/>
                      </a:cubicBezTo>
                      <a:cubicBezTo>
                        <a:pt x="19" y="311"/>
                        <a:pt x="19" y="283"/>
                        <a:pt x="27" y="262"/>
                      </a:cubicBezTo>
                      <a:cubicBezTo>
                        <a:pt x="28" y="237"/>
                        <a:pt x="32" y="212"/>
                        <a:pt x="29" y="188"/>
                      </a:cubicBezTo>
                      <a:cubicBezTo>
                        <a:pt x="31" y="167"/>
                        <a:pt x="27" y="146"/>
                        <a:pt x="31" y="126"/>
                      </a:cubicBezTo>
                      <a:cubicBezTo>
                        <a:pt x="29" y="108"/>
                        <a:pt x="27" y="99"/>
                        <a:pt x="29" y="82"/>
                      </a:cubicBezTo>
                      <a:cubicBezTo>
                        <a:pt x="26" y="64"/>
                        <a:pt x="23" y="47"/>
                        <a:pt x="21" y="30"/>
                      </a:cubicBezTo>
                      <a:cubicBezTo>
                        <a:pt x="23" y="10"/>
                        <a:pt x="28" y="9"/>
                        <a:pt x="19" y="14"/>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grpSp>
          <p:sp>
            <p:nvSpPr>
              <p:cNvPr id="133290" name="Freeform 91"/>
              <p:cNvSpPr>
                <a:spLocks/>
              </p:cNvSpPr>
              <p:nvPr/>
            </p:nvSpPr>
            <p:spPr bwMode="auto">
              <a:xfrm>
                <a:off x="1616" y="2649"/>
                <a:ext cx="88" cy="277"/>
              </a:xfrm>
              <a:custGeom>
                <a:avLst/>
                <a:gdLst>
                  <a:gd name="T0" fmla="*/ 218 w 85"/>
                  <a:gd name="T1" fmla="*/ 3 h 318"/>
                  <a:gd name="T2" fmla="*/ 190 w 85"/>
                  <a:gd name="T3" fmla="*/ 3 h 318"/>
                  <a:gd name="T4" fmla="*/ 144 w 85"/>
                  <a:gd name="T5" fmla="*/ 3 h 318"/>
                  <a:gd name="T6" fmla="*/ 165 w 85"/>
                  <a:gd name="T7" fmla="*/ 3 h 318"/>
                  <a:gd name="T8" fmla="*/ 190 w 85"/>
                  <a:gd name="T9" fmla="*/ 3 h 318"/>
                  <a:gd name="T10" fmla="*/ 113 w 85"/>
                  <a:gd name="T11" fmla="*/ 3 h 318"/>
                  <a:gd name="T12" fmla="*/ 113 w 85"/>
                  <a:gd name="T13" fmla="*/ 3 h 318"/>
                  <a:gd name="T14" fmla="*/ 144 w 85"/>
                  <a:gd name="T15" fmla="*/ 3 h 318"/>
                  <a:gd name="T16" fmla="*/ 86 w 85"/>
                  <a:gd name="T17" fmla="*/ 3 h 318"/>
                  <a:gd name="T18" fmla="*/ 113 w 85"/>
                  <a:gd name="T19" fmla="*/ 3 h 318"/>
                  <a:gd name="T20" fmla="*/ 144 w 85"/>
                  <a:gd name="T21" fmla="*/ 3 h 318"/>
                  <a:gd name="T22" fmla="*/ 113 w 85"/>
                  <a:gd name="T23" fmla="*/ 3 h 318"/>
                  <a:gd name="T24" fmla="*/ 144 w 85"/>
                  <a:gd name="T25" fmla="*/ 3 h 318"/>
                  <a:gd name="T26" fmla="*/ 113 w 85"/>
                  <a:gd name="T27" fmla="*/ 3 h 318"/>
                  <a:gd name="T28" fmla="*/ 144 w 85"/>
                  <a:gd name="T29" fmla="*/ 3 h 318"/>
                  <a:gd name="T30" fmla="*/ 165 w 85"/>
                  <a:gd name="T31" fmla="*/ 3 h 318"/>
                  <a:gd name="T32" fmla="*/ 218 w 85"/>
                  <a:gd name="T33" fmla="*/ 3 h 318"/>
                  <a:gd name="T34" fmla="*/ 241 w 85"/>
                  <a:gd name="T35" fmla="*/ 3 h 318"/>
                  <a:gd name="T36" fmla="*/ 218 w 85"/>
                  <a:gd name="T37" fmla="*/ 3 h 318"/>
                  <a:gd name="T38" fmla="*/ 190 w 85"/>
                  <a:gd name="T39" fmla="*/ 3 h 318"/>
                  <a:gd name="T40" fmla="*/ 165 w 85"/>
                  <a:gd name="T41" fmla="*/ 3 h 318"/>
                  <a:gd name="T42" fmla="*/ 113 w 85"/>
                  <a:gd name="T43" fmla="*/ 3 h 318"/>
                  <a:gd name="T44" fmla="*/ 86 w 85"/>
                  <a:gd name="T45" fmla="*/ 3 h 318"/>
                  <a:gd name="T46" fmla="*/ 65 w 85"/>
                  <a:gd name="T47" fmla="*/ 3 h 318"/>
                  <a:gd name="T48" fmla="*/ 5 w 85"/>
                  <a:gd name="T49" fmla="*/ 3 h 318"/>
                  <a:gd name="T50" fmla="*/ 113 w 85"/>
                  <a:gd name="T51" fmla="*/ 3 h 318"/>
                  <a:gd name="T52" fmla="*/ 190 w 85"/>
                  <a:gd name="T53" fmla="*/ 3 h 318"/>
                  <a:gd name="T54" fmla="*/ 218 w 85"/>
                  <a:gd name="T55" fmla="*/ 3 h 318"/>
                  <a:gd name="T56" fmla="*/ 190 w 85"/>
                  <a:gd name="T57" fmla="*/ 3 h 318"/>
                  <a:gd name="T58" fmla="*/ 190 w 85"/>
                  <a:gd name="T59" fmla="*/ 3 h 318"/>
                  <a:gd name="T60" fmla="*/ 144 w 85"/>
                  <a:gd name="T61" fmla="*/ 3 h 318"/>
                  <a:gd name="T62" fmla="*/ 65 w 85"/>
                  <a:gd name="T63" fmla="*/ 3 h 318"/>
                  <a:gd name="T64" fmla="*/ 113 w 85"/>
                  <a:gd name="T65" fmla="*/ 3 h 318"/>
                  <a:gd name="T66" fmla="*/ 165 w 85"/>
                  <a:gd name="T67" fmla="*/ 3 h 318"/>
                  <a:gd name="T68" fmla="*/ 218 w 85"/>
                  <a:gd name="T69" fmla="*/ 3 h 3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318"/>
                  <a:gd name="T107" fmla="*/ 85 w 85"/>
                  <a:gd name="T108" fmla="*/ 318 h 3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318">
                    <a:moveTo>
                      <a:pt x="72" y="153"/>
                    </a:moveTo>
                    <a:cubicBezTo>
                      <a:pt x="69" y="125"/>
                      <a:pt x="70" y="96"/>
                      <a:pt x="64" y="69"/>
                    </a:cubicBezTo>
                    <a:cubicBezTo>
                      <a:pt x="61" y="58"/>
                      <a:pt x="57" y="43"/>
                      <a:pt x="47" y="43"/>
                    </a:cubicBezTo>
                    <a:cubicBezTo>
                      <a:pt x="37" y="43"/>
                      <a:pt x="55" y="69"/>
                      <a:pt x="55" y="69"/>
                    </a:cubicBezTo>
                    <a:cubicBezTo>
                      <a:pt x="58" y="55"/>
                      <a:pt x="67" y="40"/>
                      <a:pt x="64" y="27"/>
                    </a:cubicBezTo>
                    <a:cubicBezTo>
                      <a:pt x="61" y="17"/>
                      <a:pt x="41" y="0"/>
                      <a:pt x="38" y="10"/>
                    </a:cubicBezTo>
                    <a:cubicBezTo>
                      <a:pt x="30" y="27"/>
                      <a:pt x="61" y="111"/>
                      <a:pt x="38" y="43"/>
                    </a:cubicBezTo>
                    <a:cubicBezTo>
                      <a:pt x="46" y="96"/>
                      <a:pt x="56" y="134"/>
                      <a:pt x="47" y="187"/>
                    </a:cubicBezTo>
                    <a:cubicBezTo>
                      <a:pt x="41" y="178"/>
                      <a:pt x="31" y="171"/>
                      <a:pt x="30" y="161"/>
                    </a:cubicBezTo>
                    <a:cubicBezTo>
                      <a:pt x="28" y="149"/>
                      <a:pt x="26" y="128"/>
                      <a:pt x="38" y="128"/>
                    </a:cubicBezTo>
                    <a:cubicBezTo>
                      <a:pt x="49" y="128"/>
                      <a:pt x="47" y="172"/>
                      <a:pt x="47" y="161"/>
                    </a:cubicBezTo>
                    <a:cubicBezTo>
                      <a:pt x="47" y="141"/>
                      <a:pt x="38" y="121"/>
                      <a:pt x="38" y="102"/>
                    </a:cubicBezTo>
                    <a:cubicBezTo>
                      <a:pt x="38" y="84"/>
                      <a:pt x="47" y="135"/>
                      <a:pt x="47" y="153"/>
                    </a:cubicBezTo>
                    <a:cubicBezTo>
                      <a:pt x="47" y="164"/>
                      <a:pt x="38" y="130"/>
                      <a:pt x="38" y="119"/>
                    </a:cubicBezTo>
                    <a:cubicBezTo>
                      <a:pt x="38" y="110"/>
                      <a:pt x="44" y="135"/>
                      <a:pt x="47" y="144"/>
                    </a:cubicBezTo>
                    <a:cubicBezTo>
                      <a:pt x="49" y="152"/>
                      <a:pt x="52" y="161"/>
                      <a:pt x="55" y="170"/>
                    </a:cubicBezTo>
                    <a:cubicBezTo>
                      <a:pt x="73" y="83"/>
                      <a:pt x="55" y="148"/>
                      <a:pt x="72" y="203"/>
                    </a:cubicBezTo>
                    <a:cubicBezTo>
                      <a:pt x="74" y="211"/>
                      <a:pt x="77" y="220"/>
                      <a:pt x="80" y="229"/>
                    </a:cubicBezTo>
                    <a:cubicBezTo>
                      <a:pt x="77" y="245"/>
                      <a:pt x="85" y="269"/>
                      <a:pt x="72" y="279"/>
                    </a:cubicBezTo>
                    <a:cubicBezTo>
                      <a:pt x="66" y="282"/>
                      <a:pt x="39" y="202"/>
                      <a:pt x="64" y="271"/>
                    </a:cubicBezTo>
                    <a:cubicBezTo>
                      <a:pt x="61" y="285"/>
                      <a:pt x="66" y="305"/>
                      <a:pt x="55" y="313"/>
                    </a:cubicBezTo>
                    <a:cubicBezTo>
                      <a:pt x="46" y="318"/>
                      <a:pt x="40" y="297"/>
                      <a:pt x="38" y="288"/>
                    </a:cubicBezTo>
                    <a:cubicBezTo>
                      <a:pt x="31" y="260"/>
                      <a:pt x="32" y="231"/>
                      <a:pt x="30" y="203"/>
                    </a:cubicBezTo>
                    <a:cubicBezTo>
                      <a:pt x="27" y="217"/>
                      <a:pt x="35" y="241"/>
                      <a:pt x="22" y="246"/>
                    </a:cubicBezTo>
                    <a:cubicBezTo>
                      <a:pt x="10" y="250"/>
                      <a:pt x="6" y="224"/>
                      <a:pt x="5" y="212"/>
                    </a:cubicBezTo>
                    <a:cubicBezTo>
                      <a:pt x="0" y="173"/>
                      <a:pt x="15" y="167"/>
                      <a:pt x="38" y="144"/>
                    </a:cubicBezTo>
                    <a:cubicBezTo>
                      <a:pt x="46" y="152"/>
                      <a:pt x="58" y="158"/>
                      <a:pt x="64" y="170"/>
                    </a:cubicBezTo>
                    <a:cubicBezTo>
                      <a:pt x="70" y="185"/>
                      <a:pt x="72" y="203"/>
                      <a:pt x="72" y="220"/>
                    </a:cubicBezTo>
                    <a:cubicBezTo>
                      <a:pt x="72" y="231"/>
                      <a:pt x="66" y="198"/>
                      <a:pt x="64" y="187"/>
                    </a:cubicBezTo>
                    <a:cubicBezTo>
                      <a:pt x="78" y="124"/>
                      <a:pt x="84" y="73"/>
                      <a:pt x="64" y="10"/>
                    </a:cubicBezTo>
                    <a:cubicBezTo>
                      <a:pt x="58" y="18"/>
                      <a:pt x="54" y="28"/>
                      <a:pt x="47" y="35"/>
                    </a:cubicBezTo>
                    <a:cubicBezTo>
                      <a:pt x="40" y="40"/>
                      <a:pt x="23" y="34"/>
                      <a:pt x="22" y="43"/>
                    </a:cubicBezTo>
                    <a:cubicBezTo>
                      <a:pt x="19" y="60"/>
                      <a:pt x="38" y="94"/>
                      <a:pt x="38" y="94"/>
                    </a:cubicBezTo>
                    <a:cubicBezTo>
                      <a:pt x="57" y="39"/>
                      <a:pt x="38" y="80"/>
                      <a:pt x="55" y="136"/>
                    </a:cubicBezTo>
                    <a:cubicBezTo>
                      <a:pt x="57" y="143"/>
                      <a:pt x="66" y="147"/>
                      <a:pt x="72" y="153"/>
                    </a:cubicBezTo>
                    <a:close/>
                  </a:path>
                </a:pathLst>
              </a:custGeom>
              <a:solidFill>
                <a:schemeClr val="bg2"/>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133291" name="Freeform 92"/>
              <p:cNvSpPr>
                <a:spLocks/>
              </p:cNvSpPr>
              <p:nvPr/>
            </p:nvSpPr>
            <p:spPr bwMode="auto">
              <a:xfrm>
                <a:off x="1635" y="2647"/>
                <a:ext cx="109" cy="309"/>
              </a:xfrm>
              <a:custGeom>
                <a:avLst/>
                <a:gdLst>
                  <a:gd name="T0" fmla="*/ 1 w 105"/>
                  <a:gd name="T1" fmla="*/ 0 h 354"/>
                  <a:gd name="T2" fmla="*/ 306 w 105"/>
                  <a:gd name="T3" fmla="*/ 3 h 354"/>
                  <a:gd name="T4" fmla="*/ 240 w 105"/>
                  <a:gd name="T5" fmla="*/ 3 h 354"/>
                  <a:gd name="T6" fmla="*/ 276 w 105"/>
                  <a:gd name="T7" fmla="*/ 3 h 354"/>
                  <a:gd name="T8" fmla="*/ 276 w 105"/>
                  <a:gd name="T9" fmla="*/ 3 h 354"/>
                  <a:gd name="T10" fmla="*/ 321 w 105"/>
                  <a:gd name="T11" fmla="*/ 3 h 354"/>
                  <a:gd name="T12" fmla="*/ 321 w 105"/>
                  <a:gd name="T13" fmla="*/ 3 h 354"/>
                  <a:gd name="T14" fmla="*/ 276 w 105"/>
                  <a:gd name="T15" fmla="*/ 4 h 354"/>
                  <a:gd name="T16" fmla="*/ 227 w 105"/>
                  <a:gd name="T17" fmla="*/ 4 h 354"/>
                  <a:gd name="T18" fmla="*/ 52 w 105"/>
                  <a:gd name="T19" fmla="*/ 3 h 354"/>
                  <a:gd name="T20" fmla="*/ 12 w 105"/>
                  <a:gd name="T21" fmla="*/ 3 h 354"/>
                  <a:gd name="T22" fmla="*/ 52 w 105"/>
                  <a:gd name="T23" fmla="*/ 3 h 354"/>
                  <a:gd name="T24" fmla="*/ 9 w 105"/>
                  <a:gd name="T25" fmla="*/ 3 h 354"/>
                  <a:gd name="T26" fmla="*/ 64 w 105"/>
                  <a:gd name="T27" fmla="*/ 3 h 354"/>
                  <a:gd name="T28" fmla="*/ 6 w 105"/>
                  <a:gd name="T29" fmla="*/ 3 h 354"/>
                  <a:gd name="T30" fmla="*/ 1 w 105"/>
                  <a:gd name="T31" fmla="*/ 0 h 3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5"/>
                  <a:gd name="T49" fmla="*/ 0 h 354"/>
                  <a:gd name="T50" fmla="*/ 105 w 105"/>
                  <a:gd name="T51" fmla="*/ 354 h 3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5" h="354">
                    <a:moveTo>
                      <a:pt x="1" y="0"/>
                    </a:moveTo>
                    <a:cubicBezTo>
                      <a:pt x="19" y="11"/>
                      <a:pt x="67" y="3"/>
                      <a:pt x="92" y="5"/>
                    </a:cubicBezTo>
                    <a:cubicBezTo>
                      <a:pt x="87" y="16"/>
                      <a:pt x="83" y="22"/>
                      <a:pt x="73" y="29"/>
                    </a:cubicBezTo>
                    <a:cubicBezTo>
                      <a:pt x="76" y="39"/>
                      <a:pt x="80" y="50"/>
                      <a:pt x="84" y="61"/>
                    </a:cubicBezTo>
                    <a:cubicBezTo>
                      <a:pt x="80" y="89"/>
                      <a:pt x="73" y="118"/>
                      <a:pt x="84" y="146"/>
                    </a:cubicBezTo>
                    <a:cubicBezTo>
                      <a:pt x="86" y="158"/>
                      <a:pt x="89" y="158"/>
                      <a:pt x="97" y="168"/>
                    </a:cubicBezTo>
                    <a:cubicBezTo>
                      <a:pt x="101" y="194"/>
                      <a:pt x="99" y="212"/>
                      <a:pt x="97" y="240"/>
                    </a:cubicBezTo>
                    <a:cubicBezTo>
                      <a:pt x="103" y="261"/>
                      <a:pt x="105" y="319"/>
                      <a:pt x="84" y="336"/>
                    </a:cubicBezTo>
                    <a:cubicBezTo>
                      <a:pt x="80" y="347"/>
                      <a:pt x="79" y="351"/>
                      <a:pt x="68" y="354"/>
                    </a:cubicBezTo>
                    <a:cubicBezTo>
                      <a:pt x="38" y="351"/>
                      <a:pt x="24" y="348"/>
                      <a:pt x="14" y="320"/>
                    </a:cubicBezTo>
                    <a:cubicBezTo>
                      <a:pt x="12" y="307"/>
                      <a:pt x="7" y="294"/>
                      <a:pt x="12" y="282"/>
                    </a:cubicBezTo>
                    <a:cubicBezTo>
                      <a:pt x="7" y="269"/>
                      <a:pt x="10" y="257"/>
                      <a:pt x="14" y="245"/>
                    </a:cubicBezTo>
                    <a:cubicBezTo>
                      <a:pt x="2" y="199"/>
                      <a:pt x="13" y="146"/>
                      <a:pt x="9" y="98"/>
                    </a:cubicBezTo>
                    <a:cubicBezTo>
                      <a:pt x="11" y="79"/>
                      <a:pt x="13" y="62"/>
                      <a:pt x="20" y="45"/>
                    </a:cubicBezTo>
                    <a:cubicBezTo>
                      <a:pt x="17" y="29"/>
                      <a:pt x="20" y="18"/>
                      <a:pt x="6" y="13"/>
                    </a:cubicBezTo>
                    <a:cubicBezTo>
                      <a:pt x="0" y="3"/>
                      <a:pt x="1" y="8"/>
                      <a:pt x="1" y="0"/>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133292" name="Freeform 93"/>
              <p:cNvSpPr>
                <a:spLocks/>
              </p:cNvSpPr>
              <p:nvPr/>
            </p:nvSpPr>
            <p:spPr bwMode="auto">
              <a:xfrm>
                <a:off x="3008" y="2583"/>
                <a:ext cx="155" cy="328"/>
              </a:xfrm>
              <a:custGeom>
                <a:avLst/>
                <a:gdLst>
                  <a:gd name="T0" fmla="*/ 496 w 149"/>
                  <a:gd name="T1" fmla="*/ 3 h 376"/>
                  <a:gd name="T2" fmla="*/ 472 w 149"/>
                  <a:gd name="T3" fmla="*/ 3 h 376"/>
                  <a:gd name="T4" fmla="*/ 438 w 149"/>
                  <a:gd name="T5" fmla="*/ 3 h 376"/>
                  <a:gd name="T6" fmla="*/ 432 w 149"/>
                  <a:gd name="T7" fmla="*/ 3 h 376"/>
                  <a:gd name="T8" fmla="*/ 369 w 149"/>
                  <a:gd name="T9" fmla="*/ 3 h 376"/>
                  <a:gd name="T10" fmla="*/ 291 w 149"/>
                  <a:gd name="T11" fmla="*/ 3 h 376"/>
                  <a:gd name="T12" fmla="*/ 234 w 149"/>
                  <a:gd name="T13" fmla="*/ 4 h 376"/>
                  <a:gd name="T14" fmla="*/ 196 w 149"/>
                  <a:gd name="T15" fmla="*/ 4 h 376"/>
                  <a:gd name="T16" fmla="*/ 62 w 149"/>
                  <a:gd name="T17" fmla="*/ 4 h 376"/>
                  <a:gd name="T18" fmla="*/ 2 w 149"/>
                  <a:gd name="T19" fmla="*/ 4 h 376"/>
                  <a:gd name="T20" fmla="*/ 5 w 149"/>
                  <a:gd name="T21" fmla="*/ 3 h 376"/>
                  <a:gd name="T22" fmla="*/ 8 w 149"/>
                  <a:gd name="T23" fmla="*/ 3 h 376"/>
                  <a:gd name="T24" fmla="*/ 70 w 149"/>
                  <a:gd name="T25" fmla="*/ 3 h 376"/>
                  <a:gd name="T26" fmla="*/ 117 w 149"/>
                  <a:gd name="T27" fmla="*/ 3 h 376"/>
                  <a:gd name="T28" fmla="*/ 149 w 149"/>
                  <a:gd name="T29" fmla="*/ 3 h 376"/>
                  <a:gd name="T30" fmla="*/ 283 w 149"/>
                  <a:gd name="T31" fmla="*/ 3 h 376"/>
                  <a:gd name="T32" fmla="*/ 432 w 149"/>
                  <a:gd name="T33" fmla="*/ 3 h 376"/>
                  <a:gd name="T34" fmla="*/ 496 w 149"/>
                  <a:gd name="T35" fmla="*/ 3 h 3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9"/>
                  <a:gd name="T55" fmla="*/ 0 h 376"/>
                  <a:gd name="T56" fmla="*/ 149 w 149"/>
                  <a:gd name="T57" fmla="*/ 376 h 3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9" h="376">
                    <a:moveTo>
                      <a:pt x="141" y="20"/>
                    </a:moveTo>
                    <a:cubicBezTo>
                      <a:pt x="135" y="47"/>
                      <a:pt x="136" y="74"/>
                      <a:pt x="133" y="103"/>
                    </a:cubicBezTo>
                    <a:cubicBezTo>
                      <a:pt x="131" y="112"/>
                      <a:pt x="127" y="120"/>
                      <a:pt x="125" y="130"/>
                    </a:cubicBezTo>
                    <a:cubicBezTo>
                      <a:pt x="124" y="133"/>
                      <a:pt x="122" y="140"/>
                      <a:pt x="122" y="140"/>
                    </a:cubicBezTo>
                    <a:cubicBezTo>
                      <a:pt x="126" y="171"/>
                      <a:pt x="121" y="215"/>
                      <a:pt x="104" y="244"/>
                    </a:cubicBezTo>
                    <a:cubicBezTo>
                      <a:pt x="98" y="263"/>
                      <a:pt x="102" y="306"/>
                      <a:pt x="82" y="314"/>
                    </a:cubicBezTo>
                    <a:cubicBezTo>
                      <a:pt x="78" y="326"/>
                      <a:pt x="66" y="361"/>
                      <a:pt x="66" y="362"/>
                    </a:cubicBezTo>
                    <a:cubicBezTo>
                      <a:pt x="62" y="362"/>
                      <a:pt x="59" y="363"/>
                      <a:pt x="56" y="364"/>
                    </a:cubicBezTo>
                    <a:cubicBezTo>
                      <a:pt x="43" y="376"/>
                      <a:pt x="36" y="371"/>
                      <a:pt x="18" y="370"/>
                    </a:cubicBezTo>
                    <a:cubicBezTo>
                      <a:pt x="12" y="363"/>
                      <a:pt x="8" y="356"/>
                      <a:pt x="2" y="351"/>
                    </a:cubicBezTo>
                    <a:cubicBezTo>
                      <a:pt x="0" y="336"/>
                      <a:pt x="0" y="329"/>
                      <a:pt x="5" y="316"/>
                    </a:cubicBezTo>
                    <a:cubicBezTo>
                      <a:pt x="7" y="287"/>
                      <a:pt x="1" y="247"/>
                      <a:pt x="8" y="220"/>
                    </a:cubicBezTo>
                    <a:cubicBezTo>
                      <a:pt x="9" y="211"/>
                      <a:pt x="21" y="199"/>
                      <a:pt x="21" y="199"/>
                    </a:cubicBezTo>
                    <a:cubicBezTo>
                      <a:pt x="22" y="168"/>
                      <a:pt x="17" y="133"/>
                      <a:pt x="34" y="106"/>
                    </a:cubicBezTo>
                    <a:cubicBezTo>
                      <a:pt x="36" y="95"/>
                      <a:pt x="42" y="74"/>
                      <a:pt x="42" y="74"/>
                    </a:cubicBezTo>
                    <a:cubicBezTo>
                      <a:pt x="45" y="3"/>
                      <a:pt x="33" y="0"/>
                      <a:pt x="80" y="18"/>
                    </a:cubicBezTo>
                    <a:cubicBezTo>
                      <a:pt x="108" y="14"/>
                      <a:pt x="99" y="13"/>
                      <a:pt x="122" y="18"/>
                    </a:cubicBezTo>
                    <a:cubicBezTo>
                      <a:pt x="144" y="22"/>
                      <a:pt x="149" y="28"/>
                      <a:pt x="141" y="20"/>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133293" name="Freeform 94"/>
              <p:cNvSpPr>
                <a:spLocks/>
              </p:cNvSpPr>
              <p:nvPr/>
            </p:nvSpPr>
            <p:spPr bwMode="auto">
              <a:xfrm>
                <a:off x="1714" y="1020"/>
                <a:ext cx="99" cy="440"/>
              </a:xfrm>
              <a:custGeom>
                <a:avLst/>
                <a:gdLst>
                  <a:gd name="T0" fmla="*/ 68 w 96"/>
                  <a:gd name="T1" fmla="*/ 6 h 504"/>
                  <a:gd name="T2" fmla="*/ 161 w 96"/>
                  <a:gd name="T3" fmla="*/ 7 h 504"/>
                  <a:gd name="T4" fmla="*/ 192 w 96"/>
                  <a:gd name="T5" fmla="*/ 6 h 504"/>
                  <a:gd name="T6" fmla="*/ 192 w 96"/>
                  <a:gd name="T7" fmla="*/ 3 h 504"/>
                  <a:gd name="T8" fmla="*/ 237 w 96"/>
                  <a:gd name="T9" fmla="*/ 3 h 504"/>
                  <a:gd name="T10" fmla="*/ 255 w 96"/>
                  <a:gd name="T11" fmla="*/ 3 h 504"/>
                  <a:gd name="T12" fmla="*/ 237 w 96"/>
                  <a:gd name="T13" fmla="*/ 3 h 504"/>
                  <a:gd name="T14" fmla="*/ 206 w 96"/>
                  <a:gd name="T15" fmla="*/ 3 h 504"/>
                  <a:gd name="T16" fmla="*/ 74 w 96"/>
                  <a:gd name="T17" fmla="*/ 3 h 504"/>
                  <a:gd name="T18" fmla="*/ 68 w 96"/>
                  <a:gd name="T19" fmla="*/ 3 h 504"/>
                  <a:gd name="T20" fmla="*/ 80 w 96"/>
                  <a:gd name="T21" fmla="*/ 4 h 504"/>
                  <a:gd name="T22" fmla="*/ 104 w 96"/>
                  <a:gd name="T23" fmla="*/ 5 h 504"/>
                  <a:gd name="T24" fmla="*/ 64 w 96"/>
                  <a:gd name="T25" fmla="*/ 6 h 504"/>
                  <a:gd name="T26" fmla="*/ 68 w 96"/>
                  <a:gd name="T27" fmla="*/ 6 h 5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
                  <a:gd name="T43" fmla="*/ 0 h 504"/>
                  <a:gd name="T44" fmla="*/ 96 w 96"/>
                  <a:gd name="T45" fmla="*/ 504 h 5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6" h="504">
                    <a:moveTo>
                      <a:pt x="26" y="486"/>
                    </a:moveTo>
                    <a:cubicBezTo>
                      <a:pt x="50" y="492"/>
                      <a:pt x="38" y="489"/>
                      <a:pt x="61" y="494"/>
                    </a:cubicBezTo>
                    <a:cubicBezTo>
                      <a:pt x="69" y="480"/>
                      <a:pt x="66" y="465"/>
                      <a:pt x="72" y="451"/>
                    </a:cubicBezTo>
                    <a:cubicBezTo>
                      <a:pt x="77" y="408"/>
                      <a:pt x="82" y="366"/>
                      <a:pt x="72" y="323"/>
                    </a:cubicBezTo>
                    <a:cubicBezTo>
                      <a:pt x="73" y="288"/>
                      <a:pt x="75" y="247"/>
                      <a:pt x="88" y="214"/>
                    </a:cubicBezTo>
                    <a:cubicBezTo>
                      <a:pt x="93" y="179"/>
                      <a:pt x="89" y="192"/>
                      <a:pt x="96" y="174"/>
                    </a:cubicBezTo>
                    <a:cubicBezTo>
                      <a:pt x="94" y="116"/>
                      <a:pt x="92" y="96"/>
                      <a:pt x="88" y="51"/>
                    </a:cubicBezTo>
                    <a:cubicBezTo>
                      <a:pt x="90" y="21"/>
                      <a:pt x="89" y="26"/>
                      <a:pt x="77" y="6"/>
                    </a:cubicBezTo>
                    <a:cubicBezTo>
                      <a:pt x="43" y="8"/>
                      <a:pt x="39" y="0"/>
                      <a:pt x="29" y="25"/>
                    </a:cubicBezTo>
                    <a:cubicBezTo>
                      <a:pt x="31" y="56"/>
                      <a:pt x="37" y="90"/>
                      <a:pt x="26" y="121"/>
                    </a:cubicBezTo>
                    <a:cubicBezTo>
                      <a:pt x="49" y="199"/>
                      <a:pt x="0" y="279"/>
                      <a:pt x="32" y="363"/>
                    </a:cubicBezTo>
                    <a:cubicBezTo>
                      <a:pt x="33" y="379"/>
                      <a:pt x="34" y="390"/>
                      <a:pt x="40" y="406"/>
                    </a:cubicBezTo>
                    <a:cubicBezTo>
                      <a:pt x="34" y="428"/>
                      <a:pt x="29" y="450"/>
                      <a:pt x="24" y="473"/>
                    </a:cubicBezTo>
                    <a:cubicBezTo>
                      <a:pt x="25" y="479"/>
                      <a:pt x="44" y="504"/>
                      <a:pt x="26" y="486"/>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133294" name="Freeform 95"/>
              <p:cNvSpPr>
                <a:spLocks/>
              </p:cNvSpPr>
              <p:nvPr/>
            </p:nvSpPr>
            <p:spPr bwMode="auto">
              <a:xfrm>
                <a:off x="3431" y="1007"/>
                <a:ext cx="156" cy="358"/>
              </a:xfrm>
              <a:custGeom>
                <a:avLst/>
                <a:gdLst>
                  <a:gd name="T0" fmla="*/ 5 w 150"/>
                  <a:gd name="T1" fmla="*/ 5 h 410"/>
                  <a:gd name="T2" fmla="*/ 141 w 150"/>
                  <a:gd name="T3" fmla="*/ 5 h 410"/>
                  <a:gd name="T4" fmla="*/ 281 w 150"/>
                  <a:gd name="T5" fmla="*/ 5 h 410"/>
                  <a:gd name="T6" fmla="*/ 329 w 150"/>
                  <a:gd name="T7" fmla="*/ 4 h 410"/>
                  <a:gd name="T8" fmla="*/ 402 w 150"/>
                  <a:gd name="T9" fmla="*/ 3 h 410"/>
                  <a:gd name="T10" fmla="*/ 450 w 150"/>
                  <a:gd name="T11" fmla="*/ 3 h 410"/>
                  <a:gd name="T12" fmla="*/ 475 w 150"/>
                  <a:gd name="T13" fmla="*/ 3 h 410"/>
                  <a:gd name="T14" fmla="*/ 487 w 150"/>
                  <a:gd name="T15" fmla="*/ 3 h 410"/>
                  <a:gd name="T16" fmla="*/ 506 w 150"/>
                  <a:gd name="T17" fmla="*/ 3 h 410"/>
                  <a:gd name="T18" fmla="*/ 513 w 150"/>
                  <a:gd name="T19" fmla="*/ 3 h 410"/>
                  <a:gd name="T20" fmla="*/ 456 w 150"/>
                  <a:gd name="T21" fmla="*/ 0 h 410"/>
                  <a:gd name="T22" fmla="*/ 329 w 150"/>
                  <a:gd name="T23" fmla="*/ 3 h 410"/>
                  <a:gd name="T24" fmla="*/ 270 w 150"/>
                  <a:gd name="T25" fmla="*/ 3 h 410"/>
                  <a:gd name="T26" fmla="*/ 233 w 150"/>
                  <a:gd name="T27" fmla="*/ 3 h 410"/>
                  <a:gd name="T28" fmla="*/ 201 w 150"/>
                  <a:gd name="T29" fmla="*/ 3 h 410"/>
                  <a:gd name="T30" fmla="*/ 147 w 150"/>
                  <a:gd name="T31" fmla="*/ 3 h 410"/>
                  <a:gd name="T32" fmla="*/ 141 w 150"/>
                  <a:gd name="T33" fmla="*/ 3 h 410"/>
                  <a:gd name="T34" fmla="*/ 116 w 150"/>
                  <a:gd name="T35" fmla="*/ 3 h 410"/>
                  <a:gd name="T36" fmla="*/ 108 w 150"/>
                  <a:gd name="T37" fmla="*/ 3 h 410"/>
                  <a:gd name="T38" fmla="*/ 96 w 150"/>
                  <a:gd name="T39" fmla="*/ 3 h 410"/>
                  <a:gd name="T40" fmla="*/ 58 w 150"/>
                  <a:gd name="T41" fmla="*/ 4 h 410"/>
                  <a:gd name="T42" fmla="*/ 10 w 150"/>
                  <a:gd name="T43" fmla="*/ 5 h 410"/>
                  <a:gd name="T44" fmla="*/ 2 w 150"/>
                  <a:gd name="T45" fmla="*/ 5 h 410"/>
                  <a:gd name="T46" fmla="*/ 5 w 150"/>
                  <a:gd name="T47" fmla="*/ 5 h 4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0"/>
                  <a:gd name="T73" fmla="*/ 0 h 410"/>
                  <a:gd name="T74" fmla="*/ 150 w 150"/>
                  <a:gd name="T75" fmla="*/ 410 h 41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0" h="410">
                    <a:moveTo>
                      <a:pt x="5" y="381"/>
                    </a:moveTo>
                    <a:cubicBezTo>
                      <a:pt x="18" y="394"/>
                      <a:pt x="19" y="403"/>
                      <a:pt x="40" y="410"/>
                    </a:cubicBezTo>
                    <a:cubicBezTo>
                      <a:pt x="55" y="408"/>
                      <a:pt x="66" y="407"/>
                      <a:pt x="80" y="402"/>
                    </a:cubicBezTo>
                    <a:cubicBezTo>
                      <a:pt x="98" y="383"/>
                      <a:pt x="80" y="405"/>
                      <a:pt x="93" y="362"/>
                    </a:cubicBezTo>
                    <a:cubicBezTo>
                      <a:pt x="101" y="335"/>
                      <a:pt x="109" y="307"/>
                      <a:pt x="114" y="280"/>
                    </a:cubicBezTo>
                    <a:cubicBezTo>
                      <a:pt x="111" y="260"/>
                      <a:pt x="115" y="232"/>
                      <a:pt x="128" y="216"/>
                    </a:cubicBezTo>
                    <a:cubicBezTo>
                      <a:pt x="130" y="207"/>
                      <a:pt x="136" y="192"/>
                      <a:pt x="136" y="192"/>
                    </a:cubicBezTo>
                    <a:cubicBezTo>
                      <a:pt x="136" y="167"/>
                      <a:pt x="135" y="141"/>
                      <a:pt x="138" y="117"/>
                    </a:cubicBezTo>
                    <a:cubicBezTo>
                      <a:pt x="138" y="111"/>
                      <a:pt x="144" y="101"/>
                      <a:pt x="144" y="101"/>
                    </a:cubicBezTo>
                    <a:cubicBezTo>
                      <a:pt x="144" y="86"/>
                      <a:pt x="150" y="63"/>
                      <a:pt x="146" y="48"/>
                    </a:cubicBezTo>
                    <a:cubicBezTo>
                      <a:pt x="144" y="30"/>
                      <a:pt x="144" y="11"/>
                      <a:pt x="130" y="0"/>
                    </a:cubicBezTo>
                    <a:cubicBezTo>
                      <a:pt x="117" y="6"/>
                      <a:pt x="105" y="7"/>
                      <a:pt x="93" y="13"/>
                    </a:cubicBezTo>
                    <a:cubicBezTo>
                      <a:pt x="84" y="27"/>
                      <a:pt x="91" y="38"/>
                      <a:pt x="77" y="53"/>
                    </a:cubicBezTo>
                    <a:cubicBezTo>
                      <a:pt x="83" y="77"/>
                      <a:pt x="81" y="118"/>
                      <a:pt x="66" y="138"/>
                    </a:cubicBezTo>
                    <a:cubicBezTo>
                      <a:pt x="63" y="146"/>
                      <a:pt x="59" y="153"/>
                      <a:pt x="58" y="162"/>
                    </a:cubicBezTo>
                    <a:cubicBezTo>
                      <a:pt x="53" y="185"/>
                      <a:pt x="58" y="199"/>
                      <a:pt x="42" y="216"/>
                    </a:cubicBezTo>
                    <a:cubicBezTo>
                      <a:pt x="41" y="219"/>
                      <a:pt x="41" y="222"/>
                      <a:pt x="40" y="226"/>
                    </a:cubicBezTo>
                    <a:cubicBezTo>
                      <a:pt x="38" y="228"/>
                      <a:pt x="34" y="229"/>
                      <a:pt x="34" y="232"/>
                    </a:cubicBezTo>
                    <a:cubicBezTo>
                      <a:pt x="32" y="237"/>
                      <a:pt x="33" y="244"/>
                      <a:pt x="32" y="250"/>
                    </a:cubicBezTo>
                    <a:cubicBezTo>
                      <a:pt x="31" y="252"/>
                      <a:pt x="30" y="255"/>
                      <a:pt x="29" y="258"/>
                    </a:cubicBezTo>
                    <a:cubicBezTo>
                      <a:pt x="26" y="290"/>
                      <a:pt x="20" y="317"/>
                      <a:pt x="16" y="349"/>
                    </a:cubicBezTo>
                    <a:cubicBezTo>
                      <a:pt x="14" y="359"/>
                      <a:pt x="17" y="372"/>
                      <a:pt x="10" y="381"/>
                    </a:cubicBezTo>
                    <a:cubicBezTo>
                      <a:pt x="7" y="383"/>
                      <a:pt x="5" y="386"/>
                      <a:pt x="2" y="386"/>
                    </a:cubicBezTo>
                    <a:cubicBezTo>
                      <a:pt x="0" y="386"/>
                      <a:pt x="4" y="382"/>
                      <a:pt x="5" y="381"/>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grpSp>
        <p:grpSp>
          <p:nvGrpSpPr>
            <p:cNvPr id="133286" name="Group 98"/>
            <p:cNvGrpSpPr>
              <a:grpSpLocks/>
            </p:cNvGrpSpPr>
            <p:nvPr/>
          </p:nvGrpSpPr>
          <p:grpSpPr bwMode="auto">
            <a:xfrm>
              <a:off x="5924559" y="2946409"/>
              <a:ext cx="1019178" cy="1844683"/>
              <a:chOff x="3756" y="1840"/>
              <a:chExt cx="642" cy="1162"/>
            </a:xfrm>
          </p:grpSpPr>
          <p:sp>
            <p:nvSpPr>
              <p:cNvPr id="345" name="Rectangle 96"/>
              <p:cNvSpPr>
                <a:spLocks noChangeArrowheads="1"/>
              </p:cNvSpPr>
              <p:nvPr/>
            </p:nvSpPr>
            <p:spPr bwMode="auto">
              <a:xfrm>
                <a:off x="3928" y="1840"/>
                <a:ext cx="115" cy="547"/>
              </a:xfrm>
              <a:prstGeom prst="rect">
                <a:avLst/>
              </a:prstGeom>
              <a:noFill/>
              <a:ln>
                <a:noFill/>
              </a:ln>
              <a:effectLst>
                <a:outerShdw blurRad="63500" dist="46662" dir="2115817" algn="ctr" rotWithShape="0">
                  <a:schemeClr val="bg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spAutoFit/>
              </a:bodyPr>
              <a:lstStyle/>
              <a:p>
                <a:pPr>
                  <a:defRPr/>
                </a:pPr>
                <a:endParaRPr lang="en-US" sz="2400" i="1" dirty="0">
                  <a:solidFill>
                    <a:srgbClr val="FFFFFF"/>
                  </a:solidFill>
                  <a:latin typeface="Kruti Dev 010" pitchFamily="2" charset="0"/>
                  <a:ea typeface="+mn-ea"/>
                  <a:cs typeface="+mn-cs"/>
                </a:endParaRPr>
              </a:p>
            </p:txBody>
          </p:sp>
          <p:sp>
            <p:nvSpPr>
              <p:cNvPr id="346" name="Rectangle 97"/>
              <p:cNvSpPr>
                <a:spLocks noChangeArrowheads="1"/>
              </p:cNvSpPr>
              <p:nvPr/>
            </p:nvSpPr>
            <p:spPr bwMode="auto">
              <a:xfrm>
                <a:off x="3756" y="2381"/>
                <a:ext cx="642" cy="621"/>
              </a:xfrm>
              <a:prstGeom prst="rect">
                <a:avLst/>
              </a:prstGeom>
              <a:noFill/>
              <a:ln>
                <a:noFill/>
              </a:ln>
              <a:effectLst>
                <a:outerShdw blurRad="63500" dist="46662" dir="2115817" algn="ctr" rotWithShape="0">
                  <a:schemeClr val="bg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spAutoFit/>
              </a:bodyPr>
              <a:lstStyle/>
              <a:p>
                <a:pPr>
                  <a:defRPr/>
                </a:pPr>
                <a:r>
                  <a:rPr lang="en-US" sz="1400" i="1" dirty="0">
                    <a:solidFill>
                      <a:srgbClr val="000000"/>
                    </a:solidFill>
                    <a:latin typeface="Kruti Dev 010" pitchFamily="2" charset="0"/>
                  </a:rPr>
                  <a:t>,u</a:t>
                </a:r>
              </a:p>
              <a:p>
                <a:pPr>
                  <a:defRPr/>
                </a:pPr>
                <a:r>
                  <a:rPr lang="en-US" sz="1400" i="1" dirty="0">
                    <a:solidFill>
                      <a:srgbClr val="000000"/>
                    </a:solidFill>
                    <a:latin typeface="Kruti Dev 010" pitchFamily="2" charset="0"/>
                  </a:rPr>
                  <a:t>lh</a:t>
                </a:r>
                <a:endParaRPr lang="en-US" sz="1100" i="1" dirty="0">
                  <a:solidFill>
                    <a:srgbClr val="000000"/>
                  </a:solidFill>
                  <a:latin typeface="Kruti Dev 010" pitchFamily="2" charset="0"/>
                </a:endParaRPr>
              </a:p>
            </p:txBody>
          </p:sp>
        </p:grpSp>
      </p:grpSp>
      <p:sp>
        <p:nvSpPr>
          <p:cNvPr id="938192" name="AutoShape 208"/>
          <p:cNvSpPr>
            <a:spLocks noChangeArrowheads="1"/>
          </p:cNvSpPr>
          <p:nvPr/>
        </p:nvSpPr>
        <p:spPr bwMode="auto">
          <a:xfrm>
            <a:off x="2220913" y="2300288"/>
            <a:ext cx="2776537" cy="5180012"/>
          </a:xfrm>
          <a:prstGeom prst="roundRect">
            <a:avLst>
              <a:gd name="adj" fmla="val 16667"/>
            </a:avLst>
          </a:prstGeom>
          <a:noFill/>
          <a:ln w="76200">
            <a:solidFill>
              <a:schemeClr val="accent2"/>
            </a:solidFill>
            <a:round/>
            <a:headEnd/>
            <a:tailEnd/>
          </a:ln>
          <a:effectLst>
            <a:outerShdw blurRad="63500" dist="71842" dir="2700000" algn="ctr" rotWithShape="0">
              <a:srgbClr val="080808">
                <a:alpha val="74998"/>
              </a:srgbClr>
            </a:outerShdw>
          </a:effectLst>
        </p:spPr>
        <p:txBody>
          <a:bodyPr wrap="none" anchor="ctr"/>
          <a:lstStyle/>
          <a:p>
            <a:pPr>
              <a:defRPr/>
            </a:pPr>
            <a:endParaRPr lang="en-US" dirty="0">
              <a:latin typeface="Kruti Dev 010" pitchFamily="2" charset="0"/>
              <a:ea typeface="+mn-ea"/>
              <a:cs typeface="+mn-cs"/>
            </a:endParaRPr>
          </a:p>
        </p:txBody>
      </p:sp>
      <p:sp>
        <p:nvSpPr>
          <p:cNvPr id="938196" name="Oval 212"/>
          <p:cNvSpPr>
            <a:spLocks noChangeArrowheads="1"/>
          </p:cNvSpPr>
          <p:nvPr/>
        </p:nvSpPr>
        <p:spPr bwMode="auto">
          <a:xfrm>
            <a:off x="4171950" y="3654425"/>
            <a:ext cx="657225" cy="569913"/>
          </a:xfrm>
          <a:prstGeom prst="ellipse">
            <a:avLst/>
          </a:prstGeom>
          <a:noFill/>
          <a:ln w="76200">
            <a:solidFill>
              <a:schemeClr val="accent2"/>
            </a:solidFill>
            <a:round/>
            <a:headEnd/>
            <a:tailEnd/>
          </a:ln>
          <a:effectLst>
            <a:outerShdw blurRad="63500" dist="71842"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Lst>
        </p:spPr>
        <p:txBody>
          <a:bodyPr wrap="none" anchor="ctr"/>
          <a:lstStyle/>
          <a:p>
            <a:pPr>
              <a:defRPr/>
            </a:pPr>
            <a:endParaRPr lang="en-US" dirty="0">
              <a:latin typeface="Kruti Dev 010" pitchFamily="2" charset="0"/>
              <a:ea typeface="+mn-ea"/>
              <a:cs typeface="+mn-cs"/>
            </a:endParaRPr>
          </a:p>
        </p:txBody>
      </p:sp>
      <p:sp>
        <p:nvSpPr>
          <p:cNvPr id="938197" name="Oval 213"/>
          <p:cNvSpPr>
            <a:spLocks noChangeArrowheads="1"/>
          </p:cNvSpPr>
          <p:nvPr/>
        </p:nvSpPr>
        <p:spPr bwMode="auto">
          <a:xfrm>
            <a:off x="4157663" y="5270500"/>
            <a:ext cx="657225" cy="569913"/>
          </a:xfrm>
          <a:prstGeom prst="ellipse">
            <a:avLst/>
          </a:prstGeom>
          <a:noFill/>
          <a:ln w="76200">
            <a:solidFill>
              <a:schemeClr val="accent2"/>
            </a:solidFill>
            <a:round/>
            <a:headEnd/>
            <a:tailEnd/>
          </a:ln>
          <a:effectLst>
            <a:outerShdw blurRad="63500" dist="71842"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Lst>
        </p:spPr>
        <p:txBody>
          <a:bodyPr wrap="none" anchor="ctr"/>
          <a:lstStyle/>
          <a:p>
            <a:pPr>
              <a:defRPr/>
            </a:pPr>
            <a:endParaRPr lang="en-US" dirty="0">
              <a:latin typeface="Kruti Dev 010" pitchFamily="2" charset="0"/>
              <a:ea typeface="+mn-ea"/>
              <a:cs typeface="+mn-cs"/>
            </a:endParaRPr>
          </a:p>
        </p:txBody>
      </p:sp>
      <p:sp>
        <p:nvSpPr>
          <p:cNvPr id="938198" name="Oval 214"/>
          <p:cNvSpPr>
            <a:spLocks noChangeArrowheads="1"/>
          </p:cNvSpPr>
          <p:nvPr/>
        </p:nvSpPr>
        <p:spPr bwMode="auto">
          <a:xfrm>
            <a:off x="4149725" y="6142038"/>
            <a:ext cx="657225" cy="569912"/>
          </a:xfrm>
          <a:prstGeom prst="ellipse">
            <a:avLst/>
          </a:prstGeom>
          <a:noFill/>
          <a:ln w="76200">
            <a:solidFill>
              <a:schemeClr val="accent2"/>
            </a:solidFill>
            <a:round/>
            <a:headEnd/>
            <a:tailEnd/>
          </a:ln>
          <a:effectLst>
            <a:outerShdw blurRad="63500" dist="71842"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Lst>
        </p:spPr>
        <p:txBody>
          <a:bodyPr wrap="none" anchor="ctr"/>
          <a:lstStyle/>
          <a:p>
            <a:pPr>
              <a:defRPr/>
            </a:pPr>
            <a:endParaRPr lang="en-US" dirty="0">
              <a:latin typeface="Kruti Dev 010" pitchFamily="2" charset="0"/>
              <a:ea typeface="+mn-ea"/>
              <a:cs typeface="+mn-cs"/>
            </a:endParaRPr>
          </a:p>
        </p:txBody>
      </p:sp>
      <p:sp>
        <p:nvSpPr>
          <p:cNvPr id="938370" name="AutoShape 386"/>
          <p:cNvSpPr>
            <a:spLocks noChangeArrowheads="1"/>
          </p:cNvSpPr>
          <p:nvPr/>
        </p:nvSpPr>
        <p:spPr bwMode="auto">
          <a:xfrm>
            <a:off x="2120900" y="1089025"/>
            <a:ext cx="2779713" cy="1125538"/>
          </a:xfrm>
          <a:prstGeom prst="roundRect">
            <a:avLst>
              <a:gd name="adj" fmla="val 16667"/>
            </a:avLst>
          </a:prstGeom>
          <a:noFill/>
          <a:ln w="76200">
            <a:solidFill>
              <a:schemeClr val="hlink"/>
            </a:solidFill>
            <a:round/>
            <a:headEnd/>
            <a:tailEnd/>
          </a:ln>
          <a:effectLst>
            <a:outerShdw blurRad="63500" dist="71842" dir="2700000" algn="ctr" rotWithShape="0">
              <a:srgbClr val="080808">
                <a:alpha val="74998"/>
              </a:srgbClr>
            </a:outerShdw>
          </a:effectLst>
        </p:spPr>
        <p:txBody>
          <a:bodyPr wrap="none" anchor="ctr"/>
          <a:lstStyle/>
          <a:p>
            <a:pPr>
              <a:defRPr/>
            </a:pPr>
            <a:endParaRPr lang="en-US" dirty="0">
              <a:latin typeface="Kruti Dev 010" pitchFamily="2" charset="0"/>
              <a:ea typeface="+mn-ea"/>
              <a:cs typeface="+mn-cs"/>
            </a:endParaRPr>
          </a:p>
        </p:txBody>
      </p:sp>
      <p:sp>
        <p:nvSpPr>
          <p:cNvPr id="938371" name="AutoShape 387"/>
          <p:cNvSpPr>
            <a:spLocks noChangeArrowheads="1"/>
          </p:cNvSpPr>
          <p:nvPr/>
        </p:nvSpPr>
        <p:spPr bwMode="auto">
          <a:xfrm rot="9069307">
            <a:off x="4565650" y="1104900"/>
            <a:ext cx="2185988" cy="811213"/>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AFD00"/>
          </a:solidFill>
          <a:ln w="57150">
            <a:solidFill>
              <a:srgbClr val="00279F"/>
            </a:solidFill>
            <a:miter lim="800000"/>
            <a:headEnd/>
            <a:tailEnd/>
          </a:ln>
          <a:effectLst>
            <a:outerShdw blurRad="63500" dist="91581" dir="2021404"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938369" name="Oval 385"/>
          <p:cNvSpPr>
            <a:spLocks noChangeArrowheads="1"/>
          </p:cNvSpPr>
          <p:nvPr/>
        </p:nvSpPr>
        <p:spPr bwMode="auto">
          <a:xfrm>
            <a:off x="4178300" y="1760538"/>
            <a:ext cx="657225" cy="569912"/>
          </a:xfrm>
          <a:prstGeom prst="ellipse">
            <a:avLst/>
          </a:prstGeom>
          <a:noFill/>
          <a:ln w="76200">
            <a:solidFill>
              <a:schemeClr val="accent2"/>
            </a:solidFill>
            <a:round/>
            <a:headEnd/>
            <a:tailEnd/>
          </a:ln>
          <a:effectLst>
            <a:outerShdw blurRad="63500" dist="71842"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Lst>
        </p:spPr>
        <p:txBody>
          <a:bodyPr wrap="none" anchor="ctr"/>
          <a:lstStyle/>
          <a:p>
            <a:pPr>
              <a:defRPr/>
            </a:pPr>
            <a:endParaRPr lang="en-US" dirty="0">
              <a:latin typeface="Kruti Dev 010" pitchFamily="2" charset="0"/>
              <a:ea typeface="+mn-ea"/>
              <a:cs typeface="+mn-cs"/>
            </a:endParaRPr>
          </a:p>
        </p:txBody>
      </p:sp>
      <p:sp>
        <p:nvSpPr>
          <p:cNvPr id="938195" name="Oval 211"/>
          <p:cNvSpPr>
            <a:spLocks noChangeArrowheads="1"/>
          </p:cNvSpPr>
          <p:nvPr/>
        </p:nvSpPr>
        <p:spPr bwMode="auto">
          <a:xfrm>
            <a:off x="4178300" y="2189163"/>
            <a:ext cx="657225" cy="569912"/>
          </a:xfrm>
          <a:prstGeom prst="ellipse">
            <a:avLst/>
          </a:prstGeom>
          <a:noFill/>
          <a:ln w="76200">
            <a:solidFill>
              <a:schemeClr val="accent2"/>
            </a:solidFill>
            <a:round/>
            <a:headEnd/>
            <a:tailEnd/>
          </a:ln>
          <a:effectLst>
            <a:outerShdw blurRad="63500" dist="71842"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Lst>
        </p:spPr>
        <p:txBody>
          <a:bodyPr wrap="none" anchor="ctr"/>
          <a:lstStyle/>
          <a:p>
            <a:pPr>
              <a:defRPr/>
            </a:pPr>
            <a:endParaRPr lang="en-US" dirty="0">
              <a:latin typeface="Kruti Dev 010" pitchFamily="2" charset="0"/>
              <a:ea typeface="+mn-ea"/>
              <a:cs typeface="+mn-cs"/>
            </a:endParaRPr>
          </a:p>
        </p:txBody>
      </p:sp>
      <p:sp>
        <p:nvSpPr>
          <p:cNvPr id="938193" name="AutoShape 209"/>
          <p:cNvSpPr>
            <a:spLocks noChangeArrowheads="1"/>
          </p:cNvSpPr>
          <p:nvPr/>
        </p:nvSpPr>
        <p:spPr bwMode="auto">
          <a:xfrm rot="9069307">
            <a:off x="4510088" y="1598613"/>
            <a:ext cx="2185987" cy="811212"/>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AFD00"/>
          </a:solidFill>
          <a:ln w="57150">
            <a:solidFill>
              <a:srgbClr val="00279F"/>
            </a:solidFill>
            <a:miter lim="800000"/>
            <a:headEnd/>
            <a:tailEnd/>
          </a:ln>
          <a:effectLst>
            <a:outerShdw blurRad="63500" dist="91581" dir="2021404"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177" name="Rectangle 291"/>
          <p:cNvSpPr>
            <a:spLocks noChangeArrowheads="1"/>
          </p:cNvSpPr>
          <p:nvPr/>
        </p:nvSpPr>
        <p:spPr bwMode="auto">
          <a:xfrm>
            <a:off x="6430963" y="473838"/>
            <a:ext cx="3282950" cy="1917961"/>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3600" b="1" i="1" dirty="0">
                <a:ln>
                  <a:solidFill>
                    <a:schemeClr val="bg1"/>
                  </a:solidFill>
                </a:ln>
                <a:solidFill>
                  <a:schemeClr val="bg1"/>
                </a:solidFill>
                <a:latin typeface="Kruti Dev 010" pitchFamily="2" charset="0"/>
              </a:rPr>
              <a:t>iqjkus fu;e dh iqLrdsa fu;ksftr djuk</a:t>
            </a:r>
            <a:endParaRPr lang="en-US" sz="3600" b="1" u="sng" dirty="0">
              <a:ln>
                <a:solidFill>
                  <a:schemeClr val="bg1"/>
                </a:solidFill>
              </a:ln>
              <a:solidFill>
                <a:schemeClr val="bg1"/>
              </a:solidFill>
              <a:latin typeface="Kruti Dev 010" pitchFamily="2" charset="0"/>
            </a:endParaRPr>
          </a:p>
        </p:txBody>
      </p:sp>
      <p:grpSp>
        <p:nvGrpSpPr>
          <p:cNvPr id="133280" name="Group 391"/>
          <p:cNvGrpSpPr>
            <a:grpSpLocks/>
          </p:cNvGrpSpPr>
          <p:nvPr/>
        </p:nvGrpSpPr>
        <p:grpSpPr bwMode="auto">
          <a:xfrm>
            <a:off x="5395913" y="2078038"/>
            <a:ext cx="4400550" cy="1916112"/>
            <a:chOff x="3399" y="1239"/>
            <a:chExt cx="2772" cy="1207"/>
          </a:xfrm>
        </p:grpSpPr>
        <p:sp>
          <p:nvSpPr>
            <p:cNvPr id="179" name="Text Box 392"/>
            <p:cNvSpPr txBox="1">
              <a:spLocks noChangeArrowheads="1"/>
            </p:cNvSpPr>
            <p:nvPr/>
          </p:nvSpPr>
          <p:spPr bwMode="auto">
            <a:xfrm>
              <a:off x="3443" y="1647"/>
              <a:ext cx="2728" cy="421"/>
            </a:xfrm>
            <a:prstGeom prst="rect">
              <a:avLst/>
            </a:prstGeom>
            <a:noFill/>
            <a:ln w="12700">
              <a:noFill/>
              <a:miter lim="800000"/>
              <a:headEnd/>
              <a:tailEnd/>
            </a:ln>
            <a:effectLst>
              <a:outerShdw blurRad="63500" dist="46662" dir="3284183" algn="ctr" rotWithShape="0">
                <a:schemeClr val="tx1">
                  <a:alpha val="74998"/>
                </a:schemeClr>
              </a:outerShdw>
            </a:effectLst>
          </p:spPr>
          <p:txBody>
            <a:bodyPr>
              <a:spAutoFit/>
            </a:bodyPr>
            <a:lstStyle/>
            <a:p>
              <a:pPr algn="ctr">
                <a:lnSpc>
                  <a:spcPct val="85000"/>
                </a:lnSpc>
                <a:spcBef>
                  <a:spcPct val="50000"/>
                </a:spcBef>
                <a:defRPr/>
              </a:pPr>
              <a:r>
                <a:rPr lang="en-US" altLang="ja-JP" sz="4400" b="1" dirty="0">
                  <a:ln>
                    <a:solidFill>
                      <a:srgbClr val="FFFF00"/>
                    </a:solidFill>
                  </a:ln>
                  <a:solidFill>
                    <a:srgbClr val="FFFF00"/>
                  </a:solidFill>
                  <a:latin typeface="Kruti Dev 010" pitchFamily="2" charset="0"/>
                  <a:ea typeface="ＭＳ Ｐゴシック" pitchFamily="-84" charset="-128"/>
                  <a:cs typeface="+mn-cs"/>
                </a:rPr>
                <a:t>^^Hkfo";oDrkvksa**</a:t>
              </a:r>
              <a:endParaRPr lang="en-US" sz="4400" b="1" dirty="0">
                <a:ln>
                  <a:solidFill>
                    <a:srgbClr val="FFFF00"/>
                  </a:solidFill>
                </a:ln>
                <a:solidFill>
                  <a:srgbClr val="FFFF00"/>
                </a:solidFill>
                <a:latin typeface="Kruti Dev 010" pitchFamily="2" charset="0"/>
                <a:ea typeface="ＭＳ Ｐゴシック" pitchFamily="-84" charset="-128"/>
                <a:cs typeface="+mn-cs"/>
              </a:endParaRPr>
            </a:p>
          </p:txBody>
        </p:sp>
        <p:sp>
          <p:nvSpPr>
            <p:cNvPr id="180" name="Text Box 393"/>
            <p:cNvSpPr txBox="1">
              <a:spLocks noChangeArrowheads="1"/>
            </p:cNvSpPr>
            <p:nvPr/>
          </p:nvSpPr>
          <p:spPr bwMode="auto">
            <a:xfrm>
              <a:off x="3688" y="2000"/>
              <a:ext cx="2281" cy="446"/>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p>
              <a:pPr algn="ctr">
                <a:spcBef>
                  <a:spcPts val="0"/>
                </a:spcBef>
                <a:defRPr/>
              </a:pPr>
              <a:r>
                <a:rPr lang="en-US" sz="4000" b="1" dirty="0">
                  <a:ln>
                    <a:solidFill>
                      <a:srgbClr val="FFFF00"/>
                    </a:solidFill>
                  </a:ln>
                  <a:solidFill>
                    <a:srgbClr val="FFFF00"/>
                  </a:solidFill>
                  <a:latin typeface="Kruti Dev 010" pitchFamily="2" charset="0"/>
                  <a:ea typeface="+mn-ea"/>
                  <a:cs typeface="+mn-cs"/>
                </a:rPr>
                <a:t>dh ƒ</a:t>
              </a:r>
              <a:r>
                <a:rPr lang="en-US" sz="4000" b="1" dirty="0">
                  <a:ln>
                    <a:solidFill>
                      <a:srgbClr val="FFFF00"/>
                    </a:solidFill>
                  </a:ln>
                  <a:solidFill>
                    <a:srgbClr val="FFFF00"/>
                  </a:solidFill>
                  <a:latin typeface="Kruti Dev 010"/>
                  <a:ea typeface="+mn-ea"/>
                  <a:cs typeface="+mn-cs"/>
                </a:rPr>
                <a:t>‰</a:t>
              </a:r>
              <a:r>
                <a:rPr lang="en-US" sz="4000" b="1" dirty="0">
                  <a:ln>
                    <a:solidFill>
                      <a:srgbClr val="FFFF00"/>
                    </a:solidFill>
                  </a:ln>
                  <a:solidFill>
                    <a:srgbClr val="FFFF00"/>
                  </a:solidFill>
                  <a:latin typeface="Kruti Dev 010" pitchFamily="2" charset="0"/>
                  <a:ea typeface="+mn-ea"/>
                  <a:cs typeface="+mn-cs"/>
                </a:rPr>
                <a:t> iqLrdsa</a:t>
              </a:r>
            </a:p>
          </p:txBody>
        </p:sp>
        <p:sp>
          <p:nvSpPr>
            <p:cNvPr id="181" name="Text Box 394"/>
            <p:cNvSpPr txBox="1">
              <a:spLocks noChangeArrowheads="1"/>
            </p:cNvSpPr>
            <p:nvPr/>
          </p:nvSpPr>
          <p:spPr bwMode="auto">
            <a:xfrm>
              <a:off x="3399" y="1239"/>
              <a:ext cx="2728" cy="437"/>
            </a:xfrm>
            <a:prstGeom prst="rect">
              <a:avLst/>
            </a:prstGeom>
            <a:noFill/>
            <a:ln w="12700">
              <a:noFill/>
              <a:miter lim="800000"/>
              <a:headEnd/>
              <a:tailEnd/>
            </a:ln>
            <a:effectLst>
              <a:outerShdw blurRad="63500" dist="46662" dir="3284183" algn="ctr" rotWithShape="0">
                <a:schemeClr val="tx1">
                  <a:alpha val="74998"/>
                </a:schemeClr>
              </a:outerShdw>
            </a:effectLst>
          </p:spPr>
          <p:txBody>
            <a:bodyPr>
              <a:spAutoFit/>
            </a:bodyPr>
            <a:lstStyle>
              <a:lvl1pPr>
                <a:defRPr sz="1200">
                  <a:solidFill>
                    <a:schemeClr val="tx1"/>
                  </a:solidFill>
                  <a:latin typeface="Comic Sans MS" charset="0"/>
                  <a:ea typeface="ＭＳ Ｐゴシック" charset="0"/>
                  <a:cs typeface="ＭＳ Ｐゴシック" charset="0"/>
                </a:defRPr>
              </a:lvl1pPr>
              <a:lvl2pPr marL="37931725" indent="-37474525">
                <a:defRPr sz="1200">
                  <a:solidFill>
                    <a:schemeClr val="tx1"/>
                  </a:solidFill>
                  <a:latin typeface="Comic Sans MS" charset="0"/>
                  <a:ea typeface="ＭＳ Ｐゴシック" charset="0"/>
                </a:defRPr>
              </a:lvl2pPr>
              <a:lvl3pPr>
                <a:defRPr sz="1200">
                  <a:solidFill>
                    <a:schemeClr val="tx1"/>
                  </a:solidFill>
                  <a:latin typeface="Comic Sans MS" charset="0"/>
                  <a:ea typeface="ＭＳ Ｐゴシック" charset="0"/>
                </a:defRPr>
              </a:lvl3pPr>
              <a:lvl4pPr>
                <a:defRPr sz="1200">
                  <a:solidFill>
                    <a:schemeClr val="tx1"/>
                  </a:solidFill>
                  <a:latin typeface="Comic Sans MS" charset="0"/>
                  <a:ea typeface="ＭＳ Ｐゴシック" charset="0"/>
                </a:defRPr>
              </a:lvl4pPr>
              <a:lvl5pPr>
                <a:defRPr sz="1200">
                  <a:solidFill>
                    <a:schemeClr val="tx1"/>
                  </a:solidFill>
                  <a:latin typeface="Comic Sans MS" charset="0"/>
                  <a:ea typeface="ＭＳ Ｐゴシック" charset="0"/>
                </a:defRPr>
              </a:lvl5pPr>
              <a:lvl6pPr marL="457200" eaLnBrk="0" fontAlgn="base" hangingPunct="0">
                <a:spcBef>
                  <a:spcPct val="0"/>
                </a:spcBef>
                <a:spcAft>
                  <a:spcPct val="0"/>
                </a:spcAft>
                <a:defRPr sz="1200">
                  <a:solidFill>
                    <a:schemeClr val="tx1"/>
                  </a:solidFill>
                  <a:latin typeface="Comic Sans MS" charset="0"/>
                  <a:ea typeface="ＭＳ Ｐゴシック" charset="0"/>
                </a:defRPr>
              </a:lvl6pPr>
              <a:lvl7pPr marL="914400" eaLnBrk="0" fontAlgn="base" hangingPunct="0">
                <a:spcBef>
                  <a:spcPct val="0"/>
                </a:spcBef>
                <a:spcAft>
                  <a:spcPct val="0"/>
                </a:spcAft>
                <a:defRPr sz="1200">
                  <a:solidFill>
                    <a:schemeClr val="tx1"/>
                  </a:solidFill>
                  <a:latin typeface="Comic Sans MS" charset="0"/>
                  <a:ea typeface="ＭＳ Ｐゴシック" charset="0"/>
                </a:defRPr>
              </a:lvl7pPr>
              <a:lvl8pPr marL="1371600" eaLnBrk="0" fontAlgn="base" hangingPunct="0">
                <a:spcBef>
                  <a:spcPct val="0"/>
                </a:spcBef>
                <a:spcAft>
                  <a:spcPct val="0"/>
                </a:spcAft>
                <a:defRPr sz="1200">
                  <a:solidFill>
                    <a:schemeClr val="tx1"/>
                  </a:solidFill>
                  <a:latin typeface="Comic Sans MS" charset="0"/>
                  <a:ea typeface="ＭＳ Ｐゴシック" charset="0"/>
                </a:defRPr>
              </a:lvl8pPr>
              <a:lvl9pPr marL="1828800"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85000"/>
                </a:lnSpc>
                <a:spcBef>
                  <a:spcPct val="50000"/>
                </a:spcBef>
                <a:defRPr/>
              </a:pPr>
              <a:r>
                <a:rPr lang="en-US" sz="4400" b="1" i="1" dirty="0" smtClean="0">
                  <a:ln>
                    <a:solidFill>
                      <a:srgbClr val="FFFF00"/>
                    </a:solidFill>
                  </a:ln>
                  <a:solidFill>
                    <a:srgbClr val="FFFF00"/>
                  </a:solidFill>
                  <a:latin typeface="Kruti Dev 010" pitchFamily="2" charset="0"/>
                </a:rPr>
                <a:t>iqu% O;ofLFkr djuk</a:t>
              </a:r>
              <a:endParaRPr lang="en-US" sz="4400" b="1" dirty="0" smtClean="0">
                <a:ln>
                  <a:solidFill>
                    <a:srgbClr val="FFFF00"/>
                  </a:solidFill>
                </a:ln>
                <a:solidFill>
                  <a:srgbClr val="FFFF00"/>
                </a:solidFill>
                <a:latin typeface="Kruti Dev 010" pitchFamily="2" charset="0"/>
              </a:endParaRPr>
            </a:p>
          </p:txBody>
        </p:sp>
      </p:grpSp>
      <p:pic>
        <p:nvPicPr>
          <p:cNvPr id="133281" name="Picture 53"/>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446588" y="204788"/>
            <a:ext cx="2095500" cy="1358900"/>
          </a:xfrm>
          <a:prstGeom prst="rect">
            <a:avLst/>
          </a:prstGeom>
          <a:noFill/>
          <a:ln w="76200">
            <a:solidFill>
              <a:srgbClr val="0000FF"/>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38370"/>
                                        </p:tgtEl>
                                        <p:attrNameLst>
                                          <p:attrName>style.visibility</p:attrName>
                                        </p:attrNameLst>
                                      </p:cBhvr>
                                      <p:to>
                                        <p:strVal val="visible"/>
                                      </p:to>
                                    </p:set>
                                    <p:anim calcmode="lin" valueType="num">
                                      <p:cBhvr additive="base">
                                        <p:cTn id="7" dur="500" fill="hold"/>
                                        <p:tgtEl>
                                          <p:spTgt spid="938370"/>
                                        </p:tgtEl>
                                        <p:attrNameLst>
                                          <p:attrName>ppt_x</p:attrName>
                                        </p:attrNameLst>
                                      </p:cBhvr>
                                      <p:tavLst>
                                        <p:tav tm="0">
                                          <p:val>
                                            <p:strVal val="0-#ppt_w/2"/>
                                          </p:val>
                                        </p:tav>
                                        <p:tav tm="100000">
                                          <p:val>
                                            <p:strVal val="#ppt_x"/>
                                          </p:val>
                                        </p:tav>
                                      </p:tavLst>
                                    </p:anim>
                                    <p:anim calcmode="lin" valueType="num">
                                      <p:cBhvr additive="base">
                                        <p:cTn id="8" dur="500" fill="hold"/>
                                        <p:tgtEl>
                                          <p:spTgt spid="938370"/>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938369"/>
                                        </p:tgtEl>
                                        <p:attrNameLst>
                                          <p:attrName>style.visibility</p:attrName>
                                        </p:attrNameLst>
                                      </p:cBhvr>
                                      <p:to>
                                        <p:strVal val="visible"/>
                                      </p:to>
                                    </p:set>
                                    <p:anim calcmode="lin" valueType="num">
                                      <p:cBhvr additive="base">
                                        <p:cTn id="12" dur="500" fill="hold"/>
                                        <p:tgtEl>
                                          <p:spTgt spid="938369"/>
                                        </p:tgtEl>
                                        <p:attrNameLst>
                                          <p:attrName>ppt_x</p:attrName>
                                        </p:attrNameLst>
                                      </p:cBhvr>
                                      <p:tavLst>
                                        <p:tav tm="0">
                                          <p:val>
                                            <p:strVal val="0-#ppt_w/2"/>
                                          </p:val>
                                        </p:tav>
                                        <p:tav tm="100000">
                                          <p:val>
                                            <p:strVal val="#ppt_x"/>
                                          </p:val>
                                        </p:tav>
                                      </p:tavLst>
                                    </p:anim>
                                    <p:anim calcmode="lin" valueType="num">
                                      <p:cBhvr additive="base">
                                        <p:cTn id="13" dur="500" fill="hold"/>
                                        <p:tgtEl>
                                          <p:spTgt spid="938369"/>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1" fill="hold" nodeType="afterEffect">
                                  <p:stCondLst>
                                    <p:cond delay="0"/>
                                  </p:stCondLst>
                                  <p:childTnLst>
                                    <p:set>
                                      <p:cBhvr>
                                        <p:cTn id="16" dur="1" fill="hold">
                                          <p:stCondLst>
                                            <p:cond delay="0"/>
                                          </p:stCondLst>
                                        </p:cTn>
                                        <p:tgtEl>
                                          <p:spTgt spid="938371"/>
                                        </p:tgtEl>
                                        <p:attrNameLst>
                                          <p:attrName>style.visibility</p:attrName>
                                        </p:attrNameLst>
                                      </p:cBhvr>
                                      <p:to>
                                        <p:strVal val="visible"/>
                                      </p:to>
                                    </p:set>
                                    <p:anim calcmode="lin" valueType="num">
                                      <p:cBhvr additive="base">
                                        <p:cTn id="17" dur="500" fill="hold"/>
                                        <p:tgtEl>
                                          <p:spTgt spid="938371"/>
                                        </p:tgtEl>
                                        <p:attrNameLst>
                                          <p:attrName>ppt_x</p:attrName>
                                        </p:attrNameLst>
                                      </p:cBhvr>
                                      <p:tavLst>
                                        <p:tav tm="0">
                                          <p:val>
                                            <p:strVal val="#ppt_x"/>
                                          </p:val>
                                        </p:tav>
                                        <p:tav tm="100000">
                                          <p:val>
                                            <p:strVal val="#ppt_x"/>
                                          </p:val>
                                        </p:tav>
                                      </p:tavLst>
                                    </p:anim>
                                    <p:anim calcmode="lin" valueType="num">
                                      <p:cBhvr additive="base">
                                        <p:cTn id="18" dur="500" fill="hold"/>
                                        <p:tgtEl>
                                          <p:spTgt spid="938371"/>
                                        </p:tgtEl>
                                        <p:attrNameLst>
                                          <p:attrName>ppt_y</p:attrName>
                                        </p:attrNameLst>
                                      </p:cBhvr>
                                      <p:tavLst>
                                        <p:tav tm="0">
                                          <p:val>
                                            <p:strVal val="0-#ppt_h/2"/>
                                          </p:val>
                                        </p:tav>
                                        <p:tav tm="100000">
                                          <p:val>
                                            <p:strVal val="#ppt_y"/>
                                          </p:val>
                                        </p:tav>
                                      </p:tavLst>
                                    </p:anim>
                                  </p:childTnLst>
                                  <p:subTnLst>
                                    <p:set>
                                      <p:cBhvr override="childStyle">
                                        <p:cTn dur="1" fill="hold" display="0" masterRel="nextClick" afterEffect="1"/>
                                        <p:tgtEl>
                                          <p:spTgt spid="938371"/>
                                        </p:tgtEl>
                                        <p:attrNameLst>
                                          <p:attrName>style.visibility</p:attrName>
                                        </p:attrNameLst>
                                      </p:cBhvr>
                                      <p:to>
                                        <p:strVal val="hidden"/>
                                      </p:to>
                                    </p:set>
                                  </p:sub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938192"/>
                                        </p:tgtEl>
                                        <p:attrNameLst>
                                          <p:attrName>style.visibility</p:attrName>
                                        </p:attrNameLst>
                                      </p:cBhvr>
                                      <p:to>
                                        <p:strVal val="visible"/>
                                      </p:to>
                                    </p:set>
                                    <p:animEffect transition="in" filter="wipe(up)">
                                      <p:cBhvr>
                                        <p:cTn id="23" dur="500"/>
                                        <p:tgtEl>
                                          <p:spTgt spid="938192"/>
                                        </p:tgtEl>
                                      </p:cBhvr>
                                    </p:animEffect>
                                  </p:childTnLst>
                                </p:cTn>
                              </p:par>
                            </p:childTnLst>
                          </p:cTn>
                        </p:par>
                        <p:par>
                          <p:cTn id="24" fill="hold" nodeType="afterGroup">
                            <p:stCondLst>
                              <p:cond delay="500"/>
                            </p:stCondLst>
                            <p:childTnLst>
                              <p:par>
                                <p:cTn id="25" presetID="2" presetClass="entr" presetSubtype="1" fill="hold" nodeType="afterEffect">
                                  <p:stCondLst>
                                    <p:cond delay="0"/>
                                  </p:stCondLst>
                                  <p:childTnLst>
                                    <p:set>
                                      <p:cBhvr>
                                        <p:cTn id="26" dur="1" fill="hold">
                                          <p:stCondLst>
                                            <p:cond delay="0"/>
                                          </p:stCondLst>
                                        </p:cTn>
                                        <p:tgtEl>
                                          <p:spTgt spid="938193"/>
                                        </p:tgtEl>
                                        <p:attrNameLst>
                                          <p:attrName>style.visibility</p:attrName>
                                        </p:attrNameLst>
                                      </p:cBhvr>
                                      <p:to>
                                        <p:strVal val="visible"/>
                                      </p:to>
                                    </p:set>
                                    <p:anim calcmode="lin" valueType="num">
                                      <p:cBhvr additive="base">
                                        <p:cTn id="27" dur="500" fill="hold"/>
                                        <p:tgtEl>
                                          <p:spTgt spid="938193"/>
                                        </p:tgtEl>
                                        <p:attrNameLst>
                                          <p:attrName>ppt_x</p:attrName>
                                        </p:attrNameLst>
                                      </p:cBhvr>
                                      <p:tavLst>
                                        <p:tav tm="0">
                                          <p:val>
                                            <p:strVal val="#ppt_x"/>
                                          </p:val>
                                        </p:tav>
                                        <p:tav tm="100000">
                                          <p:val>
                                            <p:strVal val="#ppt_x"/>
                                          </p:val>
                                        </p:tav>
                                      </p:tavLst>
                                    </p:anim>
                                    <p:anim calcmode="lin" valueType="num">
                                      <p:cBhvr additive="base">
                                        <p:cTn id="28" dur="500" fill="hold"/>
                                        <p:tgtEl>
                                          <p:spTgt spid="938193"/>
                                        </p:tgtEl>
                                        <p:attrNameLst>
                                          <p:attrName>ppt_y</p:attrName>
                                        </p:attrNameLst>
                                      </p:cBhvr>
                                      <p:tavLst>
                                        <p:tav tm="0">
                                          <p:val>
                                            <p:strVal val="0-#ppt_h/2"/>
                                          </p:val>
                                        </p:tav>
                                        <p:tav tm="100000">
                                          <p:val>
                                            <p:strVal val="#ppt_y"/>
                                          </p:val>
                                        </p:tav>
                                      </p:tavLst>
                                    </p:anim>
                                  </p:childTnLst>
                                </p:cTn>
                              </p:par>
                            </p:childTnLst>
                          </p:cTn>
                        </p:par>
                        <p:par>
                          <p:cTn id="29" fill="hold" nodeType="afterGroup">
                            <p:stCondLst>
                              <p:cond delay="1000"/>
                            </p:stCondLst>
                            <p:childTnLst>
                              <p:par>
                                <p:cTn id="30" presetID="10" presetClass="entr" presetSubtype="0" fill="hold" grpId="0" nodeType="afterEffect">
                                  <p:stCondLst>
                                    <p:cond delay="0"/>
                                  </p:stCondLst>
                                  <p:childTnLst>
                                    <p:set>
                                      <p:cBhvr>
                                        <p:cTn id="31" dur="1" fill="hold">
                                          <p:stCondLst>
                                            <p:cond delay="0"/>
                                          </p:stCondLst>
                                        </p:cTn>
                                        <p:tgtEl>
                                          <p:spTgt spid="938195"/>
                                        </p:tgtEl>
                                        <p:attrNameLst>
                                          <p:attrName>style.visibility</p:attrName>
                                        </p:attrNameLst>
                                      </p:cBhvr>
                                      <p:to>
                                        <p:strVal val="visible"/>
                                      </p:to>
                                    </p:set>
                                    <p:animEffect transition="in" filter="fade">
                                      <p:cBhvr>
                                        <p:cTn id="32" dur="1000"/>
                                        <p:tgtEl>
                                          <p:spTgt spid="938195"/>
                                        </p:tgtEl>
                                      </p:cBhvr>
                                    </p:animEffect>
                                  </p:childTnLst>
                                </p:cTn>
                              </p:par>
                            </p:childTnLst>
                          </p:cTn>
                        </p:par>
                        <p:par>
                          <p:cTn id="33" fill="hold" nodeType="afterGroup">
                            <p:stCondLst>
                              <p:cond delay="2000"/>
                            </p:stCondLst>
                            <p:childTnLst>
                              <p:par>
                                <p:cTn id="34" presetID="10" presetClass="entr" presetSubtype="0" fill="hold" grpId="0" nodeType="afterEffect">
                                  <p:stCondLst>
                                    <p:cond delay="0"/>
                                  </p:stCondLst>
                                  <p:childTnLst>
                                    <p:set>
                                      <p:cBhvr>
                                        <p:cTn id="35" dur="1" fill="hold">
                                          <p:stCondLst>
                                            <p:cond delay="0"/>
                                          </p:stCondLst>
                                        </p:cTn>
                                        <p:tgtEl>
                                          <p:spTgt spid="938196"/>
                                        </p:tgtEl>
                                        <p:attrNameLst>
                                          <p:attrName>style.visibility</p:attrName>
                                        </p:attrNameLst>
                                      </p:cBhvr>
                                      <p:to>
                                        <p:strVal val="visible"/>
                                      </p:to>
                                    </p:set>
                                    <p:animEffect transition="in" filter="fade">
                                      <p:cBhvr>
                                        <p:cTn id="36" dur="1000"/>
                                        <p:tgtEl>
                                          <p:spTgt spid="938196"/>
                                        </p:tgtEl>
                                      </p:cBhvr>
                                    </p:animEffect>
                                  </p:childTnLst>
                                </p:cTn>
                              </p:par>
                            </p:childTnLst>
                          </p:cTn>
                        </p:par>
                        <p:par>
                          <p:cTn id="37" fill="hold" nodeType="afterGroup">
                            <p:stCondLst>
                              <p:cond delay="3000"/>
                            </p:stCondLst>
                            <p:childTnLst>
                              <p:par>
                                <p:cTn id="38" presetID="10" presetClass="entr" presetSubtype="0" fill="hold" grpId="0" nodeType="afterEffect">
                                  <p:stCondLst>
                                    <p:cond delay="0"/>
                                  </p:stCondLst>
                                  <p:childTnLst>
                                    <p:set>
                                      <p:cBhvr>
                                        <p:cTn id="39" dur="1" fill="hold">
                                          <p:stCondLst>
                                            <p:cond delay="0"/>
                                          </p:stCondLst>
                                        </p:cTn>
                                        <p:tgtEl>
                                          <p:spTgt spid="938197"/>
                                        </p:tgtEl>
                                        <p:attrNameLst>
                                          <p:attrName>style.visibility</p:attrName>
                                        </p:attrNameLst>
                                      </p:cBhvr>
                                      <p:to>
                                        <p:strVal val="visible"/>
                                      </p:to>
                                    </p:set>
                                    <p:animEffect transition="in" filter="fade">
                                      <p:cBhvr>
                                        <p:cTn id="40" dur="1000"/>
                                        <p:tgtEl>
                                          <p:spTgt spid="938197"/>
                                        </p:tgtEl>
                                      </p:cBhvr>
                                    </p:animEffect>
                                  </p:childTnLst>
                                </p:cTn>
                              </p:par>
                            </p:childTnLst>
                          </p:cTn>
                        </p:par>
                        <p:par>
                          <p:cTn id="41" fill="hold" nodeType="afterGroup">
                            <p:stCondLst>
                              <p:cond delay="4000"/>
                            </p:stCondLst>
                            <p:childTnLst>
                              <p:par>
                                <p:cTn id="42" presetID="10" presetClass="entr" presetSubtype="0" fill="hold" grpId="0" nodeType="afterEffect">
                                  <p:stCondLst>
                                    <p:cond delay="0"/>
                                  </p:stCondLst>
                                  <p:childTnLst>
                                    <p:set>
                                      <p:cBhvr>
                                        <p:cTn id="43" dur="1" fill="hold">
                                          <p:stCondLst>
                                            <p:cond delay="0"/>
                                          </p:stCondLst>
                                        </p:cTn>
                                        <p:tgtEl>
                                          <p:spTgt spid="938198"/>
                                        </p:tgtEl>
                                        <p:attrNameLst>
                                          <p:attrName>style.visibility</p:attrName>
                                        </p:attrNameLst>
                                      </p:cBhvr>
                                      <p:to>
                                        <p:strVal val="visible"/>
                                      </p:to>
                                    </p:set>
                                    <p:animEffect transition="in" filter="fade">
                                      <p:cBhvr>
                                        <p:cTn id="44" dur="1000"/>
                                        <p:tgtEl>
                                          <p:spTgt spid="938198"/>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3" presetClass="entr" presetSubtype="528" fill="hold" grpId="0" nodeType="clickEffect">
                                  <p:stCondLst>
                                    <p:cond delay="0"/>
                                  </p:stCondLst>
                                  <p:childTnLst>
                                    <p:set>
                                      <p:cBhvr>
                                        <p:cTn id="48" dur="1" fill="hold">
                                          <p:stCondLst>
                                            <p:cond delay="0"/>
                                          </p:stCondLst>
                                        </p:cTn>
                                        <p:tgtEl>
                                          <p:spTgt spid="200"/>
                                        </p:tgtEl>
                                        <p:attrNameLst>
                                          <p:attrName>style.visibility</p:attrName>
                                        </p:attrNameLst>
                                      </p:cBhvr>
                                      <p:to>
                                        <p:strVal val="visible"/>
                                      </p:to>
                                    </p:set>
                                    <p:anim calcmode="lin" valueType="num">
                                      <p:cBhvr>
                                        <p:cTn id="49" dur="500" fill="hold"/>
                                        <p:tgtEl>
                                          <p:spTgt spid="200"/>
                                        </p:tgtEl>
                                        <p:attrNameLst>
                                          <p:attrName>ppt_w</p:attrName>
                                        </p:attrNameLst>
                                      </p:cBhvr>
                                      <p:tavLst>
                                        <p:tav tm="0">
                                          <p:val>
                                            <p:fltVal val="0"/>
                                          </p:val>
                                        </p:tav>
                                        <p:tav tm="100000">
                                          <p:val>
                                            <p:strVal val="#ppt_w"/>
                                          </p:val>
                                        </p:tav>
                                      </p:tavLst>
                                    </p:anim>
                                    <p:anim calcmode="lin" valueType="num">
                                      <p:cBhvr>
                                        <p:cTn id="50" dur="500" fill="hold"/>
                                        <p:tgtEl>
                                          <p:spTgt spid="200"/>
                                        </p:tgtEl>
                                        <p:attrNameLst>
                                          <p:attrName>ppt_h</p:attrName>
                                        </p:attrNameLst>
                                      </p:cBhvr>
                                      <p:tavLst>
                                        <p:tav tm="0">
                                          <p:val>
                                            <p:fltVal val="0"/>
                                          </p:val>
                                        </p:tav>
                                        <p:tav tm="100000">
                                          <p:val>
                                            <p:strVal val="#ppt_h"/>
                                          </p:val>
                                        </p:tav>
                                      </p:tavLst>
                                    </p:anim>
                                    <p:anim calcmode="lin" valueType="num">
                                      <p:cBhvr>
                                        <p:cTn id="51" dur="500" fill="hold"/>
                                        <p:tgtEl>
                                          <p:spTgt spid="200"/>
                                        </p:tgtEl>
                                        <p:attrNameLst>
                                          <p:attrName>ppt_x</p:attrName>
                                        </p:attrNameLst>
                                      </p:cBhvr>
                                      <p:tavLst>
                                        <p:tav tm="0">
                                          <p:val>
                                            <p:fltVal val="0.5"/>
                                          </p:val>
                                        </p:tav>
                                        <p:tav tm="100000">
                                          <p:val>
                                            <p:strVal val="#ppt_x"/>
                                          </p:val>
                                        </p:tav>
                                      </p:tavLst>
                                    </p:anim>
                                    <p:anim calcmode="lin" valueType="num">
                                      <p:cBhvr>
                                        <p:cTn id="52" dur="500" fill="hold"/>
                                        <p:tgtEl>
                                          <p:spTgt spid="20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 grpId="0" animBg="1"/>
      <p:bldP spid="938192" grpId="0" animBg="1"/>
      <p:bldP spid="938196" grpId="0" animBg="1"/>
      <p:bldP spid="938197" grpId="0" animBg="1"/>
      <p:bldP spid="938198" grpId="0" animBg="1"/>
      <p:bldP spid="938370" grpId="0" animBg="1"/>
      <p:bldP spid="938369" grpId="0" animBg="1"/>
      <p:bldP spid="938195"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10"/>
          <p:cNvSpPr>
            <a:spLocks noChangeArrowheads="1"/>
          </p:cNvSpPr>
          <p:nvPr/>
        </p:nvSpPr>
        <p:spPr bwMode="auto">
          <a:xfrm>
            <a:off x="5065713" y="454025"/>
            <a:ext cx="4692650" cy="6834188"/>
          </a:xfrm>
          <a:prstGeom prst="rect">
            <a:avLst/>
          </a:prstGeom>
          <a:solidFill>
            <a:schemeClr val="tx1">
              <a:alpha val="50195"/>
            </a:schemeClr>
          </a:solidFill>
          <a:ln w="12700">
            <a:solidFill>
              <a:schemeClr val="tx1"/>
            </a:solidFill>
            <a:miter lim="800000"/>
            <a:headEnd/>
            <a:tailEnd/>
          </a:ln>
        </p:spPr>
        <p:txBody>
          <a:bodyPr wrap="none" anchor="ctr"/>
          <a:lstStyle/>
          <a:p>
            <a:endParaRPr lang="en-US">
              <a:latin typeface="Kruti Dev 010" charset="0"/>
            </a:endParaRPr>
          </a:p>
        </p:txBody>
      </p:sp>
      <p:sp>
        <p:nvSpPr>
          <p:cNvPr id="135170" name="Rectangle 195"/>
          <p:cNvSpPr>
            <a:spLocks noChangeArrowheads="1"/>
          </p:cNvSpPr>
          <p:nvPr/>
        </p:nvSpPr>
        <p:spPr bwMode="auto">
          <a:xfrm>
            <a:off x="4979988" y="414338"/>
            <a:ext cx="4708525" cy="685006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Kruti Dev 010" charset="0"/>
            </a:endParaRPr>
          </a:p>
        </p:txBody>
      </p:sp>
      <p:pic>
        <p:nvPicPr>
          <p:cNvPr id="135171" name="Picture 196"/>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041900" y="469900"/>
            <a:ext cx="4716463" cy="684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5172" name="Rectangle 197"/>
          <p:cNvSpPr>
            <a:spLocks noChangeArrowheads="1"/>
          </p:cNvSpPr>
          <p:nvPr/>
        </p:nvSpPr>
        <p:spPr bwMode="auto">
          <a:xfrm>
            <a:off x="4989513" y="407988"/>
            <a:ext cx="4692650" cy="6834187"/>
          </a:xfrm>
          <a:prstGeom prst="rect">
            <a:avLst/>
          </a:prstGeom>
          <a:solidFill>
            <a:schemeClr val="tx1">
              <a:alpha val="50195"/>
            </a:schemeClr>
          </a:solidFill>
          <a:ln w="12700">
            <a:solidFill>
              <a:schemeClr val="tx1"/>
            </a:solidFill>
            <a:miter lim="800000"/>
            <a:headEnd/>
            <a:tailEnd/>
          </a:ln>
        </p:spPr>
        <p:txBody>
          <a:bodyPr wrap="none" anchor="ctr"/>
          <a:lstStyle/>
          <a:p>
            <a:endParaRPr lang="en-US">
              <a:latin typeface="Kruti Dev 010" charset="0"/>
            </a:endParaRPr>
          </a:p>
        </p:txBody>
      </p:sp>
      <p:sp>
        <p:nvSpPr>
          <p:cNvPr id="135173" name="Rectangle 198"/>
          <p:cNvSpPr>
            <a:spLocks noChangeArrowheads="1"/>
          </p:cNvSpPr>
          <p:nvPr/>
        </p:nvSpPr>
        <p:spPr bwMode="auto">
          <a:xfrm>
            <a:off x="5026025" y="412750"/>
            <a:ext cx="4694238" cy="6850063"/>
          </a:xfrm>
          <a:prstGeom prst="rect">
            <a:avLst/>
          </a:prstGeom>
          <a:noFill/>
          <a:ln w="133350">
            <a:solidFill>
              <a:srgbClr val="1822CD"/>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Kruti Dev 010" charset="0"/>
            </a:endParaRPr>
          </a:p>
        </p:txBody>
      </p:sp>
      <p:sp>
        <p:nvSpPr>
          <p:cNvPr id="135174" name="Text Box 233"/>
          <p:cNvSpPr txBox="1">
            <a:spLocks noChangeArrowheads="1"/>
          </p:cNvSpPr>
          <p:nvPr/>
        </p:nvSpPr>
        <p:spPr bwMode="auto">
          <a:xfrm>
            <a:off x="9015413" y="7348538"/>
            <a:ext cx="29368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latin typeface="Kruti Dev 010" charset="0"/>
              </a:rPr>
              <a:t>62</a:t>
            </a:r>
          </a:p>
        </p:txBody>
      </p:sp>
      <p:sp>
        <p:nvSpPr>
          <p:cNvPr id="940270" name="Rectangle 238"/>
          <p:cNvSpPr>
            <a:spLocks noChangeArrowheads="1"/>
          </p:cNvSpPr>
          <p:nvPr/>
        </p:nvSpPr>
        <p:spPr bwMode="auto">
          <a:xfrm>
            <a:off x="6500813" y="555625"/>
            <a:ext cx="3101975" cy="558800"/>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2800" b="1" i="1" dirty="0">
                <a:solidFill>
                  <a:schemeClr val="bg1"/>
                </a:solidFill>
                <a:latin typeface="Kruti Dev 010" pitchFamily="2" charset="0"/>
              </a:rPr>
              <a:t> </a:t>
            </a:r>
            <a:endParaRPr lang="en-US" b="1" u="sng" dirty="0">
              <a:solidFill>
                <a:schemeClr val="bg1"/>
              </a:solidFill>
              <a:latin typeface="Kruti Dev 010" pitchFamily="2" charset="0"/>
            </a:endParaRPr>
          </a:p>
        </p:txBody>
      </p:sp>
      <p:grpSp>
        <p:nvGrpSpPr>
          <p:cNvPr id="135176" name="Group 239"/>
          <p:cNvGrpSpPr>
            <a:grpSpLocks/>
          </p:cNvGrpSpPr>
          <p:nvPr/>
        </p:nvGrpSpPr>
        <p:grpSpPr bwMode="auto">
          <a:xfrm>
            <a:off x="5265738" y="584200"/>
            <a:ext cx="4416425" cy="4008438"/>
            <a:chOff x="3407" y="368"/>
            <a:chExt cx="2782" cy="2525"/>
          </a:xfrm>
        </p:grpSpPr>
        <p:sp>
          <p:nvSpPr>
            <p:cNvPr id="940272" name="Rectangle 240"/>
            <p:cNvSpPr>
              <a:spLocks noChangeArrowheads="1"/>
            </p:cNvSpPr>
            <p:nvPr/>
          </p:nvSpPr>
          <p:spPr bwMode="auto">
            <a:xfrm>
              <a:off x="4301" y="368"/>
              <a:ext cx="1705" cy="394"/>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3200" b="1" i="1" dirty="0">
                  <a:solidFill>
                    <a:srgbClr val="66FFFF"/>
                  </a:solidFill>
                  <a:latin typeface="Kruti Dev 010" pitchFamily="2" charset="0"/>
                </a:rPr>
                <a:t> </a:t>
              </a:r>
              <a:endParaRPr lang="en-US" sz="1400" b="1" u="sng" dirty="0">
                <a:solidFill>
                  <a:srgbClr val="66FFFF"/>
                </a:solidFill>
                <a:latin typeface="Kruti Dev 010" pitchFamily="2" charset="0"/>
              </a:endParaRPr>
            </a:p>
          </p:txBody>
        </p:sp>
        <p:sp>
          <p:nvSpPr>
            <p:cNvPr id="940273" name="Text Box 241"/>
            <p:cNvSpPr txBox="1">
              <a:spLocks noChangeArrowheads="1"/>
            </p:cNvSpPr>
            <p:nvPr/>
          </p:nvSpPr>
          <p:spPr bwMode="auto">
            <a:xfrm>
              <a:off x="3461" y="2541"/>
              <a:ext cx="2728" cy="352"/>
            </a:xfrm>
            <a:prstGeom prst="rect">
              <a:avLst/>
            </a:prstGeom>
            <a:noFill/>
            <a:ln>
              <a:noFill/>
            </a:ln>
            <a:effectLst>
              <a:outerShdw blurRad="63500" dist="46662" dir="3284183"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p>
              <a:pPr algn="ctr">
                <a:lnSpc>
                  <a:spcPct val="85000"/>
                </a:lnSpc>
                <a:spcBef>
                  <a:spcPct val="50000"/>
                </a:spcBef>
                <a:defRPr/>
              </a:pPr>
              <a:endParaRPr lang="en-US" sz="3600" b="1" dirty="0">
                <a:solidFill>
                  <a:srgbClr val="FFEA18"/>
                </a:solidFill>
                <a:latin typeface="Kruti Dev 010" pitchFamily="2" charset="0"/>
                <a:ea typeface="+mn-ea"/>
                <a:cs typeface="+mn-cs"/>
              </a:endParaRPr>
            </a:p>
          </p:txBody>
        </p:sp>
        <p:sp>
          <p:nvSpPr>
            <p:cNvPr id="940274" name="Text Box 242"/>
            <p:cNvSpPr txBox="1">
              <a:spLocks noChangeArrowheads="1"/>
            </p:cNvSpPr>
            <p:nvPr/>
          </p:nvSpPr>
          <p:spPr bwMode="auto">
            <a:xfrm>
              <a:off x="3678" y="2199"/>
              <a:ext cx="2281" cy="288"/>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p>
              <a:pPr algn="ctr">
                <a:spcBef>
                  <a:spcPct val="50000"/>
                </a:spcBef>
                <a:defRPr/>
              </a:pPr>
              <a:endParaRPr lang="en-US" sz="2400" b="1" dirty="0">
                <a:solidFill>
                  <a:srgbClr val="FFEA18"/>
                </a:solidFill>
                <a:latin typeface="Kruti Dev 010" pitchFamily="2" charset="0"/>
                <a:ea typeface="+mn-ea"/>
                <a:cs typeface="+mn-cs"/>
              </a:endParaRPr>
            </a:p>
          </p:txBody>
        </p:sp>
        <p:sp>
          <p:nvSpPr>
            <p:cNvPr id="940275" name="Rectangle 243"/>
            <p:cNvSpPr>
              <a:spLocks noChangeArrowheads="1"/>
            </p:cNvSpPr>
            <p:nvPr/>
          </p:nvSpPr>
          <p:spPr bwMode="auto">
            <a:xfrm>
              <a:off x="3407" y="1447"/>
              <a:ext cx="2740" cy="248"/>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ctr">
                <a:lnSpc>
                  <a:spcPct val="50000"/>
                </a:lnSpc>
                <a:spcBef>
                  <a:spcPct val="50000"/>
                </a:spcBef>
                <a:defRPr/>
              </a:pPr>
              <a:endParaRPr lang="en-US" sz="4000" b="1" i="1" dirty="0">
                <a:solidFill>
                  <a:schemeClr val="bg1"/>
                </a:solidFill>
                <a:latin typeface="Kruti Dev 010" pitchFamily="2" charset="0"/>
                <a:ea typeface="+mn-ea"/>
                <a:cs typeface="+mn-cs"/>
              </a:endParaRPr>
            </a:p>
          </p:txBody>
        </p:sp>
      </p:grpSp>
      <p:sp>
        <p:nvSpPr>
          <p:cNvPr id="940633" name="Oval 601"/>
          <p:cNvSpPr>
            <a:spLocks noChangeArrowheads="1"/>
          </p:cNvSpPr>
          <p:nvPr/>
        </p:nvSpPr>
        <p:spPr bwMode="auto">
          <a:xfrm>
            <a:off x="2411413" y="1019175"/>
            <a:ext cx="1811337" cy="515938"/>
          </a:xfrm>
          <a:prstGeom prst="ellipse">
            <a:avLst/>
          </a:prstGeom>
          <a:noFill/>
          <a:ln w="76200">
            <a:solidFill>
              <a:schemeClr val="hlink"/>
            </a:solidFill>
            <a:round/>
            <a:headEnd/>
            <a:tailEnd/>
          </a:ln>
          <a:effectLst>
            <a:outerShdw blurRad="63500" dist="91581" dir="2021404"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940252" name="AutoShape 220"/>
          <p:cNvSpPr>
            <a:spLocks noChangeArrowheads="1"/>
          </p:cNvSpPr>
          <p:nvPr/>
        </p:nvSpPr>
        <p:spPr bwMode="auto">
          <a:xfrm rot="9069307">
            <a:off x="3548063" y="476250"/>
            <a:ext cx="2185987" cy="811213"/>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AFD00"/>
          </a:solidFill>
          <a:ln w="57150">
            <a:solidFill>
              <a:srgbClr val="00279F"/>
            </a:solidFill>
            <a:miter lim="800000"/>
            <a:headEnd/>
            <a:tailEnd/>
          </a:ln>
          <a:effectLst>
            <a:outerShdw blurRad="63500" dist="91581" dir="2021404"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940634" name="Text Box 602"/>
          <p:cNvSpPr txBox="1">
            <a:spLocks noChangeArrowheads="1"/>
          </p:cNvSpPr>
          <p:nvPr/>
        </p:nvSpPr>
        <p:spPr bwMode="auto">
          <a:xfrm>
            <a:off x="4970946" y="5457825"/>
            <a:ext cx="4787900" cy="1754326"/>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p>
            <a:pPr algn="ctr">
              <a:spcBef>
                <a:spcPts val="0"/>
              </a:spcBef>
              <a:defRPr/>
            </a:pPr>
            <a:r>
              <a:rPr lang="en-US" sz="3600" b="1" i="1" dirty="0">
                <a:ln>
                  <a:solidFill>
                    <a:srgbClr val="FFFF00"/>
                  </a:solidFill>
                </a:ln>
                <a:solidFill>
                  <a:srgbClr val="FFEA18"/>
                </a:solidFill>
                <a:latin typeface="Kruti Dev 010" pitchFamily="2" charset="0"/>
                <a:ea typeface="ＭＳ Ｐゴシック" pitchFamily="-84" charset="-128"/>
                <a:cs typeface="+mn-cs"/>
              </a:rPr>
              <a:t>izFke ----</a:t>
            </a:r>
          </a:p>
          <a:p>
            <a:pPr algn="ctr">
              <a:spcBef>
                <a:spcPts val="0"/>
              </a:spcBef>
              <a:defRPr/>
            </a:pPr>
            <a:r>
              <a:rPr lang="en-US" sz="3600" b="1" i="1" dirty="0">
                <a:ln>
                  <a:solidFill>
                    <a:srgbClr val="FFFF00"/>
                  </a:solidFill>
                </a:ln>
                <a:solidFill>
                  <a:srgbClr val="FFEA18"/>
                </a:solidFill>
                <a:latin typeface="Kruti Dev 010" pitchFamily="2" charset="0"/>
                <a:ea typeface="ＭＳ Ｐゴシック" pitchFamily="-84" charset="-128"/>
                <a:cs typeface="+mn-cs"/>
              </a:rPr>
              <a:t>btjk;y dh vksj ¼mRrjh jkT;½</a:t>
            </a:r>
          </a:p>
        </p:txBody>
      </p:sp>
      <p:sp>
        <p:nvSpPr>
          <p:cNvPr id="135180" name="Rectangle 2"/>
          <p:cNvSpPr>
            <a:spLocks noChangeArrowheads="1"/>
          </p:cNvSpPr>
          <p:nvPr/>
        </p:nvSpPr>
        <p:spPr bwMode="auto">
          <a:xfrm>
            <a:off x="2871788" y="4406900"/>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35181" name="Rectangle 3"/>
          <p:cNvSpPr>
            <a:spLocks noChangeArrowheads="1"/>
          </p:cNvSpPr>
          <p:nvPr/>
        </p:nvSpPr>
        <p:spPr bwMode="auto">
          <a:xfrm>
            <a:off x="2855913" y="4662488"/>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35182" name="Rectangle 4"/>
          <p:cNvSpPr>
            <a:spLocks noChangeArrowheads="1"/>
          </p:cNvSpPr>
          <p:nvPr/>
        </p:nvSpPr>
        <p:spPr bwMode="auto">
          <a:xfrm>
            <a:off x="2840038" y="4965700"/>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35183" name="Rectangle 5"/>
          <p:cNvSpPr>
            <a:spLocks noChangeArrowheads="1"/>
          </p:cNvSpPr>
          <p:nvPr/>
        </p:nvSpPr>
        <p:spPr bwMode="auto">
          <a:xfrm>
            <a:off x="2840038" y="5175250"/>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35184" name="Rectangle 81"/>
          <p:cNvSpPr>
            <a:spLocks noChangeArrowheads="1"/>
          </p:cNvSpPr>
          <p:nvPr/>
        </p:nvSpPr>
        <p:spPr bwMode="auto">
          <a:xfrm>
            <a:off x="2833688" y="4271963"/>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35185" name="Rectangle 89"/>
          <p:cNvSpPr>
            <a:spLocks noChangeArrowheads="1"/>
          </p:cNvSpPr>
          <p:nvPr/>
        </p:nvSpPr>
        <p:spPr bwMode="auto">
          <a:xfrm>
            <a:off x="3054350" y="1765300"/>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35186" name="Rectangle 90"/>
          <p:cNvSpPr>
            <a:spLocks noChangeArrowheads="1"/>
          </p:cNvSpPr>
          <p:nvPr/>
        </p:nvSpPr>
        <p:spPr bwMode="auto">
          <a:xfrm>
            <a:off x="3038475" y="2052638"/>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35187" name="Rectangle 91"/>
          <p:cNvSpPr>
            <a:spLocks noChangeArrowheads="1"/>
          </p:cNvSpPr>
          <p:nvPr/>
        </p:nvSpPr>
        <p:spPr bwMode="auto">
          <a:xfrm>
            <a:off x="2878138" y="2244725"/>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35188" name="Rectangle 92"/>
          <p:cNvSpPr>
            <a:spLocks noChangeArrowheads="1"/>
          </p:cNvSpPr>
          <p:nvPr/>
        </p:nvSpPr>
        <p:spPr bwMode="auto">
          <a:xfrm>
            <a:off x="3054350" y="2898775"/>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35189" name="Rectangle 93"/>
          <p:cNvSpPr>
            <a:spLocks noChangeArrowheads="1"/>
          </p:cNvSpPr>
          <p:nvPr/>
        </p:nvSpPr>
        <p:spPr bwMode="auto">
          <a:xfrm>
            <a:off x="2894013" y="3683000"/>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35190" name="Rectangle 94"/>
          <p:cNvSpPr>
            <a:spLocks noChangeArrowheads="1"/>
          </p:cNvSpPr>
          <p:nvPr/>
        </p:nvSpPr>
        <p:spPr bwMode="auto">
          <a:xfrm>
            <a:off x="2894013" y="3827463"/>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35191" name="Rectangle 95"/>
          <p:cNvSpPr>
            <a:spLocks noChangeArrowheads="1"/>
          </p:cNvSpPr>
          <p:nvPr/>
        </p:nvSpPr>
        <p:spPr bwMode="auto">
          <a:xfrm>
            <a:off x="2989263" y="3459163"/>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35192" name="Rectangle 96"/>
          <p:cNvSpPr>
            <a:spLocks noChangeArrowheads="1"/>
          </p:cNvSpPr>
          <p:nvPr/>
        </p:nvSpPr>
        <p:spPr bwMode="auto">
          <a:xfrm>
            <a:off x="3117850" y="3170238"/>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35193" name="Rectangle 97"/>
          <p:cNvSpPr>
            <a:spLocks noChangeArrowheads="1"/>
          </p:cNvSpPr>
          <p:nvPr/>
        </p:nvSpPr>
        <p:spPr bwMode="auto">
          <a:xfrm>
            <a:off x="2894013" y="4624388"/>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35194" name="Rectangle 98"/>
          <p:cNvSpPr>
            <a:spLocks noChangeArrowheads="1"/>
          </p:cNvSpPr>
          <p:nvPr/>
        </p:nvSpPr>
        <p:spPr bwMode="auto">
          <a:xfrm>
            <a:off x="2878138" y="4927600"/>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35195" name="Rectangle 99"/>
          <p:cNvSpPr>
            <a:spLocks noChangeArrowheads="1"/>
          </p:cNvSpPr>
          <p:nvPr/>
        </p:nvSpPr>
        <p:spPr bwMode="auto">
          <a:xfrm>
            <a:off x="2878138" y="5137150"/>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35196" name="Rectangle 101"/>
          <p:cNvSpPr>
            <a:spLocks noChangeArrowheads="1"/>
          </p:cNvSpPr>
          <p:nvPr/>
        </p:nvSpPr>
        <p:spPr bwMode="auto">
          <a:xfrm>
            <a:off x="3022600" y="5807075"/>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35197" name="Rectangle 102"/>
          <p:cNvSpPr>
            <a:spLocks noChangeArrowheads="1"/>
          </p:cNvSpPr>
          <p:nvPr/>
        </p:nvSpPr>
        <p:spPr bwMode="auto">
          <a:xfrm>
            <a:off x="3006725" y="6094413"/>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35198" name="Rectangle 103"/>
          <p:cNvSpPr>
            <a:spLocks noChangeArrowheads="1"/>
          </p:cNvSpPr>
          <p:nvPr/>
        </p:nvSpPr>
        <p:spPr bwMode="auto">
          <a:xfrm>
            <a:off x="2814638" y="6956425"/>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35199" name="Rectangle 104"/>
          <p:cNvSpPr>
            <a:spLocks noChangeArrowheads="1"/>
          </p:cNvSpPr>
          <p:nvPr/>
        </p:nvSpPr>
        <p:spPr bwMode="auto">
          <a:xfrm>
            <a:off x="2894013" y="7227888"/>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35200" name="Rectangle 106"/>
          <p:cNvSpPr>
            <a:spLocks noChangeArrowheads="1"/>
          </p:cNvSpPr>
          <p:nvPr/>
        </p:nvSpPr>
        <p:spPr bwMode="auto">
          <a:xfrm>
            <a:off x="3101975" y="2387600"/>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35201" name="Rectangle 64"/>
          <p:cNvSpPr>
            <a:spLocks noChangeArrowheads="1"/>
          </p:cNvSpPr>
          <p:nvPr/>
        </p:nvSpPr>
        <p:spPr bwMode="auto">
          <a:xfrm>
            <a:off x="2868613" y="1122363"/>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35202" name="AutoShape 715"/>
          <p:cNvSpPr>
            <a:spLocks noChangeArrowheads="1"/>
          </p:cNvSpPr>
          <p:nvPr/>
        </p:nvSpPr>
        <p:spPr bwMode="auto">
          <a:xfrm flipH="1">
            <a:off x="1801813" y="4060825"/>
            <a:ext cx="1387475" cy="1609725"/>
          </a:xfrm>
          <a:prstGeom prst="parallelogram">
            <a:avLst>
              <a:gd name="adj" fmla="val 30481"/>
            </a:avLst>
          </a:prstGeom>
          <a:solidFill>
            <a:srgbClr val="BE844A"/>
          </a:solidFill>
          <a:ln w="12700">
            <a:solidFill>
              <a:schemeClr val="tx1"/>
            </a:solidFill>
            <a:miter lim="800000"/>
            <a:headEnd/>
            <a:tailEnd/>
          </a:ln>
        </p:spPr>
        <p:txBody>
          <a:bodyPr wrap="none" anchor="ctr"/>
          <a:lstStyle/>
          <a:p>
            <a:endParaRPr lang="en-US">
              <a:latin typeface="Kruti Dev 010" charset="0"/>
            </a:endParaRPr>
          </a:p>
        </p:txBody>
      </p:sp>
      <p:sp>
        <p:nvSpPr>
          <p:cNvPr id="135203" name="Rectangle 716"/>
          <p:cNvSpPr>
            <a:spLocks noChangeArrowheads="1"/>
          </p:cNvSpPr>
          <p:nvPr/>
        </p:nvSpPr>
        <p:spPr bwMode="auto">
          <a:xfrm>
            <a:off x="3929063" y="1106488"/>
            <a:ext cx="295275" cy="6348412"/>
          </a:xfrm>
          <a:prstGeom prst="rect">
            <a:avLst/>
          </a:prstGeom>
          <a:solidFill>
            <a:srgbClr val="BE844A"/>
          </a:solidFill>
          <a:ln w="12700">
            <a:solidFill>
              <a:schemeClr val="tx1"/>
            </a:solidFill>
            <a:miter lim="800000"/>
            <a:headEnd/>
            <a:tailEnd/>
          </a:ln>
        </p:spPr>
        <p:txBody>
          <a:bodyPr wrap="none" anchor="ctr"/>
          <a:lstStyle/>
          <a:p>
            <a:endParaRPr lang="en-US">
              <a:latin typeface="Kruti Dev 010" charset="0"/>
            </a:endParaRPr>
          </a:p>
        </p:txBody>
      </p:sp>
      <p:sp>
        <p:nvSpPr>
          <p:cNvPr id="135204" name="Rectangle 718"/>
          <p:cNvSpPr>
            <a:spLocks noChangeArrowheads="1"/>
          </p:cNvSpPr>
          <p:nvPr/>
        </p:nvSpPr>
        <p:spPr bwMode="auto">
          <a:xfrm>
            <a:off x="2649538" y="1123950"/>
            <a:ext cx="1228725" cy="1130300"/>
          </a:xfrm>
          <a:prstGeom prst="rect">
            <a:avLst/>
          </a:prstGeom>
          <a:solidFill>
            <a:schemeClr val="accent1">
              <a:alpha val="50195"/>
            </a:schemeClr>
          </a:solidFill>
          <a:ln w="12700">
            <a:solidFill>
              <a:schemeClr val="tx1"/>
            </a:solidFill>
            <a:miter lim="800000"/>
            <a:headEnd/>
            <a:tailEnd/>
          </a:ln>
        </p:spPr>
        <p:txBody>
          <a:bodyPr wrap="none" anchor="ctr"/>
          <a:lstStyle/>
          <a:p>
            <a:endParaRPr lang="en-US">
              <a:latin typeface="Kruti Dev 010" charset="0"/>
            </a:endParaRPr>
          </a:p>
        </p:txBody>
      </p:sp>
      <p:sp>
        <p:nvSpPr>
          <p:cNvPr id="135205" name="Rectangle 719"/>
          <p:cNvSpPr>
            <a:spLocks noChangeArrowheads="1"/>
          </p:cNvSpPr>
          <p:nvPr/>
        </p:nvSpPr>
        <p:spPr bwMode="auto">
          <a:xfrm>
            <a:off x="2757488" y="6296025"/>
            <a:ext cx="53975"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110000"/>
              </a:lnSpc>
            </a:pPr>
            <a:r>
              <a:rPr lang="en-US" sz="1000" b="1">
                <a:solidFill>
                  <a:srgbClr val="000000"/>
                </a:solidFill>
                <a:latin typeface="Kruti Dev 010" charset="0"/>
              </a:rPr>
              <a:t> </a:t>
            </a:r>
            <a:endParaRPr lang="en-US" sz="1800">
              <a:latin typeface="Kruti Dev 010" charset="0"/>
            </a:endParaRPr>
          </a:p>
        </p:txBody>
      </p:sp>
      <p:sp>
        <p:nvSpPr>
          <p:cNvPr id="135206" name="Line 723"/>
          <p:cNvSpPr>
            <a:spLocks noChangeShapeType="1"/>
          </p:cNvSpPr>
          <p:nvPr/>
        </p:nvSpPr>
        <p:spPr bwMode="auto">
          <a:xfrm>
            <a:off x="2120900" y="2208213"/>
            <a:ext cx="0" cy="168910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5207" name="Line 724"/>
          <p:cNvSpPr>
            <a:spLocks noChangeShapeType="1"/>
          </p:cNvSpPr>
          <p:nvPr/>
        </p:nvSpPr>
        <p:spPr bwMode="auto">
          <a:xfrm>
            <a:off x="2195513" y="5718175"/>
            <a:ext cx="417512" cy="1588"/>
          </a:xfrm>
          <a:prstGeom prst="line">
            <a:avLst/>
          </a:prstGeom>
          <a:noFill/>
          <a:ln w="635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5208" name="Line 725"/>
          <p:cNvSpPr>
            <a:spLocks noChangeShapeType="1"/>
          </p:cNvSpPr>
          <p:nvPr/>
        </p:nvSpPr>
        <p:spPr bwMode="auto">
          <a:xfrm>
            <a:off x="1517650" y="3897313"/>
            <a:ext cx="635000" cy="1587"/>
          </a:xfrm>
          <a:prstGeom prst="line">
            <a:avLst/>
          </a:prstGeom>
          <a:noFill/>
          <a:ln w="635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5209" name="Line 726"/>
          <p:cNvSpPr>
            <a:spLocks noChangeShapeType="1"/>
          </p:cNvSpPr>
          <p:nvPr/>
        </p:nvSpPr>
        <p:spPr bwMode="auto">
          <a:xfrm>
            <a:off x="604838" y="5980113"/>
            <a:ext cx="1595437" cy="1587"/>
          </a:xfrm>
          <a:prstGeom prst="line">
            <a:avLst/>
          </a:prstGeom>
          <a:noFill/>
          <a:ln w="635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5210" name="Freeform 727"/>
          <p:cNvSpPr>
            <a:spLocks/>
          </p:cNvSpPr>
          <p:nvPr/>
        </p:nvSpPr>
        <p:spPr bwMode="auto">
          <a:xfrm>
            <a:off x="1530350" y="3906838"/>
            <a:ext cx="590550" cy="1981200"/>
          </a:xfrm>
          <a:custGeom>
            <a:avLst/>
            <a:gdLst>
              <a:gd name="T0" fmla="*/ 2147483647 w 372"/>
              <a:gd name="T1" fmla="*/ 0 h 1248"/>
              <a:gd name="T2" fmla="*/ 2147483647 w 372"/>
              <a:gd name="T3" fmla="*/ 2147483647 h 1248"/>
              <a:gd name="T4" fmla="*/ 2147483647 w 372"/>
              <a:gd name="T5" fmla="*/ 2147483647 h 1248"/>
              <a:gd name="T6" fmla="*/ 0 w 372"/>
              <a:gd name="T7" fmla="*/ 2147483647 h 1248"/>
              <a:gd name="T8" fmla="*/ 2147483647 w 372"/>
              <a:gd name="T9" fmla="*/ 0 h 1248"/>
              <a:gd name="T10" fmla="*/ 0 60000 65536"/>
              <a:gd name="T11" fmla="*/ 0 60000 65536"/>
              <a:gd name="T12" fmla="*/ 0 60000 65536"/>
              <a:gd name="T13" fmla="*/ 0 60000 65536"/>
              <a:gd name="T14" fmla="*/ 0 60000 65536"/>
              <a:gd name="T15" fmla="*/ 0 w 372"/>
              <a:gd name="T16" fmla="*/ 0 h 1248"/>
              <a:gd name="T17" fmla="*/ 372 w 372"/>
              <a:gd name="T18" fmla="*/ 1248 h 1248"/>
            </a:gdLst>
            <a:ahLst/>
            <a:cxnLst>
              <a:cxn ang="T10">
                <a:pos x="T0" y="T1"/>
              </a:cxn>
              <a:cxn ang="T11">
                <a:pos x="T2" y="T3"/>
              </a:cxn>
              <a:cxn ang="T12">
                <a:pos x="T4" y="T5"/>
              </a:cxn>
              <a:cxn ang="T13">
                <a:pos x="T6" y="T7"/>
              </a:cxn>
              <a:cxn ang="T14">
                <a:pos x="T8" y="T9"/>
              </a:cxn>
            </a:cxnLst>
            <a:rect l="T15" t="T16" r="T17" b="T18"/>
            <a:pathLst>
              <a:path w="372" h="1248">
                <a:moveTo>
                  <a:pt x="40" y="0"/>
                </a:moveTo>
                <a:lnTo>
                  <a:pt x="372" y="1238"/>
                </a:lnTo>
                <a:lnTo>
                  <a:pt x="342" y="1248"/>
                </a:lnTo>
                <a:lnTo>
                  <a:pt x="0" y="10"/>
                </a:lnTo>
                <a:lnTo>
                  <a:pt x="40" y="0"/>
                </a:lnTo>
                <a:close/>
              </a:path>
            </a:pathLst>
          </a:custGeom>
          <a:solidFill>
            <a:srgbClr val="000000"/>
          </a:solidFill>
          <a:ln w="19050">
            <a:solidFill>
              <a:srgbClr val="000000"/>
            </a:solidFill>
            <a:round/>
            <a:headEnd/>
            <a:tailEnd/>
          </a:ln>
        </p:spPr>
        <p:txBody>
          <a:bodyPr/>
          <a:lstStyle/>
          <a:p>
            <a:endParaRPr lang="en-US"/>
          </a:p>
        </p:txBody>
      </p:sp>
      <p:sp>
        <p:nvSpPr>
          <p:cNvPr id="135211" name="Line 728"/>
          <p:cNvSpPr>
            <a:spLocks noChangeShapeType="1"/>
          </p:cNvSpPr>
          <p:nvPr/>
        </p:nvSpPr>
        <p:spPr bwMode="auto">
          <a:xfrm>
            <a:off x="1738313" y="4051300"/>
            <a:ext cx="889000" cy="0"/>
          </a:xfrm>
          <a:prstGeom prst="line">
            <a:avLst/>
          </a:prstGeom>
          <a:noFill/>
          <a:ln w="635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5212" name="Freeform 729"/>
          <p:cNvSpPr>
            <a:spLocks/>
          </p:cNvSpPr>
          <p:nvPr/>
        </p:nvSpPr>
        <p:spPr bwMode="auto">
          <a:xfrm>
            <a:off x="1738313" y="4067175"/>
            <a:ext cx="509587" cy="1676400"/>
          </a:xfrm>
          <a:custGeom>
            <a:avLst/>
            <a:gdLst>
              <a:gd name="T0" fmla="*/ 2147483647 w 321"/>
              <a:gd name="T1" fmla="*/ 0 h 1056"/>
              <a:gd name="T2" fmla="*/ 2147483647 w 321"/>
              <a:gd name="T3" fmla="*/ 2147483647 h 1056"/>
              <a:gd name="T4" fmla="*/ 2147483647 w 321"/>
              <a:gd name="T5" fmla="*/ 2147483647 h 1056"/>
              <a:gd name="T6" fmla="*/ 0 w 321"/>
              <a:gd name="T7" fmla="*/ 2147483647 h 1056"/>
              <a:gd name="T8" fmla="*/ 2147483647 w 321"/>
              <a:gd name="T9" fmla="*/ 0 h 1056"/>
              <a:gd name="T10" fmla="*/ 0 60000 65536"/>
              <a:gd name="T11" fmla="*/ 0 60000 65536"/>
              <a:gd name="T12" fmla="*/ 0 60000 65536"/>
              <a:gd name="T13" fmla="*/ 0 60000 65536"/>
              <a:gd name="T14" fmla="*/ 0 60000 65536"/>
              <a:gd name="T15" fmla="*/ 0 w 321"/>
              <a:gd name="T16" fmla="*/ 0 h 1056"/>
              <a:gd name="T17" fmla="*/ 321 w 321"/>
              <a:gd name="T18" fmla="*/ 1056 h 1056"/>
            </a:gdLst>
            <a:ahLst/>
            <a:cxnLst>
              <a:cxn ang="T10">
                <a:pos x="T0" y="T1"/>
              </a:cxn>
              <a:cxn ang="T11">
                <a:pos x="T2" y="T3"/>
              </a:cxn>
              <a:cxn ang="T12">
                <a:pos x="T4" y="T5"/>
              </a:cxn>
              <a:cxn ang="T13">
                <a:pos x="T6" y="T7"/>
              </a:cxn>
              <a:cxn ang="T14">
                <a:pos x="T8" y="T9"/>
              </a:cxn>
            </a:cxnLst>
            <a:rect l="T15" t="T16" r="T17" b="T18"/>
            <a:pathLst>
              <a:path w="321" h="1056">
                <a:moveTo>
                  <a:pt x="40" y="0"/>
                </a:moveTo>
                <a:lnTo>
                  <a:pt x="321" y="1046"/>
                </a:lnTo>
                <a:lnTo>
                  <a:pt x="281" y="1056"/>
                </a:lnTo>
                <a:lnTo>
                  <a:pt x="0" y="10"/>
                </a:lnTo>
                <a:lnTo>
                  <a:pt x="4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213" name="Line 731"/>
          <p:cNvSpPr>
            <a:spLocks noChangeShapeType="1"/>
          </p:cNvSpPr>
          <p:nvPr/>
        </p:nvSpPr>
        <p:spPr bwMode="auto">
          <a:xfrm>
            <a:off x="2073275" y="5865813"/>
            <a:ext cx="127000" cy="1587"/>
          </a:xfrm>
          <a:prstGeom prst="line">
            <a:avLst/>
          </a:prstGeom>
          <a:noFill/>
          <a:ln w="635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5214" name="Line 732"/>
          <p:cNvSpPr>
            <a:spLocks noChangeShapeType="1"/>
          </p:cNvSpPr>
          <p:nvPr/>
        </p:nvSpPr>
        <p:spPr bwMode="auto">
          <a:xfrm flipV="1">
            <a:off x="2162175" y="5888038"/>
            <a:ext cx="1588" cy="79375"/>
          </a:xfrm>
          <a:prstGeom prst="line">
            <a:avLst/>
          </a:prstGeom>
          <a:noFill/>
          <a:ln w="635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5215" name="Line 741"/>
          <p:cNvSpPr>
            <a:spLocks noChangeShapeType="1"/>
          </p:cNvSpPr>
          <p:nvPr/>
        </p:nvSpPr>
        <p:spPr bwMode="auto">
          <a:xfrm>
            <a:off x="622300" y="3095625"/>
            <a:ext cx="1419225"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5216" name="Rectangle 742"/>
          <p:cNvSpPr>
            <a:spLocks noChangeArrowheads="1"/>
          </p:cNvSpPr>
          <p:nvPr/>
        </p:nvSpPr>
        <p:spPr bwMode="auto">
          <a:xfrm>
            <a:off x="2559050" y="5400675"/>
            <a:ext cx="50800"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000" b="1">
                <a:solidFill>
                  <a:srgbClr val="000000"/>
                </a:solidFill>
                <a:latin typeface="Kruti Dev 010" charset="0"/>
              </a:rPr>
              <a:t>.</a:t>
            </a:r>
            <a:endParaRPr lang="en-US" sz="1400">
              <a:latin typeface="Kruti Dev 010" charset="0"/>
            </a:endParaRPr>
          </a:p>
        </p:txBody>
      </p:sp>
      <p:sp>
        <p:nvSpPr>
          <p:cNvPr id="135217" name="Line 743"/>
          <p:cNvSpPr>
            <a:spLocks noChangeShapeType="1"/>
          </p:cNvSpPr>
          <p:nvPr/>
        </p:nvSpPr>
        <p:spPr bwMode="auto">
          <a:xfrm>
            <a:off x="2711450" y="1704975"/>
            <a:ext cx="1116013"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5218" name="Line 744"/>
          <p:cNvSpPr>
            <a:spLocks noChangeShapeType="1"/>
          </p:cNvSpPr>
          <p:nvPr/>
        </p:nvSpPr>
        <p:spPr bwMode="auto">
          <a:xfrm>
            <a:off x="2711450" y="2225675"/>
            <a:ext cx="1116013"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5219" name="Rectangle 745"/>
          <p:cNvSpPr>
            <a:spLocks noChangeArrowheads="1"/>
          </p:cNvSpPr>
          <p:nvPr/>
        </p:nvSpPr>
        <p:spPr bwMode="auto">
          <a:xfrm>
            <a:off x="2860675" y="2608263"/>
            <a:ext cx="307975"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800">
                <a:solidFill>
                  <a:srgbClr val="000000"/>
                </a:solidFill>
                <a:latin typeface="Kruti Dev 010" charset="0"/>
              </a:rPr>
              <a:t>        </a:t>
            </a:r>
            <a:endParaRPr lang="en-US" sz="1400">
              <a:latin typeface="Kruti Dev 010" charset="0"/>
            </a:endParaRPr>
          </a:p>
        </p:txBody>
      </p:sp>
      <p:sp>
        <p:nvSpPr>
          <p:cNvPr id="135220" name="Rectangle 746"/>
          <p:cNvSpPr>
            <a:spLocks noChangeArrowheads="1"/>
          </p:cNvSpPr>
          <p:nvPr/>
        </p:nvSpPr>
        <p:spPr bwMode="auto">
          <a:xfrm>
            <a:off x="4518025" y="1831975"/>
            <a:ext cx="144463"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110000"/>
              </a:lnSpc>
            </a:pPr>
            <a:r>
              <a:rPr lang="en-US" sz="1000">
                <a:solidFill>
                  <a:srgbClr val="000000"/>
                </a:solidFill>
                <a:latin typeface="Kruti Dev 010" charset="0"/>
              </a:rPr>
              <a:t>   </a:t>
            </a:r>
            <a:endParaRPr lang="en-US" sz="1800">
              <a:latin typeface="Kruti Dev 010" charset="0"/>
            </a:endParaRPr>
          </a:p>
        </p:txBody>
      </p:sp>
      <p:sp>
        <p:nvSpPr>
          <p:cNvPr id="135221" name="Rectangle 747"/>
          <p:cNvSpPr>
            <a:spLocks noChangeArrowheads="1"/>
          </p:cNvSpPr>
          <p:nvPr/>
        </p:nvSpPr>
        <p:spPr bwMode="auto">
          <a:xfrm>
            <a:off x="2941638" y="4170363"/>
            <a:ext cx="500062"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800">
                <a:solidFill>
                  <a:srgbClr val="000000"/>
                </a:solidFill>
                <a:latin typeface="Kruti Dev 010" charset="0"/>
              </a:rPr>
              <a:t>             </a:t>
            </a:r>
            <a:endParaRPr lang="en-US" sz="1400">
              <a:latin typeface="Kruti Dev 010" charset="0"/>
            </a:endParaRPr>
          </a:p>
        </p:txBody>
      </p:sp>
      <p:sp>
        <p:nvSpPr>
          <p:cNvPr id="135222" name="Line 748"/>
          <p:cNvSpPr>
            <a:spLocks noChangeShapeType="1"/>
          </p:cNvSpPr>
          <p:nvPr/>
        </p:nvSpPr>
        <p:spPr bwMode="auto">
          <a:xfrm flipV="1">
            <a:off x="2468563" y="952500"/>
            <a:ext cx="1587" cy="2768600"/>
          </a:xfrm>
          <a:prstGeom prst="line">
            <a:avLst/>
          </a:prstGeom>
          <a:noFill/>
          <a:ln w="571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5223" name="Line 753"/>
          <p:cNvSpPr>
            <a:spLocks noChangeShapeType="1"/>
          </p:cNvSpPr>
          <p:nvPr/>
        </p:nvSpPr>
        <p:spPr bwMode="auto">
          <a:xfrm>
            <a:off x="2693988" y="2887663"/>
            <a:ext cx="1117600"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5224" name="Line 754"/>
          <p:cNvSpPr>
            <a:spLocks noChangeShapeType="1"/>
          </p:cNvSpPr>
          <p:nvPr/>
        </p:nvSpPr>
        <p:spPr bwMode="auto">
          <a:xfrm>
            <a:off x="2674938" y="4313238"/>
            <a:ext cx="1117600"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5225" name="Line 756"/>
          <p:cNvSpPr>
            <a:spLocks noChangeShapeType="1"/>
          </p:cNvSpPr>
          <p:nvPr/>
        </p:nvSpPr>
        <p:spPr bwMode="auto">
          <a:xfrm>
            <a:off x="2678113" y="5967413"/>
            <a:ext cx="1117600"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5226" name="Line 757"/>
          <p:cNvSpPr>
            <a:spLocks noChangeShapeType="1"/>
          </p:cNvSpPr>
          <p:nvPr/>
        </p:nvSpPr>
        <p:spPr bwMode="auto">
          <a:xfrm>
            <a:off x="2620963" y="6226175"/>
            <a:ext cx="1270000" cy="1588"/>
          </a:xfrm>
          <a:prstGeom prst="line">
            <a:avLst/>
          </a:prstGeom>
          <a:noFill/>
          <a:ln w="38100">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35227" name="Line 758"/>
          <p:cNvSpPr>
            <a:spLocks noChangeShapeType="1"/>
          </p:cNvSpPr>
          <p:nvPr/>
        </p:nvSpPr>
        <p:spPr bwMode="auto">
          <a:xfrm>
            <a:off x="2693988" y="6813550"/>
            <a:ext cx="1117600"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5228" name="Line 759"/>
          <p:cNvSpPr>
            <a:spLocks noChangeShapeType="1"/>
          </p:cNvSpPr>
          <p:nvPr/>
        </p:nvSpPr>
        <p:spPr bwMode="auto">
          <a:xfrm>
            <a:off x="2678113" y="7085013"/>
            <a:ext cx="1117600"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5229" name="Line 760"/>
          <p:cNvSpPr>
            <a:spLocks noChangeShapeType="1"/>
          </p:cNvSpPr>
          <p:nvPr/>
        </p:nvSpPr>
        <p:spPr bwMode="auto">
          <a:xfrm>
            <a:off x="2693988" y="7373938"/>
            <a:ext cx="1117600"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5230" name="Rectangle 761"/>
          <p:cNvSpPr>
            <a:spLocks noChangeArrowheads="1"/>
          </p:cNvSpPr>
          <p:nvPr/>
        </p:nvSpPr>
        <p:spPr bwMode="auto">
          <a:xfrm>
            <a:off x="2679700" y="5700713"/>
            <a:ext cx="1190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3800" b="1">
                <a:solidFill>
                  <a:srgbClr val="000000"/>
                </a:solidFill>
                <a:latin typeface="Kruti Dev 010" charset="0"/>
              </a:rPr>
              <a:t>*</a:t>
            </a:r>
            <a:endParaRPr lang="en-US" sz="1400">
              <a:latin typeface="Kruti Dev 010" charset="0"/>
            </a:endParaRPr>
          </a:p>
        </p:txBody>
      </p:sp>
      <p:sp>
        <p:nvSpPr>
          <p:cNvPr id="135231" name="Rectangle 762"/>
          <p:cNvSpPr>
            <a:spLocks noChangeArrowheads="1"/>
          </p:cNvSpPr>
          <p:nvPr/>
        </p:nvSpPr>
        <p:spPr bwMode="auto">
          <a:xfrm>
            <a:off x="2711450" y="2595563"/>
            <a:ext cx="1190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3800" b="1">
                <a:solidFill>
                  <a:srgbClr val="000000"/>
                </a:solidFill>
                <a:latin typeface="Kruti Dev 010" charset="0"/>
              </a:rPr>
              <a:t>*</a:t>
            </a:r>
            <a:endParaRPr lang="en-US" sz="1400">
              <a:latin typeface="Kruti Dev 010" charset="0"/>
            </a:endParaRPr>
          </a:p>
        </p:txBody>
      </p:sp>
      <p:sp>
        <p:nvSpPr>
          <p:cNvPr id="135232" name="Rectangle 766"/>
          <p:cNvSpPr>
            <a:spLocks noChangeArrowheads="1"/>
          </p:cNvSpPr>
          <p:nvPr/>
        </p:nvSpPr>
        <p:spPr bwMode="auto">
          <a:xfrm>
            <a:off x="2749550" y="5208588"/>
            <a:ext cx="385763"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000" b="1">
                <a:solidFill>
                  <a:srgbClr val="000000"/>
                </a:solidFill>
                <a:latin typeface="Kruti Dev 010" charset="0"/>
              </a:rPr>
              <a:t>       </a:t>
            </a:r>
            <a:endParaRPr lang="en-US" sz="1400">
              <a:latin typeface="Kruti Dev 010" charset="0"/>
            </a:endParaRPr>
          </a:p>
        </p:txBody>
      </p:sp>
      <p:sp>
        <p:nvSpPr>
          <p:cNvPr id="135233" name="Rectangle 767"/>
          <p:cNvSpPr>
            <a:spLocks noChangeArrowheads="1"/>
          </p:cNvSpPr>
          <p:nvPr/>
        </p:nvSpPr>
        <p:spPr bwMode="auto">
          <a:xfrm>
            <a:off x="2590800" y="2103438"/>
            <a:ext cx="512763"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b="1">
                <a:latin typeface="Kruti Dev 010" charset="0"/>
              </a:rPr>
              <a:t>        </a:t>
            </a:r>
            <a:endParaRPr lang="en-US" sz="1400">
              <a:latin typeface="Kruti Dev 010" charset="0"/>
            </a:endParaRPr>
          </a:p>
        </p:txBody>
      </p:sp>
      <p:sp>
        <p:nvSpPr>
          <p:cNvPr id="135234" name="AutoShape 768"/>
          <p:cNvSpPr>
            <a:spLocks noChangeArrowheads="1"/>
          </p:cNvSpPr>
          <p:nvPr/>
        </p:nvSpPr>
        <p:spPr bwMode="auto">
          <a:xfrm flipH="1">
            <a:off x="1846263" y="3382963"/>
            <a:ext cx="615950" cy="444500"/>
          </a:xfrm>
          <a:prstGeom prst="rightArrow">
            <a:avLst>
              <a:gd name="adj1" fmla="val 50722"/>
              <a:gd name="adj2" fmla="val 78934"/>
            </a:avLst>
          </a:prstGeom>
          <a:solidFill>
            <a:schemeClr val="tx1"/>
          </a:solidFill>
          <a:ln w="12700">
            <a:solidFill>
              <a:schemeClr val="tx1"/>
            </a:solidFill>
            <a:miter lim="800000"/>
            <a:headEnd/>
            <a:tailEnd/>
          </a:ln>
        </p:spPr>
        <p:txBody>
          <a:bodyPr wrap="none" anchor="ctr"/>
          <a:lstStyle/>
          <a:p>
            <a:endParaRPr lang="en-US">
              <a:latin typeface="Kruti Dev 010" charset="0"/>
            </a:endParaRPr>
          </a:p>
        </p:txBody>
      </p:sp>
      <p:sp>
        <p:nvSpPr>
          <p:cNvPr id="135235" name="Rectangle 779" descr="75%"/>
          <p:cNvSpPr>
            <a:spLocks noChangeArrowheads="1"/>
          </p:cNvSpPr>
          <p:nvPr/>
        </p:nvSpPr>
        <p:spPr bwMode="auto">
          <a:xfrm>
            <a:off x="2278063" y="739775"/>
            <a:ext cx="163512" cy="2943225"/>
          </a:xfrm>
          <a:prstGeom prst="rect">
            <a:avLst/>
          </a:prstGeom>
          <a:pattFill prst="pct75">
            <a:fgClr>
              <a:schemeClr val="tx1"/>
            </a:fgClr>
            <a:bgClr>
              <a:schemeClr val="bg1"/>
            </a:bgClr>
          </a:patt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latin typeface="Kruti Dev 010" charset="0"/>
            </a:endParaRPr>
          </a:p>
        </p:txBody>
      </p:sp>
      <p:sp>
        <p:nvSpPr>
          <p:cNvPr id="135236" name="Line 780"/>
          <p:cNvSpPr>
            <a:spLocks noChangeShapeType="1"/>
          </p:cNvSpPr>
          <p:nvPr/>
        </p:nvSpPr>
        <p:spPr bwMode="auto">
          <a:xfrm flipH="1" flipV="1">
            <a:off x="3887788" y="517525"/>
            <a:ext cx="0" cy="438150"/>
          </a:xfrm>
          <a:prstGeom prst="line">
            <a:avLst/>
          </a:prstGeom>
          <a:noFill/>
          <a:ln w="635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5237" name="Line 781"/>
          <p:cNvSpPr>
            <a:spLocks noChangeShapeType="1"/>
          </p:cNvSpPr>
          <p:nvPr/>
        </p:nvSpPr>
        <p:spPr bwMode="auto">
          <a:xfrm>
            <a:off x="2727325" y="728663"/>
            <a:ext cx="493713"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5238" name="Line 782"/>
          <p:cNvSpPr>
            <a:spLocks noChangeShapeType="1"/>
          </p:cNvSpPr>
          <p:nvPr/>
        </p:nvSpPr>
        <p:spPr bwMode="auto">
          <a:xfrm>
            <a:off x="3348038" y="728663"/>
            <a:ext cx="479425"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5239" name="Line 783"/>
          <p:cNvSpPr>
            <a:spLocks noChangeShapeType="1"/>
          </p:cNvSpPr>
          <p:nvPr/>
        </p:nvSpPr>
        <p:spPr bwMode="auto">
          <a:xfrm>
            <a:off x="2708275" y="1941513"/>
            <a:ext cx="1116013"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5240" name="Line 784"/>
          <p:cNvSpPr>
            <a:spLocks noChangeShapeType="1"/>
          </p:cNvSpPr>
          <p:nvPr/>
        </p:nvSpPr>
        <p:spPr bwMode="auto">
          <a:xfrm>
            <a:off x="2678113" y="3451225"/>
            <a:ext cx="1117600"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5241" name="Line 785"/>
          <p:cNvSpPr>
            <a:spLocks noChangeShapeType="1"/>
          </p:cNvSpPr>
          <p:nvPr/>
        </p:nvSpPr>
        <p:spPr bwMode="auto">
          <a:xfrm flipV="1">
            <a:off x="2687638" y="3167063"/>
            <a:ext cx="1106487"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5242" name="Rectangle 787"/>
          <p:cNvSpPr>
            <a:spLocks noChangeArrowheads="1"/>
          </p:cNvSpPr>
          <p:nvPr/>
        </p:nvSpPr>
        <p:spPr bwMode="auto">
          <a:xfrm>
            <a:off x="2870200" y="6583363"/>
            <a:ext cx="968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p>
        </p:txBody>
      </p:sp>
      <p:sp>
        <p:nvSpPr>
          <p:cNvPr id="135243" name="Rectangle 788"/>
          <p:cNvSpPr>
            <a:spLocks noChangeArrowheads="1"/>
          </p:cNvSpPr>
          <p:nvPr/>
        </p:nvSpPr>
        <p:spPr bwMode="auto">
          <a:xfrm>
            <a:off x="2706688" y="6858000"/>
            <a:ext cx="968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p>
        </p:txBody>
      </p:sp>
      <p:sp>
        <p:nvSpPr>
          <p:cNvPr id="135244" name="Rectangle 789"/>
          <p:cNvSpPr>
            <a:spLocks noChangeArrowheads="1"/>
          </p:cNvSpPr>
          <p:nvPr/>
        </p:nvSpPr>
        <p:spPr bwMode="auto">
          <a:xfrm>
            <a:off x="2832100" y="7140575"/>
            <a:ext cx="968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p>
        </p:txBody>
      </p:sp>
      <p:sp>
        <p:nvSpPr>
          <p:cNvPr id="135245" name="Text Box 790"/>
          <p:cNvSpPr txBox="1">
            <a:spLocks noChangeArrowheads="1"/>
          </p:cNvSpPr>
          <p:nvPr/>
        </p:nvSpPr>
        <p:spPr bwMode="auto">
          <a:xfrm rot="-5400000">
            <a:off x="4030663" y="1601787"/>
            <a:ext cx="323850"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eaVert">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endParaRPr lang="en-US" sz="900">
              <a:latin typeface="Kruti Dev 010" charset="0"/>
            </a:endParaRPr>
          </a:p>
        </p:txBody>
      </p:sp>
      <p:sp>
        <p:nvSpPr>
          <p:cNvPr id="135246" name="Text Box 791"/>
          <p:cNvSpPr txBox="1">
            <a:spLocks noChangeArrowheads="1"/>
          </p:cNvSpPr>
          <p:nvPr/>
        </p:nvSpPr>
        <p:spPr bwMode="auto">
          <a:xfrm rot="-5400000">
            <a:off x="3954463" y="2105025"/>
            <a:ext cx="323850"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eaVert">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endParaRPr lang="en-US" sz="900">
              <a:latin typeface="Kruti Dev 010" charset="0"/>
            </a:endParaRPr>
          </a:p>
        </p:txBody>
      </p:sp>
      <p:sp>
        <p:nvSpPr>
          <p:cNvPr id="135247" name="Rectangle 792"/>
          <p:cNvSpPr>
            <a:spLocks noChangeArrowheads="1"/>
          </p:cNvSpPr>
          <p:nvPr/>
        </p:nvSpPr>
        <p:spPr bwMode="auto">
          <a:xfrm>
            <a:off x="2933700" y="1427163"/>
            <a:ext cx="968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35248" name="Rectangle 793"/>
          <p:cNvSpPr>
            <a:spLocks noChangeArrowheads="1"/>
          </p:cNvSpPr>
          <p:nvPr/>
        </p:nvSpPr>
        <p:spPr bwMode="auto">
          <a:xfrm>
            <a:off x="2909888" y="1697038"/>
            <a:ext cx="968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35249" name="Rectangle 794"/>
          <p:cNvSpPr>
            <a:spLocks noChangeArrowheads="1"/>
          </p:cNvSpPr>
          <p:nvPr/>
        </p:nvSpPr>
        <p:spPr bwMode="auto">
          <a:xfrm>
            <a:off x="2905125" y="1900238"/>
            <a:ext cx="968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35250" name="Rectangle 795"/>
          <p:cNvSpPr>
            <a:spLocks noChangeArrowheads="1"/>
          </p:cNvSpPr>
          <p:nvPr/>
        </p:nvSpPr>
        <p:spPr bwMode="auto">
          <a:xfrm>
            <a:off x="2927350" y="2644775"/>
            <a:ext cx="968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35251" name="Rectangle 796"/>
          <p:cNvSpPr>
            <a:spLocks noChangeArrowheads="1"/>
          </p:cNvSpPr>
          <p:nvPr/>
        </p:nvSpPr>
        <p:spPr bwMode="auto">
          <a:xfrm>
            <a:off x="2927350" y="3209925"/>
            <a:ext cx="968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35252" name="Rectangle 797"/>
          <p:cNvSpPr>
            <a:spLocks noChangeArrowheads="1"/>
          </p:cNvSpPr>
          <p:nvPr/>
        </p:nvSpPr>
        <p:spPr bwMode="auto">
          <a:xfrm>
            <a:off x="3022600" y="2924175"/>
            <a:ext cx="968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35253" name="Rectangle 798"/>
          <p:cNvSpPr>
            <a:spLocks noChangeArrowheads="1"/>
          </p:cNvSpPr>
          <p:nvPr/>
        </p:nvSpPr>
        <p:spPr bwMode="auto">
          <a:xfrm>
            <a:off x="2795588" y="4283075"/>
            <a:ext cx="7461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400" b="1">
                <a:latin typeface="Kruti Dev 010" charset="0"/>
              </a:rPr>
              <a:t> </a:t>
            </a:r>
            <a:endParaRPr lang="en-US" sz="1400">
              <a:latin typeface="Kruti Dev 010" charset="0"/>
            </a:endParaRPr>
          </a:p>
        </p:txBody>
      </p:sp>
      <p:sp>
        <p:nvSpPr>
          <p:cNvPr id="135254" name="Rectangle 799"/>
          <p:cNvSpPr>
            <a:spLocks noChangeArrowheads="1"/>
          </p:cNvSpPr>
          <p:nvPr/>
        </p:nvSpPr>
        <p:spPr bwMode="auto">
          <a:xfrm>
            <a:off x="2698750" y="4530725"/>
            <a:ext cx="968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35255" name="Rectangle 801"/>
          <p:cNvSpPr>
            <a:spLocks noChangeArrowheads="1"/>
          </p:cNvSpPr>
          <p:nvPr/>
        </p:nvSpPr>
        <p:spPr bwMode="auto">
          <a:xfrm>
            <a:off x="2919413" y="5702300"/>
            <a:ext cx="968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p>
        </p:txBody>
      </p:sp>
      <p:sp>
        <p:nvSpPr>
          <p:cNvPr id="135256" name="Rectangle 802"/>
          <p:cNvSpPr>
            <a:spLocks noChangeArrowheads="1"/>
          </p:cNvSpPr>
          <p:nvPr/>
        </p:nvSpPr>
        <p:spPr bwMode="auto">
          <a:xfrm>
            <a:off x="2905125" y="6007100"/>
            <a:ext cx="968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35257" name="Line 803"/>
          <p:cNvSpPr>
            <a:spLocks noChangeShapeType="1"/>
          </p:cNvSpPr>
          <p:nvPr/>
        </p:nvSpPr>
        <p:spPr bwMode="auto">
          <a:xfrm>
            <a:off x="2611438" y="728663"/>
            <a:ext cx="0" cy="220662"/>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5258" name="Line 804"/>
          <p:cNvSpPr>
            <a:spLocks noChangeShapeType="1"/>
          </p:cNvSpPr>
          <p:nvPr/>
        </p:nvSpPr>
        <p:spPr bwMode="auto">
          <a:xfrm>
            <a:off x="2573338" y="971550"/>
            <a:ext cx="1676400"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5259" name="Line 805"/>
          <p:cNvSpPr>
            <a:spLocks noChangeShapeType="1"/>
          </p:cNvSpPr>
          <p:nvPr/>
        </p:nvSpPr>
        <p:spPr bwMode="auto">
          <a:xfrm>
            <a:off x="4210050" y="339725"/>
            <a:ext cx="0" cy="604838"/>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5260" name="Line 806"/>
          <p:cNvSpPr>
            <a:spLocks noChangeShapeType="1"/>
          </p:cNvSpPr>
          <p:nvPr/>
        </p:nvSpPr>
        <p:spPr bwMode="auto">
          <a:xfrm flipV="1">
            <a:off x="2259013" y="669925"/>
            <a:ext cx="1587" cy="2963863"/>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5261" name="Rectangle 807" descr="75%"/>
          <p:cNvSpPr>
            <a:spLocks noChangeArrowheads="1"/>
          </p:cNvSpPr>
          <p:nvPr/>
        </p:nvSpPr>
        <p:spPr bwMode="auto">
          <a:xfrm>
            <a:off x="2201863" y="3532188"/>
            <a:ext cx="193675" cy="152400"/>
          </a:xfrm>
          <a:prstGeom prst="rect">
            <a:avLst/>
          </a:prstGeom>
          <a:pattFill prst="pct75">
            <a:fgClr>
              <a:schemeClr val="tx1"/>
            </a:fgClr>
            <a:bgClr>
              <a:schemeClr val="bg1"/>
            </a:bgClr>
          </a:patt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latin typeface="Kruti Dev 010" charset="0"/>
            </a:endParaRPr>
          </a:p>
        </p:txBody>
      </p:sp>
      <p:sp>
        <p:nvSpPr>
          <p:cNvPr id="135262" name="Rectangle 808"/>
          <p:cNvSpPr>
            <a:spLocks noChangeArrowheads="1"/>
          </p:cNvSpPr>
          <p:nvPr/>
        </p:nvSpPr>
        <p:spPr bwMode="auto">
          <a:xfrm>
            <a:off x="2790825" y="3413125"/>
            <a:ext cx="968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35263" name="Line 809"/>
          <p:cNvSpPr>
            <a:spLocks noChangeShapeType="1"/>
          </p:cNvSpPr>
          <p:nvPr/>
        </p:nvSpPr>
        <p:spPr bwMode="auto">
          <a:xfrm>
            <a:off x="2606675" y="2278063"/>
            <a:ext cx="1292225" cy="1587"/>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5264" name="Rectangle 811" descr="75%"/>
          <p:cNvSpPr>
            <a:spLocks noChangeArrowheads="1"/>
          </p:cNvSpPr>
          <p:nvPr/>
        </p:nvSpPr>
        <p:spPr bwMode="auto">
          <a:xfrm>
            <a:off x="2281238" y="663575"/>
            <a:ext cx="206375" cy="268288"/>
          </a:xfrm>
          <a:prstGeom prst="rect">
            <a:avLst/>
          </a:prstGeom>
          <a:pattFill prst="pct75">
            <a:fgClr>
              <a:schemeClr val="tx1"/>
            </a:fgClr>
            <a:bgClr>
              <a:schemeClr val="bg1"/>
            </a:bgClr>
          </a:patt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latin typeface="Kruti Dev 010" charset="0"/>
            </a:endParaRPr>
          </a:p>
        </p:txBody>
      </p:sp>
      <p:sp>
        <p:nvSpPr>
          <p:cNvPr id="135265" name="Rectangle 812" descr="75%"/>
          <p:cNvSpPr>
            <a:spLocks noChangeArrowheads="1"/>
          </p:cNvSpPr>
          <p:nvPr/>
        </p:nvSpPr>
        <p:spPr bwMode="auto">
          <a:xfrm>
            <a:off x="2435225" y="666750"/>
            <a:ext cx="206375" cy="52388"/>
          </a:xfrm>
          <a:prstGeom prst="rect">
            <a:avLst/>
          </a:prstGeom>
          <a:pattFill prst="pct75">
            <a:fgClr>
              <a:schemeClr val="tx1"/>
            </a:fgClr>
            <a:bgClr>
              <a:schemeClr val="bg1"/>
            </a:bgClr>
          </a:patt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latin typeface="Kruti Dev 010" charset="0"/>
            </a:endParaRPr>
          </a:p>
        </p:txBody>
      </p:sp>
      <p:sp>
        <p:nvSpPr>
          <p:cNvPr id="135266" name="Rectangle 813" descr="75%"/>
          <p:cNvSpPr>
            <a:spLocks noChangeArrowheads="1"/>
          </p:cNvSpPr>
          <p:nvPr/>
        </p:nvSpPr>
        <p:spPr bwMode="auto">
          <a:xfrm>
            <a:off x="2447925" y="695325"/>
            <a:ext cx="107950" cy="98425"/>
          </a:xfrm>
          <a:prstGeom prst="rect">
            <a:avLst/>
          </a:prstGeom>
          <a:pattFill prst="pct75">
            <a:fgClr>
              <a:schemeClr val="tx1"/>
            </a:fgClr>
            <a:bgClr>
              <a:schemeClr val="bg1"/>
            </a:bgClr>
          </a:patt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latin typeface="Kruti Dev 010" charset="0"/>
            </a:endParaRPr>
          </a:p>
        </p:txBody>
      </p:sp>
      <p:sp>
        <p:nvSpPr>
          <p:cNvPr id="135267" name="Arc 814"/>
          <p:cNvSpPr>
            <a:spLocks/>
          </p:cNvSpPr>
          <p:nvPr/>
        </p:nvSpPr>
        <p:spPr bwMode="auto">
          <a:xfrm rot="-10740000">
            <a:off x="2468563" y="725488"/>
            <a:ext cx="152400" cy="260350"/>
          </a:xfrm>
          <a:custGeom>
            <a:avLst/>
            <a:gdLst>
              <a:gd name="T0" fmla="*/ 2147483647 w 21600"/>
              <a:gd name="T1" fmla="*/ 0 h 21600"/>
              <a:gd name="T2" fmla="*/ 0 w 21600"/>
              <a:gd name="T3" fmla="*/ 2147483647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599"/>
                </a:cubicBezTo>
              </a:path>
              <a:path w="21600" h="21600" stroke="0" extrusionOk="0">
                <a:moveTo>
                  <a:pt x="21600" y="0"/>
                </a:moveTo>
                <a:cubicBezTo>
                  <a:pt x="21600" y="11929"/>
                  <a:pt x="11929" y="21599"/>
                  <a:pt x="0" y="21599"/>
                </a:cubicBezTo>
                <a:lnTo>
                  <a:pt x="0" y="0"/>
                </a:lnTo>
                <a:lnTo>
                  <a:pt x="21600" y="0"/>
                </a:lnTo>
                <a:close/>
              </a:path>
            </a:pathLst>
          </a:custGeom>
          <a:noFill/>
          <a:ln w="5715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5268" name="Rectangle 816"/>
          <p:cNvSpPr>
            <a:spLocks noChangeArrowheads="1"/>
          </p:cNvSpPr>
          <p:nvPr/>
        </p:nvSpPr>
        <p:spPr bwMode="auto">
          <a:xfrm>
            <a:off x="2520950" y="4083050"/>
            <a:ext cx="139700" cy="1600200"/>
          </a:xfrm>
          <a:prstGeom prst="rect">
            <a:avLst/>
          </a:prstGeom>
          <a:solidFill>
            <a:srgbClr val="BE844A"/>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latin typeface="Kruti Dev 010" charset="0"/>
            </a:endParaRPr>
          </a:p>
        </p:txBody>
      </p:sp>
      <p:sp>
        <p:nvSpPr>
          <p:cNvPr id="135269" name="Rectangle 827"/>
          <p:cNvSpPr>
            <a:spLocks noChangeArrowheads="1"/>
          </p:cNvSpPr>
          <p:nvPr/>
        </p:nvSpPr>
        <p:spPr bwMode="auto">
          <a:xfrm>
            <a:off x="2562225" y="4025900"/>
            <a:ext cx="1190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3800" b="1">
                <a:latin typeface="Kruti Dev 010" charset="0"/>
              </a:rPr>
              <a:t>*</a:t>
            </a:r>
            <a:endParaRPr lang="en-US" sz="1400">
              <a:latin typeface="Kruti Dev 010" charset="0"/>
            </a:endParaRPr>
          </a:p>
        </p:txBody>
      </p:sp>
      <p:sp>
        <p:nvSpPr>
          <p:cNvPr id="135270" name="Rectangle 828"/>
          <p:cNvSpPr>
            <a:spLocks noChangeArrowheads="1"/>
          </p:cNvSpPr>
          <p:nvPr/>
        </p:nvSpPr>
        <p:spPr bwMode="auto">
          <a:xfrm>
            <a:off x="2549525" y="4324350"/>
            <a:ext cx="1190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3800" b="1">
                <a:latin typeface="Kruti Dev 010" charset="0"/>
              </a:rPr>
              <a:t>*</a:t>
            </a:r>
            <a:endParaRPr lang="en-US" sz="1400">
              <a:latin typeface="Kruti Dev 010" charset="0"/>
            </a:endParaRPr>
          </a:p>
        </p:txBody>
      </p:sp>
      <p:sp>
        <p:nvSpPr>
          <p:cNvPr id="135271" name="Rectangle 829"/>
          <p:cNvSpPr>
            <a:spLocks noChangeArrowheads="1"/>
          </p:cNvSpPr>
          <p:nvPr/>
        </p:nvSpPr>
        <p:spPr bwMode="auto">
          <a:xfrm>
            <a:off x="2689225" y="5934075"/>
            <a:ext cx="1190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3800" b="1">
                <a:solidFill>
                  <a:srgbClr val="000000"/>
                </a:solidFill>
                <a:latin typeface="Kruti Dev 010" charset="0"/>
              </a:rPr>
              <a:t>*</a:t>
            </a:r>
            <a:endParaRPr lang="en-US" sz="1400">
              <a:latin typeface="Kruti Dev 010" charset="0"/>
            </a:endParaRPr>
          </a:p>
        </p:txBody>
      </p:sp>
      <p:sp>
        <p:nvSpPr>
          <p:cNvPr id="135272" name="Rectangle 840"/>
          <p:cNvSpPr>
            <a:spLocks noChangeArrowheads="1"/>
          </p:cNvSpPr>
          <p:nvPr/>
        </p:nvSpPr>
        <p:spPr bwMode="auto">
          <a:xfrm>
            <a:off x="2770188" y="2352675"/>
            <a:ext cx="53975"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110000"/>
              </a:lnSpc>
            </a:pPr>
            <a:r>
              <a:rPr lang="en-US" sz="1000" b="1">
                <a:solidFill>
                  <a:srgbClr val="000000"/>
                </a:solidFill>
                <a:latin typeface="Kruti Dev 010" charset="0"/>
              </a:rPr>
              <a:t> </a:t>
            </a:r>
            <a:endParaRPr lang="en-US" sz="1800">
              <a:latin typeface="Kruti Dev 010" charset="0"/>
            </a:endParaRPr>
          </a:p>
        </p:txBody>
      </p:sp>
      <p:sp>
        <p:nvSpPr>
          <p:cNvPr id="135273" name="Rectangle 841"/>
          <p:cNvSpPr>
            <a:spLocks noChangeArrowheads="1"/>
          </p:cNvSpPr>
          <p:nvPr/>
        </p:nvSpPr>
        <p:spPr bwMode="auto">
          <a:xfrm>
            <a:off x="2916238" y="2295525"/>
            <a:ext cx="128587"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110000"/>
              </a:lnSpc>
            </a:pPr>
            <a:r>
              <a:rPr lang="en-US" b="1" i="1">
                <a:solidFill>
                  <a:srgbClr val="000000"/>
                </a:solidFill>
                <a:latin typeface="Kruti Dev 010" charset="0"/>
              </a:rPr>
              <a:t>  </a:t>
            </a:r>
            <a:endParaRPr lang="en-US" sz="2000">
              <a:latin typeface="Kruti Dev 010" charset="0"/>
            </a:endParaRPr>
          </a:p>
        </p:txBody>
      </p:sp>
      <p:sp>
        <p:nvSpPr>
          <p:cNvPr id="135274" name="Rectangle 842"/>
          <p:cNvSpPr>
            <a:spLocks noChangeArrowheads="1"/>
          </p:cNvSpPr>
          <p:nvPr/>
        </p:nvSpPr>
        <p:spPr bwMode="auto">
          <a:xfrm>
            <a:off x="2763838" y="3800475"/>
            <a:ext cx="53975"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110000"/>
              </a:lnSpc>
            </a:pPr>
            <a:r>
              <a:rPr lang="en-US" sz="1000" b="1">
                <a:solidFill>
                  <a:srgbClr val="000000"/>
                </a:solidFill>
                <a:latin typeface="Kruti Dev 010" charset="0"/>
              </a:rPr>
              <a:t> </a:t>
            </a:r>
            <a:endParaRPr lang="en-US" sz="1800">
              <a:latin typeface="Kruti Dev 010" charset="0"/>
            </a:endParaRPr>
          </a:p>
        </p:txBody>
      </p:sp>
      <p:sp>
        <p:nvSpPr>
          <p:cNvPr id="135275" name="Rectangle 843"/>
          <p:cNvSpPr>
            <a:spLocks noChangeArrowheads="1"/>
          </p:cNvSpPr>
          <p:nvPr/>
        </p:nvSpPr>
        <p:spPr bwMode="auto">
          <a:xfrm>
            <a:off x="2909888" y="3743325"/>
            <a:ext cx="128587"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110000"/>
              </a:lnSpc>
            </a:pPr>
            <a:r>
              <a:rPr lang="en-US" b="1" i="1">
                <a:solidFill>
                  <a:srgbClr val="000000"/>
                </a:solidFill>
                <a:latin typeface="Kruti Dev 010" charset="0"/>
              </a:rPr>
              <a:t>  </a:t>
            </a:r>
            <a:endParaRPr lang="en-US" sz="2000">
              <a:latin typeface="Kruti Dev 010" charset="0"/>
            </a:endParaRPr>
          </a:p>
        </p:txBody>
      </p:sp>
      <p:sp>
        <p:nvSpPr>
          <p:cNvPr id="135276" name="Rectangle 844"/>
          <p:cNvSpPr>
            <a:spLocks noChangeArrowheads="1"/>
          </p:cNvSpPr>
          <p:nvPr/>
        </p:nvSpPr>
        <p:spPr bwMode="auto">
          <a:xfrm>
            <a:off x="2751138" y="5438775"/>
            <a:ext cx="53975"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110000"/>
              </a:lnSpc>
            </a:pPr>
            <a:r>
              <a:rPr lang="en-US" sz="1000" b="1">
                <a:solidFill>
                  <a:srgbClr val="000000"/>
                </a:solidFill>
                <a:latin typeface="Kruti Dev 010" charset="0"/>
              </a:rPr>
              <a:t> </a:t>
            </a:r>
            <a:endParaRPr lang="en-US" sz="1800">
              <a:latin typeface="Kruti Dev 010" charset="0"/>
            </a:endParaRPr>
          </a:p>
        </p:txBody>
      </p:sp>
      <p:sp>
        <p:nvSpPr>
          <p:cNvPr id="135277" name="Rectangle 845"/>
          <p:cNvSpPr>
            <a:spLocks noChangeArrowheads="1"/>
          </p:cNvSpPr>
          <p:nvPr/>
        </p:nvSpPr>
        <p:spPr bwMode="auto">
          <a:xfrm>
            <a:off x="2897188" y="5381625"/>
            <a:ext cx="128587"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110000"/>
              </a:lnSpc>
            </a:pPr>
            <a:r>
              <a:rPr lang="en-US" b="1" i="1">
                <a:solidFill>
                  <a:srgbClr val="000000"/>
                </a:solidFill>
                <a:latin typeface="Kruti Dev 010" charset="0"/>
              </a:rPr>
              <a:t>  </a:t>
            </a:r>
            <a:endParaRPr lang="en-US" sz="2000">
              <a:latin typeface="Kruti Dev 010" charset="0"/>
            </a:endParaRPr>
          </a:p>
        </p:txBody>
      </p:sp>
      <p:sp>
        <p:nvSpPr>
          <p:cNvPr id="135278" name="Line 846"/>
          <p:cNvSpPr>
            <a:spLocks noChangeShapeType="1"/>
          </p:cNvSpPr>
          <p:nvPr/>
        </p:nvSpPr>
        <p:spPr bwMode="auto">
          <a:xfrm>
            <a:off x="2627313" y="5368925"/>
            <a:ext cx="1270000" cy="1588"/>
          </a:xfrm>
          <a:prstGeom prst="line">
            <a:avLst/>
          </a:prstGeom>
          <a:noFill/>
          <a:ln w="38100">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35279" name="Line 847"/>
          <p:cNvSpPr>
            <a:spLocks noChangeShapeType="1"/>
          </p:cNvSpPr>
          <p:nvPr/>
        </p:nvSpPr>
        <p:spPr bwMode="auto">
          <a:xfrm>
            <a:off x="2589213" y="3743325"/>
            <a:ext cx="1314450" cy="1588"/>
          </a:xfrm>
          <a:prstGeom prst="line">
            <a:avLst/>
          </a:prstGeom>
          <a:noFill/>
          <a:ln w="38100">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35280" name="Line 851"/>
          <p:cNvSpPr>
            <a:spLocks noChangeShapeType="1"/>
          </p:cNvSpPr>
          <p:nvPr/>
        </p:nvSpPr>
        <p:spPr bwMode="auto">
          <a:xfrm>
            <a:off x="2678113" y="6191250"/>
            <a:ext cx="1117600"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5281" name="Line 855"/>
          <p:cNvSpPr>
            <a:spLocks noChangeShapeType="1"/>
          </p:cNvSpPr>
          <p:nvPr/>
        </p:nvSpPr>
        <p:spPr bwMode="auto">
          <a:xfrm flipV="1">
            <a:off x="2678113" y="5100638"/>
            <a:ext cx="1152525"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5282" name="Line 856"/>
          <p:cNvSpPr>
            <a:spLocks noChangeShapeType="1"/>
          </p:cNvSpPr>
          <p:nvPr/>
        </p:nvSpPr>
        <p:spPr bwMode="auto">
          <a:xfrm flipV="1">
            <a:off x="2670175" y="4587875"/>
            <a:ext cx="1152525"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5283" name="Line 857"/>
          <p:cNvSpPr>
            <a:spLocks noChangeShapeType="1"/>
          </p:cNvSpPr>
          <p:nvPr/>
        </p:nvSpPr>
        <p:spPr bwMode="auto">
          <a:xfrm flipV="1">
            <a:off x="2681288" y="4838700"/>
            <a:ext cx="1152525"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5284" name="Line 858"/>
          <p:cNvSpPr>
            <a:spLocks noChangeShapeType="1"/>
          </p:cNvSpPr>
          <p:nvPr/>
        </p:nvSpPr>
        <p:spPr bwMode="auto">
          <a:xfrm flipV="1">
            <a:off x="2673350" y="5324475"/>
            <a:ext cx="1152525"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5285" name="Rectangle 9"/>
          <p:cNvSpPr>
            <a:spLocks noChangeArrowheads="1"/>
          </p:cNvSpPr>
          <p:nvPr/>
        </p:nvSpPr>
        <p:spPr bwMode="auto">
          <a:xfrm>
            <a:off x="933450" y="2933700"/>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35286" name="Line 575"/>
          <p:cNvSpPr>
            <a:spLocks noChangeShapeType="1"/>
          </p:cNvSpPr>
          <p:nvPr/>
        </p:nvSpPr>
        <p:spPr bwMode="auto">
          <a:xfrm>
            <a:off x="557213" y="5792788"/>
            <a:ext cx="1323975"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5287" name="Line 576"/>
          <p:cNvSpPr>
            <a:spLocks noChangeShapeType="1"/>
          </p:cNvSpPr>
          <p:nvPr/>
        </p:nvSpPr>
        <p:spPr bwMode="auto">
          <a:xfrm>
            <a:off x="573088" y="5472113"/>
            <a:ext cx="1228725"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5288" name="Line 577"/>
          <p:cNvSpPr>
            <a:spLocks noChangeShapeType="1"/>
          </p:cNvSpPr>
          <p:nvPr/>
        </p:nvSpPr>
        <p:spPr bwMode="auto">
          <a:xfrm>
            <a:off x="557213" y="5137150"/>
            <a:ext cx="1165225"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5289" name="Line 578"/>
          <p:cNvSpPr>
            <a:spLocks noChangeShapeType="1"/>
          </p:cNvSpPr>
          <p:nvPr/>
        </p:nvSpPr>
        <p:spPr bwMode="auto">
          <a:xfrm>
            <a:off x="590550" y="4802188"/>
            <a:ext cx="987425"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5290" name="Line 579"/>
          <p:cNvSpPr>
            <a:spLocks noChangeShapeType="1"/>
          </p:cNvSpPr>
          <p:nvPr/>
        </p:nvSpPr>
        <p:spPr bwMode="auto">
          <a:xfrm>
            <a:off x="606425" y="4514850"/>
            <a:ext cx="971550"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5291" name="Line 580"/>
          <p:cNvSpPr>
            <a:spLocks noChangeShapeType="1"/>
          </p:cNvSpPr>
          <p:nvPr/>
        </p:nvSpPr>
        <p:spPr bwMode="auto">
          <a:xfrm>
            <a:off x="622300" y="4114800"/>
            <a:ext cx="892175"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5292" name="Line 581"/>
          <p:cNvSpPr>
            <a:spLocks noChangeShapeType="1"/>
          </p:cNvSpPr>
          <p:nvPr/>
        </p:nvSpPr>
        <p:spPr bwMode="auto">
          <a:xfrm>
            <a:off x="622300" y="3757613"/>
            <a:ext cx="1100138"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5293" name="Line 582"/>
          <p:cNvSpPr>
            <a:spLocks noChangeShapeType="1"/>
          </p:cNvSpPr>
          <p:nvPr/>
        </p:nvSpPr>
        <p:spPr bwMode="auto">
          <a:xfrm>
            <a:off x="606425" y="3502025"/>
            <a:ext cx="1131888"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5294" name="Rectangle 591"/>
          <p:cNvSpPr>
            <a:spLocks noChangeArrowheads="1"/>
          </p:cNvSpPr>
          <p:nvPr/>
        </p:nvSpPr>
        <p:spPr bwMode="auto">
          <a:xfrm>
            <a:off x="454025" y="4192588"/>
            <a:ext cx="1301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4600" b="1">
                <a:solidFill>
                  <a:srgbClr val="000000"/>
                </a:solidFill>
                <a:latin typeface="Kruti Dev 010" charset="0"/>
              </a:rPr>
              <a:t>(</a:t>
            </a:r>
            <a:endParaRPr lang="en-US" sz="1800">
              <a:latin typeface="Kruti Dev 010" charset="0"/>
            </a:endParaRPr>
          </a:p>
        </p:txBody>
      </p:sp>
      <p:sp>
        <p:nvSpPr>
          <p:cNvPr id="135295" name="Rectangle 592"/>
          <p:cNvSpPr>
            <a:spLocks noChangeArrowheads="1"/>
          </p:cNvSpPr>
          <p:nvPr/>
        </p:nvSpPr>
        <p:spPr bwMode="auto">
          <a:xfrm>
            <a:off x="1544638" y="4183063"/>
            <a:ext cx="3921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4600" b="1">
                <a:solidFill>
                  <a:srgbClr val="000000"/>
                </a:solidFill>
                <a:latin typeface="Kruti Dev 010" charset="0"/>
              </a:rPr>
              <a:t>)</a:t>
            </a:r>
            <a:endParaRPr lang="en-US" sz="1800">
              <a:latin typeface="Kruti Dev 010" charset="0"/>
            </a:endParaRPr>
          </a:p>
        </p:txBody>
      </p:sp>
      <p:sp>
        <p:nvSpPr>
          <p:cNvPr id="135296" name="Rectangle 593"/>
          <p:cNvSpPr>
            <a:spLocks noChangeArrowheads="1"/>
          </p:cNvSpPr>
          <p:nvPr/>
        </p:nvSpPr>
        <p:spPr bwMode="auto">
          <a:xfrm>
            <a:off x="1712913" y="3346450"/>
            <a:ext cx="211137"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3100" b="1">
                <a:solidFill>
                  <a:srgbClr val="000000"/>
                </a:solidFill>
                <a:latin typeface="Kruti Dev 010" charset="0"/>
              </a:rPr>
              <a:t>}</a:t>
            </a:r>
            <a:endParaRPr lang="en-US" sz="1400">
              <a:latin typeface="Kruti Dev 010" charset="0"/>
            </a:endParaRPr>
          </a:p>
        </p:txBody>
      </p:sp>
      <p:sp>
        <p:nvSpPr>
          <p:cNvPr id="135297" name="Freeform 594"/>
          <p:cNvSpPr>
            <a:spLocks/>
          </p:cNvSpPr>
          <p:nvPr/>
        </p:nvSpPr>
        <p:spPr bwMode="auto">
          <a:xfrm rot="5350910">
            <a:off x="1045369" y="4102894"/>
            <a:ext cx="127000" cy="223838"/>
          </a:xfrm>
          <a:custGeom>
            <a:avLst/>
            <a:gdLst>
              <a:gd name="T0" fmla="*/ 0 w 80"/>
              <a:gd name="T1" fmla="*/ 2147483647 h 141"/>
              <a:gd name="T2" fmla="*/ 2147483647 w 80"/>
              <a:gd name="T3" fmla="*/ 2147483647 h 141"/>
              <a:gd name="T4" fmla="*/ 2147483647 w 80"/>
              <a:gd name="T5" fmla="*/ 0 h 141"/>
              <a:gd name="T6" fmla="*/ 2147483647 w 80"/>
              <a:gd name="T7" fmla="*/ 2147483647 h 141"/>
              <a:gd name="T8" fmla="*/ 2147483647 w 80"/>
              <a:gd name="T9" fmla="*/ 2147483647 h 141"/>
              <a:gd name="T10" fmla="*/ 2147483647 w 80"/>
              <a:gd name="T11" fmla="*/ 2147483647 h 141"/>
              <a:gd name="T12" fmla="*/ 0 w 80"/>
              <a:gd name="T13" fmla="*/ 2147483647 h 141"/>
              <a:gd name="T14" fmla="*/ 0 w 80"/>
              <a:gd name="T15" fmla="*/ 2147483647 h 141"/>
              <a:gd name="T16" fmla="*/ 0 60000 65536"/>
              <a:gd name="T17" fmla="*/ 0 60000 65536"/>
              <a:gd name="T18" fmla="*/ 0 60000 65536"/>
              <a:gd name="T19" fmla="*/ 0 60000 65536"/>
              <a:gd name="T20" fmla="*/ 0 60000 65536"/>
              <a:gd name="T21" fmla="*/ 0 60000 65536"/>
              <a:gd name="T22" fmla="*/ 0 60000 65536"/>
              <a:gd name="T23" fmla="*/ 0 60000 65536"/>
              <a:gd name="T24" fmla="*/ 0 w 80"/>
              <a:gd name="T25" fmla="*/ 0 h 141"/>
              <a:gd name="T26" fmla="*/ 80 w 80"/>
              <a:gd name="T27" fmla="*/ 141 h 1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0" h="141">
                <a:moveTo>
                  <a:pt x="0" y="50"/>
                </a:moveTo>
                <a:lnTo>
                  <a:pt x="50" y="50"/>
                </a:lnTo>
                <a:lnTo>
                  <a:pt x="50" y="0"/>
                </a:lnTo>
                <a:lnTo>
                  <a:pt x="80" y="71"/>
                </a:lnTo>
                <a:lnTo>
                  <a:pt x="50" y="141"/>
                </a:lnTo>
                <a:lnTo>
                  <a:pt x="50" y="91"/>
                </a:lnTo>
                <a:lnTo>
                  <a:pt x="0" y="91"/>
                </a:lnTo>
                <a:lnTo>
                  <a:pt x="0" y="50"/>
                </a:lnTo>
                <a:close/>
              </a:path>
            </a:pathLst>
          </a:custGeom>
          <a:solidFill>
            <a:srgbClr val="000000"/>
          </a:solidFill>
          <a:ln w="15875">
            <a:solidFill>
              <a:srgbClr val="000000"/>
            </a:solidFill>
            <a:round/>
            <a:headEnd/>
            <a:tailEnd/>
          </a:ln>
        </p:spPr>
        <p:txBody>
          <a:bodyPr/>
          <a:lstStyle/>
          <a:p>
            <a:endParaRPr lang="en-US"/>
          </a:p>
        </p:txBody>
      </p:sp>
      <p:sp>
        <p:nvSpPr>
          <p:cNvPr id="135298" name="Rectangle 605"/>
          <p:cNvSpPr>
            <a:spLocks noChangeArrowheads="1"/>
          </p:cNvSpPr>
          <p:nvPr/>
        </p:nvSpPr>
        <p:spPr bwMode="auto">
          <a:xfrm>
            <a:off x="517525" y="2990850"/>
            <a:ext cx="214313"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000" b="1">
                <a:solidFill>
                  <a:srgbClr val="000000"/>
                </a:solidFill>
                <a:latin typeface="Kruti Dev 010" charset="0"/>
              </a:rPr>
              <a:t>¼,l½</a:t>
            </a:r>
            <a:endParaRPr lang="en-US" sz="1400">
              <a:latin typeface="Kruti Dev 010" charset="0"/>
            </a:endParaRPr>
          </a:p>
        </p:txBody>
      </p:sp>
      <p:sp>
        <p:nvSpPr>
          <p:cNvPr id="135299" name="Rectangle 606"/>
          <p:cNvSpPr>
            <a:spLocks noChangeArrowheads="1"/>
          </p:cNvSpPr>
          <p:nvPr/>
        </p:nvSpPr>
        <p:spPr bwMode="auto">
          <a:xfrm>
            <a:off x="501650" y="3360738"/>
            <a:ext cx="223838"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000" b="1">
                <a:solidFill>
                  <a:srgbClr val="000000"/>
                </a:solidFill>
                <a:latin typeface="Kruti Dev 010" charset="0"/>
              </a:rPr>
              <a:t>¼Mh)</a:t>
            </a:r>
            <a:endParaRPr lang="en-US" sz="1400">
              <a:latin typeface="Kruti Dev 010" charset="0"/>
            </a:endParaRPr>
          </a:p>
        </p:txBody>
      </p:sp>
      <p:sp>
        <p:nvSpPr>
          <p:cNvPr id="135300" name="Rectangle 607"/>
          <p:cNvSpPr>
            <a:spLocks noChangeArrowheads="1"/>
          </p:cNvSpPr>
          <p:nvPr/>
        </p:nvSpPr>
        <p:spPr bwMode="auto">
          <a:xfrm>
            <a:off x="361950" y="3956050"/>
            <a:ext cx="476250"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000" b="1">
                <a:solidFill>
                  <a:srgbClr val="000000"/>
                </a:solidFill>
                <a:latin typeface="Kruti Dev 010" charset="0"/>
              </a:rPr>
              <a:t>¼lh MCY;w½</a:t>
            </a:r>
          </a:p>
        </p:txBody>
      </p:sp>
      <p:sp>
        <p:nvSpPr>
          <p:cNvPr id="135301" name="Rectangle 611"/>
          <p:cNvSpPr>
            <a:spLocks noChangeArrowheads="1"/>
          </p:cNvSpPr>
          <p:nvPr/>
        </p:nvSpPr>
        <p:spPr bwMode="auto">
          <a:xfrm>
            <a:off x="488950" y="3602038"/>
            <a:ext cx="214313"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000" b="1">
                <a:solidFill>
                  <a:srgbClr val="000000"/>
                </a:solidFill>
                <a:latin typeface="Kruti Dev 010" charset="0"/>
              </a:rPr>
              <a:t>¼,l½</a:t>
            </a:r>
          </a:p>
        </p:txBody>
      </p:sp>
      <p:sp>
        <p:nvSpPr>
          <p:cNvPr id="135302" name="Rectangle 612"/>
          <p:cNvSpPr>
            <a:spLocks noChangeArrowheads="1"/>
          </p:cNvSpPr>
          <p:nvPr/>
        </p:nvSpPr>
        <p:spPr bwMode="auto">
          <a:xfrm>
            <a:off x="725488" y="4286250"/>
            <a:ext cx="7032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solidFill>
                  <a:srgbClr val="000000"/>
                </a:solidFill>
                <a:latin typeface="Kruti Dev 010" charset="0"/>
              </a:rPr>
              <a:t>ƒbfrgkl</a:t>
            </a:r>
            <a:endParaRPr lang="en-US" sz="1800">
              <a:latin typeface="Kruti Dev 010" charset="0"/>
            </a:endParaRPr>
          </a:p>
        </p:txBody>
      </p:sp>
      <p:sp>
        <p:nvSpPr>
          <p:cNvPr id="135303" name="Rectangle 613"/>
          <p:cNvSpPr>
            <a:spLocks noChangeArrowheads="1"/>
          </p:cNvSpPr>
          <p:nvPr/>
        </p:nvSpPr>
        <p:spPr bwMode="auto">
          <a:xfrm>
            <a:off x="730250" y="4578350"/>
            <a:ext cx="7223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solidFill>
                  <a:srgbClr val="000000"/>
                </a:solidFill>
                <a:latin typeface="Kruti Dev 010" charset="0"/>
              </a:rPr>
              <a:t>„bfrgkl</a:t>
            </a:r>
            <a:endParaRPr lang="en-US" sz="1800">
              <a:latin typeface="Kruti Dev 010" charset="0"/>
            </a:endParaRPr>
          </a:p>
        </p:txBody>
      </p:sp>
      <p:sp>
        <p:nvSpPr>
          <p:cNvPr id="135304" name="Rectangle 614"/>
          <p:cNvSpPr>
            <a:spLocks noChangeArrowheads="1"/>
          </p:cNvSpPr>
          <p:nvPr/>
        </p:nvSpPr>
        <p:spPr bwMode="auto">
          <a:xfrm>
            <a:off x="947738" y="4906963"/>
            <a:ext cx="3365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solidFill>
                  <a:srgbClr val="000000"/>
                </a:solidFill>
                <a:latin typeface="Kruti Dev 010" charset="0"/>
              </a:rPr>
              <a:t>,tzk</a:t>
            </a:r>
            <a:endParaRPr lang="en-US" sz="1800">
              <a:latin typeface="Kruti Dev 010" charset="0"/>
            </a:endParaRPr>
          </a:p>
        </p:txBody>
      </p:sp>
      <p:sp>
        <p:nvSpPr>
          <p:cNvPr id="135305" name="Rectangle 615"/>
          <p:cNvSpPr>
            <a:spLocks noChangeArrowheads="1"/>
          </p:cNvSpPr>
          <p:nvPr/>
        </p:nvSpPr>
        <p:spPr bwMode="auto">
          <a:xfrm>
            <a:off x="654050" y="5249863"/>
            <a:ext cx="7223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solidFill>
                  <a:srgbClr val="000000"/>
                </a:solidFill>
                <a:latin typeface="Kruti Dev 010" charset="0"/>
              </a:rPr>
              <a:t>ugsek;kg</a:t>
            </a:r>
            <a:endParaRPr lang="en-US" sz="1800" b="1">
              <a:latin typeface="Kruti Dev 010" charset="0"/>
            </a:endParaRPr>
          </a:p>
        </p:txBody>
      </p:sp>
      <p:sp>
        <p:nvSpPr>
          <p:cNvPr id="135306" name="Rectangle 616"/>
          <p:cNvSpPr>
            <a:spLocks noChangeArrowheads="1"/>
          </p:cNvSpPr>
          <p:nvPr/>
        </p:nvSpPr>
        <p:spPr bwMode="auto">
          <a:xfrm>
            <a:off x="887413" y="5572125"/>
            <a:ext cx="4349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solidFill>
                  <a:srgbClr val="000000"/>
                </a:solidFill>
                <a:latin typeface="Kruti Dev 010" charset="0"/>
              </a:rPr>
              <a:t>,sLrj</a:t>
            </a:r>
            <a:endParaRPr lang="en-US" sz="1800">
              <a:latin typeface="Kruti Dev 010" charset="0"/>
            </a:endParaRPr>
          </a:p>
        </p:txBody>
      </p:sp>
      <p:sp>
        <p:nvSpPr>
          <p:cNvPr id="135307" name="Rectangle 617"/>
          <p:cNvSpPr>
            <a:spLocks noChangeArrowheads="1"/>
          </p:cNvSpPr>
          <p:nvPr/>
        </p:nvSpPr>
        <p:spPr bwMode="auto">
          <a:xfrm>
            <a:off x="788988" y="2874963"/>
            <a:ext cx="60007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700" b="1">
                <a:solidFill>
                  <a:srgbClr val="000000"/>
                </a:solidFill>
                <a:latin typeface="Kruti Dev 010" charset="0"/>
              </a:rPr>
              <a:t>ƒ</a:t>
            </a:r>
            <a:r>
              <a:rPr lang="ja-JP" altLang="en-US" sz="1700" b="1">
                <a:solidFill>
                  <a:srgbClr val="000000"/>
                </a:solidFill>
                <a:latin typeface="Kruti Dev 010" charset="0"/>
              </a:rPr>
              <a:t>’</a:t>
            </a:r>
            <a:r>
              <a:rPr lang="en-US" altLang="ja-JP" sz="1700" b="1">
                <a:solidFill>
                  <a:srgbClr val="000000"/>
                </a:solidFill>
                <a:latin typeface="Kruti Dev 010" charset="0"/>
              </a:rPr>
              <a:t>kew,y</a:t>
            </a:r>
            <a:endParaRPr lang="en-US" sz="1400">
              <a:latin typeface="Kruti Dev 010" charset="0"/>
            </a:endParaRPr>
          </a:p>
        </p:txBody>
      </p:sp>
      <p:sp>
        <p:nvSpPr>
          <p:cNvPr id="135308" name="Rectangle 618"/>
          <p:cNvSpPr>
            <a:spLocks noChangeArrowheads="1"/>
          </p:cNvSpPr>
          <p:nvPr/>
        </p:nvSpPr>
        <p:spPr bwMode="auto">
          <a:xfrm>
            <a:off x="725488" y="3271838"/>
            <a:ext cx="61753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700" b="1">
                <a:solidFill>
                  <a:srgbClr val="000000"/>
                </a:solidFill>
                <a:latin typeface="Kruti Dev 010" charset="0"/>
              </a:rPr>
              <a:t>„</a:t>
            </a:r>
            <a:r>
              <a:rPr lang="ja-JP" altLang="en-US" sz="1700" b="1">
                <a:solidFill>
                  <a:srgbClr val="000000"/>
                </a:solidFill>
                <a:latin typeface="Kruti Dev 010" charset="0"/>
              </a:rPr>
              <a:t>’</a:t>
            </a:r>
            <a:r>
              <a:rPr lang="en-US" altLang="ja-JP" sz="1700" b="1">
                <a:solidFill>
                  <a:srgbClr val="000000"/>
                </a:solidFill>
                <a:latin typeface="Kruti Dev 010" charset="0"/>
              </a:rPr>
              <a:t>kew,y</a:t>
            </a:r>
            <a:endParaRPr lang="en-US" sz="1700" b="1">
              <a:solidFill>
                <a:srgbClr val="000000"/>
              </a:solidFill>
              <a:latin typeface="Kruti Dev 010" charset="0"/>
            </a:endParaRPr>
          </a:p>
        </p:txBody>
      </p:sp>
      <p:sp>
        <p:nvSpPr>
          <p:cNvPr id="135309" name="Rectangle 619"/>
          <p:cNvSpPr>
            <a:spLocks noChangeArrowheads="1"/>
          </p:cNvSpPr>
          <p:nvPr/>
        </p:nvSpPr>
        <p:spPr bwMode="auto">
          <a:xfrm>
            <a:off x="839788" y="3525838"/>
            <a:ext cx="4540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700" b="1">
                <a:solidFill>
                  <a:srgbClr val="000000"/>
                </a:solidFill>
                <a:latin typeface="Kruti Dev 010" charset="0"/>
              </a:rPr>
              <a:t>„jktk</a:t>
            </a:r>
          </a:p>
        </p:txBody>
      </p:sp>
      <p:sp>
        <p:nvSpPr>
          <p:cNvPr id="135310" name="Rectangle 620"/>
          <p:cNvSpPr>
            <a:spLocks noChangeArrowheads="1"/>
          </p:cNvSpPr>
          <p:nvPr/>
        </p:nvSpPr>
        <p:spPr bwMode="auto">
          <a:xfrm>
            <a:off x="860425" y="3887788"/>
            <a:ext cx="4540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700" b="1">
                <a:solidFill>
                  <a:srgbClr val="000000"/>
                </a:solidFill>
                <a:latin typeface="Kruti Dev 010" charset="0"/>
              </a:rPr>
              <a:t>„jktk</a:t>
            </a:r>
          </a:p>
        </p:txBody>
      </p:sp>
      <p:sp>
        <p:nvSpPr>
          <p:cNvPr id="135311" name="Rectangle 531"/>
          <p:cNvSpPr>
            <a:spLocks noChangeArrowheads="1"/>
          </p:cNvSpPr>
          <p:nvPr/>
        </p:nvSpPr>
        <p:spPr bwMode="auto">
          <a:xfrm>
            <a:off x="1892300" y="4275138"/>
            <a:ext cx="892175"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b="1">
                <a:solidFill>
                  <a:srgbClr val="000000"/>
                </a:solidFill>
                <a:latin typeface="Kruti Dev 010" charset="0"/>
              </a:rPr>
              <a:t>Hkfo</a:t>
            </a:r>
            <a:r>
              <a:rPr lang="ja-JP" altLang="en-US" b="1">
                <a:solidFill>
                  <a:srgbClr val="000000"/>
                </a:solidFill>
                <a:latin typeface="Kruti Dev 010" charset="0"/>
              </a:rPr>
              <a:t>”</a:t>
            </a:r>
            <a:r>
              <a:rPr lang="en-US" altLang="ja-JP" b="1">
                <a:solidFill>
                  <a:srgbClr val="000000"/>
                </a:solidFill>
                <a:latin typeface="Kruti Dev 010" charset="0"/>
              </a:rPr>
              <a:t>";oDrkvksa </a:t>
            </a:r>
          </a:p>
          <a:p>
            <a:pPr algn="l"/>
            <a:r>
              <a:rPr lang="en-US" b="1">
                <a:solidFill>
                  <a:srgbClr val="000000"/>
                </a:solidFill>
                <a:latin typeface="Kruti Dev 010" charset="0"/>
              </a:rPr>
              <a:t> us foHkktu ds</a:t>
            </a:r>
          </a:p>
          <a:p>
            <a:pPr algn="l"/>
            <a:r>
              <a:rPr lang="en-US" b="1">
                <a:solidFill>
                  <a:srgbClr val="000000"/>
                </a:solidFill>
                <a:latin typeface="Kruti Dev 010" charset="0"/>
              </a:rPr>
              <a:t>  pkj lkS o</a:t>
            </a:r>
            <a:r>
              <a:rPr lang="ja-JP" altLang="en-US" b="1">
                <a:solidFill>
                  <a:srgbClr val="000000"/>
                </a:solidFill>
                <a:latin typeface="Kruti Dev 010" charset="0"/>
              </a:rPr>
              <a:t>”</a:t>
            </a:r>
            <a:r>
              <a:rPr lang="en-US" altLang="ja-JP" b="1">
                <a:solidFill>
                  <a:srgbClr val="000000"/>
                </a:solidFill>
                <a:latin typeface="Kruti Dev 010" charset="0"/>
              </a:rPr>
              <a:t>"kZ </a:t>
            </a:r>
          </a:p>
          <a:p>
            <a:pPr algn="l"/>
            <a:r>
              <a:rPr lang="en-US" b="1">
                <a:solidFill>
                  <a:srgbClr val="000000"/>
                </a:solidFill>
                <a:latin typeface="Kruti Dev 010" charset="0"/>
              </a:rPr>
              <a:t>   rd fy[kk</a:t>
            </a:r>
            <a:endParaRPr lang="en-US">
              <a:latin typeface="Kruti Dev 010" charset="0"/>
            </a:endParaRPr>
          </a:p>
        </p:txBody>
      </p:sp>
      <p:sp>
        <p:nvSpPr>
          <p:cNvPr id="135312" name="Text Box 695"/>
          <p:cNvSpPr txBox="1">
            <a:spLocks noChangeArrowheads="1"/>
          </p:cNvSpPr>
          <p:nvPr/>
        </p:nvSpPr>
        <p:spPr bwMode="auto">
          <a:xfrm rot="-5400000">
            <a:off x="1716881" y="3613944"/>
            <a:ext cx="47037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2400" b="1">
                <a:latin typeface="Kruti Dev 010" charset="0"/>
              </a:rPr>
              <a:t>Hkfo";oDrk ¼ƒ‰½</a:t>
            </a:r>
          </a:p>
        </p:txBody>
      </p:sp>
      <p:sp>
        <p:nvSpPr>
          <p:cNvPr id="135313" name="Rectangle 562"/>
          <p:cNvSpPr>
            <a:spLocks noChangeArrowheads="1"/>
          </p:cNvSpPr>
          <p:nvPr/>
        </p:nvSpPr>
        <p:spPr bwMode="auto">
          <a:xfrm>
            <a:off x="4205288" y="5397500"/>
            <a:ext cx="62230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ctr">
              <a:spcBef>
                <a:spcPct val="50000"/>
              </a:spcBef>
            </a:pPr>
            <a:r>
              <a:rPr lang="en-US" sz="1800" b="1">
                <a:latin typeface="Kruti Dev 010" charset="0"/>
              </a:rPr>
              <a:t>¼,l½</a:t>
            </a:r>
          </a:p>
        </p:txBody>
      </p:sp>
      <p:sp>
        <p:nvSpPr>
          <p:cNvPr id="135314" name="Rectangle 563"/>
          <p:cNvSpPr>
            <a:spLocks noChangeArrowheads="1"/>
          </p:cNvSpPr>
          <p:nvPr/>
        </p:nvSpPr>
        <p:spPr bwMode="auto">
          <a:xfrm>
            <a:off x="4214813" y="3776663"/>
            <a:ext cx="622300"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ctr">
              <a:spcBef>
                <a:spcPct val="50000"/>
              </a:spcBef>
            </a:pPr>
            <a:r>
              <a:rPr lang="en-US" sz="1800" b="1">
                <a:latin typeface="Kruti Dev 010" charset="0"/>
              </a:rPr>
              <a:t>¼,l½</a:t>
            </a:r>
          </a:p>
        </p:txBody>
      </p:sp>
      <p:sp>
        <p:nvSpPr>
          <p:cNvPr id="338" name="Rectangle 564"/>
          <p:cNvSpPr>
            <a:spLocks noChangeArrowheads="1"/>
          </p:cNvSpPr>
          <p:nvPr/>
        </p:nvSpPr>
        <p:spPr bwMode="auto">
          <a:xfrm>
            <a:off x="4198938" y="6261100"/>
            <a:ext cx="622300" cy="363538"/>
          </a:xfrm>
          <a:prstGeom prst="rect">
            <a:avLst/>
          </a:prstGeom>
          <a:noFill/>
          <a:ln>
            <a:noFill/>
          </a:ln>
          <a:effectLst>
            <a:outerShdw blurRad="63500" dist="38099" dir="2700000" algn="ctr" rotWithShape="0">
              <a:schemeClr val="bg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ctr">
              <a:spcBef>
                <a:spcPct val="50000"/>
              </a:spcBef>
              <a:defRPr/>
            </a:pPr>
            <a:r>
              <a:rPr lang="en-US" sz="1800" b="1">
                <a:latin typeface="Kruti Dev 010" charset="0"/>
              </a:rPr>
              <a:t>¼,l½</a:t>
            </a:r>
          </a:p>
        </p:txBody>
      </p:sp>
      <p:sp>
        <p:nvSpPr>
          <p:cNvPr id="135316" name="Rectangle 690"/>
          <p:cNvSpPr>
            <a:spLocks noChangeArrowheads="1"/>
          </p:cNvSpPr>
          <p:nvPr/>
        </p:nvSpPr>
        <p:spPr bwMode="auto">
          <a:xfrm>
            <a:off x="4198938" y="2300288"/>
            <a:ext cx="622300"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ctr">
              <a:spcBef>
                <a:spcPct val="50000"/>
              </a:spcBef>
            </a:pPr>
            <a:r>
              <a:rPr lang="en-US" sz="1800" b="1">
                <a:latin typeface="Kruti Dev 010" charset="0"/>
              </a:rPr>
              <a:t>¼,l½</a:t>
            </a:r>
          </a:p>
        </p:txBody>
      </p:sp>
      <p:sp>
        <p:nvSpPr>
          <p:cNvPr id="135317" name="Text Box 692"/>
          <p:cNvSpPr txBox="1">
            <a:spLocks noChangeArrowheads="1"/>
          </p:cNvSpPr>
          <p:nvPr/>
        </p:nvSpPr>
        <p:spPr bwMode="auto">
          <a:xfrm>
            <a:off x="4051300" y="1895475"/>
            <a:ext cx="7953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800" b="1">
                <a:latin typeface="Kruti Dev 010" charset="0"/>
              </a:rPr>
              <a:t>¼,u½</a:t>
            </a:r>
          </a:p>
        </p:txBody>
      </p:sp>
      <p:grpSp>
        <p:nvGrpSpPr>
          <p:cNvPr id="135318" name="Group 185"/>
          <p:cNvGrpSpPr>
            <a:grpSpLocks/>
          </p:cNvGrpSpPr>
          <p:nvPr/>
        </p:nvGrpSpPr>
        <p:grpSpPr bwMode="auto">
          <a:xfrm>
            <a:off x="3511550" y="3548063"/>
            <a:ext cx="433388" cy="974725"/>
            <a:chOff x="5924548" y="2946412"/>
            <a:chExt cx="1130302" cy="1844685"/>
          </a:xfrm>
        </p:grpSpPr>
        <p:grpSp>
          <p:nvGrpSpPr>
            <p:cNvPr id="135331" name="Group 85"/>
            <p:cNvGrpSpPr>
              <a:grpSpLocks/>
            </p:cNvGrpSpPr>
            <p:nvPr/>
          </p:nvGrpSpPr>
          <p:grpSpPr bwMode="auto">
            <a:xfrm>
              <a:off x="6153150" y="3681413"/>
              <a:ext cx="901700" cy="947736"/>
              <a:chOff x="1557" y="1007"/>
              <a:chExt cx="2105" cy="1949"/>
            </a:xfrm>
          </p:grpSpPr>
          <p:grpSp>
            <p:nvGrpSpPr>
              <p:cNvPr id="135335" name="Group 87"/>
              <p:cNvGrpSpPr>
                <a:grpSpLocks/>
              </p:cNvGrpSpPr>
              <p:nvPr/>
            </p:nvGrpSpPr>
            <p:grpSpPr bwMode="auto">
              <a:xfrm>
                <a:off x="1557" y="1209"/>
                <a:ext cx="2105" cy="1421"/>
                <a:chOff x="578" y="2316"/>
                <a:chExt cx="2105" cy="1421"/>
              </a:xfrm>
            </p:grpSpPr>
            <p:sp>
              <p:nvSpPr>
                <p:cNvPr id="135341" name="Freeform 88" descr="Cork"/>
                <p:cNvSpPr>
                  <a:spLocks/>
                </p:cNvSpPr>
                <p:nvPr/>
              </p:nvSpPr>
              <p:spPr bwMode="auto">
                <a:xfrm>
                  <a:off x="633" y="2316"/>
                  <a:ext cx="2050" cy="256"/>
                </a:xfrm>
                <a:custGeom>
                  <a:avLst/>
                  <a:gdLst>
                    <a:gd name="T0" fmla="*/ 2147483647 w 592"/>
                    <a:gd name="T1" fmla="*/ 2147483647 h 90"/>
                    <a:gd name="T2" fmla="*/ 2147483647 w 592"/>
                    <a:gd name="T3" fmla="*/ 2147483647 h 90"/>
                    <a:gd name="T4" fmla="*/ 2147483647 w 592"/>
                    <a:gd name="T5" fmla="*/ 2147483647 h 90"/>
                    <a:gd name="T6" fmla="*/ 2147483647 w 592"/>
                    <a:gd name="T7" fmla="*/ 2147483647 h 90"/>
                    <a:gd name="T8" fmla="*/ 2147483647 w 592"/>
                    <a:gd name="T9" fmla="*/ 2147483647 h 90"/>
                    <a:gd name="T10" fmla="*/ 2147483647 w 592"/>
                    <a:gd name="T11" fmla="*/ 2147483647 h 90"/>
                    <a:gd name="T12" fmla="*/ 2147483647 w 592"/>
                    <a:gd name="T13" fmla="*/ 2147483647 h 90"/>
                    <a:gd name="T14" fmla="*/ 2147483647 w 592"/>
                    <a:gd name="T15" fmla="*/ 2147483647 h 90"/>
                    <a:gd name="T16" fmla="*/ 2147483647 w 592"/>
                    <a:gd name="T17" fmla="*/ 2147483647 h 90"/>
                    <a:gd name="T18" fmla="*/ 2147483647 w 592"/>
                    <a:gd name="T19" fmla="*/ 2147483647 h 90"/>
                    <a:gd name="T20" fmla="*/ 2147483647 w 592"/>
                    <a:gd name="T21" fmla="*/ 0 h 90"/>
                    <a:gd name="T22" fmla="*/ 2147483647 w 592"/>
                    <a:gd name="T23" fmla="*/ 2147483647 h 90"/>
                    <a:gd name="T24" fmla="*/ 2147483647 w 592"/>
                    <a:gd name="T25" fmla="*/ 2147483647 h 90"/>
                    <a:gd name="T26" fmla="*/ 2147483647 w 592"/>
                    <a:gd name="T27" fmla="*/ 2147483647 h 90"/>
                    <a:gd name="T28" fmla="*/ 2147483647 w 592"/>
                    <a:gd name="T29" fmla="*/ 2147483647 h 90"/>
                    <a:gd name="T30" fmla="*/ 2147483647 w 592"/>
                    <a:gd name="T31" fmla="*/ 2147483647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2"/>
                    <a:gd name="T49" fmla="*/ 0 h 90"/>
                    <a:gd name="T50" fmla="*/ 592 w 592"/>
                    <a:gd name="T51" fmla="*/ 90 h 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2" h="90">
                      <a:moveTo>
                        <a:pt x="8" y="90"/>
                      </a:moveTo>
                      <a:cubicBezTo>
                        <a:pt x="0" y="78"/>
                        <a:pt x="10" y="51"/>
                        <a:pt x="22" y="44"/>
                      </a:cubicBezTo>
                      <a:cubicBezTo>
                        <a:pt x="27" y="35"/>
                        <a:pt x="23" y="39"/>
                        <a:pt x="34" y="36"/>
                      </a:cubicBezTo>
                      <a:cubicBezTo>
                        <a:pt x="38" y="34"/>
                        <a:pt x="46" y="32"/>
                        <a:pt x="46" y="32"/>
                      </a:cubicBezTo>
                      <a:cubicBezTo>
                        <a:pt x="72" y="33"/>
                        <a:pt x="84" y="35"/>
                        <a:pt x="112" y="34"/>
                      </a:cubicBezTo>
                      <a:cubicBezTo>
                        <a:pt x="125" y="35"/>
                        <a:pt x="138" y="38"/>
                        <a:pt x="152" y="40"/>
                      </a:cubicBezTo>
                      <a:cubicBezTo>
                        <a:pt x="158" y="42"/>
                        <a:pt x="170" y="46"/>
                        <a:pt x="170" y="46"/>
                      </a:cubicBezTo>
                      <a:cubicBezTo>
                        <a:pt x="192" y="42"/>
                        <a:pt x="215" y="46"/>
                        <a:pt x="238" y="52"/>
                      </a:cubicBezTo>
                      <a:cubicBezTo>
                        <a:pt x="271" y="50"/>
                        <a:pt x="304" y="47"/>
                        <a:pt x="338" y="44"/>
                      </a:cubicBezTo>
                      <a:cubicBezTo>
                        <a:pt x="381" y="33"/>
                        <a:pt x="427" y="24"/>
                        <a:pt x="472" y="16"/>
                      </a:cubicBezTo>
                      <a:cubicBezTo>
                        <a:pt x="488" y="12"/>
                        <a:pt x="503" y="4"/>
                        <a:pt x="520" y="0"/>
                      </a:cubicBezTo>
                      <a:cubicBezTo>
                        <a:pt x="537" y="0"/>
                        <a:pt x="554" y="0"/>
                        <a:pt x="572" y="2"/>
                      </a:cubicBezTo>
                      <a:cubicBezTo>
                        <a:pt x="582" y="3"/>
                        <a:pt x="587" y="21"/>
                        <a:pt x="590" y="30"/>
                      </a:cubicBezTo>
                      <a:cubicBezTo>
                        <a:pt x="590" y="32"/>
                        <a:pt x="592" y="36"/>
                        <a:pt x="592" y="36"/>
                      </a:cubicBezTo>
                      <a:cubicBezTo>
                        <a:pt x="588" y="45"/>
                        <a:pt x="589" y="52"/>
                        <a:pt x="582" y="60"/>
                      </a:cubicBezTo>
                      <a:cubicBezTo>
                        <a:pt x="579" y="67"/>
                        <a:pt x="577" y="66"/>
                        <a:pt x="584" y="66"/>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135342" name="Freeform 89" descr="Cork"/>
                <p:cNvSpPr>
                  <a:spLocks/>
                </p:cNvSpPr>
                <p:nvPr/>
              </p:nvSpPr>
              <p:spPr bwMode="auto">
                <a:xfrm>
                  <a:off x="578" y="2506"/>
                  <a:ext cx="2074" cy="1231"/>
                </a:xfrm>
                <a:custGeom>
                  <a:avLst/>
                  <a:gdLst>
                    <a:gd name="T0" fmla="*/ 2147483647 w 599"/>
                    <a:gd name="T1" fmla="*/ 0 h 432"/>
                    <a:gd name="T2" fmla="*/ 2147483647 w 599"/>
                    <a:gd name="T3" fmla="*/ 2147483647 h 432"/>
                    <a:gd name="T4" fmla="*/ 2147483647 w 599"/>
                    <a:gd name="T5" fmla="*/ 2147483647 h 432"/>
                    <a:gd name="T6" fmla="*/ 2147483647 w 599"/>
                    <a:gd name="T7" fmla="*/ 2147483647 h 432"/>
                    <a:gd name="T8" fmla="*/ 2147483647 w 599"/>
                    <a:gd name="T9" fmla="*/ 2147483647 h 432"/>
                    <a:gd name="T10" fmla="*/ 2147483647 w 599"/>
                    <a:gd name="T11" fmla="*/ 2147483647 h 432"/>
                    <a:gd name="T12" fmla="*/ 2147483647 w 599"/>
                    <a:gd name="T13" fmla="*/ 2147483647 h 432"/>
                    <a:gd name="T14" fmla="*/ 2147483647 w 599"/>
                    <a:gd name="T15" fmla="*/ 2147483647 h 432"/>
                    <a:gd name="T16" fmla="*/ 2147483647 w 599"/>
                    <a:gd name="T17" fmla="*/ 2147483647 h 432"/>
                    <a:gd name="T18" fmla="*/ 2147483647 w 599"/>
                    <a:gd name="T19" fmla="*/ 2147483647 h 432"/>
                    <a:gd name="T20" fmla="*/ 2147483647 w 599"/>
                    <a:gd name="T21" fmla="*/ 2147483647 h 432"/>
                    <a:gd name="T22" fmla="*/ 2147483647 w 599"/>
                    <a:gd name="T23" fmla="*/ 2147483647 h 432"/>
                    <a:gd name="T24" fmla="*/ 2147483647 w 599"/>
                    <a:gd name="T25" fmla="*/ 2147483647 h 432"/>
                    <a:gd name="T26" fmla="*/ 2147483647 w 599"/>
                    <a:gd name="T27" fmla="*/ 2147483647 h 432"/>
                    <a:gd name="T28" fmla="*/ 2147483647 w 599"/>
                    <a:gd name="T29" fmla="*/ 2147483647 h 432"/>
                    <a:gd name="T30" fmla="*/ 2147483647 w 599"/>
                    <a:gd name="T31" fmla="*/ 2147483647 h 432"/>
                    <a:gd name="T32" fmla="*/ 2147483647 w 599"/>
                    <a:gd name="T33" fmla="*/ 2147483647 h 432"/>
                    <a:gd name="T34" fmla="*/ 2147483647 w 599"/>
                    <a:gd name="T35" fmla="*/ 2147483647 h 432"/>
                    <a:gd name="T36" fmla="*/ 2147483647 w 599"/>
                    <a:gd name="T37" fmla="*/ 2147483647 h 432"/>
                    <a:gd name="T38" fmla="*/ 2147483647 w 599"/>
                    <a:gd name="T39" fmla="*/ 2147483647 h 432"/>
                    <a:gd name="T40" fmla="*/ 2147483647 w 599"/>
                    <a:gd name="T41" fmla="*/ 2147483647 h 432"/>
                    <a:gd name="T42" fmla="*/ 2147483647 w 599"/>
                    <a:gd name="T43" fmla="*/ 2147483647 h 432"/>
                    <a:gd name="T44" fmla="*/ 2147483647 w 599"/>
                    <a:gd name="T45" fmla="*/ 2147483647 h 432"/>
                    <a:gd name="T46" fmla="*/ 2147483647 w 599"/>
                    <a:gd name="T47" fmla="*/ 2147483647 h 432"/>
                    <a:gd name="T48" fmla="*/ 2147483647 w 599"/>
                    <a:gd name="T49" fmla="*/ 2147483647 h 432"/>
                    <a:gd name="T50" fmla="*/ 2147483647 w 599"/>
                    <a:gd name="T51" fmla="*/ 2147483647 h 432"/>
                    <a:gd name="T52" fmla="*/ 2147483647 w 599"/>
                    <a:gd name="T53" fmla="*/ 2147483647 h 432"/>
                    <a:gd name="T54" fmla="*/ 2147483647 w 599"/>
                    <a:gd name="T55" fmla="*/ 2147483647 h 432"/>
                    <a:gd name="T56" fmla="*/ 2147483647 w 599"/>
                    <a:gd name="T57" fmla="*/ 2147483647 h 432"/>
                    <a:gd name="T58" fmla="*/ 2147483647 w 599"/>
                    <a:gd name="T59" fmla="*/ 2147483647 h 432"/>
                    <a:gd name="T60" fmla="*/ 2147483647 w 599"/>
                    <a:gd name="T61" fmla="*/ 2147483647 h 4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99"/>
                    <a:gd name="T94" fmla="*/ 0 h 432"/>
                    <a:gd name="T95" fmla="*/ 599 w 599"/>
                    <a:gd name="T96" fmla="*/ 432 h 4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99" h="432">
                      <a:moveTo>
                        <a:pt x="599" y="0"/>
                      </a:moveTo>
                      <a:cubicBezTo>
                        <a:pt x="597" y="2"/>
                        <a:pt x="596" y="4"/>
                        <a:pt x="595" y="6"/>
                      </a:cubicBezTo>
                      <a:cubicBezTo>
                        <a:pt x="593" y="7"/>
                        <a:pt x="590" y="8"/>
                        <a:pt x="589" y="10"/>
                      </a:cubicBezTo>
                      <a:cubicBezTo>
                        <a:pt x="587" y="11"/>
                        <a:pt x="585" y="23"/>
                        <a:pt x="585" y="24"/>
                      </a:cubicBezTo>
                      <a:cubicBezTo>
                        <a:pt x="575" y="45"/>
                        <a:pt x="570" y="72"/>
                        <a:pt x="557" y="92"/>
                      </a:cubicBezTo>
                      <a:cubicBezTo>
                        <a:pt x="551" y="130"/>
                        <a:pt x="537" y="171"/>
                        <a:pt x="525" y="208"/>
                      </a:cubicBezTo>
                      <a:cubicBezTo>
                        <a:pt x="523" y="228"/>
                        <a:pt x="519" y="246"/>
                        <a:pt x="515" y="266"/>
                      </a:cubicBezTo>
                      <a:cubicBezTo>
                        <a:pt x="511" y="294"/>
                        <a:pt x="511" y="322"/>
                        <a:pt x="505" y="350"/>
                      </a:cubicBezTo>
                      <a:cubicBezTo>
                        <a:pt x="503" y="368"/>
                        <a:pt x="503" y="385"/>
                        <a:pt x="495" y="402"/>
                      </a:cubicBezTo>
                      <a:cubicBezTo>
                        <a:pt x="492" y="416"/>
                        <a:pt x="474" y="420"/>
                        <a:pt x="461" y="422"/>
                      </a:cubicBezTo>
                      <a:cubicBezTo>
                        <a:pt x="440" y="416"/>
                        <a:pt x="450" y="419"/>
                        <a:pt x="433" y="414"/>
                      </a:cubicBezTo>
                      <a:cubicBezTo>
                        <a:pt x="429" y="412"/>
                        <a:pt x="421" y="410"/>
                        <a:pt x="421" y="410"/>
                      </a:cubicBezTo>
                      <a:cubicBezTo>
                        <a:pt x="410" y="394"/>
                        <a:pt x="414" y="367"/>
                        <a:pt x="425" y="352"/>
                      </a:cubicBezTo>
                      <a:cubicBezTo>
                        <a:pt x="426" y="347"/>
                        <a:pt x="431" y="342"/>
                        <a:pt x="431" y="338"/>
                      </a:cubicBezTo>
                      <a:cubicBezTo>
                        <a:pt x="429" y="328"/>
                        <a:pt x="405" y="328"/>
                        <a:pt x="405" y="328"/>
                      </a:cubicBezTo>
                      <a:cubicBezTo>
                        <a:pt x="392" y="315"/>
                        <a:pt x="365" y="319"/>
                        <a:pt x="347" y="316"/>
                      </a:cubicBezTo>
                      <a:cubicBezTo>
                        <a:pt x="268" y="322"/>
                        <a:pt x="188" y="334"/>
                        <a:pt x="113" y="360"/>
                      </a:cubicBezTo>
                      <a:cubicBezTo>
                        <a:pt x="101" y="377"/>
                        <a:pt x="116" y="356"/>
                        <a:pt x="103" y="368"/>
                      </a:cubicBezTo>
                      <a:cubicBezTo>
                        <a:pt x="99" y="370"/>
                        <a:pt x="90" y="387"/>
                        <a:pt x="87" y="392"/>
                      </a:cubicBezTo>
                      <a:cubicBezTo>
                        <a:pt x="94" y="431"/>
                        <a:pt x="75" y="417"/>
                        <a:pt x="53" y="432"/>
                      </a:cubicBezTo>
                      <a:cubicBezTo>
                        <a:pt x="44" y="429"/>
                        <a:pt x="36" y="426"/>
                        <a:pt x="29" y="422"/>
                      </a:cubicBezTo>
                      <a:cubicBezTo>
                        <a:pt x="24" y="419"/>
                        <a:pt x="17" y="414"/>
                        <a:pt x="17" y="414"/>
                      </a:cubicBezTo>
                      <a:cubicBezTo>
                        <a:pt x="12" y="399"/>
                        <a:pt x="16" y="404"/>
                        <a:pt x="7" y="398"/>
                      </a:cubicBezTo>
                      <a:cubicBezTo>
                        <a:pt x="0" y="388"/>
                        <a:pt x="5" y="380"/>
                        <a:pt x="11" y="372"/>
                      </a:cubicBezTo>
                      <a:cubicBezTo>
                        <a:pt x="8" y="357"/>
                        <a:pt x="13" y="347"/>
                        <a:pt x="17" y="334"/>
                      </a:cubicBezTo>
                      <a:cubicBezTo>
                        <a:pt x="19" y="311"/>
                        <a:pt x="19" y="283"/>
                        <a:pt x="27" y="262"/>
                      </a:cubicBezTo>
                      <a:cubicBezTo>
                        <a:pt x="28" y="237"/>
                        <a:pt x="32" y="212"/>
                        <a:pt x="29" y="188"/>
                      </a:cubicBezTo>
                      <a:cubicBezTo>
                        <a:pt x="31" y="167"/>
                        <a:pt x="27" y="146"/>
                        <a:pt x="31" y="126"/>
                      </a:cubicBezTo>
                      <a:cubicBezTo>
                        <a:pt x="29" y="108"/>
                        <a:pt x="27" y="99"/>
                        <a:pt x="29" y="82"/>
                      </a:cubicBezTo>
                      <a:cubicBezTo>
                        <a:pt x="26" y="64"/>
                        <a:pt x="23" y="47"/>
                        <a:pt x="21" y="30"/>
                      </a:cubicBezTo>
                      <a:cubicBezTo>
                        <a:pt x="23" y="10"/>
                        <a:pt x="28" y="9"/>
                        <a:pt x="19" y="14"/>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grpSp>
          <p:sp>
            <p:nvSpPr>
              <p:cNvPr id="135336" name="Freeform 91"/>
              <p:cNvSpPr>
                <a:spLocks/>
              </p:cNvSpPr>
              <p:nvPr/>
            </p:nvSpPr>
            <p:spPr bwMode="auto">
              <a:xfrm>
                <a:off x="1616" y="2649"/>
                <a:ext cx="88" cy="277"/>
              </a:xfrm>
              <a:custGeom>
                <a:avLst/>
                <a:gdLst>
                  <a:gd name="T0" fmla="*/ 218 w 85"/>
                  <a:gd name="T1" fmla="*/ 3 h 318"/>
                  <a:gd name="T2" fmla="*/ 190 w 85"/>
                  <a:gd name="T3" fmla="*/ 3 h 318"/>
                  <a:gd name="T4" fmla="*/ 144 w 85"/>
                  <a:gd name="T5" fmla="*/ 3 h 318"/>
                  <a:gd name="T6" fmla="*/ 165 w 85"/>
                  <a:gd name="T7" fmla="*/ 3 h 318"/>
                  <a:gd name="T8" fmla="*/ 190 w 85"/>
                  <a:gd name="T9" fmla="*/ 3 h 318"/>
                  <a:gd name="T10" fmla="*/ 113 w 85"/>
                  <a:gd name="T11" fmla="*/ 3 h 318"/>
                  <a:gd name="T12" fmla="*/ 113 w 85"/>
                  <a:gd name="T13" fmla="*/ 3 h 318"/>
                  <a:gd name="T14" fmla="*/ 144 w 85"/>
                  <a:gd name="T15" fmla="*/ 3 h 318"/>
                  <a:gd name="T16" fmla="*/ 86 w 85"/>
                  <a:gd name="T17" fmla="*/ 3 h 318"/>
                  <a:gd name="T18" fmla="*/ 113 w 85"/>
                  <a:gd name="T19" fmla="*/ 3 h 318"/>
                  <a:gd name="T20" fmla="*/ 144 w 85"/>
                  <a:gd name="T21" fmla="*/ 3 h 318"/>
                  <a:gd name="T22" fmla="*/ 113 w 85"/>
                  <a:gd name="T23" fmla="*/ 3 h 318"/>
                  <a:gd name="T24" fmla="*/ 144 w 85"/>
                  <a:gd name="T25" fmla="*/ 3 h 318"/>
                  <a:gd name="T26" fmla="*/ 113 w 85"/>
                  <a:gd name="T27" fmla="*/ 3 h 318"/>
                  <a:gd name="T28" fmla="*/ 144 w 85"/>
                  <a:gd name="T29" fmla="*/ 3 h 318"/>
                  <a:gd name="T30" fmla="*/ 165 w 85"/>
                  <a:gd name="T31" fmla="*/ 3 h 318"/>
                  <a:gd name="T32" fmla="*/ 218 w 85"/>
                  <a:gd name="T33" fmla="*/ 3 h 318"/>
                  <a:gd name="T34" fmla="*/ 241 w 85"/>
                  <a:gd name="T35" fmla="*/ 3 h 318"/>
                  <a:gd name="T36" fmla="*/ 218 w 85"/>
                  <a:gd name="T37" fmla="*/ 3 h 318"/>
                  <a:gd name="T38" fmla="*/ 190 w 85"/>
                  <a:gd name="T39" fmla="*/ 3 h 318"/>
                  <a:gd name="T40" fmla="*/ 165 w 85"/>
                  <a:gd name="T41" fmla="*/ 3 h 318"/>
                  <a:gd name="T42" fmla="*/ 113 w 85"/>
                  <a:gd name="T43" fmla="*/ 3 h 318"/>
                  <a:gd name="T44" fmla="*/ 86 w 85"/>
                  <a:gd name="T45" fmla="*/ 3 h 318"/>
                  <a:gd name="T46" fmla="*/ 65 w 85"/>
                  <a:gd name="T47" fmla="*/ 3 h 318"/>
                  <a:gd name="T48" fmla="*/ 5 w 85"/>
                  <a:gd name="T49" fmla="*/ 3 h 318"/>
                  <a:gd name="T50" fmla="*/ 113 w 85"/>
                  <a:gd name="T51" fmla="*/ 3 h 318"/>
                  <a:gd name="T52" fmla="*/ 190 w 85"/>
                  <a:gd name="T53" fmla="*/ 3 h 318"/>
                  <a:gd name="T54" fmla="*/ 218 w 85"/>
                  <a:gd name="T55" fmla="*/ 3 h 318"/>
                  <a:gd name="T56" fmla="*/ 190 w 85"/>
                  <a:gd name="T57" fmla="*/ 3 h 318"/>
                  <a:gd name="T58" fmla="*/ 190 w 85"/>
                  <a:gd name="T59" fmla="*/ 3 h 318"/>
                  <a:gd name="T60" fmla="*/ 144 w 85"/>
                  <a:gd name="T61" fmla="*/ 3 h 318"/>
                  <a:gd name="T62" fmla="*/ 65 w 85"/>
                  <a:gd name="T63" fmla="*/ 3 h 318"/>
                  <a:gd name="T64" fmla="*/ 113 w 85"/>
                  <a:gd name="T65" fmla="*/ 3 h 318"/>
                  <a:gd name="T66" fmla="*/ 165 w 85"/>
                  <a:gd name="T67" fmla="*/ 3 h 318"/>
                  <a:gd name="T68" fmla="*/ 218 w 85"/>
                  <a:gd name="T69" fmla="*/ 3 h 3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318"/>
                  <a:gd name="T107" fmla="*/ 85 w 85"/>
                  <a:gd name="T108" fmla="*/ 318 h 3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318">
                    <a:moveTo>
                      <a:pt x="72" y="153"/>
                    </a:moveTo>
                    <a:cubicBezTo>
                      <a:pt x="69" y="125"/>
                      <a:pt x="70" y="96"/>
                      <a:pt x="64" y="69"/>
                    </a:cubicBezTo>
                    <a:cubicBezTo>
                      <a:pt x="61" y="58"/>
                      <a:pt x="57" y="43"/>
                      <a:pt x="47" y="43"/>
                    </a:cubicBezTo>
                    <a:cubicBezTo>
                      <a:pt x="37" y="43"/>
                      <a:pt x="55" y="69"/>
                      <a:pt x="55" y="69"/>
                    </a:cubicBezTo>
                    <a:cubicBezTo>
                      <a:pt x="58" y="55"/>
                      <a:pt x="67" y="40"/>
                      <a:pt x="64" y="27"/>
                    </a:cubicBezTo>
                    <a:cubicBezTo>
                      <a:pt x="61" y="17"/>
                      <a:pt x="41" y="0"/>
                      <a:pt x="38" y="10"/>
                    </a:cubicBezTo>
                    <a:cubicBezTo>
                      <a:pt x="30" y="27"/>
                      <a:pt x="61" y="111"/>
                      <a:pt x="38" y="43"/>
                    </a:cubicBezTo>
                    <a:cubicBezTo>
                      <a:pt x="46" y="96"/>
                      <a:pt x="56" y="134"/>
                      <a:pt x="47" y="187"/>
                    </a:cubicBezTo>
                    <a:cubicBezTo>
                      <a:pt x="41" y="178"/>
                      <a:pt x="31" y="171"/>
                      <a:pt x="30" y="161"/>
                    </a:cubicBezTo>
                    <a:cubicBezTo>
                      <a:pt x="28" y="149"/>
                      <a:pt x="26" y="128"/>
                      <a:pt x="38" y="128"/>
                    </a:cubicBezTo>
                    <a:cubicBezTo>
                      <a:pt x="49" y="128"/>
                      <a:pt x="47" y="172"/>
                      <a:pt x="47" y="161"/>
                    </a:cubicBezTo>
                    <a:cubicBezTo>
                      <a:pt x="47" y="141"/>
                      <a:pt x="38" y="121"/>
                      <a:pt x="38" y="102"/>
                    </a:cubicBezTo>
                    <a:cubicBezTo>
                      <a:pt x="38" y="84"/>
                      <a:pt x="47" y="135"/>
                      <a:pt x="47" y="153"/>
                    </a:cubicBezTo>
                    <a:cubicBezTo>
                      <a:pt x="47" y="164"/>
                      <a:pt x="38" y="130"/>
                      <a:pt x="38" y="119"/>
                    </a:cubicBezTo>
                    <a:cubicBezTo>
                      <a:pt x="38" y="110"/>
                      <a:pt x="44" y="135"/>
                      <a:pt x="47" y="144"/>
                    </a:cubicBezTo>
                    <a:cubicBezTo>
                      <a:pt x="49" y="152"/>
                      <a:pt x="52" y="161"/>
                      <a:pt x="55" y="170"/>
                    </a:cubicBezTo>
                    <a:cubicBezTo>
                      <a:pt x="73" y="83"/>
                      <a:pt x="55" y="148"/>
                      <a:pt x="72" y="203"/>
                    </a:cubicBezTo>
                    <a:cubicBezTo>
                      <a:pt x="74" y="211"/>
                      <a:pt x="77" y="220"/>
                      <a:pt x="80" y="229"/>
                    </a:cubicBezTo>
                    <a:cubicBezTo>
                      <a:pt x="77" y="245"/>
                      <a:pt x="85" y="269"/>
                      <a:pt x="72" y="279"/>
                    </a:cubicBezTo>
                    <a:cubicBezTo>
                      <a:pt x="66" y="282"/>
                      <a:pt x="39" y="202"/>
                      <a:pt x="64" y="271"/>
                    </a:cubicBezTo>
                    <a:cubicBezTo>
                      <a:pt x="61" y="285"/>
                      <a:pt x="66" y="305"/>
                      <a:pt x="55" y="313"/>
                    </a:cubicBezTo>
                    <a:cubicBezTo>
                      <a:pt x="46" y="318"/>
                      <a:pt x="40" y="297"/>
                      <a:pt x="38" y="288"/>
                    </a:cubicBezTo>
                    <a:cubicBezTo>
                      <a:pt x="31" y="260"/>
                      <a:pt x="32" y="231"/>
                      <a:pt x="30" y="203"/>
                    </a:cubicBezTo>
                    <a:cubicBezTo>
                      <a:pt x="27" y="217"/>
                      <a:pt x="35" y="241"/>
                      <a:pt x="22" y="246"/>
                    </a:cubicBezTo>
                    <a:cubicBezTo>
                      <a:pt x="10" y="250"/>
                      <a:pt x="6" y="224"/>
                      <a:pt x="5" y="212"/>
                    </a:cubicBezTo>
                    <a:cubicBezTo>
                      <a:pt x="0" y="173"/>
                      <a:pt x="15" y="167"/>
                      <a:pt x="38" y="144"/>
                    </a:cubicBezTo>
                    <a:cubicBezTo>
                      <a:pt x="46" y="152"/>
                      <a:pt x="58" y="158"/>
                      <a:pt x="64" y="170"/>
                    </a:cubicBezTo>
                    <a:cubicBezTo>
                      <a:pt x="70" y="185"/>
                      <a:pt x="72" y="203"/>
                      <a:pt x="72" y="220"/>
                    </a:cubicBezTo>
                    <a:cubicBezTo>
                      <a:pt x="72" y="231"/>
                      <a:pt x="66" y="198"/>
                      <a:pt x="64" y="187"/>
                    </a:cubicBezTo>
                    <a:cubicBezTo>
                      <a:pt x="78" y="124"/>
                      <a:pt x="84" y="73"/>
                      <a:pt x="64" y="10"/>
                    </a:cubicBezTo>
                    <a:cubicBezTo>
                      <a:pt x="58" y="18"/>
                      <a:pt x="54" y="28"/>
                      <a:pt x="47" y="35"/>
                    </a:cubicBezTo>
                    <a:cubicBezTo>
                      <a:pt x="40" y="40"/>
                      <a:pt x="23" y="34"/>
                      <a:pt x="22" y="43"/>
                    </a:cubicBezTo>
                    <a:cubicBezTo>
                      <a:pt x="19" y="60"/>
                      <a:pt x="38" y="94"/>
                      <a:pt x="38" y="94"/>
                    </a:cubicBezTo>
                    <a:cubicBezTo>
                      <a:pt x="57" y="39"/>
                      <a:pt x="38" y="80"/>
                      <a:pt x="55" y="136"/>
                    </a:cubicBezTo>
                    <a:cubicBezTo>
                      <a:pt x="57" y="143"/>
                      <a:pt x="66" y="147"/>
                      <a:pt x="72" y="153"/>
                    </a:cubicBezTo>
                    <a:close/>
                  </a:path>
                </a:pathLst>
              </a:custGeom>
              <a:solidFill>
                <a:schemeClr val="bg2"/>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135337" name="Freeform 92"/>
              <p:cNvSpPr>
                <a:spLocks/>
              </p:cNvSpPr>
              <p:nvPr/>
            </p:nvSpPr>
            <p:spPr bwMode="auto">
              <a:xfrm>
                <a:off x="1635" y="2647"/>
                <a:ext cx="109" cy="309"/>
              </a:xfrm>
              <a:custGeom>
                <a:avLst/>
                <a:gdLst>
                  <a:gd name="T0" fmla="*/ 1 w 105"/>
                  <a:gd name="T1" fmla="*/ 0 h 354"/>
                  <a:gd name="T2" fmla="*/ 306 w 105"/>
                  <a:gd name="T3" fmla="*/ 3 h 354"/>
                  <a:gd name="T4" fmla="*/ 240 w 105"/>
                  <a:gd name="T5" fmla="*/ 3 h 354"/>
                  <a:gd name="T6" fmla="*/ 276 w 105"/>
                  <a:gd name="T7" fmla="*/ 3 h 354"/>
                  <a:gd name="T8" fmla="*/ 276 w 105"/>
                  <a:gd name="T9" fmla="*/ 3 h 354"/>
                  <a:gd name="T10" fmla="*/ 321 w 105"/>
                  <a:gd name="T11" fmla="*/ 3 h 354"/>
                  <a:gd name="T12" fmla="*/ 321 w 105"/>
                  <a:gd name="T13" fmla="*/ 3 h 354"/>
                  <a:gd name="T14" fmla="*/ 276 w 105"/>
                  <a:gd name="T15" fmla="*/ 4 h 354"/>
                  <a:gd name="T16" fmla="*/ 227 w 105"/>
                  <a:gd name="T17" fmla="*/ 4 h 354"/>
                  <a:gd name="T18" fmla="*/ 52 w 105"/>
                  <a:gd name="T19" fmla="*/ 3 h 354"/>
                  <a:gd name="T20" fmla="*/ 12 w 105"/>
                  <a:gd name="T21" fmla="*/ 3 h 354"/>
                  <a:gd name="T22" fmla="*/ 52 w 105"/>
                  <a:gd name="T23" fmla="*/ 3 h 354"/>
                  <a:gd name="T24" fmla="*/ 9 w 105"/>
                  <a:gd name="T25" fmla="*/ 3 h 354"/>
                  <a:gd name="T26" fmla="*/ 64 w 105"/>
                  <a:gd name="T27" fmla="*/ 3 h 354"/>
                  <a:gd name="T28" fmla="*/ 6 w 105"/>
                  <a:gd name="T29" fmla="*/ 3 h 354"/>
                  <a:gd name="T30" fmla="*/ 1 w 105"/>
                  <a:gd name="T31" fmla="*/ 0 h 3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5"/>
                  <a:gd name="T49" fmla="*/ 0 h 354"/>
                  <a:gd name="T50" fmla="*/ 105 w 105"/>
                  <a:gd name="T51" fmla="*/ 354 h 3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5" h="354">
                    <a:moveTo>
                      <a:pt x="1" y="0"/>
                    </a:moveTo>
                    <a:cubicBezTo>
                      <a:pt x="19" y="11"/>
                      <a:pt x="67" y="3"/>
                      <a:pt x="92" y="5"/>
                    </a:cubicBezTo>
                    <a:cubicBezTo>
                      <a:pt x="87" y="16"/>
                      <a:pt x="83" y="22"/>
                      <a:pt x="73" y="29"/>
                    </a:cubicBezTo>
                    <a:cubicBezTo>
                      <a:pt x="76" y="39"/>
                      <a:pt x="80" y="50"/>
                      <a:pt x="84" y="61"/>
                    </a:cubicBezTo>
                    <a:cubicBezTo>
                      <a:pt x="80" y="89"/>
                      <a:pt x="73" y="118"/>
                      <a:pt x="84" y="146"/>
                    </a:cubicBezTo>
                    <a:cubicBezTo>
                      <a:pt x="86" y="158"/>
                      <a:pt x="89" y="158"/>
                      <a:pt x="97" y="168"/>
                    </a:cubicBezTo>
                    <a:cubicBezTo>
                      <a:pt x="101" y="194"/>
                      <a:pt x="99" y="212"/>
                      <a:pt x="97" y="240"/>
                    </a:cubicBezTo>
                    <a:cubicBezTo>
                      <a:pt x="103" y="261"/>
                      <a:pt x="105" y="319"/>
                      <a:pt x="84" y="336"/>
                    </a:cubicBezTo>
                    <a:cubicBezTo>
                      <a:pt x="80" y="347"/>
                      <a:pt x="79" y="351"/>
                      <a:pt x="68" y="354"/>
                    </a:cubicBezTo>
                    <a:cubicBezTo>
                      <a:pt x="38" y="351"/>
                      <a:pt x="24" y="348"/>
                      <a:pt x="14" y="320"/>
                    </a:cubicBezTo>
                    <a:cubicBezTo>
                      <a:pt x="12" y="307"/>
                      <a:pt x="7" y="294"/>
                      <a:pt x="12" y="282"/>
                    </a:cubicBezTo>
                    <a:cubicBezTo>
                      <a:pt x="7" y="269"/>
                      <a:pt x="10" y="257"/>
                      <a:pt x="14" y="245"/>
                    </a:cubicBezTo>
                    <a:cubicBezTo>
                      <a:pt x="2" y="199"/>
                      <a:pt x="13" y="146"/>
                      <a:pt x="9" y="98"/>
                    </a:cubicBezTo>
                    <a:cubicBezTo>
                      <a:pt x="11" y="79"/>
                      <a:pt x="13" y="62"/>
                      <a:pt x="20" y="45"/>
                    </a:cubicBezTo>
                    <a:cubicBezTo>
                      <a:pt x="17" y="29"/>
                      <a:pt x="20" y="18"/>
                      <a:pt x="6" y="13"/>
                    </a:cubicBezTo>
                    <a:cubicBezTo>
                      <a:pt x="0" y="3"/>
                      <a:pt x="1" y="8"/>
                      <a:pt x="1" y="0"/>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135338" name="Freeform 93"/>
              <p:cNvSpPr>
                <a:spLocks/>
              </p:cNvSpPr>
              <p:nvPr/>
            </p:nvSpPr>
            <p:spPr bwMode="auto">
              <a:xfrm>
                <a:off x="3008" y="2583"/>
                <a:ext cx="155" cy="328"/>
              </a:xfrm>
              <a:custGeom>
                <a:avLst/>
                <a:gdLst>
                  <a:gd name="T0" fmla="*/ 496 w 149"/>
                  <a:gd name="T1" fmla="*/ 3 h 376"/>
                  <a:gd name="T2" fmla="*/ 472 w 149"/>
                  <a:gd name="T3" fmla="*/ 3 h 376"/>
                  <a:gd name="T4" fmla="*/ 438 w 149"/>
                  <a:gd name="T5" fmla="*/ 3 h 376"/>
                  <a:gd name="T6" fmla="*/ 432 w 149"/>
                  <a:gd name="T7" fmla="*/ 3 h 376"/>
                  <a:gd name="T8" fmla="*/ 369 w 149"/>
                  <a:gd name="T9" fmla="*/ 3 h 376"/>
                  <a:gd name="T10" fmla="*/ 291 w 149"/>
                  <a:gd name="T11" fmla="*/ 3 h 376"/>
                  <a:gd name="T12" fmla="*/ 234 w 149"/>
                  <a:gd name="T13" fmla="*/ 4 h 376"/>
                  <a:gd name="T14" fmla="*/ 196 w 149"/>
                  <a:gd name="T15" fmla="*/ 4 h 376"/>
                  <a:gd name="T16" fmla="*/ 62 w 149"/>
                  <a:gd name="T17" fmla="*/ 4 h 376"/>
                  <a:gd name="T18" fmla="*/ 2 w 149"/>
                  <a:gd name="T19" fmla="*/ 4 h 376"/>
                  <a:gd name="T20" fmla="*/ 5 w 149"/>
                  <a:gd name="T21" fmla="*/ 3 h 376"/>
                  <a:gd name="T22" fmla="*/ 8 w 149"/>
                  <a:gd name="T23" fmla="*/ 3 h 376"/>
                  <a:gd name="T24" fmla="*/ 70 w 149"/>
                  <a:gd name="T25" fmla="*/ 3 h 376"/>
                  <a:gd name="T26" fmla="*/ 117 w 149"/>
                  <a:gd name="T27" fmla="*/ 3 h 376"/>
                  <a:gd name="T28" fmla="*/ 149 w 149"/>
                  <a:gd name="T29" fmla="*/ 3 h 376"/>
                  <a:gd name="T30" fmla="*/ 283 w 149"/>
                  <a:gd name="T31" fmla="*/ 3 h 376"/>
                  <a:gd name="T32" fmla="*/ 432 w 149"/>
                  <a:gd name="T33" fmla="*/ 3 h 376"/>
                  <a:gd name="T34" fmla="*/ 496 w 149"/>
                  <a:gd name="T35" fmla="*/ 3 h 3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9"/>
                  <a:gd name="T55" fmla="*/ 0 h 376"/>
                  <a:gd name="T56" fmla="*/ 149 w 149"/>
                  <a:gd name="T57" fmla="*/ 376 h 3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9" h="376">
                    <a:moveTo>
                      <a:pt x="141" y="20"/>
                    </a:moveTo>
                    <a:cubicBezTo>
                      <a:pt x="135" y="47"/>
                      <a:pt x="136" y="74"/>
                      <a:pt x="133" y="103"/>
                    </a:cubicBezTo>
                    <a:cubicBezTo>
                      <a:pt x="131" y="112"/>
                      <a:pt x="127" y="120"/>
                      <a:pt x="125" y="130"/>
                    </a:cubicBezTo>
                    <a:cubicBezTo>
                      <a:pt x="124" y="133"/>
                      <a:pt x="122" y="140"/>
                      <a:pt x="122" y="140"/>
                    </a:cubicBezTo>
                    <a:cubicBezTo>
                      <a:pt x="126" y="171"/>
                      <a:pt x="121" y="215"/>
                      <a:pt x="104" y="244"/>
                    </a:cubicBezTo>
                    <a:cubicBezTo>
                      <a:pt x="98" y="263"/>
                      <a:pt x="102" y="306"/>
                      <a:pt x="82" y="314"/>
                    </a:cubicBezTo>
                    <a:cubicBezTo>
                      <a:pt x="78" y="326"/>
                      <a:pt x="66" y="361"/>
                      <a:pt x="66" y="362"/>
                    </a:cubicBezTo>
                    <a:cubicBezTo>
                      <a:pt x="62" y="362"/>
                      <a:pt x="59" y="363"/>
                      <a:pt x="56" y="364"/>
                    </a:cubicBezTo>
                    <a:cubicBezTo>
                      <a:pt x="43" y="376"/>
                      <a:pt x="36" y="371"/>
                      <a:pt x="18" y="370"/>
                    </a:cubicBezTo>
                    <a:cubicBezTo>
                      <a:pt x="12" y="363"/>
                      <a:pt x="8" y="356"/>
                      <a:pt x="2" y="351"/>
                    </a:cubicBezTo>
                    <a:cubicBezTo>
                      <a:pt x="0" y="336"/>
                      <a:pt x="0" y="329"/>
                      <a:pt x="5" y="316"/>
                    </a:cubicBezTo>
                    <a:cubicBezTo>
                      <a:pt x="7" y="287"/>
                      <a:pt x="1" y="247"/>
                      <a:pt x="8" y="220"/>
                    </a:cubicBezTo>
                    <a:cubicBezTo>
                      <a:pt x="9" y="211"/>
                      <a:pt x="21" y="199"/>
                      <a:pt x="21" y="199"/>
                    </a:cubicBezTo>
                    <a:cubicBezTo>
                      <a:pt x="22" y="168"/>
                      <a:pt x="17" y="133"/>
                      <a:pt x="34" y="106"/>
                    </a:cubicBezTo>
                    <a:cubicBezTo>
                      <a:pt x="36" y="95"/>
                      <a:pt x="42" y="74"/>
                      <a:pt x="42" y="74"/>
                    </a:cubicBezTo>
                    <a:cubicBezTo>
                      <a:pt x="45" y="3"/>
                      <a:pt x="33" y="0"/>
                      <a:pt x="80" y="18"/>
                    </a:cubicBezTo>
                    <a:cubicBezTo>
                      <a:pt x="108" y="14"/>
                      <a:pt x="99" y="13"/>
                      <a:pt x="122" y="18"/>
                    </a:cubicBezTo>
                    <a:cubicBezTo>
                      <a:pt x="144" y="22"/>
                      <a:pt x="149" y="28"/>
                      <a:pt x="141" y="20"/>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135339" name="Freeform 94"/>
              <p:cNvSpPr>
                <a:spLocks/>
              </p:cNvSpPr>
              <p:nvPr/>
            </p:nvSpPr>
            <p:spPr bwMode="auto">
              <a:xfrm>
                <a:off x="1714" y="1020"/>
                <a:ext cx="99" cy="440"/>
              </a:xfrm>
              <a:custGeom>
                <a:avLst/>
                <a:gdLst>
                  <a:gd name="T0" fmla="*/ 68 w 96"/>
                  <a:gd name="T1" fmla="*/ 6 h 504"/>
                  <a:gd name="T2" fmla="*/ 161 w 96"/>
                  <a:gd name="T3" fmla="*/ 7 h 504"/>
                  <a:gd name="T4" fmla="*/ 192 w 96"/>
                  <a:gd name="T5" fmla="*/ 6 h 504"/>
                  <a:gd name="T6" fmla="*/ 192 w 96"/>
                  <a:gd name="T7" fmla="*/ 3 h 504"/>
                  <a:gd name="T8" fmla="*/ 237 w 96"/>
                  <a:gd name="T9" fmla="*/ 3 h 504"/>
                  <a:gd name="T10" fmla="*/ 255 w 96"/>
                  <a:gd name="T11" fmla="*/ 3 h 504"/>
                  <a:gd name="T12" fmla="*/ 237 w 96"/>
                  <a:gd name="T13" fmla="*/ 3 h 504"/>
                  <a:gd name="T14" fmla="*/ 206 w 96"/>
                  <a:gd name="T15" fmla="*/ 3 h 504"/>
                  <a:gd name="T16" fmla="*/ 74 w 96"/>
                  <a:gd name="T17" fmla="*/ 3 h 504"/>
                  <a:gd name="T18" fmla="*/ 68 w 96"/>
                  <a:gd name="T19" fmla="*/ 3 h 504"/>
                  <a:gd name="T20" fmla="*/ 80 w 96"/>
                  <a:gd name="T21" fmla="*/ 4 h 504"/>
                  <a:gd name="T22" fmla="*/ 104 w 96"/>
                  <a:gd name="T23" fmla="*/ 5 h 504"/>
                  <a:gd name="T24" fmla="*/ 64 w 96"/>
                  <a:gd name="T25" fmla="*/ 6 h 504"/>
                  <a:gd name="T26" fmla="*/ 68 w 96"/>
                  <a:gd name="T27" fmla="*/ 6 h 5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
                  <a:gd name="T43" fmla="*/ 0 h 504"/>
                  <a:gd name="T44" fmla="*/ 96 w 96"/>
                  <a:gd name="T45" fmla="*/ 504 h 5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6" h="504">
                    <a:moveTo>
                      <a:pt x="26" y="486"/>
                    </a:moveTo>
                    <a:cubicBezTo>
                      <a:pt x="50" y="492"/>
                      <a:pt x="38" y="489"/>
                      <a:pt x="61" y="494"/>
                    </a:cubicBezTo>
                    <a:cubicBezTo>
                      <a:pt x="69" y="480"/>
                      <a:pt x="66" y="465"/>
                      <a:pt x="72" y="451"/>
                    </a:cubicBezTo>
                    <a:cubicBezTo>
                      <a:pt x="77" y="408"/>
                      <a:pt x="82" y="366"/>
                      <a:pt x="72" y="323"/>
                    </a:cubicBezTo>
                    <a:cubicBezTo>
                      <a:pt x="73" y="288"/>
                      <a:pt x="75" y="247"/>
                      <a:pt x="88" y="214"/>
                    </a:cubicBezTo>
                    <a:cubicBezTo>
                      <a:pt x="93" y="179"/>
                      <a:pt x="89" y="192"/>
                      <a:pt x="96" y="174"/>
                    </a:cubicBezTo>
                    <a:cubicBezTo>
                      <a:pt x="94" y="116"/>
                      <a:pt x="92" y="96"/>
                      <a:pt x="88" y="51"/>
                    </a:cubicBezTo>
                    <a:cubicBezTo>
                      <a:pt x="90" y="21"/>
                      <a:pt x="89" y="26"/>
                      <a:pt x="77" y="6"/>
                    </a:cubicBezTo>
                    <a:cubicBezTo>
                      <a:pt x="43" y="8"/>
                      <a:pt x="39" y="0"/>
                      <a:pt x="29" y="25"/>
                    </a:cubicBezTo>
                    <a:cubicBezTo>
                      <a:pt x="31" y="56"/>
                      <a:pt x="37" y="90"/>
                      <a:pt x="26" y="121"/>
                    </a:cubicBezTo>
                    <a:cubicBezTo>
                      <a:pt x="49" y="199"/>
                      <a:pt x="0" y="279"/>
                      <a:pt x="32" y="363"/>
                    </a:cubicBezTo>
                    <a:cubicBezTo>
                      <a:pt x="33" y="379"/>
                      <a:pt x="34" y="390"/>
                      <a:pt x="40" y="406"/>
                    </a:cubicBezTo>
                    <a:cubicBezTo>
                      <a:pt x="34" y="428"/>
                      <a:pt x="29" y="450"/>
                      <a:pt x="24" y="473"/>
                    </a:cubicBezTo>
                    <a:cubicBezTo>
                      <a:pt x="25" y="479"/>
                      <a:pt x="44" y="504"/>
                      <a:pt x="26" y="486"/>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135340" name="Freeform 95"/>
              <p:cNvSpPr>
                <a:spLocks/>
              </p:cNvSpPr>
              <p:nvPr/>
            </p:nvSpPr>
            <p:spPr bwMode="auto">
              <a:xfrm>
                <a:off x="3431" y="1007"/>
                <a:ext cx="156" cy="358"/>
              </a:xfrm>
              <a:custGeom>
                <a:avLst/>
                <a:gdLst>
                  <a:gd name="T0" fmla="*/ 5 w 150"/>
                  <a:gd name="T1" fmla="*/ 5 h 410"/>
                  <a:gd name="T2" fmla="*/ 141 w 150"/>
                  <a:gd name="T3" fmla="*/ 5 h 410"/>
                  <a:gd name="T4" fmla="*/ 281 w 150"/>
                  <a:gd name="T5" fmla="*/ 5 h 410"/>
                  <a:gd name="T6" fmla="*/ 329 w 150"/>
                  <a:gd name="T7" fmla="*/ 4 h 410"/>
                  <a:gd name="T8" fmla="*/ 402 w 150"/>
                  <a:gd name="T9" fmla="*/ 3 h 410"/>
                  <a:gd name="T10" fmla="*/ 450 w 150"/>
                  <a:gd name="T11" fmla="*/ 3 h 410"/>
                  <a:gd name="T12" fmla="*/ 475 w 150"/>
                  <a:gd name="T13" fmla="*/ 3 h 410"/>
                  <a:gd name="T14" fmla="*/ 487 w 150"/>
                  <a:gd name="T15" fmla="*/ 3 h 410"/>
                  <a:gd name="T16" fmla="*/ 506 w 150"/>
                  <a:gd name="T17" fmla="*/ 3 h 410"/>
                  <a:gd name="T18" fmla="*/ 513 w 150"/>
                  <a:gd name="T19" fmla="*/ 3 h 410"/>
                  <a:gd name="T20" fmla="*/ 456 w 150"/>
                  <a:gd name="T21" fmla="*/ 0 h 410"/>
                  <a:gd name="T22" fmla="*/ 329 w 150"/>
                  <a:gd name="T23" fmla="*/ 3 h 410"/>
                  <a:gd name="T24" fmla="*/ 270 w 150"/>
                  <a:gd name="T25" fmla="*/ 3 h 410"/>
                  <a:gd name="T26" fmla="*/ 233 w 150"/>
                  <a:gd name="T27" fmla="*/ 3 h 410"/>
                  <a:gd name="T28" fmla="*/ 201 w 150"/>
                  <a:gd name="T29" fmla="*/ 3 h 410"/>
                  <a:gd name="T30" fmla="*/ 147 w 150"/>
                  <a:gd name="T31" fmla="*/ 3 h 410"/>
                  <a:gd name="T32" fmla="*/ 141 w 150"/>
                  <a:gd name="T33" fmla="*/ 3 h 410"/>
                  <a:gd name="T34" fmla="*/ 116 w 150"/>
                  <a:gd name="T35" fmla="*/ 3 h 410"/>
                  <a:gd name="T36" fmla="*/ 108 w 150"/>
                  <a:gd name="T37" fmla="*/ 3 h 410"/>
                  <a:gd name="T38" fmla="*/ 96 w 150"/>
                  <a:gd name="T39" fmla="*/ 3 h 410"/>
                  <a:gd name="T40" fmla="*/ 58 w 150"/>
                  <a:gd name="T41" fmla="*/ 4 h 410"/>
                  <a:gd name="T42" fmla="*/ 10 w 150"/>
                  <a:gd name="T43" fmla="*/ 5 h 410"/>
                  <a:gd name="T44" fmla="*/ 2 w 150"/>
                  <a:gd name="T45" fmla="*/ 5 h 410"/>
                  <a:gd name="T46" fmla="*/ 5 w 150"/>
                  <a:gd name="T47" fmla="*/ 5 h 4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0"/>
                  <a:gd name="T73" fmla="*/ 0 h 410"/>
                  <a:gd name="T74" fmla="*/ 150 w 150"/>
                  <a:gd name="T75" fmla="*/ 410 h 41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0" h="410">
                    <a:moveTo>
                      <a:pt x="5" y="381"/>
                    </a:moveTo>
                    <a:cubicBezTo>
                      <a:pt x="18" y="394"/>
                      <a:pt x="19" y="403"/>
                      <a:pt x="40" y="410"/>
                    </a:cubicBezTo>
                    <a:cubicBezTo>
                      <a:pt x="55" y="408"/>
                      <a:pt x="66" y="407"/>
                      <a:pt x="80" y="402"/>
                    </a:cubicBezTo>
                    <a:cubicBezTo>
                      <a:pt x="98" y="383"/>
                      <a:pt x="80" y="405"/>
                      <a:pt x="93" y="362"/>
                    </a:cubicBezTo>
                    <a:cubicBezTo>
                      <a:pt x="101" y="335"/>
                      <a:pt x="109" y="307"/>
                      <a:pt x="114" y="280"/>
                    </a:cubicBezTo>
                    <a:cubicBezTo>
                      <a:pt x="111" y="260"/>
                      <a:pt x="115" y="232"/>
                      <a:pt x="128" y="216"/>
                    </a:cubicBezTo>
                    <a:cubicBezTo>
                      <a:pt x="130" y="207"/>
                      <a:pt x="136" y="192"/>
                      <a:pt x="136" y="192"/>
                    </a:cubicBezTo>
                    <a:cubicBezTo>
                      <a:pt x="136" y="167"/>
                      <a:pt x="135" y="141"/>
                      <a:pt x="138" y="117"/>
                    </a:cubicBezTo>
                    <a:cubicBezTo>
                      <a:pt x="138" y="111"/>
                      <a:pt x="144" y="101"/>
                      <a:pt x="144" y="101"/>
                    </a:cubicBezTo>
                    <a:cubicBezTo>
                      <a:pt x="144" y="86"/>
                      <a:pt x="150" y="63"/>
                      <a:pt x="146" y="48"/>
                    </a:cubicBezTo>
                    <a:cubicBezTo>
                      <a:pt x="144" y="30"/>
                      <a:pt x="144" y="11"/>
                      <a:pt x="130" y="0"/>
                    </a:cubicBezTo>
                    <a:cubicBezTo>
                      <a:pt x="117" y="6"/>
                      <a:pt x="105" y="7"/>
                      <a:pt x="93" y="13"/>
                    </a:cubicBezTo>
                    <a:cubicBezTo>
                      <a:pt x="84" y="27"/>
                      <a:pt x="91" y="38"/>
                      <a:pt x="77" y="53"/>
                    </a:cubicBezTo>
                    <a:cubicBezTo>
                      <a:pt x="83" y="77"/>
                      <a:pt x="81" y="118"/>
                      <a:pt x="66" y="138"/>
                    </a:cubicBezTo>
                    <a:cubicBezTo>
                      <a:pt x="63" y="146"/>
                      <a:pt x="59" y="153"/>
                      <a:pt x="58" y="162"/>
                    </a:cubicBezTo>
                    <a:cubicBezTo>
                      <a:pt x="53" y="185"/>
                      <a:pt x="58" y="199"/>
                      <a:pt x="42" y="216"/>
                    </a:cubicBezTo>
                    <a:cubicBezTo>
                      <a:pt x="41" y="219"/>
                      <a:pt x="41" y="222"/>
                      <a:pt x="40" y="226"/>
                    </a:cubicBezTo>
                    <a:cubicBezTo>
                      <a:pt x="38" y="228"/>
                      <a:pt x="34" y="229"/>
                      <a:pt x="34" y="232"/>
                    </a:cubicBezTo>
                    <a:cubicBezTo>
                      <a:pt x="32" y="237"/>
                      <a:pt x="33" y="244"/>
                      <a:pt x="32" y="250"/>
                    </a:cubicBezTo>
                    <a:cubicBezTo>
                      <a:pt x="31" y="252"/>
                      <a:pt x="30" y="255"/>
                      <a:pt x="29" y="258"/>
                    </a:cubicBezTo>
                    <a:cubicBezTo>
                      <a:pt x="26" y="290"/>
                      <a:pt x="20" y="317"/>
                      <a:pt x="16" y="349"/>
                    </a:cubicBezTo>
                    <a:cubicBezTo>
                      <a:pt x="14" y="359"/>
                      <a:pt x="17" y="372"/>
                      <a:pt x="10" y="381"/>
                    </a:cubicBezTo>
                    <a:cubicBezTo>
                      <a:pt x="7" y="383"/>
                      <a:pt x="5" y="386"/>
                      <a:pt x="2" y="386"/>
                    </a:cubicBezTo>
                    <a:cubicBezTo>
                      <a:pt x="0" y="386"/>
                      <a:pt x="4" y="382"/>
                      <a:pt x="5" y="381"/>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grpSp>
        <p:grpSp>
          <p:nvGrpSpPr>
            <p:cNvPr id="135332" name="Group 98"/>
            <p:cNvGrpSpPr>
              <a:grpSpLocks/>
            </p:cNvGrpSpPr>
            <p:nvPr/>
          </p:nvGrpSpPr>
          <p:grpSpPr bwMode="auto">
            <a:xfrm>
              <a:off x="5924559" y="2946409"/>
              <a:ext cx="1019178" cy="1844683"/>
              <a:chOff x="3756" y="1840"/>
              <a:chExt cx="642" cy="1162"/>
            </a:xfrm>
          </p:grpSpPr>
          <p:sp>
            <p:nvSpPr>
              <p:cNvPr id="344" name="Rectangle 96"/>
              <p:cNvSpPr>
                <a:spLocks noChangeArrowheads="1"/>
              </p:cNvSpPr>
              <p:nvPr/>
            </p:nvSpPr>
            <p:spPr bwMode="auto">
              <a:xfrm>
                <a:off x="3928" y="1840"/>
                <a:ext cx="115" cy="547"/>
              </a:xfrm>
              <a:prstGeom prst="rect">
                <a:avLst/>
              </a:prstGeom>
              <a:noFill/>
              <a:ln>
                <a:noFill/>
              </a:ln>
              <a:effectLst>
                <a:outerShdw blurRad="63500" dist="46662" dir="2115817" algn="ctr" rotWithShape="0">
                  <a:schemeClr val="bg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spAutoFit/>
              </a:bodyPr>
              <a:lstStyle/>
              <a:p>
                <a:pPr>
                  <a:defRPr/>
                </a:pPr>
                <a:endParaRPr lang="en-US" sz="2400" i="1" dirty="0">
                  <a:solidFill>
                    <a:srgbClr val="FFFFFF"/>
                  </a:solidFill>
                  <a:latin typeface="Kruti Dev 010" pitchFamily="2" charset="0"/>
                  <a:ea typeface="+mn-ea"/>
                  <a:cs typeface="+mn-cs"/>
                </a:endParaRPr>
              </a:p>
            </p:txBody>
          </p:sp>
          <p:sp>
            <p:nvSpPr>
              <p:cNvPr id="345" name="Rectangle 97"/>
              <p:cNvSpPr>
                <a:spLocks noChangeArrowheads="1"/>
              </p:cNvSpPr>
              <p:nvPr/>
            </p:nvSpPr>
            <p:spPr bwMode="auto">
              <a:xfrm>
                <a:off x="3756" y="2381"/>
                <a:ext cx="642" cy="621"/>
              </a:xfrm>
              <a:prstGeom prst="rect">
                <a:avLst/>
              </a:prstGeom>
              <a:noFill/>
              <a:ln>
                <a:noFill/>
              </a:ln>
              <a:effectLst>
                <a:outerShdw blurRad="63500" dist="46662" dir="2115817" algn="ctr" rotWithShape="0">
                  <a:schemeClr val="bg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spAutoFit/>
              </a:bodyPr>
              <a:lstStyle/>
              <a:p>
                <a:pPr>
                  <a:defRPr/>
                </a:pPr>
                <a:r>
                  <a:rPr lang="en-US" sz="1400" i="1" dirty="0">
                    <a:solidFill>
                      <a:srgbClr val="000000"/>
                    </a:solidFill>
                    <a:latin typeface="Kruti Dev 010" pitchFamily="2" charset="0"/>
                  </a:rPr>
                  <a:t>,u</a:t>
                </a:r>
              </a:p>
              <a:p>
                <a:pPr>
                  <a:defRPr/>
                </a:pPr>
                <a:r>
                  <a:rPr lang="en-US" sz="1400" i="1" dirty="0">
                    <a:solidFill>
                      <a:srgbClr val="000000"/>
                    </a:solidFill>
                    <a:latin typeface="Kruti Dev 010" pitchFamily="2" charset="0"/>
                  </a:rPr>
                  <a:t>lh</a:t>
                </a:r>
                <a:endParaRPr lang="en-US" sz="1100" i="1" dirty="0">
                  <a:solidFill>
                    <a:srgbClr val="000000"/>
                  </a:solidFill>
                  <a:latin typeface="Kruti Dev 010" pitchFamily="2" charset="0"/>
                </a:endParaRPr>
              </a:p>
            </p:txBody>
          </p:sp>
        </p:grpSp>
      </p:grpSp>
      <p:sp>
        <p:nvSpPr>
          <p:cNvPr id="135319" name="AutoShape 439"/>
          <p:cNvSpPr>
            <a:spLocks noChangeArrowheads="1"/>
          </p:cNvSpPr>
          <p:nvPr/>
        </p:nvSpPr>
        <p:spPr bwMode="auto">
          <a:xfrm>
            <a:off x="2862263" y="1144588"/>
            <a:ext cx="996950" cy="330200"/>
          </a:xfrm>
          <a:prstGeom prst="roundRect">
            <a:avLst>
              <a:gd name="adj" fmla="val 16667"/>
            </a:avLst>
          </a:prstGeom>
          <a:solidFill>
            <a:srgbClr val="FF9456"/>
          </a:solidFill>
          <a:ln w="28575">
            <a:solidFill>
              <a:schemeClr val="tx1"/>
            </a:solidFill>
            <a:round/>
            <a:headEnd/>
            <a:tailEnd/>
          </a:ln>
        </p:spPr>
        <p:txBody>
          <a:bodyPr wrap="none" anchor="ctr"/>
          <a:lstStyle/>
          <a:p>
            <a:endParaRPr lang="en-US">
              <a:latin typeface="Kruti Dev 010" charset="0"/>
            </a:endParaRPr>
          </a:p>
        </p:txBody>
      </p:sp>
      <p:sp>
        <p:nvSpPr>
          <p:cNvPr id="135320" name="Rectangle 587"/>
          <p:cNvSpPr>
            <a:spLocks noChangeArrowheads="1"/>
          </p:cNvSpPr>
          <p:nvPr/>
        </p:nvSpPr>
        <p:spPr bwMode="auto">
          <a:xfrm>
            <a:off x="3155950" y="1096963"/>
            <a:ext cx="541338" cy="23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10000"/>
              </a:lnSpc>
            </a:pPr>
            <a:r>
              <a:rPr lang="en-US" sz="1400" b="1" i="1">
                <a:solidFill>
                  <a:srgbClr val="000000"/>
                </a:solidFill>
                <a:latin typeface="Kruti Dev 010" charset="0"/>
              </a:rPr>
              <a:t>btjk;y</a:t>
            </a:r>
            <a:endParaRPr lang="en-US" sz="1400">
              <a:latin typeface="Kruti Dev 010" charset="0"/>
            </a:endParaRPr>
          </a:p>
        </p:txBody>
      </p:sp>
      <p:grpSp>
        <p:nvGrpSpPr>
          <p:cNvPr id="135321" name="Group 588"/>
          <p:cNvGrpSpPr>
            <a:grpSpLocks/>
          </p:cNvGrpSpPr>
          <p:nvPr/>
        </p:nvGrpSpPr>
        <p:grpSpPr bwMode="auto">
          <a:xfrm>
            <a:off x="3068638" y="1276350"/>
            <a:ext cx="541337" cy="330200"/>
            <a:chOff x="3106" y="1199"/>
            <a:chExt cx="341" cy="208"/>
          </a:xfrm>
        </p:grpSpPr>
        <p:sp>
          <p:nvSpPr>
            <p:cNvPr id="135329" name="Rectangle 589"/>
            <p:cNvSpPr>
              <a:spLocks noChangeArrowheads="1"/>
            </p:cNvSpPr>
            <p:nvPr/>
          </p:nvSpPr>
          <p:spPr bwMode="auto">
            <a:xfrm>
              <a:off x="3169" y="1199"/>
              <a:ext cx="278"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10000"/>
                </a:lnSpc>
              </a:pPr>
              <a:r>
                <a:rPr lang="en-US" b="1">
                  <a:solidFill>
                    <a:srgbClr val="000000"/>
                  </a:solidFill>
                  <a:latin typeface="Kruti Dev 010" charset="0"/>
                </a:rPr>
                <a:t>m- jkT;</a:t>
              </a:r>
              <a:endParaRPr lang="en-US">
                <a:latin typeface="Kruti Dev 010" charset="0"/>
              </a:endParaRPr>
            </a:p>
          </p:txBody>
        </p:sp>
        <p:sp>
          <p:nvSpPr>
            <p:cNvPr id="135330" name="Rectangle 590"/>
            <p:cNvSpPr>
              <a:spLocks noChangeArrowheads="1"/>
            </p:cNvSpPr>
            <p:nvPr/>
          </p:nvSpPr>
          <p:spPr bwMode="auto">
            <a:xfrm>
              <a:off x="3106" y="1215"/>
              <a:ext cx="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110000"/>
                </a:lnSpc>
              </a:pPr>
              <a:endParaRPr lang="en-US" sz="1800">
                <a:latin typeface="Kruti Dev 010" charset="0"/>
              </a:endParaRPr>
            </a:p>
          </p:txBody>
        </p:sp>
      </p:grpSp>
      <p:sp>
        <p:nvSpPr>
          <p:cNvPr id="362" name="Text Box 588"/>
          <p:cNvSpPr txBox="1">
            <a:spLocks noChangeArrowheads="1"/>
          </p:cNvSpPr>
          <p:nvPr/>
        </p:nvSpPr>
        <p:spPr bwMode="auto">
          <a:xfrm>
            <a:off x="5219700" y="4300538"/>
            <a:ext cx="4291013" cy="1446550"/>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p>
            <a:pPr algn="ctr">
              <a:spcBef>
                <a:spcPct val="50000"/>
              </a:spcBef>
              <a:defRPr/>
            </a:pPr>
            <a:r>
              <a:rPr lang="en-US" sz="4400" b="1" i="1" dirty="0">
                <a:ln>
                  <a:solidFill>
                    <a:srgbClr val="00FFFF"/>
                  </a:solidFill>
                </a:ln>
                <a:solidFill>
                  <a:srgbClr val="66FFFF"/>
                </a:solidFill>
                <a:latin typeface="Kruti Dev 010" pitchFamily="2" charset="0"/>
                <a:ea typeface="+mn-ea"/>
                <a:cs typeface="+mn-cs"/>
              </a:rPr>
              <a:t>Øekuqlkj mls nsf[k;s!</a:t>
            </a:r>
          </a:p>
        </p:txBody>
      </p:sp>
      <p:sp>
        <p:nvSpPr>
          <p:cNvPr id="177" name="Rectangle 291"/>
          <p:cNvSpPr>
            <a:spLocks noChangeArrowheads="1"/>
          </p:cNvSpPr>
          <p:nvPr/>
        </p:nvSpPr>
        <p:spPr bwMode="auto">
          <a:xfrm>
            <a:off x="6430963" y="473838"/>
            <a:ext cx="3282950" cy="1917961"/>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3600" b="1" i="1" dirty="0">
                <a:ln>
                  <a:solidFill>
                    <a:schemeClr val="bg1"/>
                  </a:solidFill>
                </a:ln>
                <a:solidFill>
                  <a:schemeClr val="bg1"/>
                </a:solidFill>
                <a:latin typeface="Kruti Dev 010" pitchFamily="2" charset="0"/>
              </a:rPr>
              <a:t>iqjkus fu;e dh iqLrdsa fu;ksftr djuk</a:t>
            </a:r>
            <a:endParaRPr lang="en-US" sz="3600" b="1" u="sng" dirty="0">
              <a:ln>
                <a:solidFill>
                  <a:schemeClr val="bg1"/>
                </a:solidFill>
              </a:ln>
              <a:solidFill>
                <a:schemeClr val="bg1"/>
              </a:solidFill>
              <a:latin typeface="Kruti Dev 010" pitchFamily="2" charset="0"/>
            </a:endParaRPr>
          </a:p>
        </p:txBody>
      </p:sp>
      <p:grpSp>
        <p:nvGrpSpPr>
          <p:cNvPr id="135324" name="Group 391"/>
          <p:cNvGrpSpPr>
            <a:grpSpLocks/>
          </p:cNvGrpSpPr>
          <p:nvPr/>
        </p:nvGrpSpPr>
        <p:grpSpPr bwMode="auto">
          <a:xfrm>
            <a:off x="5395913" y="2078038"/>
            <a:ext cx="4400550" cy="1916112"/>
            <a:chOff x="3399" y="1239"/>
            <a:chExt cx="2772" cy="1207"/>
          </a:xfrm>
        </p:grpSpPr>
        <p:sp>
          <p:nvSpPr>
            <p:cNvPr id="179" name="Text Box 392"/>
            <p:cNvSpPr txBox="1">
              <a:spLocks noChangeArrowheads="1"/>
            </p:cNvSpPr>
            <p:nvPr/>
          </p:nvSpPr>
          <p:spPr bwMode="auto">
            <a:xfrm>
              <a:off x="3443" y="1647"/>
              <a:ext cx="2728" cy="421"/>
            </a:xfrm>
            <a:prstGeom prst="rect">
              <a:avLst/>
            </a:prstGeom>
            <a:noFill/>
            <a:ln w="12700">
              <a:noFill/>
              <a:miter lim="800000"/>
              <a:headEnd/>
              <a:tailEnd/>
            </a:ln>
            <a:effectLst>
              <a:outerShdw blurRad="63500" dist="46662" dir="3284183" algn="ctr" rotWithShape="0">
                <a:schemeClr val="tx1">
                  <a:alpha val="74998"/>
                </a:schemeClr>
              </a:outerShdw>
            </a:effectLst>
          </p:spPr>
          <p:txBody>
            <a:bodyPr>
              <a:spAutoFit/>
            </a:bodyPr>
            <a:lstStyle/>
            <a:p>
              <a:pPr algn="ctr">
                <a:lnSpc>
                  <a:spcPct val="85000"/>
                </a:lnSpc>
                <a:spcBef>
                  <a:spcPct val="50000"/>
                </a:spcBef>
                <a:defRPr/>
              </a:pPr>
              <a:r>
                <a:rPr lang="en-US" altLang="ja-JP" sz="4400" b="1" dirty="0">
                  <a:ln>
                    <a:solidFill>
                      <a:srgbClr val="FFFF00"/>
                    </a:solidFill>
                  </a:ln>
                  <a:solidFill>
                    <a:srgbClr val="FFFF00"/>
                  </a:solidFill>
                  <a:latin typeface="Kruti Dev 010" pitchFamily="2" charset="0"/>
                  <a:ea typeface="ＭＳ Ｐゴシック" pitchFamily="-84" charset="-128"/>
                  <a:cs typeface="+mn-cs"/>
                </a:rPr>
                <a:t>^^Hkfo";oDrkvksa**</a:t>
              </a:r>
              <a:endParaRPr lang="en-US" sz="4400" b="1" dirty="0">
                <a:ln>
                  <a:solidFill>
                    <a:srgbClr val="FFFF00"/>
                  </a:solidFill>
                </a:ln>
                <a:solidFill>
                  <a:srgbClr val="FFFF00"/>
                </a:solidFill>
                <a:latin typeface="Kruti Dev 010" pitchFamily="2" charset="0"/>
                <a:ea typeface="ＭＳ Ｐゴシック" pitchFamily="-84" charset="-128"/>
                <a:cs typeface="+mn-cs"/>
              </a:endParaRPr>
            </a:p>
          </p:txBody>
        </p:sp>
        <p:sp>
          <p:nvSpPr>
            <p:cNvPr id="180" name="Text Box 393"/>
            <p:cNvSpPr txBox="1">
              <a:spLocks noChangeArrowheads="1"/>
            </p:cNvSpPr>
            <p:nvPr/>
          </p:nvSpPr>
          <p:spPr bwMode="auto">
            <a:xfrm>
              <a:off x="3688" y="2000"/>
              <a:ext cx="2281" cy="446"/>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p>
              <a:pPr algn="ctr">
                <a:spcBef>
                  <a:spcPts val="0"/>
                </a:spcBef>
                <a:defRPr/>
              </a:pPr>
              <a:r>
                <a:rPr lang="en-US" sz="4000" b="1" dirty="0">
                  <a:ln>
                    <a:solidFill>
                      <a:srgbClr val="FFFF00"/>
                    </a:solidFill>
                  </a:ln>
                  <a:solidFill>
                    <a:srgbClr val="FFFF00"/>
                  </a:solidFill>
                  <a:latin typeface="Kruti Dev 010" pitchFamily="2" charset="0"/>
                  <a:ea typeface="+mn-ea"/>
                  <a:cs typeface="+mn-cs"/>
                </a:rPr>
                <a:t>dh ƒ</a:t>
              </a:r>
              <a:r>
                <a:rPr lang="en-US" sz="4000" b="1" dirty="0">
                  <a:ln>
                    <a:solidFill>
                      <a:srgbClr val="FFFF00"/>
                    </a:solidFill>
                  </a:ln>
                  <a:solidFill>
                    <a:srgbClr val="FFFF00"/>
                  </a:solidFill>
                  <a:latin typeface="Kruti Dev 010"/>
                  <a:ea typeface="+mn-ea"/>
                  <a:cs typeface="+mn-cs"/>
                </a:rPr>
                <a:t>‰</a:t>
              </a:r>
              <a:r>
                <a:rPr lang="en-US" sz="4000" b="1" dirty="0">
                  <a:ln>
                    <a:solidFill>
                      <a:srgbClr val="FFFF00"/>
                    </a:solidFill>
                  </a:ln>
                  <a:solidFill>
                    <a:srgbClr val="FFFF00"/>
                  </a:solidFill>
                  <a:latin typeface="Kruti Dev 010" pitchFamily="2" charset="0"/>
                  <a:ea typeface="+mn-ea"/>
                  <a:cs typeface="+mn-cs"/>
                </a:rPr>
                <a:t> iqLrdsa</a:t>
              </a:r>
            </a:p>
          </p:txBody>
        </p:sp>
        <p:sp>
          <p:nvSpPr>
            <p:cNvPr id="181" name="Text Box 394"/>
            <p:cNvSpPr txBox="1">
              <a:spLocks noChangeArrowheads="1"/>
            </p:cNvSpPr>
            <p:nvPr/>
          </p:nvSpPr>
          <p:spPr bwMode="auto">
            <a:xfrm>
              <a:off x="3399" y="1239"/>
              <a:ext cx="2728" cy="437"/>
            </a:xfrm>
            <a:prstGeom prst="rect">
              <a:avLst/>
            </a:prstGeom>
            <a:noFill/>
            <a:ln w="12700">
              <a:noFill/>
              <a:miter lim="800000"/>
              <a:headEnd/>
              <a:tailEnd/>
            </a:ln>
            <a:effectLst>
              <a:outerShdw blurRad="63500" dist="46662" dir="3284183" algn="ctr" rotWithShape="0">
                <a:schemeClr val="tx1">
                  <a:alpha val="74998"/>
                </a:schemeClr>
              </a:outerShdw>
            </a:effectLst>
          </p:spPr>
          <p:txBody>
            <a:bodyPr>
              <a:spAutoFit/>
            </a:bodyPr>
            <a:lstStyle>
              <a:lvl1pPr>
                <a:defRPr sz="1200">
                  <a:solidFill>
                    <a:schemeClr val="tx1"/>
                  </a:solidFill>
                  <a:latin typeface="Comic Sans MS" charset="0"/>
                  <a:ea typeface="ＭＳ Ｐゴシック" charset="0"/>
                  <a:cs typeface="ＭＳ Ｐゴシック" charset="0"/>
                </a:defRPr>
              </a:lvl1pPr>
              <a:lvl2pPr marL="37931725" indent="-37474525">
                <a:defRPr sz="1200">
                  <a:solidFill>
                    <a:schemeClr val="tx1"/>
                  </a:solidFill>
                  <a:latin typeface="Comic Sans MS" charset="0"/>
                  <a:ea typeface="ＭＳ Ｐゴシック" charset="0"/>
                </a:defRPr>
              </a:lvl2pPr>
              <a:lvl3pPr>
                <a:defRPr sz="1200">
                  <a:solidFill>
                    <a:schemeClr val="tx1"/>
                  </a:solidFill>
                  <a:latin typeface="Comic Sans MS" charset="0"/>
                  <a:ea typeface="ＭＳ Ｐゴシック" charset="0"/>
                </a:defRPr>
              </a:lvl3pPr>
              <a:lvl4pPr>
                <a:defRPr sz="1200">
                  <a:solidFill>
                    <a:schemeClr val="tx1"/>
                  </a:solidFill>
                  <a:latin typeface="Comic Sans MS" charset="0"/>
                  <a:ea typeface="ＭＳ Ｐゴシック" charset="0"/>
                </a:defRPr>
              </a:lvl4pPr>
              <a:lvl5pPr>
                <a:defRPr sz="1200">
                  <a:solidFill>
                    <a:schemeClr val="tx1"/>
                  </a:solidFill>
                  <a:latin typeface="Comic Sans MS" charset="0"/>
                  <a:ea typeface="ＭＳ Ｐゴシック" charset="0"/>
                </a:defRPr>
              </a:lvl5pPr>
              <a:lvl6pPr marL="457200" eaLnBrk="0" fontAlgn="base" hangingPunct="0">
                <a:spcBef>
                  <a:spcPct val="0"/>
                </a:spcBef>
                <a:spcAft>
                  <a:spcPct val="0"/>
                </a:spcAft>
                <a:defRPr sz="1200">
                  <a:solidFill>
                    <a:schemeClr val="tx1"/>
                  </a:solidFill>
                  <a:latin typeface="Comic Sans MS" charset="0"/>
                  <a:ea typeface="ＭＳ Ｐゴシック" charset="0"/>
                </a:defRPr>
              </a:lvl6pPr>
              <a:lvl7pPr marL="914400" eaLnBrk="0" fontAlgn="base" hangingPunct="0">
                <a:spcBef>
                  <a:spcPct val="0"/>
                </a:spcBef>
                <a:spcAft>
                  <a:spcPct val="0"/>
                </a:spcAft>
                <a:defRPr sz="1200">
                  <a:solidFill>
                    <a:schemeClr val="tx1"/>
                  </a:solidFill>
                  <a:latin typeface="Comic Sans MS" charset="0"/>
                  <a:ea typeface="ＭＳ Ｐゴシック" charset="0"/>
                </a:defRPr>
              </a:lvl7pPr>
              <a:lvl8pPr marL="1371600" eaLnBrk="0" fontAlgn="base" hangingPunct="0">
                <a:spcBef>
                  <a:spcPct val="0"/>
                </a:spcBef>
                <a:spcAft>
                  <a:spcPct val="0"/>
                </a:spcAft>
                <a:defRPr sz="1200">
                  <a:solidFill>
                    <a:schemeClr val="tx1"/>
                  </a:solidFill>
                  <a:latin typeface="Comic Sans MS" charset="0"/>
                  <a:ea typeface="ＭＳ Ｐゴシック" charset="0"/>
                </a:defRPr>
              </a:lvl8pPr>
              <a:lvl9pPr marL="1828800"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85000"/>
                </a:lnSpc>
                <a:spcBef>
                  <a:spcPct val="50000"/>
                </a:spcBef>
                <a:defRPr/>
              </a:pPr>
              <a:r>
                <a:rPr lang="en-US" sz="4400" b="1" i="1" dirty="0" smtClean="0">
                  <a:ln>
                    <a:solidFill>
                      <a:srgbClr val="FFFF00"/>
                    </a:solidFill>
                  </a:ln>
                  <a:solidFill>
                    <a:srgbClr val="FFFF00"/>
                  </a:solidFill>
                  <a:latin typeface="Kruti Dev 010" pitchFamily="2" charset="0"/>
                </a:rPr>
                <a:t>iqu% O;ofLFkr djuk</a:t>
              </a:r>
              <a:endParaRPr lang="en-US" sz="4400" b="1" dirty="0" smtClean="0">
                <a:ln>
                  <a:solidFill>
                    <a:srgbClr val="FFFF00"/>
                  </a:solidFill>
                </a:ln>
                <a:solidFill>
                  <a:srgbClr val="FFFF00"/>
                </a:solidFill>
                <a:latin typeface="Kruti Dev 010" pitchFamily="2" charset="0"/>
              </a:endParaRPr>
            </a:p>
          </p:txBody>
        </p:sp>
      </p:grpSp>
      <p:pic>
        <p:nvPicPr>
          <p:cNvPr id="135325" name="Picture 53"/>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446588" y="204788"/>
            <a:ext cx="2095500" cy="1358900"/>
          </a:xfrm>
          <a:prstGeom prst="rect">
            <a:avLst/>
          </a:prstGeom>
          <a:noFill/>
          <a:ln w="76200">
            <a:solidFill>
              <a:srgbClr val="0000FF"/>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afterEffect">
                                  <p:stCondLst>
                                    <p:cond delay="100"/>
                                  </p:stCondLst>
                                  <p:childTnLst>
                                    <p:set>
                                      <p:cBhvr>
                                        <p:cTn id="6" dur="1" fill="hold">
                                          <p:stCondLst>
                                            <p:cond delay="0"/>
                                          </p:stCondLst>
                                        </p:cTn>
                                        <p:tgtEl>
                                          <p:spTgt spid="940252"/>
                                        </p:tgtEl>
                                        <p:attrNameLst>
                                          <p:attrName>style.visibility</p:attrName>
                                        </p:attrNameLst>
                                      </p:cBhvr>
                                      <p:to>
                                        <p:strVal val="visible"/>
                                      </p:to>
                                    </p:set>
                                    <p:anim calcmode="lin" valueType="num">
                                      <p:cBhvr additive="base">
                                        <p:cTn id="7" dur="500" fill="hold"/>
                                        <p:tgtEl>
                                          <p:spTgt spid="940252"/>
                                        </p:tgtEl>
                                        <p:attrNameLst>
                                          <p:attrName>ppt_x</p:attrName>
                                        </p:attrNameLst>
                                      </p:cBhvr>
                                      <p:tavLst>
                                        <p:tav tm="0">
                                          <p:val>
                                            <p:strVal val="1+#ppt_w/2"/>
                                          </p:val>
                                        </p:tav>
                                        <p:tav tm="100000">
                                          <p:val>
                                            <p:strVal val="#ppt_x"/>
                                          </p:val>
                                        </p:tav>
                                      </p:tavLst>
                                    </p:anim>
                                    <p:anim calcmode="lin" valueType="num">
                                      <p:cBhvr additive="base">
                                        <p:cTn id="8" dur="500" fill="hold"/>
                                        <p:tgtEl>
                                          <p:spTgt spid="940252"/>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600"/>
                            </p:stCondLst>
                            <p:childTnLst>
                              <p:par>
                                <p:cTn id="10" presetID="2" presetClass="entr" presetSubtype="2" fill="hold" nodeType="afterEffect">
                                  <p:stCondLst>
                                    <p:cond delay="0"/>
                                  </p:stCondLst>
                                  <p:childTnLst>
                                    <p:set>
                                      <p:cBhvr>
                                        <p:cTn id="11" dur="1" fill="hold">
                                          <p:stCondLst>
                                            <p:cond delay="0"/>
                                          </p:stCondLst>
                                        </p:cTn>
                                        <p:tgtEl>
                                          <p:spTgt spid="940634"/>
                                        </p:tgtEl>
                                        <p:attrNameLst>
                                          <p:attrName>style.visibility</p:attrName>
                                        </p:attrNameLst>
                                      </p:cBhvr>
                                      <p:to>
                                        <p:strVal val="visible"/>
                                      </p:to>
                                    </p:set>
                                    <p:anim calcmode="lin" valueType="num">
                                      <p:cBhvr additive="base">
                                        <p:cTn id="12" dur="500" fill="hold"/>
                                        <p:tgtEl>
                                          <p:spTgt spid="940634"/>
                                        </p:tgtEl>
                                        <p:attrNameLst>
                                          <p:attrName>ppt_x</p:attrName>
                                        </p:attrNameLst>
                                      </p:cBhvr>
                                      <p:tavLst>
                                        <p:tav tm="0">
                                          <p:val>
                                            <p:strVal val="1+#ppt_w/2"/>
                                          </p:val>
                                        </p:tav>
                                        <p:tav tm="100000">
                                          <p:val>
                                            <p:strVal val="#ppt_x"/>
                                          </p:val>
                                        </p:tav>
                                      </p:tavLst>
                                    </p:anim>
                                    <p:anim calcmode="lin" valueType="num">
                                      <p:cBhvr additive="base">
                                        <p:cTn id="13" dur="500" fill="hold"/>
                                        <p:tgtEl>
                                          <p:spTgt spid="9406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Rectangle 10"/>
          <p:cNvSpPr>
            <a:spLocks noChangeArrowheads="1"/>
          </p:cNvSpPr>
          <p:nvPr/>
        </p:nvSpPr>
        <p:spPr bwMode="auto">
          <a:xfrm>
            <a:off x="5065713" y="454025"/>
            <a:ext cx="4692650" cy="6834188"/>
          </a:xfrm>
          <a:prstGeom prst="rect">
            <a:avLst/>
          </a:prstGeom>
          <a:solidFill>
            <a:schemeClr val="tx1">
              <a:alpha val="50195"/>
            </a:schemeClr>
          </a:solidFill>
          <a:ln w="12700">
            <a:solidFill>
              <a:schemeClr val="tx1"/>
            </a:solidFill>
            <a:miter lim="800000"/>
            <a:headEnd/>
            <a:tailEnd/>
          </a:ln>
        </p:spPr>
        <p:txBody>
          <a:bodyPr wrap="none" anchor="ctr"/>
          <a:lstStyle/>
          <a:p>
            <a:endParaRPr lang="en-US">
              <a:latin typeface="Kruti Dev 010" charset="0"/>
            </a:endParaRPr>
          </a:p>
        </p:txBody>
      </p:sp>
      <p:sp>
        <p:nvSpPr>
          <p:cNvPr id="137218" name="Rectangle 195"/>
          <p:cNvSpPr>
            <a:spLocks noChangeArrowheads="1"/>
          </p:cNvSpPr>
          <p:nvPr/>
        </p:nvSpPr>
        <p:spPr bwMode="auto">
          <a:xfrm>
            <a:off x="4979988" y="414338"/>
            <a:ext cx="4708525" cy="685006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Kruti Dev 010" charset="0"/>
            </a:endParaRPr>
          </a:p>
        </p:txBody>
      </p:sp>
      <p:pic>
        <p:nvPicPr>
          <p:cNvPr id="137219" name="Picture 196"/>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041900" y="469900"/>
            <a:ext cx="4716463" cy="684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7220" name="Rectangle 197"/>
          <p:cNvSpPr>
            <a:spLocks noChangeArrowheads="1"/>
          </p:cNvSpPr>
          <p:nvPr/>
        </p:nvSpPr>
        <p:spPr bwMode="auto">
          <a:xfrm>
            <a:off x="4989513" y="407988"/>
            <a:ext cx="4692650" cy="6834187"/>
          </a:xfrm>
          <a:prstGeom prst="rect">
            <a:avLst/>
          </a:prstGeom>
          <a:solidFill>
            <a:schemeClr val="tx1">
              <a:alpha val="50195"/>
            </a:schemeClr>
          </a:solidFill>
          <a:ln w="12700">
            <a:solidFill>
              <a:schemeClr val="tx1"/>
            </a:solidFill>
            <a:miter lim="800000"/>
            <a:headEnd/>
            <a:tailEnd/>
          </a:ln>
        </p:spPr>
        <p:txBody>
          <a:bodyPr wrap="none" anchor="ctr"/>
          <a:lstStyle/>
          <a:p>
            <a:endParaRPr lang="en-US">
              <a:latin typeface="Kruti Dev 010" charset="0"/>
            </a:endParaRPr>
          </a:p>
        </p:txBody>
      </p:sp>
      <p:sp>
        <p:nvSpPr>
          <p:cNvPr id="137221" name="Rectangle 198"/>
          <p:cNvSpPr>
            <a:spLocks noChangeArrowheads="1"/>
          </p:cNvSpPr>
          <p:nvPr/>
        </p:nvSpPr>
        <p:spPr bwMode="auto">
          <a:xfrm>
            <a:off x="5026025" y="412750"/>
            <a:ext cx="4694238" cy="6850063"/>
          </a:xfrm>
          <a:prstGeom prst="rect">
            <a:avLst/>
          </a:prstGeom>
          <a:noFill/>
          <a:ln w="133350">
            <a:solidFill>
              <a:srgbClr val="1822CD"/>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Kruti Dev 010" charset="0"/>
            </a:endParaRPr>
          </a:p>
        </p:txBody>
      </p:sp>
      <p:sp>
        <p:nvSpPr>
          <p:cNvPr id="942280" name="Rectangle 200"/>
          <p:cNvSpPr>
            <a:spLocks noChangeArrowheads="1"/>
          </p:cNvSpPr>
          <p:nvPr/>
        </p:nvSpPr>
        <p:spPr bwMode="auto">
          <a:xfrm>
            <a:off x="5568950" y="2047875"/>
            <a:ext cx="3484563" cy="495300"/>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ctr">
              <a:lnSpc>
                <a:spcPct val="110000"/>
              </a:lnSpc>
              <a:spcBef>
                <a:spcPct val="50000"/>
              </a:spcBef>
              <a:defRPr/>
            </a:pPr>
            <a:r>
              <a:rPr lang="en-US" sz="2400" b="1" i="1" dirty="0">
                <a:solidFill>
                  <a:schemeClr val="bg1"/>
                </a:solidFill>
                <a:latin typeface="Kruti Dev 010" pitchFamily="2" charset="0"/>
              </a:rPr>
              <a:t> </a:t>
            </a:r>
            <a:endParaRPr lang="en-US" sz="1000" b="1" u="sng" dirty="0">
              <a:solidFill>
                <a:schemeClr val="bg1"/>
              </a:solidFill>
              <a:latin typeface="Kruti Dev 010" pitchFamily="2" charset="0"/>
            </a:endParaRPr>
          </a:p>
        </p:txBody>
      </p:sp>
      <p:sp>
        <p:nvSpPr>
          <p:cNvPr id="942282" name="Rectangle 202"/>
          <p:cNvSpPr>
            <a:spLocks noChangeArrowheads="1"/>
          </p:cNvSpPr>
          <p:nvPr/>
        </p:nvSpPr>
        <p:spPr bwMode="auto">
          <a:xfrm>
            <a:off x="6727825" y="641350"/>
            <a:ext cx="2706688" cy="625475"/>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3200" b="1" i="1" dirty="0">
                <a:solidFill>
                  <a:srgbClr val="66FFFF"/>
                </a:solidFill>
                <a:latin typeface="Kruti Dev 010" pitchFamily="2" charset="0"/>
              </a:rPr>
              <a:t> </a:t>
            </a:r>
            <a:endParaRPr lang="en-US" sz="1400" b="1" u="sng" dirty="0">
              <a:solidFill>
                <a:srgbClr val="66FFFF"/>
              </a:solidFill>
              <a:latin typeface="Kruti Dev 010" pitchFamily="2" charset="0"/>
            </a:endParaRPr>
          </a:p>
        </p:txBody>
      </p:sp>
      <p:sp>
        <p:nvSpPr>
          <p:cNvPr id="137224" name="Text Box 213"/>
          <p:cNvSpPr txBox="1">
            <a:spLocks noChangeArrowheads="1"/>
          </p:cNvSpPr>
          <p:nvPr/>
        </p:nvSpPr>
        <p:spPr bwMode="auto">
          <a:xfrm>
            <a:off x="9015413" y="7348538"/>
            <a:ext cx="29368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latin typeface="Kruti Dev 010" charset="0"/>
              </a:rPr>
              <a:t>63</a:t>
            </a:r>
          </a:p>
        </p:txBody>
      </p:sp>
      <p:sp>
        <p:nvSpPr>
          <p:cNvPr id="942298" name="Rectangle 218"/>
          <p:cNvSpPr>
            <a:spLocks noChangeArrowheads="1"/>
          </p:cNvSpPr>
          <p:nvPr/>
        </p:nvSpPr>
        <p:spPr bwMode="auto">
          <a:xfrm>
            <a:off x="6500813" y="555625"/>
            <a:ext cx="3101975" cy="558800"/>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2800" b="1" i="1" dirty="0">
                <a:solidFill>
                  <a:schemeClr val="bg1"/>
                </a:solidFill>
                <a:latin typeface="Kruti Dev 010" pitchFamily="2" charset="0"/>
              </a:rPr>
              <a:t> </a:t>
            </a:r>
            <a:endParaRPr lang="en-US" b="1" u="sng" dirty="0">
              <a:solidFill>
                <a:schemeClr val="bg1"/>
              </a:solidFill>
              <a:latin typeface="Kruti Dev 010" pitchFamily="2" charset="0"/>
            </a:endParaRPr>
          </a:p>
        </p:txBody>
      </p:sp>
      <p:sp>
        <p:nvSpPr>
          <p:cNvPr id="137226" name="Text Box 243"/>
          <p:cNvSpPr txBox="1">
            <a:spLocks noChangeArrowheads="1"/>
          </p:cNvSpPr>
          <p:nvPr/>
        </p:nvSpPr>
        <p:spPr bwMode="auto">
          <a:xfrm>
            <a:off x="9667875" y="7254875"/>
            <a:ext cx="3413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spcBef>
                <a:spcPct val="50000"/>
              </a:spcBef>
            </a:pPr>
            <a:endParaRPr lang="en-US" sz="2000" b="1">
              <a:latin typeface="Kruti Dev 010" charset="0"/>
            </a:endParaRPr>
          </a:p>
        </p:txBody>
      </p:sp>
      <p:sp>
        <p:nvSpPr>
          <p:cNvPr id="942683" name="Oval 603"/>
          <p:cNvSpPr>
            <a:spLocks noChangeArrowheads="1"/>
          </p:cNvSpPr>
          <p:nvPr/>
        </p:nvSpPr>
        <p:spPr bwMode="auto">
          <a:xfrm>
            <a:off x="2301875" y="2217738"/>
            <a:ext cx="1811338" cy="515937"/>
          </a:xfrm>
          <a:prstGeom prst="ellipse">
            <a:avLst/>
          </a:prstGeom>
          <a:noFill/>
          <a:ln w="76200">
            <a:solidFill>
              <a:schemeClr val="hlink"/>
            </a:solidFill>
            <a:round/>
            <a:headEnd/>
            <a:tailEnd/>
          </a:ln>
          <a:effectLst>
            <a:outerShdw blurRad="63500" dist="91581" dir="2021404" algn="ctr" rotWithShape="0">
              <a:schemeClr val="tx1">
                <a:alpha val="74998"/>
              </a:schemeClr>
            </a:outerShdw>
          </a:effectLst>
        </p:spPr>
        <p:txBody>
          <a:bodyPr wrap="none" anchor="ctr"/>
          <a:lstStyle/>
          <a:p>
            <a:pPr algn="ctr">
              <a:defRPr/>
            </a:pPr>
            <a:endParaRPr lang="en-US" sz="1800" dirty="0">
              <a:latin typeface="Kruti Dev 010" pitchFamily="2" charset="0"/>
              <a:ea typeface="+mn-ea"/>
              <a:cs typeface="+mn-cs"/>
            </a:endParaRPr>
          </a:p>
        </p:txBody>
      </p:sp>
      <p:sp>
        <p:nvSpPr>
          <p:cNvPr id="942687" name="Text Box 607"/>
          <p:cNvSpPr txBox="1">
            <a:spLocks noChangeArrowheads="1"/>
          </p:cNvSpPr>
          <p:nvPr/>
        </p:nvSpPr>
        <p:spPr bwMode="auto">
          <a:xfrm>
            <a:off x="5270500" y="5189803"/>
            <a:ext cx="4291013" cy="1938992"/>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p>
            <a:pPr algn="ctr">
              <a:spcBef>
                <a:spcPts val="0"/>
              </a:spcBef>
              <a:defRPr/>
            </a:pPr>
            <a:r>
              <a:rPr lang="en-US" sz="4000" b="1" i="1" dirty="0">
                <a:ln>
                  <a:solidFill>
                    <a:srgbClr val="FFFF00"/>
                  </a:solidFill>
                </a:ln>
                <a:solidFill>
                  <a:srgbClr val="FFEA18"/>
                </a:solidFill>
                <a:latin typeface="Kruti Dev 010" pitchFamily="2" charset="0"/>
                <a:ea typeface="ＭＳ Ｐゴシック" pitchFamily="-84" charset="-128"/>
                <a:cs typeface="+mn-cs"/>
              </a:rPr>
              <a:t>f}rh; %</a:t>
            </a:r>
          </a:p>
          <a:p>
            <a:pPr algn="ctr">
              <a:spcBef>
                <a:spcPts val="0"/>
              </a:spcBef>
              <a:defRPr/>
            </a:pPr>
            <a:r>
              <a:rPr lang="en-US" sz="4000" b="1" i="1" dirty="0">
                <a:ln>
                  <a:solidFill>
                    <a:srgbClr val="FFFF00"/>
                  </a:solidFill>
                </a:ln>
                <a:solidFill>
                  <a:srgbClr val="FFEA18"/>
                </a:solidFill>
                <a:latin typeface="Kruti Dev 010" pitchFamily="2" charset="0"/>
                <a:ea typeface="ＭＳ Ｐゴシック" pitchFamily="-84" charset="-128"/>
                <a:cs typeface="+mn-cs"/>
              </a:rPr>
              <a:t>;gwnk dh vksj</a:t>
            </a:r>
          </a:p>
          <a:p>
            <a:pPr algn="ctr">
              <a:spcBef>
                <a:spcPts val="0"/>
              </a:spcBef>
              <a:defRPr/>
            </a:pPr>
            <a:r>
              <a:rPr lang="en-US" sz="4000" b="1" i="1" dirty="0">
                <a:ln>
                  <a:solidFill>
                    <a:srgbClr val="FFFF00"/>
                  </a:solidFill>
                </a:ln>
                <a:solidFill>
                  <a:srgbClr val="FFEA18"/>
                </a:solidFill>
                <a:latin typeface="Kruti Dev 010" pitchFamily="2" charset="0"/>
                <a:ea typeface="ＭＳ Ｐゴシック" pitchFamily="-84" charset="-128"/>
                <a:cs typeface="+mn-cs"/>
              </a:rPr>
              <a:t>¼nf{k.kh jkT;½</a:t>
            </a:r>
          </a:p>
        </p:txBody>
      </p:sp>
      <p:sp>
        <p:nvSpPr>
          <p:cNvPr id="137229" name="Text Box 608"/>
          <p:cNvSpPr txBox="1">
            <a:spLocks noChangeArrowheads="1"/>
          </p:cNvSpPr>
          <p:nvPr/>
        </p:nvSpPr>
        <p:spPr bwMode="auto">
          <a:xfrm>
            <a:off x="9569450" y="7289800"/>
            <a:ext cx="3413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spcBef>
                <a:spcPct val="50000"/>
              </a:spcBef>
            </a:pPr>
            <a:r>
              <a:rPr lang="en-US" sz="1600" b="1">
                <a:latin typeface="Kruti Dev 010" charset="0"/>
              </a:rPr>
              <a:t>1</a:t>
            </a:r>
          </a:p>
        </p:txBody>
      </p:sp>
      <p:sp>
        <p:nvSpPr>
          <p:cNvPr id="203" name="Oval 601"/>
          <p:cNvSpPr>
            <a:spLocks noChangeArrowheads="1"/>
          </p:cNvSpPr>
          <p:nvPr/>
        </p:nvSpPr>
        <p:spPr bwMode="auto">
          <a:xfrm>
            <a:off x="2411413" y="1019175"/>
            <a:ext cx="1811337" cy="515938"/>
          </a:xfrm>
          <a:prstGeom prst="ellipse">
            <a:avLst/>
          </a:prstGeom>
          <a:noFill/>
          <a:ln w="76200">
            <a:solidFill>
              <a:schemeClr val="hlink"/>
            </a:solidFill>
            <a:round/>
            <a:headEnd/>
            <a:tailEnd/>
          </a:ln>
          <a:effectLst>
            <a:outerShdw blurRad="63500" dist="91581" dir="2021404"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137231" name="Rectangle 2"/>
          <p:cNvSpPr>
            <a:spLocks noChangeArrowheads="1"/>
          </p:cNvSpPr>
          <p:nvPr/>
        </p:nvSpPr>
        <p:spPr bwMode="auto">
          <a:xfrm>
            <a:off x="2871788" y="4406900"/>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37232" name="Rectangle 3"/>
          <p:cNvSpPr>
            <a:spLocks noChangeArrowheads="1"/>
          </p:cNvSpPr>
          <p:nvPr/>
        </p:nvSpPr>
        <p:spPr bwMode="auto">
          <a:xfrm>
            <a:off x="2855913" y="4662488"/>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37233" name="Rectangle 4"/>
          <p:cNvSpPr>
            <a:spLocks noChangeArrowheads="1"/>
          </p:cNvSpPr>
          <p:nvPr/>
        </p:nvSpPr>
        <p:spPr bwMode="auto">
          <a:xfrm>
            <a:off x="2840038" y="4965700"/>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37234" name="Rectangle 5"/>
          <p:cNvSpPr>
            <a:spLocks noChangeArrowheads="1"/>
          </p:cNvSpPr>
          <p:nvPr/>
        </p:nvSpPr>
        <p:spPr bwMode="auto">
          <a:xfrm>
            <a:off x="2840038" y="5175250"/>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37235" name="Rectangle 81"/>
          <p:cNvSpPr>
            <a:spLocks noChangeArrowheads="1"/>
          </p:cNvSpPr>
          <p:nvPr/>
        </p:nvSpPr>
        <p:spPr bwMode="auto">
          <a:xfrm>
            <a:off x="2833688" y="4271963"/>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37236" name="Rectangle 89"/>
          <p:cNvSpPr>
            <a:spLocks noChangeArrowheads="1"/>
          </p:cNvSpPr>
          <p:nvPr/>
        </p:nvSpPr>
        <p:spPr bwMode="auto">
          <a:xfrm>
            <a:off x="3054350" y="1765300"/>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37237" name="Rectangle 90"/>
          <p:cNvSpPr>
            <a:spLocks noChangeArrowheads="1"/>
          </p:cNvSpPr>
          <p:nvPr/>
        </p:nvSpPr>
        <p:spPr bwMode="auto">
          <a:xfrm>
            <a:off x="3038475" y="2052638"/>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37238" name="Rectangle 91"/>
          <p:cNvSpPr>
            <a:spLocks noChangeArrowheads="1"/>
          </p:cNvSpPr>
          <p:nvPr/>
        </p:nvSpPr>
        <p:spPr bwMode="auto">
          <a:xfrm>
            <a:off x="2878138" y="2244725"/>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37239" name="Rectangle 92"/>
          <p:cNvSpPr>
            <a:spLocks noChangeArrowheads="1"/>
          </p:cNvSpPr>
          <p:nvPr/>
        </p:nvSpPr>
        <p:spPr bwMode="auto">
          <a:xfrm>
            <a:off x="3054350" y="2898775"/>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37240" name="Rectangle 93"/>
          <p:cNvSpPr>
            <a:spLocks noChangeArrowheads="1"/>
          </p:cNvSpPr>
          <p:nvPr/>
        </p:nvSpPr>
        <p:spPr bwMode="auto">
          <a:xfrm>
            <a:off x="2894013" y="3683000"/>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37241" name="Rectangle 94"/>
          <p:cNvSpPr>
            <a:spLocks noChangeArrowheads="1"/>
          </p:cNvSpPr>
          <p:nvPr/>
        </p:nvSpPr>
        <p:spPr bwMode="auto">
          <a:xfrm>
            <a:off x="2894013" y="3827463"/>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37242" name="Rectangle 95"/>
          <p:cNvSpPr>
            <a:spLocks noChangeArrowheads="1"/>
          </p:cNvSpPr>
          <p:nvPr/>
        </p:nvSpPr>
        <p:spPr bwMode="auto">
          <a:xfrm>
            <a:off x="2989263" y="3459163"/>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37243" name="Rectangle 96"/>
          <p:cNvSpPr>
            <a:spLocks noChangeArrowheads="1"/>
          </p:cNvSpPr>
          <p:nvPr/>
        </p:nvSpPr>
        <p:spPr bwMode="auto">
          <a:xfrm>
            <a:off x="3117850" y="3170238"/>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37244" name="Rectangle 97"/>
          <p:cNvSpPr>
            <a:spLocks noChangeArrowheads="1"/>
          </p:cNvSpPr>
          <p:nvPr/>
        </p:nvSpPr>
        <p:spPr bwMode="auto">
          <a:xfrm>
            <a:off x="2894013" y="4624388"/>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37245" name="Rectangle 98"/>
          <p:cNvSpPr>
            <a:spLocks noChangeArrowheads="1"/>
          </p:cNvSpPr>
          <p:nvPr/>
        </p:nvSpPr>
        <p:spPr bwMode="auto">
          <a:xfrm>
            <a:off x="2878138" y="4927600"/>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37246" name="Rectangle 99"/>
          <p:cNvSpPr>
            <a:spLocks noChangeArrowheads="1"/>
          </p:cNvSpPr>
          <p:nvPr/>
        </p:nvSpPr>
        <p:spPr bwMode="auto">
          <a:xfrm>
            <a:off x="2878138" y="5137150"/>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37247" name="Rectangle 101"/>
          <p:cNvSpPr>
            <a:spLocks noChangeArrowheads="1"/>
          </p:cNvSpPr>
          <p:nvPr/>
        </p:nvSpPr>
        <p:spPr bwMode="auto">
          <a:xfrm>
            <a:off x="3022600" y="5807075"/>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37248" name="Rectangle 102"/>
          <p:cNvSpPr>
            <a:spLocks noChangeArrowheads="1"/>
          </p:cNvSpPr>
          <p:nvPr/>
        </p:nvSpPr>
        <p:spPr bwMode="auto">
          <a:xfrm>
            <a:off x="3006725" y="6094413"/>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37249" name="Rectangle 103"/>
          <p:cNvSpPr>
            <a:spLocks noChangeArrowheads="1"/>
          </p:cNvSpPr>
          <p:nvPr/>
        </p:nvSpPr>
        <p:spPr bwMode="auto">
          <a:xfrm>
            <a:off x="2814638" y="6956425"/>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37250" name="Rectangle 104"/>
          <p:cNvSpPr>
            <a:spLocks noChangeArrowheads="1"/>
          </p:cNvSpPr>
          <p:nvPr/>
        </p:nvSpPr>
        <p:spPr bwMode="auto">
          <a:xfrm>
            <a:off x="2894013" y="7227888"/>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37251" name="Rectangle 106"/>
          <p:cNvSpPr>
            <a:spLocks noChangeArrowheads="1"/>
          </p:cNvSpPr>
          <p:nvPr/>
        </p:nvSpPr>
        <p:spPr bwMode="auto">
          <a:xfrm>
            <a:off x="3101975" y="2387600"/>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37252" name="Rectangle 64"/>
          <p:cNvSpPr>
            <a:spLocks noChangeArrowheads="1"/>
          </p:cNvSpPr>
          <p:nvPr/>
        </p:nvSpPr>
        <p:spPr bwMode="auto">
          <a:xfrm>
            <a:off x="2868613" y="1122363"/>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37253" name="AutoShape 715"/>
          <p:cNvSpPr>
            <a:spLocks noChangeArrowheads="1"/>
          </p:cNvSpPr>
          <p:nvPr/>
        </p:nvSpPr>
        <p:spPr bwMode="auto">
          <a:xfrm flipH="1">
            <a:off x="1801813" y="4060825"/>
            <a:ext cx="1387475" cy="1609725"/>
          </a:xfrm>
          <a:prstGeom prst="parallelogram">
            <a:avLst>
              <a:gd name="adj" fmla="val 30481"/>
            </a:avLst>
          </a:prstGeom>
          <a:solidFill>
            <a:srgbClr val="BE844A"/>
          </a:solidFill>
          <a:ln w="12700">
            <a:solidFill>
              <a:schemeClr val="tx1"/>
            </a:solidFill>
            <a:miter lim="800000"/>
            <a:headEnd/>
            <a:tailEnd/>
          </a:ln>
        </p:spPr>
        <p:txBody>
          <a:bodyPr wrap="none" anchor="ctr"/>
          <a:lstStyle/>
          <a:p>
            <a:endParaRPr lang="en-US">
              <a:latin typeface="Kruti Dev 010" charset="0"/>
            </a:endParaRPr>
          </a:p>
        </p:txBody>
      </p:sp>
      <p:sp>
        <p:nvSpPr>
          <p:cNvPr id="137254" name="Rectangle 716"/>
          <p:cNvSpPr>
            <a:spLocks noChangeArrowheads="1"/>
          </p:cNvSpPr>
          <p:nvPr/>
        </p:nvSpPr>
        <p:spPr bwMode="auto">
          <a:xfrm>
            <a:off x="3929063" y="1106488"/>
            <a:ext cx="295275" cy="6348412"/>
          </a:xfrm>
          <a:prstGeom prst="rect">
            <a:avLst/>
          </a:prstGeom>
          <a:solidFill>
            <a:srgbClr val="BE844A"/>
          </a:solidFill>
          <a:ln w="12700">
            <a:solidFill>
              <a:schemeClr val="tx1"/>
            </a:solidFill>
            <a:miter lim="800000"/>
            <a:headEnd/>
            <a:tailEnd/>
          </a:ln>
        </p:spPr>
        <p:txBody>
          <a:bodyPr wrap="none" anchor="ctr"/>
          <a:lstStyle/>
          <a:p>
            <a:endParaRPr lang="en-US">
              <a:latin typeface="Kruti Dev 010" charset="0"/>
            </a:endParaRPr>
          </a:p>
        </p:txBody>
      </p:sp>
      <p:sp>
        <p:nvSpPr>
          <p:cNvPr id="137255" name="Rectangle 718"/>
          <p:cNvSpPr>
            <a:spLocks noChangeArrowheads="1"/>
          </p:cNvSpPr>
          <p:nvPr/>
        </p:nvSpPr>
        <p:spPr bwMode="auto">
          <a:xfrm>
            <a:off x="2649538" y="1123950"/>
            <a:ext cx="1228725" cy="1130300"/>
          </a:xfrm>
          <a:prstGeom prst="rect">
            <a:avLst/>
          </a:prstGeom>
          <a:solidFill>
            <a:schemeClr val="accent1">
              <a:alpha val="50195"/>
            </a:schemeClr>
          </a:solidFill>
          <a:ln w="12700">
            <a:solidFill>
              <a:schemeClr val="tx1"/>
            </a:solidFill>
            <a:miter lim="800000"/>
            <a:headEnd/>
            <a:tailEnd/>
          </a:ln>
        </p:spPr>
        <p:txBody>
          <a:bodyPr wrap="none" anchor="ctr"/>
          <a:lstStyle/>
          <a:p>
            <a:endParaRPr lang="en-US">
              <a:latin typeface="Kruti Dev 010" charset="0"/>
            </a:endParaRPr>
          </a:p>
        </p:txBody>
      </p:sp>
      <p:sp>
        <p:nvSpPr>
          <p:cNvPr id="137256" name="Rectangle 719"/>
          <p:cNvSpPr>
            <a:spLocks noChangeArrowheads="1"/>
          </p:cNvSpPr>
          <p:nvPr/>
        </p:nvSpPr>
        <p:spPr bwMode="auto">
          <a:xfrm>
            <a:off x="2757488" y="6296025"/>
            <a:ext cx="53975"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110000"/>
              </a:lnSpc>
            </a:pPr>
            <a:r>
              <a:rPr lang="en-US" sz="1000" b="1">
                <a:solidFill>
                  <a:srgbClr val="000000"/>
                </a:solidFill>
                <a:latin typeface="Kruti Dev 010" charset="0"/>
              </a:rPr>
              <a:t> </a:t>
            </a:r>
            <a:endParaRPr lang="en-US" sz="1800">
              <a:latin typeface="Kruti Dev 010" charset="0"/>
            </a:endParaRPr>
          </a:p>
        </p:txBody>
      </p:sp>
      <p:sp>
        <p:nvSpPr>
          <p:cNvPr id="137257" name="Line 723"/>
          <p:cNvSpPr>
            <a:spLocks noChangeShapeType="1"/>
          </p:cNvSpPr>
          <p:nvPr/>
        </p:nvSpPr>
        <p:spPr bwMode="auto">
          <a:xfrm>
            <a:off x="2120900" y="2208213"/>
            <a:ext cx="0" cy="168910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7258" name="Line 724"/>
          <p:cNvSpPr>
            <a:spLocks noChangeShapeType="1"/>
          </p:cNvSpPr>
          <p:nvPr/>
        </p:nvSpPr>
        <p:spPr bwMode="auto">
          <a:xfrm>
            <a:off x="2195513" y="5718175"/>
            <a:ext cx="417512" cy="1588"/>
          </a:xfrm>
          <a:prstGeom prst="line">
            <a:avLst/>
          </a:prstGeom>
          <a:noFill/>
          <a:ln w="635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7259" name="Line 725"/>
          <p:cNvSpPr>
            <a:spLocks noChangeShapeType="1"/>
          </p:cNvSpPr>
          <p:nvPr/>
        </p:nvSpPr>
        <p:spPr bwMode="auto">
          <a:xfrm>
            <a:off x="1517650" y="3897313"/>
            <a:ext cx="635000" cy="1587"/>
          </a:xfrm>
          <a:prstGeom prst="line">
            <a:avLst/>
          </a:prstGeom>
          <a:noFill/>
          <a:ln w="635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7260" name="Line 726"/>
          <p:cNvSpPr>
            <a:spLocks noChangeShapeType="1"/>
          </p:cNvSpPr>
          <p:nvPr/>
        </p:nvSpPr>
        <p:spPr bwMode="auto">
          <a:xfrm>
            <a:off x="604838" y="5980113"/>
            <a:ext cx="1595437" cy="1587"/>
          </a:xfrm>
          <a:prstGeom prst="line">
            <a:avLst/>
          </a:prstGeom>
          <a:noFill/>
          <a:ln w="635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7261" name="Freeform 727"/>
          <p:cNvSpPr>
            <a:spLocks/>
          </p:cNvSpPr>
          <p:nvPr/>
        </p:nvSpPr>
        <p:spPr bwMode="auto">
          <a:xfrm>
            <a:off x="1530350" y="3906838"/>
            <a:ext cx="590550" cy="1981200"/>
          </a:xfrm>
          <a:custGeom>
            <a:avLst/>
            <a:gdLst>
              <a:gd name="T0" fmla="*/ 2147483647 w 372"/>
              <a:gd name="T1" fmla="*/ 0 h 1248"/>
              <a:gd name="T2" fmla="*/ 2147483647 w 372"/>
              <a:gd name="T3" fmla="*/ 2147483647 h 1248"/>
              <a:gd name="T4" fmla="*/ 2147483647 w 372"/>
              <a:gd name="T5" fmla="*/ 2147483647 h 1248"/>
              <a:gd name="T6" fmla="*/ 0 w 372"/>
              <a:gd name="T7" fmla="*/ 2147483647 h 1248"/>
              <a:gd name="T8" fmla="*/ 2147483647 w 372"/>
              <a:gd name="T9" fmla="*/ 0 h 1248"/>
              <a:gd name="T10" fmla="*/ 0 60000 65536"/>
              <a:gd name="T11" fmla="*/ 0 60000 65536"/>
              <a:gd name="T12" fmla="*/ 0 60000 65536"/>
              <a:gd name="T13" fmla="*/ 0 60000 65536"/>
              <a:gd name="T14" fmla="*/ 0 60000 65536"/>
              <a:gd name="T15" fmla="*/ 0 w 372"/>
              <a:gd name="T16" fmla="*/ 0 h 1248"/>
              <a:gd name="T17" fmla="*/ 372 w 372"/>
              <a:gd name="T18" fmla="*/ 1248 h 1248"/>
            </a:gdLst>
            <a:ahLst/>
            <a:cxnLst>
              <a:cxn ang="T10">
                <a:pos x="T0" y="T1"/>
              </a:cxn>
              <a:cxn ang="T11">
                <a:pos x="T2" y="T3"/>
              </a:cxn>
              <a:cxn ang="T12">
                <a:pos x="T4" y="T5"/>
              </a:cxn>
              <a:cxn ang="T13">
                <a:pos x="T6" y="T7"/>
              </a:cxn>
              <a:cxn ang="T14">
                <a:pos x="T8" y="T9"/>
              </a:cxn>
            </a:cxnLst>
            <a:rect l="T15" t="T16" r="T17" b="T18"/>
            <a:pathLst>
              <a:path w="372" h="1248">
                <a:moveTo>
                  <a:pt x="40" y="0"/>
                </a:moveTo>
                <a:lnTo>
                  <a:pt x="372" y="1238"/>
                </a:lnTo>
                <a:lnTo>
                  <a:pt x="342" y="1248"/>
                </a:lnTo>
                <a:lnTo>
                  <a:pt x="0" y="10"/>
                </a:lnTo>
                <a:lnTo>
                  <a:pt x="40" y="0"/>
                </a:lnTo>
                <a:close/>
              </a:path>
            </a:pathLst>
          </a:custGeom>
          <a:solidFill>
            <a:srgbClr val="000000"/>
          </a:solidFill>
          <a:ln w="19050">
            <a:solidFill>
              <a:srgbClr val="000000"/>
            </a:solidFill>
            <a:round/>
            <a:headEnd/>
            <a:tailEnd/>
          </a:ln>
        </p:spPr>
        <p:txBody>
          <a:bodyPr/>
          <a:lstStyle/>
          <a:p>
            <a:endParaRPr lang="en-US"/>
          </a:p>
        </p:txBody>
      </p:sp>
      <p:sp>
        <p:nvSpPr>
          <p:cNvPr id="137262" name="Line 728"/>
          <p:cNvSpPr>
            <a:spLocks noChangeShapeType="1"/>
          </p:cNvSpPr>
          <p:nvPr/>
        </p:nvSpPr>
        <p:spPr bwMode="auto">
          <a:xfrm>
            <a:off x="1738313" y="4051300"/>
            <a:ext cx="889000" cy="0"/>
          </a:xfrm>
          <a:prstGeom prst="line">
            <a:avLst/>
          </a:prstGeom>
          <a:noFill/>
          <a:ln w="635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7263" name="Freeform 729"/>
          <p:cNvSpPr>
            <a:spLocks/>
          </p:cNvSpPr>
          <p:nvPr/>
        </p:nvSpPr>
        <p:spPr bwMode="auto">
          <a:xfrm>
            <a:off x="1738313" y="4067175"/>
            <a:ext cx="509587" cy="1676400"/>
          </a:xfrm>
          <a:custGeom>
            <a:avLst/>
            <a:gdLst>
              <a:gd name="T0" fmla="*/ 2147483647 w 321"/>
              <a:gd name="T1" fmla="*/ 0 h 1056"/>
              <a:gd name="T2" fmla="*/ 2147483647 w 321"/>
              <a:gd name="T3" fmla="*/ 2147483647 h 1056"/>
              <a:gd name="T4" fmla="*/ 2147483647 w 321"/>
              <a:gd name="T5" fmla="*/ 2147483647 h 1056"/>
              <a:gd name="T6" fmla="*/ 0 w 321"/>
              <a:gd name="T7" fmla="*/ 2147483647 h 1056"/>
              <a:gd name="T8" fmla="*/ 2147483647 w 321"/>
              <a:gd name="T9" fmla="*/ 0 h 1056"/>
              <a:gd name="T10" fmla="*/ 0 60000 65536"/>
              <a:gd name="T11" fmla="*/ 0 60000 65536"/>
              <a:gd name="T12" fmla="*/ 0 60000 65536"/>
              <a:gd name="T13" fmla="*/ 0 60000 65536"/>
              <a:gd name="T14" fmla="*/ 0 60000 65536"/>
              <a:gd name="T15" fmla="*/ 0 w 321"/>
              <a:gd name="T16" fmla="*/ 0 h 1056"/>
              <a:gd name="T17" fmla="*/ 321 w 321"/>
              <a:gd name="T18" fmla="*/ 1056 h 1056"/>
            </a:gdLst>
            <a:ahLst/>
            <a:cxnLst>
              <a:cxn ang="T10">
                <a:pos x="T0" y="T1"/>
              </a:cxn>
              <a:cxn ang="T11">
                <a:pos x="T2" y="T3"/>
              </a:cxn>
              <a:cxn ang="T12">
                <a:pos x="T4" y="T5"/>
              </a:cxn>
              <a:cxn ang="T13">
                <a:pos x="T6" y="T7"/>
              </a:cxn>
              <a:cxn ang="T14">
                <a:pos x="T8" y="T9"/>
              </a:cxn>
            </a:cxnLst>
            <a:rect l="T15" t="T16" r="T17" b="T18"/>
            <a:pathLst>
              <a:path w="321" h="1056">
                <a:moveTo>
                  <a:pt x="40" y="0"/>
                </a:moveTo>
                <a:lnTo>
                  <a:pt x="321" y="1046"/>
                </a:lnTo>
                <a:lnTo>
                  <a:pt x="281" y="1056"/>
                </a:lnTo>
                <a:lnTo>
                  <a:pt x="0" y="10"/>
                </a:lnTo>
                <a:lnTo>
                  <a:pt x="4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7264" name="Line 731"/>
          <p:cNvSpPr>
            <a:spLocks noChangeShapeType="1"/>
          </p:cNvSpPr>
          <p:nvPr/>
        </p:nvSpPr>
        <p:spPr bwMode="auto">
          <a:xfrm>
            <a:off x="2073275" y="5865813"/>
            <a:ext cx="127000" cy="1587"/>
          </a:xfrm>
          <a:prstGeom prst="line">
            <a:avLst/>
          </a:prstGeom>
          <a:noFill/>
          <a:ln w="635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7265" name="Line 732"/>
          <p:cNvSpPr>
            <a:spLocks noChangeShapeType="1"/>
          </p:cNvSpPr>
          <p:nvPr/>
        </p:nvSpPr>
        <p:spPr bwMode="auto">
          <a:xfrm flipV="1">
            <a:off x="2162175" y="5888038"/>
            <a:ext cx="1588" cy="79375"/>
          </a:xfrm>
          <a:prstGeom prst="line">
            <a:avLst/>
          </a:prstGeom>
          <a:noFill/>
          <a:ln w="635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7266" name="Line 741"/>
          <p:cNvSpPr>
            <a:spLocks noChangeShapeType="1"/>
          </p:cNvSpPr>
          <p:nvPr/>
        </p:nvSpPr>
        <p:spPr bwMode="auto">
          <a:xfrm>
            <a:off x="622300" y="3095625"/>
            <a:ext cx="1419225"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7267" name="Rectangle 742"/>
          <p:cNvSpPr>
            <a:spLocks noChangeArrowheads="1"/>
          </p:cNvSpPr>
          <p:nvPr/>
        </p:nvSpPr>
        <p:spPr bwMode="auto">
          <a:xfrm>
            <a:off x="2559050" y="5400675"/>
            <a:ext cx="50800"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000" b="1">
                <a:solidFill>
                  <a:srgbClr val="000000"/>
                </a:solidFill>
                <a:latin typeface="Kruti Dev 010" charset="0"/>
              </a:rPr>
              <a:t>.</a:t>
            </a:r>
            <a:endParaRPr lang="en-US" sz="1400">
              <a:latin typeface="Kruti Dev 010" charset="0"/>
            </a:endParaRPr>
          </a:p>
        </p:txBody>
      </p:sp>
      <p:sp>
        <p:nvSpPr>
          <p:cNvPr id="137268" name="Line 743"/>
          <p:cNvSpPr>
            <a:spLocks noChangeShapeType="1"/>
          </p:cNvSpPr>
          <p:nvPr/>
        </p:nvSpPr>
        <p:spPr bwMode="auto">
          <a:xfrm>
            <a:off x="2711450" y="1704975"/>
            <a:ext cx="1116013"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7269" name="Line 744"/>
          <p:cNvSpPr>
            <a:spLocks noChangeShapeType="1"/>
          </p:cNvSpPr>
          <p:nvPr/>
        </p:nvSpPr>
        <p:spPr bwMode="auto">
          <a:xfrm>
            <a:off x="2711450" y="2225675"/>
            <a:ext cx="1116013"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7270" name="Rectangle 745"/>
          <p:cNvSpPr>
            <a:spLocks noChangeArrowheads="1"/>
          </p:cNvSpPr>
          <p:nvPr/>
        </p:nvSpPr>
        <p:spPr bwMode="auto">
          <a:xfrm>
            <a:off x="2860675" y="2608263"/>
            <a:ext cx="307975"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800">
                <a:solidFill>
                  <a:srgbClr val="000000"/>
                </a:solidFill>
                <a:latin typeface="Kruti Dev 010" charset="0"/>
              </a:rPr>
              <a:t>        </a:t>
            </a:r>
            <a:endParaRPr lang="en-US" sz="1400">
              <a:latin typeface="Kruti Dev 010" charset="0"/>
            </a:endParaRPr>
          </a:p>
        </p:txBody>
      </p:sp>
      <p:sp>
        <p:nvSpPr>
          <p:cNvPr id="137271" name="Rectangle 746"/>
          <p:cNvSpPr>
            <a:spLocks noChangeArrowheads="1"/>
          </p:cNvSpPr>
          <p:nvPr/>
        </p:nvSpPr>
        <p:spPr bwMode="auto">
          <a:xfrm>
            <a:off x="4518025" y="1831975"/>
            <a:ext cx="144463"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110000"/>
              </a:lnSpc>
            </a:pPr>
            <a:r>
              <a:rPr lang="en-US" sz="1000">
                <a:solidFill>
                  <a:srgbClr val="000000"/>
                </a:solidFill>
                <a:latin typeface="Kruti Dev 010" charset="0"/>
              </a:rPr>
              <a:t>   </a:t>
            </a:r>
            <a:endParaRPr lang="en-US" sz="1800">
              <a:latin typeface="Kruti Dev 010" charset="0"/>
            </a:endParaRPr>
          </a:p>
        </p:txBody>
      </p:sp>
      <p:sp>
        <p:nvSpPr>
          <p:cNvPr id="137272" name="Rectangle 747"/>
          <p:cNvSpPr>
            <a:spLocks noChangeArrowheads="1"/>
          </p:cNvSpPr>
          <p:nvPr/>
        </p:nvSpPr>
        <p:spPr bwMode="auto">
          <a:xfrm>
            <a:off x="2941638" y="4170363"/>
            <a:ext cx="500062"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800">
                <a:solidFill>
                  <a:srgbClr val="000000"/>
                </a:solidFill>
                <a:latin typeface="Kruti Dev 010" charset="0"/>
              </a:rPr>
              <a:t>             </a:t>
            </a:r>
            <a:endParaRPr lang="en-US" sz="1400">
              <a:latin typeface="Kruti Dev 010" charset="0"/>
            </a:endParaRPr>
          </a:p>
        </p:txBody>
      </p:sp>
      <p:sp>
        <p:nvSpPr>
          <p:cNvPr id="137273" name="Line 748"/>
          <p:cNvSpPr>
            <a:spLocks noChangeShapeType="1"/>
          </p:cNvSpPr>
          <p:nvPr/>
        </p:nvSpPr>
        <p:spPr bwMode="auto">
          <a:xfrm flipV="1">
            <a:off x="2468563" y="952500"/>
            <a:ext cx="1587" cy="2768600"/>
          </a:xfrm>
          <a:prstGeom prst="line">
            <a:avLst/>
          </a:prstGeom>
          <a:noFill/>
          <a:ln w="571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7274" name="Line 753"/>
          <p:cNvSpPr>
            <a:spLocks noChangeShapeType="1"/>
          </p:cNvSpPr>
          <p:nvPr/>
        </p:nvSpPr>
        <p:spPr bwMode="auto">
          <a:xfrm>
            <a:off x="2693988" y="2887663"/>
            <a:ext cx="1117600"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7275" name="Line 754"/>
          <p:cNvSpPr>
            <a:spLocks noChangeShapeType="1"/>
          </p:cNvSpPr>
          <p:nvPr/>
        </p:nvSpPr>
        <p:spPr bwMode="auto">
          <a:xfrm>
            <a:off x="2674938" y="4313238"/>
            <a:ext cx="1117600"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7276" name="Line 756"/>
          <p:cNvSpPr>
            <a:spLocks noChangeShapeType="1"/>
          </p:cNvSpPr>
          <p:nvPr/>
        </p:nvSpPr>
        <p:spPr bwMode="auto">
          <a:xfrm>
            <a:off x="2678113" y="5967413"/>
            <a:ext cx="1117600"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7277" name="Line 757"/>
          <p:cNvSpPr>
            <a:spLocks noChangeShapeType="1"/>
          </p:cNvSpPr>
          <p:nvPr/>
        </p:nvSpPr>
        <p:spPr bwMode="auto">
          <a:xfrm>
            <a:off x="2620963" y="6226175"/>
            <a:ext cx="1270000" cy="1588"/>
          </a:xfrm>
          <a:prstGeom prst="line">
            <a:avLst/>
          </a:prstGeom>
          <a:noFill/>
          <a:ln w="38100">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37278" name="Line 758"/>
          <p:cNvSpPr>
            <a:spLocks noChangeShapeType="1"/>
          </p:cNvSpPr>
          <p:nvPr/>
        </p:nvSpPr>
        <p:spPr bwMode="auto">
          <a:xfrm>
            <a:off x="2693988" y="6813550"/>
            <a:ext cx="1117600"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7279" name="Line 759"/>
          <p:cNvSpPr>
            <a:spLocks noChangeShapeType="1"/>
          </p:cNvSpPr>
          <p:nvPr/>
        </p:nvSpPr>
        <p:spPr bwMode="auto">
          <a:xfrm>
            <a:off x="2678113" y="7085013"/>
            <a:ext cx="1117600"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7280" name="Line 760"/>
          <p:cNvSpPr>
            <a:spLocks noChangeShapeType="1"/>
          </p:cNvSpPr>
          <p:nvPr/>
        </p:nvSpPr>
        <p:spPr bwMode="auto">
          <a:xfrm>
            <a:off x="2693988" y="7373938"/>
            <a:ext cx="1117600"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7281" name="Rectangle 761"/>
          <p:cNvSpPr>
            <a:spLocks noChangeArrowheads="1"/>
          </p:cNvSpPr>
          <p:nvPr/>
        </p:nvSpPr>
        <p:spPr bwMode="auto">
          <a:xfrm>
            <a:off x="2679700" y="5700713"/>
            <a:ext cx="1190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3800" b="1">
                <a:solidFill>
                  <a:srgbClr val="000000"/>
                </a:solidFill>
                <a:latin typeface="Kruti Dev 010" charset="0"/>
              </a:rPr>
              <a:t>*</a:t>
            </a:r>
            <a:endParaRPr lang="en-US" sz="1400">
              <a:latin typeface="Kruti Dev 010" charset="0"/>
            </a:endParaRPr>
          </a:p>
        </p:txBody>
      </p:sp>
      <p:sp>
        <p:nvSpPr>
          <p:cNvPr id="137282" name="Rectangle 762"/>
          <p:cNvSpPr>
            <a:spLocks noChangeArrowheads="1"/>
          </p:cNvSpPr>
          <p:nvPr/>
        </p:nvSpPr>
        <p:spPr bwMode="auto">
          <a:xfrm>
            <a:off x="2711450" y="2595563"/>
            <a:ext cx="1190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3800" b="1">
                <a:solidFill>
                  <a:srgbClr val="000000"/>
                </a:solidFill>
                <a:latin typeface="Kruti Dev 010" charset="0"/>
              </a:rPr>
              <a:t>*</a:t>
            </a:r>
            <a:endParaRPr lang="en-US" sz="1400">
              <a:latin typeface="Kruti Dev 010" charset="0"/>
            </a:endParaRPr>
          </a:p>
        </p:txBody>
      </p:sp>
      <p:sp>
        <p:nvSpPr>
          <p:cNvPr id="137283" name="Rectangle 766"/>
          <p:cNvSpPr>
            <a:spLocks noChangeArrowheads="1"/>
          </p:cNvSpPr>
          <p:nvPr/>
        </p:nvSpPr>
        <p:spPr bwMode="auto">
          <a:xfrm>
            <a:off x="2749550" y="5208588"/>
            <a:ext cx="385763"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000" b="1">
                <a:solidFill>
                  <a:srgbClr val="000000"/>
                </a:solidFill>
                <a:latin typeface="Kruti Dev 010" charset="0"/>
              </a:rPr>
              <a:t>       </a:t>
            </a:r>
            <a:endParaRPr lang="en-US" sz="1400">
              <a:latin typeface="Kruti Dev 010" charset="0"/>
            </a:endParaRPr>
          </a:p>
        </p:txBody>
      </p:sp>
      <p:sp>
        <p:nvSpPr>
          <p:cNvPr id="137284" name="Rectangle 767"/>
          <p:cNvSpPr>
            <a:spLocks noChangeArrowheads="1"/>
          </p:cNvSpPr>
          <p:nvPr/>
        </p:nvSpPr>
        <p:spPr bwMode="auto">
          <a:xfrm>
            <a:off x="2590800" y="2103438"/>
            <a:ext cx="512763"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b="1">
                <a:latin typeface="Kruti Dev 010" charset="0"/>
              </a:rPr>
              <a:t>        </a:t>
            </a:r>
            <a:endParaRPr lang="en-US" sz="1400">
              <a:latin typeface="Kruti Dev 010" charset="0"/>
            </a:endParaRPr>
          </a:p>
        </p:txBody>
      </p:sp>
      <p:sp>
        <p:nvSpPr>
          <p:cNvPr id="137285" name="AutoShape 768"/>
          <p:cNvSpPr>
            <a:spLocks noChangeArrowheads="1"/>
          </p:cNvSpPr>
          <p:nvPr/>
        </p:nvSpPr>
        <p:spPr bwMode="auto">
          <a:xfrm flipH="1">
            <a:off x="1846263" y="3382963"/>
            <a:ext cx="615950" cy="444500"/>
          </a:xfrm>
          <a:prstGeom prst="rightArrow">
            <a:avLst>
              <a:gd name="adj1" fmla="val 50722"/>
              <a:gd name="adj2" fmla="val 78934"/>
            </a:avLst>
          </a:prstGeom>
          <a:solidFill>
            <a:schemeClr val="tx1"/>
          </a:solidFill>
          <a:ln w="12700">
            <a:solidFill>
              <a:schemeClr val="tx1"/>
            </a:solidFill>
            <a:miter lim="800000"/>
            <a:headEnd/>
            <a:tailEnd/>
          </a:ln>
        </p:spPr>
        <p:txBody>
          <a:bodyPr wrap="none" anchor="ctr"/>
          <a:lstStyle/>
          <a:p>
            <a:endParaRPr lang="en-US">
              <a:latin typeface="Kruti Dev 010" charset="0"/>
            </a:endParaRPr>
          </a:p>
        </p:txBody>
      </p:sp>
      <p:sp>
        <p:nvSpPr>
          <p:cNvPr id="137286" name="Rectangle 779" descr="75%"/>
          <p:cNvSpPr>
            <a:spLocks noChangeArrowheads="1"/>
          </p:cNvSpPr>
          <p:nvPr/>
        </p:nvSpPr>
        <p:spPr bwMode="auto">
          <a:xfrm>
            <a:off x="2278063" y="739775"/>
            <a:ext cx="163512" cy="2943225"/>
          </a:xfrm>
          <a:prstGeom prst="rect">
            <a:avLst/>
          </a:prstGeom>
          <a:pattFill prst="pct75">
            <a:fgClr>
              <a:schemeClr val="tx1"/>
            </a:fgClr>
            <a:bgClr>
              <a:schemeClr val="bg1"/>
            </a:bgClr>
          </a:patt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latin typeface="Kruti Dev 010" charset="0"/>
            </a:endParaRPr>
          </a:p>
        </p:txBody>
      </p:sp>
      <p:sp>
        <p:nvSpPr>
          <p:cNvPr id="137287" name="Line 780"/>
          <p:cNvSpPr>
            <a:spLocks noChangeShapeType="1"/>
          </p:cNvSpPr>
          <p:nvPr/>
        </p:nvSpPr>
        <p:spPr bwMode="auto">
          <a:xfrm flipH="1" flipV="1">
            <a:off x="3887788" y="517525"/>
            <a:ext cx="0" cy="438150"/>
          </a:xfrm>
          <a:prstGeom prst="line">
            <a:avLst/>
          </a:prstGeom>
          <a:noFill/>
          <a:ln w="635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7288" name="Line 781"/>
          <p:cNvSpPr>
            <a:spLocks noChangeShapeType="1"/>
          </p:cNvSpPr>
          <p:nvPr/>
        </p:nvSpPr>
        <p:spPr bwMode="auto">
          <a:xfrm>
            <a:off x="2727325" y="728663"/>
            <a:ext cx="493713"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7289" name="Line 782"/>
          <p:cNvSpPr>
            <a:spLocks noChangeShapeType="1"/>
          </p:cNvSpPr>
          <p:nvPr/>
        </p:nvSpPr>
        <p:spPr bwMode="auto">
          <a:xfrm>
            <a:off x="3348038" y="728663"/>
            <a:ext cx="479425"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7290" name="Line 783"/>
          <p:cNvSpPr>
            <a:spLocks noChangeShapeType="1"/>
          </p:cNvSpPr>
          <p:nvPr/>
        </p:nvSpPr>
        <p:spPr bwMode="auto">
          <a:xfrm>
            <a:off x="2708275" y="1941513"/>
            <a:ext cx="1116013"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7291" name="Line 784"/>
          <p:cNvSpPr>
            <a:spLocks noChangeShapeType="1"/>
          </p:cNvSpPr>
          <p:nvPr/>
        </p:nvSpPr>
        <p:spPr bwMode="auto">
          <a:xfrm>
            <a:off x="2678113" y="3451225"/>
            <a:ext cx="1117600"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7292" name="Line 785"/>
          <p:cNvSpPr>
            <a:spLocks noChangeShapeType="1"/>
          </p:cNvSpPr>
          <p:nvPr/>
        </p:nvSpPr>
        <p:spPr bwMode="auto">
          <a:xfrm flipV="1">
            <a:off x="2687638" y="3167063"/>
            <a:ext cx="1106487"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7293" name="Rectangle 787"/>
          <p:cNvSpPr>
            <a:spLocks noChangeArrowheads="1"/>
          </p:cNvSpPr>
          <p:nvPr/>
        </p:nvSpPr>
        <p:spPr bwMode="auto">
          <a:xfrm>
            <a:off x="2870200" y="6583363"/>
            <a:ext cx="968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p>
        </p:txBody>
      </p:sp>
      <p:sp>
        <p:nvSpPr>
          <p:cNvPr id="137294" name="Rectangle 788"/>
          <p:cNvSpPr>
            <a:spLocks noChangeArrowheads="1"/>
          </p:cNvSpPr>
          <p:nvPr/>
        </p:nvSpPr>
        <p:spPr bwMode="auto">
          <a:xfrm>
            <a:off x="2706688" y="6858000"/>
            <a:ext cx="968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p>
        </p:txBody>
      </p:sp>
      <p:sp>
        <p:nvSpPr>
          <p:cNvPr id="137295" name="Rectangle 789"/>
          <p:cNvSpPr>
            <a:spLocks noChangeArrowheads="1"/>
          </p:cNvSpPr>
          <p:nvPr/>
        </p:nvSpPr>
        <p:spPr bwMode="auto">
          <a:xfrm>
            <a:off x="2832100" y="7140575"/>
            <a:ext cx="968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p>
        </p:txBody>
      </p:sp>
      <p:sp>
        <p:nvSpPr>
          <p:cNvPr id="137296" name="Text Box 790"/>
          <p:cNvSpPr txBox="1">
            <a:spLocks noChangeArrowheads="1"/>
          </p:cNvSpPr>
          <p:nvPr/>
        </p:nvSpPr>
        <p:spPr bwMode="auto">
          <a:xfrm rot="-5400000">
            <a:off x="4030663" y="1601787"/>
            <a:ext cx="323850"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eaVert">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endParaRPr lang="en-US" sz="900">
              <a:latin typeface="Kruti Dev 010" charset="0"/>
            </a:endParaRPr>
          </a:p>
        </p:txBody>
      </p:sp>
      <p:sp>
        <p:nvSpPr>
          <p:cNvPr id="137297" name="Text Box 791"/>
          <p:cNvSpPr txBox="1">
            <a:spLocks noChangeArrowheads="1"/>
          </p:cNvSpPr>
          <p:nvPr/>
        </p:nvSpPr>
        <p:spPr bwMode="auto">
          <a:xfrm rot="-5400000">
            <a:off x="3954463" y="2105025"/>
            <a:ext cx="323850"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eaVert">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endParaRPr lang="en-US" sz="900">
              <a:latin typeface="Kruti Dev 010" charset="0"/>
            </a:endParaRPr>
          </a:p>
        </p:txBody>
      </p:sp>
      <p:sp>
        <p:nvSpPr>
          <p:cNvPr id="137298" name="Rectangle 792"/>
          <p:cNvSpPr>
            <a:spLocks noChangeArrowheads="1"/>
          </p:cNvSpPr>
          <p:nvPr/>
        </p:nvSpPr>
        <p:spPr bwMode="auto">
          <a:xfrm>
            <a:off x="2933700" y="1427163"/>
            <a:ext cx="968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37299" name="Rectangle 793"/>
          <p:cNvSpPr>
            <a:spLocks noChangeArrowheads="1"/>
          </p:cNvSpPr>
          <p:nvPr/>
        </p:nvSpPr>
        <p:spPr bwMode="auto">
          <a:xfrm>
            <a:off x="2909888" y="1697038"/>
            <a:ext cx="968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37300" name="Rectangle 794"/>
          <p:cNvSpPr>
            <a:spLocks noChangeArrowheads="1"/>
          </p:cNvSpPr>
          <p:nvPr/>
        </p:nvSpPr>
        <p:spPr bwMode="auto">
          <a:xfrm>
            <a:off x="2905125" y="1900238"/>
            <a:ext cx="968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37301" name="Rectangle 795"/>
          <p:cNvSpPr>
            <a:spLocks noChangeArrowheads="1"/>
          </p:cNvSpPr>
          <p:nvPr/>
        </p:nvSpPr>
        <p:spPr bwMode="auto">
          <a:xfrm>
            <a:off x="2927350" y="2644775"/>
            <a:ext cx="968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37302" name="Rectangle 796"/>
          <p:cNvSpPr>
            <a:spLocks noChangeArrowheads="1"/>
          </p:cNvSpPr>
          <p:nvPr/>
        </p:nvSpPr>
        <p:spPr bwMode="auto">
          <a:xfrm>
            <a:off x="2927350" y="3209925"/>
            <a:ext cx="968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37303" name="Rectangle 797"/>
          <p:cNvSpPr>
            <a:spLocks noChangeArrowheads="1"/>
          </p:cNvSpPr>
          <p:nvPr/>
        </p:nvSpPr>
        <p:spPr bwMode="auto">
          <a:xfrm>
            <a:off x="3022600" y="2924175"/>
            <a:ext cx="968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37304" name="Rectangle 798"/>
          <p:cNvSpPr>
            <a:spLocks noChangeArrowheads="1"/>
          </p:cNvSpPr>
          <p:nvPr/>
        </p:nvSpPr>
        <p:spPr bwMode="auto">
          <a:xfrm>
            <a:off x="2795588" y="4283075"/>
            <a:ext cx="7461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400" b="1">
                <a:latin typeface="Kruti Dev 010" charset="0"/>
              </a:rPr>
              <a:t> </a:t>
            </a:r>
            <a:endParaRPr lang="en-US" sz="1400">
              <a:latin typeface="Kruti Dev 010" charset="0"/>
            </a:endParaRPr>
          </a:p>
        </p:txBody>
      </p:sp>
      <p:sp>
        <p:nvSpPr>
          <p:cNvPr id="137305" name="Rectangle 799"/>
          <p:cNvSpPr>
            <a:spLocks noChangeArrowheads="1"/>
          </p:cNvSpPr>
          <p:nvPr/>
        </p:nvSpPr>
        <p:spPr bwMode="auto">
          <a:xfrm>
            <a:off x="2698750" y="4530725"/>
            <a:ext cx="968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37306" name="Rectangle 801"/>
          <p:cNvSpPr>
            <a:spLocks noChangeArrowheads="1"/>
          </p:cNvSpPr>
          <p:nvPr/>
        </p:nvSpPr>
        <p:spPr bwMode="auto">
          <a:xfrm>
            <a:off x="2919413" y="5702300"/>
            <a:ext cx="968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p>
        </p:txBody>
      </p:sp>
      <p:sp>
        <p:nvSpPr>
          <p:cNvPr id="137307" name="Rectangle 802"/>
          <p:cNvSpPr>
            <a:spLocks noChangeArrowheads="1"/>
          </p:cNvSpPr>
          <p:nvPr/>
        </p:nvSpPr>
        <p:spPr bwMode="auto">
          <a:xfrm>
            <a:off x="2905125" y="6007100"/>
            <a:ext cx="968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37308" name="Line 803"/>
          <p:cNvSpPr>
            <a:spLocks noChangeShapeType="1"/>
          </p:cNvSpPr>
          <p:nvPr/>
        </p:nvSpPr>
        <p:spPr bwMode="auto">
          <a:xfrm>
            <a:off x="2611438" y="728663"/>
            <a:ext cx="0" cy="220662"/>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7309" name="Line 804"/>
          <p:cNvSpPr>
            <a:spLocks noChangeShapeType="1"/>
          </p:cNvSpPr>
          <p:nvPr/>
        </p:nvSpPr>
        <p:spPr bwMode="auto">
          <a:xfrm>
            <a:off x="2573338" y="971550"/>
            <a:ext cx="1676400"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7310" name="Line 805"/>
          <p:cNvSpPr>
            <a:spLocks noChangeShapeType="1"/>
          </p:cNvSpPr>
          <p:nvPr/>
        </p:nvSpPr>
        <p:spPr bwMode="auto">
          <a:xfrm>
            <a:off x="4210050" y="339725"/>
            <a:ext cx="0" cy="604838"/>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7311" name="Line 806"/>
          <p:cNvSpPr>
            <a:spLocks noChangeShapeType="1"/>
          </p:cNvSpPr>
          <p:nvPr/>
        </p:nvSpPr>
        <p:spPr bwMode="auto">
          <a:xfrm flipV="1">
            <a:off x="2259013" y="669925"/>
            <a:ext cx="1587" cy="2963863"/>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7312" name="Rectangle 807" descr="75%"/>
          <p:cNvSpPr>
            <a:spLocks noChangeArrowheads="1"/>
          </p:cNvSpPr>
          <p:nvPr/>
        </p:nvSpPr>
        <p:spPr bwMode="auto">
          <a:xfrm>
            <a:off x="2201863" y="3532188"/>
            <a:ext cx="193675" cy="152400"/>
          </a:xfrm>
          <a:prstGeom prst="rect">
            <a:avLst/>
          </a:prstGeom>
          <a:pattFill prst="pct75">
            <a:fgClr>
              <a:schemeClr val="tx1"/>
            </a:fgClr>
            <a:bgClr>
              <a:schemeClr val="bg1"/>
            </a:bgClr>
          </a:patt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latin typeface="Kruti Dev 010" charset="0"/>
            </a:endParaRPr>
          </a:p>
        </p:txBody>
      </p:sp>
      <p:sp>
        <p:nvSpPr>
          <p:cNvPr id="137313" name="Rectangle 808"/>
          <p:cNvSpPr>
            <a:spLocks noChangeArrowheads="1"/>
          </p:cNvSpPr>
          <p:nvPr/>
        </p:nvSpPr>
        <p:spPr bwMode="auto">
          <a:xfrm>
            <a:off x="2790825" y="3413125"/>
            <a:ext cx="968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37314" name="Line 809"/>
          <p:cNvSpPr>
            <a:spLocks noChangeShapeType="1"/>
          </p:cNvSpPr>
          <p:nvPr/>
        </p:nvSpPr>
        <p:spPr bwMode="auto">
          <a:xfrm>
            <a:off x="2606675" y="2278063"/>
            <a:ext cx="1292225" cy="1587"/>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7315" name="Rectangle 811" descr="75%"/>
          <p:cNvSpPr>
            <a:spLocks noChangeArrowheads="1"/>
          </p:cNvSpPr>
          <p:nvPr/>
        </p:nvSpPr>
        <p:spPr bwMode="auto">
          <a:xfrm>
            <a:off x="2281238" y="663575"/>
            <a:ext cx="206375" cy="268288"/>
          </a:xfrm>
          <a:prstGeom prst="rect">
            <a:avLst/>
          </a:prstGeom>
          <a:pattFill prst="pct75">
            <a:fgClr>
              <a:schemeClr val="tx1"/>
            </a:fgClr>
            <a:bgClr>
              <a:schemeClr val="bg1"/>
            </a:bgClr>
          </a:patt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latin typeface="Kruti Dev 010" charset="0"/>
            </a:endParaRPr>
          </a:p>
        </p:txBody>
      </p:sp>
      <p:sp>
        <p:nvSpPr>
          <p:cNvPr id="137316" name="Rectangle 812" descr="75%"/>
          <p:cNvSpPr>
            <a:spLocks noChangeArrowheads="1"/>
          </p:cNvSpPr>
          <p:nvPr/>
        </p:nvSpPr>
        <p:spPr bwMode="auto">
          <a:xfrm>
            <a:off x="2435225" y="666750"/>
            <a:ext cx="206375" cy="52388"/>
          </a:xfrm>
          <a:prstGeom prst="rect">
            <a:avLst/>
          </a:prstGeom>
          <a:pattFill prst="pct75">
            <a:fgClr>
              <a:schemeClr val="tx1"/>
            </a:fgClr>
            <a:bgClr>
              <a:schemeClr val="bg1"/>
            </a:bgClr>
          </a:patt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latin typeface="Kruti Dev 010" charset="0"/>
            </a:endParaRPr>
          </a:p>
        </p:txBody>
      </p:sp>
      <p:sp>
        <p:nvSpPr>
          <p:cNvPr id="137317" name="Rectangle 813" descr="75%"/>
          <p:cNvSpPr>
            <a:spLocks noChangeArrowheads="1"/>
          </p:cNvSpPr>
          <p:nvPr/>
        </p:nvSpPr>
        <p:spPr bwMode="auto">
          <a:xfrm>
            <a:off x="2447925" y="695325"/>
            <a:ext cx="107950" cy="98425"/>
          </a:xfrm>
          <a:prstGeom prst="rect">
            <a:avLst/>
          </a:prstGeom>
          <a:pattFill prst="pct75">
            <a:fgClr>
              <a:schemeClr val="tx1"/>
            </a:fgClr>
            <a:bgClr>
              <a:schemeClr val="bg1"/>
            </a:bgClr>
          </a:patt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latin typeface="Kruti Dev 010" charset="0"/>
            </a:endParaRPr>
          </a:p>
        </p:txBody>
      </p:sp>
      <p:sp>
        <p:nvSpPr>
          <p:cNvPr id="137318" name="Arc 814"/>
          <p:cNvSpPr>
            <a:spLocks/>
          </p:cNvSpPr>
          <p:nvPr/>
        </p:nvSpPr>
        <p:spPr bwMode="auto">
          <a:xfrm rot="-10740000">
            <a:off x="2468563" y="725488"/>
            <a:ext cx="152400" cy="260350"/>
          </a:xfrm>
          <a:custGeom>
            <a:avLst/>
            <a:gdLst>
              <a:gd name="T0" fmla="*/ 2147483647 w 21600"/>
              <a:gd name="T1" fmla="*/ 0 h 21600"/>
              <a:gd name="T2" fmla="*/ 0 w 21600"/>
              <a:gd name="T3" fmla="*/ 2147483647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599"/>
                </a:cubicBezTo>
              </a:path>
              <a:path w="21600" h="21600" stroke="0" extrusionOk="0">
                <a:moveTo>
                  <a:pt x="21600" y="0"/>
                </a:moveTo>
                <a:cubicBezTo>
                  <a:pt x="21600" y="11929"/>
                  <a:pt x="11929" y="21599"/>
                  <a:pt x="0" y="21599"/>
                </a:cubicBezTo>
                <a:lnTo>
                  <a:pt x="0" y="0"/>
                </a:lnTo>
                <a:lnTo>
                  <a:pt x="21600" y="0"/>
                </a:lnTo>
                <a:close/>
              </a:path>
            </a:pathLst>
          </a:custGeom>
          <a:noFill/>
          <a:ln w="5715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7319" name="Rectangle 816"/>
          <p:cNvSpPr>
            <a:spLocks noChangeArrowheads="1"/>
          </p:cNvSpPr>
          <p:nvPr/>
        </p:nvSpPr>
        <p:spPr bwMode="auto">
          <a:xfrm>
            <a:off x="2520950" y="4083050"/>
            <a:ext cx="139700" cy="1600200"/>
          </a:xfrm>
          <a:prstGeom prst="rect">
            <a:avLst/>
          </a:prstGeom>
          <a:solidFill>
            <a:srgbClr val="BE844A"/>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latin typeface="Kruti Dev 010" charset="0"/>
            </a:endParaRPr>
          </a:p>
        </p:txBody>
      </p:sp>
      <p:sp>
        <p:nvSpPr>
          <p:cNvPr id="137320" name="Rectangle 827"/>
          <p:cNvSpPr>
            <a:spLocks noChangeArrowheads="1"/>
          </p:cNvSpPr>
          <p:nvPr/>
        </p:nvSpPr>
        <p:spPr bwMode="auto">
          <a:xfrm>
            <a:off x="2562225" y="4025900"/>
            <a:ext cx="1190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3800" b="1">
                <a:latin typeface="Kruti Dev 010" charset="0"/>
              </a:rPr>
              <a:t>*</a:t>
            </a:r>
            <a:endParaRPr lang="en-US" sz="1400">
              <a:latin typeface="Kruti Dev 010" charset="0"/>
            </a:endParaRPr>
          </a:p>
        </p:txBody>
      </p:sp>
      <p:sp>
        <p:nvSpPr>
          <p:cNvPr id="137321" name="Rectangle 828"/>
          <p:cNvSpPr>
            <a:spLocks noChangeArrowheads="1"/>
          </p:cNvSpPr>
          <p:nvPr/>
        </p:nvSpPr>
        <p:spPr bwMode="auto">
          <a:xfrm>
            <a:off x="2549525" y="4324350"/>
            <a:ext cx="1190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3800" b="1">
                <a:latin typeface="Kruti Dev 010" charset="0"/>
              </a:rPr>
              <a:t>*</a:t>
            </a:r>
            <a:endParaRPr lang="en-US" sz="1400">
              <a:latin typeface="Kruti Dev 010" charset="0"/>
            </a:endParaRPr>
          </a:p>
        </p:txBody>
      </p:sp>
      <p:sp>
        <p:nvSpPr>
          <p:cNvPr id="137322" name="Rectangle 829"/>
          <p:cNvSpPr>
            <a:spLocks noChangeArrowheads="1"/>
          </p:cNvSpPr>
          <p:nvPr/>
        </p:nvSpPr>
        <p:spPr bwMode="auto">
          <a:xfrm>
            <a:off x="2689225" y="5934075"/>
            <a:ext cx="1190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3800" b="1">
                <a:solidFill>
                  <a:srgbClr val="000000"/>
                </a:solidFill>
                <a:latin typeface="Kruti Dev 010" charset="0"/>
              </a:rPr>
              <a:t>*</a:t>
            </a:r>
            <a:endParaRPr lang="en-US" sz="1400">
              <a:latin typeface="Kruti Dev 010" charset="0"/>
            </a:endParaRPr>
          </a:p>
        </p:txBody>
      </p:sp>
      <p:sp>
        <p:nvSpPr>
          <p:cNvPr id="137323" name="Rectangle 840"/>
          <p:cNvSpPr>
            <a:spLocks noChangeArrowheads="1"/>
          </p:cNvSpPr>
          <p:nvPr/>
        </p:nvSpPr>
        <p:spPr bwMode="auto">
          <a:xfrm>
            <a:off x="2770188" y="2352675"/>
            <a:ext cx="53975"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110000"/>
              </a:lnSpc>
            </a:pPr>
            <a:r>
              <a:rPr lang="en-US" sz="1000" b="1">
                <a:solidFill>
                  <a:srgbClr val="000000"/>
                </a:solidFill>
                <a:latin typeface="Kruti Dev 010" charset="0"/>
              </a:rPr>
              <a:t> </a:t>
            </a:r>
            <a:endParaRPr lang="en-US" sz="1800">
              <a:latin typeface="Kruti Dev 010" charset="0"/>
            </a:endParaRPr>
          </a:p>
        </p:txBody>
      </p:sp>
      <p:sp>
        <p:nvSpPr>
          <p:cNvPr id="137324" name="Rectangle 841"/>
          <p:cNvSpPr>
            <a:spLocks noChangeArrowheads="1"/>
          </p:cNvSpPr>
          <p:nvPr/>
        </p:nvSpPr>
        <p:spPr bwMode="auto">
          <a:xfrm>
            <a:off x="2916238" y="2295525"/>
            <a:ext cx="128587"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110000"/>
              </a:lnSpc>
            </a:pPr>
            <a:r>
              <a:rPr lang="en-US" b="1" i="1">
                <a:solidFill>
                  <a:srgbClr val="000000"/>
                </a:solidFill>
                <a:latin typeface="Kruti Dev 010" charset="0"/>
              </a:rPr>
              <a:t>  </a:t>
            </a:r>
            <a:endParaRPr lang="en-US" sz="2000">
              <a:latin typeface="Kruti Dev 010" charset="0"/>
            </a:endParaRPr>
          </a:p>
        </p:txBody>
      </p:sp>
      <p:sp>
        <p:nvSpPr>
          <p:cNvPr id="137325" name="Rectangle 842"/>
          <p:cNvSpPr>
            <a:spLocks noChangeArrowheads="1"/>
          </p:cNvSpPr>
          <p:nvPr/>
        </p:nvSpPr>
        <p:spPr bwMode="auto">
          <a:xfrm>
            <a:off x="2763838" y="3800475"/>
            <a:ext cx="53975"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110000"/>
              </a:lnSpc>
            </a:pPr>
            <a:r>
              <a:rPr lang="en-US" sz="1000" b="1">
                <a:solidFill>
                  <a:srgbClr val="000000"/>
                </a:solidFill>
                <a:latin typeface="Kruti Dev 010" charset="0"/>
              </a:rPr>
              <a:t> </a:t>
            </a:r>
            <a:endParaRPr lang="en-US" sz="1800">
              <a:latin typeface="Kruti Dev 010" charset="0"/>
            </a:endParaRPr>
          </a:p>
        </p:txBody>
      </p:sp>
      <p:sp>
        <p:nvSpPr>
          <p:cNvPr id="137326" name="Rectangle 843"/>
          <p:cNvSpPr>
            <a:spLocks noChangeArrowheads="1"/>
          </p:cNvSpPr>
          <p:nvPr/>
        </p:nvSpPr>
        <p:spPr bwMode="auto">
          <a:xfrm>
            <a:off x="2909888" y="3743325"/>
            <a:ext cx="128587"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110000"/>
              </a:lnSpc>
            </a:pPr>
            <a:r>
              <a:rPr lang="en-US" b="1" i="1">
                <a:solidFill>
                  <a:srgbClr val="000000"/>
                </a:solidFill>
                <a:latin typeface="Kruti Dev 010" charset="0"/>
              </a:rPr>
              <a:t>  </a:t>
            </a:r>
            <a:endParaRPr lang="en-US" sz="2000">
              <a:latin typeface="Kruti Dev 010" charset="0"/>
            </a:endParaRPr>
          </a:p>
        </p:txBody>
      </p:sp>
      <p:sp>
        <p:nvSpPr>
          <p:cNvPr id="137327" name="Rectangle 844"/>
          <p:cNvSpPr>
            <a:spLocks noChangeArrowheads="1"/>
          </p:cNvSpPr>
          <p:nvPr/>
        </p:nvSpPr>
        <p:spPr bwMode="auto">
          <a:xfrm>
            <a:off x="2751138" y="5438775"/>
            <a:ext cx="53975"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110000"/>
              </a:lnSpc>
            </a:pPr>
            <a:r>
              <a:rPr lang="en-US" sz="1000" b="1">
                <a:solidFill>
                  <a:srgbClr val="000000"/>
                </a:solidFill>
                <a:latin typeface="Kruti Dev 010" charset="0"/>
              </a:rPr>
              <a:t> </a:t>
            </a:r>
            <a:endParaRPr lang="en-US" sz="1800">
              <a:latin typeface="Kruti Dev 010" charset="0"/>
            </a:endParaRPr>
          </a:p>
        </p:txBody>
      </p:sp>
      <p:sp>
        <p:nvSpPr>
          <p:cNvPr id="137328" name="Rectangle 845"/>
          <p:cNvSpPr>
            <a:spLocks noChangeArrowheads="1"/>
          </p:cNvSpPr>
          <p:nvPr/>
        </p:nvSpPr>
        <p:spPr bwMode="auto">
          <a:xfrm>
            <a:off x="2897188" y="5381625"/>
            <a:ext cx="128587"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110000"/>
              </a:lnSpc>
            </a:pPr>
            <a:r>
              <a:rPr lang="en-US" b="1" i="1">
                <a:solidFill>
                  <a:srgbClr val="000000"/>
                </a:solidFill>
                <a:latin typeface="Kruti Dev 010" charset="0"/>
              </a:rPr>
              <a:t>  </a:t>
            </a:r>
            <a:endParaRPr lang="en-US" sz="2000">
              <a:latin typeface="Kruti Dev 010" charset="0"/>
            </a:endParaRPr>
          </a:p>
        </p:txBody>
      </p:sp>
      <p:sp>
        <p:nvSpPr>
          <p:cNvPr id="137329" name="Line 846"/>
          <p:cNvSpPr>
            <a:spLocks noChangeShapeType="1"/>
          </p:cNvSpPr>
          <p:nvPr/>
        </p:nvSpPr>
        <p:spPr bwMode="auto">
          <a:xfrm>
            <a:off x="2627313" y="5368925"/>
            <a:ext cx="1270000" cy="1588"/>
          </a:xfrm>
          <a:prstGeom prst="line">
            <a:avLst/>
          </a:prstGeom>
          <a:noFill/>
          <a:ln w="38100">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37330" name="Line 847"/>
          <p:cNvSpPr>
            <a:spLocks noChangeShapeType="1"/>
          </p:cNvSpPr>
          <p:nvPr/>
        </p:nvSpPr>
        <p:spPr bwMode="auto">
          <a:xfrm>
            <a:off x="2589213" y="3743325"/>
            <a:ext cx="1314450" cy="1588"/>
          </a:xfrm>
          <a:prstGeom prst="line">
            <a:avLst/>
          </a:prstGeom>
          <a:noFill/>
          <a:ln w="38100">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37331" name="Line 851"/>
          <p:cNvSpPr>
            <a:spLocks noChangeShapeType="1"/>
          </p:cNvSpPr>
          <p:nvPr/>
        </p:nvSpPr>
        <p:spPr bwMode="auto">
          <a:xfrm>
            <a:off x="2678113" y="6191250"/>
            <a:ext cx="1117600"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7332" name="Line 855"/>
          <p:cNvSpPr>
            <a:spLocks noChangeShapeType="1"/>
          </p:cNvSpPr>
          <p:nvPr/>
        </p:nvSpPr>
        <p:spPr bwMode="auto">
          <a:xfrm flipV="1">
            <a:off x="2678113" y="5100638"/>
            <a:ext cx="1152525"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7333" name="Line 856"/>
          <p:cNvSpPr>
            <a:spLocks noChangeShapeType="1"/>
          </p:cNvSpPr>
          <p:nvPr/>
        </p:nvSpPr>
        <p:spPr bwMode="auto">
          <a:xfrm flipV="1">
            <a:off x="2670175" y="4587875"/>
            <a:ext cx="1152525"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7334" name="Line 857"/>
          <p:cNvSpPr>
            <a:spLocks noChangeShapeType="1"/>
          </p:cNvSpPr>
          <p:nvPr/>
        </p:nvSpPr>
        <p:spPr bwMode="auto">
          <a:xfrm flipV="1">
            <a:off x="2681288" y="4838700"/>
            <a:ext cx="1152525"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7335" name="Line 858"/>
          <p:cNvSpPr>
            <a:spLocks noChangeShapeType="1"/>
          </p:cNvSpPr>
          <p:nvPr/>
        </p:nvSpPr>
        <p:spPr bwMode="auto">
          <a:xfrm flipV="1">
            <a:off x="2673350" y="5324475"/>
            <a:ext cx="1152525"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7336" name="Rectangle 9"/>
          <p:cNvSpPr>
            <a:spLocks noChangeArrowheads="1"/>
          </p:cNvSpPr>
          <p:nvPr/>
        </p:nvSpPr>
        <p:spPr bwMode="auto">
          <a:xfrm>
            <a:off x="933450" y="2933700"/>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37337" name="Line 575"/>
          <p:cNvSpPr>
            <a:spLocks noChangeShapeType="1"/>
          </p:cNvSpPr>
          <p:nvPr/>
        </p:nvSpPr>
        <p:spPr bwMode="auto">
          <a:xfrm>
            <a:off x="557213" y="5792788"/>
            <a:ext cx="1323975"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7338" name="Line 576"/>
          <p:cNvSpPr>
            <a:spLocks noChangeShapeType="1"/>
          </p:cNvSpPr>
          <p:nvPr/>
        </p:nvSpPr>
        <p:spPr bwMode="auto">
          <a:xfrm>
            <a:off x="573088" y="5472113"/>
            <a:ext cx="1228725"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7339" name="Line 577"/>
          <p:cNvSpPr>
            <a:spLocks noChangeShapeType="1"/>
          </p:cNvSpPr>
          <p:nvPr/>
        </p:nvSpPr>
        <p:spPr bwMode="auto">
          <a:xfrm>
            <a:off x="557213" y="5137150"/>
            <a:ext cx="1165225"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7340" name="Line 578"/>
          <p:cNvSpPr>
            <a:spLocks noChangeShapeType="1"/>
          </p:cNvSpPr>
          <p:nvPr/>
        </p:nvSpPr>
        <p:spPr bwMode="auto">
          <a:xfrm>
            <a:off x="590550" y="4802188"/>
            <a:ext cx="987425"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7341" name="Line 579"/>
          <p:cNvSpPr>
            <a:spLocks noChangeShapeType="1"/>
          </p:cNvSpPr>
          <p:nvPr/>
        </p:nvSpPr>
        <p:spPr bwMode="auto">
          <a:xfrm>
            <a:off x="606425" y="4514850"/>
            <a:ext cx="971550"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7342" name="Line 580"/>
          <p:cNvSpPr>
            <a:spLocks noChangeShapeType="1"/>
          </p:cNvSpPr>
          <p:nvPr/>
        </p:nvSpPr>
        <p:spPr bwMode="auto">
          <a:xfrm>
            <a:off x="622300" y="4114800"/>
            <a:ext cx="892175"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7343" name="Line 581"/>
          <p:cNvSpPr>
            <a:spLocks noChangeShapeType="1"/>
          </p:cNvSpPr>
          <p:nvPr/>
        </p:nvSpPr>
        <p:spPr bwMode="auto">
          <a:xfrm>
            <a:off x="622300" y="3757613"/>
            <a:ext cx="1100138"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7344" name="Line 582"/>
          <p:cNvSpPr>
            <a:spLocks noChangeShapeType="1"/>
          </p:cNvSpPr>
          <p:nvPr/>
        </p:nvSpPr>
        <p:spPr bwMode="auto">
          <a:xfrm>
            <a:off x="606425" y="3502025"/>
            <a:ext cx="1131888"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7345" name="Rectangle 591"/>
          <p:cNvSpPr>
            <a:spLocks noChangeArrowheads="1"/>
          </p:cNvSpPr>
          <p:nvPr/>
        </p:nvSpPr>
        <p:spPr bwMode="auto">
          <a:xfrm>
            <a:off x="454025" y="4192588"/>
            <a:ext cx="1301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4600" b="1">
                <a:solidFill>
                  <a:srgbClr val="000000"/>
                </a:solidFill>
                <a:latin typeface="Kruti Dev 010" charset="0"/>
              </a:rPr>
              <a:t>(</a:t>
            </a:r>
            <a:endParaRPr lang="en-US" sz="1800">
              <a:latin typeface="Kruti Dev 010" charset="0"/>
            </a:endParaRPr>
          </a:p>
        </p:txBody>
      </p:sp>
      <p:sp>
        <p:nvSpPr>
          <p:cNvPr id="137346" name="Rectangle 592"/>
          <p:cNvSpPr>
            <a:spLocks noChangeArrowheads="1"/>
          </p:cNvSpPr>
          <p:nvPr/>
        </p:nvSpPr>
        <p:spPr bwMode="auto">
          <a:xfrm>
            <a:off x="1544638" y="4183063"/>
            <a:ext cx="3921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4600" b="1">
                <a:solidFill>
                  <a:srgbClr val="000000"/>
                </a:solidFill>
                <a:latin typeface="Kruti Dev 010" charset="0"/>
              </a:rPr>
              <a:t>)</a:t>
            </a:r>
            <a:endParaRPr lang="en-US" sz="1800">
              <a:latin typeface="Kruti Dev 010" charset="0"/>
            </a:endParaRPr>
          </a:p>
        </p:txBody>
      </p:sp>
      <p:sp>
        <p:nvSpPr>
          <p:cNvPr id="137347" name="Rectangle 593"/>
          <p:cNvSpPr>
            <a:spLocks noChangeArrowheads="1"/>
          </p:cNvSpPr>
          <p:nvPr/>
        </p:nvSpPr>
        <p:spPr bwMode="auto">
          <a:xfrm>
            <a:off x="1712913" y="3346450"/>
            <a:ext cx="211137"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3100" b="1">
                <a:solidFill>
                  <a:srgbClr val="000000"/>
                </a:solidFill>
                <a:latin typeface="Kruti Dev 010" charset="0"/>
              </a:rPr>
              <a:t>}</a:t>
            </a:r>
            <a:endParaRPr lang="en-US" sz="1400">
              <a:latin typeface="Kruti Dev 010" charset="0"/>
            </a:endParaRPr>
          </a:p>
        </p:txBody>
      </p:sp>
      <p:sp>
        <p:nvSpPr>
          <p:cNvPr id="137348" name="Freeform 594"/>
          <p:cNvSpPr>
            <a:spLocks/>
          </p:cNvSpPr>
          <p:nvPr/>
        </p:nvSpPr>
        <p:spPr bwMode="auto">
          <a:xfrm rot="5350910">
            <a:off x="1045369" y="4102894"/>
            <a:ext cx="127000" cy="223838"/>
          </a:xfrm>
          <a:custGeom>
            <a:avLst/>
            <a:gdLst>
              <a:gd name="T0" fmla="*/ 0 w 80"/>
              <a:gd name="T1" fmla="*/ 2147483647 h 141"/>
              <a:gd name="T2" fmla="*/ 2147483647 w 80"/>
              <a:gd name="T3" fmla="*/ 2147483647 h 141"/>
              <a:gd name="T4" fmla="*/ 2147483647 w 80"/>
              <a:gd name="T5" fmla="*/ 0 h 141"/>
              <a:gd name="T6" fmla="*/ 2147483647 w 80"/>
              <a:gd name="T7" fmla="*/ 2147483647 h 141"/>
              <a:gd name="T8" fmla="*/ 2147483647 w 80"/>
              <a:gd name="T9" fmla="*/ 2147483647 h 141"/>
              <a:gd name="T10" fmla="*/ 2147483647 w 80"/>
              <a:gd name="T11" fmla="*/ 2147483647 h 141"/>
              <a:gd name="T12" fmla="*/ 0 w 80"/>
              <a:gd name="T13" fmla="*/ 2147483647 h 141"/>
              <a:gd name="T14" fmla="*/ 0 w 80"/>
              <a:gd name="T15" fmla="*/ 2147483647 h 141"/>
              <a:gd name="T16" fmla="*/ 0 60000 65536"/>
              <a:gd name="T17" fmla="*/ 0 60000 65536"/>
              <a:gd name="T18" fmla="*/ 0 60000 65536"/>
              <a:gd name="T19" fmla="*/ 0 60000 65536"/>
              <a:gd name="T20" fmla="*/ 0 60000 65536"/>
              <a:gd name="T21" fmla="*/ 0 60000 65536"/>
              <a:gd name="T22" fmla="*/ 0 60000 65536"/>
              <a:gd name="T23" fmla="*/ 0 60000 65536"/>
              <a:gd name="T24" fmla="*/ 0 w 80"/>
              <a:gd name="T25" fmla="*/ 0 h 141"/>
              <a:gd name="T26" fmla="*/ 80 w 80"/>
              <a:gd name="T27" fmla="*/ 141 h 1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0" h="141">
                <a:moveTo>
                  <a:pt x="0" y="50"/>
                </a:moveTo>
                <a:lnTo>
                  <a:pt x="50" y="50"/>
                </a:lnTo>
                <a:lnTo>
                  <a:pt x="50" y="0"/>
                </a:lnTo>
                <a:lnTo>
                  <a:pt x="80" y="71"/>
                </a:lnTo>
                <a:lnTo>
                  <a:pt x="50" y="141"/>
                </a:lnTo>
                <a:lnTo>
                  <a:pt x="50" y="91"/>
                </a:lnTo>
                <a:lnTo>
                  <a:pt x="0" y="91"/>
                </a:lnTo>
                <a:lnTo>
                  <a:pt x="0" y="50"/>
                </a:lnTo>
                <a:close/>
              </a:path>
            </a:pathLst>
          </a:custGeom>
          <a:solidFill>
            <a:srgbClr val="000000"/>
          </a:solidFill>
          <a:ln w="15875">
            <a:solidFill>
              <a:srgbClr val="000000"/>
            </a:solidFill>
            <a:round/>
            <a:headEnd/>
            <a:tailEnd/>
          </a:ln>
        </p:spPr>
        <p:txBody>
          <a:bodyPr/>
          <a:lstStyle/>
          <a:p>
            <a:endParaRPr lang="en-US"/>
          </a:p>
        </p:txBody>
      </p:sp>
      <p:sp>
        <p:nvSpPr>
          <p:cNvPr id="137349" name="Rectangle 605"/>
          <p:cNvSpPr>
            <a:spLocks noChangeArrowheads="1"/>
          </p:cNvSpPr>
          <p:nvPr/>
        </p:nvSpPr>
        <p:spPr bwMode="auto">
          <a:xfrm>
            <a:off x="517525" y="2990850"/>
            <a:ext cx="214313"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000" b="1">
                <a:solidFill>
                  <a:srgbClr val="000000"/>
                </a:solidFill>
                <a:latin typeface="Kruti Dev 010" charset="0"/>
              </a:rPr>
              <a:t>¼,l½</a:t>
            </a:r>
            <a:endParaRPr lang="en-US" sz="1400">
              <a:latin typeface="Kruti Dev 010" charset="0"/>
            </a:endParaRPr>
          </a:p>
        </p:txBody>
      </p:sp>
      <p:sp>
        <p:nvSpPr>
          <p:cNvPr id="137350" name="Rectangle 606"/>
          <p:cNvSpPr>
            <a:spLocks noChangeArrowheads="1"/>
          </p:cNvSpPr>
          <p:nvPr/>
        </p:nvSpPr>
        <p:spPr bwMode="auto">
          <a:xfrm>
            <a:off x="501650" y="3360738"/>
            <a:ext cx="223838"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000" b="1">
                <a:solidFill>
                  <a:srgbClr val="000000"/>
                </a:solidFill>
                <a:latin typeface="Kruti Dev 010" charset="0"/>
              </a:rPr>
              <a:t>¼Mh)</a:t>
            </a:r>
            <a:endParaRPr lang="en-US" sz="1400">
              <a:latin typeface="Kruti Dev 010" charset="0"/>
            </a:endParaRPr>
          </a:p>
        </p:txBody>
      </p:sp>
      <p:sp>
        <p:nvSpPr>
          <p:cNvPr id="137351" name="Rectangle 607"/>
          <p:cNvSpPr>
            <a:spLocks noChangeArrowheads="1"/>
          </p:cNvSpPr>
          <p:nvPr/>
        </p:nvSpPr>
        <p:spPr bwMode="auto">
          <a:xfrm>
            <a:off x="361950" y="3956050"/>
            <a:ext cx="476250"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000" b="1">
                <a:solidFill>
                  <a:srgbClr val="000000"/>
                </a:solidFill>
                <a:latin typeface="Kruti Dev 010" charset="0"/>
              </a:rPr>
              <a:t>¼lh MCY;w½</a:t>
            </a:r>
          </a:p>
        </p:txBody>
      </p:sp>
      <p:sp>
        <p:nvSpPr>
          <p:cNvPr id="137352" name="Rectangle 611"/>
          <p:cNvSpPr>
            <a:spLocks noChangeArrowheads="1"/>
          </p:cNvSpPr>
          <p:nvPr/>
        </p:nvSpPr>
        <p:spPr bwMode="auto">
          <a:xfrm>
            <a:off x="488950" y="3602038"/>
            <a:ext cx="214313"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000" b="1">
                <a:solidFill>
                  <a:srgbClr val="000000"/>
                </a:solidFill>
                <a:latin typeface="Kruti Dev 010" charset="0"/>
              </a:rPr>
              <a:t>¼,l½</a:t>
            </a:r>
          </a:p>
        </p:txBody>
      </p:sp>
      <p:sp>
        <p:nvSpPr>
          <p:cNvPr id="137353" name="Rectangle 612"/>
          <p:cNvSpPr>
            <a:spLocks noChangeArrowheads="1"/>
          </p:cNvSpPr>
          <p:nvPr/>
        </p:nvSpPr>
        <p:spPr bwMode="auto">
          <a:xfrm>
            <a:off x="725488" y="4286250"/>
            <a:ext cx="7032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solidFill>
                  <a:srgbClr val="000000"/>
                </a:solidFill>
                <a:latin typeface="Kruti Dev 010" charset="0"/>
              </a:rPr>
              <a:t>ƒbfrgkl</a:t>
            </a:r>
            <a:endParaRPr lang="en-US" sz="1800">
              <a:latin typeface="Kruti Dev 010" charset="0"/>
            </a:endParaRPr>
          </a:p>
        </p:txBody>
      </p:sp>
      <p:sp>
        <p:nvSpPr>
          <p:cNvPr id="137354" name="Rectangle 613"/>
          <p:cNvSpPr>
            <a:spLocks noChangeArrowheads="1"/>
          </p:cNvSpPr>
          <p:nvPr/>
        </p:nvSpPr>
        <p:spPr bwMode="auto">
          <a:xfrm>
            <a:off x="730250" y="4578350"/>
            <a:ext cx="7223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solidFill>
                  <a:srgbClr val="000000"/>
                </a:solidFill>
                <a:latin typeface="Kruti Dev 010" charset="0"/>
              </a:rPr>
              <a:t>„bfrgkl</a:t>
            </a:r>
            <a:endParaRPr lang="en-US" sz="1800">
              <a:latin typeface="Kruti Dev 010" charset="0"/>
            </a:endParaRPr>
          </a:p>
        </p:txBody>
      </p:sp>
      <p:sp>
        <p:nvSpPr>
          <p:cNvPr id="137355" name="Rectangle 614"/>
          <p:cNvSpPr>
            <a:spLocks noChangeArrowheads="1"/>
          </p:cNvSpPr>
          <p:nvPr/>
        </p:nvSpPr>
        <p:spPr bwMode="auto">
          <a:xfrm>
            <a:off x="947738" y="4906963"/>
            <a:ext cx="3365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solidFill>
                  <a:srgbClr val="000000"/>
                </a:solidFill>
                <a:latin typeface="Kruti Dev 010" charset="0"/>
              </a:rPr>
              <a:t>,tzk</a:t>
            </a:r>
            <a:endParaRPr lang="en-US" sz="1800">
              <a:latin typeface="Kruti Dev 010" charset="0"/>
            </a:endParaRPr>
          </a:p>
        </p:txBody>
      </p:sp>
      <p:sp>
        <p:nvSpPr>
          <p:cNvPr id="137356" name="Rectangle 615"/>
          <p:cNvSpPr>
            <a:spLocks noChangeArrowheads="1"/>
          </p:cNvSpPr>
          <p:nvPr/>
        </p:nvSpPr>
        <p:spPr bwMode="auto">
          <a:xfrm>
            <a:off x="654050" y="5249863"/>
            <a:ext cx="7223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solidFill>
                  <a:srgbClr val="000000"/>
                </a:solidFill>
                <a:latin typeface="Kruti Dev 010" charset="0"/>
              </a:rPr>
              <a:t>ugsek;kg</a:t>
            </a:r>
            <a:endParaRPr lang="en-US" sz="1800" b="1">
              <a:latin typeface="Kruti Dev 010" charset="0"/>
            </a:endParaRPr>
          </a:p>
        </p:txBody>
      </p:sp>
      <p:sp>
        <p:nvSpPr>
          <p:cNvPr id="137357" name="Rectangle 616"/>
          <p:cNvSpPr>
            <a:spLocks noChangeArrowheads="1"/>
          </p:cNvSpPr>
          <p:nvPr/>
        </p:nvSpPr>
        <p:spPr bwMode="auto">
          <a:xfrm>
            <a:off x="887413" y="5572125"/>
            <a:ext cx="4349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solidFill>
                  <a:srgbClr val="000000"/>
                </a:solidFill>
                <a:latin typeface="Kruti Dev 010" charset="0"/>
              </a:rPr>
              <a:t>,sLrj</a:t>
            </a:r>
            <a:endParaRPr lang="en-US" sz="1800">
              <a:latin typeface="Kruti Dev 010" charset="0"/>
            </a:endParaRPr>
          </a:p>
        </p:txBody>
      </p:sp>
      <p:sp>
        <p:nvSpPr>
          <p:cNvPr id="137358" name="Rectangle 617"/>
          <p:cNvSpPr>
            <a:spLocks noChangeArrowheads="1"/>
          </p:cNvSpPr>
          <p:nvPr/>
        </p:nvSpPr>
        <p:spPr bwMode="auto">
          <a:xfrm>
            <a:off x="788988" y="2874963"/>
            <a:ext cx="60007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700" b="1">
                <a:solidFill>
                  <a:srgbClr val="000000"/>
                </a:solidFill>
                <a:latin typeface="Kruti Dev 010" charset="0"/>
              </a:rPr>
              <a:t>ƒ</a:t>
            </a:r>
            <a:r>
              <a:rPr lang="ja-JP" altLang="en-US" sz="1700" b="1">
                <a:solidFill>
                  <a:srgbClr val="000000"/>
                </a:solidFill>
                <a:latin typeface="Kruti Dev 010" charset="0"/>
              </a:rPr>
              <a:t>’</a:t>
            </a:r>
            <a:r>
              <a:rPr lang="en-US" altLang="ja-JP" sz="1700" b="1">
                <a:solidFill>
                  <a:srgbClr val="000000"/>
                </a:solidFill>
                <a:latin typeface="Kruti Dev 010" charset="0"/>
              </a:rPr>
              <a:t>kew,y</a:t>
            </a:r>
            <a:endParaRPr lang="en-US" sz="1400">
              <a:latin typeface="Kruti Dev 010" charset="0"/>
            </a:endParaRPr>
          </a:p>
        </p:txBody>
      </p:sp>
      <p:sp>
        <p:nvSpPr>
          <p:cNvPr id="137359" name="Rectangle 618"/>
          <p:cNvSpPr>
            <a:spLocks noChangeArrowheads="1"/>
          </p:cNvSpPr>
          <p:nvPr/>
        </p:nvSpPr>
        <p:spPr bwMode="auto">
          <a:xfrm>
            <a:off x="725488" y="3271838"/>
            <a:ext cx="61753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700" b="1">
                <a:solidFill>
                  <a:srgbClr val="000000"/>
                </a:solidFill>
                <a:latin typeface="Kruti Dev 010" charset="0"/>
              </a:rPr>
              <a:t>„</a:t>
            </a:r>
            <a:r>
              <a:rPr lang="ja-JP" altLang="en-US" sz="1700" b="1">
                <a:solidFill>
                  <a:srgbClr val="000000"/>
                </a:solidFill>
                <a:latin typeface="Kruti Dev 010" charset="0"/>
              </a:rPr>
              <a:t>’</a:t>
            </a:r>
            <a:r>
              <a:rPr lang="en-US" altLang="ja-JP" sz="1700" b="1">
                <a:solidFill>
                  <a:srgbClr val="000000"/>
                </a:solidFill>
                <a:latin typeface="Kruti Dev 010" charset="0"/>
              </a:rPr>
              <a:t>kew,y</a:t>
            </a:r>
            <a:endParaRPr lang="en-US" sz="1700" b="1">
              <a:solidFill>
                <a:srgbClr val="000000"/>
              </a:solidFill>
              <a:latin typeface="Kruti Dev 010" charset="0"/>
            </a:endParaRPr>
          </a:p>
        </p:txBody>
      </p:sp>
      <p:sp>
        <p:nvSpPr>
          <p:cNvPr id="137360" name="Rectangle 619"/>
          <p:cNvSpPr>
            <a:spLocks noChangeArrowheads="1"/>
          </p:cNvSpPr>
          <p:nvPr/>
        </p:nvSpPr>
        <p:spPr bwMode="auto">
          <a:xfrm>
            <a:off x="839788" y="3525838"/>
            <a:ext cx="436562"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700" b="1">
                <a:solidFill>
                  <a:srgbClr val="000000"/>
                </a:solidFill>
                <a:latin typeface="Kruti Dev 010" charset="0"/>
              </a:rPr>
              <a:t>ƒjktk</a:t>
            </a:r>
          </a:p>
        </p:txBody>
      </p:sp>
      <p:sp>
        <p:nvSpPr>
          <p:cNvPr id="137361" name="Rectangle 620"/>
          <p:cNvSpPr>
            <a:spLocks noChangeArrowheads="1"/>
          </p:cNvSpPr>
          <p:nvPr/>
        </p:nvSpPr>
        <p:spPr bwMode="auto">
          <a:xfrm>
            <a:off x="860425" y="3887788"/>
            <a:ext cx="4540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700" b="1">
                <a:solidFill>
                  <a:srgbClr val="000000"/>
                </a:solidFill>
                <a:latin typeface="Kruti Dev 010" charset="0"/>
              </a:rPr>
              <a:t>„jktk</a:t>
            </a:r>
          </a:p>
        </p:txBody>
      </p:sp>
      <p:sp>
        <p:nvSpPr>
          <p:cNvPr id="137362" name="Rectangle 531"/>
          <p:cNvSpPr>
            <a:spLocks noChangeArrowheads="1"/>
          </p:cNvSpPr>
          <p:nvPr/>
        </p:nvSpPr>
        <p:spPr bwMode="auto">
          <a:xfrm>
            <a:off x="1892300" y="4275138"/>
            <a:ext cx="892175"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b="1">
                <a:solidFill>
                  <a:srgbClr val="000000"/>
                </a:solidFill>
                <a:latin typeface="Kruti Dev 010" charset="0"/>
              </a:rPr>
              <a:t>Hkfo</a:t>
            </a:r>
            <a:r>
              <a:rPr lang="ja-JP" altLang="en-US" b="1">
                <a:solidFill>
                  <a:srgbClr val="000000"/>
                </a:solidFill>
                <a:latin typeface="Kruti Dev 010" charset="0"/>
              </a:rPr>
              <a:t>”</a:t>
            </a:r>
            <a:r>
              <a:rPr lang="en-US" altLang="ja-JP" b="1">
                <a:solidFill>
                  <a:srgbClr val="000000"/>
                </a:solidFill>
                <a:latin typeface="Kruti Dev 010" charset="0"/>
              </a:rPr>
              <a:t>";oDrkvksa </a:t>
            </a:r>
          </a:p>
          <a:p>
            <a:pPr algn="l"/>
            <a:r>
              <a:rPr lang="en-US" b="1">
                <a:solidFill>
                  <a:srgbClr val="000000"/>
                </a:solidFill>
                <a:latin typeface="Kruti Dev 010" charset="0"/>
              </a:rPr>
              <a:t> us foHkktu ds</a:t>
            </a:r>
          </a:p>
          <a:p>
            <a:pPr algn="l"/>
            <a:r>
              <a:rPr lang="en-US" b="1">
                <a:solidFill>
                  <a:srgbClr val="000000"/>
                </a:solidFill>
                <a:latin typeface="Kruti Dev 010" charset="0"/>
              </a:rPr>
              <a:t>  pkj lkS o</a:t>
            </a:r>
            <a:r>
              <a:rPr lang="ja-JP" altLang="en-US" b="1">
                <a:solidFill>
                  <a:srgbClr val="000000"/>
                </a:solidFill>
                <a:latin typeface="Kruti Dev 010" charset="0"/>
              </a:rPr>
              <a:t>”</a:t>
            </a:r>
            <a:r>
              <a:rPr lang="en-US" altLang="ja-JP" b="1">
                <a:solidFill>
                  <a:srgbClr val="000000"/>
                </a:solidFill>
                <a:latin typeface="Kruti Dev 010" charset="0"/>
              </a:rPr>
              <a:t>"kZ </a:t>
            </a:r>
          </a:p>
          <a:p>
            <a:pPr algn="l"/>
            <a:r>
              <a:rPr lang="en-US" b="1">
                <a:solidFill>
                  <a:srgbClr val="000000"/>
                </a:solidFill>
                <a:latin typeface="Kruti Dev 010" charset="0"/>
              </a:rPr>
              <a:t>   rd fy[kk</a:t>
            </a:r>
            <a:endParaRPr lang="en-US">
              <a:latin typeface="Kruti Dev 010" charset="0"/>
            </a:endParaRPr>
          </a:p>
        </p:txBody>
      </p:sp>
      <p:sp>
        <p:nvSpPr>
          <p:cNvPr id="137363" name="Text Box 695"/>
          <p:cNvSpPr txBox="1">
            <a:spLocks noChangeArrowheads="1"/>
          </p:cNvSpPr>
          <p:nvPr/>
        </p:nvSpPr>
        <p:spPr bwMode="auto">
          <a:xfrm rot="-5400000">
            <a:off x="1716881" y="3613944"/>
            <a:ext cx="47037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2400" b="1">
                <a:latin typeface="Kruti Dev 010" charset="0"/>
              </a:rPr>
              <a:t>Hkfo";oDrk ¼ƒ‰½</a:t>
            </a:r>
          </a:p>
        </p:txBody>
      </p:sp>
      <p:sp>
        <p:nvSpPr>
          <p:cNvPr id="137364" name="Rectangle 562"/>
          <p:cNvSpPr>
            <a:spLocks noChangeArrowheads="1"/>
          </p:cNvSpPr>
          <p:nvPr/>
        </p:nvSpPr>
        <p:spPr bwMode="auto">
          <a:xfrm>
            <a:off x="4205288" y="5397500"/>
            <a:ext cx="62230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ctr">
              <a:spcBef>
                <a:spcPct val="50000"/>
              </a:spcBef>
            </a:pPr>
            <a:r>
              <a:rPr lang="en-US" sz="1800" b="1">
                <a:latin typeface="Kruti Dev 010" charset="0"/>
              </a:rPr>
              <a:t>¼,l½</a:t>
            </a:r>
          </a:p>
        </p:txBody>
      </p:sp>
      <p:sp>
        <p:nvSpPr>
          <p:cNvPr id="137365" name="Rectangle 563"/>
          <p:cNvSpPr>
            <a:spLocks noChangeArrowheads="1"/>
          </p:cNvSpPr>
          <p:nvPr/>
        </p:nvSpPr>
        <p:spPr bwMode="auto">
          <a:xfrm>
            <a:off x="4214813" y="3776663"/>
            <a:ext cx="622300"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ctr">
              <a:spcBef>
                <a:spcPct val="50000"/>
              </a:spcBef>
            </a:pPr>
            <a:r>
              <a:rPr lang="en-US" sz="1800" b="1">
                <a:latin typeface="Kruti Dev 010" charset="0"/>
              </a:rPr>
              <a:t>¼,l½</a:t>
            </a:r>
          </a:p>
        </p:txBody>
      </p:sp>
      <p:sp>
        <p:nvSpPr>
          <p:cNvPr id="339" name="Rectangle 564"/>
          <p:cNvSpPr>
            <a:spLocks noChangeArrowheads="1"/>
          </p:cNvSpPr>
          <p:nvPr/>
        </p:nvSpPr>
        <p:spPr bwMode="auto">
          <a:xfrm>
            <a:off x="4198938" y="6261100"/>
            <a:ext cx="622300" cy="363538"/>
          </a:xfrm>
          <a:prstGeom prst="rect">
            <a:avLst/>
          </a:prstGeom>
          <a:noFill/>
          <a:ln>
            <a:noFill/>
          </a:ln>
          <a:effectLst>
            <a:outerShdw blurRad="63500" dist="38099" dir="2700000" algn="ctr" rotWithShape="0">
              <a:schemeClr val="bg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ctr">
              <a:spcBef>
                <a:spcPct val="50000"/>
              </a:spcBef>
              <a:defRPr/>
            </a:pPr>
            <a:r>
              <a:rPr lang="en-US" sz="1800" b="1">
                <a:latin typeface="Kruti Dev 010" charset="0"/>
              </a:rPr>
              <a:t>¼,l½</a:t>
            </a:r>
          </a:p>
        </p:txBody>
      </p:sp>
      <p:sp>
        <p:nvSpPr>
          <p:cNvPr id="137367" name="Rectangle 690"/>
          <p:cNvSpPr>
            <a:spLocks noChangeArrowheads="1"/>
          </p:cNvSpPr>
          <p:nvPr/>
        </p:nvSpPr>
        <p:spPr bwMode="auto">
          <a:xfrm>
            <a:off x="4198938" y="2300288"/>
            <a:ext cx="622300"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ctr">
              <a:spcBef>
                <a:spcPct val="50000"/>
              </a:spcBef>
            </a:pPr>
            <a:r>
              <a:rPr lang="en-US" sz="1800" b="1">
                <a:latin typeface="Kruti Dev 010" charset="0"/>
              </a:rPr>
              <a:t>¼,l½</a:t>
            </a:r>
          </a:p>
        </p:txBody>
      </p:sp>
      <p:sp>
        <p:nvSpPr>
          <p:cNvPr id="137368" name="Text Box 692"/>
          <p:cNvSpPr txBox="1">
            <a:spLocks noChangeArrowheads="1"/>
          </p:cNvSpPr>
          <p:nvPr/>
        </p:nvSpPr>
        <p:spPr bwMode="auto">
          <a:xfrm>
            <a:off x="4051300" y="1895475"/>
            <a:ext cx="7953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800" b="1">
                <a:latin typeface="Kruti Dev 010" charset="0"/>
              </a:rPr>
              <a:t>¼,u½</a:t>
            </a:r>
          </a:p>
        </p:txBody>
      </p:sp>
      <p:grpSp>
        <p:nvGrpSpPr>
          <p:cNvPr id="137369" name="Group 185"/>
          <p:cNvGrpSpPr>
            <a:grpSpLocks/>
          </p:cNvGrpSpPr>
          <p:nvPr/>
        </p:nvGrpSpPr>
        <p:grpSpPr bwMode="auto">
          <a:xfrm>
            <a:off x="3511550" y="3548063"/>
            <a:ext cx="433388" cy="974725"/>
            <a:chOff x="5924548" y="2946412"/>
            <a:chExt cx="1130302" cy="1844685"/>
          </a:xfrm>
        </p:grpSpPr>
        <p:grpSp>
          <p:nvGrpSpPr>
            <p:cNvPr id="137389" name="Group 85"/>
            <p:cNvGrpSpPr>
              <a:grpSpLocks/>
            </p:cNvGrpSpPr>
            <p:nvPr/>
          </p:nvGrpSpPr>
          <p:grpSpPr bwMode="auto">
            <a:xfrm>
              <a:off x="6153150" y="3681413"/>
              <a:ext cx="901700" cy="947736"/>
              <a:chOff x="1557" y="1007"/>
              <a:chExt cx="2105" cy="1949"/>
            </a:xfrm>
          </p:grpSpPr>
          <p:grpSp>
            <p:nvGrpSpPr>
              <p:cNvPr id="137393" name="Group 87"/>
              <p:cNvGrpSpPr>
                <a:grpSpLocks/>
              </p:cNvGrpSpPr>
              <p:nvPr/>
            </p:nvGrpSpPr>
            <p:grpSpPr bwMode="auto">
              <a:xfrm>
                <a:off x="1557" y="1209"/>
                <a:ext cx="2105" cy="1421"/>
                <a:chOff x="578" y="2316"/>
                <a:chExt cx="2105" cy="1421"/>
              </a:xfrm>
            </p:grpSpPr>
            <p:sp>
              <p:nvSpPr>
                <p:cNvPr id="137399" name="Freeform 88" descr="Cork"/>
                <p:cNvSpPr>
                  <a:spLocks/>
                </p:cNvSpPr>
                <p:nvPr/>
              </p:nvSpPr>
              <p:spPr bwMode="auto">
                <a:xfrm>
                  <a:off x="633" y="2316"/>
                  <a:ext cx="2050" cy="256"/>
                </a:xfrm>
                <a:custGeom>
                  <a:avLst/>
                  <a:gdLst>
                    <a:gd name="T0" fmla="*/ 2147483647 w 592"/>
                    <a:gd name="T1" fmla="*/ 2147483647 h 90"/>
                    <a:gd name="T2" fmla="*/ 2147483647 w 592"/>
                    <a:gd name="T3" fmla="*/ 2147483647 h 90"/>
                    <a:gd name="T4" fmla="*/ 2147483647 w 592"/>
                    <a:gd name="T5" fmla="*/ 2147483647 h 90"/>
                    <a:gd name="T6" fmla="*/ 2147483647 w 592"/>
                    <a:gd name="T7" fmla="*/ 2147483647 h 90"/>
                    <a:gd name="T8" fmla="*/ 2147483647 w 592"/>
                    <a:gd name="T9" fmla="*/ 2147483647 h 90"/>
                    <a:gd name="T10" fmla="*/ 2147483647 w 592"/>
                    <a:gd name="T11" fmla="*/ 2147483647 h 90"/>
                    <a:gd name="T12" fmla="*/ 2147483647 w 592"/>
                    <a:gd name="T13" fmla="*/ 2147483647 h 90"/>
                    <a:gd name="T14" fmla="*/ 2147483647 w 592"/>
                    <a:gd name="T15" fmla="*/ 2147483647 h 90"/>
                    <a:gd name="T16" fmla="*/ 2147483647 w 592"/>
                    <a:gd name="T17" fmla="*/ 2147483647 h 90"/>
                    <a:gd name="T18" fmla="*/ 2147483647 w 592"/>
                    <a:gd name="T19" fmla="*/ 2147483647 h 90"/>
                    <a:gd name="T20" fmla="*/ 2147483647 w 592"/>
                    <a:gd name="T21" fmla="*/ 0 h 90"/>
                    <a:gd name="T22" fmla="*/ 2147483647 w 592"/>
                    <a:gd name="T23" fmla="*/ 2147483647 h 90"/>
                    <a:gd name="T24" fmla="*/ 2147483647 w 592"/>
                    <a:gd name="T25" fmla="*/ 2147483647 h 90"/>
                    <a:gd name="T26" fmla="*/ 2147483647 w 592"/>
                    <a:gd name="T27" fmla="*/ 2147483647 h 90"/>
                    <a:gd name="T28" fmla="*/ 2147483647 w 592"/>
                    <a:gd name="T29" fmla="*/ 2147483647 h 90"/>
                    <a:gd name="T30" fmla="*/ 2147483647 w 592"/>
                    <a:gd name="T31" fmla="*/ 2147483647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2"/>
                    <a:gd name="T49" fmla="*/ 0 h 90"/>
                    <a:gd name="T50" fmla="*/ 592 w 592"/>
                    <a:gd name="T51" fmla="*/ 90 h 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2" h="90">
                      <a:moveTo>
                        <a:pt x="8" y="90"/>
                      </a:moveTo>
                      <a:cubicBezTo>
                        <a:pt x="0" y="78"/>
                        <a:pt x="10" y="51"/>
                        <a:pt x="22" y="44"/>
                      </a:cubicBezTo>
                      <a:cubicBezTo>
                        <a:pt x="27" y="35"/>
                        <a:pt x="23" y="39"/>
                        <a:pt x="34" y="36"/>
                      </a:cubicBezTo>
                      <a:cubicBezTo>
                        <a:pt x="38" y="34"/>
                        <a:pt x="46" y="32"/>
                        <a:pt x="46" y="32"/>
                      </a:cubicBezTo>
                      <a:cubicBezTo>
                        <a:pt x="72" y="33"/>
                        <a:pt x="84" y="35"/>
                        <a:pt x="112" y="34"/>
                      </a:cubicBezTo>
                      <a:cubicBezTo>
                        <a:pt x="125" y="35"/>
                        <a:pt x="138" y="38"/>
                        <a:pt x="152" y="40"/>
                      </a:cubicBezTo>
                      <a:cubicBezTo>
                        <a:pt x="158" y="42"/>
                        <a:pt x="170" y="46"/>
                        <a:pt x="170" y="46"/>
                      </a:cubicBezTo>
                      <a:cubicBezTo>
                        <a:pt x="192" y="42"/>
                        <a:pt x="215" y="46"/>
                        <a:pt x="238" y="52"/>
                      </a:cubicBezTo>
                      <a:cubicBezTo>
                        <a:pt x="271" y="50"/>
                        <a:pt x="304" y="47"/>
                        <a:pt x="338" y="44"/>
                      </a:cubicBezTo>
                      <a:cubicBezTo>
                        <a:pt x="381" y="33"/>
                        <a:pt x="427" y="24"/>
                        <a:pt x="472" y="16"/>
                      </a:cubicBezTo>
                      <a:cubicBezTo>
                        <a:pt x="488" y="12"/>
                        <a:pt x="503" y="4"/>
                        <a:pt x="520" y="0"/>
                      </a:cubicBezTo>
                      <a:cubicBezTo>
                        <a:pt x="537" y="0"/>
                        <a:pt x="554" y="0"/>
                        <a:pt x="572" y="2"/>
                      </a:cubicBezTo>
                      <a:cubicBezTo>
                        <a:pt x="582" y="3"/>
                        <a:pt x="587" y="21"/>
                        <a:pt x="590" y="30"/>
                      </a:cubicBezTo>
                      <a:cubicBezTo>
                        <a:pt x="590" y="32"/>
                        <a:pt x="592" y="36"/>
                        <a:pt x="592" y="36"/>
                      </a:cubicBezTo>
                      <a:cubicBezTo>
                        <a:pt x="588" y="45"/>
                        <a:pt x="589" y="52"/>
                        <a:pt x="582" y="60"/>
                      </a:cubicBezTo>
                      <a:cubicBezTo>
                        <a:pt x="579" y="67"/>
                        <a:pt x="577" y="66"/>
                        <a:pt x="584" y="66"/>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137400" name="Freeform 89" descr="Cork"/>
                <p:cNvSpPr>
                  <a:spLocks/>
                </p:cNvSpPr>
                <p:nvPr/>
              </p:nvSpPr>
              <p:spPr bwMode="auto">
                <a:xfrm>
                  <a:off x="578" y="2506"/>
                  <a:ext cx="2074" cy="1231"/>
                </a:xfrm>
                <a:custGeom>
                  <a:avLst/>
                  <a:gdLst>
                    <a:gd name="T0" fmla="*/ 2147483647 w 599"/>
                    <a:gd name="T1" fmla="*/ 0 h 432"/>
                    <a:gd name="T2" fmla="*/ 2147483647 w 599"/>
                    <a:gd name="T3" fmla="*/ 2147483647 h 432"/>
                    <a:gd name="T4" fmla="*/ 2147483647 w 599"/>
                    <a:gd name="T5" fmla="*/ 2147483647 h 432"/>
                    <a:gd name="T6" fmla="*/ 2147483647 w 599"/>
                    <a:gd name="T7" fmla="*/ 2147483647 h 432"/>
                    <a:gd name="T8" fmla="*/ 2147483647 w 599"/>
                    <a:gd name="T9" fmla="*/ 2147483647 h 432"/>
                    <a:gd name="T10" fmla="*/ 2147483647 w 599"/>
                    <a:gd name="T11" fmla="*/ 2147483647 h 432"/>
                    <a:gd name="T12" fmla="*/ 2147483647 w 599"/>
                    <a:gd name="T13" fmla="*/ 2147483647 h 432"/>
                    <a:gd name="T14" fmla="*/ 2147483647 w 599"/>
                    <a:gd name="T15" fmla="*/ 2147483647 h 432"/>
                    <a:gd name="T16" fmla="*/ 2147483647 w 599"/>
                    <a:gd name="T17" fmla="*/ 2147483647 h 432"/>
                    <a:gd name="T18" fmla="*/ 2147483647 w 599"/>
                    <a:gd name="T19" fmla="*/ 2147483647 h 432"/>
                    <a:gd name="T20" fmla="*/ 2147483647 w 599"/>
                    <a:gd name="T21" fmla="*/ 2147483647 h 432"/>
                    <a:gd name="T22" fmla="*/ 2147483647 w 599"/>
                    <a:gd name="T23" fmla="*/ 2147483647 h 432"/>
                    <a:gd name="T24" fmla="*/ 2147483647 w 599"/>
                    <a:gd name="T25" fmla="*/ 2147483647 h 432"/>
                    <a:gd name="T26" fmla="*/ 2147483647 w 599"/>
                    <a:gd name="T27" fmla="*/ 2147483647 h 432"/>
                    <a:gd name="T28" fmla="*/ 2147483647 w 599"/>
                    <a:gd name="T29" fmla="*/ 2147483647 h 432"/>
                    <a:gd name="T30" fmla="*/ 2147483647 w 599"/>
                    <a:gd name="T31" fmla="*/ 2147483647 h 432"/>
                    <a:gd name="T32" fmla="*/ 2147483647 w 599"/>
                    <a:gd name="T33" fmla="*/ 2147483647 h 432"/>
                    <a:gd name="T34" fmla="*/ 2147483647 w 599"/>
                    <a:gd name="T35" fmla="*/ 2147483647 h 432"/>
                    <a:gd name="T36" fmla="*/ 2147483647 w 599"/>
                    <a:gd name="T37" fmla="*/ 2147483647 h 432"/>
                    <a:gd name="T38" fmla="*/ 2147483647 w 599"/>
                    <a:gd name="T39" fmla="*/ 2147483647 h 432"/>
                    <a:gd name="T40" fmla="*/ 2147483647 w 599"/>
                    <a:gd name="T41" fmla="*/ 2147483647 h 432"/>
                    <a:gd name="T42" fmla="*/ 2147483647 w 599"/>
                    <a:gd name="T43" fmla="*/ 2147483647 h 432"/>
                    <a:gd name="T44" fmla="*/ 2147483647 w 599"/>
                    <a:gd name="T45" fmla="*/ 2147483647 h 432"/>
                    <a:gd name="T46" fmla="*/ 2147483647 w 599"/>
                    <a:gd name="T47" fmla="*/ 2147483647 h 432"/>
                    <a:gd name="T48" fmla="*/ 2147483647 w 599"/>
                    <a:gd name="T49" fmla="*/ 2147483647 h 432"/>
                    <a:gd name="T50" fmla="*/ 2147483647 w 599"/>
                    <a:gd name="T51" fmla="*/ 2147483647 h 432"/>
                    <a:gd name="T52" fmla="*/ 2147483647 w 599"/>
                    <a:gd name="T53" fmla="*/ 2147483647 h 432"/>
                    <a:gd name="T54" fmla="*/ 2147483647 w 599"/>
                    <a:gd name="T55" fmla="*/ 2147483647 h 432"/>
                    <a:gd name="T56" fmla="*/ 2147483647 w 599"/>
                    <a:gd name="T57" fmla="*/ 2147483647 h 432"/>
                    <a:gd name="T58" fmla="*/ 2147483647 w 599"/>
                    <a:gd name="T59" fmla="*/ 2147483647 h 432"/>
                    <a:gd name="T60" fmla="*/ 2147483647 w 599"/>
                    <a:gd name="T61" fmla="*/ 2147483647 h 4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99"/>
                    <a:gd name="T94" fmla="*/ 0 h 432"/>
                    <a:gd name="T95" fmla="*/ 599 w 599"/>
                    <a:gd name="T96" fmla="*/ 432 h 4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99" h="432">
                      <a:moveTo>
                        <a:pt x="599" y="0"/>
                      </a:moveTo>
                      <a:cubicBezTo>
                        <a:pt x="597" y="2"/>
                        <a:pt x="596" y="4"/>
                        <a:pt x="595" y="6"/>
                      </a:cubicBezTo>
                      <a:cubicBezTo>
                        <a:pt x="593" y="7"/>
                        <a:pt x="590" y="8"/>
                        <a:pt x="589" y="10"/>
                      </a:cubicBezTo>
                      <a:cubicBezTo>
                        <a:pt x="587" y="11"/>
                        <a:pt x="585" y="23"/>
                        <a:pt x="585" y="24"/>
                      </a:cubicBezTo>
                      <a:cubicBezTo>
                        <a:pt x="575" y="45"/>
                        <a:pt x="570" y="72"/>
                        <a:pt x="557" y="92"/>
                      </a:cubicBezTo>
                      <a:cubicBezTo>
                        <a:pt x="551" y="130"/>
                        <a:pt x="537" y="171"/>
                        <a:pt x="525" y="208"/>
                      </a:cubicBezTo>
                      <a:cubicBezTo>
                        <a:pt x="523" y="228"/>
                        <a:pt x="519" y="246"/>
                        <a:pt x="515" y="266"/>
                      </a:cubicBezTo>
                      <a:cubicBezTo>
                        <a:pt x="511" y="294"/>
                        <a:pt x="511" y="322"/>
                        <a:pt x="505" y="350"/>
                      </a:cubicBezTo>
                      <a:cubicBezTo>
                        <a:pt x="503" y="368"/>
                        <a:pt x="503" y="385"/>
                        <a:pt x="495" y="402"/>
                      </a:cubicBezTo>
                      <a:cubicBezTo>
                        <a:pt x="492" y="416"/>
                        <a:pt x="474" y="420"/>
                        <a:pt x="461" y="422"/>
                      </a:cubicBezTo>
                      <a:cubicBezTo>
                        <a:pt x="440" y="416"/>
                        <a:pt x="450" y="419"/>
                        <a:pt x="433" y="414"/>
                      </a:cubicBezTo>
                      <a:cubicBezTo>
                        <a:pt x="429" y="412"/>
                        <a:pt x="421" y="410"/>
                        <a:pt x="421" y="410"/>
                      </a:cubicBezTo>
                      <a:cubicBezTo>
                        <a:pt x="410" y="394"/>
                        <a:pt x="414" y="367"/>
                        <a:pt x="425" y="352"/>
                      </a:cubicBezTo>
                      <a:cubicBezTo>
                        <a:pt x="426" y="347"/>
                        <a:pt x="431" y="342"/>
                        <a:pt x="431" y="338"/>
                      </a:cubicBezTo>
                      <a:cubicBezTo>
                        <a:pt x="429" y="328"/>
                        <a:pt x="405" y="328"/>
                        <a:pt x="405" y="328"/>
                      </a:cubicBezTo>
                      <a:cubicBezTo>
                        <a:pt x="392" y="315"/>
                        <a:pt x="365" y="319"/>
                        <a:pt x="347" y="316"/>
                      </a:cubicBezTo>
                      <a:cubicBezTo>
                        <a:pt x="268" y="322"/>
                        <a:pt x="188" y="334"/>
                        <a:pt x="113" y="360"/>
                      </a:cubicBezTo>
                      <a:cubicBezTo>
                        <a:pt x="101" y="377"/>
                        <a:pt x="116" y="356"/>
                        <a:pt x="103" y="368"/>
                      </a:cubicBezTo>
                      <a:cubicBezTo>
                        <a:pt x="99" y="370"/>
                        <a:pt x="90" y="387"/>
                        <a:pt x="87" y="392"/>
                      </a:cubicBezTo>
                      <a:cubicBezTo>
                        <a:pt x="94" y="431"/>
                        <a:pt x="75" y="417"/>
                        <a:pt x="53" y="432"/>
                      </a:cubicBezTo>
                      <a:cubicBezTo>
                        <a:pt x="44" y="429"/>
                        <a:pt x="36" y="426"/>
                        <a:pt x="29" y="422"/>
                      </a:cubicBezTo>
                      <a:cubicBezTo>
                        <a:pt x="24" y="419"/>
                        <a:pt x="17" y="414"/>
                        <a:pt x="17" y="414"/>
                      </a:cubicBezTo>
                      <a:cubicBezTo>
                        <a:pt x="12" y="399"/>
                        <a:pt x="16" y="404"/>
                        <a:pt x="7" y="398"/>
                      </a:cubicBezTo>
                      <a:cubicBezTo>
                        <a:pt x="0" y="388"/>
                        <a:pt x="5" y="380"/>
                        <a:pt x="11" y="372"/>
                      </a:cubicBezTo>
                      <a:cubicBezTo>
                        <a:pt x="8" y="357"/>
                        <a:pt x="13" y="347"/>
                        <a:pt x="17" y="334"/>
                      </a:cubicBezTo>
                      <a:cubicBezTo>
                        <a:pt x="19" y="311"/>
                        <a:pt x="19" y="283"/>
                        <a:pt x="27" y="262"/>
                      </a:cubicBezTo>
                      <a:cubicBezTo>
                        <a:pt x="28" y="237"/>
                        <a:pt x="32" y="212"/>
                        <a:pt x="29" y="188"/>
                      </a:cubicBezTo>
                      <a:cubicBezTo>
                        <a:pt x="31" y="167"/>
                        <a:pt x="27" y="146"/>
                        <a:pt x="31" y="126"/>
                      </a:cubicBezTo>
                      <a:cubicBezTo>
                        <a:pt x="29" y="108"/>
                        <a:pt x="27" y="99"/>
                        <a:pt x="29" y="82"/>
                      </a:cubicBezTo>
                      <a:cubicBezTo>
                        <a:pt x="26" y="64"/>
                        <a:pt x="23" y="47"/>
                        <a:pt x="21" y="30"/>
                      </a:cubicBezTo>
                      <a:cubicBezTo>
                        <a:pt x="23" y="10"/>
                        <a:pt x="28" y="9"/>
                        <a:pt x="19" y="14"/>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grpSp>
          <p:sp>
            <p:nvSpPr>
              <p:cNvPr id="137394" name="Freeform 91"/>
              <p:cNvSpPr>
                <a:spLocks/>
              </p:cNvSpPr>
              <p:nvPr/>
            </p:nvSpPr>
            <p:spPr bwMode="auto">
              <a:xfrm>
                <a:off x="1616" y="2649"/>
                <a:ext cx="88" cy="277"/>
              </a:xfrm>
              <a:custGeom>
                <a:avLst/>
                <a:gdLst>
                  <a:gd name="T0" fmla="*/ 218 w 85"/>
                  <a:gd name="T1" fmla="*/ 3 h 318"/>
                  <a:gd name="T2" fmla="*/ 190 w 85"/>
                  <a:gd name="T3" fmla="*/ 3 h 318"/>
                  <a:gd name="T4" fmla="*/ 144 w 85"/>
                  <a:gd name="T5" fmla="*/ 3 h 318"/>
                  <a:gd name="T6" fmla="*/ 165 w 85"/>
                  <a:gd name="T7" fmla="*/ 3 h 318"/>
                  <a:gd name="T8" fmla="*/ 190 w 85"/>
                  <a:gd name="T9" fmla="*/ 3 h 318"/>
                  <a:gd name="T10" fmla="*/ 113 w 85"/>
                  <a:gd name="T11" fmla="*/ 3 h 318"/>
                  <a:gd name="T12" fmla="*/ 113 w 85"/>
                  <a:gd name="T13" fmla="*/ 3 h 318"/>
                  <a:gd name="T14" fmla="*/ 144 w 85"/>
                  <a:gd name="T15" fmla="*/ 3 h 318"/>
                  <a:gd name="T16" fmla="*/ 86 w 85"/>
                  <a:gd name="T17" fmla="*/ 3 h 318"/>
                  <a:gd name="T18" fmla="*/ 113 w 85"/>
                  <a:gd name="T19" fmla="*/ 3 h 318"/>
                  <a:gd name="T20" fmla="*/ 144 w 85"/>
                  <a:gd name="T21" fmla="*/ 3 h 318"/>
                  <a:gd name="T22" fmla="*/ 113 w 85"/>
                  <a:gd name="T23" fmla="*/ 3 h 318"/>
                  <a:gd name="T24" fmla="*/ 144 w 85"/>
                  <a:gd name="T25" fmla="*/ 3 h 318"/>
                  <a:gd name="T26" fmla="*/ 113 w 85"/>
                  <a:gd name="T27" fmla="*/ 3 h 318"/>
                  <a:gd name="T28" fmla="*/ 144 w 85"/>
                  <a:gd name="T29" fmla="*/ 3 h 318"/>
                  <a:gd name="T30" fmla="*/ 165 w 85"/>
                  <a:gd name="T31" fmla="*/ 3 h 318"/>
                  <a:gd name="T32" fmla="*/ 218 w 85"/>
                  <a:gd name="T33" fmla="*/ 3 h 318"/>
                  <a:gd name="T34" fmla="*/ 241 w 85"/>
                  <a:gd name="T35" fmla="*/ 3 h 318"/>
                  <a:gd name="T36" fmla="*/ 218 w 85"/>
                  <a:gd name="T37" fmla="*/ 3 h 318"/>
                  <a:gd name="T38" fmla="*/ 190 w 85"/>
                  <a:gd name="T39" fmla="*/ 3 h 318"/>
                  <a:gd name="T40" fmla="*/ 165 w 85"/>
                  <a:gd name="T41" fmla="*/ 3 h 318"/>
                  <a:gd name="T42" fmla="*/ 113 w 85"/>
                  <a:gd name="T43" fmla="*/ 3 h 318"/>
                  <a:gd name="T44" fmla="*/ 86 w 85"/>
                  <a:gd name="T45" fmla="*/ 3 h 318"/>
                  <a:gd name="T46" fmla="*/ 65 w 85"/>
                  <a:gd name="T47" fmla="*/ 3 h 318"/>
                  <a:gd name="T48" fmla="*/ 5 w 85"/>
                  <a:gd name="T49" fmla="*/ 3 h 318"/>
                  <a:gd name="T50" fmla="*/ 113 w 85"/>
                  <a:gd name="T51" fmla="*/ 3 h 318"/>
                  <a:gd name="T52" fmla="*/ 190 w 85"/>
                  <a:gd name="T53" fmla="*/ 3 h 318"/>
                  <a:gd name="T54" fmla="*/ 218 w 85"/>
                  <a:gd name="T55" fmla="*/ 3 h 318"/>
                  <a:gd name="T56" fmla="*/ 190 w 85"/>
                  <a:gd name="T57" fmla="*/ 3 h 318"/>
                  <a:gd name="T58" fmla="*/ 190 w 85"/>
                  <a:gd name="T59" fmla="*/ 3 h 318"/>
                  <a:gd name="T60" fmla="*/ 144 w 85"/>
                  <a:gd name="T61" fmla="*/ 3 h 318"/>
                  <a:gd name="T62" fmla="*/ 65 w 85"/>
                  <a:gd name="T63" fmla="*/ 3 h 318"/>
                  <a:gd name="T64" fmla="*/ 113 w 85"/>
                  <a:gd name="T65" fmla="*/ 3 h 318"/>
                  <a:gd name="T66" fmla="*/ 165 w 85"/>
                  <a:gd name="T67" fmla="*/ 3 h 318"/>
                  <a:gd name="T68" fmla="*/ 218 w 85"/>
                  <a:gd name="T69" fmla="*/ 3 h 3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318"/>
                  <a:gd name="T107" fmla="*/ 85 w 85"/>
                  <a:gd name="T108" fmla="*/ 318 h 3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318">
                    <a:moveTo>
                      <a:pt x="72" y="153"/>
                    </a:moveTo>
                    <a:cubicBezTo>
                      <a:pt x="69" y="125"/>
                      <a:pt x="70" y="96"/>
                      <a:pt x="64" y="69"/>
                    </a:cubicBezTo>
                    <a:cubicBezTo>
                      <a:pt x="61" y="58"/>
                      <a:pt x="57" y="43"/>
                      <a:pt x="47" y="43"/>
                    </a:cubicBezTo>
                    <a:cubicBezTo>
                      <a:pt x="37" y="43"/>
                      <a:pt x="55" y="69"/>
                      <a:pt x="55" y="69"/>
                    </a:cubicBezTo>
                    <a:cubicBezTo>
                      <a:pt x="58" y="55"/>
                      <a:pt x="67" y="40"/>
                      <a:pt x="64" y="27"/>
                    </a:cubicBezTo>
                    <a:cubicBezTo>
                      <a:pt x="61" y="17"/>
                      <a:pt x="41" y="0"/>
                      <a:pt x="38" y="10"/>
                    </a:cubicBezTo>
                    <a:cubicBezTo>
                      <a:pt x="30" y="27"/>
                      <a:pt x="61" y="111"/>
                      <a:pt x="38" y="43"/>
                    </a:cubicBezTo>
                    <a:cubicBezTo>
                      <a:pt x="46" y="96"/>
                      <a:pt x="56" y="134"/>
                      <a:pt x="47" y="187"/>
                    </a:cubicBezTo>
                    <a:cubicBezTo>
                      <a:pt x="41" y="178"/>
                      <a:pt x="31" y="171"/>
                      <a:pt x="30" y="161"/>
                    </a:cubicBezTo>
                    <a:cubicBezTo>
                      <a:pt x="28" y="149"/>
                      <a:pt x="26" y="128"/>
                      <a:pt x="38" y="128"/>
                    </a:cubicBezTo>
                    <a:cubicBezTo>
                      <a:pt x="49" y="128"/>
                      <a:pt x="47" y="172"/>
                      <a:pt x="47" y="161"/>
                    </a:cubicBezTo>
                    <a:cubicBezTo>
                      <a:pt x="47" y="141"/>
                      <a:pt x="38" y="121"/>
                      <a:pt x="38" y="102"/>
                    </a:cubicBezTo>
                    <a:cubicBezTo>
                      <a:pt x="38" y="84"/>
                      <a:pt x="47" y="135"/>
                      <a:pt x="47" y="153"/>
                    </a:cubicBezTo>
                    <a:cubicBezTo>
                      <a:pt x="47" y="164"/>
                      <a:pt x="38" y="130"/>
                      <a:pt x="38" y="119"/>
                    </a:cubicBezTo>
                    <a:cubicBezTo>
                      <a:pt x="38" y="110"/>
                      <a:pt x="44" y="135"/>
                      <a:pt x="47" y="144"/>
                    </a:cubicBezTo>
                    <a:cubicBezTo>
                      <a:pt x="49" y="152"/>
                      <a:pt x="52" y="161"/>
                      <a:pt x="55" y="170"/>
                    </a:cubicBezTo>
                    <a:cubicBezTo>
                      <a:pt x="73" y="83"/>
                      <a:pt x="55" y="148"/>
                      <a:pt x="72" y="203"/>
                    </a:cubicBezTo>
                    <a:cubicBezTo>
                      <a:pt x="74" y="211"/>
                      <a:pt x="77" y="220"/>
                      <a:pt x="80" y="229"/>
                    </a:cubicBezTo>
                    <a:cubicBezTo>
                      <a:pt x="77" y="245"/>
                      <a:pt x="85" y="269"/>
                      <a:pt x="72" y="279"/>
                    </a:cubicBezTo>
                    <a:cubicBezTo>
                      <a:pt x="66" y="282"/>
                      <a:pt x="39" y="202"/>
                      <a:pt x="64" y="271"/>
                    </a:cubicBezTo>
                    <a:cubicBezTo>
                      <a:pt x="61" y="285"/>
                      <a:pt x="66" y="305"/>
                      <a:pt x="55" y="313"/>
                    </a:cubicBezTo>
                    <a:cubicBezTo>
                      <a:pt x="46" y="318"/>
                      <a:pt x="40" y="297"/>
                      <a:pt x="38" y="288"/>
                    </a:cubicBezTo>
                    <a:cubicBezTo>
                      <a:pt x="31" y="260"/>
                      <a:pt x="32" y="231"/>
                      <a:pt x="30" y="203"/>
                    </a:cubicBezTo>
                    <a:cubicBezTo>
                      <a:pt x="27" y="217"/>
                      <a:pt x="35" y="241"/>
                      <a:pt x="22" y="246"/>
                    </a:cubicBezTo>
                    <a:cubicBezTo>
                      <a:pt x="10" y="250"/>
                      <a:pt x="6" y="224"/>
                      <a:pt x="5" y="212"/>
                    </a:cubicBezTo>
                    <a:cubicBezTo>
                      <a:pt x="0" y="173"/>
                      <a:pt x="15" y="167"/>
                      <a:pt x="38" y="144"/>
                    </a:cubicBezTo>
                    <a:cubicBezTo>
                      <a:pt x="46" y="152"/>
                      <a:pt x="58" y="158"/>
                      <a:pt x="64" y="170"/>
                    </a:cubicBezTo>
                    <a:cubicBezTo>
                      <a:pt x="70" y="185"/>
                      <a:pt x="72" y="203"/>
                      <a:pt x="72" y="220"/>
                    </a:cubicBezTo>
                    <a:cubicBezTo>
                      <a:pt x="72" y="231"/>
                      <a:pt x="66" y="198"/>
                      <a:pt x="64" y="187"/>
                    </a:cubicBezTo>
                    <a:cubicBezTo>
                      <a:pt x="78" y="124"/>
                      <a:pt x="84" y="73"/>
                      <a:pt x="64" y="10"/>
                    </a:cubicBezTo>
                    <a:cubicBezTo>
                      <a:pt x="58" y="18"/>
                      <a:pt x="54" y="28"/>
                      <a:pt x="47" y="35"/>
                    </a:cubicBezTo>
                    <a:cubicBezTo>
                      <a:pt x="40" y="40"/>
                      <a:pt x="23" y="34"/>
                      <a:pt x="22" y="43"/>
                    </a:cubicBezTo>
                    <a:cubicBezTo>
                      <a:pt x="19" y="60"/>
                      <a:pt x="38" y="94"/>
                      <a:pt x="38" y="94"/>
                    </a:cubicBezTo>
                    <a:cubicBezTo>
                      <a:pt x="57" y="39"/>
                      <a:pt x="38" y="80"/>
                      <a:pt x="55" y="136"/>
                    </a:cubicBezTo>
                    <a:cubicBezTo>
                      <a:pt x="57" y="143"/>
                      <a:pt x="66" y="147"/>
                      <a:pt x="72" y="153"/>
                    </a:cubicBezTo>
                    <a:close/>
                  </a:path>
                </a:pathLst>
              </a:custGeom>
              <a:solidFill>
                <a:schemeClr val="bg2"/>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137395" name="Freeform 92"/>
              <p:cNvSpPr>
                <a:spLocks/>
              </p:cNvSpPr>
              <p:nvPr/>
            </p:nvSpPr>
            <p:spPr bwMode="auto">
              <a:xfrm>
                <a:off x="1635" y="2647"/>
                <a:ext cx="109" cy="309"/>
              </a:xfrm>
              <a:custGeom>
                <a:avLst/>
                <a:gdLst>
                  <a:gd name="T0" fmla="*/ 1 w 105"/>
                  <a:gd name="T1" fmla="*/ 0 h 354"/>
                  <a:gd name="T2" fmla="*/ 306 w 105"/>
                  <a:gd name="T3" fmla="*/ 3 h 354"/>
                  <a:gd name="T4" fmla="*/ 240 w 105"/>
                  <a:gd name="T5" fmla="*/ 3 h 354"/>
                  <a:gd name="T6" fmla="*/ 276 w 105"/>
                  <a:gd name="T7" fmla="*/ 3 h 354"/>
                  <a:gd name="T8" fmla="*/ 276 w 105"/>
                  <a:gd name="T9" fmla="*/ 3 h 354"/>
                  <a:gd name="T10" fmla="*/ 321 w 105"/>
                  <a:gd name="T11" fmla="*/ 3 h 354"/>
                  <a:gd name="T12" fmla="*/ 321 w 105"/>
                  <a:gd name="T13" fmla="*/ 3 h 354"/>
                  <a:gd name="T14" fmla="*/ 276 w 105"/>
                  <a:gd name="T15" fmla="*/ 4 h 354"/>
                  <a:gd name="T16" fmla="*/ 227 w 105"/>
                  <a:gd name="T17" fmla="*/ 4 h 354"/>
                  <a:gd name="T18" fmla="*/ 52 w 105"/>
                  <a:gd name="T19" fmla="*/ 3 h 354"/>
                  <a:gd name="T20" fmla="*/ 12 w 105"/>
                  <a:gd name="T21" fmla="*/ 3 h 354"/>
                  <a:gd name="T22" fmla="*/ 52 w 105"/>
                  <a:gd name="T23" fmla="*/ 3 h 354"/>
                  <a:gd name="T24" fmla="*/ 9 w 105"/>
                  <a:gd name="T25" fmla="*/ 3 h 354"/>
                  <a:gd name="T26" fmla="*/ 64 w 105"/>
                  <a:gd name="T27" fmla="*/ 3 h 354"/>
                  <a:gd name="T28" fmla="*/ 6 w 105"/>
                  <a:gd name="T29" fmla="*/ 3 h 354"/>
                  <a:gd name="T30" fmla="*/ 1 w 105"/>
                  <a:gd name="T31" fmla="*/ 0 h 3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5"/>
                  <a:gd name="T49" fmla="*/ 0 h 354"/>
                  <a:gd name="T50" fmla="*/ 105 w 105"/>
                  <a:gd name="T51" fmla="*/ 354 h 3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5" h="354">
                    <a:moveTo>
                      <a:pt x="1" y="0"/>
                    </a:moveTo>
                    <a:cubicBezTo>
                      <a:pt x="19" y="11"/>
                      <a:pt x="67" y="3"/>
                      <a:pt x="92" y="5"/>
                    </a:cubicBezTo>
                    <a:cubicBezTo>
                      <a:pt x="87" y="16"/>
                      <a:pt x="83" y="22"/>
                      <a:pt x="73" y="29"/>
                    </a:cubicBezTo>
                    <a:cubicBezTo>
                      <a:pt x="76" y="39"/>
                      <a:pt x="80" y="50"/>
                      <a:pt x="84" y="61"/>
                    </a:cubicBezTo>
                    <a:cubicBezTo>
                      <a:pt x="80" y="89"/>
                      <a:pt x="73" y="118"/>
                      <a:pt x="84" y="146"/>
                    </a:cubicBezTo>
                    <a:cubicBezTo>
                      <a:pt x="86" y="158"/>
                      <a:pt x="89" y="158"/>
                      <a:pt x="97" y="168"/>
                    </a:cubicBezTo>
                    <a:cubicBezTo>
                      <a:pt x="101" y="194"/>
                      <a:pt x="99" y="212"/>
                      <a:pt x="97" y="240"/>
                    </a:cubicBezTo>
                    <a:cubicBezTo>
                      <a:pt x="103" y="261"/>
                      <a:pt x="105" y="319"/>
                      <a:pt x="84" y="336"/>
                    </a:cubicBezTo>
                    <a:cubicBezTo>
                      <a:pt x="80" y="347"/>
                      <a:pt x="79" y="351"/>
                      <a:pt x="68" y="354"/>
                    </a:cubicBezTo>
                    <a:cubicBezTo>
                      <a:pt x="38" y="351"/>
                      <a:pt x="24" y="348"/>
                      <a:pt x="14" y="320"/>
                    </a:cubicBezTo>
                    <a:cubicBezTo>
                      <a:pt x="12" y="307"/>
                      <a:pt x="7" y="294"/>
                      <a:pt x="12" y="282"/>
                    </a:cubicBezTo>
                    <a:cubicBezTo>
                      <a:pt x="7" y="269"/>
                      <a:pt x="10" y="257"/>
                      <a:pt x="14" y="245"/>
                    </a:cubicBezTo>
                    <a:cubicBezTo>
                      <a:pt x="2" y="199"/>
                      <a:pt x="13" y="146"/>
                      <a:pt x="9" y="98"/>
                    </a:cubicBezTo>
                    <a:cubicBezTo>
                      <a:pt x="11" y="79"/>
                      <a:pt x="13" y="62"/>
                      <a:pt x="20" y="45"/>
                    </a:cubicBezTo>
                    <a:cubicBezTo>
                      <a:pt x="17" y="29"/>
                      <a:pt x="20" y="18"/>
                      <a:pt x="6" y="13"/>
                    </a:cubicBezTo>
                    <a:cubicBezTo>
                      <a:pt x="0" y="3"/>
                      <a:pt x="1" y="8"/>
                      <a:pt x="1" y="0"/>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137396" name="Freeform 93"/>
              <p:cNvSpPr>
                <a:spLocks/>
              </p:cNvSpPr>
              <p:nvPr/>
            </p:nvSpPr>
            <p:spPr bwMode="auto">
              <a:xfrm>
                <a:off x="3008" y="2583"/>
                <a:ext cx="155" cy="328"/>
              </a:xfrm>
              <a:custGeom>
                <a:avLst/>
                <a:gdLst>
                  <a:gd name="T0" fmla="*/ 496 w 149"/>
                  <a:gd name="T1" fmla="*/ 3 h 376"/>
                  <a:gd name="T2" fmla="*/ 472 w 149"/>
                  <a:gd name="T3" fmla="*/ 3 h 376"/>
                  <a:gd name="T4" fmla="*/ 438 w 149"/>
                  <a:gd name="T5" fmla="*/ 3 h 376"/>
                  <a:gd name="T6" fmla="*/ 432 w 149"/>
                  <a:gd name="T7" fmla="*/ 3 h 376"/>
                  <a:gd name="T8" fmla="*/ 369 w 149"/>
                  <a:gd name="T9" fmla="*/ 3 h 376"/>
                  <a:gd name="T10" fmla="*/ 291 w 149"/>
                  <a:gd name="T11" fmla="*/ 3 h 376"/>
                  <a:gd name="T12" fmla="*/ 234 w 149"/>
                  <a:gd name="T13" fmla="*/ 4 h 376"/>
                  <a:gd name="T14" fmla="*/ 196 w 149"/>
                  <a:gd name="T15" fmla="*/ 4 h 376"/>
                  <a:gd name="T16" fmla="*/ 62 w 149"/>
                  <a:gd name="T17" fmla="*/ 4 h 376"/>
                  <a:gd name="T18" fmla="*/ 2 w 149"/>
                  <a:gd name="T19" fmla="*/ 4 h 376"/>
                  <a:gd name="T20" fmla="*/ 5 w 149"/>
                  <a:gd name="T21" fmla="*/ 3 h 376"/>
                  <a:gd name="T22" fmla="*/ 8 w 149"/>
                  <a:gd name="T23" fmla="*/ 3 h 376"/>
                  <a:gd name="T24" fmla="*/ 70 w 149"/>
                  <a:gd name="T25" fmla="*/ 3 h 376"/>
                  <a:gd name="T26" fmla="*/ 117 w 149"/>
                  <a:gd name="T27" fmla="*/ 3 h 376"/>
                  <a:gd name="T28" fmla="*/ 149 w 149"/>
                  <a:gd name="T29" fmla="*/ 3 h 376"/>
                  <a:gd name="T30" fmla="*/ 283 w 149"/>
                  <a:gd name="T31" fmla="*/ 3 h 376"/>
                  <a:gd name="T32" fmla="*/ 432 w 149"/>
                  <a:gd name="T33" fmla="*/ 3 h 376"/>
                  <a:gd name="T34" fmla="*/ 496 w 149"/>
                  <a:gd name="T35" fmla="*/ 3 h 3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9"/>
                  <a:gd name="T55" fmla="*/ 0 h 376"/>
                  <a:gd name="T56" fmla="*/ 149 w 149"/>
                  <a:gd name="T57" fmla="*/ 376 h 3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9" h="376">
                    <a:moveTo>
                      <a:pt x="141" y="20"/>
                    </a:moveTo>
                    <a:cubicBezTo>
                      <a:pt x="135" y="47"/>
                      <a:pt x="136" y="74"/>
                      <a:pt x="133" y="103"/>
                    </a:cubicBezTo>
                    <a:cubicBezTo>
                      <a:pt x="131" y="112"/>
                      <a:pt x="127" y="120"/>
                      <a:pt x="125" y="130"/>
                    </a:cubicBezTo>
                    <a:cubicBezTo>
                      <a:pt x="124" y="133"/>
                      <a:pt x="122" y="140"/>
                      <a:pt x="122" y="140"/>
                    </a:cubicBezTo>
                    <a:cubicBezTo>
                      <a:pt x="126" y="171"/>
                      <a:pt x="121" y="215"/>
                      <a:pt x="104" y="244"/>
                    </a:cubicBezTo>
                    <a:cubicBezTo>
                      <a:pt x="98" y="263"/>
                      <a:pt x="102" y="306"/>
                      <a:pt x="82" y="314"/>
                    </a:cubicBezTo>
                    <a:cubicBezTo>
                      <a:pt x="78" y="326"/>
                      <a:pt x="66" y="361"/>
                      <a:pt x="66" y="362"/>
                    </a:cubicBezTo>
                    <a:cubicBezTo>
                      <a:pt x="62" y="362"/>
                      <a:pt x="59" y="363"/>
                      <a:pt x="56" y="364"/>
                    </a:cubicBezTo>
                    <a:cubicBezTo>
                      <a:pt x="43" y="376"/>
                      <a:pt x="36" y="371"/>
                      <a:pt x="18" y="370"/>
                    </a:cubicBezTo>
                    <a:cubicBezTo>
                      <a:pt x="12" y="363"/>
                      <a:pt x="8" y="356"/>
                      <a:pt x="2" y="351"/>
                    </a:cubicBezTo>
                    <a:cubicBezTo>
                      <a:pt x="0" y="336"/>
                      <a:pt x="0" y="329"/>
                      <a:pt x="5" y="316"/>
                    </a:cubicBezTo>
                    <a:cubicBezTo>
                      <a:pt x="7" y="287"/>
                      <a:pt x="1" y="247"/>
                      <a:pt x="8" y="220"/>
                    </a:cubicBezTo>
                    <a:cubicBezTo>
                      <a:pt x="9" y="211"/>
                      <a:pt x="21" y="199"/>
                      <a:pt x="21" y="199"/>
                    </a:cubicBezTo>
                    <a:cubicBezTo>
                      <a:pt x="22" y="168"/>
                      <a:pt x="17" y="133"/>
                      <a:pt x="34" y="106"/>
                    </a:cubicBezTo>
                    <a:cubicBezTo>
                      <a:pt x="36" y="95"/>
                      <a:pt x="42" y="74"/>
                      <a:pt x="42" y="74"/>
                    </a:cubicBezTo>
                    <a:cubicBezTo>
                      <a:pt x="45" y="3"/>
                      <a:pt x="33" y="0"/>
                      <a:pt x="80" y="18"/>
                    </a:cubicBezTo>
                    <a:cubicBezTo>
                      <a:pt x="108" y="14"/>
                      <a:pt x="99" y="13"/>
                      <a:pt x="122" y="18"/>
                    </a:cubicBezTo>
                    <a:cubicBezTo>
                      <a:pt x="144" y="22"/>
                      <a:pt x="149" y="28"/>
                      <a:pt x="141" y="20"/>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137397" name="Freeform 94"/>
              <p:cNvSpPr>
                <a:spLocks/>
              </p:cNvSpPr>
              <p:nvPr/>
            </p:nvSpPr>
            <p:spPr bwMode="auto">
              <a:xfrm>
                <a:off x="1714" y="1020"/>
                <a:ext cx="99" cy="440"/>
              </a:xfrm>
              <a:custGeom>
                <a:avLst/>
                <a:gdLst>
                  <a:gd name="T0" fmla="*/ 68 w 96"/>
                  <a:gd name="T1" fmla="*/ 6 h 504"/>
                  <a:gd name="T2" fmla="*/ 161 w 96"/>
                  <a:gd name="T3" fmla="*/ 7 h 504"/>
                  <a:gd name="T4" fmla="*/ 192 w 96"/>
                  <a:gd name="T5" fmla="*/ 6 h 504"/>
                  <a:gd name="T6" fmla="*/ 192 w 96"/>
                  <a:gd name="T7" fmla="*/ 3 h 504"/>
                  <a:gd name="T8" fmla="*/ 237 w 96"/>
                  <a:gd name="T9" fmla="*/ 3 h 504"/>
                  <a:gd name="T10" fmla="*/ 255 w 96"/>
                  <a:gd name="T11" fmla="*/ 3 h 504"/>
                  <a:gd name="T12" fmla="*/ 237 w 96"/>
                  <a:gd name="T13" fmla="*/ 3 h 504"/>
                  <a:gd name="T14" fmla="*/ 206 w 96"/>
                  <a:gd name="T15" fmla="*/ 3 h 504"/>
                  <a:gd name="T16" fmla="*/ 74 w 96"/>
                  <a:gd name="T17" fmla="*/ 3 h 504"/>
                  <a:gd name="T18" fmla="*/ 68 w 96"/>
                  <a:gd name="T19" fmla="*/ 3 h 504"/>
                  <a:gd name="T20" fmla="*/ 80 w 96"/>
                  <a:gd name="T21" fmla="*/ 4 h 504"/>
                  <a:gd name="T22" fmla="*/ 104 w 96"/>
                  <a:gd name="T23" fmla="*/ 5 h 504"/>
                  <a:gd name="T24" fmla="*/ 64 w 96"/>
                  <a:gd name="T25" fmla="*/ 6 h 504"/>
                  <a:gd name="T26" fmla="*/ 68 w 96"/>
                  <a:gd name="T27" fmla="*/ 6 h 5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
                  <a:gd name="T43" fmla="*/ 0 h 504"/>
                  <a:gd name="T44" fmla="*/ 96 w 96"/>
                  <a:gd name="T45" fmla="*/ 504 h 5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6" h="504">
                    <a:moveTo>
                      <a:pt x="26" y="486"/>
                    </a:moveTo>
                    <a:cubicBezTo>
                      <a:pt x="50" y="492"/>
                      <a:pt x="38" y="489"/>
                      <a:pt x="61" y="494"/>
                    </a:cubicBezTo>
                    <a:cubicBezTo>
                      <a:pt x="69" y="480"/>
                      <a:pt x="66" y="465"/>
                      <a:pt x="72" y="451"/>
                    </a:cubicBezTo>
                    <a:cubicBezTo>
                      <a:pt x="77" y="408"/>
                      <a:pt x="82" y="366"/>
                      <a:pt x="72" y="323"/>
                    </a:cubicBezTo>
                    <a:cubicBezTo>
                      <a:pt x="73" y="288"/>
                      <a:pt x="75" y="247"/>
                      <a:pt x="88" y="214"/>
                    </a:cubicBezTo>
                    <a:cubicBezTo>
                      <a:pt x="93" y="179"/>
                      <a:pt x="89" y="192"/>
                      <a:pt x="96" y="174"/>
                    </a:cubicBezTo>
                    <a:cubicBezTo>
                      <a:pt x="94" y="116"/>
                      <a:pt x="92" y="96"/>
                      <a:pt x="88" y="51"/>
                    </a:cubicBezTo>
                    <a:cubicBezTo>
                      <a:pt x="90" y="21"/>
                      <a:pt x="89" y="26"/>
                      <a:pt x="77" y="6"/>
                    </a:cubicBezTo>
                    <a:cubicBezTo>
                      <a:pt x="43" y="8"/>
                      <a:pt x="39" y="0"/>
                      <a:pt x="29" y="25"/>
                    </a:cubicBezTo>
                    <a:cubicBezTo>
                      <a:pt x="31" y="56"/>
                      <a:pt x="37" y="90"/>
                      <a:pt x="26" y="121"/>
                    </a:cubicBezTo>
                    <a:cubicBezTo>
                      <a:pt x="49" y="199"/>
                      <a:pt x="0" y="279"/>
                      <a:pt x="32" y="363"/>
                    </a:cubicBezTo>
                    <a:cubicBezTo>
                      <a:pt x="33" y="379"/>
                      <a:pt x="34" y="390"/>
                      <a:pt x="40" y="406"/>
                    </a:cubicBezTo>
                    <a:cubicBezTo>
                      <a:pt x="34" y="428"/>
                      <a:pt x="29" y="450"/>
                      <a:pt x="24" y="473"/>
                    </a:cubicBezTo>
                    <a:cubicBezTo>
                      <a:pt x="25" y="479"/>
                      <a:pt x="44" y="504"/>
                      <a:pt x="26" y="486"/>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137398" name="Freeform 95"/>
              <p:cNvSpPr>
                <a:spLocks/>
              </p:cNvSpPr>
              <p:nvPr/>
            </p:nvSpPr>
            <p:spPr bwMode="auto">
              <a:xfrm>
                <a:off x="3431" y="1007"/>
                <a:ext cx="156" cy="358"/>
              </a:xfrm>
              <a:custGeom>
                <a:avLst/>
                <a:gdLst>
                  <a:gd name="T0" fmla="*/ 5 w 150"/>
                  <a:gd name="T1" fmla="*/ 5 h 410"/>
                  <a:gd name="T2" fmla="*/ 141 w 150"/>
                  <a:gd name="T3" fmla="*/ 5 h 410"/>
                  <a:gd name="T4" fmla="*/ 281 w 150"/>
                  <a:gd name="T5" fmla="*/ 5 h 410"/>
                  <a:gd name="T6" fmla="*/ 329 w 150"/>
                  <a:gd name="T7" fmla="*/ 4 h 410"/>
                  <a:gd name="T8" fmla="*/ 402 w 150"/>
                  <a:gd name="T9" fmla="*/ 3 h 410"/>
                  <a:gd name="T10" fmla="*/ 450 w 150"/>
                  <a:gd name="T11" fmla="*/ 3 h 410"/>
                  <a:gd name="T12" fmla="*/ 475 w 150"/>
                  <a:gd name="T13" fmla="*/ 3 h 410"/>
                  <a:gd name="T14" fmla="*/ 487 w 150"/>
                  <a:gd name="T15" fmla="*/ 3 h 410"/>
                  <a:gd name="T16" fmla="*/ 506 w 150"/>
                  <a:gd name="T17" fmla="*/ 3 h 410"/>
                  <a:gd name="T18" fmla="*/ 513 w 150"/>
                  <a:gd name="T19" fmla="*/ 3 h 410"/>
                  <a:gd name="T20" fmla="*/ 456 w 150"/>
                  <a:gd name="T21" fmla="*/ 0 h 410"/>
                  <a:gd name="T22" fmla="*/ 329 w 150"/>
                  <a:gd name="T23" fmla="*/ 3 h 410"/>
                  <a:gd name="T24" fmla="*/ 270 w 150"/>
                  <a:gd name="T25" fmla="*/ 3 h 410"/>
                  <a:gd name="T26" fmla="*/ 233 w 150"/>
                  <a:gd name="T27" fmla="*/ 3 h 410"/>
                  <a:gd name="T28" fmla="*/ 201 w 150"/>
                  <a:gd name="T29" fmla="*/ 3 h 410"/>
                  <a:gd name="T30" fmla="*/ 147 w 150"/>
                  <a:gd name="T31" fmla="*/ 3 h 410"/>
                  <a:gd name="T32" fmla="*/ 141 w 150"/>
                  <a:gd name="T33" fmla="*/ 3 h 410"/>
                  <a:gd name="T34" fmla="*/ 116 w 150"/>
                  <a:gd name="T35" fmla="*/ 3 h 410"/>
                  <a:gd name="T36" fmla="*/ 108 w 150"/>
                  <a:gd name="T37" fmla="*/ 3 h 410"/>
                  <a:gd name="T38" fmla="*/ 96 w 150"/>
                  <a:gd name="T39" fmla="*/ 3 h 410"/>
                  <a:gd name="T40" fmla="*/ 58 w 150"/>
                  <a:gd name="T41" fmla="*/ 4 h 410"/>
                  <a:gd name="T42" fmla="*/ 10 w 150"/>
                  <a:gd name="T43" fmla="*/ 5 h 410"/>
                  <a:gd name="T44" fmla="*/ 2 w 150"/>
                  <a:gd name="T45" fmla="*/ 5 h 410"/>
                  <a:gd name="T46" fmla="*/ 5 w 150"/>
                  <a:gd name="T47" fmla="*/ 5 h 4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0"/>
                  <a:gd name="T73" fmla="*/ 0 h 410"/>
                  <a:gd name="T74" fmla="*/ 150 w 150"/>
                  <a:gd name="T75" fmla="*/ 410 h 41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0" h="410">
                    <a:moveTo>
                      <a:pt x="5" y="381"/>
                    </a:moveTo>
                    <a:cubicBezTo>
                      <a:pt x="18" y="394"/>
                      <a:pt x="19" y="403"/>
                      <a:pt x="40" y="410"/>
                    </a:cubicBezTo>
                    <a:cubicBezTo>
                      <a:pt x="55" y="408"/>
                      <a:pt x="66" y="407"/>
                      <a:pt x="80" y="402"/>
                    </a:cubicBezTo>
                    <a:cubicBezTo>
                      <a:pt x="98" y="383"/>
                      <a:pt x="80" y="405"/>
                      <a:pt x="93" y="362"/>
                    </a:cubicBezTo>
                    <a:cubicBezTo>
                      <a:pt x="101" y="335"/>
                      <a:pt x="109" y="307"/>
                      <a:pt x="114" y="280"/>
                    </a:cubicBezTo>
                    <a:cubicBezTo>
                      <a:pt x="111" y="260"/>
                      <a:pt x="115" y="232"/>
                      <a:pt x="128" y="216"/>
                    </a:cubicBezTo>
                    <a:cubicBezTo>
                      <a:pt x="130" y="207"/>
                      <a:pt x="136" y="192"/>
                      <a:pt x="136" y="192"/>
                    </a:cubicBezTo>
                    <a:cubicBezTo>
                      <a:pt x="136" y="167"/>
                      <a:pt x="135" y="141"/>
                      <a:pt x="138" y="117"/>
                    </a:cubicBezTo>
                    <a:cubicBezTo>
                      <a:pt x="138" y="111"/>
                      <a:pt x="144" y="101"/>
                      <a:pt x="144" y="101"/>
                    </a:cubicBezTo>
                    <a:cubicBezTo>
                      <a:pt x="144" y="86"/>
                      <a:pt x="150" y="63"/>
                      <a:pt x="146" y="48"/>
                    </a:cubicBezTo>
                    <a:cubicBezTo>
                      <a:pt x="144" y="30"/>
                      <a:pt x="144" y="11"/>
                      <a:pt x="130" y="0"/>
                    </a:cubicBezTo>
                    <a:cubicBezTo>
                      <a:pt x="117" y="6"/>
                      <a:pt x="105" y="7"/>
                      <a:pt x="93" y="13"/>
                    </a:cubicBezTo>
                    <a:cubicBezTo>
                      <a:pt x="84" y="27"/>
                      <a:pt x="91" y="38"/>
                      <a:pt x="77" y="53"/>
                    </a:cubicBezTo>
                    <a:cubicBezTo>
                      <a:pt x="83" y="77"/>
                      <a:pt x="81" y="118"/>
                      <a:pt x="66" y="138"/>
                    </a:cubicBezTo>
                    <a:cubicBezTo>
                      <a:pt x="63" y="146"/>
                      <a:pt x="59" y="153"/>
                      <a:pt x="58" y="162"/>
                    </a:cubicBezTo>
                    <a:cubicBezTo>
                      <a:pt x="53" y="185"/>
                      <a:pt x="58" y="199"/>
                      <a:pt x="42" y="216"/>
                    </a:cubicBezTo>
                    <a:cubicBezTo>
                      <a:pt x="41" y="219"/>
                      <a:pt x="41" y="222"/>
                      <a:pt x="40" y="226"/>
                    </a:cubicBezTo>
                    <a:cubicBezTo>
                      <a:pt x="38" y="228"/>
                      <a:pt x="34" y="229"/>
                      <a:pt x="34" y="232"/>
                    </a:cubicBezTo>
                    <a:cubicBezTo>
                      <a:pt x="32" y="237"/>
                      <a:pt x="33" y="244"/>
                      <a:pt x="32" y="250"/>
                    </a:cubicBezTo>
                    <a:cubicBezTo>
                      <a:pt x="31" y="252"/>
                      <a:pt x="30" y="255"/>
                      <a:pt x="29" y="258"/>
                    </a:cubicBezTo>
                    <a:cubicBezTo>
                      <a:pt x="26" y="290"/>
                      <a:pt x="20" y="317"/>
                      <a:pt x="16" y="349"/>
                    </a:cubicBezTo>
                    <a:cubicBezTo>
                      <a:pt x="14" y="359"/>
                      <a:pt x="17" y="372"/>
                      <a:pt x="10" y="381"/>
                    </a:cubicBezTo>
                    <a:cubicBezTo>
                      <a:pt x="7" y="383"/>
                      <a:pt x="5" y="386"/>
                      <a:pt x="2" y="386"/>
                    </a:cubicBezTo>
                    <a:cubicBezTo>
                      <a:pt x="0" y="386"/>
                      <a:pt x="4" y="382"/>
                      <a:pt x="5" y="381"/>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grpSp>
        <p:grpSp>
          <p:nvGrpSpPr>
            <p:cNvPr id="137390" name="Group 98"/>
            <p:cNvGrpSpPr>
              <a:grpSpLocks/>
            </p:cNvGrpSpPr>
            <p:nvPr/>
          </p:nvGrpSpPr>
          <p:grpSpPr bwMode="auto">
            <a:xfrm>
              <a:off x="5924559" y="2946409"/>
              <a:ext cx="1019178" cy="1844683"/>
              <a:chOff x="3756" y="1840"/>
              <a:chExt cx="642" cy="1162"/>
            </a:xfrm>
          </p:grpSpPr>
          <p:sp>
            <p:nvSpPr>
              <p:cNvPr id="345" name="Rectangle 96"/>
              <p:cNvSpPr>
                <a:spLocks noChangeArrowheads="1"/>
              </p:cNvSpPr>
              <p:nvPr/>
            </p:nvSpPr>
            <p:spPr bwMode="auto">
              <a:xfrm>
                <a:off x="3928" y="1840"/>
                <a:ext cx="115" cy="547"/>
              </a:xfrm>
              <a:prstGeom prst="rect">
                <a:avLst/>
              </a:prstGeom>
              <a:noFill/>
              <a:ln>
                <a:noFill/>
              </a:ln>
              <a:effectLst>
                <a:outerShdw blurRad="63500" dist="46662" dir="2115817" algn="ctr" rotWithShape="0">
                  <a:schemeClr val="bg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spAutoFit/>
              </a:bodyPr>
              <a:lstStyle/>
              <a:p>
                <a:pPr>
                  <a:defRPr/>
                </a:pPr>
                <a:endParaRPr lang="en-US" sz="2400" i="1" dirty="0">
                  <a:solidFill>
                    <a:srgbClr val="FFFFFF"/>
                  </a:solidFill>
                  <a:latin typeface="Kruti Dev 010" pitchFamily="2" charset="0"/>
                  <a:ea typeface="+mn-ea"/>
                  <a:cs typeface="+mn-cs"/>
                </a:endParaRPr>
              </a:p>
            </p:txBody>
          </p:sp>
          <p:sp>
            <p:nvSpPr>
              <p:cNvPr id="346" name="Rectangle 97"/>
              <p:cNvSpPr>
                <a:spLocks noChangeArrowheads="1"/>
              </p:cNvSpPr>
              <p:nvPr/>
            </p:nvSpPr>
            <p:spPr bwMode="auto">
              <a:xfrm>
                <a:off x="3756" y="2381"/>
                <a:ext cx="642" cy="621"/>
              </a:xfrm>
              <a:prstGeom prst="rect">
                <a:avLst/>
              </a:prstGeom>
              <a:noFill/>
              <a:ln>
                <a:noFill/>
              </a:ln>
              <a:effectLst>
                <a:outerShdw blurRad="63500" dist="46662" dir="2115817" algn="ctr" rotWithShape="0">
                  <a:schemeClr val="bg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spAutoFit/>
              </a:bodyPr>
              <a:lstStyle/>
              <a:p>
                <a:pPr>
                  <a:defRPr/>
                </a:pPr>
                <a:r>
                  <a:rPr lang="en-US" sz="1400" i="1" dirty="0">
                    <a:solidFill>
                      <a:srgbClr val="000000"/>
                    </a:solidFill>
                    <a:latin typeface="Kruti Dev 010" pitchFamily="2" charset="0"/>
                  </a:rPr>
                  <a:t>,u</a:t>
                </a:r>
              </a:p>
              <a:p>
                <a:pPr>
                  <a:defRPr/>
                </a:pPr>
                <a:r>
                  <a:rPr lang="en-US" sz="1400" i="1" dirty="0">
                    <a:solidFill>
                      <a:srgbClr val="000000"/>
                    </a:solidFill>
                    <a:latin typeface="Kruti Dev 010" pitchFamily="2" charset="0"/>
                  </a:rPr>
                  <a:t>lh</a:t>
                </a:r>
                <a:endParaRPr lang="en-US" sz="1100" i="1" dirty="0">
                  <a:solidFill>
                    <a:srgbClr val="000000"/>
                  </a:solidFill>
                  <a:latin typeface="Kruti Dev 010" pitchFamily="2" charset="0"/>
                </a:endParaRPr>
              </a:p>
            </p:txBody>
          </p:sp>
        </p:grpSp>
      </p:grpSp>
      <p:sp>
        <p:nvSpPr>
          <p:cNvPr id="137370" name="AutoShape 439"/>
          <p:cNvSpPr>
            <a:spLocks noChangeArrowheads="1"/>
          </p:cNvSpPr>
          <p:nvPr/>
        </p:nvSpPr>
        <p:spPr bwMode="auto">
          <a:xfrm>
            <a:off x="2862263" y="1144588"/>
            <a:ext cx="996950" cy="330200"/>
          </a:xfrm>
          <a:prstGeom prst="roundRect">
            <a:avLst>
              <a:gd name="adj" fmla="val 16667"/>
            </a:avLst>
          </a:prstGeom>
          <a:solidFill>
            <a:srgbClr val="FF9456"/>
          </a:solidFill>
          <a:ln w="28575">
            <a:solidFill>
              <a:schemeClr val="tx1"/>
            </a:solidFill>
            <a:round/>
            <a:headEnd/>
            <a:tailEnd/>
          </a:ln>
        </p:spPr>
        <p:txBody>
          <a:bodyPr wrap="none" anchor="ctr"/>
          <a:lstStyle/>
          <a:p>
            <a:endParaRPr lang="en-US">
              <a:latin typeface="Kruti Dev 010" charset="0"/>
            </a:endParaRPr>
          </a:p>
        </p:txBody>
      </p:sp>
      <p:sp>
        <p:nvSpPr>
          <p:cNvPr id="137371" name="Rectangle 587"/>
          <p:cNvSpPr>
            <a:spLocks noChangeArrowheads="1"/>
          </p:cNvSpPr>
          <p:nvPr/>
        </p:nvSpPr>
        <p:spPr bwMode="auto">
          <a:xfrm>
            <a:off x="3155950" y="1096963"/>
            <a:ext cx="541338" cy="23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10000"/>
              </a:lnSpc>
            </a:pPr>
            <a:r>
              <a:rPr lang="en-US" sz="1400" b="1" i="1">
                <a:solidFill>
                  <a:srgbClr val="000000"/>
                </a:solidFill>
                <a:latin typeface="Kruti Dev 010" charset="0"/>
              </a:rPr>
              <a:t>btjk;y</a:t>
            </a:r>
            <a:endParaRPr lang="en-US" sz="1400">
              <a:latin typeface="Kruti Dev 010" charset="0"/>
            </a:endParaRPr>
          </a:p>
        </p:txBody>
      </p:sp>
      <p:grpSp>
        <p:nvGrpSpPr>
          <p:cNvPr id="137372" name="Group 588"/>
          <p:cNvGrpSpPr>
            <a:grpSpLocks/>
          </p:cNvGrpSpPr>
          <p:nvPr/>
        </p:nvGrpSpPr>
        <p:grpSpPr bwMode="auto">
          <a:xfrm>
            <a:off x="3068638" y="1276350"/>
            <a:ext cx="541337" cy="330200"/>
            <a:chOff x="3106" y="1199"/>
            <a:chExt cx="341" cy="208"/>
          </a:xfrm>
        </p:grpSpPr>
        <p:sp>
          <p:nvSpPr>
            <p:cNvPr id="137387" name="Rectangle 589"/>
            <p:cNvSpPr>
              <a:spLocks noChangeArrowheads="1"/>
            </p:cNvSpPr>
            <p:nvPr/>
          </p:nvSpPr>
          <p:spPr bwMode="auto">
            <a:xfrm>
              <a:off x="3169" y="1199"/>
              <a:ext cx="278"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10000"/>
                </a:lnSpc>
              </a:pPr>
              <a:r>
                <a:rPr lang="en-US" b="1">
                  <a:solidFill>
                    <a:srgbClr val="000000"/>
                  </a:solidFill>
                  <a:latin typeface="Kruti Dev 010" charset="0"/>
                </a:rPr>
                <a:t>m- jkT;</a:t>
              </a:r>
              <a:endParaRPr lang="en-US">
                <a:latin typeface="Kruti Dev 010" charset="0"/>
              </a:endParaRPr>
            </a:p>
          </p:txBody>
        </p:sp>
        <p:sp>
          <p:nvSpPr>
            <p:cNvPr id="137388" name="Rectangle 590"/>
            <p:cNvSpPr>
              <a:spLocks noChangeArrowheads="1"/>
            </p:cNvSpPr>
            <p:nvPr/>
          </p:nvSpPr>
          <p:spPr bwMode="auto">
            <a:xfrm>
              <a:off x="3106" y="1215"/>
              <a:ext cx="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110000"/>
                </a:lnSpc>
              </a:pPr>
              <a:endParaRPr lang="en-US" sz="1800">
                <a:latin typeface="Kruti Dev 010" charset="0"/>
              </a:endParaRPr>
            </a:p>
          </p:txBody>
        </p:sp>
      </p:grpSp>
      <p:sp>
        <p:nvSpPr>
          <p:cNvPr id="137373" name="AutoShape 446"/>
          <p:cNvSpPr>
            <a:spLocks noChangeArrowheads="1"/>
          </p:cNvSpPr>
          <p:nvPr/>
        </p:nvSpPr>
        <p:spPr bwMode="auto">
          <a:xfrm>
            <a:off x="2725738" y="2336800"/>
            <a:ext cx="996950" cy="330200"/>
          </a:xfrm>
          <a:prstGeom prst="roundRect">
            <a:avLst>
              <a:gd name="adj" fmla="val 16667"/>
            </a:avLst>
          </a:prstGeom>
          <a:solidFill>
            <a:srgbClr val="66FFFF"/>
          </a:solidFill>
          <a:ln w="28575">
            <a:solidFill>
              <a:schemeClr val="tx1"/>
            </a:solidFill>
            <a:round/>
            <a:headEnd/>
            <a:tailEnd/>
          </a:ln>
        </p:spPr>
        <p:txBody>
          <a:bodyPr wrap="none" anchor="ctr"/>
          <a:lstStyle/>
          <a:p>
            <a:endParaRPr lang="en-US">
              <a:latin typeface="Kruti Dev 010" charset="0"/>
            </a:endParaRPr>
          </a:p>
        </p:txBody>
      </p:sp>
      <p:sp>
        <p:nvSpPr>
          <p:cNvPr id="137374" name="Rectangle 577"/>
          <p:cNvSpPr>
            <a:spLocks noChangeArrowheads="1"/>
          </p:cNvSpPr>
          <p:nvPr/>
        </p:nvSpPr>
        <p:spPr bwMode="auto">
          <a:xfrm>
            <a:off x="2886075" y="2295525"/>
            <a:ext cx="465138" cy="23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10000"/>
              </a:lnSpc>
            </a:pPr>
            <a:r>
              <a:rPr lang="en-US" b="1" i="1">
                <a:solidFill>
                  <a:srgbClr val="000000"/>
                </a:solidFill>
                <a:latin typeface="Kruti Dev 010" charset="0"/>
              </a:rPr>
              <a:t>  </a:t>
            </a:r>
            <a:r>
              <a:rPr lang="en-US" sz="1400" b="1" i="1">
                <a:solidFill>
                  <a:srgbClr val="000000"/>
                </a:solidFill>
                <a:latin typeface="Kruti Dev 010" charset="0"/>
              </a:rPr>
              <a:t>;gwnk</a:t>
            </a:r>
          </a:p>
        </p:txBody>
      </p:sp>
      <p:grpSp>
        <p:nvGrpSpPr>
          <p:cNvPr id="137375" name="Group 578"/>
          <p:cNvGrpSpPr>
            <a:grpSpLocks/>
          </p:cNvGrpSpPr>
          <p:nvPr/>
        </p:nvGrpSpPr>
        <p:grpSpPr bwMode="auto">
          <a:xfrm>
            <a:off x="2932113" y="2462213"/>
            <a:ext cx="668337" cy="234950"/>
            <a:chOff x="3106" y="1195"/>
            <a:chExt cx="421" cy="148"/>
          </a:xfrm>
        </p:grpSpPr>
        <p:sp>
          <p:nvSpPr>
            <p:cNvPr id="137385" name="Rectangle 579"/>
            <p:cNvSpPr>
              <a:spLocks noChangeArrowheads="1"/>
            </p:cNvSpPr>
            <p:nvPr/>
          </p:nvSpPr>
          <p:spPr bwMode="auto">
            <a:xfrm>
              <a:off x="3173" y="1195"/>
              <a:ext cx="354"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l">
                <a:lnSpc>
                  <a:spcPct val="110000"/>
                </a:lnSpc>
              </a:pPr>
              <a:r>
                <a:rPr lang="en-US" b="1">
                  <a:solidFill>
                    <a:srgbClr val="000000"/>
                  </a:solidFill>
                  <a:latin typeface="Kruti Dev 010" charset="0"/>
                </a:rPr>
                <a:t>n- jkT;</a:t>
              </a:r>
              <a:endParaRPr lang="en-US">
                <a:latin typeface="Kruti Dev 010" charset="0"/>
              </a:endParaRPr>
            </a:p>
          </p:txBody>
        </p:sp>
        <p:sp>
          <p:nvSpPr>
            <p:cNvPr id="137386" name="Rectangle 580"/>
            <p:cNvSpPr>
              <a:spLocks noChangeArrowheads="1"/>
            </p:cNvSpPr>
            <p:nvPr/>
          </p:nvSpPr>
          <p:spPr bwMode="auto">
            <a:xfrm>
              <a:off x="3106" y="1215"/>
              <a:ext cx="0"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10000"/>
                </a:lnSpc>
              </a:pPr>
              <a:endParaRPr lang="en-US" b="1">
                <a:solidFill>
                  <a:srgbClr val="000000"/>
                </a:solidFill>
                <a:latin typeface="Kruti Dev 010" charset="0"/>
              </a:endParaRPr>
            </a:p>
          </p:txBody>
        </p:sp>
      </p:grpSp>
      <p:sp>
        <p:nvSpPr>
          <p:cNvPr id="942290" name="AutoShape 210"/>
          <p:cNvSpPr>
            <a:spLocks noChangeArrowheads="1"/>
          </p:cNvSpPr>
          <p:nvPr/>
        </p:nvSpPr>
        <p:spPr bwMode="auto">
          <a:xfrm rot="9069307">
            <a:off x="3814763" y="1530350"/>
            <a:ext cx="2185987" cy="6731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AFD00"/>
          </a:solidFill>
          <a:ln w="57150">
            <a:solidFill>
              <a:srgbClr val="00279F"/>
            </a:solidFill>
            <a:miter lim="800000"/>
            <a:headEnd/>
            <a:tailEnd/>
          </a:ln>
          <a:effectLst>
            <a:outerShdw blurRad="63500" dist="91581" dir="2021404"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942321" name="AutoShape 241"/>
          <p:cNvSpPr>
            <a:spLocks noChangeArrowheads="1"/>
          </p:cNvSpPr>
          <p:nvPr/>
        </p:nvSpPr>
        <p:spPr bwMode="auto">
          <a:xfrm>
            <a:off x="2251075" y="2198688"/>
            <a:ext cx="2495550" cy="5278437"/>
          </a:xfrm>
          <a:prstGeom prst="roundRect">
            <a:avLst>
              <a:gd name="adj" fmla="val 16667"/>
            </a:avLst>
          </a:prstGeom>
          <a:noFill/>
          <a:ln w="76200">
            <a:solidFill>
              <a:schemeClr val="accent2"/>
            </a:solidFill>
            <a:round/>
            <a:headEnd/>
            <a:tailEnd/>
          </a:ln>
          <a:effectLst>
            <a:outerShdw blurRad="63500" dist="71842" dir="2700000" algn="ctr" rotWithShape="0">
              <a:srgbClr val="080808">
                <a:alpha val="74998"/>
              </a:srgbClr>
            </a:outerShdw>
          </a:effectLst>
        </p:spPr>
        <p:txBody>
          <a:bodyPr wrap="none" anchor="ctr"/>
          <a:lstStyle/>
          <a:p>
            <a:pPr>
              <a:defRPr/>
            </a:pPr>
            <a:endParaRPr lang="en-US" dirty="0">
              <a:latin typeface="Kruti Dev 010" pitchFamily="2" charset="0"/>
              <a:ea typeface="+mn-ea"/>
              <a:cs typeface="+mn-cs"/>
            </a:endParaRPr>
          </a:p>
        </p:txBody>
      </p:sp>
      <p:sp>
        <p:nvSpPr>
          <p:cNvPr id="183" name="Rectangle 291"/>
          <p:cNvSpPr>
            <a:spLocks noChangeArrowheads="1"/>
          </p:cNvSpPr>
          <p:nvPr/>
        </p:nvSpPr>
        <p:spPr bwMode="auto">
          <a:xfrm>
            <a:off x="6430963" y="473838"/>
            <a:ext cx="3282950" cy="1917961"/>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3600" b="1" i="1" dirty="0">
                <a:ln>
                  <a:solidFill>
                    <a:schemeClr val="bg1"/>
                  </a:solidFill>
                </a:ln>
                <a:solidFill>
                  <a:schemeClr val="bg1"/>
                </a:solidFill>
                <a:latin typeface="Kruti Dev 010" pitchFamily="2" charset="0"/>
              </a:rPr>
              <a:t>iqjkus fu;e dh iqLrdsa fu;ksftr djuk</a:t>
            </a:r>
            <a:endParaRPr lang="en-US" sz="3600" b="1" u="sng" dirty="0">
              <a:ln>
                <a:solidFill>
                  <a:schemeClr val="bg1"/>
                </a:solidFill>
              </a:ln>
              <a:solidFill>
                <a:schemeClr val="bg1"/>
              </a:solidFill>
              <a:latin typeface="Kruti Dev 010" pitchFamily="2" charset="0"/>
            </a:endParaRPr>
          </a:p>
        </p:txBody>
      </p:sp>
      <p:grpSp>
        <p:nvGrpSpPr>
          <p:cNvPr id="137379" name="Group 391"/>
          <p:cNvGrpSpPr>
            <a:grpSpLocks/>
          </p:cNvGrpSpPr>
          <p:nvPr/>
        </p:nvGrpSpPr>
        <p:grpSpPr bwMode="auto">
          <a:xfrm>
            <a:off x="5395913" y="2078038"/>
            <a:ext cx="4400550" cy="1916112"/>
            <a:chOff x="3399" y="1239"/>
            <a:chExt cx="2772" cy="1207"/>
          </a:xfrm>
        </p:grpSpPr>
        <p:sp>
          <p:nvSpPr>
            <p:cNvPr id="185" name="Text Box 392"/>
            <p:cNvSpPr txBox="1">
              <a:spLocks noChangeArrowheads="1"/>
            </p:cNvSpPr>
            <p:nvPr/>
          </p:nvSpPr>
          <p:spPr bwMode="auto">
            <a:xfrm>
              <a:off x="3443" y="1647"/>
              <a:ext cx="2728" cy="421"/>
            </a:xfrm>
            <a:prstGeom prst="rect">
              <a:avLst/>
            </a:prstGeom>
            <a:noFill/>
            <a:ln w="12700">
              <a:noFill/>
              <a:miter lim="800000"/>
              <a:headEnd/>
              <a:tailEnd/>
            </a:ln>
            <a:effectLst>
              <a:outerShdw blurRad="63500" dist="46662" dir="3284183" algn="ctr" rotWithShape="0">
                <a:schemeClr val="tx1">
                  <a:alpha val="74998"/>
                </a:schemeClr>
              </a:outerShdw>
            </a:effectLst>
          </p:spPr>
          <p:txBody>
            <a:bodyPr>
              <a:spAutoFit/>
            </a:bodyPr>
            <a:lstStyle/>
            <a:p>
              <a:pPr algn="ctr">
                <a:lnSpc>
                  <a:spcPct val="85000"/>
                </a:lnSpc>
                <a:spcBef>
                  <a:spcPct val="50000"/>
                </a:spcBef>
                <a:defRPr/>
              </a:pPr>
              <a:r>
                <a:rPr lang="en-US" altLang="ja-JP" sz="4400" b="1" dirty="0">
                  <a:ln>
                    <a:solidFill>
                      <a:srgbClr val="FFFF00"/>
                    </a:solidFill>
                  </a:ln>
                  <a:solidFill>
                    <a:srgbClr val="FFFF00"/>
                  </a:solidFill>
                  <a:latin typeface="Kruti Dev 010" pitchFamily="2" charset="0"/>
                  <a:ea typeface="ＭＳ Ｐゴシック" pitchFamily="-84" charset="-128"/>
                  <a:cs typeface="+mn-cs"/>
                </a:rPr>
                <a:t>^^Hkfo";oDrkvksa**</a:t>
              </a:r>
              <a:endParaRPr lang="en-US" sz="4400" b="1" dirty="0">
                <a:ln>
                  <a:solidFill>
                    <a:srgbClr val="FFFF00"/>
                  </a:solidFill>
                </a:ln>
                <a:solidFill>
                  <a:srgbClr val="FFFF00"/>
                </a:solidFill>
                <a:latin typeface="Kruti Dev 010" pitchFamily="2" charset="0"/>
                <a:ea typeface="ＭＳ Ｐゴシック" pitchFamily="-84" charset="-128"/>
                <a:cs typeface="+mn-cs"/>
              </a:endParaRPr>
            </a:p>
          </p:txBody>
        </p:sp>
        <p:sp>
          <p:nvSpPr>
            <p:cNvPr id="186" name="Text Box 393"/>
            <p:cNvSpPr txBox="1">
              <a:spLocks noChangeArrowheads="1"/>
            </p:cNvSpPr>
            <p:nvPr/>
          </p:nvSpPr>
          <p:spPr bwMode="auto">
            <a:xfrm>
              <a:off x="3688" y="2000"/>
              <a:ext cx="2281" cy="446"/>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p>
              <a:pPr algn="ctr">
                <a:spcBef>
                  <a:spcPts val="0"/>
                </a:spcBef>
                <a:defRPr/>
              </a:pPr>
              <a:r>
                <a:rPr lang="en-US" sz="4000" b="1" dirty="0">
                  <a:ln>
                    <a:solidFill>
                      <a:srgbClr val="FFFF00"/>
                    </a:solidFill>
                  </a:ln>
                  <a:solidFill>
                    <a:srgbClr val="FFFF00"/>
                  </a:solidFill>
                  <a:latin typeface="Kruti Dev 010" pitchFamily="2" charset="0"/>
                  <a:ea typeface="+mn-ea"/>
                  <a:cs typeface="+mn-cs"/>
                </a:rPr>
                <a:t>dh ƒ</a:t>
              </a:r>
              <a:r>
                <a:rPr lang="en-US" sz="4000" b="1" dirty="0">
                  <a:ln>
                    <a:solidFill>
                      <a:srgbClr val="FFFF00"/>
                    </a:solidFill>
                  </a:ln>
                  <a:solidFill>
                    <a:srgbClr val="FFFF00"/>
                  </a:solidFill>
                  <a:latin typeface="Kruti Dev 010"/>
                  <a:ea typeface="+mn-ea"/>
                  <a:cs typeface="+mn-cs"/>
                </a:rPr>
                <a:t>‰</a:t>
              </a:r>
              <a:r>
                <a:rPr lang="en-US" sz="4000" b="1" dirty="0">
                  <a:ln>
                    <a:solidFill>
                      <a:srgbClr val="FFFF00"/>
                    </a:solidFill>
                  </a:ln>
                  <a:solidFill>
                    <a:srgbClr val="FFFF00"/>
                  </a:solidFill>
                  <a:latin typeface="Kruti Dev 010" pitchFamily="2" charset="0"/>
                  <a:ea typeface="+mn-ea"/>
                  <a:cs typeface="+mn-cs"/>
                </a:rPr>
                <a:t> iqLrdsa</a:t>
              </a:r>
            </a:p>
          </p:txBody>
        </p:sp>
        <p:sp>
          <p:nvSpPr>
            <p:cNvPr id="187" name="Text Box 394"/>
            <p:cNvSpPr txBox="1">
              <a:spLocks noChangeArrowheads="1"/>
            </p:cNvSpPr>
            <p:nvPr/>
          </p:nvSpPr>
          <p:spPr bwMode="auto">
            <a:xfrm>
              <a:off x="3399" y="1239"/>
              <a:ext cx="2728" cy="437"/>
            </a:xfrm>
            <a:prstGeom prst="rect">
              <a:avLst/>
            </a:prstGeom>
            <a:noFill/>
            <a:ln w="12700">
              <a:noFill/>
              <a:miter lim="800000"/>
              <a:headEnd/>
              <a:tailEnd/>
            </a:ln>
            <a:effectLst>
              <a:outerShdw blurRad="63500" dist="46662" dir="3284183" algn="ctr" rotWithShape="0">
                <a:schemeClr val="tx1">
                  <a:alpha val="74998"/>
                </a:schemeClr>
              </a:outerShdw>
            </a:effectLst>
          </p:spPr>
          <p:txBody>
            <a:bodyPr>
              <a:spAutoFit/>
            </a:bodyPr>
            <a:lstStyle>
              <a:lvl1pPr>
                <a:defRPr sz="1200">
                  <a:solidFill>
                    <a:schemeClr val="tx1"/>
                  </a:solidFill>
                  <a:latin typeface="Comic Sans MS" charset="0"/>
                  <a:ea typeface="ＭＳ Ｐゴシック" charset="0"/>
                  <a:cs typeface="ＭＳ Ｐゴシック" charset="0"/>
                </a:defRPr>
              </a:lvl1pPr>
              <a:lvl2pPr marL="37931725" indent="-37474525">
                <a:defRPr sz="1200">
                  <a:solidFill>
                    <a:schemeClr val="tx1"/>
                  </a:solidFill>
                  <a:latin typeface="Comic Sans MS" charset="0"/>
                  <a:ea typeface="ＭＳ Ｐゴシック" charset="0"/>
                </a:defRPr>
              </a:lvl2pPr>
              <a:lvl3pPr>
                <a:defRPr sz="1200">
                  <a:solidFill>
                    <a:schemeClr val="tx1"/>
                  </a:solidFill>
                  <a:latin typeface="Comic Sans MS" charset="0"/>
                  <a:ea typeface="ＭＳ Ｐゴシック" charset="0"/>
                </a:defRPr>
              </a:lvl3pPr>
              <a:lvl4pPr>
                <a:defRPr sz="1200">
                  <a:solidFill>
                    <a:schemeClr val="tx1"/>
                  </a:solidFill>
                  <a:latin typeface="Comic Sans MS" charset="0"/>
                  <a:ea typeface="ＭＳ Ｐゴシック" charset="0"/>
                </a:defRPr>
              </a:lvl4pPr>
              <a:lvl5pPr>
                <a:defRPr sz="1200">
                  <a:solidFill>
                    <a:schemeClr val="tx1"/>
                  </a:solidFill>
                  <a:latin typeface="Comic Sans MS" charset="0"/>
                  <a:ea typeface="ＭＳ Ｐゴシック" charset="0"/>
                </a:defRPr>
              </a:lvl5pPr>
              <a:lvl6pPr marL="457200" eaLnBrk="0" fontAlgn="base" hangingPunct="0">
                <a:spcBef>
                  <a:spcPct val="0"/>
                </a:spcBef>
                <a:spcAft>
                  <a:spcPct val="0"/>
                </a:spcAft>
                <a:defRPr sz="1200">
                  <a:solidFill>
                    <a:schemeClr val="tx1"/>
                  </a:solidFill>
                  <a:latin typeface="Comic Sans MS" charset="0"/>
                  <a:ea typeface="ＭＳ Ｐゴシック" charset="0"/>
                </a:defRPr>
              </a:lvl6pPr>
              <a:lvl7pPr marL="914400" eaLnBrk="0" fontAlgn="base" hangingPunct="0">
                <a:spcBef>
                  <a:spcPct val="0"/>
                </a:spcBef>
                <a:spcAft>
                  <a:spcPct val="0"/>
                </a:spcAft>
                <a:defRPr sz="1200">
                  <a:solidFill>
                    <a:schemeClr val="tx1"/>
                  </a:solidFill>
                  <a:latin typeface="Comic Sans MS" charset="0"/>
                  <a:ea typeface="ＭＳ Ｐゴシック" charset="0"/>
                </a:defRPr>
              </a:lvl7pPr>
              <a:lvl8pPr marL="1371600" eaLnBrk="0" fontAlgn="base" hangingPunct="0">
                <a:spcBef>
                  <a:spcPct val="0"/>
                </a:spcBef>
                <a:spcAft>
                  <a:spcPct val="0"/>
                </a:spcAft>
                <a:defRPr sz="1200">
                  <a:solidFill>
                    <a:schemeClr val="tx1"/>
                  </a:solidFill>
                  <a:latin typeface="Comic Sans MS" charset="0"/>
                  <a:ea typeface="ＭＳ Ｐゴシック" charset="0"/>
                </a:defRPr>
              </a:lvl8pPr>
              <a:lvl9pPr marL="1828800"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85000"/>
                </a:lnSpc>
                <a:spcBef>
                  <a:spcPct val="50000"/>
                </a:spcBef>
                <a:defRPr/>
              </a:pPr>
              <a:r>
                <a:rPr lang="en-US" sz="4400" b="1" i="1" dirty="0" smtClean="0">
                  <a:ln>
                    <a:solidFill>
                      <a:srgbClr val="FFFF00"/>
                    </a:solidFill>
                  </a:ln>
                  <a:solidFill>
                    <a:srgbClr val="FFFF00"/>
                  </a:solidFill>
                  <a:latin typeface="Kruti Dev 010" pitchFamily="2" charset="0"/>
                </a:rPr>
                <a:t>iqu% O;ofLFkr djuk</a:t>
              </a:r>
              <a:endParaRPr lang="en-US" sz="4400" b="1" dirty="0" smtClean="0">
                <a:ln>
                  <a:solidFill>
                    <a:srgbClr val="FFFF00"/>
                  </a:solidFill>
                </a:ln>
                <a:solidFill>
                  <a:srgbClr val="FFFF00"/>
                </a:solidFill>
                <a:latin typeface="Kruti Dev 010" pitchFamily="2" charset="0"/>
              </a:endParaRPr>
            </a:p>
          </p:txBody>
        </p:sp>
      </p:grpSp>
      <p:sp>
        <p:nvSpPr>
          <p:cNvPr id="188" name="Text Box 588"/>
          <p:cNvSpPr txBox="1">
            <a:spLocks noChangeArrowheads="1"/>
          </p:cNvSpPr>
          <p:nvPr/>
        </p:nvSpPr>
        <p:spPr bwMode="auto">
          <a:xfrm>
            <a:off x="5219700" y="3900488"/>
            <a:ext cx="4291013" cy="1446550"/>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p>
            <a:pPr algn="ctr">
              <a:spcBef>
                <a:spcPct val="50000"/>
              </a:spcBef>
              <a:defRPr/>
            </a:pPr>
            <a:r>
              <a:rPr lang="en-US" sz="4400" b="1" i="1" dirty="0">
                <a:ln>
                  <a:solidFill>
                    <a:srgbClr val="00FFFF"/>
                  </a:solidFill>
                </a:ln>
                <a:solidFill>
                  <a:srgbClr val="66FFFF"/>
                </a:solidFill>
                <a:latin typeface="Kruti Dev 010" pitchFamily="2" charset="0"/>
                <a:ea typeface="+mn-ea"/>
                <a:cs typeface="+mn-cs"/>
              </a:rPr>
              <a:t>Øekuqlkj mls nsf[k;s!</a:t>
            </a:r>
          </a:p>
        </p:txBody>
      </p:sp>
      <p:pic>
        <p:nvPicPr>
          <p:cNvPr id="137381" name="Picture 53"/>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446588" y="204788"/>
            <a:ext cx="2095500" cy="1358900"/>
          </a:xfrm>
          <a:prstGeom prst="rect">
            <a:avLst/>
          </a:prstGeom>
          <a:noFill/>
          <a:ln w="76200">
            <a:solidFill>
              <a:srgbClr val="0000FF"/>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942321"/>
                                        </p:tgtEl>
                                        <p:attrNameLst>
                                          <p:attrName>style.visibility</p:attrName>
                                        </p:attrNameLst>
                                      </p:cBhvr>
                                      <p:to>
                                        <p:strVal val="visible"/>
                                      </p:to>
                                    </p:set>
                                    <p:animEffect transition="in" filter="wipe(up)">
                                      <p:cBhvr>
                                        <p:cTn id="7" dur="500"/>
                                        <p:tgtEl>
                                          <p:spTgt spid="942321"/>
                                        </p:tgtEl>
                                      </p:cBhvr>
                                    </p:animEffect>
                                  </p:childTnLst>
                                </p:cTn>
                              </p:par>
                            </p:childTnLst>
                          </p:cTn>
                        </p:par>
                        <p:par>
                          <p:cTn id="8" fill="hold" nodeType="afterGroup">
                            <p:stCondLst>
                              <p:cond delay="500"/>
                            </p:stCondLst>
                            <p:childTnLst>
                              <p:par>
                                <p:cTn id="9" presetID="2" presetClass="entr" presetSubtype="2" fill="hold" nodeType="afterEffect">
                                  <p:stCondLst>
                                    <p:cond delay="0"/>
                                  </p:stCondLst>
                                  <p:childTnLst>
                                    <p:set>
                                      <p:cBhvr>
                                        <p:cTn id="10" dur="1" fill="hold">
                                          <p:stCondLst>
                                            <p:cond delay="0"/>
                                          </p:stCondLst>
                                        </p:cTn>
                                        <p:tgtEl>
                                          <p:spTgt spid="942687"/>
                                        </p:tgtEl>
                                        <p:attrNameLst>
                                          <p:attrName>style.visibility</p:attrName>
                                        </p:attrNameLst>
                                      </p:cBhvr>
                                      <p:to>
                                        <p:strVal val="visible"/>
                                      </p:to>
                                    </p:set>
                                    <p:anim calcmode="lin" valueType="num">
                                      <p:cBhvr additive="base">
                                        <p:cTn id="11" dur="500" fill="hold"/>
                                        <p:tgtEl>
                                          <p:spTgt spid="942687"/>
                                        </p:tgtEl>
                                        <p:attrNameLst>
                                          <p:attrName>ppt_x</p:attrName>
                                        </p:attrNameLst>
                                      </p:cBhvr>
                                      <p:tavLst>
                                        <p:tav tm="0">
                                          <p:val>
                                            <p:strVal val="1+#ppt_w/2"/>
                                          </p:val>
                                        </p:tav>
                                        <p:tav tm="100000">
                                          <p:val>
                                            <p:strVal val="#ppt_x"/>
                                          </p:val>
                                        </p:tav>
                                      </p:tavLst>
                                    </p:anim>
                                    <p:anim calcmode="lin" valueType="num">
                                      <p:cBhvr additive="base">
                                        <p:cTn id="12" dur="500" fill="hold"/>
                                        <p:tgtEl>
                                          <p:spTgt spid="942687"/>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42683"/>
                                        </p:tgtEl>
                                        <p:attrNameLst>
                                          <p:attrName>style.visibility</p:attrName>
                                        </p:attrNameLst>
                                      </p:cBhvr>
                                      <p:to>
                                        <p:strVal val="visible"/>
                                      </p:to>
                                    </p:set>
                                    <p:animEffect transition="in" filter="fade">
                                      <p:cBhvr>
                                        <p:cTn id="17" dur="1000"/>
                                        <p:tgtEl>
                                          <p:spTgt spid="942683"/>
                                        </p:tgtEl>
                                      </p:cBhvr>
                                    </p:animEffect>
                                  </p:childTnLst>
                                </p:cTn>
                              </p:par>
                            </p:childTnLst>
                          </p:cTn>
                        </p:par>
                        <p:par>
                          <p:cTn id="18" fill="hold" nodeType="afterGroup">
                            <p:stCondLst>
                              <p:cond delay="1000"/>
                            </p:stCondLst>
                            <p:childTnLst>
                              <p:par>
                                <p:cTn id="19" presetID="2" presetClass="entr" presetSubtype="2" fill="hold" nodeType="afterEffect">
                                  <p:stCondLst>
                                    <p:cond delay="0"/>
                                  </p:stCondLst>
                                  <p:childTnLst>
                                    <p:set>
                                      <p:cBhvr>
                                        <p:cTn id="20" dur="1" fill="hold">
                                          <p:stCondLst>
                                            <p:cond delay="0"/>
                                          </p:stCondLst>
                                        </p:cTn>
                                        <p:tgtEl>
                                          <p:spTgt spid="942290"/>
                                        </p:tgtEl>
                                        <p:attrNameLst>
                                          <p:attrName>style.visibility</p:attrName>
                                        </p:attrNameLst>
                                      </p:cBhvr>
                                      <p:to>
                                        <p:strVal val="visible"/>
                                      </p:to>
                                    </p:set>
                                    <p:anim calcmode="lin" valueType="num">
                                      <p:cBhvr additive="base">
                                        <p:cTn id="21" dur="500" fill="hold"/>
                                        <p:tgtEl>
                                          <p:spTgt spid="942290"/>
                                        </p:tgtEl>
                                        <p:attrNameLst>
                                          <p:attrName>ppt_x</p:attrName>
                                        </p:attrNameLst>
                                      </p:cBhvr>
                                      <p:tavLst>
                                        <p:tav tm="0">
                                          <p:val>
                                            <p:strVal val="1+#ppt_w/2"/>
                                          </p:val>
                                        </p:tav>
                                        <p:tav tm="100000">
                                          <p:val>
                                            <p:strVal val="#ppt_x"/>
                                          </p:val>
                                        </p:tav>
                                      </p:tavLst>
                                    </p:anim>
                                    <p:anim calcmode="lin" valueType="num">
                                      <p:cBhvr additive="base">
                                        <p:cTn id="22" dur="500" fill="hold"/>
                                        <p:tgtEl>
                                          <p:spTgt spid="94229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683" grpId="0" animBg="1" autoUpdateAnimBg="0"/>
      <p:bldP spid="942321"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Text Box 214"/>
          <p:cNvSpPr txBox="1">
            <a:spLocks noChangeArrowheads="1"/>
          </p:cNvSpPr>
          <p:nvPr/>
        </p:nvSpPr>
        <p:spPr bwMode="auto">
          <a:xfrm>
            <a:off x="9015413" y="7343775"/>
            <a:ext cx="29368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latin typeface="Kruti Dev 010" charset="0"/>
              </a:rPr>
              <a:t>64</a:t>
            </a:r>
          </a:p>
        </p:txBody>
      </p:sp>
      <p:sp>
        <p:nvSpPr>
          <p:cNvPr id="139266" name="Rectangle 10"/>
          <p:cNvSpPr>
            <a:spLocks noChangeArrowheads="1"/>
          </p:cNvSpPr>
          <p:nvPr/>
        </p:nvSpPr>
        <p:spPr bwMode="auto">
          <a:xfrm>
            <a:off x="5065713" y="454025"/>
            <a:ext cx="4692650" cy="6834188"/>
          </a:xfrm>
          <a:prstGeom prst="rect">
            <a:avLst/>
          </a:prstGeom>
          <a:solidFill>
            <a:schemeClr val="tx1">
              <a:alpha val="50195"/>
            </a:schemeClr>
          </a:solidFill>
          <a:ln w="12700">
            <a:solidFill>
              <a:schemeClr val="tx1"/>
            </a:solidFill>
            <a:miter lim="800000"/>
            <a:headEnd/>
            <a:tailEnd/>
          </a:ln>
        </p:spPr>
        <p:txBody>
          <a:bodyPr wrap="none" anchor="ctr"/>
          <a:lstStyle/>
          <a:p>
            <a:endParaRPr lang="en-US">
              <a:latin typeface="Kruti Dev 010" charset="0"/>
            </a:endParaRPr>
          </a:p>
        </p:txBody>
      </p:sp>
      <p:sp>
        <p:nvSpPr>
          <p:cNvPr id="139267" name="Rectangle 195"/>
          <p:cNvSpPr>
            <a:spLocks noChangeArrowheads="1"/>
          </p:cNvSpPr>
          <p:nvPr/>
        </p:nvSpPr>
        <p:spPr bwMode="auto">
          <a:xfrm>
            <a:off x="4979988" y="414338"/>
            <a:ext cx="4708525" cy="685006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Kruti Dev 010" charset="0"/>
            </a:endParaRPr>
          </a:p>
        </p:txBody>
      </p:sp>
      <p:pic>
        <p:nvPicPr>
          <p:cNvPr id="139268" name="Picture 196"/>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041900" y="469900"/>
            <a:ext cx="4716463" cy="684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9269" name="Rectangle 197"/>
          <p:cNvSpPr>
            <a:spLocks noChangeArrowheads="1"/>
          </p:cNvSpPr>
          <p:nvPr/>
        </p:nvSpPr>
        <p:spPr bwMode="auto">
          <a:xfrm>
            <a:off x="4989513" y="407988"/>
            <a:ext cx="4692650" cy="6834187"/>
          </a:xfrm>
          <a:prstGeom prst="rect">
            <a:avLst/>
          </a:prstGeom>
          <a:solidFill>
            <a:schemeClr val="tx1">
              <a:alpha val="50195"/>
            </a:schemeClr>
          </a:solidFill>
          <a:ln w="12700">
            <a:solidFill>
              <a:schemeClr val="tx1"/>
            </a:solidFill>
            <a:miter lim="800000"/>
            <a:headEnd/>
            <a:tailEnd/>
          </a:ln>
        </p:spPr>
        <p:txBody>
          <a:bodyPr wrap="none" anchor="ctr"/>
          <a:lstStyle/>
          <a:p>
            <a:endParaRPr lang="en-US">
              <a:latin typeface="Kruti Dev 010" charset="0"/>
            </a:endParaRPr>
          </a:p>
        </p:txBody>
      </p:sp>
      <p:sp>
        <p:nvSpPr>
          <p:cNvPr id="139270" name="Rectangle 198"/>
          <p:cNvSpPr>
            <a:spLocks noChangeArrowheads="1"/>
          </p:cNvSpPr>
          <p:nvPr/>
        </p:nvSpPr>
        <p:spPr bwMode="auto">
          <a:xfrm>
            <a:off x="5026025" y="412750"/>
            <a:ext cx="4694238" cy="6850063"/>
          </a:xfrm>
          <a:prstGeom prst="rect">
            <a:avLst/>
          </a:prstGeom>
          <a:noFill/>
          <a:ln w="133350">
            <a:solidFill>
              <a:srgbClr val="1822CD"/>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Kruti Dev 010" charset="0"/>
            </a:endParaRPr>
          </a:p>
        </p:txBody>
      </p:sp>
      <p:sp>
        <p:nvSpPr>
          <p:cNvPr id="210" name="Rectangle 200"/>
          <p:cNvSpPr>
            <a:spLocks noChangeArrowheads="1"/>
          </p:cNvSpPr>
          <p:nvPr/>
        </p:nvSpPr>
        <p:spPr bwMode="auto">
          <a:xfrm>
            <a:off x="5568950" y="2047875"/>
            <a:ext cx="3484563" cy="495300"/>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ctr">
              <a:lnSpc>
                <a:spcPct val="110000"/>
              </a:lnSpc>
              <a:spcBef>
                <a:spcPct val="50000"/>
              </a:spcBef>
              <a:defRPr/>
            </a:pPr>
            <a:r>
              <a:rPr lang="en-US" sz="2400" b="1" i="1" dirty="0">
                <a:solidFill>
                  <a:schemeClr val="bg1"/>
                </a:solidFill>
                <a:latin typeface="Kruti Dev 010" pitchFamily="2" charset="0"/>
              </a:rPr>
              <a:t> </a:t>
            </a:r>
            <a:endParaRPr lang="en-US" sz="1000" b="1" u="sng" dirty="0">
              <a:solidFill>
                <a:schemeClr val="bg1"/>
              </a:solidFill>
              <a:latin typeface="Kruti Dev 010" pitchFamily="2" charset="0"/>
            </a:endParaRPr>
          </a:p>
        </p:txBody>
      </p:sp>
      <p:sp>
        <p:nvSpPr>
          <p:cNvPr id="211" name="Rectangle 202"/>
          <p:cNvSpPr>
            <a:spLocks noChangeArrowheads="1"/>
          </p:cNvSpPr>
          <p:nvPr/>
        </p:nvSpPr>
        <p:spPr bwMode="auto">
          <a:xfrm>
            <a:off x="6727825" y="641350"/>
            <a:ext cx="2706688" cy="625475"/>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3200" b="1" i="1" dirty="0">
                <a:solidFill>
                  <a:srgbClr val="66FFFF"/>
                </a:solidFill>
                <a:latin typeface="Kruti Dev 010" pitchFamily="2" charset="0"/>
              </a:rPr>
              <a:t> </a:t>
            </a:r>
            <a:endParaRPr lang="en-US" sz="1400" b="1" u="sng" dirty="0">
              <a:solidFill>
                <a:srgbClr val="66FFFF"/>
              </a:solidFill>
              <a:latin typeface="Kruti Dev 010" pitchFamily="2" charset="0"/>
            </a:endParaRPr>
          </a:p>
        </p:txBody>
      </p:sp>
      <p:sp>
        <p:nvSpPr>
          <p:cNvPr id="139273" name="Text Box 213"/>
          <p:cNvSpPr txBox="1">
            <a:spLocks noChangeArrowheads="1"/>
          </p:cNvSpPr>
          <p:nvPr/>
        </p:nvSpPr>
        <p:spPr bwMode="auto">
          <a:xfrm>
            <a:off x="9015413" y="7348538"/>
            <a:ext cx="29368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latin typeface="Kruti Dev 010" charset="0"/>
              </a:rPr>
              <a:t>63</a:t>
            </a:r>
          </a:p>
        </p:txBody>
      </p:sp>
      <p:sp>
        <p:nvSpPr>
          <p:cNvPr id="213" name="Rectangle 218"/>
          <p:cNvSpPr>
            <a:spLocks noChangeArrowheads="1"/>
          </p:cNvSpPr>
          <p:nvPr/>
        </p:nvSpPr>
        <p:spPr bwMode="auto">
          <a:xfrm>
            <a:off x="6500813" y="555625"/>
            <a:ext cx="3101975" cy="558800"/>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2800" b="1" i="1" dirty="0">
                <a:solidFill>
                  <a:schemeClr val="bg1"/>
                </a:solidFill>
                <a:latin typeface="Kruti Dev 010" pitchFamily="2" charset="0"/>
              </a:rPr>
              <a:t> </a:t>
            </a:r>
            <a:endParaRPr lang="en-US" b="1" u="sng" dirty="0">
              <a:solidFill>
                <a:schemeClr val="bg1"/>
              </a:solidFill>
              <a:latin typeface="Kruti Dev 010" pitchFamily="2" charset="0"/>
            </a:endParaRPr>
          </a:p>
        </p:txBody>
      </p:sp>
      <p:sp>
        <p:nvSpPr>
          <p:cNvPr id="139275" name="Text Box 243"/>
          <p:cNvSpPr txBox="1">
            <a:spLocks noChangeArrowheads="1"/>
          </p:cNvSpPr>
          <p:nvPr/>
        </p:nvSpPr>
        <p:spPr bwMode="auto">
          <a:xfrm>
            <a:off x="9667875" y="7254875"/>
            <a:ext cx="3413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spcBef>
                <a:spcPct val="50000"/>
              </a:spcBef>
            </a:pPr>
            <a:endParaRPr lang="en-US" sz="2000" b="1">
              <a:latin typeface="Kruti Dev 010" charset="0"/>
            </a:endParaRPr>
          </a:p>
        </p:txBody>
      </p:sp>
      <p:sp>
        <p:nvSpPr>
          <p:cNvPr id="217" name="Text Box 607"/>
          <p:cNvSpPr txBox="1">
            <a:spLocks noChangeArrowheads="1"/>
          </p:cNvSpPr>
          <p:nvPr/>
        </p:nvSpPr>
        <p:spPr bwMode="auto">
          <a:xfrm>
            <a:off x="5270500" y="5095207"/>
            <a:ext cx="4291013" cy="1938992"/>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p>
            <a:pPr algn="ctr">
              <a:spcBef>
                <a:spcPts val="0"/>
              </a:spcBef>
              <a:defRPr/>
            </a:pPr>
            <a:r>
              <a:rPr lang="en-US" sz="4000" b="1" i="1" dirty="0">
                <a:ln>
                  <a:solidFill>
                    <a:srgbClr val="FFFF00"/>
                  </a:solidFill>
                </a:ln>
                <a:solidFill>
                  <a:srgbClr val="FFEA18"/>
                </a:solidFill>
                <a:latin typeface="Kruti Dev 010" pitchFamily="2" charset="0"/>
                <a:ea typeface="ＭＳ Ｐゴシック" pitchFamily="-84" charset="-128"/>
                <a:cs typeface="+mn-cs"/>
              </a:rPr>
              <a:t>f}rh; %</a:t>
            </a:r>
          </a:p>
          <a:p>
            <a:pPr algn="ctr">
              <a:spcBef>
                <a:spcPts val="0"/>
              </a:spcBef>
              <a:defRPr/>
            </a:pPr>
            <a:r>
              <a:rPr lang="en-US" sz="4000" b="1" i="1" dirty="0">
                <a:ln>
                  <a:solidFill>
                    <a:srgbClr val="FFFF00"/>
                  </a:solidFill>
                </a:ln>
                <a:solidFill>
                  <a:srgbClr val="FFEA18"/>
                </a:solidFill>
                <a:latin typeface="Kruti Dev 010" pitchFamily="2" charset="0"/>
                <a:ea typeface="ＭＳ Ｐゴシック" pitchFamily="-84" charset="-128"/>
                <a:cs typeface="+mn-cs"/>
              </a:rPr>
              <a:t>;gwnk dh vksj</a:t>
            </a:r>
          </a:p>
          <a:p>
            <a:pPr algn="ctr">
              <a:spcBef>
                <a:spcPts val="0"/>
              </a:spcBef>
              <a:defRPr/>
            </a:pPr>
            <a:r>
              <a:rPr lang="en-US" sz="4000" b="1" i="1" dirty="0">
                <a:ln>
                  <a:solidFill>
                    <a:srgbClr val="FFFF00"/>
                  </a:solidFill>
                </a:ln>
                <a:solidFill>
                  <a:srgbClr val="FFEA18"/>
                </a:solidFill>
                <a:latin typeface="Kruti Dev 010" pitchFamily="2" charset="0"/>
                <a:ea typeface="ＭＳ Ｐゴシック" pitchFamily="-84" charset="-128"/>
                <a:cs typeface="+mn-cs"/>
              </a:rPr>
              <a:t>¼nf{k.kh jkT;½</a:t>
            </a:r>
          </a:p>
        </p:txBody>
      </p:sp>
      <p:sp>
        <p:nvSpPr>
          <p:cNvPr id="139277" name="Text Box 608"/>
          <p:cNvSpPr txBox="1">
            <a:spLocks noChangeArrowheads="1"/>
          </p:cNvSpPr>
          <p:nvPr/>
        </p:nvSpPr>
        <p:spPr bwMode="auto">
          <a:xfrm>
            <a:off x="9569450" y="7289800"/>
            <a:ext cx="3413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spcBef>
                <a:spcPct val="50000"/>
              </a:spcBef>
            </a:pPr>
            <a:r>
              <a:rPr lang="en-US" sz="1600" b="1">
                <a:latin typeface="Kruti Dev 010" charset="0"/>
              </a:rPr>
              <a:t>1</a:t>
            </a:r>
          </a:p>
        </p:txBody>
      </p:sp>
      <p:sp>
        <p:nvSpPr>
          <p:cNvPr id="219" name="Oval 601"/>
          <p:cNvSpPr>
            <a:spLocks noChangeArrowheads="1"/>
          </p:cNvSpPr>
          <p:nvPr/>
        </p:nvSpPr>
        <p:spPr bwMode="auto">
          <a:xfrm>
            <a:off x="2411413" y="1019175"/>
            <a:ext cx="1811337" cy="515938"/>
          </a:xfrm>
          <a:prstGeom prst="ellipse">
            <a:avLst/>
          </a:prstGeom>
          <a:noFill/>
          <a:ln w="76200">
            <a:solidFill>
              <a:schemeClr val="hlink"/>
            </a:solidFill>
            <a:round/>
            <a:headEnd/>
            <a:tailEnd/>
          </a:ln>
          <a:effectLst>
            <a:outerShdw blurRad="63500" dist="91581" dir="2021404"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139279" name="Rectangle 2"/>
          <p:cNvSpPr>
            <a:spLocks noChangeArrowheads="1"/>
          </p:cNvSpPr>
          <p:nvPr/>
        </p:nvSpPr>
        <p:spPr bwMode="auto">
          <a:xfrm>
            <a:off x="2871788" y="4406900"/>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39280" name="Rectangle 3"/>
          <p:cNvSpPr>
            <a:spLocks noChangeArrowheads="1"/>
          </p:cNvSpPr>
          <p:nvPr/>
        </p:nvSpPr>
        <p:spPr bwMode="auto">
          <a:xfrm>
            <a:off x="2855913" y="4662488"/>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39281" name="Rectangle 4"/>
          <p:cNvSpPr>
            <a:spLocks noChangeArrowheads="1"/>
          </p:cNvSpPr>
          <p:nvPr/>
        </p:nvSpPr>
        <p:spPr bwMode="auto">
          <a:xfrm>
            <a:off x="2840038" y="4965700"/>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39282" name="Rectangle 5"/>
          <p:cNvSpPr>
            <a:spLocks noChangeArrowheads="1"/>
          </p:cNvSpPr>
          <p:nvPr/>
        </p:nvSpPr>
        <p:spPr bwMode="auto">
          <a:xfrm>
            <a:off x="2840038" y="5175250"/>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39283" name="Rectangle 81"/>
          <p:cNvSpPr>
            <a:spLocks noChangeArrowheads="1"/>
          </p:cNvSpPr>
          <p:nvPr/>
        </p:nvSpPr>
        <p:spPr bwMode="auto">
          <a:xfrm>
            <a:off x="2833688" y="4271963"/>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39284" name="Rectangle 89"/>
          <p:cNvSpPr>
            <a:spLocks noChangeArrowheads="1"/>
          </p:cNvSpPr>
          <p:nvPr/>
        </p:nvSpPr>
        <p:spPr bwMode="auto">
          <a:xfrm>
            <a:off x="3054350" y="1765300"/>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39285" name="Rectangle 90"/>
          <p:cNvSpPr>
            <a:spLocks noChangeArrowheads="1"/>
          </p:cNvSpPr>
          <p:nvPr/>
        </p:nvSpPr>
        <p:spPr bwMode="auto">
          <a:xfrm>
            <a:off x="3038475" y="2052638"/>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39286" name="Rectangle 91"/>
          <p:cNvSpPr>
            <a:spLocks noChangeArrowheads="1"/>
          </p:cNvSpPr>
          <p:nvPr/>
        </p:nvSpPr>
        <p:spPr bwMode="auto">
          <a:xfrm>
            <a:off x="2878138" y="2244725"/>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39287" name="Rectangle 92"/>
          <p:cNvSpPr>
            <a:spLocks noChangeArrowheads="1"/>
          </p:cNvSpPr>
          <p:nvPr/>
        </p:nvSpPr>
        <p:spPr bwMode="auto">
          <a:xfrm>
            <a:off x="3054350" y="2898775"/>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39288" name="Rectangle 93"/>
          <p:cNvSpPr>
            <a:spLocks noChangeArrowheads="1"/>
          </p:cNvSpPr>
          <p:nvPr/>
        </p:nvSpPr>
        <p:spPr bwMode="auto">
          <a:xfrm>
            <a:off x="2894013" y="3683000"/>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39289" name="Rectangle 94"/>
          <p:cNvSpPr>
            <a:spLocks noChangeArrowheads="1"/>
          </p:cNvSpPr>
          <p:nvPr/>
        </p:nvSpPr>
        <p:spPr bwMode="auto">
          <a:xfrm>
            <a:off x="2894013" y="3827463"/>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39290" name="Rectangle 95"/>
          <p:cNvSpPr>
            <a:spLocks noChangeArrowheads="1"/>
          </p:cNvSpPr>
          <p:nvPr/>
        </p:nvSpPr>
        <p:spPr bwMode="auto">
          <a:xfrm>
            <a:off x="2989263" y="3459163"/>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39291" name="Rectangle 96"/>
          <p:cNvSpPr>
            <a:spLocks noChangeArrowheads="1"/>
          </p:cNvSpPr>
          <p:nvPr/>
        </p:nvSpPr>
        <p:spPr bwMode="auto">
          <a:xfrm>
            <a:off x="3117850" y="3170238"/>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39292" name="Rectangle 97"/>
          <p:cNvSpPr>
            <a:spLocks noChangeArrowheads="1"/>
          </p:cNvSpPr>
          <p:nvPr/>
        </p:nvSpPr>
        <p:spPr bwMode="auto">
          <a:xfrm>
            <a:off x="2894013" y="4624388"/>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39293" name="Rectangle 98"/>
          <p:cNvSpPr>
            <a:spLocks noChangeArrowheads="1"/>
          </p:cNvSpPr>
          <p:nvPr/>
        </p:nvSpPr>
        <p:spPr bwMode="auto">
          <a:xfrm>
            <a:off x="2878138" y="4927600"/>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39294" name="Rectangle 99"/>
          <p:cNvSpPr>
            <a:spLocks noChangeArrowheads="1"/>
          </p:cNvSpPr>
          <p:nvPr/>
        </p:nvSpPr>
        <p:spPr bwMode="auto">
          <a:xfrm>
            <a:off x="2878138" y="5137150"/>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39295" name="Rectangle 101"/>
          <p:cNvSpPr>
            <a:spLocks noChangeArrowheads="1"/>
          </p:cNvSpPr>
          <p:nvPr/>
        </p:nvSpPr>
        <p:spPr bwMode="auto">
          <a:xfrm>
            <a:off x="3022600" y="5807075"/>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39296" name="Rectangle 102"/>
          <p:cNvSpPr>
            <a:spLocks noChangeArrowheads="1"/>
          </p:cNvSpPr>
          <p:nvPr/>
        </p:nvSpPr>
        <p:spPr bwMode="auto">
          <a:xfrm>
            <a:off x="3006725" y="6094413"/>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39297" name="Rectangle 103"/>
          <p:cNvSpPr>
            <a:spLocks noChangeArrowheads="1"/>
          </p:cNvSpPr>
          <p:nvPr/>
        </p:nvSpPr>
        <p:spPr bwMode="auto">
          <a:xfrm>
            <a:off x="2814638" y="6956425"/>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39298" name="Rectangle 104"/>
          <p:cNvSpPr>
            <a:spLocks noChangeArrowheads="1"/>
          </p:cNvSpPr>
          <p:nvPr/>
        </p:nvSpPr>
        <p:spPr bwMode="auto">
          <a:xfrm>
            <a:off x="2894013" y="7227888"/>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39299" name="Rectangle 106"/>
          <p:cNvSpPr>
            <a:spLocks noChangeArrowheads="1"/>
          </p:cNvSpPr>
          <p:nvPr/>
        </p:nvSpPr>
        <p:spPr bwMode="auto">
          <a:xfrm>
            <a:off x="3101975" y="2387600"/>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39300" name="Rectangle 64"/>
          <p:cNvSpPr>
            <a:spLocks noChangeArrowheads="1"/>
          </p:cNvSpPr>
          <p:nvPr/>
        </p:nvSpPr>
        <p:spPr bwMode="auto">
          <a:xfrm>
            <a:off x="2868613" y="1122363"/>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39301" name="AutoShape 715"/>
          <p:cNvSpPr>
            <a:spLocks noChangeArrowheads="1"/>
          </p:cNvSpPr>
          <p:nvPr/>
        </p:nvSpPr>
        <p:spPr bwMode="auto">
          <a:xfrm flipH="1">
            <a:off x="1801813" y="4060825"/>
            <a:ext cx="1387475" cy="1609725"/>
          </a:xfrm>
          <a:prstGeom prst="parallelogram">
            <a:avLst>
              <a:gd name="adj" fmla="val 30481"/>
            </a:avLst>
          </a:prstGeom>
          <a:solidFill>
            <a:srgbClr val="BE844A"/>
          </a:solidFill>
          <a:ln w="12700">
            <a:solidFill>
              <a:schemeClr val="tx1"/>
            </a:solidFill>
            <a:miter lim="800000"/>
            <a:headEnd/>
            <a:tailEnd/>
          </a:ln>
        </p:spPr>
        <p:txBody>
          <a:bodyPr wrap="none" anchor="ctr"/>
          <a:lstStyle/>
          <a:p>
            <a:endParaRPr lang="en-US">
              <a:latin typeface="Kruti Dev 010" charset="0"/>
            </a:endParaRPr>
          </a:p>
        </p:txBody>
      </p:sp>
      <p:sp>
        <p:nvSpPr>
          <p:cNvPr id="139302" name="Rectangle 716"/>
          <p:cNvSpPr>
            <a:spLocks noChangeArrowheads="1"/>
          </p:cNvSpPr>
          <p:nvPr/>
        </p:nvSpPr>
        <p:spPr bwMode="auto">
          <a:xfrm>
            <a:off x="3929063" y="1106488"/>
            <a:ext cx="295275" cy="6348412"/>
          </a:xfrm>
          <a:prstGeom prst="rect">
            <a:avLst/>
          </a:prstGeom>
          <a:solidFill>
            <a:srgbClr val="BE844A"/>
          </a:solidFill>
          <a:ln w="12700">
            <a:solidFill>
              <a:schemeClr val="tx1"/>
            </a:solidFill>
            <a:miter lim="800000"/>
            <a:headEnd/>
            <a:tailEnd/>
          </a:ln>
        </p:spPr>
        <p:txBody>
          <a:bodyPr wrap="none" anchor="ctr"/>
          <a:lstStyle/>
          <a:p>
            <a:endParaRPr lang="en-US">
              <a:latin typeface="Kruti Dev 010" charset="0"/>
            </a:endParaRPr>
          </a:p>
        </p:txBody>
      </p:sp>
      <p:sp>
        <p:nvSpPr>
          <p:cNvPr id="139303" name="Rectangle 718"/>
          <p:cNvSpPr>
            <a:spLocks noChangeArrowheads="1"/>
          </p:cNvSpPr>
          <p:nvPr/>
        </p:nvSpPr>
        <p:spPr bwMode="auto">
          <a:xfrm>
            <a:off x="2649538" y="1123950"/>
            <a:ext cx="1228725" cy="1130300"/>
          </a:xfrm>
          <a:prstGeom prst="rect">
            <a:avLst/>
          </a:prstGeom>
          <a:solidFill>
            <a:schemeClr val="accent1">
              <a:alpha val="50195"/>
            </a:schemeClr>
          </a:solidFill>
          <a:ln w="12700">
            <a:solidFill>
              <a:schemeClr val="tx1"/>
            </a:solidFill>
            <a:miter lim="800000"/>
            <a:headEnd/>
            <a:tailEnd/>
          </a:ln>
        </p:spPr>
        <p:txBody>
          <a:bodyPr wrap="none" anchor="ctr"/>
          <a:lstStyle/>
          <a:p>
            <a:endParaRPr lang="en-US">
              <a:latin typeface="Kruti Dev 010" charset="0"/>
            </a:endParaRPr>
          </a:p>
        </p:txBody>
      </p:sp>
      <p:sp>
        <p:nvSpPr>
          <p:cNvPr id="139304" name="Rectangle 719"/>
          <p:cNvSpPr>
            <a:spLocks noChangeArrowheads="1"/>
          </p:cNvSpPr>
          <p:nvPr/>
        </p:nvSpPr>
        <p:spPr bwMode="auto">
          <a:xfrm>
            <a:off x="2757488" y="6296025"/>
            <a:ext cx="53975"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110000"/>
              </a:lnSpc>
            </a:pPr>
            <a:r>
              <a:rPr lang="en-US" sz="1000" b="1">
                <a:solidFill>
                  <a:srgbClr val="000000"/>
                </a:solidFill>
                <a:latin typeface="Kruti Dev 010" charset="0"/>
              </a:rPr>
              <a:t> </a:t>
            </a:r>
            <a:endParaRPr lang="en-US" sz="1800">
              <a:latin typeface="Kruti Dev 010" charset="0"/>
            </a:endParaRPr>
          </a:p>
        </p:txBody>
      </p:sp>
      <p:sp>
        <p:nvSpPr>
          <p:cNvPr id="139305" name="Line 723"/>
          <p:cNvSpPr>
            <a:spLocks noChangeShapeType="1"/>
          </p:cNvSpPr>
          <p:nvPr/>
        </p:nvSpPr>
        <p:spPr bwMode="auto">
          <a:xfrm>
            <a:off x="2120900" y="2208213"/>
            <a:ext cx="0" cy="168910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9306" name="Line 724"/>
          <p:cNvSpPr>
            <a:spLocks noChangeShapeType="1"/>
          </p:cNvSpPr>
          <p:nvPr/>
        </p:nvSpPr>
        <p:spPr bwMode="auto">
          <a:xfrm>
            <a:off x="2195513" y="5718175"/>
            <a:ext cx="417512" cy="1588"/>
          </a:xfrm>
          <a:prstGeom prst="line">
            <a:avLst/>
          </a:prstGeom>
          <a:noFill/>
          <a:ln w="635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9307" name="Line 725"/>
          <p:cNvSpPr>
            <a:spLocks noChangeShapeType="1"/>
          </p:cNvSpPr>
          <p:nvPr/>
        </p:nvSpPr>
        <p:spPr bwMode="auto">
          <a:xfrm>
            <a:off x="1517650" y="3897313"/>
            <a:ext cx="635000" cy="1587"/>
          </a:xfrm>
          <a:prstGeom prst="line">
            <a:avLst/>
          </a:prstGeom>
          <a:noFill/>
          <a:ln w="635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9308" name="Line 726"/>
          <p:cNvSpPr>
            <a:spLocks noChangeShapeType="1"/>
          </p:cNvSpPr>
          <p:nvPr/>
        </p:nvSpPr>
        <p:spPr bwMode="auto">
          <a:xfrm>
            <a:off x="604838" y="5980113"/>
            <a:ext cx="1595437" cy="1587"/>
          </a:xfrm>
          <a:prstGeom prst="line">
            <a:avLst/>
          </a:prstGeom>
          <a:noFill/>
          <a:ln w="635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9309" name="Freeform 727"/>
          <p:cNvSpPr>
            <a:spLocks/>
          </p:cNvSpPr>
          <p:nvPr/>
        </p:nvSpPr>
        <p:spPr bwMode="auto">
          <a:xfrm>
            <a:off x="1530350" y="3906838"/>
            <a:ext cx="590550" cy="1981200"/>
          </a:xfrm>
          <a:custGeom>
            <a:avLst/>
            <a:gdLst>
              <a:gd name="T0" fmla="*/ 2147483647 w 372"/>
              <a:gd name="T1" fmla="*/ 0 h 1248"/>
              <a:gd name="T2" fmla="*/ 2147483647 w 372"/>
              <a:gd name="T3" fmla="*/ 2147483647 h 1248"/>
              <a:gd name="T4" fmla="*/ 2147483647 w 372"/>
              <a:gd name="T5" fmla="*/ 2147483647 h 1248"/>
              <a:gd name="T6" fmla="*/ 0 w 372"/>
              <a:gd name="T7" fmla="*/ 2147483647 h 1248"/>
              <a:gd name="T8" fmla="*/ 2147483647 w 372"/>
              <a:gd name="T9" fmla="*/ 0 h 1248"/>
              <a:gd name="T10" fmla="*/ 0 60000 65536"/>
              <a:gd name="T11" fmla="*/ 0 60000 65536"/>
              <a:gd name="T12" fmla="*/ 0 60000 65536"/>
              <a:gd name="T13" fmla="*/ 0 60000 65536"/>
              <a:gd name="T14" fmla="*/ 0 60000 65536"/>
              <a:gd name="T15" fmla="*/ 0 w 372"/>
              <a:gd name="T16" fmla="*/ 0 h 1248"/>
              <a:gd name="T17" fmla="*/ 372 w 372"/>
              <a:gd name="T18" fmla="*/ 1248 h 1248"/>
            </a:gdLst>
            <a:ahLst/>
            <a:cxnLst>
              <a:cxn ang="T10">
                <a:pos x="T0" y="T1"/>
              </a:cxn>
              <a:cxn ang="T11">
                <a:pos x="T2" y="T3"/>
              </a:cxn>
              <a:cxn ang="T12">
                <a:pos x="T4" y="T5"/>
              </a:cxn>
              <a:cxn ang="T13">
                <a:pos x="T6" y="T7"/>
              </a:cxn>
              <a:cxn ang="T14">
                <a:pos x="T8" y="T9"/>
              </a:cxn>
            </a:cxnLst>
            <a:rect l="T15" t="T16" r="T17" b="T18"/>
            <a:pathLst>
              <a:path w="372" h="1248">
                <a:moveTo>
                  <a:pt x="40" y="0"/>
                </a:moveTo>
                <a:lnTo>
                  <a:pt x="372" y="1238"/>
                </a:lnTo>
                <a:lnTo>
                  <a:pt x="342" y="1248"/>
                </a:lnTo>
                <a:lnTo>
                  <a:pt x="0" y="10"/>
                </a:lnTo>
                <a:lnTo>
                  <a:pt x="40" y="0"/>
                </a:lnTo>
                <a:close/>
              </a:path>
            </a:pathLst>
          </a:custGeom>
          <a:solidFill>
            <a:srgbClr val="000000"/>
          </a:solidFill>
          <a:ln w="19050">
            <a:solidFill>
              <a:srgbClr val="000000"/>
            </a:solidFill>
            <a:round/>
            <a:headEnd/>
            <a:tailEnd/>
          </a:ln>
        </p:spPr>
        <p:txBody>
          <a:bodyPr/>
          <a:lstStyle/>
          <a:p>
            <a:endParaRPr lang="en-US"/>
          </a:p>
        </p:txBody>
      </p:sp>
      <p:sp>
        <p:nvSpPr>
          <p:cNvPr id="139310" name="Line 728"/>
          <p:cNvSpPr>
            <a:spLocks noChangeShapeType="1"/>
          </p:cNvSpPr>
          <p:nvPr/>
        </p:nvSpPr>
        <p:spPr bwMode="auto">
          <a:xfrm>
            <a:off x="1738313" y="4051300"/>
            <a:ext cx="889000" cy="0"/>
          </a:xfrm>
          <a:prstGeom prst="line">
            <a:avLst/>
          </a:prstGeom>
          <a:noFill/>
          <a:ln w="635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9311" name="Freeform 729"/>
          <p:cNvSpPr>
            <a:spLocks/>
          </p:cNvSpPr>
          <p:nvPr/>
        </p:nvSpPr>
        <p:spPr bwMode="auto">
          <a:xfrm>
            <a:off x="1738313" y="4067175"/>
            <a:ext cx="509587" cy="1676400"/>
          </a:xfrm>
          <a:custGeom>
            <a:avLst/>
            <a:gdLst>
              <a:gd name="T0" fmla="*/ 2147483647 w 321"/>
              <a:gd name="T1" fmla="*/ 0 h 1056"/>
              <a:gd name="T2" fmla="*/ 2147483647 w 321"/>
              <a:gd name="T3" fmla="*/ 2147483647 h 1056"/>
              <a:gd name="T4" fmla="*/ 2147483647 w 321"/>
              <a:gd name="T5" fmla="*/ 2147483647 h 1056"/>
              <a:gd name="T6" fmla="*/ 0 w 321"/>
              <a:gd name="T7" fmla="*/ 2147483647 h 1056"/>
              <a:gd name="T8" fmla="*/ 2147483647 w 321"/>
              <a:gd name="T9" fmla="*/ 0 h 1056"/>
              <a:gd name="T10" fmla="*/ 0 60000 65536"/>
              <a:gd name="T11" fmla="*/ 0 60000 65536"/>
              <a:gd name="T12" fmla="*/ 0 60000 65536"/>
              <a:gd name="T13" fmla="*/ 0 60000 65536"/>
              <a:gd name="T14" fmla="*/ 0 60000 65536"/>
              <a:gd name="T15" fmla="*/ 0 w 321"/>
              <a:gd name="T16" fmla="*/ 0 h 1056"/>
              <a:gd name="T17" fmla="*/ 321 w 321"/>
              <a:gd name="T18" fmla="*/ 1056 h 1056"/>
            </a:gdLst>
            <a:ahLst/>
            <a:cxnLst>
              <a:cxn ang="T10">
                <a:pos x="T0" y="T1"/>
              </a:cxn>
              <a:cxn ang="T11">
                <a:pos x="T2" y="T3"/>
              </a:cxn>
              <a:cxn ang="T12">
                <a:pos x="T4" y="T5"/>
              </a:cxn>
              <a:cxn ang="T13">
                <a:pos x="T6" y="T7"/>
              </a:cxn>
              <a:cxn ang="T14">
                <a:pos x="T8" y="T9"/>
              </a:cxn>
            </a:cxnLst>
            <a:rect l="T15" t="T16" r="T17" b="T18"/>
            <a:pathLst>
              <a:path w="321" h="1056">
                <a:moveTo>
                  <a:pt x="40" y="0"/>
                </a:moveTo>
                <a:lnTo>
                  <a:pt x="321" y="1046"/>
                </a:lnTo>
                <a:lnTo>
                  <a:pt x="281" y="1056"/>
                </a:lnTo>
                <a:lnTo>
                  <a:pt x="0" y="10"/>
                </a:lnTo>
                <a:lnTo>
                  <a:pt x="4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9312" name="Line 731"/>
          <p:cNvSpPr>
            <a:spLocks noChangeShapeType="1"/>
          </p:cNvSpPr>
          <p:nvPr/>
        </p:nvSpPr>
        <p:spPr bwMode="auto">
          <a:xfrm>
            <a:off x="2073275" y="5865813"/>
            <a:ext cx="127000" cy="1587"/>
          </a:xfrm>
          <a:prstGeom prst="line">
            <a:avLst/>
          </a:prstGeom>
          <a:noFill/>
          <a:ln w="635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9313" name="Line 732"/>
          <p:cNvSpPr>
            <a:spLocks noChangeShapeType="1"/>
          </p:cNvSpPr>
          <p:nvPr/>
        </p:nvSpPr>
        <p:spPr bwMode="auto">
          <a:xfrm flipV="1">
            <a:off x="2162175" y="5888038"/>
            <a:ext cx="1588" cy="79375"/>
          </a:xfrm>
          <a:prstGeom prst="line">
            <a:avLst/>
          </a:prstGeom>
          <a:noFill/>
          <a:ln w="635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9314" name="Line 741"/>
          <p:cNvSpPr>
            <a:spLocks noChangeShapeType="1"/>
          </p:cNvSpPr>
          <p:nvPr/>
        </p:nvSpPr>
        <p:spPr bwMode="auto">
          <a:xfrm>
            <a:off x="622300" y="3095625"/>
            <a:ext cx="1419225"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9315" name="Rectangle 742"/>
          <p:cNvSpPr>
            <a:spLocks noChangeArrowheads="1"/>
          </p:cNvSpPr>
          <p:nvPr/>
        </p:nvSpPr>
        <p:spPr bwMode="auto">
          <a:xfrm>
            <a:off x="2559050" y="5400675"/>
            <a:ext cx="50800"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000" b="1">
                <a:solidFill>
                  <a:srgbClr val="000000"/>
                </a:solidFill>
                <a:latin typeface="Kruti Dev 010" charset="0"/>
              </a:rPr>
              <a:t>.</a:t>
            </a:r>
            <a:endParaRPr lang="en-US" sz="1400">
              <a:latin typeface="Kruti Dev 010" charset="0"/>
            </a:endParaRPr>
          </a:p>
        </p:txBody>
      </p:sp>
      <p:sp>
        <p:nvSpPr>
          <p:cNvPr id="139316" name="Line 743"/>
          <p:cNvSpPr>
            <a:spLocks noChangeShapeType="1"/>
          </p:cNvSpPr>
          <p:nvPr/>
        </p:nvSpPr>
        <p:spPr bwMode="auto">
          <a:xfrm>
            <a:off x="2711450" y="1704975"/>
            <a:ext cx="1116013"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9317" name="Line 744"/>
          <p:cNvSpPr>
            <a:spLocks noChangeShapeType="1"/>
          </p:cNvSpPr>
          <p:nvPr/>
        </p:nvSpPr>
        <p:spPr bwMode="auto">
          <a:xfrm>
            <a:off x="2711450" y="2225675"/>
            <a:ext cx="1116013"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9318" name="Rectangle 745"/>
          <p:cNvSpPr>
            <a:spLocks noChangeArrowheads="1"/>
          </p:cNvSpPr>
          <p:nvPr/>
        </p:nvSpPr>
        <p:spPr bwMode="auto">
          <a:xfrm>
            <a:off x="2860675" y="2608263"/>
            <a:ext cx="307975"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800">
                <a:solidFill>
                  <a:srgbClr val="000000"/>
                </a:solidFill>
                <a:latin typeface="Kruti Dev 010" charset="0"/>
              </a:rPr>
              <a:t>        </a:t>
            </a:r>
            <a:endParaRPr lang="en-US" sz="1400">
              <a:latin typeface="Kruti Dev 010" charset="0"/>
            </a:endParaRPr>
          </a:p>
        </p:txBody>
      </p:sp>
      <p:sp>
        <p:nvSpPr>
          <p:cNvPr id="139319" name="Rectangle 746"/>
          <p:cNvSpPr>
            <a:spLocks noChangeArrowheads="1"/>
          </p:cNvSpPr>
          <p:nvPr/>
        </p:nvSpPr>
        <p:spPr bwMode="auto">
          <a:xfrm>
            <a:off x="4518025" y="1831975"/>
            <a:ext cx="144463"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110000"/>
              </a:lnSpc>
            </a:pPr>
            <a:r>
              <a:rPr lang="en-US" sz="1000">
                <a:solidFill>
                  <a:srgbClr val="000000"/>
                </a:solidFill>
                <a:latin typeface="Kruti Dev 010" charset="0"/>
              </a:rPr>
              <a:t>   </a:t>
            </a:r>
            <a:endParaRPr lang="en-US" sz="1800">
              <a:latin typeface="Kruti Dev 010" charset="0"/>
            </a:endParaRPr>
          </a:p>
        </p:txBody>
      </p:sp>
      <p:sp>
        <p:nvSpPr>
          <p:cNvPr id="139320" name="Rectangle 747"/>
          <p:cNvSpPr>
            <a:spLocks noChangeArrowheads="1"/>
          </p:cNvSpPr>
          <p:nvPr/>
        </p:nvSpPr>
        <p:spPr bwMode="auto">
          <a:xfrm>
            <a:off x="2941638" y="4170363"/>
            <a:ext cx="500062"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800">
                <a:solidFill>
                  <a:srgbClr val="000000"/>
                </a:solidFill>
                <a:latin typeface="Kruti Dev 010" charset="0"/>
              </a:rPr>
              <a:t>             </a:t>
            </a:r>
            <a:endParaRPr lang="en-US" sz="1400">
              <a:latin typeface="Kruti Dev 010" charset="0"/>
            </a:endParaRPr>
          </a:p>
        </p:txBody>
      </p:sp>
      <p:sp>
        <p:nvSpPr>
          <p:cNvPr id="139321" name="Line 748"/>
          <p:cNvSpPr>
            <a:spLocks noChangeShapeType="1"/>
          </p:cNvSpPr>
          <p:nvPr/>
        </p:nvSpPr>
        <p:spPr bwMode="auto">
          <a:xfrm flipV="1">
            <a:off x="2468563" y="952500"/>
            <a:ext cx="1587" cy="2768600"/>
          </a:xfrm>
          <a:prstGeom prst="line">
            <a:avLst/>
          </a:prstGeom>
          <a:noFill/>
          <a:ln w="571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9322" name="Line 753"/>
          <p:cNvSpPr>
            <a:spLocks noChangeShapeType="1"/>
          </p:cNvSpPr>
          <p:nvPr/>
        </p:nvSpPr>
        <p:spPr bwMode="auto">
          <a:xfrm>
            <a:off x="2693988" y="2887663"/>
            <a:ext cx="1117600"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9323" name="Line 754"/>
          <p:cNvSpPr>
            <a:spLocks noChangeShapeType="1"/>
          </p:cNvSpPr>
          <p:nvPr/>
        </p:nvSpPr>
        <p:spPr bwMode="auto">
          <a:xfrm>
            <a:off x="2674938" y="4313238"/>
            <a:ext cx="1117600"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9324" name="Line 756"/>
          <p:cNvSpPr>
            <a:spLocks noChangeShapeType="1"/>
          </p:cNvSpPr>
          <p:nvPr/>
        </p:nvSpPr>
        <p:spPr bwMode="auto">
          <a:xfrm>
            <a:off x="2678113" y="5967413"/>
            <a:ext cx="1117600"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9325" name="Line 757"/>
          <p:cNvSpPr>
            <a:spLocks noChangeShapeType="1"/>
          </p:cNvSpPr>
          <p:nvPr/>
        </p:nvSpPr>
        <p:spPr bwMode="auto">
          <a:xfrm>
            <a:off x="2620963" y="6226175"/>
            <a:ext cx="1270000" cy="1588"/>
          </a:xfrm>
          <a:prstGeom prst="line">
            <a:avLst/>
          </a:prstGeom>
          <a:noFill/>
          <a:ln w="38100">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39326" name="Line 758"/>
          <p:cNvSpPr>
            <a:spLocks noChangeShapeType="1"/>
          </p:cNvSpPr>
          <p:nvPr/>
        </p:nvSpPr>
        <p:spPr bwMode="auto">
          <a:xfrm>
            <a:off x="2693988" y="6813550"/>
            <a:ext cx="1117600"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9327" name="Line 759"/>
          <p:cNvSpPr>
            <a:spLocks noChangeShapeType="1"/>
          </p:cNvSpPr>
          <p:nvPr/>
        </p:nvSpPr>
        <p:spPr bwMode="auto">
          <a:xfrm>
            <a:off x="2678113" y="7085013"/>
            <a:ext cx="1117600"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9328" name="Line 760"/>
          <p:cNvSpPr>
            <a:spLocks noChangeShapeType="1"/>
          </p:cNvSpPr>
          <p:nvPr/>
        </p:nvSpPr>
        <p:spPr bwMode="auto">
          <a:xfrm>
            <a:off x="2693988" y="7373938"/>
            <a:ext cx="1117600"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9329" name="Rectangle 761"/>
          <p:cNvSpPr>
            <a:spLocks noChangeArrowheads="1"/>
          </p:cNvSpPr>
          <p:nvPr/>
        </p:nvSpPr>
        <p:spPr bwMode="auto">
          <a:xfrm>
            <a:off x="2679700" y="5700713"/>
            <a:ext cx="1190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3800" b="1">
                <a:solidFill>
                  <a:srgbClr val="000000"/>
                </a:solidFill>
                <a:latin typeface="Kruti Dev 010" charset="0"/>
              </a:rPr>
              <a:t>*</a:t>
            </a:r>
            <a:endParaRPr lang="en-US" sz="1400">
              <a:latin typeface="Kruti Dev 010" charset="0"/>
            </a:endParaRPr>
          </a:p>
        </p:txBody>
      </p:sp>
      <p:sp>
        <p:nvSpPr>
          <p:cNvPr id="139330" name="Rectangle 762"/>
          <p:cNvSpPr>
            <a:spLocks noChangeArrowheads="1"/>
          </p:cNvSpPr>
          <p:nvPr/>
        </p:nvSpPr>
        <p:spPr bwMode="auto">
          <a:xfrm>
            <a:off x="2711450" y="2595563"/>
            <a:ext cx="1190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3800" b="1">
                <a:solidFill>
                  <a:srgbClr val="000000"/>
                </a:solidFill>
                <a:latin typeface="Kruti Dev 010" charset="0"/>
              </a:rPr>
              <a:t>*</a:t>
            </a:r>
            <a:endParaRPr lang="en-US" sz="1400">
              <a:latin typeface="Kruti Dev 010" charset="0"/>
            </a:endParaRPr>
          </a:p>
        </p:txBody>
      </p:sp>
      <p:sp>
        <p:nvSpPr>
          <p:cNvPr id="139331" name="Rectangle 766"/>
          <p:cNvSpPr>
            <a:spLocks noChangeArrowheads="1"/>
          </p:cNvSpPr>
          <p:nvPr/>
        </p:nvSpPr>
        <p:spPr bwMode="auto">
          <a:xfrm>
            <a:off x="2749550" y="5208588"/>
            <a:ext cx="385763"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000" b="1">
                <a:solidFill>
                  <a:srgbClr val="000000"/>
                </a:solidFill>
                <a:latin typeface="Kruti Dev 010" charset="0"/>
              </a:rPr>
              <a:t>       </a:t>
            </a:r>
            <a:endParaRPr lang="en-US" sz="1400">
              <a:latin typeface="Kruti Dev 010" charset="0"/>
            </a:endParaRPr>
          </a:p>
        </p:txBody>
      </p:sp>
      <p:sp>
        <p:nvSpPr>
          <p:cNvPr id="139332" name="Rectangle 767"/>
          <p:cNvSpPr>
            <a:spLocks noChangeArrowheads="1"/>
          </p:cNvSpPr>
          <p:nvPr/>
        </p:nvSpPr>
        <p:spPr bwMode="auto">
          <a:xfrm>
            <a:off x="2590800" y="2103438"/>
            <a:ext cx="512763"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b="1">
                <a:latin typeface="Kruti Dev 010" charset="0"/>
              </a:rPr>
              <a:t>        </a:t>
            </a:r>
            <a:endParaRPr lang="en-US" sz="1400">
              <a:latin typeface="Kruti Dev 010" charset="0"/>
            </a:endParaRPr>
          </a:p>
        </p:txBody>
      </p:sp>
      <p:sp>
        <p:nvSpPr>
          <p:cNvPr id="139333" name="AutoShape 768"/>
          <p:cNvSpPr>
            <a:spLocks noChangeArrowheads="1"/>
          </p:cNvSpPr>
          <p:nvPr/>
        </p:nvSpPr>
        <p:spPr bwMode="auto">
          <a:xfrm flipH="1">
            <a:off x="1846263" y="3382963"/>
            <a:ext cx="615950" cy="444500"/>
          </a:xfrm>
          <a:prstGeom prst="rightArrow">
            <a:avLst>
              <a:gd name="adj1" fmla="val 50722"/>
              <a:gd name="adj2" fmla="val 78934"/>
            </a:avLst>
          </a:prstGeom>
          <a:solidFill>
            <a:schemeClr val="tx1"/>
          </a:solidFill>
          <a:ln w="12700">
            <a:solidFill>
              <a:schemeClr val="tx1"/>
            </a:solidFill>
            <a:miter lim="800000"/>
            <a:headEnd/>
            <a:tailEnd/>
          </a:ln>
        </p:spPr>
        <p:txBody>
          <a:bodyPr wrap="none" anchor="ctr"/>
          <a:lstStyle/>
          <a:p>
            <a:endParaRPr lang="en-US">
              <a:latin typeface="Kruti Dev 010" charset="0"/>
            </a:endParaRPr>
          </a:p>
        </p:txBody>
      </p:sp>
      <p:sp>
        <p:nvSpPr>
          <p:cNvPr id="139334" name="Rectangle 779" descr="75%"/>
          <p:cNvSpPr>
            <a:spLocks noChangeArrowheads="1"/>
          </p:cNvSpPr>
          <p:nvPr/>
        </p:nvSpPr>
        <p:spPr bwMode="auto">
          <a:xfrm>
            <a:off x="2278063" y="739775"/>
            <a:ext cx="163512" cy="2943225"/>
          </a:xfrm>
          <a:prstGeom prst="rect">
            <a:avLst/>
          </a:prstGeom>
          <a:pattFill prst="pct75">
            <a:fgClr>
              <a:schemeClr val="tx1"/>
            </a:fgClr>
            <a:bgClr>
              <a:schemeClr val="bg1"/>
            </a:bgClr>
          </a:patt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latin typeface="Kruti Dev 010" charset="0"/>
            </a:endParaRPr>
          </a:p>
        </p:txBody>
      </p:sp>
      <p:sp>
        <p:nvSpPr>
          <p:cNvPr id="139335" name="Line 780"/>
          <p:cNvSpPr>
            <a:spLocks noChangeShapeType="1"/>
          </p:cNvSpPr>
          <p:nvPr/>
        </p:nvSpPr>
        <p:spPr bwMode="auto">
          <a:xfrm flipH="1" flipV="1">
            <a:off x="3887788" y="517525"/>
            <a:ext cx="0" cy="438150"/>
          </a:xfrm>
          <a:prstGeom prst="line">
            <a:avLst/>
          </a:prstGeom>
          <a:noFill/>
          <a:ln w="635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9336" name="Line 781"/>
          <p:cNvSpPr>
            <a:spLocks noChangeShapeType="1"/>
          </p:cNvSpPr>
          <p:nvPr/>
        </p:nvSpPr>
        <p:spPr bwMode="auto">
          <a:xfrm>
            <a:off x="2727325" y="728663"/>
            <a:ext cx="493713"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9337" name="Line 782"/>
          <p:cNvSpPr>
            <a:spLocks noChangeShapeType="1"/>
          </p:cNvSpPr>
          <p:nvPr/>
        </p:nvSpPr>
        <p:spPr bwMode="auto">
          <a:xfrm>
            <a:off x="3348038" y="728663"/>
            <a:ext cx="479425"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9338" name="Line 783"/>
          <p:cNvSpPr>
            <a:spLocks noChangeShapeType="1"/>
          </p:cNvSpPr>
          <p:nvPr/>
        </p:nvSpPr>
        <p:spPr bwMode="auto">
          <a:xfrm>
            <a:off x="2708275" y="1941513"/>
            <a:ext cx="1116013"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9339" name="Line 784"/>
          <p:cNvSpPr>
            <a:spLocks noChangeShapeType="1"/>
          </p:cNvSpPr>
          <p:nvPr/>
        </p:nvSpPr>
        <p:spPr bwMode="auto">
          <a:xfrm>
            <a:off x="2678113" y="3451225"/>
            <a:ext cx="1117600"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9340" name="Line 785"/>
          <p:cNvSpPr>
            <a:spLocks noChangeShapeType="1"/>
          </p:cNvSpPr>
          <p:nvPr/>
        </p:nvSpPr>
        <p:spPr bwMode="auto">
          <a:xfrm flipV="1">
            <a:off x="2687638" y="3167063"/>
            <a:ext cx="1106487"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9341" name="Rectangle 787"/>
          <p:cNvSpPr>
            <a:spLocks noChangeArrowheads="1"/>
          </p:cNvSpPr>
          <p:nvPr/>
        </p:nvSpPr>
        <p:spPr bwMode="auto">
          <a:xfrm>
            <a:off x="2870200" y="6583363"/>
            <a:ext cx="968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p>
        </p:txBody>
      </p:sp>
      <p:sp>
        <p:nvSpPr>
          <p:cNvPr id="139342" name="Rectangle 788"/>
          <p:cNvSpPr>
            <a:spLocks noChangeArrowheads="1"/>
          </p:cNvSpPr>
          <p:nvPr/>
        </p:nvSpPr>
        <p:spPr bwMode="auto">
          <a:xfrm>
            <a:off x="2706688" y="6858000"/>
            <a:ext cx="968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p>
        </p:txBody>
      </p:sp>
      <p:sp>
        <p:nvSpPr>
          <p:cNvPr id="139343" name="Rectangle 789"/>
          <p:cNvSpPr>
            <a:spLocks noChangeArrowheads="1"/>
          </p:cNvSpPr>
          <p:nvPr/>
        </p:nvSpPr>
        <p:spPr bwMode="auto">
          <a:xfrm>
            <a:off x="2832100" y="7140575"/>
            <a:ext cx="968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p>
        </p:txBody>
      </p:sp>
      <p:sp>
        <p:nvSpPr>
          <p:cNvPr id="139344" name="Text Box 790"/>
          <p:cNvSpPr txBox="1">
            <a:spLocks noChangeArrowheads="1"/>
          </p:cNvSpPr>
          <p:nvPr/>
        </p:nvSpPr>
        <p:spPr bwMode="auto">
          <a:xfrm rot="-5400000">
            <a:off x="4030663" y="1601787"/>
            <a:ext cx="323850"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eaVert">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endParaRPr lang="en-US" sz="900">
              <a:latin typeface="Kruti Dev 010" charset="0"/>
            </a:endParaRPr>
          </a:p>
        </p:txBody>
      </p:sp>
      <p:sp>
        <p:nvSpPr>
          <p:cNvPr id="139345" name="Text Box 791"/>
          <p:cNvSpPr txBox="1">
            <a:spLocks noChangeArrowheads="1"/>
          </p:cNvSpPr>
          <p:nvPr/>
        </p:nvSpPr>
        <p:spPr bwMode="auto">
          <a:xfrm rot="-5400000">
            <a:off x="3954463" y="2105025"/>
            <a:ext cx="323850"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eaVert">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endParaRPr lang="en-US" sz="900">
              <a:latin typeface="Kruti Dev 010" charset="0"/>
            </a:endParaRPr>
          </a:p>
        </p:txBody>
      </p:sp>
      <p:sp>
        <p:nvSpPr>
          <p:cNvPr id="139346" name="Rectangle 792"/>
          <p:cNvSpPr>
            <a:spLocks noChangeArrowheads="1"/>
          </p:cNvSpPr>
          <p:nvPr/>
        </p:nvSpPr>
        <p:spPr bwMode="auto">
          <a:xfrm>
            <a:off x="2933700" y="1427163"/>
            <a:ext cx="968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39347" name="Rectangle 793"/>
          <p:cNvSpPr>
            <a:spLocks noChangeArrowheads="1"/>
          </p:cNvSpPr>
          <p:nvPr/>
        </p:nvSpPr>
        <p:spPr bwMode="auto">
          <a:xfrm>
            <a:off x="2909888" y="1697038"/>
            <a:ext cx="968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39348" name="Rectangle 794"/>
          <p:cNvSpPr>
            <a:spLocks noChangeArrowheads="1"/>
          </p:cNvSpPr>
          <p:nvPr/>
        </p:nvSpPr>
        <p:spPr bwMode="auto">
          <a:xfrm>
            <a:off x="2905125" y="1900238"/>
            <a:ext cx="968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39349" name="Rectangle 795"/>
          <p:cNvSpPr>
            <a:spLocks noChangeArrowheads="1"/>
          </p:cNvSpPr>
          <p:nvPr/>
        </p:nvSpPr>
        <p:spPr bwMode="auto">
          <a:xfrm>
            <a:off x="2927350" y="2644775"/>
            <a:ext cx="968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39350" name="Rectangle 796"/>
          <p:cNvSpPr>
            <a:spLocks noChangeArrowheads="1"/>
          </p:cNvSpPr>
          <p:nvPr/>
        </p:nvSpPr>
        <p:spPr bwMode="auto">
          <a:xfrm>
            <a:off x="2927350" y="3209925"/>
            <a:ext cx="968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39351" name="Rectangle 797"/>
          <p:cNvSpPr>
            <a:spLocks noChangeArrowheads="1"/>
          </p:cNvSpPr>
          <p:nvPr/>
        </p:nvSpPr>
        <p:spPr bwMode="auto">
          <a:xfrm>
            <a:off x="3022600" y="2924175"/>
            <a:ext cx="968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39352" name="Rectangle 798"/>
          <p:cNvSpPr>
            <a:spLocks noChangeArrowheads="1"/>
          </p:cNvSpPr>
          <p:nvPr/>
        </p:nvSpPr>
        <p:spPr bwMode="auto">
          <a:xfrm>
            <a:off x="2795588" y="4283075"/>
            <a:ext cx="7461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400" b="1">
                <a:latin typeface="Kruti Dev 010" charset="0"/>
              </a:rPr>
              <a:t> </a:t>
            </a:r>
            <a:endParaRPr lang="en-US" sz="1400">
              <a:latin typeface="Kruti Dev 010" charset="0"/>
            </a:endParaRPr>
          </a:p>
        </p:txBody>
      </p:sp>
      <p:sp>
        <p:nvSpPr>
          <p:cNvPr id="139353" name="Rectangle 799"/>
          <p:cNvSpPr>
            <a:spLocks noChangeArrowheads="1"/>
          </p:cNvSpPr>
          <p:nvPr/>
        </p:nvSpPr>
        <p:spPr bwMode="auto">
          <a:xfrm>
            <a:off x="2698750" y="4530725"/>
            <a:ext cx="968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39354" name="Rectangle 801"/>
          <p:cNvSpPr>
            <a:spLocks noChangeArrowheads="1"/>
          </p:cNvSpPr>
          <p:nvPr/>
        </p:nvSpPr>
        <p:spPr bwMode="auto">
          <a:xfrm>
            <a:off x="2919413" y="5702300"/>
            <a:ext cx="968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p>
        </p:txBody>
      </p:sp>
      <p:sp>
        <p:nvSpPr>
          <p:cNvPr id="139355" name="Rectangle 802"/>
          <p:cNvSpPr>
            <a:spLocks noChangeArrowheads="1"/>
          </p:cNvSpPr>
          <p:nvPr/>
        </p:nvSpPr>
        <p:spPr bwMode="auto">
          <a:xfrm>
            <a:off x="2905125" y="6007100"/>
            <a:ext cx="968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39356" name="Line 803"/>
          <p:cNvSpPr>
            <a:spLocks noChangeShapeType="1"/>
          </p:cNvSpPr>
          <p:nvPr/>
        </p:nvSpPr>
        <p:spPr bwMode="auto">
          <a:xfrm>
            <a:off x="2611438" y="728663"/>
            <a:ext cx="0" cy="220662"/>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9357" name="Line 804"/>
          <p:cNvSpPr>
            <a:spLocks noChangeShapeType="1"/>
          </p:cNvSpPr>
          <p:nvPr/>
        </p:nvSpPr>
        <p:spPr bwMode="auto">
          <a:xfrm>
            <a:off x="2573338" y="971550"/>
            <a:ext cx="1676400"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9358" name="Line 805"/>
          <p:cNvSpPr>
            <a:spLocks noChangeShapeType="1"/>
          </p:cNvSpPr>
          <p:nvPr/>
        </p:nvSpPr>
        <p:spPr bwMode="auto">
          <a:xfrm>
            <a:off x="4210050" y="339725"/>
            <a:ext cx="0" cy="604838"/>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9359" name="Line 806"/>
          <p:cNvSpPr>
            <a:spLocks noChangeShapeType="1"/>
          </p:cNvSpPr>
          <p:nvPr/>
        </p:nvSpPr>
        <p:spPr bwMode="auto">
          <a:xfrm flipV="1">
            <a:off x="2259013" y="669925"/>
            <a:ext cx="1587" cy="2963863"/>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9360" name="Rectangle 807" descr="75%"/>
          <p:cNvSpPr>
            <a:spLocks noChangeArrowheads="1"/>
          </p:cNvSpPr>
          <p:nvPr/>
        </p:nvSpPr>
        <p:spPr bwMode="auto">
          <a:xfrm>
            <a:off x="2201863" y="3532188"/>
            <a:ext cx="193675" cy="152400"/>
          </a:xfrm>
          <a:prstGeom prst="rect">
            <a:avLst/>
          </a:prstGeom>
          <a:pattFill prst="pct75">
            <a:fgClr>
              <a:schemeClr val="tx1"/>
            </a:fgClr>
            <a:bgClr>
              <a:schemeClr val="bg1"/>
            </a:bgClr>
          </a:patt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latin typeface="Kruti Dev 010" charset="0"/>
            </a:endParaRPr>
          </a:p>
        </p:txBody>
      </p:sp>
      <p:sp>
        <p:nvSpPr>
          <p:cNvPr id="139361" name="Rectangle 808"/>
          <p:cNvSpPr>
            <a:spLocks noChangeArrowheads="1"/>
          </p:cNvSpPr>
          <p:nvPr/>
        </p:nvSpPr>
        <p:spPr bwMode="auto">
          <a:xfrm>
            <a:off x="2790825" y="3413125"/>
            <a:ext cx="968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39362" name="Line 809"/>
          <p:cNvSpPr>
            <a:spLocks noChangeShapeType="1"/>
          </p:cNvSpPr>
          <p:nvPr/>
        </p:nvSpPr>
        <p:spPr bwMode="auto">
          <a:xfrm>
            <a:off x="2606675" y="2278063"/>
            <a:ext cx="1292225" cy="1587"/>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9363" name="Rectangle 811" descr="75%"/>
          <p:cNvSpPr>
            <a:spLocks noChangeArrowheads="1"/>
          </p:cNvSpPr>
          <p:nvPr/>
        </p:nvSpPr>
        <p:spPr bwMode="auto">
          <a:xfrm>
            <a:off x="2281238" y="663575"/>
            <a:ext cx="206375" cy="268288"/>
          </a:xfrm>
          <a:prstGeom prst="rect">
            <a:avLst/>
          </a:prstGeom>
          <a:pattFill prst="pct75">
            <a:fgClr>
              <a:schemeClr val="tx1"/>
            </a:fgClr>
            <a:bgClr>
              <a:schemeClr val="bg1"/>
            </a:bgClr>
          </a:patt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latin typeface="Kruti Dev 010" charset="0"/>
            </a:endParaRPr>
          </a:p>
        </p:txBody>
      </p:sp>
      <p:sp>
        <p:nvSpPr>
          <p:cNvPr id="139364" name="Rectangle 812" descr="75%"/>
          <p:cNvSpPr>
            <a:spLocks noChangeArrowheads="1"/>
          </p:cNvSpPr>
          <p:nvPr/>
        </p:nvSpPr>
        <p:spPr bwMode="auto">
          <a:xfrm>
            <a:off x="2435225" y="666750"/>
            <a:ext cx="206375" cy="52388"/>
          </a:xfrm>
          <a:prstGeom prst="rect">
            <a:avLst/>
          </a:prstGeom>
          <a:pattFill prst="pct75">
            <a:fgClr>
              <a:schemeClr val="tx1"/>
            </a:fgClr>
            <a:bgClr>
              <a:schemeClr val="bg1"/>
            </a:bgClr>
          </a:patt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latin typeface="Kruti Dev 010" charset="0"/>
            </a:endParaRPr>
          </a:p>
        </p:txBody>
      </p:sp>
      <p:sp>
        <p:nvSpPr>
          <p:cNvPr id="139365" name="Rectangle 813" descr="75%"/>
          <p:cNvSpPr>
            <a:spLocks noChangeArrowheads="1"/>
          </p:cNvSpPr>
          <p:nvPr/>
        </p:nvSpPr>
        <p:spPr bwMode="auto">
          <a:xfrm>
            <a:off x="2447925" y="695325"/>
            <a:ext cx="107950" cy="98425"/>
          </a:xfrm>
          <a:prstGeom prst="rect">
            <a:avLst/>
          </a:prstGeom>
          <a:pattFill prst="pct75">
            <a:fgClr>
              <a:schemeClr val="tx1"/>
            </a:fgClr>
            <a:bgClr>
              <a:schemeClr val="bg1"/>
            </a:bgClr>
          </a:patt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latin typeface="Kruti Dev 010" charset="0"/>
            </a:endParaRPr>
          </a:p>
        </p:txBody>
      </p:sp>
      <p:sp>
        <p:nvSpPr>
          <p:cNvPr id="139366" name="Arc 814"/>
          <p:cNvSpPr>
            <a:spLocks/>
          </p:cNvSpPr>
          <p:nvPr/>
        </p:nvSpPr>
        <p:spPr bwMode="auto">
          <a:xfrm rot="-10740000">
            <a:off x="2468563" y="725488"/>
            <a:ext cx="152400" cy="260350"/>
          </a:xfrm>
          <a:custGeom>
            <a:avLst/>
            <a:gdLst>
              <a:gd name="T0" fmla="*/ 2147483647 w 21600"/>
              <a:gd name="T1" fmla="*/ 0 h 21600"/>
              <a:gd name="T2" fmla="*/ 0 w 21600"/>
              <a:gd name="T3" fmla="*/ 2147483647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599"/>
                </a:cubicBezTo>
              </a:path>
              <a:path w="21600" h="21600" stroke="0" extrusionOk="0">
                <a:moveTo>
                  <a:pt x="21600" y="0"/>
                </a:moveTo>
                <a:cubicBezTo>
                  <a:pt x="21600" y="11929"/>
                  <a:pt x="11929" y="21599"/>
                  <a:pt x="0" y="21599"/>
                </a:cubicBezTo>
                <a:lnTo>
                  <a:pt x="0" y="0"/>
                </a:lnTo>
                <a:lnTo>
                  <a:pt x="21600" y="0"/>
                </a:lnTo>
                <a:close/>
              </a:path>
            </a:pathLst>
          </a:custGeom>
          <a:noFill/>
          <a:ln w="5715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9367" name="Rectangle 816"/>
          <p:cNvSpPr>
            <a:spLocks noChangeArrowheads="1"/>
          </p:cNvSpPr>
          <p:nvPr/>
        </p:nvSpPr>
        <p:spPr bwMode="auto">
          <a:xfrm>
            <a:off x="2520950" y="4083050"/>
            <a:ext cx="139700" cy="1600200"/>
          </a:xfrm>
          <a:prstGeom prst="rect">
            <a:avLst/>
          </a:prstGeom>
          <a:solidFill>
            <a:srgbClr val="BE844A"/>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latin typeface="Kruti Dev 010" charset="0"/>
            </a:endParaRPr>
          </a:p>
        </p:txBody>
      </p:sp>
      <p:sp>
        <p:nvSpPr>
          <p:cNvPr id="139368" name="Rectangle 827"/>
          <p:cNvSpPr>
            <a:spLocks noChangeArrowheads="1"/>
          </p:cNvSpPr>
          <p:nvPr/>
        </p:nvSpPr>
        <p:spPr bwMode="auto">
          <a:xfrm>
            <a:off x="2562225" y="4025900"/>
            <a:ext cx="1190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3800" b="1">
                <a:latin typeface="Kruti Dev 010" charset="0"/>
              </a:rPr>
              <a:t>*</a:t>
            </a:r>
            <a:endParaRPr lang="en-US" sz="1400">
              <a:latin typeface="Kruti Dev 010" charset="0"/>
            </a:endParaRPr>
          </a:p>
        </p:txBody>
      </p:sp>
      <p:sp>
        <p:nvSpPr>
          <p:cNvPr id="139369" name="Rectangle 828"/>
          <p:cNvSpPr>
            <a:spLocks noChangeArrowheads="1"/>
          </p:cNvSpPr>
          <p:nvPr/>
        </p:nvSpPr>
        <p:spPr bwMode="auto">
          <a:xfrm>
            <a:off x="2549525" y="4324350"/>
            <a:ext cx="1190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3800" b="1">
                <a:latin typeface="Kruti Dev 010" charset="0"/>
              </a:rPr>
              <a:t>*</a:t>
            </a:r>
            <a:endParaRPr lang="en-US" sz="1400">
              <a:latin typeface="Kruti Dev 010" charset="0"/>
            </a:endParaRPr>
          </a:p>
        </p:txBody>
      </p:sp>
      <p:sp>
        <p:nvSpPr>
          <p:cNvPr id="139370" name="Rectangle 829"/>
          <p:cNvSpPr>
            <a:spLocks noChangeArrowheads="1"/>
          </p:cNvSpPr>
          <p:nvPr/>
        </p:nvSpPr>
        <p:spPr bwMode="auto">
          <a:xfrm>
            <a:off x="2689225" y="5934075"/>
            <a:ext cx="1190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3800" b="1">
                <a:solidFill>
                  <a:srgbClr val="000000"/>
                </a:solidFill>
                <a:latin typeface="Kruti Dev 010" charset="0"/>
              </a:rPr>
              <a:t>*</a:t>
            </a:r>
            <a:endParaRPr lang="en-US" sz="1400">
              <a:latin typeface="Kruti Dev 010" charset="0"/>
            </a:endParaRPr>
          </a:p>
        </p:txBody>
      </p:sp>
      <p:sp>
        <p:nvSpPr>
          <p:cNvPr id="139371" name="Rectangle 840"/>
          <p:cNvSpPr>
            <a:spLocks noChangeArrowheads="1"/>
          </p:cNvSpPr>
          <p:nvPr/>
        </p:nvSpPr>
        <p:spPr bwMode="auto">
          <a:xfrm>
            <a:off x="2770188" y="2352675"/>
            <a:ext cx="53975"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110000"/>
              </a:lnSpc>
            </a:pPr>
            <a:r>
              <a:rPr lang="en-US" sz="1000" b="1">
                <a:solidFill>
                  <a:srgbClr val="000000"/>
                </a:solidFill>
                <a:latin typeface="Kruti Dev 010" charset="0"/>
              </a:rPr>
              <a:t> </a:t>
            </a:r>
            <a:endParaRPr lang="en-US" sz="1800">
              <a:latin typeface="Kruti Dev 010" charset="0"/>
            </a:endParaRPr>
          </a:p>
        </p:txBody>
      </p:sp>
      <p:sp>
        <p:nvSpPr>
          <p:cNvPr id="139372" name="Rectangle 841"/>
          <p:cNvSpPr>
            <a:spLocks noChangeArrowheads="1"/>
          </p:cNvSpPr>
          <p:nvPr/>
        </p:nvSpPr>
        <p:spPr bwMode="auto">
          <a:xfrm>
            <a:off x="2916238" y="2295525"/>
            <a:ext cx="128587"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110000"/>
              </a:lnSpc>
            </a:pPr>
            <a:r>
              <a:rPr lang="en-US" b="1" i="1">
                <a:solidFill>
                  <a:srgbClr val="000000"/>
                </a:solidFill>
                <a:latin typeface="Kruti Dev 010" charset="0"/>
              </a:rPr>
              <a:t>  </a:t>
            </a:r>
            <a:endParaRPr lang="en-US" sz="2000">
              <a:latin typeface="Kruti Dev 010" charset="0"/>
            </a:endParaRPr>
          </a:p>
        </p:txBody>
      </p:sp>
      <p:sp>
        <p:nvSpPr>
          <p:cNvPr id="139373" name="Rectangle 842"/>
          <p:cNvSpPr>
            <a:spLocks noChangeArrowheads="1"/>
          </p:cNvSpPr>
          <p:nvPr/>
        </p:nvSpPr>
        <p:spPr bwMode="auto">
          <a:xfrm>
            <a:off x="2763838" y="3800475"/>
            <a:ext cx="53975"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110000"/>
              </a:lnSpc>
            </a:pPr>
            <a:r>
              <a:rPr lang="en-US" sz="1000" b="1">
                <a:solidFill>
                  <a:srgbClr val="000000"/>
                </a:solidFill>
                <a:latin typeface="Kruti Dev 010" charset="0"/>
              </a:rPr>
              <a:t> </a:t>
            </a:r>
            <a:endParaRPr lang="en-US" sz="1800">
              <a:latin typeface="Kruti Dev 010" charset="0"/>
            </a:endParaRPr>
          </a:p>
        </p:txBody>
      </p:sp>
      <p:sp>
        <p:nvSpPr>
          <p:cNvPr id="139374" name="Rectangle 843"/>
          <p:cNvSpPr>
            <a:spLocks noChangeArrowheads="1"/>
          </p:cNvSpPr>
          <p:nvPr/>
        </p:nvSpPr>
        <p:spPr bwMode="auto">
          <a:xfrm>
            <a:off x="2909888" y="3743325"/>
            <a:ext cx="128587"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110000"/>
              </a:lnSpc>
            </a:pPr>
            <a:r>
              <a:rPr lang="en-US" b="1" i="1">
                <a:solidFill>
                  <a:srgbClr val="000000"/>
                </a:solidFill>
                <a:latin typeface="Kruti Dev 010" charset="0"/>
              </a:rPr>
              <a:t>  </a:t>
            </a:r>
            <a:endParaRPr lang="en-US" sz="2000">
              <a:latin typeface="Kruti Dev 010" charset="0"/>
            </a:endParaRPr>
          </a:p>
        </p:txBody>
      </p:sp>
      <p:sp>
        <p:nvSpPr>
          <p:cNvPr id="139375" name="Rectangle 844"/>
          <p:cNvSpPr>
            <a:spLocks noChangeArrowheads="1"/>
          </p:cNvSpPr>
          <p:nvPr/>
        </p:nvSpPr>
        <p:spPr bwMode="auto">
          <a:xfrm>
            <a:off x="2751138" y="5438775"/>
            <a:ext cx="53975"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110000"/>
              </a:lnSpc>
            </a:pPr>
            <a:r>
              <a:rPr lang="en-US" sz="1000" b="1">
                <a:solidFill>
                  <a:srgbClr val="000000"/>
                </a:solidFill>
                <a:latin typeface="Kruti Dev 010" charset="0"/>
              </a:rPr>
              <a:t> </a:t>
            </a:r>
            <a:endParaRPr lang="en-US" sz="1800">
              <a:latin typeface="Kruti Dev 010" charset="0"/>
            </a:endParaRPr>
          </a:p>
        </p:txBody>
      </p:sp>
      <p:sp>
        <p:nvSpPr>
          <p:cNvPr id="139376" name="Rectangle 845"/>
          <p:cNvSpPr>
            <a:spLocks noChangeArrowheads="1"/>
          </p:cNvSpPr>
          <p:nvPr/>
        </p:nvSpPr>
        <p:spPr bwMode="auto">
          <a:xfrm>
            <a:off x="2897188" y="5381625"/>
            <a:ext cx="128587"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110000"/>
              </a:lnSpc>
            </a:pPr>
            <a:r>
              <a:rPr lang="en-US" b="1" i="1">
                <a:solidFill>
                  <a:srgbClr val="000000"/>
                </a:solidFill>
                <a:latin typeface="Kruti Dev 010" charset="0"/>
              </a:rPr>
              <a:t>  </a:t>
            </a:r>
            <a:endParaRPr lang="en-US" sz="2000">
              <a:latin typeface="Kruti Dev 010" charset="0"/>
            </a:endParaRPr>
          </a:p>
        </p:txBody>
      </p:sp>
      <p:sp>
        <p:nvSpPr>
          <p:cNvPr id="139377" name="Line 846"/>
          <p:cNvSpPr>
            <a:spLocks noChangeShapeType="1"/>
          </p:cNvSpPr>
          <p:nvPr/>
        </p:nvSpPr>
        <p:spPr bwMode="auto">
          <a:xfrm>
            <a:off x="2627313" y="5368925"/>
            <a:ext cx="1270000" cy="1588"/>
          </a:xfrm>
          <a:prstGeom prst="line">
            <a:avLst/>
          </a:prstGeom>
          <a:noFill/>
          <a:ln w="38100">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39378" name="Line 847"/>
          <p:cNvSpPr>
            <a:spLocks noChangeShapeType="1"/>
          </p:cNvSpPr>
          <p:nvPr/>
        </p:nvSpPr>
        <p:spPr bwMode="auto">
          <a:xfrm>
            <a:off x="2589213" y="3743325"/>
            <a:ext cx="1314450" cy="1588"/>
          </a:xfrm>
          <a:prstGeom prst="line">
            <a:avLst/>
          </a:prstGeom>
          <a:noFill/>
          <a:ln w="38100">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39379" name="Line 851"/>
          <p:cNvSpPr>
            <a:spLocks noChangeShapeType="1"/>
          </p:cNvSpPr>
          <p:nvPr/>
        </p:nvSpPr>
        <p:spPr bwMode="auto">
          <a:xfrm>
            <a:off x="2678113" y="6191250"/>
            <a:ext cx="1117600"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9380" name="Line 855"/>
          <p:cNvSpPr>
            <a:spLocks noChangeShapeType="1"/>
          </p:cNvSpPr>
          <p:nvPr/>
        </p:nvSpPr>
        <p:spPr bwMode="auto">
          <a:xfrm flipV="1">
            <a:off x="2678113" y="5100638"/>
            <a:ext cx="1152525"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9381" name="Line 856"/>
          <p:cNvSpPr>
            <a:spLocks noChangeShapeType="1"/>
          </p:cNvSpPr>
          <p:nvPr/>
        </p:nvSpPr>
        <p:spPr bwMode="auto">
          <a:xfrm flipV="1">
            <a:off x="2670175" y="4587875"/>
            <a:ext cx="1152525"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9382" name="Line 857"/>
          <p:cNvSpPr>
            <a:spLocks noChangeShapeType="1"/>
          </p:cNvSpPr>
          <p:nvPr/>
        </p:nvSpPr>
        <p:spPr bwMode="auto">
          <a:xfrm flipV="1">
            <a:off x="2681288" y="4838700"/>
            <a:ext cx="1152525"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9383" name="Line 858"/>
          <p:cNvSpPr>
            <a:spLocks noChangeShapeType="1"/>
          </p:cNvSpPr>
          <p:nvPr/>
        </p:nvSpPr>
        <p:spPr bwMode="auto">
          <a:xfrm flipV="1">
            <a:off x="2673350" y="5324475"/>
            <a:ext cx="1152525"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9384" name="Rectangle 9"/>
          <p:cNvSpPr>
            <a:spLocks noChangeArrowheads="1"/>
          </p:cNvSpPr>
          <p:nvPr/>
        </p:nvSpPr>
        <p:spPr bwMode="auto">
          <a:xfrm>
            <a:off x="933450" y="2933700"/>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39385" name="Line 575"/>
          <p:cNvSpPr>
            <a:spLocks noChangeShapeType="1"/>
          </p:cNvSpPr>
          <p:nvPr/>
        </p:nvSpPr>
        <p:spPr bwMode="auto">
          <a:xfrm>
            <a:off x="557213" y="5792788"/>
            <a:ext cx="1323975"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9386" name="Line 576"/>
          <p:cNvSpPr>
            <a:spLocks noChangeShapeType="1"/>
          </p:cNvSpPr>
          <p:nvPr/>
        </p:nvSpPr>
        <p:spPr bwMode="auto">
          <a:xfrm>
            <a:off x="573088" y="5472113"/>
            <a:ext cx="1228725"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9387" name="Line 577"/>
          <p:cNvSpPr>
            <a:spLocks noChangeShapeType="1"/>
          </p:cNvSpPr>
          <p:nvPr/>
        </p:nvSpPr>
        <p:spPr bwMode="auto">
          <a:xfrm>
            <a:off x="557213" y="5137150"/>
            <a:ext cx="1165225"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9388" name="Line 578"/>
          <p:cNvSpPr>
            <a:spLocks noChangeShapeType="1"/>
          </p:cNvSpPr>
          <p:nvPr/>
        </p:nvSpPr>
        <p:spPr bwMode="auto">
          <a:xfrm>
            <a:off x="590550" y="4802188"/>
            <a:ext cx="987425"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9389" name="Line 579"/>
          <p:cNvSpPr>
            <a:spLocks noChangeShapeType="1"/>
          </p:cNvSpPr>
          <p:nvPr/>
        </p:nvSpPr>
        <p:spPr bwMode="auto">
          <a:xfrm>
            <a:off x="606425" y="4514850"/>
            <a:ext cx="971550"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9390" name="Line 580"/>
          <p:cNvSpPr>
            <a:spLocks noChangeShapeType="1"/>
          </p:cNvSpPr>
          <p:nvPr/>
        </p:nvSpPr>
        <p:spPr bwMode="auto">
          <a:xfrm>
            <a:off x="622300" y="4114800"/>
            <a:ext cx="892175"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9391" name="Line 581"/>
          <p:cNvSpPr>
            <a:spLocks noChangeShapeType="1"/>
          </p:cNvSpPr>
          <p:nvPr/>
        </p:nvSpPr>
        <p:spPr bwMode="auto">
          <a:xfrm>
            <a:off x="622300" y="3757613"/>
            <a:ext cx="1100138"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9392" name="Line 582"/>
          <p:cNvSpPr>
            <a:spLocks noChangeShapeType="1"/>
          </p:cNvSpPr>
          <p:nvPr/>
        </p:nvSpPr>
        <p:spPr bwMode="auto">
          <a:xfrm>
            <a:off x="606425" y="3502025"/>
            <a:ext cx="1131888"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9393" name="Rectangle 591"/>
          <p:cNvSpPr>
            <a:spLocks noChangeArrowheads="1"/>
          </p:cNvSpPr>
          <p:nvPr/>
        </p:nvSpPr>
        <p:spPr bwMode="auto">
          <a:xfrm>
            <a:off x="454025" y="4192588"/>
            <a:ext cx="1301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4600" b="1">
                <a:solidFill>
                  <a:srgbClr val="000000"/>
                </a:solidFill>
                <a:latin typeface="Kruti Dev 010" charset="0"/>
              </a:rPr>
              <a:t>(</a:t>
            </a:r>
            <a:endParaRPr lang="en-US" sz="1800">
              <a:latin typeface="Kruti Dev 010" charset="0"/>
            </a:endParaRPr>
          </a:p>
        </p:txBody>
      </p:sp>
      <p:sp>
        <p:nvSpPr>
          <p:cNvPr id="139394" name="Rectangle 592"/>
          <p:cNvSpPr>
            <a:spLocks noChangeArrowheads="1"/>
          </p:cNvSpPr>
          <p:nvPr/>
        </p:nvSpPr>
        <p:spPr bwMode="auto">
          <a:xfrm>
            <a:off x="1544638" y="4183063"/>
            <a:ext cx="3921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4600" b="1">
                <a:solidFill>
                  <a:srgbClr val="000000"/>
                </a:solidFill>
                <a:latin typeface="Kruti Dev 010" charset="0"/>
              </a:rPr>
              <a:t>)</a:t>
            </a:r>
            <a:endParaRPr lang="en-US" sz="1800">
              <a:latin typeface="Kruti Dev 010" charset="0"/>
            </a:endParaRPr>
          </a:p>
        </p:txBody>
      </p:sp>
      <p:sp>
        <p:nvSpPr>
          <p:cNvPr id="139395" name="Rectangle 593"/>
          <p:cNvSpPr>
            <a:spLocks noChangeArrowheads="1"/>
          </p:cNvSpPr>
          <p:nvPr/>
        </p:nvSpPr>
        <p:spPr bwMode="auto">
          <a:xfrm>
            <a:off x="1712913" y="3346450"/>
            <a:ext cx="211137"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3100" b="1">
                <a:solidFill>
                  <a:srgbClr val="000000"/>
                </a:solidFill>
                <a:latin typeface="Kruti Dev 010" charset="0"/>
              </a:rPr>
              <a:t>}</a:t>
            </a:r>
            <a:endParaRPr lang="en-US" sz="1400">
              <a:latin typeface="Kruti Dev 010" charset="0"/>
            </a:endParaRPr>
          </a:p>
        </p:txBody>
      </p:sp>
      <p:sp>
        <p:nvSpPr>
          <p:cNvPr id="139396" name="Freeform 594"/>
          <p:cNvSpPr>
            <a:spLocks/>
          </p:cNvSpPr>
          <p:nvPr/>
        </p:nvSpPr>
        <p:spPr bwMode="auto">
          <a:xfrm rot="5350910">
            <a:off x="1045369" y="4102894"/>
            <a:ext cx="127000" cy="223838"/>
          </a:xfrm>
          <a:custGeom>
            <a:avLst/>
            <a:gdLst>
              <a:gd name="T0" fmla="*/ 0 w 80"/>
              <a:gd name="T1" fmla="*/ 2147483647 h 141"/>
              <a:gd name="T2" fmla="*/ 2147483647 w 80"/>
              <a:gd name="T3" fmla="*/ 2147483647 h 141"/>
              <a:gd name="T4" fmla="*/ 2147483647 w 80"/>
              <a:gd name="T5" fmla="*/ 0 h 141"/>
              <a:gd name="T6" fmla="*/ 2147483647 w 80"/>
              <a:gd name="T7" fmla="*/ 2147483647 h 141"/>
              <a:gd name="T8" fmla="*/ 2147483647 w 80"/>
              <a:gd name="T9" fmla="*/ 2147483647 h 141"/>
              <a:gd name="T10" fmla="*/ 2147483647 w 80"/>
              <a:gd name="T11" fmla="*/ 2147483647 h 141"/>
              <a:gd name="T12" fmla="*/ 0 w 80"/>
              <a:gd name="T13" fmla="*/ 2147483647 h 141"/>
              <a:gd name="T14" fmla="*/ 0 w 80"/>
              <a:gd name="T15" fmla="*/ 2147483647 h 141"/>
              <a:gd name="T16" fmla="*/ 0 60000 65536"/>
              <a:gd name="T17" fmla="*/ 0 60000 65536"/>
              <a:gd name="T18" fmla="*/ 0 60000 65536"/>
              <a:gd name="T19" fmla="*/ 0 60000 65536"/>
              <a:gd name="T20" fmla="*/ 0 60000 65536"/>
              <a:gd name="T21" fmla="*/ 0 60000 65536"/>
              <a:gd name="T22" fmla="*/ 0 60000 65536"/>
              <a:gd name="T23" fmla="*/ 0 60000 65536"/>
              <a:gd name="T24" fmla="*/ 0 w 80"/>
              <a:gd name="T25" fmla="*/ 0 h 141"/>
              <a:gd name="T26" fmla="*/ 80 w 80"/>
              <a:gd name="T27" fmla="*/ 141 h 1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0" h="141">
                <a:moveTo>
                  <a:pt x="0" y="50"/>
                </a:moveTo>
                <a:lnTo>
                  <a:pt x="50" y="50"/>
                </a:lnTo>
                <a:lnTo>
                  <a:pt x="50" y="0"/>
                </a:lnTo>
                <a:lnTo>
                  <a:pt x="80" y="71"/>
                </a:lnTo>
                <a:lnTo>
                  <a:pt x="50" y="141"/>
                </a:lnTo>
                <a:lnTo>
                  <a:pt x="50" y="91"/>
                </a:lnTo>
                <a:lnTo>
                  <a:pt x="0" y="91"/>
                </a:lnTo>
                <a:lnTo>
                  <a:pt x="0" y="50"/>
                </a:lnTo>
                <a:close/>
              </a:path>
            </a:pathLst>
          </a:custGeom>
          <a:solidFill>
            <a:srgbClr val="000000"/>
          </a:solidFill>
          <a:ln w="15875">
            <a:solidFill>
              <a:srgbClr val="000000"/>
            </a:solidFill>
            <a:round/>
            <a:headEnd/>
            <a:tailEnd/>
          </a:ln>
        </p:spPr>
        <p:txBody>
          <a:bodyPr/>
          <a:lstStyle/>
          <a:p>
            <a:endParaRPr lang="en-US"/>
          </a:p>
        </p:txBody>
      </p:sp>
      <p:sp>
        <p:nvSpPr>
          <p:cNvPr id="139397" name="Rectangle 605"/>
          <p:cNvSpPr>
            <a:spLocks noChangeArrowheads="1"/>
          </p:cNvSpPr>
          <p:nvPr/>
        </p:nvSpPr>
        <p:spPr bwMode="auto">
          <a:xfrm>
            <a:off x="517525" y="2990850"/>
            <a:ext cx="214313"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000" b="1">
                <a:solidFill>
                  <a:srgbClr val="000000"/>
                </a:solidFill>
                <a:latin typeface="Kruti Dev 010" charset="0"/>
              </a:rPr>
              <a:t>¼,l½</a:t>
            </a:r>
            <a:endParaRPr lang="en-US" sz="1400">
              <a:latin typeface="Kruti Dev 010" charset="0"/>
            </a:endParaRPr>
          </a:p>
        </p:txBody>
      </p:sp>
      <p:sp>
        <p:nvSpPr>
          <p:cNvPr id="139398" name="Rectangle 606"/>
          <p:cNvSpPr>
            <a:spLocks noChangeArrowheads="1"/>
          </p:cNvSpPr>
          <p:nvPr/>
        </p:nvSpPr>
        <p:spPr bwMode="auto">
          <a:xfrm>
            <a:off x="501650" y="3360738"/>
            <a:ext cx="223838"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000" b="1">
                <a:solidFill>
                  <a:srgbClr val="000000"/>
                </a:solidFill>
                <a:latin typeface="Kruti Dev 010" charset="0"/>
              </a:rPr>
              <a:t>¼Mh)</a:t>
            </a:r>
            <a:endParaRPr lang="en-US" sz="1400">
              <a:latin typeface="Kruti Dev 010" charset="0"/>
            </a:endParaRPr>
          </a:p>
        </p:txBody>
      </p:sp>
      <p:sp>
        <p:nvSpPr>
          <p:cNvPr id="139399" name="Rectangle 607"/>
          <p:cNvSpPr>
            <a:spLocks noChangeArrowheads="1"/>
          </p:cNvSpPr>
          <p:nvPr/>
        </p:nvSpPr>
        <p:spPr bwMode="auto">
          <a:xfrm>
            <a:off x="361950" y="3956050"/>
            <a:ext cx="476250"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000" b="1">
                <a:solidFill>
                  <a:srgbClr val="000000"/>
                </a:solidFill>
                <a:latin typeface="Kruti Dev 010" charset="0"/>
              </a:rPr>
              <a:t>¼lh MCY;w½</a:t>
            </a:r>
          </a:p>
        </p:txBody>
      </p:sp>
      <p:sp>
        <p:nvSpPr>
          <p:cNvPr id="139400" name="Rectangle 611"/>
          <p:cNvSpPr>
            <a:spLocks noChangeArrowheads="1"/>
          </p:cNvSpPr>
          <p:nvPr/>
        </p:nvSpPr>
        <p:spPr bwMode="auto">
          <a:xfrm>
            <a:off x="488950" y="3602038"/>
            <a:ext cx="214313"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000" b="1">
                <a:solidFill>
                  <a:srgbClr val="000000"/>
                </a:solidFill>
                <a:latin typeface="Kruti Dev 010" charset="0"/>
              </a:rPr>
              <a:t>¼,l½</a:t>
            </a:r>
          </a:p>
        </p:txBody>
      </p:sp>
      <p:sp>
        <p:nvSpPr>
          <p:cNvPr id="139401" name="Rectangle 612"/>
          <p:cNvSpPr>
            <a:spLocks noChangeArrowheads="1"/>
          </p:cNvSpPr>
          <p:nvPr/>
        </p:nvSpPr>
        <p:spPr bwMode="auto">
          <a:xfrm>
            <a:off x="725488" y="4286250"/>
            <a:ext cx="7032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solidFill>
                  <a:srgbClr val="000000"/>
                </a:solidFill>
                <a:latin typeface="Kruti Dev 010" charset="0"/>
              </a:rPr>
              <a:t>ƒbfrgkl</a:t>
            </a:r>
            <a:endParaRPr lang="en-US" sz="1800">
              <a:latin typeface="Kruti Dev 010" charset="0"/>
            </a:endParaRPr>
          </a:p>
        </p:txBody>
      </p:sp>
      <p:sp>
        <p:nvSpPr>
          <p:cNvPr id="139402" name="Rectangle 613"/>
          <p:cNvSpPr>
            <a:spLocks noChangeArrowheads="1"/>
          </p:cNvSpPr>
          <p:nvPr/>
        </p:nvSpPr>
        <p:spPr bwMode="auto">
          <a:xfrm>
            <a:off x="730250" y="4578350"/>
            <a:ext cx="7223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solidFill>
                  <a:srgbClr val="000000"/>
                </a:solidFill>
                <a:latin typeface="Kruti Dev 010" charset="0"/>
              </a:rPr>
              <a:t>„bfrgkl</a:t>
            </a:r>
            <a:endParaRPr lang="en-US" sz="1800">
              <a:latin typeface="Kruti Dev 010" charset="0"/>
            </a:endParaRPr>
          </a:p>
        </p:txBody>
      </p:sp>
      <p:sp>
        <p:nvSpPr>
          <p:cNvPr id="139403" name="Rectangle 614"/>
          <p:cNvSpPr>
            <a:spLocks noChangeArrowheads="1"/>
          </p:cNvSpPr>
          <p:nvPr/>
        </p:nvSpPr>
        <p:spPr bwMode="auto">
          <a:xfrm>
            <a:off x="947738" y="4906963"/>
            <a:ext cx="3365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solidFill>
                  <a:srgbClr val="000000"/>
                </a:solidFill>
                <a:latin typeface="Kruti Dev 010" charset="0"/>
              </a:rPr>
              <a:t>,tzk</a:t>
            </a:r>
            <a:endParaRPr lang="en-US" sz="1800">
              <a:latin typeface="Kruti Dev 010" charset="0"/>
            </a:endParaRPr>
          </a:p>
        </p:txBody>
      </p:sp>
      <p:sp>
        <p:nvSpPr>
          <p:cNvPr id="139404" name="Rectangle 615"/>
          <p:cNvSpPr>
            <a:spLocks noChangeArrowheads="1"/>
          </p:cNvSpPr>
          <p:nvPr/>
        </p:nvSpPr>
        <p:spPr bwMode="auto">
          <a:xfrm>
            <a:off x="654050" y="5249863"/>
            <a:ext cx="7223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solidFill>
                  <a:srgbClr val="000000"/>
                </a:solidFill>
                <a:latin typeface="Kruti Dev 010" charset="0"/>
              </a:rPr>
              <a:t>ugsek;kg</a:t>
            </a:r>
            <a:endParaRPr lang="en-US" sz="1800" b="1">
              <a:latin typeface="Kruti Dev 010" charset="0"/>
            </a:endParaRPr>
          </a:p>
        </p:txBody>
      </p:sp>
      <p:sp>
        <p:nvSpPr>
          <p:cNvPr id="139405" name="Rectangle 616"/>
          <p:cNvSpPr>
            <a:spLocks noChangeArrowheads="1"/>
          </p:cNvSpPr>
          <p:nvPr/>
        </p:nvSpPr>
        <p:spPr bwMode="auto">
          <a:xfrm>
            <a:off x="887413" y="5572125"/>
            <a:ext cx="4349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solidFill>
                  <a:srgbClr val="000000"/>
                </a:solidFill>
                <a:latin typeface="Kruti Dev 010" charset="0"/>
              </a:rPr>
              <a:t>,sLrj</a:t>
            </a:r>
            <a:endParaRPr lang="en-US" sz="1800">
              <a:latin typeface="Kruti Dev 010" charset="0"/>
            </a:endParaRPr>
          </a:p>
        </p:txBody>
      </p:sp>
      <p:sp>
        <p:nvSpPr>
          <p:cNvPr id="139406" name="Rectangle 617"/>
          <p:cNvSpPr>
            <a:spLocks noChangeArrowheads="1"/>
          </p:cNvSpPr>
          <p:nvPr/>
        </p:nvSpPr>
        <p:spPr bwMode="auto">
          <a:xfrm>
            <a:off x="788988" y="2874963"/>
            <a:ext cx="60007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700" b="1">
                <a:solidFill>
                  <a:srgbClr val="000000"/>
                </a:solidFill>
                <a:latin typeface="Kruti Dev 010" charset="0"/>
              </a:rPr>
              <a:t>ƒ</a:t>
            </a:r>
            <a:r>
              <a:rPr lang="ja-JP" altLang="en-US" sz="1700" b="1">
                <a:solidFill>
                  <a:srgbClr val="000000"/>
                </a:solidFill>
                <a:latin typeface="Kruti Dev 010" charset="0"/>
              </a:rPr>
              <a:t>’</a:t>
            </a:r>
            <a:r>
              <a:rPr lang="en-US" altLang="ja-JP" sz="1700" b="1">
                <a:solidFill>
                  <a:srgbClr val="000000"/>
                </a:solidFill>
                <a:latin typeface="Kruti Dev 010" charset="0"/>
              </a:rPr>
              <a:t>kew,y</a:t>
            </a:r>
            <a:endParaRPr lang="en-US" sz="1400">
              <a:latin typeface="Kruti Dev 010" charset="0"/>
            </a:endParaRPr>
          </a:p>
        </p:txBody>
      </p:sp>
      <p:sp>
        <p:nvSpPr>
          <p:cNvPr id="139407" name="Rectangle 618"/>
          <p:cNvSpPr>
            <a:spLocks noChangeArrowheads="1"/>
          </p:cNvSpPr>
          <p:nvPr/>
        </p:nvSpPr>
        <p:spPr bwMode="auto">
          <a:xfrm>
            <a:off x="725488" y="3271838"/>
            <a:ext cx="61753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700" b="1">
                <a:solidFill>
                  <a:srgbClr val="000000"/>
                </a:solidFill>
                <a:latin typeface="Kruti Dev 010" charset="0"/>
              </a:rPr>
              <a:t>„</a:t>
            </a:r>
            <a:r>
              <a:rPr lang="ja-JP" altLang="en-US" sz="1700" b="1">
                <a:solidFill>
                  <a:srgbClr val="000000"/>
                </a:solidFill>
                <a:latin typeface="Kruti Dev 010" charset="0"/>
              </a:rPr>
              <a:t>’</a:t>
            </a:r>
            <a:r>
              <a:rPr lang="en-US" altLang="ja-JP" sz="1700" b="1">
                <a:solidFill>
                  <a:srgbClr val="000000"/>
                </a:solidFill>
                <a:latin typeface="Kruti Dev 010" charset="0"/>
              </a:rPr>
              <a:t>kew,y</a:t>
            </a:r>
            <a:endParaRPr lang="en-US" sz="1700" b="1">
              <a:solidFill>
                <a:srgbClr val="000000"/>
              </a:solidFill>
              <a:latin typeface="Kruti Dev 010" charset="0"/>
            </a:endParaRPr>
          </a:p>
        </p:txBody>
      </p:sp>
      <p:sp>
        <p:nvSpPr>
          <p:cNvPr id="139408" name="Rectangle 619"/>
          <p:cNvSpPr>
            <a:spLocks noChangeArrowheads="1"/>
          </p:cNvSpPr>
          <p:nvPr/>
        </p:nvSpPr>
        <p:spPr bwMode="auto">
          <a:xfrm>
            <a:off x="839788" y="3525838"/>
            <a:ext cx="436562"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700" b="1">
                <a:solidFill>
                  <a:srgbClr val="000000"/>
                </a:solidFill>
                <a:latin typeface="Kruti Dev 010" charset="0"/>
              </a:rPr>
              <a:t>ƒjktk</a:t>
            </a:r>
          </a:p>
        </p:txBody>
      </p:sp>
      <p:sp>
        <p:nvSpPr>
          <p:cNvPr id="139409" name="Rectangle 620"/>
          <p:cNvSpPr>
            <a:spLocks noChangeArrowheads="1"/>
          </p:cNvSpPr>
          <p:nvPr/>
        </p:nvSpPr>
        <p:spPr bwMode="auto">
          <a:xfrm>
            <a:off x="860425" y="3887788"/>
            <a:ext cx="4540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700" b="1">
                <a:solidFill>
                  <a:srgbClr val="000000"/>
                </a:solidFill>
                <a:latin typeface="Kruti Dev 010" charset="0"/>
              </a:rPr>
              <a:t>„jktk</a:t>
            </a:r>
          </a:p>
        </p:txBody>
      </p:sp>
      <p:sp>
        <p:nvSpPr>
          <p:cNvPr id="139410" name="Rectangle 531"/>
          <p:cNvSpPr>
            <a:spLocks noChangeArrowheads="1"/>
          </p:cNvSpPr>
          <p:nvPr/>
        </p:nvSpPr>
        <p:spPr bwMode="auto">
          <a:xfrm>
            <a:off x="1892300" y="4275138"/>
            <a:ext cx="892175"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b="1">
                <a:solidFill>
                  <a:srgbClr val="000000"/>
                </a:solidFill>
                <a:latin typeface="Kruti Dev 010" charset="0"/>
              </a:rPr>
              <a:t>Hkfo</a:t>
            </a:r>
            <a:r>
              <a:rPr lang="ja-JP" altLang="en-US" b="1">
                <a:solidFill>
                  <a:srgbClr val="000000"/>
                </a:solidFill>
                <a:latin typeface="Kruti Dev 010" charset="0"/>
              </a:rPr>
              <a:t>”</a:t>
            </a:r>
            <a:r>
              <a:rPr lang="en-US" altLang="ja-JP" b="1">
                <a:solidFill>
                  <a:srgbClr val="000000"/>
                </a:solidFill>
                <a:latin typeface="Kruti Dev 010" charset="0"/>
              </a:rPr>
              <a:t>";oDrkvksa </a:t>
            </a:r>
          </a:p>
          <a:p>
            <a:pPr algn="l"/>
            <a:r>
              <a:rPr lang="en-US" b="1">
                <a:solidFill>
                  <a:srgbClr val="000000"/>
                </a:solidFill>
                <a:latin typeface="Kruti Dev 010" charset="0"/>
              </a:rPr>
              <a:t> us foHkktu ds</a:t>
            </a:r>
          </a:p>
          <a:p>
            <a:pPr algn="l"/>
            <a:r>
              <a:rPr lang="en-US" b="1">
                <a:solidFill>
                  <a:srgbClr val="000000"/>
                </a:solidFill>
                <a:latin typeface="Kruti Dev 010" charset="0"/>
              </a:rPr>
              <a:t>  pkj lkS o</a:t>
            </a:r>
            <a:r>
              <a:rPr lang="ja-JP" altLang="en-US" b="1">
                <a:solidFill>
                  <a:srgbClr val="000000"/>
                </a:solidFill>
                <a:latin typeface="Kruti Dev 010" charset="0"/>
              </a:rPr>
              <a:t>”</a:t>
            </a:r>
            <a:r>
              <a:rPr lang="en-US" altLang="ja-JP" b="1">
                <a:solidFill>
                  <a:srgbClr val="000000"/>
                </a:solidFill>
                <a:latin typeface="Kruti Dev 010" charset="0"/>
              </a:rPr>
              <a:t>"kZ </a:t>
            </a:r>
          </a:p>
          <a:p>
            <a:pPr algn="l"/>
            <a:r>
              <a:rPr lang="en-US" b="1">
                <a:solidFill>
                  <a:srgbClr val="000000"/>
                </a:solidFill>
                <a:latin typeface="Kruti Dev 010" charset="0"/>
              </a:rPr>
              <a:t>   rd fy[kk</a:t>
            </a:r>
            <a:endParaRPr lang="en-US">
              <a:latin typeface="Kruti Dev 010" charset="0"/>
            </a:endParaRPr>
          </a:p>
        </p:txBody>
      </p:sp>
      <p:sp>
        <p:nvSpPr>
          <p:cNvPr id="139411" name="Text Box 695"/>
          <p:cNvSpPr txBox="1">
            <a:spLocks noChangeArrowheads="1"/>
          </p:cNvSpPr>
          <p:nvPr/>
        </p:nvSpPr>
        <p:spPr bwMode="auto">
          <a:xfrm rot="-5400000">
            <a:off x="1716881" y="3613944"/>
            <a:ext cx="47037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2400" b="1">
                <a:latin typeface="Kruti Dev 010" charset="0"/>
              </a:rPr>
              <a:t>Hkfo";oDrk ¼ƒ‰½</a:t>
            </a:r>
          </a:p>
        </p:txBody>
      </p:sp>
      <p:sp>
        <p:nvSpPr>
          <p:cNvPr id="139412" name="Rectangle 562"/>
          <p:cNvSpPr>
            <a:spLocks noChangeArrowheads="1"/>
          </p:cNvSpPr>
          <p:nvPr/>
        </p:nvSpPr>
        <p:spPr bwMode="auto">
          <a:xfrm>
            <a:off x="4205288" y="5397500"/>
            <a:ext cx="62230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ctr">
              <a:spcBef>
                <a:spcPct val="50000"/>
              </a:spcBef>
            </a:pPr>
            <a:r>
              <a:rPr lang="en-US" sz="1800" b="1">
                <a:latin typeface="Kruti Dev 010" charset="0"/>
              </a:rPr>
              <a:t>¼,l½</a:t>
            </a:r>
          </a:p>
        </p:txBody>
      </p:sp>
      <p:sp>
        <p:nvSpPr>
          <p:cNvPr id="139413" name="Rectangle 563"/>
          <p:cNvSpPr>
            <a:spLocks noChangeArrowheads="1"/>
          </p:cNvSpPr>
          <p:nvPr/>
        </p:nvSpPr>
        <p:spPr bwMode="auto">
          <a:xfrm>
            <a:off x="4214813" y="3776663"/>
            <a:ext cx="622300"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ctr">
              <a:spcBef>
                <a:spcPct val="50000"/>
              </a:spcBef>
            </a:pPr>
            <a:r>
              <a:rPr lang="en-US" sz="1800" b="1">
                <a:latin typeface="Kruti Dev 010" charset="0"/>
              </a:rPr>
              <a:t>¼,l½</a:t>
            </a:r>
          </a:p>
        </p:txBody>
      </p:sp>
      <p:sp>
        <p:nvSpPr>
          <p:cNvPr id="355" name="Rectangle 564"/>
          <p:cNvSpPr>
            <a:spLocks noChangeArrowheads="1"/>
          </p:cNvSpPr>
          <p:nvPr/>
        </p:nvSpPr>
        <p:spPr bwMode="auto">
          <a:xfrm>
            <a:off x="4198938" y="6261100"/>
            <a:ext cx="622300" cy="363538"/>
          </a:xfrm>
          <a:prstGeom prst="rect">
            <a:avLst/>
          </a:prstGeom>
          <a:noFill/>
          <a:ln>
            <a:noFill/>
          </a:ln>
          <a:effectLst>
            <a:outerShdw blurRad="63500" dist="38099" dir="2700000" algn="ctr" rotWithShape="0">
              <a:schemeClr val="bg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ctr">
              <a:spcBef>
                <a:spcPct val="50000"/>
              </a:spcBef>
              <a:defRPr/>
            </a:pPr>
            <a:r>
              <a:rPr lang="en-US" sz="1800" b="1">
                <a:latin typeface="Kruti Dev 010" charset="0"/>
              </a:rPr>
              <a:t>¼,l½</a:t>
            </a:r>
          </a:p>
        </p:txBody>
      </p:sp>
      <p:sp>
        <p:nvSpPr>
          <p:cNvPr id="139415" name="Rectangle 690"/>
          <p:cNvSpPr>
            <a:spLocks noChangeArrowheads="1"/>
          </p:cNvSpPr>
          <p:nvPr/>
        </p:nvSpPr>
        <p:spPr bwMode="auto">
          <a:xfrm>
            <a:off x="4198938" y="2300288"/>
            <a:ext cx="622300"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ctr">
              <a:spcBef>
                <a:spcPct val="50000"/>
              </a:spcBef>
            </a:pPr>
            <a:r>
              <a:rPr lang="en-US" sz="1800" b="1">
                <a:latin typeface="Kruti Dev 010" charset="0"/>
              </a:rPr>
              <a:t>¼,l½</a:t>
            </a:r>
          </a:p>
        </p:txBody>
      </p:sp>
      <p:sp>
        <p:nvSpPr>
          <p:cNvPr id="139416" name="Text Box 692"/>
          <p:cNvSpPr txBox="1">
            <a:spLocks noChangeArrowheads="1"/>
          </p:cNvSpPr>
          <p:nvPr/>
        </p:nvSpPr>
        <p:spPr bwMode="auto">
          <a:xfrm>
            <a:off x="4051300" y="1895475"/>
            <a:ext cx="7953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800" b="1">
                <a:latin typeface="Kruti Dev 010" charset="0"/>
              </a:rPr>
              <a:t>¼,u½</a:t>
            </a:r>
          </a:p>
        </p:txBody>
      </p:sp>
      <p:grpSp>
        <p:nvGrpSpPr>
          <p:cNvPr id="139417" name="Group 185"/>
          <p:cNvGrpSpPr>
            <a:grpSpLocks/>
          </p:cNvGrpSpPr>
          <p:nvPr/>
        </p:nvGrpSpPr>
        <p:grpSpPr bwMode="auto">
          <a:xfrm>
            <a:off x="3511550" y="3548063"/>
            <a:ext cx="433388" cy="974725"/>
            <a:chOff x="5924548" y="2946412"/>
            <a:chExt cx="1130302" cy="1844685"/>
          </a:xfrm>
        </p:grpSpPr>
        <p:grpSp>
          <p:nvGrpSpPr>
            <p:cNvPr id="139443" name="Group 85"/>
            <p:cNvGrpSpPr>
              <a:grpSpLocks/>
            </p:cNvGrpSpPr>
            <p:nvPr/>
          </p:nvGrpSpPr>
          <p:grpSpPr bwMode="auto">
            <a:xfrm>
              <a:off x="6153150" y="3681413"/>
              <a:ext cx="901700" cy="947736"/>
              <a:chOff x="1557" y="1007"/>
              <a:chExt cx="2105" cy="1949"/>
            </a:xfrm>
          </p:grpSpPr>
          <p:grpSp>
            <p:nvGrpSpPr>
              <p:cNvPr id="139447" name="Group 87"/>
              <p:cNvGrpSpPr>
                <a:grpSpLocks/>
              </p:cNvGrpSpPr>
              <p:nvPr/>
            </p:nvGrpSpPr>
            <p:grpSpPr bwMode="auto">
              <a:xfrm>
                <a:off x="1557" y="1209"/>
                <a:ext cx="2105" cy="1421"/>
                <a:chOff x="578" y="2316"/>
                <a:chExt cx="2105" cy="1421"/>
              </a:xfrm>
            </p:grpSpPr>
            <p:sp>
              <p:nvSpPr>
                <p:cNvPr id="139453" name="Freeform 88" descr="Cork"/>
                <p:cNvSpPr>
                  <a:spLocks/>
                </p:cNvSpPr>
                <p:nvPr/>
              </p:nvSpPr>
              <p:spPr bwMode="auto">
                <a:xfrm>
                  <a:off x="633" y="2316"/>
                  <a:ext cx="2050" cy="256"/>
                </a:xfrm>
                <a:custGeom>
                  <a:avLst/>
                  <a:gdLst>
                    <a:gd name="T0" fmla="*/ 2147483647 w 592"/>
                    <a:gd name="T1" fmla="*/ 2147483647 h 90"/>
                    <a:gd name="T2" fmla="*/ 2147483647 w 592"/>
                    <a:gd name="T3" fmla="*/ 2147483647 h 90"/>
                    <a:gd name="T4" fmla="*/ 2147483647 w 592"/>
                    <a:gd name="T5" fmla="*/ 2147483647 h 90"/>
                    <a:gd name="T6" fmla="*/ 2147483647 w 592"/>
                    <a:gd name="T7" fmla="*/ 2147483647 h 90"/>
                    <a:gd name="T8" fmla="*/ 2147483647 w 592"/>
                    <a:gd name="T9" fmla="*/ 2147483647 h 90"/>
                    <a:gd name="T10" fmla="*/ 2147483647 w 592"/>
                    <a:gd name="T11" fmla="*/ 2147483647 h 90"/>
                    <a:gd name="T12" fmla="*/ 2147483647 w 592"/>
                    <a:gd name="T13" fmla="*/ 2147483647 h 90"/>
                    <a:gd name="T14" fmla="*/ 2147483647 w 592"/>
                    <a:gd name="T15" fmla="*/ 2147483647 h 90"/>
                    <a:gd name="T16" fmla="*/ 2147483647 w 592"/>
                    <a:gd name="T17" fmla="*/ 2147483647 h 90"/>
                    <a:gd name="T18" fmla="*/ 2147483647 w 592"/>
                    <a:gd name="T19" fmla="*/ 2147483647 h 90"/>
                    <a:gd name="T20" fmla="*/ 2147483647 w 592"/>
                    <a:gd name="T21" fmla="*/ 0 h 90"/>
                    <a:gd name="T22" fmla="*/ 2147483647 w 592"/>
                    <a:gd name="T23" fmla="*/ 2147483647 h 90"/>
                    <a:gd name="T24" fmla="*/ 2147483647 w 592"/>
                    <a:gd name="T25" fmla="*/ 2147483647 h 90"/>
                    <a:gd name="T26" fmla="*/ 2147483647 w 592"/>
                    <a:gd name="T27" fmla="*/ 2147483647 h 90"/>
                    <a:gd name="T28" fmla="*/ 2147483647 w 592"/>
                    <a:gd name="T29" fmla="*/ 2147483647 h 90"/>
                    <a:gd name="T30" fmla="*/ 2147483647 w 592"/>
                    <a:gd name="T31" fmla="*/ 2147483647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2"/>
                    <a:gd name="T49" fmla="*/ 0 h 90"/>
                    <a:gd name="T50" fmla="*/ 592 w 592"/>
                    <a:gd name="T51" fmla="*/ 90 h 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2" h="90">
                      <a:moveTo>
                        <a:pt x="8" y="90"/>
                      </a:moveTo>
                      <a:cubicBezTo>
                        <a:pt x="0" y="78"/>
                        <a:pt x="10" y="51"/>
                        <a:pt x="22" y="44"/>
                      </a:cubicBezTo>
                      <a:cubicBezTo>
                        <a:pt x="27" y="35"/>
                        <a:pt x="23" y="39"/>
                        <a:pt x="34" y="36"/>
                      </a:cubicBezTo>
                      <a:cubicBezTo>
                        <a:pt x="38" y="34"/>
                        <a:pt x="46" y="32"/>
                        <a:pt x="46" y="32"/>
                      </a:cubicBezTo>
                      <a:cubicBezTo>
                        <a:pt x="72" y="33"/>
                        <a:pt x="84" y="35"/>
                        <a:pt x="112" y="34"/>
                      </a:cubicBezTo>
                      <a:cubicBezTo>
                        <a:pt x="125" y="35"/>
                        <a:pt x="138" y="38"/>
                        <a:pt x="152" y="40"/>
                      </a:cubicBezTo>
                      <a:cubicBezTo>
                        <a:pt x="158" y="42"/>
                        <a:pt x="170" y="46"/>
                        <a:pt x="170" y="46"/>
                      </a:cubicBezTo>
                      <a:cubicBezTo>
                        <a:pt x="192" y="42"/>
                        <a:pt x="215" y="46"/>
                        <a:pt x="238" y="52"/>
                      </a:cubicBezTo>
                      <a:cubicBezTo>
                        <a:pt x="271" y="50"/>
                        <a:pt x="304" y="47"/>
                        <a:pt x="338" y="44"/>
                      </a:cubicBezTo>
                      <a:cubicBezTo>
                        <a:pt x="381" y="33"/>
                        <a:pt x="427" y="24"/>
                        <a:pt x="472" y="16"/>
                      </a:cubicBezTo>
                      <a:cubicBezTo>
                        <a:pt x="488" y="12"/>
                        <a:pt x="503" y="4"/>
                        <a:pt x="520" y="0"/>
                      </a:cubicBezTo>
                      <a:cubicBezTo>
                        <a:pt x="537" y="0"/>
                        <a:pt x="554" y="0"/>
                        <a:pt x="572" y="2"/>
                      </a:cubicBezTo>
                      <a:cubicBezTo>
                        <a:pt x="582" y="3"/>
                        <a:pt x="587" y="21"/>
                        <a:pt x="590" y="30"/>
                      </a:cubicBezTo>
                      <a:cubicBezTo>
                        <a:pt x="590" y="32"/>
                        <a:pt x="592" y="36"/>
                        <a:pt x="592" y="36"/>
                      </a:cubicBezTo>
                      <a:cubicBezTo>
                        <a:pt x="588" y="45"/>
                        <a:pt x="589" y="52"/>
                        <a:pt x="582" y="60"/>
                      </a:cubicBezTo>
                      <a:cubicBezTo>
                        <a:pt x="579" y="67"/>
                        <a:pt x="577" y="66"/>
                        <a:pt x="584" y="66"/>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139454" name="Freeform 89" descr="Cork"/>
                <p:cNvSpPr>
                  <a:spLocks/>
                </p:cNvSpPr>
                <p:nvPr/>
              </p:nvSpPr>
              <p:spPr bwMode="auto">
                <a:xfrm>
                  <a:off x="578" y="2506"/>
                  <a:ext cx="2074" cy="1231"/>
                </a:xfrm>
                <a:custGeom>
                  <a:avLst/>
                  <a:gdLst>
                    <a:gd name="T0" fmla="*/ 2147483647 w 599"/>
                    <a:gd name="T1" fmla="*/ 0 h 432"/>
                    <a:gd name="T2" fmla="*/ 2147483647 w 599"/>
                    <a:gd name="T3" fmla="*/ 2147483647 h 432"/>
                    <a:gd name="T4" fmla="*/ 2147483647 w 599"/>
                    <a:gd name="T5" fmla="*/ 2147483647 h 432"/>
                    <a:gd name="T6" fmla="*/ 2147483647 w 599"/>
                    <a:gd name="T7" fmla="*/ 2147483647 h 432"/>
                    <a:gd name="T8" fmla="*/ 2147483647 w 599"/>
                    <a:gd name="T9" fmla="*/ 2147483647 h 432"/>
                    <a:gd name="T10" fmla="*/ 2147483647 w 599"/>
                    <a:gd name="T11" fmla="*/ 2147483647 h 432"/>
                    <a:gd name="T12" fmla="*/ 2147483647 w 599"/>
                    <a:gd name="T13" fmla="*/ 2147483647 h 432"/>
                    <a:gd name="T14" fmla="*/ 2147483647 w 599"/>
                    <a:gd name="T15" fmla="*/ 2147483647 h 432"/>
                    <a:gd name="T16" fmla="*/ 2147483647 w 599"/>
                    <a:gd name="T17" fmla="*/ 2147483647 h 432"/>
                    <a:gd name="T18" fmla="*/ 2147483647 w 599"/>
                    <a:gd name="T19" fmla="*/ 2147483647 h 432"/>
                    <a:gd name="T20" fmla="*/ 2147483647 w 599"/>
                    <a:gd name="T21" fmla="*/ 2147483647 h 432"/>
                    <a:gd name="T22" fmla="*/ 2147483647 w 599"/>
                    <a:gd name="T23" fmla="*/ 2147483647 h 432"/>
                    <a:gd name="T24" fmla="*/ 2147483647 w 599"/>
                    <a:gd name="T25" fmla="*/ 2147483647 h 432"/>
                    <a:gd name="T26" fmla="*/ 2147483647 w 599"/>
                    <a:gd name="T27" fmla="*/ 2147483647 h 432"/>
                    <a:gd name="T28" fmla="*/ 2147483647 w 599"/>
                    <a:gd name="T29" fmla="*/ 2147483647 h 432"/>
                    <a:gd name="T30" fmla="*/ 2147483647 w 599"/>
                    <a:gd name="T31" fmla="*/ 2147483647 h 432"/>
                    <a:gd name="T32" fmla="*/ 2147483647 w 599"/>
                    <a:gd name="T33" fmla="*/ 2147483647 h 432"/>
                    <a:gd name="T34" fmla="*/ 2147483647 w 599"/>
                    <a:gd name="T35" fmla="*/ 2147483647 h 432"/>
                    <a:gd name="T36" fmla="*/ 2147483647 w 599"/>
                    <a:gd name="T37" fmla="*/ 2147483647 h 432"/>
                    <a:gd name="T38" fmla="*/ 2147483647 w 599"/>
                    <a:gd name="T39" fmla="*/ 2147483647 h 432"/>
                    <a:gd name="T40" fmla="*/ 2147483647 w 599"/>
                    <a:gd name="T41" fmla="*/ 2147483647 h 432"/>
                    <a:gd name="T42" fmla="*/ 2147483647 w 599"/>
                    <a:gd name="T43" fmla="*/ 2147483647 h 432"/>
                    <a:gd name="T44" fmla="*/ 2147483647 w 599"/>
                    <a:gd name="T45" fmla="*/ 2147483647 h 432"/>
                    <a:gd name="T46" fmla="*/ 2147483647 w 599"/>
                    <a:gd name="T47" fmla="*/ 2147483647 h 432"/>
                    <a:gd name="T48" fmla="*/ 2147483647 w 599"/>
                    <a:gd name="T49" fmla="*/ 2147483647 h 432"/>
                    <a:gd name="T50" fmla="*/ 2147483647 w 599"/>
                    <a:gd name="T51" fmla="*/ 2147483647 h 432"/>
                    <a:gd name="T52" fmla="*/ 2147483647 w 599"/>
                    <a:gd name="T53" fmla="*/ 2147483647 h 432"/>
                    <a:gd name="T54" fmla="*/ 2147483647 w 599"/>
                    <a:gd name="T55" fmla="*/ 2147483647 h 432"/>
                    <a:gd name="T56" fmla="*/ 2147483647 w 599"/>
                    <a:gd name="T57" fmla="*/ 2147483647 h 432"/>
                    <a:gd name="T58" fmla="*/ 2147483647 w 599"/>
                    <a:gd name="T59" fmla="*/ 2147483647 h 432"/>
                    <a:gd name="T60" fmla="*/ 2147483647 w 599"/>
                    <a:gd name="T61" fmla="*/ 2147483647 h 4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99"/>
                    <a:gd name="T94" fmla="*/ 0 h 432"/>
                    <a:gd name="T95" fmla="*/ 599 w 599"/>
                    <a:gd name="T96" fmla="*/ 432 h 4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99" h="432">
                      <a:moveTo>
                        <a:pt x="599" y="0"/>
                      </a:moveTo>
                      <a:cubicBezTo>
                        <a:pt x="597" y="2"/>
                        <a:pt x="596" y="4"/>
                        <a:pt x="595" y="6"/>
                      </a:cubicBezTo>
                      <a:cubicBezTo>
                        <a:pt x="593" y="7"/>
                        <a:pt x="590" y="8"/>
                        <a:pt x="589" y="10"/>
                      </a:cubicBezTo>
                      <a:cubicBezTo>
                        <a:pt x="587" y="11"/>
                        <a:pt x="585" y="23"/>
                        <a:pt x="585" y="24"/>
                      </a:cubicBezTo>
                      <a:cubicBezTo>
                        <a:pt x="575" y="45"/>
                        <a:pt x="570" y="72"/>
                        <a:pt x="557" y="92"/>
                      </a:cubicBezTo>
                      <a:cubicBezTo>
                        <a:pt x="551" y="130"/>
                        <a:pt x="537" y="171"/>
                        <a:pt x="525" y="208"/>
                      </a:cubicBezTo>
                      <a:cubicBezTo>
                        <a:pt x="523" y="228"/>
                        <a:pt x="519" y="246"/>
                        <a:pt x="515" y="266"/>
                      </a:cubicBezTo>
                      <a:cubicBezTo>
                        <a:pt x="511" y="294"/>
                        <a:pt x="511" y="322"/>
                        <a:pt x="505" y="350"/>
                      </a:cubicBezTo>
                      <a:cubicBezTo>
                        <a:pt x="503" y="368"/>
                        <a:pt x="503" y="385"/>
                        <a:pt x="495" y="402"/>
                      </a:cubicBezTo>
                      <a:cubicBezTo>
                        <a:pt x="492" y="416"/>
                        <a:pt x="474" y="420"/>
                        <a:pt x="461" y="422"/>
                      </a:cubicBezTo>
                      <a:cubicBezTo>
                        <a:pt x="440" y="416"/>
                        <a:pt x="450" y="419"/>
                        <a:pt x="433" y="414"/>
                      </a:cubicBezTo>
                      <a:cubicBezTo>
                        <a:pt x="429" y="412"/>
                        <a:pt x="421" y="410"/>
                        <a:pt x="421" y="410"/>
                      </a:cubicBezTo>
                      <a:cubicBezTo>
                        <a:pt x="410" y="394"/>
                        <a:pt x="414" y="367"/>
                        <a:pt x="425" y="352"/>
                      </a:cubicBezTo>
                      <a:cubicBezTo>
                        <a:pt x="426" y="347"/>
                        <a:pt x="431" y="342"/>
                        <a:pt x="431" y="338"/>
                      </a:cubicBezTo>
                      <a:cubicBezTo>
                        <a:pt x="429" y="328"/>
                        <a:pt x="405" y="328"/>
                        <a:pt x="405" y="328"/>
                      </a:cubicBezTo>
                      <a:cubicBezTo>
                        <a:pt x="392" y="315"/>
                        <a:pt x="365" y="319"/>
                        <a:pt x="347" y="316"/>
                      </a:cubicBezTo>
                      <a:cubicBezTo>
                        <a:pt x="268" y="322"/>
                        <a:pt x="188" y="334"/>
                        <a:pt x="113" y="360"/>
                      </a:cubicBezTo>
                      <a:cubicBezTo>
                        <a:pt x="101" y="377"/>
                        <a:pt x="116" y="356"/>
                        <a:pt x="103" y="368"/>
                      </a:cubicBezTo>
                      <a:cubicBezTo>
                        <a:pt x="99" y="370"/>
                        <a:pt x="90" y="387"/>
                        <a:pt x="87" y="392"/>
                      </a:cubicBezTo>
                      <a:cubicBezTo>
                        <a:pt x="94" y="431"/>
                        <a:pt x="75" y="417"/>
                        <a:pt x="53" y="432"/>
                      </a:cubicBezTo>
                      <a:cubicBezTo>
                        <a:pt x="44" y="429"/>
                        <a:pt x="36" y="426"/>
                        <a:pt x="29" y="422"/>
                      </a:cubicBezTo>
                      <a:cubicBezTo>
                        <a:pt x="24" y="419"/>
                        <a:pt x="17" y="414"/>
                        <a:pt x="17" y="414"/>
                      </a:cubicBezTo>
                      <a:cubicBezTo>
                        <a:pt x="12" y="399"/>
                        <a:pt x="16" y="404"/>
                        <a:pt x="7" y="398"/>
                      </a:cubicBezTo>
                      <a:cubicBezTo>
                        <a:pt x="0" y="388"/>
                        <a:pt x="5" y="380"/>
                        <a:pt x="11" y="372"/>
                      </a:cubicBezTo>
                      <a:cubicBezTo>
                        <a:pt x="8" y="357"/>
                        <a:pt x="13" y="347"/>
                        <a:pt x="17" y="334"/>
                      </a:cubicBezTo>
                      <a:cubicBezTo>
                        <a:pt x="19" y="311"/>
                        <a:pt x="19" y="283"/>
                        <a:pt x="27" y="262"/>
                      </a:cubicBezTo>
                      <a:cubicBezTo>
                        <a:pt x="28" y="237"/>
                        <a:pt x="32" y="212"/>
                        <a:pt x="29" y="188"/>
                      </a:cubicBezTo>
                      <a:cubicBezTo>
                        <a:pt x="31" y="167"/>
                        <a:pt x="27" y="146"/>
                        <a:pt x="31" y="126"/>
                      </a:cubicBezTo>
                      <a:cubicBezTo>
                        <a:pt x="29" y="108"/>
                        <a:pt x="27" y="99"/>
                        <a:pt x="29" y="82"/>
                      </a:cubicBezTo>
                      <a:cubicBezTo>
                        <a:pt x="26" y="64"/>
                        <a:pt x="23" y="47"/>
                        <a:pt x="21" y="30"/>
                      </a:cubicBezTo>
                      <a:cubicBezTo>
                        <a:pt x="23" y="10"/>
                        <a:pt x="28" y="9"/>
                        <a:pt x="19" y="14"/>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grpSp>
          <p:sp>
            <p:nvSpPr>
              <p:cNvPr id="139448" name="Freeform 91"/>
              <p:cNvSpPr>
                <a:spLocks/>
              </p:cNvSpPr>
              <p:nvPr/>
            </p:nvSpPr>
            <p:spPr bwMode="auto">
              <a:xfrm>
                <a:off x="1616" y="2649"/>
                <a:ext cx="88" cy="277"/>
              </a:xfrm>
              <a:custGeom>
                <a:avLst/>
                <a:gdLst>
                  <a:gd name="T0" fmla="*/ 218 w 85"/>
                  <a:gd name="T1" fmla="*/ 3 h 318"/>
                  <a:gd name="T2" fmla="*/ 190 w 85"/>
                  <a:gd name="T3" fmla="*/ 3 h 318"/>
                  <a:gd name="T4" fmla="*/ 144 w 85"/>
                  <a:gd name="T5" fmla="*/ 3 h 318"/>
                  <a:gd name="T6" fmla="*/ 165 w 85"/>
                  <a:gd name="T7" fmla="*/ 3 h 318"/>
                  <a:gd name="T8" fmla="*/ 190 w 85"/>
                  <a:gd name="T9" fmla="*/ 3 h 318"/>
                  <a:gd name="T10" fmla="*/ 113 w 85"/>
                  <a:gd name="T11" fmla="*/ 3 h 318"/>
                  <a:gd name="T12" fmla="*/ 113 w 85"/>
                  <a:gd name="T13" fmla="*/ 3 h 318"/>
                  <a:gd name="T14" fmla="*/ 144 w 85"/>
                  <a:gd name="T15" fmla="*/ 3 h 318"/>
                  <a:gd name="T16" fmla="*/ 86 w 85"/>
                  <a:gd name="T17" fmla="*/ 3 h 318"/>
                  <a:gd name="T18" fmla="*/ 113 w 85"/>
                  <a:gd name="T19" fmla="*/ 3 h 318"/>
                  <a:gd name="T20" fmla="*/ 144 w 85"/>
                  <a:gd name="T21" fmla="*/ 3 h 318"/>
                  <a:gd name="T22" fmla="*/ 113 w 85"/>
                  <a:gd name="T23" fmla="*/ 3 h 318"/>
                  <a:gd name="T24" fmla="*/ 144 w 85"/>
                  <a:gd name="T25" fmla="*/ 3 h 318"/>
                  <a:gd name="T26" fmla="*/ 113 w 85"/>
                  <a:gd name="T27" fmla="*/ 3 h 318"/>
                  <a:gd name="T28" fmla="*/ 144 w 85"/>
                  <a:gd name="T29" fmla="*/ 3 h 318"/>
                  <a:gd name="T30" fmla="*/ 165 w 85"/>
                  <a:gd name="T31" fmla="*/ 3 h 318"/>
                  <a:gd name="T32" fmla="*/ 218 w 85"/>
                  <a:gd name="T33" fmla="*/ 3 h 318"/>
                  <a:gd name="T34" fmla="*/ 241 w 85"/>
                  <a:gd name="T35" fmla="*/ 3 h 318"/>
                  <a:gd name="T36" fmla="*/ 218 w 85"/>
                  <a:gd name="T37" fmla="*/ 3 h 318"/>
                  <a:gd name="T38" fmla="*/ 190 w 85"/>
                  <a:gd name="T39" fmla="*/ 3 h 318"/>
                  <a:gd name="T40" fmla="*/ 165 w 85"/>
                  <a:gd name="T41" fmla="*/ 3 h 318"/>
                  <a:gd name="T42" fmla="*/ 113 w 85"/>
                  <a:gd name="T43" fmla="*/ 3 h 318"/>
                  <a:gd name="T44" fmla="*/ 86 w 85"/>
                  <a:gd name="T45" fmla="*/ 3 h 318"/>
                  <a:gd name="T46" fmla="*/ 65 w 85"/>
                  <a:gd name="T47" fmla="*/ 3 h 318"/>
                  <a:gd name="T48" fmla="*/ 5 w 85"/>
                  <a:gd name="T49" fmla="*/ 3 h 318"/>
                  <a:gd name="T50" fmla="*/ 113 w 85"/>
                  <a:gd name="T51" fmla="*/ 3 h 318"/>
                  <a:gd name="T52" fmla="*/ 190 w 85"/>
                  <a:gd name="T53" fmla="*/ 3 h 318"/>
                  <a:gd name="T54" fmla="*/ 218 w 85"/>
                  <a:gd name="T55" fmla="*/ 3 h 318"/>
                  <a:gd name="T56" fmla="*/ 190 w 85"/>
                  <a:gd name="T57" fmla="*/ 3 h 318"/>
                  <a:gd name="T58" fmla="*/ 190 w 85"/>
                  <a:gd name="T59" fmla="*/ 3 h 318"/>
                  <a:gd name="T60" fmla="*/ 144 w 85"/>
                  <a:gd name="T61" fmla="*/ 3 h 318"/>
                  <a:gd name="T62" fmla="*/ 65 w 85"/>
                  <a:gd name="T63" fmla="*/ 3 h 318"/>
                  <a:gd name="T64" fmla="*/ 113 w 85"/>
                  <a:gd name="T65" fmla="*/ 3 h 318"/>
                  <a:gd name="T66" fmla="*/ 165 w 85"/>
                  <a:gd name="T67" fmla="*/ 3 h 318"/>
                  <a:gd name="T68" fmla="*/ 218 w 85"/>
                  <a:gd name="T69" fmla="*/ 3 h 3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318"/>
                  <a:gd name="T107" fmla="*/ 85 w 85"/>
                  <a:gd name="T108" fmla="*/ 318 h 3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318">
                    <a:moveTo>
                      <a:pt x="72" y="153"/>
                    </a:moveTo>
                    <a:cubicBezTo>
                      <a:pt x="69" y="125"/>
                      <a:pt x="70" y="96"/>
                      <a:pt x="64" y="69"/>
                    </a:cubicBezTo>
                    <a:cubicBezTo>
                      <a:pt x="61" y="58"/>
                      <a:pt x="57" y="43"/>
                      <a:pt x="47" y="43"/>
                    </a:cubicBezTo>
                    <a:cubicBezTo>
                      <a:pt x="37" y="43"/>
                      <a:pt x="55" y="69"/>
                      <a:pt x="55" y="69"/>
                    </a:cubicBezTo>
                    <a:cubicBezTo>
                      <a:pt x="58" y="55"/>
                      <a:pt x="67" y="40"/>
                      <a:pt x="64" y="27"/>
                    </a:cubicBezTo>
                    <a:cubicBezTo>
                      <a:pt x="61" y="17"/>
                      <a:pt x="41" y="0"/>
                      <a:pt x="38" y="10"/>
                    </a:cubicBezTo>
                    <a:cubicBezTo>
                      <a:pt x="30" y="27"/>
                      <a:pt x="61" y="111"/>
                      <a:pt x="38" y="43"/>
                    </a:cubicBezTo>
                    <a:cubicBezTo>
                      <a:pt x="46" y="96"/>
                      <a:pt x="56" y="134"/>
                      <a:pt x="47" y="187"/>
                    </a:cubicBezTo>
                    <a:cubicBezTo>
                      <a:pt x="41" y="178"/>
                      <a:pt x="31" y="171"/>
                      <a:pt x="30" y="161"/>
                    </a:cubicBezTo>
                    <a:cubicBezTo>
                      <a:pt x="28" y="149"/>
                      <a:pt x="26" y="128"/>
                      <a:pt x="38" y="128"/>
                    </a:cubicBezTo>
                    <a:cubicBezTo>
                      <a:pt x="49" y="128"/>
                      <a:pt x="47" y="172"/>
                      <a:pt x="47" y="161"/>
                    </a:cubicBezTo>
                    <a:cubicBezTo>
                      <a:pt x="47" y="141"/>
                      <a:pt x="38" y="121"/>
                      <a:pt x="38" y="102"/>
                    </a:cubicBezTo>
                    <a:cubicBezTo>
                      <a:pt x="38" y="84"/>
                      <a:pt x="47" y="135"/>
                      <a:pt x="47" y="153"/>
                    </a:cubicBezTo>
                    <a:cubicBezTo>
                      <a:pt x="47" y="164"/>
                      <a:pt x="38" y="130"/>
                      <a:pt x="38" y="119"/>
                    </a:cubicBezTo>
                    <a:cubicBezTo>
                      <a:pt x="38" y="110"/>
                      <a:pt x="44" y="135"/>
                      <a:pt x="47" y="144"/>
                    </a:cubicBezTo>
                    <a:cubicBezTo>
                      <a:pt x="49" y="152"/>
                      <a:pt x="52" y="161"/>
                      <a:pt x="55" y="170"/>
                    </a:cubicBezTo>
                    <a:cubicBezTo>
                      <a:pt x="73" y="83"/>
                      <a:pt x="55" y="148"/>
                      <a:pt x="72" y="203"/>
                    </a:cubicBezTo>
                    <a:cubicBezTo>
                      <a:pt x="74" y="211"/>
                      <a:pt x="77" y="220"/>
                      <a:pt x="80" y="229"/>
                    </a:cubicBezTo>
                    <a:cubicBezTo>
                      <a:pt x="77" y="245"/>
                      <a:pt x="85" y="269"/>
                      <a:pt x="72" y="279"/>
                    </a:cubicBezTo>
                    <a:cubicBezTo>
                      <a:pt x="66" y="282"/>
                      <a:pt x="39" y="202"/>
                      <a:pt x="64" y="271"/>
                    </a:cubicBezTo>
                    <a:cubicBezTo>
                      <a:pt x="61" y="285"/>
                      <a:pt x="66" y="305"/>
                      <a:pt x="55" y="313"/>
                    </a:cubicBezTo>
                    <a:cubicBezTo>
                      <a:pt x="46" y="318"/>
                      <a:pt x="40" y="297"/>
                      <a:pt x="38" y="288"/>
                    </a:cubicBezTo>
                    <a:cubicBezTo>
                      <a:pt x="31" y="260"/>
                      <a:pt x="32" y="231"/>
                      <a:pt x="30" y="203"/>
                    </a:cubicBezTo>
                    <a:cubicBezTo>
                      <a:pt x="27" y="217"/>
                      <a:pt x="35" y="241"/>
                      <a:pt x="22" y="246"/>
                    </a:cubicBezTo>
                    <a:cubicBezTo>
                      <a:pt x="10" y="250"/>
                      <a:pt x="6" y="224"/>
                      <a:pt x="5" y="212"/>
                    </a:cubicBezTo>
                    <a:cubicBezTo>
                      <a:pt x="0" y="173"/>
                      <a:pt x="15" y="167"/>
                      <a:pt x="38" y="144"/>
                    </a:cubicBezTo>
                    <a:cubicBezTo>
                      <a:pt x="46" y="152"/>
                      <a:pt x="58" y="158"/>
                      <a:pt x="64" y="170"/>
                    </a:cubicBezTo>
                    <a:cubicBezTo>
                      <a:pt x="70" y="185"/>
                      <a:pt x="72" y="203"/>
                      <a:pt x="72" y="220"/>
                    </a:cubicBezTo>
                    <a:cubicBezTo>
                      <a:pt x="72" y="231"/>
                      <a:pt x="66" y="198"/>
                      <a:pt x="64" y="187"/>
                    </a:cubicBezTo>
                    <a:cubicBezTo>
                      <a:pt x="78" y="124"/>
                      <a:pt x="84" y="73"/>
                      <a:pt x="64" y="10"/>
                    </a:cubicBezTo>
                    <a:cubicBezTo>
                      <a:pt x="58" y="18"/>
                      <a:pt x="54" y="28"/>
                      <a:pt x="47" y="35"/>
                    </a:cubicBezTo>
                    <a:cubicBezTo>
                      <a:pt x="40" y="40"/>
                      <a:pt x="23" y="34"/>
                      <a:pt x="22" y="43"/>
                    </a:cubicBezTo>
                    <a:cubicBezTo>
                      <a:pt x="19" y="60"/>
                      <a:pt x="38" y="94"/>
                      <a:pt x="38" y="94"/>
                    </a:cubicBezTo>
                    <a:cubicBezTo>
                      <a:pt x="57" y="39"/>
                      <a:pt x="38" y="80"/>
                      <a:pt x="55" y="136"/>
                    </a:cubicBezTo>
                    <a:cubicBezTo>
                      <a:pt x="57" y="143"/>
                      <a:pt x="66" y="147"/>
                      <a:pt x="72" y="153"/>
                    </a:cubicBezTo>
                    <a:close/>
                  </a:path>
                </a:pathLst>
              </a:custGeom>
              <a:solidFill>
                <a:schemeClr val="bg2"/>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139449" name="Freeform 92"/>
              <p:cNvSpPr>
                <a:spLocks/>
              </p:cNvSpPr>
              <p:nvPr/>
            </p:nvSpPr>
            <p:spPr bwMode="auto">
              <a:xfrm>
                <a:off x="1635" y="2647"/>
                <a:ext cx="109" cy="309"/>
              </a:xfrm>
              <a:custGeom>
                <a:avLst/>
                <a:gdLst>
                  <a:gd name="T0" fmla="*/ 1 w 105"/>
                  <a:gd name="T1" fmla="*/ 0 h 354"/>
                  <a:gd name="T2" fmla="*/ 306 w 105"/>
                  <a:gd name="T3" fmla="*/ 3 h 354"/>
                  <a:gd name="T4" fmla="*/ 240 w 105"/>
                  <a:gd name="T5" fmla="*/ 3 h 354"/>
                  <a:gd name="T6" fmla="*/ 276 w 105"/>
                  <a:gd name="T7" fmla="*/ 3 h 354"/>
                  <a:gd name="T8" fmla="*/ 276 w 105"/>
                  <a:gd name="T9" fmla="*/ 3 h 354"/>
                  <a:gd name="T10" fmla="*/ 321 w 105"/>
                  <a:gd name="T11" fmla="*/ 3 h 354"/>
                  <a:gd name="T12" fmla="*/ 321 w 105"/>
                  <a:gd name="T13" fmla="*/ 3 h 354"/>
                  <a:gd name="T14" fmla="*/ 276 w 105"/>
                  <a:gd name="T15" fmla="*/ 4 h 354"/>
                  <a:gd name="T16" fmla="*/ 227 w 105"/>
                  <a:gd name="T17" fmla="*/ 4 h 354"/>
                  <a:gd name="T18" fmla="*/ 52 w 105"/>
                  <a:gd name="T19" fmla="*/ 3 h 354"/>
                  <a:gd name="T20" fmla="*/ 12 w 105"/>
                  <a:gd name="T21" fmla="*/ 3 h 354"/>
                  <a:gd name="T22" fmla="*/ 52 w 105"/>
                  <a:gd name="T23" fmla="*/ 3 h 354"/>
                  <a:gd name="T24" fmla="*/ 9 w 105"/>
                  <a:gd name="T25" fmla="*/ 3 h 354"/>
                  <a:gd name="T26" fmla="*/ 64 w 105"/>
                  <a:gd name="T27" fmla="*/ 3 h 354"/>
                  <a:gd name="T28" fmla="*/ 6 w 105"/>
                  <a:gd name="T29" fmla="*/ 3 h 354"/>
                  <a:gd name="T30" fmla="*/ 1 w 105"/>
                  <a:gd name="T31" fmla="*/ 0 h 3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5"/>
                  <a:gd name="T49" fmla="*/ 0 h 354"/>
                  <a:gd name="T50" fmla="*/ 105 w 105"/>
                  <a:gd name="T51" fmla="*/ 354 h 3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5" h="354">
                    <a:moveTo>
                      <a:pt x="1" y="0"/>
                    </a:moveTo>
                    <a:cubicBezTo>
                      <a:pt x="19" y="11"/>
                      <a:pt x="67" y="3"/>
                      <a:pt x="92" y="5"/>
                    </a:cubicBezTo>
                    <a:cubicBezTo>
                      <a:pt x="87" y="16"/>
                      <a:pt x="83" y="22"/>
                      <a:pt x="73" y="29"/>
                    </a:cubicBezTo>
                    <a:cubicBezTo>
                      <a:pt x="76" y="39"/>
                      <a:pt x="80" y="50"/>
                      <a:pt x="84" y="61"/>
                    </a:cubicBezTo>
                    <a:cubicBezTo>
                      <a:pt x="80" y="89"/>
                      <a:pt x="73" y="118"/>
                      <a:pt x="84" y="146"/>
                    </a:cubicBezTo>
                    <a:cubicBezTo>
                      <a:pt x="86" y="158"/>
                      <a:pt x="89" y="158"/>
                      <a:pt x="97" y="168"/>
                    </a:cubicBezTo>
                    <a:cubicBezTo>
                      <a:pt x="101" y="194"/>
                      <a:pt x="99" y="212"/>
                      <a:pt x="97" y="240"/>
                    </a:cubicBezTo>
                    <a:cubicBezTo>
                      <a:pt x="103" y="261"/>
                      <a:pt x="105" y="319"/>
                      <a:pt x="84" y="336"/>
                    </a:cubicBezTo>
                    <a:cubicBezTo>
                      <a:pt x="80" y="347"/>
                      <a:pt x="79" y="351"/>
                      <a:pt x="68" y="354"/>
                    </a:cubicBezTo>
                    <a:cubicBezTo>
                      <a:pt x="38" y="351"/>
                      <a:pt x="24" y="348"/>
                      <a:pt x="14" y="320"/>
                    </a:cubicBezTo>
                    <a:cubicBezTo>
                      <a:pt x="12" y="307"/>
                      <a:pt x="7" y="294"/>
                      <a:pt x="12" y="282"/>
                    </a:cubicBezTo>
                    <a:cubicBezTo>
                      <a:pt x="7" y="269"/>
                      <a:pt x="10" y="257"/>
                      <a:pt x="14" y="245"/>
                    </a:cubicBezTo>
                    <a:cubicBezTo>
                      <a:pt x="2" y="199"/>
                      <a:pt x="13" y="146"/>
                      <a:pt x="9" y="98"/>
                    </a:cubicBezTo>
                    <a:cubicBezTo>
                      <a:pt x="11" y="79"/>
                      <a:pt x="13" y="62"/>
                      <a:pt x="20" y="45"/>
                    </a:cubicBezTo>
                    <a:cubicBezTo>
                      <a:pt x="17" y="29"/>
                      <a:pt x="20" y="18"/>
                      <a:pt x="6" y="13"/>
                    </a:cubicBezTo>
                    <a:cubicBezTo>
                      <a:pt x="0" y="3"/>
                      <a:pt x="1" y="8"/>
                      <a:pt x="1" y="0"/>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139450" name="Freeform 93"/>
              <p:cNvSpPr>
                <a:spLocks/>
              </p:cNvSpPr>
              <p:nvPr/>
            </p:nvSpPr>
            <p:spPr bwMode="auto">
              <a:xfrm>
                <a:off x="3008" y="2583"/>
                <a:ext cx="155" cy="328"/>
              </a:xfrm>
              <a:custGeom>
                <a:avLst/>
                <a:gdLst>
                  <a:gd name="T0" fmla="*/ 496 w 149"/>
                  <a:gd name="T1" fmla="*/ 3 h 376"/>
                  <a:gd name="T2" fmla="*/ 472 w 149"/>
                  <a:gd name="T3" fmla="*/ 3 h 376"/>
                  <a:gd name="T4" fmla="*/ 438 w 149"/>
                  <a:gd name="T5" fmla="*/ 3 h 376"/>
                  <a:gd name="T6" fmla="*/ 432 w 149"/>
                  <a:gd name="T7" fmla="*/ 3 h 376"/>
                  <a:gd name="T8" fmla="*/ 369 w 149"/>
                  <a:gd name="T9" fmla="*/ 3 h 376"/>
                  <a:gd name="T10" fmla="*/ 291 w 149"/>
                  <a:gd name="T11" fmla="*/ 3 h 376"/>
                  <a:gd name="T12" fmla="*/ 234 w 149"/>
                  <a:gd name="T13" fmla="*/ 4 h 376"/>
                  <a:gd name="T14" fmla="*/ 196 w 149"/>
                  <a:gd name="T15" fmla="*/ 4 h 376"/>
                  <a:gd name="T16" fmla="*/ 62 w 149"/>
                  <a:gd name="T17" fmla="*/ 4 h 376"/>
                  <a:gd name="T18" fmla="*/ 2 w 149"/>
                  <a:gd name="T19" fmla="*/ 4 h 376"/>
                  <a:gd name="T20" fmla="*/ 5 w 149"/>
                  <a:gd name="T21" fmla="*/ 3 h 376"/>
                  <a:gd name="T22" fmla="*/ 8 w 149"/>
                  <a:gd name="T23" fmla="*/ 3 h 376"/>
                  <a:gd name="T24" fmla="*/ 70 w 149"/>
                  <a:gd name="T25" fmla="*/ 3 h 376"/>
                  <a:gd name="T26" fmla="*/ 117 w 149"/>
                  <a:gd name="T27" fmla="*/ 3 h 376"/>
                  <a:gd name="T28" fmla="*/ 149 w 149"/>
                  <a:gd name="T29" fmla="*/ 3 h 376"/>
                  <a:gd name="T30" fmla="*/ 283 w 149"/>
                  <a:gd name="T31" fmla="*/ 3 h 376"/>
                  <a:gd name="T32" fmla="*/ 432 w 149"/>
                  <a:gd name="T33" fmla="*/ 3 h 376"/>
                  <a:gd name="T34" fmla="*/ 496 w 149"/>
                  <a:gd name="T35" fmla="*/ 3 h 3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9"/>
                  <a:gd name="T55" fmla="*/ 0 h 376"/>
                  <a:gd name="T56" fmla="*/ 149 w 149"/>
                  <a:gd name="T57" fmla="*/ 376 h 3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9" h="376">
                    <a:moveTo>
                      <a:pt x="141" y="20"/>
                    </a:moveTo>
                    <a:cubicBezTo>
                      <a:pt x="135" y="47"/>
                      <a:pt x="136" y="74"/>
                      <a:pt x="133" y="103"/>
                    </a:cubicBezTo>
                    <a:cubicBezTo>
                      <a:pt x="131" y="112"/>
                      <a:pt x="127" y="120"/>
                      <a:pt x="125" y="130"/>
                    </a:cubicBezTo>
                    <a:cubicBezTo>
                      <a:pt x="124" y="133"/>
                      <a:pt x="122" y="140"/>
                      <a:pt x="122" y="140"/>
                    </a:cubicBezTo>
                    <a:cubicBezTo>
                      <a:pt x="126" y="171"/>
                      <a:pt x="121" y="215"/>
                      <a:pt x="104" y="244"/>
                    </a:cubicBezTo>
                    <a:cubicBezTo>
                      <a:pt x="98" y="263"/>
                      <a:pt x="102" y="306"/>
                      <a:pt x="82" y="314"/>
                    </a:cubicBezTo>
                    <a:cubicBezTo>
                      <a:pt x="78" y="326"/>
                      <a:pt x="66" y="361"/>
                      <a:pt x="66" y="362"/>
                    </a:cubicBezTo>
                    <a:cubicBezTo>
                      <a:pt x="62" y="362"/>
                      <a:pt x="59" y="363"/>
                      <a:pt x="56" y="364"/>
                    </a:cubicBezTo>
                    <a:cubicBezTo>
                      <a:pt x="43" y="376"/>
                      <a:pt x="36" y="371"/>
                      <a:pt x="18" y="370"/>
                    </a:cubicBezTo>
                    <a:cubicBezTo>
                      <a:pt x="12" y="363"/>
                      <a:pt x="8" y="356"/>
                      <a:pt x="2" y="351"/>
                    </a:cubicBezTo>
                    <a:cubicBezTo>
                      <a:pt x="0" y="336"/>
                      <a:pt x="0" y="329"/>
                      <a:pt x="5" y="316"/>
                    </a:cubicBezTo>
                    <a:cubicBezTo>
                      <a:pt x="7" y="287"/>
                      <a:pt x="1" y="247"/>
                      <a:pt x="8" y="220"/>
                    </a:cubicBezTo>
                    <a:cubicBezTo>
                      <a:pt x="9" y="211"/>
                      <a:pt x="21" y="199"/>
                      <a:pt x="21" y="199"/>
                    </a:cubicBezTo>
                    <a:cubicBezTo>
                      <a:pt x="22" y="168"/>
                      <a:pt x="17" y="133"/>
                      <a:pt x="34" y="106"/>
                    </a:cubicBezTo>
                    <a:cubicBezTo>
                      <a:pt x="36" y="95"/>
                      <a:pt x="42" y="74"/>
                      <a:pt x="42" y="74"/>
                    </a:cubicBezTo>
                    <a:cubicBezTo>
                      <a:pt x="45" y="3"/>
                      <a:pt x="33" y="0"/>
                      <a:pt x="80" y="18"/>
                    </a:cubicBezTo>
                    <a:cubicBezTo>
                      <a:pt x="108" y="14"/>
                      <a:pt x="99" y="13"/>
                      <a:pt x="122" y="18"/>
                    </a:cubicBezTo>
                    <a:cubicBezTo>
                      <a:pt x="144" y="22"/>
                      <a:pt x="149" y="28"/>
                      <a:pt x="141" y="20"/>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139451" name="Freeform 94"/>
              <p:cNvSpPr>
                <a:spLocks/>
              </p:cNvSpPr>
              <p:nvPr/>
            </p:nvSpPr>
            <p:spPr bwMode="auto">
              <a:xfrm>
                <a:off x="1714" y="1020"/>
                <a:ext cx="99" cy="440"/>
              </a:xfrm>
              <a:custGeom>
                <a:avLst/>
                <a:gdLst>
                  <a:gd name="T0" fmla="*/ 68 w 96"/>
                  <a:gd name="T1" fmla="*/ 6 h 504"/>
                  <a:gd name="T2" fmla="*/ 161 w 96"/>
                  <a:gd name="T3" fmla="*/ 7 h 504"/>
                  <a:gd name="T4" fmla="*/ 192 w 96"/>
                  <a:gd name="T5" fmla="*/ 6 h 504"/>
                  <a:gd name="T6" fmla="*/ 192 w 96"/>
                  <a:gd name="T7" fmla="*/ 3 h 504"/>
                  <a:gd name="T8" fmla="*/ 237 w 96"/>
                  <a:gd name="T9" fmla="*/ 3 h 504"/>
                  <a:gd name="T10" fmla="*/ 255 w 96"/>
                  <a:gd name="T11" fmla="*/ 3 h 504"/>
                  <a:gd name="T12" fmla="*/ 237 w 96"/>
                  <a:gd name="T13" fmla="*/ 3 h 504"/>
                  <a:gd name="T14" fmla="*/ 206 w 96"/>
                  <a:gd name="T15" fmla="*/ 3 h 504"/>
                  <a:gd name="T16" fmla="*/ 74 w 96"/>
                  <a:gd name="T17" fmla="*/ 3 h 504"/>
                  <a:gd name="T18" fmla="*/ 68 w 96"/>
                  <a:gd name="T19" fmla="*/ 3 h 504"/>
                  <a:gd name="T20" fmla="*/ 80 w 96"/>
                  <a:gd name="T21" fmla="*/ 4 h 504"/>
                  <a:gd name="T22" fmla="*/ 104 w 96"/>
                  <a:gd name="T23" fmla="*/ 5 h 504"/>
                  <a:gd name="T24" fmla="*/ 64 w 96"/>
                  <a:gd name="T25" fmla="*/ 6 h 504"/>
                  <a:gd name="T26" fmla="*/ 68 w 96"/>
                  <a:gd name="T27" fmla="*/ 6 h 5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
                  <a:gd name="T43" fmla="*/ 0 h 504"/>
                  <a:gd name="T44" fmla="*/ 96 w 96"/>
                  <a:gd name="T45" fmla="*/ 504 h 5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6" h="504">
                    <a:moveTo>
                      <a:pt x="26" y="486"/>
                    </a:moveTo>
                    <a:cubicBezTo>
                      <a:pt x="50" y="492"/>
                      <a:pt x="38" y="489"/>
                      <a:pt x="61" y="494"/>
                    </a:cubicBezTo>
                    <a:cubicBezTo>
                      <a:pt x="69" y="480"/>
                      <a:pt x="66" y="465"/>
                      <a:pt x="72" y="451"/>
                    </a:cubicBezTo>
                    <a:cubicBezTo>
                      <a:pt x="77" y="408"/>
                      <a:pt x="82" y="366"/>
                      <a:pt x="72" y="323"/>
                    </a:cubicBezTo>
                    <a:cubicBezTo>
                      <a:pt x="73" y="288"/>
                      <a:pt x="75" y="247"/>
                      <a:pt x="88" y="214"/>
                    </a:cubicBezTo>
                    <a:cubicBezTo>
                      <a:pt x="93" y="179"/>
                      <a:pt x="89" y="192"/>
                      <a:pt x="96" y="174"/>
                    </a:cubicBezTo>
                    <a:cubicBezTo>
                      <a:pt x="94" y="116"/>
                      <a:pt x="92" y="96"/>
                      <a:pt x="88" y="51"/>
                    </a:cubicBezTo>
                    <a:cubicBezTo>
                      <a:pt x="90" y="21"/>
                      <a:pt x="89" y="26"/>
                      <a:pt x="77" y="6"/>
                    </a:cubicBezTo>
                    <a:cubicBezTo>
                      <a:pt x="43" y="8"/>
                      <a:pt x="39" y="0"/>
                      <a:pt x="29" y="25"/>
                    </a:cubicBezTo>
                    <a:cubicBezTo>
                      <a:pt x="31" y="56"/>
                      <a:pt x="37" y="90"/>
                      <a:pt x="26" y="121"/>
                    </a:cubicBezTo>
                    <a:cubicBezTo>
                      <a:pt x="49" y="199"/>
                      <a:pt x="0" y="279"/>
                      <a:pt x="32" y="363"/>
                    </a:cubicBezTo>
                    <a:cubicBezTo>
                      <a:pt x="33" y="379"/>
                      <a:pt x="34" y="390"/>
                      <a:pt x="40" y="406"/>
                    </a:cubicBezTo>
                    <a:cubicBezTo>
                      <a:pt x="34" y="428"/>
                      <a:pt x="29" y="450"/>
                      <a:pt x="24" y="473"/>
                    </a:cubicBezTo>
                    <a:cubicBezTo>
                      <a:pt x="25" y="479"/>
                      <a:pt x="44" y="504"/>
                      <a:pt x="26" y="486"/>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139452" name="Freeform 95"/>
              <p:cNvSpPr>
                <a:spLocks/>
              </p:cNvSpPr>
              <p:nvPr/>
            </p:nvSpPr>
            <p:spPr bwMode="auto">
              <a:xfrm>
                <a:off x="3431" y="1007"/>
                <a:ext cx="156" cy="358"/>
              </a:xfrm>
              <a:custGeom>
                <a:avLst/>
                <a:gdLst>
                  <a:gd name="T0" fmla="*/ 5 w 150"/>
                  <a:gd name="T1" fmla="*/ 5 h 410"/>
                  <a:gd name="T2" fmla="*/ 141 w 150"/>
                  <a:gd name="T3" fmla="*/ 5 h 410"/>
                  <a:gd name="T4" fmla="*/ 281 w 150"/>
                  <a:gd name="T5" fmla="*/ 5 h 410"/>
                  <a:gd name="T6" fmla="*/ 329 w 150"/>
                  <a:gd name="T7" fmla="*/ 4 h 410"/>
                  <a:gd name="T8" fmla="*/ 402 w 150"/>
                  <a:gd name="T9" fmla="*/ 3 h 410"/>
                  <a:gd name="T10" fmla="*/ 450 w 150"/>
                  <a:gd name="T11" fmla="*/ 3 h 410"/>
                  <a:gd name="T12" fmla="*/ 475 w 150"/>
                  <a:gd name="T13" fmla="*/ 3 h 410"/>
                  <a:gd name="T14" fmla="*/ 487 w 150"/>
                  <a:gd name="T15" fmla="*/ 3 h 410"/>
                  <a:gd name="T16" fmla="*/ 506 w 150"/>
                  <a:gd name="T17" fmla="*/ 3 h 410"/>
                  <a:gd name="T18" fmla="*/ 513 w 150"/>
                  <a:gd name="T19" fmla="*/ 3 h 410"/>
                  <a:gd name="T20" fmla="*/ 456 w 150"/>
                  <a:gd name="T21" fmla="*/ 0 h 410"/>
                  <a:gd name="T22" fmla="*/ 329 w 150"/>
                  <a:gd name="T23" fmla="*/ 3 h 410"/>
                  <a:gd name="T24" fmla="*/ 270 w 150"/>
                  <a:gd name="T25" fmla="*/ 3 h 410"/>
                  <a:gd name="T26" fmla="*/ 233 w 150"/>
                  <a:gd name="T27" fmla="*/ 3 h 410"/>
                  <a:gd name="T28" fmla="*/ 201 w 150"/>
                  <a:gd name="T29" fmla="*/ 3 h 410"/>
                  <a:gd name="T30" fmla="*/ 147 w 150"/>
                  <a:gd name="T31" fmla="*/ 3 h 410"/>
                  <a:gd name="T32" fmla="*/ 141 w 150"/>
                  <a:gd name="T33" fmla="*/ 3 h 410"/>
                  <a:gd name="T34" fmla="*/ 116 w 150"/>
                  <a:gd name="T35" fmla="*/ 3 h 410"/>
                  <a:gd name="T36" fmla="*/ 108 w 150"/>
                  <a:gd name="T37" fmla="*/ 3 h 410"/>
                  <a:gd name="T38" fmla="*/ 96 w 150"/>
                  <a:gd name="T39" fmla="*/ 3 h 410"/>
                  <a:gd name="T40" fmla="*/ 58 w 150"/>
                  <a:gd name="T41" fmla="*/ 4 h 410"/>
                  <a:gd name="T42" fmla="*/ 10 w 150"/>
                  <a:gd name="T43" fmla="*/ 5 h 410"/>
                  <a:gd name="T44" fmla="*/ 2 w 150"/>
                  <a:gd name="T45" fmla="*/ 5 h 410"/>
                  <a:gd name="T46" fmla="*/ 5 w 150"/>
                  <a:gd name="T47" fmla="*/ 5 h 4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0"/>
                  <a:gd name="T73" fmla="*/ 0 h 410"/>
                  <a:gd name="T74" fmla="*/ 150 w 150"/>
                  <a:gd name="T75" fmla="*/ 410 h 41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0" h="410">
                    <a:moveTo>
                      <a:pt x="5" y="381"/>
                    </a:moveTo>
                    <a:cubicBezTo>
                      <a:pt x="18" y="394"/>
                      <a:pt x="19" y="403"/>
                      <a:pt x="40" y="410"/>
                    </a:cubicBezTo>
                    <a:cubicBezTo>
                      <a:pt x="55" y="408"/>
                      <a:pt x="66" y="407"/>
                      <a:pt x="80" y="402"/>
                    </a:cubicBezTo>
                    <a:cubicBezTo>
                      <a:pt x="98" y="383"/>
                      <a:pt x="80" y="405"/>
                      <a:pt x="93" y="362"/>
                    </a:cubicBezTo>
                    <a:cubicBezTo>
                      <a:pt x="101" y="335"/>
                      <a:pt x="109" y="307"/>
                      <a:pt x="114" y="280"/>
                    </a:cubicBezTo>
                    <a:cubicBezTo>
                      <a:pt x="111" y="260"/>
                      <a:pt x="115" y="232"/>
                      <a:pt x="128" y="216"/>
                    </a:cubicBezTo>
                    <a:cubicBezTo>
                      <a:pt x="130" y="207"/>
                      <a:pt x="136" y="192"/>
                      <a:pt x="136" y="192"/>
                    </a:cubicBezTo>
                    <a:cubicBezTo>
                      <a:pt x="136" y="167"/>
                      <a:pt x="135" y="141"/>
                      <a:pt x="138" y="117"/>
                    </a:cubicBezTo>
                    <a:cubicBezTo>
                      <a:pt x="138" y="111"/>
                      <a:pt x="144" y="101"/>
                      <a:pt x="144" y="101"/>
                    </a:cubicBezTo>
                    <a:cubicBezTo>
                      <a:pt x="144" y="86"/>
                      <a:pt x="150" y="63"/>
                      <a:pt x="146" y="48"/>
                    </a:cubicBezTo>
                    <a:cubicBezTo>
                      <a:pt x="144" y="30"/>
                      <a:pt x="144" y="11"/>
                      <a:pt x="130" y="0"/>
                    </a:cubicBezTo>
                    <a:cubicBezTo>
                      <a:pt x="117" y="6"/>
                      <a:pt x="105" y="7"/>
                      <a:pt x="93" y="13"/>
                    </a:cubicBezTo>
                    <a:cubicBezTo>
                      <a:pt x="84" y="27"/>
                      <a:pt x="91" y="38"/>
                      <a:pt x="77" y="53"/>
                    </a:cubicBezTo>
                    <a:cubicBezTo>
                      <a:pt x="83" y="77"/>
                      <a:pt x="81" y="118"/>
                      <a:pt x="66" y="138"/>
                    </a:cubicBezTo>
                    <a:cubicBezTo>
                      <a:pt x="63" y="146"/>
                      <a:pt x="59" y="153"/>
                      <a:pt x="58" y="162"/>
                    </a:cubicBezTo>
                    <a:cubicBezTo>
                      <a:pt x="53" y="185"/>
                      <a:pt x="58" y="199"/>
                      <a:pt x="42" y="216"/>
                    </a:cubicBezTo>
                    <a:cubicBezTo>
                      <a:pt x="41" y="219"/>
                      <a:pt x="41" y="222"/>
                      <a:pt x="40" y="226"/>
                    </a:cubicBezTo>
                    <a:cubicBezTo>
                      <a:pt x="38" y="228"/>
                      <a:pt x="34" y="229"/>
                      <a:pt x="34" y="232"/>
                    </a:cubicBezTo>
                    <a:cubicBezTo>
                      <a:pt x="32" y="237"/>
                      <a:pt x="33" y="244"/>
                      <a:pt x="32" y="250"/>
                    </a:cubicBezTo>
                    <a:cubicBezTo>
                      <a:pt x="31" y="252"/>
                      <a:pt x="30" y="255"/>
                      <a:pt x="29" y="258"/>
                    </a:cubicBezTo>
                    <a:cubicBezTo>
                      <a:pt x="26" y="290"/>
                      <a:pt x="20" y="317"/>
                      <a:pt x="16" y="349"/>
                    </a:cubicBezTo>
                    <a:cubicBezTo>
                      <a:pt x="14" y="359"/>
                      <a:pt x="17" y="372"/>
                      <a:pt x="10" y="381"/>
                    </a:cubicBezTo>
                    <a:cubicBezTo>
                      <a:pt x="7" y="383"/>
                      <a:pt x="5" y="386"/>
                      <a:pt x="2" y="386"/>
                    </a:cubicBezTo>
                    <a:cubicBezTo>
                      <a:pt x="0" y="386"/>
                      <a:pt x="4" y="382"/>
                      <a:pt x="5" y="381"/>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grpSp>
        <p:grpSp>
          <p:nvGrpSpPr>
            <p:cNvPr id="139444" name="Group 98"/>
            <p:cNvGrpSpPr>
              <a:grpSpLocks/>
            </p:cNvGrpSpPr>
            <p:nvPr/>
          </p:nvGrpSpPr>
          <p:grpSpPr bwMode="auto">
            <a:xfrm>
              <a:off x="5924559" y="2946409"/>
              <a:ext cx="1019178" cy="1844683"/>
              <a:chOff x="3756" y="1840"/>
              <a:chExt cx="642" cy="1162"/>
            </a:xfrm>
          </p:grpSpPr>
          <p:sp>
            <p:nvSpPr>
              <p:cNvPr id="361" name="Rectangle 96"/>
              <p:cNvSpPr>
                <a:spLocks noChangeArrowheads="1"/>
              </p:cNvSpPr>
              <p:nvPr/>
            </p:nvSpPr>
            <p:spPr bwMode="auto">
              <a:xfrm>
                <a:off x="3928" y="1840"/>
                <a:ext cx="115" cy="547"/>
              </a:xfrm>
              <a:prstGeom prst="rect">
                <a:avLst/>
              </a:prstGeom>
              <a:noFill/>
              <a:ln>
                <a:noFill/>
              </a:ln>
              <a:effectLst>
                <a:outerShdw blurRad="63500" dist="46662" dir="2115817" algn="ctr" rotWithShape="0">
                  <a:schemeClr val="bg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spAutoFit/>
              </a:bodyPr>
              <a:lstStyle/>
              <a:p>
                <a:pPr>
                  <a:defRPr/>
                </a:pPr>
                <a:endParaRPr lang="en-US" sz="2400" i="1" dirty="0">
                  <a:solidFill>
                    <a:srgbClr val="FFFFFF"/>
                  </a:solidFill>
                  <a:latin typeface="Kruti Dev 010" pitchFamily="2" charset="0"/>
                  <a:ea typeface="+mn-ea"/>
                  <a:cs typeface="+mn-cs"/>
                </a:endParaRPr>
              </a:p>
            </p:txBody>
          </p:sp>
          <p:sp>
            <p:nvSpPr>
              <p:cNvPr id="362" name="Rectangle 97"/>
              <p:cNvSpPr>
                <a:spLocks noChangeArrowheads="1"/>
              </p:cNvSpPr>
              <p:nvPr/>
            </p:nvSpPr>
            <p:spPr bwMode="auto">
              <a:xfrm>
                <a:off x="3756" y="2381"/>
                <a:ext cx="642" cy="621"/>
              </a:xfrm>
              <a:prstGeom prst="rect">
                <a:avLst/>
              </a:prstGeom>
              <a:noFill/>
              <a:ln>
                <a:noFill/>
              </a:ln>
              <a:effectLst>
                <a:outerShdw blurRad="63500" dist="46662" dir="2115817" algn="ctr" rotWithShape="0">
                  <a:schemeClr val="bg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spAutoFit/>
              </a:bodyPr>
              <a:lstStyle/>
              <a:p>
                <a:pPr>
                  <a:defRPr/>
                </a:pPr>
                <a:r>
                  <a:rPr lang="en-US" sz="1400" i="1" dirty="0">
                    <a:solidFill>
                      <a:srgbClr val="000000"/>
                    </a:solidFill>
                    <a:latin typeface="Kruti Dev 010" pitchFamily="2" charset="0"/>
                  </a:rPr>
                  <a:t>,u</a:t>
                </a:r>
              </a:p>
              <a:p>
                <a:pPr>
                  <a:defRPr/>
                </a:pPr>
                <a:r>
                  <a:rPr lang="en-US" sz="1400" i="1" dirty="0">
                    <a:solidFill>
                      <a:srgbClr val="000000"/>
                    </a:solidFill>
                    <a:latin typeface="Kruti Dev 010" pitchFamily="2" charset="0"/>
                  </a:rPr>
                  <a:t>lh</a:t>
                </a:r>
                <a:endParaRPr lang="en-US" sz="1100" i="1" dirty="0">
                  <a:solidFill>
                    <a:srgbClr val="000000"/>
                  </a:solidFill>
                  <a:latin typeface="Kruti Dev 010" pitchFamily="2" charset="0"/>
                </a:endParaRPr>
              </a:p>
            </p:txBody>
          </p:sp>
        </p:grpSp>
      </p:grpSp>
      <p:sp>
        <p:nvSpPr>
          <p:cNvPr id="139418" name="AutoShape 439"/>
          <p:cNvSpPr>
            <a:spLocks noChangeArrowheads="1"/>
          </p:cNvSpPr>
          <p:nvPr/>
        </p:nvSpPr>
        <p:spPr bwMode="auto">
          <a:xfrm>
            <a:off x="2862263" y="1144588"/>
            <a:ext cx="996950" cy="330200"/>
          </a:xfrm>
          <a:prstGeom prst="roundRect">
            <a:avLst>
              <a:gd name="adj" fmla="val 16667"/>
            </a:avLst>
          </a:prstGeom>
          <a:solidFill>
            <a:srgbClr val="FF9456"/>
          </a:solidFill>
          <a:ln w="28575">
            <a:solidFill>
              <a:schemeClr val="tx1"/>
            </a:solidFill>
            <a:round/>
            <a:headEnd/>
            <a:tailEnd/>
          </a:ln>
        </p:spPr>
        <p:txBody>
          <a:bodyPr wrap="none" anchor="ctr"/>
          <a:lstStyle/>
          <a:p>
            <a:endParaRPr lang="en-US">
              <a:latin typeface="Kruti Dev 010" charset="0"/>
            </a:endParaRPr>
          </a:p>
        </p:txBody>
      </p:sp>
      <p:sp>
        <p:nvSpPr>
          <p:cNvPr id="139419" name="Rectangle 587"/>
          <p:cNvSpPr>
            <a:spLocks noChangeArrowheads="1"/>
          </p:cNvSpPr>
          <p:nvPr/>
        </p:nvSpPr>
        <p:spPr bwMode="auto">
          <a:xfrm>
            <a:off x="3155950" y="1096963"/>
            <a:ext cx="541338" cy="23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10000"/>
              </a:lnSpc>
            </a:pPr>
            <a:r>
              <a:rPr lang="en-US" sz="1400" b="1" i="1">
                <a:solidFill>
                  <a:srgbClr val="000000"/>
                </a:solidFill>
                <a:latin typeface="Kruti Dev 010" charset="0"/>
              </a:rPr>
              <a:t>btjk;y</a:t>
            </a:r>
            <a:endParaRPr lang="en-US" sz="1400">
              <a:latin typeface="Kruti Dev 010" charset="0"/>
            </a:endParaRPr>
          </a:p>
        </p:txBody>
      </p:sp>
      <p:grpSp>
        <p:nvGrpSpPr>
          <p:cNvPr id="139420" name="Group 588"/>
          <p:cNvGrpSpPr>
            <a:grpSpLocks/>
          </p:cNvGrpSpPr>
          <p:nvPr/>
        </p:nvGrpSpPr>
        <p:grpSpPr bwMode="auto">
          <a:xfrm>
            <a:off x="3068638" y="1276350"/>
            <a:ext cx="541337" cy="330200"/>
            <a:chOff x="3106" y="1199"/>
            <a:chExt cx="341" cy="208"/>
          </a:xfrm>
        </p:grpSpPr>
        <p:sp>
          <p:nvSpPr>
            <p:cNvPr id="139441" name="Rectangle 589"/>
            <p:cNvSpPr>
              <a:spLocks noChangeArrowheads="1"/>
            </p:cNvSpPr>
            <p:nvPr/>
          </p:nvSpPr>
          <p:spPr bwMode="auto">
            <a:xfrm>
              <a:off x="3169" y="1199"/>
              <a:ext cx="278"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10000"/>
                </a:lnSpc>
              </a:pPr>
              <a:r>
                <a:rPr lang="en-US" b="1">
                  <a:solidFill>
                    <a:srgbClr val="000000"/>
                  </a:solidFill>
                  <a:latin typeface="Kruti Dev 010" charset="0"/>
                </a:rPr>
                <a:t>m- jkT;</a:t>
              </a:r>
              <a:endParaRPr lang="en-US">
                <a:latin typeface="Kruti Dev 010" charset="0"/>
              </a:endParaRPr>
            </a:p>
          </p:txBody>
        </p:sp>
        <p:sp>
          <p:nvSpPr>
            <p:cNvPr id="139442" name="Rectangle 590"/>
            <p:cNvSpPr>
              <a:spLocks noChangeArrowheads="1"/>
            </p:cNvSpPr>
            <p:nvPr/>
          </p:nvSpPr>
          <p:spPr bwMode="auto">
            <a:xfrm>
              <a:off x="3106" y="1215"/>
              <a:ext cx="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110000"/>
                </a:lnSpc>
              </a:pPr>
              <a:endParaRPr lang="en-US" sz="1800">
                <a:latin typeface="Kruti Dev 010" charset="0"/>
              </a:endParaRPr>
            </a:p>
          </p:txBody>
        </p:sp>
      </p:grpSp>
      <p:sp>
        <p:nvSpPr>
          <p:cNvPr id="216" name="Oval 603"/>
          <p:cNvSpPr>
            <a:spLocks noChangeArrowheads="1"/>
          </p:cNvSpPr>
          <p:nvPr/>
        </p:nvSpPr>
        <p:spPr bwMode="auto">
          <a:xfrm>
            <a:off x="2301875" y="2217738"/>
            <a:ext cx="1811338" cy="515937"/>
          </a:xfrm>
          <a:prstGeom prst="ellipse">
            <a:avLst/>
          </a:prstGeom>
          <a:noFill/>
          <a:ln w="76200">
            <a:solidFill>
              <a:schemeClr val="hlink"/>
            </a:solidFill>
            <a:round/>
            <a:headEnd/>
            <a:tailEnd/>
          </a:ln>
          <a:effectLst>
            <a:outerShdw blurRad="63500" dist="91581" dir="2021404" algn="ctr" rotWithShape="0">
              <a:schemeClr val="tx1">
                <a:alpha val="74998"/>
              </a:schemeClr>
            </a:outerShdw>
          </a:effectLst>
        </p:spPr>
        <p:txBody>
          <a:bodyPr wrap="none" anchor="ctr"/>
          <a:lstStyle/>
          <a:p>
            <a:pPr algn="ctr">
              <a:defRPr/>
            </a:pPr>
            <a:endParaRPr lang="en-US" sz="1800" dirty="0">
              <a:latin typeface="Kruti Dev 010" pitchFamily="2" charset="0"/>
              <a:ea typeface="+mn-ea"/>
              <a:cs typeface="+mn-cs"/>
            </a:endParaRPr>
          </a:p>
        </p:txBody>
      </p:sp>
      <p:sp>
        <p:nvSpPr>
          <p:cNvPr id="139422" name="AutoShape 446"/>
          <p:cNvSpPr>
            <a:spLocks noChangeArrowheads="1"/>
          </p:cNvSpPr>
          <p:nvPr/>
        </p:nvSpPr>
        <p:spPr bwMode="auto">
          <a:xfrm>
            <a:off x="2725738" y="2336800"/>
            <a:ext cx="996950" cy="330200"/>
          </a:xfrm>
          <a:prstGeom prst="roundRect">
            <a:avLst>
              <a:gd name="adj" fmla="val 16667"/>
            </a:avLst>
          </a:prstGeom>
          <a:solidFill>
            <a:srgbClr val="66FFFF"/>
          </a:solidFill>
          <a:ln w="28575">
            <a:solidFill>
              <a:schemeClr val="tx1"/>
            </a:solidFill>
            <a:round/>
            <a:headEnd/>
            <a:tailEnd/>
          </a:ln>
        </p:spPr>
        <p:txBody>
          <a:bodyPr wrap="none" anchor="ctr"/>
          <a:lstStyle/>
          <a:p>
            <a:endParaRPr lang="en-US">
              <a:latin typeface="Kruti Dev 010" charset="0"/>
            </a:endParaRPr>
          </a:p>
        </p:txBody>
      </p:sp>
      <p:sp>
        <p:nvSpPr>
          <p:cNvPr id="139423" name="Rectangle 577"/>
          <p:cNvSpPr>
            <a:spLocks noChangeArrowheads="1"/>
          </p:cNvSpPr>
          <p:nvPr/>
        </p:nvSpPr>
        <p:spPr bwMode="auto">
          <a:xfrm>
            <a:off x="2886075" y="2295525"/>
            <a:ext cx="465138" cy="23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10000"/>
              </a:lnSpc>
            </a:pPr>
            <a:r>
              <a:rPr lang="en-US" b="1" i="1">
                <a:solidFill>
                  <a:srgbClr val="000000"/>
                </a:solidFill>
                <a:latin typeface="Kruti Dev 010" charset="0"/>
              </a:rPr>
              <a:t>  </a:t>
            </a:r>
            <a:r>
              <a:rPr lang="en-US" sz="1400" b="1" i="1">
                <a:solidFill>
                  <a:srgbClr val="000000"/>
                </a:solidFill>
                <a:latin typeface="Kruti Dev 010" charset="0"/>
              </a:rPr>
              <a:t>;gwnk</a:t>
            </a:r>
          </a:p>
        </p:txBody>
      </p:sp>
      <p:grpSp>
        <p:nvGrpSpPr>
          <p:cNvPr id="139424" name="Group 578"/>
          <p:cNvGrpSpPr>
            <a:grpSpLocks/>
          </p:cNvGrpSpPr>
          <p:nvPr/>
        </p:nvGrpSpPr>
        <p:grpSpPr bwMode="auto">
          <a:xfrm>
            <a:off x="2932113" y="2462213"/>
            <a:ext cx="668337" cy="234950"/>
            <a:chOff x="3106" y="1195"/>
            <a:chExt cx="421" cy="148"/>
          </a:xfrm>
        </p:grpSpPr>
        <p:sp>
          <p:nvSpPr>
            <p:cNvPr id="139439" name="Rectangle 579"/>
            <p:cNvSpPr>
              <a:spLocks noChangeArrowheads="1"/>
            </p:cNvSpPr>
            <p:nvPr/>
          </p:nvSpPr>
          <p:spPr bwMode="auto">
            <a:xfrm>
              <a:off x="3173" y="1195"/>
              <a:ext cx="354"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l">
                <a:lnSpc>
                  <a:spcPct val="110000"/>
                </a:lnSpc>
              </a:pPr>
              <a:r>
                <a:rPr lang="en-US" b="1">
                  <a:solidFill>
                    <a:srgbClr val="000000"/>
                  </a:solidFill>
                  <a:latin typeface="Kruti Dev 010" charset="0"/>
                </a:rPr>
                <a:t>n- jkT;</a:t>
              </a:r>
              <a:endParaRPr lang="en-US">
                <a:latin typeface="Kruti Dev 010" charset="0"/>
              </a:endParaRPr>
            </a:p>
          </p:txBody>
        </p:sp>
        <p:sp>
          <p:nvSpPr>
            <p:cNvPr id="139440" name="Rectangle 580"/>
            <p:cNvSpPr>
              <a:spLocks noChangeArrowheads="1"/>
            </p:cNvSpPr>
            <p:nvPr/>
          </p:nvSpPr>
          <p:spPr bwMode="auto">
            <a:xfrm>
              <a:off x="3106" y="1215"/>
              <a:ext cx="0"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10000"/>
                </a:lnSpc>
              </a:pPr>
              <a:endParaRPr lang="en-US" b="1">
                <a:solidFill>
                  <a:srgbClr val="000000"/>
                </a:solidFill>
                <a:latin typeface="Kruti Dev 010" charset="0"/>
              </a:endParaRPr>
            </a:p>
          </p:txBody>
        </p:sp>
      </p:grpSp>
      <p:sp>
        <p:nvSpPr>
          <p:cNvPr id="386" name="Oval 603"/>
          <p:cNvSpPr>
            <a:spLocks noChangeArrowheads="1"/>
          </p:cNvSpPr>
          <p:nvPr/>
        </p:nvSpPr>
        <p:spPr bwMode="auto">
          <a:xfrm>
            <a:off x="2320925" y="3703638"/>
            <a:ext cx="1811338" cy="515937"/>
          </a:xfrm>
          <a:prstGeom prst="ellipse">
            <a:avLst/>
          </a:prstGeom>
          <a:noFill/>
          <a:ln w="76200">
            <a:solidFill>
              <a:schemeClr val="hlink"/>
            </a:solidFill>
            <a:round/>
            <a:headEnd/>
            <a:tailEnd/>
          </a:ln>
          <a:effectLst>
            <a:outerShdw blurRad="63500" dist="91581" dir="2021404" algn="ctr" rotWithShape="0">
              <a:schemeClr val="tx1">
                <a:alpha val="74998"/>
              </a:schemeClr>
            </a:outerShdw>
          </a:effectLst>
        </p:spPr>
        <p:txBody>
          <a:bodyPr wrap="none" anchor="ctr"/>
          <a:lstStyle/>
          <a:p>
            <a:pPr algn="ctr">
              <a:defRPr/>
            </a:pPr>
            <a:endParaRPr lang="en-US" sz="1800" dirty="0">
              <a:latin typeface="Kruti Dev 010" pitchFamily="2" charset="0"/>
              <a:ea typeface="+mn-ea"/>
              <a:cs typeface="+mn-cs"/>
            </a:endParaRPr>
          </a:p>
        </p:txBody>
      </p:sp>
      <p:sp>
        <p:nvSpPr>
          <p:cNvPr id="139426" name="AutoShape 446"/>
          <p:cNvSpPr>
            <a:spLocks noChangeArrowheads="1"/>
          </p:cNvSpPr>
          <p:nvPr/>
        </p:nvSpPr>
        <p:spPr bwMode="auto">
          <a:xfrm>
            <a:off x="2744788" y="3822700"/>
            <a:ext cx="996950" cy="330200"/>
          </a:xfrm>
          <a:prstGeom prst="roundRect">
            <a:avLst>
              <a:gd name="adj" fmla="val 16667"/>
            </a:avLst>
          </a:prstGeom>
          <a:solidFill>
            <a:srgbClr val="66FFFF"/>
          </a:solidFill>
          <a:ln w="28575">
            <a:solidFill>
              <a:schemeClr val="tx1"/>
            </a:solidFill>
            <a:round/>
            <a:headEnd/>
            <a:tailEnd/>
          </a:ln>
        </p:spPr>
        <p:txBody>
          <a:bodyPr wrap="none" anchor="ctr"/>
          <a:lstStyle/>
          <a:p>
            <a:endParaRPr lang="en-US">
              <a:latin typeface="Kruti Dev 010" charset="0"/>
            </a:endParaRPr>
          </a:p>
        </p:txBody>
      </p:sp>
      <p:sp>
        <p:nvSpPr>
          <p:cNvPr id="139427" name="Rectangle 577"/>
          <p:cNvSpPr>
            <a:spLocks noChangeArrowheads="1"/>
          </p:cNvSpPr>
          <p:nvPr/>
        </p:nvSpPr>
        <p:spPr bwMode="auto">
          <a:xfrm>
            <a:off x="2905125" y="3781425"/>
            <a:ext cx="465138" cy="23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10000"/>
              </a:lnSpc>
            </a:pPr>
            <a:r>
              <a:rPr lang="en-US" b="1" i="1">
                <a:solidFill>
                  <a:srgbClr val="000000"/>
                </a:solidFill>
                <a:latin typeface="Kruti Dev 010" charset="0"/>
              </a:rPr>
              <a:t>  </a:t>
            </a:r>
            <a:r>
              <a:rPr lang="en-US" sz="1400" b="1" i="1">
                <a:solidFill>
                  <a:srgbClr val="000000"/>
                </a:solidFill>
                <a:latin typeface="Kruti Dev 010" charset="0"/>
              </a:rPr>
              <a:t>;gwnk</a:t>
            </a:r>
          </a:p>
        </p:txBody>
      </p:sp>
      <p:grpSp>
        <p:nvGrpSpPr>
          <p:cNvPr id="139428" name="Group 578"/>
          <p:cNvGrpSpPr>
            <a:grpSpLocks/>
          </p:cNvGrpSpPr>
          <p:nvPr/>
        </p:nvGrpSpPr>
        <p:grpSpPr bwMode="auto">
          <a:xfrm>
            <a:off x="2951163" y="3948113"/>
            <a:ext cx="668337" cy="406400"/>
            <a:chOff x="3106" y="1195"/>
            <a:chExt cx="421" cy="256"/>
          </a:xfrm>
        </p:grpSpPr>
        <p:sp>
          <p:nvSpPr>
            <p:cNvPr id="139437" name="Rectangle 579"/>
            <p:cNvSpPr>
              <a:spLocks noChangeArrowheads="1"/>
            </p:cNvSpPr>
            <p:nvPr/>
          </p:nvSpPr>
          <p:spPr bwMode="auto">
            <a:xfrm>
              <a:off x="3173" y="1195"/>
              <a:ext cx="354"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l">
                <a:lnSpc>
                  <a:spcPct val="110000"/>
                </a:lnSpc>
              </a:pPr>
              <a:r>
                <a:rPr lang="en-US" b="1">
                  <a:solidFill>
                    <a:srgbClr val="000000"/>
                  </a:solidFill>
                  <a:latin typeface="Kruti Dev 010" charset="0"/>
                </a:rPr>
                <a:t>dfBukbZ esa</a:t>
              </a:r>
              <a:endParaRPr lang="en-US">
                <a:latin typeface="Kruti Dev 010" charset="0"/>
              </a:endParaRPr>
            </a:p>
          </p:txBody>
        </p:sp>
        <p:sp>
          <p:nvSpPr>
            <p:cNvPr id="139438" name="Rectangle 580"/>
            <p:cNvSpPr>
              <a:spLocks noChangeArrowheads="1"/>
            </p:cNvSpPr>
            <p:nvPr/>
          </p:nvSpPr>
          <p:spPr bwMode="auto">
            <a:xfrm>
              <a:off x="3106" y="1215"/>
              <a:ext cx="0"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10000"/>
                </a:lnSpc>
              </a:pPr>
              <a:endParaRPr lang="en-US" b="1">
                <a:solidFill>
                  <a:srgbClr val="000000"/>
                </a:solidFill>
                <a:latin typeface="Kruti Dev 010" charset="0"/>
              </a:endParaRPr>
            </a:p>
          </p:txBody>
        </p:sp>
      </p:grpSp>
      <p:sp>
        <p:nvSpPr>
          <p:cNvPr id="944338" name="AutoShape 210"/>
          <p:cNvSpPr>
            <a:spLocks noChangeArrowheads="1"/>
          </p:cNvSpPr>
          <p:nvPr/>
        </p:nvSpPr>
        <p:spPr bwMode="auto">
          <a:xfrm rot="9069307">
            <a:off x="3959225" y="3032125"/>
            <a:ext cx="2185988" cy="811213"/>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AFD00"/>
          </a:solidFill>
          <a:ln w="57150">
            <a:solidFill>
              <a:srgbClr val="00279F"/>
            </a:solidFill>
            <a:miter lim="800000"/>
            <a:headEnd/>
            <a:tailEnd/>
          </a:ln>
          <a:effectLst>
            <a:outerShdw blurRad="63500" dist="91581" dir="2021404"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189" name="Rectangle 291"/>
          <p:cNvSpPr>
            <a:spLocks noChangeArrowheads="1"/>
          </p:cNvSpPr>
          <p:nvPr/>
        </p:nvSpPr>
        <p:spPr bwMode="auto">
          <a:xfrm>
            <a:off x="6430963" y="473838"/>
            <a:ext cx="3282950" cy="1917961"/>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3600" b="1" i="1" dirty="0">
                <a:ln>
                  <a:solidFill>
                    <a:schemeClr val="bg1"/>
                  </a:solidFill>
                </a:ln>
                <a:solidFill>
                  <a:schemeClr val="bg1"/>
                </a:solidFill>
                <a:latin typeface="Kruti Dev 010" pitchFamily="2" charset="0"/>
              </a:rPr>
              <a:t>iqjkus fu;e dh iqLrdsa fu;ksftr djuk</a:t>
            </a:r>
            <a:endParaRPr lang="en-US" sz="3600" b="1" u="sng" dirty="0">
              <a:ln>
                <a:solidFill>
                  <a:schemeClr val="bg1"/>
                </a:solidFill>
              </a:ln>
              <a:solidFill>
                <a:schemeClr val="bg1"/>
              </a:solidFill>
              <a:latin typeface="Kruti Dev 010" pitchFamily="2" charset="0"/>
            </a:endParaRPr>
          </a:p>
        </p:txBody>
      </p:sp>
      <p:grpSp>
        <p:nvGrpSpPr>
          <p:cNvPr id="139431" name="Group 391"/>
          <p:cNvGrpSpPr>
            <a:grpSpLocks/>
          </p:cNvGrpSpPr>
          <p:nvPr/>
        </p:nvGrpSpPr>
        <p:grpSpPr bwMode="auto">
          <a:xfrm>
            <a:off x="5395913" y="2078038"/>
            <a:ext cx="4400550" cy="1916112"/>
            <a:chOff x="3399" y="1239"/>
            <a:chExt cx="2772" cy="1207"/>
          </a:xfrm>
        </p:grpSpPr>
        <p:sp>
          <p:nvSpPr>
            <p:cNvPr id="191" name="Text Box 392"/>
            <p:cNvSpPr txBox="1">
              <a:spLocks noChangeArrowheads="1"/>
            </p:cNvSpPr>
            <p:nvPr/>
          </p:nvSpPr>
          <p:spPr bwMode="auto">
            <a:xfrm>
              <a:off x="3443" y="1647"/>
              <a:ext cx="2728" cy="421"/>
            </a:xfrm>
            <a:prstGeom prst="rect">
              <a:avLst/>
            </a:prstGeom>
            <a:noFill/>
            <a:ln w="12700">
              <a:noFill/>
              <a:miter lim="800000"/>
              <a:headEnd/>
              <a:tailEnd/>
            </a:ln>
            <a:effectLst>
              <a:outerShdw blurRad="63500" dist="46662" dir="3284183" algn="ctr" rotWithShape="0">
                <a:schemeClr val="tx1">
                  <a:alpha val="74998"/>
                </a:schemeClr>
              </a:outerShdw>
            </a:effectLst>
          </p:spPr>
          <p:txBody>
            <a:bodyPr>
              <a:spAutoFit/>
            </a:bodyPr>
            <a:lstStyle/>
            <a:p>
              <a:pPr algn="ctr">
                <a:lnSpc>
                  <a:spcPct val="85000"/>
                </a:lnSpc>
                <a:spcBef>
                  <a:spcPct val="50000"/>
                </a:spcBef>
                <a:defRPr/>
              </a:pPr>
              <a:r>
                <a:rPr lang="en-US" altLang="ja-JP" sz="4400" b="1" dirty="0">
                  <a:ln>
                    <a:solidFill>
                      <a:srgbClr val="FFFF00"/>
                    </a:solidFill>
                  </a:ln>
                  <a:solidFill>
                    <a:srgbClr val="FFFF00"/>
                  </a:solidFill>
                  <a:latin typeface="Kruti Dev 010" pitchFamily="2" charset="0"/>
                  <a:ea typeface="ＭＳ Ｐゴシック" pitchFamily="-84" charset="-128"/>
                  <a:cs typeface="+mn-cs"/>
                </a:rPr>
                <a:t>^^Hkfo";oDrkvksa**</a:t>
              </a:r>
              <a:endParaRPr lang="en-US" sz="4400" b="1" dirty="0">
                <a:ln>
                  <a:solidFill>
                    <a:srgbClr val="FFFF00"/>
                  </a:solidFill>
                </a:ln>
                <a:solidFill>
                  <a:srgbClr val="FFFF00"/>
                </a:solidFill>
                <a:latin typeface="Kruti Dev 010" pitchFamily="2" charset="0"/>
                <a:ea typeface="ＭＳ Ｐゴシック" pitchFamily="-84" charset="-128"/>
                <a:cs typeface="+mn-cs"/>
              </a:endParaRPr>
            </a:p>
          </p:txBody>
        </p:sp>
        <p:sp>
          <p:nvSpPr>
            <p:cNvPr id="192" name="Text Box 393"/>
            <p:cNvSpPr txBox="1">
              <a:spLocks noChangeArrowheads="1"/>
            </p:cNvSpPr>
            <p:nvPr/>
          </p:nvSpPr>
          <p:spPr bwMode="auto">
            <a:xfrm>
              <a:off x="3688" y="2000"/>
              <a:ext cx="2281" cy="446"/>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p>
              <a:pPr algn="ctr">
                <a:spcBef>
                  <a:spcPts val="0"/>
                </a:spcBef>
                <a:defRPr/>
              </a:pPr>
              <a:r>
                <a:rPr lang="en-US" sz="4000" b="1" dirty="0">
                  <a:ln>
                    <a:solidFill>
                      <a:srgbClr val="FFFF00"/>
                    </a:solidFill>
                  </a:ln>
                  <a:solidFill>
                    <a:srgbClr val="FFFF00"/>
                  </a:solidFill>
                  <a:latin typeface="Kruti Dev 010" pitchFamily="2" charset="0"/>
                  <a:ea typeface="+mn-ea"/>
                  <a:cs typeface="+mn-cs"/>
                </a:rPr>
                <a:t>dh ƒ</a:t>
              </a:r>
              <a:r>
                <a:rPr lang="en-US" sz="4000" b="1" dirty="0">
                  <a:ln>
                    <a:solidFill>
                      <a:srgbClr val="FFFF00"/>
                    </a:solidFill>
                  </a:ln>
                  <a:solidFill>
                    <a:srgbClr val="FFFF00"/>
                  </a:solidFill>
                  <a:latin typeface="Kruti Dev 010"/>
                  <a:ea typeface="+mn-ea"/>
                  <a:cs typeface="+mn-cs"/>
                </a:rPr>
                <a:t>‰</a:t>
              </a:r>
              <a:r>
                <a:rPr lang="en-US" sz="4000" b="1" dirty="0">
                  <a:ln>
                    <a:solidFill>
                      <a:srgbClr val="FFFF00"/>
                    </a:solidFill>
                  </a:ln>
                  <a:solidFill>
                    <a:srgbClr val="FFFF00"/>
                  </a:solidFill>
                  <a:latin typeface="Kruti Dev 010" pitchFamily="2" charset="0"/>
                  <a:ea typeface="+mn-ea"/>
                  <a:cs typeface="+mn-cs"/>
                </a:rPr>
                <a:t> iqLrdsa</a:t>
              </a:r>
            </a:p>
          </p:txBody>
        </p:sp>
        <p:sp>
          <p:nvSpPr>
            <p:cNvPr id="193" name="Text Box 394"/>
            <p:cNvSpPr txBox="1">
              <a:spLocks noChangeArrowheads="1"/>
            </p:cNvSpPr>
            <p:nvPr/>
          </p:nvSpPr>
          <p:spPr bwMode="auto">
            <a:xfrm>
              <a:off x="3399" y="1239"/>
              <a:ext cx="2728" cy="437"/>
            </a:xfrm>
            <a:prstGeom prst="rect">
              <a:avLst/>
            </a:prstGeom>
            <a:noFill/>
            <a:ln w="12700">
              <a:noFill/>
              <a:miter lim="800000"/>
              <a:headEnd/>
              <a:tailEnd/>
            </a:ln>
            <a:effectLst>
              <a:outerShdw blurRad="63500" dist="46662" dir="3284183" algn="ctr" rotWithShape="0">
                <a:schemeClr val="tx1">
                  <a:alpha val="74998"/>
                </a:schemeClr>
              </a:outerShdw>
            </a:effectLst>
          </p:spPr>
          <p:txBody>
            <a:bodyPr>
              <a:spAutoFit/>
            </a:bodyPr>
            <a:lstStyle>
              <a:lvl1pPr>
                <a:defRPr sz="1200">
                  <a:solidFill>
                    <a:schemeClr val="tx1"/>
                  </a:solidFill>
                  <a:latin typeface="Comic Sans MS" charset="0"/>
                  <a:ea typeface="ＭＳ Ｐゴシック" charset="0"/>
                  <a:cs typeface="ＭＳ Ｐゴシック" charset="0"/>
                </a:defRPr>
              </a:lvl1pPr>
              <a:lvl2pPr marL="37931725" indent="-37474525">
                <a:defRPr sz="1200">
                  <a:solidFill>
                    <a:schemeClr val="tx1"/>
                  </a:solidFill>
                  <a:latin typeface="Comic Sans MS" charset="0"/>
                  <a:ea typeface="ＭＳ Ｐゴシック" charset="0"/>
                </a:defRPr>
              </a:lvl2pPr>
              <a:lvl3pPr>
                <a:defRPr sz="1200">
                  <a:solidFill>
                    <a:schemeClr val="tx1"/>
                  </a:solidFill>
                  <a:latin typeface="Comic Sans MS" charset="0"/>
                  <a:ea typeface="ＭＳ Ｐゴシック" charset="0"/>
                </a:defRPr>
              </a:lvl3pPr>
              <a:lvl4pPr>
                <a:defRPr sz="1200">
                  <a:solidFill>
                    <a:schemeClr val="tx1"/>
                  </a:solidFill>
                  <a:latin typeface="Comic Sans MS" charset="0"/>
                  <a:ea typeface="ＭＳ Ｐゴシック" charset="0"/>
                </a:defRPr>
              </a:lvl4pPr>
              <a:lvl5pPr>
                <a:defRPr sz="1200">
                  <a:solidFill>
                    <a:schemeClr val="tx1"/>
                  </a:solidFill>
                  <a:latin typeface="Comic Sans MS" charset="0"/>
                  <a:ea typeface="ＭＳ Ｐゴシック" charset="0"/>
                </a:defRPr>
              </a:lvl5pPr>
              <a:lvl6pPr marL="457200" eaLnBrk="0" fontAlgn="base" hangingPunct="0">
                <a:spcBef>
                  <a:spcPct val="0"/>
                </a:spcBef>
                <a:spcAft>
                  <a:spcPct val="0"/>
                </a:spcAft>
                <a:defRPr sz="1200">
                  <a:solidFill>
                    <a:schemeClr val="tx1"/>
                  </a:solidFill>
                  <a:latin typeface="Comic Sans MS" charset="0"/>
                  <a:ea typeface="ＭＳ Ｐゴシック" charset="0"/>
                </a:defRPr>
              </a:lvl6pPr>
              <a:lvl7pPr marL="914400" eaLnBrk="0" fontAlgn="base" hangingPunct="0">
                <a:spcBef>
                  <a:spcPct val="0"/>
                </a:spcBef>
                <a:spcAft>
                  <a:spcPct val="0"/>
                </a:spcAft>
                <a:defRPr sz="1200">
                  <a:solidFill>
                    <a:schemeClr val="tx1"/>
                  </a:solidFill>
                  <a:latin typeface="Comic Sans MS" charset="0"/>
                  <a:ea typeface="ＭＳ Ｐゴシック" charset="0"/>
                </a:defRPr>
              </a:lvl7pPr>
              <a:lvl8pPr marL="1371600" eaLnBrk="0" fontAlgn="base" hangingPunct="0">
                <a:spcBef>
                  <a:spcPct val="0"/>
                </a:spcBef>
                <a:spcAft>
                  <a:spcPct val="0"/>
                </a:spcAft>
                <a:defRPr sz="1200">
                  <a:solidFill>
                    <a:schemeClr val="tx1"/>
                  </a:solidFill>
                  <a:latin typeface="Comic Sans MS" charset="0"/>
                  <a:ea typeface="ＭＳ Ｐゴシック" charset="0"/>
                </a:defRPr>
              </a:lvl8pPr>
              <a:lvl9pPr marL="1828800"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85000"/>
                </a:lnSpc>
                <a:spcBef>
                  <a:spcPct val="50000"/>
                </a:spcBef>
                <a:defRPr/>
              </a:pPr>
              <a:r>
                <a:rPr lang="en-US" sz="4400" b="1" i="1" dirty="0" smtClean="0">
                  <a:ln>
                    <a:solidFill>
                      <a:srgbClr val="FFFF00"/>
                    </a:solidFill>
                  </a:ln>
                  <a:solidFill>
                    <a:srgbClr val="FFFF00"/>
                  </a:solidFill>
                  <a:latin typeface="Kruti Dev 010" pitchFamily="2" charset="0"/>
                </a:rPr>
                <a:t>iqu% O;ofLFkr djuk</a:t>
              </a:r>
              <a:endParaRPr lang="en-US" sz="4400" b="1" dirty="0" smtClean="0">
                <a:ln>
                  <a:solidFill>
                    <a:srgbClr val="FFFF00"/>
                  </a:solidFill>
                </a:ln>
                <a:solidFill>
                  <a:srgbClr val="FFFF00"/>
                </a:solidFill>
                <a:latin typeface="Kruti Dev 010" pitchFamily="2" charset="0"/>
              </a:endParaRPr>
            </a:p>
          </p:txBody>
        </p:sp>
      </p:grpSp>
      <p:sp>
        <p:nvSpPr>
          <p:cNvPr id="194" name="Text Box 588"/>
          <p:cNvSpPr txBox="1">
            <a:spLocks noChangeArrowheads="1"/>
          </p:cNvSpPr>
          <p:nvPr/>
        </p:nvSpPr>
        <p:spPr bwMode="auto">
          <a:xfrm>
            <a:off x="5219700" y="3843338"/>
            <a:ext cx="4291013" cy="1446550"/>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p>
            <a:pPr algn="ctr">
              <a:spcBef>
                <a:spcPct val="50000"/>
              </a:spcBef>
              <a:defRPr/>
            </a:pPr>
            <a:r>
              <a:rPr lang="en-US" sz="4400" b="1" i="1" dirty="0">
                <a:ln>
                  <a:solidFill>
                    <a:srgbClr val="00FFFF"/>
                  </a:solidFill>
                </a:ln>
                <a:solidFill>
                  <a:srgbClr val="66FFFF"/>
                </a:solidFill>
                <a:latin typeface="Kruti Dev 010" pitchFamily="2" charset="0"/>
                <a:ea typeface="+mn-ea"/>
                <a:cs typeface="+mn-cs"/>
              </a:rPr>
              <a:t>Øekuqlkj mls nsf[k;s!</a:t>
            </a:r>
          </a:p>
        </p:txBody>
      </p:sp>
      <p:pic>
        <p:nvPicPr>
          <p:cNvPr id="139433" name="Picture 53"/>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446588" y="204788"/>
            <a:ext cx="2095500" cy="1358900"/>
          </a:xfrm>
          <a:prstGeom prst="rect">
            <a:avLst/>
          </a:prstGeom>
          <a:noFill/>
          <a:ln w="76200">
            <a:solidFill>
              <a:srgbClr val="0000FF"/>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afterEffect">
                                  <p:stCondLst>
                                    <p:cond delay="100"/>
                                  </p:stCondLst>
                                  <p:childTnLst>
                                    <p:set>
                                      <p:cBhvr>
                                        <p:cTn id="6" dur="1" fill="hold">
                                          <p:stCondLst>
                                            <p:cond delay="0"/>
                                          </p:stCondLst>
                                        </p:cTn>
                                        <p:tgtEl>
                                          <p:spTgt spid="944338"/>
                                        </p:tgtEl>
                                        <p:attrNameLst>
                                          <p:attrName>style.visibility</p:attrName>
                                        </p:attrNameLst>
                                      </p:cBhvr>
                                      <p:to>
                                        <p:strVal val="visible"/>
                                      </p:to>
                                    </p:set>
                                    <p:anim calcmode="lin" valueType="num">
                                      <p:cBhvr additive="base">
                                        <p:cTn id="7" dur="500" fill="hold"/>
                                        <p:tgtEl>
                                          <p:spTgt spid="944338"/>
                                        </p:tgtEl>
                                        <p:attrNameLst>
                                          <p:attrName>ppt_x</p:attrName>
                                        </p:attrNameLst>
                                      </p:cBhvr>
                                      <p:tavLst>
                                        <p:tav tm="0">
                                          <p:val>
                                            <p:strVal val="1+#ppt_w/2"/>
                                          </p:val>
                                        </p:tav>
                                        <p:tav tm="100000">
                                          <p:val>
                                            <p:strVal val="#ppt_x"/>
                                          </p:val>
                                        </p:tav>
                                      </p:tavLst>
                                    </p:anim>
                                    <p:anim calcmode="lin" valueType="num">
                                      <p:cBhvr additive="base">
                                        <p:cTn id="8" dur="500" fill="hold"/>
                                        <p:tgtEl>
                                          <p:spTgt spid="944338"/>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600"/>
                            </p:stCondLst>
                            <p:childTnLst>
                              <p:par>
                                <p:cTn id="10" presetID="2" presetClass="entr" presetSubtype="2" fill="hold" nodeType="afterEffect">
                                  <p:stCondLst>
                                    <p:cond delay="0"/>
                                  </p:stCondLst>
                                  <p:childTnLst>
                                    <p:set>
                                      <p:cBhvr>
                                        <p:cTn id="11" dur="1" fill="hold">
                                          <p:stCondLst>
                                            <p:cond delay="0"/>
                                          </p:stCondLst>
                                        </p:cTn>
                                        <p:tgtEl>
                                          <p:spTgt spid="217"/>
                                        </p:tgtEl>
                                        <p:attrNameLst>
                                          <p:attrName>style.visibility</p:attrName>
                                        </p:attrNameLst>
                                      </p:cBhvr>
                                      <p:to>
                                        <p:strVal val="visible"/>
                                      </p:to>
                                    </p:set>
                                    <p:anim calcmode="lin" valueType="num">
                                      <p:cBhvr additive="base">
                                        <p:cTn id="12" dur="500" fill="hold"/>
                                        <p:tgtEl>
                                          <p:spTgt spid="217"/>
                                        </p:tgtEl>
                                        <p:attrNameLst>
                                          <p:attrName>ppt_x</p:attrName>
                                        </p:attrNameLst>
                                      </p:cBhvr>
                                      <p:tavLst>
                                        <p:tav tm="0">
                                          <p:val>
                                            <p:strVal val="1+#ppt_w/2"/>
                                          </p:val>
                                        </p:tav>
                                        <p:tav tm="100000">
                                          <p:val>
                                            <p:strVal val="#ppt_x"/>
                                          </p:val>
                                        </p:tav>
                                      </p:tavLst>
                                    </p:anim>
                                    <p:anim calcmode="lin" valueType="num">
                                      <p:cBhvr additive="base">
                                        <p:cTn id="13" dur="500" fill="hold"/>
                                        <p:tgtEl>
                                          <p:spTgt spid="217"/>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16"/>
                                        </p:tgtEl>
                                        <p:attrNameLst>
                                          <p:attrName>style.visibility</p:attrName>
                                        </p:attrNameLst>
                                      </p:cBhvr>
                                      <p:to>
                                        <p:strVal val="visible"/>
                                      </p:to>
                                    </p:set>
                                    <p:animEffect transition="in" filter="fade">
                                      <p:cBhvr>
                                        <p:cTn id="18" dur="1000"/>
                                        <p:tgtEl>
                                          <p:spTgt spid="216"/>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86"/>
                                        </p:tgtEl>
                                        <p:attrNameLst>
                                          <p:attrName>style.visibility</p:attrName>
                                        </p:attrNameLst>
                                      </p:cBhvr>
                                      <p:to>
                                        <p:strVal val="visible"/>
                                      </p:to>
                                    </p:set>
                                    <p:animEffect transition="in" filter="fade">
                                      <p:cBhvr>
                                        <p:cTn id="23" dur="1000"/>
                                        <p:tgtEl>
                                          <p:spTgt spid="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 grpId="0" animBg="1" autoUpdateAnimBg="0"/>
      <p:bldP spid="386" grpId="0" animBg="1" autoUpdateAnimBg="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Text Box 215"/>
          <p:cNvSpPr txBox="1">
            <a:spLocks noChangeArrowheads="1"/>
          </p:cNvSpPr>
          <p:nvPr/>
        </p:nvSpPr>
        <p:spPr bwMode="auto">
          <a:xfrm>
            <a:off x="9015413" y="7348538"/>
            <a:ext cx="29368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latin typeface="Kruti Dev 010" charset="0"/>
              </a:rPr>
              <a:t>65</a:t>
            </a:r>
          </a:p>
        </p:txBody>
      </p:sp>
      <p:sp>
        <p:nvSpPr>
          <p:cNvPr id="141314" name="Rectangle 10"/>
          <p:cNvSpPr>
            <a:spLocks noChangeArrowheads="1"/>
          </p:cNvSpPr>
          <p:nvPr/>
        </p:nvSpPr>
        <p:spPr bwMode="auto">
          <a:xfrm>
            <a:off x="5065713" y="454025"/>
            <a:ext cx="4692650" cy="6834188"/>
          </a:xfrm>
          <a:prstGeom prst="rect">
            <a:avLst/>
          </a:prstGeom>
          <a:solidFill>
            <a:schemeClr val="tx1">
              <a:alpha val="50195"/>
            </a:schemeClr>
          </a:solidFill>
          <a:ln w="12700">
            <a:solidFill>
              <a:schemeClr val="tx1"/>
            </a:solidFill>
            <a:miter lim="800000"/>
            <a:headEnd/>
            <a:tailEnd/>
          </a:ln>
        </p:spPr>
        <p:txBody>
          <a:bodyPr wrap="none" anchor="ctr"/>
          <a:lstStyle/>
          <a:p>
            <a:endParaRPr lang="en-US">
              <a:latin typeface="Kruti Dev 010" charset="0"/>
            </a:endParaRPr>
          </a:p>
        </p:txBody>
      </p:sp>
      <p:sp>
        <p:nvSpPr>
          <p:cNvPr id="141315" name="Rectangle 195"/>
          <p:cNvSpPr>
            <a:spLocks noChangeArrowheads="1"/>
          </p:cNvSpPr>
          <p:nvPr/>
        </p:nvSpPr>
        <p:spPr bwMode="auto">
          <a:xfrm>
            <a:off x="4979988" y="414338"/>
            <a:ext cx="4708525" cy="685006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Kruti Dev 010" charset="0"/>
            </a:endParaRPr>
          </a:p>
        </p:txBody>
      </p:sp>
      <p:pic>
        <p:nvPicPr>
          <p:cNvPr id="141316" name="Picture 196"/>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041900" y="469900"/>
            <a:ext cx="4716463" cy="684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1317" name="Rectangle 197"/>
          <p:cNvSpPr>
            <a:spLocks noChangeArrowheads="1"/>
          </p:cNvSpPr>
          <p:nvPr/>
        </p:nvSpPr>
        <p:spPr bwMode="auto">
          <a:xfrm>
            <a:off x="4989513" y="407988"/>
            <a:ext cx="4692650" cy="6834187"/>
          </a:xfrm>
          <a:prstGeom prst="rect">
            <a:avLst/>
          </a:prstGeom>
          <a:solidFill>
            <a:schemeClr val="tx1">
              <a:alpha val="50195"/>
            </a:schemeClr>
          </a:solidFill>
          <a:ln w="12700">
            <a:solidFill>
              <a:schemeClr val="tx1"/>
            </a:solidFill>
            <a:miter lim="800000"/>
            <a:headEnd/>
            <a:tailEnd/>
          </a:ln>
        </p:spPr>
        <p:txBody>
          <a:bodyPr wrap="none" anchor="ctr"/>
          <a:lstStyle/>
          <a:p>
            <a:endParaRPr lang="en-US">
              <a:latin typeface="Kruti Dev 010" charset="0"/>
            </a:endParaRPr>
          </a:p>
        </p:txBody>
      </p:sp>
      <p:sp>
        <p:nvSpPr>
          <p:cNvPr id="141318" name="Rectangle 198"/>
          <p:cNvSpPr>
            <a:spLocks noChangeArrowheads="1"/>
          </p:cNvSpPr>
          <p:nvPr/>
        </p:nvSpPr>
        <p:spPr bwMode="auto">
          <a:xfrm>
            <a:off x="5026025" y="412750"/>
            <a:ext cx="4694238" cy="6850063"/>
          </a:xfrm>
          <a:prstGeom prst="rect">
            <a:avLst/>
          </a:prstGeom>
          <a:noFill/>
          <a:ln w="133350">
            <a:solidFill>
              <a:srgbClr val="1822CD"/>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Kruti Dev 010" charset="0"/>
            </a:endParaRPr>
          </a:p>
        </p:txBody>
      </p:sp>
      <p:sp>
        <p:nvSpPr>
          <p:cNvPr id="215" name="Rectangle 200"/>
          <p:cNvSpPr>
            <a:spLocks noChangeArrowheads="1"/>
          </p:cNvSpPr>
          <p:nvPr/>
        </p:nvSpPr>
        <p:spPr bwMode="auto">
          <a:xfrm>
            <a:off x="5568950" y="2047875"/>
            <a:ext cx="3484563" cy="495300"/>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ctr">
              <a:lnSpc>
                <a:spcPct val="110000"/>
              </a:lnSpc>
              <a:spcBef>
                <a:spcPct val="50000"/>
              </a:spcBef>
              <a:defRPr/>
            </a:pPr>
            <a:r>
              <a:rPr lang="en-US" sz="2400" b="1" i="1" dirty="0">
                <a:solidFill>
                  <a:schemeClr val="bg1"/>
                </a:solidFill>
                <a:latin typeface="Kruti Dev 010" pitchFamily="2" charset="0"/>
              </a:rPr>
              <a:t> </a:t>
            </a:r>
            <a:endParaRPr lang="en-US" sz="1000" b="1" u="sng" dirty="0">
              <a:solidFill>
                <a:schemeClr val="bg1"/>
              </a:solidFill>
              <a:latin typeface="Kruti Dev 010" pitchFamily="2" charset="0"/>
            </a:endParaRPr>
          </a:p>
        </p:txBody>
      </p:sp>
      <p:sp>
        <p:nvSpPr>
          <p:cNvPr id="216" name="Rectangle 202"/>
          <p:cNvSpPr>
            <a:spLocks noChangeArrowheads="1"/>
          </p:cNvSpPr>
          <p:nvPr/>
        </p:nvSpPr>
        <p:spPr bwMode="auto">
          <a:xfrm>
            <a:off x="6727825" y="641350"/>
            <a:ext cx="2706688" cy="625475"/>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3200" b="1" i="1" dirty="0">
                <a:solidFill>
                  <a:srgbClr val="66FFFF"/>
                </a:solidFill>
                <a:latin typeface="Kruti Dev 010" pitchFamily="2" charset="0"/>
              </a:rPr>
              <a:t> </a:t>
            </a:r>
            <a:endParaRPr lang="en-US" sz="1400" b="1" u="sng" dirty="0">
              <a:solidFill>
                <a:srgbClr val="66FFFF"/>
              </a:solidFill>
              <a:latin typeface="Kruti Dev 010" pitchFamily="2" charset="0"/>
            </a:endParaRPr>
          </a:p>
        </p:txBody>
      </p:sp>
      <p:sp>
        <p:nvSpPr>
          <p:cNvPr id="217" name="Rectangle 218"/>
          <p:cNvSpPr>
            <a:spLocks noChangeArrowheads="1"/>
          </p:cNvSpPr>
          <p:nvPr/>
        </p:nvSpPr>
        <p:spPr bwMode="auto">
          <a:xfrm>
            <a:off x="6500813" y="555625"/>
            <a:ext cx="3101975" cy="558800"/>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2800" b="1" i="1" dirty="0">
                <a:solidFill>
                  <a:schemeClr val="bg1"/>
                </a:solidFill>
                <a:latin typeface="Kruti Dev 010" pitchFamily="2" charset="0"/>
              </a:rPr>
              <a:t> </a:t>
            </a:r>
            <a:endParaRPr lang="en-US" b="1" u="sng" dirty="0">
              <a:solidFill>
                <a:schemeClr val="bg1"/>
              </a:solidFill>
              <a:latin typeface="Kruti Dev 010" pitchFamily="2" charset="0"/>
            </a:endParaRPr>
          </a:p>
        </p:txBody>
      </p:sp>
      <p:sp>
        <p:nvSpPr>
          <p:cNvPr id="219" name="Text Box 607"/>
          <p:cNvSpPr txBox="1">
            <a:spLocks noChangeArrowheads="1"/>
          </p:cNvSpPr>
          <p:nvPr/>
        </p:nvSpPr>
        <p:spPr bwMode="auto">
          <a:xfrm>
            <a:off x="5270500" y="5047909"/>
            <a:ext cx="4291013" cy="1938992"/>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p>
            <a:pPr algn="ctr">
              <a:spcBef>
                <a:spcPts val="0"/>
              </a:spcBef>
              <a:defRPr/>
            </a:pPr>
            <a:r>
              <a:rPr lang="en-US" sz="4000" b="1" i="1" dirty="0">
                <a:ln>
                  <a:solidFill>
                    <a:srgbClr val="FFFF00"/>
                  </a:solidFill>
                </a:ln>
                <a:solidFill>
                  <a:srgbClr val="FFEA18"/>
                </a:solidFill>
                <a:latin typeface="Kruti Dev 010" pitchFamily="2" charset="0"/>
                <a:ea typeface="ＭＳ Ｐゴシック" pitchFamily="-84" charset="-128"/>
                <a:cs typeface="+mn-cs"/>
              </a:rPr>
              <a:t>f}rh; %</a:t>
            </a:r>
          </a:p>
          <a:p>
            <a:pPr algn="ctr">
              <a:spcBef>
                <a:spcPts val="0"/>
              </a:spcBef>
              <a:defRPr/>
            </a:pPr>
            <a:r>
              <a:rPr lang="en-US" sz="4000" b="1" i="1" dirty="0">
                <a:ln>
                  <a:solidFill>
                    <a:srgbClr val="FFFF00"/>
                  </a:solidFill>
                </a:ln>
                <a:solidFill>
                  <a:srgbClr val="FFEA18"/>
                </a:solidFill>
                <a:latin typeface="Kruti Dev 010" pitchFamily="2" charset="0"/>
                <a:ea typeface="ＭＳ Ｐゴシック" pitchFamily="-84" charset="-128"/>
                <a:cs typeface="+mn-cs"/>
              </a:rPr>
              <a:t>;gwnk dh vksj</a:t>
            </a:r>
          </a:p>
          <a:p>
            <a:pPr algn="ctr">
              <a:spcBef>
                <a:spcPts val="0"/>
              </a:spcBef>
              <a:defRPr/>
            </a:pPr>
            <a:r>
              <a:rPr lang="en-US" sz="4000" b="1" i="1" dirty="0">
                <a:ln>
                  <a:solidFill>
                    <a:srgbClr val="FFFF00"/>
                  </a:solidFill>
                </a:ln>
                <a:solidFill>
                  <a:srgbClr val="FFEA18"/>
                </a:solidFill>
                <a:latin typeface="Kruti Dev 010" pitchFamily="2" charset="0"/>
                <a:ea typeface="ＭＳ Ｐゴシック" pitchFamily="-84" charset="-128"/>
                <a:cs typeface="+mn-cs"/>
              </a:rPr>
              <a:t>¼nf{k.kh jkT;½</a:t>
            </a:r>
          </a:p>
        </p:txBody>
      </p:sp>
      <p:sp>
        <p:nvSpPr>
          <p:cNvPr id="220" name="Oval 601"/>
          <p:cNvSpPr>
            <a:spLocks noChangeArrowheads="1"/>
          </p:cNvSpPr>
          <p:nvPr/>
        </p:nvSpPr>
        <p:spPr bwMode="auto">
          <a:xfrm>
            <a:off x="2411413" y="1019175"/>
            <a:ext cx="1811337" cy="515938"/>
          </a:xfrm>
          <a:prstGeom prst="ellipse">
            <a:avLst/>
          </a:prstGeom>
          <a:noFill/>
          <a:ln w="76200">
            <a:solidFill>
              <a:schemeClr val="hlink"/>
            </a:solidFill>
            <a:round/>
            <a:headEnd/>
            <a:tailEnd/>
          </a:ln>
          <a:effectLst>
            <a:outerShdw blurRad="63500" dist="91581" dir="2021404"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141324" name="Rectangle 2"/>
          <p:cNvSpPr>
            <a:spLocks noChangeArrowheads="1"/>
          </p:cNvSpPr>
          <p:nvPr/>
        </p:nvSpPr>
        <p:spPr bwMode="auto">
          <a:xfrm>
            <a:off x="2871788" y="4406900"/>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41325" name="Rectangle 3"/>
          <p:cNvSpPr>
            <a:spLocks noChangeArrowheads="1"/>
          </p:cNvSpPr>
          <p:nvPr/>
        </p:nvSpPr>
        <p:spPr bwMode="auto">
          <a:xfrm>
            <a:off x="2855913" y="4662488"/>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41326" name="Rectangle 4"/>
          <p:cNvSpPr>
            <a:spLocks noChangeArrowheads="1"/>
          </p:cNvSpPr>
          <p:nvPr/>
        </p:nvSpPr>
        <p:spPr bwMode="auto">
          <a:xfrm>
            <a:off x="2840038" y="4965700"/>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41327" name="Rectangle 5"/>
          <p:cNvSpPr>
            <a:spLocks noChangeArrowheads="1"/>
          </p:cNvSpPr>
          <p:nvPr/>
        </p:nvSpPr>
        <p:spPr bwMode="auto">
          <a:xfrm>
            <a:off x="2840038" y="5175250"/>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41328" name="Rectangle 81"/>
          <p:cNvSpPr>
            <a:spLocks noChangeArrowheads="1"/>
          </p:cNvSpPr>
          <p:nvPr/>
        </p:nvSpPr>
        <p:spPr bwMode="auto">
          <a:xfrm>
            <a:off x="2833688" y="4271963"/>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41329" name="Rectangle 89"/>
          <p:cNvSpPr>
            <a:spLocks noChangeArrowheads="1"/>
          </p:cNvSpPr>
          <p:nvPr/>
        </p:nvSpPr>
        <p:spPr bwMode="auto">
          <a:xfrm>
            <a:off x="3054350" y="1765300"/>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41330" name="Rectangle 90"/>
          <p:cNvSpPr>
            <a:spLocks noChangeArrowheads="1"/>
          </p:cNvSpPr>
          <p:nvPr/>
        </p:nvSpPr>
        <p:spPr bwMode="auto">
          <a:xfrm>
            <a:off x="3038475" y="2052638"/>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41331" name="Rectangle 91"/>
          <p:cNvSpPr>
            <a:spLocks noChangeArrowheads="1"/>
          </p:cNvSpPr>
          <p:nvPr/>
        </p:nvSpPr>
        <p:spPr bwMode="auto">
          <a:xfrm>
            <a:off x="2878138" y="2244725"/>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41332" name="Rectangle 92"/>
          <p:cNvSpPr>
            <a:spLocks noChangeArrowheads="1"/>
          </p:cNvSpPr>
          <p:nvPr/>
        </p:nvSpPr>
        <p:spPr bwMode="auto">
          <a:xfrm>
            <a:off x="3054350" y="2898775"/>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41333" name="Rectangle 93"/>
          <p:cNvSpPr>
            <a:spLocks noChangeArrowheads="1"/>
          </p:cNvSpPr>
          <p:nvPr/>
        </p:nvSpPr>
        <p:spPr bwMode="auto">
          <a:xfrm>
            <a:off x="2894013" y="3683000"/>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41334" name="Rectangle 94"/>
          <p:cNvSpPr>
            <a:spLocks noChangeArrowheads="1"/>
          </p:cNvSpPr>
          <p:nvPr/>
        </p:nvSpPr>
        <p:spPr bwMode="auto">
          <a:xfrm>
            <a:off x="2894013" y="3827463"/>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41335" name="Rectangle 95"/>
          <p:cNvSpPr>
            <a:spLocks noChangeArrowheads="1"/>
          </p:cNvSpPr>
          <p:nvPr/>
        </p:nvSpPr>
        <p:spPr bwMode="auto">
          <a:xfrm>
            <a:off x="2989263" y="3459163"/>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41336" name="Rectangle 96"/>
          <p:cNvSpPr>
            <a:spLocks noChangeArrowheads="1"/>
          </p:cNvSpPr>
          <p:nvPr/>
        </p:nvSpPr>
        <p:spPr bwMode="auto">
          <a:xfrm>
            <a:off x="3117850" y="3170238"/>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41337" name="Rectangle 97"/>
          <p:cNvSpPr>
            <a:spLocks noChangeArrowheads="1"/>
          </p:cNvSpPr>
          <p:nvPr/>
        </p:nvSpPr>
        <p:spPr bwMode="auto">
          <a:xfrm>
            <a:off x="2894013" y="4624388"/>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41338" name="Rectangle 98"/>
          <p:cNvSpPr>
            <a:spLocks noChangeArrowheads="1"/>
          </p:cNvSpPr>
          <p:nvPr/>
        </p:nvSpPr>
        <p:spPr bwMode="auto">
          <a:xfrm>
            <a:off x="2878138" y="4927600"/>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41339" name="Rectangle 99"/>
          <p:cNvSpPr>
            <a:spLocks noChangeArrowheads="1"/>
          </p:cNvSpPr>
          <p:nvPr/>
        </p:nvSpPr>
        <p:spPr bwMode="auto">
          <a:xfrm>
            <a:off x="2878138" y="5137150"/>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41340" name="Rectangle 101"/>
          <p:cNvSpPr>
            <a:spLocks noChangeArrowheads="1"/>
          </p:cNvSpPr>
          <p:nvPr/>
        </p:nvSpPr>
        <p:spPr bwMode="auto">
          <a:xfrm>
            <a:off x="3022600" y="5807075"/>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41341" name="Rectangle 102"/>
          <p:cNvSpPr>
            <a:spLocks noChangeArrowheads="1"/>
          </p:cNvSpPr>
          <p:nvPr/>
        </p:nvSpPr>
        <p:spPr bwMode="auto">
          <a:xfrm>
            <a:off x="3006725" y="6094413"/>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41342" name="Rectangle 103"/>
          <p:cNvSpPr>
            <a:spLocks noChangeArrowheads="1"/>
          </p:cNvSpPr>
          <p:nvPr/>
        </p:nvSpPr>
        <p:spPr bwMode="auto">
          <a:xfrm>
            <a:off x="2814638" y="6956425"/>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41343" name="Rectangle 104"/>
          <p:cNvSpPr>
            <a:spLocks noChangeArrowheads="1"/>
          </p:cNvSpPr>
          <p:nvPr/>
        </p:nvSpPr>
        <p:spPr bwMode="auto">
          <a:xfrm>
            <a:off x="2894013" y="7227888"/>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41344" name="Rectangle 106"/>
          <p:cNvSpPr>
            <a:spLocks noChangeArrowheads="1"/>
          </p:cNvSpPr>
          <p:nvPr/>
        </p:nvSpPr>
        <p:spPr bwMode="auto">
          <a:xfrm>
            <a:off x="3101975" y="2387600"/>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41345" name="Rectangle 64"/>
          <p:cNvSpPr>
            <a:spLocks noChangeArrowheads="1"/>
          </p:cNvSpPr>
          <p:nvPr/>
        </p:nvSpPr>
        <p:spPr bwMode="auto">
          <a:xfrm>
            <a:off x="2868613" y="1122363"/>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41346" name="AutoShape 715"/>
          <p:cNvSpPr>
            <a:spLocks noChangeArrowheads="1"/>
          </p:cNvSpPr>
          <p:nvPr/>
        </p:nvSpPr>
        <p:spPr bwMode="auto">
          <a:xfrm flipH="1">
            <a:off x="1801813" y="4060825"/>
            <a:ext cx="1387475" cy="1609725"/>
          </a:xfrm>
          <a:prstGeom prst="parallelogram">
            <a:avLst>
              <a:gd name="adj" fmla="val 30481"/>
            </a:avLst>
          </a:prstGeom>
          <a:solidFill>
            <a:srgbClr val="BE844A"/>
          </a:solidFill>
          <a:ln w="12700">
            <a:solidFill>
              <a:schemeClr val="tx1"/>
            </a:solidFill>
            <a:miter lim="800000"/>
            <a:headEnd/>
            <a:tailEnd/>
          </a:ln>
        </p:spPr>
        <p:txBody>
          <a:bodyPr wrap="none" anchor="ctr"/>
          <a:lstStyle/>
          <a:p>
            <a:endParaRPr lang="en-US">
              <a:latin typeface="Kruti Dev 010" charset="0"/>
            </a:endParaRPr>
          </a:p>
        </p:txBody>
      </p:sp>
      <p:sp>
        <p:nvSpPr>
          <p:cNvPr id="141347" name="Rectangle 716"/>
          <p:cNvSpPr>
            <a:spLocks noChangeArrowheads="1"/>
          </p:cNvSpPr>
          <p:nvPr/>
        </p:nvSpPr>
        <p:spPr bwMode="auto">
          <a:xfrm>
            <a:off x="3929063" y="1106488"/>
            <a:ext cx="295275" cy="6348412"/>
          </a:xfrm>
          <a:prstGeom prst="rect">
            <a:avLst/>
          </a:prstGeom>
          <a:solidFill>
            <a:srgbClr val="BE844A"/>
          </a:solidFill>
          <a:ln w="12700">
            <a:solidFill>
              <a:schemeClr val="tx1"/>
            </a:solidFill>
            <a:miter lim="800000"/>
            <a:headEnd/>
            <a:tailEnd/>
          </a:ln>
        </p:spPr>
        <p:txBody>
          <a:bodyPr wrap="none" anchor="ctr"/>
          <a:lstStyle/>
          <a:p>
            <a:endParaRPr lang="en-US">
              <a:latin typeface="Kruti Dev 010" charset="0"/>
            </a:endParaRPr>
          </a:p>
        </p:txBody>
      </p:sp>
      <p:sp>
        <p:nvSpPr>
          <p:cNvPr id="141348" name="Rectangle 718"/>
          <p:cNvSpPr>
            <a:spLocks noChangeArrowheads="1"/>
          </p:cNvSpPr>
          <p:nvPr/>
        </p:nvSpPr>
        <p:spPr bwMode="auto">
          <a:xfrm>
            <a:off x="2649538" y="1123950"/>
            <a:ext cx="1228725" cy="1130300"/>
          </a:xfrm>
          <a:prstGeom prst="rect">
            <a:avLst/>
          </a:prstGeom>
          <a:solidFill>
            <a:schemeClr val="accent1">
              <a:alpha val="50195"/>
            </a:schemeClr>
          </a:solidFill>
          <a:ln w="12700">
            <a:solidFill>
              <a:schemeClr val="tx1"/>
            </a:solidFill>
            <a:miter lim="800000"/>
            <a:headEnd/>
            <a:tailEnd/>
          </a:ln>
        </p:spPr>
        <p:txBody>
          <a:bodyPr wrap="none" anchor="ctr"/>
          <a:lstStyle/>
          <a:p>
            <a:endParaRPr lang="en-US">
              <a:latin typeface="Kruti Dev 010" charset="0"/>
            </a:endParaRPr>
          </a:p>
        </p:txBody>
      </p:sp>
      <p:sp>
        <p:nvSpPr>
          <p:cNvPr id="141349" name="Rectangle 719"/>
          <p:cNvSpPr>
            <a:spLocks noChangeArrowheads="1"/>
          </p:cNvSpPr>
          <p:nvPr/>
        </p:nvSpPr>
        <p:spPr bwMode="auto">
          <a:xfrm>
            <a:off x="2757488" y="6296025"/>
            <a:ext cx="53975"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110000"/>
              </a:lnSpc>
            </a:pPr>
            <a:r>
              <a:rPr lang="en-US" sz="1000" b="1">
                <a:solidFill>
                  <a:srgbClr val="000000"/>
                </a:solidFill>
                <a:latin typeface="Kruti Dev 010" charset="0"/>
              </a:rPr>
              <a:t> </a:t>
            </a:r>
            <a:endParaRPr lang="en-US" sz="1800">
              <a:latin typeface="Kruti Dev 010" charset="0"/>
            </a:endParaRPr>
          </a:p>
        </p:txBody>
      </p:sp>
      <p:sp>
        <p:nvSpPr>
          <p:cNvPr id="141350" name="Line 723"/>
          <p:cNvSpPr>
            <a:spLocks noChangeShapeType="1"/>
          </p:cNvSpPr>
          <p:nvPr/>
        </p:nvSpPr>
        <p:spPr bwMode="auto">
          <a:xfrm>
            <a:off x="2120900" y="2208213"/>
            <a:ext cx="0" cy="168910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1351" name="Line 724"/>
          <p:cNvSpPr>
            <a:spLocks noChangeShapeType="1"/>
          </p:cNvSpPr>
          <p:nvPr/>
        </p:nvSpPr>
        <p:spPr bwMode="auto">
          <a:xfrm>
            <a:off x="2195513" y="5718175"/>
            <a:ext cx="417512" cy="1588"/>
          </a:xfrm>
          <a:prstGeom prst="line">
            <a:avLst/>
          </a:prstGeom>
          <a:noFill/>
          <a:ln w="635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1352" name="Line 725"/>
          <p:cNvSpPr>
            <a:spLocks noChangeShapeType="1"/>
          </p:cNvSpPr>
          <p:nvPr/>
        </p:nvSpPr>
        <p:spPr bwMode="auto">
          <a:xfrm>
            <a:off x="1517650" y="3897313"/>
            <a:ext cx="635000" cy="1587"/>
          </a:xfrm>
          <a:prstGeom prst="line">
            <a:avLst/>
          </a:prstGeom>
          <a:noFill/>
          <a:ln w="635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1353" name="Line 726"/>
          <p:cNvSpPr>
            <a:spLocks noChangeShapeType="1"/>
          </p:cNvSpPr>
          <p:nvPr/>
        </p:nvSpPr>
        <p:spPr bwMode="auto">
          <a:xfrm>
            <a:off x="604838" y="5980113"/>
            <a:ext cx="1595437" cy="1587"/>
          </a:xfrm>
          <a:prstGeom prst="line">
            <a:avLst/>
          </a:prstGeom>
          <a:noFill/>
          <a:ln w="635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1354" name="Freeform 727"/>
          <p:cNvSpPr>
            <a:spLocks/>
          </p:cNvSpPr>
          <p:nvPr/>
        </p:nvSpPr>
        <p:spPr bwMode="auto">
          <a:xfrm>
            <a:off x="1530350" y="3906838"/>
            <a:ext cx="590550" cy="1981200"/>
          </a:xfrm>
          <a:custGeom>
            <a:avLst/>
            <a:gdLst>
              <a:gd name="T0" fmla="*/ 2147483647 w 372"/>
              <a:gd name="T1" fmla="*/ 0 h 1248"/>
              <a:gd name="T2" fmla="*/ 2147483647 w 372"/>
              <a:gd name="T3" fmla="*/ 2147483647 h 1248"/>
              <a:gd name="T4" fmla="*/ 2147483647 w 372"/>
              <a:gd name="T5" fmla="*/ 2147483647 h 1248"/>
              <a:gd name="T6" fmla="*/ 0 w 372"/>
              <a:gd name="T7" fmla="*/ 2147483647 h 1248"/>
              <a:gd name="T8" fmla="*/ 2147483647 w 372"/>
              <a:gd name="T9" fmla="*/ 0 h 1248"/>
              <a:gd name="T10" fmla="*/ 0 60000 65536"/>
              <a:gd name="T11" fmla="*/ 0 60000 65536"/>
              <a:gd name="T12" fmla="*/ 0 60000 65536"/>
              <a:gd name="T13" fmla="*/ 0 60000 65536"/>
              <a:gd name="T14" fmla="*/ 0 60000 65536"/>
              <a:gd name="T15" fmla="*/ 0 w 372"/>
              <a:gd name="T16" fmla="*/ 0 h 1248"/>
              <a:gd name="T17" fmla="*/ 372 w 372"/>
              <a:gd name="T18" fmla="*/ 1248 h 1248"/>
            </a:gdLst>
            <a:ahLst/>
            <a:cxnLst>
              <a:cxn ang="T10">
                <a:pos x="T0" y="T1"/>
              </a:cxn>
              <a:cxn ang="T11">
                <a:pos x="T2" y="T3"/>
              </a:cxn>
              <a:cxn ang="T12">
                <a:pos x="T4" y="T5"/>
              </a:cxn>
              <a:cxn ang="T13">
                <a:pos x="T6" y="T7"/>
              </a:cxn>
              <a:cxn ang="T14">
                <a:pos x="T8" y="T9"/>
              </a:cxn>
            </a:cxnLst>
            <a:rect l="T15" t="T16" r="T17" b="T18"/>
            <a:pathLst>
              <a:path w="372" h="1248">
                <a:moveTo>
                  <a:pt x="40" y="0"/>
                </a:moveTo>
                <a:lnTo>
                  <a:pt x="372" y="1238"/>
                </a:lnTo>
                <a:lnTo>
                  <a:pt x="342" y="1248"/>
                </a:lnTo>
                <a:lnTo>
                  <a:pt x="0" y="10"/>
                </a:lnTo>
                <a:lnTo>
                  <a:pt x="40" y="0"/>
                </a:lnTo>
                <a:close/>
              </a:path>
            </a:pathLst>
          </a:custGeom>
          <a:solidFill>
            <a:srgbClr val="000000"/>
          </a:solidFill>
          <a:ln w="19050">
            <a:solidFill>
              <a:srgbClr val="000000"/>
            </a:solidFill>
            <a:round/>
            <a:headEnd/>
            <a:tailEnd/>
          </a:ln>
        </p:spPr>
        <p:txBody>
          <a:bodyPr/>
          <a:lstStyle/>
          <a:p>
            <a:endParaRPr lang="en-US"/>
          </a:p>
        </p:txBody>
      </p:sp>
      <p:sp>
        <p:nvSpPr>
          <p:cNvPr id="141355" name="Line 728"/>
          <p:cNvSpPr>
            <a:spLocks noChangeShapeType="1"/>
          </p:cNvSpPr>
          <p:nvPr/>
        </p:nvSpPr>
        <p:spPr bwMode="auto">
          <a:xfrm>
            <a:off x="1738313" y="4051300"/>
            <a:ext cx="889000" cy="0"/>
          </a:xfrm>
          <a:prstGeom prst="line">
            <a:avLst/>
          </a:prstGeom>
          <a:noFill/>
          <a:ln w="635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1356" name="Freeform 729"/>
          <p:cNvSpPr>
            <a:spLocks/>
          </p:cNvSpPr>
          <p:nvPr/>
        </p:nvSpPr>
        <p:spPr bwMode="auto">
          <a:xfrm>
            <a:off x="1738313" y="4067175"/>
            <a:ext cx="509587" cy="1676400"/>
          </a:xfrm>
          <a:custGeom>
            <a:avLst/>
            <a:gdLst>
              <a:gd name="T0" fmla="*/ 2147483647 w 321"/>
              <a:gd name="T1" fmla="*/ 0 h 1056"/>
              <a:gd name="T2" fmla="*/ 2147483647 w 321"/>
              <a:gd name="T3" fmla="*/ 2147483647 h 1056"/>
              <a:gd name="T4" fmla="*/ 2147483647 w 321"/>
              <a:gd name="T5" fmla="*/ 2147483647 h 1056"/>
              <a:gd name="T6" fmla="*/ 0 w 321"/>
              <a:gd name="T7" fmla="*/ 2147483647 h 1056"/>
              <a:gd name="T8" fmla="*/ 2147483647 w 321"/>
              <a:gd name="T9" fmla="*/ 0 h 1056"/>
              <a:gd name="T10" fmla="*/ 0 60000 65536"/>
              <a:gd name="T11" fmla="*/ 0 60000 65536"/>
              <a:gd name="T12" fmla="*/ 0 60000 65536"/>
              <a:gd name="T13" fmla="*/ 0 60000 65536"/>
              <a:gd name="T14" fmla="*/ 0 60000 65536"/>
              <a:gd name="T15" fmla="*/ 0 w 321"/>
              <a:gd name="T16" fmla="*/ 0 h 1056"/>
              <a:gd name="T17" fmla="*/ 321 w 321"/>
              <a:gd name="T18" fmla="*/ 1056 h 1056"/>
            </a:gdLst>
            <a:ahLst/>
            <a:cxnLst>
              <a:cxn ang="T10">
                <a:pos x="T0" y="T1"/>
              </a:cxn>
              <a:cxn ang="T11">
                <a:pos x="T2" y="T3"/>
              </a:cxn>
              <a:cxn ang="T12">
                <a:pos x="T4" y="T5"/>
              </a:cxn>
              <a:cxn ang="T13">
                <a:pos x="T6" y="T7"/>
              </a:cxn>
              <a:cxn ang="T14">
                <a:pos x="T8" y="T9"/>
              </a:cxn>
            </a:cxnLst>
            <a:rect l="T15" t="T16" r="T17" b="T18"/>
            <a:pathLst>
              <a:path w="321" h="1056">
                <a:moveTo>
                  <a:pt x="40" y="0"/>
                </a:moveTo>
                <a:lnTo>
                  <a:pt x="321" y="1046"/>
                </a:lnTo>
                <a:lnTo>
                  <a:pt x="281" y="1056"/>
                </a:lnTo>
                <a:lnTo>
                  <a:pt x="0" y="10"/>
                </a:lnTo>
                <a:lnTo>
                  <a:pt x="4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1357" name="Line 731"/>
          <p:cNvSpPr>
            <a:spLocks noChangeShapeType="1"/>
          </p:cNvSpPr>
          <p:nvPr/>
        </p:nvSpPr>
        <p:spPr bwMode="auto">
          <a:xfrm>
            <a:off x="2073275" y="5865813"/>
            <a:ext cx="127000" cy="1587"/>
          </a:xfrm>
          <a:prstGeom prst="line">
            <a:avLst/>
          </a:prstGeom>
          <a:noFill/>
          <a:ln w="635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1358" name="Line 732"/>
          <p:cNvSpPr>
            <a:spLocks noChangeShapeType="1"/>
          </p:cNvSpPr>
          <p:nvPr/>
        </p:nvSpPr>
        <p:spPr bwMode="auto">
          <a:xfrm flipV="1">
            <a:off x="2162175" y="5888038"/>
            <a:ext cx="1588" cy="79375"/>
          </a:xfrm>
          <a:prstGeom prst="line">
            <a:avLst/>
          </a:prstGeom>
          <a:noFill/>
          <a:ln w="635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1359" name="Line 741"/>
          <p:cNvSpPr>
            <a:spLocks noChangeShapeType="1"/>
          </p:cNvSpPr>
          <p:nvPr/>
        </p:nvSpPr>
        <p:spPr bwMode="auto">
          <a:xfrm>
            <a:off x="622300" y="3095625"/>
            <a:ext cx="1419225"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1360" name="Rectangle 742"/>
          <p:cNvSpPr>
            <a:spLocks noChangeArrowheads="1"/>
          </p:cNvSpPr>
          <p:nvPr/>
        </p:nvSpPr>
        <p:spPr bwMode="auto">
          <a:xfrm>
            <a:off x="2559050" y="5400675"/>
            <a:ext cx="50800"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000" b="1">
                <a:solidFill>
                  <a:srgbClr val="000000"/>
                </a:solidFill>
                <a:latin typeface="Kruti Dev 010" charset="0"/>
              </a:rPr>
              <a:t>.</a:t>
            </a:r>
            <a:endParaRPr lang="en-US" sz="1400">
              <a:latin typeface="Kruti Dev 010" charset="0"/>
            </a:endParaRPr>
          </a:p>
        </p:txBody>
      </p:sp>
      <p:sp>
        <p:nvSpPr>
          <p:cNvPr id="141361" name="Line 743"/>
          <p:cNvSpPr>
            <a:spLocks noChangeShapeType="1"/>
          </p:cNvSpPr>
          <p:nvPr/>
        </p:nvSpPr>
        <p:spPr bwMode="auto">
          <a:xfrm>
            <a:off x="2711450" y="1704975"/>
            <a:ext cx="1116013"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1362" name="Line 744"/>
          <p:cNvSpPr>
            <a:spLocks noChangeShapeType="1"/>
          </p:cNvSpPr>
          <p:nvPr/>
        </p:nvSpPr>
        <p:spPr bwMode="auto">
          <a:xfrm>
            <a:off x="2711450" y="2225675"/>
            <a:ext cx="1116013"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1363" name="Rectangle 745"/>
          <p:cNvSpPr>
            <a:spLocks noChangeArrowheads="1"/>
          </p:cNvSpPr>
          <p:nvPr/>
        </p:nvSpPr>
        <p:spPr bwMode="auto">
          <a:xfrm>
            <a:off x="2860675" y="2608263"/>
            <a:ext cx="307975"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800">
                <a:solidFill>
                  <a:srgbClr val="000000"/>
                </a:solidFill>
                <a:latin typeface="Kruti Dev 010" charset="0"/>
              </a:rPr>
              <a:t>        </a:t>
            </a:r>
            <a:endParaRPr lang="en-US" sz="1400">
              <a:latin typeface="Kruti Dev 010" charset="0"/>
            </a:endParaRPr>
          </a:p>
        </p:txBody>
      </p:sp>
      <p:sp>
        <p:nvSpPr>
          <p:cNvPr id="141364" name="Rectangle 746"/>
          <p:cNvSpPr>
            <a:spLocks noChangeArrowheads="1"/>
          </p:cNvSpPr>
          <p:nvPr/>
        </p:nvSpPr>
        <p:spPr bwMode="auto">
          <a:xfrm>
            <a:off x="4518025" y="1831975"/>
            <a:ext cx="144463"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110000"/>
              </a:lnSpc>
            </a:pPr>
            <a:r>
              <a:rPr lang="en-US" sz="1000">
                <a:solidFill>
                  <a:srgbClr val="000000"/>
                </a:solidFill>
                <a:latin typeface="Kruti Dev 010" charset="0"/>
              </a:rPr>
              <a:t>   </a:t>
            </a:r>
            <a:endParaRPr lang="en-US" sz="1800">
              <a:latin typeface="Kruti Dev 010" charset="0"/>
            </a:endParaRPr>
          </a:p>
        </p:txBody>
      </p:sp>
      <p:sp>
        <p:nvSpPr>
          <p:cNvPr id="141365" name="Rectangle 747"/>
          <p:cNvSpPr>
            <a:spLocks noChangeArrowheads="1"/>
          </p:cNvSpPr>
          <p:nvPr/>
        </p:nvSpPr>
        <p:spPr bwMode="auto">
          <a:xfrm>
            <a:off x="2941638" y="4170363"/>
            <a:ext cx="500062"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800">
                <a:solidFill>
                  <a:srgbClr val="000000"/>
                </a:solidFill>
                <a:latin typeface="Kruti Dev 010" charset="0"/>
              </a:rPr>
              <a:t>             </a:t>
            </a:r>
            <a:endParaRPr lang="en-US" sz="1400">
              <a:latin typeface="Kruti Dev 010" charset="0"/>
            </a:endParaRPr>
          </a:p>
        </p:txBody>
      </p:sp>
      <p:sp>
        <p:nvSpPr>
          <p:cNvPr id="141366" name="Line 748"/>
          <p:cNvSpPr>
            <a:spLocks noChangeShapeType="1"/>
          </p:cNvSpPr>
          <p:nvPr/>
        </p:nvSpPr>
        <p:spPr bwMode="auto">
          <a:xfrm flipV="1">
            <a:off x="2468563" y="952500"/>
            <a:ext cx="1587" cy="2768600"/>
          </a:xfrm>
          <a:prstGeom prst="line">
            <a:avLst/>
          </a:prstGeom>
          <a:noFill/>
          <a:ln w="571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1367" name="Line 753"/>
          <p:cNvSpPr>
            <a:spLocks noChangeShapeType="1"/>
          </p:cNvSpPr>
          <p:nvPr/>
        </p:nvSpPr>
        <p:spPr bwMode="auto">
          <a:xfrm>
            <a:off x="2693988" y="2887663"/>
            <a:ext cx="1117600"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1368" name="Line 754"/>
          <p:cNvSpPr>
            <a:spLocks noChangeShapeType="1"/>
          </p:cNvSpPr>
          <p:nvPr/>
        </p:nvSpPr>
        <p:spPr bwMode="auto">
          <a:xfrm>
            <a:off x="2674938" y="4313238"/>
            <a:ext cx="1117600"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1369" name="Line 756"/>
          <p:cNvSpPr>
            <a:spLocks noChangeShapeType="1"/>
          </p:cNvSpPr>
          <p:nvPr/>
        </p:nvSpPr>
        <p:spPr bwMode="auto">
          <a:xfrm>
            <a:off x="2678113" y="5967413"/>
            <a:ext cx="1117600"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1370" name="Line 757"/>
          <p:cNvSpPr>
            <a:spLocks noChangeShapeType="1"/>
          </p:cNvSpPr>
          <p:nvPr/>
        </p:nvSpPr>
        <p:spPr bwMode="auto">
          <a:xfrm>
            <a:off x="2620963" y="6226175"/>
            <a:ext cx="1270000" cy="1588"/>
          </a:xfrm>
          <a:prstGeom prst="line">
            <a:avLst/>
          </a:prstGeom>
          <a:noFill/>
          <a:ln w="38100">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41371" name="Line 758"/>
          <p:cNvSpPr>
            <a:spLocks noChangeShapeType="1"/>
          </p:cNvSpPr>
          <p:nvPr/>
        </p:nvSpPr>
        <p:spPr bwMode="auto">
          <a:xfrm>
            <a:off x="2693988" y="6813550"/>
            <a:ext cx="1117600"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1372" name="Line 759"/>
          <p:cNvSpPr>
            <a:spLocks noChangeShapeType="1"/>
          </p:cNvSpPr>
          <p:nvPr/>
        </p:nvSpPr>
        <p:spPr bwMode="auto">
          <a:xfrm>
            <a:off x="2678113" y="7085013"/>
            <a:ext cx="1117600"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1373" name="Line 760"/>
          <p:cNvSpPr>
            <a:spLocks noChangeShapeType="1"/>
          </p:cNvSpPr>
          <p:nvPr/>
        </p:nvSpPr>
        <p:spPr bwMode="auto">
          <a:xfrm>
            <a:off x="2693988" y="7373938"/>
            <a:ext cx="1117600"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1374" name="Rectangle 761"/>
          <p:cNvSpPr>
            <a:spLocks noChangeArrowheads="1"/>
          </p:cNvSpPr>
          <p:nvPr/>
        </p:nvSpPr>
        <p:spPr bwMode="auto">
          <a:xfrm>
            <a:off x="2679700" y="5700713"/>
            <a:ext cx="1190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3800" b="1">
                <a:solidFill>
                  <a:srgbClr val="000000"/>
                </a:solidFill>
                <a:latin typeface="Kruti Dev 010" charset="0"/>
              </a:rPr>
              <a:t>*</a:t>
            </a:r>
            <a:endParaRPr lang="en-US" sz="1400">
              <a:latin typeface="Kruti Dev 010" charset="0"/>
            </a:endParaRPr>
          </a:p>
        </p:txBody>
      </p:sp>
      <p:sp>
        <p:nvSpPr>
          <p:cNvPr id="141375" name="Rectangle 762"/>
          <p:cNvSpPr>
            <a:spLocks noChangeArrowheads="1"/>
          </p:cNvSpPr>
          <p:nvPr/>
        </p:nvSpPr>
        <p:spPr bwMode="auto">
          <a:xfrm>
            <a:off x="2711450" y="2595563"/>
            <a:ext cx="1190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3800" b="1">
                <a:solidFill>
                  <a:srgbClr val="000000"/>
                </a:solidFill>
                <a:latin typeface="Kruti Dev 010" charset="0"/>
              </a:rPr>
              <a:t>*</a:t>
            </a:r>
            <a:endParaRPr lang="en-US" sz="1400">
              <a:latin typeface="Kruti Dev 010" charset="0"/>
            </a:endParaRPr>
          </a:p>
        </p:txBody>
      </p:sp>
      <p:sp>
        <p:nvSpPr>
          <p:cNvPr id="141376" name="Rectangle 766"/>
          <p:cNvSpPr>
            <a:spLocks noChangeArrowheads="1"/>
          </p:cNvSpPr>
          <p:nvPr/>
        </p:nvSpPr>
        <p:spPr bwMode="auto">
          <a:xfrm>
            <a:off x="2749550" y="5208588"/>
            <a:ext cx="385763"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000" b="1">
                <a:solidFill>
                  <a:srgbClr val="000000"/>
                </a:solidFill>
                <a:latin typeface="Kruti Dev 010" charset="0"/>
              </a:rPr>
              <a:t>       </a:t>
            </a:r>
            <a:endParaRPr lang="en-US" sz="1400">
              <a:latin typeface="Kruti Dev 010" charset="0"/>
            </a:endParaRPr>
          </a:p>
        </p:txBody>
      </p:sp>
      <p:sp>
        <p:nvSpPr>
          <p:cNvPr id="141377" name="Rectangle 767"/>
          <p:cNvSpPr>
            <a:spLocks noChangeArrowheads="1"/>
          </p:cNvSpPr>
          <p:nvPr/>
        </p:nvSpPr>
        <p:spPr bwMode="auto">
          <a:xfrm>
            <a:off x="2590800" y="2103438"/>
            <a:ext cx="512763"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b="1">
                <a:latin typeface="Kruti Dev 010" charset="0"/>
              </a:rPr>
              <a:t>        </a:t>
            </a:r>
            <a:endParaRPr lang="en-US" sz="1400">
              <a:latin typeface="Kruti Dev 010" charset="0"/>
            </a:endParaRPr>
          </a:p>
        </p:txBody>
      </p:sp>
      <p:sp>
        <p:nvSpPr>
          <p:cNvPr id="141378" name="AutoShape 768"/>
          <p:cNvSpPr>
            <a:spLocks noChangeArrowheads="1"/>
          </p:cNvSpPr>
          <p:nvPr/>
        </p:nvSpPr>
        <p:spPr bwMode="auto">
          <a:xfrm flipH="1">
            <a:off x="1846263" y="3382963"/>
            <a:ext cx="615950" cy="444500"/>
          </a:xfrm>
          <a:prstGeom prst="rightArrow">
            <a:avLst>
              <a:gd name="adj1" fmla="val 50722"/>
              <a:gd name="adj2" fmla="val 78934"/>
            </a:avLst>
          </a:prstGeom>
          <a:solidFill>
            <a:schemeClr val="tx1"/>
          </a:solidFill>
          <a:ln w="12700">
            <a:solidFill>
              <a:schemeClr val="tx1"/>
            </a:solidFill>
            <a:miter lim="800000"/>
            <a:headEnd/>
            <a:tailEnd/>
          </a:ln>
        </p:spPr>
        <p:txBody>
          <a:bodyPr wrap="none" anchor="ctr"/>
          <a:lstStyle/>
          <a:p>
            <a:endParaRPr lang="en-US">
              <a:latin typeface="Kruti Dev 010" charset="0"/>
            </a:endParaRPr>
          </a:p>
        </p:txBody>
      </p:sp>
      <p:sp>
        <p:nvSpPr>
          <p:cNvPr id="141379" name="Rectangle 779" descr="75%"/>
          <p:cNvSpPr>
            <a:spLocks noChangeArrowheads="1"/>
          </p:cNvSpPr>
          <p:nvPr/>
        </p:nvSpPr>
        <p:spPr bwMode="auto">
          <a:xfrm>
            <a:off x="2278063" y="739775"/>
            <a:ext cx="163512" cy="2943225"/>
          </a:xfrm>
          <a:prstGeom prst="rect">
            <a:avLst/>
          </a:prstGeom>
          <a:pattFill prst="pct75">
            <a:fgClr>
              <a:schemeClr val="tx1"/>
            </a:fgClr>
            <a:bgClr>
              <a:schemeClr val="bg1"/>
            </a:bgClr>
          </a:patt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latin typeface="Kruti Dev 010" charset="0"/>
            </a:endParaRPr>
          </a:p>
        </p:txBody>
      </p:sp>
      <p:sp>
        <p:nvSpPr>
          <p:cNvPr id="141380" name="Line 780"/>
          <p:cNvSpPr>
            <a:spLocks noChangeShapeType="1"/>
          </p:cNvSpPr>
          <p:nvPr/>
        </p:nvSpPr>
        <p:spPr bwMode="auto">
          <a:xfrm flipH="1" flipV="1">
            <a:off x="3887788" y="517525"/>
            <a:ext cx="0" cy="438150"/>
          </a:xfrm>
          <a:prstGeom prst="line">
            <a:avLst/>
          </a:prstGeom>
          <a:noFill/>
          <a:ln w="635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1381" name="Line 781"/>
          <p:cNvSpPr>
            <a:spLocks noChangeShapeType="1"/>
          </p:cNvSpPr>
          <p:nvPr/>
        </p:nvSpPr>
        <p:spPr bwMode="auto">
          <a:xfrm>
            <a:off x="2727325" y="728663"/>
            <a:ext cx="493713"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1382" name="Line 782"/>
          <p:cNvSpPr>
            <a:spLocks noChangeShapeType="1"/>
          </p:cNvSpPr>
          <p:nvPr/>
        </p:nvSpPr>
        <p:spPr bwMode="auto">
          <a:xfrm>
            <a:off x="3348038" y="728663"/>
            <a:ext cx="479425"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1383" name="Line 783"/>
          <p:cNvSpPr>
            <a:spLocks noChangeShapeType="1"/>
          </p:cNvSpPr>
          <p:nvPr/>
        </p:nvSpPr>
        <p:spPr bwMode="auto">
          <a:xfrm>
            <a:off x="2708275" y="1941513"/>
            <a:ext cx="1116013"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1384" name="Line 784"/>
          <p:cNvSpPr>
            <a:spLocks noChangeShapeType="1"/>
          </p:cNvSpPr>
          <p:nvPr/>
        </p:nvSpPr>
        <p:spPr bwMode="auto">
          <a:xfrm>
            <a:off x="2678113" y="3451225"/>
            <a:ext cx="1117600"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1385" name="Line 785"/>
          <p:cNvSpPr>
            <a:spLocks noChangeShapeType="1"/>
          </p:cNvSpPr>
          <p:nvPr/>
        </p:nvSpPr>
        <p:spPr bwMode="auto">
          <a:xfrm flipV="1">
            <a:off x="2687638" y="3167063"/>
            <a:ext cx="1106487"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1386" name="Rectangle 787"/>
          <p:cNvSpPr>
            <a:spLocks noChangeArrowheads="1"/>
          </p:cNvSpPr>
          <p:nvPr/>
        </p:nvSpPr>
        <p:spPr bwMode="auto">
          <a:xfrm>
            <a:off x="2870200" y="6583363"/>
            <a:ext cx="968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p>
        </p:txBody>
      </p:sp>
      <p:sp>
        <p:nvSpPr>
          <p:cNvPr id="141387" name="Rectangle 788"/>
          <p:cNvSpPr>
            <a:spLocks noChangeArrowheads="1"/>
          </p:cNvSpPr>
          <p:nvPr/>
        </p:nvSpPr>
        <p:spPr bwMode="auto">
          <a:xfrm>
            <a:off x="2706688" y="6858000"/>
            <a:ext cx="968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p>
        </p:txBody>
      </p:sp>
      <p:sp>
        <p:nvSpPr>
          <p:cNvPr id="141388" name="Rectangle 789"/>
          <p:cNvSpPr>
            <a:spLocks noChangeArrowheads="1"/>
          </p:cNvSpPr>
          <p:nvPr/>
        </p:nvSpPr>
        <p:spPr bwMode="auto">
          <a:xfrm>
            <a:off x="2832100" y="7140575"/>
            <a:ext cx="968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p>
        </p:txBody>
      </p:sp>
      <p:sp>
        <p:nvSpPr>
          <p:cNvPr id="141389" name="Text Box 790"/>
          <p:cNvSpPr txBox="1">
            <a:spLocks noChangeArrowheads="1"/>
          </p:cNvSpPr>
          <p:nvPr/>
        </p:nvSpPr>
        <p:spPr bwMode="auto">
          <a:xfrm rot="-5400000">
            <a:off x="4030663" y="1601787"/>
            <a:ext cx="323850"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eaVert">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endParaRPr lang="en-US" sz="900">
              <a:latin typeface="Kruti Dev 010" charset="0"/>
            </a:endParaRPr>
          </a:p>
        </p:txBody>
      </p:sp>
      <p:sp>
        <p:nvSpPr>
          <p:cNvPr id="141390" name="Text Box 791"/>
          <p:cNvSpPr txBox="1">
            <a:spLocks noChangeArrowheads="1"/>
          </p:cNvSpPr>
          <p:nvPr/>
        </p:nvSpPr>
        <p:spPr bwMode="auto">
          <a:xfrm rot="-5400000">
            <a:off x="3954463" y="2105025"/>
            <a:ext cx="323850"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eaVert">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endParaRPr lang="en-US" sz="900">
              <a:latin typeface="Kruti Dev 010" charset="0"/>
            </a:endParaRPr>
          </a:p>
        </p:txBody>
      </p:sp>
      <p:sp>
        <p:nvSpPr>
          <p:cNvPr id="141391" name="Rectangle 792"/>
          <p:cNvSpPr>
            <a:spLocks noChangeArrowheads="1"/>
          </p:cNvSpPr>
          <p:nvPr/>
        </p:nvSpPr>
        <p:spPr bwMode="auto">
          <a:xfrm>
            <a:off x="2933700" y="1427163"/>
            <a:ext cx="968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41392" name="Rectangle 793"/>
          <p:cNvSpPr>
            <a:spLocks noChangeArrowheads="1"/>
          </p:cNvSpPr>
          <p:nvPr/>
        </p:nvSpPr>
        <p:spPr bwMode="auto">
          <a:xfrm>
            <a:off x="2909888" y="1697038"/>
            <a:ext cx="968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41393" name="Rectangle 794"/>
          <p:cNvSpPr>
            <a:spLocks noChangeArrowheads="1"/>
          </p:cNvSpPr>
          <p:nvPr/>
        </p:nvSpPr>
        <p:spPr bwMode="auto">
          <a:xfrm>
            <a:off x="2905125" y="1900238"/>
            <a:ext cx="968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41394" name="Rectangle 795"/>
          <p:cNvSpPr>
            <a:spLocks noChangeArrowheads="1"/>
          </p:cNvSpPr>
          <p:nvPr/>
        </p:nvSpPr>
        <p:spPr bwMode="auto">
          <a:xfrm>
            <a:off x="2927350" y="2644775"/>
            <a:ext cx="968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41395" name="Rectangle 796"/>
          <p:cNvSpPr>
            <a:spLocks noChangeArrowheads="1"/>
          </p:cNvSpPr>
          <p:nvPr/>
        </p:nvSpPr>
        <p:spPr bwMode="auto">
          <a:xfrm>
            <a:off x="2927350" y="3209925"/>
            <a:ext cx="968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41396" name="Rectangle 797"/>
          <p:cNvSpPr>
            <a:spLocks noChangeArrowheads="1"/>
          </p:cNvSpPr>
          <p:nvPr/>
        </p:nvSpPr>
        <p:spPr bwMode="auto">
          <a:xfrm>
            <a:off x="3022600" y="2924175"/>
            <a:ext cx="968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41397" name="Rectangle 798"/>
          <p:cNvSpPr>
            <a:spLocks noChangeArrowheads="1"/>
          </p:cNvSpPr>
          <p:nvPr/>
        </p:nvSpPr>
        <p:spPr bwMode="auto">
          <a:xfrm>
            <a:off x="2795588" y="4283075"/>
            <a:ext cx="7461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400" b="1">
                <a:latin typeface="Kruti Dev 010" charset="0"/>
              </a:rPr>
              <a:t> </a:t>
            </a:r>
            <a:endParaRPr lang="en-US" sz="1400">
              <a:latin typeface="Kruti Dev 010" charset="0"/>
            </a:endParaRPr>
          </a:p>
        </p:txBody>
      </p:sp>
      <p:sp>
        <p:nvSpPr>
          <p:cNvPr id="141398" name="Rectangle 799"/>
          <p:cNvSpPr>
            <a:spLocks noChangeArrowheads="1"/>
          </p:cNvSpPr>
          <p:nvPr/>
        </p:nvSpPr>
        <p:spPr bwMode="auto">
          <a:xfrm>
            <a:off x="2698750" y="4530725"/>
            <a:ext cx="968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41399" name="Rectangle 801"/>
          <p:cNvSpPr>
            <a:spLocks noChangeArrowheads="1"/>
          </p:cNvSpPr>
          <p:nvPr/>
        </p:nvSpPr>
        <p:spPr bwMode="auto">
          <a:xfrm>
            <a:off x="2919413" y="5702300"/>
            <a:ext cx="968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p>
        </p:txBody>
      </p:sp>
      <p:sp>
        <p:nvSpPr>
          <p:cNvPr id="141400" name="Rectangle 802"/>
          <p:cNvSpPr>
            <a:spLocks noChangeArrowheads="1"/>
          </p:cNvSpPr>
          <p:nvPr/>
        </p:nvSpPr>
        <p:spPr bwMode="auto">
          <a:xfrm>
            <a:off x="2905125" y="6007100"/>
            <a:ext cx="968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41401" name="Line 803"/>
          <p:cNvSpPr>
            <a:spLocks noChangeShapeType="1"/>
          </p:cNvSpPr>
          <p:nvPr/>
        </p:nvSpPr>
        <p:spPr bwMode="auto">
          <a:xfrm>
            <a:off x="2611438" y="728663"/>
            <a:ext cx="0" cy="220662"/>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1402" name="Line 804"/>
          <p:cNvSpPr>
            <a:spLocks noChangeShapeType="1"/>
          </p:cNvSpPr>
          <p:nvPr/>
        </p:nvSpPr>
        <p:spPr bwMode="auto">
          <a:xfrm>
            <a:off x="2573338" y="971550"/>
            <a:ext cx="1676400"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1403" name="Line 805"/>
          <p:cNvSpPr>
            <a:spLocks noChangeShapeType="1"/>
          </p:cNvSpPr>
          <p:nvPr/>
        </p:nvSpPr>
        <p:spPr bwMode="auto">
          <a:xfrm>
            <a:off x="4210050" y="339725"/>
            <a:ext cx="0" cy="604838"/>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1404" name="Line 806"/>
          <p:cNvSpPr>
            <a:spLocks noChangeShapeType="1"/>
          </p:cNvSpPr>
          <p:nvPr/>
        </p:nvSpPr>
        <p:spPr bwMode="auto">
          <a:xfrm flipV="1">
            <a:off x="2259013" y="669925"/>
            <a:ext cx="1587" cy="2963863"/>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1405" name="Rectangle 807" descr="75%"/>
          <p:cNvSpPr>
            <a:spLocks noChangeArrowheads="1"/>
          </p:cNvSpPr>
          <p:nvPr/>
        </p:nvSpPr>
        <p:spPr bwMode="auto">
          <a:xfrm>
            <a:off x="2201863" y="3532188"/>
            <a:ext cx="193675" cy="152400"/>
          </a:xfrm>
          <a:prstGeom prst="rect">
            <a:avLst/>
          </a:prstGeom>
          <a:pattFill prst="pct75">
            <a:fgClr>
              <a:schemeClr val="tx1"/>
            </a:fgClr>
            <a:bgClr>
              <a:schemeClr val="bg1"/>
            </a:bgClr>
          </a:patt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latin typeface="Kruti Dev 010" charset="0"/>
            </a:endParaRPr>
          </a:p>
        </p:txBody>
      </p:sp>
      <p:sp>
        <p:nvSpPr>
          <p:cNvPr id="141406" name="Rectangle 808"/>
          <p:cNvSpPr>
            <a:spLocks noChangeArrowheads="1"/>
          </p:cNvSpPr>
          <p:nvPr/>
        </p:nvSpPr>
        <p:spPr bwMode="auto">
          <a:xfrm>
            <a:off x="2790825" y="3413125"/>
            <a:ext cx="968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41407" name="Line 809"/>
          <p:cNvSpPr>
            <a:spLocks noChangeShapeType="1"/>
          </p:cNvSpPr>
          <p:nvPr/>
        </p:nvSpPr>
        <p:spPr bwMode="auto">
          <a:xfrm>
            <a:off x="2606675" y="2278063"/>
            <a:ext cx="1292225" cy="1587"/>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1408" name="Rectangle 811" descr="75%"/>
          <p:cNvSpPr>
            <a:spLocks noChangeArrowheads="1"/>
          </p:cNvSpPr>
          <p:nvPr/>
        </p:nvSpPr>
        <p:spPr bwMode="auto">
          <a:xfrm>
            <a:off x="2281238" y="663575"/>
            <a:ext cx="206375" cy="268288"/>
          </a:xfrm>
          <a:prstGeom prst="rect">
            <a:avLst/>
          </a:prstGeom>
          <a:pattFill prst="pct75">
            <a:fgClr>
              <a:schemeClr val="tx1"/>
            </a:fgClr>
            <a:bgClr>
              <a:schemeClr val="bg1"/>
            </a:bgClr>
          </a:patt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latin typeface="Kruti Dev 010" charset="0"/>
            </a:endParaRPr>
          </a:p>
        </p:txBody>
      </p:sp>
      <p:sp>
        <p:nvSpPr>
          <p:cNvPr id="141409" name="Rectangle 812" descr="75%"/>
          <p:cNvSpPr>
            <a:spLocks noChangeArrowheads="1"/>
          </p:cNvSpPr>
          <p:nvPr/>
        </p:nvSpPr>
        <p:spPr bwMode="auto">
          <a:xfrm>
            <a:off x="2435225" y="666750"/>
            <a:ext cx="206375" cy="52388"/>
          </a:xfrm>
          <a:prstGeom prst="rect">
            <a:avLst/>
          </a:prstGeom>
          <a:pattFill prst="pct75">
            <a:fgClr>
              <a:schemeClr val="tx1"/>
            </a:fgClr>
            <a:bgClr>
              <a:schemeClr val="bg1"/>
            </a:bgClr>
          </a:patt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latin typeface="Kruti Dev 010" charset="0"/>
            </a:endParaRPr>
          </a:p>
        </p:txBody>
      </p:sp>
      <p:sp>
        <p:nvSpPr>
          <p:cNvPr id="141410" name="Rectangle 813" descr="75%"/>
          <p:cNvSpPr>
            <a:spLocks noChangeArrowheads="1"/>
          </p:cNvSpPr>
          <p:nvPr/>
        </p:nvSpPr>
        <p:spPr bwMode="auto">
          <a:xfrm>
            <a:off x="2447925" y="695325"/>
            <a:ext cx="107950" cy="98425"/>
          </a:xfrm>
          <a:prstGeom prst="rect">
            <a:avLst/>
          </a:prstGeom>
          <a:pattFill prst="pct75">
            <a:fgClr>
              <a:schemeClr val="tx1"/>
            </a:fgClr>
            <a:bgClr>
              <a:schemeClr val="bg1"/>
            </a:bgClr>
          </a:patt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latin typeface="Kruti Dev 010" charset="0"/>
            </a:endParaRPr>
          </a:p>
        </p:txBody>
      </p:sp>
      <p:sp>
        <p:nvSpPr>
          <p:cNvPr id="141411" name="Arc 814"/>
          <p:cNvSpPr>
            <a:spLocks/>
          </p:cNvSpPr>
          <p:nvPr/>
        </p:nvSpPr>
        <p:spPr bwMode="auto">
          <a:xfrm rot="-10740000">
            <a:off x="2468563" y="725488"/>
            <a:ext cx="152400" cy="260350"/>
          </a:xfrm>
          <a:custGeom>
            <a:avLst/>
            <a:gdLst>
              <a:gd name="T0" fmla="*/ 2147483647 w 21600"/>
              <a:gd name="T1" fmla="*/ 0 h 21600"/>
              <a:gd name="T2" fmla="*/ 0 w 21600"/>
              <a:gd name="T3" fmla="*/ 2147483647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599"/>
                </a:cubicBezTo>
              </a:path>
              <a:path w="21600" h="21600" stroke="0" extrusionOk="0">
                <a:moveTo>
                  <a:pt x="21600" y="0"/>
                </a:moveTo>
                <a:cubicBezTo>
                  <a:pt x="21600" y="11929"/>
                  <a:pt x="11929" y="21599"/>
                  <a:pt x="0" y="21599"/>
                </a:cubicBezTo>
                <a:lnTo>
                  <a:pt x="0" y="0"/>
                </a:lnTo>
                <a:lnTo>
                  <a:pt x="21600" y="0"/>
                </a:lnTo>
                <a:close/>
              </a:path>
            </a:pathLst>
          </a:custGeom>
          <a:noFill/>
          <a:ln w="5715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1412" name="Rectangle 816"/>
          <p:cNvSpPr>
            <a:spLocks noChangeArrowheads="1"/>
          </p:cNvSpPr>
          <p:nvPr/>
        </p:nvSpPr>
        <p:spPr bwMode="auto">
          <a:xfrm>
            <a:off x="2520950" y="4083050"/>
            <a:ext cx="139700" cy="1600200"/>
          </a:xfrm>
          <a:prstGeom prst="rect">
            <a:avLst/>
          </a:prstGeom>
          <a:solidFill>
            <a:srgbClr val="BE844A"/>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latin typeface="Kruti Dev 010" charset="0"/>
            </a:endParaRPr>
          </a:p>
        </p:txBody>
      </p:sp>
      <p:sp>
        <p:nvSpPr>
          <p:cNvPr id="141413" name="Rectangle 827"/>
          <p:cNvSpPr>
            <a:spLocks noChangeArrowheads="1"/>
          </p:cNvSpPr>
          <p:nvPr/>
        </p:nvSpPr>
        <p:spPr bwMode="auto">
          <a:xfrm>
            <a:off x="2562225" y="4025900"/>
            <a:ext cx="1190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3800" b="1">
                <a:latin typeface="Kruti Dev 010" charset="0"/>
              </a:rPr>
              <a:t>*</a:t>
            </a:r>
            <a:endParaRPr lang="en-US" sz="1400">
              <a:latin typeface="Kruti Dev 010" charset="0"/>
            </a:endParaRPr>
          </a:p>
        </p:txBody>
      </p:sp>
      <p:sp>
        <p:nvSpPr>
          <p:cNvPr id="141414" name="Rectangle 828"/>
          <p:cNvSpPr>
            <a:spLocks noChangeArrowheads="1"/>
          </p:cNvSpPr>
          <p:nvPr/>
        </p:nvSpPr>
        <p:spPr bwMode="auto">
          <a:xfrm>
            <a:off x="2549525" y="4324350"/>
            <a:ext cx="1190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3800" b="1">
                <a:latin typeface="Kruti Dev 010" charset="0"/>
              </a:rPr>
              <a:t>*</a:t>
            </a:r>
            <a:endParaRPr lang="en-US" sz="1400">
              <a:latin typeface="Kruti Dev 010" charset="0"/>
            </a:endParaRPr>
          </a:p>
        </p:txBody>
      </p:sp>
      <p:sp>
        <p:nvSpPr>
          <p:cNvPr id="141415" name="Rectangle 829"/>
          <p:cNvSpPr>
            <a:spLocks noChangeArrowheads="1"/>
          </p:cNvSpPr>
          <p:nvPr/>
        </p:nvSpPr>
        <p:spPr bwMode="auto">
          <a:xfrm>
            <a:off x="2689225" y="5934075"/>
            <a:ext cx="1190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3800" b="1">
                <a:solidFill>
                  <a:srgbClr val="000000"/>
                </a:solidFill>
                <a:latin typeface="Kruti Dev 010" charset="0"/>
              </a:rPr>
              <a:t>*</a:t>
            </a:r>
            <a:endParaRPr lang="en-US" sz="1400">
              <a:latin typeface="Kruti Dev 010" charset="0"/>
            </a:endParaRPr>
          </a:p>
        </p:txBody>
      </p:sp>
      <p:sp>
        <p:nvSpPr>
          <p:cNvPr id="141416" name="Rectangle 840"/>
          <p:cNvSpPr>
            <a:spLocks noChangeArrowheads="1"/>
          </p:cNvSpPr>
          <p:nvPr/>
        </p:nvSpPr>
        <p:spPr bwMode="auto">
          <a:xfrm>
            <a:off x="2770188" y="2352675"/>
            <a:ext cx="53975"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110000"/>
              </a:lnSpc>
            </a:pPr>
            <a:r>
              <a:rPr lang="en-US" sz="1000" b="1">
                <a:solidFill>
                  <a:srgbClr val="000000"/>
                </a:solidFill>
                <a:latin typeface="Kruti Dev 010" charset="0"/>
              </a:rPr>
              <a:t> </a:t>
            </a:r>
            <a:endParaRPr lang="en-US" sz="1800">
              <a:latin typeface="Kruti Dev 010" charset="0"/>
            </a:endParaRPr>
          </a:p>
        </p:txBody>
      </p:sp>
      <p:sp>
        <p:nvSpPr>
          <p:cNvPr id="141417" name="Rectangle 841"/>
          <p:cNvSpPr>
            <a:spLocks noChangeArrowheads="1"/>
          </p:cNvSpPr>
          <p:nvPr/>
        </p:nvSpPr>
        <p:spPr bwMode="auto">
          <a:xfrm>
            <a:off x="2916238" y="2295525"/>
            <a:ext cx="128587"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110000"/>
              </a:lnSpc>
            </a:pPr>
            <a:r>
              <a:rPr lang="en-US" b="1" i="1">
                <a:solidFill>
                  <a:srgbClr val="000000"/>
                </a:solidFill>
                <a:latin typeface="Kruti Dev 010" charset="0"/>
              </a:rPr>
              <a:t>  </a:t>
            </a:r>
            <a:endParaRPr lang="en-US" sz="2000">
              <a:latin typeface="Kruti Dev 010" charset="0"/>
            </a:endParaRPr>
          </a:p>
        </p:txBody>
      </p:sp>
      <p:sp>
        <p:nvSpPr>
          <p:cNvPr id="141418" name="Rectangle 842"/>
          <p:cNvSpPr>
            <a:spLocks noChangeArrowheads="1"/>
          </p:cNvSpPr>
          <p:nvPr/>
        </p:nvSpPr>
        <p:spPr bwMode="auto">
          <a:xfrm>
            <a:off x="2763838" y="3800475"/>
            <a:ext cx="53975"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110000"/>
              </a:lnSpc>
            </a:pPr>
            <a:r>
              <a:rPr lang="en-US" sz="1000" b="1">
                <a:solidFill>
                  <a:srgbClr val="000000"/>
                </a:solidFill>
                <a:latin typeface="Kruti Dev 010" charset="0"/>
              </a:rPr>
              <a:t> </a:t>
            </a:r>
            <a:endParaRPr lang="en-US" sz="1800">
              <a:latin typeface="Kruti Dev 010" charset="0"/>
            </a:endParaRPr>
          </a:p>
        </p:txBody>
      </p:sp>
      <p:sp>
        <p:nvSpPr>
          <p:cNvPr id="141419" name="Rectangle 843"/>
          <p:cNvSpPr>
            <a:spLocks noChangeArrowheads="1"/>
          </p:cNvSpPr>
          <p:nvPr/>
        </p:nvSpPr>
        <p:spPr bwMode="auto">
          <a:xfrm>
            <a:off x="2909888" y="3743325"/>
            <a:ext cx="128587"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110000"/>
              </a:lnSpc>
            </a:pPr>
            <a:r>
              <a:rPr lang="en-US" b="1" i="1">
                <a:solidFill>
                  <a:srgbClr val="000000"/>
                </a:solidFill>
                <a:latin typeface="Kruti Dev 010" charset="0"/>
              </a:rPr>
              <a:t>  </a:t>
            </a:r>
            <a:endParaRPr lang="en-US" sz="2000">
              <a:latin typeface="Kruti Dev 010" charset="0"/>
            </a:endParaRPr>
          </a:p>
        </p:txBody>
      </p:sp>
      <p:sp>
        <p:nvSpPr>
          <p:cNvPr id="141420" name="Rectangle 844"/>
          <p:cNvSpPr>
            <a:spLocks noChangeArrowheads="1"/>
          </p:cNvSpPr>
          <p:nvPr/>
        </p:nvSpPr>
        <p:spPr bwMode="auto">
          <a:xfrm>
            <a:off x="2751138" y="5438775"/>
            <a:ext cx="53975"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110000"/>
              </a:lnSpc>
            </a:pPr>
            <a:r>
              <a:rPr lang="en-US" sz="1000" b="1">
                <a:solidFill>
                  <a:srgbClr val="000000"/>
                </a:solidFill>
                <a:latin typeface="Kruti Dev 010" charset="0"/>
              </a:rPr>
              <a:t> </a:t>
            </a:r>
            <a:endParaRPr lang="en-US" sz="1800">
              <a:latin typeface="Kruti Dev 010" charset="0"/>
            </a:endParaRPr>
          </a:p>
        </p:txBody>
      </p:sp>
      <p:sp>
        <p:nvSpPr>
          <p:cNvPr id="141421" name="Rectangle 845"/>
          <p:cNvSpPr>
            <a:spLocks noChangeArrowheads="1"/>
          </p:cNvSpPr>
          <p:nvPr/>
        </p:nvSpPr>
        <p:spPr bwMode="auto">
          <a:xfrm>
            <a:off x="2897188" y="5381625"/>
            <a:ext cx="128587"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110000"/>
              </a:lnSpc>
            </a:pPr>
            <a:r>
              <a:rPr lang="en-US" b="1" i="1">
                <a:solidFill>
                  <a:srgbClr val="000000"/>
                </a:solidFill>
                <a:latin typeface="Kruti Dev 010" charset="0"/>
              </a:rPr>
              <a:t>  </a:t>
            </a:r>
            <a:endParaRPr lang="en-US" sz="2000">
              <a:latin typeface="Kruti Dev 010" charset="0"/>
            </a:endParaRPr>
          </a:p>
        </p:txBody>
      </p:sp>
      <p:sp>
        <p:nvSpPr>
          <p:cNvPr id="141422" name="Line 846"/>
          <p:cNvSpPr>
            <a:spLocks noChangeShapeType="1"/>
          </p:cNvSpPr>
          <p:nvPr/>
        </p:nvSpPr>
        <p:spPr bwMode="auto">
          <a:xfrm>
            <a:off x="2627313" y="5368925"/>
            <a:ext cx="1270000" cy="1588"/>
          </a:xfrm>
          <a:prstGeom prst="line">
            <a:avLst/>
          </a:prstGeom>
          <a:noFill/>
          <a:ln w="38100">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41423" name="Line 847"/>
          <p:cNvSpPr>
            <a:spLocks noChangeShapeType="1"/>
          </p:cNvSpPr>
          <p:nvPr/>
        </p:nvSpPr>
        <p:spPr bwMode="auto">
          <a:xfrm>
            <a:off x="2589213" y="3743325"/>
            <a:ext cx="1314450" cy="1588"/>
          </a:xfrm>
          <a:prstGeom prst="line">
            <a:avLst/>
          </a:prstGeom>
          <a:noFill/>
          <a:ln w="38100">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41424" name="Line 851"/>
          <p:cNvSpPr>
            <a:spLocks noChangeShapeType="1"/>
          </p:cNvSpPr>
          <p:nvPr/>
        </p:nvSpPr>
        <p:spPr bwMode="auto">
          <a:xfrm>
            <a:off x="2678113" y="6191250"/>
            <a:ext cx="1117600"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1425" name="Line 855"/>
          <p:cNvSpPr>
            <a:spLocks noChangeShapeType="1"/>
          </p:cNvSpPr>
          <p:nvPr/>
        </p:nvSpPr>
        <p:spPr bwMode="auto">
          <a:xfrm flipV="1">
            <a:off x="2678113" y="5100638"/>
            <a:ext cx="1152525"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1426" name="Line 856"/>
          <p:cNvSpPr>
            <a:spLocks noChangeShapeType="1"/>
          </p:cNvSpPr>
          <p:nvPr/>
        </p:nvSpPr>
        <p:spPr bwMode="auto">
          <a:xfrm flipV="1">
            <a:off x="2670175" y="4587875"/>
            <a:ext cx="1152525"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1427" name="Line 857"/>
          <p:cNvSpPr>
            <a:spLocks noChangeShapeType="1"/>
          </p:cNvSpPr>
          <p:nvPr/>
        </p:nvSpPr>
        <p:spPr bwMode="auto">
          <a:xfrm flipV="1">
            <a:off x="2681288" y="4838700"/>
            <a:ext cx="1152525"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1428" name="Line 858"/>
          <p:cNvSpPr>
            <a:spLocks noChangeShapeType="1"/>
          </p:cNvSpPr>
          <p:nvPr/>
        </p:nvSpPr>
        <p:spPr bwMode="auto">
          <a:xfrm flipV="1">
            <a:off x="2673350" y="5324475"/>
            <a:ext cx="1152525"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1429" name="Rectangle 9"/>
          <p:cNvSpPr>
            <a:spLocks noChangeArrowheads="1"/>
          </p:cNvSpPr>
          <p:nvPr/>
        </p:nvSpPr>
        <p:spPr bwMode="auto">
          <a:xfrm>
            <a:off x="933450" y="2933700"/>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41430" name="Line 575"/>
          <p:cNvSpPr>
            <a:spLocks noChangeShapeType="1"/>
          </p:cNvSpPr>
          <p:nvPr/>
        </p:nvSpPr>
        <p:spPr bwMode="auto">
          <a:xfrm>
            <a:off x="557213" y="5792788"/>
            <a:ext cx="1323975"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1431" name="Line 576"/>
          <p:cNvSpPr>
            <a:spLocks noChangeShapeType="1"/>
          </p:cNvSpPr>
          <p:nvPr/>
        </p:nvSpPr>
        <p:spPr bwMode="auto">
          <a:xfrm>
            <a:off x="573088" y="5472113"/>
            <a:ext cx="1228725"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1432" name="Line 577"/>
          <p:cNvSpPr>
            <a:spLocks noChangeShapeType="1"/>
          </p:cNvSpPr>
          <p:nvPr/>
        </p:nvSpPr>
        <p:spPr bwMode="auto">
          <a:xfrm>
            <a:off x="557213" y="5137150"/>
            <a:ext cx="1165225"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1433" name="Line 578"/>
          <p:cNvSpPr>
            <a:spLocks noChangeShapeType="1"/>
          </p:cNvSpPr>
          <p:nvPr/>
        </p:nvSpPr>
        <p:spPr bwMode="auto">
          <a:xfrm>
            <a:off x="590550" y="4802188"/>
            <a:ext cx="987425"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1434" name="Line 579"/>
          <p:cNvSpPr>
            <a:spLocks noChangeShapeType="1"/>
          </p:cNvSpPr>
          <p:nvPr/>
        </p:nvSpPr>
        <p:spPr bwMode="auto">
          <a:xfrm>
            <a:off x="606425" y="4514850"/>
            <a:ext cx="971550"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1435" name="Line 580"/>
          <p:cNvSpPr>
            <a:spLocks noChangeShapeType="1"/>
          </p:cNvSpPr>
          <p:nvPr/>
        </p:nvSpPr>
        <p:spPr bwMode="auto">
          <a:xfrm>
            <a:off x="622300" y="4114800"/>
            <a:ext cx="892175"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1436" name="Line 581"/>
          <p:cNvSpPr>
            <a:spLocks noChangeShapeType="1"/>
          </p:cNvSpPr>
          <p:nvPr/>
        </p:nvSpPr>
        <p:spPr bwMode="auto">
          <a:xfrm>
            <a:off x="622300" y="3757613"/>
            <a:ext cx="1100138"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1437" name="Line 582"/>
          <p:cNvSpPr>
            <a:spLocks noChangeShapeType="1"/>
          </p:cNvSpPr>
          <p:nvPr/>
        </p:nvSpPr>
        <p:spPr bwMode="auto">
          <a:xfrm>
            <a:off x="606425" y="3502025"/>
            <a:ext cx="1131888"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1438" name="Rectangle 591"/>
          <p:cNvSpPr>
            <a:spLocks noChangeArrowheads="1"/>
          </p:cNvSpPr>
          <p:nvPr/>
        </p:nvSpPr>
        <p:spPr bwMode="auto">
          <a:xfrm>
            <a:off x="454025" y="4192588"/>
            <a:ext cx="1301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4600" b="1">
                <a:solidFill>
                  <a:srgbClr val="000000"/>
                </a:solidFill>
                <a:latin typeface="Kruti Dev 010" charset="0"/>
              </a:rPr>
              <a:t>(</a:t>
            </a:r>
            <a:endParaRPr lang="en-US" sz="1800">
              <a:latin typeface="Kruti Dev 010" charset="0"/>
            </a:endParaRPr>
          </a:p>
        </p:txBody>
      </p:sp>
      <p:sp>
        <p:nvSpPr>
          <p:cNvPr id="141439" name="Rectangle 592"/>
          <p:cNvSpPr>
            <a:spLocks noChangeArrowheads="1"/>
          </p:cNvSpPr>
          <p:nvPr/>
        </p:nvSpPr>
        <p:spPr bwMode="auto">
          <a:xfrm>
            <a:off x="1544638" y="4183063"/>
            <a:ext cx="3921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4600" b="1">
                <a:solidFill>
                  <a:srgbClr val="000000"/>
                </a:solidFill>
                <a:latin typeface="Kruti Dev 010" charset="0"/>
              </a:rPr>
              <a:t>)</a:t>
            </a:r>
            <a:endParaRPr lang="en-US" sz="1800">
              <a:latin typeface="Kruti Dev 010" charset="0"/>
            </a:endParaRPr>
          </a:p>
        </p:txBody>
      </p:sp>
      <p:sp>
        <p:nvSpPr>
          <p:cNvPr id="141440" name="Rectangle 593"/>
          <p:cNvSpPr>
            <a:spLocks noChangeArrowheads="1"/>
          </p:cNvSpPr>
          <p:nvPr/>
        </p:nvSpPr>
        <p:spPr bwMode="auto">
          <a:xfrm>
            <a:off x="1712913" y="3346450"/>
            <a:ext cx="211137"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3100" b="1">
                <a:solidFill>
                  <a:srgbClr val="000000"/>
                </a:solidFill>
                <a:latin typeface="Kruti Dev 010" charset="0"/>
              </a:rPr>
              <a:t>}</a:t>
            </a:r>
            <a:endParaRPr lang="en-US" sz="1400">
              <a:latin typeface="Kruti Dev 010" charset="0"/>
            </a:endParaRPr>
          </a:p>
        </p:txBody>
      </p:sp>
      <p:sp>
        <p:nvSpPr>
          <p:cNvPr id="141441" name="Freeform 594"/>
          <p:cNvSpPr>
            <a:spLocks/>
          </p:cNvSpPr>
          <p:nvPr/>
        </p:nvSpPr>
        <p:spPr bwMode="auto">
          <a:xfrm rot="5350910">
            <a:off x="1045369" y="4102894"/>
            <a:ext cx="127000" cy="223838"/>
          </a:xfrm>
          <a:custGeom>
            <a:avLst/>
            <a:gdLst>
              <a:gd name="T0" fmla="*/ 0 w 80"/>
              <a:gd name="T1" fmla="*/ 2147483647 h 141"/>
              <a:gd name="T2" fmla="*/ 2147483647 w 80"/>
              <a:gd name="T3" fmla="*/ 2147483647 h 141"/>
              <a:gd name="T4" fmla="*/ 2147483647 w 80"/>
              <a:gd name="T5" fmla="*/ 0 h 141"/>
              <a:gd name="T6" fmla="*/ 2147483647 w 80"/>
              <a:gd name="T7" fmla="*/ 2147483647 h 141"/>
              <a:gd name="T8" fmla="*/ 2147483647 w 80"/>
              <a:gd name="T9" fmla="*/ 2147483647 h 141"/>
              <a:gd name="T10" fmla="*/ 2147483647 w 80"/>
              <a:gd name="T11" fmla="*/ 2147483647 h 141"/>
              <a:gd name="T12" fmla="*/ 0 w 80"/>
              <a:gd name="T13" fmla="*/ 2147483647 h 141"/>
              <a:gd name="T14" fmla="*/ 0 w 80"/>
              <a:gd name="T15" fmla="*/ 2147483647 h 141"/>
              <a:gd name="T16" fmla="*/ 0 60000 65536"/>
              <a:gd name="T17" fmla="*/ 0 60000 65536"/>
              <a:gd name="T18" fmla="*/ 0 60000 65536"/>
              <a:gd name="T19" fmla="*/ 0 60000 65536"/>
              <a:gd name="T20" fmla="*/ 0 60000 65536"/>
              <a:gd name="T21" fmla="*/ 0 60000 65536"/>
              <a:gd name="T22" fmla="*/ 0 60000 65536"/>
              <a:gd name="T23" fmla="*/ 0 60000 65536"/>
              <a:gd name="T24" fmla="*/ 0 w 80"/>
              <a:gd name="T25" fmla="*/ 0 h 141"/>
              <a:gd name="T26" fmla="*/ 80 w 80"/>
              <a:gd name="T27" fmla="*/ 141 h 1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0" h="141">
                <a:moveTo>
                  <a:pt x="0" y="50"/>
                </a:moveTo>
                <a:lnTo>
                  <a:pt x="50" y="50"/>
                </a:lnTo>
                <a:lnTo>
                  <a:pt x="50" y="0"/>
                </a:lnTo>
                <a:lnTo>
                  <a:pt x="80" y="71"/>
                </a:lnTo>
                <a:lnTo>
                  <a:pt x="50" y="141"/>
                </a:lnTo>
                <a:lnTo>
                  <a:pt x="50" y="91"/>
                </a:lnTo>
                <a:lnTo>
                  <a:pt x="0" y="91"/>
                </a:lnTo>
                <a:lnTo>
                  <a:pt x="0" y="50"/>
                </a:lnTo>
                <a:close/>
              </a:path>
            </a:pathLst>
          </a:custGeom>
          <a:solidFill>
            <a:srgbClr val="000000"/>
          </a:solidFill>
          <a:ln w="15875">
            <a:solidFill>
              <a:srgbClr val="000000"/>
            </a:solidFill>
            <a:round/>
            <a:headEnd/>
            <a:tailEnd/>
          </a:ln>
        </p:spPr>
        <p:txBody>
          <a:bodyPr/>
          <a:lstStyle/>
          <a:p>
            <a:endParaRPr lang="en-US"/>
          </a:p>
        </p:txBody>
      </p:sp>
      <p:sp>
        <p:nvSpPr>
          <p:cNvPr id="141442" name="Rectangle 605"/>
          <p:cNvSpPr>
            <a:spLocks noChangeArrowheads="1"/>
          </p:cNvSpPr>
          <p:nvPr/>
        </p:nvSpPr>
        <p:spPr bwMode="auto">
          <a:xfrm>
            <a:off x="517525" y="2990850"/>
            <a:ext cx="214313"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000" b="1">
                <a:solidFill>
                  <a:srgbClr val="000000"/>
                </a:solidFill>
                <a:latin typeface="Kruti Dev 010" charset="0"/>
              </a:rPr>
              <a:t>¼,l½</a:t>
            </a:r>
            <a:endParaRPr lang="en-US" sz="1400">
              <a:latin typeface="Kruti Dev 010" charset="0"/>
            </a:endParaRPr>
          </a:p>
        </p:txBody>
      </p:sp>
      <p:sp>
        <p:nvSpPr>
          <p:cNvPr id="141443" name="Rectangle 606"/>
          <p:cNvSpPr>
            <a:spLocks noChangeArrowheads="1"/>
          </p:cNvSpPr>
          <p:nvPr/>
        </p:nvSpPr>
        <p:spPr bwMode="auto">
          <a:xfrm>
            <a:off x="501650" y="3360738"/>
            <a:ext cx="223838"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000" b="1">
                <a:solidFill>
                  <a:srgbClr val="000000"/>
                </a:solidFill>
                <a:latin typeface="Kruti Dev 010" charset="0"/>
              </a:rPr>
              <a:t>¼Mh)</a:t>
            </a:r>
            <a:endParaRPr lang="en-US" sz="1400">
              <a:latin typeface="Kruti Dev 010" charset="0"/>
            </a:endParaRPr>
          </a:p>
        </p:txBody>
      </p:sp>
      <p:sp>
        <p:nvSpPr>
          <p:cNvPr id="141444" name="Rectangle 607"/>
          <p:cNvSpPr>
            <a:spLocks noChangeArrowheads="1"/>
          </p:cNvSpPr>
          <p:nvPr/>
        </p:nvSpPr>
        <p:spPr bwMode="auto">
          <a:xfrm>
            <a:off x="361950" y="3956050"/>
            <a:ext cx="476250"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000" b="1">
                <a:solidFill>
                  <a:srgbClr val="000000"/>
                </a:solidFill>
                <a:latin typeface="Kruti Dev 010" charset="0"/>
              </a:rPr>
              <a:t>¼lh MCY;w½</a:t>
            </a:r>
          </a:p>
        </p:txBody>
      </p:sp>
      <p:sp>
        <p:nvSpPr>
          <p:cNvPr id="141445" name="Rectangle 611"/>
          <p:cNvSpPr>
            <a:spLocks noChangeArrowheads="1"/>
          </p:cNvSpPr>
          <p:nvPr/>
        </p:nvSpPr>
        <p:spPr bwMode="auto">
          <a:xfrm>
            <a:off x="488950" y="3602038"/>
            <a:ext cx="214313"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000" b="1">
                <a:solidFill>
                  <a:srgbClr val="000000"/>
                </a:solidFill>
                <a:latin typeface="Kruti Dev 010" charset="0"/>
              </a:rPr>
              <a:t>¼,l½</a:t>
            </a:r>
          </a:p>
        </p:txBody>
      </p:sp>
      <p:sp>
        <p:nvSpPr>
          <p:cNvPr id="141446" name="Rectangle 612"/>
          <p:cNvSpPr>
            <a:spLocks noChangeArrowheads="1"/>
          </p:cNvSpPr>
          <p:nvPr/>
        </p:nvSpPr>
        <p:spPr bwMode="auto">
          <a:xfrm>
            <a:off x="725488" y="4286250"/>
            <a:ext cx="7032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solidFill>
                  <a:srgbClr val="000000"/>
                </a:solidFill>
                <a:latin typeface="Kruti Dev 010" charset="0"/>
              </a:rPr>
              <a:t>ƒbfrgkl</a:t>
            </a:r>
            <a:endParaRPr lang="en-US" sz="1800">
              <a:latin typeface="Kruti Dev 010" charset="0"/>
            </a:endParaRPr>
          </a:p>
        </p:txBody>
      </p:sp>
      <p:sp>
        <p:nvSpPr>
          <p:cNvPr id="141447" name="Rectangle 613"/>
          <p:cNvSpPr>
            <a:spLocks noChangeArrowheads="1"/>
          </p:cNvSpPr>
          <p:nvPr/>
        </p:nvSpPr>
        <p:spPr bwMode="auto">
          <a:xfrm>
            <a:off x="730250" y="4578350"/>
            <a:ext cx="7223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solidFill>
                  <a:srgbClr val="000000"/>
                </a:solidFill>
                <a:latin typeface="Kruti Dev 010" charset="0"/>
              </a:rPr>
              <a:t>„bfrgkl</a:t>
            </a:r>
            <a:endParaRPr lang="en-US" sz="1800">
              <a:latin typeface="Kruti Dev 010" charset="0"/>
            </a:endParaRPr>
          </a:p>
        </p:txBody>
      </p:sp>
      <p:sp>
        <p:nvSpPr>
          <p:cNvPr id="141448" name="Rectangle 614"/>
          <p:cNvSpPr>
            <a:spLocks noChangeArrowheads="1"/>
          </p:cNvSpPr>
          <p:nvPr/>
        </p:nvSpPr>
        <p:spPr bwMode="auto">
          <a:xfrm>
            <a:off x="947738" y="4906963"/>
            <a:ext cx="3365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solidFill>
                  <a:srgbClr val="000000"/>
                </a:solidFill>
                <a:latin typeface="Kruti Dev 010" charset="0"/>
              </a:rPr>
              <a:t>,tzk</a:t>
            </a:r>
            <a:endParaRPr lang="en-US" sz="1800">
              <a:latin typeface="Kruti Dev 010" charset="0"/>
            </a:endParaRPr>
          </a:p>
        </p:txBody>
      </p:sp>
      <p:sp>
        <p:nvSpPr>
          <p:cNvPr id="141449" name="Rectangle 615"/>
          <p:cNvSpPr>
            <a:spLocks noChangeArrowheads="1"/>
          </p:cNvSpPr>
          <p:nvPr/>
        </p:nvSpPr>
        <p:spPr bwMode="auto">
          <a:xfrm>
            <a:off x="654050" y="5249863"/>
            <a:ext cx="7223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solidFill>
                  <a:srgbClr val="000000"/>
                </a:solidFill>
                <a:latin typeface="Kruti Dev 010" charset="0"/>
              </a:rPr>
              <a:t>ugsek;kg</a:t>
            </a:r>
            <a:endParaRPr lang="en-US" sz="1800" b="1">
              <a:latin typeface="Kruti Dev 010" charset="0"/>
            </a:endParaRPr>
          </a:p>
        </p:txBody>
      </p:sp>
      <p:sp>
        <p:nvSpPr>
          <p:cNvPr id="141450" name="Rectangle 616"/>
          <p:cNvSpPr>
            <a:spLocks noChangeArrowheads="1"/>
          </p:cNvSpPr>
          <p:nvPr/>
        </p:nvSpPr>
        <p:spPr bwMode="auto">
          <a:xfrm>
            <a:off x="887413" y="5572125"/>
            <a:ext cx="4349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solidFill>
                  <a:srgbClr val="000000"/>
                </a:solidFill>
                <a:latin typeface="Kruti Dev 010" charset="0"/>
              </a:rPr>
              <a:t>,sLrj</a:t>
            </a:r>
            <a:endParaRPr lang="en-US" sz="1800">
              <a:latin typeface="Kruti Dev 010" charset="0"/>
            </a:endParaRPr>
          </a:p>
        </p:txBody>
      </p:sp>
      <p:sp>
        <p:nvSpPr>
          <p:cNvPr id="141451" name="Rectangle 617"/>
          <p:cNvSpPr>
            <a:spLocks noChangeArrowheads="1"/>
          </p:cNvSpPr>
          <p:nvPr/>
        </p:nvSpPr>
        <p:spPr bwMode="auto">
          <a:xfrm>
            <a:off x="788988" y="2874963"/>
            <a:ext cx="60007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700" b="1">
                <a:solidFill>
                  <a:srgbClr val="000000"/>
                </a:solidFill>
                <a:latin typeface="Kruti Dev 010" charset="0"/>
              </a:rPr>
              <a:t>ƒ</a:t>
            </a:r>
            <a:r>
              <a:rPr lang="ja-JP" altLang="en-US" sz="1700" b="1">
                <a:solidFill>
                  <a:srgbClr val="000000"/>
                </a:solidFill>
                <a:latin typeface="Kruti Dev 010" charset="0"/>
              </a:rPr>
              <a:t>’</a:t>
            </a:r>
            <a:r>
              <a:rPr lang="en-US" altLang="ja-JP" sz="1700" b="1">
                <a:solidFill>
                  <a:srgbClr val="000000"/>
                </a:solidFill>
                <a:latin typeface="Kruti Dev 010" charset="0"/>
              </a:rPr>
              <a:t>kew,y</a:t>
            </a:r>
            <a:endParaRPr lang="en-US" sz="1400">
              <a:latin typeface="Kruti Dev 010" charset="0"/>
            </a:endParaRPr>
          </a:p>
        </p:txBody>
      </p:sp>
      <p:sp>
        <p:nvSpPr>
          <p:cNvPr id="141452" name="Rectangle 618"/>
          <p:cNvSpPr>
            <a:spLocks noChangeArrowheads="1"/>
          </p:cNvSpPr>
          <p:nvPr/>
        </p:nvSpPr>
        <p:spPr bwMode="auto">
          <a:xfrm>
            <a:off x="725488" y="3271838"/>
            <a:ext cx="61753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700" b="1">
                <a:solidFill>
                  <a:srgbClr val="000000"/>
                </a:solidFill>
                <a:latin typeface="Kruti Dev 010" charset="0"/>
              </a:rPr>
              <a:t>„</a:t>
            </a:r>
            <a:r>
              <a:rPr lang="ja-JP" altLang="en-US" sz="1700" b="1">
                <a:solidFill>
                  <a:srgbClr val="000000"/>
                </a:solidFill>
                <a:latin typeface="Kruti Dev 010" charset="0"/>
              </a:rPr>
              <a:t>’</a:t>
            </a:r>
            <a:r>
              <a:rPr lang="en-US" altLang="ja-JP" sz="1700" b="1">
                <a:solidFill>
                  <a:srgbClr val="000000"/>
                </a:solidFill>
                <a:latin typeface="Kruti Dev 010" charset="0"/>
              </a:rPr>
              <a:t>kew,y</a:t>
            </a:r>
            <a:endParaRPr lang="en-US" sz="1700" b="1">
              <a:solidFill>
                <a:srgbClr val="000000"/>
              </a:solidFill>
              <a:latin typeface="Kruti Dev 010" charset="0"/>
            </a:endParaRPr>
          </a:p>
        </p:txBody>
      </p:sp>
      <p:sp>
        <p:nvSpPr>
          <p:cNvPr id="141453" name="Rectangle 619"/>
          <p:cNvSpPr>
            <a:spLocks noChangeArrowheads="1"/>
          </p:cNvSpPr>
          <p:nvPr/>
        </p:nvSpPr>
        <p:spPr bwMode="auto">
          <a:xfrm>
            <a:off x="839788" y="3525838"/>
            <a:ext cx="436562"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700" b="1">
                <a:solidFill>
                  <a:srgbClr val="000000"/>
                </a:solidFill>
                <a:latin typeface="Kruti Dev 010" charset="0"/>
              </a:rPr>
              <a:t>ƒjktk</a:t>
            </a:r>
          </a:p>
        </p:txBody>
      </p:sp>
      <p:sp>
        <p:nvSpPr>
          <p:cNvPr id="141454" name="Rectangle 620"/>
          <p:cNvSpPr>
            <a:spLocks noChangeArrowheads="1"/>
          </p:cNvSpPr>
          <p:nvPr/>
        </p:nvSpPr>
        <p:spPr bwMode="auto">
          <a:xfrm>
            <a:off x="860425" y="3887788"/>
            <a:ext cx="4540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700" b="1">
                <a:solidFill>
                  <a:srgbClr val="000000"/>
                </a:solidFill>
                <a:latin typeface="Kruti Dev 010" charset="0"/>
              </a:rPr>
              <a:t>„jktk</a:t>
            </a:r>
          </a:p>
        </p:txBody>
      </p:sp>
      <p:sp>
        <p:nvSpPr>
          <p:cNvPr id="141455" name="Rectangle 531"/>
          <p:cNvSpPr>
            <a:spLocks noChangeArrowheads="1"/>
          </p:cNvSpPr>
          <p:nvPr/>
        </p:nvSpPr>
        <p:spPr bwMode="auto">
          <a:xfrm>
            <a:off x="1892300" y="4275138"/>
            <a:ext cx="892175"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b="1">
                <a:solidFill>
                  <a:srgbClr val="000000"/>
                </a:solidFill>
                <a:latin typeface="Kruti Dev 010" charset="0"/>
              </a:rPr>
              <a:t>Hkfo</a:t>
            </a:r>
            <a:r>
              <a:rPr lang="ja-JP" altLang="en-US" b="1">
                <a:solidFill>
                  <a:srgbClr val="000000"/>
                </a:solidFill>
                <a:latin typeface="Kruti Dev 010" charset="0"/>
              </a:rPr>
              <a:t>”</a:t>
            </a:r>
            <a:r>
              <a:rPr lang="en-US" altLang="ja-JP" b="1">
                <a:solidFill>
                  <a:srgbClr val="000000"/>
                </a:solidFill>
                <a:latin typeface="Kruti Dev 010" charset="0"/>
              </a:rPr>
              <a:t>";oDrkvksa </a:t>
            </a:r>
          </a:p>
          <a:p>
            <a:pPr algn="l"/>
            <a:r>
              <a:rPr lang="en-US" b="1">
                <a:solidFill>
                  <a:srgbClr val="000000"/>
                </a:solidFill>
                <a:latin typeface="Kruti Dev 010" charset="0"/>
              </a:rPr>
              <a:t> us foHkktu ds</a:t>
            </a:r>
          </a:p>
          <a:p>
            <a:pPr algn="l"/>
            <a:r>
              <a:rPr lang="en-US" b="1">
                <a:solidFill>
                  <a:srgbClr val="000000"/>
                </a:solidFill>
                <a:latin typeface="Kruti Dev 010" charset="0"/>
              </a:rPr>
              <a:t>  pkj lkS o</a:t>
            </a:r>
            <a:r>
              <a:rPr lang="ja-JP" altLang="en-US" b="1">
                <a:solidFill>
                  <a:srgbClr val="000000"/>
                </a:solidFill>
                <a:latin typeface="Kruti Dev 010" charset="0"/>
              </a:rPr>
              <a:t>”</a:t>
            </a:r>
            <a:r>
              <a:rPr lang="en-US" altLang="ja-JP" b="1">
                <a:solidFill>
                  <a:srgbClr val="000000"/>
                </a:solidFill>
                <a:latin typeface="Kruti Dev 010" charset="0"/>
              </a:rPr>
              <a:t>"kZ </a:t>
            </a:r>
          </a:p>
          <a:p>
            <a:pPr algn="l"/>
            <a:r>
              <a:rPr lang="en-US" b="1">
                <a:solidFill>
                  <a:srgbClr val="000000"/>
                </a:solidFill>
                <a:latin typeface="Kruti Dev 010" charset="0"/>
              </a:rPr>
              <a:t>   rd fy[kk</a:t>
            </a:r>
            <a:endParaRPr lang="en-US">
              <a:latin typeface="Kruti Dev 010" charset="0"/>
            </a:endParaRPr>
          </a:p>
        </p:txBody>
      </p:sp>
      <p:sp>
        <p:nvSpPr>
          <p:cNvPr id="141456" name="Text Box 695"/>
          <p:cNvSpPr txBox="1">
            <a:spLocks noChangeArrowheads="1"/>
          </p:cNvSpPr>
          <p:nvPr/>
        </p:nvSpPr>
        <p:spPr bwMode="auto">
          <a:xfrm rot="-5400000">
            <a:off x="1716881" y="3613944"/>
            <a:ext cx="47037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2400" b="1">
                <a:latin typeface="Kruti Dev 010" charset="0"/>
              </a:rPr>
              <a:t>Hkfo";oDrk ¼ƒ‰½</a:t>
            </a:r>
          </a:p>
        </p:txBody>
      </p:sp>
      <p:sp>
        <p:nvSpPr>
          <p:cNvPr id="141457" name="Rectangle 562"/>
          <p:cNvSpPr>
            <a:spLocks noChangeArrowheads="1"/>
          </p:cNvSpPr>
          <p:nvPr/>
        </p:nvSpPr>
        <p:spPr bwMode="auto">
          <a:xfrm>
            <a:off x="4205288" y="5397500"/>
            <a:ext cx="62230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ctr">
              <a:spcBef>
                <a:spcPct val="50000"/>
              </a:spcBef>
            </a:pPr>
            <a:r>
              <a:rPr lang="en-US" sz="1800" b="1">
                <a:latin typeface="Kruti Dev 010" charset="0"/>
              </a:rPr>
              <a:t>¼,l½</a:t>
            </a:r>
          </a:p>
        </p:txBody>
      </p:sp>
      <p:sp>
        <p:nvSpPr>
          <p:cNvPr id="141458" name="Rectangle 563"/>
          <p:cNvSpPr>
            <a:spLocks noChangeArrowheads="1"/>
          </p:cNvSpPr>
          <p:nvPr/>
        </p:nvSpPr>
        <p:spPr bwMode="auto">
          <a:xfrm>
            <a:off x="4214813" y="3776663"/>
            <a:ext cx="622300"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ctr">
              <a:spcBef>
                <a:spcPct val="50000"/>
              </a:spcBef>
            </a:pPr>
            <a:r>
              <a:rPr lang="en-US" sz="1800" b="1">
                <a:latin typeface="Kruti Dev 010" charset="0"/>
              </a:rPr>
              <a:t>¼,l½</a:t>
            </a:r>
          </a:p>
        </p:txBody>
      </p:sp>
      <p:sp>
        <p:nvSpPr>
          <p:cNvPr id="356" name="Rectangle 564"/>
          <p:cNvSpPr>
            <a:spLocks noChangeArrowheads="1"/>
          </p:cNvSpPr>
          <p:nvPr/>
        </p:nvSpPr>
        <p:spPr bwMode="auto">
          <a:xfrm>
            <a:off x="4198938" y="6261100"/>
            <a:ext cx="622300" cy="363538"/>
          </a:xfrm>
          <a:prstGeom prst="rect">
            <a:avLst/>
          </a:prstGeom>
          <a:noFill/>
          <a:ln>
            <a:noFill/>
          </a:ln>
          <a:effectLst>
            <a:outerShdw blurRad="63500" dist="38099" dir="2700000" algn="ctr" rotWithShape="0">
              <a:schemeClr val="bg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ctr">
              <a:spcBef>
                <a:spcPct val="50000"/>
              </a:spcBef>
              <a:defRPr/>
            </a:pPr>
            <a:r>
              <a:rPr lang="en-US" sz="1800" b="1">
                <a:latin typeface="Kruti Dev 010" charset="0"/>
              </a:rPr>
              <a:t>¼,l½</a:t>
            </a:r>
          </a:p>
        </p:txBody>
      </p:sp>
      <p:sp>
        <p:nvSpPr>
          <p:cNvPr id="141460" name="Rectangle 690"/>
          <p:cNvSpPr>
            <a:spLocks noChangeArrowheads="1"/>
          </p:cNvSpPr>
          <p:nvPr/>
        </p:nvSpPr>
        <p:spPr bwMode="auto">
          <a:xfrm>
            <a:off x="4198938" y="2300288"/>
            <a:ext cx="622300"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ctr">
              <a:spcBef>
                <a:spcPct val="50000"/>
              </a:spcBef>
            </a:pPr>
            <a:r>
              <a:rPr lang="en-US" sz="1800" b="1">
                <a:latin typeface="Kruti Dev 010" charset="0"/>
              </a:rPr>
              <a:t>¼,l½</a:t>
            </a:r>
          </a:p>
        </p:txBody>
      </p:sp>
      <p:sp>
        <p:nvSpPr>
          <p:cNvPr id="141461" name="Text Box 692"/>
          <p:cNvSpPr txBox="1">
            <a:spLocks noChangeArrowheads="1"/>
          </p:cNvSpPr>
          <p:nvPr/>
        </p:nvSpPr>
        <p:spPr bwMode="auto">
          <a:xfrm>
            <a:off x="4051300" y="1895475"/>
            <a:ext cx="7953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800" b="1">
                <a:latin typeface="Kruti Dev 010" charset="0"/>
              </a:rPr>
              <a:t>¼,u½</a:t>
            </a:r>
          </a:p>
        </p:txBody>
      </p:sp>
      <p:grpSp>
        <p:nvGrpSpPr>
          <p:cNvPr id="141462" name="Group 185"/>
          <p:cNvGrpSpPr>
            <a:grpSpLocks/>
          </p:cNvGrpSpPr>
          <p:nvPr/>
        </p:nvGrpSpPr>
        <p:grpSpPr bwMode="auto">
          <a:xfrm>
            <a:off x="3511550" y="3548063"/>
            <a:ext cx="433388" cy="974725"/>
            <a:chOff x="5924548" y="2946412"/>
            <a:chExt cx="1130302" cy="1844685"/>
          </a:xfrm>
        </p:grpSpPr>
        <p:grpSp>
          <p:nvGrpSpPr>
            <p:cNvPr id="141494" name="Group 85"/>
            <p:cNvGrpSpPr>
              <a:grpSpLocks/>
            </p:cNvGrpSpPr>
            <p:nvPr/>
          </p:nvGrpSpPr>
          <p:grpSpPr bwMode="auto">
            <a:xfrm>
              <a:off x="6153150" y="3681413"/>
              <a:ext cx="901700" cy="947736"/>
              <a:chOff x="1557" y="1007"/>
              <a:chExt cx="2105" cy="1949"/>
            </a:xfrm>
          </p:grpSpPr>
          <p:grpSp>
            <p:nvGrpSpPr>
              <p:cNvPr id="141498" name="Group 87"/>
              <p:cNvGrpSpPr>
                <a:grpSpLocks/>
              </p:cNvGrpSpPr>
              <p:nvPr/>
            </p:nvGrpSpPr>
            <p:grpSpPr bwMode="auto">
              <a:xfrm>
                <a:off x="1557" y="1209"/>
                <a:ext cx="2105" cy="1421"/>
                <a:chOff x="578" y="2316"/>
                <a:chExt cx="2105" cy="1421"/>
              </a:xfrm>
            </p:grpSpPr>
            <p:sp>
              <p:nvSpPr>
                <p:cNvPr id="141504" name="Freeform 88" descr="Cork"/>
                <p:cNvSpPr>
                  <a:spLocks/>
                </p:cNvSpPr>
                <p:nvPr/>
              </p:nvSpPr>
              <p:spPr bwMode="auto">
                <a:xfrm>
                  <a:off x="633" y="2316"/>
                  <a:ext cx="2050" cy="256"/>
                </a:xfrm>
                <a:custGeom>
                  <a:avLst/>
                  <a:gdLst>
                    <a:gd name="T0" fmla="*/ 2147483647 w 592"/>
                    <a:gd name="T1" fmla="*/ 2147483647 h 90"/>
                    <a:gd name="T2" fmla="*/ 2147483647 w 592"/>
                    <a:gd name="T3" fmla="*/ 2147483647 h 90"/>
                    <a:gd name="T4" fmla="*/ 2147483647 w 592"/>
                    <a:gd name="T5" fmla="*/ 2147483647 h 90"/>
                    <a:gd name="T6" fmla="*/ 2147483647 w 592"/>
                    <a:gd name="T7" fmla="*/ 2147483647 h 90"/>
                    <a:gd name="T8" fmla="*/ 2147483647 w 592"/>
                    <a:gd name="T9" fmla="*/ 2147483647 h 90"/>
                    <a:gd name="T10" fmla="*/ 2147483647 w 592"/>
                    <a:gd name="T11" fmla="*/ 2147483647 h 90"/>
                    <a:gd name="T12" fmla="*/ 2147483647 w 592"/>
                    <a:gd name="T13" fmla="*/ 2147483647 h 90"/>
                    <a:gd name="T14" fmla="*/ 2147483647 w 592"/>
                    <a:gd name="T15" fmla="*/ 2147483647 h 90"/>
                    <a:gd name="T16" fmla="*/ 2147483647 w 592"/>
                    <a:gd name="T17" fmla="*/ 2147483647 h 90"/>
                    <a:gd name="T18" fmla="*/ 2147483647 w 592"/>
                    <a:gd name="T19" fmla="*/ 2147483647 h 90"/>
                    <a:gd name="T20" fmla="*/ 2147483647 w 592"/>
                    <a:gd name="T21" fmla="*/ 0 h 90"/>
                    <a:gd name="T22" fmla="*/ 2147483647 w 592"/>
                    <a:gd name="T23" fmla="*/ 2147483647 h 90"/>
                    <a:gd name="T24" fmla="*/ 2147483647 w 592"/>
                    <a:gd name="T25" fmla="*/ 2147483647 h 90"/>
                    <a:gd name="T26" fmla="*/ 2147483647 w 592"/>
                    <a:gd name="T27" fmla="*/ 2147483647 h 90"/>
                    <a:gd name="T28" fmla="*/ 2147483647 w 592"/>
                    <a:gd name="T29" fmla="*/ 2147483647 h 90"/>
                    <a:gd name="T30" fmla="*/ 2147483647 w 592"/>
                    <a:gd name="T31" fmla="*/ 2147483647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2"/>
                    <a:gd name="T49" fmla="*/ 0 h 90"/>
                    <a:gd name="T50" fmla="*/ 592 w 592"/>
                    <a:gd name="T51" fmla="*/ 90 h 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2" h="90">
                      <a:moveTo>
                        <a:pt x="8" y="90"/>
                      </a:moveTo>
                      <a:cubicBezTo>
                        <a:pt x="0" y="78"/>
                        <a:pt x="10" y="51"/>
                        <a:pt x="22" y="44"/>
                      </a:cubicBezTo>
                      <a:cubicBezTo>
                        <a:pt x="27" y="35"/>
                        <a:pt x="23" y="39"/>
                        <a:pt x="34" y="36"/>
                      </a:cubicBezTo>
                      <a:cubicBezTo>
                        <a:pt x="38" y="34"/>
                        <a:pt x="46" y="32"/>
                        <a:pt x="46" y="32"/>
                      </a:cubicBezTo>
                      <a:cubicBezTo>
                        <a:pt x="72" y="33"/>
                        <a:pt x="84" y="35"/>
                        <a:pt x="112" y="34"/>
                      </a:cubicBezTo>
                      <a:cubicBezTo>
                        <a:pt x="125" y="35"/>
                        <a:pt x="138" y="38"/>
                        <a:pt x="152" y="40"/>
                      </a:cubicBezTo>
                      <a:cubicBezTo>
                        <a:pt x="158" y="42"/>
                        <a:pt x="170" y="46"/>
                        <a:pt x="170" y="46"/>
                      </a:cubicBezTo>
                      <a:cubicBezTo>
                        <a:pt x="192" y="42"/>
                        <a:pt x="215" y="46"/>
                        <a:pt x="238" y="52"/>
                      </a:cubicBezTo>
                      <a:cubicBezTo>
                        <a:pt x="271" y="50"/>
                        <a:pt x="304" y="47"/>
                        <a:pt x="338" y="44"/>
                      </a:cubicBezTo>
                      <a:cubicBezTo>
                        <a:pt x="381" y="33"/>
                        <a:pt x="427" y="24"/>
                        <a:pt x="472" y="16"/>
                      </a:cubicBezTo>
                      <a:cubicBezTo>
                        <a:pt x="488" y="12"/>
                        <a:pt x="503" y="4"/>
                        <a:pt x="520" y="0"/>
                      </a:cubicBezTo>
                      <a:cubicBezTo>
                        <a:pt x="537" y="0"/>
                        <a:pt x="554" y="0"/>
                        <a:pt x="572" y="2"/>
                      </a:cubicBezTo>
                      <a:cubicBezTo>
                        <a:pt x="582" y="3"/>
                        <a:pt x="587" y="21"/>
                        <a:pt x="590" y="30"/>
                      </a:cubicBezTo>
                      <a:cubicBezTo>
                        <a:pt x="590" y="32"/>
                        <a:pt x="592" y="36"/>
                        <a:pt x="592" y="36"/>
                      </a:cubicBezTo>
                      <a:cubicBezTo>
                        <a:pt x="588" y="45"/>
                        <a:pt x="589" y="52"/>
                        <a:pt x="582" y="60"/>
                      </a:cubicBezTo>
                      <a:cubicBezTo>
                        <a:pt x="579" y="67"/>
                        <a:pt x="577" y="66"/>
                        <a:pt x="584" y="66"/>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141505" name="Freeform 89" descr="Cork"/>
                <p:cNvSpPr>
                  <a:spLocks/>
                </p:cNvSpPr>
                <p:nvPr/>
              </p:nvSpPr>
              <p:spPr bwMode="auto">
                <a:xfrm>
                  <a:off x="578" y="2506"/>
                  <a:ext cx="2074" cy="1231"/>
                </a:xfrm>
                <a:custGeom>
                  <a:avLst/>
                  <a:gdLst>
                    <a:gd name="T0" fmla="*/ 2147483647 w 599"/>
                    <a:gd name="T1" fmla="*/ 0 h 432"/>
                    <a:gd name="T2" fmla="*/ 2147483647 w 599"/>
                    <a:gd name="T3" fmla="*/ 2147483647 h 432"/>
                    <a:gd name="T4" fmla="*/ 2147483647 w 599"/>
                    <a:gd name="T5" fmla="*/ 2147483647 h 432"/>
                    <a:gd name="T6" fmla="*/ 2147483647 w 599"/>
                    <a:gd name="T7" fmla="*/ 2147483647 h 432"/>
                    <a:gd name="T8" fmla="*/ 2147483647 w 599"/>
                    <a:gd name="T9" fmla="*/ 2147483647 h 432"/>
                    <a:gd name="T10" fmla="*/ 2147483647 w 599"/>
                    <a:gd name="T11" fmla="*/ 2147483647 h 432"/>
                    <a:gd name="T12" fmla="*/ 2147483647 w 599"/>
                    <a:gd name="T13" fmla="*/ 2147483647 h 432"/>
                    <a:gd name="T14" fmla="*/ 2147483647 w 599"/>
                    <a:gd name="T15" fmla="*/ 2147483647 h 432"/>
                    <a:gd name="T16" fmla="*/ 2147483647 w 599"/>
                    <a:gd name="T17" fmla="*/ 2147483647 h 432"/>
                    <a:gd name="T18" fmla="*/ 2147483647 w 599"/>
                    <a:gd name="T19" fmla="*/ 2147483647 h 432"/>
                    <a:gd name="T20" fmla="*/ 2147483647 w 599"/>
                    <a:gd name="T21" fmla="*/ 2147483647 h 432"/>
                    <a:gd name="T22" fmla="*/ 2147483647 w 599"/>
                    <a:gd name="T23" fmla="*/ 2147483647 h 432"/>
                    <a:gd name="T24" fmla="*/ 2147483647 w 599"/>
                    <a:gd name="T25" fmla="*/ 2147483647 h 432"/>
                    <a:gd name="T26" fmla="*/ 2147483647 w 599"/>
                    <a:gd name="T27" fmla="*/ 2147483647 h 432"/>
                    <a:gd name="T28" fmla="*/ 2147483647 w 599"/>
                    <a:gd name="T29" fmla="*/ 2147483647 h 432"/>
                    <a:gd name="T30" fmla="*/ 2147483647 w 599"/>
                    <a:gd name="T31" fmla="*/ 2147483647 h 432"/>
                    <a:gd name="T32" fmla="*/ 2147483647 w 599"/>
                    <a:gd name="T33" fmla="*/ 2147483647 h 432"/>
                    <a:gd name="T34" fmla="*/ 2147483647 w 599"/>
                    <a:gd name="T35" fmla="*/ 2147483647 h 432"/>
                    <a:gd name="T36" fmla="*/ 2147483647 w 599"/>
                    <a:gd name="T37" fmla="*/ 2147483647 h 432"/>
                    <a:gd name="T38" fmla="*/ 2147483647 w 599"/>
                    <a:gd name="T39" fmla="*/ 2147483647 h 432"/>
                    <a:gd name="T40" fmla="*/ 2147483647 w 599"/>
                    <a:gd name="T41" fmla="*/ 2147483647 h 432"/>
                    <a:gd name="T42" fmla="*/ 2147483647 w 599"/>
                    <a:gd name="T43" fmla="*/ 2147483647 h 432"/>
                    <a:gd name="T44" fmla="*/ 2147483647 w 599"/>
                    <a:gd name="T45" fmla="*/ 2147483647 h 432"/>
                    <a:gd name="T46" fmla="*/ 2147483647 w 599"/>
                    <a:gd name="T47" fmla="*/ 2147483647 h 432"/>
                    <a:gd name="T48" fmla="*/ 2147483647 w 599"/>
                    <a:gd name="T49" fmla="*/ 2147483647 h 432"/>
                    <a:gd name="T50" fmla="*/ 2147483647 w 599"/>
                    <a:gd name="T51" fmla="*/ 2147483647 h 432"/>
                    <a:gd name="T52" fmla="*/ 2147483647 w 599"/>
                    <a:gd name="T53" fmla="*/ 2147483647 h 432"/>
                    <a:gd name="T54" fmla="*/ 2147483647 w 599"/>
                    <a:gd name="T55" fmla="*/ 2147483647 h 432"/>
                    <a:gd name="T56" fmla="*/ 2147483647 w 599"/>
                    <a:gd name="T57" fmla="*/ 2147483647 h 432"/>
                    <a:gd name="T58" fmla="*/ 2147483647 w 599"/>
                    <a:gd name="T59" fmla="*/ 2147483647 h 432"/>
                    <a:gd name="T60" fmla="*/ 2147483647 w 599"/>
                    <a:gd name="T61" fmla="*/ 2147483647 h 4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99"/>
                    <a:gd name="T94" fmla="*/ 0 h 432"/>
                    <a:gd name="T95" fmla="*/ 599 w 599"/>
                    <a:gd name="T96" fmla="*/ 432 h 4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99" h="432">
                      <a:moveTo>
                        <a:pt x="599" y="0"/>
                      </a:moveTo>
                      <a:cubicBezTo>
                        <a:pt x="597" y="2"/>
                        <a:pt x="596" y="4"/>
                        <a:pt x="595" y="6"/>
                      </a:cubicBezTo>
                      <a:cubicBezTo>
                        <a:pt x="593" y="7"/>
                        <a:pt x="590" y="8"/>
                        <a:pt x="589" y="10"/>
                      </a:cubicBezTo>
                      <a:cubicBezTo>
                        <a:pt x="587" y="11"/>
                        <a:pt x="585" y="23"/>
                        <a:pt x="585" y="24"/>
                      </a:cubicBezTo>
                      <a:cubicBezTo>
                        <a:pt x="575" y="45"/>
                        <a:pt x="570" y="72"/>
                        <a:pt x="557" y="92"/>
                      </a:cubicBezTo>
                      <a:cubicBezTo>
                        <a:pt x="551" y="130"/>
                        <a:pt x="537" y="171"/>
                        <a:pt x="525" y="208"/>
                      </a:cubicBezTo>
                      <a:cubicBezTo>
                        <a:pt x="523" y="228"/>
                        <a:pt x="519" y="246"/>
                        <a:pt x="515" y="266"/>
                      </a:cubicBezTo>
                      <a:cubicBezTo>
                        <a:pt x="511" y="294"/>
                        <a:pt x="511" y="322"/>
                        <a:pt x="505" y="350"/>
                      </a:cubicBezTo>
                      <a:cubicBezTo>
                        <a:pt x="503" y="368"/>
                        <a:pt x="503" y="385"/>
                        <a:pt x="495" y="402"/>
                      </a:cubicBezTo>
                      <a:cubicBezTo>
                        <a:pt x="492" y="416"/>
                        <a:pt x="474" y="420"/>
                        <a:pt x="461" y="422"/>
                      </a:cubicBezTo>
                      <a:cubicBezTo>
                        <a:pt x="440" y="416"/>
                        <a:pt x="450" y="419"/>
                        <a:pt x="433" y="414"/>
                      </a:cubicBezTo>
                      <a:cubicBezTo>
                        <a:pt x="429" y="412"/>
                        <a:pt x="421" y="410"/>
                        <a:pt x="421" y="410"/>
                      </a:cubicBezTo>
                      <a:cubicBezTo>
                        <a:pt x="410" y="394"/>
                        <a:pt x="414" y="367"/>
                        <a:pt x="425" y="352"/>
                      </a:cubicBezTo>
                      <a:cubicBezTo>
                        <a:pt x="426" y="347"/>
                        <a:pt x="431" y="342"/>
                        <a:pt x="431" y="338"/>
                      </a:cubicBezTo>
                      <a:cubicBezTo>
                        <a:pt x="429" y="328"/>
                        <a:pt x="405" y="328"/>
                        <a:pt x="405" y="328"/>
                      </a:cubicBezTo>
                      <a:cubicBezTo>
                        <a:pt x="392" y="315"/>
                        <a:pt x="365" y="319"/>
                        <a:pt x="347" y="316"/>
                      </a:cubicBezTo>
                      <a:cubicBezTo>
                        <a:pt x="268" y="322"/>
                        <a:pt x="188" y="334"/>
                        <a:pt x="113" y="360"/>
                      </a:cubicBezTo>
                      <a:cubicBezTo>
                        <a:pt x="101" y="377"/>
                        <a:pt x="116" y="356"/>
                        <a:pt x="103" y="368"/>
                      </a:cubicBezTo>
                      <a:cubicBezTo>
                        <a:pt x="99" y="370"/>
                        <a:pt x="90" y="387"/>
                        <a:pt x="87" y="392"/>
                      </a:cubicBezTo>
                      <a:cubicBezTo>
                        <a:pt x="94" y="431"/>
                        <a:pt x="75" y="417"/>
                        <a:pt x="53" y="432"/>
                      </a:cubicBezTo>
                      <a:cubicBezTo>
                        <a:pt x="44" y="429"/>
                        <a:pt x="36" y="426"/>
                        <a:pt x="29" y="422"/>
                      </a:cubicBezTo>
                      <a:cubicBezTo>
                        <a:pt x="24" y="419"/>
                        <a:pt x="17" y="414"/>
                        <a:pt x="17" y="414"/>
                      </a:cubicBezTo>
                      <a:cubicBezTo>
                        <a:pt x="12" y="399"/>
                        <a:pt x="16" y="404"/>
                        <a:pt x="7" y="398"/>
                      </a:cubicBezTo>
                      <a:cubicBezTo>
                        <a:pt x="0" y="388"/>
                        <a:pt x="5" y="380"/>
                        <a:pt x="11" y="372"/>
                      </a:cubicBezTo>
                      <a:cubicBezTo>
                        <a:pt x="8" y="357"/>
                        <a:pt x="13" y="347"/>
                        <a:pt x="17" y="334"/>
                      </a:cubicBezTo>
                      <a:cubicBezTo>
                        <a:pt x="19" y="311"/>
                        <a:pt x="19" y="283"/>
                        <a:pt x="27" y="262"/>
                      </a:cubicBezTo>
                      <a:cubicBezTo>
                        <a:pt x="28" y="237"/>
                        <a:pt x="32" y="212"/>
                        <a:pt x="29" y="188"/>
                      </a:cubicBezTo>
                      <a:cubicBezTo>
                        <a:pt x="31" y="167"/>
                        <a:pt x="27" y="146"/>
                        <a:pt x="31" y="126"/>
                      </a:cubicBezTo>
                      <a:cubicBezTo>
                        <a:pt x="29" y="108"/>
                        <a:pt x="27" y="99"/>
                        <a:pt x="29" y="82"/>
                      </a:cubicBezTo>
                      <a:cubicBezTo>
                        <a:pt x="26" y="64"/>
                        <a:pt x="23" y="47"/>
                        <a:pt x="21" y="30"/>
                      </a:cubicBezTo>
                      <a:cubicBezTo>
                        <a:pt x="23" y="10"/>
                        <a:pt x="28" y="9"/>
                        <a:pt x="19" y="14"/>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grpSp>
          <p:sp>
            <p:nvSpPr>
              <p:cNvPr id="141499" name="Freeform 91"/>
              <p:cNvSpPr>
                <a:spLocks/>
              </p:cNvSpPr>
              <p:nvPr/>
            </p:nvSpPr>
            <p:spPr bwMode="auto">
              <a:xfrm>
                <a:off x="1616" y="2649"/>
                <a:ext cx="88" cy="277"/>
              </a:xfrm>
              <a:custGeom>
                <a:avLst/>
                <a:gdLst>
                  <a:gd name="T0" fmla="*/ 218 w 85"/>
                  <a:gd name="T1" fmla="*/ 3 h 318"/>
                  <a:gd name="T2" fmla="*/ 190 w 85"/>
                  <a:gd name="T3" fmla="*/ 3 h 318"/>
                  <a:gd name="T4" fmla="*/ 144 w 85"/>
                  <a:gd name="T5" fmla="*/ 3 h 318"/>
                  <a:gd name="T6" fmla="*/ 165 w 85"/>
                  <a:gd name="T7" fmla="*/ 3 h 318"/>
                  <a:gd name="T8" fmla="*/ 190 w 85"/>
                  <a:gd name="T9" fmla="*/ 3 h 318"/>
                  <a:gd name="T10" fmla="*/ 113 w 85"/>
                  <a:gd name="T11" fmla="*/ 3 h 318"/>
                  <a:gd name="T12" fmla="*/ 113 w 85"/>
                  <a:gd name="T13" fmla="*/ 3 h 318"/>
                  <a:gd name="T14" fmla="*/ 144 w 85"/>
                  <a:gd name="T15" fmla="*/ 3 h 318"/>
                  <a:gd name="T16" fmla="*/ 86 w 85"/>
                  <a:gd name="T17" fmla="*/ 3 h 318"/>
                  <a:gd name="T18" fmla="*/ 113 w 85"/>
                  <a:gd name="T19" fmla="*/ 3 h 318"/>
                  <a:gd name="T20" fmla="*/ 144 w 85"/>
                  <a:gd name="T21" fmla="*/ 3 h 318"/>
                  <a:gd name="T22" fmla="*/ 113 w 85"/>
                  <a:gd name="T23" fmla="*/ 3 h 318"/>
                  <a:gd name="T24" fmla="*/ 144 w 85"/>
                  <a:gd name="T25" fmla="*/ 3 h 318"/>
                  <a:gd name="T26" fmla="*/ 113 w 85"/>
                  <a:gd name="T27" fmla="*/ 3 h 318"/>
                  <a:gd name="T28" fmla="*/ 144 w 85"/>
                  <a:gd name="T29" fmla="*/ 3 h 318"/>
                  <a:gd name="T30" fmla="*/ 165 w 85"/>
                  <a:gd name="T31" fmla="*/ 3 h 318"/>
                  <a:gd name="T32" fmla="*/ 218 w 85"/>
                  <a:gd name="T33" fmla="*/ 3 h 318"/>
                  <a:gd name="T34" fmla="*/ 241 w 85"/>
                  <a:gd name="T35" fmla="*/ 3 h 318"/>
                  <a:gd name="T36" fmla="*/ 218 w 85"/>
                  <a:gd name="T37" fmla="*/ 3 h 318"/>
                  <a:gd name="T38" fmla="*/ 190 w 85"/>
                  <a:gd name="T39" fmla="*/ 3 h 318"/>
                  <a:gd name="T40" fmla="*/ 165 w 85"/>
                  <a:gd name="T41" fmla="*/ 3 h 318"/>
                  <a:gd name="T42" fmla="*/ 113 w 85"/>
                  <a:gd name="T43" fmla="*/ 3 h 318"/>
                  <a:gd name="T44" fmla="*/ 86 w 85"/>
                  <a:gd name="T45" fmla="*/ 3 h 318"/>
                  <a:gd name="T46" fmla="*/ 65 w 85"/>
                  <a:gd name="T47" fmla="*/ 3 h 318"/>
                  <a:gd name="T48" fmla="*/ 5 w 85"/>
                  <a:gd name="T49" fmla="*/ 3 h 318"/>
                  <a:gd name="T50" fmla="*/ 113 w 85"/>
                  <a:gd name="T51" fmla="*/ 3 h 318"/>
                  <a:gd name="T52" fmla="*/ 190 w 85"/>
                  <a:gd name="T53" fmla="*/ 3 h 318"/>
                  <a:gd name="T54" fmla="*/ 218 w 85"/>
                  <a:gd name="T55" fmla="*/ 3 h 318"/>
                  <a:gd name="T56" fmla="*/ 190 w 85"/>
                  <a:gd name="T57" fmla="*/ 3 h 318"/>
                  <a:gd name="T58" fmla="*/ 190 w 85"/>
                  <a:gd name="T59" fmla="*/ 3 h 318"/>
                  <a:gd name="T60" fmla="*/ 144 w 85"/>
                  <a:gd name="T61" fmla="*/ 3 h 318"/>
                  <a:gd name="T62" fmla="*/ 65 w 85"/>
                  <a:gd name="T63" fmla="*/ 3 h 318"/>
                  <a:gd name="T64" fmla="*/ 113 w 85"/>
                  <a:gd name="T65" fmla="*/ 3 h 318"/>
                  <a:gd name="T66" fmla="*/ 165 w 85"/>
                  <a:gd name="T67" fmla="*/ 3 h 318"/>
                  <a:gd name="T68" fmla="*/ 218 w 85"/>
                  <a:gd name="T69" fmla="*/ 3 h 3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318"/>
                  <a:gd name="T107" fmla="*/ 85 w 85"/>
                  <a:gd name="T108" fmla="*/ 318 h 3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318">
                    <a:moveTo>
                      <a:pt x="72" y="153"/>
                    </a:moveTo>
                    <a:cubicBezTo>
                      <a:pt x="69" y="125"/>
                      <a:pt x="70" y="96"/>
                      <a:pt x="64" y="69"/>
                    </a:cubicBezTo>
                    <a:cubicBezTo>
                      <a:pt x="61" y="58"/>
                      <a:pt x="57" y="43"/>
                      <a:pt x="47" y="43"/>
                    </a:cubicBezTo>
                    <a:cubicBezTo>
                      <a:pt x="37" y="43"/>
                      <a:pt x="55" y="69"/>
                      <a:pt x="55" y="69"/>
                    </a:cubicBezTo>
                    <a:cubicBezTo>
                      <a:pt x="58" y="55"/>
                      <a:pt x="67" y="40"/>
                      <a:pt x="64" y="27"/>
                    </a:cubicBezTo>
                    <a:cubicBezTo>
                      <a:pt x="61" y="17"/>
                      <a:pt x="41" y="0"/>
                      <a:pt x="38" y="10"/>
                    </a:cubicBezTo>
                    <a:cubicBezTo>
                      <a:pt x="30" y="27"/>
                      <a:pt x="61" y="111"/>
                      <a:pt x="38" y="43"/>
                    </a:cubicBezTo>
                    <a:cubicBezTo>
                      <a:pt x="46" y="96"/>
                      <a:pt x="56" y="134"/>
                      <a:pt x="47" y="187"/>
                    </a:cubicBezTo>
                    <a:cubicBezTo>
                      <a:pt x="41" y="178"/>
                      <a:pt x="31" y="171"/>
                      <a:pt x="30" y="161"/>
                    </a:cubicBezTo>
                    <a:cubicBezTo>
                      <a:pt x="28" y="149"/>
                      <a:pt x="26" y="128"/>
                      <a:pt x="38" y="128"/>
                    </a:cubicBezTo>
                    <a:cubicBezTo>
                      <a:pt x="49" y="128"/>
                      <a:pt x="47" y="172"/>
                      <a:pt x="47" y="161"/>
                    </a:cubicBezTo>
                    <a:cubicBezTo>
                      <a:pt x="47" y="141"/>
                      <a:pt x="38" y="121"/>
                      <a:pt x="38" y="102"/>
                    </a:cubicBezTo>
                    <a:cubicBezTo>
                      <a:pt x="38" y="84"/>
                      <a:pt x="47" y="135"/>
                      <a:pt x="47" y="153"/>
                    </a:cubicBezTo>
                    <a:cubicBezTo>
                      <a:pt x="47" y="164"/>
                      <a:pt x="38" y="130"/>
                      <a:pt x="38" y="119"/>
                    </a:cubicBezTo>
                    <a:cubicBezTo>
                      <a:pt x="38" y="110"/>
                      <a:pt x="44" y="135"/>
                      <a:pt x="47" y="144"/>
                    </a:cubicBezTo>
                    <a:cubicBezTo>
                      <a:pt x="49" y="152"/>
                      <a:pt x="52" y="161"/>
                      <a:pt x="55" y="170"/>
                    </a:cubicBezTo>
                    <a:cubicBezTo>
                      <a:pt x="73" y="83"/>
                      <a:pt x="55" y="148"/>
                      <a:pt x="72" y="203"/>
                    </a:cubicBezTo>
                    <a:cubicBezTo>
                      <a:pt x="74" y="211"/>
                      <a:pt x="77" y="220"/>
                      <a:pt x="80" y="229"/>
                    </a:cubicBezTo>
                    <a:cubicBezTo>
                      <a:pt x="77" y="245"/>
                      <a:pt x="85" y="269"/>
                      <a:pt x="72" y="279"/>
                    </a:cubicBezTo>
                    <a:cubicBezTo>
                      <a:pt x="66" y="282"/>
                      <a:pt x="39" y="202"/>
                      <a:pt x="64" y="271"/>
                    </a:cubicBezTo>
                    <a:cubicBezTo>
                      <a:pt x="61" y="285"/>
                      <a:pt x="66" y="305"/>
                      <a:pt x="55" y="313"/>
                    </a:cubicBezTo>
                    <a:cubicBezTo>
                      <a:pt x="46" y="318"/>
                      <a:pt x="40" y="297"/>
                      <a:pt x="38" y="288"/>
                    </a:cubicBezTo>
                    <a:cubicBezTo>
                      <a:pt x="31" y="260"/>
                      <a:pt x="32" y="231"/>
                      <a:pt x="30" y="203"/>
                    </a:cubicBezTo>
                    <a:cubicBezTo>
                      <a:pt x="27" y="217"/>
                      <a:pt x="35" y="241"/>
                      <a:pt x="22" y="246"/>
                    </a:cubicBezTo>
                    <a:cubicBezTo>
                      <a:pt x="10" y="250"/>
                      <a:pt x="6" y="224"/>
                      <a:pt x="5" y="212"/>
                    </a:cubicBezTo>
                    <a:cubicBezTo>
                      <a:pt x="0" y="173"/>
                      <a:pt x="15" y="167"/>
                      <a:pt x="38" y="144"/>
                    </a:cubicBezTo>
                    <a:cubicBezTo>
                      <a:pt x="46" y="152"/>
                      <a:pt x="58" y="158"/>
                      <a:pt x="64" y="170"/>
                    </a:cubicBezTo>
                    <a:cubicBezTo>
                      <a:pt x="70" y="185"/>
                      <a:pt x="72" y="203"/>
                      <a:pt x="72" y="220"/>
                    </a:cubicBezTo>
                    <a:cubicBezTo>
                      <a:pt x="72" y="231"/>
                      <a:pt x="66" y="198"/>
                      <a:pt x="64" y="187"/>
                    </a:cubicBezTo>
                    <a:cubicBezTo>
                      <a:pt x="78" y="124"/>
                      <a:pt x="84" y="73"/>
                      <a:pt x="64" y="10"/>
                    </a:cubicBezTo>
                    <a:cubicBezTo>
                      <a:pt x="58" y="18"/>
                      <a:pt x="54" y="28"/>
                      <a:pt x="47" y="35"/>
                    </a:cubicBezTo>
                    <a:cubicBezTo>
                      <a:pt x="40" y="40"/>
                      <a:pt x="23" y="34"/>
                      <a:pt x="22" y="43"/>
                    </a:cubicBezTo>
                    <a:cubicBezTo>
                      <a:pt x="19" y="60"/>
                      <a:pt x="38" y="94"/>
                      <a:pt x="38" y="94"/>
                    </a:cubicBezTo>
                    <a:cubicBezTo>
                      <a:pt x="57" y="39"/>
                      <a:pt x="38" y="80"/>
                      <a:pt x="55" y="136"/>
                    </a:cubicBezTo>
                    <a:cubicBezTo>
                      <a:pt x="57" y="143"/>
                      <a:pt x="66" y="147"/>
                      <a:pt x="72" y="153"/>
                    </a:cubicBezTo>
                    <a:close/>
                  </a:path>
                </a:pathLst>
              </a:custGeom>
              <a:solidFill>
                <a:schemeClr val="bg2"/>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141500" name="Freeform 92"/>
              <p:cNvSpPr>
                <a:spLocks/>
              </p:cNvSpPr>
              <p:nvPr/>
            </p:nvSpPr>
            <p:spPr bwMode="auto">
              <a:xfrm>
                <a:off x="1635" y="2647"/>
                <a:ext cx="109" cy="309"/>
              </a:xfrm>
              <a:custGeom>
                <a:avLst/>
                <a:gdLst>
                  <a:gd name="T0" fmla="*/ 1 w 105"/>
                  <a:gd name="T1" fmla="*/ 0 h 354"/>
                  <a:gd name="T2" fmla="*/ 306 w 105"/>
                  <a:gd name="T3" fmla="*/ 3 h 354"/>
                  <a:gd name="T4" fmla="*/ 240 w 105"/>
                  <a:gd name="T5" fmla="*/ 3 h 354"/>
                  <a:gd name="T6" fmla="*/ 276 w 105"/>
                  <a:gd name="T7" fmla="*/ 3 h 354"/>
                  <a:gd name="T8" fmla="*/ 276 w 105"/>
                  <a:gd name="T9" fmla="*/ 3 h 354"/>
                  <a:gd name="T10" fmla="*/ 321 w 105"/>
                  <a:gd name="T11" fmla="*/ 3 h 354"/>
                  <a:gd name="T12" fmla="*/ 321 w 105"/>
                  <a:gd name="T13" fmla="*/ 3 h 354"/>
                  <a:gd name="T14" fmla="*/ 276 w 105"/>
                  <a:gd name="T15" fmla="*/ 4 h 354"/>
                  <a:gd name="T16" fmla="*/ 227 w 105"/>
                  <a:gd name="T17" fmla="*/ 4 h 354"/>
                  <a:gd name="T18" fmla="*/ 52 w 105"/>
                  <a:gd name="T19" fmla="*/ 3 h 354"/>
                  <a:gd name="T20" fmla="*/ 12 w 105"/>
                  <a:gd name="T21" fmla="*/ 3 h 354"/>
                  <a:gd name="T22" fmla="*/ 52 w 105"/>
                  <a:gd name="T23" fmla="*/ 3 h 354"/>
                  <a:gd name="T24" fmla="*/ 9 w 105"/>
                  <a:gd name="T25" fmla="*/ 3 h 354"/>
                  <a:gd name="T26" fmla="*/ 64 w 105"/>
                  <a:gd name="T27" fmla="*/ 3 h 354"/>
                  <a:gd name="T28" fmla="*/ 6 w 105"/>
                  <a:gd name="T29" fmla="*/ 3 h 354"/>
                  <a:gd name="T30" fmla="*/ 1 w 105"/>
                  <a:gd name="T31" fmla="*/ 0 h 3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5"/>
                  <a:gd name="T49" fmla="*/ 0 h 354"/>
                  <a:gd name="T50" fmla="*/ 105 w 105"/>
                  <a:gd name="T51" fmla="*/ 354 h 3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5" h="354">
                    <a:moveTo>
                      <a:pt x="1" y="0"/>
                    </a:moveTo>
                    <a:cubicBezTo>
                      <a:pt x="19" y="11"/>
                      <a:pt x="67" y="3"/>
                      <a:pt x="92" y="5"/>
                    </a:cubicBezTo>
                    <a:cubicBezTo>
                      <a:pt x="87" y="16"/>
                      <a:pt x="83" y="22"/>
                      <a:pt x="73" y="29"/>
                    </a:cubicBezTo>
                    <a:cubicBezTo>
                      <a:pt x="76" y="39"/>
                      <a:pt x="80" y="50"/>
                      <a:pt x="84" y="61"/>
                    </a:cubicBezTo>
                    <a:cubicBezTo>
                      <a:pt x="80" y="89"/>
                      <a:pt x="73" y="118"/>
                      <a:pt x="84" y="146"/>
                    </a:cubicBezTo>
                    <a:cubicBezTo>
                      <a:pt x="86" y="158"/>
                      <a:pt x="89" y="158"/>
                      <a:pt x="97" y="168"/>
                    </a:cubicBezTo>
                    <a:cubicBezTo>
                      <a:pt x="101" y="194"/>
                      <a:pt x="99" y="212"/>
                      <a:pt x="97" y="240"/>
                    </a:cubicBezTo>
                    <a:cubicBezTo>
                      <a:pt x="103" y="261"/>
                      <a:pt x="105" y="319"/>
                      <a:pt x="84" y="336"/>
                    </a:cubicBezTo>
                    <a:cubicBezTo>
                      <a:pt x="80" y="347"/>
                      <a:pt x="79" y="351"/>
                      <a:pt x="68" y="354"/>
                    </a:cubicBezTo>
                    <a:cubicBezTo>
                      <a:pt x="38" y="351"/>
                      <a:pt x="24" y="348"/>
                      <a:pt x="14" y="320"/>
                    </a:cubicBezTo>
                    <a:cubicBezTo>
                      <a:pt x="12" y="307"/>
                      <a:pt x="7" y="294"/>
                      <a:pt x="12" y="282"/>
                    </a:cubicBezTo>
                    <a:cubicBezTo>
                      <a:pt x="7" y="269"/>
                      <a:pt x="10" y="257"/>
                      <a:pt x="14" y="245"/>
                    </a:cubicBezTo>
                    <a:cubicBezTo>
                      <a:pt x="2" y="199"/>
                      <a:pt x="13" y="146"/>
                      <a:pt x="9" y="98"/>
                    </a:cubicBezTo>
                    <a:cubicBezTo>
                      <a:pt x="11" y="79"/>
                      <a:pt x="13" y="62"/>
                      <a:pt x="20" y="45"/>
                    </a:cubicBezTo>
                    <a:cubicBezTo>
                      <a:pt x="17" y="29"/>
                      <a:pt x="20" y="18"/>
                      <a:pt x="6" y="13"/>
                    </a:cubicBezTo>
                    <a:cubicBezTo>
                      <a:pt x="0" y="3"/>
                      <a:pt x="1" y="8"/>
                      <a:pt x="1" y="0"/>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141501" name="Freeform 93"/>
              <p:cNvSpPr>
                <a:spLocks/>
              </p:cNvSpPr>
              <p:nvPr/>
            </p:nvSpPr>
            <p:spPr bwMode="auto">
              <a:xfrm>
                <a:off x="3008" y="2583"/>
                <a:ext cx="155" cy="328"/>
              </a:xfrm>
              <a:custGeom>
                <a:avLst/>
                <a:gdLst>
                  <a:gd name="T0" fmla="*/ 496 w 149"/>
                  <a:gd name="T1" fmla="*/ 3 h 376"/>
                  <a:gd name="T2" fmla="*/ 472 w 149"/>
                  <a:gd name="T3" fmla="*/ 3 h 376"/>
                  <a:gd name="T4" fmla="*/ 438 w 149"/>
                  <a:gd name="T5" fmla="*/ 3 h 376"/>
                  <a:gd name="T6" fmla="*/ 432 w 149"/>
                  <a:gd name="T7" fmla="*/ 3 h 376"/>
                  <a:gd name="T8" fmla="*/ 369 w 149"/>
                  <a:gd name="T9" fmla="*/ 3 h 376"/>
                  <a:gd name="T10" fmla="*/ 291 w 149"/>
                  <a:gd name="T11" fmla="*/ 3 h 376"/>
                  <a:gd name="T12" fmla="*/ 234 w 149"/>
                  <a:gd name="T13" fmla="*/ 4 h 376"/>
                  <a:gd name="T14" fmla="*/ 196 w 149"/>
                  <a:gd name="T15" fmla="*/ 4 h 376"/>
                  <a:gd name="T16" fmla="*/ 62 w 149"/>
                  <a:gd name="T17" fmla="*/ 4 h 376"/>
                  <a:gd name="T18" fmla="*/ 2 w 149"/>
                  <a:gd name="T19" fmla="*/ 4 h 376"/>
                  <a:gd name="T20" fmla="*/ 5 w 149"/>
                  <a:gd name="T21" fmla="*/ 3 h 376"/>
                  <a:gd name="T22" fmla="*/ 8 w 149"/>
                  <a:gd name="T23" fmla="*/ 3 h 376"/>
                  <a:gd name="T24" fmla="*/ 70 w 149"/>
                  <a:gd name="T25" fmla="*/ 3 h 376"/>
                  <a:gd name="T26" fmla="*/ 117 w 149"/>
                  <a:gd name="T27" fmla="*/ 3 h 376"/>
                  <a:gd name="T28" fmla="*/ 149 w 149"/>
                  <a:gd name="T29" fmla="*/ 3 h 376"/>
                  <a:gd name="T30" fmla="*/ 283 w 149"/>
                  <a:gd name="T31" fmla="*/ 3 h 376"/>
                  <a:gd name="T32" fmla="*/ 432 w 149"/>
                  <a:gd name="T33" fmla="*/ 3 h 376"/>
                  <a:gd name="T34" fmla="*/ 496 w 149"/>
                  <a:gd name="T35" fmla="*/ 3 h 3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9"/>
                  <a:gd name="T55" fmla="*/ 0 h 376"/>
                  <a:gd name="T56" fmla="*/ 149 w 149"/>
                  <a:gd name="T57" fmla="*/ 376 h 3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9" h="376">
                    <a:moveTo>
                      <a:pt x="141" y="20"/>
                    </a:moveTo>
                    <a:cubicBezTo>
                      <a:pt x="135" y="47"/>
                      <a:pt x="136" y="74"/>
                      <a:pt x="133" y="103"/>
                    </a:cubicBezTo>
                    <a:cubicBezTo>
                      <a:pt x="131" y="112"/>
                      <a:pt x="127" y="120"/>
                      <a:pt x="125" y="130"/>
                    </a:cubicBezTo>
                    <a:cubicBezTo>
                      <a:pt x="124" y="133"/>
                      <a:pt x="122" y="140"/>
                      <a:pt x="122" y="140"/>
                    </a:cubicBezTo>
                    <a:cubicBezTo>
                      <a:pt x="126" y="171"/>
                      <a:pt x="121" y="215"/>
                      <a:pt x="104" y="244"/>
                    </a:cubicBezTo>
                    <a:cubicBezTo>
                      <a:pt x="98" y="263"/>
                      <a:pt x="102" y="306"/>
                      <a:pt x="82" y="314"/>
                    </a:cubicBezTo>
                    <a:cubicBezTo>
                      <a:pt x="78" y="326"/>
                      <a:pt x="66" y="361"/>
                      <a:pt x="66" y="362"/>
                    </a:cubicBezTo>
                    <a:cubicBezTo>
                      <a:pt x="62" y="362"/>
                      <a:pt x="59" y="363"/>
                      <a:pt x="56" y="364"/>
                    </a:cubicBezTo>
                    <a:cubicBezTo>
                      <a:pt x="43" y="376"/>
                      <a:pt x="36" y="371"/>
                      <a:pt x="18" y="370"/>
                    </a:cubicBezTo>
                    <a:cubicBezTo>
                      <a:pt x="12" y="363"/>
                      <a:pt x="8" y="356"/>
                      <a:pt x="2" y="351"/>
                    </a:cubicBezTo>
                    <a:cubicBezTo>
                      <a:pt x="0" y="336"/>
                      <a:pt x="0" y="329"/>
                      <a:pt x="5" y="316"/>
                    </a:cubicBezTo>
                    <a:cubicBezTo>
                      <a:pt x="7" y="287"/>
                      <a:pt x="1" y="247"/>
                      <a:pt x="8" y="220"/>
                    </a:cubicBezTo>
                    <a:cubicBezTo>
                      <a:pt x="9" y="211"/>
                      <a:pt x="21" y="199"/>
                      <a:pt x="21" y="199"/>
                    </a:cubicBezTo>
                    <a:cubicBezTo>
                      <a:pt x="22" y="168"/>
                      <a:pt x="17" y="133"/>
                      <a:pt x="34" y="106"/>
                    </a:cubicBezTo>
                    <a:cubicBezTo>
                      <a:pt x="36" y="95"/>
                      <a:pt x="42" y="74"/>
                      <a:pt x="42" y="74"/>
                    </a:cubicBezTo>
                    <a:cubicBezTo>
                      <a:pt x="45" y="3"/>
                      <a:pt x="33" y="0"/>
                      <a:pt x="80" y="18"/>
                    </a:cubicBezTo>
                    <a:cubicBezTo>
                      <a:pt x="108" y="14"/>
                      <a:pt x="99" y="13"/>
                      <a:pt x="122" y="18"/>
                    </a:cubicBezTo>
                    <a:cubicBezTo>
                      <a:pt x="144" y="22"/>
                      <a:pt x="149" y="28"/>
                      <a:pt x="141" y="20"/>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141502" name="Freeform 94"/>
              <p:cNvSpPr>
                <a:spLocks/>
              </p:cNvSpPr>
              <p:nvPr/>
            </p:nvSpPr>
            <p:spPr bwMode="auto">
              <a:xfrm>
                <a:off x="1714" y="1020"/>
                <a:ext cx="99" cy="440"/>
              </a:xfrm>
              <a:custGeom>
                <a:avLst/>
                <a:gdLst>
                  <a:gd name="T0" fmla="*/ 68 w 96"/>
                  <a:gd name="T1" fmla="*/ 6 h 504"/>
                  <a:gd name="T2" fmla="*/ 161 w 96"/>
                  <a:gd name="T3" fmla="*/ 7 h 504"/>
                  <a:gd name="T4" fmla="*/ 192 w 96"/>
                  <a:gd name="T5" fmla="*/ 6 h 504"/>
                  <a:gd name="T6" fmla="*/ 192 w 96"/>
                  <a:gd name="T7" fmla="*/ 3 h 504"/>
                  <a:gd name="T8" fmla="*/ 237 w 96"/>
                  <a:gd name="T9" fmla="*/ 3 h 504"/>
                  <a:gd name="T10" fmla="*/ 255 w 96"/>
                  <a:gd name="T11" fmla="*/ 3 h 504"/>
                  <a:gd name="T12" fmla="*/ 237 w 96"/>
                  <a:gd name="T13" fmla="*/ 3 h 504"/>
                  <a:gd name="T14" fmla="*/ 206 w 96"/>
                  <a:gd name="T15" fmla="*/ 3 h 504"/>
                  <a:gd name="T16" fmla="*/ 74 w 96"/>
                  <a:gd name="T17" fmla="*/ 3 h 504"/>
                  <a:gd name="T18" fmla="*/ 68 w 96"/>
                  <a:gd name="T19" fmla="*/ 3 h 504"/>
                  <a:gd name="T20" fmla="*/ 80 w 96"/>
                  <a:gd name="T21" fmla="*/ 4 h 504"/>
                  <a:gd name="T22" fmla="*/ 104 w 96"/>
                  <a:gd name="T23" fmla="*/ 5 h 504"/>
                  <a:gd name="T24" fmla="*/ 64 w 96"/>
                  <a:gd name="T25" fmla="*/ 6 h 504"/>
                  <a:gd name="T26" fmla="*/ 68 w 96"/>
                  <a:gd name="T27" fmla="*/ 6 h 5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
                  <a:gd name="T43" fmla="*/ 0 h 504"/>
                  <a:gd name="T44" fmla="*/ 96 w 96"/>
                  <a:gd name="T45" fmla="*/ 504 h 5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6" h="504">
                    <a:moveTo>
                      <a:pt x="26" y="486"/>
                    </a:moveTo>
                    <a:cubicBezTo>
                      <a:pt x="50" y="492"/>
                      <a:pt x="38" y="489"/>
                      <a:pt x="61" y="494"/>
                    </a:cubicBezTo>
                    <a:cubicBezTo>
                      <a:pt x="69" y="480"/>
                      <a:pt x="66" y="465"/>
                      <a:pt x="72" y="451"/>
                    </a:cubicBezTo>
                    <a:cubicBezTo>
                      <a:pt x="77" y="408"/>
                      <a:pt x="82" y="366"/>
                      <a:pt x="72" y="323"/>
                    </a:cubicBezTo>
                    <a:cubicBezTo>
                      <a:pt x="73" y="288"/>
                      <a:pt x="75" y="247"/>
                      <a:pt x="88" y="214"/>
                    </a:cubicBezTo>
                    <a:cubicBezTo>
                      <a:pt x="93" y="179"/>
                      <a:pt x="89" y="192"/>
                      <a:pt x="96" y="174"/>
                    </a:cubicBezTo>
                    <a:cubicBezTo>
                      <a:pt x="94" y="116"/>
                      <a:pt x="92" y="96"/>
                      <a:pt x="88" y="51"/>
                    </a:cubicBezTo>
                    <a:cubicBezTo>
                      <a:pt x="90" y="21"/>
                      <a:pt x="89" y="26"/>
                      <a:pt x="77" y="6"/>
                    </a:cubicBezTo>
                    <a:cubicBezTo>
                      <a:pt x="43" y="8"/>
                      <a:pt x="39" y="0"/>
                      <a:pt x="29" y="25"/>
                    </a:cubicBezTo>
                    <a:cubicBezTo>
                      <a:pt x="31" y="56"/>
                      <a:pt x="37" y="90"/>
                      <a:pt x="26" y="121"/>
                    </a:cubicBezTo>
                    <a:cubicBezTo>
                      <a:pt x="49" y="199"/>
                      <a:pt x="0" y="279"/>
                      <a:pt x="32" y="363"/>
                    </a:cubicBezTo>
                    <a:cubicBezTo>
                      <a:pt x="33" y="379"/>
                      <a:pt x="34" y="390"/>
                      <a:pt x="40" y="406"/>
                    </a:cubicBezTo>
                    <a:cubicBezTo>
                      <a:pt x="34" y="428"/>
                      <a:pt x="29" y="450"/>
                      <a:pt x="24" y="473"/>
                    </a:cubicBezTo>
                    <a:cubicBezTo>
                      <a:pt x="25" y="479"/>
                      <a:pt x="44" y="504"/>
                      <a:pt x="26" y="486"/>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141503" name="Freeform 95"/>
              <p:cNvSpPr>
                <a:spLocks/>
              </p:cNvSpPr>
              <p:nvPr/>
            </p:nvSpPr>
            <p:spPr bwMode="auto">
              <a:xfrm>
                <a:off x="3431" y="1007"/>
                <a:ext cx="156" cy="358"/>
              </a:xfrm>
              <a:custGeom>
                <a:avLst/>
                <a:gdLst>
                  <a:gd name="T0" fmla="*/ 5 w 150"/>
                  <a:gd name="T1" fmla="*/ 5 h 410"/>
                  <a:gd name="T2" fmla="*/ 141 w 150"/>
                  <a:gd name="T3" fmla="*/ 5 h 410"/>
                  <a:gd name="T4" fmla="*/ 281 w 150"/>
                  <a:gd name="T5" fmla="*/ 5 h 410"/>
                  <a:gd name="T6" fmla="*/ 329 w 150"/>
                  <a:gd name="T7" fmla="*/ 4 h 410"/>
                  <a:gd name="T8" fmla="*/ 402 w 150"/>
                  <a:gd name="T9" fmla="*/ 3 h 410"/>
                  <a:gd name="T10" fmla="*/ 450 w 150"/>
                  <a:gd name="T11" fmla="*/ 3 h 410"/>
                  <a:gd name="T12" fmla="*/ 475 w 150"/>
                  <a:gd name="T13" fmla="*/ 3 h 410"/>
                  <a:gd name="T14" fmla="*/ 487 w 150"/>
                  <a:gd name="T15" fmla="*/ 3 h 410"/>
                  <a:gd name="T16" fmla="*/ 506 w 150"/>
                  <a:gd name="T17" fmla="*/ 3 h 410"/>
                  <a:gd name="T18" fmla="*/ 513 w 150"/>
                  <a:gd name="T19" fmla="*/ 3 h 410"/>
                  <a:gd name="T20" fmla="*/ 456 w 150"/>
                  <a:gd name="T21" fmla="*/ 0 h 410"/>
                  <a:gd name="T22" fmla="*/ 329 w 150"/>
                  <a:gd name="T23" fmla="*/ 3 h 410"/>
                  <a:gd name="T24" fmla="*/ 270 w 150"/>
                  <a:gd name="T25" fmla="*/ 3 h 410"/>
                  <a:gd name="T26" fmla="*/ 233 w 150"/>
                  <a:gd name="T27" fmla="*/ 3 h 410"/>
                  <a:gd name="T28" fmla="*/ 201 w 150"/>
                  <a:gd name="T29" fmla="*/ 3 h 410"/>
                  <a:gd name="T30" fmla="*/ 147 w 150"/>
                  <a:gd name="T31" fmla="*/ 3 h 410"/>
                  <a:gd name="T32" fmla="*/ 141 w 150"/>
                  <a:gd name="T33" fmla="*/ 3 h 410"/>
                  <a:gd name="T34" fmla="*/ 116 w 150"/>
                  <a:gd name="T35" fmla="*/ 3 h 410"/>
                  <a:gd name="T36" fmla="*/ 108 w 150"/>
                  <a:gd name="T37" fmla="*/ 3 h 410"/>
                  <a:gd name="T38" fmla="*/ 96 w 150"/>
                  <a:gd name="T39" fmla="*/ 3 h 410"/>
                  <a:gd name="T40" fmla="*/ 58 w 150"/>
                  <a:gd name="T41" fmla="*/ 4 h 410"/>
                  <a:gd name="T42" fmla="*/ 10 w 150"/>
                  <a:gd name="T43" fmla="*/ 5 h 410"/>
                  <a:gd name="T44" fmla="*/ 2 w 150"/>
                  <a:gd name="T45" fmla="*/ 5 h 410"/>
                  <a:gd name="T46" fmla="*/ 5 w 150"/>
                  <a:gd name="T47" fmla="*/ 5 h 4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0"/>
                  <a:gd name="T73" fmla="*/ 0 h 410"/>
                  <a:gd name="T74" fmla="*/ 150 w 150"/>
                  <a:gd name="T75" fmla="*/ 410 h 41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0" h="410">
                    <a:moveTo>
                      <a:pt x="5" y="381"/>
                    </a:moveTo>
                    <a:cubicBezTo>
                      <a:pt x="18" y="394"/>
                      <a:pt x="19" y="403"/>
                      <a:pt x="40" y="410"/>
                    </a:cubicBezTo>
                    <a:cubicBezTo>
                      <a:pt x="55" y="408"/>
                      <a:pt x="66" y="407"/>
                      <a:pt x="80" y="402"/>
                    </a:cubicBezTo>
                    <a:cubicBezTo>
                      <a:pt x="98" y="383"/>
                      <a:pt x="80" y="405"/>
                      <a:pt x="93" y="362"/>
                    </a:cubicBezTo>
                    <a:cubicBezTo>
                      <a:pt x="101" y="335"/>
                      <a:pt x="109" y="307"/>
                      <a:pt x="114" y="280"/>
                    </a:cubicBezTo>
                    <a:cubicBezTo>
                      <a:pt x="111" y="260"/>
                      <a:pt x="115" y="232"/>
                      <a:pt x="128" y="216"/>
                    </a:cubicBezTo>
                    <a:cubicBezTo>
                      <a:pt x="130" y="207"/>
                      <a:pt x="136" y="192"/>
                      <a:pt x="136" y="192"/>
                    </a:cubicBezTo>
                    <a:cubicBezTo>
                      <a:pt x="136" y="167"/>
                      <a:pt x="135" y="141"/>
                      <a:pt x="138" y="117"/>
                    </a:cubicBezTo>
                    <a:cubicBezTo>
                      <a:pt x="138" y="111"/>
                      <a:pt x="144" y="101"/>
                      <a:pt x="144" y="101"/>
                    </a:cubicBezTo>
                    <a:cubicBezTo>
                      <a:pt x="144" y="86"/>
                      <a:pt x="150" y="63"/>
                      <a:pt x="146" y="48"/>
                    </a:cubicBezTo>
                    <a:cubicBezTo>
                      <a:pt x="144" y="30"/>
                      <a:pt x="144" y="11"/>
                      <a:pt x="130" y="0"/>
                    </a:cubicBezTo>
                    <a:cubicBezTo>
                      <a:pt x="117" y="6"/>
                      <a:pt x="105" y="7"/>
                      <a:pt x="93" y="13"/>
                    </a:cubicBezTo>
                    <a:cubicBezTo>
                      <a:pt x="84" y="27"/>
                      <a:pt x="91" y="38"/>
                      <a:pt x="77" y="53"/>
                    </a:cubicBezTo>
                    <a:cubicBezTo>
                      <a:pt x="83" y="77"/>
                      <a:pt x="81" y="118"/>
                      <a:pt x="66" y="138"/>
                    </a:cubicBezTo>
                    <a:cubicBezTo>
                      <a:pt x="63" y="146"/>
                      <a:pt x="59" y="153"/>
                      <a:pt x="58" y="162"/>
                    </a:cubicBezTo>
                    <a:cubicBezTo>
                      <a:pt x="53" y="185"/>
                      <a:pt x="58" y="199"/>
                      <a:pt x="42" y="216"/>
                    </a:cubicBezTo>
                    <a:cubicBezTo>
                      <a:pt x="41" y="219"/>
                      <a:pt x="41" y="222"/>
                      <a:pt x="40" y="226"/>
                    </a:cubicBezTo>
                    <a:cubicBezTo>
                      <a:pt x="38" y="228"/>
                      <a:pt x="34" y="229"/>
                      <a:pt x="34" y="232"/>
                    </a:cubicBezTo>
                    <a:cubicBezTo>
                      <a:pt x="32" y="237"/>
                      <a:pt x="33" y="244"/>
                      <a:pt x="32" y="250"/>
                    </a:cubicBezTo>
                    <a:cubicBezTo>
                      <a:pt x="31" y="252"/>
                      <a:pt x="30" y="255"/>
                      <a:pt x="29" y="258"/>
                    </a:cubicBezTo>
                    <a:cubicBezTo>
                      <a:pt x="26" y="290"/>
                      <a:pt x="20" y="317"/>
                      <a:pt x="16" y="349"/>
                    </a:cubicBezTo>
                    <a:cubicBezTo>
                      <a:pt x="14" y="359"/>
                      <a:pt x="17" y="372"/>
                      <a:pt x="10" y="381"/>
                    </a:cubicBezTo>
                    <a:cubicBezTo>
                      <a:pt x="7" y="383"/>
                      <a:pt x="5" y="386"/>
                      <a:pt x="2" y="386"/>
                    </a:cubicBezTo>
                    <a:cubicBezTo>
                      <a:pt x="0" y="386"/>
                      <a:pt x="4" y="382"/>
                      <a:pt x="5" y="381"/>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grpSp>
        <p:grpSp>
          <p:nvGrpSpPr>
            <p:cNvPr id="141495" name="Group 98"/>
            <p:cNvGrpSpPr>
              <a:grpSpLocks/>
            </p:cNvGrpSpPr>
            <p:nvPr/>
          </p:nvGrpSpPr>
          <p:grpSpPr bwMode="auto">
            <a:xfrm>
              <a:off x="5924559" y="2946409"/>
              <a:ext cx="1019178" cy="1844683"/>
              <a:chOff x="3756" y="1840"/>
              <a:chExt cx="642" cy="1162"/>
            </a:xfrm>
          </p:grpSpPr>
          <p:sp>
            <p:nvSpPr>
              <p:cNvPr id="362" name="Rectangle 96"/>
              <p:cNvSpPr>
                <a:spLocks noChangeArrowheads="1"/>
              </p:cNvSpPr>
              <p:nvPr/>
            </p:nvSpPr>
            <p:spPr bwMode="auto">
              <a:xfrm>
                <a:off x="3928" y="1840"/>
                <a:ext cx="115" cy="547"/>
              </a:xfrm>
              <a:prstGeom prst="rect">
                <a:avLst/>
              </a:prstGeom>
              <a:noFill/>
              <a:ln>
                <a:noFill/>
              </a:ln>
              <a:effectLst>
                <a:outerShdw blurRad="63500" dist="46662" dir="2115817" algn="ctr" rotWithShape="0">
                  <a:schemeClr val="bg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spAutoFit/>
              </a:bodyPr>
              <a:lstStyle/>
              <a:p>
                <a:pPr>
                  <a:defRPr/>
                </a:pPr>
                <a:endParaRPr lang="en-US" sz="2400" i="1" dirty="0">
                  <a:solidFill>
                    <a:srgbClr val="FFFFFF"/>
                  </a:solidFill>
                  <a:latin typeface="Kruti Dev 010" pitchFamily="2" charset="0"/>
                  <a:ea typeface="+mn-ea"/>
                  <a:cs typeface="+mn-cs"/>
                </a:endParaRPr>
              </a:p>
            </p:txBody>
          </p:sp>
          <p:sp>
            <p:nvSpPr>
              <p:cNvPr id="363" name="Rectangle 97"/>
              <p:cNvSpPr>
                <a:spLocks noChangeArrowheads="1"/>
              </p:cNvSpPr>
              <p:nvPr/>
            </p:nvSpPr>
            <p:spPr bwMode="auto">
              <a:xfrm>
                <a:off x="3756" y="2381"/>
                <a:ext cx="642" cy="621"/>
              </a:xfrm>
              <a:prstGeom prst="rect">
                <a:avLst/>
              </a:prstGeom>
              <a:noFill/>
              <a:ln>
                <a:noFill/>
              </a:ln>
              <a:effectLst>
                <a:outerShdw blurRad="63500" dist="46662" dir="2115817" algn="ctr" rotWithShape="0">
                  <a:schemeClr val="bg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spAutoFit/>
              </a:bodyPr>
              <a:lstStyle/>
              <a:p>
                <a:pPr>
                  <a:defRPr/>
                </a:pPr>
                <a:r>
                  <a:rPr lang="en-US" sz="1400" i="1" dirty="0">
                    <a:solidFill>
                      <a:srgbClr val="000000"/>
                    </a:solidFill>
                    <a:latin typeface="Kruti Dev 010" pitchFamily="2" charset="0"/>
                  </a:rPr>
                  <a:t>,u</a:t>
                </a:r>
              </a:p>
              <a:p>
                <a:pPr>
                  <a:defRPr/>
                </a:pPr>
                <a:r>
                  <a:rPr lang="en-US" sz="1400" i="1" dirty="0">
                    <a:solidFill>
                      <a:srgbClr val="000000"/>
                    </a:solidFill>
                    <a:latin typeface="Kruti Dev 010" pitchFamily="2" charset="0"/>
                  </a:rPr>
                  <a:t>lh</a:t>
                </a:r>
                <a:endParaRPr lang="en-US" sz="1100" i="1" dirty="0">
                  <a:solidFill>
                    <a:srgbClr val="000000"/>
                  </a:solidFill>
                  <a:latin typeface="Kruti Dev 010" pitchFamily="2" charset="0"/>
                </a:endParaRPr>
              </a:p>
            </p:txBody>
          </p:sp>
        </p:grpSp>
      </p:grpSp>
      <p:sp>
        <p:nvSpPr>
          <p:cNvPr id="141463" name="AutoShape 439"/>
          <p:cNvSpPr>
            <a:spLocks noChangeArrowheads="1"/>
          </p:cNvSpPr>
          <p:nvPr/>
        </p:nvSpPr>
        <p:spPr bwMode="auto">
          <a:xfrm>
            <a:off x="2862263" y="1144588"/>
            <a:ext cx="996950" cy="330200"/>
          </a:xfrm>
          <a:prstGeom prst="roundRect">
            <a:avLst>
              <a:gd name="adj" fmla="val 16667"/>
            </a:avLst>
          </a:prstGeom>
          <a:solidFill>
            <a:srgbClr val="FF9456"/>
          </a:solidFill>
          <a:ln w="28575">
            <a:solidFill>
              <a:schemeClr val="tx1"/>
            </a:solidFill>
            <a:round/>
            <a:headEnd/>
            <a:tailEnd/>
          </a:ln>
        </p:spPr>
        <p:txBody>
          <a:bodyPr wrap="none" anchor="ctr"/>
          <a:lstStyle/>
          <a:p>
            <a:endParaRPr lang="en-US">
              <a:latin typeface="Kruti Dev 010" charset="0"/>
            </a:endParaRPr>
          </a:p>
        </p:txBody>
      </p:sp>
      <p:sp>
        <p:nvSpPr>
          <p:cNvPr id="141464" name="Rectangle 587"/>
          <p:cNvSpPr>
            <a:spLocks noChangeArrowheads="1"/>
          </p:cNvSpPr>
          <p:nvPr/>
        </p:nvSpPr>
        <p:spPr bwMode="auto">
          <a:xfrm>
            <a:off x="3155950" y="1096963"/>
            <a:ext cx="541338" cy="23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10000"/>
              </a:lnSpc>
            </a:pPr>
            <a:r>
              <a:rPr lang="en-US" sz="1400" b="1" i="1">
                <a:solidFill>
                  <a:srgbClr val="000000"/>
                </a:solidFill>
                <a:latin typeface="Kruti Dev 010" charset="0"/>
              </a:rPr>
              <a:t>btjk;y</a:t>
            </a:r>
            <a:endParaRPr lang="en-US" sz="1400">
              <a:latin typeface="Kruti Dev 010" charset="0"/>
            </a:endParaRPr>
          </a:p>
        </p:txBody>
      </p:sp>
      <p:grpSp>
        <p:nvGrpSpPr>
          <p:cNvPr id="141465" name="Group 588"/>
          <p:cNvGrpSpPr>
            <a:grpSpLocks/>
          </p:cNvGrpSpPr>
          <p:nvPr/>
        </p:nvGrpSpPr>
        <p:grpSpPr bwMode="auto">
          <a:xfrm>
            <a:off x="3068638" y="1276350"/>
            <a:ext cx="541337" cy="330200"/>
            <a:chOff x="3106" y="1199"/>
            <a:chExt cx="341" cy="208"/>
          </a:xfrm>
        </p:grpSpPr>
        <p:sp>
          <p:nvSpPr>
            <p:cNvPr id="141492" name="Rectangle 589"/>
            <p:cNvSpPr>
              <a:spLocks noChangeArrowheads="1"/>
            </p:cNvSpPr>
            <p:nvPr/>
          </p:nvSpPr>
          <p:spPr bwMode="auto">
            <a:xfrm>
              <a:off x="3169" y="1199"/>
              <a:ext cx="278"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10000"/>
                </a:lnSpc>
              </a:pPr>
              <a:r>
                <a:rPr lang="en-US" b="1">
                  <a:solidFill>
                    <a:srgbClr val="000000"/>
                  </a:solidFill>
                  <a:latin typeface="Kruti Dev 010" charset="0"/>
                </a:rPr>
                <a:t>m- jkT;</a:t>
              </a:r>
              <a:endParaRPr lang="en-US">
                <a:latin typeface="Kruti Dev 010" charset="0"/>
              </a:endParaRPr>
            </a:p>
          </p:txBody>
        </p:sp>
        <p:sp>
          <p:nvSpPr>
            <p:cNvPr id="141493" name="Rectangle 590"/>
            <p:cNvSpPr>
              <a:spLocks noChangeArrowheads="1"/>
            </p:cNvSpPr>
            <p:nvPr/>
          </p:nvSpPr>
          <p:spPr bwMode="auto">
            <a:xfrm>
              <a:off x="3106" y="1215"/>
              <a:ext cx="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110000"/>
                </a:lnSpc>
              </a:pPr>
              <a:endParaRPr lang="en-US" sz="1800">
                <a:latin typeface="Kruti Dev 010" charset="0"/>
              </a:endParaRPr>
            </a:p>
          </p:txBody>
        </p:sp>
      </p:grpSp>
      <p:sp>
        <p:nvSpPr>
          <p:cNvPr id="380" name="Oval 603"/>
          <p:cNvSpPr>
            <a:spLocks noChangeArrowheads="1"/>
          </p:cNvSpPr>
          <p:nvPr/>
        </p:nvSpPr>
        <p:spPr bwMode="auto">
          <a:xfrm>
            <a:off x="2301875" y="2217738"/>
            <a:ext cx="1811338" cy="515937"/>
          </a:xfrm>
          <a:prstGeom prst="ellipse">
            <a:avLst/>
          </a:prstGeom>
          <a:noFill/>
          <a:ln w="76200">
            <a:solidFill>
              <a:schemeClr val="hlink"/>
            </a:solidFill>
            <a:round/>
            <a:headEnd/>
            <a:tailEnd/>
          </a:ln>
          <a:effectLst>
            <a:outerShdw blurRad="63500" dist="91581" dir="2021404" algn="ctr" rotWithShape="0">
              <a:schemeClr val="tx1">
                <a:alpha val="74998"/>
              </a:schemeClr>
            </a:outerShdw>
          </a:effectLst>
        </p:spPr>
        <p:txBody>
          <a:bodyPr wrap="none" anchor="ctr"/>
          <a:lstStyle/>
          <a:p>
            <a:pPr algn="ctr">
              <a:defRPr/>
            </a:pPr>
            <a:endParaRPr lang="en-US" sz="1800" dirty="0">
              <a:latin typeface="Kruti Dev 010" pitchFamily="2" charset="0"/>
              <a:ea typeface="+mn-ea"/>
              <a:cs typeface="+mn-cs"/>
            </a:endParaRPr>
          </a:p>
        </p:txBody>
      </p:sp>
      <p:sp>
        <p:nvSpPr>
          <p:cNvPr id="141467" name="AutoShape 446"/>
          <p:cNvSpPr>
            <a:spLocks noChangeArrowheads="1"/>
          </p:cNvSpPr>
          <p:nvPr/>
        </p:nvSpPr>
        <p:spPr bwMode="auto">
          <a:xfrm>
            <a:off x="2725738" y="2336800"/>
            <a:ext cx="996950" cy="330200"/>
          </a:xfrm>
          <a:prstGeom prst="roundRect">
            <a:avLst>
              <a:gd name="adj" fmla="val 16667"/>
            </a:avLst>
          </a:prstGeom>
          <a:solidFill>
            <a:srgbClr val="66FFFF"/>
          </a:solidFill>
          <a:ln w="28575">
            <a:solidFill>
              <a:schemeClr val="tx1"/>
            </a:solidFill>
            <a:round/>
            <a:headEnd/>
            <a:tailEnd/>
          </a:ln>
        </p:spPr>
        <p:txBody>
          <a:bodyPr wrap="none" anchor="ctr"/>
          <a:lstStyle/>
          <a:p>
            <a:endParaRPr lang="en-US">
              <a:latin typeface="Kruti Dev 010" charset="0"/>
            </a:endParaRPr>
          </a:p>
        </p:txBody>
      </p:sp>
      <p:sp>
        <p:nvSpPr>
          <p:cNvPr id="141468" name="Rectangle 577"/>
          <p:cNvSpPr>
            <a:spLocks noChangeArrowheads="1"/>
          </p:cNvSpPr>
          <p:nvPr/>
        </p:nvSpPr>
        <p:spPr bwMode="auto">
          <a:xfrm>
            <a:off x="2886075" y="2295525"/>
            <a:ext cx="465138" cy="23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10000"/>
              </a:lnSpc>
            </a:pPr>
            <a:r>
              <a:rPr lang="en-US" b="1" i="1">
                <a:solidFill>
                  <a:srgbClr val="000000"/>
                </a:solidFill>
                <a:latin typeface="Kruti Dev 010" charset="0"/>
              </a:rPr>
              <a:t>  </a:t>
            </a:r>
            <a:r>
              <a:rPr lang="en-US" sz="1400" b="1" i="1">
                <a:solidFill>
                  <a:srgbClr val="000000"/>
                </a:solidFill>
                <a:latin typeface="Kruti Dev 010" charset="0"/>
              </a:rPr>
              <a:t>;gwnk</a:t>
            </a:r>
          </a:p>
        </p:txBody>
      </p:sp>
      <p:grpSp>
        <p:nvGrpSpPr>
          <p:cNvPr id="141469" name="Group 578"/>
          <p:cNvGrpSpPr>
            <a:grpSpLocks/>
          </p:cNvGrpSpPr>
          <p:nvPr/>
        </p:nvGrpSpPr>
        <p:grpSpPr bwMode="auto">
          <a:xfrm>
            <a:off x="2932113" y="2462213"/>
            <a:ext cx="668337" cy="234950"/>
            <a:chOff x="3106" y="1195"/>
            <a:chExt cx="421" cy="148"/>
          </a:xfrm>
        </p:grpSpPr>
        <p:sp>
          <p:nvSpPr>
            <p:cNvPr id="141490" name="Rectangle 579"/>
            <p:cNvSpPr>
              <a:spLocks noChangeArrowheads="1"/>
            </p:cNvSpPr>
            <p:nvPr/>
          </p:nvSpPr>
          <p:spPr bwMode="auto">
            <a:xfrm>
              <a:off x="3173" y="1195"/>
              <a:ext cx="354"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l">
                <a:lnSpc>
                  <a:spcPct val="110000"/>
                </a:lnSpc>
              </a:pPr>
              <a:r>
                <a:rPr lang="en-US" b="1">
                  <a:solidFill>
                    <a:srgbClr val="000000"/>
                  </a:solidFill>
                  <a:latin typeface="Kruti Dev 010" charset="0"/>
                </a:rPr>
                <a:t>n- jkT;</a:t>
              </a:r>
              <a:endParaRPr lang="en-US">
                <a:latin typeface="Kruti Dev 010" charset="0"/>
              </a:endParaRPr>
            </a:p>
          </p:txBody>
        </p:sp>
        <p:sp>
          <p:nvSpPr>
            <p:cNvPr id="141491" name="Rectangle 580"/>
            <p:cNvSpPr>
              <a:spLocks noChangeArrowheads="1"/>
            </p:cNvSpPr>
            <p:nvPr/>
          </p:nvSpPr>
          <p:spPr bwMode="auto">
            <a:xfrm>
              <a:off x="3106" y="1215"/>
              <a:ext cx="0"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10000"/>
                </a:lnSpc>
              </a:pPr>
              <a:endParaRPr lang="en-US" b="1">
                <a:solidFill>
                  <a:srgbClr val="000000"/>
                </a:solidFill>
                <a:latin typeface="Kruti Dev 010" charset="0"/>
              </a:endParaRPr>
            </a:p>
          </p:txBody>
        </p:sp>
      </p:grpSp>
      <p:sp>
        <p:nvSpPr>
          <p:cNvPr id="386" name="Oval 603"/>
          <p:cNvSpPr>
            <a:spLocks noChangeArrowheads="1"/>
          </p:cNvSpPr>
          <p:nvPr/>
        </p:nvSpPr>
        <p:spPr bwMode="auto">
          <a:xfrm>
            <a:off x="2320925" y="3703638"/>
            <a:ext cx="1811338" cy="515937"/>
          </a:xfrm>
          <a:prstGeom prst="ellipse">
            <a:avLst/>
          </a:prstGeom>
          <a:noFill/>
          <a:ln w="76200">
            <a:solidFill>
              <a:schemeClr val="hlink"/>
            </a:solidFill>
            <a:round/>
            <a:headEnd/>
            <a:tailEnd/>
          </a:ln>
          <a:effectLst>
            <a:outerShdw blurRad="63500" dist="91581" dir="2021404" algn="ctr" rotWithShape="0">
              <a:schemeClr val="tx1">
                <a:alpha val="74998"/>
              </a:schemeClr>
            </a:outerShdw>
          </a:effectLst>
        </p:spPr>
        <p:txBody>
          <a:bodyPr wrap="none" anchor="ctr"/>
          <a:lstStyle/>
          <a:p>
            <a:pPr algn="ctr">
              <a:defRPr/>
            </a:pPr>
            <a:endParaRPr lang="en-US" sz="1800" dirty="0">
              <a:latin typeface="Kruti Dev 010" pitchFamily="2" charset="0"/>
              <a:ea typeface="+mn-ea"/>
              <a:cs typeface="+mn-cs"/>
            </a:endParaRPr>
          </a:p>
        </p:txBody>
      </p:sp>
      <p:sp>
        <p:nvSpPr>
          <p:cNvPr id="141471" name="AutoShape 446"/>
          <p:cNvSpPr>
            <a:spLocks noChangeArrowheads="1"/>
          </p:cNvSpPr>
          <p:nvPr/>
        </p:nvSpPr>
        <p:spPr bwMode="auto">
          <a:xfrm>
            <a:off x="2744788" y="3822700"/>
            <a:ext cx="996950" cy="330200"/>
          </a:xfrm>
          <a:prstGeom prst="roundRect">
            <a:avLst>
              <a:gd name="adj" fmla="val 16667"/>
            </a:avLst>
          </a:prstGeom>
          <a:solidFill>
            <a:srgbClr val="66FFFF"/>
          </a:solidFill>
          <a:ln w="28575">
            <a:solidFill>
              <a:schemeClr val="tx1"/>
            </a:solidFill>
            <a:round/>
            <a:headEnd/>
            <a:tailEnd/>
          </a:ln>
        </p:spPr>
        <p:txBody>
          <a:bodyPr wrap="none" anchor="ctr"/>
          <a:lstStyle/>
          <a:p>
            <a:endParaRPr lang="en-US">
              <a:latin typeface="Kruti Dev 010" charset="0"/>
            </a:endParaRPr>
          </a:p>
        </p:txBody>
      </p:sp>
      <p:sp>
        <p:nvSpPr>
          <p:cNvPr id="141472" name="Rectangle 577"/>
          <p:cNvSpPr>
            <a:spLocks noChangeArrowheads="1"/>
          </p:cNvSpPr>
          <p:nvPr/>
        </p:nvSpPr>
        <p:spPr bwMode="auto">
          <a:xfrm>
            <a:off x="2905125" y="3781425"/>
            <a:ext cx="465138" cy="23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10000"/>
              </a:lnSpc>
            </a:pPr>
            <a:r>
              <a:rPr lang="en-US" b="1" i="1">
                <a:solidFill>
                  <a:srgbClr val="000000"/>
                </a:solidFill>
                <a:latin typeface="Kruti Dev 010" charset="0"/>
              </a:rPr>
              <a:t>  </a:t>
            </a:r>
            <a:r>
              <a:rPr lang="en-US" sz="1400" b="1" i="1">
                <a:solidFill>
                  <a:srgbClr val="000000"/>
                </a:solidFill>
                <a:latin typeface="Kruti Dev 010" charset="0"/>
              </a:rPr>
              <a:t>;gwnk</a:t>
            </a:r>
          </a:p>
        </p:txBody>
      </p:sp>
      <p:grpSp>
        <p:nvGrpSpPr>
          <p:cNvPr id="141473" name="Group 578"/>
          <p:cNvGrpSpPr>
            <a:grpSpLocks/>
          </p:cNvGrpSpPr>
          <p:nvPr/>
        </p:nvGrpSpPr>
        <p:grpSpPr bwMode="auto">
          <a:xfrm>
            <a:off x="2951163" y="3948113"/>
            <a:ext cx="668337" cy="406400"/>
            <a:chOff x="3106" y="1195"/>
            <a:chExt cx="421" cy="256"/>
          </a:xfrm>
        </p:grpSpPr>
        <p:sp>
          <p:nvSpPr>
            <p:cNvPr id="141488" name="Rectangle 579"/>
            <p:cNvSpPr>
              <a:spLocks noChangeArrowheads="1"/>
            </p:cNvSpPr>
            <p:nvPr/>
          </p:nvSpPr>
          <p:spPr bwMode="auto">
            <a:xfrm>
              <a:off x="3173" y="1195"/>
              <a:ext cx="354"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l">
                <a:lnSpc>
                  <a:spcPct val="110000"/>
                </a:lnSpc>
              </a:pPr>
              <a:r>
                <a:rPr lang="en-US" b="1">
                  <a:solidFill>
                    <a:srgbClr val="000000"/>
                  </a:solidFill>
                  <a:latin typeface="Kruti Dev 010" charset="0"/>
                </a:rPr>
                <a:t>dfBukbZ esa</a:t>
              </a:r>
              <a:endParaRPr lang="en-US">
                <a:latin typeface="Kruti Dev 010" charset="0"/>
              </a:endParaRPr>
            </a:p>
          </p:txBody>
        </p:sp>
        <p:sp>
          <p:nvSpPr>
            <p:cNvPr id="141489" name="Rectangle 580"/>
            <p:cNvSpPr>
              <a:spLocks noChangeArrowheads="1"/>
            </p:cNvSpPr>
            <p:nvPr/>
          </p:nvSpPr>
          <p:spPr bwMode="auto">
            <a:xfrm>
              <a:off x="3106" y="1215"/>
              <a:ext cx="0"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10000"/>
                </a:lnSpc>
              </a:pPr>
              <a:endParaRPr lang="en-US" b="1">
                <a:solidFill>
                  <a:srgbClr val="000000"/>
                </a:solidFill>
                <a:latin typeface="Kruti Dev 010" charset="0"/>
              </a:endParaRPr>
            </a:p>
          </p:txBody>
        </p:sp>
      </p:grpSp>
      <p:sp>
        <p:nvSpPr>
          <p:cNvPr id="393" name="Oval 603"/>
          <p:cNvSpPr>
            <a:spLocks noChangeArrowheads="1"/>
          </p:cNvSpPr>
          <p:nvPr/>
        </p:nvSpPr>
        <p:spPr bwMode="auto">
          <a:xfrm>
            <a:off x="2263775" y="5380038"/>
            <a:ext cx="1811338" cy="515937"/>
          </a:xfrm>
          <a:prstGeom prst="ellipse">
            <a:avLst/>
          </a:prstGeom>
          <a:noFill/>
          <a:ln w="76200">
            <a:solidFill>
              <a:schemeClr val="hlink"/>
            </a:solidFill>
            <a:round/>
            <a:headEnd/>
            <a:tailEnd/>
          </a:ln>
          <a:effectLst>
            <a:outerShdw blurRad="63500" dist="91581" dir="2021404" algn="ctr" rotWithShape="0">
              <a:schemeClr val="tx1">
                <a:alpha val="74998"/>
              </a:schemeClr>
            </a:outerShdw>
          </a:effectLst>
        </p:spPr>
        <p:txBody>
          <a:bodyPr wrap="none" anchor="ctr"/>
          <a:lstStyle/>
          <a:p>
            <a:pPr algn="ctr">
              <a:defRPr/>
            </a:pPr>
            <a:endParaRPr lang="en-US" sz="1800" dirty="0">
              <a:latin typeface="Kruti Dev 010" pitchFamily="2" charset="0"/>
              <a:ea typeface="+mn-ea"/>
              <a:cs typeface="+mn-cs"/>
            </a:endParaRPr>
          </a:p>
        </p:txBody>
      </p:sp>
      <p:sp>
        <p:nvSpPr>
          <p:cNvPr id="141475" name="AutoShape 446"/>
          <p:cNvSpPr>
            <a:spLocks noChangeArrowheads="1"/>
          </p:cNvSpPr>
          <p:nvPr/>
        </p:nvSpPr>
        <p:spPr bwMode="auto">
          <a:xfrm>
            <a:off x="2687638" y="5499100"/>
            <a:ext cx="996950" cy="330200"/>
          </a:xfrm>
          <a:prstGeom prst="roundRect">
            <a:avLst>
              <a:gd name="adj" fmla="val 16667"/>
            </a:avLst>
          </a:prstGeom>
          <a:solidFill>
            <a:srgbClr val="66FFFF"/>
          </a:solidFill>
          <a:ln w="28575">
            <a:solidFill>
              <a:schemeClr val="tx1"/>
            </a:solidFill>
            <a:round/>
            <a:headEnd/>
            <a:tailEnd/>
          </a:ln>
        </p:spPr>
        <p:txBody>
          <a:bodyPr wrap="none" anchor="ctr"/>
          <a:lstStyle/>
          <a:p>
            <a:endParaRPr lang="en-US">
              <a:latin typeface="Kruti Dev 010" charset="0"/>
            </a:endParaRPr>
          </a:p>
        </p:txBody>
      </p:sp>
      <p:sp>
        <p:nvSpPr>
          <p:cNvPr id="141476" name="Rectangle 577"/>
          <p:cNvSpPr>
            <a:spLocks noChangeArrowheads="1"/>
          </p:cNvSpPr>
          <p:nvPr/>
        </p:nvSpPr>
        <p:spPr bwMode="auto">
          <a:xfrm>
            <a:off x="2847975" y="5457825"/>
            <a:ext cx="465138" cy="23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10000"/>
              </a:lnSpc>
            </a:pPr>
            <a:r>
              <a:rPr lang="en-US" b="1" i="1">
                <a:solidFill>
                  <a:srgbClr val="000000"/>
                </a:solidFill>
                <a:latin typeface="Kruti Dev 010" charset="0"/>
              </a:rPr>
              <a:t>  </a:t>
            </a:r>
            <a:r>
              <a:rPr lang="en-US" sz="1400" b="1" i="1">
                <a:solidFill>
                  <a:srgbClr val="000000"/>
                </a:solidFill>
                <a:latin typeface="Kruti Dev 010" charset="0"/>
              </a:rPr>
              <a:t>;gwnk</a:t>
            </a:r>
          </a:p>
        </p:txBody>
      </p:sp>
      <p:grpSp>
        <p:nvGrpSpPr>
          <p:cNvPr id="141477" name="Group 578"/>
          <p:cNvGrpSpPr>
            <a:grpSpLocks/>
          </p:cNvGrpSpPr>
          <p:nvPr/>
        </p:nvGrpSpPr>
        <p:grpSpPr bwMode="auto">
          <a:xfrm>
            <a:off x="2894013" y="5624513"/>
            <a:ext cx="668337" cy="234950"/>
            <a:chOff x="3106" y="1195"/>
            <a:chExt cx="421" cy="148"/>
          </a:xfrm>
        </p:grpSpPr>
        <p:sp>
          <p:nvSpPr>
            <p:cNvPr id="141486" name="Rectangle 579"/>
            <p:cNvSpPr>
              <a:spLocks noChangeArrowheads="1"/>
            </p:cNvSpPr>
            <p:nvPr/>
          </p:nvSpPr>
          <p:spPr bwMode="auto">
            <a:xfrm>
              <a:off x="3173" y="1195"/>
              <a:ext cx="354"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l">
                <a:lnSpc>
                  <a:spcPct val="110000"/>
                </a:lnSpc>
              </a:pPr>
              <a:r>
                <a:rPr lang="en-US" b="1">
                  <a:solidFill>
                    <a:srgbClr val="000000"/>
                  </a:solidFill>
                  <a:latin typeface="Kruti Dev 010" charset="0"/>
                </a:rPr>
                <a:t>nklrk esa</a:t>
              </a:r>
              <a:endParaRPr lang="en-US">
                <a:latin typeface="Kruti Dev 010" charset="0"/>
              </a:endParaRPr>
            </a:p>
          </p:txBody>
        </p:sp>
        <p:sp>
          <p:nvSpPr>
            <p:cNvPr id="141487" name="Rectangle 580"/>
            <p:cNvSpPr>
              <a:spLocks noChangeArrowheads="1"/>
            </p:cNvSpPr>
            <p:nvPr/>
          </p:nvSpPr>
          <p:spPr bwMode="auto">
            <a:xfrm>
              <a:off x="3106" y="1215"/>
              <a:ext cx="0"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10000"/>
                </a:lnSpc>
              </a:pPr>
              <a:endParaRPr lang="en-US" b="1">
                <a:solidFill>
                  <a:srgbClr val="000000"/>
                </a:solidFill>
                <a:latin typeface="Kruti Dev 010" charset="0"/>
              </a:endParaRPr>
            </a:p>
          </p:txBody>
        </p:sp>
      </p:grpSp>
      <p:sp>
        <p:nvSpPr>
          <p:cNvPr id="946386" name="AutoShape 210"/>
          <p:cNvSpPr>
            <a:spLocks noChangeArrowheads="1"/>
          </p:cNvSpPr>
          <p:nvPr/>
        </p:nvSpPr>
        <p:spPr bwMode="auto">
          <a:xfrm rot="9069307">
            <a:off x="3916363" y="4629150"/>
            <a:ext cx="2185987" cy="811213"/>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AFD00"/>
          </a:solidFill>
          <a:ln w="57150">
            <a:solidFill>
              <a:srgbClr val="00279F"/>
            </a:solidFill>
            <a:miter lim="800000"/>
            <a:headEnd/>
            <a:tailEnd/>
          </a:ln>
          <a:effectLst>
            <a:outerShdw blurRad="63500" dist="91581" dir="2021404"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192" name="Rectangle 291"/>
          <p:cNvSpPr>
            <a:spLocks noChangeArrowheads="1"/>
          </p:cNvSpPr>
          <p:nvPr/>
        </p:nvSpPr>
        <p:spPr bwMode="auto">
          <a:xfrm>
            <a:off x="6430963" y="473838"/>
            <a:ext cx="3282950" cy="1917961"/>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3600" b="1" i="1" dirty="0">
                <a:ln>
                  <a:solidFill>
                    <a:schemeClr val="bg1"/>
                  </a:solidFill>
                </a:ln>
                <a:solidFill>
                  <a:schemeClr val="bg1"/>
                </a:solidFill>
                <a:latin typeface="Kruti Dev 010" pitchFamily="2" charset="0"/>
              </a:rPr>
              <a:t>iqjkus fu;e dh iqLrdsa fu;ksftr djuk</a:t>
            </a:r>
            <a:endParaRPr lang="en-US" sz="3600" b="1" u="sng" dirty="0">
              <a:ln>
                <a:solidFill>
                  <a:schemeClr val="bg1"/>
                </a:solidFill>
              </a:ln>
              <a:solidFill>
                <a:schemeClr val="bg1"/>
              </a:solidFill>
              <a:latin typeface="Kruti Dev 010" pitchFamily="2" charset="0"/>
            </a:endParaRPr>
          </a:p>
        </p:txBody>
      </p:sp>
      <p:grpSp>
        <p:nvGrpSpPr>
          <p:cNvPr id="141480" name="Group 391"/>
          <p:cNvGrpSpPr>
            <a:grpSpLocks/>
          </p:cNvGrpSpPr>
          <p:nvPr/>
        </p:nvGrpSpPr>
        <p:grpSpPr bwMode="auto">
          <a:xfrm>
            <a:off x="5395913" y="2078038"/>
            <a:ext cx="4400550" cy="1916112"/>
            <a:chOff x="3399" y="1239"/>
            <a:chExt cx="2772" cy="1207"/>
          </a:xfrm>
        </p:grpSpPr>
        <p:sp>
          <p:nvSpPr>
            <p:cNvPr id="194" name="Text Box 392"/>
            <p:cNvSpPr txBox="1">
              <a:spLocks noChangeArrowheads="1"/>
            </p:cNvSpPr>
            <p:nvPr/>
          </p:nvSpPr>
          <p:spPr bwMode="auto">
            <a:xfrm>
              <a:off x="3443" y="1647"/>
              <a:ext cx="2728" cy="421"/>
            </a:xfrm>
            <a:prstGeom prst="rect">
              <a:avLst/>
            </a:prstGeom>
            <a:noFill/>
            <a:ln w="12700">
              <a:noFill/>
              <a:miter lim="800000"/>
              <a:headEnd/>
              <a:tailEnd/>
            </a:ln>
            <a:effectLst>
              <a:outerShdw blurRad="63500" dist="46662" dir="3284183" algn="ctr" rotWithShape="0">
                <a:schemeClr val="tx1">
                  <a:alpha val="74998"/>
                </a:schemeClr>
              </a:outerShdw>
            </a:effectLst>
          </p:spPr>
          <p:txBody>
            <a:bodyPr>
              <a:spAutoFit/>
            </a:bodyPr>
            <a:lstStyle/>
            <a:p>
              <a:pPr algn="ctr">
                <a:lnSpc>
                  <a:spcPct val="85000"/>
                </a:lnSpc>
                <a:spcBef>
                  <a:spcPct val="50000"/>
                </a:spcBef>
                <a:defRPr/>
              </a:pPr>
              <a:r>
                <a:rPr lang="en-US" altLang="ja-JP" sz="4400" b="1" dirty="0">
                  <a:ln>
                    <a:solidFill>
                      <a:srgbClr val="FFFF00"/>
                    </a:solidFill>
                  </a:ln>
                  <a:solidFill>
                    <a:srgbClr val="FFFF00"/>
                  </a:solidFill>
                  <a:latin typeface="Kruti Dev 010" pitchFamily="2" charset="0"/>
                  <a:ea typeface="ＭＳ Ｐゴシック" pitchFamily="-84" charset="-128"/>
                  <a:cs typeface="+mn-cs"/>
                </a:rPr>
                <a:t>^^Hkfo";oDrkvksa**</a:t>
              </a:r>
              <a:endParaRPr lang="en-US" sz="4400" b="1" dirty="0">
                <a:ln>
                  <a:solidFill>
                    <a:srgbClr val="FFFF00"/>
                  </a:solidFill>
                </a:ln>
                <a:solidFill>
                  <a:srgbClr val="FFFF00"/>
                </a:solidFill>
                <a:latin typeface="Kruti Dev 010" pitchFamily="2" charset="0"/>
                <a:ea typeface="ＭＳ Ｐゴシック" pitchFamily="-84" charset="-128"/>
                <a:cs typeface="+mn-cs"/>
              </a:endParaRPr>
            </a:p>
          </p:txBody>
        </p:sp>
        <p:sp>
          <p:nvSpPr>
            <p:cNvPr id="195" name="Text Box 393"/>
            <p:cNvSpPr txBox="1">
              <a:spLocks noChangeArrowheads="1"/>
            </p:cNvSpPr>
            <p:nvPr/>
          </p:nvSpPr>
          <p:spPr bwMode="auto">
            <a:xfrm>
              <a:off x="3688" y="2000"/>
              <a:ext cx="2281" cy="446"/>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p>
              <a:pPr algn="ctr">
                <a:spcBef>
                  <a:spcPts val="0"/>
                </a:spcBef>
                <a:defRPr/>
              </a:pPr>
              <a:r>
                <a:rPr lang="en-US" sz="4000" b="1" dirty="0">
                  <a:ln>
                    <a:solidFill>
                      <a:srgbClr val="FFFF00"/>
                    </a:solidFill>
                  </a:ln>
                  <a:solidFill>
                    <a:srgbClr val="FFFF00"/>
                  </a:solidFill>
                  <a:latin typeface="Kruti Dev 010" pitchFamily="2" charset="0"/>
                  <a:ea typeface="+mn-ea"/>
                  <a:cs typeface="+mn-cs"/>
                </a:rPr>
                <a:t>dh ƒ</a:t>
              </a:r>
              <a:r>
                <a:rPr lang="en-US" sz="4000" b="1" dirty="0">
                  <a:ln>
                    <a:solidFill>
                      <a:srgbClr val="FFFF00"/>
                    </a:solidFill>
                  </a:ln>
                  <a:solidFill>
                    <a:srgbClr val="FFFF00"/>
                  </a:solidFill>
                  <a:latin typeface="Kruti Dev 010"/>
                  <a:ea typeface="+mn-ea"/>
                  <a:cs typeface="+mn-cs"/>
                </a:rPr>
                <a:t>‰</a:t>
              </a:r>
              <a:r>
                <a:rPr lang="en-US" sz="4000" b="1" dirty="0">
                  <a:ln>
                    <a:solidFill>
                      <a:srgbClr val="FFFF00"/>
                    </a:solidFill>
                  </a:ln>
                  <a:solidFill>
                    <a:srgbClr val="FFFF00"/>
                  </a:solidFill>
                  <a:latin typeface="Kruti Dev 010" pitchFamily="2" charset="0"/>
                  <a:ea typeface="+mn-ea"/>
                  <a:cs typeface="+mn-cs"/>
                </a:rPr>
                <a:t> iqLrdsa</a:t>
              </a:r>
            </a:p>
          </p:txBody>
        </p:sp>
        <p:sp>
          <p:nvSpPr>
            <p:cNvPr id="196" name="Text Box 394"/>
            <p:cNvSpPr txBox="1">
              <a:spLocks noChangeArrowheads="1"/>
            </p:cNvSpPr>
            <p:nvPr/>
          </p:nvSpPr>
          <p:spPr bwMode="auto">
            <a:xfrm>
              <a:off x="3399" y="1239"/>
              <a:ext cx="2728" cy="437"/>
            </a:xfrm>
            <a:prstGeom prst="rect">
              <a:avLst/>
            </a:prstGeom>
            <a:noFill/>
            <a:ln w="12700">
              <a:noFill/>
              <a:miter lim="800000"/>
              <a:headEnd/>
              <a:tailEnd/>
            </a:ln>
            <a:effectLst>
              <a:outerShdw blurRad="63500" dist="46662" dir="3284183" algn="ctr" rotWithShape="0">
                <a:schemeClr val="tx1">
                  <a:alpha val="74998"/>
                </a:schemeClr>
              </a:outerShdw>
            </a:effectLst>
          </p:spPr>
          <p:txBody>
            <a:bodyPr>
              <a:spAutoFit/>
            </a:bodyPr>
            <a:lstStyle>
              <a:lvl1pPr>
                <a:defRPr sz="1200">
                  <a:solidFill>
                    <a:schemeClr val="tx1"/>
                  </a:solidFill>
                  <a:latin typeface="Comic Sans MS" charset="0"/>
                  <a:ea typeface="ＭＳ Ｐゴシック" charset="0"/>
                  <a:cs typeface="ＭＳ Ｐゴシック" charset="0"/>
                </a:defRPr>
              </a:lvl1pPr>
              <a:lvl2pPr marL="37931725" indent="-37474525">
                <a:defRPr sz="1200">
                  <a:solidFill>
                    <a:schemeClr val="tx1"/>
                  </a:solidFill>
                  <a:latin typeface="Comic Sans MS" charset="0"/>
                  <a:ea typeface="ＭＳ Ｐゴシック" charset="0"/>
                </a:defRPr>
              </a:lvl2pPr>
              <a:lvl3pPr>
                <a:defRPr sz="1200">
                  <a:solidFill>
                    <a:schemeClr val="tx1"/>
                  </a:solidFill>
                  <a:latin typeface="Comic Sans MS" charset="0"/>
                  <a:ea typeface="ＭＳ Ｐゴシック" charset="0"/>
                </a:defRPr>
              </a:lvl3pPr>
              <a:lvl4pPr>
                <a:defRPr sz="1200">
                  <a:solidFill>
                    <a:schemeClr val="tx1"/>
                  </a:solidFill>
                  <a:latin typeface="Comic Sans MS" charset="0"/>
                  <a:ea typeface="ＭＳ Ｐゴシック" charset="0"/>
                </a:defRPr>
              </a:lvl4pPr>
              <a:lvl5pPr>
                <a:defRPr sz="1200">
                  <a:solidFill>
                    <a:schemeClr val="tx1"/>
                  </a:solidFill>
                  <a:latin typeface="Comic Sans MS" charset="0"/>
                  <a:ea typeface="ＭＳ Ｐゴシック" charset="0"/>
                </a:defRPr>
              </a:lvl5pPr>
              <a:lvl6pPr marL="457200" eaLnBrk="0" fontAlgn="base" hangingPunct="0">
                <a:spcBef>
                  <a:spcPct val="0"/>
                </a:spcBef>
                <a:spcAft>
                  <a:spcPct val="0"/>
                </a:spcAft>
                <a:defRPr sz="1200">
                  <a:solidFill>
                    <a:schemeClr val="tx1"/>
                  </a:solidFill>
                  <a:latin typeface="Comic Sans MS" charset="0"/>
                  <a:ea typeface="ＭＳ Ｐゴシック" charset="0"/>
                </a:defRPr>
              </a:lvl6pPr>
              <a:lvl7pPr marL="914400" eaLnBrk="0" fontAlgn="base" hangingPunct="0">
                <a:spcBef>
                  <a:spcPct val="0"/>
                </a:spcBef>
                <a:spcAft>
                  <a:spcPct val="0"/>
                </a:spcAft>
                <a:defRPr sz="1200">
                  <a:solidFill>
                    <a:schemeClr val="tx1"/>
                  </a:solidFill>
                  <a:latin typeface="Comic Sans MS" charset="0"/>
                  <a:ea typeface="ＭＳ Ｐゴシック" charset="0"/>
                </a:defRPr>
              </a:lvl7pPr>
              <a:lvl8pPr marL="1371600" eaLnBrk="0" fontAlgn="base" hangingPunct="0">
                <a:spcBef>
                  <a:spcPct val="0"/>
                </a:spcBef>
                <a:spcAft>
                  <a:spcPct val="0"/>
                </a:spcAft>
                <a:defRPr sz="1200">
                  <a:solidFill>
                    <a:schemeClr val="tx1"/>
                  </a:solidFill>
                  <a:latin typeface="Comic Sans MS" charset="0"/>
                  <a:ea typeface="ＭＳ Ｐゴシック" charset="0"/>
                </a:defRPr>
              </a:lvl8pPr>
              <a:lvl9pPr marL="1828800"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85000"/>
                </a:lnSpc>
                <a:spcBef>
                  <a:spcPct val="50000"/>
                </a:spcBef>
                <a:defRPr/>
              </a:pPr>
              <a:r>
                <a:rPr lang="en-US" sz="4400" b="1" i="1" dirty="0" smtClean="0">
                  <a:ln>
                    <a:solidFill>
                      <a:srgbClr val="FFFF00"/>
                    </a:solidFill>
                  </a:ln>
                  <a:solidFill>
                    <a:srgbClr val="FFFF00"/>
                  </a:solidFill>
                  <a:latin typeface="Kruti Dev 010" pitchFamily="2" charset="0"/>
                </a:rPr>
                <a:t>iqu% O;ofLFkr djuk</a:t>
              </a:r>
              <a:endParaRPr lang="en-US" sz="4400" b="1" dirty="0" smtClean="0">
                <a:ln>
                  <a:solidFill>
                    <a:srgbClr val="FFFF00"/>
                  </a:solidFill>
                </a:ln>
                <a:solidFill>
                  <a:srgbClr val="FFFF00"/>
                </a:solidFill>
                <a:latin typeface="Kruti Dev 010" pitchFamily="2" charset="0"/>
              </a:endParaRPr>
            </a:p>
          </p:txBody>
        </p:sp>
      </p:grpSp>
      <p:sp>
        <p:nvSpPr>
          <p:cNvPr id="197" name="Text Box 588"/>
          <p:cNvSpPr txBox="1">
            <a:spLocks noChangeArrowheads="1"/>
          </p:cNvSpPr>
          <p:nvPr/>
        </p:nvSpPr>
        <p:spPr bwMode="auto">
          <a:xfrm>
            <a:off x="5219700" y="3709988"/>
            <a:ext cx="4291013" cy="1446550"/>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p>
            <a:pPr algn="ctr">
              <a:spcBef>
                <a:spcPct val="50000"/>
              </a:spcBef>
              <a:defRPr/>
            </a:pPr>
            <a:r>
              <a:rPr lang="en-US" sz="4400" b="1" i="1" dirty="0">
                <a:ln>
                  <a:solidFill>
                    <a:srgbClr val="00FFFF"/>
                  </a:solidFill>
                </a:ln>
                <a:solidFill>
                  <a:srgbClr val="66FFFF"/>
                </a:solidFill>
                <a:latin typeface="Kruti Dev 010" pitchFamily="2" charset="0"/>
                <a:ea typeface="+mn-ea"/>
                <a:cs typeface="+mn-cs"/>
              </a:rPr>
              <a:t>Øekuqlkj mls nsf[k;s!</a:t>
            </a:r>
          </a:p>
        </p:txBody>
      </p:sp>
      <p:pic>
        <p:nvPicPr>
          <p:cNvPr id="141482" name="Picture 53"/>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446588" y="204788"/>
            <a:ext cx="2095500" cy="1358900"/>
          </a:xfrm>
          <a:prstGeom prst="rect">
            <a:avLst/>
          </a:prstGeom>
          <a:noFill/>
          <a:ln w="76200">
            <a:solidFill>
              <a:srgbClr val="0000FF"/>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afterEffect">
                                  <p:stCondLst>
                                    <p:cond delay="100"/>
                                  </p:stCondLst>
                                  <p:childTnLst>
                                    <p:set>
                                      <p:cBhvr>
                                        <p:cTn id="6" dur="1" fill="hold">
                                          <p:stCondLst>
                                            <p:cond delay="0"/>
                                          </p:stCondLst>
                                        </p:cTn>
                                        <p:tgtEl>
                                          <p:spTgt spid="946386"/>
                                        </p:tgtEl>
                                        <p:attrNameLst>
                                          <p:attrName>style.visibility</p:attrName>
                                        </p:attrNameLst>
                                      </p:cBhvr>
                                      <p:to>
                                        <p:strVal val="visible"/>
                                      </p:to>
                                    </p:set>
                                    <p:anim calcmode="lin" valueType="num">
                                      <p:cBhvr additive="base">
                                        <p:cTn id="7" dur="500" fill="hold"/>
                                        <p:tgtEl>
                                          <p:spTgt spid="946386"/>
                                        </p:tgtEl>
                                        <p:attrNameLst>
                                          <p:attrName>ppt_x</p:attrName>
                                        </p:attrNameLst>
                                      </p:cBhvr>
                                      <p:tavLst>
                                        <p:tav tm="0">
                                          <p:val>
                                            <p:strVal val="1+#ppt_w/2"/>
                                          </p:val>
                                        </p:tav>
                                        <p:tav tm="100000">
                                          <p:val>
                                            <p:strVal val="#ppt_x"/>
                                          </p:val>
                                        </p:tav>
                                      </p:tavLst>
                                    </p:anim>
                                    <p:anim calcmode="lin" valueType="num">
                                      <p:cBhvr additive="base">
                                        <p:cTn id="8" dur="500" fill="hold"/>
                                        <p:tgtEl>
                                          <p:spTgt spid="946386"/>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600"/>
                            </p:stCondLst>
                            <p:childTnLst>
                              <p:par>
                                <p:cTn id="10" presetID="2" presetClass="entr" presetSubtype="2" fill="hold" nodeType="afterEffect">
                                  <p:stCondLst>
                                    <p:cond delay="0"/>
                                  </p:stCondLst>
                                  <p:childTnLst>
                                    <p:set>
                                      <p:cBhvr>
                                        <p:cTn id="11" dur="1" fill="hold">
                                          <p:stCondLst>
                                            <p:cond delay="0"/>
                                          </p:stCondLst>
                                        </p:cTn>
                                        <p:tgtEl>
                                          <p:spTgt spid="219"/>
                                        </p:tgtEl>
                                        <p:attrNameLst>
                                          <p:attrName>style.visibility</p:attrName>
                                        </p:attrNameLst>
                                      </p:cBhvr>
                                      <p:to>
                                        <p:strVal val="visible"/>
                                      </p:to>
                                    </p:set>
                                    <p:anim calcmode="lin" valueType="num">
                                      <p:cBhvr additive="base">
                                        <p:cTn id="12" dur="500" fill="hold"/>
                                        <p:tgtEl>
                                          <p:spTgt spid="219"/>
                                        </p:tgtEl>
                                        <p:attrNameLst>
                                          <p:attrName>ppt_x</p:attrName>
                                        </p:attrNameLst>
                                      </p:cBhvr>
                                      <p:tavLst>
                                        <p:tav tm="0">
                                          <p:val>
                                            <p:strVal val="1+#ppt_w/2"/>
                                          </p:val>
                                        </p:tav>
                                        <p:tav tm="100000">
                                          <p:val>
                                            <p:strVal val="#ppt_x"/>
                                          </p:val>
                                        </p:tav>
                                      </p:tavLst>
                                    </p:anim>
                                    <p:anim calcmode="lin" valueType="num">
                                      <p:cBhvr additive="base">
                                        <p:cTn id="13" dur="500" fill="hold"/>
                                        <p:tgtEl>
                                          <p:spTgt spid="219"/>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80"/>
                                        </p:tgtEl>
                                        <p:attrNameLst>
                                          <p:attrName>style.visibility</p:attrName>
                                        </p:attrNameLst>
                                      </p:cBhvr>
                                      <p:to>
                                        <p:strVal val="visible"/>
                                      </p:to>
                                    </p:set>
                                    <p:animEffect transition="in" filter="fade">
                                      <p:cBhvr>
                                        <p:cTn id="18" dur="1000"/>
                                        <p:tgtEl>
                                          <p:spTgt spid="380"/>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86"/>
                                        </p:tgtEl>
                                        <p:attrNameLst>
                                          <p:attrName>style.visibility</p:attrName>
                                        </p:attrNameLst>
                                      </p:cBhvr>
                                      <p:to>
                                        <p:strVal val="visible"/>
                                      </p:to>
                                    </p:set>
                                    <p:animEffect transition="in" filter="fade">
                                      <p:cBhvr>
                                        <p:cTn id="23" dur="1000"/>
                                        <p:tgtEl>
                                          <p:spTgt spid="386"/>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93"/>
                                        </p:tgtEl>
                                        <p:attrNameLst>
                                          <p:attrName>style.visibility</p:attrName>
                                        </p:attrNameLst>
                                      </p:cBhvr>
                                      <p:to>
                                        <p:strVal val="visible"/>
                                      </p:to>
                                    </p:set>
                                    <p:animEffect transition="in" filter="fade">
                                      <p:cBhvr>
                                        <p:cTn id="28" dur="1000"/>
                                        <p:tgtEl>
                                          <p:spTgt spid="3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0" grpId="0" animBg="1" autoUpdateAnimBg="0"/>
      <p:bldP spid="386" grpId="0" animBg="1" autoUpdateAnimBg="0"/>
      <p:bldP spid="393" grpId="0" animBg="1" autoUpdateAnimBg="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104"/>
          <p:cNvSpPr>
            <a:spLocks noChangeArrowheads="1"/>
          </p:cNvSpPr>
          <p:nvPr/>
        </p:nvSpPr>
        <p:spPr bwMode="auto">
          <a:xfrm>
            <a:off x="2894013" y="7227888"/>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43362" name="Text Box 217"/>
          <p:cNvSpPr txBox="1">
            <a:spLocks noChangeArrowheads="1"/>
          </p:cNvSpPr>
          <p:nvPr/>
        </p:nvSpPr>
        <p:spPr bwMode="auto">
          <a:xfrm>
            <a:off x="9015413" y="7343775"/>
            <a:ext cx="29368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latin typeface="Kruti Dev 010" charset="0"/>
              </a:rPr>
              <a:t>66</a:t>
            </a:r>
          </a:p>
        </p:txBody>
      </p:sp>
      <p:sp>
        <p:nvSpPr>
          <p:cNvPr id="143363" name="Rectangle 597"/>
          <p:cNvSpPr>
            <a:spLocks noChangeArrowheads="1"/>
          </p:cNvSpPr>
          <p:nvPr/>
        </p:nvSpPr>
        <p:spPr bwMode="auto">
          <a:xfrm>
            <a:off x="3929063" y="1106488"/>
            <a:ext cx="295275" cy="6348412"/>
          </a:xfrm>
          <a:prstGeom prst="rect">
            <a:avLst/>
          </a:prstGeom>
          <a:solidFill>
            <a:srgbClr val="BE844A"/>
          </a:solidFill>
          <a:ln w="12700">
            <a:solidFill>
              <a:schemeClr val="tx1"/>
            </a:solidFill>
            <a:miter lim="800000"/>
            <a:headEnd/>
            <a:tailEnd/>
          </a:ln>
        </p:spPr>
        <p:txBody>
          <a:bodyPr wrap="none" anchor="ctr"/>
          <a:lstStyle/>
          <a:p>
            <a:endParaRPr lang="en-US">
              <a:latin typeface="Kruti Dev 010" charset="0"/>
            </a:endParaRPr>
          </a:p>
        </p:txBody>
      </p:sp>
      <p:sp>
        <p:nvSpPr>
          <p:cNvPr id="143364" name="Rectangle 598"/>
          <p:cNvSpPr>
            <a:spLocks noChangeArrowheads="1"/>
          </p:cNvSpPr>
          <p:nvPr/>
        </p:nvSpPr>
        <p:spPr bwMode="auto">
          <a:xfrm>
            <a:off x="2643188" y="2287588"/>
            <a:ext cx="1225550" cy="5184775"/>
          </a:xfrm>
          <a:prstGeom prst="rect">
            <a:avLst/>
          </a:prstGeom>
          <a:solidFill>
            <a:srgbClr val="FFE957"/>
          </a:solidFill>
          <a:ln w="12700">
            <a:solidFill>
              <a:schemeClr val="tx1"/>
            </a:solidFill>
            <a:miter lim="800000"/>
            <a:headEnd/>
            <a:tailEnd/>
          </a:ln>
        </p:spPr>
        <p:txBody>
          <a:bodyPr wrap="none" anchor="ctr"/>
          <a:lstStyle/>
          <a:p>
            <a:endParaRPr lang="en-US">
              <a:latin typeface="Kruti Dev 010" charset="0"/>
            </a:endParaRPr>
          </a:p>
        </p:txBody>
      </p:sp>
      <p:sp>
        <p:nvSpPr>
          <p:cNvPr id="143365" name="Line 621"/>
          <p:cNvSpPr>
            <a:spLocks noChangeShapeType="1"/>
          </p:cNvSpPr>
          <p:nvPr/>
        </p:nvSpPr>
        <p:spPr bwMode="auto">
          <a:xfrm flipV="1">
            <a:off x="3894138" y="1096963"/>
            <a:ext cx="1587" cy="6375400"/>
          </a:xfrm>
          <a:prstGeom prst="line">
            <a:avLst/>
          </a:prstGeom>
          <a:noFill/>
          <a:ln w="635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366" name="Rectangle 707"/>
          <p:cNvSpPr>
            <a:spLocks noChangeArrowheads="1"/>
          </p:cNvSpPr>
          <p:nvPr/>
        </p:nvSpPr>
        <p:spPr bwMode="auto">
          <a:xfrm>
            <a:off x="2611438" y="1071563"/>
            <a:ext cx="1616075" cy="6399212"/>
          </a:xfrm>
          <a:prstGeom prst="rect">
            <a:avLst/>
          </a:prstGeom>
          <a:noFill/>
          <a:ln w="762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Kruti Dev 010" charset="0"/>
            </a:endParaRPr>
          </a:p>
        </p:txBody>
      </p:sp>
      <p:sp>
        <p:nvSpPr>
          <p:cNvPr id="143367" name="Rectangle 10"/>
          <p:cNvSpPr>
            <a:spLocks noChangeArrowheads="1"/>
          </p:cNvSpPr>
          <p:nvPr/>
        </p:nvSpPr>
        <p:spPr bwMode="auto">
          <a:xfrm>
            <a:off x="5065713" y="454025"/>
            <a:ext cx="4692650" cy="6834188"/>
          </a:xfrm>
          <a:prstGeom prst="rect">
            <a:avLst/>
          </a:prstGeom>
          <a:solidFill>
            <a:schemeClr val="tx1">
              <a:alpha val="50195"/>
            </a:schemeClr>
          </a:solidFill>
          <a:ln w="12700">
            <a:solidFill>
              <a:schemeClr val="tx1"/>
            </a:solidFill>
            <a:miter lim="800000"/>
            <a:headEnd/>
            <a:tailEnd/>
          </a:ln>
        </p:spPr>
        <p:txBody>
          <a:bodyPr wrap="none" anchor="ctr"/>
          <a:lstStyle/>
          <a:p>
            <a:endParaRPr lang="en-US">
              <a:latin typeface="Kruti Dev 010" charset="0"/>
            </a:endParaRPr>
          </a:p>
        </p:txBody>
      </p:sp>
      <p:sp>
        <p:nvSpPr>
          <p:cNvPr id="143368" name="Rectangle 195"/>
          <p:cNvSpPr>
            <a:spLocks noChangeArrowheads="1"/>
          </p:cNvSpPr>
          <p:nvPr/>
        </p:nvSpPr>
        <p:spPr bwMode="auto">
          <a:xfrm>
            <a:off x="4979988" y="414338"/>
            <a:ext cx="4708525" cy="685006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Kruti Dev 010" charset="0"/>
            </a:endParaRPr>
          </a:p>
        </p:txBody>
      </p:sp>
      <p:pic>
        <p:nvPicPr>
          <p:cNvPr id="143369" name="Picture 196"/>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041900" y="469900"/>
            <a:ext cx="4716463" cy="684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70" name="Rectangle 197"/>
          <p:cNvSpPr>
            <a:spLocks noChangeArrowheads="1"/>
          </p:cNvSpPr>
          <p:nvPr/>
        </p:nvSpPr>
        <p:spPr bwMode="auto">
          <a:xfrm>
            <a:off x="4989513" y="407988"/>
            <a:ext cx="4692650" cy="6834187"/>
          </a:xfrm>
          <a:prstGeom prst="rect">
            <a:avLst/>
          </a:prstGeom>
          <a:solidFill>
            <a:schemeClr val="tx1">
              <a:alpha val="50195"/>
            </a:schemeClr>
          </a:solidFill>
          <a:ln w="12700">
            <a:solidFill>
              <a:schemeClr val="tx1"/>
            </a:solidFill>
            <a:miter lim="800000"/>
            <a:headEnd/>
            <a:tailEnd/>
          </a:ln>
        </p:spPr>
        <p:txBody>
          <a:bodyPr wrap="none" anchor="ctr"/>
          <a:lstStyle/>
          <a:p>
            <a:endParaRPr lang="en-US">
              <a:latin typeface="Kruti Dev 010" charset="0"/>
            </a:endParaRPr>
          </a:p>
        </p:txBody>
      </p:sp>
      <p:sp>
        <p:nvSpPr>
          <p:cNvPr id="143371" name="Rectangle 198"/>
          <p:cNvSpPr>
            <a:spLocks noChangeArrowheads="1"/>
          </p:cNvSpPr>
          <p:nvPr/>
        </p:nvSpPr>
        <p:spPr bwMode="auto">
          <a:xfrm>
            <a:off x="5026025" y="412750"/>
            <a:ext cx="4694238" cy="6850063"/>
          </a:xfrm>
          <a:prstGeom prst="rect">
            <a:avLst/>
          </a:prstGeom>
          <a:noFill/>
          <a:ln w="133350">
            <a:solidFill>
              <a:srgbClr val="1822CD"/>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Kruti Dev 010" charset="0"/>
            </a:endParaRPr>
          </a:p>
        </p:txBody>
      </p:sp>
      <p:sp>
        <p:nvSpPr>
          <p:cNvPr id="222" name="Rectangle 200"/>
          <p:cNvSpPr>
            <a:spLocks noChangeArrowheads="1"/>
          </p:cNvSpPr>
          <p:nvPr/>
        </p:nvSpPr>
        <p:spPr bwMode="auto">
          <a:xfrm>
            <a:off x="5568950" y="2047875"/>
            <a:ext cx="3484563" cy="495300"/>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ctr">
              <a:lnSpc>
                <a:spcPct val="110000"/>
              </a:lnSpc>
              <a:spcBef>
                <a:spcPct val="50000"/>
              </a:spcBef>
              <a:defRPr/>
            </a:pPr>
            <a:r>
              <a:rPr lang="en-US" sz="2400" b="1" i="1" dirty="0">
                <a:solidFill>
                  <a:schemeClr val="bg1"/>
                </a:solidFill>
                <a:latin typeface="Kruti Dev 010" pitchFamily="2" charset="0"/>
              </a:rPr>
              <a:t> </a:t>
            </a:r>
            <a:endParaRPr lang="en-US" sz="1000" b="1" u="sng" dirty="0">
              <a:solidFill>
                <a:schemeClr val="bg1"/>
              </a:solidFill>
              <a:latin typeface="Kruti Dev 010" pitchFamily="2" charset="0"/>
            </a:endParaRPr>
          </a:p>
        </p:txBody>
      </p:sp>
      <p:sp>
        <p:nvSpPr>
          <p:cNvPr id="223" name="Rectangle 202"/>
          <p:cNvSpPr>
            <a:spLocks noChangeArrowheads="1"/>
          </p:cNvSpPr>
          <p:nvPr/>
        </p:nvSpPr>
        <p:spPr bwMode="auto">
          <a:xfrm>
            <a:off x="6727825" y="641350"/>
            <a:ext cx="2706688" cy="625475"/>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3200" b="1" i="1" dirty="0">
                <a:solidFill>
                  <a:srgbClr val="66FFFF"/>
                </a:solidFill>
                <a:latin typeface="Kruti Dev 010" pitchFamily="2" charset="0"/>
              </a:rPr>
              <a:t> </a:t>
            </a:r>
            <a:endParaRPr lang="en-US" sz="1400" b="1" u="sng" dirty="0">
              <a:solidFill>
                <a:srgbClr val="66FFFF"/>
              </a:solidFill>
              <a:latin typeface="Kruti Dev 010" pitchFamily="2" charset="0"/>
            </a:endParaRPr>
          </a:p>
        </p:txBody>
      </p:sp>
      <p:sp>
        <p:nvSpPr>
          <p:cNvPr id="224" name="Rectangle 218"/>
          <p:cNvSpPr>
            <a:spLocks noChangeArrowheads="1"/>
          </p:cNvSpPr>
          <p:nvPr/>
        </p:nvSpPr>
        <p:spPr bwMode="auto">
          <a:xfrm>
            <a:off x="6500813" y="555625"/>
            <a:ext cx="3101975" cy="558800"/>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2800" b="1" i="1" dirty="0">
                <a:solidFill>
                  <a:schemeClr val="bg1"/>
                </a:solidFill>
                <a:latin typeface="Kruti Dev 010" pitchFamily="2" charset="0"/>
              </a:rPr>
              <a:t> </a:t>
            </a:r>
            <a:endParaRPr lang="en-US" b="1" u="sng" dirty="0">
              <a:solidFill>
                <a:schemeClr val="bg1"/>
              </a:solidFill>
              <a:latin typeface="Kruti Dev 010" pitchFamily="2" charset="0"/>
            </a:endParaRPr>
          </a:p>
        </p:txBody>
      </p:sp>
      <p:sp>
        <p:nvSpPr>
          <p:cNvPr id="226" name="Text Box 607"/>
          <p:cNvSpPr txBox="1">
            <a:spLocks noChangeArrowheads="1"/>
          </p:cNvSpPr>
          <p:nvPr/>
        </p:nvSpPr>
        <p:spPr bwMode="auto">
          <a:xfrm>
            <a:off x="5270500" y="5252867"/>
            <a:ext cx="4291013" cy="1938992"/>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p>
            <a:pPr algn="ctr">
              <a:spcBef>
                <a:spcPts val="0"/>
              </a:spcBef>
              <a:defRPr/>
            </a:pPr>
            <a:r>
              <a:rPr lang="en-US" sz="4000" b="1" i="1" dirty="0">
                <a:ln>
                  <a:solidFill>
                    <a:srgbClr val="FFFF00"/>
                  </a:solidFill>
                </a:ln>
                <a:solidFill>
                  <a:srgbClr val="FFEA18"/>
                </a:solidFill>
                <a:latin typeface="Kruti Dev 010" pitchFamily="2" charset="0"/>
                <a:ea typeface="ＭＳ Ｐゴシック" pitchFamily="-84" charset="-128"/>
                <a:cs typeface="+mn-cs"/>
              </a:rPr>
              <a:t>f}rh; %</a:t>
            </a:r>
          </a:p>
          <a:p>
            <a:pPr algn="ctr">
              <a:spcBef>
                <a:spcPts val="0"/>
              </a:spcBef>
              <a:defRPr/>
            </a:pPr>
            <a:r>
              <a:rPr lang="en-US" sz="4000" b="1" i="1" dirty="0">
                <a:ln>
                  <a:solidFill>
                    <a:srgbClr val="FFFF00"/>
                  </a:solidFill>
                </a:ln>
                <a:solidFill>
                  <a:srgbClr val="FFEA18"/>
                </a:solidFill>
                <a:latin typeface="Kruti Dev 010" pitchFamily="2" charset="0"/>
                <a:ea typeface="ＭＳ Ｐゴシック" pitchFamily="-84" charset="-128"/>
                <a:cs typeface="+mn-cs"/>
              </a:rPr>
              <a:t>;gwnk dh vksj</a:t>
            </a:r>
          </a:p>
          <a:p>
            <a:pPr algn="ctr">
              <a:spcBef>
                <a:spcPts val="0"/>
              </a:spcBef>
              <a:defRPr/>
            </a:pPr>
            <a:r>
              <a:rPr lang="en-US" sz="4000" b="1" i="1" dirty="0">
                <a:ln>
                  <a:solidFill>
                    <a:srgbClr val="FFFF00"/>
                  </a:solidFill>
                </a:ln>
                <a:solidFill>
                  <a:srgbClr val="FFEA18"/>
                </a:solidFill>
                <a:latin typeface="Kruti Dev 010" pitchFamily="2" charset="0"/>
                <a:ea typeface="ＭＳ Ｐゴシック" pitchFamily="-84" charset="-128"/>
                <a:cs typeface="+mn-cs"/>
              </a:rPr>
              <a:t>¼nf{k.kh jkT;½</a:t>
            </a:r>
          </a:p>
        </p:txBody>
      </p:sp>
      <p:sp>
        <p:nvSpPr>
          <p:cNvPr id="227" name="Oval 601"/>
          <p:cNvSpPr>
            <a:spLocks noChangeArrowheads="1"/>
          </p:cNvSpPr>
          <p:nvPr/>
        </p:nvSpPr>
        <p:spPr bwMode="auto">
          <a:xfrm>
            <a:off x="2411413" y="1019175"/>
            <a:ext cx="1811337" cy="515938"/>
          </a:xfrm>
          <a:prstGeom prst="ellipse">
            <a:avLst/>
          </a:prstGeom>
          <a:noFill/>
          <a:ln w="76200">
            <a:solidFill>
              <a:schemeClr val="hlink"/>
            </a:solidFill>
            <a:round/>
            <a:headEnd/>
            <a:tailEnd/>
          </a:ln>
          <a:effectLst>
            <a:outerShdw blurRad="63500" dist="91581" dir="2021404"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143377" name="Rectangle 2"/>
          <p:cNvSpPr>
            <a:spLocks noChangeArrowheads="1"/>
          </p:cNvSpPr>
          <p:nvPr/>
        </p:nvSpPr>
        <p:spPr bwMode="auto">
          <a:xfrm>
            <a:off x="2871788" y="4406900"/>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43378" name="Rectangle 3"/>
          <p:cNvSpPr>
            <a:spLocks noChangeArrowheads="1"/>
          </p:cNvSpPr>
          <p:nvPr/>
        </p:nvSpPr>
        <p:spPr bwMode="auto">
          <a:xfrm>
            <a:off x="2855913" y="4662488"/>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43379" name="Rectangle 4"/>
          <p:cNvSpPr>
            <a:spLocks noChangeArrowheads="1"/>
          </p:cNvSpPr>
          <p:nvPr/>
        </p:nvSpPr>
        <p:spPr bwMode="auto">
          <a:xfrm>
            <a:off x="2840038" y="4965700"/>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43380" name="Rectangle 5"/>
          <p:cNvSpPr>
            <a:spLocks noChangeArrowheads="1"/>
          </p:cNvSpPr>
          <p:nvPr/>
        </p:nvSpPr>
        <p:spPr bwMode="auto">
          <a:xfrm>
            <a:off x="2840038" y="5175250"/>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43381" name="Rectangle 81"/>
          <p:cNvSpPr>
            <a:spLocks noChangeArrowheads="1"/>
          </p:cNvSpPr>
          <p:nvPr/>
        </p:nvSpPr>
        <p:spPr bwMode="auto">
          <a:xfrm>
            <a:off x="2833688" y="4271963"/>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43382" name="Rectangle 89"/>
          <p:cNvSpPr>
            <a:spLocks noChangeArrowheads="1"/>
          </p:cNvSpPr>
          <p:nvPr/>
        </p:nvSpPr>
        <p:spPr bwMode="auto">
          <a:xfrm>
            <a:off x="3054350" y="1765300"/>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43383" name="Rectangle 90"/>
          <p:cNvSpPr>
            <a:spLocks noChangeArrowheads="1"/>
          </p:cNvSpPr>
          <p:nvPr/>
        </p:nvSpPr>
        <p:spPr bwMode="auto">
          <a:xfrm>
            <a:off x="3038475" y="2052638"/>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43384" name="Rectangle 91"/>
          <p:cNvSpPr>
            <a:spLocks noChangeArrowheads="1"/>
          </p:cNvSpPr>
          <p:nvPr/>
        </p:nvSpPr>
        <p:spPr bwMode="auto">
          <a:xfrm>
            <a:off x="2878138" y="2244725"/>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43385" name="Rectangle 92"/>
          <p:cNvSpPr>
            <a:spLocks noChangeArrowheads="1"/>
          </p:cNvSpPr>
          <p:nvPr/>
        </p:nvSpPr>
        <p:spPr bwMode="auto">
          <a:xfrm>
            <a:off x="3054350" y="2898775"/>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43386" name="Rectangle 93"/>
          <p:cNvSpPr>
            <a:spLocks noChangeArrowheads="1"/>
          </p:cNvSpPr>
          <p:nvPr/>
        </p:nvSpPr>
        <p:spPr bwMode="auto">
          <a:xfrm>
            <a:off x="2894013" y="3683000"/>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43387" name="Rectangle 94"/>
          <p:cNvSpPr>
            <a:spLocks noChangeArrowheads="1"/>
          </p:cNvSpPr>
          <p:nvPr/>
        </p:nvSpPr>
        <p:spPr bwMode="auto">
          <a:xfrm>
            <a:off x="2894013" y="3827463"/>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43388" name="Rectangle 95"/>
          <p:cNvSpPr>
            <a:spLocks noChangeArrowheads="1"/>
          </p:cNvSpPr>
          <p:nvPr/>
        </p:nvSpPr>
        <p:spPr bwMode="auto">
          <a:xfrm>
            <a:off x="2989263" y="3459163"/>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43389" name="Rectangle 96"/>
          <p:cNvSpPr>
            <a:spLocks noChangeArrowheads="1"/>
          </p:cNvSpPr>
          <p:nvPr/>
        </p:nvSpPr>
        <p:spPr bwMode="auto">
          <a:xfrm>
            <a:off x="3117850" y="3170238"/>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43390" name="Rectangle 97"/>
          <p:cNvSpPr>
            <a:spLocks noChangeArrowheads="1"/>
          </p:cNvSpPr>
          <p:nvPr/>
        </p:nvSpPr>
        <p:spPr bwMode="auto">
          <a:xfrm>
            <a:off x="2894013" y="4624388"/>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43391" name="Rectangle 98"/>
          <p:cNvSpPr>
            <a:spLocks noChangeArrowheads="1"/>
          </p:cNvSpPr>
          <p:nvPr/>
        </p:nvSpPr>
        <p:spPr bwMode="auto">
          <a:xfrm>
            <a:off x="2878138" y="4927600"/>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43392" name="Rectangle 99"/>
          <p:cNvSpPr>
            <a:spLocks noChangeArrowheads="1"/>
          </p:cNvSpPr>
          <p:nvPr/>
        </p:nvSpPr>
        <p:spPr bwMode="auto">
          <a:xfrm>
            <a:off x="2878138" y="5137150"/>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43393" name="Rectangle 101"/>
          <p:cNvSpPr>
            <a:spLocks noChangeArrowheads="1"/>
          </p:cNvSpPr>
          <p:nvPr/>
        </p:nvSpPr>
        <p:spPr bwMode="auto">
          <a:xfrm>
            <a:off x="3022600" y="5807075"/>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43394" name="Rectangle 102"/>
          <p:cNvSpPr>
            <a:spLocks noChangeArrowheads="1"/>
          </p:cNvSpPr>
          <p:nvPr/>
        </p:nvSpPr>
        <p:spPr bwMode="auto">
          <a:xfrm>
            <a:off x="3006725" y="6094413"/>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43395" name="Rectangle 103"/>
          <p:cNvSpPr>
            <a:spLocks noChangeArrowheads="1"/>
          </p:cNvSpPr>
          <p:nvPr/>
        </p:nvSpPr>
        <p:spPr bwMode="auto">
          <a:xfrm>
            <a:off x="2814638" y="6956425"/>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43396" name="Rectangle 104"/>
          <p:cNvSpPr>
            <a:spLocks noChangeArrowheads="1"/>
          </p:cNvSpPr>
          <p:nvPr/>
        </p:nvSpPr>
        <p:spPr bwMode="auto">
          <a:xfrm>
            <a:off x="2894013" y="7227888"/>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43397" name="Rectangle 106"/>
          <p:cNvSpPr>
            <a:spLocks noChangeArrowheads="1"/>
          </p:cNvSpPr>
          <p:nvPr/>
        </p:nvSpPr>
        <p:spPr bwMode="auto">
          <a:xfrm>
            <a:off x="3101975" y="2387600"/>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43398" name="Rectangle 64"/>
          <p:cNvSpPr>
            <a:spLocks noChangeArrowheads="1"/>
          </p:cNvSpPr>
          <p:nvPr/>
        </p:nvSpPr>
        <p:spPr bwMode="auto">
          <a:xfrm>
            <a:off x="2868613" y="1122363"/>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43399" name="AutoShape 715"/>
          <p:cNvSpPr>
            <a:spLocks noChangeArrowheads="1"/>
          </p:cNvSpPr>
          <p:nvPr/>
        </p:nvSpPr>
        <p:spPr bwMode="auto">
          <a:xfrm flipH="1">
            <a:off x="1801813" y="4060825"/>
            <a:ext cx="1387475" cy="1609725"/>
          </a:xfrm>
          <a:prstGeom prst="parallelogram">
            <a:avLst>
              <a:gd name="adj" fmla="val 30481"/>
            </a:avLst>
          </a:prstGeom>
          <a:solidFill>
            <a:srgbClr val="BE844A"/>
          </a:solidFill>
          <a:ln w="12700">
            <a:solidFill>
              <a:schemeClr val="tx1"/>
            </a:solidFill>
            <a:miter lim="800000"/>
            <a:headEnd/>
            <a:tailEnd/>
          </a:ln>
        </p:spPr>
        <p:txBody>
          <a:bodyPr wrap="none" anchor="ctr"/>
          <a:lstStyle/>
          <a:p>
            <a:endParaRPr lang="en-US">
              <a:latin typeface="Kruti Dev 010" charset="0"/>
            </a:endParaRPr>
          </a:p>
        </p:txBody>
      </p:sp>
      <p:sp>
        <p:nvSpPr>
          <p:cNvPr id="143400" name="Rectangle 716"/>
          <p:cNvSpPr>
            <a:spLocks noChangeArrowheads="1"/>
          </p:cNvSpPr>
          <p:nvPr/>
        </p:nvSpPr>
        <p:spPr bwMode="auto">
          <a:xfrm>
            <a:off x="3929063" y="1106488"/>
            <a:ext cx="295275" cy="6348412"/>
          </a:xfrm>
          <a:prstGeom prst="rect">
            <a:avLst/>
          </a:prstGeom>
          <a:solidFill>
            <a:srgbClr val="BE844A"/>
          </a:solidFill>
          <a:ln w="12700">
            <a:solidFill>
              <a:schemeClr val="tx1"/>
            </a:solidFill>
            <a:miter lim="800000"/>
            <a:headEnd/>
            <a:tailEnd/>
          </a:ln>
        </p:spPr>
        <p:txBody>
          <a:bodyPr wrap="none" anchor="ctr"/>
          <a:lstStyle/>
          <a:p>
            <a:endParaRPr lang="en-US">
              <a:latin typeface="Kruti Dev 010" charset="0"/>
            </a:endParaRPr>
          </a:p>
        </p:txBody>
      </p:sp>
      <p:sp>
        <p:nvSpPr>
          <p:cNvPr id="143401" name="Rectangle 718"/>
          <p:cNvSpPr>
            <a:spLocks noChangeArrowheads="1"/>
          </p:cNvSpPr>
          <p:nvPr/>
        </p:nvSpPr>
        <p:spPr bwMode="auto">
          <a:xfrm>
            <a:off x="2649538" y="1123950"/>
            <a:ext cx="1228725" cy="1130300"/>
          </a:xfrm>
          <a:prstGeom prst="rect">
            <a:avLst/>
          </a:prstGeom>
          <a:solidFill>
            <a:schemeClr val="accent1">
              <a:alpha val="50195"/>
            </a:schemeClr>
          </a:solidFill>
          <a:ln w="12700">
            <a:solidFill>
              <a:schemeClr val="tx1"/>
            </a:solidFill>
            <a:miter lim="800000"/>
            <a:headEnd/>
            <a:tailEnd/>
          </a:ln>
        </p:spPr>
        <p:txBody>
          <a:bodyPr wrap="none" anchor="ctr"/>
          <a:lstStyle/>
          <a:p>
            <a:endParaRPr lang="en-US">
              <a:latin typeface="Kruti Dev 010" charset="0"/>
            </a:endParaRPr>
          </a:p>
        </p:txBody>
      </p:sp>
      <p:sp>
        <p:nvSpPr>
          <p:cNvPr id="143402" name="Rectangle 719"/>
          <p:cNvSpPr>
            <a:spLocks noChangeArrowheads="1"/>
          </p:cNvSpPr>
          <p:nvPr/>
        </p:nvSpPr>
        <p:spPr bwMode="auto">
          <a:xfrm>
            <a:off x="2757488" y="6296025"/>
            <a:ext cx="53975"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110000"/>
              </a:lnSpc>
            </a:pPr>
            <a:r>
              <a:rPr lang="en-US" sz="1000" b="1">
                <a:solidFill>
                  <a:srgbClr val="000000"/>
                </a:solidFill>
                <a:latin typeface="Kruti Dev 010" charset="0"/>
              </a:rPr>
              <a:t> </a:t>
            </a:r>
            <a:endParaRPr lang="en-US" sz="1800">
              <a:latin typeface="Kruti Dev 010" charset="0"/>
            </a:endParaRPr>
          </a:p>
        </p:txBody>
      </p:sp>
      <p:sp>
        <p:nvSpPr>
          <p:cNvPr id="143403" name="Line 723"/>
          <p:cNvSpPr>
            <a:spLocks noChangeShapeType="1"/>
          </p:cNvSpPr>
          <p:nvPr/>
        </p:nvSpPr>
        <p:spPr bwMode="auto">
          <a:xfrm>
            <a:off x="2120900" y="2208213"/>
            <a:ext cx="0" cy="168910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404" name="Line 724"/>
          <p:cNvSpPr>
            <a:spLocks noChangeShapeType="1"/>
          </p:cNvSpPr>
          <p:nvPr/>
        </p:nvSpPr>
        <p:spPr bwMode="auto">
          <a:xfrm>
            <a:off x="2195513" y="5718175"/>
            <a:ext cx="417512" cy="1588"/>
          </a:xfrm>
          <a:prstGeom prst="line">
            <a:avLst/>
          </a:prstGeom>
          <a:noFill/>
          <a:ln w="635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05" name="Line 725"/>
          <p:cNvSpPr>
            <a:spLocks noChangeShapeType="1"/>
          </p:cNvSpPr>
          <p:nvPr/>
        </p:nvSpPr>
        <p:spPr bwMode="auto">
          <a:xfrm>
            <a:off x="1517650" y="3897313"/>
            <a:ext cx="635000" cy="1587"/>
          </a:xfrm>
          <a:prstGeom prst="line">
            <a:avLst/>
          </a:prstGeom>
          <a:noFill/>
          <a:ln w="635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06" name="Line 726"/>
          <p:cNvSpPr>
            <a:spLocks noChangeShapeType="1"/>
          </p:cNvSpPr>
          <p:nvPr/>
        </p:nvSpPr>
        <p:spPr bwMode="auto">
          <a:xfrm>
            <a:off x="604838" y="5980113"/>
            <a:ext cx="1595437" cy="1587"/>
          </a:xfrm>
          <a:prstGeom prst="line">
            <a:avLst/>
          </a:prstGeom>
          <a:noFill/>
          <a:ln w="635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07" name="Freeform 727"/>
          <p:cNvSpPr>
            <a:spLocks/>
          </p:cNvSpPr>
          <p:nvPr/>
        </p:nvSpPr>
        <p:spPr bwMode="auto">
          <a:xfrm>
            <a:off x="1530350" y="3906838"/>
            <a:ext cx="590550" cy="1981200"/>
          </a:xfrm>
          <a:custGeom>
            <a:avLst/>
            <a:gdLst>
              <a:gd name="T0" fmla="*/ 2147483647 w 372"/>
              <a:gd name="T1" fmla="*/ 0 h 1248"/>
              <a:gd name="T2" fmla="*/ 2147483647 w 372"/>
              <a:gd name="T3" fmla="*/ 2147483647 h 1248"/>
              <a:gd name="T4" fmla="*/ 2147483647 w 372"/>
              <a:gd name="T5" fmla="*/ 2147483647 h 1248"/>
              <a:gd name="T6" fmla="*/ 0 w 372"/>
              <a:gd name="T7" fmla="*/ 2147483647 h 1248"/>
              <a:gd name="T8" fmla="*/ 2147483647 w 372"/>
              <a:gd name="T9" fmla="*/ 0 h 1248"/>
              <a:gd name="T10" fmla="*/ 0 60000 65536"/>
              <a:gd name="T11" fmla="*/ 0 60000 65536"/>
              <a:gd name="T12" fmla="*/ 0 60000 65536"/>
              <a:gd name="T13" fmla="*/ 0 60000 65536"/>
              <a:gd name="T14" fmla="*/ 0 60000 65536"/>
              <a:gd name="T15" fmla="*/ 0 w 372"/>
              <a:gd name="T16" fmla="*/ 0 h 1248"/>
              <a:gd name="T17" fmla="*/ 372 w 372"/>
              <a:gd name="T18" fmla="*/ 1248 h 1248"/>
            </a:gdLst>
            <a:ahLst/>
            <a:cxnLst>
              <a:cxn ang="T10">
                <a:pos x="T0" y="T1"/>
              </a:cxn>
              <a:cxn ang="T11">
                <a:pos x="T2" y="T3"/>
              </a:cxn>
              <a:cxn ang="T12">
                <a:pos x="T4" y="T5"/>
              </a:cxn>
              <a:cxn ang="T13">
                <a:pos x="T6" y="T7"/>
              </a:cxn>
              <a:cxn ang="T14">
                <a:pos x="T8" y="T9"/>
              </a:cxn>
            </a:cxnLst>
            <a:rect l="T15" t="T16" r="T17" b="T18"/>
            <a:pathLst>
              <a:path w="372" h="1248">
                <a:moveTo>
                  <a:pt x="40" y="0"/>
                </a:moveTo>
                <a:lnTo>
                  <a:pt x="372" y="1238"/>
                </a:lnTo>
                <a:lnTo>
                  <a:pt x="342" y="1248"/>
                </a:lnTo>
                <a:lnTo>
                  <a:pt x="0" y="10"/>
                </a:lnTo>
                <a:lnTo>
                  <a:pt x="40" y="0"/>
                </a:lnTo>
                <a:close/>
              </a:path>
            </a:pathLst>
          </a:custGeom>
          <a:solidFill>
            <a:srgbClr val="000000"/>
          </a:solidFill>
          <a:ln w="19050">
            <a:solidFill>
              <a:srgbClr val="000000"/>
            </a:solidFill>
            <a:round/>
            <a:headEnd/>
            <a:tailEnd/>
          </a:ln>
        </p:spPr>
        <p:txBody>
          <a:bodyPr/>
          <a:lstStyle/>
          <a:p>
            <a:endParaRPr lang="en-US"/>
          </a:p>
        </p:txBody>
      </p:sp>
      <p:sp>
        <p:nvSpPr>
          <p:cNvPr id="143408" name="Line 728"/>
          <p:cNvSpPr>
            <a:spLocks noChangeShapeType="1"/>
          </p:cNvSpPr>
          <p:nvPr/>
        </p:nvSpPr>
        <p:spPr bwMode="auto">
          <a:xfrm>
            <a:off x="1738313" y="4051300"/>
            <a:ext cx="889000" cy="0"/>
          </a:xfrm>
          <a:prstGeom prst="line">
            <a:avLst/>
          </a:prstGeom>
          <a:noFill/>
          <a:ln w="635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09" name="Freeform 729"/>
          <p:cNvSpPr>
            <a:spLocks/>
          </p:cNvSpPr>
          <p:nvPr/>
        </p:nvSpPr>
        <p:spPr bwMode="auto">
          <a:xfrm>
            <a:off x="1738313" y="4067175"/>
            <a:ext cx="509587" cy="1676400"/>
          </a:xfrm>
          <a:custGeom>
            <a:avLst/>
            <a:gdLst>
              <a:gd name="T0" fmla="*/ 2147483647 w 321"/>
              <a:gd name="T1" fmla="*/ 0 h 1056"/>
              <a:gd name="T2" fmla="*/ 2147483647 w 321"/>
              <a:gd name="T3" fmla="*/ 2147483647 h 1056"/>
              <a:gd name="T4" fmla="*/ 2147483647 w 321"/>
              <a:gd name="T5" fmla="*/ 2147483647 h 1056"/>
              <a:gd name="T6" fmla="*/ 0 w 321"/>
              <a:gd name="T7" fmla="*/ 2147483647 h 1056"/>
              <a:gd name="T8" fmla="*/ 2147483647 w 321"/>
              <a:gd name="T9" fmla="*/ 0 h 1056"/>
              <a:gd name="T10" fmla="*/ 0 60000 65536"/>
              <a:gd name="T11" fmla="*/ 0 60000 65536"/>
              <a:gd name="T12" fmla="*/ 0 60000 65536"/>
              <a:gd name="T13" fmla="*/ 0 60000 65536"/>
              <a:gd name="T14" fmla="*/ 0 60000 65536"/>
              <a:gd name="T15" fmla="*/ 0 w 321"/>
              <a:gd name="T16" fmla="*/ 0 h 1056"/>
              <a:gd name="T17" fmla="*/ 321 w 321"/>
              <a:gd name="T18" fmla="*/ 1056 h 1056"/>
            </a:gdLst>
            <a:ahLst/>
            <a:cxnLst>
              <a:cxn ang="T10">
                <a:pos x="T0" y="T1"/>
              </a:cxn>
              <a:cxn ang="T11">
                <a:pos x="T2" y="T3"/>
              </a:cxn>
              <a:cxn ang="T12">
                <a:pos x="T4" y="T5"/>
              </a:cxn>
              <a:cxn ang="T13">
                <a:pos x="T6" y="T7"/>
              </a:cxn>
              <a:cxn ang="T14">
                <a:pos x="T8" y="T9"/>
              </a:cxn>
            </a:cxnLst>
            <a:rect l="T15" t="T16" r="T17" b="T18"/>
            <a:pathLst>
              <a:path w="321" h="1056">
                <a:moveTo>
                  <a:pt x="40" y="0"/>
                </a:moveTo>
                <a:lnTo>
                  <a:pt x="321" y="1046"/>
                </a:lnTo>
                <a:lnTo>
                  <a:pt x="281" y="1056"/>
                </a:lnTo>
                <a:lnTo>
                  <a:pt x="0" y="10"/>
                </a:lnTo>
                <a:lnTo>
                  <a:pt x="4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410" name="Line 731"/>
          <p:cNvSpPr>
            <a:spLocks noChangeShapeType="1"/>
          </p:cNvSpPr>
          <p:nvPr/>
        </p:nvSpPr>
        <p:spPr bwMode="auto">
          <a:xfrm>
            <a:off x="2073275" y="5865813"/>
            <a:ext cx="127000" cy="1587"/>
          </a:xfrm>
          <a:prstGeom prst="line">
            <a:avLst/>
          </a:prstGeom>
          <a:noFill/>
          <a:ln w="635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11" name="Line 732"/>
          <p:cNvSpPr>
            <a:spLocks noChangeShapeType="1"/>
          </p:cNvSpPr>
          <p:nvPr/>
        </p:nvSpPr>
        <p:spPr bwMode="auto">
          <a:xfrm flipV="1">
            <a:off x="2162175" y="5888038"/>
            <a:ext cx="1588" cy="79375"/>
          </a:xfrm>
          <a:prstGeom prst="line">
            <a:avLst/>
          </a:prstGeom>
          <a:noFill/>
          <a:ln w="635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12" name="Line 741"/>
          <p:cNvSpPr>
            <a:spLocks noChangeShapeType="1"/>
          </p:cNvSpPr>
          <p:nvPr/>
        </p:nvSpPr>
        <p:spPr bwMode="auto">
          <a:xfrm>
            <a:off x="622300" y="3095625"/>
            <a:ext cx="1419225"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13" name="Rectangle 742"/>
          <p:cNvSpPr>
            <a:spLocks noChangeArrowheads="1"/>
          </p:cNvSpPr>
          <p:nvPr/>
        </p:nvSpPr>
        <p:spPr bwMode="auto">
          <a:xfrm>
            <a:off x="2559050" y="5400675"/>
            <a:ext cx="50800"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000" b="1">
                <a:solidFill>
                  <a:srgbClr val="000000"/>
                </a:solidFill>
                <a:latin typeface="Kruti Dev 010" charset="0"/>
              </a:rPr>
              <a:t>.</a:t>
            </a:r>
            <a:endParaRPr lang="en-US" sz="1400">
              <a:latin typeface="Kruti Dev 010" charset="0"/>
            </a:endParaRPr>
          </a:p>
        </p:txBody>
      </p:sp>
      <p:sp>
        <p:nvSpPr>
          <p:cNvPr id="143414" name="Line 743"/>
          <p:cNvSpPr>
            <a:spLocks noChangeShapeType="1"/>
          </p:cNvSpPr>
          <p:nvPr/>
        </p:nvSpPr>
        <p:spPr bwMode="auto">
          <a:xfrm>
            <a:off x="2711450" y="1704975"/>
            <a:ext cx="1116013"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15" name="Line 744"/>
          <p:cNvSpPr>
            <a:spLocks noChangeShapeType="1"/>
          </p:cNvSpPr>
          <p:nvPr/>
        </p:nvSpPr>
        <p:spPr bwMode="auto">
          <a:xfrm>
            <a:off x="2711450" y="2225675"/>
            <a:ext cx="1116013"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16" name="Rectangle 745"/>
          <p:cNvSpPr>
            <a:spLocks noChangeArrowheads="1"/>
          </p:cNvSpPr>
          <p:nvPr/>
        </p:nvSpPr>
        <p:spPr bwMode="auto">
          <a:xfrm>
            <a:off x="2860675" y="2608263"/>
            <a:ext cx="307975"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800">
                <a:solidFill>
                  <a:srgbClr val="000000"/>
                </a:solidFill>
                <a:latin typeface="Kruti Dev 010" charset="0"/>
              </a:rPr>
              <a:t>        </a:t>
            </a:r>
            <a:endParaRPr lang="en-US" sz="1400">
              <a:latin typeface="Kruti Dev 010" charset="0"/>
            </a:endParaRPr>
          </a:p>
        </p:txBody>
      </p:sp>
      <p:sp>
        <p:nvSpPr>
          <p:cNvPr id="143417" name="Rectangle 746"/>
          <p:cNvSpPr>
            <a:spLocks noChangeArrowheads="1"/>
          </p:cNvSpPr>
          <p:nvPr/>
        </p:nvSpPr>
        <p:spPr bwMode="auto">
          <a:xfrm>
            <a:off x="4518025" y="1831975"/>
            <a:ext cx="144463"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110000"/>
              </a:lnSpc>
            </a:pPr>
            <a:r>
              <a:rPr lang="en-US" sz="1000">
                <a:solidFill>
                  <a:srgbClr val="000000"/>
                </a:solidFill>
                <a:latin typeface="Kruti Dev 010" charset="0"/>
              </a:rPr>
              <a:t>   </a:t>
            </a:r>
            <a:endParaRPr lang="en-US" sz="1800">
              <a:latin typeface="Kruti Dev 010" charset="0"/>
            </a:endParaRPr>
          </a:p>
        </p:txBody>
      </p:sp>
      <p:sp>
        <p:nvSpPr>
          <p:cNvPr id="143418" name="Rectangle 747"/>
          <p:cNvSpPr>
            <a:spLocks noChangeArrowheads="1"/>
          </p:cNvSpPr>
          <p:nvPr/>
        </p:nvSpPr>
        <p:spPr bwMode="auto">
          <a:xfrm>
            <a:off x="2941638" y="4170363"/>
            <a:ext cx="500062"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800">
                <a:solidFill>
                  <a:srgbClr val="000000"/>
                </a:solidFill>
                <a:latin typeface="Kruti Dev 010" charset="0"/>
              </a:rPr>
              <a:t>             </a:t>
            </a:r>
            <a:endParaRPr lang="en-US" sz="1400">
              <a:latin typeface="Kruti Dev 010" charset="0"/>
            </a:endParaRPr>
          </a:p>
        </p:txBody>
      </p:sp>
      <p:sp>
        <p:nvSpPr>
          <p:cNvPr id="143419" name="Line 748"/>
          <p:cNvSpPr>
            <a:spLocks noChangeShapeType="1"/>
          </p:cNvSpPr>
          <p:nvPr/>
        </p:nvSpPr>
        <p:spPr bwMode="auto">
          <a:xfrm flipV="1">
            <a:off x="2468563" y="952500"/>
            <a:ext cx="1587" cy="2768600"/>
          </a:xfrm>
          <a:prstGeom prst="line">
            <a:avLst/>
          </a:prstGeom>
          <a:noFill/>
          <a:ln w="571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20" name="Line 753"/>
          <p:cNvSpPr>
            <a:spLocks noChangeShapeType="1"/>
          </p:cNvSpPr>
          <p:nvPr/>
        </p:nvSpPr>
        <p:spPr bwMode="auto">
          <a:xfrm>
            <a:off x="2693988" y="2887663"/>
            <a:ext cx="1117600"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21" name="Line 754"/>
          <p:cNvSpPr>
            <a:spLocks noChangeShapeType="1"/>
          </p:cNvSpPr>
          <p:nvPr/>
        </p:nvSpPr>
        <p:spPr bwMode="auto">
          <a:xfrm>
            <a:off x="2674938" y="4313238"/>
            <a:ext cx="1117600"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22" name="Line 756"/>
          <p:cNvSpPr>
            <a:spLocks noChangeShapeType="1"/>
          </p:cNvSpPr>
          <p:nvPr/>
        </p:nvSpPr>
        <p:spPr bwMode="auto">
          <a:xfrm>
            <a:off x="2678113" y="5967413"/>
            <a:ext cx="1117600"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23" name="Line 757"/>
          <p:cNvSpPr>
            <a:spLocks noChangeShapeType="1"/>
          </p:cNvSpPr>
          <p:nvPr/>
        </p:nvSpPr>
        <p:spPr bwMode="auto">
          <a:xfrm>
            <a:off x="2620963" y="6226175"/>
            <a:ext cx="1270000" cy="1588"/>
          </a:xfrm>
          <a:prstGeom prst="line">
            <a:avLst/>
          </a:prstGeom>
          <a:noFill/>
          <a:ln w="38100">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43424" name="Line 758"/>
          <p:cNvSpPr>
            <a:spLocks noChangeShapeType="1"/>
          </p:cNvSpPr>
          <p:nvPr/>
        </p:nvSpPr>
        <p:spPr bwMode="auto">
          <a:xfrm>
            <a:off x="2693988" y="6813550"/>
            <a:ext cx="1117600"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25" name="Line 759"/>
          <p:cNvSpPr>
            <a:spLocks noChangeShapeType="1"/>
          </p:cNvSpPr>
          <p:nvPr/>
        </p:nvSpPr>
        <p:spPr bwMode="auto">
          <a:xfrm>
            <a:off x="2678113" y="7085013"/>
            <a:ext cx="1117600"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26" name="Line 760"/>
          <p:cNvSpPr>
            <a:spLocks noChangeShapeType="1"/>
          </p:cNvSpPr>
          <p:nvPr/>
        </p:nvSpPr>
        <p:spPr bwMode="auto">
          <a:xfrm>
            <a:off x="2693988" y="7373938"/>
            <a:ext cx="1117600"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27" name="Rectangle 761"/>
          <p:cNvSpPr>
            <a:spLocks noChangeArrowheads="1"/>
          </p:cNvSpPr>
          <p:nvPr/>
        </p:nvSpPr>
        <p:spPr bwMode="auto">
          <a:xfrm>
            <a:off x="2679700" y="5700713"/>
            <a:ext cx="1190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3800" b="1">
                <a:solidFill>
                  <a:srgbClr val="000000"/>
                </a:solidFill>
                <a:latin typeface="Kruti Dev 010" charset="0"/>
              </a:rPr>
              <a:t>*</a:t>
            </a:r>
            <a:endParaRPr lang="en-US" sz="1400">
              <a:latin typeface="Kruti Dev 010" charset="0"/>
            </a:endParaRPr>
          </a:p>
        </p:txBody>
      </p:sp>
      <p:sp>
        <p:nvSpPr>
          <p:cNvPr id="143428" name="Rectangle 762"/>
          <p:cNvSpPr>
            <a:spLocks noChangeArrowheads="1"/>
          </p:cNvSpPr>
          <p:nvPr/>
        </p:nvSpPr>
        <p:spPr bwMode="auto">
          <a:xfrm>
            <a:off x="2711450" y="2595563"/>
            <a:ext cx="1190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3800" b="1">
                <a:solidFill>
                  <a:srgbClr val="000000"/>
                </a:solidFill>
                <a:latin typeface="Kruti Dev 010" charset="0"/>
              </a:rPr>
              <a:t>*</a:t>
            </a:r>
            <a:endParaRPr lang="en-US" sz="1400">
              <a:latin typeface="Kruti Dev 010" charset="0"/>
            </a:endParaRPr>
          </a:p>
        </p:txBody>
      </p:sp>
      <p:sp>
        <p:nvSpPr>
          <p:cNvPr id="143429" name="Rectangle 766"/>
          <p:cNvSpPr>
            <a:spLocks noChangeArrowheads="1"/>
          </p:cNvSpPr>
          <p:nvPr/>
        </p:nvSpPr>
        <p:spPr bwMode="auto">
          <a:xfrm>
            <a:off x="2749550" y="5208588"/>
            <a:ext cx="385763"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000" b="1">
                <a:solidFill>
                  <a:srgbClr val="000000"/>
                </a:solidFill>
                <a:latin typeface="Kruti Dev 010" charset="0"/>
              </a:rPr>
              <a:t>       </a:t>
            </a:r>
            <a:endParaRPr lang="en-US" sz="1400">
              <a:latin typeface="Kruti Dev 010" charset="0"/>
            </a:endParaRPr>
          </a:p>
        </p:txBody>
      </p:sp>
      <p:sp>
        <p:nvSpPr>
          <p:cNvPr id="143430" name="Rectangle 767"/>
          <p:cNvSpPr>
            <a:spLocks noChangeArrowheads="1"/>
          </p:cNvSpPr>
          <p:nvPr/>
        </p:nvSpPr>
        <p:spPr bwMode="auto">
          <a:xfrm>
            <a:off x="2590800" y="2103438"/>
            <a:ext cx="512763"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b="1">
                <a:latin typeface="Kruti Dev 010" charset="0"/>
              </a:rPr>
              <a:t>        </a:t>
            </a:r>
            <a:endParaRPr lang="en-US" sz="1400">
              <a:latin typeface="Kruti Dev 010" charset="0"/>
            </a:endParaRPr>
          </a:p>
        </p:txBody>
      </p:sp>
      <p:sp>
        <p:nvSpPr>
          <p:cNvPr id="143431" name="AutoShape 768"/>
          <p:cNvSpPr>
            <a:spLocks noChangeArrowheads="1"/>
          </p:cNvSpPr>
          <p:nvPr/>
        </p:nvSpPr>
        <p:spPr bwMode="auto">
          <a:xfrm flipH="1">
            <a:off x="1846263" y="3382963"/>
            <a:ext cx="615950" cy="444500"/>
          </a:xfrm>
          <a:prstGeom prst="rightArrow">
            <a:avLst>
              <a:gd name="adj1" fmla="val 50722"/>
              <a:gd name="adj2" fmla="val 78934"/>
            </a:avLst>
          </a:prstGeom>
          <a:solidFill>
            <a:schemeClr val="tx1"/>
          </a:solidFill>
          <a:ln w="12700">
            <a:solidFill>
              <a:schemeClr val="tx1"/>
            </a:solidFill>
            <a:miter lim="800000"/>
            <a:headEnd/>
            <a:tailEnd/>
          </a:ln>
        </p:spPr>
        <p:txBody>
          <a:bodyPr wrap="none" anchor="ctr"/>
          <a:lstStyle/>
          <a:p>
            <a:endParaRPr lang="en-US">
              <a:latin typeface="Kruti Dev 010" charset="0"/>
            </a:endParaRPr>
          </a:p>
        </p:txBody>
      </p:sp>
      <p:sp>
        <p:nvSpPr>
          <p:cNvPr id="143432" name="Rectangle 779" descr="75%"/>
          <p:cNvSpPr>
            <a:spLocks noChangeArrowheads="1"/>
          </p:cNvSpPr>
          <p:nvPr/>
        </p:nvSpPr>
        <p:spPr bwMode="auto">
          <a:xfrm>
            <a:off x="2278063" y="739775"/>
            <a:ext cx="163512" cy="2943225"/>
          </a:xfrm>
          <a:prstGeom prst="rect">
            <a:avLst/>
          </a:prstGeom>
          <a:pattFill prst="pct75">
            <a:fgClr>
              <a:schemeClr val="tx1"/>
            </a:fgClr>
            <a:bgClr>
              <a:schemeClr val="bg1"/>
            </a:bgClr>
          </a:patt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latin typeface="Kruti Dev 010" charset="0"/>
            </a:endParaRPr>
          </a:p>
        </p:txBody>
      </p:sp>
      <p:sp>
        <p:nvSpPr>
          <p:cNvPr id="143433" name="Line 780"/>
          <p:cNvSpPr>
            <a:spLocks noChangeShapeType="1"/>
          </p:cNvSpPr>
          <p:nvPr/>
        </p:nvSpPr>
        <p:spPr bwMode="auto">
          <a:xfrm flipH="1" flipV="1">
            <a:off x="3887788" y="517525"/>
            <a:ext cx="0" cy="438150"/>
          </a:xfrm>
          <a:prstGeom prst="line">
            <a:avLst/>
          </a:prstGeom>
          <a:noFill/>
          <a:ln w="635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34" name="Line 781"/>
          <p:cNvSpPr>
            <a:spLocks noChangeShapeType="1"/>
          </p:cNvSpPr>
          <p:nvPr/>
        </p:nvSpPr>
        <p:spPr bwMode="auto">
          <a:xfrm>
            <a:off x="2727325" y="728663"/>
            <a:ext cx="493713"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35" name="Line 782"/>
          <p:cNvSpPr>
            <a:spLocks noChangeShapeType="1"/>
          </p:cNvSpPr>
          <p:nvPr/>
        </p:nvSpPr>
        <p:spPr bwMode="auto">
          <a:xfrm>
            <a:off x="3348038" y="728663"/>
            <a:ext cx="479425"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36" name="Line 783"/>
          <p:cNvSpPr>
            <a:spLocks noChangeShapeType="1"/>
          </p:cNvSpPr>
          <p:nvPr/>
        </p:nvSpPr>
        <p:spPr bwMode="auto">
          <a:xfrm>
            <a:off x="2708275" y="1941513"/>
            <a:ext cx="1116013"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37" name="Line 784"/>
          <p:cNvSpPr>
            <a:spLocks noChangeShapeType="1"/>
          </p:cNvSpPr>
          <p:nvPr/>
        </p:nvSpPr>
        <p:spPr bwMode="auto">
          <a:xfrm>
            <a:off x="2678113" y="3451225"/>
            <a:ext cx="1117600"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38" name="Line 785"/>
          <p:cNvSpPr>
            <a:spLocks noChangeShapeType="1"/>
          </p:cNvSpPr>
          <p:nvPr/>
        </p:nvSpPr>
        <p:spPr bwMode="auto">
          <a:xfrm flipV="1">
            <a:off x="2687638" y="3167063"/>
            <a:ext cx="1106487"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39" name="Rectangle 787"/>
          <p:cNvSpPr>
            <a:spLocks noChangeArrowheads="1"/>
          </p:cNvSpPr>
          <p:nvPr/>
        </p:nvSpPr>
        <p:spPr bwMode="auto">
          <a:xfrm>
            <a:off x="2870200" y="6583363"/>
            <a:ext cx="968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p>
        </p:txBody>
      </p:sp>
      <p:sp>
        <p:nvSpPr>
          <p:cNvPr id="143440" name="Rectangle 788"/>
          <p:cNvSpPr>
            <a:spLocks noChangeArrowheads="1"/>
          </p:cNvSpPr>
          <p:nvPr/>
        </p:nvSpPr>
        <p:spPr bwMode="auto">
          <a:xfrm>
            <a:off x="2706688" y="6858000"/>
            <a:ext cx="968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p>
        </p:txBody>
      </p:sp>
      <p:sp>
        <p:nvSpPr>
          <p:cNvPr id="143441" name="Rectangle 789"/>
          <p:cNvSpPr>
            <a:spLocks noChangeArrowheads="1"/>
          </p:cNvSpPr>
          <p:nvPr/>
        </p:nvSpPr>
        <p:spPr bwMode="auto">
          <a:xfrm>
            <a:off x="2832100" y="7140575"/>
            <a:ext cx="968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p>
        </p:txBody>
      </p:sp>
      <p:sp>
        <p:nvSpPr>
          <p:cNvPr id="143442" name="Text Box 790"/>
          <p:cNvSpPr txBox="1">
            <a:spLocks noChangeArrowheads="1"/>
          </p:cNvSpPr>
          <p:nvPr/>
        </p:nvSpPr>
        <p:spPr bwMode="auto">
          <a:xfrm rot="-5400000">
            <a:off x="4030663" y="1601787"/>
            <a:ext cx="323850"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eaVert">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endParaRPr lang="en-US" sz="900">
              <a:latin typeface="Kruti Dev 010" charset="0"/>
            </a:endParaRPr>
          </a:p>
        </p:txBody>
      </p:sp>
      <p:sp>
        <p:nvSpPr>
          <p:cNvPr id="143443" name="Text Box 791"/>
          <p:cNvSpPr txBox="1">
            <a:spLocks noChangeArrowheads="1"/>
          </p:cNvSpPr>
          <p:nvPr/>
        </p:nvSpPr>
        <p:spPr bwMode="auto">
          <a:xfrm rot="-5400000">
            <a:off x="3954463" y="2105025"/>
            <a:ext cx="323850"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eaVert">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endParaRPr lang="en-US" sz="900">
              <a:latin typeface="Kruti Dev 010" charset="0"/>
            </a:endParaRPr>
          </a:p>
        </p:txBody>
      </p:sp>
      <p:sp>
        <p:nvSpPr>
          <p:cNvPr id="143444" name="Rectangle 792"/>
          <p:cNvSpPr>
            <a:spLocks noChangeArrowheads="1"/>
          </p:cNvSpPr>
          <p:nvPr/>
        </p:nvSpPr>
        <p:spPr bwMode="auto">
          <a:xfrm>
            <a:off x="2933700" y="1427163"/>
            <a:ext cx="968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43445" name="Rectangle 793"/>
          <p:cNvSpPr>
            <a:spLocks noChangeArrowheads="1"/>
          </p:cNvSpPr>
          <p:nvPr/>
        </p:nvSpPr>
        <p:spPr bwMode="auto">
          <a:xfrm>
            <a:off x="2909888" y="1697038"/>
            <a:ext cx="968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43446" name="Rectangle 794"/>
          <p:cNvSpPr>
            <a:spLocks noChangeArrowheads="1"/>
          </p:cNvSpPr>
          <p:nvPr/>
        </p:nvSpPr>
        <p:spPr bwMode="auto">
          <a:xfrm>
            <a:off x="2905125" y="1900238"/>
            <a:ext cx="968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43447" name="Rectangle 795"/>
          <p:cNvSpPr>
            <a:spLocks noChangeArrowheads="1"/>
          </p:cNvSpPr>
          <p:nvPr/>
        </p:nvSpPr>
        <p:spPr bwMode="auto">
          <a:xfrm>
            <a:off x="2927350" y="2644775"/>
            <a:ext cx="968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43448" name="Rectangle 796"/>
          <p:cNvSpPr>
            <a:spLocks noChangeArrowheads="1"/>
          </p:cNvSpPr>
          <p:nvPr/>
        </p:nvSpPr>
        <p:spPr bwMode="auto">
          <a:xfrm>
            <a:off x="2927350" y="3209925"/>
            <a:ext cx="968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43449" name="Rectangle 797"/>
          <p:cNvSpPr>
            <a:spLocks noChangeArrowheads="1"/>
          </p:cNvSpPr>
          <p:nvPr/>
        </p:nvSpPr>
        <p:spPr bwMode="auto">
          <a:xfrm>
            <a:off x="3022600" y="2924175"/>
            <a:ext cx="968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43450" name="Rectangle 798"/>
          <p:cNvSpPr>
            <a:spLocks noChangeArrowheads="1"/>
          </p:cNvSpPr>
          <p:nvPr/>
        </p:nvSpPr>
        <p:spPr bwMode="auto">
          <a:xfrm>
            <a:off x="2795588" y="4283075"/>
            <a:ext cx="7461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400" b="1">
                <a:latin typeface="Kruti Dev 010" charset="0"/>
              </a:rPr>
              <a:t> </a:t>
            </a:r>
            <a:endParaRPr lang="en-US" sz="1400">
              <a:latin typeface="Kruti Dev 010" charset="0"/>
            </a:endParaRPr>
          </a:p>
        </p:txBody>
      </p:sp>
      <p:sp>
        <p:nvSpPr>
          <p:cNvPr id="143451" name="Rectangle 799"/>
          <p:cNvSpPr>
            <a:spLocks noChangeArrowheads="1"/>
          </p:cNvSpPr>
          <p:nvPr/>
        </p:nvSpPr>
        <p:spPr bwMode="auto">
          <a:xfrm>
            <a:off x="2698750" y="4530725"/>
            <a:ext cx="968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43452" name="Rectangle 801"/>
          <p:cNvSpPr>
            <a:spLocks noChangeArrowheads="1"/>
          </p:cNvSpPr>
          <p:nvPr/>
        </p:nvSpPr>
        <p:spPr bwMode="auto">
          <a:xfrm>
            <a:off x="2919413" y="5702300"/>
            <a:ext cx="968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p>
        </p:txBody>
      </p:sp>
      <p:sp>
        <p:nvSpPr>
          <p:cNvPr id="143453" name="Rectangle 802"/>
          <p:cNvSpPr>
            <a:spLocks noChangeArrowheads="1"/>
          </p:cNvSpPr>
          <p:nvPr/>
        </p:nvSpPr>
        <p:spPr bwMode="auto">
          <a:xfrm>
            <a:off x="2905125" y="6007100"/>
            <a:ext cx="968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43454" name="Line 803"/>
          <p:cNvSpPr>
            <a:spLocks noChangeShapeType="1"/>
          </p:cNvSpPr>
          <p:nvPr/>
        </p:nvSpPr>
        <p:spPr bwMode="auto">
          <a:xfrm>
            <a:off x="2611438" y="728663"/>
            <a:ext cx="0" cy="220662"/>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455" name="Line 804"/>
          <p:cNvSpPr>
            <a:spLocks noChangeShapeType="1"/>
          </p:cNvSpPr>
          <p:nvPr/>
        </p:nvSpPr>
        <p:spPr bwMode="auto">
          <a:xfrm>
            <a:off x="2573338" y="971550"/>
            <a:ext cx="1676400"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456" name="Line 805"/>
          <p:cNvSpPr>
            <a:spLocks noChangeShapeType="1"/>
          </p:cNvSpPr>
          <p:nvPr/>
        </p:nvSpPr>
        <p:spPr bwMode="auto">
          <a:xfrm>
            <a:off x="4210050" y="339725"/>
            <a:ext cx="0" cy="604838"/>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457" name="Line 806"/>
          <p:cNvSpPr>
            <a:spLocks noChangeShapeType="1"/>
          </p:cNvSpPr>
          <p:nvPr/>
        </p:nvSpPr>
        <p:spPr bwMode="auto">
          <a:xfrm flipV="1">
            <a:off x="2259013" y="669925"/>
            <a:ext cx="1587" cy="2963863"/>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58" name="Rectangle 807" descr="75%"/>
          <p:cNvSpPr>
            <a:spLocks noChangeArrowheads="1"/>
          </p:cNvSpPr>
          <p:nvPr/>
        </p:nvSpPr>
        <p:spPr bwMode="auto">
          <a:xfrm>
            <a:off x="2201863" y="3532188"/>
            <a:ext cx="193675" cy="152400"/>
          </a:xfrm>
          <a:prstGeom prst="rect">
            <a:avLst/>
          </a:prstGeom>
          <a:pattFill prst="pct75">
            <a:fgClr>
              <a:schemeClr val="tx1"/>
            </a:fgClr>
            <a:bgClr>
              <a:schemeClr val="bg1"/>
            </a:bgClr>
          </a:patt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latin typeface="Kruti Dev 010" charset="0"/>
            </a:endParaRPr>
          </a:p>
        </p:txBody>
      </p:sp>
      <p:sp>
        <p:nvSpPr>
          <p:cNvPr id="143459" name="Rectangle 808"/>
          <p:cNvSpPr>
            <a:spLocks noChangeArrowheads="1"/>
          </p:cNvSpPr>
          <p:nvPr/>
        </p:nvSpPr>
        <p:spPr bwMode="auto">
          <a:xfrm>
            <a:off x="2790825" y="3413125"/>
            <a:ext cx="968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43460" name="Line 809"/>
          <p:cNvSpPr>
            <a:spLocks noChangeShapeType="1"/>
          </p:cNvSpPr>
          <p:nvPr/>
        </p:nvSpPr>
        <p:spPr bwMode="auto">
          <a:xfrm>
            <a:off x="2606675" y="2278063"/>
            <a:ext cx="1292225" cy="1587"/>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61" name="Rectangle 811" descr="75%"/>
          <p:cNvSpPr>
            <a:spLocks noChangeArrowheads="1"/>
          </p:cNvSpPr>
          <p:nvPr/>
        </p:nvSpPr>
        <p:spPr bwMode="auto">
          <a:xfrm>
            <a:off x="2281238" y="663575"/>
            <a:ext cx="206375" cy="268288"/>
          </a:xfrm>
          <a:prstGeom prst="rect">
            <a:avLst/>
          </a:prstGeom>
          <a:pattFill prst="pct75">
            <a:fgClr>
              <a:schemeClr val="tx1"/>
            </a:fgClr>
            <a:bgClr>
              <a:schemeClr val="bg1"/>
            </a:bgClr>
          </a:patt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latin typeface="Kruti Dev 010" charset="0"/>
            </a:endParaRPr>
          </a:p>
        </p:txBody>
      </p:sp>
      <p:sp>
        <p:nvSpPr>
          <p:cNvPr id="143462" name="Rectangle 812" descr="75%"/>
          <p:cNvSpPr>
            <a:spLocks noChangeArrowheads="1"/>
          </p:cNvSpPr>
          <p:nvPr/>
        </p:nvSpPr>
        <p:spPr bwMode="auto">
          <a:xfrm>
            <a:off x="2435225" y="666750"/>
            <a:ext cx="206375" cy="52388"/>
          </a:xfrm>
          <a:prstGeom prst="rect">
            <a:avLst/>
          </a:prstGeom>
          <a:pattFill prst="pct75">
            <a:fgClr>
              <a:schemeClr val="tx1"/>
            </a:fgClr>
            <a:bgClr>
              <a:schemeClr val="bg1"/>
            </a:bgClr>
          </a:patt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latin typeface="Kruti Dev 010" charset="0"/>
            </a:endParaRPr>
          </a:p>
        </p:txBody>
      </p:sp>
      <p:sp>
        <p:nvSpPr>
          <p:cNvPr id="143463" name="Rectangle 813" descr="75%"/>
          <p:cNvSpPr>
            <a:spLocks noChangeArrowheads="1"/>
          </p:cNvSpPr>
          <p:nvPr/>
        </p:nvSpPr>
        <p:spPr bwMode="auto">
          <a:xfrm>
            <a:off x="2447925" y="695325"/>
            <a:ext cx="107950" cy="98425"/>
          </a:xfrm>
          <a:prstGeom prst="rect">
            <a:avLst/>
          </a:prstGeom>
          <a:pattFill prst="pct75">
            <a:fgClr>
              <a:schemeClr val="tx1"/>
            </a:fgClr>
            <a:bgClr>
              <a:schemeClr val="bg1"/>
            </a:bgClr>
          </a:patt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latin typeface="Kruti Dev 010" charset="0"/>
            </a:endParaRPr>
          </a:p>
        </p:txBody>
      </p:sp>
      <p:sp>
        <p:nvSpPr>
          <p:cNvPr id="143464" name="Arc 814"/>
          <p:cNvSpPr>
            <a:spLocks/>
          </p:cNvSpPr>
          <p:nvPr/>
        </p:nvSpPr>
        <p:spPr bwMode="auto">
          <a:xfrm rot="-10740000">
            <a:off x="2468563" y="725488"/>
            <a:ext cx="152400" cy="260350"/>
          </a:xfrm>
          <a:custGeom>
            <a:avLst/>
            <a:gdLst>
              <a:gd name="T0" fmla="*/ 2147483647 w 21600"/>
              <a:gd name="T1" fmla="*/ 0 h 21600"/>
              <a:gd name="T2" fmla="*/ 0 w 21600"/>
              <a:gd name="T3" fmla="*/ 2147483647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599"/>
                </a:cubicBezTo>
              </a:path>
              <a:path w="21600" h="21600" stroke="0" extrusionOk="0">
                <a:moveTo>
                  <a:pt x="21600" y="0"/>
                </a:moveTo>
                <a:cubicBezTo>
                  <a:pt x="21600" y="11929"/>
                  <a:pt x="11929" y="21599"/>
                  <a:pt x="0" y="21599"/>
                </a:cubicBezTo>
                <a:lnTo>
                  <a:pt x="0" y="0"/>
                </a:lnTo>
                <a:lnTo>
                  <a:pt x="21600" y="0"/>
                </a:lnTo>
                <a:close/>
              </a:path>
            </a:pathLst>
          </a:custGeom>
          <a:noFill/>
          <a:ln w="5715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3465" name="Rectangle 816"/>
          <p:cNvSpPr>
            <a:spLocks noChangeArrowheads="1"/>
          </p:cNvSpPr>
          <p:nvPr/>
        </p:nvSpPr>
        <p:spPr bwMode="auto">
          <a:xfrm>
            <a:off x="2520950" y="4083050"/>
            <a:ext cx="139700" cy="1600200"/>
          </a:xfrm>
          <a:prstGeom prst="rect">
            <a:avLst/>
          </a:prstGeom>
          <a:solidFill>
            <a:srgbClr val="BE844A"/>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latin typeface="Kruti Dev 010" charset="0"/>
            </a:endParaRPr>
          </a:p>
        </p:txBody>
      </p:sp>
      <p:sp>
        <p:nvSpPr>
          <p:cNvPr id="143466" name="Rectangle 827"/>
          <p:cNvSpPr>
            <a:spLocks noChangeArrowheads="1"/>
          </p:cNvSpPr>
          <p:nvPr/>
        </p:nvSpPr>
        <p:spPr bwMode="auto">
          <a:xfrm>
            <a:off x="2562225" y="4025900"/>
            <a:ext cx="1190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3800" b="1">
                <a:latin typeface="Kruti Dev 010" charset="0"/>
              </a:rPr>
              <a:t>*</a:t>
            </a:r>
            <a:endParaRPr lang="en-US" sz="1400">
              <a:latin typeface="Kruti Dev 010" charset="0"/>
            </a:endParaRPr>
          </a:p>
        </p:txBody>
      </p:sp>
      <p:sp>
        <p:nvSpPr>
          <p:cNvPr id="143467" name="Rectangle 828"/>
          <p:cNvSpPr>
            <a:spLocks noChangeArrowheads="1"/>
          </p:cNvSpPr>
          <p:nvPr/>
        </p:nvSpPr>
        <p:spPr bwMode="auto">
          <a:xfrm>
            <a:off x="2549525" y="4324350"/>
            <a:ext cx="1190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3800" b="1">
                <a:latin typeface="Kruti Dev 010" charset="0"/>
              </a:rPr>
              <a:t>*</a:t>
            </a:r>
            <a:endParaRPr lang="en-US" sz="1400">
              <a:latin typeface="Kruti Dev 010" charset="0"/>
            </a:endParaRPr>
          </a:p>
        </p:txBody>
      </p:sp>
      <p:sp>
        <p:nvSpPr>
          <p:cNvPr id="143468" name="Rectangle 829"/>
          <p:cNvSpPr>
            <a:spLocks noChangeArrowheads="1"/>
          </p:cNvSpPr>
          <p:nvPr/>
        </p:nvSpPr>
        <p:spPr bwMode="auto">
          <a:xfrm>
            <a:off x="2689225" y="5934075"/>
            <a:ext cx="1190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3800" b="1">
                <a:solidFill>
                  <a:srgbClr val="000000"/>
                </a:solidFill>
                <a:latin typeface="Kruti Dev 010" charset="0"/>
              </a:rPr>
              <a:t>*</a:t>
            </a:r>
            <a:endParaRPr lang="en-US" sz="1400">
              <a:latin typeface="Kruti Dev 010" charset="0"/>
            </a:endParaRPr>
          </a:p>
        </p:txBody>
      </p:sp>
      <p:sp>
        <p:nvSpPr>
          <p:cNvPr id="143469" name="Rectangle 840"/>
          <p:cNvSpPr>
            <a:spLocks noChangeArrowheads="1"/>
          </p:cNvSpPr>
          <p:nvPr/>
        </p:nvSpPr>
        <p:spPr bwMode="auto">
          <a:xfrm>
            <a:off x="2770188" y="2352675"/>
            <a:ext cx="53975"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110000"/>
              </a:lnSpc>
            </a:pPr>
            <a:r>
              <a:rPr lang="en-US" sz="1000" b="1">
                <a:solidFill>
                  <a:srgbClr val="000000"/>
                </a:solidFill>
                <a:latin typeface="Kruti Dev 010" charset="0"/>
              </a:rPr>
              <a:t> </a:t>
            </a:r>
            <a:endParaRPr lang="en-US" sz="1800">
              <a:latin typeface="Kruti Dev 010" charset="0"/>
            </a:endParaRPr>
          </a:p>
        </p:txBody>
      </p:sp>
      <p:sp>
        <p:nvSpPr>
          <p:cNvPr id="143470" name="Rectangle 841"/>
          <p:cNvSpPr>
            <a:spLocks noChangeArrowheads="1"/>
          </p:cNvSpPr>
          <p:nvPr/>
        </p:nvSpPr>
        <p:spPr bwMode="auto">
          <a:xfrm>
            <a:off x="2916238" y="2295525"/>
            <a:ext cx="128587"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110000"/>
              </a:lnSpc>
            </a:pPr>
            <a:r>
              <a:rPr lang="en-US" b="1" i="1">
                <a:solidFill>
                  <a:srgbClr val="000000"/>
                </a:solidFill>
                <a:latin typeface="Kruti Dev 010" charset="0"/>
              </a:rPr>
              <a:t>  </a:t>
            </a:r>
            <a:endParaRPr lang="en-US" sz="2000">
              <a:latin typeface="Kruti Dev 010" charset="0"/>
            </a:endParaRPr>
          </a:p>
        </p:txBody>
      </p:sp>
      <p:sp>
        <p:nvSpPr>
          <p:cNvPr id="143471" name="Rectangle 842"/>
          <p:cNvSpPr>
            <a:spLocks noChangeArrowheads="1"/>
          </p:cNvSpPr>
          <p:nvPr/>
        </p:nvSpPr>
        <p:spPr bwMode="auto">
          <a:xfrm>
            <a:off x="2763838" y="3800475"/>
            <a:ext cx="53975"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110000"/>
              </a:lnSpc>
            </a:pPr>
            <a:r>
              <a:rPr lang="en-US" sz="1000" b="1">
                <a:solidFill>
                  <a:srgbClr val="000000"/>
                </a:solidFill>
                <a:latin typeface="Kruti Dev 010" charset="0"/>
              </a:rPr>
              <a:t> </a:t>
            </a:r>
            <a:endParaRPr lang="en-US" sz="1800">
              <a:latin typeface="Kruti Dev 010" charset="0"/>
            </a:endParaRPr>
          </a:p>
        </p:txBody>
      </p:sp>
      <p:sp>
        <p:nvSpPr>
          <p:cNvPr id="143472" name="Rectangle 843"/>
          <p:cNvSpPr>
            <a:spLocks noChangeArrowheads="1"/>
          </p:cNvSpPr>
          <p:nvPr/>
        </p:nvSpPr>
        <p:spPr bwMode="auto">
          <a:xfrm>
            <a:off x="2909888" y="3743325"/>
            <a:ext cx="128587"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110000"/>
              </a:lnSpc>
            </a:pPr>
            <a:r>
              <a:rPr lang="en-US" b="1" i="1">
                <a:solidFill>
                  <a:srgbClr val="000000"/>
                </a:solidFill>
                <a:latin typeface="Kruti Dev 010" charset="0"/>
              </a:rPr>
              <a:t>  </a:t>
            </a:r>
            <a:endParaRPr lang="en-US" sz="2000">
              <a:latin typeface="Kruti Dev 010" charset="0"/>
            </a:endParaRPr>
          </a:p>
        </p:txBody>
      </p:sp>
      <p:sp>
        <p:nvSpPr>
          <p:cNvPr id="143473" name="Rectangle 844"/>
          <p:cNvSpPr>
            <a:spLocks noChangeArrowheads="1"/>
          </p:cNvSpPr>
          <p:nvPr/>
        </p:nvSpPr>
        <p:spPr bwMode="auto">
          <a:xfrm>
            <a:off x="2751138" y="5438775"/>
            <a:ext cx="53975"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110000"/>
              </a:lnSpc>
            </a:pPr>
            <a:r>
              <a:rPr lang="en-US" sz="1000" b="1">
                <a:solidFill>
                  <a:srgbClr val="000000"/>
                </a:solidFill>
                <a:latin typeface="Kruti Dev 010" charset="0"/>
              </a:rPr>
              <a:t> </a:t>
            </a:r>
            <a:endParaRPr lang="en-US" sz="1800">
              <a:latin typeface="Kruti Dev 010" charset="0"/>
            </a:endParaRPr>
          </a:p>
        </p:txBody>
      </p:sp>
      <p:sp>
        <p:nvSpPr>
          <p:cNvPr id="143474" name="Rectangle 845"/>
          <p:cNvSpPr>
            <a:spLocks noChangeArrowheads="1"/>
          </p:cNvSpPr>
          <p:nvPr/>
        </p:nvSpPr>
        <p:spPr bwMode="auto">
          <a:xfrm>
            <a:off x="2897188" y="5381625"/>
            <a:ext cx="128587"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110000"/>
              </a:lnSpc>
            </a:pPr>
            <a:r>
              <a:rPr lang="en-US" b="1" i="1">
                <a:solidFill>
                  <a:srgbClr val="000000"/>
                </a:solidFill>
                <a:latin typeface="Kruti Dev 010" charset="0"/>
              </a:rPr>
              <a:t>  </a:t>
            </a:r>
            <a:endParaRPr lang="en-US" sz="2000">
              <a:latin typeface="Kruti Dev 010" charset="0"/>
            </a:endParaRPr>
          </a:p>
        </p:txBody>
      </p:sp>
      <p:sp>
        <p:nvSpPr>
          <p:cNvPr id="143475" name="Line 846"/>
          <p:cNvSpPr>
            <a:spLocks noChangeShapeType="1"/>
          </p:cNvSpPr>
          <p:nvPr/>
        </p:nvSpPr>
        <p:spPr bwMode="auto">
          <a:xfrm>
            <a:off x="2627313" y="5368925"/>
            <a:ext cx="1270000" cy="1588"/>
          </a:xfrm>
          <a:prstGeom prst="line">
            <a:avLst/>
          </a:prstGeom>
          <a:noFill/>
          <a:ln w="38100">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43476" name="Line 847"/>
          <p:cNvSpPr>
            <a:spLocks noChangeShapeType="1"/>
          </p:cNvSpPr>
          <p:nvPr/>
        </p:nvSpPr>
        <p:spPr bwMode="auto">
          <a:xfrm>
            <a:off x="2589213" y="3743325"/>
            <a:ext cx="1314450" cy="1588"/>
          </a:xfrm>
          <a:prstGeom prst="line">
            <a:avLst/>
          </a:prstGeom>
          <a:noFill/>
          <a:ln w="38100">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43477" name="Line 851"/>
          <p:cNvSpPr>
            <a:spLocks noChangeShapeType="1"/>
          </p:cNvSpPr>
          <p:nvPr/>
        </p:nvSpPr>
        <p:spPr bwMode="auto">
          <a:xfrm>
            <a:off x="2678113" y="6191250"/>
            <a:ext cx="1117600"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78" name="Line 855"/>
          <p:cNvSpPr>
            <a:spLocks noChangeShapeType="1"/>
          </p:cNvSpPr>
          <p:nvPr/>
        </p:nvSpPr>
        <p:spPr bwMode="auto">
          <a:xfrm flipV="1">
            <a:off x="2678113" y="5100638"/>
            <a:ext cx="1152525"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79" name="Line 856"/>
          <p:cNvSpPr>
            <a:spLocks noChangeShapeType="1"/>
          </p:cNvSpPr>
          <p:nvPr/>
        </p:nvSpPr>
        <p:spPr bwMode="auto">
          <a:xfrm flipV="1">
            <a:off x="2670175" y="4587875"/>
            <a:ext cx="1152525"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80" name="Line 857"/>
          <p:cNvSpPr>
            <a:spLocks noChangeShapeType="1"/>
          </p:cNvSpPr>
          <p:nvPr/>
        </p:nvSpPr>
        <p:spPr bwMode="auto">
          <a:xfrm flipV="1">
            <a:off x="2681288" y="4838700"/>
            <a:ext cx="1152525"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81" name="Line 858"/>
          <p:cNvSpPr>
            <a:spLocks noChangeShapeType="1"/>
          </p:cNvSpPr>
          <p:nvPr/>
        </p:nvSpPr>
        <p:spPr bwMode="auto">
          <a:xfrm flipV="1">
            <a:off x="2673350" y="5324475"/>
            <a:ext cx="1152525"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82" name="Rectangle 9"/>
          <p:cNvSpPr>
            <a:spLocks noChangeArrowheads="1"/>
          </p:cNvSpPr>
          <p:nvPr/>
        </p:nvSpPr>
        <p:spPr bwMode="auto">
          <a:xfrm>
            <a:off x="933450" y="2933700"/>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43483" name="Line 575"/>
          <p:cNvSpPr>
            <a:spLocks noChangeShapeType="1"/>
          </p:cNvSpPr>
          <p:nvPr/>
        </p:nvSpPr>
        <p:spPr bwMode="auto">
          <a:xfrm>
            <a:off x="557213" y="5792788"/>
            <a:ext cx="1323975"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84" name="Line 576"/>
          <p:cNvSpPr>
            <a:spLocks noChangeShapeType="1"/>
          </p:cNvSpPr>
          <p:nvPr/>
        </p:nvSpPr>
        <p:spPr bwMode="auto">
          <a:xfrm>
            <a:off x="573088" y="5472113"/>
            <a:ext cx="1228725"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85" name="Line 577"/>
          <p:cNvSpPr>
            <a:spLocks noChangeShapeType="1"/>
          </p:cNvSpPr>
          <p:nvPr/>
        </p:nvSpPr>
        <p:spPr bwMode="auto">
          <a:xfrm>
            <a:off x="557213" y="5137150"/>
            <a:ext cx="1165225"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86" name="Line 578"/>
          <p:cNvSpPr>
            <a:spLocks noChangeShapeType="1"/>
          </p:cNvSpPr>
          <p:nvPr/>
        </p:nvSpPr>
        <p:spPr bwMode="auto">
          <a:xfrm>
            <a:off x="590550" y="4802188"/>
            <a:ext cx="987425"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87" name="Line 579"/>
          <p:cNvSpPr>
            <a:spLocks noChangeShapeType="1"/>
          </p:cNvSpPr>
          <p:nvPr/>
        </p:nvSpPr>
        <p:spPr bwMode="auto">
          <a:xfrm>
            <a:off x="606425" y="4514850"/>
            <a:ext cx="971550"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88" name="Line 580"/>
          <p:cNvSpPr>
            <a:spLocks noChangeShapeType="1"/>
          </p:cNvSpPr>
          <p:nvPr/>
        </p:nvSpPr>
        <p:spPr bwMode="auto">
          <a:xfrm>
            <a:off x="622300" y="4114800"/>
            <a:ext cx="892175"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89" name="Line 581"/>
          <p:cNvSpPr>
            <a:spLocks noChangeShapeType="1"/>
          </p:cNvSpPr>
          <p:nvPr/>
        </p:nvSpPr>
        <p:spPr bwMode="auto">
          <a:xfrm>
            <a:off x="622300" y="3757613"/>
            <a:ext cx="1100138"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90" name="Line 582"/>
          <p:cNvSpPr>
            <a:spLocks noChangeShapeType="1"/>
          </p:cNvSpPr>
          <p:nvPr/>
        </p:nvSpPr>
        <p:spPr bwMode="auto">
          <a:xfrm>
            <a:off x="606425" y="3502025"/>
            <a:ext cx="1131888"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91" name="Rectangle 591"/>
          <p:cNvSpPr>
            <a:spLocks noChangeArrowheads="1"/>
          </p:cNvSpPr>
          <p:nvPr/>
        </p:nvSpPr>
        <p:spPr bwMode="auto">
          <a:xfrm>
            <a:off x="454025" y="4192588"/>
            <a:ext cx="1301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4600" b="1">
                <a:solidFill>
                  <a:srgbClr val="000000"/>
                </a:solidFill>
                <a:latin typeface="Kruti Dev 010" charset="0"/>
              </a:rPr>
              <a:t>(</a:t>
            </a:r>
            <a:endParaRPr lang="en-US" sz="1800">
              <a:latin typeface="Kruti Dev 010" charset="0"/>
            </a:endParaRPr>
          </a:p>
        </p:txBody>
      </p:sp>
      <p:sp>
        <p:nvSpPr>
          <p:cNvPr id="143492" name="Rectangle 592"/>
          <p:cNvSpPr>
            <a:spLocks noChangeArrowheads="1"/>
          </p:cNvSpPr>
          <p:nvPr/>
        </p:nvSpPr>
        <p:spPr bwMode="auto">
          <a:xfrm>
            <a:off x="1544638" y="4183063"/>
            <a:ext cx="3921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4600" b="1">
                <a:solidFill>
                  <a:srgbClr val="000000"/>
                </a:solidFill>
                <a:latin typeface="Kruti Dev 010" charset="0"/>
              </a:rPr>
              <a:t>)</a:t>
            </a:r>
            <a:endParaRPr lang="en-US" sz="1800">
              <a:latin typeface="Kruti Dev 010" charset="0"/>
            </a:endParaRPr>
          </a:p>
        </p:txBody>
      </p:sp>
      <p:sp>
        <p:nvSpPr>
          <p:cNvPr id="143493" name="Rectangle 593"/>
          <p:cNvSpPr>
            <a:spLocks noChangeArrowheads="1"/>
          </p:cNvSpPr>
          <p:nvPr/>
        </p:nvSpPr>
        <p:spPr bwMode="auto">
          <a:xfrm>
            <a:off x="1712913" y="3346450"/>
            <a:ext cx="211137"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3100" b="1">
                <a:solidFill>
                  <a:srgbClr val="000000"/>
                </a:solidFill>
                <a:latin typeface="Kruti Dev 010" charset="0"/>
              </a:rPr>
              <a:t>}</a:t>
            </a:r>
            <a:endParaRPr lang="en-US" sz="1400">
              <a:latin typeface="Kruti Dev 010" charset="0"/>
            </a:endParaRPr>
          </a:p>
        </p:txBody>
      </p:sp>
      <p:sp>
        <p:nvSpPr>
          <p:cNvPr id="143494" name="Freeform 594"/>
          <p:cNvSpPr>
            <a:spLocks/>
          </p:cNvSpPr>
          <p:nvPr/>
        </p:nvSpPr>
        <p:spPr bwMode="auto">
          <a:xfrm rot="5350910">
            <a:off x="1045369" y="4102894"/>
            <a:ext cx="127000" cy="223838"/>
          </a:xfrm>
          <a:custGeom>
            <a:avLst/>
            <a:gdLst>
              <a:gd name="T0" fmla="*/ 0 w 80"/>
              <a:gd name="T1" fmla="*/ 2147483647 h 141"/>
              <a:gd name="T2" fmla="*/ 2147483647 w 80"/>
              <a:gd name="T3" fmla="*/ 2147483647 h 141"/>
              <a:gd name="T4" fmla="*/ 2147483647 w 80"/>
              <a:gd name="T5" fmla="*/ 0 h 141"/>
              <a:gd name="T6" fmla="*/ 2147483647 w 80"/>
              <a:gd name="T7" fmla="*/ 2147483647 h 141"/>
              <a:gd name="T8" fmla="*/ 2147483647 w 80"/>
              <a:gd name="T9" fmla="*/ 2147483647 h 141"/>
              <a:gd name="T10" fmla="*/ 2147483647 w 80"/>
              <a:gd name="T11" fmla="*/ 2147483647 h 141"/>
              <a:gd name="T12" fmla="*/ 0 w 80"/>
              <a:gd name="T13" fmla="*/ 2147483647 h 141"/>
              <a:gd name="T14" fmla="*/ 0 w 80"/>
              <a:gd name="T15" fmla="*/ 2147483647 h 141"/>
              <a:gd name="T16" fmla="*/ 0 60000 65536"/>
              <a:gd name="T17" fmla="*/ 0 60000 65536"/>
              <a:gd name="T18" fmla="*/ 0 60000 65536"/>
              <a:gd name="T19" fmla="*/ 0 60000 65536"/>
              <a:gd name="T20" fmla="*/ 0 60000 65536"/>
              <a:gd name="T21" fmla="*/ 0 60000 65536"/>
              <a:gd name="T22" fmla="*/ 0 60000 65536"/>
              <a:gd name="T23" fmla="*/ 0 60000 65536"/>
              <a:gd name="T24" fmla="*/ 0 w 80"/>
              <a:gd name="T25" fmla="*/ 0 h 141"/>
              <a:gd name="T26" fmla="*/ 80 w 80"/>
              <a:gd name="T27" fmla="*/ 141 h 1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0" h="141">
                <a:moveTo>
                  <a:pt x="0" y="50"/>
                </a:moveTo>
                <a:lnTo>
                  <a:pt x="50" y="50"/>
                </a:lnTo>
                <a:lnTo>
                  <a:pt x="50" y="0"/>
                </a:lnTo>
                <a:lnTo>
                  <a:pt x="80" y="71"/>
                </a:lnTo>
                <a:lnTo>
                  <a:pt x="50" y="141"/>
                </a:lnTo>
                <a:lnTo>
                  <a:pt x="50" y="91"/>
                </a:lnTo>
                <a:lnTo>
                  <a:pt x="0" y="91"/>
                </a:lnTo>
                <a:lnTo>
                  <a:pt x="0" y="50"/>
                </a:lnTo>
                <a:close/>
              </a:path>
            </a:pathLst>
          </a:custGeom>
          <a:solidFill>
            <a:srgbClr val="000000"/>
          </a:solidFill>
          <a:ln w="15875">
            <a:solidFill>
              <a:srgbClr val="000000"/>
            </a:solidFill>
            <a:round/>
            <a:headEnd/>
            <a:tailEnd/>
          </a:ln>
        </p:spPr>
        <p:txBody>
          <a:bodyPr/>
          <a:lstStyle/>
          <a:p>
            <a:endParaRPr lang="en-US"/>
          </a:p>
        </p:txBody>
      </p:sp>
      <p:sp>
        <p:nvSpPr>
          <p:cNvPr id="143495" name="Rectangle 605"/>
          <p:cNvSpPr>
            <a:spLocks noChangeArrowheads="1"/>
          </p:cNvSpPr>
          <p:nvPr/>
        </p:nvSpPr>
        <p:spPr bwMode="auto">
          <a:xfrm>
            <a:off x="517525" y="2990850"/>
            <a:ext cx="214313"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000" b="1">
                <a:solidFill>
                  <a:srgbClr val="000000"/>
                </a:solidFill>
                <a:latin typeface="Kruti Dev 010" charset="0"/>
              </a:rPr>
              <a:t>¼,l½</a:t>
            </a:r>
            <a:endParaRPr lang="en-US" sz="1400">
              <a:latin typeface="Kruti Dev 010" charset="0"/>
            </a:endParaRPr>
          </a:p>
        </p:txBody>
      </p:sp>
      <p:sp>
        <p:nvSpPr>
          <p:cNvPr id="143496" name="Rectangle 606"/>
          <p:cNvSpPr>
            <a:spLocks noChangeArrowheads="1"/>
          </p:cNvSpPr>
          <p:nvPr/>
        </p:nvSpPr>
        <p:spPr bwMode="auto">
          <a:xfrm>
            <a:off x="501650" y="3360738"/>
            <a:ext cx="223838"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000" b="1">
                <a:solidFill>
                  <a:srgbClr val="000000"/>
                </a:solidFill>
                <a:latin typeface="Kruti Dev 010" charset="0"/>
              </a:rPr>
              <a:t>¼Mh)</a:t>
            </a:r>
            <a:endParaRPr lang="en-US" sz="1400">
              <a:latin typeface="Kruti Dev 010" charset="0"/>
            </a:endParaRPr>
          </a:p>
        </p:txBody>
      </p:sp>
      <p:sp>
        <p:nvSpPr>
          <p:cNvPr id="143497" name="Rectangle 607"/>
          <p:cNvSpPr>
            <a:spLocks noChangeArrowheads="1"/>
          </p:cNvSpPr>
          <p:nvPr/>
        </p:nvSpPr>
        <p:spPr bwMode="auto">
          <a:xfrm>
            <a:off x="361950" y="3956050"/>
            <a:ext cx="476250"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000" b="1">
                <a:solidFill>
                  <a:srgbClr val="000000"/>
                </a:solidFill>
                <a:latin typeface="Kruti Dev 010" charset="0"/>
              </a:rPr>
              <a:t>¼lh MCY;w½</a:t>
            </a:r>
          </a:p>
        </p:txBody>
      </p:sp>
      <p:sp>
        <p:nvSpPr>
          <p:cNvPr id="143498" name="Rectangle 611"/>
          <p:cNvSpPr>
            <a:spLocks noChangeArrowheads="1"/>
          </p:cNvSpPr>
          <p:nvPr/>
        </p:nvSpPr>
        <p:spPr bwMode="auto">
          <a:xfrm>
            <a:off x="488950" y="3602038"/>
            <a:ext cx="214313"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000" b="1">
                <a:solidFill>
                  <a:srgbClr val="000000"/>
                </a:solidFill>
                <a:latin typeface="Kruti Dev 010" charset="0"/>
              </a:rPr>
              <a:t>¼,l½</a:t>
            </a:r>
          </a:p>
        </p:txBody>
      </p:sp>
      <p:sp>
        <p:nvSpPr>
          <p:cNvPr id="143499" name="Rectangle 612"/>
          <p:cNvSpPr>
            <a:spLocks noChangeArrowheads="1"/>
          </p:cNvSpPr>
          <p:nvPr/>
        </p:nvSpPr>
        <p:spPr bwMode="auto">
          <a:xfrm>
            <a:off x="725488" y="4286250"/>
            <a:ext cx="7032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solidFill>
                  <a:srgbClr val="000000"/>
                </a:solidFill>
                <a:latin typeface="Kruti Dev 010" charset="0"/>
              </a:rPr>
              <a:t>ƒbfrgkl</a:t>
            </a:r>
            <a:endParaRPr lang="en-US" sz="1800">
              <a:latin typeface="Kruti Dev 010" charset="0"/>
            </a:endParaRPr>
          </a:p>
        </p:txBody>
      </p:sp>
      <p:sp>
        <p:nvSpPr>
          <p:cNvPr id="143500" name="Rectangle 613"/>
          <p:cNvSpPr>
            <a:spLocks noChangeArrowheads="1"/>
          </p:cNvSpPr>
          <p:nvPr/>
        </p:nvSpPr>
        <p:spPr bwMode="auto">
          <a:xfrm>
            <a:off x="730250" y="4578350"/>
            <a:ext cx="7223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solidFill>
                  <a:srgbClr val="000000"/>
                </a:solidFill>
                <a:latin typeface="Kruti Dev 010" charset="0"/>
              </a:rPr>
              <a:t>„bfrgkl</a:t>
            </a:r>
            <a:endParaRPr lang="en-US" sz="1800">
              <a:latin typeface="Kruti Dev 010" charset="0"/>
            </a:endParaRPr>
          </a:p>
        </p:txBody>
      </p:sp>
      <p:sp>
        <p:nvSpPr>
          <p:cNvPr id="143501" name="Rectangle 614"/>
          <p:cNvSpPr>
            <a:spLocks noChangeArrowheads="1"/>
          </p:cNvSpPr>
          <p:nvPr/>
        </p:nvSpPr>
        <p:spPr bwMode="auto">
          <a:xfrm>
            <a:off x="947738" y="4906963"/>
            <a:ext cx="3365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solidFill>
                  <a:srgbClr val="000000"/>
                </a:solidFill>
                <a:latin typeface="Kruti Dev 010" charset="0"/>
              </a:rPr>
              <a:t>,tzk</a:t>
            </a:r>
            <a:endParaRPr lang="en-US" sz="1800">
              <a:latin typeface="Kruti Dev 010" charset="0"/>
            </a:endParaRPr>
          </a:p>
        </p:txBody>
      </p:sp>
      <p:sp>
        <p:nvSpPr>
          <p:cNvPr id="143502" name="Rectangle 615"/>
          <p:cNvSpPr>
            <a:spLocks noChangeArrowheads="1"/>
          </p:cNvSpPr>
          <p:nvPr/>
        </p:nvSpPr>
        <p:spPr bwMode="auto">
          <a:xfrm>
            <a:off x="654050" y="5249863"/>
            <a:ext cx="7223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solidFill>
                  <a:srgbClr val="000000"/>
                </a:solidFill>
                <a:latin typeface="Kruti Dev 010" charset="0"/>
              </a:rPr>
              <a:t>ugsek;kg</a:t>
            </a:r>
            <a:endParaRPr lang="en-US" sz="1800" b="1">
              <a:latin typeface="Kruti Dev 010" charset="0"/>
            </a:endParaRPr>
          </a:p>
        </p:txBody>
      </p:sp>
      <p:sp>
        <p:nvSpPr>
          <p:cNvPr id="143503" name="Rectangle 616"/>
          <p:cNvSpPr>
            <a:spLocks noChangeArrowheads="1"/>
          </p:cNvSpPr>
          <p:nvPr/>
        </p:nvSpPr>
        <p:spPr bwMode="auto">
          <a:xfrm>
            <a:off x="887413" y="5572125"/>
            <a:ext cx="4349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solidFill>
                  <a:srgbClr val="000000"/>
                </a:solidFill>
                <a:latin typeface="Kruti Dev 010" charset="0"/>
              </a:rPr>
              <a:t>,sLrj</a:t>
            </a:r>
            <a:endParaRPr lang="en-US" sz="1800">
              <a:latin typeface="Kruti Dev 010" charset="0"/>
            </a:endParaRPr>
          </a:p>
        </p:txBody>
      </p:sp>
      <p:sp>
        <p:nvSpPr>
          <p:cNvPr id="143504" name="Rectangle 617"/>
          <p:cNvSpPr>
            <a:spLocks noChangeArrowheads="1"/>
          </p:cNvSpPr>
          <p:nvPr/>
        </p:nvSpPr>
        <p:spPr bwMode="auto">
          <a:xfrm>
            <a:off x="788988" y="2874963"/>
            <a:ext cx="60007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700" b="1">
                <a:solidFill>
                  <a:srgbClr val="000000"/>
                </a:solidFill>
                <a:latin typeface="Kruti Dev 010" charset="0"/>
              </a:rPr>
              <a:t>ƒ</a:t>
            </a:r>
            <a:r>
              <a:rPr lang="ja-JP" altLang="en-US" sz="1700" b="1">
                <a:solidFill>
                  <a:srgbClr val="000000"/>
                </a:solidFill>
                <a:latin typeface="Kruti Dev 010" charset="0"/>
              </a:rPr>
              <a:t>’</a:t>
            </a:r>
            <a:r>
              <a:rPr lang="en-US" altLang="ja-JP" sz="1700" b="1">
                <a:solidFill>
                  <a:srgbClr val="000000"/>
                </a:solidFill>
                <a:latin typeface="Kruti Dev 010" charset="0"/>
              </a:rPr>
              <a:t>kew,y</a:t>
            </a:r>
            <a:endParaRPr lang="en-US" sz="1400">
              <a:latin typeface="Kruti Dev 010" charset="0"/>
            </a:endParaRPr>
          </a:p>
        </p:txBody>
      </p:sp>
      <p:sp>
        <p:nvSpPr>
          <p:cNvPr id="143505" name="Rectangle 618"/>
          <p:cNvSpPr>
            <a:spLocks noChangeArrowheads="1"/>
          </p:cNvSpPr>
          <p:nvPr/>
        </p:nvSpPr>
        <p:spPr bwMode="auto">
          <a:xfrm>
            <a:off x="725488" y="3271838"/>
            <a:ext cx="61753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700" b="1">
                <a:solidFill>
                  <a:srgbClr val="000000"/>
                </a:solidFill>
                <a:latin typeface="Kruti Dev 010" charset="0"/>
              </a:rPr>
              <a:t>„</a:t>
            </a:r>
            <a:r>
              <a:rPr lang="ja-JP" altLang="en-US" sz="1700" b="1">
                <a:solidFill>
                  <a:srgbClr val="000000"/>
                </a:solidFill>
                <a:latin typeface="Kruti Dev 010" charset="0"/>
              </a:rPr>
              <a:t>’</a:t>
            </a:r>
            <a:r>
              <a:rPr lang="en-US" altLang="ja-JP" sz="1700" b="1">
                <a:solidFill>
                  <a:srgbClr val="000000"/>
                </a:solidFill>
                <a:latin typeface="Kruti Dev 010" charset="0"/>
              </a:rPr>
              <a:t>kew,y</a:t>
            </a:r>
            <a:endParaRPr lang="en-US" sz="1700" b="1">
              <a:solidFill>
                <a:srgbClr val="000000"/>
              </a:solidFill>
              <a:latin typeface="Kruti Dev 010" charset="0"/>
            </a:endParaRPr>
          </a:p>
        </p:txBody>
      </p:sp>
      <p:sp>
        <p:nvSpPr>
          <p:cNvPr id="143506" name="Rectangle 619"/>
          <p:cNvSpPr>
            <a:spLocks noChangeArrowheads="1"/>
          </p:cNvSpPr>
          <p:nvPr/>
        </p:nvSpPr>
        <p:spPr bwMode="auto">
          <a:xfrm>
            <a:off x="839788" y="3525838"/>
            <a:ext cx="436562"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700" b="1">
                <a:solidFill>
                  <a:srgbClr val="000000"/>
                </a:solidFill>
                <a:latin typeface="Kruti Dev 010" charset="0"/>
              </a:rPr>
              <a:t>ƒjktk</a:t>
            </a:r>
          </a:p>
        </p:txBody>
      </p:sp>
      <p:sp>
        <p:nvSpPr>
          <p:cNvPr id="143507" name="Rectangle 620"/>
          <p:cNvSpPr>
            <a:spLocks noChangeArrowheads="1"/>
          </p:cNvSpPr>
          <p:nvPr/>
        </p:nvSpPr>
        <p:spPr bwMode="auto">
          <a:xfrm>
            <a:off x="860425" y="3887788"/>
            <a:ext cx="4540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700" b="1">
                <a:solidFill>
                  <a:srgbClr val="000000"/>
                </a:solidFill>
                <a:latin typeface="Kruti Dev 010" charset="0"/>
              </a:rPr>
              <a:t>„jktk</a:t>
            </a:r>
          </a:p>
        </p:txBody>
      </p:sp>
      <p:sp>
        <p:nvSpPr>
          <p:cNvPr id="143508" name="Rectangle 531"/>
          <p:cNvSpPr>
            <a:spLocks noChangeArrowheads="1"/>
          </p:cNvSpPr>
          <p:nvPr/>
        </p:nvSpPr>
        <p:spPr bwMode="auto">
          <a:xfrm>
            <a:off x="1892300" y="4275138"/>
            <a:ext cx="892175"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b="1">
                <a:solidFill>
                  <a:srgbClr val="000000"/>
                </a:solidFill>
                <a:latin typeface="Kruti Dev 010" charset="0"/>
              </a:rPr>
              <a:t>Hkfo</a:t>
            </a:r>
            <a:r>
              <a:rPr lang="ja-JP" altLang="en-US" b="1">
                <a:solidFill>
                  <a:srgbClr val="000000"/>
                </a:solidFill>
                <a:latin typeface="Kruti Dev 010" charset="0"/>
              </a:rPr>
              <a:t>”</a:t>
            </a:r>
            <a:r>
              <a:rPr lang="en-US" altLang="ja-JP" b="1">
                <a:solidFill>
                  <a:srgbClr val="000000"/>
                </a:solidFill>
                <a:latin typeface="Kruti Dev 010" charset="0"/>
              </a:rPr>
              <a:t>";oDrkvksa </a:t>
            </a:r>
          </a:p>
          <a:p>
            <a:pPr algn="l"/>
            <a:r>
              <a:rPr lang="en-US" b="1">
                <a:solidFill>
                  <a:srgbClr val="000000"/>
                </a:solidFill>
                <a:latin typeface="Kruti Dev 010" charset="0"/>
              </a:rPr>
              <a:t> us foHkktu ds</a:t>
            </a:r>
          </a:p>
          <a:p>
            <a:pPr algn="l"/>
            <a:r>
              <a:rPr lang="en-US" b="1">
                <a:solidFill>
                  <a:srgbClr val="000000"/>
                </a:solidFill>
                <a:latin typeface="Kruti Dev 010" charset="0"/>
              </a:rPr>
              <a:t>  pkj lkS o</a:t>
            </a:r>
            <a:r>
              <a:rPr lang="ja-JP" altLang="en-US" b="1">
                <a:solidFill>
                  <a:srgbClr val="000000"/>
                </a:solidFill>
                <a:latin typeface="Kruti Dev 010" charset="0"/>
              </a:rPr>
              <a:t>”</a:t>
            </a:r>
            <a:r>
              <a:rPr lang="en-US" altLang="ja-JP" b="1">
                <a:solidFill>
                  <a:srgbClr val="000000"/>
                </a:solidFill>
                <a:latin typeface="Kruti Dev 010" charset="0"/>
              </a:rPr>
              <a:t>"kZ </a:t>
            </a:r>
          </a:p>
          <a:p>
            <a:pPr algn="l"/>
            <a:r>
              <a:rPr lang="en-US" b="1">
                <a:solidFill>
                  <a:srgbClr val="000000"/>
                </a:solidFill>
                <a:latin typeface="Kruti Dev 010" charset="0"/>
              </a:rPr>
              <a:t>   rd fy[kk</a:t>
            </a:r>
            <a:endParaRPr lang="en-US">
              <a:latin typeface="Kruti Dev 010" charset="0"/>
            </a:endParaRPr>
          </a:p>
        </p:txBody>
      </p:sp>
      <p:sp>
        <p:nvSpPr>
          <p:cNvPr id="143509" name="Text Box 695"/>
          <p:cNvSpPr txBox="1">
            <a:spLocks noChangeArrowheads="1"/>
          </p:cNvSpPr>
          <p:nvPr/>
        </p:nvSpPr>
        <p:spPr bwMode="auto">
          <a:xfrm rot="-5400000">
            <a:off x="1716881" y="3613944"/>
            <a:ext cx="47037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2400" b="1">
                <a:latin typeface="Kruti Dev 010" charset="0"/>
              </a:rPr>
              <a:t>Hkfo";oDrk ¼ƒ‰½</a:t>
            </a:r>
          </a:p>
        </p:txBody>
      </p:sp>
      <p:sp>
        <p:nvSpPr>
          <p:cNvPr id="143510" name="Rectangle 562"/>
          <p:cNvSpPr>
            <a:spLocks noChangeArrowheads="1"/>
          </p:cNvSpPr>
          <p:nvPr/>
        </p:nvSpPr>
        <p:spPr bwMode="auto">
          <a:xfrm>
            <a:off x="4205288" y="5397500"/>
            <a:ext cx="62230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ctr">
              <a:spcBef>
                <a:spcPct val="50000"/>
              </a:spcBef>
            </a:pPr>
            <a:r>
              <a:rPr lang="en-US" sz="1800" b="1">
                <a:latin typeface="Kruti Dev 010" charset="0"/>
              </a:rPr>
              <a:t>¼,l½</a:t>
            </a:r>
          </a:p>
        </p:txBody>
      </p:sp>
      <p:sp>
        <p:nvSpPr>
          <p:cNvPr id="143511" name="Rectangle 563"/>
          <p:cNvSpPr>
            <a:spLocks noChangeArrowheads="1"/>
          </p:cNvSpPr>
          <p:nvPr/>
        </p:nvSpPr>
        <p:spPr bwMode="auto">
          <a:xfrm>
            <a:off x="4214813" y="3776663"/>
            <a:ext cx="622300"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ctr">
              <a:spcBef>
                <a:spcPct val="50000"/>
              </a:spcBef>
            </a:pPr>
            <a:r>
              <a:rPr lang="en-US" sz="1800" b="1">
                <a:latin typeface="Kruti Dev 010" charset="0"/>
              </a:rPr>
              <a:t>¼,l½</a:t>
            </a:r>
          </a:p>
        </p:txBody>
      </p:sp>
      <p:sp>
        <p:nvSpPr>
          <p:cNvPr id="363" name="Rectangle 564"/>
          <p:cNvSpPr>
            <a:spLocks noChangeArrowheads="1"/>
          </p:cNvSpPr>
          <p:nvPr/>
        </p:nvSpPr>
        <p:spPr bwMode="auto">
          <a:xfrm>
            <a:off x="4198938" y="6261100"/>
            <a:ext cx="622300" cy="363538"/>
          </a:xfrm>
          <a:prstGeom prst="rect">
            <a:avLst/>
          </a:prstGeom>
          <a:noFill/>
          <a:ln>
            <a:noFill/>
          </a:ln>
          <a:effectLst>
            <a:outerShdw blurRad="63500" dist="38099" dir="2700000" algn="ctr" rotWithShape="0">
              <a:schemeClr val="bg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ctr">
              <a:spcBef>
                <a:spcPct val="50000"/>
              </a:spcBef>
              <a:defRPr/>
            </a:pPr>
            <a:r>
              <a:rPr lang="en-US" sz="1800" b="1">
                <a:latin typeface="Kruti Dev 010" charset="0"/>
              </a:rPr>
              <a:t>¼,l½</a:t>
            </a:r>
          </a:p>
        </p:txBody>
      </p:sp>
      <p:sp>
        <p:nvSpPr>
          <p:cNvPr id="143513" name="Rectangle 690"/>
          <p:cNvSpPr>
            <a:spLocks noChangeArrowheads="1"/>
          </p:cNvSpPr>
          <p:nvPr/>
        </p:nvSpPr>
        <p:spPr bwMode="auto">
          <a:xfrm>
            <a:off x="4198938" y="2300288"/>
            <a:ext cx="622300"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ctr">
              <a:spcBef>
                <a:spcPct val="50000"/>
              </a:spcBef>
            </a:pPr>
            <a:r>
              <a:rPr lang="en-US" sz="1800" b="1">
                <a:latin typeface="Kruti Dev 010" charset="0"/>
              </a:rPr>
              <a:t>¼,l½</a:t>
            </a:r>
          </a:p>
        </p:txBody>
      </p:sp>
      <p:sp>
        <p:nvSpPr>
          <p:cNvPr id="143514" name="Text Box 692"/>
          <p:cNvSpPr txBox="1">
            <a:spLocks noChangeArrowheads="1"/>
          </p:cNvSpPr>
          <p:nvPr/>
        </p:nvSpPr>
        <p:spPr bwMode="auto">
          <a:xfrm>
            <a:off x="4051300" y="1895475"/>
            <a:ext cx="7953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800" b="1">
                <a:latin typeface="Kruti Dev 010" charset="0"/>
              </a:rPr>
              <a:t>¼,u½</a:t>
            </a:r>
          </a:p>
        </p:txBody>
      </p:sp>
      <p:grpSp>
        <p:nvGrpSpPr>
          <p:cNvPr id="143515" name="Group 185"/>
          <p:cNvGrpSpPr>
            <a:grpSpLocks/>
          </p:cNvGrpSpPr>
          <p:nvPr/>
        </p:nvGrpSpPr>
        <p:grpSpPr bwMode="auto">
          <a:xfrm>
            <a:off x="3511550" y="3548063"/>
            <a:ext cx="433388" cy="974725"/>
            <a:chOff x="5924548" y="2946412"/>
            <a:chExt cx="1130302" cy="1844685"/>
          </a:xfrm>
        </p:grpSpPr>
        <p:grpSp>
          <p:nvGrpSpPr>
            <p:cNvPr id="143553" name="Group 85"/>
            <p:cNvGrpSpPr>
              <a:grpSpLocks/>
            </p:cNvGrpSpPr>
            <p:nvPr/>
          </p:nvGrpSpPr>
          <p:grpSpPr bwMode="auto">
            <a:xfrm>
              <a:off x="6153150" y="3681413"/>
              <a:ext cx="901700" cy="947736"/>
              <a:chOff x="1557" y="1007"/>
              <a:chExt cx="2105" cy="1949"/>
            </a:xfrm>
          </p:grpSpPr>
          <p:grpSp>
            <p:nvGrpSpPr>
              <p:cNvPr id="143557" name="Group 87"/>
              <p:cNvGrpSpPr>
                <a:grpSpLocks/>
              </p:cNvGrpSpPr>
              <p:nvPr/>
            </p:nvGrpSpPr>
            <p:grpSpPr bwMode="auto">
              <a:xfrm>
                <a:off x="1557" y="1209"/>
                <a:ext cx="2105" cy="1421"/>
                <a:chOff x="578" y="2316"/>
                <a:chExt cx="2105" cy="1421"/>
              </a:xfrm>
            </p:grpSpPr>
            <p:sp>
              <p:nvSpPr>
                <p:cNvPr id="143563" name="Freeform 88" descr="Cork"/>
                <p:cNvSpPr>
                  <a:spLocks/>
                </p:cNvSpPr>
                <p:nvPr/>
              </p:nvSpPr>
              <p:spPr bwMode="auto">
                <a:xfrm>
                  <a:off x="633" y="2316"/>
                  <a:ext cx="2050" cy="256"/>
                </a:xfrm>
                <a:custGeom>
                  <a:avLst/>
                  <a:gdLst>
                    <a:gd name="T0" fmla="*/ 2147483647 w 592"/>
                    <a:gd name="T1" fmla="*/ 2147483647 h 90"/>
                    <a:gd name="T2" fmla="*/ 2147483647 w 592"/>
                    <a:gd name="T3" fmla="*/ 2147483647 h 90"/>
                    <a:gd name="T4" fmla="*/ 2147483647 w 592"/>
                    <a:gd name="T5" fmla="*/ 2147483647 h 90"/>
                    <a:gd name="T6" fmla="*/ 2147483647 w 592"/>
                    <a:gd name="T7" fmla="*/ 2147483647 h 90"/>
                    <a:gd name="T8" fmla="*/ 2147483647 w 592"/>
                    <a:gd name="T9" fmla="*/ 2147483647 h 90"/>
                    <a:gd name="T10" fmla="*/ 2147483647 w 592"/>
                    <a:gd name="T11" fmla="*/ 2147483647 h 90"/>
                    <a:gd name="T12" fmla="*/ 2147483647 w 592"/>
                    <a:gd name="T13" fmla="*/ 2147483647 h 90"/>
                    <a:gd name="T14" fmla="*/ 2147483647 w 592"/>
                    <a:gd name="T15" fmla="*/ 2147483647 h 90"/>
                    <a:gd name="T16" fmla="*/ 2147483647 w 592"/>
                    <a:gd name="T17" fmla="*/ 2147483647 h 90"/>
                    <a:gd name="T18" fmla="*/ 2147483647 w 592"/>
                    <a:gd name="T19" fmla="*/ 2147483647 h 90"/>
                    <a:gd name="T20" fmla="*/ 2147483647 w 592"/>
                    <a:gd name="T21" fmla="*/ 0 h 90"/>
                    <a:gd name="T22" fmla="*/ 2147483647 w 592"/>
                    <a:gd name="T23" fmla="*/ 2147483647 h 90"/>
                    <a:gd name="T24" fmla="*/ 2147483647 w 592"/>
                    <a:gd name="T25" fmla="*/ 2147483647 h 90"/>
                    <a:gd name="T26" fmla="*/ 2147483647 w 592"/>
                    <a:gd name="T27" fmla="*/ 2147483647 h 90"/>
                    <a:gd name="T28" fmla="*/ 2147483647 w 592"/>
                    <a:gd name="T29" fmla="*/ 2147483647 h 90"/>
                    <a:gd name="T30" fmla="*/ 2147483647 w 592"/>
                    <a:gd name="T31" fmla="*/ 2147483647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2"/>
                    <a:gd name="T49" fmla="*/ 0 h 90"/>
                    <a:gd name="T50" fmla="*/ 592 w 592"/>
                    <a:gd name="T51" fmla="*/ 90 h 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2" h="90">
                      <a:moveTo>
                        <a:pt x="8" y="90"/>
                      </a:moveTo>
                      <a:cubicBezTo>
                        <a:pt x="0" y="78"/>
                        <a:pt x="10" y="51"/>
                        <a:pt x="22" y="44"/>
                      </a:cubicBezTo>
                      <a:cubicBezTo>
                        <a:pt x="27" y="35"/>
                        <a:pt x="23" y="39"/>
                        <a:pt x="34" y="36"/>
                      </a:cubicBezTo>
                      <a:cubicBezTo>
                        <a:pt x="38" y="34"/>
                        <a:pt x="46" y="32"/>
                        <a:pt x="46" y="32"/>
                      </a:cubicBezTo>
                      <a:cubicBezTo>
                        <a:pt x="72" y="33"/>
                        <a:pt x="84" y="35"/>
                        <a:pt x="112" y="34"/>
                      </a:cubicBezTo>
                      <a:cubicBezTo>
                        <a:pt x="125" y="35"/>
                        <a:pt x="138" y="38"/>
                        <a:pt x="152" y="40"/>
                      </a:cubicBezTo>
                      <a:cubicBezTo>
                        <a:pt x="158" y="42"/>
                        <a:pt x="170" y="46"/>
                        <a:pt x="170" y="46"/>
                      </a:cubicBezTo>
                      <a:cubicBezTo>
                        <a:pt x="192" y="42"/>
                        <a:pt x="215" y="46"/>
                        <a:pt x="238" y="52"/>
                      </a:cubicBezTo>
                      <a:cubicBezTo>
                        <a:pt x="271" y="50"/>
                        <a:pt x="304" y="47"/>
                        <a:pt x="338" y="44"/>
                      </a:cubicBezTo>
                      <a:cubicBezTo>
                        <a:pt x="381" y="33"/>
                        <a:pt x="427" y="24"/>
                        <a:pt x="472" y="16"/>
                      </a:cubicBezTo>
                      <a:cubicBezTo>
                        <a:pt x="488" y="12"/>
                        <a:pt x="503" y="4"/>
                        <a:pt x="520" y="0"/>
                      </a:cubicBezTo>
                      <a:cubicBezTo>
                        <a:pt x="537" y="0"/>
                        <a:pt x="554" y="0"/>
                        <a:pt x="572" y="2"/>
                      </a:cubicBezTo>
                      <a:cubicBezTo>
                        <a:pt x="582" y="3"/>
                        <a:pt x="587" y="21"/>
                        <a:pt x="590" y="30"/>
                      </a:cubicBezTo>
                      <a:cubicBezTo>
                        <a:pt x="590" y="32"/>
                        <a:pt x="592" y="36"/>
                        <a:pt x="592" y="36"/>
                      </a:cubicBezTo>
                      <a:cubicBezTo>
                        <a:pt x="588" y="45"/>
                        <a:pt x="589" y="52"/>
                        <a:pt x="582" y="60"/>
                      </a:cubicBezTo>
                      <a:cubicBezTo>
                        <a:pt x="579" y="67"/>
                        <a:pt x="577" y="66"/>
                        <a:pt x="584" y="66"/>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143564" name="Freeform 89" descr="Cork"/>
                <p:cNvSpPr>
                  <a:spLocks/>
                </p:cNvSpPr>
                <p:nvPr/>
              </p:nvSpPr>
              <p:spPr bwMode="auto">
                <a:xfrm>
                  <a:off x="578" y="2506"/>
                  <a:ext cx="2074" cy="1231"/>
                </a:xfrm>
                <a:custGeom>
                  <a:avLst/>
                  <a:gdLst>
                    <a:gd name="T0" fmla="*/ 2147483647 w 599"/>
                    <a:gd name="T1" fmla="*/ 0 h 432"/>
                    <a:gd name="T2" fmla="*/ 2147483647 w 599"/>
                    <a:gd name="T3" fmla="*/ 2147483647 h 432"/>
                    <a:gd name="T4" fmla="*/ 2147483647 w 599"/>
                    <a:gd name="T5" fmla="*/ 2147483647 h 432"/>
                    <a:gd name="T6" fmla="*/ 2147483647 w 599"/>
                    <a:gd name="T7" fmla="*/ 2147483647 h 432"/>
                    <a:gd name="T8" fmla="*/ 2147483647 w 599"/>
                    <a:gd name="T9" fmla="*/ 2147483647 h 432"/>
                    <a:gd name="T10" fmla="*/ 2147483647 w 599"/>
                    <a:gd name="T11" fmla="*/ 2147483647 h 432"/>
                    <a:gd name="T12" fmla="*/ 2147483647 w 599"/>
                    <a:gd name="T13" fmla="*/ 2147483647 h 432"/>
                    <a:gd name="T14" fmla="*/ 2147483647 w 599"/>
                    <a:gd name="T15" fmla="*/ 2147483647 h 432"/>
                    <a:gd name="T16" fmla="*/ 2147483647 w 599"/>
                    <a:gd name="T17" fmla="*/ 2147483647 h 432"/>
                    <a:gd name="T18" fmla="*/ 2147483647 w 599"/>
                    <a:gd name="T19" fmla="*/ 2147483647 h 432"/>
                    <a:gd name="T20" fmla="*/ 2147483647 w 599"/>
                    <a:gd name="T21" fmla="*/ 2147483647 h 432"/>
                    <a:gd name="T22" fmla="*/ 2147483647 w 599"/>
                    <a:gd name="T23" fmla="*/ 2147483647 h 432"/>
                    <a:gd name="T24" fmla="*/ 2147483647 w 599"/>
                    <a:gd name="T25" fmla="*/ 2147483647 h 432"/>
                    <a:gd name="T26" fmla="*/ 2147483647 w 599"/>
                    <a:gd name="T27" fmla="*/ 2147483647 h 432"/>
                    <a:gd name="T28" fmla="*/ 2147483647 w 599"/>
                    <a:gd name="T29" fmla="*/ 2147483647 h 432"/>
                    <a:gd name="T30" fmla="*/ 2147483647 w 599"/>
                    <a:gd name="T31" fmla="*/ 2147483647 h 432"/>
                    <a:gd name="T32" fmla="*/ 2147483647 w 599"/>
                    <a:gd name="T33" fmla="*/ 2147483647 h 432"/>
                    <a:gd name="T34" fmla="*/ 2147483647 w 599"/>
                    <a:gd name="T35" fmla="*/ 2147483647 h 432"/>
                    <a:gd name="T36" fmla="*/ 2147483647 w 599"/>
                    <a:gd name="T37" fmla="*/ 2147483647 h 432"/>
                    <a:gd name="T38" fmla="*/ 2147483647 w 599"/>
                    <a:gd name="T39" fmla="*/ 2147483647 h 432"/>
                    <a:gd name="T40" fmla="*/ 2147483647 w 599"/>
                    <a:gd name="T41" fmla="*/ 2147483647 h 432"/>
                    <a:gd name="T42" fmla="*/ 2147483647 w 599"/>
                    <a:gd name="T43" fmla="*/ 2147483647 h 432"/>
                    <a:gd name="T44" fmla="*/ 2147483647 w 599"/>
                    <a:gd name="T45" fmla="*/ 2147483647 h 432"/>
                    <a:gd name="T46" fmla="*/ 2147483647 w 599"/>
                    <a:gd name="T47" fmla="*/ 2147483647 h 432"/>
                    <a:gd name="T48" fmla="*/ 2147483647 w 599"/>
                    <a:gd name="T49" fmla="*/ 2147483647 h 432"/>
                    <a:gd name="T50" fmla="*/ 2147483647 w 599"/>
                    <a:gd name="T51" fmla="*/ 2147483647 h 432"/>
                    <a:gd name="T52" fmla="*/ 2147483647 w 599"/>
                    <a:gd name="T53" fmla="*/ 2147483647 h 432"/>
                    <a:gd name="T54" fmla="*/ 2147483647 w 599"/>
                    <a:gd name="T55" fmla="*/ 2147483647 h 432"/>
                    <a:gd name="T56" fmla="*/ 2147483647 w 599"/>
                    <a:gd name="T57" fmla="*/ 2147483647 h 432"/>
                    <a:gd name="T58" fmla="*/ 2147483647 w 599"/>
                    <a:gd name="T59" fmla="*/ 2147483647 h 432"/>
                    <a:gd name="T60" fmla="*/ 2147483647 w 599"/>
                    <a:gd name="T61" fmla="*/ 2147483647 h 4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99"/>
                    <a:gd name="T94" fmla="*/ 0 h 432"/>
                    <a:gd name="T95" fmla="*/ 599 w 599"/>
                    <a:gd name="T96" fmla="*/ 432 h 4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99" h="432">
                      <a:moveTo>
                        <a:pt x="599" y="0"/>
                      </a:moveTo>
                      <a:cubicBezTo>
                        <a:pt x="597" y="2"/>
                        <a:pt x="596" y="4"/>
                        <a:pt x="595" y="6"/>
                      </a:cubicBezTo>
                      <a:cubicBezTo>
                        <a:pt x="593" y="7"/>
                        <a:pt x="590" y="8"/>
                        <a:pt x="589" y="10"/>
                      </a:cubicBezTo>
                      <a:cubicBezTo>
                        <a:pt x="587" y="11"/>
                        <a:pt x="585" y="23"/>
                        <a:pt x="585" y="24"/>
                      </a:cubicBezTo>
                      <a:cubicBezTo>
                        <a:pt x="575" y="45"/>
                        <a:pt x="570" y="72"/>
                        <a:pt x="557" y="92"/>
                      </a:cubicBezTo>
                      <a:cubicBezTo>
                        <a:pt x="551" y="130"/>
                        <a:pt x="537" y="171"/>
                        <a:pt x="525" y="208"/>
                      </a:cubicBezTo>
                      <a:cubicBezTo>
                        <a:pt x="523" y="228"/>
                        <a:pt x="519" y="246"/>
                        <a:pt x="515" y="266"/>
                      </a:cubicBezTo>
                      <a:cubicBezTo>
                        <a:pt x="511" y="294"/>
                        <a:pt x="511" y="322"/>
                        <a:pt x="505" y="350"/>
                      </a:cubicBezTo>
                      <a:cubicBezTo>
                        <a:pt x="503" y="368"/>
                        <a:pt x="503" y="385"/>
                        <a:pt x="495" y="402"/>
                      </a:cubicBezTo>
                      <a:cubicBezTo>
                        <a:pt x="492" y="416"/>
                        <a:pt x="474" y="420"/>
                        <a:pt x="461" y="422"/>
                      </a:cubicBezTo>
                      <a:cubicBezTo>
                        <a:pt x="440" y="416"/>
                        <a:pt x="450" y="419"/>
                        <a:pt x="433" y="414"/>
                      </a:cubicBezTo>
                      <a:cubicBezTo>
                        <a:pt x="429" y="412"/>
                        <a:pt x="421" y="410"/>
                        <a:pt x="421" y="410"/>
                      </a:cubicBezTo>
                      <a:cubicBezTo>
                        <a:pt x="410" y="394"/>
                        <a:pt x="414" y="367"/>
                        <a:pt x="425" y="352"/>
                      </a:cubicBezTo>
                      <a:cubicBezTo>
                        <a:pt x="426" y="347"/>
                        <a:pt x="431" y="342"/>
                        <a:pt x="431" y="338"/>
                      </a:cubicBezTo>
                      <a:cubicBezTo>
                        <a:pt x="429" y="328"/>
                        <a:pt x="405" y="328"/>
                        <a:pt x="405" y="328"/>
                      </a:cubicBezTo>
                      <a:cubicBezTo>
                        <a:pt x="392" y="315"/>
                        <a:pt x="365" y="319"/>
                        <a:pt x="347" y="316"/>
                      </a:cubicBezTo>
                      <a:cubicBezTo>
                        <a:pt x="268" y="322"/>
                        <a:pt x="188" y="334"/>
                        <a:pt x="113" y="360"/>
                      </a:cubicBezTo>
                      <a:cubicBezTo>
                        <a:pt x="101" y="377"/>
                        <a:pt x="116" y="356"/>
                        <a:pt x="103" y="368"/>
                      </a:cubicBezTo>
                      <a:cubicBezTo>
                        <a:pt x="99" y="370"/>
                        <a:pt x="90" y="387"/>
                        <a:pt x="87" y="392"/>
                      </a:cubicBezTo>
                      <a:cubicBezTo>
                        <a:pt x="94" y="431"/>
                        <a:pt x="75" y="417"/>
                        <a:pt x="53" y="432"/>
                      </a:cubicBezTo>
                      <a:cubicBezTo>
                        <a:pt x="44" y="429"/>
                        <a:pt x="36" y="426"/>
                        <a:pt x="29" y="422"/>
                      </a:cubicBezTo>
                      <a:cubicBezTo>
                        <a:pt x="24" y="419"/>
                        <a:pt x="17" y="414"/>
                        <a:pt x="17" y="414"/>
                      </a:cubicBezTo>
                      <a:cubicBezTo>
                        <a:pt x="12" y="399"/>
                        <a:pt x="16" y="404"/>
                        <a:pt x="7" y="398"/>
                      </a:cubicBezTo>
                      <a:cubicBezTo>
                        <a:pt x="0" y="388"/>
                        <a:pt x="5" y="380"/>
                        <a:pt x="11" y="372"/>
                      </a:cubicBezTo>
                      <a:cubicBezTo>
                        <a:pt x="8" y="357"/>
                        <a:pt x="13" y="347"/>
                        <a:pt x="17" y="334"/>
                      </a:cubicBezTo>
                      <a:cubicBezTo>
                        <a:pt x="19" y="311"/>
                        <a:pt x="19" y="283"/>
                        <a:pt x="27" y="262"/>
                      </a:cubicBezTo>
                      <a:cubicBezTo>
                        <a:pt x="28" y="237"/>
                        <a:pt x="32" y="212"/>
                        <a:pt x="29" y="188"/>
                      </a:cubicBezTo>
                      <a:cubicBezTo>
                        <a:pt x="31" y="167"/>
                        <a:pt x="27" y="146"/>
                        <a:pt x="31" y="126"/>
                      </a:cubicBezTo>
                      <a:cubicBezTo>
                        <a:pt x="29" y="108"/>
                        <a:pt x="27" y="99"/>
                        <a:pt x="29" y="82"/>
                      </a:cubicBezTo>
                      <a:cubicBezTo>
                        <a:pt x="26" y="64"/>
                        <a:pt x="23" y="47"/>
                        <a:pt x="21" y="30"/>
                      </a:cubicBezTo>
                      <a:cubicBezTo>
                        <a:pt x="23" y="10"/>
                        <a:pt x="28" y="9"/>
                        <a:pt x="19" y="14"/>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grpSp>
          <p:sp>
            <p:nvSpPr>
              <p:cNvPr id="143558" name="Freeform 91"/>
              <p:cNvSpPr>
                <a:spLocks/>
              </p:cNvSpPr>
              <p:nvPr/>
            </p:nvSpPr>
            <p:spPr bwMode="auto">
              <a:xfrm>
                <a:off x="1616" y="2649"/>
                <a:ext cx="88" cy="277"/>
              </a:xfrm>
              <a:custGeom>
                <a:avLst/>
                <a:gdLst>
                  <a:gd name="T0" fmla="*/ 218 w 85"/>
                  <a:gd name="T1" fmla="*/ 3 h 318"/>
                  <a:gd name="T2" fmla="*/ 190 w 85"/>
                  <a:gd name="T3" fmla="*/ 3 h 318"/>
                  <a:gd name="T4" fmla="*/ 144 w 85"/>
                  <a:gd name="T5" fmla="*/ 3 h 318"/>
                  <a:gd name="T6" fmla="*/ 165 w 85"/>
                  <a:gd name="T7" fmla="*/ 3 h 318"/>
                  <a:gd name="T8" fmla="*/ 190 w 85"/>
                  <a:gd name="T9" fmla="*/ 3 h 318"/>
                  <a:gd name="T10" fmla="*/ 113 w 85"/>
                  <a:gd name="T11" fmla="*/ 3 h 318"/>
                  <a:gd name="T12" fmla="*/ 113 w 85"/>
                  <a:gd name="T13" fmla="*/ 3 h 318"/>
                  <a:gd name="T14" fmla="*/ 144 w 85"/>
                  <a:gd name="T15" fmla="*/ 3 h 318"/>
                  <a:gd name="T16" fmla="*/ 86 w 85"/>
                  <a:gd name="T17" fmla="*/ 3 h 318"/>
                  <a:gd name="T18" fmla="*/ 113 w 85"/>
                  <a:gd name="T19" fmla="*/ 3 h 318"/>
                  <a:gd name="T20" fmla="*/ 144 w 85"/>
                  <a:gd name="T21" fmla="*/ 3 h 318"/>
                  <a:gd name="T22" fmla="*/ 113 w 85"/>
                  <a:gd name="T23" fmla="*/ 3 h 318"/>
                  <a:gd name="T24" fmla="*/ 144 w 85"/>
                  <a:gd name="T25" fmla="*/ 3 h 318"/>
                  <a:gd name="T26" fmla="*/ 113 w 85"/>
                  <a:gd name="T27" fmla="*/ 3 h 318"/>
                  <a:gd name="T28" fmla="*/ 144 w 85"/>
                  <a:gd name="T29" fmla="*/ 3 h 318"/>
                  <a:gd name="T30" fmla="*/ 165 w 85"/>
                  <a:gd name="T31" fmla="*/ 3 h 318"/>
                  <a:gd name="T32" fmla="*/ 218 w 85"/>
                  <a:gd name="T33" fmla="*/ 3 h 318"/>
                  <a:gd name="T34" fmla="*/ 241 w 85"/>
                  <a:gd name="T35" fmla="*/ 3 h 318"/>
                  <a:gd name="T36" fmla="*/ 218 w 85"/>
                  <a:gd name="T37" fmla="*/ 3 h 318"/>
                  <a:gd name="T38" fmla="*/ 190 w 85"/>
                  <a:gd name="T39" fmla="*/ 3 h 318"/>
                  <a:gd name="T40" fmla="*/ 165 w 85"/>
                  <a:gd name="T41" fmla="*/ 3 h 318"/>
                  <a:gd name="T42" fmla="*/ 113 w 85"/>
                  <a:gd name="T43" fmla="*/ 3 h 318"/>
                  <a:gd name="T44" fmla="*/ 86 w 85"/>
                  <a:gd name="T45" fmla="*/ 3 h 318"/>
                  <a:gd name="T46" fmla="*/ 65 w 85"/>
                  <a:gd name="T47" fmla="*/ 3 h 318"/>
                  <a:gd name="T48" fmla="*/ 5 w 85"/>
                  <a:gd name="T49" fmla="*/ 3 h 318"/>
                  <a:gd name="T50" fmla="*/ 113 w 85"/>
                  <a:gd name="T51" fmla="*/ 3 h 318"/>
                  <a:gd name="T52" fmla="*/ 190 w 85"/>
                  <a:gd name="T53" fmla="*/ 3 h 318"/>
                  <a:gd name="T54" fmla="*/ 218 w 85"/>
                  <a:gd name="T55" fmla="*/ 3 h 318"/>
                  <a:gd name="T56" fmla="*/ 190 w 85"/>
                  <a:gd name="T57" fmla="*/ 3 h 318"/>
                  <a:gd name="T58" fmla="*/ 190 w 85"/>
                  <a:gd name="T59" fmla="*/ 3 h 318"/>
                  <a:gd name="T60" fmla="*/ 144 w 85"/>
                  <a:gd name="T61" fmla="*/ 3 h 318"/>
                  <a:gd name="T62" fmla="*/ 65 w 85"/>
                  <a:gd name="T63" fmla="*/ 3 h 318"/>
                  <a:gd name="T64" fmla="*/ 113 w 85"/>
                  <a:gd name="T65" fmla="*/ 3 h 318"/>
                  <a:gd name="T66" fmla="*/ 165 w 85"/>
                  <a:gd name="T67" fmla="*/ 3 h 318"/>
                  <a:gd name="T68" fmla="*/ 218 w 85"/>
                  <a:gd name="T69" fmla="*/ 3 h 3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318"/>
                  <a:gd name="T107" fmla="*/ 85 w 85"/>
                  <a:gd name="T108" fmla="*/ 318 h 3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318">
                    <a:moveTo>
                      <a:pt x="72" y="153"/>
                    </a:moveTo>
                    <a:cubicBezTo>
                      <a:pt x="69" y="125"/>
                      <a:pt x="70" y="96"/>
                      <a:pt x="64" y="69"/>
                    </a:cubicBezTo>
                    <a:cubicBezTo>
                      <a:pt x="61" y="58"/>
                      <a:pt x="57" y="43"/>
                      <a:pt x="47" y="43"/>
                    </a:cubicBezTo>
                    <a:cubicBezTo>
                      <a:pt x="37" y="43"/>
                      <a:pt x="55" y="69"/>
                      <a:pt x="55" y="69"/>
                    </a:cubicBezTo>
                    <a:cubicBezTo>
                      <a:pt x="58" y="55"/>
                      <a:pt x="67" y="40"/>
                      <a:pt x="64" y="27"/>
                    </a:cubicBezTo>
                    <a:cubicBezTo>
                      <a:pt x="61" y="17"/>
                      <a:pt x="41" y="0"/>
                      <a:pt x="38" y="10"/>
                    </a:cubicBezTo>
                    <a:cubicBezTo>
                      <a:pt x="30" y="27"/>
                      <a:pt x="61" y="111"/>
                      <a:pt x="38" y="43"/>
                    </a:cubicBezTo>
                    <a:cubicBezTo>
                      <a:pt x="46" y="96"/>
                      <a:pt x="56" y="134"/>
                      <a:pt x="47" y="187"/>
                    </a:cubicBezTo>
                    <a:cubicBezTo>
                      <a:pt x="41" y="178"/>
                      <a:pt x="31" y="171"/>
                      <a:pt x="30" y="161"/>
                    </a:cubicBezTo>
                    <a:cubicBezTo>
                      <a:pt x="28" y="149"/>
                      <a:pt x="26" y="128"/>
                      <a:pt x="38" y="128"/>
                    </a:cubicBezTo>
                    <a:cubicBezTo>
                      <a:pt x="49" y="128"/>
                      <a:pt x="47" y="172"/>
                      <a:pt x="47" y="161"/>
                    </a:cubicBezTo>
                    <a:cubicBezTo>
                      <a:pt x="47" y="141"/>
                      <a:pt x="38" y="121"/>
                      <a:pt x="38" y="102"/>
                    </a:cubicBezTo>
                    <a:cubicBezTo>
                      <a:pt x="38" y="84"/>
                      <a:pt x="47" y="135"/>
                      <a:pt x="47" y="153"/>
                    </a:cubicBezTo>
                    <a:cubicBezTo>
                      <a:pt x="47" y="164"/>
                      <a:pt x="38" y="130"/>
                      <a:pt x="38" y="119"/>
                    </a:cubicBezTo>
                    <a:cubicBezTo>
                      <a:pt x="38" y="110"/>
                      <a:pt x="44" y="135"/>
                      <a:pt x="47" y="144"/>
                    </a:cubicBezTo>
                    <a:cubicBezTo>
                      <a:pt x="49" y="152"/>
                      <a:pt x="52" y="161"/>
                      <a:pt x="55" y="170"/>
                    </a:cubicBezTo>
                    <a:cubicBezTo>
                      <a:pt x="73" y="83"/>
                      <a:pt x="55" y="148"/>
                      <a:pt x="72" y="203"/>
                    </a:cubicBezTo>
                    <a:cubicBezTo>
                      <a:pt x="74" y="211"/>
                      <a:pt x="77" y="220"/>
                      <a:pt x="80" y="229"/>
                    </a:cubicBezTo>
                    <a:cubicBezTo>
                      <a:pt x="77" y="245"/>
                      <a:pt x="85" y="269"/>
                      <a:pt x="72" y="279"/>
                    </a:cubicBezTo>
                    <a:cubicBezTo>
                      <a:pt x="66" y="282"/>
                      <a:pt x="39" y="202"/>
                      <a:pt x="64" y="271"/>
                    </a:cubicBezTo>
                    <a:cubicBezTo>
                      <a:pt x="61" y="285"/>
                      <a:pt x="66" y="305"/>
                      <a:pt x="55" y="313"/>
                    </a:cubicBezTo>
                    <a:cubicBezTo>
                      <a:pt x="46" y="318"/>
                      <a:pt x="40" y="297"/>
                      <a:pt x="38" y="288"/>
                    </a:cubicBezTo>
                    <a:cubicBezTo>
                      <a:pt x="31" y="260"/>
                      <a:pt x="32" y="231"/>
                      <a:pt x="30" y="203"/>
                    </a:cubicBezTo>
                    <a:cubicBezTo>
                      <a:pt x="27" y="217"/>
                      <a:pt x="35" y="241"/>
                      <a:pt x="22" y="246"/>
                    </a:cubicBezTo>
                    <a:cubicBezTo>
                      <a:pt x="10" y="250"/>
                      <a:pt x="6" y="224"/>
                      <a:pt x="5" y="212"/>
                    </a:cubicBezTo>
                    <a:cubicBezTo>
                      <a:pt x="0" y="173"/>
                      <a:pt x="15" y="167"/>
                      <a:pt x="38" y="144"/>
                    </a:cubicBezTo>
                    <a:cubicBezTo>
                      <a:pt x="46" y="152"/>
                      <a:pt x="58" y="158"/>
                      <a:pt x="64" y="170"/>
                    </a:cubicBezTo>
                    <a:cubicBezTo>
                      <a:pt x="70" y="185"/>
                      <a:pt x="72" y="203"/>
                      <a:pt x="72" y="220"/>
                    </a:cubicBezTo>
                    <a:cubicBezTo>
                      <a:pt x="72" y="231"/>
                      <a:pt x="66" y="198"/>
                      <a:pt x="64" y="187"/>
                    </a:cubicBezTo>
                    <a:cubicBezTo>
                      <a:pt x="78" y="124"/>
                      <a:pt x="84" y="73"/>
                      <a:pt x="64" y="10"/>
                    </a:cubicBezTo>
                    <a:cubicBezTo>
                      <a:pt x="58" y="18"/>
                      <a:pt x="54" y="28"/>
                      <a:pt x="47" y="35"/>
                    </a:cubicBezTo>
                    <a:cubicBezTo>
                      <a:pt x="40" y="40"/>
                      <a:pt x="23" y="34"/>
                      <a:pt x="22" y="43"/>
                    </a:cubicBezTo>
                    <a:cubicBezTo>
                      <a:pt x="19" y="60"/>
                      <a:pt x="38" y="94"/>
                      <a:pt x="38" y="94"/>
                    </a:cubicBezTo>
                    <a:cubicBezTo>
                      <a:pt x="57" y="39"/>
                      <a:pt x="38" y="80"/>
                      <a:pt x="55" y="136"/>
                    </a:cubicBezTo>
                    <a:cubicBezTo>
                      <a:pt x="57" y="143"/>
                      <a:pt x="66" y="147"/>
                      <a:pt x="72" y="153"/>
                    </a:cubicBezTo>
                    <a:close/>
                  </a:path>
                </a:pathLst>
              </a:custGeom>
              <a:solidFill>
                <a:schemeClr val="bg2"/>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143559" name="Freeform 92"/>
              <p:cNvSpPr>
                <a:spLocks/>
              </p:cNvSpPr>
              <p:nvPr/>
            </p:nvSpPr>
            <p:spPr bwMode="auto">
              <a:xfrm>
                <a:off x="1635" y="2647"/>
                <a:ext cx="109" cy="309"/>
              </a:xfrm>
              <a:custGeom>
                <a:avLst/>
                <a:gdLst>
                  <a:gd name="T0" fmla="*/ 1 w 105"/>
                  <a:gd name="T1" fmla="*/ 0 h 354"/>
                  <a:gd name="T2" fmla="*/ 306 w 105"/>
                  <a:gd name="T3" fmla="*/ 3 h 354"/>
                  <a:gd name="T4" fmla="*/ 240 w 105"/>
                  <a:gd name="T5" fmla="*/ 3 h 354"/>
                  <a:gd name="T6" fmla="*/ 276 w 105"/>
                  <a:gd name="T7" fmla="*/ 3 h 354"/>
                  <a:gd name="T8" fmla="*/ 276 w 105"/>
                  <a:gd name="T9" fmla="*/ 3 h 354"/>
                  <a:gd name="T10" fmla="*/ 321 w 105"/>
                  <a:gd name="T11" fmla="*/ 3 h 354"/>
                  <a:gd name="T12" fmla="*/ 321 w 105"/>
                  <a:gd name="T13" fmla="*/ 3 h 354"/>
                  <a:gd name="T14" fmla="*/ 276 w 105"/>
                  <a:gd name="T15" fmla="*/ 4 h 354"/>
                  <a:gd name="T16" fmla="*/ 227 w 105"/>
                  <a:gd name="T17" fmla="*/ 4 h 354"/>
                  <a:gd name="T18" fmla="*/ 52 w 105"/>
                  <a:gd name="T19" fmla="*/ 3 h 354"/>
                  <a:gd name="T20" fmla="*/ 12 w 105"/>
                  <a:gd name="T21" fmla="*/ 3 h 354"/>
                  <a:gd name="T22" fmla="*/ 52 w 105"/>
                  <a:gd name="T23" fmla="*/ 3 h 354"/>
                  <a:gd name="T24" fmla="*/ 9 w 105"/>
                  <a:gd name="T25" fmla="*/ 3 h 354"/>
                  <a:gd name="T26" fmla="*/ 64 w 105"/>
                  <a:gd name="T27" fmla="*/ 3 h 354"/>
                  <a:gd name="T28" fmla="*/ 6 w 105"/>
                  <a:gd name="T29" fmla="*/ 3 h 354"/>
                  <a:gd name="T30" fmla="*/ 1 w 105"/>
                  <a:gd name="T31" fmla="*/ 0 h 3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5"/>
                  <a:gd name="T49" fmla="*/ 0 h 354"/>
                  <a:gd name="T50" fmla="*/ 105 w 105"/>
                  <a:gd name="T51" fmla="*/ 354 h 3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5" h="354">
                    <a:moveTo>
                      <a:pt x="1" y="0"/>
                    </a:moveTo>
                    <a:cubicBezTo>
                      <a:pt x="19" y="11"/>
                      <a:pt x="67" y="3"/>
                      <a:pt x="92" y="5"/>
                    </a:cubicBezTo>
                    <a:cubicBezTo>
                      <a:pt x="87" y="16"/>
                      <a:pt x="83" y="22"/>
                      <a:pt x="73" y="29"/>
                    </a:cubicBezTo>
                    <a:cubicBezTo>
                      <a:pt x="76" y="39"/>
                      <a:pt x="80" y="50"/>
                      <a:pt x="84" y="61"/>
                    </a:cubicBezTo>
                    <a:cubicBezTo>
                      <a:pt x="80" y="89"/>
                      <a:pt x="73" y="118"/>
                      <a:pt x="84" y="146"/>
                    </a:cubicBezTo>
                    <a:cubicBezTo>
                      <a:pt x="86" y="158"/>
                      <a:pt x="89" y="158"/>
                      <a:pt x="97" y="168"/>
                    </a:cubicBezTo>
                    <a:cubicBezTo>
                      <a:pt x="101" y="194"/>
                      <a:pt x="99" y="212"/>
                      <a:pt x="97" y="240"/>
                    </a:cubicBezTo>
                    <a:cubicBezTo>
                      <a:pt x="103" y="261"/>
                      <a:pt x="105" y="319"/>
                      <a:pt x="84" y="336"/>
                    </a:cubicBezTo>
                    <a:cubicBezTo>
                      <a:pt x="80" y="347"/>
                      <a:pt x="79" y="351"/>
                      <a:pt x="68" y="354"/>
                    </a:cubicBezTo>
                    <a:cubicBezTo>
                      <a:pt x="38" y="351"/>
                      <a:pt x="24" y="348"/>
                      <a:pt x="14" y="320"/>
                    </a:cubicBezTo>
                    <a:cubicBezTo>
                      <a:pt x="12" y="307"/>
                      <a:pt x="7" y="294"/>
                      <a:pt x="12" y="282"/>
                    </a:cubicBezTo>
                    <a:cubicBezTo>
                      <a:pt x="7" y="269"/>
                      <a:pt x="10" y="257"/>
                      <a:pt x="14" y="245"/>
                    </a:cubicBezTo>
                    <a:cubicBezTo>
                      <a:pt x="2" y="199"/>
                      <a:pt x="13" y="146"/>
                      <a:pt x="9" y="98"/>
                    </a:cubicBezTo>
                    <a:cubicBezTo>
                      <a:pt x="11" y="79"/>
                      <a:pt x="13" y="62"/>
                      <a:pt x="20" y="45"/>
                    </a:cubicBezTo>
                    <a:cubicBezTo>
                      <a:pt x="17" y="29"/>
                      <a:pt x="20" y="18"/>
                      <a:pt x="6" y="13"/>
                    </a:cubicBezTo>
                    <a:cubicBezTo>
                      <a:pt x="0" y="3"/>
                      <a:pt x="1" y="8"/>
                      <a:pt x="1" y="0"/>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143560" name="Freeform 93"/>
              <p:cNvSpPr>
                <a:spLocks/>
              </p:cNvSpPr>
              <p:nvPr/>
            </p:nvSpPr>
            <p:spPr bwMode="auto">
              <a:xfrm>
                <a:off x="3008" y="2583"/>
                <a:ext cx="155" cy="328"/>
              </a:xfrm>
              <a:custGeom>
                <a:avLst/>
                <a:gdLst>
                  <a:gd name="T0" fmla="*/ 496 w 149"/>
                  <a:gd name="T1" fmla="*/ 3 h 376"/>
                  <a:gd name="T2" fmla="*/ 472 w 149"/>
                  <a:gd name="T3" fmla="*/ 3 h 376"/>
                  <a:gd name="T4" fmla="*/ 438 w 149"/>
                  <a:gd name="T5" fmla="*/ 3 h 376"/>
                  <a:gd name="T6" fmla="*/ 432 w 149"/>
                  <a:gd name="T7" fmla="*/ 3 h 376"/>
                  <a:gd name="T8" fmla="*/ 369 w 149"/>
                  <a:gd name="T9" fmla="*/ 3 h 376"/>
                  <a:gd name="T10" fmla="*/ 291 w 149"/>
                  <a:gd name="T11" fmla="*/ 3 h 376"/>
                  <a:gd name="T12" fmla="*/ 234 w 149"/>
                  <a:gd name="T13" fmla="*/ 4 h 376"/>
                  <a:gd name="T14" fmla="*/ 196 w 149"/>
                  <a:gd name="T15" fmla="*/ 4 h 376"/>
                  <a:gd name="T16" fmla="*/ 62 w 149"/>
                  <a:gd name="T17" fmla="*/ 4 h 376"/>
                  <a:gd name="T18" fmla="*/ 2 w 149"/>
                  <a:gd name="T19" fmla="*/ 4 h 376"/>
                  <a:gd name="T20" fmla="*/ 5 w 149"/>
                  <a:gd name="T21" fmla="*/ 3 h 376"/>
                  <a:gd name="T22" fmla="*/ 8 w 149"/>
                  <a:gd name="T23" fmla="*/ 3 h 376"/>
                  <a:gd name="T24" fmla="*/ 70 w 149"/>
                  <a:gd name="T25" fmla="*/ 3 h 376"/>
                  <a:gd name="T26" fmla="*/ 117 w 149"/>
                  <a:gd name="T27" fmla="*/ 3 h 376"/>
                  <a:gd name="T28" fmla="*/ 149 w 149"/>
                  <a:gd name="T29" fmla="*/ 3 h 376"/>
                  <a:gd name="T30" fmla="*/ 283 w 149"/>
                  <a:gd name="T31" fmla="*/ 3 h 376"/>
                  <a:gd name="T32" fmla="*/ 432 w 149"/>
                  <a:gd name="T33" fmla="*/ 3 h 376"/>
                  <a:gd name="T34" fmla="*/ 496 w 149"/>
                  <a:gd name="T35" fmla="*/ 3 h 3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9"/>
                  <a:gd name="T55" fmla="*/ 0 h 376"/>
                  <a:gd name="T56" fmla="*/ 149 w 149"/>
                  <a:gd name="T57" fmla="*/ 376 h 3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9" h="376">
                    <a:moveTo>
                      <a:pt x="141" y="20"/>
                    </a:moveTo>
                    <a:cubicBezTo>
                      <a:pt x="135" y="47"/>
                      <a:pt x="136" y="74"/>
                      <a:pt x="133" y="103"/>
                    </a:cubicBezTo>
                    <a:cubicBezTo>
                      <a:pt x="131" y="112"/>
                      <a:pt x="127" y="120"/>
                      <a:pt x="125" y="130"/>
                    </a:cubicBezTo>
                    <a:cubicBezTo>
                      <a:pt x="124" y="133"/>
                      <a:pt x="122" y="140"/>
                      <a:pt x="122" y="140"/>
                    </a:cubicBezTo>
                    <a:cubicBezTo>
                      <a:pt x="126" y="171"/>
                      <a:pt x="121" y="215"/>
                      <a:pt x="104" y="244"/>
                    </a:cubicBezTo>
                    <a:cubicBezTo>
                      <a:pt x="98" y="263"/>
                      <a:pt x="102" y="306"/>
                      <a:pt x="82" y="314"/>
                    </a:cubicBezTo>
                    <a:cubicBezTo>
                      <a:pt x="78" y="326"/>
                      <a:pt x="66" y="361"/>
                      <a:pt x="66" y="362"/>
                    </a:cubicBezTo>
                    <a:cubicBezTo>
                      <a:pt x="62" y="362"/>
                      <a:pt x="59" y="363"/>
                      <a:pt x="56" y="364"/>
                    </a:cubicBezTo>
                    <a:cubicBezTo>
                      <a:pt x="43" y="376"/>
                      <a:pt x="36" y="371"/>
                      <a:pt x="18" y="370"/>
                    </a:cubicBezTo>
                    <a:cubicBezTo>
                      <a:pt x="12" y="363"/>
                      <a:pt x="8" y="356"/>
                      <a:pt x="2" y="351"/>
                    </a:cubicBezTo>
                    <a:cubicBezTo>
                      <a:pt x="0" y="336"/>
                      <a:pt x="0" y="329"/>
                      <a:pt x="5" y="316"/>
                    </a:cubicBezTo>
                    <a:cubicBezTo>
                      <a:pt x="7" y="287"/>
                      <a:pt x="1" y="247"/>
                      <a:pt x="8" y="220"/>
                    </a:cubicBezTo>
                    <a:cubicBezTo>
                      <a:pt x="9" y="211"/>
                      <a:pt x="21" y="199"/>
                      <a:pt x="21" y="199"/>
                    </a:cubicBezTo>
                    <a:cubicBezTo>
                      <a:pt x="22" y="168"/>
                      <a:pt x="17" y="133"/>
                      <a:pt x="34" y="106"/>
                    </a:cubicBezTo>
                    <a:cubicBezTo>
                      <a:pt x="36" y="95"/>
                      <a:pt x="42" y="74"/>
                      <a:pt x="42" y="74"/>
                    </a:cubicBezTo>
                    <a:cubicBezTo>
                      <a:pt x="45" y="3"/>
                      <a:pt x="33" y="0"/>
                      <a:pt x="80" y="18"/>
                    </a:cubicBezTo>
                    <a:cubicBezTo>
                      <a:pt x="108" y="14"/>
                      <a:pt x="99" y="13"/>
                      <a:pt x="122" y="18"/>
                    </a:cubicBezTo>
                    <a:cubicBezTo>
                      <a:pt x="144" y="22"/>
                      <a:pt x="149" y="28"/>
                      <a:pt x="141" y="20"/>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143561" name="Freeform 94"/>
              <p:cNvSpPr>
                <a:spLocks/>
              </p:cNvSpPr>
              <p:nvPr/>
            </p:nvSpPr>
            <p:spPr bwMode="auto">
              <a:xfrm>
                <a:off x="1714" y="1020"/>
                <a:ext cx="99" cy="440"/>
              </a:xfrm>
              <a:custGeom>
                <a:avLst/>
                <a:gdLst>
                  <a:gd name="T0" fmla="*/ 68 w 96"/>
                  <a:gd name="T1" fmla="*/ 6 h 504"/>
                  <a:gd name="T2" fmla="*/ 161 w 96"/>
                  <a:gd name="T3" fmla="*/ 7 h 504"/>
                  <a:gd name="T4" fmla="*/ 192 w 96"/>
                  <a:gd name="T5" fmla="*/ 6 h 504"/>
                  <a:gd name="T6" fmla="*/ 192 w 96"/>
                  <a:gd name="T7" fmla="*/ 3 h 504"/>
                  <a:gd name="T8" fmla="*/ 237 w 96"/>
                  <a:gd name="T9" fmla="*/ 3 h 504"/>
                  <a:gd name="T10" fmla="*/ 255 w 96"/>
                  <a:gd name="T11" fmla="*/ 3 h 504"/>
                  <a:gd name="T12" fmla="*/ 237 w 96"/>
                  <a:gd name="T13" fmla="*/ 3 h 504"/>
                  <a:gd name="T14" fmla="*/ 206 w 96"/>
                  <a:gd name="T15" fmla="*/ 3 h 504"/>
                  <a:gd name="T16" fmla="*/ 74 w 96"/>
                  <a:gd name="T17" fmla="*/ 3 h 504"/>
                  <a:gd name="T18" fmla="*/ 68 w 96"/>
                  <a:gd name="T19" fmla="*/ 3 h 504"/>
                  <a:gd name="T20" fmla="*/ 80 w 96"/>
                  <a:gd name="T21" fmla="*/ 4 h 504"/>
                  <a:gd name="T22" fmla="*/ 104 w 96"/>
                  <a:gd name="T23" fmla="*/ 5 h 504"/>
                  <a:gd name="T24" fmla="*/ 64 w 96"/>
                  <a:gd name="T25" fmla="*/ 6 h 504"/>
                  <a:gd name="T26" fmla="*/ 68 w 96"/>
                  <a:gd name="T27" fmla="*/ 6 h 5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
                  <a:gd name="T43" fmla="*/ 0 h 504"/>
                  <a:gd name="T44" fmla="*/ 96 w 96"/>
                  <a:gd name="T45" fmla="*/ 504 h 5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6" h="504">
                    <a:moveTo>
                      <a:pt x="26" y="486"/>
                    </a:moveTo>
                    <a:cubicBezTo>
                      <a:pt x="50" y="492"/>
                      <a:pt x="38" y="489"/>
                      <a:pt x="61" y="494"/>
                    </a:cubicBezTo>
                    <a:cubicBezTo>
                      <a:pt x="69" y="480"/>
                      <a:pt x="66" y="465"/>
                      <a:pt x="72" y="451"/>
                    </a:cubicBezTo>
                    <a:cubicBezTo>
                      <a:pt x="77" y="408"/>
                      <a:pt x="82" y="366"/>
                      <a:pt x="72" y="323"/>
                    </a:cubicBezTo>
                    <a:cubicBezTo>
                      <a:pt x="73" y="288"/>
                      <a:pt x="75" y="247"/>
                      <a:pt x="88" y="214"/>
                    </a:cubicBezTo>
                    <a:cubicBezTo>
                      <a:pt x="93" y="179"/>
                      <a:pt x="89" y="192"/>
                      <a:pt x="96" y="174"/>
                    </a:cubicBezTo>
                    <a:cubicBezTo>
                      <a:pt x="94" y="116"/>
                      <a:pt x="92" y="96"/>
                      <a:pt x="88" y="51"/>
                    </a:cubicBezTo>
                    <a:cubicBezTo>
                      <a:pt x="90" y="21"/>
                      <a:pt x="89" y="26"/>
                      <a:pt x="77" y="6"/>
                    </a:cubicBezTo>
                    <a:cubicBezTo>
                      <a:pt x="43" y="8"/>
                      <a:pt x="39" y="0"/>
                      <a:pt x="29" y="25"/>
                    </a:cubicBezTo>
                    <a:cubicBezTo>
                      <a:pt x="31" y="56"/>
                      <a:pt x="37" y="90"/>
                      <a:pt x="26" y="121"/>
                    </a:cubicBezTo>
                    <a:cubicBezTo>
                      <a:pt x="49" y="199"/>
                      <a:pt x="0" y="279"/>
                      <a:pt x="32" y="363"/>
                    </a:cubicBezTo>
                    <a:cubicBezTo>
                      <a:pt x="33" y="379"/>
                      <a:pt x="34" y="390"/>
                      <a:pt x="40" y="406"/>
                    </a:cubicBezTo>
                    <a:cubicBezTo>
                      <a:pt x="34" y="428"/>
                      <a:pt x="29" y="450"/>
                      <a:pt x="24" y="473"/>
                    </a:cubicBezTo>
                    <a:cubicBezTo>
                      <a:pt x="25" y="479"/>
                      <a:pt x="44" y="504"/>
                      <a:pt x="26" y="486"/>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143562" name="Freeform 95"/>
              <p:cNvSpPr>
                <a:spLocks/>
              </p:cNvSpPr>
              <p:nvPr/>
            </p:nvSpPr>
            <p:spPr bwMode="auto">
              <a:xfrm>
                <a:off x="3431" y="1007"/>
                <a:ext cx="156" cy="358"/>
              </a:xfrm>
              <a:custGeom>
                <a:avLst/>
                <a:gdLst>
                  <a:gd name="T0" fmla="*/ 5 w 150"/>
                  <a:gd name="T1" fmla="*/ 5 h 410"/>
                  <a:gd name="T2" fmla="*/ 141 w 150"/>
                  <a:gd name="T3" fmla="*/ 5 h 410"/>
                  <a:gd name="T4" fmla="*/ 281 w 150"/>
                  <a:gd name="T5" fmla="*/ 5 h 410"/>
                  <a:gd name="T6" fmla="*/ 329 w 150"/>
                  <a:gd name="T7" fmla="*/ 4 h 410"/>
                  <a:gd name="T8" fmla="*/ 402 w 150"/>
                  <a:gd name="T9" fmla="*/ 3 h 410"/>
                  <a:gd name="T10" fmla="*/ 450 w 150"/>
                  <a:gd name="T11" fmla="*/ 3 h 410"/>
                  <a:gd name="T12" fmla="*/ 475 w 150"/>
                  <a:gd name="T13" fmla="*/ 3 h 410"/>
                  <a:gd name="T14" fmla="*/ 487 w 150"/>
                  <a:gd name="T15" fmla="*/ 3 h 410"/>
                  <a:gd name="T16" fmla="*/ 506 w 150"/>
                  <a:gd name="T17" fmla="*/ 3 h 410"/>
                  <a:gd name="T18" fmla="*/ 513 w 150"/>
                  <a:gd name="T19" fmla="*/ 3 h 410"/>
                  <a:gd name="T20" fmla="*/ 456 w 150"/>
                  <a:gd name="T21" fmla="*/ 0 h 410"/>
                  <a:gd name="T22" fmla="*/ 329 w 150"/>
                  <a:gd name="T23" fmla="*/ 3 h 410"/>
                  <a:gd name="T24" fmla="*/ 270 w 150"/>
                  <a:gd name="T25" fmla="*/ 3 h 410"/>
                  <a:gd name="T26" fmla="*/ 233 w 150"/>
                  <a:gd name="T27" fmla="*/ 3 h 410"/>
                  <a:gd name="T28" fmla="*/ 201 w 150"/>
                  <a:gd name="T29" fmla="*/ 3 h 410"/>
                  <a:gd name="T30" fmla="*/ 147 w 150"/>
                  <a:gd name="T31" fmla="*/ 3 h 410"/>
                  <a:gd name="T32" fmla="*/ 141 w 150"/>
                  <a:gd name="T33" fmla="*/ 3 h 410"/>
                  <a:gd name="T34" fmla="*/ 116 w 150"/>
                  <a:gd name="T35" fmla="*/ 3 h 410"/>
                  <a:gd name="T36" fmla="*/ 108 w 150"/>
                  <a:gd name="T37" fmla="*/ 3 h 410"/>
                  <a:gd name="T38" fmla="*/ 96 w 150"/>
                  <a:gd name="T39" fmla="*/ 3 h 410"/>
                  <a:gd name="T40" fmla="*/ 58 w 150"/>
                  <a:gd name="T41" fmla="*/ 4 h 410"/>
                  <a:gd name="T42" fmla="*/ 10 w 150"/>
                  <a:gd name="T43" fmla="*/ 5 h 410"/>
                  <a:gd name="T44" fmla="*/ 2 w 150"/>
                  <a:gd name="T45" fmla="*/ 5 h 410"/>
                  <a:gd name="T46" fmla="*/ 5 w 150"/>
                  <a:gd name="T47" fmla="*/ 5 h 4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0"/>
                  <a:gd name="T73" fmla="*/ 0 h 410"/>
                  <a:gd name="T74" fmla="*/ 150 w 150"/>
                  <a:gd name="T75" fmla="*/ 410 h 41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0" h="410">
                    <a:moveTo>
                      <a:pt x="5" y="381"/>
                    </a:moveTo>
                    <a:cubicBezTo>
                      <a:pt x="18" y="394"/>
                      <a:pt x="19" y="403"/>
                      <a:pt x="40" y="410"/>
                    </a:cubicBezTo>
                    <a:cubicBezTo>
                      <a:pt x="55" y="408"/>
                      <a:pt x="66" y="407"/>
                      <a:pt x="80" y="402"/>
                    </a:cubicBezTo>
                    <a:cubicBezTo>
                      <a:pt x="98" y="383"/>
                      <a:pt x="80" y="405"/>
                      <a:pt x="93" y="362"/>
                    </a:cubicBezTo>
                    <a:cubicBezTo>
                      <a:pt x="101" y="335"/>
                      <a:pt x="109" y="307"/>
                      <a:pt x="114" y="280"/>
                    </a:cubicBezTo>
                    <a:cubicBezTo>
                      <a:pt x="111" y="260"/>
                      <a:pt x="115" y="232"/>
                      <a:pt x="128" y="216"/>
                    </a:cubicBezTo>
                    <a:cubicBezTo>
                      <a:pt x="130" y="207"/>
                      <a:pt x="136" y="192"/>
                      <a:pt x="136" y="192"/>
                    </a:cubicBezTo>
                    <a:cubicBezTo>
                      <a:pt x="136" y="167"/>
                      <a:pt x="135" y="141"/>
                      <a:pt x="138" y="117"/>
                    </a:cubicBezTo>
                    <a:cubicBezTo>
                      <a:pt x="138" y="111"/>
                      <a:pt x="144" y="101"/>
                      <a:pt x="144" y="101"/>
                    </a:cubicBezTo>
                    <a:cubicBezTo>
                      <a:pt x="144" y="86"/>
                      <a:pt x="150" y="63"/>
                      <a:pt x="146" y="48"/>
                    </a:cubicBezTo>
                    <a:cubicBezTo>
                      <a:pt x="144" y="30"/>
                      <a:pt x="144" y="11"/>
                      <a:pt x="130" y="0"/>
                    </a:cubicBezTo>
                    <a:cubicBezTo>
                      <a:pt x="117" y="6"/>
                      <a:pt x="105" y="7"/>
                      <a:pt x="93" y="13"/>
                    </a:cubicBezTo>
                    <a:cubicBezTo>
                      <a:pt x="84" y="27"/>
                      <a:pt x="91" y="38"/>
                      <a:pt x="77" y="53"/>
                    </a:cubicBezTo>
                    <a:cubicBezTo>
                      <a:pt x="83" y="77"/>
                      <a:pt x="81" y="118"/>
                      <a:pt x="66" y="138"/>
                    </a:cubicBezTo>
                    <a:cubicBezTo>
                      <a:pt x="63" y="146"/>
                      <a:pt x="59" y="153"/>
                      <a:pt x="58" y="162"/>
                    </a:cubicBezTo>
                    <a:cubicBezTo>
                      <a:pt x="53" y="185"/>
                      <a:pt x="58" y="199"/>
                      <a:pt x="42" y="216"/>
                    </a:cubicBezTo>
                    <a:cubicBezTo>
                      <a:pt x="41" y="219"/>
                      <a:pt x="41" y="222"/>
                      <a:pt x="40" y="226"/>
                    </a:cubicBezTo>
                    <a:cubicBezTo>
                      <a:pt x="38" y="228"/>
                      <a:pt x="34" y="229"/>
                      <a:pt x="34" y="232"/>
                    </a:cubicBezTo>
                    <a:cubicBezTo>
                      <a:pt x="32" y="237"/>
                      <a:pt x="33" y="244"/>
                      <a:pt x="32" y="250"/>
                    </a:cubicBezTo>
                    <a:cubicBezTo>
                      <a:pt x="31" y="252"/>
                      <a:pt x="30" y="255"/>
                      <a:pt x="29" y="258"/>
                    </a:cubicBezTo>
                    <a:cubicBezTo>
                      <a:pt x="26" y="290"/>
                      <a:pt x="20" y="317"/>
                      <a:pt x="16" y="349"/>
                    </a:cubicBezTo>
                    <a:cubicBezTo>
                      <a:pt x="14" y="359"/>
                      <a:pt x="17" y="372"/>
                      <a:pt x="10" y="381"/>
                    </a:cubicBezTo>
                    <a:cubicBezTo>
                      <a:pt x="7" y="383"/>
                      <a:pt x="5" y="386"/>
                      <a:pt x="2" y="386"/>
                    </a:cubicBezTo>
                    <a:cubicBezTo>
                      <a:pt x="0" y="386"/>
                      <a:pt x="4" y="382"/>
                      <a:pt x="5" y="381"/>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grpSp>
        <p:grpSp>
          <p:nvGrpSpPr>
            <p:cNvPr id="143554" name="Group 98"/>
            <p:cNvGrpSpPr>
              <a:grpSpLocks/>
            </p:cNvGrpSpPr>
            <p:nvPr/>
          </p:nvGrpSpPr>
          <p:grpSpPr bwMode="auto">
            <a:xfrm>
              <a:off x="5924559" y="2946409"/>
              <a:ext cx="1019178" cy="1844683"/>
              <a:chOff x="3756" y="1840"/>
              <a:chExt cx="642" cy="1162"/>
            </a:xfrm>
          </p:grpSpPr>
          <p:sp>
            <p:nvSpPr>
              <p:cNvPr id="369" name="Rectangle 96"/>
              <p:cNvSpPr>
                <a:spLocks noChangeArrowheads="1"/>
              </p:cNvSpPr>
              <p:nvPr/>
            </p:nvSpPr>
            <p:spPr bwMode="auto">
              <a:xfrm>
                <a:off x="3928" y="1840"/>
                <a:ext cx="115" cy="547"/>
              </a:xfrm>
              <a:prstGeom prst="rect">
                <a:avLst/>
              </a:prstGeom>
              <a:noFill/>
              <a:ln>
                <a:noFill/>
              </a:ln>
              <a:effectLst>
                <a:outerShdw blurRad="63500" dist="46662" dir="2115817" algn="ctr" rotWithShape="0">
                  <a:schemeClr val="bg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spAutoFit/>
              </a:bodyPr>
              <a:lstStyle/>
              <a:p>
                <a:pPr>
                  <a:defRPr/>
                </a:pPr>
                <a:endParaRPr lang="en-US" sz="2400" i="1" dirty="0">
                  <a:solidFill>
                    <a:srgbClr val="FFFFFF"/>
                  </a:solidFill>
                  <a:latin typeface="Kruti Dev 010" pitchFamily="2" charset="0"/>
                  <a:ea typeface="+mn-ea"/>
                  <a:cs typeface="+mn-cs"/>
                </a:endParaRPr>
              </a:p>
            </p:txBody>
          </p:sp>
          <p:sp>
            <p:nvSpPr>
              <p:cNvPr id="370" name="Rectangle 97"/>
              <p:cNvSpPr>
                <a:spLocks noChangeArrowheads="1"/>
              </p:cNvSpPr>
              <p:nvPr/>
            </p:nvSpPr>
            <p:spPr bwMode="auto">
              <a:xfrm>
                <a:off x="3756" y="2381"/>
                <a:ext cx="642" cy="621"/>
              </a:xfrm>
              <a:prstGeom prst="rect">
                <a:avLst/>
              </a:prstGeom>
              <a:noFill/>
              <a:ln>
                <a:noFill/>
              </a:ln>
              <a:effectLst>
                <a:outerShdw blurRad="63500" dist="46662" dir="2115817" algn="ctr" rotWithShape="0">
                  <a:schemeClr val="bg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spAutoFit/>
              </a:bodyPr>
              <a:lstStyle/>
              <a:p>
                <a:pPr>
                  <a:defRPr/>
                </a:pPr>
                <a:r>
                  <a:rPr lang="en-US" sz="1400" i="1" dirty="0">
                    <a:solidFill>
                      <a:srgbClr val="000000"/>
                    </a:solidFill>
                    <a:latin typeface="Kruti Dev 010" pitchFamily="2" charset="0"/>
                  </a:rPr>
                  <a:t>,u</a:t>
                </a:r>
              </a:p>
              <a:p>
                <a:pPr>
                  <a:defRPr/>
                </a:pPr>
                <a:r>
                  <a:rPr lang="en-US" sz="1400" i="1" dirty="0">
                    <a:solidFill>
                      <a:srgbClr val="000000"/>
                    </a:solidFill>
                    <a:latin typeface="Kruti Dev 010" pitchFamily="2" charset="0"/>
                  </a:rPr>
                  <a:t>lh</a:t>
                </a:r>
                <a:endParaRPr lang="en-US" sz="1100" i="1" dirty="0">
                  <a:solidFill>
                    <a:srgbClr val="000000"/>
                  </a:solidFill>
                  <a:latin typeface="Kruti Dev 010" pitchFamily="2" charset="0"/>
                </a:endParaRPr>
              </a:p>
            </p:txBody>
          </p:sp>
        </p:grpSp>
      </p:grpSp>
      <p:sp>
        <p:nvSpPr>
          <p:cNvPr id="143516" name="AutoShape 439"/>
          <p:cNvSpPr>
            <a:spLocks noChangeArrowheads="1"/>
          </p:cNvSpPr>
          <p:nvPr/>
        </p:nvSpPr>
        <p:spPr bwMode="auto">
          <a:xfrm>
            <a:off x="2862263" y="1144588"/>
            <a:ext cx="996950" cy="330200"/>
          </a:xfrm>
          <a:prstGeom prst="roundRect">
            <a:avLst>
              <a:gd name="adj" fmla="val 16667"/>
            </a:avLst>
          </a:prstGeom>
          <a:solidFill>
            <a:srgbClr val="FF9456"/>
          </a:solidFill>
          <a:ln w="28575">
            <a:solidFill>
              <a:schemeClr val="tx1"/>
            </a:solidFill>
            <a:round/>
            <a:headEnd/>
            <a:tailEnd/>
          </a:ln>
        </p:spPr>
        <p:txBody>
          <a:bodyPr wrap="none" anchor="ctr"/>
          <a:lstStyle/>
          <a:p>
            <a:endParaRPr lang="en-US">
              <a:latin typeface="Kruti Dev 010" charset="0"/>
            </a:endParaRPr>
          </a:p>
        </p:txBody>
      </p:sp>
      <p:sp>
        <p:nvSpPr>
          <p:cNvPr id="143517" name="Rectangle 587"/>
          <p:cNvSpPr>
            <a:spLocks noChangeArrowheads="1"/>
          </p:cNvSpPr>
          <p:nvPr/>
        </p:nvSpPr>
        <p:spPr bwMode="auto">
          <a:xfrm>
            <a:off x="3155950" y="1096963"/>
            <a:ext cx="541338" cy="23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10000"/>
              </a:lnSpc>
            </a:pPr>
            <a:r>
              <a:rPr lang="en-US" sz="1400" b="1" i="1">
                <a:solidFill>
                  <a:srgbClr val="000000"/>
                </a:solidFill>
                <a:latin typeface="Kruti Dev 010" charset="0"/>
              </a:rPr>
              <a:t>btjk;y</a:t>
            </a:r>
            <a:endParaRPr lang="en-US" sz="1400">
              <a:latin typeface="Kruti Dev 010" charset="0"/>
            </a:endParaRPr>
          </a:p>
        </p:txBody>
      </p:sp>
      <p:grpSp>
        <p:nvGrpSpPr>
          <p:cNvPr id="143518" name="Group 588"/>
          <p:cNvGrpSpPr>
            <a:grpSpLocks/>
          </p:cNvGrpSpPr>
          <p:nvPr/>
        </p:nvGrpSpPr>
        <p:grpSpPr bwMode="auto">
          <a:xfrm>
            <a:off x="3068638" y="1276350"/>
            <a:ext cx="541337" cy="330200"/>
            <a:chOff x="3106" y="1199"/>
            <a:chExt cx="341" cy="208"/>
          </a:xfrm>
        </p:grpSpPr>
        <p:sp>
          <p:nvSpPr>
            <p:cNvPr id="143551" name="Rectangle 589"/>
            <p:cNvSpPr>
              <a:spLocks noChangeArrowheads="1"/>
            </p:cNvSpPr>
            <p:nvPr/>
          </p:nvSpPr>
          <p:spPr bwMode="auto">
            <a:xfrm>
              <a:off x="3169" y="1199"/>
              <a:ext cx="278"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10000"/>
                </a:lnSpc>
              </a:pPr>
              <a:r>
                <a:rPr lang="en-US" b="1">
                  <a:solidFill>
                    <a:srgbClr val="000000"/>
                  </a:solidFill>
                  <a:latin typeface="Kruti Dev 010" charset="0"/>
                </a:rPr>
                <a:t>m- jkT;</a:t>
              </a:r>
              <a:endParaRPr lang="en-US">
                <a:latin typeface="Kruti Dev 010" charset="0"/>
              </a:endParaRPr>
            </a:p>
          </p:txBody>
        </p:sp>
        <p:sp>
          <p:nvSpPr>
            <p:cNvPr id="143552" name="Rectangle 590"/>
            <p:cNvSpPr>
              <a:spLocks noChangeArrowheads="1"/>
            </p:cNvSpPr>
            <p:nvPr/>
          </p:nvSpPr>
          <p:spPr bwMode="auto">
            <a:xfrm>
              <a:off x="3106" y="1215"/>
              <a:ext cx="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110000"/>
                </a:lnSpc>
              </a:pPr>
              <a:endParaRPr lang="en-US" sz="1800">
                <a:latin typeface="Kruti Dev 010" charset="0"/>
              </a:endParaRPr>
            </a:p>
          </p:txBody>
        </p:sp>
      </p:grpSp>
      <p:sp>
        <p:nvSpPr>
          <p:cNvPr id="387" name="Oval 603"/>
          <p:cNvSpPr>
            <a:spLocks noChangeArrowheads="1"/>
          </p:cNvSpPr>
          <p:nvPr/>
        </p:nvSpPr>
        <p:spPr bwMode="auto">
          <a:xfrm>
            <a:off x="2301875" y="2217738"/>
            <a:ext cx="1811338" cy="515937"/>
          </a:xfrm>
          <a:prstGeom prst="ellipse">
            <a:avLst/>
          </a:prstGeom>
          <a:noFill/>
          <a:ln w="76200">
            <a:solidFill>
              <a:schemeClr val="hlink"/>
            </a:solidFill>
            <a:round/>
            <a:headEnd/>
            <a:tailEnd/>
          </a:ln>
          <a:effectLst>
            <a:outerShdw blurRad="63500" dist="91581" dir="2021404" algn="ctr" rotWithShape="0">
              <a:schemeClr val="tx1">
                <a:alpha val="74998"/>
              </a:schemeClr>
            </a:outerShdw>
          </a:effectLst>
        </p:spPr>
        <p:txBody>
          <a:bodyPr wrap="none" anchor="ctr"/>
          <a:lstStyle/>
          <a:p>
            <a:pPr algn="ctr">
              <a:defRPr/>
            </a:pPr>
            <a:endParaRPr lang="en-US" sz="1800" dirty="0">
              <a:latin typeface="Kruti Dev 010" pitchFamily="2" charset="0"/>
              <a:ea typeface="+mn-ea"/>
              <a:cs typeface="+mn-cs"/>
            </a:endParaRPr>
          </a:p>
        </p:txBody>
      </p:sp>
      <p:sp>
        <p:nvSpPr>
          <p:cNvPr id="143520" name="AutoShape 446"/>
          <p:cNvSpPr>
            <a:spLocks noChangeArrowheads="1"/>
          </p:cNvSpPr>
          <p:nvPr/>
        </p:nvSpPr>
        <p:spPr bwMode="auto">
          <a:xfrm>
            <a:off x="2725738" y="2336800"/>
            <a:ext cx="996950" cy="330200"/>
          </a:xfrm>
          <a:prstGeom prst="roundRect">
            <a:avLst>
              <a:gd name="adj" fmla="val 16667"/>
            </a:avLst>
          </a:prstGeom>
          <a:solidFill>
            <a:srgbClr val="66FFFF"/>
          </a:solidFill>
          <a:ln w="28575">
            <a:solidFill>
              <a:schemeClr val="tx1"/>
            </a:solidFill>
            <a:round/>
            <a:headEnd/>
            <a:tailEnd/>
          </a:ln>
        </p:spPr>
        <p:txBody>
          <a:bodyPr wrap="none" anchor="ctr"/>
          <a:lstStyle/>
          <a:p>
            <a:endParaRPr lang="en-US">
              <a:latin typeface="Kruti Dev 010" charset="0"/>
            </a:endParaRPr>
          </a:p>
        </p:txBody>
      </p:sp>
      <p:sp>
        <p:nvSpPr>
          <p:cNvPr id="143521" name="Rectangle 577"/>
          <p:cNvSpPr>
            <a:spLocks noChangeArrowheads="1"/>
          </p:cNvSpPr>
          <p:nvPr/>
        </p:nvSpPr>
        <p:spPr bwMode="auto">
          <a:xfrm>
            <a:off x="2886075" y="2295525"/>
            <a:ext cx="465138" cy="23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10000"/>
              </a:lnSpc>
            </a:pPr>
            <a:r>
              <a:rPr lang="en-US" b="1" i="1">
                <a:solidFill>
                  <a:srgbClr val="000000"/>
                </a:solidFill>
                <a:latin typeface="Kruti Dev 010" charset="0"/>
              </a:rPr>
              <a:t>  </a:t>
            </a:r>
            <a:r>
              <a:rPr lang="en-US" sz="1400" b="1" i="1">
                <a:solidFill>
                  <a:srgbClr val="000000"/>
                </a:solidFill>
                <a:latin typeface="Kruti Dev 010" charset="0"/>
              </a:rPr>
              <a:t>;gwnk</a:t>
            </a:r>
          </a:p>
        </p:txBody>
      </p:sp>
      <p:grpSp>
        <p:nvGrpSpPr>
          <p:cNvPr id="143522" name="Group 578"/>
          <p:cNvGrpSpPr>
            <a:grpSpLocks/>
          </p:cNvGrpSpPr>
          <p:nvPr/>
        </p:nvGrpSpPr>
        <p:grpSpPr bwMode="auto">
          <a:xfrm>
            <a:off x="2932113" y="2462213"/>
            <a:ext cx="668337" cy="234950"/>
            <a:chOff x="3106" y="1195"/>
            <a:chExt cx="421" cy="148"/>
          </a:xfrm>
        </p:grpSpPr>
        <p:sp>
          <p:nvSpPr>
            <p:cNvPr id="143549" name="Rectangle 579"/>
            <p:cNvSpPr>
              <a:spLocks noChangeArrowheads="1"/>
            </p:cNvSpPr>
            <p:nvPr/>
          </p:nvSpPr>
          <p:spPr bwMode="auto">
            <a:xfrm>
              <a:off x="3173" y="1195"/>
              <a:ext cx="354"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l">
                <a:lnSpc>
                  <a:spcPct val="110000"/>
                </a:lnSpc>
              </a:pPr>
              <a:r>
                <a:rPr lang="en-US" b="1">
                  <a:solidFill>
                    <a:srgbClr val="000000"/>
                  </a:solidFill>
                  <a:latin typeface="Kruti Dev 010" charset="0"/>
                </a:rPr>
                <a:t>n- jkT;</a:t>
              </a:r>
              <a:endParaRPr lang="en-US">
                <a:latin typeface="Kruti Dev 010" charset="0"/>
              </a:endParaRPr>
            </a:p>
          </p:txBody>
        </p:sp>
        <p:sp>
          <p:nvSpPr>
            <p:cNvPr id="143550" name="Rectangle 580"/>
            <p:cNvSpPr>
              <a:spLocks noChangeArrowheads="1"/>
            </p:cNvSpPr>
            <p:nvPr/>
          </p:nvSpPr>
          <p:spPr bwMode="auto">
            <a:xfrm>
              <a:off x="3106" y="1215"/>
              <a:ext cx="0"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10000"/>
                </a:lnSpc>
              </a:pPr>
              <a:endParaRPr lang="en-US" b="1">
                <a:solidFill>
                  <a:srgbClr val="000000"/>
                </a:solidFill>
                <a:latin typeface="Kruti Dev 010" charset="0"/>
              </a:endParaRPr>
            </a:p>
          </p:txBody>
        </p:sp>
      </p:grpSp>
      <p:sp>
        <p:nvSpPr>
          <p:cNvPr id="393" name="Oval 603"/>
          <p:cNvSpPr>
            <a:spLocks noChangeArrowheads="1"/>
          </p:cNvSpPr>
          <p:nvPr/>
        </p:nvSpPr>
        <p:spPr bwMode="auto">
          <a:xfrm>
            <a:off x="2320925" y="3703638"/>
            <a:ext cx="1811338" cy="515937"/>
          </a:xfrm>
          <a:prstGeom prst="ellipse">
            <a:avLst/>
          </a:prstGeom>
          <a:noFill/>
          <a:ln w="76200">
            <a:solidFill>
              <a:schemeClr val="hlink"/>
            </a:solidFill>
            <a:round/>
            <a:headEnd/>
            <a:tailEnd/>
          </a:ln>
          <a:effectLst>
            <a:outerShdw blurRad="63500" dist="91581" dir="2021404" algn="ctr" rotWithShape="0">
              <a:schemeClr val="tx1">
                <a:alpha val="74998"/>
              </a:schemeClr>
            </a:outerShdw>
          </a:effectLst>
        </p:spPr>
        <p:txBody>
          <a:bodyPr wrap="none" anchor="ctr"/>
          <a:lstStyle/>
          <a:p>
            <a:pPr algn="ctr">
              <a:defRPr/>
            </a:pPr>
            <a:endParaRPr lang="en-US" sz="1800" dirty="0">
              <a:latin typeface="Kruti Dev 010" pitchFamily="2" charset="0"/>
              <a:ea typeface="+mn-ea"/>
              <a:cs typeface="+mn-cs"/>
            </a:endParaRPr>
          </a:p>
        </p:txBody>
      </p:sp>
      <p:sp>
        <p:nvSpPr>
          <p:cNvPr id="143524" name="AutoShape 446"/>
          <p:cNvSpPr>
            <a:spLocks noChangeArrowheads="1"/>
          </p:cNvSpPr>
          <p:nvPr/>
        </p:nvSpPr>
        <p:spPr bwMode="auto">
          <a:xfrm>
            <a:off x="2744788" y="3822700"/>
            <a:ext cx="996950" cy="330200"/>
          </a:xfrm>
          <a:prstGeom prst="roundRect">
            <a:avLst>
              <a:gd name="adj" fmla="val 16667"/>
            </a:avLst>
          </a:prstGeom>
          <a:solidFill>
            <a:srgbClr val="66FFFF"/>
          </a:solidFill>
          <a:ln w="28575">
            <a:solidFill>
              <a:schemeClr val="tx1"/>
            </a:solidFill>
            <a:round/>
            <a:headEnd/>
            <a:tailEnd/>
          </a:ln>
        </p:spPr>
        <p:txBody>
          <a:bodyPr wrap="none" anchor="ctr"/>
          <a:lstStyle/>
          <a:p>
            <a:endParaRPr lang="en-US">
              <a:latin typeface="Kruti Dev 010" charset="0"/>
            </a:endParaRPr>
          </a:p>
        </p:txBody>
      </p:sp>
      <p:sp>
        <p:nvSpPr>
          <p:cNvPr id="143525" name="Rectangle 577"/>
          <p:cNvSpPr>
            <a:spLocks noChangeArrowheads="1"/>
          </p:cNvSpPr>
          <p:nvPr/>
        </p:nvSpPr>
        <p:spPr bwMode="auto">
          <a:xfrm>
            <a:off x="2905125" y="3781425"/>
            <a:ext cx="465138" cy="23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10000"/>
              </a:lnSpc>
            </a:pPr>
            <a:r>
              <a:rPr lang="en-US" b="1" i="1">
                <a:solidFill>
                  <a:srgbClr val="000000"/>
                </a:solidFill>
                <a:latin typeface="Kruti Dev 010" charset="0"/>
              </a:rPr>
              <a:t>  </a:t>
            </a:r>
            <a:r>
              <a:rPr lang="en-US" sz="1400" b="1" i="1">
                <a:solidFill>
                  <a:srgbClr val="000000"/>
                </a:solidFill>
                <a:latin typeface="Kruti Dev 010" charset="0"/>
              </a:rPr>
              <a:t>;gwnk</a:t>
            </a:r>
          </a:p>
        </p:txBody>
      </p:sp>
      <p:grpSp>
        <p:nvGrpSpPr>
          <p:cNvPr id="143526" name="Group 578"/>
          <p:cNvGrpSpPr>
            <a:grpSpLocks/>
          </p:cNvGrpSpPr>
          <p:nvPr/>
        </p:nvGrpSpPr>
        <p:grpSpPr bwMode="auto">
          <a:xfrm>
            <a:off x="2951163" y="3948113"/>
            <a:ext cx="668337" cy="406400"/>
            <a:chOff x="3106" y="1195"/>
            <a:chExt cx="421" cy="256"/>
          </a:xfrm>
        </p:grpSpPr>
        <p:sp>
          <p:nvSpPr>
            <p:cNvPr id="143547" name="Rectangle 579"/>
            <p:cNvSpPr>
              <a:spLocks noChangeArrowheads="1"/>
            </p:cNvSpPr>
            <p:nvPr/>
          </p:nvSpPr>
          <p:spPr bwMode="auto">
            <a:xfrm>
              <a:off x="3173" y="1195"/>
              <a:ext cx="354"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l">
                <a:lnSpc>
                  <a:spcPct val="110000"/>
                </a:lnSpc>
              </a:pPr>
              <a:r>
                <a:rPr lang="en-US" b="1">
                  <a:solidFill>
                    <a:srgbClr val="000000"/>
                  </a:solidFill>
                  <a:latin typeface="Kruti Dev 010" charset="0"/>
                </a:rPr>
                <a:t>dfBukbZ esa</a:t>
              </a:r>
              <a:endParaRPr lang="en-US">
                <a:latin typeface="Kruti Dev 010" charset="0"/>
              </a:endParaRPr>
            </a:p>
          </p:txBody>
        </p:sp>
        <p:sp>
          <p:nvSpPr>
            <p:cNvPr id="143548" name="Rectangle 580"/>
            <p:cNvSpPr>
              <a:spLocks noChangeArrowheads="1"/>
            </p:cNvSpPr>
            <p:nvPr/>
          </p:nvSpPr>
          <p:spPr bwMode="auto">
            <a:xfrm>
              <a:off x="3106" y="1215"/>
              <a:ext cx="0"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10000"/>
                </a:lnSpc>
              </a:pPr>
              <a:endParaRPr lang="en-US" b="1">
                <a:solidFill>
                  <a:srgbClr val="000000"/>
                </a:solidFill>
                <a:latin typeface="Kruti Dev 010" charset="0"/>
              </a:endParaRPr>
            </a:p>
          </p:txBody>
        </p:sp>
      </p:grpSp>
      <p:sp>
        <p:nvSpPr>
          <p:cNvPr id="399" name="Oval 603"/>
          <p:cNvSpPr>
            <a:spLocks noChangeArrowheads="1"/>
          </p:cNvSpPr>
          <p:nvPr/>
        </p:nvSpPr>
        <p:spPr bwMode="auto">
          <a:xfrm>
            <a:off x="2263775" y="5380038"/>
            <a:ext cx="1811338" cy="515937"/>
          </a:xfrm>
          <a:prstGeom prst="ellipse">
            <a:avLst/>
          </a:prstGeom>
          <a:noFill/>
          <a:ln w="76200">
            <a:solidFill>
              <a:schemeClr val="hlink"/>
            </a:solidFill>
            <a:round/>
            <a:headEnd/>
            <a:tailEnd/>
          </a:ln>
          <a:effectLst>
            <a:outerShdw blurRad="63500" dist="91581" dir="2021404" algn="ctr" rotWithShape="0">
              <a:schemeClr val="tx1">
                <a:alpha val="74998"/>
              </a:schemeClr>
            </a:outerShdw>
          </a:effectLst>
        </p:spPr>
        <p:txBody>
          <a:bodyPr wrap="none" anchor="ctr"/>
          <a:lstStyle/>
          <a:p>
            <a:pPr algn="ctr">
              <a:defRPr/>
            </a:pPr>
            <a:endParaRPr lang="en-US" sz="1800" dirty="0">
              <a:latin typeface="Kruti Dev 010" pitchFamily="2" charset="0"/>
              <a:ea typeface="+mn-ea"/>
              <a:cs typeface="+mn-cs"/>
            </a:endParaRPr>
          </a:p>
        </p:txBody>
      </p:sp>
      <p:sp>
        <p:nvSpPr>
          <p:cNvPr id="143528" name="AutoShape 446"/>
          <p:cNvSpPr>
            <a:spLocks noChangeArrowheads="1"/>
          </p:cNvSpPr>
          <p:nvPr/>
        </p:nvSpPr>
        <p:spPr bwMode="auto">
          <a:xfrm>
            <a:off x="2687638" y="5499100"/>
            <a:ext cx="996950" cy="330200"/>
          </a:xfrm>
          <a:prstGeom prst="roundRect">
            <a:avLst>
              <a:gd name="adj" fmla="val 16667"/>
            </a:avLst>
          </a:prstGeom>
          <a:solidFill>
            <a:srgbClr val="66FFFF"/>
          </a:solidFill>
          <a:ln w="28575">
            <a:solidFill>
              <a:schemeClr val="tx1"/>
            </a:solidFill>
            <a:round/>
            <a:headEnd/>
            <a:tailEnd/>
          </a:ln>
        </p:spPr>
        <p:txBody>
          <a:bodyPr wrap="none" anchor="ctr"/>
          <a:lstStyle/>
          <a:p>
            <a:endParaRPr lang="en-US">
              <a:latin typeface="Kruti Dev 010" charset="0"/>
            </a:endParaRPr>
          </a:p>
        </p:txBody>
      </p:sp>
      <p:sp>
        <p:nvSpPr>
          <p:cNvPr id="143529" name="Rectangle 577"/>
          <p:cNvSpPr>
            <a:spLocks noChangeArrowheads="1"/>
          </p:cNvSpPr>
          <p:nvPr/>
        </p:nvSpPr>
        <p:spPr bwMode="auto">
          <a:xfrm>
            <a:off x="2847975" y="5457825"/>
            <a:ext cx="465138" cy="23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10000"/>
              </a:lnSpc>
            </a:pPr>
            <a:r>
              <a:rPr lang="en-US" b="1" i="1">
                <a:solidFill>
                  <a:srgbClr val="000000"/>
                </a:solidFill>
                <a:latin typeface="Kruti Dev 010" charset="0"/>
              </a:rPr>
              <a:t>  </a:t>
            </a:r>
            <a:r>
              <a:rPr lang="en-US" sz="1400" b="1" i="1">
                <a:solidFill>
                  <a:srgbClr val="000000"/>
                </a:solidFill>
                <a:latin typeface="Kruti Dev 010" charset="0"/>
              </a:rPr>
              <a:t>;gwnk</a:t>
            </a:r>
          </a:p>
        </p:txBody>
      </p:sp>
      <p:grpSp>
        <p:nvGrpSpPr>
          <p:cNvPr id="143530" name="Group 578"/>
          <p:cNvGrpSpPr>
            <a:grpSpLocks/>
          </p:cNvGrpSpPr>
          <p:nvPr/>
        </p:nvGrpSpPr>
        <p:grpSpPr bwMode="auto">
          <a:xfrm>
            <a:off x="2894013" y="5624513"/>
            <a:ext cx="668337" cy="234950"/>
            <a:chOff x="3106" y="1195"/>
            <a:chExt cx="421" cy="148"/>
          </a:xfrm>
        </p:grpSpPr>
        <p:sp>
          <p:nvSpPr>
            <p:cNvPr id="143545" name="Rectangle 579"/>
            <p:cNvSpPr>
              <a:spLocks noChangeArrowheads="1"/>
            </p:cNvSpPr>
            <p:nvPr/>
          </p:nvSpPr>
          <p:spPr bwMode="auto">
            <a:xfrm>
              <a:off x="3173" y="1195"/>
              <a:ext cx="354"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l">
                <a:lnSpc>
                  <a:spcPct val="110000"/>
                </a:lnSpc>
              </a:pPr>
              <a:r>
                <a:rPr lang="en-US" b="1">
                  <a:solidFill>
                    <a:srgbClr val="000000"/>
                  </a:solidFill>
                  <a:latin typeface="Kruti Dev 010" charset="0"/>
                </a:rPr>
                <a:t>nklrk esa</a:t>
              </a:r>
              <a:endParaRPr lang="en-US">
                <a:latin typeface="Kruti Dev 010" charset="0"/>
              </a:endParaRPr>
            </a:p>
          </p:txBody>
        </p:sp>
        <p:sp>
          <p:nvSpPr>
            <p:cNvPr id="143546" name="Rectangle 580"/>
            <p:cNvSpPr>
              <a:spLocks noChangeArrowheads="1"/>
            </p:cNvSpPr>
            <p:nvPr/>
          </p:nvSpPr>
          <p:spPr bwMode="auto">
            <a:xfrm>
              <a:off x="3106" y="1215"/>
              <a:ext cx="0"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10000"/>
                </a:lnSpc>
              </a:pPr>
              <a:endParaRPr lang="en-US" b="1">
                <a:solidFill>
                  <a:srgbClr val="000000"/>
                </a:solidFill>
                <a:latin typeface="Kruti Dev 010" charset="0"/>
              </a:endParaRPr>
            </a:p>
          </p:txBody>
        </p:sp>
      </p:grpSp>
      <p:sp>
        <p:nvSpPr>
          <p:cNvPr id="406" name="Oval 603"/>
          <p:cNvSpPr>
            <a:spLocks noChangeArrowheads="1"/>
          </p:cNvSpPr>
          <p:nvPr/>
        </p:nvSpPr>
        <p:spPr bwMode="auto">
          <a:xfrm>
            <a:off x="2273300" y="6256338"/>
            <a:ext cx="1811338" cy="515937"/>
          </a:xfrm>
          <a:prstGeom prst="ellipse">
            <a:avLst/>
          </a:prstGeom>
          <a:noFill/>
          <a:ln w="76200">
            <a:solidFill>
              <a:schemeClr val="hlink"/>
            </a:solidFill>
            <a:round/>
            <a:headEnd/>
            <a:tailEnd/>
          </a:ln>
          <a:effectLst>
            <a:outerShdw blurRad="63500" dist="91581" dir="2021404" algn="ctr" rotWithShape="0">
              <a:schemeClr val="tx1">
                <a:alpha val="74998"/>
              </a:schemeClr>
            </a:outerShdw>
          </a:effectLst>
        </p:spPr>
        <p:txBody>
          <a:bodyPr wrap="none" anchor="ctr"/>
          <a:lstStyle/>
          <a:p>
            <a:pPr algn="ctr">
              <a:defRPr/>
            </a:pPr>
            <a:endParaRPr lang="en-US" sz="1800" dirty="0">
              <a:latin typeface="Kruti Dev 010" pitchFamily="2" charset="0"/>
              <a:ea typeface="+mn-ea"/>
              <a:cs typeface="+mn-cs"/>
            </a:endParaRPr>
          </a:p>
        </p:txBody>
      </p:sp>
      <p:sp>
        <p:nvSpPr>
          <p:cNvPr id="143532" name="AutoShape 446"/>
          <p:cNvSpPr>
            <a:spLocks noChangeArrowheads="1"/>
          </p:cNvSpPr>
          <p:nvPr/>
        </p:nvSpPr>
        <p:spPr bwMode="auto">
          <a:xfrm>
            <a:off x="2697163" y="6375400"/>
            <a:ext cx="996950" cy="330200"/>
          </a:xfrm>
          <a:prstGeom prst="roundRect">
            <a:avLst>
              <a:gd name="adj" fmla="val 16667"/>
            </a:avLst>
          </a:prstGeom>
          <a:solidFill>
            <a:srgbClr val="66FFFF"/>
          </a:solidFill>
          <a:ln w="28575">
            <a:solidFill>
              <a:schemeClr val="tx1"/>
            </a:solidFill>
            <a:round/>
            <a:headEnd/>
            <a:tailEnd/>
          </a:ln>
        </p:spPr>
        <p:txBody>
          <a:bodyPr wrap="none" anchor="ctr"/>
          <a:lstStyle/>
          <a:p>
            <a:endParaRPr lang="en-US">
              <a:latin typeface="Kruti Dev 010" charset="0"/>
            </a:endParaRPr>
          </a:p>
        </p:txBody>
      </p:sp>
      <p:grpSp>
        <p:nvGrpSpPr>
          <p:cNvPr id="143533" name="Group 578"/>
          <p:cNvGrpSpPr>
            <a:grpSpLocks/>
          </p:cNvGrpSpPr>
          <p:nvPr/>
        </p:nvGrpSpPr>
        <p:grpSpPr bwMode="auto">
          <a:xfrm>
            <a:off x="2903538" y="6500813"/>
            <a:ext cx="668337" cy="234950"/>
            <a:chOff x="3106" y="1195"/>
            <a:chExt cx="421" cy="148"/>
          </a:xfrm>
        </p:grpSpPr>
        <p:sp>
          <p:nvSpPr>
            <p:cNvPr id="143543" name="Rectangle 579"/>
            <p:cNvSpPr>
              <a:spLocks noChangeArrowheads="1"/>
            </p:cNvSpPr>
            <p:nvPr/>
          </p:nvSpPr>
          <p:spPr bwMode="auto">
            <a:xfrm>
              <a:off x="3173" y="1195"/>
              <a:ext cx="354"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l">
                <a:lnSpc>
                  <a:spcPct val="110000"/>
                </a:lnSpc>
              </a:pPr>
              <a:r>
                <a:rPr lang="en-US" b="1">
                  <a:solidFill>
                    <a:srgbClr val="000000"/>
                  </a:solidFill>
                  <a:latin typeface="Kruti Dev 010" charset="0"/>
                </a:rPr>
                <a:t>ykSVrk gS</a:t>
              </a:r>
              <a:endParaRPr lang="en-US">
                <a:latin typeface="Kruti Dev 010" charset="0"/>
              </a:endParaRPr>
            </a:p>
          </p:txBody>
        </p:sp>
        <p:sp>
          <p:nvSpPr>
            <p:cNvPr id="143544" name="Rectangle 580"/>
            <p:cNvSpPr>
              <a:spLocks noChangeArrowheads="1"/>
            </p:cNvSpPr>
            <p:nvPr/>
          </p:nvSpPr>
          <p:spPr bwMode="auto">
            <a:xfrm>
              <a:off x="3106" y="1215"/>
              <a:ext cx="0"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10000"/>
                </a:lnSpc>
              </a:pPr>
              <a:endParaRPr lang="en-US" b="1">
                <a:solidFill>
                  <a:srgbClr val="000000"/>
                </a:solidFill>
                <a:latin typeface="Kruti Dev 010" charset="0"/>
              </a:endParaRPr>
            </a:p>
          </p:txBody>
        </p:sp>
      </p:grpSp>
      <p:sp>
        <p:nvSpPr>
          <p:cNvPr id="143534" name="Rectangle 577"/>
          <p:cNvSpPr>
            <a:spLocks noChangeArrowheads="1"/>
          </p:cNvSpPr>
          <p:nvPr/>
        </p:nvSpPr>
        <p:spPr bwMode="auto">
          <a:xfrm>
            <a:off x="2857500" y="6334125"/>
            <a:ext cx="465138" cy="23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10000"/>
              </a:lnSpc>
            </a:pPr>
            <a:r>
              <a:rPr lang="en-US" b="1" i="1">
                <a:solidFill>
                  <a:srgbClr val="000000"/>
                </a:solidFill>
                <a:latin typeface="Kruti Dev 010" charset="0"/>
              </a:rPr>
              <a:t>  </a:t>
            </a:r>
            <a:r>
              <a:rPr lang="en-US" sz="1400" b="1" i="1">
                <a:solidFill>
                  <a:srgbClr val="000000"/>
                </a:solidFill>
                <a:latin typeface="Kruti Dev 010" charset="0"/>
              </a:rPr>
              <a:t>;gwnk</a:t>
            </a:r>
          </a:p>
        </p:txBody>
      </p:sp>
      <p:sp>
        <p:nvSpPr>
          <p:cNvPr id="948435" name="AutoShape 211"/>
          <p:cNvSpPr>
            <a:spLocks noChangeArrowheads="1"/>
          </p:cNvSpPr>
          <p:nvPr/>
        </p:nvSpPr>
        <p:spPr bwMode="auto">
          <a:xfrm rot="9069307">
            <a:off x="3940175" y="5505450"/>
            <a:ext cx="2185988" cy="811213"/>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AFD00"/>
          </a:solidFill>
          <a:ln w="57150">
            <a:solidFill>
              <a:srgbClr val="00279F"/>
            </a:solidFill>
            <a:miter lim="800000"/>
            <a:headEnd/>
            <a:tailEnd/>
          </a:ln>
          <a:effectLst>
            <a:outerShdw blurRad="63500" dist="91581" dir="2021404"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203" name="Rectangle 291"/>
          <p:cNvSpPr>
            <a:spLocks noChangeArrowheads="1"/>
          </p:cNvSpPr>
          <p:nvPr/>
        </p:nvSpPr>
        <p:spPr bwMode="auto">
          <a:xfrm>
            <a:off x="6430963" y="473838"/>
            <a:ext cx="3282950" cy="1917961"/>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3600" b="1" i="1" dirty="0">
                <a:ln>
                  <a:solidFill>
                    <a:schemeClr val="bg1"/>
                  </a:solidFill>
                </a:ln>
                <a:solidFill>
                  <a:schemeClr val="bg1"/>
                </a:solidFill>
                <a:latin typeface="Kruti Dev 010" pitchFamily="2" charset="0"/>
              </a:rPr>
              <a:t>iqjkus fu;e dh iqLrdsa fu;ksftr djuk</a:t>
            </a:r>
            <a:endParaRPr lang="en-US" sz="3600" b="1" u="sng" dirty="0">
              <a:ln>
                <a:solidFill>
                  <a:schemeClr val="bg1"/>
                </a:solidFill>
              </a:ln>
              <a:solidFill>
                <a:schemeClr val="bg1"/>
              </a:solidFill>
              <a:latin typeface="Kruti Dev 010" pitchFamily="2" charset="0"/>
            </a:endParaRPr>
          </a:p>
        </p:txBody>
      </p:sp>
      <p:grpSp>
        <p:nvGrpSpPr>
          <p:cNvPr id="143537" name="Group 391"/>
          <p:cNvGrpSpPr>
            <a:grpSpLocks/>
          </p:cNvGrpSpPr>
          <p:nvPr/>
        </p:nvGrpSpPr>
        <p:grpSpPr bwMode="auto">
          <a:xfrm>
            <a:off x="5395913" y="2078038"/>
            <a:ext cx="4400550" cy="1916112"/>
            <a:chOff x="3399" y="1239"/>
            <a:chExt cx="2772" cy="1207"/>
          </a:xfrm>
        </p:grpSpPr>
        <p:sp>
          <p:nvSpPr>
            <p:cNvPr id="205" name="Text Box 392"/>
            <p:cNvSpPr txBox="1">
              <a:spLocks noChangeArrowheads="1"/>
            </p:cNvSpPr>
            <p:nvPr/>
          </p:nvSpPr>
          <p:spPr bwMode="auto">
            <a:xfrm>
              <a:off x="3443" y="1647"/>
              <a:ext cx="2728" cy="421"/>
            </a:xfrm>
            <a:prstGeom prst="rect">
              <a:avLst/>
            </a:prstGeom>
            <a:noFill/>
            <a:ln w="12700">
              <a:noFill/>
              <a:miter lim="800000"/>
              <a:headEnd/>
              <a:tailEnd/>
            </a:ln>
            <a:effectLst>
              <a:outerShdw blurRad="63500" dist="46662" dir="3284183" algn="ctr" rotWithShape="0">
                <a:schemeClr val="tx1">
                  <a:alpha val="74998"/>
                </a:schemeClr>
              </a:outerShdw>
            </a:effectLst>
          </p:spPr>
          <p:txBody>
            <a:bodyPr>
              <a:spAutoFit/>
            </a:bodyPr>
            <a:lstStyle/>
            <a:p>
              <a:pPr algn="ctr">
                <a:lnSpc>
                  <a:spcPct val="85000"/>
                </a:lnSpc>
                <a:spcBef>
                  <a:spcPct val="50000"/>
                </a:spcBef>
                <a:defRPr/>
              </a:pPr>
              <a:r>
                <a:rPr lang="en-US" altLang="ja-JP" sz="4400" b="1" dirty="0">
                  <a:ln>
                    <a:solidFill>
                      <a:srgbClr val="FFFF00"/>
                    </a:solidFill>
                  </a:ln>
                  <a:solidFill>
                    <a:srgbClr val="FFFF00"/>
                  </a:solidFill>
                  <a:latin typeface="Kruti Dev 010" pitchFamily="2" charset="0"/>
                  <a:ea typeface="ＭＳ Ｐゴシック" pitchFamily="-84" charset="-128"/>
                  <a:cs typeface="+mn-cs"/>
                </a:rPr>
                <a:t>^^Hkfo";oDrkvksa**</a:t>
              </a:r>
              <a:endParaRPr lang="en-US" sz="4400" b="1" dirty="0">
                <a:ln>
                  <a:solidFill>
                    <a:srgbClr val="FFFF00"/>
                  </a:solidFill>
                </a:ln>
                <a:solidFill>
                  <a:srgbClr val="FFFF00"/>
                </a:solidFill>
                <a:latin typeface="Kruti Dev 010" pitchFamily="2" charset="0"/>
                <a:ea typeface="ＭＳ Ｐゴシック" pitchFamily="-84" charset="-128"/>
                <a:cs typeface="+mn-cs"/>
              </a:endParaRPr>
            </a:p>
          </p:txBody>
        </p:sp>
        <p:sp>
          <p:nvSpPr>
            <p:cNvPr id="206" name="Text Box 393"/>
            <p:cNvSpPr txBox="1">
              <a:spLocks noChangeArrowheads="1"/>
            </p:cNvSpPr>
            <p:nvPr/>
          </p:nvSpPr>
          <p:spPr bwMode="auto">
            <a:xfrm>
              <a:off x="3688" y="2000"/>
              <a:ext cx="2281" cy="446"/>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p>
              <a:pPr algn="ctr">
                <a:spcBef>
                  <a:spcPts val="0"/>
                </a:spcBef>
                <a:defRPr/>
              </a:pPr>
              <a:r>
                <a:rPr lang="en-US" sz="4000" b="1" dirty="0">
                  <a:ln>
                    <a:solidFill>
                      <a:srgbClr val="FFFF00"/>
                    </a:solidFill>
                  </a:ln>
                  <a:solidFill>
                    <a:srgbClr val="FFFF00"/>
                  </a:solidFill>
                  <a:latin typeface="Kruti Dev 010" pitchFamily="2" charset="0"/>
                  <a:ea typeface="+mn-ea"/>
                  <a:cs typeface="+mn-cs"/>
                </a:rPr>
                <a:t>dh ƒ</a:t>
              </a:r>
              <a:r>
                <a:rPr lang="en-US" sz="4000" b="1" dirty="0">
                  <a:ln>
                    <a:solidFill>
                      <a:srgbClr val="FFFF00"/>
                    </a:solidFill>
                  </a:ln>
                  <a:solidFill>
                    <a:srgbClr val="FFFF00"/>
                  </a:solidFill>
                  <a:latin typeface="Kruti Dev 010"/>
                  <a:ea typeface="+mn-ea"/>
                  <a:cs typeface="+mn-cs"/>
                </a:rPr>
                <a:t>‰</a:t>
              </a:r>
              <a:r>
                <a:rPr lang="en-US" sz="4000" b="1" dirty="0">
                  <a:ln>
                    <a:solidFill>
                      <a:srgbClr val="FFFF00"/>
                    </a:solidFill>
                  </a:ln>
                  <a:solidFill>
                    <a:srgbClr val="FFFF00"/>
                  </a:solidFill>
                  <a:latin typeface="Kruti Dev 010" pitchFamily="2" charset="0"/>
                  <a:ea typeface="+mn-ea"/>
                  <a:cs typeface="+mn-cs"/>
                </a:rPr>
                <a:t> iqLrdsa</a:t>
              </a:r>
            </a:p>
          </p:txBody>
        </p:sp>
        <p:sp>
          <p:nvSpPr>
            <p:cNvPr id="207" name="Text Box 394"/>
            <p:cNvSpPr txBox="1">
              <a:spLocks noChangeArrowheads="1"/>
            </p:cNvSpPr>
            <p:nvPr/>
          </p:nvSpPr>
          <p:spPr bwMode="auto">
            <a:xfrm>
              <a:off x="3399" y="1239"/>
              <a:ext cx="2728" cy="437"/>
            </a:xfrm>
            <a:prstGeom prst="rect">
              <a:avLst/>
            </a:prstGeom>
            <a:noFill/>
            <a:ln w="12700">
              <a:noFill/>
              <a:miter lim="800000"/>
              <a:headEnd/>
              <a:tailEnd/>
            </a:ln>
            <a:effectLst>
              <a:outerShdw blurRad="63500" dist="46662" dir="3284183" algn="ctr" rotWithShape="0">
                <a:schemeClr val="tx1">
                  <a:alpha val="74998"/>
                </a:schemeClr>
              </a:outerShdw>
            </a:effectLst>
          </p:spPr>
          <p:txBody>
            <a:bodyPr>
              <a:spAutoFit/>
            </a:bodyPr>
            <a:lstStyle>
              <a:lvl1pPr>
                <a:defRPr sz="1200">
                  <a:solidFill>
                    <a:schemeClr val="tx1"/>
                  </a:solidFill>
                  <a:latin typeface="Comic Sans MS" charset="0"/>
                  <a:ea typeface="ＭＳ Ｐゴシック" charset="0"/>
                  <a:cs typeface="ＭＳ Ｐゴシック" charset="0"/>
                </a:defRPr>
              </a:lvl1pPr>
              <a:lvl2pPr marL="37931725" indent="-37474525">
                <a:defRPr sz="1200">
                  <a:solidFill>
                    <a:schemeClr val="tx1"/>
                  </a:solidFill>
                  <a:latin typeface="Comic Sans MS" charset="0"/>
                  <a:ea typeface="ＭＳ Ｐゴシック" charset="0"/>
                </a:defRPr>
              </a:lvl2pPr>
              <a:lvl3pPr>
                <a:defRPr sz="1200">
                  <a:solidFill>
                    <a:schemeClr val="tx1"/>
                  </a:solidFill>
                  <a:latin typeface="Comic Sans MS" charset="0"/>
                  <a:ea typeface="ＭＳ Ｐゴシック" charset="0"/>
                </a:defRPr>
              </a:lvl3pPr>
              <a:lvl4pPr>
                <a:defRPr sz="1200">
                  <a:solidFill>
                    <a:schemeClr val="tx1"/>
                  </a:solidFill>
                  <a:latin typeface="Comic Sans MS" charset="0"/>
                  <a:ea typeface="ＭＳ Ｐゴシック" charset="0"/>
                </a:defRPr>
              </a:lvl4pPr>
              <a:lvl5pPr>
                <a:defRPr sz="1200">
                  <a:solidFill>
                    <a:schemeClr val="tx1"/>
                  </a:solidFill>
                  <a:latin typeface="Comic Sans MS" charset="0"/>
                  <a:ea typeface="ＭＳ Ｐゴシック" charset="0"/>
                </a:defRPr>
              </a:lvl5pPr>
              <a:lvl6pPr marL="457200" eaLnBrk="0" fontAlgn="base" hangingPunct="0">
                <a:spcBef>
                  <a:spcPct val="0"/>
                </a:spcBef>
                <a:spcAft>
                  <a:spcPct val="0"/>
                </a:spcAft>
                <a:defRPr sz="1200">
                  <a:solidFill>
                    <a:schemeClr val="tx1"/>
                  </a:solidFill>
                  <a:latin typeface="Comic Sans MS" charset="0"/>
                  <a:ea typeface="ＭＳ Ｐゴシック" charset="0"/>
                </a:defRPr>
              </a:lvl6pPr>
              <a:lvl7pPr marL="914400" eaLnBrk="0" fontAlgn="base" hangingPunct="0">
                <a:spcBef>
                  <a:spcPct val="0"/>
                </a:spcBef>
                <a:spcAft>
                  <a:spcPct val="0"/>
                </a:spcAft>
                <a:defRPr sz="1200">
                  <a:solidFill>
                    <a:schemeClr val="tx1"/>
                  </a:solidFill>
                  <a:latin typeface="Comic Sans MS" charset="0"/>
                  <a:ea typeface="ＭＳ Ｐゴシック" charset="0"/>
                </a:defRPr>
              </a:lvl7pPr>
              <a:lvl8pPr marL="1371600" eaLnBrk="0" fontAlgn="base" hangingPunct="0">
                <a:spcBef>
                  <a:spcPct val="0"/>
                </a:spcBef>
                <a:spcAft>
                  <a:spcPct val="0"/>
                </a:spcAft>
                <a:defRPr sz="1200">
                  <a:solidFill>
                    <a:schemeClr val="tx1"/>
                  </a:solidFill>
                  <a:latin typeface="Comic Sans MS" charset="0"/>
                  <a:ea typeface="ＭＳ Ｐゴシック" charset="0"/>
                </a:defRPr>
              </a:lvl8pPr>
              <a:lvl9pPr marL="1828800"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85000"/>
                </a:lnSpc>
                <a:spcBef>
                  <a:spcPct val="50000"/>
                </a:spcBef>
                <a:defRPr/>
              </a:pPr>
              <a:r>
                <a:rPr lang="en-US" sz="4400" b="1" i="1" dirty="0" smtClean="0">
                  <a:ln>
                    <a:solidFill>
                      <a:srgbClr val="FFFF00"/>
                    </a:solidFill>
                  </a:ln>
                  <a:solidFill>
                    <a:srgbClr val="FFFF00"/>
                  </a:solidFill>
                  <a:latin typeface="Kruti Dev 010" pitchFamily="2" charset="0"/>
                </a:rPr>
                <a:t>iqu% O;ofLFkr djuk</a:t>
              </a:r>
              <a:endParaRPr lang="en-US" sz="4400" b="1" dirty="0" smtClean="0">
                <a:ln>
                  <a:solidFill>
                    <a:srgbClr val="FFFF00"/>
                  </a:solidFill>
                </a:ln>
                <a:solidFill>
                  <a:srgbClr val="FFFF00"/>
                </a:solidFill>
                <a:latin typeface="Kruti Dev 010" pitchFamily="2" charset="0"/>
              </a:endParaRPr>
            </a:p>
          </p:txBody>
        </p:sp>
      </p:grpSp>
      <p:sp>
        <p:nvSpPr>
          <p:cNvPr id="208" name="Text Box 588"/>
          <p:cNvSpPr txBox="1">
            <a:spLocks noChangeArrowheads="1"/>
          </p:cNvSpPr>
          <p:nvPr/>
        </p:nvSpPr>
        <p:spPr bwMode="auto">
          <a:xfrm>
            <a:off x="5276850" y="3919538"/>
            <a:ext cx="4291013" cy="1446550"/>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p>
            <a:pPr algn="ctr">
              <a:spcBef>
                <a:spcPct val="50000"/>
              </a:spcBef>
              <a:defRPr/>
            </a:pPr>
            <a:r>
              <a:rPr lang="en-US" sz="4400" b="1" i="1" dirty="0">
                <a:ln>
                  <a:solidFill>
                    <a:srgbClr val="00FFFF"/>
                  </a:solidFill>
                </a:ln>
                <a:solidFill>
                  <a:srgbClr val="66FFFF"/>
                </a:solidFill>
                <a:latin typeface="Kruti Dev 010" pitchFamily="2" charset="0"/>
                <a:ea typeface="+mn-ea"/>
                <a:cs typeface="+mn-cs"/>
              </a:rPr>
              <a:t>Øekuqlkj mls nsf[k;s!</a:t>
            </a:r>
          </a:p>
        </p:txBody>
      </p:sp>
      <p:pic>
        <p:nvPicPr>
          <p:cNvPr id="143539" name="Picture 53"/>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446588" y="204788"/>
            <a:ext cx="2095500" cy="1358900"/>
          </a:xfrm>
          <a:prstGeom prst="rect">
            <a:avLst/>
          </a:prstGeom>
          <a:noFill/>
          <a:ln w="76200">
            <a:solidFill>
              <a:srgbClr val="0000FF"/>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afterEffect">
                                  <p:stCondLst>
                                    <p:cond delay="100"/>
                                  </p:stCondLst>
                                  <p:childTnLst>
                                    <p:set>
                                      <p:cBhvr>
                                        <p:cTn id="6" dur="1" fill="hold">
                                          <p:stCondLst>
                                            <p:cond delay="0"/>
                                          </p:stCondLst>
                                        </p:cTn>
                                        <p:tgtEl>
                                          <p:spTgt spid="948435"/>
                                        </p:tgtEl>
                                        <p:attrNameLst>
                                          <p:attrName>style.visibility</p:attrName>
                                        </p:attrNameLst>
                                      </p:cBhvr>
                                      <p:to>
                                        <p:strVal val="visible"/>
                                      </p:to>
                                    </p:set>
                                    <p:anim calcmode="lin" valueType="num">
                                      <p:cBhvr additive="base">
                                        <p:cTn id="7" dur="500" fill="hold"/>
                                        <p:tgtEl>
                                          <p:spTgt spid="948435"/>
                                        </p:tgtEl>
                                        <p:attrNameLst>
                                          <p:attrName>ppt_x</p:attrName>
                                        </p:attrNameLst>
                                      </p:cBhvr>
                                      <p:tavLst>
                                        <p:tav tm="0">
                                          <p:val>
                                            <p:strVal val="1+#ppt_w/2"/>
                                          </p:val>
                                        </p:tav>
                                        <p:tav tm="100000">
                                          <p:val>
                                            <p:strVal val="#ppt_x"/>
                                          </p:val>
                                        </p:tav>
                                      </p:tavLst>
                                    </p:anim>
                                    <p:anim calcmode="lin" valueType="num">
                                      <p:cBhvr additive="base">
                                        <p:cTn id="8" dur="500" fill="hold"/>
                                        <p:tgtEl>
                                          <p:spTgt spid="948435"/>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600"/>
                            </p:stCondLst>
                            <p:childTnLst>
                              <p:par>
                                <p:cTn id="10" presetID="2" presetClass="entr" presetSubtype="2" fill="hold" nodeType="afterEffect">
                                  <p:stCondLst>
                                    <p:cond delay="0"/>
                                  </p:stCondLst>
                                  <p:childTnLst>
                                    <p:set>
                                      <p:cBhvr>
                                        <p:cTn id="11" dur="1" fill="hold">
                                          <p:stCondLst>
                                            <p:cond delay="0"/>
                                          </p:stCondLst>
                                        </p:cTn>
                                        <p:tgtEl>
                                          <p:spTgt spid="226"/>
                                        </p:tgtEl>
                                        <p:attrNameLst>
                                          <p:attrName>style.visibility</p:attrName>
                                        </p:attrNameLst>
                                      </p:cBhvr>
                                      <p:to>
                                        <p:strVal val="visible"/>
                                      </p:to>
                                    </p:set>
                                    <p:anim calcmode="lin" valueType="num">
                                      <p:cBhvr additive="base">
                                        <p:cTn id="12" dur="500" fill="hold"/>
                                        <p:tgtEl>
                                          <p:spTgt spid="226"/>
                                        </p:tgtEl>
                                        <p:attrNameLst>
                                          <p:attrName>ppt_x</p:attrName>
                                        </p:attrNameLst>
                                      </p:cBhvr>
                                      <p:tavLst>
                                        <p:tav tm="0">
                                          <p:val>
                                            <p:strVal val="1+#ppt_w/2"/>
                                          </p:val>
                                        </p:tav>
                                        <p:tav tm="100000">
                                          <p:val>
                                            <p:strVal val="#ppt_x"/>
                                          </p:val>
                                        </p:tav>
                                      </p:tavLst>
                                    </p:anim>
                                    <p:anim calcmode="lin" valueType="num">
                                      <p:cBhvr additive="base">
                                        <p:cTn id="13" dur="500" fill="hold"/>
                                        <p:tgtEl>
                                          <p:spTgt spid="226"/>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87"/>
                                        </p:tgtEl>
                                        <p:attrNameLst>
                                          <p:attrName>style.visibility</p:attrName>
                                        </p:attrNameLst>
                                      </p:cBhvr>
                                      <p:to>
                                        <p:strVal val="visible"/>
                                      </p:to>
                                    </p:set>
                                    <p:animEffect transition="in" filter="fade">
                                      <p:cBhvr>
                                        <p:cTn id="18" dur="1000"/>
                                        <p:tgtEl>
                                          <p:spTgt spid="387"/>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93"/>
                                        </p:tgtEl>
                                        <p:attrNameLst>
                                          <p:attrName>style.visibility</p:attrName>
                                        </p:attrNameLst>
                                      </p:cBhvr>
                                      <p:to>
                                        <p:strVal val="visible"/>
                                      </p:to>
                                    </p:set>
                                    <p:animEffect transition="in" filter="fade">
                                      <p:cBhvr>
                                        <p:cTn id="23" dur="1000"/>
                                        <p:tgtEl>
                                          <p:spTgt spid="393"/>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99"/>
                                        </p:tgtEl>
                                        <p:attrNameLst>
                                          <p:attrName>style.visibility</p:attrName>
                                        </p:attrNameLst>
                                      </p:cBhvr>
                                      <p:to>
                                        <p:strVal val="visible"/>
                                      </p:to>
                                    </p:set>
                                    <p:animEffect transition="in" filter="fade">
                                      <p:cBhvr>
                                        <p:cTn id="28" dur="1000"/>
                                        <p:tgtEl>
                                          <p:spTgt spid="399"/>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406"/>
                                        </p:tgtEl>
                                        <p:attrNameLst>
                                          <p:attrName>style.visibility</p:attrName>
                                        </p:attrNameLst>
                                      </p:cBhvr>
                                      <p:to>
                                        <p:strVal val="visible"/>
                                      </p:to>
                                    </p:set>
                                    <p:animEffect transition="in" filter="fade">
                                      <p:cBhvr>
                                        <p:cTn id="33" dur="1000"/>
                                        <p:tgtEl>
                                          <p:spTgt spid="4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7" grpId="0" animBg="1" autoUpdateAnimBg="0"/>
      <p:bldP spid="393" grpId="0" animBg="1" autoUpdateAnimBg="0"/>
      <p:bldP spid="399" grpId="0" animBg="1" autoUpdateAnimBg="0"/>
      <p:bldP spid="406" grpId="0" animBg="1"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42" name="Picture 2"/>
          <p:cNvPicPr>
            <a:picLocks noChangeAspect="1" noChangeArrowheads="1"/>
          </p:cNvPicPr>
          <p:nvPr/>
        </p:nvPicPr>
        <p:blipFill>
          <a:blip r:embed="rId3"/>
          <a:srcRect/>
          <a:stretch>
            <a:fillRect/>
          </a:stretch>
        </p:blipFill>
        <p:spPr bwMode="auto">
          <a:xfrm>
            <a:off x="522288" y="492125"/>
            <a:ext cx="8996362" cy="6777038"/>
          </a:xfrm>
          <a:prstGeom prst="rect">
            <a:avLst/>
          </a:prstGeom>
          <a:noFill/>
          <a:ln w="76200">
            <a:solidFill>
              <a:srgbClr val="1822CD"/>
            </a:solidFill>
            <a:miter lim="800000"/>
            <a:headEnd/>
            <a:tailEnd/>
          </a:ln>
          <a:effectLst>
            <a:outerShdw blurRad="63500" dist="40161" dir="1106097" algn="ctr" rotWithShape="0">
              <a:schemeClr val="tx1">
                <a:alpha val="74998"/>
              </a:schemeClr>
            </a:outerShdw>
          </a:effectLst>
        </p:spPr>
      </p:pic>
      <p:sp>
        <p:nvSpPr>
          <p:cNvPr id="16386" name="Rectangle 5"/>
          <p:cNvSpPr>
            <a:spLocks noChangeArrowheads="1"/>
          </p:cNvSpPr>
          <p:nvPr/>
        </p:nvSpPr>
        <p:spPr bwMode="auto">
          <a:xfrm>
            <a:off x="490538" y="476250"/>
            <a:ext cx="9021762" cy="6811963"/>
          </a:xfrm>
          <a:prstGeom prst="rect">
            <a:avLst/>
          </a:prstGeom>
          <a:solidFill>
            <a:schemeClr val="tx1">
              <a:alpha val="50195"/>
            </a:schemeClr>
          </a:solidFill>
          <a:ln w="12700">
            <a:solidFill>
              <a:schemeClr val="tx1"/>
            </a:solidFill>
            <a:miter lim="800000"/>
            <a:headEnd/>
            <a:tailEnd/>
          </a:ln>
        </p:spPr>
        <p:txBody>
          <a:bodyPr wrap="none" anchor="ctr"/>
          <a:lstStyle/>
          <a:p>
            <a:endParaRPr lang="en-US" sz="1100">
              <a:latin typeface="Kruti Dev 010" charset="0"/>
            </a:endParaRPr>
          </a:p>
        </p:txBody>
      </p:sp>
      <p:pic>
        <p:nvPicPr>
          <p:cNvPr id="16387" name="Picture 35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61988" y="441325"/>
            <a:ext cx="5013325" cy="692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6388" name="Text Box 3"/>
          <p:cNvSpPr txBox="1">
            <a:spLocks noChangeArrowheads="1"/>
          </p:cNvSpPr>
          <p:nvPr/>
        </p:nvSpPr>
        <p:spPr bwMode="auto">
          <a:xfrm>
            <a:off x="9653588" y="6350"/>
            <a:ext cx="2730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800">
                <a:solidFill>
                  <a:srgbClr val="FFA27C"/>
                </a:solidFill>
                <a:latin typeface="Kruti Dev 010" charset="0"/>
              </a:rPr>
              <a:t> </a:t>
            </a:r>
          </a:p>
        </p:txBody>
      </p:sp>
      <p:sp>
        <p:nvSpPr>
          <p:cNvPr id="16389" name="Text Box 4"/>
          <p:cNvSpPr txBox="1">
            <a:spLocks noChangeArrowheads="1"/>
          </p:cNvSpPr>
          <p:nvPr/>
        </p:nvSpPr>
        <p:spPr bwMode="auto">
          <a:xfrm>
            <a:off x="9050338" y="7342188"/>
            <a:ext cx="233362"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900" b="1">
                <a:latin typeface="Kruti Dev 010" charset="0"/>
              </a:rPr>
              <a:t> </a:t>
            </a:r>
          </a:p>
        </p:txBody>
      </p:sp>
      <p:sp>
        <p:nvSpPr>
          <p:cNvPr id="1034261" name="AutoShape 21"/>
          <p:cNvSpPr>
            <a:spLocks noChangeArrowheads="1"/>
          </p:cNvSpPr>
          <p:nvPr/>
        </p:nvSpPr>
        <p:spPr bwMode="auto">
          <a:xfrm>
            <a:off x="5424488" y="2244725"/>
            <a:ext cx="3619500" cy="706438"/>
          </a:xfrm>
          <a:prstGeom prst="roundRect">
            <a:avLst>
              <a:gd name="adj" fmla="val 16667"/>
            </a:avLst>
          </a:prstGeom>
          <a:noFill/>
          <a:ln w="76200">
            <a:solidFill>
              <a:schemeClr val="hlink"/>
            </a:solidFill>
            <a:round/>
            <a:headEnd/>
            <a:tailEnd/>
          </a:ln>
          <a:effectLst>
            <a:outerShdw blurRad="63500" dist="38099" dir="2700000" algn="ctr" rotWithShape="0">
              <a:schemeClr val="tx2">
                <a:alpha val="74997"/>
              </a:schemeClr>
            </a:outerShdw>
          </a:effectLst>
          <a:extLst>
            <a:ext uri="{909E8E84-426E-40dd-AFC4-6F175D3DCCD1}">
              <a14:hiddenFill xmlns:a14="http://schemas.microsoft.com/office/drawing/2010/main">
                <a:solidFill>
                  <a:srgbClr val="FFFFFF"/>
                </a:solidFill>
              </a14:hiddenFill>
            </a:ext>
          </a:extLst>
        </p:spPr>
        <p:txBody>
          <a:bodyPr wrap="none" anchor="ctr"/>
          <a:lstStyle/>
          <a:p>
            <a:pPr>
              <a:defRPr/>
            </a:pPr>
            <a:endParaRPr lang="en-US" sz="1100" dirty="0">
              <a:latin typeface="Kruti Dev 010" pitchFamily="2" charset="0"/>
              <a:ea typeface="+mn-ea"/>
              <a:cs typeface="+mn-cs"/>
            </a:endParaRPr>
          </a:p>
        </p:txBody>
      </p:sp>
      <p:sp>
        <p:nvSpPr>
          <p:cNvPr id="16391" name="Text Box 23"/>
          <p:cNvSpPr txBox="1">
            <a:spLocks noChangeArrowheads="1"/>
          </p:cNvSpPr>
          <p:nvPr/>
        </p:nvSpPr>
        <p:spPr bwMode="auto">
          <a:xfrm>
            <a:off x="9015413" y="7348538"/>
            <a:ext cx="284162"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900" b="1">
                <a:latin typeface="Kruti Dev 010" charset="0"/>
              </a:rPr>
              <a:t>07</a:t>
            </a:r>
          </a:p>
        </p:txBody>
      </p:sp>
      <p:sp>
        <p:nvSpPr>
          <p:cNvPr id="15" name="Text Box 14"/>
          <p:cNvSpPr txBox="1">
            <a:spLocks noChangeArrowheads="1"/>
          </p:cNvSpPr>
          <p:nvPr/>
        </p:nvSpPr>
        <p:spPr bwMode="auto">
          <a:xfrm>
            <a:off x="5323490" y="1207376"/>
            <a:ext cx="3683000" cy="769441"/>
          </a:xfrm>
          <a:prstGeom prst="rect">
            <a:avLst/>
          </a:prstGeom>
          <a:noFill/>
          <a:ln w="12700">
            <a:noFill/>
            <a:miter lim="800000"/>
            <a:headEnd/>
            <a:tailEnd/>
          </a:ln>
          <a:effectLst>
            <a:outerShdw blurRad="63500" dist="38099" dir="2700000" algn="ctr" rotWithShape="0">
              <a:schemeClr val="tx2">
                <a:alpha val="74998"/>
              </a:schemeClr>
            </a:outerShdw>
          </a:effectLst>
        </p:spPr>
        <p:txBody>
          <a:bodyPr>
            <a:spAutoFit/>
          </a:bodyPr>
          <a:lstStyle/>
          <a:p>
            <a:pPr algn="ctr">
              <a:spcBef>
                <a:spcPct val="50000"/>
              </a:spcBef>
              <a:defRPr/>
            </a:pPr>
            <a:r>
              <a:rPr lang="en-US" sz="4400" b="1" dirty="0">
                <a:ln>
                  <a:solidFill>
                    <a:schemeClr val="bg1"/>
                  </a:solidFill>
                </a:ln>
                <a:solidFill>
                  <a:schemeClr val="bg1"/>
                </a:solidFill>
                <a:latin typeface="Kruti Dev 010" pitchFamily="2" charset="0"/>
                <a:ea typeface="+mn-ea"/>
                <a:cs typeface="+mn-cs"/>
              </a:rPr>
              <a:t>bfrgkl</a:t>
            </a:r>
          </a:p>
        </p:txBody>
      </p:sp>
      <p:sp>
        <p:nvSpPr>
          <p:cNvPr id="16" name="Text Box 15"/>
          <p:cNvSpPr txBox="1">
            <a:spLocks noChangeArrowheads="1"/>
          </p:cNvSpPr>
          <p:nvPr/>
        </p:nvSpPr>
        <p:spPr bwMode="auto">
          <a:xfrm>
            <a:off x="5438230" y="2169762"/>
            <a:ext cx="3619500" cy="707886"/>
          </a:xfrm>
          <a:prstGeom prst="rect">
            <a:avLst/>
          </a:prstGeom>
          <a:noFill/>
          <a:ln w="12700">
            <a:noFill/>
            <a:miter lim="800000"/>
            <a:headEnd/>
            <a:tailEnd/>
          </a:ln>
          <a:effectLst>
            <a:outerShdw blurRad="63500" dist="38099" dir="2700000" algn="ctr" rotWithShape="0">
              <a:schemeClr val="tx2">
                <a:alpha val="74998"/>
              </a:schemeClr>
            </a:outerShdw>
          </a:effectLst>
        </p:spPr>
        <p:txBody>
          <a:bodyPr>
            <a:spAutoFit/>
          </a:bodyPr>
          <a:lstStyle/>
          <a:p>
            <a:pPr algn="ctr">
              <a:spcBef>
                <a:spcPct val="50000"/>
              </a:spcBef>
              <a:defRPr/>
            </a:pPr>
            <a:r>
              <a:rPr lang="en-US" sz="4000" b="1" dirty="0">
                <a:ln>
                  <a:solidFill>
                    <a:schemeClr val="bg1"/>
                  </a:solidFill>
                </a:ln>
                <a:solidFill>
                  <a:schemeClr val="bg1"/>
                </a:solidFill>
                <a:latin typeface="Kruti Dev 010" pitchFamily="2" charset="0"/>
                <a:ea typeface="+mn-ea"/>
                <a:cs typeface="+mn-cs"/>
              </a:rPr>
              <a:t>fu;e ,oa bfrgkl</a:t>
            </a:r>
          </a:p>
        </p:txBody>
      </p:sp>
      <p:sp>
        <p:nvSpPr>
          <p:cNvPr id="17" name="Text Box 16"/>
          <p:cNvSpPr txBox="1">
            <a:spLocks noChangeArrowheads="1"/>
          </p:cNvSpPr>
          <p:nvPr/>
        </p:nvSpPr>
        <p:spPr bwMode="auto">
          <a:xfrm>
            <a:off x="5314357" y="3593296"/>
            <a:ext cx="5090886" cy="769441"/>
          </a:xfrm>
          <a:prstGeom prst="rect">
            <a:avLst/>
          </a:prstGeom>
          <a:noFill/>
          <a:ln w="12700">
            <a:noFill/>
            <a:miter lim="800000"/>
            <a:headEnd/>
            <a:tailEnd/>
          </a:ln>
          <a:effectLst>
            <a:outerShdw blurRad="63500" dist="38099" dir="2700000" algn="ctr" rotWithShape="0">
              <a:schemeClr val="tx2">
                <a:alpha val="74998"/>
              </a:schemeClr>
            </a:outerShdw>
          </a:effectLst>
        </p:spPr>
        <p:txBody>
          <a:bodyPr>
            <a:spAutoFit/>
          </a:bodyPr>
          <a:lstStyle/>
          <a:p>
            <a:pPr algn="ctr">
              <a:spcBef>
                <a:spcPct val="50000"/>
              </a:spcBef>
              <a:defRPr/>
            </a:pPr>
            <a:r>
              <a:rPr lang="en-US" sz="4400" b="1" dirty="0">
                <a:ln>
                  <a:solidFill>
                    <a:schemeClr val="bg1"/>
                  </a:solidFill>
                </a:ln>
                <a:solidFill>
                  <a:schemeClr val="bg1"/>
                </a:solidFill>
                <a:latin typeface="Kruti Dev 010" pitchFamily="2" charset="0"/>
                <a:ea typeface="+mn-ea"/>
                <a:cs typeface="+mn-cs"/>
              </a:rPr>
              <a:t>dfork ,oa Hkfo";oDrk</a:t>
            </a:r>
          </a:p>
        </p:txBody>
      </p:sp>
      <p:sp>
        <p:nvSpPr>
          <p:cNvPr id="18" name="Text Box 17"/>
          <p:cNvSpPr txBox="1">
            <a:spLocks noChangeArrowheads="1"/>
          </p:cNvSpPr>
          <p:nvPr/>
        </p:nvSpPr>
        <p:spPr bwMode="auto">
          <a:xfrm>
            <a:off x="5497859" y="4373117"/>
            <a:ext cx="4318000" cy="1446550"/>
          </a:xfrm>
          <a:prstGeom prst="rect">
            <a:avLst/>
          </a:prstGeom>
          <a:noFill/>
          <a:ln w="12700">
            <a:noFill/>
            <a:miter lim="800000"/>
            <a:headEnd/>
            <a:tailEnd/>
          </a:ln>
          <a:effectLst>
            <a:outerShdw blurRad="63500" dist="38099" dir="2700000" algn="ctr" rotWithShape="0">
              <a:schemeClr val="tx2">
                <a:alpha val="74998"/>
              </a:schemeClr>
            </a:outerShdw>
          </a:effectLst>
        </p:spPr>
        <p:txBody>
          <a:bodyPr>
            <a:spAutoFit/>
          </a:bodyPr>
          <a:lstStyle/>
          <a:p>
            <a:pPr algn="ctr">
              <a:spcBef>
                <a:spcPct val="50000"/>
              </a:spcBef>
              <a:defRPr/>
            </a:pPr>
            <a:r>
              <a:rPr lang="en-US" sz="4400" b="1" dirty="0">
                <a:ln>
                  <a:solidFill>
                    <a:schemeClr val="bg1"/>
                  </a:solidFill>
                </a:ln>
                <a:solidFill>
                  <a:schemeClr val="bg1"/>
                </a:solidFill>
                <a:latin typeface="Kruti Dev 010" pitchFamily="2" charset="0"/>
                <a:ea typeface="+mn-ea"/>
                <a:cs typeface="+mn-cs"/>
              </a:rPr>
              <a:t>Lej.k j[kus ds fy;s gfFk;kj</a:t>
            </a:r>
          </a:p>
        </p:txBody>
      </p:sp>
      <p:sp>
        <p:nvSpPr>
          <p:cNvPr id="1034260" name="AutoShape 20"/>
          <p:cNvSpPr>
            <a:spLocks noChangeArrowheads="1"/>
          </p:cNvSpPr>
          <p:nvPr/>
        </p:nvSpPr>
        <p:spPr bwMode="auto">
          <a:xfrm>
            <a:off x="2033588" y="425450"/>
            <a:ext cx="1577975" cy="6700838"/>
          </a:xfrm>
          <a:prstGeom prst="roundRect">
            <a:avLst>
              <a:gd name="adj" fmla="val 16667"/>
            </a:avLst>
          </a:prstGeom>
          <a:noFill/>
          <a:ln w="76200">
            <a:solidFill>
              <a:schemeClr val="hlink"/>
            </a:solidFill>
            <a:round/>
            <a:headEnd/>
            <a:tailEnd/>
          </a:ln>
          <a:effectLst>
            <a:outerShdw blurRad="63500" dist="38099" dir="2700000" algn="ctr" rotWithShape="0">
              <a:schemeClr val="tx2">
                <a:alpha val="74997"/>
              </a:schemeClr>
            </a:outerShdw>
          </a:effectLst>
          <a:extLst>
            <a:ext uri="{909E8E84-426E-40dd-AFC4-6F175D3DCCD1}">
              <a14:hiddenFill xmlns:a14="http://schemas.microsoft.com/office/drawing/2010/main">
                <a:solidFill>
                  <a:srgbClr val="FFFFFF"/>
                </a:solidFill>
              </a14:hiddenFill>
            </a:ext>
          </a:extLst>
        </p:spPr>
        <p:txBody>
          <a:bodyPr wrap="none" anchor="ctr"/>
          <a:lstStyle/>
          <a:p>
            <a:pPr>
              <a:defRPr/>
            </a:pPr>
            <a:endParaRPr lang="en-US" sz="1100" dirty="0">
              <a:latin typeface="Kruti Dev 010" pitchFamily="2" charset="0"/>
              <a:ea typeface="+mn-ea"/>
              <a:cs typeface="+mn-cs"/>
            </a:endParaRPr>
          </a:p>
        </p:txBody>
      </p:sp>
      <p:sp>
        <p:nvSpPr>
          <p:cNvPr id="1034262" name="Line 22"/>
          <p:cNvSpPr>
            <a:spLocks noChangeShapeType="1"/>
          </p:cNvSpPr>
          <p:nvPr/>
        </p:nvSpPr>
        <p:spPr bwMode="auto">
          <a:xfrm flipH="1">
            <a:off x="3759200" y="3074988"/>
            <a:ext cx="3303588" cy="1243012"/>
          </a:xfrm>
          <a:prstGeom prst="line">
            <a:avLst/>
          </a:prstGeom>
          <a:noFill/>
          <a:ln w="76200">
            <a:solidFill>
              <a:schemeClr val="hlink"/>
            </a:solidFill>
            <a:prstDash val="sysDot"/>
            <a:round/>
            <a:headEnd/>
            <a:tailEnd/>
          </a:ln>
          <a:effectLst>
            <a:outerShdw blurRad="63500" dist="46662" dir="3284183" algn="ctr" rotWithShape="0">
              <a:schemeClr val="tx1">
                <a:alpha val="74997"/>
              </a:schemeClr>
            </a:outerShdw>
          </a:effectLst>
          <a:extLst>
            <a:ext uri="{909E8E84-426E-40dd-AFC4-6F175D3DCCD1}">
              <a14:hiddenFill xmlns:a14="http://schemas.microsoft.com/office/drawing/2010/main">
                <a:noFill/>
              </a14:hiddenFill>
            </a:ext>
          </a:extLst>
        </p:spPr>
        <p:txBody>
          <a:bodyPr wrap="none" anchor="ctr"/>
          <a:lstStyle/>
          <a:p>
            <a:pPr>
              <a:defRPr/>
            </a:pPr>
            <a:endParaRPr lang="en-US"/>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withEffect">
                                  <p:stCondLst>
                                    <p:cond delay="0"/>
                                  </p:stCondLst>
                                  <p:childTnLst>
                                    <p:set>
                                      <p:cBhvr>
                                        <p:cTn id="6" dur="1" fill="hold">
                                          <p:stCondLst>
                                            <p:cond delay="0"/>
                                          </p:stCondLst>
                                        </p:cTn>
                                        <p:tgtEl>
                                          <p:spTgt spid="1034261"/>
                                        </p:tgtEl>
                                        <p:attrNameLst>
                                          <p:attrName>style.visibility</p:attrName>
                                        </p:attrNameLst>
                                      </p:cBhvr>
                                      <p:to>
                                        <p:strVal val="visible"/>
                                      </p:to>
                                    </p:set>
                                    <p:animEffect transition="in" filter="wipe(right)">
                                      <p:cBhvr>
                                        <p:cTn id="7" dur="500"/>
                                        <p:tgtEl>
                                          <p:spTgt spid="1034261"/>
                                        </p:tgtEl>
                                      </p:cBhvr>
                                    </p:animEffect>
                                  </p:childTnLst>
                                </p:cTn>
                              </p:par>
                            </p:childTnLst>
                          </p:cTn>
                        </p:par>
                        <p:par>
                          <p:cTn id="8" fill="hold" nodeType="afterGroup">
                            <p:stCondLst>
                              <p:cond delay="500"/>
                            </p:stCondLst>
                            <p:childTnLst>
                              <p:par>
                                <p:cTn id="9" presetID="22" presetClass="entr" presetSubtype="2" fill="hold" nodeType="afterEffect">
                                  <p:stCondLst>
                                    <p:cond delay="0"/>
                                  </p:stCondLst>
                                  <p:childTnLst>
                                    <p:set>
                                      <p:cBhvr>
                                        <p:cTn id="10" dur="1" fill="hold">
                                          <p:stCondLst>
                                            <p:cond delay="0"/>
                                          </p:stCondLst>
                                        </p:cTn>
                                        <p:tgtEl>
                                          <p:spTgt spid="1034262"/>
                                        </p:tgtEl>
                                        <p:attrNameLst>
                                          <p:attrName>style.visibility</p:attrName>
                                        </p:attrNameLst>
                                      </p:cBhvr>
                                      <p:to>
                                        <p:strVal val="visible"/>
                                      </p:to>
                                    </p:set>
                                    <p:animEffect transition="in" filter="wipe(right)">
                                      <p:cBhvr>
                                        <p:cTn id="11" dur="500"/>
                                        <p:tgtEl>
                                          <p:spTgt spid="1034262"/>
                                        </p:tgtEl>
                                      </p:cBhvr>
                                    </p:animEffect>
                                  </p:childTnLst>
                                </p:cTn>
                              </p:par>
                            </p:childTnLst>
                          </p:cTn>
                        </p:par>
                        <p:par>
                          <p:cTn id="12" fill="hold" nodeType="afterGroup">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034260"/>
                                        </p:tgtEl>
                                        <p:attrNameLst>
                                          <p:attrName>style.visibility</p:attrName>
                                        </p:attrNameLst>
                                      </p:cBhvr>
                                      <p:to>
                                        <p:strVal val="visible"/>
                                      </p:to>
                                    </p:set>
                                    <p:animEffect transition="in" filter="wipe(up)">
                                      <p:cBhvr>
                                        <p:cTn id="15" dur="500"/>
                                        <p:tgtEl>
                                          <p:spTgt spid="10342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61" grpId="0" animBg="1"/>
      <p:bldP spid="1034260"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10"/>
          <p:cNvSpPr>
            <a:spLocks noChangeArrowheads="1"/>
          </p:cNvSpPr>
          <p:nvPr/>
        </p:nvSpPr>
        <p:spPr bwMode="auto">
          <a:xfrm>
            <a:off x="5065713" y="454025"/>
            <a:ext cx="4692650" cy="6834188"/>
          </a:xfrm>
          <a:prstGeom prst="rect">
            <a:avLst/>
          </a:prstGeom>
          <a:solidFill>
            <a:schemeClr val="tx1">
              <a:alpha val="50195"/>
            </a:schemeClr>
          </a:solidFill>
          <a:ln w="12700">
            <a:solidFill>
              <a:schemeClr val="tx1"/>
            </a:solidFill>
            <a:miter lim="800000"/>
            <a:headEnd/>
            <a:tailEnd/>
          </a:ln>
        </p:spPr>
        <p:txBody>
          <a:bodyPr wrap="none" anchor="ctr"/>
          <a:lstStyle/>
          <a:p>
            <a:endParaRPr lang="en-US">
              <a:latin typeface="Kruti Dev 010" charset="0"/>
            </a:endParaRPr>
          </a:p>
        </p:txBody>
      </p:sp>
      <p:sp>
        <p:nvSpPr>
          <p:cNvPr id="145410" name="Rectangle 195"/>
          <p:cNvSpPr>
            <a:spLocks noChangeArrowheads="1"/>
          </p:cNvSpPr>
          <p:nvPr/>
        </p:nvSpPr>
        <p:spPr bwMode="auto">
          <a:xfrm>
            <a:off x="4979988" y="414338"/>
            <a:ext cx="4708525" cy="685006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Kruti Dev 010" charset="0"/>
            </a:endParaRPr>
          </a:p>
        </p:txBody>
      </p:sp>
      <p:pic>
        <p:nvPicPr>
          <p:cNvPr id="145411" name="Picture 196"/>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041900" y="469900"/>
            <a:ext cx="4716463" cy="684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5412" name="Rectangle 197"/>
          <p:cNvSpPr>
            <a:spLocks noChangeArrowheads="1"/>
          </p:cNvSpPr>
          <p:nvPr/>
        </p:nvSpPr>
        <p:spPr bwMode="auto">
          <a:xfrm>
            <a:off x="4989513" y="407988"/>
            <a:ext cx="4692650" cy="6834187"/>
          </a:xfrm>
          <a:prstGeom prst="rect">
            <a:avLst/>
          </a:prstGeom>
          <a:solidFill>
            <a:schemeClr val="tx1">
              <a:alpha val="50195"/>
            </a:schemeClr>
          </a:solidFill>
          <a:ln w="12700">
            <a:solidFill>
              <a:schemeClr val="tx1"/>
            </a:solidFill>
            <a:miter lim="800000"/>
            <a:headEnd/>
            <a:tailEnd/>
          </a:ln>
        </p:spPr>
        <p:txBody>
          <a:bodyPr wrap="none" anchor="ctr"/>
          <a:lstStyle/>
          <a:p>
            <a:endParaRPr lang="en-US">
              <a:latin typeface="Kruti Dev 010" charset="0"/>
            </a:endParaRPr>
          </a:p>
        </p:txBody>
      </p:sp>
      <p:sp>
        <p:nvSpPr>
          <p:cNvPr id="145413" name="Rectangle 198"/>
          <p:cNvSpPr>
            <a:spLocks noChangeArrowheads="1"/>
          </p:cNvSpPr>
          <p:nvPr/>
        </p:nvSpPr>
        <p:spPr bwMode="auto">
          <a:xfrm>
            <a:off x="5026025" y="412750"/>
            <a:ext cx="4694238" cy="6850063"/>
          </a:xfrm>
          <a:prstGeom prst="rect">
            <a:avLst/>
          </a:prstGeom>
          <a:noFill/>
          <a:ln w="133350">
            <a:solidFill>
              <a:srgbClr val="1822CD"/>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Kruti Dev 010" charset="0"/>
            </a:endParaRPr>
          </a:p>
        </p:txBody>
      </p:sp>
      <p:sp>
        <p:nvSpPr>
          <p:cNvPr id="145414" name="Text Box 212"/>
          <p:cNvSpPr txBox="1">
            <a:spLocks noChangeArrowheads="1"/>
          </p:cNvSpPr>
          <p:nvPr/>
        </p:nvSpPr>
        <p:spPr bwMode="auto">
          <a:xfrm>
            <a:off x="9015413" y="7348538"/>
            <a:ext cx="29368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latin typeface="Kruti Dev 010" charset="0"/>
              </a:rPr>
              <a:t>67</a:t>
            </a:r>
          </a:p>
        </p:txBody>
      </p:sp>
      <p:sp>
        <p:nvSpPr>
          <p:cNvPr id="950486" name="Rectangle 214"/>
          <p:cNvSpPr>
            <a:spLocks noChangeArrowheads="1"/>
          </p:cNvSpPr>
          <p:nvPr/>
        </p:nvSpPr>
        <p:spPr bwMode="auto">
          <a:xfrm>
            <a:off x="6500813" y="555625"/>
            <a:ext cx="3101975" cy="558800"/>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2800" b="1" i="1" dirty="0">
                <a:solidFill>
                  <a:schemeClr val="bg1"/>
                </a:solidFill>
                <a:latin typeface="Kruti Dev 010" pitchFamily="2" charset="0"/>
              </a:rPr>
              <a:t> </a:t>
            </a:r>
            <a:endParaRPr lang="en-US" b="1" u="sng" dirty="0">
              <a:solidFill>
                <a:schemeClr val="bg1"/>
              </a:solidFill>
              <a:latin typeface="Kruti Dev 010" pitchFamily="2" charset="0"/>
            </a:endParaRPr>
          </a:p>
        </p:txBody>
      </p:sp>
      <p:sp>
        <p:nvSpPr>
          <p:cNvPr id="950489" name="Text Box 217"/>
          <p:cNvSpPr txBox="1">
            <a:spLocks noChangeArrowheads="1"/>
          </p:cNvSpPr>
          <p:nvPr/>
        </p:nvSpPr>
        <p:spPr bwMode="auto">
          <a:xfrm>
            <a:off x="5137150" y="4755435"/>
            <a:ext cx="4630738" cy="2308324"/>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lvl1pPr>
              <a:defRPr sz="1200">
                <a:solidFill>
                  <a:schemeClr val="tx1"/>
                </a:solidFill>
                <a:latin typeface="Comic Sans MS" charset="0"/>
                <a:ea typeface="ＭＳ Ｐゴシック" charset="0"/>
                <a:cs typeface="ＭＳ Ｐゴシック" charset="0"/>
              </a:defRPr>
            </a:lvl1pPr>
            <a:lvl2pPr marL="37931725" indent="-37474525">
              <a:defRPr sz="1200">
                <a:solidFill>
                  <a:schemeClr val="tx1"/>
                </a:solidFill>
                <a:latin typeface="Comic Sans MS" charset="0"/>
                <a:ea typeface="ＭＳ Ｐゴシック" charset="0"/>
              </a:defRPr>
            </a:lvl2pPr>
            <a:lvl3pPr>
              <a:defRPr sz="1200">
                <a:solidFill>
                  <a:schemeClr val="tx1"/>
                </a:solidFill>
                <a:latin typeface="Comic Sans MS" charset="0"/>
                <a:ea typeface="ＭＳ Ｐゴシック" charset="0"/>
              </a:defRPr>
            </a:lvl3pPr>
            <a:lvl4pPr>
              <a:defRPr sz="1200">
                <a:solidFill>
                  <a:schemeClr val="tx1"/>
                </a:solidFill>
                <a:latin typeface="Comic Sans MS" charset="0"/>
                <a:ea typeface="ＭＳ Ｐゴシック" charset="0"/>
              </a:defRPr>
            </a:lvl4pPr>
            <a:lvl5pPr>
              <a:defRPr sz="1200">
                <a:solidFill>
                  <a:schemeClr val="tx1"/>
                </a:solidFill>
                <a:latin typeface="Comic Sans MS" charset="0"/>
                <a:ea typeface="ＭＳ Ｐゴシック" charset="0"/>
              </a:defRPr>
            </a:lvl5pPr>
            <a:lvl6pPr marL="457200" eaLnBrk="0" fontAlgn="base" hangingPunct="0">
              <a:spcBef>
                <a:spcPct val="0"/>
              </a:spcBef>
              <a:spcAft>
                <a:spcPct val="0"/>
              </a:spcAft>
              <a:defRPr sz="1200">
                <a:solidFill>
                  <a:schemeClr val="tx1"/>
                </a:solidFill>
                <a:latin typeface="Comic Sans MS" charset="0"/>
                <a:ea typeface="ＭＳ Ｐゴシック" charset="0"/>
              </a:defRPr>
            </a:lvl6pPr>
            <a:lvl7pPr marL="914400" eaLnBrk="0" fontAlgn="base" hangingPunct="0">
              <a:spcBef>
                <a:spcPct val="0"/>
              </a:spcBef>
              <a:spcAft>
                <a:spcPct val="0"/>
              </a:spcAft>
              <a:defRPr sz="1200">
                <a:solidFill>
                  <a:schemeClr val="tx1"/>
                </a:solidFill>
                <a:latin typeface="Comic Sans MS" charset="0"/>
                <a:ea typeface="ＭＳ Ｐゴシック" charset="0"/>
              </a:defRPr>
            </a:lvl7pPr>
            <a:lvl8pPr marL="1371600" eaLnBrk="0" fontAlgn="base" hangingPunct="0">
              <a:spcBef>
                <a:spcPct val="0"/>
              </a:spcBef>
              <a:spcAft>
                <a:spcPct val="0"/>
              </a:spcAft>
              <a:defRPr sz="1200">
                <a:solidFill>
                  <a:schemeClr val="tx1"/>
                </a:solidFill>
                <a:latin typeface="Comic Sans MS" charset="0"/>
                <a:ea typeface="ＭＳ Ｐゴシック" charset="0"/>
              </a:defRPr>
            </a:lvl8pPr>
            <a:lvl9pPr marL="1828800"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ts val="1800"/>
              </a:spcBef>
              <a:spcAft>
                <a:spcPts val="1800"/>
              </a:spcAft>
              <a:defRPr/>
            </a:pPr>
            <a:r>
              <a:rPr lang="en-US" sz="3600" b="1" i="1" dirty="0" err="1" smtClean="0">
                <a:ln>
                  <a:solidFill>
                    <a:srgbClr val="00FFFF"/>
                  </a:solidFill>
                </a:ln>
                <a:solidFill>
                  <a:srgbClr val="66FFFF"/>
                </a:solidFill>
                <a:latin typeface="Kruti Dev 010" pitchFamily="2" charset="0"/>
              </a:rPr>
              <a:t>vys</a:t>
            </a:r>
            <a:r>
              <a:rPr lang="en-US" sz="3600" b="1" i="1" dirty="0" smtClean="0">
                <a:ln>
                  <a:solidFill>
                    <a:srgbClr val="00FFFF"/>
                  </a:solidFill>
                </a:ln>
                <a:solidFill>
                  <a:srgbClr val="66FFFF"/>
                </a:solidFill>
                <a:latin typeface="Kruti Dev 010" pitchFamily="2" charset="0"/>
              </a:rPr>
              <a:t>[</a:t>
            </a:r>
            <a:r>
              <a:rPr lang="en-US" sz="3600" b="1" i="1" dirty="0" err="1" smtClean="0">
                <a:ln>
                  <a:solidFill>
                    <a:srgbClr val="00FFFF"/>
                  </a:solidFill>
                </a:ln>
                <a:solidFill>
                  <a:srgbClr val="66FFFF"/>
                </a:solidFill>
                <a:latin typeface="Kruti Dev 010" pitchFamily="2" charset="0"/>
              </a:rPr>
              <a:t>kd</a:t>
            </a:r>
            <a:r>
              <a:rPr lang="en-US" sz="3600" b="1" i="1" dirty="0" smtClean="0">
                <a:ln>
                  <a:solidFill>
                    <a:srgbClr val="00FFFF"/>
                  </a:solidFill>
                </a:ln>
                <a:solidFill>
                  <a:srgbClr val="66FFFF"/>
                </a:solidFill>
                <a:latin typeface="Kruti Dev 010" pitchFamily="2" charset="0"/>
              </a:rPr>
              <a:t> Hkfo";</a:t>
            </a:r>
            <a:r>
              <a:rPr lang="en-US" sz="3600" b="1" i="1" dirty="0" err="1" smtClean="0">
                <a:ln>
                  <a:solidFill>
                    <a:srgbClr val="00FFFF"/>
                  </a:solidFill>
                </a:ln>
                <a:solidFill>
                  <a:srgbClr val="66FFFF"/>
                </a:solidFill>
                <a:latin typeface="Kruti Dev 010" pitchFamily="2" charset="0"/>
              </a:rPr>
              <a:t>oDrk</a:t>
            </a:r>
            <a:r>
              <a:rPr lang="en-US" sz="3600" b="1" i="1" dirty="0" smtClean="0">
                <a:ln>
                  <a:solidFill>
                    <a:srgbClr val="00FFFF"/>
                  </a:solidFill>
                </a:ln>
                <a:solidFill>
                  <a:srgbClr val="66FFFF"/>
                </a:solidFill>
                <a:latin typeface="Kruti Dev 010" pitchFamily="2" charset="0"/>
              </a:rPr>
              <a:t> %                        </a:t>
            </a:r>
            <a:r>
              <a:rPr lang="en-US" sz="3600" b="1" i="1" dirty="0" smtClean="0">
                <a:ln>
                  <a:solidFill>
                    <a:srgbClr val="FFFF00"/>
                  </a:solidFill>
                </a:ln>
                <a:solidFill>
                  <a:srgbClr val="FFFF00"/>
                </a:solidFill>
                <a:latin typeface="Kruti Dev 010" pitchFamily="2" charset="0"/>
              </a:rPr>
              <a:t>,fy¸;kg                               ,fy’kk                             ¼vU;½</a:t>
            </a:r>
          </a:p>
        </p:txBody>
      </p:sp>
      <p:sp>
        <p:nvSpPr>
          <p:cNvPr id="950493" name="Oval 221"/>
          <p:cNvSpPr>
            <a:spLocks noChangeArrowheads="1"/>
          </p:cNvSpPr>
          <p:nvPr/>
        </p:nvSpPr>
        <p:spPr bwMode="auto">
          <a:xfrm>
            <a:off x="6043613" y="5292725"/>
            <a:ext cx="2835275" cy="1698625"/>
          </a:xfrm>
          <a:prstGeom prst="ellipse">
            <a:avLst/>
          </a:prstGeom>
          <a:noFill/>
          <a:ln w="76200">
            <a:solidFill>
              <a:schemeClr val="hlink"/>
            </a:solidFill>
            <a:round/>
            <a:headEnd/>
            <a:tailEnd/>
          </a:ln>
          <a:effectLst>
            <a:outerShdw blurRad="63500" dist="71842"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145418" name="Text Box 225"/>
          <p:cNvSpPr txBox="1">
            <a:spLocks noChangeArrowheads="1"/>
          </p:cNvSpPr>
          <p:nvPr/>
        </p:nvSpPr>
        <p:spPr bwMode="auto">
          <a:xfrm>
            <a:off x="9667875" y="7254875"/>
            <a:ext cx="3413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spcBef>
                <a:spcPct val="50000"/>
              </a:spcBef>
            </a:pPr>
            <a:endParaRPr lang="en-US" sz="2000" b="1">
              <a:latin typeface="Kruti Dev 010" charset="0"/>
            </a:endParaRPr>
          </a:p>
        </p:txBody>
      </p:sp>
      <p:sp>
        <p:nvSpPr>
          <p:cNvPr id="145419" name="Rectangle 104"/>
          <p:cNvSpPr>
            <a:spLocks noChangeArrowheads="1"/>
          </p:cNvSpPr>
          <p:nvPr/>
        </p:nvSpPr>
        <p:spPr bwMode="auto">
          <a:xfrm>
            <a:off x="2894013" y="7227888"/>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45420" name="Rectangle 597"/>
          <p:cNvSpPr>
            <a:spLocks noChangeArrowheads="1"/>
          </p:cNvSpPr>
          <p:nvPr/>
        </p:nvSpPr>
        <p:spPr bwMode="auto">
          <a:xfrm>
            <a:off x="3929063" y="1106488"/>
            <a:ext cx="295275" cy="6348412"/>
          </a:xfrm>
          <a:prstGeom prst="rect">
            <a:avLst/>
          </a:prstGeom>
          <a:solidFill>
            <a:srgbClr val="BE844A"/>
          </a:solidFill>
          <a:ln w="12700">
            <a:solidFill>
              <a:schemeClr val="tx1"/>
            </a:solidFill>
            <a:miter lim="800000"/>
            <a:headEnd/>
            <a:tailEnd/>
          </a:ln>
        </p:spPr>
        <p:txBody>
          <a:bodyPr wrap="none" anchor="ctr"/>
          <a:lstStyle/>
          <a:p>
            <a:endParaRPr lang="en-US">
              <a:latin typeface="Kruti Dev 010" charset="0"/>
            </a:endParaRPr>
          </a:p>
        </p:txBody>
      </p:sp>
      <p:sp>
        <p:nvSpPr>
          <p:cNvPr id="145421" name="Rectangle 598"/>
          <p:cNvSpPr>
            <a:spLocks noChangeArrowheads="1"/>
          </p:cNvSpPr>
          <p:nvPr/>
        </p:nvSpPr>
        <p:spPr bwMode="auto">
          <a:xfrm>
            <a:off x="2643188" y="2287588"/>
            <a:ext cx="1225550" cy="5184775"/>
          </a:xfrm>
          <a:prstGeom prst="rect">
            <a:avLst/>
          </a:prstGeom>
          <a:solidFill>
            <a:srgbClr val="FFE957"/>
          </a:solidFill>
          <a:ln w="12700">
            <a:solidFill>
              <a:schemeClr val="tx1"/>
            </a:solidFill>
            <a:miter lim="800000"/>
            <a:headEnd/>
            <a:tailEnd/>
          </a:ln>
        </p:spPr>
        <p:txBody>
          <a:bodyPr wrap="none" anchor="ctr"/>
          <a:lstStyle/>
          <a:p>
            <a:endParaRPr lang="en-US">
              <a:latin typeface="Kruti Dev 010" charset="0"/>
            </a:endParaRPr>
          </a:p>
        </p:txBody>
      </p:sp>
      <p:sp>
        <p:nvSpPr>
          <p:cNvPr id="145422" name="Line 621"/>
          <p:cNvSpPr>
            <a:spLocks noChangeShapeType="1"/>
          </p:cNvSpPr>
          <p:nvPr/>
        </p:nvSpPr>
        <p:spPr bwMode="auto">
          <a:xfrm flipV="1">
            <a:off x="3894138" y="1096963"/>
            <a:ext cx="1587" cy="6375400"/>
          </a:xfrm>
          <a:prstGeom prst="line">
            <a:avLst/>
          </a:prstGeom>
          <a:noFill/>
          <a:ln w="635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5423" name="Rectangle 707"/>
          <p:cNvSpPr>
            <a:spLocks noChangeArrowheads="1"/>
          </p:cNvSpPr>
          <p:nvPr/>
        </p:nvSpPr>
        <p:spPr bwMode="auto">
          <a:xfrm>
            <a:off x="2611438" y="1071563"/>
            <a:ext cx="1616075" cy="6399212"/>
          </a:xfrm>
          <a:prstGeom prst="rect">
            <a:avLst/>
          </a:prstGeom>
          <a:noFill/>
          <a:ln w="762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Kruti Dev 010" charset="0"/>
            </a:endParaRPr>
          </a:p>
        </p:txBody>
      </p:sp>
      <p:sp>
        <p:nvSpPr>
          <p:cNvPr id="217" name="Oval 601"/>
          <p:cNvSpPr>
            <a:spLocks noChangeArrowheads="1"/>
          </p:cNvSpPr>
          <p:nvPr/>
        </p:nvSpPr>
        <p:spPr bwMode="auto">
          <a:xfrm>
            <a:off x="2411413" y="1019175"/>
            <a:ext cx="1811337" cy="515938"/>
          </a:xfrm>
          <a:prstGeom prst="ellipse">
            <a:avLst/>
          </a:prstGeom>
          <a:noFill/>
          <a:ln w="76200">
            <a:solidFill>
              <a:schemeClr val="hlink"/>
            </a:solidFill>
            <a:round/>
            <a:headEnd/>
            <a:tailEnd/>
          </a:ln>
          <a:effectLst>
            <a:outerShdw blurRad="63500" dist="91581" dir="2021404"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145425" name="Rectangle 2"/>
          <p:cNvSpPr>
            <a:spLocks noChangeArrowheads="1"/>
          </p:cNvSpPr>
          <p:nvPr/>
        </p:nvSpPr>
        <p:spPr bwMode="auto">
          <a:xfrm>
            <a:off x="2871788" y="4406900"/>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45426" name="Rectangle 3"/>
          <p:cNvSpPr>
            <a:spLocks noChangeArrowheads="1"/>
          </p:cNvSpPr>
          <p:nvPr/>
        </p:nvSpPr>
        <p:spPr bwMode="auto">
          <a:xfrm>
            <a:off x="2855913" y="4662488"/>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45427" name="Rectangle 4"/>
          <p:cNvSpPr>
            <a:spLocks noChangeArrowheads="1"/>
          </p:cNvSpPr>
          <p:nvPr/>
        </p:nvSpPr>
        <p:spPr bwMode="auto">
          <a:xfrm>
            <a:off x="2840038" y="4965700"/>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45428" name="Rectangle 5"/>
          <p:cNvSpPr>
            <a:spLocks noChangeArrowheads="1"/>
          </p:cNvSpPr>
          <p:nvPr/>
        </p:nvSpPr>
        <p:spPr bwMode="auto">
          <a:xfrm>
            <a:off x="2840038" y="5175250"/>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45429" name="Rectangle 81"/>
          <p:cNvSpPr>
            <a:spLocks noChangeArrowheads="1"/>
          </p:cNvSpPr>
          <p:nvPr/>
        </p:nvSpPr>
        <p:spPr bwMode="auto">
          <a:xfrm>
            <a:off x="2833688" y="4271963"/>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45430" name="Rectangle 89"/>
          <p:cNvSpPr>
            <a:spLocks noChangeArrowheads="1"/>
          </p:cNvSpPr>
          <p:nvPr/>
        </p:nvSpPr>
        <p:spPr bwMode="auto">
          <a:xfrm>
            <a:off x="3054350" y="1765300"/>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45431" name="Rectangle 90"/>
          <p:cNvSpPr>
            <a:spLocks noChangeArrowheads="1"/>
          </p:cNvSpPr>
          <p:nvPr/>
        </p:nvSpPr>
        <p:spPr bwMode="auto">
          <a:xfrm>
            <a:off x="3038475" y="2052638"/>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45432" name="Rectangle 91"/>
          <p:cNvSpPr>
            <a:spLocks noChangeArrowheads="1"/>
          </p:cNvSpPr>
          <p:nvPr/>
        </p:nvSpPr>
        <p:spPr bwMode="auto">
          <a:xfrm>
            <a:off x="2878138" y="2244725"/>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45433" name="Rectangle 92"/>
          <p:cNvSpPr>
            <a:spLocks noChangeArrowheads="1"/>
          </p:cNvSpPr>
          <p:nvPr/>
        </p:nvSpPr>
        <p:spPr bwMode="auto">
          <a:xfrm>
            <a:off x="3054350" y="2898775"/>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45434" name="Rectangle 93"/>
          <p:cNvSpPr>
            <a:spLocks noChangeArrowheads="1"/>
          </p:cNvSpPr>
          <p:nvPr/>
        </p:nvSpPr>
        <p:spPr bwMode="auto">
          <a:xfrm>
            <a:off x="2894013" y="3683000"/>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45435" name="Rectangle 94"/>
          <p:cNvSpPr>
            <a:spLocks noChangeArrowheads="1"/>
          </p:cNvSpPr>
          <p:nvPr/>
        </p:nvSpPr>
        <p:spPr bwMode="auto">
          <a:xfrm>
            <a:off x="2894013" y="3827463"/>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45436" name="Rectangle 95"/>
          <p:cNvSpPr>
            <a:spLocks noChangeArrowheads="1"/>
          </p:cNvSpPr>
          <p:nvPr/>
        </p:nvSpPr>
        <p:spPr bwMode="auto">
          <a:xfrm>
            <a:off x="2989263" y="3459163"/>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45437" name="Rectangle 96"/>
          <p:cNvSpPr>
            <a:spLocks noChangeArrowheads="1"/>
          </p:cNvSpPr>
          <p:nvPr/>
        </p:nvSpPr>
        <p:spPr bwMode="auto">
          <a:xfrm>
            <a:off x="3117850" y="3170238"/>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45438" name="Rectangle 97"/>
          <p:cNvSpPr>
            <a:spLocks noChangeArrowheads="1"/>
          </p:cNvSpPr>
          <p:nvPr/>
        </p:nvSpPr>
        <p:spPr bwMode="auto">
          <a:xfrm>
            <a:off x="2894013" y="4624388"/>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45439" name="Rectangle 98"/>
          <p:cNvSpPr>
            <a:spLocks noChangeArrowheads="1"/>
          </p:cNvSpPr>
          <p:nvPr/>
        </p:nvSpPr>
        <p:spPr bwMode="auto">
          <a:xfrm>
            <a:off x="2878138" y="4927600"/>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45440" name="Rectangle 99"/>
          <p:cNvSpPr>
            <a:spLocks noChangeArrowheads="1"/>
          </p:cNvSpPr>
          <p:nvPr/>
        </p:nvSpPr>
        <p:spPr bwMode="auto">
          <a:xfrm>
            <a:off x="2878138" y="5137150"/>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45441" name="Rectangle 101"/>
          <p:cNvSpPr>
            <a:spLocks noChangeArrowheads="1"/>
          </p:cNvSpPr>
          <p:nvPr/>
        </p:nvSpPr>
        <p:spPr bwMode="auto">
          <a:xfrm>
            <a:off x="3022600" y="5807075"/>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45442" name="Rectangle 102"/>
          <p:cNvSpPr>
            <a:spLocks noChangeArrowheads="1"/>
          </p:cNvSpPr>
          <p:nvPr/>
        </p:nvSpPr>
        <p:spPr bwMode="auto">
          <a:xfrm>
            <a:off x="3006725" y="6094413"/>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45443" name="Rectangle 103"/>
          <p:cNvSpPr>
            <a:spLocks noChangeArrowheads="1"/>
          </p:cNvSpPr>
          <p:nvPr/>
        </p:nvSpPr>
        <p:spPr bwMode="auto">
          <a:xfrm>
            <a:off x="2814638" y="6956425"/>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45444" name="Rectangle 104"/>
          <p:cNvSpPr>
            <a:spLocks noChangeArrowheads="1"/>
          </p:cNvSpPr>
          <p:nvPr/>
        </p:nvSpPr>
        <p:spPr bwMode="auto">
          <a:xfrm>
            <a:off x="2894013" y="7227888"/>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45445" name="Rectangle 106"/>
          <p:cNvSpPr>
            <a:spLocks noChangeArrowheads="1"/>
          </p:cNvSpPr>
          <p:nvPr/>
        </p:nvSpPr>
        <p:spPr bwMode="auto">
          <a:xfrm>
            <a:off x="3101975" y="2387600"/>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45446" name="Rectangle 64"/>
          <p:cNvSpPr>
            <a:spLocks noChangeArrowheads="1"/>
          </p:cNvSpPr>
          <p:nvPr/>
        </p:nvSpPr>
        <p:spPr bwMode="auto">
          <a:xfrm>
            <a:off x="2868613" y="1122363"/>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45447" name="AutoShape 715"/>
          <p:cNvSpPr>
            <a:spLocks noChangeArrowheads="1"/>
          </p:cNvSpPr>
          <p:nvPr/>
        </p:nvSpPr>
        <p:spPr bwMode="auto">
          <a:xfrm flipH="1">
            <a:off x="1801813" y="4060825"/>
            <a:ext cx="1387475" cy="1609725"/>
          </a:xfrm>
          <a:prstGeom prst="parallelogram">
            <a:avLst>
              <a:gd name="adj" fmla="val 30481"/>
            </a:avLst>
          </a:prstGeom>
          <a:solidFill>
            <a:srgbClr val="BE844A"/>
          </a:solidFill>
          <a:ln w="12700">
            <a:solidFill>
              <a:schemeClr val="tx1"/>
            </a:solidFill>
            <a:miter lim="800000"/>
            <a:headEnd/>
            <a:tailEnd/>
          </a:ln>
        </p:spPr>
        <p:txBody>
          <a:bodyPr wrap="none" anchor="ctr"/>
          <a:lstStyle/>
          <a:p>
            <a:endParaRPr lang="en-US">
              <a:latin typeface="Kruti Dev 010" charset="0"/>
            </a:endParaRPr>
          </a:p>
        </p:txBody>
      </p:sp>
      <p:sp>
        <p:nvSpPr>
          <p:cNvPr id="145448" name="Rectangle 716"/>
          <p:cNvSpPr>
            <a:spLocks noChangeArrowheads="1"/>
          </p:cNvSpPr>
          <p:nvPr/>
        </p:nvSpPr>
        <p:spPr bwMode="auto">
          <a:xfrm>
            <a:off x="3929063" y="1106488"/>
            <a:ext cx="295275" cy="6348412"/>
          </a:xfrm>
          <a:prstGeom prst="rect">
            <a:avLst/>
          </a:prstGeom>
          <a:solidFill>
            <a:srgbClr val="BE844A"/>
          </a:solidFill>
          <a:ln w="12700">
            <a:solidFill>
              <a:schemeClr val="tx1"/>
            </a:solidFill>
            <a:miter lim="800000"/>
            <a:headEnd/>
            <a:tailEnd/>
          </a:ln>
        </p:spPr>
        <p:txBody>
          <a:bodyPr wrap="none" anchor="ctr"/>
          <a:lstStyle/>
          <a:p>
            <a:endParaRPr lang="en-US">
              <a:latin typeface="Kruti Dev 010" charset="0"/>
            </a:endParaRPr>
          </a:p>
        </p:txBody>
      </p:sp>
      <p:sp>
        <p:nvSpPr>
          <p:cNvPr id="145449" name="Rectangle 718"/>
          <p:cNvSpPr>
            <a:spLocks noChangeArrowheads="1"/>
          </p:cNvSpPr>
          <p:nvPr/>
        </p:nvSpPr>
        <p:spPr bwMode="auto">
          <a:xfrm>
            <a:off x="2649538" y="1123950"/>
            <a:ext cx="1228725" cy="1130300"/>
          </a:xfrm>
          <a:prstGeom prst="rect">
            <a:avLst/>
          </a:prstGeom>
          <a:solidFill>
            <a:schemeClr val="accent1">
              <a:alpha val="50195"/>
            </a:schemeClr>
          </a:solidFill>
          <a:ln w="12700">
            <a:solidFill>
              <a:schemeClr val="tx1"/>
            </a:solidFill>
            <a:miter lim="800000"/>
            <a:headEnd/>
            <a:tailEnd/>
          </a:ln>
        </p:spPr>
        <p:txBody>
          <a:bodyPr wrap="none" anchor="ctr"/>
          <a:lstStyle/>
          <a:p>
            <a:endParaRPr lang="en-US">
              <a:latin typeface="Kruti Dev 010" charset="0"/>
            </a:endParaRPr>
          </a:p>
        </p:txBody>
      </p:sp>
      <p:sp>
        <p:nvSpPr>
          <p:cNvPr id="145450" name="Rectangle 719"/>
          <p:cNvSpPr>
            <a:spLocks noChangeArrowheads="1"/>
          </p:cNvSpPr>
          <p:nvPr/>
        </p:nvSpPr>
        <p:spPr bwMode="auto">
          <a:xfrm>
            <a:off x="2757488" y="6296025"/>
            <a:ext cx="53975"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110000"/>
              </a:lnSpc>
            </a:pPr>
            <a:r>
              <a:rPr lang="en-US" sz="1000" b="1">
                <a:solidFill>
                  <a:srgbClr val="000000"/>
                </a:solidFill>
                <a:latin typeface="Kruti Dev 010" charset="0"/>
              </a:rPr>
              <a:t> </a:t>
            </a:r>
            <a:endParaRPr lang="en-US" sz="1800">
              <a:latin typeface="Kruti Dev 010" charset="0"/>
            </a:endParaRPr>
          </a:p>
        </p:txBody>
      </p:sp>
      <p:sp>
        <p:nvSpPr>
          <p:cNvPr id="145451" name="Line 723"/>
          <p:cNvSpPr>
            <a:spLocks noChangeShapeType="1"/>
          </p:cNvSpPr>
          <p:nvPr/>
        </p:nvSpPr>
        <p:spPr bwMode="auto">
          <a:xfrm>
            <a:off x="2120900" y="2208213"/>
            <a:ext cx="0" cy="168910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5452" name="Line 724"/>
          <p:cNvSpPr>
            <a:spLocks noChangeShapeType="1"/>
          </p:cNvSpPr>
          <p:nvPr/>
        </p:nvSpPr>
        <p:spPr bwMode="auto">
          <a:xfrm>
            <a:off x="2195513" y="5718175"/>
            <a:ext cx="417512" cy="1588"/>
          </a:xfrm>
          <a:prstGeom prst="line">
            <a:avLst/>
          </a:prstGeom>
          <a:noFill/>
          <a:ln w="635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5453" name="Line 725"/>
          <p:cNvSpPr>
            <a:spLocks noChangeShapeType="1"/>
          </p:cNvSpPr>
          <p:nvPr/>
        </p:nvSpPr>
        <p:spPr bwMode="auto">
          <a:xfrm>
            <a:off x="1517650" y="3897313"/>
            <a:ext cx="635000" cy="1587"/>
          </a:xfrm>
          <a:prstGeom prst="line">
            <a:avLst/>
          </a:prstGeom>
          <a:noFill/>
          <a:ln w="635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5454" name="Line 726"/>
          <p:cNvSpPr>
            <a:spLocks noChangeShapeType="1"/>
          </p:cNvSpPr>
          <p:nvPr/>
        </p:nvSpPr>
        <p:spPr bwMode="auto">
          <a:xfrm>
            <a:off x="604838" y="5980113"/>
            <a:ext cx="1595437" cy="1587"/>
          </a:xfrm>
          <a:prstGeom prst="line">
            <a:avLst/>
          </a:prstGeom>
          <a:noFill/>
          <a:ln w="635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5455" name="Freeform 727"/>
          <p:cNvSpPr>
            <a:spLocks/>
          </p:cNvSpPr>
          <p:nvPr/>
        </p:nvSpPr>
        <p:spPr bwMode="auto">
          <a:xfrm>
            <a:off x="1530350" y="3906838"/>
            <a:ext cx="590550" cy="1981200"/>
          </a:xfrm>
          <a:custGeom>
            <a:avLst/>
            <a:gdLst>
              <a:gd name="T0" fmla="*/ 2147483647 w 372"/>
              <a:gd name="T1" fmla="*/ 0 h 1248"/>
              <a:gd name="T2" fmla="*/ 2147483647 w 372"/>
              <a:gd name="T3" fmla="*/ 2147483647 h 1248"/>
              <a:gd name="T4" fmla="*/ 2147483647 w 372"/>
              <a:gd name="T5" fmla="*/ 2147483647 h 1248"/>
              <a:gd name="T6" fmla="*/ 0 w 372"/>
              <a:gd name="T7" fmla="*/ 2147483647 h 1248"/>
              <a:gd name="T8" fmla="*/ 2147483647 w 372"/>
              <a:gd name="T9" fmla="*/ 0 h 1248"/>
              <a:gd name="T10" fmla="*/ 0 60000 65536"/>
              <a:gd name="T11" fmla="*/ 0 60000 65536"/>
              <a:gd name="T12" fmla="*/ 0 60000 65536"/>
              <a:gd name="T13" fmla="*/ 0 60000 65536"/>
              <a:gd name="T14" fmla="*/ 0 60000 65536"/>
              <a:gd name="T15" fmla="*/ 0 w 372"/>
              <a:gd name="T16" fmla="*/ 0 h 1248"/>
              <a:gd name="T17" fmla="*/ 372 w 372"/>
              <a:gd name="T18" fmla="*/ 1248 h 1248"/>
            </a:gdLst>
            <a:ahLst/>
            <a:cxnLst>
              <a:cxn ang="T10">
                <a:pos x="T0" y="T1"/>
              </a:cxn>
              <a:cxn ang="T11">
                <a:pos x="T2" y="T3"/>
              </a:cxn>
              <a:cxn ang="T12">
                <a:pos x="T4" y="T5"/>
              </a:cxn>
              <a:cxn ang="T13">
                <a:pos x="T6" y="T7"/>
              </a:cxn>
              <a:cxn ang="T14">
                <a:pos x="T8" y="T9"/>
              </a:cxn>
            </a:cxnLst>
            <a:rect l="T15" t="T16" r="T17" b="T18"/>
            <a:pathLst>
              <a:path w="372" h="1248">
                <a:moveTo>
                  <a:pt x="40" y="0"/>
                </a:moveTo>
                <a:lnTo>
                  <a:pt x="372" y="1238"/>
                </a:lnTo>
                <a:lnTo>
                  <a:pt x="342" y="1248"/>
                </a:lnTo>
                <a:lnTo>
                  <a:pt x="0" y="10"/>
                </a:lnTo>
                <a:lnTo>
                  <a:pt x="40" y="0"/>
                </a:lnTo>
                <a:close/>
              </a:path>
            </a:pathLst>
          </a:custGeom>
          <a:solidFill>
            <a:srgbClr val="000000"/>
          </a:solidFill>
          <a:ln w="19050">
            <a:solidFill>
              <a:srgbClr val="000000"/>
            </a:solidFill>
            <a:round/>
            <a:headEnd/>
            <a:tailEnd/>
          </a:ln>
        </p:spPr>
        <p:txBody>
          <a:bodyPr/>
          <a:lstStyle/>
          <a:p>
            <a:endParaRPr lang="en-US"/>
          </a:p>
        </p:txBody>
      </p:sp>
      <p:sp>
        <p:nvSpPr>
          <p:cNvPr id="145456" name="Line 728"/>
          <p:cNvSpPr>
            <a:spLocks noChangeShapeType="1"/>
          </p:cNvSpPr>
          <p:nvPr/>
        </p:nvSpPr>
        <p:spPr bwMode="auto">
          <a:xfrm>
            <a:off x="1738313" y="4051300"/>
            <a:ext cx="889000" cy="0"/>
          </a:xfrm>
          <a:prstGeom prst="line">
            <a:avLst/>
          </a:prstGeom>
          <a:noFill/>
          <a:ln w="635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5457" name="Freeform 729"/>
          <p:cNvSpPr>
            <a:spLocks/>
          </p:cNvSpPr>
          <p:nvPr/>
        </p:nvSpPr>
        <p:spPr bwMode="auto">
          <a:xfrm>
            <a:off x="1738313" y="4067175"/>
            <a:ext cx="509587" cy="1676400"/>
          </a:xfrm>
          <a:custGeom>
            <a:avLst/>
            <a:gdLst>
              <a:gd name="T0" fmla="*/ 2147483647 w 321"/>
              <a:gd name="T1" fmla="*/ 0 h 1056"/>
              <a:gd name="T2" fmla="*/ 2147483647 w 321"/>
              <a:gd name="T3" fmla="*/ 2147483647 h 1056"/>
              <a:gd name="T4" fmla="*/ 2147483647 w 321"/>
              <a:gd name="T5" fmla="*/ 2147483647 h 1056"/>
              <a:gd name="T6" fmla="*/ 0 w 321"/>
              <a:gd name="T7" fmla="*/ 2147483647 h 1056"/>
              <a:gd name="T8" fmla="*/ 2147483647 w 321"/>
              <a:gd name="T9" fmla="*/ 0 h 1056"/>
              <a:gd name="T10" fmla="*/ 0 60000 65536"/>
              <a:gd name="T11" fmla="*/ 0 60000 65536"/>
              <a:gd name="T12" fmla="*/ 0 60000 65536"/>
              <a:gd name="T13" fmla="*/ 0 60000 65536"/>
              <a:gd name="T14" fmla="*/ 0 60000 65536"/>
              <a:gd name="T15" fmla="*/ 0 w 321"/>
              <a:gd name="T16" fmla="*/ 0 h 1056"/>
              <a:gd name="T17" fmla="*/ 321 w 321"/>
              <a:gd name="T18" fmla="*/ 1056 h 1056"/>
            </a:gdLst>
            <a:ahLst/>
            <a:cxnLst>
              <a:cxn ang="T10">
                <a:pos x="T0" y="T1"/>
              </a:cxn>
              <a:cxn ang="T11">
                <a:pos x="T2" y="T3"/>
              </a:cxn>
              <a:cxn ang="T12">
                <a:pos x="T4" y="T5"/>
              </a:cxn>
              <a:cxn ang="T13">
                <a:pos x="T6" y="T7"/>
              </a:cxn>
              <a:cxn ang="T14">
                <a:pos x="T8" y="T9"/>
              </a:cxn>
            </a:cxnLst>
            <a:rect l="T15" t="T16" r="T17" b="T18"/>
            <a:pathLst>
              <a:path w="321" h="1056">
                <a:moveTo>
                  <a:pt x="40" y="0"/>
                </a:moveTo>
                <a:lnTo>
                  <a:pt x="321" y="1046"/>
                </a:lnTo>
                <a:lnTo>
                  <a:pt x="281" y="1056"/>
                </a:lnTo>
                <a:lnTo>
                  <a:pt x="0" y="10"/>
                </a:lnTo>
                <a:lnTo>
                  <a:pt x="4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5458" name="Line 731"/>
          <p:cNvSpPr>
            <a:spLocks noChangeShapeType="1"/>
          </p:cNvSpPr>
          <p:nvPr/>
        </p:nvSpPr>
        <p:spPr bwMode="auto">
          <a:xfrm>
            <a:off x="2073275" y="5865813"/>
            <a:ext cx="127000" cy="1587"/>
          </a:xfrm>
          <a:prstGeom prst="line">
            <a:avLst/>
          </a:prstGeom>
          <a:noFill/>
          <a:ln w="635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5459" name="Line 732"/>
          <p:cNvSpPr>
            <a:spLocks noChangeShapeType="1"/>
          </p:cNvSpPr>
          <p:nvPr/>
        </p:nvSpPr>
        <p:spPr bwMode="auto">
          <a:xfrm flipV="1">
            <a:off x="2162175" y="5888038"/>
            <a:ext cx="1588" cy="79375"/>
          </a:xfrm>
          <a:prstGeom prst="line">
            <a:avLst/>
          </a:prstGeom>
          <a:noFill/>
          <a:ln w="635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5460" name="Line 741"/>
          <p:cNvSpPr>
            <a:spLocks noChangeShapeType="1"/>
          </p:cNvSpPr>
          <p:nvPr/>
        </p:nvSpPr>
        <p:spPr bwMode="auto">
          <a:xfrm>
            <a:off x="622300" y="3095625"/>
            <a:ext cx="1419225"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5461" name="Rectangle 742"/>
          <p:cNvSpPr>
            <a:spLocks noChangeArrowheads="1"/>
          </p:cNvSpPr>
          <p:nvPr/>
        </p:nvSpPr>
        <p:spPr bwMode="auto">
          <a:xfrm>
            <a:off x="2559050" y="5400675"/>
            <a:ext cx="50800"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000" b="1">
                <a:solidFill>
                  <a:srgbClr val="000000"/>
                </a:solidFill>
                <a:latin typeface="Kruti Dev 010" charset="0"/>
              </a:rPr>
              <a:t>.</a:t>
            </a:r>
            <a:endParaRPr lang="en-US" sz="1400">
              <a:latin typeface="Kruti Dev 010" charset="0"/>
            </a:endParaRPr>
          </a:p>
        </p:txBody>
      </p:sp>
      <p:sp>
        <p:nvSpPr>
          <p:cNvPr id="145462" name="Line 743"/>
          <p:cNvSpPr>
            <a:spLocks noChangeShapeType="1"/>
          </p:cNvSpPr>
          <p:nvPr/>
        </p:nvSpPr>
        <p:spPr bwMode="auto">
          <a:xfrm>
            <a:off x="2711450" y="1704975"/>
            <a:ext cx="1116013"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5463" name="Line 744"/>
          <p:cNvSpPr>
            <a:spLocks noChangeShapeType="1"/>
          </p:cNvSpPr>
          <p:nvPr/>
        </p:nvSpPr>
        <p:spPr bwMode="auto">
          <a:xfrm>
            <a:off x="2711450" y="2225675"/>
            <a:ext cx="1116013"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5464" name="Rectangle 745"/>
          <p:cNvSpPr>
            <a:spLocks noChangeArrowheads="1"/>
          </p:cNvSpPr>
          <p:nvPr/>
        </p:nvSpPr>
        <p:spPr bwMode="auto">
          <a:xfrm>
            <a:off x="2860675" y="2608263"/>
            <a:ext cx="307975"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800">
                <a:solidFill>
                  <a:srgbClr val="000000"/>
                </a:solidFill>
                <a:latin typeface="Kruti Dev 010" charset="0"/>
              </a:rPr>
              <a:t>        </a:t>
            </a:r>
            <a:endParaRPr lang="en-US" sz="1400">
              <a:latin typeface="Kruti Dev 010" charset="0"/>
            </a:endParaRPr>
          </a:p>
        </p:txBody>
      </p:sp>
      <p:sp>
        <p:nvSpPr>
          <p:cNvPr id="145465" name="Rectangle 746"/>
          <p:cNvSpPr>
            <a:spLocks noChangeArrowheads="1"/>
          </p:cNvSpPr>
          <p:nvPr/>
        </p:nvSpPr>
        <p:spPr bwMode="auto">
          <a:xfrm>
            <a:off x="4518025" y="1831975"/>
            <a:ext cx="144463"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110000"/>
              </a:lnSpc>
            </a:pPr>
            <a:r>
              <a:rPr lang="en-US" sz="1000">
                <a:solidFill>
                  <a:srgbClr val="000000"/>
                </a:solidFill>
                <a:latin typeface="Kruti Dev 010" charset="0"/>
              </a:rPr>
              <a:t>   </a:t>
            </a:r>
            <a:endParaRPr lang="en-US" sz="1800">
              <a:latin typeface="Kruti Dev 010" charset="0"/>
            </a:endParaRPr>
          </a:p>
        </p:txBody>
      </p:sp>
      <p:sp>
        <p:nvSpPr>
          <p:cNvPr id="145466" name="Rectangle 747"/>
          <p:cNvSpPr>
            <a:spLocks noChangeArrowheads="1"/>
          </p:cNvSpPr>
          <p:nvPr/>
        </p:nvSpPr>
        <p:spPr bwMode="auto">
          <a:xfrm>
            <a:off x="2941638" y="4170363"/>
            <a:ext cx="500062"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800">
                <a:solidFill>
                  <a:srgbClr val="000000"/>
                </a:solidFill>
                <a:latin typeface="Kruti Dev 010" charset="0"/>
              </a:rPr>
              <a:t>             </a:t>
            </a:r>
            <a:endParaRPr lang="en-US" sz="1400">
              <a:latin typeface="Kruti Dev 010" charset="0"/>
            </a:endParaRPr>
          </a:p>
        </p:txBody>
      </p:sp>
      <p:sp>
        <p:nvSpPr>
          <p:cNvPr id="145467" name="Line 748"/>
          <p:cNvSpPr>
            <a:spLocks noChangeShapeType="1"/>
          </p:cNvSpPr>
          <p:nvPr/>
        </p:nvSpPr>
        <p:spPr bwMode="auto">
          <a:xfrm flipV="1">
            <a:off x="2468563" y="952500"/>
            <a:ext cx="1587" cy="2768600"/>
          </a:xfrm>
          <a:prstGeom prst="line">
            <a:avLst/>
          </a:prstGeom>
          <a:noFill/>
          <a:ln w="571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5468" name="Line 753"/>
          <p:cNvSpPr>
            <a:spLocks noChangeShapeType="1"/>
          </p:cNvSpPr>
          <p:nvPr/>
        </p:nvSpPr>
        <p:spPr bwMode="auto">
          <a:xfrm>
            <a:off x="2693988" y="2887663"/>
            <a:ext cx="1117600"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5469" name="Line 754"/>
          <p:cNvSpPr>
            <a:spLocks noChangeShapeType="1"/>
          </p:cNvSpPr>
          <p:nvPr/>
        </p:nvSpPr>
        <p:spPr bwMode="auto">
          <a:xfrm>
            <a:off x="2674938" y="4313238"/>
            <a:ext cx="1117600"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5470" name="Line 756"/>
          <p:cNvSpPr>
            <a:spLocks noChangeShapeType="1"/>
          </p:cNvSpPr>
          <p:nvPr/>
        </p:nvSpPr>
        <p:spPr bwMode="auto">
          <a:xfrm>
            <a:off x="2678113" y="5967413"/>
            <a:ext cx="1117600"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5471" name="Line 757"/>
          <p:cNvSpPr>
            <a:spLocks noChangeShapeType="1"/>
          </p:cNvSpPr>
          <p:nvPr/>
        </p:nvSpPr>
        <p:spPr bwMode="auto">
          <a:xfrm>
            <a:off x="2620963" y="6226175"/>
            <a:ext cx="1270000" cy="1588"/>
          </a:xfrm>
          <a:prstGeom prst="line">
            <a:avLst/>
          </a:prstGeom>
          <a:noFill/>
          <a:ln w="38100">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45472" name="Line 758"/>
          <p:cNvSpPr>
            <a:spLocks noChangeShapeType="1"/>
          </p:cNvSpPr>
          <p:nvPr/>
        </p:nvSpPr>
        <p:spPr bwMode="auto">
          <a:xfrm>
            <a:off x="2693988" y="6813550"/>
            <a:ext cx="1117600"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5473" name="Line 759"/>
          <p:cNvSpPr>
            <a:spLocks noChangeShapeType="1"/>
          </p:cNvSpPr>
          <p:nvPr/>
        </p:nvSpPr>
        <p:spPr bwMode="auto">
          <a:xfrm>
            <a:off x="2678113" y="7085013"/>
            <a:ext cx="1117600"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5474" name="Line 760"/>
          <p:cNvSpPr>
            <a:spLocks noChangeShapeType="1"/>
          </p:cNvSpPr>
          <p:nvPr/>
        </p:nvSpPr>
        <p:spPr bwMode="auto">
          <a:xfrm>
            <a:off x="2693988" y="7373938"/>
            <a:ext cx="1117600"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5475" name="Rectangle 761"/>
          <p:cNvSpPr>
            <a:spLocks noChangeArrowheads="1"/>
          </p:cNvSpPr>
          <p:nvPr/>
        </p:nvSpPr>
        <p:spPr bwMode="auto">
          <a:xfrm>
            <a:off x="2679700" y="5700713"/>
            <a:ext cx="1190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3800" b="1">
                <a:solidFill>
                  <a:srgbClr val="000000"/>
                </a:solidFill>
                <a:latin typeface="Kruti Dev 010" charset="0"/>
              </a:rPr>
              <a:t>*</a:t>
            </a:r>
            <a:endParaRPr lang="en-US" sz="1400">
              <a:latin typeface="Kruti Dev 010" charset="0"/>
            </a:endParaRPr>
          </a:p>
        </p:txBody>
      </p:sp>
      <p:sp>
        <p:nvSpPr>
          <p:cNvPr id="145476" name="Rectangle 762"/>
          <p:cNvSpPr>
            <a:spLocks noChangeArrowheads="1"/>
          </p:cNvSpPr>
          <p:nvPr/>
        </p:nvSpPr>
        <p:spPr bwMode="auto">
          <a:xfrm>
            <a:off x="2711450" y="2595563"/>
            <a:ext cx="1190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3800" b="1">
                <a:solidFill>
                  <a:srgbClr val="000000"/>
                </a:solidFill>
                <a:latin typeface="Kruti Dev 010" charset="0"/>
              </a:rPr>
              <a:t>*</a:t>
            </a:r>
            <a:endParaRPr lang="en-US" sz="1400">
              <a:latin typeface="Kruti Dev 010" charset="0"/>
            </a:endParaRPr>
          </a:p>
        </p:txBody>
      </p:sp>
      <p:sp>
        <p:nvSpPr>
          <p:cNvPr id="145477" name="Rectangle 766"/>
          <p:cNvSpPr>
            <a:spLocks noChangeArrowheads="1"/>
          </p:cNvSpPr>
          <p:nvPr/>
        </p:nvSpPr>
        <p:spPr bwMode="auto">
          <a:xfrm>
            <a:off x="2749550" y="5208588"/>
            <a:ext cx="385763"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000" b="1">
                <a:solidFill>
                  <a:srgbClr val="000000"/>
                </a:solidFill>
                <a:latin typeface="Kruti Dev 010" charset="0"/>
              </a:rPr>
              <a:t>       </a:t>
            </a:r>
            <a:endParaRPr lang="en-US" sz="1400">
              <a:latin typeface="Kruti Dev 010" charset="0"/>
            </a:endParaRPr>
          </a:p>
        </p:txBody>
      </p:sp>
      <p:sp>
        <p:nvSpPr>
          <p:cNvPr id="145478" name="Rectangle 767"/>
          <p:cNvSpPr>
            <a:spLocks noChangeArrowheads="1"/>
          </p:cNvSpPr>
          <p:nvPr/>
        </p:nvSpPr>
        <p:spPr bwMode="auto">
          <a:xfrm>
            <a:off x="2590800" y="2103438"/>
            <a:ext cx="512763"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b="1">
                <a:latin typeface="Kruti Dev 010" charset="0"/>
              </a:rPr>
              <a:t>        </a:t>
            </a:r>
            <a:endParaRPr lang="en-US" sz="1400">
              <a:latin typeface="Kruti Dev 010" charset="0"/>
            </a:endParaRPr>
          </a:p>
        </p:txBody>
      </p:sp>
      <p:sp>
        <p:nvSpPr>
          <p:cNvPr id="145479" name="AutoShape 768"/>
          <p:cNvSpPr>
            <a:spLocks noChangeArrowheads="1"/>
          </p:cNvSpPr>
          <p:nvPr/>
        </p:nvSpPr>
        <p:spPr bwMode="auto">
          <a:xfrm flipH="1">
            <a:off x="1846263" y="3382963"/>
            <a:ext cx="615950" cy="444500"/>
          </a:xfrm>
          <a:prstGeom prst="rightArrow">
            <a:avLst>
              <a:gd name="adj1" fmla="val 50722"/>
              <a:gd name="adj2" fmla="val 78934"/>
            </a:avLst>
          </a:prstGeom>
          <a:solidFill>
            <a:schemeClr val="tx1"/>
          </a:solidFill>
          <a:ln w="12700">
            <a:solidFill>
              <a:schemeClr val="tx1"/>
            </a:solidFill>
            <a:miter lim="800000"/>
            <a:headEnd/>
            <a:tailEnd/>
          </a:ln>
        </p:spPr>
        <p:txBody>
          <a:bodyPr wrap="none" anchor="ctr"/>
          <a:lstStyle/>
          <a:p>
            <a:endParaRPr lang="en-US">
              <a:latin typeface="Kruti Dev 010" charset="0"/>
            </a:endParaRPr>
          </a:p>
        </p:txBody>
      </p:sp>
      <p:sp>
        <p:nvSpPr>
          <p:cNvPr id="145480" name="Rectangle 779" descr="75%"/>
          <p:cNvSpPr>
            <a:spLocks noChangeArrowheads="1"/>
          </p:cNvSpPr>
          <p:nvPr/>
        </p:nvSpPr>
        <p:spPr bwMode="auto">
          <a:xfrm>
            <a:off x="2278063" y="739775"/>
            <a:ext cx="163512" cy="2943225"/>
          </a:xfrm>
          <a:prstGeom prst="rect">
            <a:avLst/>
          </a:prstGeom>
          <a:pattFill prst="pct75">
            <a:fgClr>
              <a:schemeClr val="tx1"/>
            </a:fgClr>
            <a:bgClr>
              <a:schemeClr val="bg1"/>
            </a:bgClr>
          </a:patt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latin typeface="Kruti Dev 010" charset="0"/>
            </a:endParaRPr>
          </a:p>
        </p:txBody>
      </p:sp>
      <p:sp>
        <p:nvSpPr>
          <p:cNvPr id="145481" name="Line 780"/>
          <p:cNvSpPr>
            <a:spLocks noChangeShapeType="1"/>
          </p:cNvSpPr>
          <p:nvPr/>
        </p:nvSpPr>
        <p:spPr bwMode="auto">
          <a:xfrm flipH="1" flipV="1">
            <a:off x="3887788" y="517525"/>
            <a:ext cx="0" cy="438150"/>
          </a:xfrm>
          <a:prstGeom prst="line">
            <a:avLst/>
          </a:prstGeom>
          <a:noFill/>
          <a:ln w="635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5482" name="Line 781"/>
          <p:cNvSpPr>
            <a:spLocks noChangeShapeType="1"/>
          </p:cNvSpPr>
          <p:nvPr/>
        </p:nvSpPr>
        <p:spPr bwMode="auto">
          <a:xfrm>
            <a:off x="2727325" y="728663"/>
            <a:ext cx="493713"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5483" name="Line 782"/>
          <p:cNvSpPr>
            <a:spLocks noChangeShapeType="1"/>
          </p:cNvSpPr>
          <p:nvPr/>
        </p:nvSpPr>
        <p:spPr bwMode="auto">
          <a:xfrm>
            <a:off x="3348038" y="728663"/>
            <a:ext cx="479425"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5484" name="Line 783"/>
          <p:cNvSpPr>
            <a:spLocks noChangeShapeType="1"/>
          </p:cNvSpPr>
          <p:nvPr/>
        </p:nvSpPr>
        <p:spPr bwMode="auto">
          <a:xfrm>
            <a:off x="2708275" y="1941513"/>
            <a:ext cx="1116013"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5485" name="Line 784"/>
          <p:cNvSpPr>
            <a:spLocks noChangeShapeType="1"/>
          </p:cNvSpPr>
          <p:nvPr/>
        </p:nvSpPr>
        <p:spPr bwMode="auto">
          <a:xfrm>
            <a:off x="2678113" y="3451225"/>
            <a:ext cx="1117600"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5486" name="Line 785"/>
          <p:cNvSpPr>
            <a:spLocks noChangeShapeType="1"/>
          </p:cNvSpPr>
          <p:nvPr/>
        </p:nvSpPr>
        <p:spPr bwMode="auto">
          <a:xfrm flipV="1">
            <a:off x="2687638" y="3167063"/>
            <a:ext cx="1106487"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5487" name="Rectangle 787"/>
          <p:cNvSpPr>
            <a:spLocks noChangeArrowheads="1"/>
          </p:cNvSpPr>
          <p:nvPr/>
        </p:nvSpPr>
        <p:spPr bwMode="auto">
          <a:xfrm>
            <a:off x="2870200" y="6583363"/>
            <a:ext cx="968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p>
        </p:txBody>
      </p:sp>
      <p:sp>
        <p:nvSpPr>
          <p:cNvPr id="145488" name="Rectangle 788"/>
          <p:cNvSpPr>
            <a:spLocks noChangeArrowheads="1"/>
          </p:cNvSpPr>
          <p:nvPr/>
        </p:nvSpPr>
        <p:spPr bwMode="auto">
          <a:xfrm>
            <a:off x="2706688" y="6858000"/>
            <a:ext cx="968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p>
        </p:txBody>
      </p:sp>
      <p:sp>
        <p:nvSpPr>
          <p:cNvPr id="145489" name="Rectangle 789"/>
          <p:cNvSpPr>
            <a:spLocks noChangeArrowheads="1"/>
          </p:cNvSpPr>
          <p:nvPr/>
        </p:nvSpPr>
        <p:spPr bwMode="auto">
          <a:xfrm>
            <a:off x="2832100" y="7140575"/>
            <a:ext cx="968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p>
        </p:txBody>
      </p:sp>
      <p:sp>
        <p:nvSpPr>
          <p:cNvPr id="145490" name="Text Box 790"/>
          <p:cNvSpPr txBox="1">
            <a:spLocks noChangeArrowheads="1"/>
          </p:cNvSpPr>
          <p:nvPr/>
        </p:nvSpPr>
        <p:spPr bwMode="auto">
          <a:xfrm rot="-5400000">
            <a:off x="4030663" y="1601787"/>
            <a:ext cx="323850"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eaVert">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endParaRPr lang="en-US" sz="900">
              <a:latin typeface="Kruti Dev 010" charset="0"/>
            </a:endParaRPr>
          </a:p>
        </p:txBody>
      </p:sp>
      <p:sp>
        <p:nvSpPr>
          <p:cNvPr id="145491" name="Text Box 791"/>
          <p:cNvSpPr txBox="1">
            <a:spLocks noChangeArrowheads="1"/>
          </p:cNvSpPr>
          <p:nvPr/>
        </p:nvSpPr>
        <p:spPr bwMode="auto">
          <a:xfrm rot="-5400000">
            <a:off x="3954463" y="2105025"/>
            <a:ext cx="323850"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eaVert">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endParaRPr lang="en-US" sz="900">
              <a:latin typeface="Kruti Dev 010" charset="0"/>
            </a:endParaRPr>
          </a:p>
        </p:txBody>
      </p:sp>
      <p:sp>
        <p:nvSpPr>
          <p:cNvPr id="145492" name="Rectangle 792"/>
          <p:cNvSpPr>
            <a:spLocks noChangeArrowheads="1"/>
          </p:cNvSpPr>
          <p:nvPr/>
        </p:nvSpPr>
        <p:spPr bwMode="auto">
          <a:xfrm>
            <a:off x="2933700" y="1427163"/>
            <a:ext cx="968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45493" name="Rectangle 793"/>
          <p:cNvSpPr>
            <a:spLocks noChangeArrowheads="1"/>
          </p:cNvSpPr>
          <p:nvPr/>
        </p:nvSpPr>
        <p:spPr bwMode="auto">
          <a:xfrm>
            <a:off x="2909888" y="1697038"/>
            <a:ext cx="968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45494" name="Rectangle 794"/>
          <p:cNvSpPr>
            <a:spLocks noChangeArrowheads="1"/>
          </p:cNvSpPr>
          <p:nvPr/>
        </p:nvSpPr>
        <p:spPr bwMode="auto">
          <a:xfrm>
            <a:off x="2905125" y="1900238"/>
            <a:ext cx="968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45495" name="Rectangle 795"/>
          <p:cNvSpPr>
            <a:spLocks noChangeArrowheads="1"/>
          </p:cNvSpPr>
          <p:nvPr/>
        </p:nvSpPr>
        <p:spPr bwMode="auto">
          <a:xfrm>
            <a:off x="2927350" y="2644775"/>
            <a:ext cx="968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45496" name="Rectangle 796"/>
          <p:cNvSpPr>
            <a:spLocks noChangeArrowheads="1"/>
          </p:cNvSpPr>
          <p:nvPr/>
        </p:nvSpPr>
        <p:spPr bwMode="auto">
          <a:xfrm>
            <a:off x="2927350" y="3209925"/>
            <a:ext cx="968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45497" name="Rectangle 797"/>
          <p:cNvSpPr>
            <a:spLocks noChangeArrowheads="1"/>
          </p:cNvSpPr>
          <p:nvPr/>
        </p:nvSpPr>
        <p:spPr bwMode="auto">
          <a:xfrm>
            <a:off x="3022600" y="2924175"/>
            <a:ext cx="968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45498" name="Rectangle 798"/>
          <p:cNvSpPr>
            <a:spLocks noChangeArrowheads="1"/>
          </p:cNvSpPr>
          <p:nvPr/>
        </p:nvSpPr>
        <p:spPr bwMode="auto">
          <a:xfrm>
            <a:off x="2795588" y="4283075"/>
            <a:ext cx="7461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400" b="1">
                <a:latin typeface="Kruti Dev 010" charset="0"/>
              </a:rPr>
              <a:t> </a:t>
            </a:r>
            <a:endParaRPr lang="en-US" sz="1400">
              <a:latin typeface="Kruti Dev 010" charset="0"/>
            </a:endParaRPr>
          </a:p>
        </p:txBody>
      </p:sp>
      <p:sp>
        <p:nvSpPr>
          <p:cNvPr id="145499" name="Rectangle 799"/>
          <p:cNvSpPr>
            <a:spLocks noChangeArrowheads="1"/>
          </p:cNvSpPr>
          <p:nvPr/>
        </p:nvSpPr>
        <p:spPr bwMode="auto">
          <a:xfrm>
            <a:off x="2698750" y="4530725"/>
            <a:ext cx="968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45500" name="Rectangle 801"/>
          <p:cNvSpPr>
            <a:spLocks noChangeArrowheads="1"/>
          </p:cNvSpPr>
          <p:nvPr/>
        </p:nvSpPr>
        <p:spPr bwMode="auto">
          <a:xfrm>
            <a:off x="2919413" y="5702300"/>
            <a:ext cx="968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p>
        </p:txBody>
      </p:sp>
      <p:sp>
        <p:nvSpPr>
          <p:cNvPr id="145501" name="Rectangle 802"/>
          <p:cNvSpPr>
            <a:spLocks noChangeArrowheads="1"/>
          </p:cNvSpPr>
          <p:nvPr/>
        </p:nvSpPr>
        <p:spPr bwMode="auto">
          <a:xfrm>
            <a:off x="2905125" y="6007100"/>
            <a:ext cx="968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45502" name="Line 803"/>
          <p:cNvSpPr>
            <a:spLocks noChangeShapeType="1"/>
          </p:cNvSpPr>
          <p:nvPr/>
        </p:nvSpPr>
        <p:spPr bwMode="auto">
          <a:xfrm>
            <a:off x="2611438" y="728663"/>
            <a:ext cx="0" cy="220662"/>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5503" name="Line 804"/>
          <p:cNvSpPr>
            <a:spLocks noChangeShapeType="1"/>
          </p:cNvSpPr>
          <p:nvPr/>
        </p:nvSpPr>
        <p:spPr bwMode="auto">
          <a:xfrm>
            <a:off x="2573338" y="971550"/>
            <a:ext cx="1676400"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5504" name="Line 805"/>
          <p:cNvSpPr>
            <a:spLocks noChangeShapeType="1"/>
          </p:cNvSpPr>
          <p:nvPr/>
        </p:nvSpPr>
        <p:spPr bwMode="auto">
          <a:xfrm>
            <a:off x="4210050" y="339725"/>
            <a:ext cx="0" cy="604838"/>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5505" name="Line 806"/>
          <p:cNvSpPr>
            <a:spLocks noChangeShapeType="1"/>
          </p:cNvSpPr>
          <p:nvPr/>
        </p:nvSpPr>
        <p:spPr bwMode="auto">
          <a:xfrm flipV="1">
            <a:off x="2259013" y="669925"/>
            <a:ext cx="1587" cy="2963863"/>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5506" name="Rectangle 807" descr="75%"/>
          <p:cNvSpPr>
            <a:spLocks noChangeArrowheads="1"/>
          </p:cNvSpPr>
          <p:nvPr/>
        </p:nvSpPr>
        <p:spPr bwMode="auto">
          <a:xfrm>
            <a:off x="2201863" y="3532188"/>
            <a:ext cx="193675" cy="152400"/>
          </a:xfrm>
          <a:prstGeom prst="rect">
            <a:avLst/>
          </a:prstGeom>
          <a:pattFill prst="pct75">
            <a:fgClr>
              <a:schemeClr val="tx1"/>
            </a:fgClr>
            <a:bgClr>
              <a:schemeClr val="bg1"/>
            </a:bgClr>
          </a:patt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latin typeface="Kruti Dev 010" charset="0"/>
            </a:endParaRPr>
          </a:p>
        </p:txBody>
      </p:sp>
      <p:sp>
        <p:nvSpPr>
          <p:cNvPr id="145507" name="Rectangle 808"/>
          <p:cNvSpPr>
            <a:spLocks noChangeArrowheads="1"/>
          </p:cNvSpPr>
          <p:nvPr/>
        </p:nvSpPr>
        <p:spPr bwMode="auto">
          <a:xfrm>
            <a:off x="2790825" y="3413125"/>
            <a:ext cx="968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45508" name="Line 809"/>
          <p:cNvSpPr>
            <a:spLocks noChangeShapeType="1"/>
          </p:cNvSpPr>
          <p:nvPr/>
        </p:nvSpPr>
        <p:spPr bwMode="auto">
          <a:xfrm>
            <a:off x="2606675" y="2278063"/>
            <a:ext cx="1292225" cy="1587"/>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5509" name="Rectangle 811" descr="75%"/>
          <p:cNvSpPr>
            <a:spLocks noChangeArrowheads="1"/>
          </p:cNvSpPr>
          <p:nvPr/>
        </p:nvSpPr>
        <p:spPr bwMode="auto">
          <a:xfrm>
            <a:off x="2281238" y="663575"/>
            <a:ext cx="206375" cy="268288"/>
          </a:xfrm>
          <a:prstGeom prst="rect">
            <a:avLst/>
          </a:prstGeom>
          <a:pattFill prst="pct75">
            <a:fgClr>
              <a:schemeClr val="tx1"/>
            </a:fgClr>
            <a:bgClr>
              <a:schemeClr val="bg1"/>
            </a:bgClr>
          </a:patt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latin typeface="Kruti Dev 010" charset="0"/>
            </a:endParaRPr>
          </a:p>
        </p:txBody>
      </p:sp>
      <p:sp>
        <p:nvSpPr>
          <p:cNvPr id="145510" name="Rectangle 812" descr="75%"/>
          <p:cNvSpPr>
            <a:spLocks noChangeArrowheads="1"/>
          </p:cNvSpPr>
          <p:nvPr/>
        </p:nvSpPr>
        <p:spPr bwMode="auto">
          <a:xfrm>
            <a:off x="2435225" y="666750"/>
            <a:ext cx="206375" cy="52388"/>
          </a:xfrm>
          <a:prstGeom prst="rect">
            <a:avLst/>
          </a:prstGeom>
          <a:pattFill prst="pct75">
            <a:fgClr>
              <a:schemeClr val="tx1"/>
            </a:fgClr>
            <a:bgClr>
              <a:schemeClr val="bg1"/>
            </a:bgClr>
          </a:patt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latin typeface="Kruti Dev 010" charset="0"/>
            </a:endParaRPr>
          </a:p>
        </p:txBody>
      </p:sp>
      <p:sp>
        <p:nvSpPr>
          <p:cNvPr id="145511" name="Rectangle 813" descr="75%"/>
          <p:cNvSpPr>
            <a:spLocks noChangeArrowheads="1"/>
          </p:cNvSpPr>
          <p:nvPr/>
        </p:nvSpPr>
        <p:spPr bwMode="auto">
          <a:xfrm>
            <a:off x="2447925" y="695325"/>
            <a:ext cx="107950" cy="98425"/>
          </a:xfrm>
          <a:prstGeom prst="rect">
            <a:avLst/>
          </a:prstGeom>
          <a:pattFill prst="pct75">
            <a:fgClr>
              <a:schemeClr val="tx1"/>
            </a:fgClr>
            <a:bgClr>
              <a:schemeClr val="bg1"/>
            </a:bgClr>
          </a:patt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latin typeface="Kruti Dev 010" charset="0"/>
            </a:endParaRPr>
          </a:p>
        </p:txBody>
      </p:sp>
      <p:sp>
        <p:nvSpPr>
          <p:cNvPr id="145512" name="Arc 814"/>
          <p:cNvSpPr>
            <a:spLocks/>
          </p:cNvSpPr>
          <p:nvPr/>
        </p:nvSpPr>
        <p:spPr bwMode="auto">
          <a:xfrm rot="-10740000">
            <a:off x="2468563" y="725488"/>
            <a:ext cx="152400" cy="260350"/>
          </a:xfrm>
          <a:custGeom>
            <a:avLst/>
            <a:gdLst>
              <a:gd name="T0" fmla="*/ 2147483647 w 21600"/>
              <a:gd name="T1" fmla="*/ 0 h 21600"/>
              <a:gd name="T2" fmla="*/ 0 w 21600"/>
              <a:gd name="T3" fmla="*/ 2147483647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599"/>
                </a:cubicBezTo>
              </a:path>
              <a:path w="21600" h="21600" stroke="0" extrusionOk="0">
                <a:moveTo>
                  <a:pt x="21600" y="0"/>
                </a:moveTo>
                <a:cubicBezTo>
                  <a:pt x="21600" y="11929"/>
                  <a:pt x="11929" y="21599"/>
                  <a:pt x="0" y="21599"/>
                </a:cubicBezTo>
                <a:lnTo>
                  <a:pt x="0" y="0"/>
                </a:lnTo>
                <a:lnTo>
                  <a:pt x="21600" y="0"/>
                </a:lnTo>
                <a:close/>
              </a:path>
            </a:pathLst>
          </a:custGeom>
          <a:noFill/>
          <a:ln w="5715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5513" name="Rectangle 816"/>
          <p:cNvSpPr>
            <a:spLocks noChangeArrowheads="1"/>
          </p:cNvSpPr>
          <p:nvPr/>
        </p:nvSpPr>
        <p:spPr bwMode="auto">
          <a:xfrm>
            <a:off x="2520950" y="4083050"/>
            <a:ext cx="139700" cy="1600200"/>
          </a:xfrm>
          <a:prstGeom prst="rect">
            <a:avLst/>
          </a:prstGeom>
          <a:solidFill>
            <a:srgbClr val="BE844A"/>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latin typeface="Kruti Dev 010" charset="0"/>
            </a:endParaRPr>
          </a:p>
        </p:txBody>
      </p:sp>
      <p:sp>
        <p:nvSpPr>
          <p:cNvPr id="145514" name="Rectangle 827"/>
          <p:cNvSpPr>
            <a:spLocks noChangeArrowheads="1"/>
          </p:cNvSpPr>
          <p:nvPr/>
        </p:nvSpPr>
        <p:spPr bwMode="auto">
          <a:xfrm>
            <a:off x="2562225" y="4025900"/>
            <a:ext cx="1190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3800" b="1">
                <a:latin typeface="Kruti Dev 010" charset="0"/>
              </a:rPr>
              <a:t>*</a:t>
            </a:r>
            <a:endParaRPr lang="en-US" sz="1400">
              <a:latin typeface="Kruti Dev 010" charset="0"/>
            </a:endParaRPr>
          </a:p>
        </p:txBody>
      </p:sp>
      <p:sp>
        <p:nvSpPr>
          <p:cNvPr id="145515" name="Rectangle 828"/>
          <p:cNvSpPr>
            <a:spLocks noChangeArrowheads="1"/>
          </p:cNvSpPr>
          <p:nvPr/>
        </p:nvSpPr>
        <p:spPr bwMode="auto">
          <a:xfrm>
            <a:off x="2549525" y="4324350"/>
            <a:ext cx="1190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3800" b="1">
                <a:latin typeface="Kruti Dev 010" charset="0"/>
              </a:rPr>
              <a:t>*</a:t>
            </a:r>
            <a:endParaRPr lang="en-US" sz="1400">
              <a:latin typeface="Kruti Dev 010" charset="0"/>
            </a:endParaRPr>
          </a:p>
        </p:txBody>
      </p:sp>
      <p:sp>
        <p:nvSpPr>
          <p:cNvPr id="145516" name="Rectangle 829"/>
          <p:cNvSpPr>
            <a:spLocks noChangeArrowheads="1"/>
          </p:cNvSpPr>
          <p:nvPr/>
        </p:nvSpPr>
        <p:spPr bwMode="auto">
          <a:xfrm>
            <a:off x="2689225" y="5934075"/>
            <a:ext cx="1190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3800" b="1">
                <a:solidFill>
                  <a:srgbClr val="000000"/>
                </a:solidFill>
                <a:latin typeface="Kruti Dev 010" charset="0"/>
              </a:rPr>
              <a:t>*</a:t>
            </a:r>
            <a:endParaRPr lang="en-US" sz="1400">
              <a:latin typeface="Kruti Dev 010" charset="0"/>
            </a:endParaRPr>
          </a:p>
        </p:txBody>
      </p:sp>
      <p:sp>
        <p:nvSpPr>
          <p:cNvPr id="145517" name="Rectangle 840"/>
          <p:cNvSpPr>
            <a:spLocks noChangeArrowheads="1"/>
          </p:cNvSpPr>
          <p:nvPr/>
        </p:nvSpPr>
        <p:spPr bwMode="auto">
          <a:xfrm>
            <a:off x="2770188" y="2352675"/>
            <a:ext cx="53975"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110000"/>
              </a:lnSpc>
            </a:pPr>
            <a:r>
              <a:rPr lang="en-US" sz="1000" b="1">
                <a:solidFill>
                  <a:srgbClr val="000000"/>
                </a:solidFill>
                <a:latin typeface="Kruti Dev 010" charset="0"/>
              </a:rPr>
              <a:t> </a:t>
            </a:r>
            <a:endParaRPr lang="en-US" sz="1800">
              <a:latin typeface="Kruti Dev 010" charset="0"/>
            </a:endParaRPr>
          </a:p>
        </p:txBody>
      </p:sp>
      <p:sp>
        <p:nvSpPr>
          <p:cNvPr id="145518" name="Rectangle 841"/>
          <p:cNvSpPr>
            <a:spLocks noChangeArrowheads="1"/>
          </p:cNvSpPr>
          <p:nvPr/>
        </p:nvSpPr>
        <p:spPr bwMode="auto">
          <a:xfrm>
            <a:off x="2916238" y="2295525"/>
            <a:ext cx="128587"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110000"/>
              </a:lnSpc>
            </a:pPr>
            <a:r>
              <a:rPr lang="en-US" b="1" i="1">
                <a:solidFill>
                  <a:srgbClr val="000000"/>
                </a:solidFill>
                <a:latin typeface="Kruti Dev 010" charset="0"/>
              </a:rPr>
              <a:t>  </a:t>
            </a:r>
            <a:endParaRPr lang="en-US" sz="2000">
              <a:latin typeface="Kruti Dev 010" charset="0"/>
            </a:endParaRPr>
          </a:p>
        </p:txBody>
      </p:sp>
      <p:sp>
        <p:nvSpPr>
          <p:cNvPr id="145519" name="Rectangle 842"/>
          <p:cNvSpPr>
            <a:spLocks noChangeArrowheads="1"/>
          </p:cNvSpPr>
          <p:nvPr/>
        </p:nvSpPr>
        <p:spPr bwMode="auto">
          <a:xfrm>
            <a:off x="2763838" y="3800475"/>
            <a:ext cx="53975"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110000"/>
              </a:lnSpc>
            </a:pPr>
            <a:r>
              <a:rPr lang="en-US" sz="1000" b="1">
                <a:solidFill>
                  <a:srgbClr val="000000"/>
                </a:solidFill>
                <a:latin typeface="Kruti Dev 010" charset="0"/>
              </a:rPr>
              <a:t> </a:t>
            </a:r>
            <a:endParaRPr lang="en-US" sz="1800">
              <a:latin typeface="Kruti Dev 010" charset="0"/>
            </a:endParaRPr>
          </a:p>
        </p:txBody>
      </p:sp>
      <p:sp>
        <p:nvSpPr>
          <p:cNvPr id="145520" name="Rectangle 843"/>
          <p:cNvSpPr>
            <a:spLocks noChangeArrowheads="1"/>
          </p:cNvSpPr>
          <p:nvPr/>
        </p:nvSpPr>
        <p:spPr bwMode="auto">
          <a:xfrm>
            <a:off x="2909888" y="3743325"/>
            <a:ext cx="128587"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110000"/>
              </a:lnSpc>
            </a:pPr>
            <a:r>
              <a:rPr lang="en-US" b="1" i="1">
                <a:solidFill>
                  <a:srgbClr val="000000"/>
                </a:solidFill>
                <a:latin typeface="Kruti Dev 010" charset="0"/>
              </a:rPr>
              <a:t>  </a:t>
            </a:r>
            <a:endParaRPr lang="en-US" sz="2000">
              <a:latin typeface="Kruti Dev 010" charset="0"/>
            </a:endParaRPr>
          </a:p>
        </p:txBody>
      </p:sp>
      <p:sp>
        <p:nvSpPr>
          <p:cNvPr id="145521" name="Rectangle 844"/>
          <p:cNvSpPr>
            <a:spLocks noChangeArrowheads="1"/>
          </p:cNvSpPr>
          <p:nvPr/>
        </p:nvSpPr>
        <p:spPr bwMode="auto">
          <a:xfrm>
            <a:off x="2751138" y="5438775"/>
            <a:ext cx="53975"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110000"/>
              </a:lnSpc>
            </a:pPr>
            <a:r>
              <a:rPr lang="en-US" sz="1000" b="1">
                <a:solidFill>
                  <a:srgbClr val="000000"/>
                </a:solidFill>
                <a:latin typeface="Kruti Dev 010" charset="0"/>
              </a:rPr>
              <a:t> </a:t>
            </a:r>
            <a:endParaRPr lang="en-US" sz="1800">
              <a:latin typeface="Kruti Dev 010" charset="0"/>
            </a:endParaRPr>
          </a:p>
        </p:txBody>
      </p:sp>
      <p:sp>
        <p:nvSpPr>
          <p:cNvPr id="145522" name="Rectangle 845"/>
          <p:cNvSpPr>
            <a:spLocks noChangeArrowheads="1"/>
          </p:cNvSpPr>
          <p:nvPr/>
        </p:nvSpPr>
        <p:spPr bwMode="auto">
          <a:xfrm>
            <a:off x="2897188" y="5381625"/>
            <a:ext cx="128587"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110000"/>
              </a:lnSpc>
            </a:pPr>
            <a:r>
              <a:rPr lang="en-US" b="1" i="1">
                <a:solidFill>
                  <a:srgbClr val="000000"/>
                </a:solidFill>
                <a:latin typeface="Kruti Dev 010" charset="0"/>
              </a:rPr>
              <a:t>  </a:t>
            </a:r>
            <a:endParaRPr lang="en-US" sz="2000">
              <a:latin typeface="Kruti Dev 010" charset="0"/>
            </a:endParaRPr>
          </a:p>
        </p:txBody>
      </p:sp>
      <p:sp>
        <p:nvSpPr>
          <p:cNvPr id="145523" name="Line 846"/>
          <p:cNvSpPr>
            <a:spLocks noChangeShapeType="1"/>
          </p:cNvSpPr>
          <p:nvPr/>
        </p:nvSpPr>
        <p:spPr bwMode="auto">
          <a:xfrm>
            <a:off x="2627313" y="5368925"/>
            <a:ext cx="1270000" cy="1588"/>
          </a:xfrm>
          <a:prstGeom prst="line">
            <a:avLst/>
          </a:prstGeom>
          <a:noFill/>
          <a:ln w="38100">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45524" name="Line 847"/>
          <p:cNvSpPr>
            <a:spLocks noChangeShapeType="1"/>
          </p:cNvSpPr>
          <p:nvPr/>
        </p:nvSpPr>
        <p:spPr bwMode="auto">
          <a:xfrm>
            <a:off x="2589213" y="3743325"/>
            <a:ext cx="1314450" cy="1588"/>
          </a:xfrm>
          <a:prstGeom prst="line">
            <a:avLst/>
          </a:prstGeom>
          <a:noFill/>
          <a:ln w="38100">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45525" name="Line 851"/>
          <p:cNvSpPr>
            <a:spLocks noChangeShapeType="1"/>
          </p:cNvSpPr>
          <p:nvPr/>
        </p:nvSpPr>
        <p:spPr bwMode="auto">
          <a:xfrm>
            <a:off x="2678113" y="6191250"/>
            <a:ext cx="1117600"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5526" name="Line 855"/>
          <p:cNvSpPr>
            <a:spLocks noChangeShapeType="1"/>
          </p:cNvSpPr>
          <p:nvPr/>
        </p:nvSpPr>
        <p:spPr bwMode="auto">
          <a:xfrm flipV="1">
            <a:off x="2678113" y="5100638"/>
            <a:ext cx="1152525"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5527" name="Line 856"/>
          <p:cNvSpPr>
            <a:spLocks noChangeShapeType="1"/>
          </p:cNvSpPr>
          <p:nvPr/>
        </p:nvSpPr>
        <p:spPr bwMode="auto">
          <a:xfrm flipV="1">
            <a:off x="2670175" y="4587875"/>
            <a:ext cx="1152525"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5528" name="Line 857"/>
          <p:cNvSpPr>
            <a:spLocks noChangeShapeType="1"/>
          </p:cNvSpPr>
          <p:nvPr/>
        </p:nvSpPr>
        <p:spPr bwMode="auto">
          <a:xfrm flipV="1">
            <a:off x="2681288" y="4838700"/>
            <a:ext cx="1152525"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5529" name="Line 858"/>
          <p:cNvSpPr>
            <a:spLocks noChangeShapeType="1"/>
          </p:cNvSpPr>
          <p:nvPr/>
        </p:nvSpPr>
        <p:spPr bwMode="auto">
          <a:xfrm flipV="1">
            <a:off x="2673350" y="5324475"/>
            <a:ext cx="1152525"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5530" name="Rectangle 9"/>
          <p:cNvSpPr>
            <a:spLocks noChangeArrowheads="1"/>
          </p:cNvSpPr>
          <p:nvPr/>
        </p:nvSpPr>
        <p:spPr bwMode="auto">
          <a:xfrm>
            <a:off x="933450" y="2933700"/>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45531" name="Line 575"/>
          <p:cNvSpPr>
            <a:spLocks noChangeShapeType="1"/>
          </p:cNvSpPr>
          <p:nvPr/>
        </p:nvSpPr>
        <p:spPr bwMode="auto">
          <a:xfrm>
            <a:off x="557213" y="5792788"/>
            <a:ext cx="1323975"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5532" name="Line 576"/>
          <p:cNvSpPr>
            <a:spLocks noChangeShapeType="1"/>
          </p:cNvSpPr>
          <p:nvPr/>
        </p:nvSpPr>
        <p:spPr bwMode="auto">
          <a:xfrm>
            <a:off x="573088" y="5472113"/>
            <a:ext cx="1228725"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5533" name="Line 577"/>
          <p:cNvSpPr>
            <a:spLocks noChangeShapeType="1"/>
          </p:cNvSpPr>
          <p:nvPr/>
        </p:nvSpPr>
        <p:spPr bwMode="auto">
          <a:xfrm>
            <a:off x="557213" y="5137150"/>
            <a:ext cx="1165225"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5534" name="Line 578"/>
          <p:cNvSpPr>
            <a:spLocks noChangeShapeType="1"/>
          </p:cNvSpPr>
          <p:nvPr/>
        </p:nvSpPr>
        <p:spPr bwMode="auto">
          <a:xfrm>
            <a:off x="590550" y="4802188"/>
            <a:ext cx="987425"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5535" name="Line 579"/>
          <p:cNvSpPr>
            <a:spLocks noChangeShapeType="1"/>
          </p:cNvSpPr>
          <p:nvPr/>
        </p:nvSpPr>
        <p:spPr bwMode="auto">
          <a:xfrm>
            <a:off x="606425" y="4514850"/>
            <a:ext cx="971550"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5536" name="Line 580"/>
          <p:cNvSpPr>
            <a:spLocks noChangeShapeType="1"/>
          </p:cNvSpPr>
          <p:nvPr/>
        </p:nvSpPr>
        <p:spPr bwMode="auto">
          <a:xfrm>
            <a:off x="622300" y="4114800"/>
            <a:ext cx="892175"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5537" name="Line 581"/>
          <p:cNvSpPr>
            <a:spLocks noChangeShapeType="1"/>
          </p:cNvSpPr>
          <p:nvPr/>
        </p:nvSpPr>
        <p:spPr bwMode="auto">
          <a:xfrm>
            <a:off x="622300" y="3757613"/>
            <a:ext cx="1100138"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5538" name="Line 582"/>
          <p:cNvSpPr>
            <a:spLocks noChangeShapeType="1"/>
          </p:cNvSpPr>
          <p:nvPr/>
        </p:nvSpPr>
        <p:spPr bwMode="auto">
          <a:xfrm>
            <a:off x="606425" y="3502025"/>
            <a:ext cx="1131888"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5539" name="Rectangle 592"/>
          <p:cNvSpPr>
            <a:spLocks noChangeArrowheads="1"/>
          </p:cNvSpPr>
          <p:nvPr/>
        </p:nvSpPr>
        <p:spPr bwMode="auto">
          <a:xfrm>
            <a:off x="1544638" y="4183063"/>
            <a:ext cx="3921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4600" b="1">
                <a:solidFill>
                  <a:srgbClr val="000000"/>
                </a:solidFill>
                <a:latin typeface="Kruti Dev 010" charset="0"/>
              </a:rPr>
              <a:t>)</a:t>
            </a:r>
            <a:endParaRPr lang="en-US" sz="1800">
              <a:latin typeface="Kruti Dev 010" charset="0"/>
            </a:endParaRPr>
          </a:p>
        </p:txBody>
      </p:sp>
      <p:sp>
        <p:nvSpPr>
          <p:cNvPr id="145540" name="Rectangle 593"/>
          <p:cNvSpPr>
            <a:spLocks noChangeArrowheads="1"/>
          </p:cNvSpPr>
          <p:nvPr/>
        </p:nvSpPr>
        <p:spPr bwMode="auto">
          <a:xfrm>
            <a:off x="1712913" y="3346450"/>
            <a:ext cx="211137"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3100" b="1">
                <a:solidFill>
                  <a:srgbClr val="000000"/>
                </a:solidFill>
                <a:latin typeface="Kruti Dev 010" charset="0"/>
              </a:rPr>
              <a:t>}</a:t>
            </a:r>
            <a:endParaRPr lang="en-US" sz="1400">
              <a:latin typeface="Kruti Dev 010" charset="0"/>
            </a:endParaRPr>
          </a:p>
        </p:txBody>
      </p:sp>
      <p:sp>
        <p:nvSpPr>
          <p:cNvPr id="145541" name="Freeform 594"/>
          <p:cNvSpPr>
            <a:spLocks/>
          </p:cNvSpPr>
          <p:nvPr/>
        </p:nvSpPr>
        <p:spPr bwMode="auto">
          <a:xfrm rot="5350910">
            <a:off x="1045369" y="4102894"/>
            <a:ext cx="127000" cy="223838"/>
          </a:xfrm>
          <a:custGeom>
            <a:avLst/>
            <a:gdLst>
              <a:gd name="T0" fmla="*/ 0 w 80"/>
              <a:gd name="T1" fmla="*/ 2147483647 h 141"/>
              <a:gd name="T2" fmla="*/ 2147483647 w 80"/>
              <a:gd name="T3" fmla="*/ 2147483647 h 141"/>
              <a:gd name="T4" fmla="*/ 2147483647 w 80"/>
              <a:gd name="T5" fmla="*/ 0 h 141"/>
              <a:gd name="T6" fmla="*/ 2147483647 w 80"/>
              <a:gd name="T7" fmla="*/ 2147483647 h 141"/>
              <a:gd name="T8" fmla="*/ 2147483647 w 80"/>
              <a:gd name="T9" fmla="*/ 2147483647 h 141"/>
              <a:gd name="T10" fmla="*/ 2147483647 w 80"/>
              <a:gd name="T11" fmla="*/ 2147483647 h 141"/>
              <a:gd name="T12" fmla="*/ 0 w 80"/>
              <a:gd name="T13" fmla="*/ 2147483647 h 141"/>
              <a:gd name="T14" fmla="*/ 0 w 80"/>
              <a:gd name="T15" fmla="*/ 2147483647 h 141"/>
              <a:gd name="T16" fmla="*/ 0 60000 65536"/>
              <a:gd name="T17" fmla="*/ 0 60000 65536"/>
              <a:gd name="T18" fmla="*/ 0 60000 65536"/>
              <a:gd name="T19" fmla="*/ 0 60000 65536"/>
              <a:gd name="T20" fmla="*/ 0 60000 65536"/>
              <a:gd name="T21" fmla="*/ 0 60000 65536"/>
              <a:gd name="T22" fmla="*/ 0 60000 65536"/>
              <a:gd name="T23" fmla="*/ 0 60000 65536"/>
              <a:gd name="T24" fmla="*/ 0 w 80"/>
              <a:gd name="T25" fmla="*/ 0 h 141"/>
              <a:gd name="T26" fmla="*/ 80 w 80"/>
              <a:gd name="T27" fmla="*/ 141 h 1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0" h="141">
                <a:moveTo>
                  <a:pt x="0" y="50"/>
                </a:moveTo>
                <a:lnTo>
                  <a:pt x="50" y="50"/>
                </a:lnTo>
                <a:lnTo>
                  <a:pt x="50" y="0"/>
                </a:lnTo>
                <a:lnTo>
                  <a:pt x="80" y="71"/>
                </a:lnTo>
                <a:lnTo>
                  <a:pt x="50" y="141"/>
                </a:lnTo>
                <a:lnTo>
                  <a:pt x="50" y="91"/>
                </a:lnTo>
                <a:lnTo>
                  <a:pt x="0" y="91"/>
                </a:lnTo>
                <a:lnTo>
                  <a:pt x="0" y="50"/>
                </a:lnTo>
                <a:close/>
              </a:path>
            </a:pathLst>
          </a:custGeom>
          <a:solidFill>
            <a:srgbClr val="000000"/>
          </a:solidFill>
          <a:ln w="15875">
            <a:solidFill>
              <a:srgbClr val="000000"/>
            </a:solidFill>
            <a:round/>
            <a:headEnd/>
            <a:tailEnd/>
          </a:ln>
        </p:spPr>
        <p:txBody>
          <a:bodyPr/>
          <a:lstStyle/>
          <a:p>
            <a:endParaRPr lang="en-US"/>
          </a:p>
        </p:txBody>
      </p:sp>
      <p:sp>
        <p:nvSpPr>
          <p:cNvPr id="145542" name="Rectangle 605"/>
          <p:cNvSpPr>
            <a:spLocks noChangeArrowheads="1"/>
          </p:cNvSpPr>
          <p:nvPr/>
        </p:nvSpPr>
        <p:spPr bwMode="auto">
          <a:xfrm>
            <a:off x="517525" y="2990850"/>
            <a:ext cx="214313"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000" b="1">
                <a:solidFill>
                  <a:srgbClr val="000000"/>
                </a:solidFill>
                <a:latin typeface="Kruti Dev 010" charset="0"/>
              </a:rPr>
              <a:t>¼,l½</a:t>
            </a:r>
            <a:endParaRPr lang="en-US" sz="1400">
              <a:latin typeface="Kruti Dev 010" charset="0"/>
            </a:endParaRPr>
          </a:p>
        </p:txBody>
      </p:sp>
      <p:sp>
        <p:nvSpPr>
          <p:cNvPr id="145543" name="Rectangle 606"/>
          <p:cNvSpPr>
            <a:spLocks noChangeArrowheads="1"/>
          </p:cNvSpPr>
          <p:nvPr/>
        </p:nvSpPr>
        <p:spPr bwMode="auto">
          <a:xfrm>
            <a:off x="501650" y="3360738"/>
            <a:ext cx="223838"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000" b="1">
                <a:solidFill>
                  <a:srgbClr val="000000"/>
                </a:solidFill>
                <a:latin typeface="Kruti Dev 010" charset="0"/>
              </a:rPr>
              <a:t>¼Mh)</a:t>
            </a:r>
            <a:endParaRPr lang="en-US" sz="1400">
              <a:latin typeface="Kruti Dev 010" charset="0"/>
            </a:endParaRPr>
          </a:p>
        </p:txBody>
      </p:sp>
      <p:sp>
        <p:nvSpPr>
          <p:cNvPr id="145544" name="Rectangle 607"/>
          <p:cNvSpPr>
            <a:spLocks noChangeArrowheads="1"/>
          </p:cNvSpPr>
          <p:nvPr/>
        </p:nvSpPr>
        <p:spPr bwMode="auto">
          <a:xfrm>
            <a:off x="361950" y="3956050"/>
            <a:ext cx="476250"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000" b="1">
                <a:solidFill>
                  <a:srgbClr val="000000"/>
                </a:solidFill>
                <a:latin typeface="Kruti Dev 010" charset="0"/>
              </a:rPr>
              <a:t>¼lh MCY;w½</a:t>
            </a:r>
          </a:p>
        </p:txBody>
      </p:sp>
      <p:sp>
        <p:nvSpPr>
          <p:cNvPr id="145545" name="Rectangle 611"/>
          <p:cNvSpPr>
            <a:spLocks noChangeArrowheads="1"/>
          </p:cNvSpPr>
          <p:nvPr/>
        </p:nvSpPr>
        <p:spPr bwMode="auto">
          <a:xfrm>
            <a:off x="488950" y="3602038"/>
            <a:ext cx="214313"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000" b="1">
                <a:solidFill>
                  <a:srgbClr val="000000"/>
                </a:solidFill>
                <a:latin typeface="Kruti Dev 010" charset="0"/>
              </a:rPr>
              <a:t>¼,l½</a:t>
            </a:r>
          </a:p>
        </p:txBody>
      </p:sp>
      <p:sp>
        <p:nvSpPr>
          <p:cNvPr id="145546" name="Rectangle 612"/>
          <p:cNvSpPr>
            <a:spLocks noChangeArrowheads="1"/>
          </p:cNvSpPr>
          <p:nvPr/>
        </p:nvSpPr>
        <p:spPr bwMode="auto">
          <a:xfrm>
            <a:off x="725488" y="4286250"/>
            <a:ext cx="7032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solidFill>
                  <a:srgbClr val="000000"/>
                </a:solidFill>
                <a:latin typeface="Kruti Dev 010" charset="0"/>
              </a:rPr>
              <a:t>ƒbfrgkl</a:t>
            </a:r>
            <a:endParaRPr lang="en-US" sz="1800">
              <a:latin typeface="Kruti Dev 010" charset="0"/>
            </a:endParaRPr>
          </a:p>
        </p:txBody>
      </p:sp>
      <p:sp>
        <p:nvSpPr>
          <p:cNvPr id="145547" name="Rectangle 613"/>
          <p:cNvSpPr>
            <a:spLocks noChangeArrowheads="1"/>
          </p:cNvSpPr>
          <p:nvPr/>
        </p:nvSpPr>
        <p:spPr bwMode="auto">
          <a:xfrm>
            <a:off x="730250" y="4578350"/>
            <a:ext cx="7223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solidFill>
                  <a:srgbClr val="000000"/>
                </a:solidFill>
                <a:latin typeface="Kruti Dev 010" charset="0"/>
              </a:rPr>
              <a:t>„bfrgkl</a:t>
            </a:r>
            <a:endParaRPr lang="en-US" sz="1800">
              <a:latin typeface="Kruti Dev 010" charset="0"/>
            </a:endParaRPr>
          </a:p>
        </p:txBody>
      </p:sp>
      <p:sp>
        <p:nvSpPr>
          <p:cNvPr id="145548" name="Rectangle 614"/>
          <p:cNvSpPr>
            <a:spLocks noChangeArrowheads="1"/>
          </p:cNvSpPr>
          <p:nvPr/>
        </p:nvSpPr>
        <p:spPr bwMode="auto">
          <a:xfrm>
            <a:off x="947738" y="4906963"/>
            <a:ext cx="3365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solidFill>
                  <a:srgbClr val="000000"/>
                </a:solidFill>
                <a:latin typeface="Kruti Dev 010" charset="0"/>
              </a:rPr>
              <a:t>,tzk</a:t>
            </a:r>
            <a:endParaRPr lang="en-US" sz="1800">
              <a:latin typeface="Kruti Dev 010" charset="0"/>
            </a:endParaRPr>
          </a:p>
        </p:txBody>
      </p:sp>
      <p:sp>
        <p:nvSpPr>
          <p:cNvPr id="145549" name="Rectangle 615"/>
          <p:cNvSpPr>
            <a:spLocks noChangeArrowheads="1"/>
          </p:cNvSpPr>
          <p:nvPr/>
        </p:nvSpPr>
        <p:spPr bwMode="auto">
          <a:xfrm>
            <a:off x="654050" y="5249863"/>
            <a:ext cx="7223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solidFill>
                  <a:srgbClr val="000000"/>
                </a:solidFill>
                <a:latin typeface="Kruti Dev 010" charset="0"/>
              </a:rPr>
              <a:t>ugsek;kg</a:t>
            </a:r>
            <a:endParaRPr lang="en-US" sz="1800" b="1">
              <a:latin typeface="Kruti Dev 010" charset="0"/>
            </a:endParaRPr>
          </a:p>
        </p:txBody>
      </p:sp>
      <p:sp>
        <p:nvSpPr>
          <p:cNvPr id="145550" name="Rectangle 616"/>
          <p:cNvSpPr>
            <a:spLocks noChangeArrowheads="1"/>
          </p:cNvSpPr>
          <p:nvPr/>
        </p:nvSpPr>
        <p:spPr bwMode="auto">
          <a:xfrm>
            <a:off x="887413" y="5572125"/>
            <a:ext cx="4349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solidFill>
                  <a:srgbClr val="000000"/>
                </a:solidFill>
                <a:latin typeface="Kruti Dev 010" charset="0"/>
              </a:rPr>
              <a:t>,sLrj</a:t>
            </a:r>
            <a:endParaRPr lang="en-US" sz="1800">
              <a:latin typeface="Kruti Dev 010" charset="0"/>
            </a:endParaRPr>
          </a:p>
        </p:txBody>
      </p:sp>
      <p:sp>
        <p:nvSpPr>
          <p:cNvPr id="145551" name="Rectangle 617"/>
          <p:cNvSpPr>
            <a:spLocks noChangeArrowheads="1"/>
          </p:cNvSpPr>
          <p:nvPr/>
        </p:nvSpPr>
        <p:spPr bwMode="auto">
          <a:xfrm>
            <a:off x="788988" y="2874963"/>
            <a:ext cx="60007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700" b="1">
                <a:solidFill>
                  <a:srgbClr val="000000"/>
                </a:solidFill>
                <a:latin typeface="Kruti Dev 010" charset="0"/>
              </a:rPr>
              <a:t>ƒ</a:t>
            </a:r>
            <a:r>
              <a:rPr lang="ja-JP" altLang="en-US" sz="1700" b="1">
                <a:solidFill>
                  <a:srgbClr val="000000"/>
                </a:solidFill>
                <a:latin typeface="Kruti Dev 010" charset="0"/>
              </a:rPr>
              <a:t>’</a:t>
            </a:r>
            <a:r>
              <a:rPr lang="en-US" altLang="ja-JP" sz="1700" b="1">
                <a:solidFill>
                  <a:srgbClr val="000000"/>
                </a:solidFill>
                <a:latin typeface="Kruti Dev 010" charset="0"/>
              </a:rPr>
              <a:t>kew,y</a:t>
            </a:r>
            <a:endParaRPr lang="en-US" sz="1400">
              <a:latin typeface="Kruti Dev 010" charset="0"/>
            </a:endParaRPr>
          </a:p>
        </p:txBody>
      </p:sp>
      <p:sp>
        <p:nvSpPr>
          <p:cNvPr id="145552" name="Rectangle 618"/>
          <p:cNvSpPr>
            <a:spLocks noChangeArrowheads="1"/>
          </p:cNvSpPr>
          <p:nvPr/>
        </p:nvSpPr>
        <p:spPr bwMode="auto">
          <a:xfrm>
            <a:off x="725488" y="3271838"/>
            <a:ext cx="61753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700" b="1">
                <a:solidFill>
                  <a:srgbClr val="000000"/>
                </a:solidFill>
                <a:latin typeface="Kruti Dev 010" charset="0"/>
              </a:rPr>
              <a:t>„</a:t>
            </a:r>
            <a:r>
              <a:rPr lang="ja-JP" altLang="en-US" sz="1700" b="1">
                <a:solidFill>
                  <a:srgbClr val="000000"/>
                </a:solidFill>
                <a:latin typeface="Kruti Dev 010" charset="0"/>
              </a:rPr>
              <a:t>’</a:t>
            </a:r>
            <a:r>
              <a:rPr lang="en-US" altLang="ja-JP" sz="1700" b="1">
                <a:solidFill>
                  <a:srgbClr val="000000"/>
                </a:solidFill>
                <a:latin typeface="Kruti Dev 010" charset="0"/>
              </a:rPr>
              <a:t>kew,y</a:t>
            </a:r>
            <a:endParaRPr lang="en-US" sz="1700" b="1">
              <a:solidFill>
                <a:srgbClr val="000000"/>
              </a:solidFill>
              <a:latin typeface="Kruti Dev 010" charset="0"/>
            </a:endParaRPr>
          </a:p>
        </p:txBody>
      </p:sp>
      <p:sp>
        <p:nvSpPr>
          <p:cNvPr id="145553" name="Rectangle 619"/>
          <p:cNvSpPr>
            <a:spLocks noChangeArrowheads="1"/>
          </p:cNvSpPr>
          <p:nvPr/>
        </p:nvSpPr>
        <p:spPr bwMode="auto">
          <a:xfrm>
            <a:off x="839788" y="3525838"/>
            <a:ext cx="436562"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700" b="1">
                <a:solidFill>
                  <a:srgbClr val="000000"/>
                </a:solidFill>
                <a:latin typeface="Kruti Dev 010" charset="0"/>
              </a:rPr>
              <a:t>ƒjktk</a:t>
            </a:r>
          </a:p>
        </p:txBody>
      </p:sp>
      <p:sp>
        <p:nvSpPr>
          <p:cNvPr id="145554" name="Rectangle 620"/>
          <p:cNvSpPr>
            <a:spLocks noChangeArrowheads="1"/>
          </p:cNvSpPr>
          <p:nvPr/>
        </p:nvSpPr>
        <p:spPr bwMode="auto">
          <a:xfrm>
            <a:off x="860425" y="3887788"/>
            <a:ext cx="4540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700" b="1">
                <a:solidFill>
                  <a:srgbClr val="000000"/>
                </a:solidFill>
                <a:latin typeface="Kruti Dev 010" charset="0"/>
              </a:rPr>
              <a:t>„jktk</a:t>
            </a:r>
          </a:p>
        </p:txBody>
      </p:sp>
      <p:sp>
        <p:nvSpPr>
          <p:cNvPr id="145555" name="Rectangle 531"/>
          <p:cNvSpPr>
            <a:spLocks noChangeArrowheads="1"/>
          </p:cNvSpPr>
          <p:nvPr/>
        </p:nvSpPr>
        <p:spPr bwMode="auto">
          <a:xfrm>
            <a:off x="1892300" y="4275138"/>
            <a:ext cx="892175"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b="1">
                <a:solidFill>
                  <a:srgbClr val="000000"/>
                </a:solidFill>
                <a:latin typeface="Kruti Dev 010" charset="0"/>
              </a:rPr>
              <a:t>Hkfo</a:t>
            </a:r>
            <a:r>
              <a:rPr lang="ja-JP" altLang="en-US" b="1">
                <a:solidFill>
                  <a:srgbClr val="000000"/>
                </a:solidFill>
                <a:latin typeface="Kruti Dev 010" charset="0"/>
              </a:rPr>
              <a:t>”</a:t>
            </a:r>
            <a:r>
              <a:rPr lang="en-US" altLang="ja-JP" b="1">
                <a:solidFill>
                  <a:srgbClr val="000000"/>
                </a:solidFill>
                <a:latin typeface="Kruti Dev 010" charset="0"/>
              </a:rPr>
              <a:t>";oDrkvksa </a:t>
            </a:r>
          </a:p>
          <a:p>
            <a:pPr algn="l"/>
            <a:r>
              <a:rPr lang="en-US" b="1">
                <a:solidFill>
                  <a:srgbClr val="000000"/>
                </a:solidFill>
                <a:latin typeface="Kruti Dev 010" charset="0"/>
              </a:rPr>
              <a:t> us foHkktu ds</a:t>
            </a:r>
          </a:p>
          <a:p>
            <a:pPr algn="l"/>
            <a:r>
              <a:rPr lang="en-US" b="1">
                <a:solidFill>
                  <a:srgbClr val="000000"/>
                </a:solidFill>
                <a:latin typeface="Kruti Dev 010" charset="0"/>
              </a:rPr>
              <a:t>  pkj lkS o</a:t>
            </a:r>
            <a:r>
              <a:rPr lang="ja-JP" altLang="en-US" b="1">
                <a:solidFill>
                  <a:srgbClr val="000000"/>
                </a:solidFill>
                <a:latin typeface="Kruti Dev 010" charset="0"/>
              </a:rPr>
              <a:t>”</a:t>
            </a:r>
            <a:r>
              <a:rPr lang="en-US" altLang="ja-JP" b="1">
                <a:solidFill>
                  <a:srgbClr val="000000"/>
                </a:solidFill>
                <a:latin typeface="Kruti Dev 010" charset="0"/>
              </a:rPr>
              <a:t>"kZ </a:t>
            </a:r>
          </a:p>
          <a:p>
            <a:pPr algn="l"/>
            <a:r>
              <a:rPr lang="en-US" b="1">
                <a:solidFill>
                  <a:srgbClr val="000000"/>
                </a:solidFill>
                <a:latin typeface="Kruti Dev 010" charset="0"/>
              </a:rPr>
              <a:t>   rd fy[kk</a:t>
            </a:r>
            <a:endParaRPr lang="en-US">
              <a:latin typeface="Kruti Dev 010" charset="0"/>
            </a:endParaRPr>
          </a:p>
        </p:txBody>
      </p:sp>
      <p:sp>
        <p:nvSpPr>
          <p:cNvPr id="145556" name="Text Box 695"/>
          <p:cNvSpPr txBox="1">
            <a:spLocks noChangeArrowheads="1"/>
          </p:cNvSpPr>
          <p:nvPr/>
        </p:nvSpPr>
        <p:spPr bwMode="auto">
          <a:xfrm rot="-5400000">
            <a:off x="1716881" y="3613944"/>
            <a:ext cx="47037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2400" b="1">
                <a:latin typeface="Kruti Dev 010" charset="0"/>
              </a:rPr>
              <a:t>Hkfo";oDrk ¼ƒ‰½</a:t>
            </a:r>
          </a:p>
        </p:txBody>
      </p:sp>
      <p:sp>
        <p:nvSpPr>
          <p:cNvPr id="145557" name="Rectangle 562"/>
          <p:cNvSpPr>
            <a:spLocks noChangeArrowheads="1"/>
          </p:cNvSpPr>
          <p:nvPr/>
        </p:nvSpPr>
        <p:spPr bwMode="auto">
          <a:xfrm>
            <a:off x="4205288" y="5397500"/>
            <a:ext cx="62230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ctr">
              <a:spcBef>
                <a:spcPct val="50000"/>
              </a:spcBef>
            </a:pPr>
            <a:r>
              <a:rPr lang="en-US" sz="1800" b="1">
                <a:latin typeface="Kruti Dev 010" charset="0"/>
              </a:rPr>
              <a:t>¼,l½</a:t>
            </a:r>
          </a:p>
        </p:txBody>
      </p:sp>
      <p:sp>
        <p:nvSpPr>
          <p:cNvPr id="145558" name="Rectangle 563"/>
          <p:cNvSpPr>
            <a:spLocks noChangeArrowheads="1"/>
          </p:cNvSpPr>
          <p:nvPr/>
        </p:nvSpPr>
        <p:spPr bwMode="auto">
          <a:xfrm>
            <a:off x="4214813" y="3776663"/>
            <a:ext cx="622300"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ctr">
              <a:spcBef>
                <a:spcPct val="50000"/>
              </a:spcBef>
            </a:pPr>
            <a:r>
              <a:rPr lang="en-US" sz="1800" b="1">
                <a:latin typeface="Kruti Dev 010" charset="0"/>
              </a:rPr>
              <a:t>¼,l½</a:t>
            </a:r>
          </a:p>
        </p:txBody>
      </p:sp>
      <p:sp>
        <p:nvSpPr>
          <p:cNvPr id="353" name="Rectangle 564"/>
          <p:cNvSpPr>
            <a:spLocks noChangeArrowheads="1"/>
          </p:cNvSpPr>
          <p:nvPr/>
        </p:nvSpPr>
        <p:spPr bwMode="auto">
          <a:xfrm>
            <a:off x="4198938" y="6261100"/>
            <a:ext cx="622300" cy="363538"/>
          </a:xfrm>
          <a:prstGeom prst="rect">
            <a:avLst/>
          </a:prstGeom>
          <a:noFill/>
          <a:ln>
            <a:noFill/>
          </a:ln>
          <a:effectLst>
            <a:outerShdw blurRad="63500" dist="38099" dir="2700000" algn="ctr" rotWithShape="0">
              <a:schemeClr val="bg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ctr">
              <a:spcBef>
                <a:spcPct val="50000"/>
              </a:spcBef>
              <a:defRPr/>
            </a:pPr>
            <a:r>
              <a:rPr lang="en-US" sz="1800" b="1">
                <a:latin typeface="Kruti Dev 010" charset="0"/>
              </a:rPr>
              <a:t>¼,l½</a:t>
            </a:r>
          </a:p>
        </p:txBody>
      </p:sp>
      <p:sp>
        <p:nvSpPr>
          <p:cNvPr id="145560" name="Rectangle 690"/>
          <p:cNvSpPr>
            <a:spLocks noChangeArrowheads="1"/>
          </p:cNvSpPr>
          <p:nvPr/>
        </p:nvSpPr>
        <p:spPr bwMode="auto">
          <a:xfrm>
            <a:off x="4198938" y="2300288"/>
            <a:ext cx="622300"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ctr">
              <a:spcBef>
                <a:spcPct val="50000"/>
              </a:spcBef>
            </a:pPr>
            <a:r>
              <a:rPr lang="en-US" sz="1800" b="1">
                <a:latin typeface="Kruti Dev 010" charset="0"/>
              </a:rPr>
              <a:t>¼,l½</a:t>
            </a:r>
          </a:p>
        </p:txBody>
      </p:sp>
      <p:sp>
        <p:nvSpPr>
          <p:cNvPr id="145561" name="Text Box 692"/>
          <p:cNvSpPr txBox="1">
            <a:spLocks noChangeArrowheads="1"/>
          </p:cNvSpPr>
          <p:nvPr/>
        </p:nvSpPr>
        <p:spPr bwMode="auto">
          <a:xfrm>
            <a:off x="4051300" y="1895475"/>
            <a:ext cx="7953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800" b="1">
                <a:latin typeface="Kruti Dev 010" charset="0"/>
              </a:rPr>
              <a:t>¼,u½</a:t>
            </a:r>
          </a:p>
        </p:txBody>
      </p:sp>
      <p:grpSp>
        <p:nvGrpSpPr>
          <p:cNvPr id="145562" name="Group 185"/>
          <p:cNvGrpSpPr>
            <a:grpSpLocks/>
          </p:cNvGrpSpPr>
          <p:nvPr/>
        </p:nvGrpSpPr>
        <p:grpSpPr bwMode="auto">
          <a:xfrm>
            <a:off x="3511550" y="3548063"/>
            <a:ext cx="433388" cy="974725"/>
            <a:chOff x="5924548" y="2946412"/>
            <a:chExt cx="1130302" cy="1844685"/>
          </a:xfrm>
        </p:grpSpPr>
        <p:grpSp>
          <p:nvGrpSpPr>
            <p:cNvPr id="145600" name="Group 85"/>
            <p:cNvGrpSpPr>
              <a:grpSpLocks/>
            </p:cNvGrpSpPr>
            <p:nvPr/>
          </p:nvGrpSpPr>
          <p:grpSpPr bwMode="auto">
            <a:xfrm>
              <a:off x="6153150" y="3681413"/>
              <a:ext cx="901700" cy="947736"/>
              <a:chOff x="1557" y="1007"/>
              <a:chExt cx="2105" cy="1949"/>
            </a:xfrm>
          </p:grpSpPr>
          <p:grpSp>
            <p:nvGrpSpPr>
              <p:cNvPr id="145604" name="Group 87"/>
              <p:cNvGrpSpPr>
                <a:grpSpLocks/>
              </p:cNvGrpSpPr>
              <p:nvPr/>
            </p:nvGrpSpPr>
            <p:grpSpPr bwMode="auto">
              <a:xfrm>
                <a:off x="1557" y="1209"/>
                <a:ext cx="2105" cy="1421"/>
                <a:chOff x="578" y="2316"/>
                <a:chExt cx="2105" cy="1421"/>
              </a:xfrm>
            </p:grpSpPr>
            <p:sp>
              <p:nvSpPr>
                <p:cNvPr id="145610" name="Freeform 88" descr="Cork"/>
                <p:cNvSpPr>
                  <a:spLocks/>
                </p:cNvSpPr>
                <p:nvPr/>
              </p:nvSpPr>
              <p:spPr bwMode="auto">
                <a:xfrm>
                  <a:off x="633" y="2316"/>
                  <a:ext cx="2050" cy="256"/>
                </a:xfrm>
                <a:custGeom>
                  <a:avLst/>
                  <a:gdLst>
                    <a:gd name="T0" fmla="*/ 2147483647 w 592"/>
                    <a:gd name="T1" fmla="*/ 2147483647 h 90"/>
                    <a:gd name="T2" fmla="*/ 2147483647 w 592"/>
                    <a:gd name="T3" fmla="*/ 2147483647 h 90"/>
                    <a:gd name="T4" fmla="*/ 2147483647 w 592"/>
                    <a:gd name="T5" fmla="*/ 2147483647 h 90"/>
                    <a:gd name="T6" fmla="*/ 2147483647 w 592"/>
                    <a:gd name="T7" fmla="*/ 2147483647 h 90"/>
                    <a:gd name="T8" fmla="*/ 2147483647 w 592"/>
                    <a:gd name="T9" fmla="*/ 2147483647 h 90"/>
                    <a:gd name="T10" fmla="*/ 2147483647 w 592"/>
                    <a:gd name="T11" fmla="*/ 2147483647 h 90"/>
                    <a:gd name="T12" fmla="*/ 2147483647 w 592"/>
                    <a:gd name="T13" fmla="*/ 2147483647 h 90"/>
                    <a:gd name="T14" fmla="*/ 2147483647 w 592"/>
                    <a:gd name="T15" fmla="*/ 2147483647 h 90"/>
                    <a:gd name="T16" fmla="*/ 2147483647 w 592"/>
                    <a:gd name="T17" fmla="*/ 2147483647 h 90"/>
                    <a:gd name="T18" fmla="*/ 2147483647 w 592"/>
                    <a:gd name="T19" fmla="*/ 2147483647 h 90"/>
                    <a:gd name="T20" fmla="*/ 2147483647 w 592"/>
                    <a:gd name="T21" fmla="*/ 0 h 90"/>
                    <a:gd name="T22" fmla="*/ 2147483647 w 592"/>
                    <a:gd name="T23" fmla="*/ 2147483647 h 90"/>
                    <a:gd name="T24" fmla="*/ 2147483647 w 592"/>
                    <a:gd name="T25" fmla="*/ 2147483647 h 90"/>
                    <a:gd name="T26" fmla="*/ 2147483647 w 592"/>
                    <a:gd name="T27" fmla="*/ 2147483647 h 90"/>
                    <a:gd name="T28" fmla="*/ 2147483647 w 592"/>
                    <a:gd name="T29" fmla="*/ 2147483647 h 90"/>
                    <a:gd name="T30" fmla="*/ 2147483647 w 592"/>
                    <a:gd name="T31" fmla="*/ 2147483647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2"/>
                    <a:gd name="T49" fmla="*/ 0 h 90"/>
                    <a:gd name="T50" fmla="*/ 592 w 592"/>
                    <a:gd name="T51" fmla="*/ 90 h 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2" h="90">
                      <a:moveTo>
                        <a:pt x="8" y="90"/>
                      </a:moveTo>
                      <a:cubicBezTo>
                        <a:pt x="0" y="78"/>
                        <a:pt x="10" y="51"/>
                        <a:pt x="22" y="44"/>
                      </a:cubicBezTo>
                      <a:cubicBezTo>
                        <a:pt x="27" y="35"/>
                        <a:pt x="23" y="39"/>
                        <a:pt x="34" y="36"/>
                      </a:cubicBezTo>
                      <a:cubicBezTo>
                        <a:pt x="38" y="34"/>
                        <a:pt x="46" y="32"/>
                        <a:pt x="46" y="32"/>
                      </a:cubicBezTo>
                      <a:cubicBezTo>
                        <a:pt x="72" y="33"/>
                        <a:pt x="84" y="35"/>
                        <a:pt x="112" y="34"/>
                      </a:cubicBezTo>
                      <a:cubicBezTo>
                        <a:pt x="125" y="35"/>
                        <a:pt x="138" y="38"/>
                        <a:pt x="152" y="40"/>
                      </a:cubicBezTo>
                      <a:cubicBezTo>
                        <a:pt x="158" y="42"/>
                        <a:pt x="170" y="46"/>
                        <a:pt x="170" y="46"/>
                      </a:cubicBezTo>
                      <a:cubicBezTo>
                        <a:pt x="192" y="42"/>
                        <a:pt x="215" y="46"/>
                        <a:pt x="238" y="52"/>
                      </a:cubicBezTo>
                      <a:cubicBezTo>
                        <a:pt x="271" y="50"/>
                        <a:pt x="304" y="47"/>
                        <a:pt x="338" y="44"/>
                      </a:cubicBezTo>
                      <a:cubicBezTo>
                        <a:pt x="381" y="33"/>
                        <a:pt x="427" y="24"/>
                        <a:pt x="472" y="16"/>
                      </a:cubicBezTo>
                      <a:cubicBezTo>
                        <a:pt x="488" y="12"/>
                        <a:pt x="503" y="4"/>
                        <a:pt x="520" y="0"/>
                      </a:cubicBezTo>
                      <a:cubicBezTo>
                        <a:pt x="537" y="0"/>
                        <a:pt x="554" y="0"/>
                        <a:pt x="572" y="2"/>
                      </a:cubicBezTo>
                      <a:cubicBezTo>
                        <a:pt x="582" y="3"/>
                        <a:pt x="587" y="21"/>
                        <a:pt x="590" y="30"/>
                      </a:cubicBezTo>
                      <a:cubicBezTo>
                        <a:pt x="590" y="32"/>
                        <a:pt x="592" y="36"/>
                        <a:pt x="592" y="36"/>
                      </a:cubicBezTo>
                      <a:cubicBezTo>
                        <a:pt x="588" y="45"/>
                        <a:pt x="589" y="52"/>
                        <a:pt x="582" y="60"/>
                      </a:cubicBezTo>
                      <a:cubicBezTo>
                        <a:pt x="579" y="67"/>
                        <a:pt x="577" y="66"/>
                        <a:pt x="584" y="66"/>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145611" name="Freeform 89" descr="Cork"/>
                <p:cNvSpPr>
                  <a:spLocks/>
                </p:cNvSpPr>
                <p:nvPr/>
              </p:nvSpPr>
              <p:spPr bwMode="auto">
                <a:xfrm>
                  <a:off x="578" y="2506"/>
                  <a:ext cx="2074" cy="1231"/>
                </a:xfrm>
                <a:custGeom>
                  <a:avLst/>
                  <a:gdLst>
                    <a:gd name="T0" fmla="*/ 2147483647 w 599"/>
                    <a:gd name="T1" fmla="*/ 0 h 432"/>
                    <a:gd name="T2" fmla="*/ 2147483647 w 599"/>
                    <a:gd name="T3" fmla="*/ 2147483647 h 432"/>
                    <a:gd name="T4" fmla="*/ 2147483647 w 599"/>
                    <a:gd name="T5" fmla="*/ 2147483647 h 432"/>
                    <a:gd name="T6" fmla="*/ 2147483647 w 599"/>
                    <a:gd name="T7" fmla="*/ 2147483647 h 432"/>
                    <a:gd name="T8" fmla="*/ 2147483647 w 599"/>
                    <a:gd name="T9" fmla="*/ 2147483647 h 432"/>
                    <a:gd name="T10" fmla="*/ 2147483647 w 599"/>
                    <a:gd name="T11" fmla="*/ 2147483647 h 432"/>
                    <a:gd name="T12" fmla="*/ 2147483647 w 599"/>
                    <a:gd name="T13" fmla="*/ 2147483647 h 432"/>
                    <a:gd name="T14" fmla="*/ 2147483647 w 599"/>
                    <a:gd name="T15" fmla="*/ 2147483647 h 432"/>
                    <a:gd name="T16" fmla="*/ 2147483647 w 599"/>
                    <a:gd name="T17" fmla="*/ 2147483647 h 432"/>
                    <a:gd name="T18" fmla="*/ 2147483647 w 599"/>
                    <a:gd name="T19" fmla="*/ 2147483647 h 432"/>
                    <a:gd name="T20" fmla="*/ 2147483647 w 599"/>
                    <a:gd name="T21" fmla="*/ 2147483647 h 432"/>
                    <a:gd name="T22" fmla="*/ 2147483647 w 599"/>
                    <a:gd name="T23" fmla="*/ 2147483647 h 432"/>
                    <a:gd name="T24" fmla="*/ 2147483647 w 599"/>
                    <a:gd name="T25" fmla="*/ 2147483647 h 432"/>
                    <a:gd name="T26" fmla="*/ 2147483647 w 599"/>
                    <a:gd name="T27" fmla="*/ 2147483647 h 432"/>
                    <a:gd name="T28" fmla="*/ 2147483647 w 599"/>
                    <a:gd name="T29" fmla="*/ 2147483647 h 432"/>
                    <a:gd name="T30" fmla="*/ 2147483647 w 599"/>
                    <a:gd name="T31" fmla="*/ 2147483647 h 432"/>
                    <a:gd name="T32" fmla="*/ 2147483647 w 599"/>
                    <a:gd name="T33" fmla="*/ 2147483647 h 432"/>
                    <a:gd name="T34" fmla="*/ 2147483647 w 599"/>
                    <a:gd name="T35" fmla="*/ 2147483647 h 432"/>
                    <a:gd name="T36" fmla="*/ 2147483647 w 599"/>
                    <a:gd name="T37" fmla="*/ 2147483647 h 432"/>
                    <a:gd name="T38" fmla="*/ 2147483647 w 599"/>
                    <a:gd name="T39" fmla="*/ 2147483647 h 432"/>
                    <a:gd name="T40" fmla="*/ 2147483647 w 599"/>
                    <a:gd name="T41" fmla="*/ 2147483647 h 432"/>
                    <a:gd name="T42" fmla="*/ 2147483647 w 599"/>
                    <a:gd name="T43" fmla="*/ 2147483647 h 432"/>
                    <a:gd name="T44" fmla="*/ 2147483647 w 599"/>
                    <a:gd name="T45" fmla="*/ 2147483647 h 432"/>
                    <a:gd name="T46" fmla="*/ 2147483647 w 599"/>
                    <a:gd name="T47" fmla="*/ 2147483647 h 432"/>
                    <a:gd name="T48" fmla="*/ 2147483647 w 599"/>
                    <a:gd name="T49" fmla="*/ 2147483647 h 432"/>
                    <a:gd name="T50" fmla="*/ 2147483647 w 599"/>
                    <a:gd name="T51" fmla="*/ 2147483647 h 432"/>
                    <a:gd name="T52" fmla="*/ 2147483647 w 599"/>
                    <a:gd name="T53" fmla="*/ 2147483647 h 432"/>
                    <a:gd name="T54" fmla="*/ 2147483647 w 599"/>
                    <a:gd name="T55" fmla="*/ 2147483647 h 432"/>
                    <a:gd name="T56" fmla="*/ 2147483647 w 599"/>
                    <a:gd name="T57" fmla="*/ 2147483647 h 432"/>
                    <a:gd name="T58" fmla="*/ 2147483647 w 599"/>
                    <a:gd name="T59" fmla="*/ 2147483647 h 432"/>
                    <a:gd name="T60" fmla="*/ 2147483647 w 599"/>
                    <a:gd name="T61" fmla="*/ 2147483647 h 4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99"/>
                    <a:gd name="T94" fmla="*/ 0 h 432"/>
                    <a:gd name="T95" fmla="*/ 599 w 599"/>
                    <a:gd name="T96" fmla="*/ 432 h 4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99" h="432">
                      <a:moveTo>
                        <a:pt x="599" y="0"/>
                      </a:moveTo>
                      <a:cubicBezTo>
                        <a:pt x="597" y="2"/>
                        <a:pt x="596" y="4"/>
                        <a:pt x="595" y="6"/>
                      </a:cubicBezTo>
                      <a:cubicBezTo>
                        <a:pt x="593" y="7"/>
                        <a:pt x="590" y="8"/>
                        <a:pt x="589" y="10"/>
                      </a:cubicBezTo>
                      <a:cubicBezTo>
                        <a:pt x="587" y="11"/>
                        <a:pt x="585" y="23"/>
                        <a:pt x="585" y="24"/>
                      </a:cubicBezTo>
                      <a:cubicBezTo>
                        <a:pt x="575" y="45"/>
                        <a:pt x="570" y="72"/>
                        <a:pt x="557" y="92"/>
                      </a:cubicBezTo>
                      <a:cubicBezTo>
                        <a:pt x="551" y="130"/>
                        <a:pt x="537" y="171"/>
                        <a:pt x="525" y="208"/>
                      </a:cubicBezTo>
                      <a:cubicBezTo>
                        <a:pt x="523" y="228"/>
                        <a:pt x="519" y="246"/>
                        <a:pt x="515" y="266"/>
                      </a:cubicBezTo>
                      <a:cubicBezTo>
                        <a:pt x="511" y="294"/>
                        <a:pt x="511" y="322"/>
                        <a:pt x="505" y="350"/>
                      </a:cubicBezTo>
                      <a:cubicBezTo>
                        <a:pt x="503" y="368"/>
                        <a:pt x="503" y="385"/>
                        <a:pt x="495" y="402"/>
                      </a:cubicBezTo>
                      <a:cubicBezTo>
                        <a:pt x="492" y="416"/>
                        <a:pt x="474" y="420"/>
                        <a:pt x="461" y="422"/>
                      </a:cubicBezTo>
                      <a:cubicBezTo>
                        <a:pt x="440" y="416"/>
                        <a:pt x="450" y="419"/>
                        <a:pt x="433" y="414"/>
                      </a:cubicBezTo>
                      <a:cubicBezTo>
                        <a:pt x="429" y="412"/>
                        <a:pt x="421" y="410"/>
                        <a:pt x="421" y="410"/>
                      </a:cubicBezTo>
                      <a:cubicBezTo>
                        <a:pt x="410" y="394"/>
                        <a:pt x="414" y="367"/>
                        <a:pt x="425" y="352"/>
                      </a:cubicBezTo>
                      <a:cubicBezTo>
                        <a:pt x="426" y="347"/>
                        <a:pt x="431" y="342"/>
                        <a:pt x="431" y="338"/>
                      </a:cubicBezTo>
                      <a:cubicBezTo>
                        <a:pt x="429" y="328"/>
                        <a:pt x="405" y="328"/>
                        <a:pt x="405" y="328"/>
                      </a:cubicBezTo>
                      <a:cubicBezTo>
                        <a:pt x="392" y="315"/>
                        <a:pt x="365" y="319"/>
                        <a:pt x="347" y="316"/>
                      </a:cubicBezTo>
                      <a:cubicBezTo>
                        <a:pt x="268" y="322"/>
                        <a:pt x="188" y="334"/>
                        <a:pt x="113" y="360"/>
                      </a:cubicBezTo>
                      <a:cubicBezTo>
                        <a:pt x="101" y="377"/>
                        <a:pt x="116" y="356"/>
                        <a:pt x="103" y="368"/>
                      </a:cubicBezTo>
                      <a:cubicBezTo>
                        <a:pt x="99" y="370"/>
                        <a:pt x="90" y="387"/>
                        <a:pt x="87" y="392"/>
                      </a:cubicBezTo>
                      <a:cubicBezTo>
                        <a:pt x="94" y="431"/>
                        <a:pt x="75" y="417"/>
                        <a:pt x="53" y="432"/>
                      </a:cubicBezTo>
                      <a:cubicBezTo>
                        <a:pt x="44" y="429"/>
                        <a:pt x="36" y="426"/>
                        <a:pt x="29" y="422"/>
                      </a:cubicBezTo>
                      <a:cubicBezTo>
                        <a:pt x="24" y="419"/>
                        <a:pt x="17" y="414"/>
                        <a:pt x="17" y="414"/>
                      </a:cubicBezTo>
                      <a:cubicBezTo>
                        <a:pt x="12" y="399"/>
                        <a:pt x="16" y="404"/>
                        <a:pt x="7" y="398"/>
                      </a:cubicBezTo>
                      <a:cubicBezTo>
                        <a:pt x="0" y="388"/>
                        <a:pt x="5" y="380"/>
                        <a:pt x="11" y="372"/>
                      </a:cubicBezTo>
                      <a:cubicBezTo>
                        <a:pt x="8" y="357"/>
                        <a:pt x="13" y="347"/>
                        <a:pt x="17" y="334"/>
                      </a:cubicBezTo>
                      <a:cubicBezTo>
                        <a:pt x="19" y="311"/>
                        <a:pt x="19" y="283"/>
                        <a:pt x="27" y="262"/>
                      </a:cubicBezTo>
                      <a:cubicBezTo>
                        <a:pt x="28" y="237"/>
                        <a:pt x="32" y="212"/>
                        <a:pt x="29" y="188"/>
                      </a:cubicBezTo>
                      <a:cubicBezTo>
                        <a:pt x="31" y="167"/>
                        <a:pt x="27" y="146"/>
                        <a:pt x="31" y="126"/>
                      </a:cubicBezTo>
                      <a:cubicBezTo>
                        <a:pt x="29" y="108"/>
                        <a:pt x="27" y="99"/>
                        <a:pt x="29" y="82"/>
                      </a:cubicBezTo>
                      <a:cubicBezTo>
                        <a:pt x="26" y="64"/>
                        <a:pt x="23" y="47"/>
                        <a:pt x="21" y="30"/>
                      </a:cubicBezTo>
                      <a:cubicBezTo>
                        <a:pt x="23" y="10"/>
                        <a:pt x="28" y="9"/>
                        <a:pt x="19" y="14"/>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grpSp>
          <p:sp>
            <p:nvSpPr>
              <p:cNvPr id="145605" name="Freeform 91"/>
              <p:cNvSpPr>
                <a:spLocks/>
              </p:cNvSpPr>
              <p:nvPr/>
            </p:nvSpPr>
            <p:spPr bwMode="auto">
              <a:xfrm>
                <a:off x="1616" y="2649"/>
                <a:ext cx="88" cy="277"/>
              </a:xfrm>
              <a:custGeom>
                <a:avLst/>
                <a:gdLst>
                  <a:gd name="T0" fmla="*/ 218 w 85"/>
                  <a:gd name="T1" fmla="*/ 3 h 318"/>
                  <a:gd name="T2" fmla="*/ 190 w 85"/>
                  <a:gd name="T3" fmla="*/ 3 h 318"/>
                  <a:gd name="T4" fmla="*/ 144 w 85"/>
                  <a:gd name="T5" fmla="*/ 3 h 318"/>
                  <a:gd name="T6" fmla="*/ 165 w 85"/>
                  <a:gd name="T7" fmla="*/ 3 h 318"/>
                  <a:gd name="T8" fmla="*/ 190 w 85"/>
                  <a:gd name="T9" fmla="*/ 3 h 318"/>
                  <a:gd name="T10" fmla="*/ 113 w 85"/>
                  <a:gd name="T11" fmla="*/ 3 h 318"/>
                  <a:gd name="T12" fmla="*/ 113 w 85"/>
                  <a:gd name="T13" fmla="*/ 3 h 318"/>
                  <a:gd name="T14" fmla="*/ 144 w 85"/>
                  <a:gd name="T15" fmla="*/ 3 h 318"/>
                  <a:gd name="T16" fmla="*/ 86 w 85"/>
                  <a:gd name="T17" fmla="*/ 3 h 318"/>
                  <a:gd name="T18" fmla="*/ 113 w 85"/>
                  <a:gd name="T19" fmla="*/ 3 h 318"/>
                  <a:gd name="T20" fmla="*/ 144 w 85"/>
                  <a:gd name="T21" fmla="*/ 3 h 318"/>
                  <a:gd name="T22" fmla="*/ 113 w 85"/>
                  <a:gd name="T23" fmla="*/ 3 h 318"/>
                  <a:gd name="T24" fmla="*/ 144 w 85"/>
                  <a:gd name="T25" fmla="*/ 3 h 318"/>
                  <a:gd name="T26" fmla="*/ 113 w 85"/>
                  <a:gd name="T27" fmla="*/ 3 h 318"/>
                  <a:gd name="T28" fmla="*/ 144 w 85"/>
                  <a:gd name="T29" fmla="*/ 3 h 318"/>
                  <a:gd name="T30" fmla="*/ 165 w 85"/>
                  <a:gd name="T31" fmla="*/ 3 h 318"/>
                  <a:gd name="T32" fmla="*/ 218 w 85"/>
                  <a:gd name="T33" fmla="*/ 3 h 318"/>
                  <a:gd name="T34" fmla="*/ 241 w 85"/>
                  <a:gd name="T35" fmla="*/ 3 h 318"/>
                  <a:gd name="T36" fmla="*/ 218 w 85"/>
                  <a:gd name="T37" fmla="*/ 3 h 318"/>
                  <a:gd name="T38" fmla="*/ 190 w 85"/>
                  <a:gd name="T39" fmla="*/ 3 h 318"/>
                  <a:gd name="T40" fmla="*/ 165 w 85"/>
                  <a:gd name="T41" fmla="*/ 3 h 318"/>
                  <a:gd name="T42" fmla="*/ 113 w 85"/>
                  <a:gd name="T43" fmla="*/ 3 h 318"/>
                  <a:gd name="T44" fmla="*/ 86 w 85"/>
                  <a:gd name="T45" fmla="*/ 3 h 318"/>
                  <a:gd name="T46" fmla="*/ 65 w 85"/>
                  <a:gd name="T47" fmla="*/ 3 h 318"/>
                  <a:gd name="T48" fmla="*/ 5 w 85"/>
                  <a:gd name="T49" fmla="*/ 3 h 318"/>
                  <a:gd name="T50" fmla="*/ 113 w 85"/>
                  <a:gd name="T51" fmla="*/ 3 h 318"/>
                  <a:gd name="T52" fmla="*/ 190 w 85"/>
                  <a:gd name="T53" fmla="*/ 3 h 318"/>
                  <a:gd name="T54" fmla="*/ 218 w 85"/>
                  <a:gd name="T55" fmla="*/ 3 h 318"/>
                  <a:gd name="T56" fmla="*/ 190 w 85"/>
                  <a:gd name="T57" fmla="*/ 3 h 318"/>
                  <a:gd name="T58" fmla="*/ 190 w 85"/>
                  <a:gd name="T59" fmla="*/ 3 h 318"/>
                  <a:gd name="T60" fmla="*/ 144 w 85"/>
                  <a:gd name="T61" fmla="*/ 3 h 318"/>
                  <a:gd name="T62" fmla="*/ 65 w 85"/>
                  <a:gd name="T63" fmla="*/ 3 h 318"/>
                  <a:gd name="T64" fmla="*/ 113 w 85"/>
                  <a:gd name="T65" fmla="*/ 3 h 318"/>
                  <a:gd name="T66" fmla="*/ 165 w 85"/>
                  <a:gd name="T67" fmla="*/ 3 h 318"/>
                  <a:gd name="T68" fmla="*/ 218 w 85"/>
                  <a:gd name="T69" fmla="*/ 3 h 3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318"/>
                  <a:gd name="T107" fmla="*/ 85 w 85"/>
                  <a:gd name="T108" fmla="*/ 318 h 3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318">
                    <a:moveTo>
                      <a:pt x="72" y="153"/>
                    </a:moveTo>
                    <a:cubicBezTo>
                      <a:pt x="69" y="125"/>
                      <a:pt x="70" y="96"/>
                      <a:pt x="64" y="69"/>
                    </a:cubicBezTo>
                    <a:cubicBezTo>
                      <a:pt x="61" y="58"/>
                      <a:pt x="57" y="43"/>
                      <a:pt x="47" y="43"/>
                    </a:cubicBezTo>
                    <a:cubicBezTo>
                      <a:pt x="37" y="43"/>
                      <a:pt x="55" y="69"/>
                      <a:pt x="55" y="69"/>
                    </a:cubicBezTo>
                    <a:cubicBezTo>
                      <a:pt x="58" y="55"/>
                      <a:pt x="67" y="40"/>
                      <a:pt x="64" y="27"/>
                    </a:cubicBezTo>
                    <a:cubicBezTo>
                      <a:pt x="61" y="17"/>
                      <a:pt x="41" y="0"/>
                      <a:pt x="38" y="10"/>
                    </a:cubicBezTo>
                    <a:cubicBezTo>
                      <a:pt x="30" y="27"/>
                      <a:pt x="61" y="111"/>
                      <a:pt x="38" y="43"/>
                    </a:cubicBezTo>
                    <a:cubicBezTo>
                      <a:pt x="46" y="96"/>
                      <a:pt x="56" y="134"/>
                      <a:pt x="47" y="187"/>
                    </a:cubicBezTo>
                    <a:cubicBezTo>
                      <a:pt x="41" y="178"/>
                      <a:pt x="31" y="171"/>
                      <a:pt x="30" y="161"/>
                    </a:cubicBezTo>
                    <a:cubicBezTo>
                      <a:pt x="28" y="149"/>
                      <a:pt x="26" y="128"/>
                      <a:pt x="38" y="128"/>
                    </a:cubicBezTo>
                    <a:cubicBezTo>
                      <a:pt x="49" y="128"/>
                      <a:pt x="47" y="172"/>
                      <a:pt x="47" y="161"/>
                    </a:cubicBezTo>
                    <a:cubicBezTo>
                      <a:pt x="47" y="141"/>
                      <a:pt x="38" y="121"/>
                      <a:pt x="38" y="102"/>
                    </a:cubicBezTo>
                    <a:cubicBezTo>
                      <a:pt x="38" y="84"/>
                      <a:pt x="47" y="135"/>
                      <a:pt x="47" y="153"/>
                    </a:cubicBezTo>
                    <a:cubicBezTo>
                      <a:pt x="47" y="164"/>
                      <a:pt x="38" y="130"/>
                      <a:pt x="38" y="119"/>
                    </a:cubicBezTo>
                    <a:cubicBezTo>
                      <a:pt x="38" y="110"/>
                      <a:pt x="44" y="135"/>
                      <a:pt x="47" y="144"/>
                    </a:cubicBezTo>
                    <a:cubicBezTo>
                      <a:pt x="49" y="152"/>
                      <a:pt x="52" y="161"/>
                      <a:pt x="55" y="170"/>
                    </a:cubicBezTo>
                    <a:cubicBezTo>
                      <a:pt x="73" y="83"/>
                      <a:pt x="55" y="148"/>
                      <a:pt x="72" y="203"/>
                    </a:cubicBezTo>
                    <a:cubicBezTo>
                      <a:pt x="74" y="211"/>
                      <a:pt x="77" y="220"/>
                      <a:pt x="80" y="229"/>
                    </a:cubicBezTo>
                    <a:cubicBezTo>
                      <a:pt x="77" y="245"/>
                      <a:pt x="85" y="269"/>
                      <a:pt x="72" y="279"/>
                    </a:cubicBezTo>
                    <a:cubicBezTo>
                      <a:pt x="66" y="282"/>
                      <a:pt x="39" y="202"/>
                      <a:pt x="64" y="271"/>
                    </a:cubicBezTo>
                    <a:cubicBezTo>
                      <a:pt x="61" y="285"/>
                      <a:pt x="66" y="305"/>
                      <a:pt x="55" y="313"/>
                    </a:cubicBezTo>
                    <a:cubicBezTo>
                      <a:pt x="46" y="318"/>
                      <a:pt x="40" y="297"/>
                      <a:pt x="38" y="288"/>
                    </a:cubicBezTo>
                    <a:cubicBezTo>
                      <a:pt x="31" y="260"/>
                      <a:pt x="32" y="231"/>
                      <a:pt x="30" y="203"/>
                    </a:cubicBezTo>
                    <a:cubicBezTo>
                      <a:pt x="27" y="217"/>
                      <a:pt x="35" y="241"/>
                      <a:pt x="22" y="246"/>
                    </a:cubicBezTo>
                    <a:cubicBezTo>
                      <a:pt x="10" y="250"/>
                      <a:pt x="6" y="224"/>
                      <a:pt x="5" y="212"/>
                    </a:cubicBezTo>
                    <a:cubicBezTo>
                      <a:pt x="0" y="173"/>
                      <a:pt x="15" y="167"/>
                      <a:pt x="38" y="144"/>
                    </a:cubicBezTo>
                    <a:cubicBezTo>
                      <a:pt x="46" y="152"/>
                      <a:pt x="58" y="158"/>
                      <a:pt x="64" y="170"/>
                    </a:cubicBezTo>
                    <a:cubicBezTo>
                      <a:pt x="70" y="185"/>
                      <a:pt x="72" y="203"/>
                      <a:pt x="72" y="220"/>
                    </a:cubicBezTo>
                    <a:cubicBezTo>
                      <a:pt x="72" y="231"/>
                      <a:pt x="66" y="198"/>
                      <a:pt x="64" y="187"/>
                    </a:cubicBezTo>
                    <a:cubicBezTo>
                      <a:pt x="78" y="124"/>
                      <a:pt x="84" y="73"/>
                      <a:pt x="64" y="10"/>
                    </a:cubicBezTo>
                    <a:cubicBezTo>
                      <a:pt x="58" y="18"/>
                      <a:pt x="54" y="28"/>
                      <a:pt x="47" y="35"/>
                    </a:cubicBezTo>
                    <a:cubicBezTo>
                      <a:pt x="40" y="40"/>
                      <a:pt x="23" y="34"/>
                      <a:pt x="22" y="43"/>
                    </a:cubicBezTo>
                    <a:cubicBezTo>
                      <a:pt x="19" y="60"/>
                      <a:pt x="38" y="94"/>
                      <a:pt x="38" y="94"/>
                    </a:cubicBezTo>
                    <a:cubicBezTo>
                      <a:pt x="57" y="39"/>
                      <a:pt x="38" y="80"/>
                      <a:pt x="55" y="136"/>
                    </a:cubicBezTo>
                    <a:cubicBezTo>
                      <a:pt x="57" y="143"/>
                      <a:pt x="66" y="147"/>
                      <a:pt x="72" y="153"/>
                    </a:cubicBezTo>
                    <a:close/>
                  </a:path>
                </a:pathLst>
              </a:custGeom>
              <a:solidFill>
                <a:schemeClr val="bg2"/>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145606" name="Freeform 92"/>
              <p:cNvSpPr>
                <a:spLocks/>
              </p:cNvSpPr>
              <p:nvPr/>
            </p:nvSpPr>
            <p:spPr bwMode="auto">
              <a:xfrm>
                <a:off x="1635" y="2647"/>
                <a:ext cx="109" cy="309"/>
              </a:xfrm>
              <a:custGeom>
                <a:avLst/>
                <a:gdLst>
                  <a:gd name="T0" fmla="*/ 1 w 105"/>
                  <a:gd name="T1" fmla="*/ 0 h 354"/>
                  <a:gd name="T2" fmla="*/ 306 w 105"/>
                  <a:gd name="T3" fmla="*/ 3 h 354"/>
                  <a:gd name="T4" fmla="*/ 240 w 105"/>
                  <a:gd name="T5" fmla="*/ 3 h 354"/>
                  <a:gd name="T6" fmla="*/ 276 w 105"/>
                  <a:gd name="T7" fmla="*/ 3 h 354"/>
                  <a:gd name="T8" fmla="*/ 276 w 105"/>
                  <a:gd name="T9" fmla="*/ 3 h 354"/>
                  <a:gd name="T10" fmla="*/ 321 w 105"/>
                  <a:gd name="T11" fmla="*/ 3 h 354"/>
                  <a:gd name="T12" fmla="*/ 321 w 105"/>
                  <a:gd name="T13" fmla="*/ 3 h 354"/>
                  <a:gd name="T14" fmla="*/ 276 w 105"/>
                  <a:gd name="T15" fmla="*/ 4 h 354"/>
                  <a:gd name="T16" fmla="*/ 227 w 105"/>
                  <a:gd name="T17" fmla="*/ 4 h 354"/>
                  <a:gd name="T18" fmla="*/ 52 w 105"/>
                  <a:gd name="T19" fmla="*/ 3 h 354"/>
                  <a:gd name="T20" fmla="*/ 12 w 105"/>
                  <a:gd name="T21" fmla="*/ 3 h 354"/>
                  <a:gd name="T22" fmla="*/ 52 w 105"/>
                  <a:gd name="T23" fmla="*/ 3 h 354"/>
                  <a:gd name="T24" fmla="*/ 9 w 105"/>
                  <a:gd name="T25" fmla="*/ 3 h 354"/>
                  <a:gd name="T26" fmla="*/ 64 w 105"/>
                  <a:gd name="T27" fmla="*/ 3 h 354"/>
                  <a:gd name="T28" fmla="*/ 6 w 105"/>
                  <a:gd name="T29" fmla="*/ 3 h 354"/>
                  <a:gd name="T30" fmla="*/ 1 w 105"/>
                  <a:gd name="T31" fmla="*/ 0 h 3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5"/>
                  <a:gd name="T49" fmla="*/ 0 h 354"/>
                  <a:gd name="T50" fmla="*/ 105 w 105"/>
                  <a:gd name="T51" fmla="*/ 354 h 3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5" h="354">
                    <a:moveTo>
                      <a:pt x="1" y="0"/>
                    </a:moveTo>
                    <a:cubicBezTo>
                      <a:pt x="19" y="11"/>
                      <a:pt x="67" y="3"/>
                      <a:pt x="92" y="5"/>
                    </a:cubicBezTo>
                    <a:cubicBezTo>
                      <a:pt x="87" y="16"/>
                      <a:pt x="83" y="22"/>
                      <a:pt x="73" y="29"/>
                    </a:cubicBezTo>
                    <a:cubicBezTo>
                      <a:pt x="76" y="39"/>
                      <a:pt x="80" y="50"/>
                      <a:pt x="84" y="61"/>
                    </a:cubicBezTo>
                    <a:cubicBezTo>
                      <a:pt x="80" y="89"/>
                      <a:pt x="73" y="118"/>
                      <a:pt x="84" y="146"/>
                    </a:cubicBezTo>
                    <a:cubicBezTo>
                      <a:pt x="86" y="158"/>
                      <a:pt x="89" y="158"/>
                      <a:pt x="97" y="168"/>
                    </a:cubicBezTo>
                    <a:cubicBezTo>
                      <a:pt x="101" y="194"/>
                      <a:pt x="99" y="212"/>
                      <a:pt x="97" y="240"/>
                    </a:cubicBezTo>
                    <a:cubicBezTo>
                      <a:pt x="103" y="261"/>
                      <a:pt x="105" y="319"/>
                      <a:pt x="84" y="336"/>
                    </a:cubicBezTo>
                    <a:cubicBezTo>
                      <a:pt x="80" y="347"/>
                      <a:pt x="79" y="351"/>
                      <a:pt x="68" y="354"/>
                    </a:cubicBezTo>
                    <a:cubicBezTo>
                      <a:pt x="38" y="351"/>
                      <a:pt x="24" y="348"/>
                      <a:pt x="14" y="320"/>
                    </a:cubicBezTo>
                    <a:cubicBezTo>
                      <a:pt x="12" y="307"/>
                      <a:pt x="7" y="294"/>
                      <a:pt x="12" y="282"/>
                    </a:cubicBezTo>
                    <a:cubicBezTo>
                      <a:pt x="7" y="269"/>
                      <a:pt x="10" y="257"/>
                      <a:pt x="14" y="245"/>
                    </a:cubicBezTo>
                    <a:cubicBezTo>
                      <a:pt x="2" y="199"/>
                      <a:pt x="13" y="146"/>
                      <a:pt x="9" y="98"/>
                    </a:cubicBezTo>
                    <a:cubicBezTo>
                      <a:pt x="11" y="79"/>
                      <a:pt x="13" y="62"/>
                      <a:pt x="20" y="45"/>
                    </a:cubicBezTo>
                    <a:cubicBezTo>
                      <a:pt x="17" y="29"/>
                      <a:pt x="20" y="18"/>
                      <a:pt x="6" y="13"/>
                    </a:cubicBezTo>
                    <a:cubicBezTo>
                      <a:pt x="0" y="3"/>
                      <a:pt x="1" y="8"/>
                      <a:pt x="1" y="0"/>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145607" name="Freeform 93"/>
              <p:cNvSpPr>
                <a:spLocks/>
              </p:cNvSpPr>
              <p:nvPr/>
            </p:nvSpPr>
            <p:spPr bwMode="auto">
              <a:xfrm>
                <a:off x="3008" y="2583"/>
                <a:ext cx="155" cy="328"/>
              </a:xfrm>
              <a:custGeom>
                <a:avLst/>
                <a:gdLst>
                  <a:gd name="T0" fmla="*/ 496 w 149"/>
                  <a:gd name="T1" fmla="*/ 3 h 376"/>
                  <a:gd name="T2" fmla="*/ 472 w 149"/>
                  <a:gd name="T3" fmla="*/ 3 h 376"/>
                  <a:gd name="T4" fmla="*/ 438 w 149"/>
                  <a:gd name="T5" fmla="*/ 3 h 376"/>
                  <a:gd name="T6" fmla="*/ 432 w 149"/>
                  <a:gd name="T7" fmla="*/ 3 h 376"/>
                  <a:gd name="T8" fmla="*/ 369 w 149"/>
                  <a:gd name="T9" fmla="*/ 3 h 376"/>
                  <a:gd name="T10" fmla="*/ 291 w 149"/>
                  <a:gd name="T11" fmla="*/ 3 h 376"/>
                  <a:gd name="T12" fmla="*/ 234 w 149"/>
                  <a:gd name="T13" fmla="*/ 4 h 376"/>
                  <a:gd name="T14" fmla="*/ 196 w 149"/>
                  <a:gd name="T15" fmla="*/ 4 h 376"/>
                  <a:gd name="T16" fmla="*/ 62 w 149"/>
                  <a:gd name="T17" fmla="*/ 4 h 376"/>
                  <a:gd name="T18" fmla="*/ 2 w 149"/>
                  <a:gd name="T19" fmla="*/ 4 h 376"/>
                  <a:gd name="T20" fmla="*/ 5 w 149"/>
                  <a:gd name="T21" fmla="*/ 3 h 376"/>
                  <a:gd name="T22" fmla="*/ 8 w 149"/>
                  <a:gd name="T23" fmla="*/ 3 h 376"/>
                  <a:gd name="T24" fmla="*/ 70 w 149"/>
                  <a:gd name="T25" fmla="*/ 3 h 376"/>
                  <a:gd name="T26" fmla="*/ 117 w 149"/>
                  <a:gd name="T27" fmla="*/ 3 h 376"/>
                  <a:gd name="T28" fmla="*/ 149 w 149"/>
                  <a:gd name="T29" fmla="*/ 3 h 376"/>
                  <a:gd name="T30" fmla="*/ 283 w 149"/>
                  <a:gd name="T31" fmla="*/ 3 h 376"/>
                  <a:gd name="T32" fmla="*/ 432 w 149"/>
                  <a:gd name="T33" fmla="*/ 3 h 376"/>
                  <a:gd name="T34" fmla="*/ 496 w 149"/>
                  <a:gd name="T35" fmla="*/ 3 h 3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9"/>
                  <a:gd name="T55" fmla="*/ 0 h 376"/>
                  <a:gd name="T56" fmla="*/ 149 w 149"/>
                  <a:gd name="T57" fmla="*/ 376 h 3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9" h="376">
                    <a:moveTo>
                      <a:pt x="141" y="20"/>
                    </a:moveTo>
                    <a:cubicBezTo>
                      <a:pt x="135" y="47"/>
                      <a:pt x="136" y="74"/>
                      <a:pt x="133" y="103"/>
                    </a:cubicBezTo>
                    <a:cubicBezTo>
                      <a:pt x="131" y="112"/>
                      <a:pt x="127" y="120"/>
                      <a:pt x="125" y="130"/>
                    </a:cubicBezTo>
                    <a:cubicBezTo>
                      <a:pt x="124" y="133"/>
                      <a:pt x="122" y="140"/>
                      <a:pt x="122" y="140"/>
                    </a:cubicBezTo>
                    <a:cubicBezTo>
                      <a:pt x="126" y="171"/>
                      <a:pt x="121" y="215"/>
                      <a:pt x="104" y="244"/>
                    </a:cubicBezTo>
                    <a:cubicBezTo>
                      <a:pt x="98" y="263"/>
                      <a:pt x="102" y="306"/>
                      <a:pt x="82" y="314"/>
                    </a:cubicBezTo>
                    <a:cubicBezTo>
                      <a:pt x="78" y="326"/>
                      <a:pt x="66" y="361"/>
                      <a:pt x="66" y="362"/>
                    </a:cubicBezTo>
                    <a:cubicBezTo>
                      <a:pt x="62" y="362"/>
                      <a:pt x="59" y="363"/>
                      <a:pt x="56" y="364"/>
                    </a:cubicBezTo>
                    <a:cubicBezTo>
                      <a:pt x="43" y="376"/>
                      <a:pt x="36" y="371"/>
                      <a:pt x="18" y="370"/>
                    </a:cubicBezTo>
                    <a:cubicBezTo>
                      <a:pt x="12" y="363"/>
                      <a:pt x="8" y="356"/>
                      <a:pt x="2" y="351"/>
                    </a:cubicBezTo>
                    <a:cubicBezTo>
                      <a:pt x="0" y="336"/>
                      <a:pt x="0" y="329"/>
                      <a:pt x="5" y="316"/>
                    </a:cubicBezTo>
                    <a:cubicBezTo>
                      <a:pt x="7" y="287"/>
                      <a:pt x="1" y="247"/>
                      <a:pt x="8" y="220"/>
                    </a:cubicBezTo>
                    <a:cubicBezTo>
                      <a:pt x="9" y="211"/>
                      <a:pt x="21" y="199"/>
                      <a:pt x="21" y="199"/>
                    </a:cubicBezTo>
                    <a:cubicBezTo>
                      <a:pt x="22" y="168"/>
                      <a:pt x="17" y="133"/>
                      <a:pt x="34" y="106"/>
                    </a:cubicBezTo>
                    <a:cubicBezTo>
                      <a:pt x="36" y="95"/>
                      <a:pt x="42" y="74"/>
                      <a:pt x="42" y="74"/>
                    </a:cubicBezTo>
                    <a:cubicBezTo>
                      <a:pt x="45" y="3"/>
                      <a:pt x="33" y="0"/>
                      <a:pt x="80" y="18"/>
                    </a:cubicBezTo>
                    <a:cubicBezTo>
                      <a:pt x="108" y="14"/>
                      <a:pt x="99" y="13"/>
                      <a:pt x="122" y="18"/>
                    </a:cubicBezTo>
                    <a:cubicBezTo>
                      <a:pt x="144" y="22"/>
                      <a:pt x="149" y="28"/>
                      <a:pt x="141" y="20"/>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145608" name="Freeform 94"/>
              <p:cNvSpPr>
                <a:spLocks/>
              </p:cNvSpPr>
              <p:nvPr/>
            </p:nvSpPr>
            <p:spPr bwMode="auto">
              <a:xfrm>
                <a:off x="1714" y="1020"/>
                <a:ext cx="99" cy="440"/>
              </a:xfrm>
              <a:custGeom>
                <a:avLst/>
                <a:gdLst>
                  <a:gd name="T0" fmla="*/ 68 w 96"/>
                  <a:gd name="T1" fmla="*/ 6 h 504"/>
                  <a:gd name="T2" fmla="*/ 161 w 96"/>
                  <a:gd name="T3" fmla="*/ 7 h 504"/>
                  <a:gd name="T4" fmla="*/ 192 w 96"/>
                  <a:gd name="T5" fmla="*/ 6 h 504"/>
                  <a:gd name="T6" fmla="*/ 192 w 96"/>
                  <a:gd name="T7" fmla="*/ 3 h 504"/>
                  <a:gd name="T8" fmla="*/ 237 w 96"/>
                  <a:gd name="T9" fmla="*/ 3 h 504"/>
                  <a:gd name="T10" fmla="*/ 255 w 96"/>
                  <a:gd name="T11" fmla="*/ 3 h 504"/>
                  <a:gd name="T12" fmla="*/ 237 w 96"/>
                  <a:gd name="T13" fmla="*/ 3 h 504"/>
                  <a:gd name="T14" fmla="*/ 206 w 96"/>
                  <a:gd name="T15" fmla="*/ 3 h 504"/>
                  <a:gd name="T16" fmla="*/ 74 w 96"/>
                  <a:gd name="T17" fmla="*/ 3 h 504"/>
                  <a:gd name="T18" fmla="*/ 68 w 96"/>
                  <a:gd name="T19" fmla="*/ 3 h 504"/>
                  <a:gd name="T20" fmla="*/ 80 w 96"/>
                  <a:gd name="T21" fmla="*/ 4 h 504"/>
                  <a:gd name="T22" fmla="*/ 104 w 96"/>
                  <a:gd name="T23" fmla="*/ 5 h 504"/>
                  <a:gd name="T24" fmla="*/ 64 w 96"/>
                  <a:gd name="T25" fmla="*/ 6 h 504"/>
                  <a:gd name="T26" fmla="*/ 68 w 96"/>
                  <a:gd name="T27" fmla="*/ 6 h 5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
                  <a:gd name="T43" fmla="*/ 0 h 504"/>
                  <a:gd name="T44" fmla="*/ 96 w 96"/>
                  <a:gd name="T45" fmla="*/ 504 h 5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6" h="504">
                    <a:moveTo>
                      <a:pt x="26" y="486"/>
                    </a:moveTo>
                    <a:cubicBezTo>
                      <a:pt x="50" y="492"/>
                      <a:pt x="38" y="489"/>
                      <a:pt x="61" y="494"/>
                    </a:cubicBezTo>
                    <a:cubicBezTo>
                      <a:pt x="69" y="480"/>
                      <a:pt x="66" y="465"/>
                      <a:pt x="72" y="451"/>
                    </a:cubicBezTo>
                    <a:cubicBezTo>
                      <a:pt x="77" y="408"/>
                      <a:pt x="82" y="366"/>
                      <a:pt x="72" y="323"/>
                    </a:cubicBezTo>
                    <a:cubicBezTo>
                      <a:pt x="73" y="288"/>
                      <a:pt x="75" y="247"/>
                      <a:pt x="88" y="214"/>
                    </a:cubicBezTo>
                    <a:cubicBezTo>
                      <a:pt x="93" y="179"/>
                      <a:pt x="89" y="192"/>
                      <a:pt x="96" y="174"/>
                    </a:cubicBezTo>
                    <a:cubicBezTo>
                      <a:pt x="94" y="116"/>
                      <a:pt x="92" y="96"/>
                      <a:pt x="88" y="51"/>
                    </a:cubicBezTo>
                    <a:cubicBezTo>
                      <a:pt x="90" y="21"/>
                      <a:pt x="89" y="26"/>
                      <a:pt x="77" y="6"/>
                    </a:cubicBezTo>
                    <a:cubicBezTo>
                      <a:pt x="43" y="8"/>
                      <a:pt x="39" y="0"/>
                      <a:pt x="29" y="25"/>
                    </a:cubicBezTo>
                    <a:cubicBezTo>
                      <a:pt x="31" y="56"/>
                      <a:pt x="37" y="90"/>
                      <a:pt x="26" y="121"/>
                    </a:cubicBezTo>
                    <a:cubicBezTo>
                      <a:pt x="49" y="199"/>
                      <a:pt x="0" y="279"/>
                      <a:pt x="32" y="363"/>
                    </a:cubicBezTo>
                    <a:cubicBezTo>
                      <a:pt x="33" y="379"/>
                      <a:pt x="34" y="390"/>
                      <a:pt x="40" y="406"/>
                    </a:cubicBezTo>
                    <a:cubicBezTo>
                      <a:pt x="34" y="428"/>
                      <a:pt x="29" y="450"/>
                      <a:pt x="24" y="473"/>
                    </a:cubicBezTo>
                    <a:cubicBezTo>
                      <a:pt x="25" y="479"/>
                      <a:pt x="44" y="504"/>
                      <a:pt x="26" y="486"/>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145609" name="Freeform 95"/>
              <p:cNvSpPr>
                <a:spLocks/>
              </p:cNvSpPr>
              <p:nvPr/>
            </p:nvSpPr>
            <p:spPr bwMode="auto">
              <a:xfrm>
                <a:off x="3431" y="1007"/>
                <a:ext cx="156" cy="358"/>
              </a:xfrm>
              <a:custGeom>
                <a:avLst/>
                <a:gdLst>
                  <a:gd name="T0" fmla="*/ 5 w 150"/>
                  <a:gd name="T1" fmla="*/ 5 h 410"/>
                  <a:gd name="T2" fmla="*/ 141 w 150"/>
                  <a:gd name="T3" fmla="*/ 5 h 410"/>
                  <a:gd name="T4" fmla="*/ 281 w 150"/>
                  <a:gd name="T5" fmla="*/ 5 h 410"/>
                  <a:gd name="T6" fmla="*/ 329 w 150"/>
                  <a:gd name="T7" fmla="*/ 4 h 410"/>
                  <a:gd name="T8" fmla="*/ 402 w 150"/>
                  <a:gd name="T9" fmla="*/ 3 h 410"/>
                  <a:gd name="T10" fmla="*/ 450 w 150"/>
                  <a:gd name="T11" fmla="*/ 3 h 410"/>
                  <a:gd name="T12" fmla="*/ 475 w 150"/>
                  <a:gd name="T13" fmla="*/ 3 h 410"/>
                  <a:gd name="T14" fmla="*/ 487 w 150"/>
                  <a:gd name="T15" fmla="*/ 3 h 410"/>
                  <a:gd name="T16" fmla="*/ 506 w 150"/>
                  <a:gd name="T17" fmla="*/ 3 h 410"/>
                  <a:gd name="T18" fmla="*/ 513 w 150"/>
                  <a:gd name="T19" fmla="*/ 3 h 410"/>
                  <a:gd name="T20" fmla="*/ 456 w 150"/>
                  <a:gd name="T21" fmla="*/ 0 h 410"/>
                  <a:gd name="T22" fmla="*/ 329 w 150"/>
                  <a:gd name="T23" fmla="*/ 3 h 410"/>
                  <a:gd name="T24" fmla="*/ 270 w 150"/>
                  <a:gd name="T25" fmla="*/ 3 h 410"/>
                  <a:gd name="T26" fmla="*/ 233 w 150"/>
                  <a:gd name="T27" fmla="*/ 3 h 410"/>
                  <a:gd name="T28" fmla="*/ 201 w 150"/>
                  <a:gd name="T29" fmla="*/ 3 h 410"/>
                  <a:gd name="T30" fmla="*/ 147 w 150"/>
                  <a:gd name="T31" fmla="*/ 3 h 410"/>
                  <a:gd name="T32" fmla="*/ 141 w 150"/>
                  <a:gd name="T33" fmla="*/ 3 h 410"/>
                  <a:gd name="T34" fmla="*/ 116 w 150"/>
                  <a:gd name="T35" fmla="*/ 3 h 410"/>
                  <a:gd name="T36" fmla="*/ 108 w 150"/>
                  <a:gd name="T37" fmla="*/ 3 h 410"/>
                  <a:gd name="T38" fmla="*/ 96 w 150"/>
                  <a:gd name="T39" fmla="*/ 3 h 410"/>
                  <a:gd name="T40" fmla="*/ 58 w 150"/>
                  <a:gd name="T41" fmla="*/ 4 h 410"/>
                  <a:gd name="T42" fmla="*/ 10 w 150"/>
                  <a:gd name="T43" fmla="*/ 5 h 410"/>
                  <a:gd name="T44" fmla="*/ 2 w 150"/>
                  <a:gd name="T45" fmla="*/ 5 h 410"/>
                  <a:gd name="T46" fmla="*/ 5 w 150"/>
                  <a:gd name="T47" fmla="*/ 5 h 4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0"/>
                  <a:gd name="T73" fmla="*/ 0 h 410"/>
                  <a:gd name="T74" fmla="*/ 150 w 150"/>
                  <a:gd name="T75" fmla="*/ 410 h 41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0" h="410">
                    <a:moveTo>
                      <a:pt x="5" y="381"/>
                    </a:moveTo>
                    <a:cubicBezTo>
                      <a:pt x="18" y="394"/>
                      <a:pt x="19" y="403"/>
                      <a:pt x="40" y="410"/>
                    </a:cubicBezTo>
                    <a:cubicBezTo>
                      <a:pt x="55" y="408"/>
                      <a:pt x="66" y="407"/>
                      <a:pt x="80" y="402"/>
                    </a:cubicBezTo>
                    <a:cubicBezTo>
                      <a:pt x="98" y="383"/>
                      <a:pt x="80" y="405"/>
                      <a:pt x="93" y="362"/>
                    </a:cubicBezTo>
                    <a:cubicBezTo>
                      <a:pt x="101" y="335"/>
                      <a:pt x="109" y="307"/>
                      <a:pt x="114" y="280"/>
                    </a:cubicBezTo>
                    <a:cubicBezTo>
                      <a:pt x="111" y="260"/>
                      <a:pt x="115" y="232"/>
                      <a:pt x="128" y="216"/>
                    </a:cubicBezTo>
                    <a:cubicBezTo>
                      <a:pt x="130" y="207"/>
                      <a:pt x="136" y="192"/>
                      <a:pt x="136" y="192"/>
                    </a:cubicBezTo>
                    <a:cubicBezTo>
                      <a:pt x="136" y="167"/>
                      <a:pt x="135" y="141"/>
                      <a:pt x="138" y="117"/>
                    </a:cubicBezTo>
                    <a:cubicBezTo>
                      <a:pt x="138" y="111"/>
                      <a:pt x="144" y="101"/>
                      <a:pt x="144" y="101"/>
                    </a:cubicBezTo>
                    <a:cubicBezTo>
                      <a:pt x="144" y="86"/>
                      <a:pt x="150" y="63"/>
                      <a:pt x="146" y="48"/>
                    </a:cubicBezTo>
                    <a:cubicBezTo>
                      <a:pt x="144" y="30"/>
                      <a:pt x="144" y="11"/>
                      <a:pt x="130" y="0"/>
                    </a:cubicBezTo>
                    <a:cubicBezTo>
                      <a:pt x="117" y="6"/>
                      <a:pt x="105" y="7"/>
                      <a:pt x="93" y="13"/>
                    </a:cubicBezTo>
                    <a:cubicBezTo>
                      <a:pt x="84" y="27"/>
                      <a:pt x="91" y="38"/>
                      <a:pt x="77" y="53"/>
                    </a:cubicBezTo>
                    <a:cubicBezTo>
                      <a:pt x="83" y="77"/>
                      <a:pt x="81" y="118"/>
                      <a:pt x="66" y="138"/>
                    </a:cubicBezTo>
                    <a:cubicBezTo>
                      <a:pt x="63" y="146"/>
                      <a:pt x="59" y="153"/>
                      <a:pt x="58" y="162"/>
                    </a:cubicBezTo>
                    <a:cubicBezTo>
                      <a:pt x="53" y="185"/>
                      <a:pt x="58" y="199"/>
                      <a:pt x="42" y="216"/>
                    </a:cubicBezTo>
                    <a:cubicBezTo>
                      <a:pt x="41" y="219"/>
                      <a:pt x="41" y="222"/>
                      <a:pt x="40" y="226"/>
                    </a:cubicBezTo>
                    <a:cubicBezTo>
                      <a:pt x="38" y="228"/>
                      <a:pt x="34" y="229"/>
                      <a:pt x="34" y="232"/>
                    </a:cubicBezTo>
                    <a:cubicBezTo>
                      <a:pt x="32" y="237"/>
                      <a:pt x="33" y="244"/>
                      <a:pt x="32" y="250"/>
                    </a:cubicBezTo>
                    <a:cubicBezTo>
                      <a:pt x="31" y="252"/>
                      <a:pt x="30" y="255"/>
                      <a:pt x="29" y="258"/>
                    </a:cubicBezTo>
                    <a:cubicBezTo>
                      <a:pt x="26" y="290"/>
                      <a:pt x="20" y="317"/>
                      <a:pt x="16" y="349"/>
                    </a:cubicBezTo>
                    <a:cubicBezTo>
                      <a:pt x="14" y="359"/>
                      <a:pt x="17" y="372"/>
                      <a:pt x="10" y="381"/>
                    </a:cubicBezTo>
                    <a:cubicBezTo>
                      <a:pt x="7" y="383"/>
                      <a:pt x="5" y="386"/>
                      <a:pt x="2" y="386"/>
                    </a:cubicBezTo>
                    <a:cubicBezTo>
                      <a:pt x="0" y="386"/>
                      <a:pt x="4" y="382"/>
                      <a:pt x="5" y="381"/>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grpSp>
        <p:grpSp>
          <p:nvGrpSpPr>
            <p:cNvPr id="145601" name="Group 98"/>
            <p:cNvGrpSpPr>
              <a:grpSpLocks/>
            </p:cNvGrpSpPr>
            <p:nvPr/>
          </p:nvGrpSpPr>
          <p:grpSpPr bwMode="auto">
            <a:xfrm>
              <a:off x="5924559" y="2946409"/>
              <a:ext cx="1019178" cy="1844683"/>
              <a:chOff x="3756" y="1840"/>
              <a:chExt cx="642" cy="1162"/>
            </a:xfrm>
          </p:grpSpPr>
          <p:sp>
            <p:nvSpPr>
              <p:cNvPr id="359" name="Rectangle 96"/>
              <p:cNvSpPr>
                <a:spLocks noChangeArrowheads="1"/>
              </p:cNvSpPr>
              <p:nvPr/>
            </p:nvSpPr>
            <p:spPr bwMode="auto">
              <a:xfrm>
                <a:off x="3928" y="1840"/>
                <a:ext cx="115" cy="547"/>
              </a:xfrm>
              <a:prstGeom prst="rect">
                <a:avLst/>
              </a:prstGeom>
              <a:noFill/>
              <a:ln>
                <a:noFill/>
              </a:ln>
              <a:effectLst>
                <a:outerShdw blurRad="63500" dist="46662" dir="2115817" algn="ctr" rotWithShape="0">
                  <a:schemeClr val="bg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spAutoFit/>
              </a:bodyPr>
              <a:lstStyle/>
              <a:p>
                <a:pPr>
                  <a:defRPr/>
                </a:pPr>
                <a:endParaRPr lang="en-US" sz="2400" i="1" dirty="0">
                  <a:solidFill>
                    <a:srgbClr val="FFFFFF"/>
                  </a:solidFill>
                  <a:latin typeface="Kruti Dev 010" pitchFamily="2" charset="0"/>
                  <a:ea typeface="+mn-ea"/>
                  <a:cs typeface="+mn-cs"/>
                </a:endParaRPr>
              </a:p>
            </p:txBody>
          </p:sp>
          <p:sp>
            <p:nvSpPr>
              <p:cNvPr id="360" name="Rectangle 97"/>
              <p:cNvSpPr>
                <a:spLocks noChangeArrowheads="1"/>
              </p:cNvSpPr>
              <p:nvPr/>
            </p:nvSpPr>
            <p:spPr bwMode="auto">
              <a:xfrm>
                <a:off x="3756" y="2381"/>
                <a:ext cx="642" cy="621"/>
              </a:xfrm>
              <a:prstGeom prst="rect">
                <a:avLst/>
              </a:prstGeom>
              <a:noFill/>
              <a:ln>
                <a:noFill/>
              </a:ln>
              <a:effectLst>
                <a:outerShdw blurRad="63500" dist="46662" dir="2115817" algn="ctr" rotWithShape="0">
                  <a:schemeClr val="bg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spAutoFit/>
              </a:bodyPr>
              <a:lstStyle/>
              <a:p>
                <a:pPr>
                  <a:defRPr/>
                </a:pPr>
                <a:r>
                  <a:rPr lang="en-US" sz="1400" i="1" dirty="0">
                    <a:solidFill>
                      <a:srgbClr val="000000"/>
                    </a:solidFill>
                    <a:latin typeface="Kruti Dev 010" pitchFamily="2" charset="0"/>
                  </a:rPr>
                  <a:t>,u</a:t>
                </a:r>
              </a:p>
              <a:p>
                <a:pPr>
                  <a:defRPr/>
                </a:pPr>
                <a:r>
                  <a:rPr lang="en-US" sz="1400" i="1" dirty="0">
                    <a:solidFill>
                      <a:srgbClr val="000000"/>
                    </a:solidFill>
                    <a:latin typeface="Kruti Dev 010" pitchFamily="2" charset="0"/>
                  </a:rPr>
                  <a:t>lh</a:t>
                </a:r>
                <a:endParaRPr lang="en-US" sz="1100" i="1" dirty="0">
                  <a:solidFill>
                    <a:srgbClr val="000000"/>
                  </a:solidFill>
                  <a:latin typeface="Kruti Dev 010" pitchFamily="2" charset="0"/>
                </a:endParaRPr>
              </a:p>
            </p:txBody>
          </p:sp>
        </p:grpSp>
      </p:grpSp>
      <p:sp>
        <p:nvSpPr>
          <p:cNvPr id="145563" name="AutoShape 439"/>
          <p:cNvSpPr>
            <a:spLocks noChangeArrowheads="1"/>
          </p:cNvSpPr>
          <p:nvPr/>
        </p:nvSpPr>
        <p:spPr bwMode="auto">
          <a:xfrm>
            <a:off x="2862263" y="1144588"/>
            <a:ext cx="996950" cy="330200"/>
          </a:xfrm>
          <a:prstGeom prst="roundRect">
            <a:avLst>
              <a:gd name="adj" fmla="val 16667"/>
            </a:avLst>
          </a:prstGeom>
          <a:solidFill>
            <a:srgbClr val="FF9456"/>
          </a:solidFill>
          <a:ln w="28575">
            <a:solidFill>
              <a:schemeClr val="tx1"/>
            </a:solidFill>
            <a:round/>
            <a:headEnd/>
            <a:tailEnd/>
          </a:ln>
        </p:spPr>
        <p:txBody>
          <a:bodyPr wrap="none" anchor="ctr"/>
          <a:lstStyle/>
          <a:p>
            <a:endParaRPr lang="en-US">
              <a:latin typeface="Kruti Dev 010" charset="0"/>
            </a:endParaRPr>
          </a:p>
        </p:txBody>
      </p:sp>
      <p:sp>
        <p:nvSpPr>
          <p:cNvPr id="145564" name="Rectangle 587"/>
          <p:cNvSpPr>
            <a:spLocks noChangeArrowheads="1"/>
          </p:cNvSpPr>
          <p:nvPr/>
        </p:nvSpPr>
        <p:spPr bwMode="auto">
          <a:xfrm>
            <a:off x="3155950" y="1096963"/>
            <a:ext cx="541338" cy="23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10000"/>
              </a:lnSpc>
            </a:pPr>
            <a:r>
              <a:rPr lang="en-US" sz="1400" b="1" i="1">
                <a:solidFill>
                  <a:srgbClr val="000000"/>
                </a:solidFill>
                <a:latin typeface="Kruti Dev 010" charset="0"/>
              </a:rPr>
              <a:t>btjk;y</a:t>
            </a:r>
            <a:endParaRPr lang="en-US" sz="1400">
              <a:latin typeface="Kruti Dev 010" charset="0"/>
            </a:endParaRPr>
          </a:p>
        </p:txBody>
      </p:sp>
      <p:grpSp>
        <p:nvGrpSpPr>
          <p:cNvPr id="145565" name="Group 588"/>
          <p:cNvGrpSpPr>
            <a:grpSpLocks/>
          </p:cNvGrpSpPr>
          <p:nvPr/>
        </p:nvGrpSpPr>
        <p:grpSpPr bwMode="auto">
          <a:xfrm>
            <a:off x="3068638" y="1276350"/>
            <a:ext cx="541337" cy="330200"/>
            <a:chOff x="3106" y="1199"/>
            <a:chExt cx="341" cy="208"/>
          </a:xfrm>
        </p:grpSpPr>
        <p:sp>
          <p:nvSpPr>
            <p:cNvPr id="145598" name="Rectangle 589"/>
            <p:cNvSpPr>
              <a:spLocks noChangeArrowheads="1"/>
            </p:cNvSpPr>
            <p:nvPr/>
          </p:nvSpPr>
          <p:spPr bwMode="auto">
            <a:xfrm>
              <a:off x="3169" y="1199"/>
              <a:ext cx="278"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10000"/>
                </a:lnSpc>
              </a:pPr>
              <a:r>
                <a:rPr lang="en-US" b="1">
                  <a:solidFill>
                    <a:srgbClr val="000000"/>
                  </a:solidFill>
                  <a:latin typeface="Kruti Dev 010" charset="0"/>
                </a:rPr>
                <a:t>m- jkT;</a:t>
              </a:r>
              <a:endParaRPr lang="en-US">
                <a:latin typeface="Kruti Dev 010" charset="0"/>
              </a:endParaRPr>
            </a:p>
          </p:txBody>
        </p:sp>
        <p:sp>
          <p:nvSpPr>
            <p:cNvPr id="145599" name="Rectangle 590"/>
            <p:cNvSpPr>
              <a:spLocks noChangeArrowheads="1"/>
            </p:cNvSpPr>
            <p:nvPr/>
          </p:nvSpPr>
          <p:spPr bwMode="auto">
            <a:xfrm>
              <a:off x="3106" y="1215"/>
              <a:ext cx="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110000"/>
                </a:lnSpc>
              </a:pPr>
              <a:endParaRPr lang="en-US" sz="1800">
                <a:latin typeface="Kruti Dev 010" charset="0"/>
              </a:endParaRPr>
            </a:p>
          </p:txBody>
        </p:sp>
      </p:grpSp>
      <p:sp>
        <p:nvSpPr>
          <p:cNvPr id="374" name="Oval 603"/>
          <p:cNvSpPr>
            <a:spLocks noChangeArrowheads="1"/>
          </p:cNvSpPr>
          <p:nvPr/>
        </p:nvSpPr>
        <p:spPr bwMode="auto">
          <a:xfrm>
            <a:off x="2301875" y="2217738"/>
            <a:ext cx="1811338" cy="515937"/>
          </a:xfrm>
          <a:prstGeom prst="ellipse">
            <a:avLst/>
          </a:prstGeom>
          <a:noFill/>
          <a:ln w="76200">
            <a:solidFill>
              <a:schemeClr val="hlink"/>
            </a:solidFill>
            <a:round/>
            <a:headEnd/>
            <a:tailEnd/>
          </a:ln>
          <a:effectLst>
            <a:outerShdw blurRad="63500" dist="91581" dir="2021404" algn="ctr" rotWithShape="0">
              <a:schemeClr val="tx1">
                <a:alpha val="74998"/>
              </a:schemeClr>
            </a:outerShdw>
          </a:effectLst>
        </p:spPr>
        <p:txBody>
          <a:bodyPr wrap="none" anchor="ctr"/>
          <a:lstStyle/>
          <a:p>
            <a:pPr algn="ctr">
              <a:defRPr/>
            </a:pPr>
            <a:endParaRPr lang="en-US" sz="1800" dirty="0">
              <a:latin typeface="Kruti Dev 010" pitchFamily="2" charset="0"/>
              <a:ea typeface="+mn-ea"/>
              <a:cs typeface="+mn-cs"/>
            </a:endParaRPr>
          </a:p>
        </p:txBody>
      </p:sp>
      <p:sp>
        <p:nvSpPr>
          <p:cNvPr id="145567" name="AutoShape 446"/>
          <p:cNvSpPr>
            <a:spLocks noChangeArrowheads="1"/>
          </p:cNvSpPr>
          <p:nvPr/>
        </p:nvSpPr>
        <p:spPr bwMode="auto">
          <a:xfrm>
            <a:off x="2725738" y="2336800"/>
            <a:ext cx="996950" cy="330200"/>
          </a:xfrm>
          <a:prstGeom prst="roundRect">
            <a:avLst>
              <a:gd name="adj" fmla="val 16667"/>
            </a:avLst>
          </a:prstGeom>
          <a:solidFill>
            <a:srgbClr val="66FFFF"/>
          </a:solidFill>
          <a:ln w="28575">
            <a:solidFill>
              <a:schemeClr val="tx1"/>
            </a:solidFill>
            <a:round/>
            <a:headEnd/>
            <a:tailEnd/>
          </a:ln>
        </p:spPr>
        <p:txBody>
          <a:bodyPr wrap="none" anchor="ctr"/>
          <a:lstStyle/>
          <a:p>
            <a:endParaRPr lang="en-US">
              <a:latin typeface="Kruti Dev 010" charset="0"/>
            </a:endParaRPr>
          </a:p>
        </p:txBody>
      </p:sp>
      <p:sp>
        <p:nvSpPr>
          <p:cNvPr id="145568" name="Rectangle 577"/>
          <p:cNvSpPr>
            <a:spLocks noChangeArrowheads="1"/>
          </p:cNvSpPr>
          <p:nvPr/>
        </p:nvSpPr>
        <p:spPr bwMode="auto">
          <a:xfrm>
            <a:off x="2886075" y="2295525"/>
            <a:ext cx="465138" cy="23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10000"/>
              </a:lnSpc>
            </a:pPr>
            <a:r>
              <a:rPr lang="en-US" b="1" i="1">
                <a:solidFill>
                  <a:srgbClr val="000000"/>
                </a:solidFill>
                <a:latin typeface="Kruti Dev 010" charset="0"/>
              </a:rPr>
              <a:t>  </a:t>
            </a:r>
            <a:r>
              <a:rPr lang="en-US" sz="1400" b="1" i="1">
                <a:solidFill>
                  <a:srgbClr val="000000"/>
                </a:solidFill>
                <a:latin typeface="Kruti Dev 010" charset="0"/>
              </a:rPr>
              <a:t>;gwnk</a:t>
            </a:r>
          </a:p>
        </p:txBody>
      </p:sp>
      <p:grpSp>
        <p:nvGrpSpPr>
          <p:cNvPr id="145569" name="Group 578"/>
          <p:cNvGrpSpPr>
            <a:grpSpLocks/>
          </p:cNvGrpSpPr>
          <p:nvPr/>
        </p:nvGrpSpPr>
        <p:grpSpPr bwMode="auto">
          <a:xfrm>
            <a:off x="2932113" y="2462213"/>
            <a:ext cx="668337" cy="234950"/>
            <a:chOff x="3106" y="1195"/>
            <a:chExt cx="421" cy="148"/>
          </a:xfrm>
        </p:grpSpPr>
        <p:sp>
          <p:nvSpPr>
            <p:cNvPr id="145596" name="Rectangle 579"/>
            <p:cNvSpPr>
              <a:spLocks noChangeArrowheads="1"/>
            </p:cNvSpPr>
            <p:nvPr/>
          </p:nvSpPr>
          <p:spPr bwMode="auto">
            <a:xfrm>
              <a:off x="3173" y="1195"/>
              <a:ext cx="354"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l">
                <a:lnSpc>
                  <a:spcPct val="110000"/>
                </a:lnSpc>
              </a:pPr>
              <a:r>
                <a:rPr lang="en-US" b="1">
                  <a:solidFill>
                    <a:srgbClr val="000000"/>
                  </a:solidFill>
                  <a:latin typeface="Kruti Dev 010" charset="0"/>
                </a:rPr>
                <a:t>n- jkT;</a:t>
              </a:r>
              <a:endParaRPr lang="en-US">
                <a:latin typeface="Kruti Dev 010" charset="0"/>
              </a:endParaRPr>
            </a:p>
          </p:txBody>
        </p:sp>
        <p:sp>
          <p:nvSpPr>
            <p:cNvPr id="145597" name="Rectangle 580"/>
            <p:cNvSpPr>
              <a:spLocks noChangeArrowheads="1"/>
            </p:cNvSpPr>
            <p:nvPr/>
          </p:nvSpPr>
          <p:spPr bwMode="auto">
            <a:xfrm>
              <a:off x="3106" y="1215"/>
              <a:ext cx="0"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10000"/>
                </a:lnSpc>
              </a:pPr>
              <a:endParaRPr lang="en-US" b="1">
                <a:solidFill>
                  <a:srgbClr val="000000"/>
                </a:solidFill>
                <a:latin typeface="Kruti Dev 010" charset="0"/>
              </a:endParaRPr>
            </a:p>
          </p:txBody>
        </p:sp>
      </p:grpSp>
      <p:sp>
        <p:nvSpPr>
          <p:cNvPr id="380" name="Oval 603"/>
          <p:cNvSpPr>
            <a:spLocks noChangeArrowheads="1"/>
          </p:cNvSpPr>
          <p:nvPr/>
        </p:nvSpPr>
        <p:spPr bwMode="auto">
          <a:xfrm>
            <a:off x="2320925" y="3703638"/>
            <a:ext cx="1811338" cy="515937"/>
          </a:xfrm>
          <a:prstGeom prst="ellipse">
            <a:avLst/>
          </a:prstGeom>
          <a:noFill/>
          <a:ln w="76200">
            <a:solidFill>
              <a:schemeClr val="hlink"/>
            </a:solidFill>
            <a:round/>
            <a:headEnd/>
            <a:tailEnd/>
          </a:ln>
          <a:effectLst>
            <a:outerShdw blurRad="63500" dist="91581" dir="2021404" algn="ctr" rotWithShape="0">
              <a:schemeClr val="tx1">
                <a:alpha val="74998"/>
              </a:schemeClr>
            </a:outerShdw>
          </a:effectLst>
        </p:spPr>
        <p:txBody>
          <a:bodyPr wrap="none" anchor="ctr"/>
          <a:lstStyle/>
          <a:p>
            <a:pPr algn="ctr">
              <a:defRPr/>
            </a:pPr>
            <a:endParaRPr lang="en-US" sz="1800" dirty="0">
              <a:latin typeface="Kruti Dev 010" pitchFamily="2" charset="0"/>
              <a:ea typeface="+mn-ea"/>
              <a:cs typeface="+mn-cs"/>
            </a:endParaRPr>
          </a:p>
        </p:txBody>
      </p:sp>
      <p:sp>
        <p:nvSpPr>
          <p:cNvPr id="145571" name="AutoShape 446"/>
          <p:cNvSpPr>
            <a:spLocks noChangeArrowheads="1"/>
          </p:cNvSpPr>
          <p:nvPr/>
        </p:nvSpPr>
        <p:spPr bwMode="auto">
          <a:xfrm>
            <a:off x="2744788" y="3822700"/>
            <a:ext cx="996950" cy="330200"/>
          </a:xfrm>
          <a:prstGeom prst="roundRect">
            <a:avLst>
              <a:gd name="adj" fmla="val 16667"/>
            </a:avLst>
          </a:prstGeom>
          <a:solidFill>
            <a:srgbClr val="66FFFF"/>
          </a:solidFill>
          <a:ln w="28575">
            <a:solidFill>
              <a:schemeClr val="tx1"/>
            </a:solidFill>
            <a:round/>
            <a:headEnd/>
            <a:tailEnd/>
          </a:ln>
        </p:spPr>
        <p:txBody>
          <a:bodyPr wrap="none" anchor="ctr"/>
          <a:lstStyle/>
          <a:p>
            <a:endParaRPr lang="en-US">
              <a:latin typeface="Kruti Dev 010" charset="0"/>
            </a:endParaRPr>
          </a:p>
        </p:txBody>
      </p:sp>
      <p:sp>
        <p:nvSpPr>
          <p:cNvPr id="145572" name="Rectangle 577"/>
          <p:cNvSpPr>
            <a:spLocks noChangeArrowheads="1"/>
          </p:cNvSpPr>
          <p:nvPr/>
        </p:nvSpPr>
        <p:spPr bwMode="auto">
          <a:xfrm>
            <a:off x="2905125" y="3781425"/>
            <a:ext cx="465138" cy="23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10000"/>
              </a:lnSpc>
            </a:pPr>
            <a:r>
              <a:rPr lang="en-US" b="1" i="1">
                <a:solidFill>
                  <a:srgbClr val="000000"/>
                </a:solidFill>
                <a:latin typeface="Kruti Dev 010" charset="0"/>
              </a:rPr>
              <a:t>  </a:t>
            </a:r>
            <a:r>
              <a:rPr lang="en-US" sz="1400" b="1" i="1">
                <a:solidFill>
                  <a:srgbClr val="000000"/>
                </a:solidFill>
                <a:latin typeface="Kruti Dev 010" charset="0"/>
              </a:rPr>
              <a:t>;gwnk</a:t>
            </a:r>
          </a:p>
        </p:txBody>
      </p:sp>
      <p:grpSp>
        <p:nvGrpSpPr>
          <p:cNvPr id="145573" name="Group 578"/>
          <p:cNvGrpSpPr>
            <a:grpSpLocks/>
          </p:cNvGrpSpPr>
          <p:nvPr/>
        </p:nvGrpSpPr>
        <p:grpSpPr bwMode="auto">
          <a:xfrm>
            <a:off x="2951163" y="3948113"/>
            <a:ext cx="668337" cy="406400"/>
            <a:chOff x="3106" y="1195"/>
            <a:chExt cx="421" cy="256"/>
          </a:xfrm>
        </p:grpSpPr>
        <p:sp>
          <p:nvSpPr>
            <p:cNvPr id="145594" name="Rectangle 579"/>
            <p:cNvSpPr>
              <a:spLocks noChangeArrowheads="1"/>
            </p:cNvSpPr>
            <p:nvPr/>
          </p:nvSpPr>
          <p:spPr bwMode="auto">
            <a:xfrm>
              <a:off x="3173" y="1195"/>
              <a:ext cx="354"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l">
                <a:lnSpc>
                  <a:spcPct val="110000"/>
                </a:lnSpc>
              </a:pPr>
              <a:r>
                <a:rPr lang="en-US" b="1">
                  <a:solidFill>
                    <a:srgbClr val="000000"/>
                  </a:solidFill>
                  <a:latin typeface="Kruti Dev 010" charset="0"/>
                </a:rPr>
                <a:t>dfBukbZ esa</a:t>
              </a:r>
              <a:endParaRPr lang="en-US">
                <a:latin typeface="Kruti Dev 010" charset="0"/>
              </a:endParaRPr>
            </a:p>
          </p:txBody>
        </p:sp>
        <p:sp>
          <p:nvSpPr>
            <p:cNvPr id="145595" name="Rectangle 580"/>
            <p:cNvSpPr>
              <a:spLocks noChangeArrowheads="1"/>
            </p:cNvSpPr>
            <p:nvPr/>
          </p:nvSpPr>
          <p:spPr bwMode="auto">
            <a:xfrm>
              <a:off x="3106" y="1215"/>
              <a:ext cx="0"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10000"/>
                </a:lnSpc>
              </a:pPr>
              <a:endParaRPr lang="en-US" b="1">
                <a:solidFill>
                  <a:srgbClr val="000000"/>
                </a:solidFill>
                <a:latin typeface="Kruti Dev 010" charset="0"/>
              </a:endParaRPr>
            </a:p>
          </p:txBody>
        </p:sp>
      </p:grpSp>
      <p:sp>
        <p:nvSpPr>
          <p:cNvPr id="386" name="Oval 603"/>
          <p:cNvSpPr>
            <a:spLocks noChangeArrowheads="1"/>
          </p:cNvSpPr>
          <p:nvPr/>
        </p:nvSpPr>
        <p:spPr bwMode="auto">
          <a:xfrm>
            <a:off x="2263775" y="5380038"/>
            <a:ext cx="1811338" cy="515937"/>
          </a:xfrm>
          <a:prstGeom prst="ellipse">
            <a:avLst/>
          </a:prstGeom>
          <a:noFill/>
          <a:ln w="76200">
            <a:solidFill>
              <a:schemeClr val="hlink"/>
            </a:solidFill>
            <a:round/>
            <a:headEnd/>
            <a:tailEnd/>
          </a:ln>
          <a:effectLst>
            <a:outerShdw blurRad="63500" dist="91581" dir="2021404" algn="ctr" rotWithShape="0">
              <a:schemeClr val="tx1">
                <a:alpha val="74998"/>
              </a:schemeClr>
            </a:outerShdw>
          </a:effectLst>
        </p:spPr>
        <p:txBody>
          <a:bodyPr wrap="none" anchor="ctr"/>
          <a:lstStyle/>
          <a:p>
            <a:pPr algn="ctr">
              <a:defRPr/>
            </a:pPr>
            <a:endParaRPr lang="en-US" sz="1800" dirty="0">
              <a:latin typeface="Kruti Dev 010" pitchFamily="2" charset="0"/>
              <a:ea typeface="+mn-ea"/>
              <a:cs typeface="+mn-cs"/>
            </a:endParaRPr>
          </a:p>
        </p:txBody>
      </p:sp>
      <p:sp>
        <p:nvSpPr>
          <p:cNvPr id="145575" name="AutoShape 446"/>
          <p:cNvSpPr>
            <a:spLocks noChangeArrowheads="1"/>
          </p:cNvSpPr>
          <p:nvPr/>
        </p:nvSpPr>
        <p:spPr bwMode="auto">
          <a:xfrm>
            <a:off x="2687638" y="5499100"/>
            <a:ext cx="996950" cy="330200"/>
          </a:xfrm>
          <a:prstGeom prst="roundRect">
            <a:avLst>
              <a:gd name="adj" fmla="val 16667"/>
            </a:avLst>
          </a:prstGeom>
          <a:solidFill>
            <a:srgbClr val="66FFFF"/>
          </a:solidFill>
          <a:ln w="28575">
            <a:solidFill>
              <a:schemeClr val="tx1"/>
            </a:solidFill>
            <a:round/>
            <a:headEnd/>
            <a:tailEnd/>
          </a:ln>
        </p:spPr>
        <p:txBody>
          <a:bodyPr wrap="none" anchor="ctr"/>
          <a:lstStyle/>
          <a:p>
            <a:endParaRPr lang="en-US">
              <a:latin typeface="Kruti Dev 010" charset="0"/>
            </a:endParaRPr>
          </a:p>
        </p:txBody>
      </p:sp>
      <p:sp>
        <p:nvSpPr>
          <p:cNvPr id="145576" name="Rectangle 577"/>
          <p:cNvSpPr>
            <a:spLocks noChangeArrowheads="1"/>
          </p:cNvSpPr>
          <p:nvPr/>
        </p:nvSpPr>
        <p:spPr bwMode="auto">
          <a:xfrm>
            <a:off x="2847975" y="5457825"/>
            <a:ext cx="465138" cy="23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10000"/>
              </a:lnSpc>
            </a:pPr>
            <a:r>
              <a:rPr lang="en-US" b="1" i="1">
                <a:solidFill>
                  <a:srgbClr val="000000"/>
                </a:solidFill>
                <a:latin typeface="Kruti Dev 010" charset="0"/>
              </a:rPr>
              <a:t>  </a:t>
            </a:r>
            <a:r>
              <a:rPr lang="en-US" sz="1400" b="1" i="1">
                <a:solidFill>
                  <a:srgbClr val="000000"/>
                </a:solidFill>
                <a:latin typeface="Kruti Dev 010" charset="0"/>
              </a:rPr>
              <a:t>;gwnk</a:t>
            </a:r>
          </a:p>
        </p:txBody>
      </p:sp>
      <p:grpSp>
        <p:nvGrpSpPr>
          <p:cNvPr id="145577" name="Group 578"/>
          <p:cNvGrpSpPr>
            <a:grpSpLocks/>
          </p:cNvGrpSpPr>
          <p:nvPr/>
        </p:nvGrpSpPr>
        <p:grpSpPr bwMode="auto">
          <a:xfrm>
            <a:off x="2894013" y="5624513"/>
            <a:ext cx="668337" cy="234950"/>
            <a:chOff x="3106" y="1195"/>
            <a:chExt cx="421" cy="148"/>
          </a:xfrm>
        </p:grpSpPr>
        <p:sp>
          <p:nvSpPr>
            <p:cNvPr id="145592" name="Rectangle 579"/>
            <p:cNvSpPr>
              <a:spLocks noChangeArrowheads="1"/>
            </p:cNvSpPr>
            <p:nvPr/>
          </p:nvSpPr>
          <p:spPr bwMode="auto">
            <a:xfrm>
              <a:off x="3173" y="1195"/>
              <a:ext cx="354"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l">
                <a:lnSpc>
                  <a:spcPct val="110000"/>
                </a:lnSpc>
              </a:pPr>
              <a:r>
                <a:rPr lang="en-US" b="1">
                  <a:solidFill>
                    <a:srgbClr val="000000"/>
                  </a:solidFill>
                  <a:latin typeface="Kruti Dev 010" charset="0"/>
                </a:rPr>
                <a:t>nklrk esa</a:t>
              </a:r>
              <a:endParaRPr lang="en-US">
                <a:latin typeface="Kruti Dev 010" charset="0"/>
              </a:endParaRPr>
            </a:p>
          </p:txBody>
        </p:sp>
        <p:sp>
          <p:nvSpPr>
            <p:cNvPr id="145593" name="Rectangle 580"/>
            <p:cNvSpPr>
              <a:spLocks noChangeArrowheads="1"/>
            </p:cNvSpPr>
            <p:nvPr/>
          </p:nvSpPr>
          <p:spPr bwMode="auto">
            <a:xfrm>
              <a:off x="3106" y="1215"/>
              <a:ext cx="0"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10000"/>
                </a:lnSpc>
              </a:pPr>
              <a:endParaRPr lang="en-US" b="1">
                <a:solidFill>
                  <a:srgbClr val="000000"/>
                </a:solidFill>
                <a:latin typeface="Kruti Dev 010" charset="0"/>
              </a:endParaRPr>
            </a:p>
          </p:txBody>
        </p:sp>
      </p:grpSp>
      <p:sp>
        <p:nvSpPr>
          <p:cNvPr id="392" name="Oval 603"/>
          <p:cNvSpPr>
            <a:spLocks noChangeArrowheads="1"/>
          </p:cNvSpPr>
          <p:nvPr/>
        </p:nvSpPr>
        <p:spPr bwMode="auto">
          <a:xfrm>
            <a:off x="2273300" y="6256338"/>
            <a:ext cx="1811338" cy="515937"/>
          </a:xfrm>
          <a:prstGeom prst="ellipse">
            <a:avLst/>
          </a:prstGeom>
          <a:noFill/>
          <a:ln w="76200">
            <a:solidFill>
              <a:schemeClr val="hlink"/>
            </a:solidFill>
            <a:round/>
            <a:headEnd/>
            <a:tailEnd/>
          </a:ln>
          <a:effectLst>
            <a:outerShdw blurRad="63500" dist="91581" dir="2021404" algn="ctr" rotWithShape="0">
              <a:schemeClr val="tx1">
                <a:alpha val="74998"/>
              </a:schemeClr>
            </a:outerShdw>
          </a:effectLst>
        </p:spPr>
        <p:txBody>
          <a:bodyPr wrap="none" anchor="ctr"/>
          <a:lstStyle/>
          <a:p>
            <a:pPr algn="ctr">
              <a:defRPr/>
            </a:pPr>
            <a:endParaRPr lang="en-US" sz="1800" dirty="0">
              <a:latin typeface="Kruti Dev 010" pitchFamily="2" charset="0"/>
              <a:ea typeface="+mn-ea"/>
              <a:cs typeface="+mn-cs"/>
            </a:endParaRPr>
          </a:p>
        </p:txBody>
      </p:sp>
      <p:sp>
        <p:nvSpPr>
          <p:cNvPr id="145579" name="AutoShape 446"/>
          <p:cNvSpPr>
            <a:spLocks noChangeArrowheads="1"/>
          </p:cNvSpPr>
          <p:nvPr/>
        </p:nvSpPr>
        <p:spPr bwMode="auto">
          <a:xfrm>
            <a:off x="2697163" y="6375400"/>
            <a:ext cx="996950" cy="330200"/>
          </a:xfrm>
          <a:prstGeom prst="roundRect">
            <a:avLst>
              <a:gd name="adj" fmla="val 16667"/>
            </a:avLst>
          </a:prstGeom>
          <a:solidFill>
            <a:srgbClr val="66FFFF"/>
          </a:solidFill>
          <a:ln w="28575">
            <a:solidFill>
              <a:schemeClr val="tx1"/>
            </a:solidFill>
            <a:round/>
            <a:headEnd/>
            <a:tailEnd/>
          </a:ln>
        </p:spPr>
        <p:txBody>
          <a:bodyPr wrap="none" anchor="ctr"/>
          <a:lstStyle/>
          <a:p>
            <a:endParaRPr lang="en-US">
              <a:latin typeface="Kruti Dev 010" charset="0"/>
            </a:endParaRPr>
          </a:p>
        </p:txBody>
      </p:sp>
      <p:grpSp>
        <p:nvGrpSpPr>
          <p:cNvPr id="145580" name="Group 578"/>
          <p:cNvGrpSpPr>
            <a:grpSpLocks/>
          </p:cNvGrpSpPr>
          <p:nvPr/>
        </p:nvGrpSpPr>
        <p:grpSpPr bwMode="auto">
          <a:xfrm>
            <a:off x="2903538" y="6500813"/>
            <a:ext cx="668337" cy="234950"/>
            <a:chOff x="3106" y="1195"/>
            <a:chExt cx="421" cy="148"/>
          </a:xfrm>
        </p:grpSpPr>
        <p:sp>
          <p:nvSpPr>
            <p:cNvPr id="145590" name="Rectangle 579"/>
            <p:cNvSpPr>
              <a:spLocks noChangeArrowheads="1"/>
            </p:cNvSpPr>
            <p:nvPr/>
          </p:nvSpPr>
          <p:spPr bwMode="auto">
            <a:xfrm>
              <a:off x="3173" y="1195"/>
              <a:ext cx="354"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l">
                <a:lnSpc>
                  <a:spcPct val="110000"/>
                </a:lnSpc>
              </a:pPr>
              <a:r>
                <a:rPr lang="en-US" b="1">
                  <a:solidFill>
                    <a:srgbClr val="000000"/>
                  </a:solidFill>
                  <a:latin typeface="Kruti Dev 010" charset="0"/>
                </a:rPr>
                <a:t>ykSVrk gS</a:t>
              </a:r>
              <a:endParaRPr lang="en-US">
                <a:latin typeface="Kruti Dev 010" charset="0"/>
              </a:endParaRPr>
            </a:p>
          </p:txBody>
        </p:sp>
        <p:sp>
          <p:nvSpPr>
            <p:cNvPr id="145591" name="Rectangle 580"/>
            <p:cNvSpPr>
              <a:spLocks noChangeArrowheads="1"/>
            </p:cNvSpPr>
            <p:nvPr/>
          </p:nvSpPr>
          <p:spPr bwMode="auto">
            <a:xfrm>
              <a:off x="3106" y="1215"/>
              <a:ext cx="0"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10000"/>
                </a:lnSpc>
              </a:pPr>
              <a:endParaRPr lang="en-US" b="1">
                <a:solidFill>
                  <a:srgbClr val="000000"/>
                </a:solidFill>
                <a:latin typeface="Kruti Dev 010" charset="0"/>
              </a:endParaRPr>
            </a:p>
          </p:txBody>
        </p:sp>
      </p:grpSp>
      <p:sp>
        <p:nvSpPr>
          <p:cNvPr id="145581" name="Rectangle 577"/>
          <p:cNvSpPr>
            <a:spLocks noChangeArrowheads="1"/>
          </p:cNvSpPr>
          <p:nvPr/>
        </p:nvSpPr>
        <p:spPr bwMode="auto">
          <a:xfrm>
            <a:off x="2857500" y="6334125"/>
            <a:ext cx="465138" cy="23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10000"/>
              </a:lnSpc>
            </a:pPr>
            <a:r>
              <a:rPr lang="en-US" b="1" i="1">
                <a:solidFill>
                  <a:srgbClr val="000000"/>
                </a:solidFill>
                <a:latin typeface="Kruti Dev 010" charset="0"/>
              </a:rPr>
              <a:t>  </a:t>
            </a:r>
            <a:r>
              <a:rPr lang="en-US" sz="1400" b="1" i="1">
                <a:solidFill>
                  <a:srgbClr val="000000"/>
                </a:solidFill>
                <a:latin typeface="Kruti Dev 010" charset="0"/>
              </a:rPr>
              <a:t>;gwnk</a:t>
            </a:r>
          </a:p>
        </p:txBody>
      </p:sp>
      <p:sp>
        <p:nvSpPr>
          <p:cNvPr id="950832" name="AutoShape 560"/>
          <p:cNvSpPr>
            <a:spLocks noChangeArrowheads="1"/>
          </p:cNvSpPr>
          <p:nvPr/>
        </p:nvSpPr>
        <p:spPr bwMode="auto">
          <a:xfrm>
            <a:off x="0" y="3457575"/>
            <a:ext cx="1831975" cy="796925"/>
          </a:xfrm>
          <a:prstGeom prst="roundRect">
            <a:avLst>
              <a:gd name="adj" fmla="val 16667"/>
            </a:avLst>
          </a:prstGeom>
          <a:noFill/>
          <a:ln w="76200">
            <a:solidFill>
              <a:schemeClr val="hlink"/>
            </a:solidFill>
            <a:round/>
            <a:headEnd/>
            <a:tailEnd/>
          </a:ln>
          <a:effectLst>
            <a:outerShdw blurRad="63500" dist="53882"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950833" name="Line 561"/>
          <p:cNvSpPr>
            <a:spLocks noChangeShapeType="1"/>
          </p:cNvSpPr>
          <p:nvPr/>
        </p:nvSpPr>
        <p:spPr bwMode="auto">
          <a:xfrm>
            <a:off x="1857375" y="3883025"/>
            <a:ext cx="4217988" cy="2043113"/>
          </a:xfrm>
          <a:prstGeom prst="line">
            <a:avLst/>
          </a:prstGeom>
          <a:noFill/>
          <a:ln w="76200">
            <a:solidFill>
              <a:schemeClr val="hlink"/>
            </a:solidFill>
            <a:round/>
            <a:headEnd type="arrow" w="med" len="med"/>
            <a:tailEnd/>
          </a:ln>
          <a:effectLst>
            <a:outerShdw blurRad="63500" dist="74053" dir="3542175"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203" name="Rectangle 291"/>
          <p:cNvSpPr>
            <a:spLocks noChangeArrowheads="1"/>
          </p:cNvSpPr>
          <p:nvPr/>
        </p:nvSpPr>
        <p:spPr bwMode="auto">
          <a:xfrm>
            <a:off x="6430963" y="473838"/>
            <a:ext cx="3282950" cy="1917961"/>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3600" b="1" i="1" dirty="0">
                <a:ln>
                  <a:solidFill>
                    <a:schemeClr val="bg1"/>
                  </a:solidFill>
                </a:ln>
                <a:solidFill>
                  <a:schemeClr val="bg1"/>
                </a:solidFill>
                <a:latin typeface="Kruti Dev 010" pitchFamily="2" charset="0"/>
              </a:rPr>
              <a:t>iqjkus fu;e dh iqLrdsa fu;ksftr djuk</a:t>
            </a:r>
            <a:endParaRPr lang="en-US" sz="3600" b="1" u="sng" dirty="0">
              <a:ln>
                <a:solidFill>
                  <a:schemeClr val="bg1"/>
                </a:solidFill>
              </a:ln>
              <a:solidFill>
                <a:schemeClr val="bg1"/>
              </a:solidFill>
              <a:latin typeface="Kruti Dev 010" pitchFamily="2" charset="0"/>
            </a:endParaRPr>
          </a:p>
        </p:txBody>
      </p:sp>
      <p:grpSp>
        <p:nvGrpSpPr>
          <p:cNvPr id="145585" name="Group 391"/>
          <p:cNvGrpSpPr>
            <a:grpSpLocks/>
          </p:cNvGrpSpPr>
          <p:nvPr/>
        </p:nvGrpSpPr>
        <p:grpSpPr bwMode="auto">
          <a:xfrm>
            <a:off x="5395913" y="2497138"/>
            <a:ext cx="4400550" cy="1916112"/>
            <a:chOff x="3399" y="1239"/>
            <a:chExt cx="2772" cy="1207"/>
          </a:xfrm>
        </p:grpSpPr>
        <p:sp>
          <p:nvSpPr>
            <p:cNvPr id="205" name="Text Box 392"/>
            <p:cNvSpPr txBox="1">
              <a:spLocks noChangeArrowheads="1"/>
            </p:cNvSpPr>
            <p:nvPr/>
          </p:nvSpPr>
          <p:spPr bwMode="auto">
            <a:xfrm>
              <a:off x="3443" y="1647"/>
              <a:ext cx="2728" cy="421"/>
            </a:xfrm>
            <a:prstGeom prst="rect">
              <a:avLst/>
            </a:prstGeom>
            <a:noFill/>
            <a:ln w="12700">
              <a:noFill/>
              <a:miter lim="800000"/>
              <a:headEnd/>
              <a:tailEnd/>
            </a:ln>
            <a:effectLst>
              <a:outerShdw blurRad="63500" dist="46662" dir="3284183" algn="ctr" rotWithShape="0">
                <a:schemeClr val="tx1">
                  <a:alpha val="74998"/>
                </a:schemeClr>
              </a:outerShdw>
            </a:effectLst>
          </p:spPr>
          <p:txBody>
            <a:bodyPr>
              <a:spAutoFit/>
            </a:bodyPr>
            <a:lstStyle/>
            <a:p>
              <a:pPr algn="ctr">
                <a:lnSpc>
                  <a:spcPct val="85000"/>
                </a:lnSpc>
                <a:spcBef>
                  <a:spcPct val="50000"/>
                </a:spcBef>
                <a:defRPr/>
              </a:pPr>
              <a:r>
                <a:rPr lang="en-US" altLang="ja-JP" sz="4400" b="1" dirty="0">
                  <a:ln>
                    <a:solidFill>
                      <a:srgbClr val="FFFF00"/>
                    </a:solidFill>
                  </a:ln>
                  <a:solidFill>
                    <a:srgbClr val="FFFF00"/>
                  </a:solidFill>
                  <a:latin typeface="Kruti Dev 010" pitchFamily="2" charset="0"/>
                  <a:ea typeface="ＭＳ Ｐゴシック" pitchFamily="-84" charset="-128"/>
                  <a:cs typeface="+mn-cs"/>
                </a:rPr>
                <a:t>^^Hkfo";oDrkvksa**</a:t>
              </a:r>
              <a:endParaRPr lang="en-US" sz="4400" b="1" dirty="0">
                <a:ln>
                  <a:solidFill>
                    <a:srgbClr val="FFFF00"/>
                  </a:solidFill>
                </a:ln>
                <a:solidFill>
                  <a:srgbClr val="FFFF00"/>
                </a:solidFill>
                <a:latin typeface="Kruti Dev 010" pitchFamily="2" charset="0"/>
                <a:ea typeface="ＭＳ Ｐゴシック" pitchFamily="-84" charset="-128"/>
                <a:cs typeface="+mn-cs"/>
              </a:endParaRPr>
            </a:p>
          </p:txBody>
        </p:sp>
        <p:sp>
          <p:nvSpPr>
            <p:cNvPr id="206" name="Text Box 393"/>
            <p:cNvSpPr txBox="1">
              <a:spLocks noChangeArrowheads="1"/>
            </p:cNvSpPr>
            <p:nvPr/>
          </p:nvSpPr>
          <p:spPr bwMode="auto">
            <a:xfrm>
              <a:off x="3688" y="2000"/>
              <a:ext cx="2281" cy="446"/>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p>
              <a:pPr algn="ctr">
                <a:spcBef>
                  <a:spcPts val="0"/>
                </a:spcBef>
                <a:defRPr/>
              </a:pPr>
              <a:r>
                <a:rPr lang="en-US" sz="4000" b="1" dirty="0">
                  <a:ln>
                    <a:solidFill>
                      <a:srgbClr val="FFFF00"/>
                    </a:solidFill>
                  </a:ln>
                  <a:solidFill>
                    <a:srgbClr val="FFFF00"/>
                  </a:solidFill>
                  <a:latin typeface="Kruti Dev 010" pitchFamily="2" charset="0"/>
                  <a:ea typeface="+mn-ea"/>
                  <a:cs typeface="+mn-cs"/>
                </a:rPr>
                <a:t>dh ƒ</a:t>
              </a:r>
              <a:r>
                <a:rPr lang="en-US" sz="4000" b="1" dirty="0">
                  <a:ln>
                    <a:solidFill>
                      <a:srgbClr val="FFFF00"/>
                    </a:solidFill>
                  </a:ln>
                  <a:solidFill>
                    <a:srgbClr val="FFFF00"/>
                  </a:solidFill>
                  <a:latin typeface="Kruti Dev 010"/>
                  <a:ea typeface="+mn-ea"/>
                  <a:cs typeface="+mn-cs"/>
                </a:rPr>
                <a:t>‰</a:t>
              </a:r>
              <a:r>
                <a:rPr lang="en-US" sz="4000" b="1" dirty="0">
                  <a:ln>
                    <a:solidFill>
                      <a:srgbClr val="FFFF00"/>
                    </a:solidFill>
                  </a:ln>
                  <a:solidFill>
                    <a:srgbClr val="FFFF00"/>
                  </a:solidFill>
                  <a:latin typeface="Kruti Dev 010" pitchFamily="2" charset="0"/>
                  <a:ea typeface="+mn-ea"/>
                  <a:cs typeface="+mn-cs"/>
                </a:rPr>
                <a:t> iqLrdsa</a:t>
              </a:r>
            </a:p>
          </p:txBody>
        </p:sp>
        <p:sp>
          <p:nvSpPr>
            <p:cNvPr id="207" name="Text Box 394"/>
            <p:cNvSpPr txBox="1">
              <a:spLocks noChangeArrowheads="1"/>
            </p:cNvSpPr>
            <p:nvPr/>
          </p:nvSpPr>
          <p:spPr bwMode="auto">
            <a:xfrm>
              <a:off x="3399" y="1239"/>
              <a:ext cx="2728" cy="437"/>
            </a:xfrm>
            <a:prstGeom prst="rect">
              <a:avLst/>
            </a:prstGeom>
            <a:noFill/>
            <a:ln w="12700">
              <a:noFill/>
              <a:miter lim="800000"/>
              <a:headEnd/>
              <a:tailEnd/>
            </a:ln>
            <a:effectLst>
              <a:outerShdw blurRad="63500" dist="46662" dir="3284183" algn="ctr" rotWithShape="0">
                <a:schemeClr val="tx1">
                  <a:alpha val="74998"/>
                </a:schemeClr>
              </a:outerShdw>
            </a:effectLst>
          </p:spPr>
          <p:txBody>
            <a:bodyPr>
              <a:spAutoFit/>
            </a:bodyPr>
            <a:lstStyle>
              <a:lvl1pPr>
                <a:defRPr sz="1200">
                  <a:solidFill>
                    <a:schemeClr val="tx1"/>
                  </a:solidFill>
                  <a:latin typeface="Comic Sans MS" charset="0"/>
                  <a:ea typeface="ＭＳ Ｐゴシック" charset="0"/>
                  <a:cs typeface="ＭＳ Ｐゴシック" charset="0"/>
                </a:defRPr>
              </a:lvl1pPr>
              <a:lvl2pPr marL="37931725" indent="-37474525">
                <a:defRPr sz="1200">
                  <a:solidFill>
                    <a:schemeClr val="tx1"/>
                  </a:solidFill>
                  <a:latin typeface="Comic Sans MS" charset="0"/>
                  <a:ea typeface="ＭＳ Ｐゴシック" charset="0"/>
                </a:defRPr>
              </a:lvl2pPr>
              <a:lvl3pPr>
                <a:defRPr sz="1200">
                  <a:solidFill>
                    <a:schemeClr val="tx1"/>
                  </a:solidFill>
                  <a:latin typeface="Comic Sans MS" charset="0"/>
                  <a:ea typeface="ＭＳ Ｐゴシック" charset="0"/>
                </a:defRPr>
              </a:lvl3pPr>
              <a:lvl4pPr>
                <a:defRPr sz="1200">
                  <a:solidFill>
                    <a:schemeClr val="tx1"/>
                  </a:solidFill>
                  <a:latin typeface="Comic Sans MS" charset="0"/>
                  <a:ea typeface="ＭＳ Ｐゴシック" charset="0"/>
                </a:defRPr>
              </a:lvl4pPr>
              <a:lvl5pPr>
                <a:defRPr sz="1200">
                  <a:solidFill>
                    <a:schemeClr val="tx1"/>
                  </a:solidFill>
                  <a:latin typeface="Comic Sans MS" charset="0"/>
                  <a:ea typeface="ＭＳ Ｐゴシック" charset="0"/>
                </a:defRPr>
              </a:lvl5pPr>
              <a:lvl6pPr marL="457200" eaLnBrk="0" fontAlgn="base" hangingPunct="0">
                <a:spcBef>
                  <a:spcPct val="0"/>
                </a:spcBef>
                <a:spcAft>
                  <a:spcPct val="0"/>
                </a:spcAft>
                <a:defRPr sz="1200">
                  <a:solidFill>
                    <a:schemeClr val="tx1"/>
                  </a:solidFill>
                  <a:latin typeface="Comic Sans MS" charset="0"/>
                  <a:ea typeface="ＭＳ Ｐゴシック" charset="0"/>
                </a:defRPr>
              </a:lvl6pPr>
              <a:lvl7pPr marL="914400" eaLnBrk="0" fontAlgn="base" hangingPunct="0">
                <a:spcBef>
                  <a:spcPct val="0"/>
                </a:spcBef>
                <a:spcAft>
                  <a:spcPct val="0"/>
                </a:spcAft>
                <a:defRPr sz="1200">
                  <a:solidFill>
                    <a:schemeClr val="tx1"/>
                  </a:solidFill>
                  <a:latin typeface="Comic Sans MS" charset="0"/>
                  <a:ea typeface="ＭＳ Ｐゴシック" charset="0"/>
                </a:defRPr>
              </a:lvl7pPr>
              <a:lvl8pPr marL="1371600" eaLnBrk="0" fontAlgn="base" hangingPunct="0">
                <a:spcBef>
                  <a:spcPct val="0"/>
                </a:spcBef>
                <a:spcAft>
                  <a:spcPct val="0"/>
                </a:spcAft>
                <a:defRPr sz="1200">
                  <a:solidFill>
                    <a:schemeClr val="tx1"/>
                  </a:solidFill>
                  <a:latin typeface="Comic Sans MS" charset="0"/>
                  <a:ea typeface="ＭＳ Ｐゴシック" charset="0"/>
                </a:defRPr>
              </a:lvl8pPr>
              <a:lvl9pPr marL="1828800"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85000"/>
                </a:lnSpc>
                <a:spcBef>
                  <a:spcPct val="50000"/>
                </a:spcBef>
                <a:defRPr/>
              </a:pPr>
              <a:r>
                <a:rPr lang="en-US" sz="4400" b="1" i="1" dirty="0" smtClean="0">
                  <a:ln>
                    <a:solidFill>
                      <a:srgbClr val="FFFF00"/>
                    </a:solidFill>
                  </a:ln>
                  <a:solidFill>
                    <a:srgbClr val="FFFF00"/>
                  </a:solidFill>
                  <a:latin typeface="Kruti Dev 010" pitchFamily="2" charset="0"/>
                </a:rPr>
                <a:t>iqu% O;ofLFkr djuk</a:t>
              </a:r>
              <a:endParaRPr lang="en-US" sz="4400" b="1" dirty="0" smtClean="0">
                <a:ln>
                  <a:solidFill>
                    <a:srgbClr val="FFFF00"/>
                  </a:solidFill>
                </a:ln>
                <a:solidFill>
                  <a:srgbClr val="FFFF00"/>
                </a:solidFill>
                <a:latin typeface="Kruti Dev 010" pitchFamily="2" charset="0"/>
              </a:endParaRPr>
            </a:p>
          </p:txBody>
        </p:sp>
      </p:grpSp>
      <p:pic>
        <p:nvPicPr>
          <p:cNvPr id="145586" name="Picture 53"/>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446588" y="204788"/>
            <a:ext cx="2095500" cy="1358900"/>
          </a:xfrm>
          <a:prstGeom prst="rect">
            <a:avLst/>
          </a:prstGeom>
          <a:noFill/>
          <a:ln w="76200">
            <a:solidFill>
              <a:srgbClr val="0000FF"/>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950493"/>
                                        </p:tgtEl>
                                        <p:attrNameLst>
                                          <p:attrName>style.visibility</p:attrName>
                                        </p:attrNameLst>
                                      </p:cBhvr>
                                      <p:to>
                                        <p:strVal val="visible"/>
                                      </p:to>
                                    </p:set>
                                    <p:anim calcmode="lin" valueType="num">
                                      <p:cBhvr>
                                        <p:cTn id="7" dur="500" fill="hold"/>
                                        <p:tgtEl>
                                          <p:spTgt spid="950493"/>
                                        </p:tgtEl>
                                        <p:attrNameLst>
                                          <p:attrName>ppt_w</p:attrName>
                                        </p:attrNameLst>
                                      </p:cBhvr>
                                      <p:tavLst>
                                        <p:tav tm="0">
                                          <p:val>
                                            <p:fltVal val="0"/>
                                          </p:val>
                                        </p:tav>
                                        <p:tav tm="100000">
                                          <p:val>
                                            <p:strVal val="#ppt_w"/>
                                          </p:val>
                                        </p:tav>
                                      </p:tavLst>
                                    </p:anim>
                                    <p:anim calcmode="lin" valueType="num">
                                      <p:cBhvr>
                                        <p:cTn id="8" dur="500" fill="hold"/>
                                        <p:tgtEl>
                                          <p:spTgt spid="950493"/>
                                        </p:tgtEl>
                                        <p:attrNameLst>
                                          <p:attrName>ppt_h</p:attrName>
                                        </p:attrNameLst>
                                      </p:cBhvr>
                                      <p:tavLst>
                                        <p:tav tm="0">
                                          <p:val>
                                            <p:fltVal val="0"/>
                                          </p:val>
                                        </p:tav>
                                        <p:tav tm="100000">
                                          <p:val>
                                            <p:strVal val="#ppt_h"/>
                                          </p:val>
                                        </p:tav>
                                      </p:tavLst>
                                    </p:anim>
                                    <p:anim calcmode="lin" valueType="num">
                                      <p:cBhvr>
                                        <p:cTn id="9" dur="500" fill="hold"/>
                                        <p:tgtEl>
                                          <p:spTgt spid="950493"/>
                                        </p:tgtEl>
                                        <p:attrNameLst>
                                          <p:attrName>ppt_x</p:attrName>
                                        </p:attrNameLst>
                                      </p:cBhvr>
                                      <p:tavLst>
                                        <p:tav tm="0">
                                          <p:val>
                                            <p:fltVal val="0.5"/>
                                          </p:val>
                                        </p:tav>
                                        <p:tav tm="100000">
                                          <p:val>
                                            <p:strVal val="#ppt_x"/>
                                          </p:val>
                                        </p:tav>
                                      </p:tavLst>
                                    </p:anim>
                                    <p:anim calcmode="lin" valueType="num">
                                      <p:cBhvr>
                                        <p:cTn id="10" dur="500" fill="hold"/>
                                        <p:tgtEl>
                                          <p:spTgt spid="950493"/>
                                        </p:tgtEl>
                                        <p:attrNameLst>
                                          <p:attrName>ppt_y</p:attrName>
                                        </p:attrNameLst>
                                      </p:cBhvr>
                                      <p:tavLst>
                                        <p:tav tm="0">
                                          <p:val>
                                            <p:fltVal val="0.5"/>
                                          </p:val>
                                        </p:tav>
                                        <p:tav tm="100000">
                                          <p:val>
                                            <p:strVal val="#ppt_y"/>
                                          </p:val>
                                        </p:tav>
                                      </p:tavLst>
                                    </p:anim>
                                  </p:childTnLst>
                                </p:cTn>
                              </p:par>
                            </p:childTnLst>
                          </p:cTn>
                        </p:par>
                        <p:par>
                          <p:cTn id="11" fill="hold" nodeType="afterGroup">
                            <p:stCondLst>
                              <p:cond delay="500"/>
                            </p:stCondLst>
                            <p:childTnLst>
                              <p:par>
                                <p:cTn id="12" presetID="22" presetClass="entr" presetSubtype="2" fill="hold" nodeType="afterEffect">
                                  <p:stCondLst>
                                    <p:cond delay="0"/>
                                  </p:stCondLst>
                                  <p:childTnLst>
                                    <p:set>
                                      <p:cBhvr>
                                        <p:cTn id="13" dur="1" fill="hold">
                                          <p:stCondLst>
                                            <p:cond delay="0"/>
                                          </p:stCondLst>
                                        </p:cTn>
                                        <p:tgtEl>
                                          <p:spTgt spid="950833"/>
                                        </p:tgtEl>
                                        <p:attrNameLst>
                                          <p:attrName>style.visibility</p:attrName>
                                        </p:attrNameLst>
                                      </p:cBhvr>
                                      <p:to>
                                        <p:strVal val="visible"/>
                                      </p:to>
                                    </p:set>
                                    <p:animEffect transition="in" filter="wipe(right)">
                                      <p:cBhvr>
                                        <p:cTn id="14" dur="500"/>
                                        <p:tgtEl>
                                          <p:spTgt spid="950833"/>
                                        </p:tgtEl>
                                      </p:cBhvr>
                                    </p:animEffect>
                                  </p:childTnLst>
                                </p:cTn>
                              </p:par>
                            </p:childTnLst>
                          </p:cTn>
                        </p:par>
                        <p:par>
                          <p:cTn id="15" fill="hold" nodeType="afterGroup">
                            <p:stCondLst>
                              <p:cond delay="1000"/>
                            </p:stCondLst>
                            <p:childTnLst>
                              <p:par>
                                <p:cTn id="16" presetID="22" presetClass="entr" presetSubtype="2" fill="hold" grpId="0" nodeType="afterEffect">
                                  <p:stCondLst>
                                    <p:cond delay="0"/>
                                  </p:stCondLst>
                                  <p:childTnLst>
                                    <p:set>
                                      <p:cBhvr>
                                        <p:cTn id="17" dur="1" fill="hold">
                                          <p:stCondLst>
                                            <p:cond delay="0"/>
                                          </p:stCondLst>
                                        </p:cTn>
                                        <p:tgtEl>
                                          <p:spTgt spid="950832"/>
                                        </p:tgtEl>
                                        <p:attrNameLst>
                                          <p:attrName>style.visibility</p:attrName>
                                        </p:attrNameLst>
                                      </p:cBhvr>
                                      <p:to>
                                        <p:strVal val="visible"/>
                                      </p:to>
                                    </p:set>
                                    <p:animEffect transition="in" filter="wipe(right)">
                                      <p:cBhvr>
                                        <p:cTn id="18" dur="500"/>
                                        <p:tgtEl>
                                          <p:spTgt spid="950832"/>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74"/>
                                        </p:tgtEl>
                                        <p:attrNameLst>
                                          <p:attrName>style.visibility</p:attrName>
                                        </p:attrNameLst>
                                      </p:cBhvr>
                                      <p:to>
                                        <p:strVal val="visible"/>
                                      </p:to>
                                    </p:set>
                                    <p:animEffect transition="in" filter="fade">
                                      <p:cBhvr>
                                        <p:cTn id="23" dur="1000"/>
                                        <p:tgtEl>
                                          <p:spTgt spid="374"/>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80"/>
                                        </p:tgtEl>
                                        <p:attrNameLst>
                                          <p:attrName>style.visibility</p:attrName>
                                        </p:attrNameLst>
                                      </p:cBhvr>
                                      <p:to>
                                        <p:strVal val="visible"/>
                                      </p:to>
                                    </p:set>
                                    <p:animEffect transition="in" filter="fade">
                                      <p:cBhvr>
                                        <p:cTn id="28" dur="1000"/>
                                        <p:tgtEl>
                                          <p:spTgt spid="380"/>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86"/>
                                        </p:tgtEl>
                                        <p:attrNameLst>
                                          <p:attrName>style.visibility</p:attrName>
                                        </p:attrNameLst>
                                      </p:cBhvr>
                                      <p:to>
                                        <p:strVal val="visible"/>
                                      </p:to>
                                    </p:set>
                                    <p:animEffect transition="in" filter="fade">
                                      <p:cBhvr>
                                        <p:cTn id="33" dur="1000"/>
                                        <p:tgtEl>
                                          <p:spTgt spid="386"/>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92"/>
                                        </p:tgtEl>
                                        <p:attrNameLst>
                                          <p:attrName>style.visibility</p:attrName>
                                        </p:attrNameLst>
                                      </p:cBhvr>
                                      <p:to>
                                        <p:strVal val="visible"/>
                                      </p:to>
                                    </p:set>
                                    <p:animEffect transition="in" filter="fade">
                                      <p:cBhvr>
                                        <p:cTn id="38" dur="1000"/>
                                        <p:tgtEl>
                                          <p:spTgt spid="3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0493" grpId="0" animBg="1"/>
      <p:bldP spid="374" grpId="0" animBg="1" autoUpdateAnimBg="0"/>
      <p:bldP spid="380" grpId="0" animBg="1" autoUpdateAnimBg="0"/>
      <p:bldP spid="386" grpId="0" animBg="1" autoUpdateAnimBg="0"/>
      <p:bldP spid="392" grpId="0" animBg="1" autoUpdateAnimBg="0"/>
      <p:bldP spid="950832"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Rectangle 10"/>
          <p:cNvSpPr>
            <a:spLocks noChangeArrowheads="1"/>
          </p:cNvSpPr>
          <p:nvPr/>
        </p:nvSpPr>
        <p:spPr bwMode="auto">
          <a:xfrm>
            <a:off x="5065713" y="454025"/>
            <a:ext cx="4692650" cy="6834188"/>
          </a:xfrm>
          <a:prstGeom prst="rect">
            <a:avLst/>
          </a:prstGeom>
          <a:solidFill>
            <a:schemeClr val="tx1">
              <a:alpha val="50195"/>
            </a:schemeClr>
          </a:solidFill>
          <a:ln w="12700">
            <a:solidFill>
              <a:schemeClr val="tx1"/>
            </a:solidFill>
            <a:miter lim="800000"/>
            <a:headEnd/>
            <a:tailEnd/>
          </a:ln>
        </p:spPr>
        <p:txBody>
          <a:bodyPr wrap="none" anchor="ctr"/>
          <a:lstStyle/>
          <a:p>
            <a:endParaRPr lang="en-US">
              <a:latin typeface="Kruti Dev 010" charset="0"/>
            </a:endParaRPr>
          </a:p>
        </p:txBody>
      </p:sp>
      <p:sp>
        <p:nvSpPr>
          <p:cNvPr id="147458" name="Rectangle 195"/>
          <p:cNvSpPr>
            <a:spLocks noChangeArrowheads="1"/>
          </p:cNvSpPr>
          <p:nvPr/>
        </p:nvSpPr>
        <p:spPr bwMode="auto">
          <a:xfrm>
            <a:off x="4979988" y="414338"/>
            <a:ext cx="4708525" cy="685006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Kruti Dev 010" charset="0"/>
            </a:endParaRPr>
          </a:p>
        </p:txBody>
      </p:sp>
      <p:pic>
        <p:nvPicPr>
          <p:cNvPr id="147459" name="Picture 196"/>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041900" y="469900"/>
            <a:ext cx="4716463" cy="684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7460" name="Rectangle 197"/>
          <p:cNvSpPr>
            <a:spLocks noChangeArrowheads="1"/>
          </p:cNvSpPr>
          <p:nvPr/>
        </p:nvSpPr>
        <p:spPr bwMode="auto">
          <a:xfrm>
            <a:off x="4989513" y="407988"/>
            <a:ext cx="4692650" cy="6834187"/>
          </a:xfrm>
          <a:prstGeom prst="rect">
            <a:avLst/>
          </a:prstGeom>
          <a:solidFill>
            <a:schemeClr val="tx1">
              <a:alpha val="50195"/>
            </a:schemeClr>
          </a:solidFill>
          <a:ln w="12700">
            <a:solidFill>
              <a:schemeClr val="tx1"/>
            </a:solidFill>
            <a:miter lim="800000"/>
            <a:headEnd/>
            <a:tailEnd/>
          </a:ln>
        </p:spPr>
        <p:txBody>
          <a:bodyPr wrap="none" anchor="ctr"/>
          <a:lstStyle/>
          <a:p>
            <a:endParaRPr lang="en-US">
              <a:latin typeface="Kruti Dev 010" charset="0"/>
            </a:endParaRPr>
          </a:p>
        </p:txBody>
      </p:sp>
      <p:sp>
        <p:nvSpPr>
          <p:cNvPr id="147461" name="Rectangle 198"/>
          <p:cNvSpPr>
            <a:spLocks noChangeArrowheads="1"/>
          </p:cNvSpPr>
          <p:nvPr/>
        </p:nvSpPr>
        <p:spPr bwMode="auto">
          <a:xfrm>
            <a:off x="5026025" y="412750"/>
            <a:ext cx="4694238" cy="6850063"/>
          </a:xfrm>
          <a:prstGeom prst="rect">
            <a:avLst/>
          </a:prstGeom>
          <a:noFill/>
          <a:ln w="133350">
            <a:solidFill>
              <a:srgbClr val="1822CD"/>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Kruti Dev 010" charset="0"/>
            </a:endParaRPr>
          </a:p>
        </p:txBody>
      </p:sp>
      <p:sp>
        <p:nvSpPr>
          <p:cNvPr id="952537" name="Text Box 217"/>
          <p:cNvSpPr txBox="1">
            <a:spLocks noChangeArrowheads="1"/>
          </p:cNvSpPr>
          <p:nvPr/>
        </p:nvSpPr>
        <p:spPr bwMode="auto">
          <a:xfrm>
            <a:off x="5219700" y="4548188"/>
            <a:ext cx="4291013" cy="1523494"/>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p>
            <a:pPr algn="ctr">
              <a:spcBef>
                <a:spcPts val="600"/>
              </a:spcBef>
              <a:defRPr/>
            </a:pPr>
            <a:r>
              <a:rPr lang="en-US" sz="4400" b="1" i="1" dirty="0">
                <a:ln>
                  <a:solidFill>
                    <a:srgbClr val="00FFFF"/>
                  </a:solidFill>
                </a:ln>
                <a:solidFill>
                  <a:srgbClr val="66FFFF"/>
                </a:solidFill>
                <a:latin typeface="Kruti Dev 010" pitchFamily="2" charset="0"/>
                <a:ea typeface="+mn-ea"/>
                <a:cs typeface="+mn-cs"/>
              </a:rPr>
              <a:t>rkjk fpUg %</a:t>
            </a:r>
          </a:p>
          <a:p>
            <a:pPr algn="ctr">
              <a:spcBef>
                <a:spcPts val="600"/>
              </a:spcBef>
              <a:defRPr/>
            </a:pPr>
            <a:r>
              <a:rPr lang="en-US" sz="4400" b="1" i="1" dirty="0">
                <a:ln>
                  <a:solidFill>
                    <a:srgbClr val="00FFFF"/>
                  </a:solidFill>
                </a:ln>
                <a:solidFill>
                  <a:srgbClr val="66FFFF"/>
                </a:solidFill>
                <a:latin typeface="Kruti Dev 010" pitchFamily="2" charset="0"/>
                <a:ea typeface="+mn-ea"/>
                <a:cs typeface="+mn-cs"/>
              </a:rPr>
              <a:t>cMs Hkfo";oDrk</a:t>
            </a:r>
          </a:p>
        </p:txBody>
      </p:sp>
      <p:sp>
        <p:nvSpPr>
          <p:cNvPr id="147463" name="Text Box 218"/>
          <p:cNvSpPr txBox="1">
            <a:spLocks noChangeArrowheads="1"/>
          </p:cNvSpPr>
          <p:nvPr/>
        </p:nvSpPr>
        <p:spPr bwMode="auto">
          <a:xfrm>
            <a:off x="9015413" y="7343775"/>
            <a:ext cx="29368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latin typeface="Kruti Dev 010" charset="0"/>
              </a:rPr>
              <a:t>68</a:t>
            </a:r>
          </a:p>
        </p:txBody>
      </p:sp>
      <p:sp>
        <p:nvSpPr>
          <p:cNvPr id="952543" name="Rectangle 223"/>
          <p:cNvSpPr>
            <a:spLocks noChangeArrowheads="1"/>
          </p:cNvSpPr>
          <p:nvPr/>
        </p:nvSpPr>
        <p:spPr bwMode="auto">
          <a:xfrm>
            <a:off x="6500813" y="555625"/>
            <a:ext cx="3101975" cy="558800"/>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2800" b="1" i="1" dirty="0">
                <a:solidFill>
                  <a:schemeClr val="bg1"/>
                </a:solidFill>
                <a:latin typeface="Kruti Dev 010" pitchFamily="2" charset="0"/>
              </a:rPr>
              <a:t> </a:t>
            </a:r>
            <a:endParaRPr lang="en-US" b="1" u="sng" dirty="0">
              <a:solidFill>
                <a:schemeClr val="bg1"/>
              </a:solidFill>
              <a:latin typeface="Kruti Dev 010" pitchFamily="2" charset="0"/>
            </a:endParaRPr>
          </a:p>
        </p:txBody>
      </p:sp>
      <p:sp>
        <p:nvSpPr>
          <p:cNvPr id="952545" name="Oval 225"/>
          <p:cNvSpPr>
            <a:spLocks noChangeArrowheads="1"/>
          </p:cNvSpPr>
          <p:nvPr/>
        </p:nvSpPr>
        <p:spPr bwMode="auto">
          <a:xfrm>
            <a:off x="4822825" y="4384675"/>
            <a:ext cx="5080000" cy="1844675"/>
          </a:xfrm>
          <a:prstGeom prst="ellipse">
            <a:avLst/>
          </a:prstGeom>
          <a:noFill/>
          <a:ln w="76200">
            <a:solidFill>
              <a:schemeClr val="hlink"/>
            </a:solidFill>
            <a:round/>
            <a:headEnd/>
            <a:tailEnd/>
          </a:ln>
          <a:effectLst>
            <a:outerShdw blurRad="63500" dist="89803"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147466" name="Rectangle 104"/>
          <p:cNvSpPr>
            <a:spLocks noChangeArrowheads="1"/>
          </p:cNvSpPr>
          <p:nvPr/>
        </p:nvSpPr>
        <p:spPr bwMode="auto">
          <a:xfrm>
            <a:off x="2894013" y="7227888"/>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47467" name="Rectangle 597"/>
          <p:cNvSpPr>
            <a:spLocks noChangeArrowheads="1"/>
          </p:cNvSpPr>
          <p:nvPr/>
        </p:nvSpPr>
        <p:spPr bwMode="auto">
          <a:xfrm>
            <a:off x="3929063" y="1106488"/>
            <a:ext cx="295275" cy="6348412"/>
          </a:xfrm>
          <a:prstGeom prst="rect">
            <a:avLst/>
          </a:prstGeom>
          <a:solidFill>
            <a:srgbClr val="BE844A"/>
          </a:solidFill>
          <a:ln w="12700">
            <a:solidFill>
              <a:schemeClr val="tx1"/>
            </a:solidFill>
            <a:miter lim="800000"/>
            <a:headEnd/>
            <a:tailEnd/>
          </a:ln>
        </p:spPr>
        <p:txBody>
          <a:bodyPr wrap="none" anchor="ctr"/>
          <a:lstStyle/>
          <a:p>
            <a:endParaRPr lang="en-US">
              <a:latin typeface="Kruti Dev 010" charset="0"/>
            </a:endParaRPr>
          </a:p>
        </p:txBody>
      </p:sp>
      <p:sp>
        <p:nvSpPr>
          <p:cNvPr id="147468" name="Rectangle 598"/>
          <p:cNvSpPr>
            <a:spLocks noChangeArrowheads="1"/>
          </p:cNvSpPr>
          <p:nvPr/>
        </p:nvSpPr>
        <p:spPr bwMode="auto">
          <a:xfrm>
            <a:off x="2643188" y="2287588"/>
            <a:ext cx="1225550" cy="5184775"/>
          </a:xfrm>
          <a:prstGeom prst="rect">
            <a:avLst/>
          </a:prstGeom>
          <a:solidFill>
            <a:srgbClr val="FFE957"/>
          </a:solidFill>
          <a:ln w="12700">
            <a:solidFill>
              <a:schemeClr val="tx1"/>
            </a:solidFill>
            <a:miter lim="800000"/>
            <a:headEnd/>
            <a:tailEnd/>
          </a:ln>
        </p:spPr>
        <p:txBody>
          <a:bodyPr wrap="none" anchor="ctr"/>
          <a:lstStyle/>
          <a:p>
            <a:endParaRPr lang="en-US">
              <a:latin typeface="Kruti Dev 010" charset="0"/>
            </a:endParaRPr>
          </a:p>
        </p:txBody>
      </p:sp>
      <p:sp>
        <p:nvSpPr>
          <p:cNvPr id="147469" name="Line 621"/>
          <p:cNvSpPr>
            <a:spLocks noChangeShapeType="1"/>
          </p:cNvSpPr>
          <p:nvPr/>
        </p:nvSpPr>
        <p:spPr bwMode="auto">
          <a:xfrm flipV="1">
            <a:off x="3894138" y="1096963"/>
            <a:ext cx="1587" cy="6375400"/>
          </a:xfrm>
          <a:prstGeom prst="line">
            <a:avLst/>
          </a:prstGeom>
          <a:noFill/>
          <a:ln w="635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7470" name="Rectangle 707"/>
          <p:cNvSpPr>
            <a:spLocks noChangeArrowheads="1"/>
          </p:cNvSpPr>
          <p:nvPr/>
        </p:nvSpPr>
        <p:spPr bwMode="auto">
          <a:xfrm>
            <a:off x="2611438" y="1071563"/>
            <a:ext cx="1616075" cy="6399212"/>
          </a:xfrm>
          <a:prstGeom prst="rect">
            <a:avLst/>
          </a:prstGeom>
          <a:noFill/>
          <a:ln w="762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Kruti Dev 010" charset="0"/>
            </a:endParaRPr>
          </a:p>
        </p:txBody>
      </p:sp>
      <p:sp>
        <p:nvSpPr>
          <p:cNvPr id="147471" name="Rectangle 2"/>
          <p:cNvSpPr>
            <a:spLocks noChangeArrowheads="1"/>
          </p:cNvSpPr>
          <p:nvPr/>
        </p:nvSpPr>
        <p:spPr bwMode="auto">
          <a:xfrm>
            <a:off x="2871788" y="4406900"/>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47472" name="Rectangle 3"/>
          <p:cNvSpPr>
            <a:spLocks noChangeArrowheads="1"/>
          </p:cNvSpPr>
          <p:nvPr/>
        </p:nvSpPr>
        <p:spPr bwMode="auto">
          <a:xfrm>
            <a:off x="2855913" y="4662488"/>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47473" name="Rectangle 4"/>
          <p:cNvSpPr>
            <a:spLocks noChangeArrowheads="1"/>
          </p:cNvSpPr>
          <p:nvPr/>
        </p:nvSpPr>
        <p:spPr bwMode="auto">
          <a:xfrm>
            <a:off x="2840038" y="4965700"/>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47474" name="Rectangle 5"/>
          <p:cNvSpPr>
            <a:spLocks noChangeArrowheads="1"/>
          </p:cNvSpPr>
          <p:nvPr/>
        </p:nvSpPr>
        <p:spPr bwMode="auto">
          <a:xfrm>
            <a:off x="2840038" y="5175250"/>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47475" name="Rectangle 81"/>
          <p:cNvSpPr>
            <a:spLocks noChangeArrowheads="1"/>
          </p:cNvSpPr>
          <p:nvPr/>
        </p:nvSpPr>
        <p:spPr bwMode="auto">
          <a:xfrm>
            <a:off x="2833688" y="4271963"/>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47476" name="Rectangle 89"/>
          <p:cNvSpPr>
            <a:spLocks noChangeArrowheads="1"/>
          </p:cNvSpPr>
          <p:nvPr/>
        </p:nvSpPr>
        <p:spPr bwMode="auto">
          <a:xfrm>
            <a:off x="3054350" y="1765300"/>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47477" name="Rectangle 90"/>
          <p:cNvSpPr>
            <a:spLocks noChangeArrowheads="1"/>
          </p:cNvSpPr>
          <p:nvPr/>
        </p:nvSpPr>
        <p:spPr bwMode="auto">
          <a:xfrm>
            <a:off x="3038475" y="2052638"/>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47478" name="Rectangle 91"/>
          <p:cNvSpPr>
            <a:spLocks noChangeArrowheads="1"/>
          </p:cNvSpPr>
          <p:nvPr/>
        </p:nvSpPr>
        <p:spPr bwMode="auto">
          <a:xfrm>
            <a:off x="2878138" y="2244725"/>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47479" name="Rectangle 92"/>
          <p:cNvSpPr>
            <a:spLocks noChangeArrowheads="1"/>
          </p:cNvSpPr>
          <p:nvPr/>
        </p:nvSpPr>
        <p:spPr bwMode="auto">
          <a:xfrm>
            <a:off x="3054350" y="2898775"/>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47480" name="Rectangle 93"/>
          <p:cNvSpPr>
            <a:spLocks noChangeArrowheads="1"/>
          </p:cNvSpPr>
          <p:nvPr/>
        </p:nvSpPr>
        <p:spPr bwMode="auto">
          <a:xfrm>
            <a:off x="2894013" y="3683000"/>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47481" name="Rectangle 94"/>
          <p:cNvSpPr>
            <a:spLocks noChangeArrowheads="1"/>
          </p:cNvSpPr>
          <p:nvPr/>
        </p:nvSpPr>
        <p:spPr bwMode="auto">
          <a:xfrm>
            <a:off x="2894013" y="3827463"/>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47482" name="Rectangle 95"/>
          <p:cNvSpPr>
            <a:spLocks noChangeArrowheads="1"/>
          </p:cNvSpPr>
          <p:nvPr/>
        </p:nvSpPr>
        <p:spPr bwMode="auto">
          <a:xfrm>
            <a:off x="2989263" y="3459163"/>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47483" name="Rectangle 96"/>
          <p:cNvSpPr>
            <a:spLocks noChangeArrowheads="1"/>
          </p:cNvSpPr>
          <p:nvPr/>
        </p:nvSpPr>
        <p:spPr bwMode="auto">
          <a:xfrm>
            <a:off x="3117850" y="3170238"/>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47484" name="Rectangle 97"/>
          <p:cNvSpPr>
            <a:spLocks noChangeArrowheads="1"/>
          </p:cNvSpPr>
          <p:nvPr/>
        </p:nvSpPr>
        <p:spPr bwMode="auto">
          <a:xfrm>
            <a:off x="2894013" y="4624388"/>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47485" name="Rectangle 98"/>
          <p:cNvSpPr>
            <a:spLocks noChangeArrowheads="1"/>
          </p:cNvSpPr>
          <p:nvPr/>
        </p:nvSpPr>
        <p:spPr bwMode="auto">
          <a:xfrm>
            <a:off x="2878138" y="4927600"/>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47486" name="Rectangle 99"/>
          <p:cNvSpPr>
            <a:spLocks noChangeArrowheads="1"/>
          </p:cNvSpPr>
          <p:nvPr/>
        </p:nvSpPr>
        <p:spPr bwMode="auto">
          <a:xfrm>
            <a:off x="2878138" y="5137150"/>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47487" name="Rectangle 101"/>
          <p:cNvSpPr>
            <a:spLocks noChangeArrowheads="1"/>
          </p:cNvSpPr>
          <p:nvPr/>
        </p:nvSpPr>
        <p:spPr bwMode="auto">
          <a:xfrm>
            <a:off x="3022600" y="5807075"/>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47488" name="Rectangle 102"/>
          <p:cNvSpPr>
            <a:spLocks noChangeArrowheads="1"/>
          </p:cNvSpPr>
          <p:nvPr/>
        </p:nvSpPr>
        <p:spPr bwMode="auto">
          <a:xfrm>
            <a:off x="3006725" y="6094413"/>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47489" name="Rectangle 103"/>
          <p:cNvSpPr>
            <a:spLocks noChangeArrowheads="1"/>
          </p:cNvSpPr>
          <p:nvPr/>
        </p:nvSpPr>
        <p:spPr bwMode="auto">
          <a:xfrm>
            <a:off x="2814638" y="6956425"/>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47490" name="Rectangle 104"/>
          <p:cNvSpPr>
            <a:spLocks noChangeArrowheads="1"/>
          </p:cNvSpPr>
          <p:nvPr/>
        </p:nvSpPr>
        <p:spPr bwMode="auto">
          <a:xfrm>
            <a:off x="2894013" y="7227888"/>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47491" name="Rectangle 106"/>
          <p:cNvSpPr>
            <a:spLocks noChangeArrowheads="1"/>
          </p:cNvSpPr>
          <p:nvPr/>
        </p:nvSpPr>
        <p:spPr bwMode="auto">
          <a:xfrm>
            <a:off x="3101975" y="2387600"/>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47492" name="Rectangle 64"/>
          <p:cNvSpPr>
            <a:spLocks noChangeArrowheads="1"/>
          </p:cNvSpPr>
          <p:nvPr/>
        </p:nvSpPr>
        <p:spPr bwMode="auto">
          <a:xfrm>
            <a:off x="2868613" y="1122363"/>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47493" name="AutoShape 715"/>
          <p:cNvSpPr>
            <a:spLocks noChangeArrowheads="1"/>
          </p:cNvSpPr>
          <p:nvPr/>
        </p:nvSpPr>
        <p:spPr bwMode="auto">
          <a:xfrm flipH="1">
            <a:off x="1801813" y="4060825"/>
            <a:ext cx="1387475" cy="1609725"/>
          </a:xfrm>
          <a:prstGeom prst="parallelogram">
            <a:avLst>
              <a:gd name="adj" fmla="val 30481"/>
            </a:avLst>
          </a:prstGeom>
          <a:solidFill>
            <a:srgbClr val="BE844A"/>
          </a:solidFill>
          <a:ln w="12700">
            <a:solidFill>
              <a:schemeClr val="tx1"/>
            </a:solidFill>
            <a:miter lim="800000"/>
            <a:headEnd/>
            <a:tailEnd/>
          </a:ln>
        </p:spPr>
        <p:txBody>
          <a:bodyPr wrap="none" anchor="ctr"/>
          <a:lstStyle/>
          <a:p>
            <a:endParaRPr lang="en-US">
              <a:latin typeface="Kruti Dev 010" charset="0"/>
            </a:endParaRPr>
          </a:p>
        </p:txBody>
      </p:sp>
      <p:sp>
        <p:nvSpPr>
          <p:cNvPr id="147494" name="Rectangle 716"/>
          <p:cNvSpPr>
            <a:spLocks noChangeArrowheads="1"/>
          </p:cNvSpPr>
          <p:nvPr/>
        </p:nvSpPr>
        <p:spPr bwMode="auto">
          <a:xfrm>
            <a:off x="3929063" y="1106488"/>
            <a:ext cx="295275" cy="6348412"/>
          </a:xfrm>
          <a:prstGeom prst="rect">
            <a:avLst/>
          </a:prstGeom>
          <a:solidFill>
            <a:srgbClr val="BE844A"/>
          </a:solidFill>
          <a:ln w="12700">
            <a:solidFill>
              <a:schemeClr val="tx1"/>
            </a:solidFill>
            <a:miter lim="800000"/>
            <a:headEnd/>
            <a:tailEnd/>
          </a:ln>
        </p:spPr>
        <p:txBody>
          <a:bodyPr wrap="none" anchor="ctr"/>
          <a:lstStyle/>
          <a:p>
            <a:endParaRPr lang="en-US">
              <a:latin typeface="Kruti Dev 010" charset="0"/>
            </a:endParaRPr>
          </a:p>
        </p:txBody>
      </p:sp>
      <p:sp>
        <p:nvSpPr>
          <p:cNvPr id="147495" name="Rectangle 718"/>
          <p:cNvSpPr>
            <a:spLocks noChangeArrowheads="1"/>
          </p:cNvSpPr>
          <p:nvPr/>
        </p:nvSpPr>
        <p:spPr bwMode="auto">
          <a:xfrm>
            <a:off x="2649538" y="1123950"/>
            <a:ext cx="1228725" cy="1130300"/>
          </a:xfrm>
          <a:prstGeom prst="rect">
            <a:avLst/>
          </a:prstGeom>
          <a:solidFill>
            <a:schemeClr val="accent1">
              <a:alpha val="50195"/>
            </a:schemeClr>
          </a:solidFill>
          <a:ln w="12700">
            <a:solidFill>
              <a:schemeClr val="tx1"/>
            </a:solidFill>
            <a:miter lim="800000"/>
            <a:headEnd/>
            <a:tailEnd/>
          </a:ln>
        </p:spPr>
        <p:txBody>
          <a:bodyPr wrap="none" anchor="ctr"/>
          <a:lstStyle/>
          <a:p>
            <a:endParaRPr lang="en-US">
              <a:latin typeface="Kruti Dev 010" charset="0"/>
            </a:endParaRPr>
          </a:p>
        </p:txBody>
      </p:sp>
      <p:sp>
        <p:nvSpPr>
          <p:cNvPr id="147496" name="Rectangle 719"/>
          <p:cNvSpPr>
            <a:spLocks noChangeArrowheads="1"/>
          </p:cNvSpPr>
          <p:nvPr/>
        </p:nvSpPr>
        <p:spPr bwMode="auto">
          <a:xfrm>
            <a:off x="2757488" y="6296025"/>
            <a:ext cx="53975"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110000"/>
              </a:lnSpc>
            </a:pPr>
            <a:r>
              <a:rPr lang="en-US" sz="1000" b="1">
                <a:solidFill>
                  <a:srgbClr val="000000"/>
                </a:solidFill>
                <a:latin typeface="Kruti Dev 010" charset="0"/>
              </a:rPr>
              <a:t> </a:t>
            </a:r>
            <a:endParaRPr lang="en-US" sz="1800">
              <a:latin typeface="Kruti Dev 010" charset="0"/>
            </a:endParaRPr>
          </a:p>
        </p:txBody>
      </p:sp>
      <p:sp>
        <p:nvSpPr>
          <p:cNvPr id="147497" name="Line 723"/>
          <p:cNvSpPr>
            <a:spLocks noChangeShapeType="1"/>
          </p:cNvSpPr>
          <p:nvPr/>
        </p:nvSpPr>
        <p:spPr bwMode="auto">
          <a:xfrm>
            <a:off x="2120900" y="2208213"/>
            <a:ext cx="0" cy="168910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7498" name="Line 724"/>
          <p:cNvSpPr>
            <a:spLocks noChangeShapeType="1"/>
          </p:cNvSpPr>
          <p:nvPr/>
        </p:nvSpPr>
        <p:spPr bwMode="auto">
          <a:xfrm>
            <a:off x="2195513" y="5718175"/>
            <a:ext cx="417512" cy="1588"/>
          </a:xfrm>
          <a:prstGeom prst="line">
            <a:avLst/>
          </a:prstGeom>
          <a:noFill/>
          <a:ln w="635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7499" name="Line 725"/>
          <p:cNvSpPr>
            <a:spLocks noChangeShapeType="1"/>
          </p:cNvSpPr>
          <p:nvPr/>
        </p:nvSpPr>
        <p:spPr bwMode="auto">
          <a:xfrm>
            <a:off x="1517650" y="3897313"/>
            <a:ext cx="635000" cy="1587"/>
          </a:xfrm>
          <a:prstGeom prst="line">
            <a:avLst/>
          </a:prstGeom>
          <a:noFill/>
          <a:ln w="635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7500" name="Line 726"/>
          <p:cNvSpPr>
            <a:spLocks noChangeShapeType="1"/>
          </p:cNvSpPr>
          <p:nvPr/>
        </p:nvSpPr>
        <p:spPr bwMode="auto">
          <a:xfrm>
            <a:off x="604838" y="5980113"/>
            <a:ext cx="1595437" cy="1587"/>
          </a:xfrm>
          <a:prstGeom prst="line">
            <a:avLst/>
          </a:prstGeom>
          <a:noFill/>
          <a:ln w="635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7501" name="Freeform 727"/>
          <p:cNvSpPr>
            <a:spLocks/>
          </p:cNvSpPr>
          <p:nvPr/>
        </p:nvSpPr>
        <p:spPr bwMode="auto">
          <a:xfrm>
            <a:off x="1530350" y="3906838"/>
            <a:ext cx="590550" cy="1981200"/>
          </a:xfrm>
          <a:custGeom>
            <a:avLst/>
            <a:gdLst>
              <a:gd name="T0" fmla="*/ 2147483647 w 372"/>
              <a:gd name="T1" fmla="*/ 0 h 1248"/>
              <a:gd name="T2" fmla="*/ 2147483647 w 372"/>
              <a:gd name="T3" fmla="*/ 2147483647 h 1248"/>
              <a:gd name="T4" fmla="*/ 2147483647 w 372"/>
              <a:gd name="T5" fmla="*/ 2147483647 h 1248"/>
              <a:gd name="T6" fmla="*/ 0 w 372"/>
              <a:gd name="T7" fmla="*/ 2147483647 h 1248"/>
              <a:gd name="T8" fmla="*/ 2147483647 w 372"/>
              <a:gd name="T9" fmla="*/ 0 h 1248"/>
              <a:gd name="T10" fmla="*/ 0 60000 65536"/>
              <a:gd name="T11" fmla="*/ 0 60000 65536"/>
              <a:gd name="T12" fmla="*/ 0 60000 65536"/>
              <a:gd name="T13" fmla="*/ 0 60000 65536"/>
              <a:gd name="T14" fmla="*/ 0 60000 65536"/>
              <a:gd name="T15" fmla="*/ 0 w 372"/>
              <a:gd name="T16" fmla="*/ 0 h 1248"/>
              <a:gd name="T17" fmla="*/ 372 w 372"/>
              <a:gd name="T18" fmla="*/ 1248 h 1248"/>
            </a:gdLst>
            <a:ahLst/>
            <a:cxnLst>
              <a:cxn ang="T10">
                <a:pos x="T0" y="T1"/>
              </a:cxn>
              <a:cxn ang="T11">
                <a:pos x="T2" y="T3"/>
              </a:cxn>
              <a:cxn ang="T12">
                <a:pos x="T4" y="T5"/>
              </a:cxn>
              <a:cxn ang="T13">
                <a:pos x="T6" y="T7"/>
              </a:cxn>
              <a:cxn ang="T14">
                <a:pos x="T8" y="T9"/>
              </a:cxn>
            </a:cxnLst>
            <a:rect l="T15" t="T16" r="T17" b="T18"/>
            <a:pathLst>
              <a:path w="372" h="1248">
                <a:moveTo>
                  <a:pt x="40" y="0"/>
                </a:moveTo>
                <a:lnTo>
                  <a:pt x="372" y="1238"/>
                </a:lnTo>
                <a:lnTo>
                  <a:pt x="342" y="1248"/>
                </a:lnTo>
                <a:lnTo>
                  <a:pt x="0" y="10"/>
                </a:lnTo>
                <a:lnTo>
                  <a:pt x="40" y="0"/>
                </a:lnTo>
                <a:close/>
              </a:path>
            </a:pathLst>
          </a:custGeom>
          <a:solidFill>
            <a:srgbClr val="000000"/>
          </a:solidFill>
          <a:ln w="19050">
            <a:solidFill>
              <a:srgbClr val="000000"/>
            </a:solidFill>
            <a:round/>
            <a:headEnd/>
            <a:tailEnd/>
          </a:ln>
        </p:spPr>
        <p:txBody>
          <a:bodyPr/>
          <a:lstStyle/>
          <a:p>
            <a:endParaRPr lang="en-US"/>
          </a:p>
        </p:txBody>
      </p:sp>
      <p:sp>
        <p:nvSpPr>
          <p:cNvPr id="147502" name="Line 728"/>
          <p:cNvSpPr>
            <a:spLocks noChangeShapeType="1"/>
          </p:cNvSpPr>
          <p:nvPr/>
        </p:nvSpPr>
        <p:spPr bwMode="auto">
          <a:xfrm>
            <a:off x="1738313" y="4051300"/>
            <a:ext cx="889000" cy="0"/>
          </a:xfrm>
          <a:prstGeom prst="line">
            <a:avLst/>
          </a:prstGeom>
          <a:noFill/>
          <a:ln w="635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7503" name="Freeform 729"/>
          <p:cNvSpPr>
            <a:spLocks/>
          </p:cNvSpPr>
          <p:nvPr/>
        </p:nvSpPr>
        <p:spPr bwMode="auto">
          <a:xfrm>
            <a:off x="1738313" y="4067175"/>
            <a:ext cx="509587" cy="1676400"/>
          </a:xfrm>
          <a:custGeom>
            <a:avLst/>
            <a:gdLst>
              <a:gd name="T0" fmla="*/ 2147483647 w 321"/>
              <a:gd name="T1" fmla="*/ 0 h 1056"/>
              <a:gd name="T2" fmla="*/ 2147483647 w 321"/>
              <a:gd name="T3" fmla="*/ 2147483647 h 1056"/>
              <a:gd name="T4" fmla="*/ 2147483647 w 321"/>
              <a:gd name="T5" fmla="*/ 2147483647 h 1056"/>
              <a:gd name="T6" fmla="*/ 0 w 321"/>
              <a:gd name="T7" fmla="*/ 2147483647 h 1056"/>
              <a:gd name="T8" fmla="*/ 2147483647 w 321"/>
              <a:gd name="T9" fmla="*/ 0 h 1056"/>
              <a:gd name="T10" fmla="*/ 0 60000 65536"/>
              <a:gd name="T11" fmla="*/ 0 60000 65536"/>
              <a:gd name="T12" fmla="*/ 0 60000 65536"/>
              <a:gd name="T13" fmla="*/ 0 60000 65536"/>
              <a:gd name="T14" fmla="*/ 0 60000 65536"/>
              <a:gd name="T15" fmla="*/ 0 w 321"/>
              <a:gd name="T16" fmla="*/ 0 h 1056"/>
              <a:gd name="T17" fmla="*/ 321 w 321"/>
              <a:gd name="T18" fmla="*/ 1056 h 1056"/>
            </a:gdLst>
            <a:ahLst/>
            <a:cxnLst>
              <a:cxn ang="T10">
                <a:pos x="T0" y="T1"/>
              </a:cxn>
              <a:cxn ang="T11">
                <a:pos x="T2" y="T3"/>
              </a:cxn>
              <a:cxn ang="T12">
                <a:pos x="T4" y="T5"/>
              </a:cxn>
              <a:cxn ang="T13">
                <a:pos x="T6" y="T7"/>
              </a:cxn>
              <a:cxn ang="T14">
                <a:pos x="T8" y="T9"/>
              </a:cxn>
            </a:cxnLst>
            <a:rect l="T15" t="T16" r="T17" b="T18"/>
            <a:pathLst>
              <a:path w="321" h="1056">
                <a:moveTo>
                  <a:pt x="40" y="0"/>
                </a:moveTo>
                <a:lnTo>
                  <a:pt x="321" y="1046"/>
                </a:lnTo>
                <a:lnTo>
                  <a:pt x="281" y="1056"/>
                </a:lnTo>
                <a:lnTo>
                  <a:pt x="0" y="10"/>
                </a:lnTo>
                <a:lnTo>
                  <a:pt x="4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7504" name="Line 731"/>
          <p:cNvSpPr>
            <a:spLocks noChangeShapeType="1"/>
          </p:cNvSpPr>
          <p:nvPr/>
        </p:nvSpPr>
        <p:spPr bwMode="auto">
          <a:xfrm>
            <a:off x="2073275" y="5865813"/>
            <a:ext cx="127000" cy="1587"/>
          </a:xfrm>
          <a:prstGeom prst="line">
            <a:avLst/>
          </a:prstGeom>
          <a:noFill/>
          <a:ln w="635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7505" name="Line 732"/>
          <p:cNvSpPr>
            <a:spLocks noChangeShapeType="1"/>
          </p:cNvSpPr>
          <p:nvPr/>
        </p:nvSpPr>
        <p:spPr bwMode="auto">
          <a:xfrm flipV="1">
            <a:off x="2162175" y="5888038"/>
            <a:ext cx="1588" cy="79375"/>
          </a:xfrm>
          <a:prstGeom prst="line">
            <a:avLst/>
          </a:prstGeom>
          <a:noFill/>
          <a:ln w="635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7506" name="Line 741"/>
          <p:cNvSpPr>
            <a:spLocks noChangeShapeType="1"/>
          </p:cNvSpPr>
          <p:nvPr/>
        </p:nvSpPr>
        <p:spPr bwMode="auto">
          <a:xfrm>
            <a:off x="622300" y="3095625"/>
            <a:ext cx="1419225"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7507" name="Rectangle 742"/>
          <p:cNvSpPr>
            <a:spLocks noChangeArrowheads="1"/>
          </p:cNvSpPr>
          <p:nvPr/>
        </p:nvSpPr>
        <p:spPr bwMode="auto">
          <a:xfrm>
            <a:off x="2559050" y="5400675"/>
            <a:ext cx="50800"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000" b="1">
                <a:solidFill>
                  <a:srgbClr val="000000"/>
                </a:solidFill>
                <a:latin typeface="Kruti Dev 010" charset="0"/>
              </a:rPr>
              <a:t>.</a:t>
            </a:r>
            <a:endParaRPr lang="en-US" sz="1400">
              <a:latin typeface="Kruti Dev 010" charset="0"/>
            </a:endParaRPr>
          </a:p>
        </p:txBody>
      </p:sp>
      <p:sp>
        <p:nvSpPr>
          <p:cNvPr id="147508" name="Line 743"/>
          <p:cNvSpPr>
            <a:spLocks noChangeShapeType="1"/>
          </p:cNvSpPr>
          <p:nvPr/>
        </p:nvSpPr>
        <p:spPr bwMode="auto">
          <a:xfrm>
            <a:off x="2711450" y="1704975"/>
            <a:ext cx="1116013"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7509" name="Line 744"/>
          <p:cNvSpPr>
            <a:spLocks noChangeShapeType="1"/>
          </p:cNvSpPr>
          <p:nvPr/>
        </p:nvSpPr>
        <p:spPr bwMode="auto">
          <a:xfrm>
            <a:off x="2711450" y="2225675"/>
            <a:ext cx="1116013"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7510" name="Rectangle 745"/>
          <p:cNvSpPr>
            <a:spLocks noChangeArrowheads="1"/>
          </p:cNvSpPr>
          <p:nvPr/>
        </p:nvSpPr>
        <p:spPr bwMode="auto">
          <a:xfrm>
            <a:off x="2860675" y="2608263"/>
            <a:ext cx="307975"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800">
                <a:solidFill>
                  <a:srgbClr val="000000"/>
                </a:solidFill>
                <a:latin typeface="Kruti Dev 010" charset="0"/>
              </a:rPr>
              <a:t>        </a:t>
            </a:r>
            <a:endParaRPr lang="en-US" sz="1400">
              <a:latin typeface="Kruti Dev 010" charset="0"/>
            </a:endParaRPr>
          </a:p>
        </p:txBody>
      </p:sp>
      <p:sp>
        <p:nvSpPr>
          <p:cNvPr id="147511" name="Rectangle 746"/>
          <p:cNvSpPr>
            <a:spLocks noChangeArrowheads="1"/>
          </p:cNvSpPr>
          <p:nvPr/>
        </p:nvSpPr>
        <p:spPr bwMode="auto">
          <a:xfrm>
            <a:off x="4518025" y="1831975"/>
            <a:ext cx="144463"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110000"/>
              </a:lnSpc>
            </a:pPr>
            <a:r>
              <a:rPr lang="en-US" sz="1000">
                <a:solidFill>
                  <a:srgbClr val="000000"/>
                </a:solidFill>
                <a:latin typeface="Kruti Dev 010" charset="0"/>
              </a:rPr>
              <a:t>   </a:t>
            </a:r>
            <a:endParaRPr lang="en-US" sz="1800">
              <a:latin typeface="Kruti Dev 010" charset="0"/>
            </a:endParaRPr>
          </a:p>
        </p:txBody>
      </p:sp>
      <p:sp>
        <p:nvSpPr>
          <p:cNvPr id="147512" name="Rectangle 747"/>
          <p:cNvSpPr>
            <a:spLocks noChangeArrowheads="1"/>
          </p:cNvSpPr>
          <p:nvPr/>
        </p:nvSpPr>
        <p:spPr bwMode="auto">
          <a:xfrm>
            <a:off x="2941638" y="4170363"/>
            <a:ext cx="500062"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800">
                <a:solidFill>
                  <a:srgbClr val="000000"/>
                </a:solidFill>
                <a:latin typeface="Kruti Dev 010" charset="0"/>
              </a:rPr>
              <a:t>             </a:t>
            </a:r>
            <a:endParaRPr lang="en-US" sz="1400">
              <a:latin typeface="Kruti Dev 010" charset="0"/>
            </a:endParaRPr>
          </a:p>
        </p:txBody>
      </p:sp>
      <p:sp>
        <p:nvSpPr>
          <p:cNvPr id="147513" name="Line 748"/>
          <p:cNvSpPr>
            <a:spLocks noChangeShapeType="1"/>
          </p:cNvSpPr>
          <p:nvPr/>
        </p:nvSpPr>
        <p:spPr bwMode="auto">
          <a:xfrm flipV="1">
            <a:off x="2468563" y="952500"/>
            <a:ext cx="1587" cy="2768600"/>
          </a:xfrm>
          <a:prstGeom prst="line">
            <a:avLst/>
          </a:prstGeom>
          <a:noFill/>
          <a:ln w="571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7514" name="Line 753"/>
          <p:cNvSpPr>
            <a:spLocks noChangeShapeType="1"/>
          </p:cNvSpPr>
          <p:nvPr/>
        </p:nvSpPr>
        <p:spPr bwMode="auto">
          <a:xfrm>
            <a:off x="2693988" y="2887663"/>
            <a:ext cx="1117600"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7515" name="Line 754"/>
          <p:cNvSpPr>
            <a:spLocks noChangeShapeType="1"/>
          </p:cNvSpPr>
          <p:nvPr/>
        </p:nvSpPr>
        <p:spPr bwMode="auto">
          <a:xfrm>
            <a:off x="2674938" y="4313238"/>
            <a:ext cx="1117600"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7516" name="Line 756"/>
          <p:cNvSpPr>
            <a:spLocks noChangeShapeType="1"/>
          </p:cNvSpPr>
          <p:nvPr/>
        </p:nvSpPr>
        <p:spPr bwMode="auto">
          <a:xfrm>
            <a:off x="2678113" y="5967413"/>
            <a:ext cx="1117600"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7517" name="Line 757"/>
          <p:cNvSpPr>
            <a:spLocks noChangeShapeType="1"/>
          </p:cNvSpPr>
          <p:nvPr/>
        </p:nvSpPr>
        <p:spPr bwMode="auto">
          <a:xfrm>
            <a:off x="2620963" y="6226175"/>
            <a:ext cx="1270000" cy="1588"/>
          </a:xfrm>
          <a:prstGeom prst="line">
            <a:avLst/>
          </a:prstGeom>
          <a:noFill/>
          <a:ln w="38100">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47518" name="Line 758"/>
          <p:cNvSpPr>
            <a:spLocks noChangeShapeType="1"/>
          </p:cNvSpPr>
          <p:nvPr/>
        </p:nvSpPr>
        <p:spPr bwMode="auto">
          <a:xfrm>
            <a:off x="2693988" y="6813550"/>
            <a:ext cx="1117600"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7519" name="Line 759"/>
          <p:cNvSpPr>
            <a:spLocks noChangeShapeType="1"/>
          </p:cNvSpPr>
          <p:nvPr/>
        </p:nvSpPr>
        <p:spPr bwMode="auto">
          <a:xfrm>
            <a:off x="2678113" y="7085013"/>
            <a:ext cx="1117600"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7520" name="Line 760"/>
          <p:cNvSpPr>
            <a:spLocks noChangeShapeType="1"/>
          </p:cNvSpPr>
          <p:nvPr/>
        </p:nvSpPr>
        <p:spPr bwMode="auto">
          <a:xfrm>
            <a:off x="2693988" y="7373938"/>
            <a:ext cx="1117600"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7521" name="Rectangle 761"/>
          <p:cNvSpPr>
            <a:spLocks noChangeArrowheads="1"/>
          </p:cNvSpPr>
          <p:nvPr/>
        </p:nvSpPr>
        <p:spPr bwMode="auto">
          <a:xfrm>
            <a:off x="2679700" y="5700713"/>
            <a:ext cx="1190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3800" b="1">
                <a:solidFill>
                  <a:srgbClr val="000000"/>
                </a:solidFill>
                <a:latin typeface="Kruti Dev 010" charset="0"/>
              </a:rPr>
              <a:t>*</a:t>
            </a:r>
            <a:endParaRPr lang="en-US" sz="1400">
              <a:latin typeface="Kruti Dev 010" charset="0"/>
            </a:endParaRPr>
          </a:p>
        </p:txBody>
      </p:sp>
      <p:sp>
        <p:nvSpPr>
          <p:cNvPr id="147522" name="Rectangle 762"/>
          <p:cNvSpPr>
            <a:spLocks noChangeArrowheads="1"/>
          </p:cNvSpPr>
          <p:nvPr/>
        </p:nvSpPr>
        <p:spPr bwMode="auto">
          <a:xfrm>
            <a:off x="2711450" y="2595563"/>
            <a:ext cx="1190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3800" b="1">
                <a:solidFill>
                  <a:srgbClr val="000000"/>
                </a:solidFill>
                <a:latin typeface="Kruti Dev 010" charset="0"/>
              </a:rPr>
              <a:t>*</a:t>
            </a:r>
            <a:endParaRPr lang="en-US" sz="1400">
              <a:latin typeface="Kruti Dev 010" charset="0"/>
            </a:endParaRPr>
          </a:p>
        </p:txBody>
      </p:sp>
      <p:sp>
        <p:nvSpPr>
          <p:cNvPr id="147523" name="Rectangle 766"/>
          <p:cNvSpPr>
            <a:spLocks noChangeArrowheads="1"/>
          </p:cNvSpPr>
          <p:nvPr/>
        </p:nvSpPr>
        <p:spPr bwMode="auto">
          <a:xfrm>
            <a:off x="2749550" y="5208588"/>
            <a:ext cx="385763"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000" b="1">
                <a:solidFill>
                  <a:srgbClr val="000000"/>
                </a:solidFill>
                <a:latin typeface="Kruti Dev 010" charset="0"/>
              </a:rPr>
              <a:t>       </a:t>
            </a:r>
            <a:endParaRPr lang="en-US" sz="1400">
              <a:latin typeface="Kruti Dev 010" charset="0"/>
            </a:endParaRPr>
          </a:p>
        </p:txBody>
      </p:sp>
      <p:sp>
        <p:nvSpPr>
          <p:cNvPr id="147524" name="Rectangle 767"/>
          <p:cNvSpPr>
            <a:spLocks noChangeArrowheads="1"/>
          </p:cNvSpPr>
          <p:nvPr/>
        </p:nvSpPr>
        <p:spPr bwMode="auto">
          <a:xfrm>
            <a:off x="2590800" y="2103438"/>
            <a:ext cx="512763"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b="1">
                <a:latin typeface="Kruti Dev 010" charset="0"/>
              </a:rPr>
              <a:t>        </a:t>
            </a:r>
            <a:endParaRPr lang="en-US" sz="1400">
              <a:latin typeface="Kruti Dev 010" charset="0"/>
            </a:endParaRPr>
          </a:p>
        </p:txBody>
      </p:sp>
      <p:sp>
        <p:nvSpPr>
          <p:cNvPr id="147525" name="AutoShape 768"/>
          <p:cNvSpPr>
            <a:spLocks noChangeArrowheads="1"/>
          </p:cNvSpPr>
          <p:nvPr/>
        </p:nvSpPr>
        <p:spPr bwMode="auto">
          <a:xfrm flipH="1">
            <a:off x="1846263" y="3382963"/>
            <a:ext cx="615950" cy="444500"/>
          </a:xfrm>
          <a:prstGeom prst="rightArrow">
            <a:avLst>
              <a:gd name="adj1" fmla="val 50722"/>
              <a:gd name="adj2" fmla="val 78934"/>
            </a:avLst>
          </a:prstGeom>
          <a:solidFill>
            <a:schemeClr val="tx1"/>
          </a:solidFill>
          <a:ln w="12700">
            <a:solidFill>
              <a:schemeClr val="tx1"/>
            </a:solidFill>
            <a:miter lim="800000"/>
            <a:headEnd/>
            <a:tailEnd/>
          </a:ln>
        </p:spPr>
        <p:txBody>
          <a:bodyPr wrap="none" anchor="ctr"/>
          <a:lstStyle/>
          <a:p>
            <a:endParaRPr lang="en-US">
              <a:latin typeface="Kruti Dev 010" charset="0"/>
            </a:endParaRPr>
          </a:p>
        </p:txBody>
      </p:sp>
      <p:sp>
        <p:nvSpPr>
          <p:cNvPr id="147526" name="Rectangle 779" descr="75%"/>
          <p:cNvSpPr>
            <a:spLocks noChangeArrowheads="1"/>
          </p:cNvSpPr>
          <p:nvPr/>
        </p:nvSpPr>
        <p:spPr bwMode="auto">
          <a:xfrm>
            <a:off x="2278063" y="739775"/>
            <a:ext cx="163512" cy="2943225"/>
          </a:xfrm>
          <a:prstGeom prst="rect">
            <a:avLst/>
          </a:prstGeom>
          <a:pattFill prst="pct75">
            <a:fgClr>
              <a:schemeClr val="tx1"/>
            </a:fgClr>
            <a:bgClr>
              <a:schemeClr val="bg1"/>
            </a:bgClr>
          </a:patt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latin typeface="Kruti Dev 010" charset="0"/>
            </a:endParaRPr>
          </a:p>
        </p:txBody>
      </p:sp>
      <p:sp>
        <p:nvSpPr>
          <p:cNvPr id="147527" name="Line 780"/>
          <p:cNvSpPr>
            <a:spLocks noChangeShapeType="1"/>
          </p:cNvSpPr>
          <p:nvPr/>
        </p:nvSpPr>
        <p:spPr bwMode="auto">
          <a:xfrm flipH="1" flipV="1">
            <a:off x="3887788" y="517525"/>
            <a:ext cx="0" cy="438150"/>
          </a:xfrm>
          <a:prstGeom prst="line">
            <a:avLst/>
          </a:prstGeom>
          <a:noFill/>
          <a:ln w="635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7528" name="Line 781"/>
          <p:cNvSpPr>
            <a:spLocks noChangeShapeType="1"/>
          </p:cNvSpPr>
          <p:nvPr/>
        </p:nvSpPr>
        <p:spPr bwMode="auto">
          <a:xfrm>
            <a:off x="2727325" y="728663"/>
            <a:ext cx="493713"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7529" name="Line 782"/>
          <p:cNvSpPr>
            <a:spLocks noChangeShapeType="1"/>
          </p:cNvSpPr>
          <p:nvPr/>
        </p:nvSpPr>
        <p:spPr bwMode="auto">
          <a:xfrm>
            <a:off x="3348038" y="728663"/>
            <a:ext cx="479425"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7530" name="Line 783"/>
          <p:cNvSpPr>
            <a:spLocks noChangeShapeType="1"/>
          </p:cNvSpPr>
          <p:nvPr/>
        </p:nvSpPr>
        <p:spPr bwMode="auto">
          <a:xfrm>
            <a:off x="2708275" y="1941513"/>
            <a:ext cx="1116013"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7531" name="Line 784"/>
          <p:cNvSpPr>
            <a:spLocks noChangeShapeType="1"/>
          </p:cNvSpPr>
          <p:nvPr/>
        </p:nvSpPr>
        <p:spPr bwMode="auto">
          <a:xfrm>
            <a:off x="2678113" y="3451225"/>
            <a:ext cx="1117600"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7532" name="Line 785"/>
          <p:cNvSpPr>
            <a:spLocks noChangeShapeType="1"/>
          </p:cNvSpPr>
          <p:nvPr/>
        </p:nvSpPr>
        <p:spPr bwMode="auto">
          <a:xfrm flipV="1">
            <a:off x="2687638" y="3167063"/>
            <a:ext cx="1106487"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7533" name="Rectangle 787"/>
          <p:cNvSpPr>
            <a:spLocks noChangeArrowheads="1"/>
          </p:cNvSpPr>
          <p:nvPr/>
        </p:nvSpPr>
        <p:spPr bwMode="auto">
          <a:xfrm>
            <a:off x="2870200" y="6583363"/>
            <a:ext cx="968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p>
        </p:txBody>
      </p:sp>
      <p:sp>
        <p:nvSpPr>
          <p:cNvPr id="147534" name="Rectangle 788"/>
          <p:cNvSpPr>
            <a:spLocks noChangeArrowheads="1"/>
          </p:cNvSpPr>
          <p:nvPr/>
        </p:nvSpPr>
        <p:spPr bwMode="auto">
          <a:xfrm>
            <a:off x="2706688" y="6858000"/>
            <a:ext cx="968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p>
        </p:txBody>
      </p:sp>
      <p:sp>
        <p:nvSpPr>
          <p:cNvPr id="147535" name="Rectangle 789"/>
          <p:cNvSpPr>
            <a:spLocks noChangeArrowheads="1"/>
          </p:cNvSpPr>
          <p:nvPr/>
        </p:nvSpPr>
        <p:spPr bwMode="auto">
          <a:xfrm>
            <a:off x="2832100" y="7140575"/>
            <a:ext cx="968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p>
        </p:txBody>
      </p:sp>
      <p:sp>
        <p:nvSpPr>
          <p:cNvPr id="147536" name="Text Box 790"/>
          <p:cNvSpPr txBox="1">
            <a:spLocks noChangeArrowheads="1"/>
          </p:cNvSpPr>
          <p:nvPr/>
        </p:nvSpPr>
        <p:spPr bwMode="auto">
          <a:xfrm rot="-5400000">
            <a:off x="4030663" y="1601787"/>
            <a:ext cx="323850"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eaVert">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endParaRPr lang="en-US" sz="900">
              <a:latin typeface="Kruti Dev 010" charset="0"/>
            </a:endParaRPr>
          </a:p>
        </p:txBody>
      </p:sp>
      <p:sp>
        <p:nvSpPr>
          <p:cNvPr id="147537" name="Text Box 791"/>
          <p:cNvSpPr txBox="1">
            <a:spLocks noChangeArrowheads="1"/>
          </p:cNvSpPr>
          <p:nvPr/>
        </p:nvSpPr>
        <p:spPr bwMode="auto">
          <a:xfrm rot="-5400000">
            <a:off x="3954463" y="2105025"/>
            <a:ext cx="323850"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eaVert">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endParaRPr lang="en-US" sz="900">
              <a:latin typeface="Kruti Dev 010" charset="0"/>
            </a:endParaRPr>
          </a:p>
        </p:txBody>
      </p:sp>
      <p:sp>
        <p:nvSpPr>
          <p:cNvPr id="147538" name="Rectangle 792"/>
          <p:cNvSpPr>
            <a:spLocks noChangeArrowheads="1"/>
          </p:cNvSpPr>
          <p:nvPr/>
        </p:nvSpPr>
        <p:spPr bwMode="auto">
          <a:xfrm>
            <a:off x="2933700" y="1427163"/>
            <a:ext cx="968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47539" name="Rectangle 793"/>
          <p:cNvSpPr>
            <a:spLocks noChangeArrowheads="1"/>
          </p:cNvSpPr>
          <p:nvPr/>
        </p:nvSpPr>
        <p:spPr bwMode="auto">
          <a:xfrm>
            <a:off x="2909888" y="1697038"/>
            <a:ext cx="968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47540" name="Rectangle 794"/>
          <p:cNvSpPr>
            <a:spLocks noChangeArrowheads="1"/>
          </p:cNvSpPr>
          <p:nvPr/>
        </p:nvSpPr>
        <p:spPr bwMode="auto">
          <a:xfrm>
            <a:off x="2905125" y="1900238"/>
            <a:ext cx="968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47541" name="Rectangle 795"/>
          <p:cNvSpPr>
            <a:spLocks noChangeArrowheads="1"/>
          </p:cNvSpPr>
          <p:nvPr/>
        </p:nvSpPr>
        <p:spPr bwMode="auto">
          <a:xfrm>
            <a:off x="2927350" y="2644775"/>
            <a:ext cx="968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47542" name="Rectangle 796"/>
          <p:cNvSpPr>
            <a:spLocks noChangeArrowheads="1"/>
          </p:cNvSpPr>
          <p:nvPr/>
        </p:nvSpPr>
        <p:spPr bwMode="auto">
          <a:xfrm>
            <a:off x="2927350" y="3209925"/>
            <a:ext cx="968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47543" name="Rectangle 797"/>
          <p:cNvSpPr>
            <a:spLocks noChangeArrowheads="1"/>
          </p:cNvSpPr>
          <p:nvPr/>
        </p:nvSpPr>
        <p:spPr bwMode="auto">
          <a:xfrm>
            <a:off x="3022600" y="2924175"/>
            <a:ext cx="968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47544" name="Rectangle 798"/>
          <p:cNvSpPr>
            <a:spLocks noChangeArrowheads="1"/>
          </p:cNvSpPr>
          <p:nvPr/>
        </p:nvSpPr>
        <p:spPr bwMode="auto">
          <a:xfrm>
            <a:off x="2795588" y="4283075"/>
            <a:ext cx="7461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400" b="1">
                <a:latin typeface="Kruti Dev 010" charset="0"/>
              </a:rPr>
              <a:t> </a:t>
            </a:r>
            <a:endParaRPr lang="en-US" sz="1400">
              <a:latin typeface="Kruti Dev 010" charset="0"/>
            </a:endParaRPr>
          </a:p>
        </p:txBody>
      </p:sp>
      <p:sp>
        <p:nvSpPr>
          <p:cNvPr id="147545" name="Rectangle 799"/>
          <p:cNvSpPr>
            <a:spLocks noChangeArrowheads="1"/>
          </p:cNvSpPr>
          <p:nvPr/>
        </p:nvSpPr>
        <p:spPr bwMode="auto">
          <a:xfrm>
            <a:off x="2698750" y="4530725"/>
            <a:ext cx="968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47546" name="Rectangle 801"/>
          <p:cNvSpPr>
            <a:spLocks noChangeArrowheads="1"/>
          </p:cNvSpPr>
          <p:nvPr/>
        </p:nvSpPr>
        <p:spPr bwMode="auto">
          <a:xfrm>
            <a:off x="2919413" y="5702300"/>
            <a:ext cx="968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p>
        </p:txBody>
      </p:sp>
      <p:sp>
        <p:nvSpPr>
          <p:cNvPr id="147547" name="Rectangle 802"/>
          <p:cNvSpPr>
            <a:spLocks noChangeArrowheads="1"/>
          </p:cNvSpPr>
          <p:nvPr/>
        </p:nvSpPr>
        <p:spPr bwMode="auto">
          <a:xfrm>
            <a:off x="2905125" y="6007100"/>
            <a:ext cx="968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47548" name="Line 803"/>
          <p:cNvSpPr>
            <a:spLocks noChangeShapeType="1"/>
          </p:cNvSpPr>
          <p:nvPr/>
        </p:nvSpPr>
        <p:spPr bwMode="auto">
          <a:xfrm>
            <a:off x="2611438" y="728663"/>
            <a:ext cx="0" cy="220662"/>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7549" name="Line 804"/>
          <p:cNvSpPr>
            <a:spLocks noChangeShapeType="1"/>
          </p:cNvSpPr>
          <p:nvPr/>
        </p:nvSpPr>
        <p:spPr bwMode="auto">
          <a:xfrm>
            <a:off x="2573338" y="971550"/>
            <a:ext cx="1676400"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7550" name="Line 805"/>
          <p:cNvSpPr>
            <a:spLocks noChangeShapeType="1"/>
          </p:cNvSpPr>
          <p:nvPr/>
        </p:nvSpPr>
        <p:spPr bwMode="auto">
          <a:xfrm>
            <a:off x="4210050" y="339725"/>
            <a:ext cx="0" cy="604838"/>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7551" name="Line 806"/>
          <p:cNvSpPr>
            <a:spLocks noChangeShapeType="1"/>
          </p:cNvSpPr>
          <p:nvPr/>
        </p:nvSpPr>
        <p:spPr bwMode="auto">
          <a:xfrm flipV="1">
            <a:off x="2259013" y="669925"/>
            <a:ext cx="1587" cy="2963863"/>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7552" name="Rectangle 807" descr="75%"/>
          <p:cNvSpPr>
            <a:spLocks noChangeArrowheads="1"/>
          </p:cNvSpPr>
          <p:nvPr/>
        </p:nvSpPr>
        <p:spPr bwMode="auto">
          <a:xfrm>
            <a:off x="2201863" y="3532188"/>
            <a:ext cx="193675" cy="152400"/>
          </a:xfrm>
          <a:prstGeom prst="rect">
            <a:avLst/>
          </a:prstGeom>
          <a:pattFill prst="pct75">
            <a:fgClr>
              <a:schemeClr val="tx1"/>
            </a:fgClr>
            <a:bgClr>
              <a:schemeClr val="bg1"/>
            </a:bgClr>
          </a:patt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latin typeface="Kruti Dev 010" charset="0"/>
            </a:endParaRPr>
          </a:p>
        </p:txBody>
      </p:sp>
      <p:sp>
        <p:nvSpPr>
          <p:cNvPr id="147553" name="Rectangle 808"/>
          <p:cNvSpPr>
            <a:spLocks noChangeArrowheads="1"/>
          </p:cNvSpPr>
          <p:nvPr/>
        </p:nvSpPr>
        <p:spPr bwMode="auto">
          <a:xfrm>
            <a:off x="2790825" y="3413125"/>
            <a:ext cx="968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47554" name="Line 809"/>
          <p:cNvSpPr>
            <a:spLocks noChangeShapeType="1"/>
          </p:cNvSpPr>
          <p:nvPr/>
        </p:nvSpPr>
        <p:spPr bwMode="auto">
          <a:xfrm>
            <a:off x="2606675" y="2278063"/>
            <a:ext cx="1292225" cy="1587"/>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7555" name="Rectangle 811" descr="75%"/>
          <p:cNvSpPr>
            <a:spLocks noChangeArrowheads="1"/>
          </p:cNvSpPr>
          <p:nvPr/>
        </p:nvSpPr>
        <p:spPr bwMode="auto">
          <a:xfrm>
            <a:off x="2281238" y="663575"/>
            <a:ext cx="206375" cy="268288"/>
          </a:xfrm>
          <a:prstGeom prst="rect">
            <a:avLst/>
          </a:prstGeom>
          <a:pattFill prst="pct75">
            <a:fgClr>
              <a:schemeClr val="tx1"/>
            </a:fgClr>
            <a:bgClr>
              <a:schemeClr val="bg1"/>
            </a:bgClr>
          </a:patt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latin typeface="Kruti Dev 010" charset="0"/>
            </a:endParaRPr>
          </a:p>
        </p:txBody>
      </p:sp>
      <p:sp>
        <p:nvSpPr>
          <p:cNvPr id="147556" name="Rectangle 812" descr="75%"/>
          <p:cNvSpPr>
            <a:spLocks noChangeArrowheads="1"/>
          </p:cNvSpPr>
          <p:nvPr/>
        </p:nvSpPr>
        <p:spPr bwMode="auto">
          <a:xfrm>
            <a:off x="2435225" y="666750"/>
            <a:ext cx="206375" cy="52388"/>
          </a:xfrm>
          <a:prstGeom prst="rect">
            <a:avLst/>
          </a:prstGeom>
          <a:pattFill prst="pct75">
            <a:fgClr>
              <a:schemeClr val="tx1"/>
            </a:fgClr>
            <a:bgClr>
              <a:schemeClr val="bg1"/>
            </a:bgClr>
          </a:patt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latin typeface="Kruti Dev 010" charset="0"/>
            </a:endParaRPr>
          </a:p>
        </p:txBody>
      </p:sp>
      <p:sp>
        <p:nvSpPr>
          <p:cNvPr id="147557" name="Rectangle 813" descr="75%"/>
          <p:cNvSpPr>
            <a:spLocks noChangeArrowheads="1"/>
          </p:cNvSpPr>
          <p:nvPr/>
        </p:nvSpPr>
        <p:spPr bwMode="auto">
          <a:xfrm>
            <a:off x="2447925" y="695325"/>
            <a:ext cx="107950" cy="98425"/>
          </a:xfrm>
          <a:prstGeom prst="rect">
            <a:avLst/>
          </a:prstGeom>
          <a:pattFill prst="pct75">
            <a:fgClr>
              <a:schemeClr val="tx1"/>
            </a:fgClr>
            <a:bgClr>
              <a:schemeClr val="bg1"/>
            </a:bgClr>
          </a:patt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latin typeface="Kruti Dev 010" charset="0"/>
            </a:endParaRPr>
          </a:p>
        </p:txBody>
      </p:sp>
      <p:sp>
        <p:nvSpPr>
          <p:cNvPr id="147558" name="Arc 814"/>
          <p:cNvSpPr>
            <a:spLocks/>
          </p:cNvSpPr>
          <p:nvPr/>
        </p:nvSpPr>
        <p:spPr bwMode="auto">
          <a:xfrm rot="-10740000">
            <a:off x="2468563" y="725488"/>
            <a:ext cx="152400" cy="260350"/>
          </a:xfrm>
          <a:custGeom>
            <a:avLst/>
            <a:gdLst>
              <a:gd name="T0" fmla="*/ 2147483647 w 21600"/>
              <a:gd name="T1" fmla="*/ 0 h 21600"/>
              <a:gd name="T2" fmla="*/ 0 w 21600"/>
              <a:gd name="T3" fmla="*/ 2147483647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599"/>
                </a:cubicBezTo>
              </a:path>
              <a:path w="21600" h="21600" stroke="0" extrusionOk="0">
                <a:moveTo>
                  <a:pt x="21600" y="0"/>
                </a:moveTo>
                <a:cubicBezTo>
                  <a:pt x="21600" y="11929"/>
                  <a:pt x="11929" y="21599"/>
                  <a:pt x="0" y="21599"/>
                </a:cubicBezTo>
                <a:lnTo>
                  <a:pt x="0" y="0"/>
                </a:lnTo>
                <a:lnTo>
                  <a:pt x="21600" y="0"/>
                </a:lnTo>
                <a:close/>
              </a:path>
            </a:pathLst>
          </a:custGeom>
          <a:noFill/>
          <a:ln w="5715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7559" name="Rectangle 816"/>
          <p:cNvSpPr>
            <a:spLocks noChangeArrowheads="1"/>
          </p:cNvSpPr>
          <p:nvPr/>
        </p:nvSpPr>
        <p:spPr bwMode="auto">
          <a:xfrm>
            <a:off x="2520950" y="4083050"/>
            <a:ext cx="139700" cy="1600200"/>
          </a:xfrm>
          <a:prstGeom prst="rect">
            <a:avLst/>
          </a:prstGeom>
          <a:solidFill>
            <a:srgbClr val="BE844A"/>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latin typeface="Kruti Dev 010" charset="0"/>
            </a:endParaRPr>
          </a:p>
        </p:txBody>
      </p:sp>
      <p:sp>
        <p:nvSpPr>
          <p:cNvPr id="147560" name="Rectangle 827"/>
          <p:cNvSpPr>
            <a:spLocks noChangeArrowheads="1"/>
          </p:cNvSpPr>
          <p:nvPr/>
        </p:nvSpPr>
        <p:spPr bwMode="auto">
          <a:xfrm>
            <a:off x="2562225" y="4025900"/>
            <a:ext cx="1190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3800" b="1">
                <a:latin typeface="Kruti Dev 010" charset="0"/>
              </a:rPr>
              <a:t>*</a:t>
            </a:r>
            <a:endParaRPr lang="en-US" sz="1400">
              <a:latin typeface="Kruti Dev 010" charset="0"/>
            </a:endParaRPr>
          </a:p>
        </p:txBody>
      </p:sp>
      <p:sp>
        <p:nvSpPr>
          <p:cNvPr id="147561" name="Rectangle 828"/>
          <p:cNvSpPr>
            <a:spLocks noChangeArrowheads="1"/>
          </p:cNvSpPr>
          <p:nvPr/>
        </p:nvSpPr>
        <p:spPr bwMode="auto">
          <a:xfrm>
            <a:off x="2549525" y="4324350"/>
            <a:ext cx="1190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3800" b="1">
                <a:latin typeface="Kruti Dev 010" charset="0"/>
              </a:rPr>
              <a:t>*</a:t>
            </a:r>
            <a:endParaRPr lang="en-US" sz="1400">
              <a:latin typeface="Kruti Dev 010" charset="0"/>
            </a:endParaRPr>
          </a:p>
        </p:txBody>
      </p:sp>
      <p:sp>
        <p:nvSpPr>
          <p:cNvPr id="147562" name="Rectangle 829"/>
          <p:cNvSpPr>
            <a:spLocks noChangeArrowheads="1"/>
          </p:cNvSpPr>
          <p:nvPr/>
        </p:nvSpPr>
        <p:spPr bwMode="auto">
          <a:xfrm>
            <a:off x="2689225" y="5934075"/>
            <a:ext cx="1190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3800" b="1">
                <a:solidFill>
                  <a:srgbClr val="000000"/>
                </a:solidFill>
                <a:latin typeface="Kruti Dev 010" charset="0"/>
              </a:rPr>
              <a:t>*</a:t>
            </a:r>
            <a:endParaRPr lang="en-US" sz="1400">
              <a:latin typeface="Kruti Dev 010" charset="0"/>
            </a:endParaRPr>
          </a:p>
        </p:txBody>
      </p:sp>
      <p:sp>
        <p:nvSpPr>
          <p:cNvPr id="147563" name="Rectangle 840"/>
          <p:cNvSpPr>
            <a:spLocks noChangeArrowheads="1"/>
          </p:cNvSpPr>
          <p:nvPr/>
        </p:nvSpPr>
        <p:spPr bwMode="auto">
          <a:xfrm>
            <a:off x="2770188" y="2352675"/>
            <a:ext cx="53975"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110000"/>
              </a:lnSpc>
            </a:pPr>
            <a:r>
              <a:rPr lang="en-US" sz="1000" b="1">
                <a:solidFill>
                  <a:srgbClr val="000000"/>
                </a:solidFill>
                <a:latin typeface="Kruti Dev 010" charset="0"/>
              </a:rPr>
              <a:t> </a:t>
            </a:r>
            <a:endParaRPr lang="en-US" sz="1800">
              <a:latin typeface="Kruti Dev 010" charset="0"/>
            </a:endParaRPr>
          </a:p>
        </p:txBody>
      </p:sp>
      <p:sp>
        <p:nvSpPr>
          <p:cNvPr id="147564" name="Rectangle 841"/>
          <p:cNvSpPr>
            <a:spLocks noChangeArrowheads="1"/>
          </p:cNvSpPr>
          <p:nvPr/>
        </p:nvSpPr>
        <p:spPr bwMode="auto">
          <a:xfrm>
            <a:off x="2916238" y="2295525"/>
            <a:ext cx="128587"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110000"/>
              </a:lnSpc>
            </a:pPr>
            <a:r>
              <a:rPr lang="en-US" b="1" i="1">
                <a:solidFill>
                  <a:srgbClr val="000000"/>
                </a:solidFill>
                <a:latin typeface="Kruti Dev 010" charset="0"/>
              </a:rPr>
              <a:t>  </a:t>
            </a:r>
            <a:endParaRPr lang="en-US" sz="2000">
              <a:latin typeface="Kruti Dev 010" charset="0"/>
            </a:endParaRPr>
          </a:p>
        </p:txBody>
      </p:sp>
      <p:sp>
        <p:nvSpPr>
          <p:cNvPr id="147565" name="Rectangle 842"/>
          <p:cNvSpPr>
            <a:spLocks noChangeArrowheads="1"/>
          </p:cNvSpPr>
          <p:nvPr/>
        </p:nvSpPr>
        <p:spPr bwMode="auto">
          <a:xfrm>
            <a:off x="2763838" y="3800475"/>
            <a:ext cx="53975"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110000"/>
              </a:lnSpc>
            </a:pPr>
            <a:r>
              <a:rPr lang="en-US" sz="1000" b="1">
                <a:solidFill>
                  <a:srgbClr val="000000"/>
                </a:solidFill>
                <a:latin typeface="Kruti Dev 010" charset="0"/>
              </a:rPr>
              <a:t> </a:t>
            </a:r>
            <a:endParaRPr lang="en-US" sz="1800">
              <a:latin typeface="Kruti Dev 010" charset="0"/>
            </a:endParaRPr>
          </a:p>
        </p:txBody>
      </p:sp>
      <p:sp>
        <p:nvSpPr>
          <p:cNvPr id="147566" name="Rectangle 843"/>
          <p:cNvSpPr>
            <a:spLocks noChangeArrowheads="1"/>
          </p:cNvSpPr>
          <p:nvPr/>
        </p:nvSpPr>
        <p:spPr bwMode="auto">
          <a:xfrm>
            <a:off x="2909888" y="3743325"/>
            <a:ext cx="128587"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110000"/>
              </a:lnSpc>
            </a:pPr>
            <a:r>
              <a:rPr lang="en-US" b="1" i="1">
                <a:solidFill>
                  <a:srgbClr val="000000"/>
                </a:solidFill>
                <a:latin typeface="Kruti Dev 010" charset="0"/>
              </a:rPr>
              <a:t>  </a:t>
            </a:r>
            <a:endParaRPr lang="en-US" sz="2000">
              <a:latin typeface="Kruti Dev 010" charset="0"/>
            </a:endParaRPr>
          </a:p>
        </p:txBody>
      </p:sp>
      <p:sp>
        <p:nvSpPr>
          <p:cNvPr id="147567" name="Rectangle 844"/>
          <p:cNvSpPr>
            <a:spLocks noChangeArrowheads="1"/>
          </p:cNvSpPr>
          <p:nvPr/>
        </p:nvSpPr>
        <p:spPr bwMode="auto">
          <a:xfrm>
            <a:off x="2751138" y="5438775"/>
            <a:ext cx="53975"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110000"/>
              </a:lnSpc>
            </a:pPr>
            <a:r>
              <a:rPr lang="en-US" sz="1000" b="1">
                <a:solidFill>
                  <a:srgbClr val="000000"/>
                </a:solidFill>
                <a:latin typeface="Kruti Dev 010" charset="0"/>
              </a:rPr>
              <a:t> </a:t>
            </a:r>
            <a:endParaRPr lang="en-US" sz="1800">
              <a:latin typeface="Kruti Dev 010" charset="0"/>
            </a:endParaRPr>
          </a:p>
        </p:txBody>
      </p:sp>
      <p:sp>
        <p:nvSpPr>
          <p:cNvPr id="147568" name="Rectangle 845"/>
          <p:cNvSpPr>
            <a:spLocks noChangeArrowheads="1"/>
          </p:cNvSpPr>
          <p:nvPr/>
        </p:nvSpPr>
        <p:spPr bwMode="auto">
          <a:xfrm>
            <a:off x="2897188" y="5381625"/>
            <a:ext cx="128587"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110000"/>
              </a:lnSpc>
            </a:pPr>
            <a:r>
              <a:rPr lang="en-US" b="1" i="1">
                <a:solidFill>
                  <a:srgbClr val="000000"/>
                </a:solidFill>
                <a:latin typeface="Kruti Dev 010" charset="0"/>
              </a:rPr>
              <a:t>  </a:t>
            </a:r>
            <a:endParaRPr lang="en-US" sz="2000">
              <a:latin typeface="Kruti Dev 010" charset="0"/>
            </a:endParaRPr>
          </a:p>
        </p:txBody>
      </p:sp>
      <p:sp>
        <p:nvSpPr>
          <p:cNvPr id="147569" name="Line 846"/>
          <p:cNvSpPr>
            <a:spLocks noChangeShapeType="1"/>
          </p:cNvSpPr>
          <p:nvPr/>
        </p:nvSpPr>
        <p:spPr bwMode="auto">
          <a:xfrm>
            <a:off x="2627313" y="5368925"/>
            <a:ext cx="1270000" cy="1588"/>
          </a:xfrm>
          <a:prstGeom prst="line">
            <a:avLst/>
          </a:prstGeom>
          <a:noFill/>
          <a:ln w="38100">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47570" name="Line 847"/>
          <p:cNvSpPr>
            <a:spLocks noChangeShapeType="1"/>
          </p:cNvSpPr>
          <p:nvPr/>
        </p:nvSpPr>
        <p:spPr bwMode="auto">
          <a:xfrm>
            <a:off x="2589213" y="3743325"/>
            <a:ext cx="1314450" cy="1588"/>
          </a:xfrm>
          <a:prstGeom prst="line">
            <a:avLst/>
          </a:prstGeom>
          <a:noFill/>
          <a:ln w="38100">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47571" name="Line 851"/>
          <p:cNvSpPr>
            <a:spLocks noChangeShapeType="1"/>
          </p:cNvSpPr>
          <p:nvPr/>
        </p:nvSpPr>
        <p:spPr bwMode="auto">
          <a:xfrm>
            <a:off x="2678113" y="6191250"/>
            <a:ext cx="1117600"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7572" name="Line 855"/>
          <p:cNvSpPr>
            <a:spLocks noChangeShapeType="1"/>
          </p:cNvSpPr>
          <p:nvPr/>
        </p:nvSpPr>
        <p:spPr bwMode="auto">
          <a:xfrm flipV="1">
            <a:off x="2678113" y="5100638"/>
            <a:ext cx="1152525"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7573" name="Line 856"/>
          <p:cNvSpPr>
            <a:spLocks noChangeShapeType="1"/>
          </p:cNvSpPr>
          <p:nvPr/>
        </p:nvSpPr>
        <p:spPr bwMode="auto">
          <a:xfrm flipV="1">
            <a:off x="2670175" y="4587875"/>
            <a:ext cx="1152525"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7574" name="Line 857"/>
          <p:cNvSpPr>
            <a:spLocks noChangeShapeType="1"/>
          </p:cNvSpPr>
          <p:nvPr/>
        </p:nvSpPr>
        <p:spPr bwMode="auto">
          <a:xfrm flipV="1">
            <a:off x="2681288" y="4838700"/>
            <a:ext cx="1152525"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7575" name="Line 858"/>
          <p:cNvSpPr>
            <a:spLocks noChangeShapeType="1"/>
          </p:cNvSpPr>
          <p:nvPr/>
        </p:nvSpPr>
        <p:spPr bwMode="auto">
          <a:xfrm flipV="1">
            <a:off x="2673350" y="5324475"/>
            <a:ext cx="1152525"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7576" name="Rectangle 9"/>
          <p:cNvSpPr>
            <a:spLocks noChangeArrowheads="1"/>
          </p:cNvSpPr>
          <p:nvPr/>
        </p:nvSpPr>
        <p:spPr bwMode="auto">
          <a:xfrm>
            <a:off x="933450" y="2933700"/>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47577" name="Line 575"/>
          <p:cNvSpPr>
            <a:spLocks noChangeShapeType="1"/>
          </p:cNvSpPr>
          <p:nvPr/>
        </p:nvSpPr>
        <p:spPr bwMode="auto">
          <a:xfrm>
            <a:off x="557213" y="5792788"/>
            <a:ext cx="1323975"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7578" name="Line 576"/>
          <p:cNvSpPr>
            <a:spLocks noChangeShapeType="1"/>
          </p:cNvSpPr>
          <p:nvPr/>
        </p:nvSpPr>
        <p:spPr bwMode="auto">
          <a:xfrm>
            <a:off x="573088" y="5472113"/>
            <a:ext cx="1228725"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7579" name="Line 577"/>
          <p:cNvSpPr>
            <a:spLocks noChangeShapeType="1"/>
          </p:cNvSpPr>
          <p:nvPr/>
        </p:nvSpPr>
        <p:spPr bwMode="auto">
          <a:xfrm>
            <a:off x="557213" y="5137150"/>
            <a:ext cx="1165225"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7580" name="Line 578"/>
          <p:cNvSpPr>
            <a:spLocks noChangeShapeType="1"/>
          </p:cNvSpPr>
          <p:nvPr/>
        </p:nvSpPr>
        <p:spPr bwMode="auto">
          <a:xfrm>
            <a:off x="590550" y="4802188"/>
            <a:ext cx="987425"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7581" name="Line 579"/>
          <p:cNvSpPr>
            <a:spLocks noChangeShapeType="1"/>
          </p:cNvSpPr>
          <p:nvPr/>
        </p:nvSpPr>
        <p:spPr bwMode="auto">
          <a:xfrm>
            <a:off x="606425" y="4514850"/>
            <a:ext cx="971550"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7582" name="Line 580"/>
          <p:cNvSpPr>
            <a:spLocks noChangeShapeType="1"/>
          </p:cNvSpPr>
          <p:nvPr/>
        </p:nvSpPr>
        <p:spPr bwMode="auto">
          <a:xfrm>
            <a:off x="622300" y="4114800"/>
            <a:ext cx="892175"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7583" name="Line 581"/>
          <p:cNvSpPr>
            <a:spLocks noChangeShapeType="1"/>
          </p:cNvSpPr>
          <p:nvPr/>
        </p:nvSpPr>
        <p:spPr bwMode="auto">
          <a:xfrm>
            <a:off x="622300" y="3757613"/>
            <a:ext cx="1100138"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7584" name="Line 582"/>
          <p:cNvSpPr>
            <a:spLocks noChangeShapeType="1"/>
          </p:cNvSpPr>
          <p:nvPr/>
        </p:nvSpPr>
        <p:spPr bwMode="auto">
          <a:xfrm>
            <a:off x="606425" y="3502025"/>
            <a:ext cx="1131888"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7585" name="Rectangle 591"/>
          <p:cNvSpPr>
            <a:spLocks noChangeArrowheads="1"/>
          </p:cNvSpPr>
          <p:nvPr/>
        </p:nvSpPr>
        <p:spPr bwMode="auto">
          <a:xfrm>
            <a:off x="454025" y="4192588"/>
            <a:ext cx="1301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4600" b="1">
                <a:solidFill>
                  <a:srgbClr val="000000"/>
                </a:solidFill>
                <a:latin typeface="Kruti Dev 010" charset="0"/>
              </a:rPr>
              <a:t>(</a:t>
            </a:r>
            <a:endParaRPr lang="en-US" sz="1800">
              <a:latin typeface="Kruti Dev 010" charset="0"/>
            </a:endParaRPr>
          </a:p>
        </p:txBody>
      </p:sp>
      <p:sp>
        <p:nvSpPr>
          <p:cNvPr id="147586" name="Rectangle 592"/>
          <p:cNvSpPr>
            <a:spLocks noChangeArrowheads="1"/>
          </p:cNvSpPr>
          <p:nvPr/>
        </p:nvSpPr>
        <p:spPr bwMode="auto">
          <a:xfrm>
            <a:off x="1544638" y="4183063"/>
            <a:ext cx="3921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4600" b="1">
                <a:solidFill>
                  <a:srgbClr val="000000"/>
                </a:solidFill>
                <a:latin typeface="Kruti Dev 010" charset="0"/>
              </a:rPr>
              <a:t>)</a:t>
            </a:r>
            <a:endParaRPr lang="en-US" sz="1800">
              <a:latin typeface="Kruti Dev 010" charset="0"/>
            </a:endParaRPr>
          </a:p>
        </p:txBody>
      </p:sp>
      <p:sp>
        <p:nvSpPr>
          <p:cNvPr id="147587" name="Rectangle 593"/>
          <p:cNvSpPr>
            <a:spLocks noChangeArrowheads="1"/>
          </p:cNvSpPr>
          <p:nvPr/>
        </p:nvSpPr>
        <p:spPr bwMode="auto">
          <a:xfrm>
            <a:off x="1712913" y="3346450"/>
            <a:ext cx="211137"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3100" b="1">
                <a:solidFill>
                  <a:srgbClr val="000000"/>
                </a:solidFill>
                <a:latin typeface="Kruti Dev 010" charset="0"/>
              </a:rPr>
              <a:t>}</a:t>
            </a:r>
            <a:endParaRPr lang="en-US" sz="1400">
              <a:latin typeface="Kruti Dev 010" charset="0"/>
            </a:endParaRPr>
          </a:p>
        </p:txBody>
      </p:sp>
      <p:sp>
        <p:nvSpPr>
          <p:cNvPr id="147588" name="Freeform 594"/>
          <p:cNvSpPr>
            <a:spLocks/>
          </p:cNvSpPr>
          <p:nvPr/>
        </p:nvSpPr>
        <p:spPr bwMode="auto">
          <a:xfrm rot="5350910">
            <a:off x="1045369" y="4102894"/>
            <a:ext cx="127000" cy="223838"/>
          </a:xfrm>
          <a:custGeom>
            <a:avLst/>
            <a:gdLst>
              <a:gd name="T0" fmla="*/ 0 w 80"/>
              <a:gd name="T1" fmla="*/ 2147483647 h 141"/>
              <a:gd name="T2" fmla="*/ 2147483647 w 80"/>
              <a:gd name="T3" fmla="*/ 2147483647 h 141"/>
              <a:gd name="T4" fmla="*/ 2147483647 w 80"/>
              <a:gd name="T5" fmla="*/ 0 h 141"/>
              <a:gd name="T6" fmla="*/ 2147483647 w 80"/>
              <a:gd name="T7" fmla="*/ 2147483647 h 141"/>
              <a:gd name="T8" fmla="*/ 2147483647 w 80"/>
              <a:gd name="T9" fmla="*/ 2147483647 h 141"/>
              <a:gd name="T10" fmla="*/ 2147483647 w 80"/>
              <a:gd name="T11" fmla="*/ 2147483647 h 141"/>
              <a:gd name="T12" fmla="*/ 0 w 80"/>
              <a:gd name="T13" fmla="*/ 2147483647 h 141"/>
              <a:gd name="T14" fmla="*/ 0 w 80"/>
              <a:gd name="T15" fmla="*/ 2147483647 h 141"/>
              <a:gd name="T16" fmla="*/ 0 60000 65536"/>
              <a:gd name="T17" fmla="*/ 0 60000 65536"/>
              <a:gd name="T18" fmla="*/ 0 60000 65536"/>
              <a:gd name="T19" fmla="*/ 0 60000 65536"/>
              <a:gd name="T20" fmla="*/ 0 60000 65536"/>
              <a:gd name="T21" fmla="*/ 0 60000 65536"/>
              <a:gd name="T22" fmla="*/ 0 60000 65536"/>
              <a:gd name="T23" fmla="*/ 0 60000 65536"/>
              <a:gd name="T24" fmla="*/ 0 w 80"/>
              <a:gd name="T25" fmla="*/ 0 h 141"/>
              <a:gd name="T26" fmla="*/ 80 w 80"/>
              <a:gd name="T27" fmla="*/ 141 h 1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0" h="141">
                <a:moveTo>
                  <a:pt x="0" y="50"/>
                </a:moveTo>
                <a:lnTo>
                  <a:pt x="50" y="50"/>
                </a:lnTo>
                <a:lnTo>
                  <a:pt x="50" y="0"/>
                </a:lnTo>
                <a:lnTo>
                  <a:pt x="80" y="71"/>
                </a:lnTo>
                <a:lnTo>
                  <a:pt x="50" y="141"/>
                </a:lnTo>
                <a:lnTo>
                  <a:pt x="50" y="91"/>
                </a:lnTo>
                <a:lnTo>
                  <a:pt x="0" y="91"/>
                </a:lnTo>
                <a:lnTo>
                  <a:pt x="0" y="50"/>
                </a:lnTo>
                <a:close/>
              </a:path>
            </a:pathLst>
          </a:custGeom>
          <a:solidFill>
            <a:srgbClr val="000000"/>
          </a:solidFill>
          <a:ln w="15875">
            <a:solidFill>
              <a:srgbClr val="000000"/>
            </a:solidFill>
            <a:round/>
            <a:headEnd/>
            <a:tailEnd/>
          </a:ln>
        </p:spPr>
        <p:txBody>
          <a:bodyPr/>
          <a:lstStyle/>
          <a:p>
            <a:endParaRPr lang="en-US"/>
          </a:p>
        </p:txBody>
      </p:sp>
      <p:sp>
        <p:nvSpPr>
          <p:cNvPr id="147589" name="Rectangle 605"/>
          <p:cNvSpPr>
            <a:spLocks noChangeArrowheads="1"/>
          </p:cNvSpPr>
          <p:nvPr/>
        </p:nvSpPr>
        <p:spPr bwMode="auto">
          <a:xfrm>
            <a:off x="517525" y="2990850"/>
            <a:ext cx="214313"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000" b="1">
                <a:solidFill>
                  <a:srgbClr val="000000"/>
                </a:solidFill>
                <a:latin typeface="Kruti Dev 010" charset="0"/>
              </a:rPr>
              <a:t>¼,l½</a:t>
            </a:r>
            <a:endParaRPr lang="en-US" sz="1400">
              <a:latin typeface="Kruti Dev 010" charset="0"/>
            </a:endParaRPr>
          </a:p>
        </p:txBody>
      </p:sp>
      <p:sp>
        <p:nvSpPr>
          <p:cNvPr id="147590" name="Rectangle 606"/>
          <p:cNvSpPr>
            <a:spLocks noChangeArrowheads="1"/>
          </p:cNvSpPr>
          <p:nvPr/>
        </p:nvSpPr>
        <p:spPr bwMode="auto">
          <a:xfrm>
            <a:off x="501650" y="3360738"/>
            <a:ext cx="223838"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000" b="1">
                <a:solidFill>
                  <a:srgbClr val="000000"/>
                </a:solidFill>
                <a:latin typeface="Kruti Dev 010" charset="0"/>
              </a:rPr>
              <a:t>¼Mh)</a:t>
            </a:r>
            <a:endParaRPr lang="en-US" sz="1400">
              <a:latin typeface="Kruti Dev 010" charset="0"/>
            </a:endParaRPr>
          </a:p>
        </p:txBody>
      </p:sp>
      <p:sp>
        <p:nvSpPr>
          <p:cNvPr id="147591" name="Rectangle 607"/>
          <p:cNvSpPr>
            <a:spLocks noChangeArrowheads="1"/>
          </p:cNvSpPr>
          <p:nvPr/>
        </p:nvSpPr>
        <p:spPr bwMode="auto">
          <a:xfrm>
            <a:off x="361950" y="3956050"/>
            <a:ext cx="476250"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000" b="1">
                <a:solidFill>
                  <a:srgbClr val="000000"/>
                </a:solidFill>
                <a:latin typeface="Kruti Dev 010" charset="0"/>
              </a:rPr>
              <a:t>¼lh MCY;w½</a:t>
            </a:r>
          </a:p>
        </p:txBody>
      </p:sp>
      <p:sp>
        <p:nvSpPr>
          <p:cNvPr id="147592" name="Rectangle 611"/>
          <p:cNvSpPr>
            <a:spLocks noChangeArrowheads="1"/>
          </p:cNvSpPr>
          <p:nvPr/>
        </p:nvSpPr>
        <p:spPr bwMode="auto">
          <a:xfrm>
            <a:off x="488950" y="3602038"/>
            <a:ext cx="214313"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000" b="1">
                <a:solidFill>
                  <a:srgbClr val="000000"/>
                </a:solidFill>
                <a:latin typeface="Kruti Dev 010" charset="0"/>
              </a:rPr>
              <a:t>¼,l½</a:t>
            </a:r>
          </a:p>
        </p:txBody>
      </p:sp>
      <p:sp>
        <p:nvSpPr>
          <p:cNvPr id="147593" name="Rectangle 612"/>
          <p:cNvSpPr>
            <a:spLocks noChangeArrowheads="1"/>
          </p:cNvSpPr>
          <p:nvPr/>
        </p:nvSpPr>
        <p:spPr bwMode="auto">
          <a:xfrm>
            <a:off x="725488" y="4286250"/>
            <a:ext cx="7032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solidFill>
                  <a:srgbClr val="000000"/>
                </a:solidFill>
                <a:latin typeface="Kruti Dev 010" charset="0"/>
              </a:rPr>
              <a:t>ƒbfrgkl</a:t>
            </a:r>
            <a:endParaRPr lang="en-US" sz="1800">
              <a:latin typeface="Kruti Dev 010" charset="0"/>
            </a:endParaRPr>
          </a:p>
        </p:txBody>
      </p:sp>
      <p:sp>
        <p:nvSpPr>
          <p:cNvPr id="147594" name="Rectangle 613"/>
          <p:cNvSpPr>
            <a:spLocks noChangeArrowheads="1"/>
          </p:cNvSpPr>
          <p:nvPr/>
        </p:nvSpPr>
        <p:spPr bwMode="auto">
          <a:xfrm>
            <a:off x="730250" y="4578350"/>
            <a:ext cx="7223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solidFill>
                  <a:srgbClr val="000000"/>
                </a:solidFill>
                <a:latin typeface="Kruti Dev 010" charset="0"/>
              </a:rPr>
              <a:t>„bfrgkl</a:t>
            </a:r>
            <a:endParaRPr lang="en-US" sz="1800">
              <a:latin typeface="Kruti Dev 010" charset="0"/>
            </a:endParaRPr>
          </a:p>
        </p:txBody>
      </p:sp>
      <p:sp>
        <p:nvSpPr>
          <p:cNvPr id="147595" name="Rectangle 614"/>
          <p:cNvSpPr>
            <a:spLocks noChangeArrowheads="1"/>
          </p:cNvSpPr>
          <p:nvPr/>
        </p:nvSpPr>
        <p:spPr bwMode="auto">
          <a:xfrm>
            <a:off x="947738" y="4906963"/>
            <a:ext cx="3365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solidFill>
                  <a:srgbClr val="000000"/>
                </a:solidFill>
                <a:latin typeface="Kruti Dev 010" charset="0"/>
              </a:rPr>
              <a:t>,tzk</a:t>
            </a:r>
            <a:endParaRPr lang="en-US" sz="1800">
              <a:latin typeface="Kruti Dev 010" charset="0"/>
            </a:endParaRPr>
          </a:p>
        </p:txBody>
      </p:sp>
      <p:sp>
        <p:nvSpPr>
          <p:cNvPr id="147596" name="Rectangle 615"/>
          <p:cNvSpPr>
            <a:spLocks noChangeArrowheads="1"/>
          </p:cNvSpPr>
          <p:nvPr/>
        </p:nvSpPr>
        <p:spPr bwMode="auto">
          <a:xfrm>
            <a:off x="654050" y="5249863"/>
            <a:ext cx="7223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solidFill>
                  <a:srgbClr val="000000"/>
                </a:solidFill>
                <a:latin typeface="Kruti Dev 010" charset="0"/>
              </a:rPr>
              <a:t>ugsek;kg</a:t>
            </a:r>
            <a:endParaRPr lang="en-US" sz="1800" b="1">
              <a:latin typeface="Kruti Dev 010" charset="0"/>
            </a:endParaRPr>
          </a:p>
        </p:txBody>
      </p:sp>
      <p:sp>
        <p:nvSpPr>
          <p:cNvPr id="147597" name="Rectangle 616"/>
          <p:cNvSpPr>
            <a:spLocks noChangeArrowheads="1"/>
          </p:cNvSpPr>
          <p:nvPr/>
        </p:nvSpPr>
        <p:spPr bwMode="auto">
          <a:xfrm>
            <a:off x="887413" y="5572125"/>
            <a:ext cx="4349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solidFill>
                  <a:srgbClr val="000000"/>
                </a:solidFill>
                <a:latin typeface="Kruti Dev 010" charset="0"/>
              </a:rPr>
              <a:t>,sLrj</a:t>
            </a:r>
            <a:endParaRPr lang="en-US" sz="1800">
              <a:latin typeface="Kruti Dev 010" charset="0"/>
            </a:endParaRPr>
          </a:p>
        </p:txBody>
      </p:sp>
      <p:sp>
        <p:nvSpPr>
          <p:cNvPr id="147598" name="Rectangle 617"/>
          <p:cNvSpPr>
            <a:spLocks noChangeArrowheads="1"/>
          </p:cNvSpPr>
          <p:nvPr/>
        </p:nvSpPr>
        <p:spPr bwMode="auto">
          <a:xfrm>
            <a:off x="788988" y="2874963"/>
            <a:ext cx="60007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700" b="1">
                <a:solidFill>
                  <a:srgbClr val="000000"/>
                </a:solidFill>
                <a:latin typeface="Kruti Dev 010" charset="0"/>
              </a:rPr>
              <a:t>ƒ</a:t>
            </a:r>
            <a:r>
              <a:rPr lang="ja-JP" altLang="en-US" sz="1700" b="1">
                <a:solidFill>
                  <a:srgbClr val="000000"/>
                </a:solidFill>
                <a:latin typeface="Kruti Dev 010" charset="0"/>
              </a:rPr>
              <a:t>’</a:t>
            </a:r>
            <a:r>
              <a:rPr lang="en-US" altLang="ja-JP" sz="1700" b="1">
                <a:solidFill>
                  <a:srgbClr val="000000"/>
                </a:solidFill>
                <a:latin typeface="Kruti Dev 010" charset="0"/>
              </a:rPr>
              <a:t>kew,y</a:t>
            </a:r>
            <a:endParaRPr lang="en-US" sz="1400">
              <a:latin typeface="Kruti Dev 010" charset="0"/>
            </a:endParaRPr>
          </a:p>
        </p:txBody>
      </p:sp>
      <p:sp>
        <p:nvSpPr>
          <p:cNvPr id="147599" name="Rectangle 618"/>
          <p:cNvSpPr>
            <a:spLocks noChangeArrowheads="1"/>
          </p:cNvSpPr>
          <p:nvPr/>
        </p:nvSpPr>
        <p:spPr bwMode="auto">
          <a:xfrm>
            <a:off x="725488" y="3271838"/>
            <a:ext cx="61753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700" b="1">
                <a:solidFill>
                  <a:srgbClr val="000000"/>
                </a:solidFill>
                <a:latin typeface="Kruti Dev 010" charset="0"/>
              </a:rPr>
              <a:t>„</a:t>
            </a:r>
            <a:r>
              <a:rPr lang="ja-JP" altLang="en-US" sz="1700" b="1">
                <a:solidFill>
                  <a:srgbClr val="000000"/>
                </a:solidFill>
                <a:latin typeface="Kruti Dev 010" charset="0"/>
              </a:rPr>
              <a:t>’</a:t>
            </a:r>
            <a:r>
              <a:rPr lang="en-US" altLang="ja-JP" sz="1700" b="1">
                <a:solidFill>
                  <a:srgbClr val="000000"/>
                </a:solidFill>
                <a:latin typeface="Kruti Dev 010" charset="0"/>
              </a:rPr>
              <a:t>kew,y</a:t>
            </a:r>
            <a:endParaRPr lang="en-US" sz="1700" b="1">
              <a:solidFill>
                <a:srgbClr val="000000"/>
              </a:solidFill>
              <a:latin typeface="Kruti Dev 010" charset="0"/>
            </a:endParaRPr>
          </a:p>
        </p:txBody>
      </p:sp>
      <p:sp>
        <p:nvSpPr>
          <p:cNvPr id="147600" name="Rectangle 619"/>
          <p:cNvSpPr>
            <a:spLocks noChangeArrowheads="1"/>
          </p:cNvSpPr>
          <p:nvPr/>
        </p:nvSpPr>
        <p:spPr bwMode="auto">
          <a:xfrm>
            <a:off x="839788" y="3525838"/>
            <a:ext cx="436562"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700" b="1">
                <a:solidFill>
                  <a:srgbClr val="000000"/>
                </a:solidFill>
                <a:latin typeface="Kruti Dev 010" charset="0"/>
              </a:rPr>
              <a:t>ƒjktk</a:t>
            </a:r>
          </a:p>
        </p:txBody>
      </p:sp>
      <p:sp>
        <p:nvSpPr>
          <p:cNvPr id="147601" name="Rectangle 620"/>
          <p:cNvSpPr>
            <a:spLocks noChangeArrowheads="1"/>
          </p:cNvSpPr>
          <p:nvPr/>
        </p:nvSpPr>
        <p:spPr bwMode="auto">
          <a:xfrm>
            <a:off x="860425" y="3887788"/>
            <a:ext cx="4540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700" b="1">
                <a:solidFill>
                  <a:srgbClr val="000000"/>
                </a:solidFill>
                <a:latin typeface="Kruti Dev 010" charset="0"/>
              </a:rPr>
              <a:t>„jktk</a:t>
            </a:r>
          </a:p>
        </p:txBody>
      </p:sp>
      <p:sp>
        <p:nvSpPr>
          <p:cNvPr id="147602" name="Rectangle 531"/>
          <p:cNvSpPr>
            <a:spLocks noChangeArrowheads="1"/>
          </p:cNvSpPr>
          <p:nvPr/>
        </p:nvSpPr>
        <p:spPr bwMode="auto">
          <a:xfrm>
            <a:off x="1892300" y="4275138"/>
            <a:ext cx="892175"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b="1">
                <a:solidFill>
                  <a:srgbClr val="000000"/>
                </a:solidFill>
                <a:latin typeface="Kruti Dev 010" charset="0"/>
              </a:rPr>
              <a:t>Hkfo</a:t>
            </a:r>
            <a:r>
              <a:rPr lang="ja-JP" altLang="en-US" b="1">
                <a:solidFill>
                  <a:srgbClr val="000000"/>
                </a:solidFill>
                <a:latin typeface="Kruti Dev 010" charset="0"/>
              </a:rPr>
              <a:t>”</a:t>
            </a:r>
            <a:r>
              <a:rPr lang="en-US" altLang="ja-JP" b="1">
                <a:solidFill>
                  <a:srgbClr val="000000"/>
                </a:solidFill>
                <a:latin typeface="Kruti Dev 010" charset="0"/>
              </a:rPr>
              <a:t>";oDrkvksa </a:t>
            </a:r>
          </a:p>
          <a:p>
            <a:pPr algn="l"/>
            <a:r>
              <a:rPr lang="en-US" b="1">
                <a:solidFill>
                  <a:srgbClr val="000000"/>
                </a:solidFill>
                <a:latin typeface="Kruti Dev 010" charset="0"/>
              </a:rPr>
              <a:t> us foHkktu ds</a:t>
            </a:r>
          </a:p>
          <a:p>
            <a:pPr algn="l"/>
            <a:r>
              <a:rPr lang="en-US" b="1">
                <a:solidFill>
                  <a:srgbClr val="000000"/>
                </a:solidFill>
                <a:latin typeface="Kruti Dev 010" charset="0"/>
              </a:rPr>
              <a:t>  pkj lkS o</a:t>
            </a:r>
            <a:r>
              <a:rPr lang="ja-JP" altLang="en-US" b="1">
                <a:solidFill>
                  <a:srgbClr val="000000"/>
                </a:solidFill>
                <a:latin typeface="Kruti Dev 010" charset="0"/>
              </a:rPr>
              <a:t>”</a:t>
            </a:r>
            <a:r>
              <a:rPr lang="en-US" altLang="ja-JP" b="1">
                <a:solidFill>
                  <a:srgbClr val="000000"/>
                </a:solidFill>
                <a:latin typeface="Kruti Dev 010" charset="0"/>
              </a:rPr>
              <a:t>"kZ </a:t>
            </a:r>
          </a:p>
          <a:p>
            <a:pPr algn="l"/>
            <a:r>
              <a:rPr lang="en-US" b="1">
                <a:solidFill>
                  <a:srgbClr val="000000"/>
                </a:solidFill>
                <a:latin typeface="Kruti Dev 010" charset="0"/>
              </a:rPr>
              <a:t>   rd fy[kk</a:t>
            </a:r>
            <a:endParaRPr lang="en-US">
              <a:latin typeface="Kruti Dev 010" charset="0"/>
            </a:endParaRPr>
          </a:p>
        </p:txBody>
      </p:sp>
      <p:sp>
        <p:nvSpPr>
          <p:cNvPr id="147603" name="Text Box 695"/>
          <p:cNvSpPr txBox="1">
            <a:spLocks noChangeArrowheads="1"/>
          </p:cNvSpPr>
          <p:nvPr/>
        </p:nvSpPr>
        <p:spPr bwMode="auto">
          <a:xfrm rot="-5400000">
            <a:off x="1716881" y="3613944"/>
            <a:ext cx="47037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2400" b="1">
                <a:latin typeface="Kruti Dev 010" charset="0"/>
              </a:rPr>
              <a:t>Hkfo";oDrk ¼ƒ‰½</a:t>
            </a:r>
          </a:p>
        </p:txBody>
      </p:sp>
      <p:sp>
        <p:nvSpPr>
          <p:cNvPr id="147604" name="Rectangle 562"/>
          <p:cNvSpPr>
            <a:spLocks noChangeArrowheads="1"/>
          </p:cNvSpPr>
          <p:nvPr/>
        </p:nvSpPr>
        <p:spPr bwMode="auto">
          <a:xfrm>
            <a:off x="4205288" y="5397500"/>
            <a:ext cx="62230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ctr">
              <a:spcBef>
                <a:spcPct val="50000"/>
              </a:spcBef>
            </a:pPr>
            <a:r>
              <a:rPr lang="en-US" sz="1800" b="1">
                <a:latin typeface="Kruti Dev 010" charset="0"/>
              </a:rPr>
              <a:t>¼,l½</a:t>
            </a:r>
          </a:p>
        </p:txBody>
      </p:sp>
      <p:sp>
        <p:nvSpPr>
          <p:cNvPr id="147605" name="Rectangle 563"/>
          <p:cNvSpPr>
            <a:spLocks noChangeArrowheads="1"/>
          </p:cNvSpPr>
          <p:nvPr/>
        </p:nvSpPr>
        <p:spPr bwMode="auto">
          <a:xfrm>
            <a:off x="4214813" y="3776663"/>
            <a:ext cx="622300"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ctr">
              <a:spcBef>
                <a:spcPct val="50000"/>
              </a:spcBef>
            </a:pPr>
            <a:r>
              <a:rPr lang="en-US" sz="1800" b="1">
                <a:latin typeface="Kruti Dev 010" charset="0"/>
              </a:rPr>
              <a:t>¼,l½</a:t>
            </a:r>
          </a:p>
        </p:txBody>
      </p:sp>
      <p:sp>
        <p:nvSpPr>
          <p:cNvPr id="362" name="Rectangle 564"/>
          <p:cNvSpPr>
            <a:spLocks noChangeArrowheads="1"/>
          </p:cNvSpPr>
          <p:nvPr/>
        </p:nvSpPr>
        <p:spPr bwMode="auto">
          <a:xfrm>
            <a:off x="4198938" y="6261100"/>
            <a:ext cx="622300" cy="363538"/>
          </a:xfrm>
          <a:prstGeom prst="rect">
            <a:avLst/>
          </a:prstGeom>
          <a:noFill/>
          <a:ln>
            <a:noFill/>
          </a:ln>
          <a:effectLst>
            <a:outerShdw blurRad="63500" dist="38099" dir="2700000" algn="ctr" rotWithShape="0">
              <a:schemeClr val="bg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ctr">
              <a:spcBef>
                <a:spcPct val="50000"/>
              </a:spcBef>
              <a:defRPr/>
            </a:pPr>
            <a:r>
              <a:rPr lang="en-US" sz="1800" b="1">
                <a:latin typeface="Kruti Dev 010" charset="0"/>
              </a:rPr>
              <a:t>¼,l½</a:t>
            </a:r>
          </a:p>
        </p:txBody>
      </p:sp>
      <p:sp>
        <p:nvSpPr>
          <p:cNvPr id="147607" name="Rectangle 690"/>
          <p:cNvSpPr>
            <a:spLocks noChangeArrowheads="1"/>
          </p:cNvSpPr>
          <p:nvPr/>
        </p:nvSpPr>
        <p:spPr bwMode="auto">
          <a:xfrm>
            <a:off x="4198938" y="2300288"/>
            <a:ext cx="622300"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ctr">
              <a:spcBef>
                <a:spcPct val="50000"/>
              </a:spcBef>
            </a:pPr>
            <a:r>
              <a:rPr lang="en-US" sz="1800" b="1">
                <a:latin typeface="Kruti Dev 010" charset="0"/>
              </a:rPr>
              <a:t>¼,l½</a:t>
            </a:r>
          </a:p>
        </p:txBody>
      </p:sp>
      <p:sp>
        <p:nvSpPr>
          <p:cNvPr id="147608" name="Text Box 692"/>
          <p:cNvSpPr txBox="1">
            <a:spLocks noChangeArrowheads="1"/>
          </p:cNvSpPr>
          <p:nvPr/>
        </p:nvSpPr>
        <p:spPr bwMode="auto">
          <a:xfrm>
            <a:off x="4051300" y="1895475"/>
            <a:ext cx="7953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800" b="1">
                <a:latin typeface="Kruti Dev 010" charset="0"/>
              </a:rPr>
              <a:t>¼,u½</a:t>
            </a:r>
          </a:p>
        </p:txBody>
      </p:sp>
      <p:grpSp>
        <p:nvGrpSpPr>
          <p:cNvPr id="147609" name="Group 185"/>
          <p:cNvGrpSpPr>
            <a:grpSpLocks/>
          </p:cNvGrpSpPr>
          <p:nvPr/>
        </p:nvGrpSpPr>
        <p:grpSpPr bwMode="auto">
          <a:xfrm>
            <a:off x="3511550" y="3548063"/>
            <a:ext cx="433388" cy="974725"/>
            <a:chOff x="5924548" y="2946412"/>
            <a:chExt cx="1130302" cy="1844685"/>
          </a:xfrm>
        </p:grpSpPr>
        <p:grpSp>
          <p:nvGrpSpPr>
            <p:cNvPr id="147646" name="Group 85"/>
            <p:cNvGrpSpPr>
              <a:grpSpLocks/>
            </p:cNvGrpSpPr>
            <p:nvPr/>
          </p:nvGrpSpPr>
          <p:grpSpPr bwMode="auto">
            <a:xfrm>
              <a:off x="6153150" y="3681413"/>
              <a:ext cx="901700" cy="947736"/>
              <a:chOff x="1557" y="1007"/>
              <a:chExt cx="2105" cy="1949"/>
            </a:xfrm>
          </p:grpSpPr>
          <p:grpSp>
            <p:nvGrpSpPr>
              <p:cNvPr id="147650" name="Group 87"/>
              <p:cNvGrpSpPr>
                <a:grpSpLocks/>
              </p:cNvGrpSpPr>
              <p:nvPr/>
            </p:nvGrpSpPr>
            <p:grpSpPr bwMode="auto">
              <a:xfrm>
                <a:off x="1557" y="1209"/>
                <a:ext cx="2105" cy="1421"/>
                <a:chOff x="578" y="2316"/>
                <a:chExt cx="2105" cy="1421"/>
              </a:xfrm>
            </p:grpSpPr>
            <p:sp>
              <p:nvSpPr>
                <p:cNvPr id="147656" name="Freeform 88" descr="Cork"/>
                <p:cNvSpPr>
                  <a:spLocks/>
                </p:cNvSpPr>
                <p:nvPr/>
              </p:nvSpPr>
              <p:spPr bwMode="auto">
                <a:xfrm>
                  <a:off x="633" y="2316"/>
                  <a:ext cx="2050" cy="256"/>
                </a:xfrm>
                <a:custGeom>
                  <a:avLst/>
                  <a:gdLst>
                    <a:gd name="T0" fmla="*/ 2147483647 w 592"/>
                    <a:gd name="T1" fmla="*/ 2147483647 h 90"/>
                    <a:gd name="T2" fmla="*/ 2147483647 w 592"/>
                    <a:gd name="T3" fmla="*/ 2147483647 h 90"/>
                    <a:gd name="T4" fmla="*/ 2147483647 w 592"/>
                    <a:gd name="T5" fmla="*/ 2147483647 h 90"/>
                    <a:gd name="T6" fmla="*/ 2147483647 w 592"/>
                    <a:gd name="T7" fmla="*/ 2147483647 h 90"/>
                    <a:gd name="T8" fmla="*/ 2147483647 w 592"/>
                    <a:gd name="T9" fmla="*/ 2147483647 h 90"/>
                    <a:gd name="T10" fmla="*/ 2147483647 w 592"/>
                    <a:gd name="T11" fmla="*/ 2147483647 h 90"/>
                    <a:gd name="T12" fmla="*/ 2147483647 w 592"/>
                    <a:gd name="T13" fmla="*/ 2147483647 h 90"/>
                    <a:gd name="T14" fmla="*/ 2147483647 w 592"/>
                    <a:gd name="T15" fmla="*/ 2147483647 h 90"/>
                    <a:gd name="T16" fmla="*/ 2147483647 w 592"/>
                    <a:gd name="T17" fmla="*/ 2147483647 h 90"/>
                    <a:gd name="T18" fmla="*/ 2147483647 w 592"/>
                    <a:gd name="T19" fmla="*/ 2147483647 h 90"/>
                    <a:gd name="T20" fmla="*/ 2147483647 w 592"/>
                    <a:gd name="T21" fmla="*/ 0 h 90"/>
                    <a:gd name="T22" fmla="*/ 2147483647 w 592"/>
                    <a:gd name="T23" fmla="*/ 2147483647 h 90"/>
                    <a:gd name="T24" fmla="*/ 2147483647 w 592"/>
                    <a:gd name="T25" fmla="*/ 2147483647 h 90"/>
                    <a:gd name="T26" fmla="*/ 2147483647 w 592"/>
                    <a:gd name="T27" fmla="*/ 2147483647 h 90"/>
                    <a:gd name="T28" fmla="*/ 2147483647 w 592"/>
                    <a:gd name="T29" fmla="*/ 2147483647 h 90"/>
                    <a:gd name="T30" fmla="*/ 2147483647 w 592"/>
                    <a:gd name="T31" fmla="*/ 2147483647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2"/>
                    <a:gd name="T49" fmla="*/ 0 h 90"/>
                    <a:gd name="T50" fmla="*/ 592 w 592"/>
                    <a:gd name="T51" fmla="*/ 90 h 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2" h="90">
                      <a:moveTo>
                        <a:pt x="8" y="90"/>
                      </a:moveTo>
                      <a:cubicBezTo>
                        <a:pt x="0" y="78"/>
                        <a:pt x="10" y="51"/>
                        <a:pt x="22" y="44"/>
                      </a:cubicBezTo>
                      <a:cubicBezTo>
                        <a:pt x="27" y="35"/>
                        <a:pt x="23" y="39"/>
                        <a:pt x="34" y="36"/>
                      </a:cubicBezTo>
                      <a:cubicBezTo>
                        <a:pt x="38" y="34"/>
                        <a:pt x="46" y="32"/>
                        <a:pt x="46" y="32"/>
                      </a:cubicBezTo>
                      <a:cubicBezTo>
                        <a:pt x="72" y="33"/>
                        <a:pt x="84" y="35"/>
                        <a:pt x="112" y="34"/>
                      </a:cubicBezTo>
                      <a:cubicBezTo>
                        <a:pt x="125" y="35"/>
                        <a:pt x="138" y="38"/>
                        <a:pt x="152" y="40"/>
                      </a:cubicBezTo>
                      <a:cubicBezTo>
                        <a:pt x="158" y="42"/>
                        <a:pt x="170" y="46"/>
                        <a:pt x="170" y="46"/>
                      </a:cubicBezTo>
                      <a:cubicBezTo>
                        <a:pt x="192" y="42"/>
                        <a:pt x="215" y="46"/>
                        <a:pt x="238" y="52"/>
                      </a:cubicBezTo>
                      <a:cubicBezTo>
                        <a:pt x="271" y="50"/>
                        <a:pt x="304" y="47"/>
                        <a:pt x="338" y="44"/>
                      </a:cubicBezTo>
                      <a:cubicBezTo>
                        <a:pt x="381" y="33"/>
                        <a:pt x="427" y="24"/>
                        <a:pt x="472" y="16"/>
                      </a:cubicBezTo>
                      <a:cubicBezTo>
                        <a:pt x="488" y="12"/>
                        <a:pt x="503" y="4"/>
                        <a:pt x="520" y="0"/>
                      </a:cubicBezTo>
                      <a:cubicBezTo>
                        <a:pt x="537" y="0"/>
                        <a:pt x="554" y="0"/>
                        <a:pt x="572" y="2"/>
                      </a:cubicBezTo>
                      <a:cubicBezTo>
                        <a:pt x="582" y="3"/>
                        <a:pt x="587" y="21"/>
                        <a:pt x="590" y="30"/>
                      </a:cubicBezTo>
                      <a:cubicBezTo>
                        <a:pt x="590" y="32"/>
                        <a:pt x="592" y="36"/>
                        <a:pt x="592" y="36"/>
                      </a:cubicBezTo>
                      <a:cubicBezTo>
                        <a:pt x="588" y="45"/>
                        <a:pt x="589" y="52"/>
                        <a:pt x="582" y="60"/>
                      </a:cubicBezTo>
                      <a:cubicBezTo>
                        <a:pt x="579" y="67"/>
                        <a:pt x="577" y="66"/>
                        <a:pt x="584" y="66"/>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147657" name="Freeform 89" descr="Cork"/>
                <p:cNvSpPr>
                  <a:spLocks/>
                </p:cNvSpPr>
                <p:nvPr/>
              </p:nvSpPr>
              <p:spPr bwMode="auto">
                <a:xfrm>
                  <a:off x="578" y="2506"/>
                  <a:ext cx="2074" cy="1231"/>
                </a:xfrm>
                <a:custGeom>
                  <a:avLst/>
                  <a:gdLst>
                    <a:gd name="T0" fmla="*/ 2147483647 w 599"/>
                    <a:gd name="T1" fmla="*/ 0 h 432"/>
                    <a:gd name="T2" fmla="*/ 2147483647 w 599"/>
                    <a:gd name="T3" fmla="*/ 2147483647 h 432"/>
                    <a:gd name="T4" fmla="*/ 2147483647 w 599"/>
                    <a:gd name="T5" fmla="*/ 2147483647 h 432"/>
                    <a:gd name="T6" fmla="*/ 2147483647 w 599"/>
                    <a:gd name="T7" fmla="*/ 2147483647 h 432"/>
                    <a:gd name="T8" fmla="*/ 2147483647 w 599"/>
                    <a:gd name="T9" fmla="*/ 2147483647 h 432"/>
                    <a:gd name="T10" fmla="*/ 2147483647 w 599"/>
                    <a:gd name="T11" fmla="*/ 2147483647 h 432"/>
                    <a:gd name="T12" fmla="*/ 2147483647 w 599"/>
                    <a:gd name="T13" fmla="*/ 2147483647 h 432"/>
                    <a:gd name="T14" fmla="*/ 2147483647 w 599"/>
                    <a:gd name="T15" fmla="*/ 2147483647 h 432"/>
                    <a:gd name="T16" fmla="*/ 2147483647 w 599"/>
                    <a:gd name="T17" fmla="*/ 2147483647 h 432"/>
                    <a:gd name="T18" fmla="*/ 2147483647 w 599"/>
                    <a:gd name="T19" fmla="*/ 2147483647 h 432"/>
                    <a:gd name="T20" fmla="*/ 2147483647 w 599"/>
                    <a:gd name="T21" fmla="*/ 2147483647 h 432"/>
                    <a:gd name="T22" fmla="*/ 2147483647 w 599"/>
                    <a:gd name="T23" fmla="*/ 2147483647 h 432"/>
                    <a:gd name="T24" fmla="*/ 2147483647 w 599"/>
                    <a:gd name="T25" fmla="*/ 2147483647 h 432"/>
                    <a:gd name="T26" fmla="*/ 2147483647 w 599"/>
                    <a:gd name="T27" fmla="*/ 2147483647 h 432"/>
                    <a:gd name="T28" fmla="*/ 2147483647 w 599"/>
                    <a:gd name="T29" fmla="*/ 2147483647 h 432"/>
                    <a:gd name="T30" fmla="*/ 2147483647 w 599"/>
                    <a:gd name="T31" fmla="*/ 2147483647 h 432"/>
                    <a:gd name="T32" fmla="*/ 2147483647 w 599"/>
                    <a:gd name="T33" fmla="*/ 2147483647 h 432"/>
                    <a:gd name="T34" fmla="*/ 2147483647 w 599"/>
                    <a:gd name="T35" fmla="*/ 2147483647 h 432"/>
                    <a:gd name="T36" fmla="*/ 2147483647 w 599"/>
                    <a:gd name="T37" fmla="*/ 2147483647 h 432"/>
                    <a:gd name="T38" fmla="*/ 2147483647 w 599"/>
                    <a:gd name="T39" fmla="*/ 2147483647 h 432"/>
                    <a:gd name="T40" fmla="*/ 2147483647 w 599"/>
                    <a:gd name="T41" fmla="*/ 2147483647 h 432"/>
                    <a:gd name="T42" fmla="*/ 2147483647 w 599"/>
                    <a:gd name="T43" fmla="*/ 2147483647 h 432"/>
                    <a:gd name="T44" fmla="*/ 2147483647 w 599"/>
                    <a:gd name="T45" fmla="*/ 2147483647 h 432"/>
                    <a:gd name="T46" fmla="*/ 2147483647 w 599"/>
                    <a:gd name="T47" fmla="*/ 2147483647 h 432"/>
                    <a:gd name="T48" fmla="*/ 2147483647 w 599"/>
                    <a:gd name="T49" fmla="*/ 2147483647 h 432"/>
                    <a:gd name="T50" fmla="*/ 2147483647 w 599"/>
                    <a:gd name="T51" fmla="*/ 2147483647 h 432"/>
                    <a:gd name="T52" fmla="*/ 2147483647 w 599"/>
                    <a:gd name="T53" fmla="*/ 2147483647 h 432"/>
                    <a:gd name="T54" fmla="*/ 2147483647 w 599"/>
                    <a:gd name="T55" fmla="*/ 2147483647 h 432"/>
                    <a:gd name="T56" fmla="*/ 2147483647 w 599"/>
                    <a:gd name="T57" fmla="*/ 2147483647 h 432"/>
                    <a:gd name="T58" fmla="*/ 2147483647 w 599"/>
                    <a:gd name="T59" fmla="*/ 2147483647 h 432"/>
                    <a:gd name="T60" fmla="*/ 2147483647 w 599"/>
                    <a:gd name="T61" fmla="*/ 2147483647 h 4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99"/>
                    <a:gd name="T94" fmla="*/ 0 h 432"/>
                    <a:gd name="T95" fmla="*/ 599 w 599"/>
                    <a:gd name="T96" fmla="*/ 432 h 4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99" h="432">
                      <a:moveTo>
                        <a:pt x="599" y="0"/>
                      </a:moveTo>
                      <a:cubicBezTo>
                        <a:pt x="597" y="2"/>
                        <a:pt x="596" y="4"/>
                        <a:pt x="595" y="6"/>
                      </a:cubicBezTo>
                      <a:cubicBezTo>
                        <a:pt x="593" y="7"/>
                        <a:pt x="590" y="8"/>
                        <a:pt x="589" y="10"/>
                      </a:cubicBezTo>
                      <a:cubicBezTo>
                        <a:pt x="587" y="11"/>
                        <a:pt x="585" y="23"/>
                        <a:pt x="585" y="24"/>
                      </a:cubicBezTo>
                      <a:cubicBezTo>
                        <a:pt x="575" y="45"/>
                        <a:pt x="570" y="72"/>
                        <a:pt x="557" y="92"/>
                      </a:cubicBezTo>
                      <a:cubicBezTo>
                        <a:pt x="551" y="130"/>
                        <a:pt x="537" y="171"/>
                        <a:pt x="525" y="208"/>
                      </a:cubicBezTo>
                      <a:cubicBezTo>
                        <a:pt x="523" y="228"/>
                        <a:pt x="519" y="246"/>
                        <a:pt x="515" y="266"/>
                      </a:cubicBezTo>
                      <a:cubicBezTo>
                        <a:pt x="511" y="294"/>
                        <a:pt x="511" y="322"/>
                        <a:pt x="505" y="350"/>
                      </a:cubicBezTo>
                      <a:cubicBezTo>
                        <a:pt x="503" y="368"/>
                        <a:pt x="503" y="385"/>
                        <a:pt x="495" y="402"/>
                      </a:cubicBezTo>
                      <a:cubicBezTo>
                        <a:pt x="492" y="416"/>
                        <a:pt x="474" y="420"/>
                        <a:pt x="461" y="422"/>
                      </a:cubicBezTo>
                      <a:cubicBezTo>
                        <a:pt x="440" y="416"/>
                        <a:pt x="450" y="419"/>
                        <a:pt x="433" y="414"/>
                      </a:cubicBezTo>
                      <a:cubicBezTo>
                        <a:pt x="429" y="412"/>
                        <a:pt x="421" y="410"/>
                        <a:pt x="421" y="410"/>
                      </a:cubicBezTo>
                      <a:cubicBezTo>
                        <a:pt x="410" y="394"/>
                        <a:pt x="414" y="367"/>
                        <a:pt x="425" y="352"/>
                      </a:cubicBezTo>
                      <a:cubicBezTo>
                        <a:pt x="426" y="347"/>
                        <a:pt x="431" y="342"/>
                        <a:pt x="431" y="338"/>
                      </a:cubicBezTo>
                      <a:cubicBezTo>
                        <a:pt x="429" y="328"/>
                        <a:pt x="405" y="328"/>
                        <a:pt x="405" y="328"/>
                      </a:cubicBezTo>
                      <a:cubicBezTo>
                        <a:pt x="392" y="315"/>
                        <a:pt x="365" y="319"/>
                        <a:pt x="347" y="316"/>
                      </a:cubicBezTo>
                      <a:cubicBezTo>
                        <a:pt x="268" y="322"/>
                        <a:pt x="188" y="334"/>
                        <a:pt x="113" y="360"/>
                      </a:cubicBezTo>
                      <a:cubicBezTo>
                        <a:pt x="101" y="377"/>
                        <a:pt x="116" y="356"/>
                        <a:pt x="103" y="368"/>
                      </a:cubicBezTo>
                      <a:cubicBezTo>
                        <a:pt x="99" y="370"/>
                        <a:pt x="90" y="387"/>
                        <a:pt x="87" y="392"/>
                      </a:cubicBezTo>
                      <a:cubicBezTo>
                        <a:pt x="94" y="431"/>
                        <a:pt x="75" y="417"/>
                        <a:pt x="53" y="432"/>
                      </a:cubicBezTo>
                      <a:cubicBezTo>
                        <a:pt x="44" y="429"/>
                        <a:pt x="36" y="426"/>
                        <a:pt x="29" y="422"/>
                      </a:cubicBezTo>
                      <a:cubicBezTo>
                        <a:pt x="24" y="419"/>
                        <a:pt x="17" y="414"/>
                        <a:pt x="17" y="414"/>
                      </a:cubicBezTo>
                      <a:cubicBezTo>
                        <a:pt x="12" y="399"/>
                        <a:pt x="16" y="404"/>
                        <a:pt x="7" y="398"/>
                      </a:cubicBezTo>
                      <a:cubicBezTo>
                        <a:pt x="0" y="388"/>
                        <a:pt x="5" y="380"/>
                        <a:pt x="11" y="372"/>
                      </a:cubicBezTo>
                      <a:cubicBezTo>
                        <a:pt x="8" y="357"/>
                        <a:pt x="13" y="347"/>
                        <a:pt x="17" y="334"/>
                      </a:cubicBezTo>
                      <a:cubicBezTo>
                        <a:pt x="19" y="311"/>
                        <a:pt x="19" y="283"/>
                        <a:pt x="27" y="262"/>
                      </a:cubicBezTo>
                      <a:cubicBezTo>
                        <a:pt x="28" y="237"/>
                        <a:pt x="32" y="212"/>
                        <a:pt x="29" y="188"/>
                      </a:cubicBezTo>
                      <a:cubicBezTo>
                        <a:pt x="31" y="167"/>
                        <a:pt x="27" y="146"/>
                        <a:pt x="31" y="126"/>
                      </a:cubicBezTo>
                      <a:cubicBezTo>
                        <a:pt x="29" y="108"/>
                        <a:pt x="27" y="99"/>
                        <a:pt x="29" y="82"/>
                      </a:cubicBezTo>
                      <a:cubicBezTo>
                        <a:pt x="26" y="64"/>
                        <a:pt x="23" y="47"/>
                        <a:pt x="21" y="30"/>
                      </a:cubicBezTo>
                      <a:cubicBezTo>
                        <a:pt x="23" y="10"/>
                        <a:pt x="28" y="9"/>
                        <a:pt x="19" y="14"/>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grpSp>
          <p:sp>
            <p:nvSpPr>
              <p:cNvPr id="147651" name="Freeform 91"/>
              <p:cNvSpPr>
                <a:spLocks/>
              </p:cNvSpPr>
              <p:nvPr/>
            </p:nvSpPr>
            <p:spPr bwMode="auto">
              <a:xfrm>
                <a:off x="1616" y="2649"/>
                <a:ext cx="88" cy="277"/>
              </a:xfrm>
              <a:custGeom>
                <a:avLst/>
                <a:gdLst>
                  <a:gd name="T0" fmla="*/ 218 w 85"/>
                  <a:gd name="T1" fmla="*/ 3 h 318"/>
                  <a:gd name="T2" fmla="*/ 190 w 85"/>
                  <a:gd name="T3" fmla="*/ 3 h 318"/>
                  <a:gd name="T4" fmla="*/ 144 w 85"/>
                  <a:gd name="T5" fmla="*/ 3 h 318"/>
                  <a:gd name="T6" fmla="*/ 165 w 85"/>
                  <a:gd name="T7" fmla="*/ 3 h 318"/>
                  <a:gd name="T8" fmla="*/ 190 w 85"/>
                  <a:gd name="T9" fmla="*/ 3 h 318"/>
                  <a:gd name="T10" fmla="*/ 113 w 85"/>
                  <a:gd name="T11" fmla="*/ 3 h 318"/>
                  <a:gd name="T12" fmla="*/ 113 w 85"/>
                  <a:gd name="T13" fmla="*/ 3 h 318"/>
                  <a:gd name="T14" fmla="*/ 144 w 85"/>
                  <a:gd name="T15" fmla="*/ 3 h 318"/>
                  <a:gd name="T16" fmla="*/ 86 w 85"/>
                  <a:gd name="T17" fmla="*/ 3 h 318"/>
                  <a:gd name="T18" fmla="*/ 113 w 85"/>
                  <a:gd name="T19" fmla="*/ 3 h 318"/>
                  <a:gd name="T20" fmla="*/ 144 w 85"/>
                  <a:gd name="T21" fmla="*/ 3 h 318"/>
                  <a:gd name="T22" fmla="*/ 113 w 85"/>
                  <a:gd name="T23" fmla="*/ 3 h 318"/>
                  <a:gd name="T24" fmla="*/ 144 w 85"/>
                  <a:gd name="T25" fmla="*/ 3 h 318"/>
                  <a:gd name="T26" fmla="*/ 113 w 85"/>
                  <a:gd name="T27" fmla="*/ 3 h 318"/>
                  <a:gd name="T28" fmla="*/ 144 w 85"/>
                  <a:gd name="T29" fmla="*/ 3 h 318"/>
                  <a:gd name="T30" fmla="*/ 165 w 85"/>
                  <a:gd name="T31" fmla="*/ 3 h 318"/>
                  <a:gd name="T32" fmla="*/ 218 w 85"/>
                  <a:gd name="T33" fmla="*/ 3 h 318"/>
                  <a:gd name="T34" fmla="*/ 241 w 85"/>
                  <a:gd name="T35" fmla="*/ 3 h 318"/>
                  <a:gd name="T36" fmla="*/ 218 w 85"/>
                  <a:gd name="T37" fmla="*/ 3 h 318"/>
                  <a:gd name="T38" fmla="*/ 190 w 85"/>
                  <a:gd name="T39" fmla="*/ 3 h 318"/>
                  <a:gd name="T40" fmla="*/ 165 w 85"/>
                  <a:gd name="T41" fmla="*/ 3 h 318"/>
                  <a:gd name="T42" fmla="*/ 113 w 85"/>
                  <a:gd name="T43" fmla="*/ 3 h 318"/>
                  <a:gd name="T44" fmla="*/ 86 w 85"/>
                  <a:gd name="T45" fmla="*/ 3 h 318"/>
                  <a:gd name="T46" fmla="*/ 65 w 85"/>
                  <a:gd name="T47" fmla="*/ 3 h 318"/>
                  <a:gd name="T48" fmla="*/ 5 w 85"/>
                  <a:gd name="T49" fmla="*/ 3 h 318"/>
                  <a:gd name="T50" fmla="*/ 113 w 85"/>
                  <a:gd name="T51" fmla="*/ 3 h 318"/>
                  <a:gd name="T52" fmla="*/ 190 w 85"/>
                  <a:gd name="T53" fmla="*/ 3 h 318"/>
                  <a:gd name="T54" fmla="*/ 218 w 85"/>
                  <a:gd name="T55" fmla="*/ 3 h 318"/>
                  <a:gd name="T56" fmla="*/ 190 w 85"/>
                  <a:gd name="T57" fmla="*/ 3 h 318"/>
                  <a:gd name="T58" fmla="*/ 190 w 85"/>
                  <a:gd name="T59" fmla="*/ 3 h 318"/>
                  <a:gd name="T60" fmla="*/ 144 w 85"/>
                  <a:gd name="T61" fmla="*/ 3 h 318"/>
                  <a:gd name="T62" fmla="*/ 65 w 85"/>
                  <a:gd name="T63" fmla="*/ 3 h 318"/>
                  <a:gd name="T64" fmla="*/ 113 w 85"/>
                  <a:gd name="T65" fmla="*/ 3 h 318"/>
                  <a:gd name="T66" fmla="*/ 165 w 85"/>
                  <a:gd name="T67" fmla="*/ 3 h 318"/>
                  <a:gd name="T68" fmla="*/ 218 w 85"/>
                  <a:gd name="T69" fmla="*/ 3 h 3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318"/>
                  <a:gd name="T107" fmla="*/ 85 w 85"/>
                  <a:gd name="T108" fmla="*/ 318 h 3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318">
                    <a:moveTo>
                      <a:pt x="72" y="153"/>
                    </a:moveTo>
                    <a:cubicBezTo>
                      <a:pt x="69" y="125"/>
                      <a:pt x="70" y="96"/>
                      <a:pt x="64" y="69"/>
                    </a:cubicBezTo>
                    <a:cubicBezTo>
                      <a:pt x="61" y="58"/>
                      <a:pt x="57" y="43"/>
                      <a:pt x="47" y="43"/>
                    </a:cubicBezTo>
                    <a:cubicBezTo>
                      <a:pt x="37" y="43"/>
                      <a:pt x="55" y="69"/>
                      <a:pt x="55" y="69"/>
                    </a:cubicBezTo>
                    <a:cubicBezTo>
                      <a:pt x="58" y="55"/>
                      <a:pt x="67" y="40"/>
                      <a:pt x="64" y="27"/>
                    </a:cubicBezTo>
                    <a:cubicBezTo>
                      <a:pt x="61" y="17"/>
                      <a:pt x="41" y="0"/>
                      <a:pt x="38" y="10"/>
                    </a:cubicBezTo>
                    <a:cubicBezTo>
                      <a:pt x="30" y="27"/>
                      <a:pt x="61" y="111"/>
                      <a:pt x="38" y="43"/>
                    </a:cubicBezTo>
                    <a:cubicBezTo>
                      <a:pt x="46" y="96"/>
                      <a:pt x="56" y="134"/>
                      <a:pt x="47" y="187"/>
                    </a:cubicBezTo>
                    <a:cubicBezTo>
                      <a:pt x="41" y="178"/>
                      <a:pt x="31" y="171"/>
                      <a:pt x="30" y="161"/>
                    </a:cubicBezTo>
                    <a:cubicBezTo>
                      <a:pt x="28" y="149"/>
                      <a:pt x="26" y="128"/>
                      <a:pt x="38" y="128"/>
                    </a:cubicBezTo>
                    <a:cubicBezTo>
                      <a:pt x="49" y="128"/>
                      <a:pt x="47" y="172"/>
                      <a:pt x="47" y="161"/>
                    </a:cubicBezTo>
                    <a:cubicBezTo>
                      <a:pt x="47" y="141"/>
                      <a:pt x="38" y="121"/>
                      <a:pt x="38" y="102"/>
                    </a:cubicBezTo>
                    <a:cubicBezTo>
                      <a:pt x="38" y="84"/>
                      <a:pt x="47" y="135"/>
                      <a:pt x="47" y="153"/>
                    </a:cubicBezTo>
                    <a:cubicBezTo>
                      <a:pt x="47" y="164"/>
                      <a:pt x="38" y="130"/>
                      <a:pt x="38" y="119"/>
                    </a:cubicBezTo>
                    <a:cubicBezTo>
                      <a:pt x="38" y="110"/>
                      <a:pt x="44" y="135"/>
                      <a:pt x="47" y="144"/>
                    </a:cubicBezTo>
                    <a:cubicBezTo>
                      <a:pt x="49" y="152"/>
                      <a:pt x="52" y="161"/>
                      <a:pt x="55" y="170"/>
                    </a:cubicBezTo>
                    <a:cubicBezTo>
                      <a:pt x="73" y="83"/>
                      <a:pt x="55" y="148"/>
                      <a:pt x="72" y="203"/>
                    </a:cubicBezTo>
                    <a:cubicBezTo>
                      <a:pt x="74" y="211"/>
                      <a:pt x="77" y="220"/>
                      <a:pt x="80" y="229"/>
                    </a:cubicBezTo>
                    <a:cubicBezTo>
                      <a:pt x="77" y="245"/>
                      <a:pt x="85" y="269"/>
                      <a:pt x="72" y="279"/>
                    </a:cubicBezTo>
                    <a:cubicBezTo>
                      <a:pt x="66" y="282"/>
                      <a:pt x="39" y="202"/>
                      <a:pt x="64" y="271"/>
                    </a:cubicBezTo>
                    <a:cubicBezTo>
                      <a:pt x="61" y="285"/>
                      <a:pt x="66" y="305"/>
                      <a:pt x="55" y="313"/>
                    </a:cubicBezTo>
                    <a:cubicBezTo>
                      <a:pt x="46" y="318"/>
                      <a:pt x="40" y="297"/>
                      <a:pt x="38" y="288"/>
                    </a:cubicBezTo>
                    <a:cubicBezTo>
                      <a:pt x="31" y="260"/>
                      <a:pt x="32" y="231"/>
                      <a:pt x="30" y="203"/>
                    </a:cubicBezTo>
                    <a:cubicBezTo>
                      <a:pt x="27" y="217"/>
                      <a:pt x="35" y="241"/>
                      <a:pt x="22" y="246"/>
                    </a:cubicBezTo>
                    <a:cubicBezTo>
                      <a:pt x="10" y="250"/>
                      <a:pt x="6" y="224"/>
                      <a:pt x="5" y="212"/>
                    </a:cubicBezTo>
                    <a:cubicBezTo>
                      <a:pt x="0" y="173"/>
                      <a:pt x="15" y="167"/>
                      <a:pt x="38" y="144"/>
                    </a:cubicBezTo>
                    <a:cubicBezTo>
                      <a:pt x="46" y="152"/>
                      <a:pt x="58" y="158"/>
                      <a:pt x="64" y="170"/>
                    </a:cubicBezTo>
                    <a:cubicBezTo>
                      <a:pt x="70" y="185"/>
                      <a:pt x="72" y="203"/>
                      <a:pt x="72" y="220"/>
                    </a:cubicBezTo>
                    <a:cubicBezTo>
                      <a:pt x="72" y="231"/>
                      <a:pt x="66" y="198"/>
                      <a:pt x="64" y="187"/>
                    </a:cubicBezTo>
                    <a:cubicBezTo>
                      <a:pt x="78" y="124"/>
                      <a:pt x="84" y="73"/>
                      <a:pt x="64" y="10"/>
                    </a:cubicBezTo>
                    <a:cubicBezTo>
                      <a:pt x="58" y="18"/>
                      <a:pt x="54" y="28"/>
                      <a:pt x="47" y="35"/>
                    </a:cubicBezTo>
                    <a:cubicBezTo>
                      <a:pt x="40" y="40"/>
                      <a:pt x="23" y="34"/>
                      <a:pt x="22" y="43"/>
                    </a:cubicBezTo>
                    <a:cubicBezTo>
                      <a:pt x="19" y="60"/>
                      <a:pt x="38" y="94"/>
                      <a:pt x="38" y="94"/>
                    </a:cubicBezTo>
                    <a:cubicBezTo>
                      <a:pt x="57" y="39"/>
                      <a:pt x="38" y="80"/>
                      <a:pt x="55" y="136"/>
                    </a:cubicBezTo>
                    <a:cubicBezTo>
                      <a:pt x="57" y="143"/>
                      <a:pt x="66" y="147"/>
                      <a:pt x="72" y="153"/>
                    </a:cubicBezTo>
                    <a:close/>
                  </a:path>
                </a:pathLst>
              </a:custGeom>
              <a:solidFill>
                <a:schemeClr val="bg2"/>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147652" name="Freeform 92"/>
              <p:cNvSpPr>
                <a:spLocks/>
              </p:cNvSpPr>
              <p:nvPr/>
            </p:nvSpPr>
            <p:spPr bwMode="auto">
              <a:xfrm>
                <a:off x="1635" y="2647"/>
                <a:ext cx="109" cy="309"/>
              </a:xfrm>
              <a:custGeom>
                <a:avLst/>
                <a:gdLst>
                  <a:gd name="T0" fmla="*/ 1 w 105"/>
                  <a:gd name="T1" fmla="*/ 0 h 354"/>
                  <a:gd name="T2" fmla="*/ 306 w 105"/>
                  <a:gd name="T3" fmla="*/ 3 h 354"/>
                  <a:gd name="T4" fmla="*/ 240 w 105"/>
                  <a:gd name="T5" fmla="*/ 3 h 354"/>
                  <a:gd name="T6" fmla="*/ 276 w 105"/>
                  <a:gd name="T7" fmla="*/ 3 h 354"/>
                  <a:gd name="T8" fmla="*/ 276 w 105"/>
                  <a:gd name="T9" fmla="*/ 3 h 354"/>
                  <a:gd name="T10" fmla="*/ 321 w 105"/>
                  <a:gd name="T11" fmla="*/ 3 h 354"/>
                  <a:gd name="T12" fmla="*/ 321 w 105"/>
                  <a:gd name="T13" fmla="*/ 3 h 354"/>
                  <a:gd name="T14" fmla="*/ 276 w 105"/>
                  <a:gd name="T15" fmla="*/ 4 h 354"/>
                  <a:gd name="T16" fmla="*/ 227 w 105"/>
                  <a:gd name="T17" fmla="*/ 4 h 354"/>
                  <a:gd name="T18" fmla="*/ 52 w 105"/>
                  <a:gd name="T19" fmla="*/ 3 h 354"/>
                  <a:gd name="T20" fmla="*/ 12 w 105"/>
                  <a:gd name="T21" fmla="*/ 3 h 354"/>
                  <a:gd name="T22" fmla="*/ 52 w 105"/>
                  <a:gd name="T23" fmla="*/ 3 h 354"/>
                  <a:gd name="T24" fmla="*/ 9 w 105"/>
                  <a:gd name="T25" fmla="*/ 3 h 354"/>
                  <a:gd name="T26" fmla="*/ 64 w 105"/>
                  <a:gd name="T27" fmla="*/ 3 h 354"/>
                  <a:gd name="T28" fmla="*/ 6 w 105"/>
                  <a:gd name="T29" fmla="*/ 3 h 354"/>
                  <a:gd name="T30" fmla="*/ 1 w 105"/>
                  <a:gd name="T31" fmla="*/ 0 h 3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5"/>
                  <a:gd name="T49" fmla="*/ 0 h 354"/>
                  <a:gd name="T50" fmla="*/ 105 w 105"/>
                  <a:gd name="T51" fmla="*/ 354 h 3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5" h="354">
                    <a:moveTo>
                      <a:pt x="1" y="0"/>
                    </a:moveTo>
                    <a:cubicBezTo>
                      <a:pt x="19" y="11"/>
                      <a:pt x="67" y="3"/>
                      <a:pt x="92" y="5"/>
                    </a:cubicBezTo>
                    <a:cubicBezTo>
                      <a:pt x="87" y="16"/>
                      <a:pt x="83" y="22"/>
                      <a:pt x="73" y="29"/>
                    </a:cubicBezTo>
                    <a:cubicBezTo>
                      <a:pt x="76" y="39"/>
                      <a:pt x="80" y="50"/>
                      <a:pt x="84" y="61"/>
                    </a:cubicBezTo>
                    <a:cubicBezTo>
                      <a:pt x="80" y="89"/>
                      <a:pt x="73" y="118"/>
                      <a:pt x="84" y="146"/>
                    </a:cubicBezTo>
                    <a:cubicBezTo>
                      <a:pt x="86" y="158"/>
                      <a:pt x="89" y="158"/>
                      <a:pt x="97" y="168"/>
                    </a:cubicBezTo>
                    <a:cubicBezTo>
                      <a:pt x="101" y="194"/>
                      <a:pt x="99" y="212"/>
                      <a:pt x="97" y="240"/>
                    </a:cubicBezTo>
                    <a:cubicBezTo>
                      <a:pt x="103" y="261"/>
                      <a:pt x="105" y="319"/>
                      <a:pt x="84" y="336"/>
                    </a:cubicBezTo>
                    <a:cubicBezTo>
                      <a:pt x="80" y="347"/>
                      <a:pt x="79" y="351"/>
                      <a:pt x="68" y="354"/>
                    </a:cubicBezTo>
                    <a:cubicBezTo>
                      <a:pt x="38" y="351"/>
                      <a:pt x="24" y="348"/>
                      <a:pt x="14" y="320"/>
                    </a:cubicBezTo>
                    <a:cubicBezTo>
                      <a:pt x="12" y="307"/>
                      <a:pt x="7" y="294"/>
                      <a:pt x="12" y="282"/>
                    </a:cubicBezTo>
                    <a:cubicBezTo>
                      <a:pt x="7" y="269"/>
                      <a:pt x="10" y="257"/>
                      <a:pt x="14" y="245"/>
                    </a:cubicBezTo>
                    <a:cubicBezTo>
                      <a:pt x="2" y="199"/>
                      <a:pt x="13" y="146"/>
                      <a:pt x="9" y="98"/>
                    </a:cubicBezTo>
                    <a:cubicBezTo>
                      <a:pt x="11" y="79"/>
                      <a:pt x="13" y="62"/>
                      <a:pt x="20" y="45"/>
                    </a:cubicBezTo>
                    <a:cubicBezTo>
                      <a:pt x="17" y="29"/>
                      <a:pt x="20" y="18"/>
                      <a:pt x="6" y="13"/>
                    </a:cubicBezTo>
                    <a:cubicBezTo>
                      <a:pt x="0" y="3"/>
                      <a:pt x="1" y="8"/>
                      <a:pt x="1" y="0"/>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147653" name="Freeform 93"/>
              <p:cNvSpPr>
                <a:spLocks/>
              </p:cNvSpPr>
              <p:nvPr/>
            </p:nvSpPr>
            <p:spPr bwMode="auto">
              <a:xfrm>
                <a:off x="3008" y="2583"/>
                <a:ext cx="155" cy="328"/>
              </a:xfrm>
              <a:custGeom>
                <a:avLst/>
                <a:gdLst>
                  <a:gd name="T0" fmla="*/ 496 w 149"/>
                  <a:gd name="T1" fmla="*/ 3 h 376"/>
                  <a:gd name="T2" fmla="*/ 472 w 149"/>
                  <a:gd name="T3" fmla="*/ 3 h 376"/>
                  <a:gd name="T4" fmla="*/ 438 w 149"/>
                  <a:gd name="T5" fmla="*/ 3 h 376"/>
                  <a:gd name="T6" fmla="*/ 432 w 149"/>
                  <a:gd name="T7" fmla="*/ 3 h 376"/>
                  <a:gd name="T8" fmla="*/ 369 w 149"/>
                  <a:gd name="T9" fmla="*/ 3 h 376"/>
                  <a:gd name="T10" fmla="*/ 291 w 149"/>
                  <a:gd name="T11" fmla="*/ 3 h 376"/>
                  <a:gd name="T12" fmla="*/ 234 w 149"/>
                  <a:gd name="T13" fmla="*/ 4 h 376"/>
                  <a:gd name="T14" fmla="*/ 196 w 149"/>
                  <a:gd name="T15" fmla="*/ 4 h 376"/>
                  <a:gd name="T16" fmla="*/ 62 w 149"/>
                  <a:gd name="T17" fmla="*/ 4 h 376"/>
                  <a:gd name="T18" fmla="*/ 2 w 149"/>
                  <a:gd name="T19" fmla="*/ 4 h 376"/>
                  <a:gd name="T20" fmla="*/ 5 w 149"/>
                  <a:gd name="T21" fmla="*/ 3 h 376"/>
                  <a:gd name="T22" fmla="*/ 8 w 149"/>
                  <a:gd name="T23" fmla="*/ 3 h 376"/>
                  <a:gd name="T24" fmla="*/ 70 w 149"/>
                  <a:gd name="T25" fmla="*/ 3 h 376"/>
                  <a:gd name="T26" fmla="*/ 117 w 149"/>
                  <a:gd name="T27" fmla="*/ 3 h 376"/>
                  <a:gd name="T28" fmla="*/ 149 w 149"/>
                  <a:gd name="T29" fmla="*/ 3 h 376"/>
                  <a:gd name="T30" fmla="*/ 283 w 149"/>
                  <a:gd name="T31" fmla="*/ 3 h 376"/>
                  <a:gd name="T32" fmla="*/ 432 w 149"/>
                  <a:gd name="T33" fmla="*/ 3 h 376"/>
                  <a:gd name="T34" fmla="*/ 496 w 149"/>
                  <a:gd name="T35" fmla="*/ 3 h 3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9"/>
                  <a:gd name="T55" fmla="*/ 0 h 376"/>
                  <a:gd name="T56" fmla="*/ 149 w 149"/>
                  <a:gd name="T57" fmla="*/ 376 h 3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9" h="376">
                    <a:moveTo>
                      <a:pt x="141" y="20"/>
                    </a:moveTo>
                    <a:cubicBezTo>
                      <a:pt x="135" y="47"/>
                      <a:pt x="136" y="74"/>
                      <a:pt x="133" y="103"/>
                    </a:cubicBezTo>
                    <a:cubicBezTo>
                      <a:pt x="131" y="112"/>
                      <a:pt x="127" y="120"/>
                      <a:pt x="125" y="130"/>
                    </a:cubicBezTo>
                    <a:cubicBezTo>
                      <a:pt x="124" y="133"/>
                      <a:pt x="122" y="140"/>
                      <a:pt x="122" y="140"/>
                    </a:cubicBezTo>
                    <a:cubicBezTo>
                      <a:pt x="126" y="171"/>
                      <a:pt x="121" y="215"/>
                      <a:pt x="104" y="244"/>
                    </a:cubicBezTo>
                    <a:cubicBezTo>
                      <a:pt x="98" y="263"/>
                      <a:pt x="102" y="306"/>
                      <a:pt x="82" y="314"/>
                    </a:cubicBezTo>
                    <a:cubicBezTo>
                      <a:pt x="78" y="326"/>
                      <a:pt x="66" y="361"/>
                      <a:pt x="66" y="362"/>
                    </a:cubicBezTo>
                    <a:cubicBezTo>
                      <a:pt x="62" y="362"/>
                      <a:pt x="59" y="363"/>
                      <a:pt x="56" y="364"/>
                    </a:cubicBezTo>
                    <a:cubicBezTo>
                      <a:pt x="43" y="376"/>
                      <a:pt x="36" y="371"/>
                      <a:pt x="18" y="370"/>
                    </a:cubicBezTo>
                    <a:cubicBezTo>
                      <a:pt x="12" y="363"/>
                      <a:pt x="8" y="356"/>
                      <a:pt x="2" y="351"/>
                    </a:cubicBezTo>
                    <a:cubicBezTo>
                      <a:pt x="0" y="336"/>
                      <a:pt x="0" y="329"/>
                      <a:pt x="5" y="316"/>
                    </a:cubicBezTo>
                    <a:cubicBezTo>
                      <a:pt x="7" y="287"/>
                      <a:pt x="1" y="247"/>
                      <a:pt x="8" y="220"/>
                    </a:cubicBezTo>
                    <a:cubicBezTo>
                      <a:pt x="9" y="211"/>
                      <a:pt x="21" y="199"/>
                      <a:pt x="21" y="199"/>
                    </a:cubicBezTo>
                    <a:cubicBezTo>
                      <a:pt x="22" y="168"/>
                      <a:pt x="17" y="133"/>
                      <a:pt x="34" y="106"/>
                    </a:cubicBezTo>
                    <a:cubicBezTo>
                      <a:pt x="36" y="95"/>
                      <a:pt x="42" y="74"/>
                      <a:pt x="42" y="74"/>
                    </a:cubicBezTo>
                    <a:cubicBezTo>
                      <a:pt x="45" y="3"/>
                      <a:pt x="33" y="0"/>
                      <a:pt x="80" y="18"/>
                    </a:cubicBezTo>
                    <a:cubicBezTo>
                      <a:pt x="108" y="14"/>
                      <a:pt x="99" y="13"/>
                      <a:pt x="122" y="18"/>
                    </a:cubicBezTo>
                    <a:cubicBezTo>
                      <a:pt x="144" y="22"/>
                      <a:pt x="149" y="28"/>
                      <a:pt x="141" y="20"/>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147654" name="Freeform 94"/>
              <p:cNvSpPr>
                <a:spLocks/>
              </p:cNvSpPr>
              <p:nvPr/>
            </p:nvSpPr>
            <p:spPr bwMode="auto">
              <a:xfrm>
                <a:off x="1714" y="1020"/>
                <a:ext cx="99" cy="440"/>
              </a:xfrm>
              <a:custGeom>
                <a:avLst/>
                <a:gdLst>
                  <a:gd name="T0" fmla="*/ 68 w 96"/>
                  <a:gd name="T1" fmla="*/ 6 h 504"/>
                  <a:gd name="T2" fmla="*/ 161 w 96"/>
                  <a:gd name="T3" fmla="*/ 7 h 504"/>
                  <a:gd name="T4" fmla="*/ 192 w 96"/>
                  <a:gd name="T5" fmla="*/ 6 h 504"/>
                  <a:gd name="T6" fmla="*/ 192 w 96"/>
                  <a:gd name="T7" fmla="*/ 3 h 504"/>
                  <a:gd name="T8" fmla="*/ 237 w 96"/>
                  <a:gd name="T9" fmla="*/ 3 h 504"/>
                  <a:gd name="T10" fmla="*/ 255 w 96"/>
                  <a:gd name="T11" fmla="*/ 3 h 504"/>
                  <a:gd name="T12" fmla="*/ 237 w 96"/>
                  <a:gd name="T13" fmla="*/ 3 h 504"/>
                  <a:gd name="T14" fmla="*/ 206 w 96"/>
                  <a:gd name="T15" fmla="*/ 3 h 504"/>
                  <a:gd name="T16" fmla="*/ 74 w 96"/>
                  <a:gd name="T17" fmla="*/ 3 h 504"/>
                  <a:gd name="T18" fmla="*/ 68 w 96"/>
                  <a:gd name="T19" fmla="*/ 3 h 504"/>
                  <a:gd name="T20" fmla="*/ 80 w 96"/>
                  <a:gd name="T21" fmla="*/ 4 h 504"/>
                  <a:gd name="T22" fmla="*/ 104 w 96"/>
                  <a:gd name="T23" fmla="*/ 5 h 504"/>
                  <a:gd name="T24" fmla="*/ 64 w 96"/>
                  <a:gd name="T25" fmla="*/ 6 h 504"/>
                  <a:gd name="T26" fmla="*/ 68 w 96"/>
                  <a:gd name="T27" fmla="*/ 6 h 5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
                  <a:gd name="T43" fmla="*/ 0 h 504"/>
                  <a:gd name="T44" fmla="*/ 96 w 96"/>
                  <a:gd name="T45" fmla="*/ 504 h 5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6" h="504">
                    <a:moveTo>
                      <a:pt x="26" y="486"/>
                    </a:moveTo>
                    <a:cubicBezTo>
                      <a:pt x="50" y="492"/>
                      <a:pt x="38" y="489"/>
                      <a:pt x="61" y="494"/>
                    </a:cubicBezTo>
                    <a:cubicBezTo>
                      <a:pt x="69" y="480"/>
                      <a:pt x="66" y="465"/>
                      <a:pt x="72" y="451"/>
                    </a:cubicBezTo>
                    <a:cubicBezTo>
                      <a:pt x="77" y="408"/>
                      <a:pt x="82" y="366"/>
                      <a:pt x="72" y="323"/>
                    </a:cubicBezTo>
                    <a:cubicBezTo>
                      <a:pt x="73" y="288"/>
                      <a:pt x="75" y="247"/>
                      <a:pt x="88" y="214"/>
                    </a:cubicBezTo>
                    <a:cubicBezTo>
                      <a:pt x="93" y="179"/>
                      <a:pt x="89" y="192"/>
                      <a:pt x="96" y="174"/>
                    </a:cubicBezTo>
                    <a:cubicBezTo>
                      <a:pt x="94" y="116"/>
                      <a:pt x="92" y="96"/>
                      <a:pt x="88" y="51"/>
                    </a:cubicBezTo>
                    <a:cubicBezTo>
                      <a:pt x="90" y="21"/>
                      <a:pt x="89" y="26"/>
                      <a:pt x="77" y="6"/>
                    </a:cubicBezTo>
                    <a:cubicBezTo>
                      <a:pt x="43" y="8"/>
                      <a:pt x="39" y="0"/>
                      <a:pt x="29" y="25"/>
                    </a:cubicBezTo>
                    <a:cubicBezTo>
                      <a:pt x="31" y="56"/>
                      <a:pt x="37" y="90"/>
                      <a:pt x="26" y="121"/>
                    </a:cubicBezTo>
                    <a:cubicBezTo>
                      <a:pt x="49" y="199"/>
                      <a:pt x="0" y="279"/>
                      <a:pt x="32" y="363"/>
                    </a:cubicBezTo>
                    <a:cubicBezTo>
                      <a:pt x="33" y="379"/>
                      <a:pt x="34" y="390"/>
                      <a:pt x="40" y="406"/>
                    </a:cubicBezTo>
                    <a:cubicBezTo>
                      <a:pt x="34" y="428"/>
                      <a:pt x="29" y="450"/>
                      <a:pt x="24" y="473"/>
                    </a:cubicBezTo>
                    <a:cubicBezTo>
                      <a:pt x="25" y="479"/>
                      <a:pt x="44" y="504"/>
                      <a:pt x="26" y="486"/>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147655" name="Freeform 95"/>
              <p:cNvSpPr>
                <a:spLocks/>
              </p:cNvSpPr>
              <p:nvPr/>
            </p:nvSpPr>
            <p:spPr bwMode="auto">
              <a:xfrm>
                <a:off x="3431" y="1007"/>
                <a:ext cx="156" cy="358"/>
              </a:xfrm>
              <a:custGeom>
                <a:avLst/>
                <a:gdLst>
                  <a:gd name="T0" fmla="*/ 5 w 150"/>
                  <a:gd name="T1" fmla="*/ 5 h 410"/>
                  <a:gd name="T2" fmla="*/ 141 w 150"/>
                  <a:gd name="T3" fmla="*/ 5 h 410"/>
                  <a:gd name="T4" fmla="*/ 281 w 150"/>
                  <a:gd name="T5" fmla="*/ 5 h 410"/>
                  <a:gd name="T6" fmla="*/ 329 w 150"/>
                  <a:gd name="T7" fmla="*/ 4 h 410"/>
                  <a:gd name="T8" fmla="*/ 402 w 150"/>
                  <a:gd name="T9" fmla="*/ 3 h 410"/>
                  <a:gd name="T10" fmla="*/ 450 w 150"/>
                  <a:gd name="T11" fmla="*/ 3 h 410"/>
                  <a:gd name="T12" fmla="*/ 475 w 150"/>
                  <a:gd name="T13" fmla="*/ 3 h 410"/>
                  <a:gd name="T14" fmla="*/ 487 w 150"/>
                  <a:gd name="T15" fmla="*/ 3 h 410"/>
                  <a:gd name="T16" fmla="*/ 506 w 150"/>
                  <a:gd name="T17" fmla="*/ 3 h 410"/>
                  <a:gd name="T18" fmla="*/ 513 w 150"/>
                  <a:gd name="T19" fmla="*/ 3 h 410"/>
                  <a:gd name="T20" fmla="*/ 456 w 150"/>
                  <a:gd name="T21" fmla="*/ 0 h 410"/>
                  <a:gd name="T22" fmla="*/ 329 w 150"/>
                  <a:gd name="T23" fmla="*/ 3 h 410"/>
                  <a:gd name="T24" fmla="*/ 270 w 150"/>
                  <a:gd name="T25" fmla="*/ 3 h 410"/>
                  <a:gd name="T26" fmla="*/ 233 w 150"/>
                  <a:gd name="T27" fmla="*/ 3 h 410"/>
                  <a:gd name="T28" fmla="*/ 201 w 150"/>
                  <a:gd name="T29" fmla="*/ 3 h 410"/>
                  <a:gd name="T30" fmla="*/ 147 w 150"/>
                  <a:gd name="T31" fmla="*/ 3 h 410"/>
                  <a:gd name="T32" fmla="*/ 141 w 150"/>
                  <a:gd name="T33" fmla="*/ 3 h 410"/>
                  <a:gd name="T34" fmla="*/ 116 w 150"/>
                  <a:gd name="T35" fmla="*/ 3 h 410"/>
                  <a:gd name="T36" fmla="*/ 108 w 150"/>
                  <a:gd name="T37" fmla="*/ 3 h 410"/>
                  <a:gd name="T38" fmla="*/ 96 w 150"/>
                  <a:gd name="T39" fmla="*/ 3 h 410"/>
                  <a:gd name="T40" fmla="*/ 58 w 150"/>
                  <a:gd name="T41" fmla="*/ 4 h 410"/>
                  <a:gd name="T42" fmla="*/ 10 w 150"/>
                  <a:gd name="T43" fmla="*/ 5 h 410"/>
                  <a:gd name="T44" fmla="*/ 2 w 150"/>
                  <a:gd name="T45" fmla="*/ 5 h 410"/>
                  <a:gd name="T46" fmla="*/ 5 w 150"/>
                  <a:gd name="T47" fmla="*/ 5 h 4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0"/>
                  <a:gd name="T73" fmla="*/ 0 h 410"/>
                  <a:gd name="T74" fmla="*/ 150 w 150"/>
                  <a:gd name="T75" fmla="*/ 410 h 41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0" h="410">
                    <a:moveTo>
                      <a:pt x="5" y="381"/>
                    </a:moveTo>
                    <a:cubicBezTo>
                      <a:pt x="18" y="394"/>
                      <a:pt x="19" y="403"/>
                      <a:pt x="40" y="410"/>
                    </a:cubicBezTo>
                    <a:cubicBezTo>
                      <a:pt x="55" y="408"/>
                      <a:pt x="66" y="407"/>
                      <a:pt x="80" y="402"/>
                    </a:cubicBezTo>
                    <a:cubicBezTo>
                      <a:pt x="98" y="383"/>
                      <a:pt x="80" y="405"/>
                      <a:pt x="93" y="362"/>
                    </a:cubicBezTo>
                    <a:cubicBezTo>
                      <a:pt x="101" y="335"/>
                      <a:pt x="109" y="307"/>
                      <a:pt x="114" y="280"/>
                    </a:cubicBezTo>
                    <a:cubicBezTo>
                      <a:pt x="111" y="260"/>
                      <a:pt x="115" y="232"/>
                      <a:pt x="128" y="216"/>
                    </a:cubicBezTo>
                    <a:cubicBezTo>
                      <a:pt x="130" y="207"/>
                      <a:pt x="136" y="192"/>
                      <a:pt x="136" y="192"/>
                    </a:cubicBezTo>
                    <a:cubicBezTo>
                      <a:pt x="136" y="167"/>
                      <a:pt x="135" y="141"/>
                      <a:pt x="138" y="117"/>
                    </a:cubicBezTo>
                    <a:cubicBezTo>
                      <a:pt x="138" y="111"/>
                      <a:pt x="144" y="101"/>
                      <a:pt x="144" y="101"/>
                    </a:cubicBezTo>
                    <a:cubicBezTo>
                      <a:pt x="144" y="86"/>
                      <a:pt x="150" y="63"/>
                      <a:pt x="146" y="48"/>
                    </a:cubicBezTo>
                    <a:cubicBezTo>
                      <a:pt x="144" y="30"/>
                      <a:pt x="144" y="11"/>
                      <a:pt x="130" y="0"/>
                    </a:cubicBezTo>
                    <a:cubicBezTo>
                      <a:pt x="117" y="6"/>
                      <a:pt x="105" y="7"/>
                      <a:pt x="93" y="13"/>
                    </a:cubicBezTo>
                    <a:cubicBezTo>
                      <a:pt x="84" y="27"/>
                      <a:pt x="91" y="38"/>
                      <a:pt x="77" y="53"/>
                    </a:cubicBezTo>
                    <a:cubicBezTo>
                      <a:pt x="83" y="77"/>
                      <a:pt x="81" y="118"/>
                      <a:pt x="66" y="138"/>
                    </a:cubicBezTo>
                    <a:cubicBezTo>
                      <a:pt x="63" y="146"/>
                      <a:pt x="59" y="153"/>
                      <a:pt x="58" y="162"/>
                    </a:cubicBezTo>
                    <a:cubicBezTo>
                      <a:pt x="53" y="185"/>
                      <a:pt x="58" y="199"/>
                      <a:pt x="42" y="216"/>
                    </a:cubicBezTo>
                    <a:cubicBezTo>
                      <a:pt x="41" y="219"/>
                      <a:pt x="41" y="222"/>
                      <a:pt x="40" y="226"/>
                    </a:cubicBezTo>
                    <a:cubicBezTo>
                      <a:pt x="38" y="228"/>
                      <a:pt x="34" y="229"/>
                      <a:pt x="34" y="232"/>
                    </a:cubicBezTo>
                    <a:cubicBezTo>
                      <a:pt x="32" y="237"/>
                      <a:pt x="33" y="244"/>
                      <a:pt x="32" y="250"/>
                    </a:cubicBezTo>
                    <a:cubicBezTo>
                      <a:pt x="31" y="252"/>
                      <a:pt x="30" y="255"/>
                      <a:pt x="29" y="258"/>
                    </a:cubicBezTo>
                    <a:cubicBezTo>
                      <a:pt x="26" y="290"/>
                      <a:pt x="20" y="317"/>
                      <a:pt x="16" y="349"/>
                    </a:cubicBezTo>
                    <a:cubicBezTo>
                      <a:pt x="14" y="359"/>
                      <a:pt x="17" y="372"/>
                      <a:pt x="10" y="381"/>
                    </a:cubicBezTo>
                    <a:cubicBezTo>
                      <a:pt x="7" y="383"/>
                      <a:pt x="5" y="386"/>
                      <a:pt x="2" y="386"/>
                    </a:cubicBezTo>
                    <a:cubicBezTo>
                      <a:pt x="0" y="386"/>
                      <a:pt x="4" y="382"/>
                      <a:pt x="5" y="381"/>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grpSp>
        <p:grpSp>
          <p:nvGrpSpPr>
            <p:cNvPr id="147647" name="Group 98"/>
            <p:cNvGrpSpPr>
              <a:grpSpLocks/>
            </p:cNvGrpSpPr>
            <p:nvPr/>
          </p:nvGrpSpPr>
          <p:grpSpPr bwMode="auto">
            <a:xfrm>
              <a:off x="5924559" y="2946409"/>
              <a:ext cx="1019178" cy="1844683"/>
              <a:chOff x="3756" y="1840"/>
              <a:chExt cx="642" cy="1162"/>
            </a:xfrm>
          </p:grpSpPr>
          <p:sp>
            <p:nvSpPr>
              <p:cNvPr id="368" name="Rectangle 96"/>
              <p:cNvSpPr>
                <a:spLocks noChangeArrowheads="1"/>
              </p:cNvSpPr>
              <p:nvPr/>
            </p:nvSpPr>
            <p:spPr bwMode="auto">
              <a:xfrm>
                <a:off x="3928" y="1840"/>
                <a:ext cx="115" cy="547"/>
              </a:xfrm>
              <a:prstGeom prst="rect">
                <a:avLst/>
              </a:prstGeom>
              <a:noFill/>
              <a:ln>
                <a:noFill/>
              </a:ln>
              <a:effectLst>
                <a:outerShdw blurRad="63500" dist="46662" dir="2115817" algn="ctr" rotWithShape="0">
                  <a:schemeClr val="bg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spAutoFit/>
              </a:bodyPr>
              <a:lstStyle/>
              <a:p>
                <a:pPr>
                  <a:defRPr/>
                </a:pPr>
                <a:endParaRPr lang="en-US" sz="2400" i="1" dirty="0">
                  <a:solidFill>
                    <a:srgbClr val="FFFFFF"/>
                  </a:solidFill>
                  <a:latin typeface="Kruti Dev 010" pitchFamily="2" charset="0"/>
                  <a:ea typeface="+mn-ea"/>
                  <a:cs typeface="+mn-cs"/>
                </a:endParaRPr>
              </a:p>
            </p:txBody>
          </p:sp>
          <p:sp>
            <p:nvSpPr>
              <p:cNvPr id="369" name="Rectangle 97"/>
              <p:cNvSpPr>
                <a:spLocks noChangeArrowheads="1"/>
              </p:cNvSpPr>
              <p:nvPr/>
            </p:nvSpPr>
            <p:spPr bwMode="auto">
              <a:xfrm>
                <a:off x="3756" y="2381"/>
                <a:ext cx="642" cy="621"/>
              </a:xfrm>
              <a:prstGeom prst="rect">
                <a:avLst/>
              </a:prstGeom>
              <a:noFill/>
              <a:ln>
                <a:noFill/>
              </a:ln>
              <a:effectLst>
                <a:outerShdw blurRad="63500" dist="46662" dir="2115817" algn="ctr" rotWithShape="0">
                  <a:schemeClr val="bg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spAutoFit/>
              </a:bodyPr>
              <a:lstStyle/>
              <a:p>
                <a:pPr>
                  <a:defRPr/>
                </a:pPr>
                <a:r>
                  <a:rPr lang="en-US" sz="1400" i="1" dirty="0">
                    <a:solidFill>
                      <a:srgbClr val="000000"/>
                    </a:solidFill>
                    <a:latin typeface="Kruti Dev 010" pitchFamily="2" charset="0"/>
                  </a:rPr>
                  <a:t>,u</a:t>
                </a:r>
              </a:p>
              <a:p>
                <a:pPr>
                  <a:defRPr/>
                </a:pPr>
                <a:r>
                  <a:rPr lang="en-US" sz="1400" i="1" dirty="0">
                    <a:solidFill>
                      <a:srgbClr val="000000"/>
                    </a:solidFill>
                    <a:latin typeface="Kruti Dev 010" pitchFamily="2" charset="0"/>
                  </a:rPr>
                  <a:t>lh</a:t>
                </a:r>
                <a:endParaRPr lang="en-US" sz="1100" i="1" dirty="0">
                  <a:solidFill>
                    <a:srgbClr val="000000"/>
                  </a:solidFill>
                  <a:latin typeface="Kruti Dev 010" pitchFamily="2" charset="0"/>
                </a:endParaRPr>
              </a:p>
            </p:txBody>
          </p:sp>
        </p:grpSp>
      </p:grpSp>
      <p:sp>
        <p:nvSpPr>
          <p:cNvPr id="147610" name="AutoShape 439"/>
          <p:cNvSpPr>
            <a:spLocks noChangeArrowheads="1"/>
          </p:cNvSpPr>
          <p:nvPr/>
        </p:nvSpPr>
        <p:spPr bwMode="auto">
          <a:xfrm>
            <a:off x="2862263" y="1144588"/>
            <a:ext cx="996950" cy="330200"/>
          </a:xfrm>
          <a:prstGeom prst="roundRect">
            <a:avLst>
              <a:gd name="adj" fmla="val 16667"/>
            </a:avLst>
          </a:prstGeom>
          <a:solidFill>
            <a:srgbClr val="FF9456"/>
          </a:solidFill>
          <a:ln w="28575">
            <a:solidFill>
              <a:schemeClr val="tx1"/>
            </a:solidFill>
            <a:round/>
            <a:headEnd/>
            <a:tailEnd/>
          </a:ln>
        </p:spPr>
        <p:txBody>
          <a:bodyPr wrap="none" anchor="ctr"/>
          <a:lstStyle/>
          <a:p>
            <a:endParaRPr lang="en-US">
              <a:latin typeface="Kruti Dev 010" charset="0"/>
            </a:endParaRPr>
          </a:p>
        </p:txBody>
      </p:sp>
      <p:sp>
        <p:nvSpPr>
          <p:cNvPr id="147611" name="Rectangle 587"/>
          <p:cNvSpPr>
            <a:spLocks noChangeArrowheads="1"/>
          </p:cNvSpPr>
          <p:nvPr/>
        </p:nvSpPr>
        <p:spPr bwMode="auto">
          <a:xfrm>
            <a:off x="3155950" y="1096963"/>
            <a:ext cx="541338" cy="23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10000"/>
              </a:lnSpc>
            </a:pPr>
            <a:r>
              <a:rPr lang="en-US" sz="1400" b="1" i="1">
                <a:solidFill>
                  <a:srgbClr val="000000"/>
                </a:solidFill>
                <a:latin typeface="Kruti Dev 010" charset="0"/>
              </a:rPr>
              <a:t>btjk;y</a:t>
            </a:r>
            <a:endParaRPr lang="en-US" sz="1400">
              <a:latin typeface="Kruti Dev 010" charset="0"/>
            </a:endParaRPr>
          </a:p>
        </p:txBody>
      </p:sp>
      <p:grpSp>
        <p:nvGrpSpPr>
          <p:cNvPr id="147612" name="Group 588"/>
          <p:cNvGrpSpPr>
            <a:grpSpLocks/>
          </p:cNvGrpSpPr>
          <p:nvPr/>
        </p:nvGrpSpPr>
        <p:grpSpPr bwMode="auto">
          <a:xfrm>
            <a:off x="3068638" y="1276350"/>
            <a:ext cx="541337" cy="330200"/>
            <a:chOff x="3106" y="1199"/>
            <a:chExt cx="341" cy="208"/>
          </a:xfrm>
        </p:grpSpPr>
        <p:sp>
          <p:nvSpPr>
            <p:cNvPr id="147644" name="Rectangle 589"/>
            <p:cNvSpPr>
              <a:spLocks noChangeArrowheads="1"/>
            </p:cNvSpPr>
            <p:nvPr/>
          </p:nvSpPr>
          <p:spPr bwMode="auto">
            <a:xfrm>
              <a:off x="3169" y="1199"/>
              <a:ext cx="278"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10000"/>
                </a:lnSpc>
              </a:pPr>
              <a:r>
                <a:rPr lang="en-US" b="1">
                  <a:solidFill>
                    <a:srgbClr val="000000"/>
                  </a:solidFill>
                  <a:latin typeface="Kruti Dev 010" charset="0"/>
                </a:rPr>
                <a:t>m- jkT;</a:t>
              </a:r>
              <a:endParaRPr lang="en-US">
                <a:latin typeface="Kruti Dev 010" charset="0"/>
              </a:endParaRPr>
            </a:p>
          </p:txBody>
        </p:sp>
        <p:sp>
          <p:nvSpPr>
            <p:cNvPr id="147645" name="Rectangle 590"/>
            <p:cNvSpPr>
              <a:spLocks noChangeArrowheads="1"/>
            </p:cNvSpPr>
            <p:nvPr/>
          </p:nvSpPr>
          <p:spPr bwMode="auto">
            <a:xfrm>
              <a:off x="3106" y="1215"/>
              <a:ext cx="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110000"/>
                </a:lnSpc>
              </a:pPr>
              <a:endParaRPr lang="en-US" sz="1800">
                <a:latin typeface="Kruti Dev 010" charset="0"/>
              </a:endParaRPr>
            </a:p>
          </p:txBody>
        </p:sp>
      </p:grpSp>
      <p:sp>
        <p:nvSpPr>
          <p:cNvPr id="147613" name="AutoShape 446"/>
          <p:cNvSpPr>
            <a:spLocks noChangeArrowheads="1"/>
          </p:cNvSpPr>
          <p:nvPr/>
        </p:nvSpPr>
        <p:spPr bwMode="auto">
          <a:xfrm>
            <a:off x="2725738" y="2336800"/>
            <a:ext cx="996950" cy="330200"/>
          </a:xfrm>
          <a:prstGeom prst="roundRect">
            <a:avLst>
              <a:gd name="adj" fmla="val 16667"/>
            </a:avLst>
          </a:prstGeom>
          <a:solidFill>
            <a:srgbClr val="66FFFF"/>
          </a:solidFill>
          <a:ln w="28575">
            <a:solidFill>
              <a:schemeClr val="tx1"/>
            </a:solidFill>
            <a:round/>
            <a:headEnd/>
            <a:tailEnd/>
          </a:ln>
        </p:spPr>
        <p:txBody>
          <a:bodyPr wrap="none" anchor="ctr"/>
          <a:lstStyle/>
          <a:p>
            <a:endParaRPr lang="en-US">
              <a:latin typeface="Kruti Dev 010" charset="0"/>
            </a:endParaRPr>
          </a:p>
        </p:txBody>
      </p:sp>
      <p:sp>
        <p:nvSpPr>
          <p:cNvPr id="147614" name="Rectangle 577"/>
          <p:cNvSpPr>
            <a:spLocks noChangeArrowheads="1"/>
          </p:cNvSpPr>
          <p:nvPr/>
        </p:nvSpPr>
        <p:spPr bwMode="auto">
          <a:xfrm>
            <a:off x="2886075" y="2295525"/>
            <a:ext cx="465138" cy="23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10000"/>
              </a:lnSpc>
            </a:pPr>
            <a:r>
              <a:rPr lang="en-US" b="1" i="1">
                <a:solidFill>
                  <a:srgbClr val="000000"/>
                </a:solidFill>
                <a:latin typeface="Kruti Dev 010" charset="0"/>
              </a:rPr>
              <a:t>  </a:t>
            </a:r>
            <a:r>
              <a:rPr lang="en-US" sz="1400" b="1" i="1">
                <a:solidFill>
                  <a:srgbClr val="000000"/>
                </a:solidFill>
                <a:latin typeface="Kruti Dev 010" charset="0"/>
              </a:rPr>
              <a:t>;gwnk</a:t>
            </a:r>
          </a:p>
        </p:txBody>
      </p:sp>
      <p:grpSp>
        <p:nvGrpSpPr>
          <p:cNvPr id="147615" name="Group 578"/>
          <p:cNvGrpSpPr>
            <a:grpSpLocks/>
          </p:cNvGrpSpPr>
          <p:nvPr/>
        </p:nvGrpSpPr>
        <p:grpSpPr bwMode="auto">
          <a:xfrm>
            <a:off x="2932113" y="2462213"/>
            <a:ext cx="668337" cy="234950"/>
            <a:chOff x="3106" y="1195"/>
            <a:chExt cx="421" cy="148"/>
          </a:xfrm>
        </p:grpSpPr>
        <p:sp>
          <p:nvSpPr>
            <p:cNvPr id="147642" name="Rectangle 579"/>
            <p:cNvSpPr>
              <a:spLocks noChangeArrowheads="1"/>
            </p:cNvSpPr>
            <p:nvPr/>
          </p:nvSpPr>
          <p:spPr bwMode="auto">
            <a:xfrm>
              <a:off x="3173" y="1195"/>
              <a:ext cx="354"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l">
                <a:lnSpc>
                  <a:spcPct val="110000"/>
                </a:lnSpc>
              </a:pPr>
              <a:r>
                <a:rPr lang="en-US" b="1">
                  <a:solidFill>
                    <a:srgbClr val="000000"/>
                  </a:solidFill>
                  <a:latin typeface="Kruti Dev 010" charset="0"/>
                </a:rPr>
                <a:t>n- jkT;</a:t>
              </a:r>
              <a:endParaRPr lang="en-US">
                <a:latin typeface="Kruti Dev 010" charset="0"/>
              </a:endParaRPr>
            </a:p>
          </p:txBody>
        </p:sp>
        <p:sp>
          <p:nvSpPr>
            <p:cNvPr id="147643" name="Rectangle 580"/>
            <p:cNvSpPr>
              <a:spLocks noChangeArrowheads="1"/>
            </p:cNvSpPr>
            <p:nvPr/>
          </p:nvSpPr>
          <p:spPr bwMode="auto">
            <a:xfrm>
              <a:off x="3106" y="1215"/>
              <a:ext cx="0"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10000"/>
                </a:lnSpc>
              </a:pPr>
              <a:endParaRPr lang="en-US" b="1">
                <a:solidFill>
                  <a:srgbClr val="000000"/>
                </a:solidFill>
                <a:latin typeface="Kruti Dev 010" charset="0"/>
              </a:endParaRPr>
            </a:p>
          </p:txBody>
        </p:sp>
      </p:grpSp>
      <p:sp>
        <p:nvSpPr>
          <p:cNvPr id="147616" name="AutoShape 446"/>
          <p:cNvSpPr>
            <a:spLocks noChangeArrowheads="1"/>
          </p:cNvSpPr>
          <p:nvPr/>
        </p:nvSpPr>
        <p:spPr bwMode="auto">
          <a:xfrm>
            <a:off x="2744788" y="3822700"/>
            <a:ext cx="996950" cy="330200"/>
          </a:xfrm>
          <a:prstGeom prst="roundRect">
            <a:avLst>
              <a:gd name="adj" fmla="val 16667"/>
            </a:avLst>
          </a:prstGeom>
          <a:solidFill>
            <a:srgbClr val="66FFFF"/>
          </a:solidFill>
          <a:ln w="28575">
            <a:solidFill>
              <a:schemeClr val="tx1"/>
            </a:solidFill>
            <a:round/>
            <a:headEnd/>
            <a:tailEnd/>
          </a:ln>
        </p:spPr>
        <p:txBody>
          <a:bodyPr wrap="none" anchor="ctr"/>
          <a:lstStyle/>
          <a:p>
            <a:endParaRPr lang="en-US">
              <a:latin typeface="Kruti Dev 010" charset="0"/>
            </a:endParaRPr>
          </a:p>
        </p:txBody>
      </p:sp>
      <p:sp>
        <p:nvSpPr>
          <p:cNvPr id="147617" name="Rectangle 577"/>
          <p:cNvSpPr>
            <a:spLocks noChangeArrowheads="1"/>
          </p:cNvSpPr>
          <p:nvPr/>
        </p:nvSpPr>
        <p:spPr bwMode="auto">
          <a:xfrm>
            <a:off x="2905125" y="3781425"/>
            <a:ext cx="465138" cy="23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10000"/>
              </a:lnSpc>
            </a:pPr>
            <a:r>
              <a:rPr lang="en-US" b="1" i="1">
                <a:solidFill>
                  <a:srgbClr val="000000"/>
                </a:solidFill>
                <a:latin typeface="Kruti Dev 010" charset="0"/>
              </a:rPr>
              <a:t>  </a:t>
            </a:r>
            <a:r>
              <a:rPr lang="en-US" sz="1400" b="1" i="1">
                <a:solidFill>
                  <a:srgbClr val="000000"/>
                </a:solidFill>
                <a:latin typeface="Kruti Dev 010" charset="0"/>
              </a:rPr>
              <a:t>;gwnk</a:t>
            </a:r>
          </a:p>
        </p:txBody>
      </p:sp>
      <p:grpSp>
        <p:nvGrpSpPr>
          <p:cNvPr id="147618" name="Group 578"/>
          <p:cNvGrpSpPr>
            <a:grpSpLocks/>
          </p:cNvGrpSpPr>
          <p:nvPr/>
        </p:nvGrpSpPr>
        <p:grpSpPr bwMode="auto">
          <a:xfrm>
            <a:off x="2951163" y="3948113"/>
            <a:ext cx="668337" cy="406400"/>
            <a:chOff x="3106" y="1195"/>
            <a:chExt cx="421" cy="256"/>
          </a:xfrm>
        </p:grpSpPr>
        <p:sp>
          <p:nvSpPr>
            <p:cNvPr id="147640" name="Rectangle 579"/>
            <p:cNvSpPr>
              <a:spLocks noChangeArrowheads="1"/>
            </p:cNvSpPr>
            <p:nvPr/>
          </p:nvSpPr>
          <p:spPr bwMode="auto">
            <a:xfrm>
              <a:off x="3173" y="1195"/>
              <a:ext cx="354"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l">
                <a:lnSpc>
                  <a:spcPct val="110000"/>
                </a:lnSpc>
              </a:pPr>
              <a:r>
                <a:rPr lang="en-US" b="1">
                  <a:solidFill>
                    <a:srgbClr val="000000"/>
                  </a:solidFill>
                  <a:latin typeface="Kruti Dev 010" charset="0"/>
                </a:rPr>
                <a:t>dfBukbZ esa</a:t>
              </a:r>
              <a:endParaRPr lang="en-US">
                <a:latin typeface="Kruti Dev 010" charset="0"/>
              </a:endParaRPr>
            </a:p>
          </p:txBody>
        </p:sp>
        <p:sp>
          <p:nvSpPr>
            <p:cNvPr id="147641" name="Rectangle 580"/>
            <p:cNvSpPr>
              <a:spLocks noChangeArrowheads="1"/>
            </p:cNvSpPr>
            <p:nvPr/>
          </p:nvSpPr>
          <p:spPr bwMode="auto">
            <a:xfrm>
              <a:off x="3106" y="1215"/>
              <a:ext cx="0"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10000"/>
                </a:lnSpc>
              </a:pPr>
              <a:endParaRPr lang="en-US" b="1">
                <a:solidFill>
                  <a:srgbClr val="000000"/>
                </a:solidFill>
                <a:latin typeface="Kruti Dev 010" charset="0"/>
              </a:endParaRPr>
            </a:p>
          </p:txBody>
        </p:sp>
      </p:grpSp>
      <p:sp>
        <p:nvSpPr>
          <p:cNvPr id="147619" name="AutoShape 446"/>
          <p:cNvSpPr>
            <a:spLocks noChangeArrowheads="1"/>
          </p:cNvSpPr>
          <p:nvPr/>
        </p:nvSpPr>
        <p:spPr bwMode="auto">
          <a:xfrm>
            <a:off x="2687638" y="5499100"/>
            <a:ext cx="996950" cy="330200"/>
          </a:xfrm>
          <a:prstGeom prst="roundRect">
            <a:avLst>
              <a:gd name="adj" fmla="val 16667"/>
            </a:avLst>
          </a:prstGeom>
          <a:solidFill>
            <a:srgbClr val="66FFFF"/>
          </a:solidFill>
          <a:ln w="28575">
            <a:solidFill>
              <a:schemeClr val="tx1"/>
            </a:solidFill>
            <a:round/>
            <a:headEnd/>
            <a:tailEnd/>
          </a:ln>
        </p:spPr>
        <p:txBody>
          <a:bodyPr wrap="none" anchor="ctr"/>
          <a:lstStyle/>
          <a:p>
            <a:endParaRPr lang="en-US">
              <a:latin typeface="Kruti Dev 010" charset="0"/>
            </a:endParaRPr>
          </a:p>
        </p:txBody>
      </p:sp>
      <p:sp>
        <p:nvSpPr>
          <p:cNvPr id="147620" name="Rectangle 577"/>
          <p:cNvSpPr>
            <a:spLocks noChangeArrowheads="1"/>
          </p:cNvSpPr>
          <p:nvPr/>
        </p:nvSpPr>
        <p:spPr bwMode="auto">
          <a:xfrm>
            <a:off x="2847975" y="5457825"/>
            <a:ext cx="465138" cy="23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10000"/>
              </a:lnSpc>
            </a:pPr>
            <a:r>
              <a:rPr lang="en-US" b="1" i="1">
                <a:solidFill>
                  <a:srgbClr val="000000"/>
                </a:solidFill>
                <a:latin typeface="Kruti Dev 010" charset="0"/>
              </a:rPr>
              <a:t>  </a:t>
            </a:r>
            <a:r>
              <a:rPr lang="en-US" sz="1400" b="1" i="1">
                <a:solidFill>
                  <a:srgbClr val="000000"/>
                </a:solidFill>
                <a:latin typeface="Kruti Dev 010" charset="0"/>
              </a:rPr>
              <a:t>;gwnk</a:t>
            </a:r>
          </a:p>
        </p:txBody>
      </p:sp>
      <p:grpSp>
        <p:nvGrpSpPr>
          <p:cNvPr id="147621" name="Group 578"/>
          <p:cNvGrpSpPr>
            <a:grpSpLocks/>
          </p:cNvGrpSpPr>
          <p:nvPr/>
        </p:nvGrpSpPr>
        <p:grpSpPr bwMode="auto">
          <a:xfrm>
            <a:off x="2894013" y="5624513"/>
            <a:ext cx="668337" cy="234950"/>
            <a:chOff x="3106" y="1195"/>
            <a:chExt cx="421" cy="148"/>
          </a:xfrm>
        </p:grpSpPr>
        <p:sp>
          <p:nvSpPr>
            <p:cNvPr id="147638" name="Rectangle 579"/>
            <p:cNvSpPr>
              <a:spLocks noChangeArrowheads="1"/>
            </p:cNvSpPr>
            <p:nvPr/>
          </p:nvSpPr>
          <p:spPr bwMode="auto">
            <a:xfrm>
              <a:off x="3173" y="1195"/>
              <a:ext cx="354"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l">
                <a:lnSpc>
                  <a:spcPct val="110000"/>
                </a:lnSpc>
              </a:pPr>
              <a:r>
                <a:rPr lang="en-US" b="1">
                  <a:solidFill>
                    <a:srgbClr val="000000"/>
                  </a:solidFill>
                  <a:latin typeface="Kruti Dev 010" charset="0"/>
                </a:rPr>
                <a:t>nklrk esa</a:t>
              </a:r>
              <a:endParaRPr lang="en-US">
                <a:latin typeface="Kruti Dev 010" charset="0"/>
              </a:endParaRPr>
            </a:p>
          </p:txBody>
        </p:sp>
        <p:sp>
          <p:nvSpPr>
            <p:cNvPr id="147639" name="Rectangle 580"/>
            <p:cNvSpPr>
              <a:spLocks noChangeArrowheads="1"/>
            </p:cNvSpPr>
            <p:nvPr/>
          </p:nvSpPr>
          <p:spPr bwMode="auto">
            <a:xfrm>
              <a:off x="3106" y="1215"/>
              <a:ext cx="0"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10000"/>
                </a:lnSpc>
              </a:pPr>
              <a:endParaRPr lang="en-US" b="1">
                <a:solidFill>
                  <a:srgbClr val="000000"/>
                </a:solidFill>
                <a:latin typeface="Kruti Dev 010" charset="0"/>
              </a:endParaRPr>
            </a:p>
          </p:txBody>
        </p:sp>
      </p:grpSp>
      <p:sp>
        <p:nvSpPr>
          <p:cNvPr id="147622" name="AutoShape 446"/>
          <p:cNvSpPr>
            <a:spLocks noChangeArrowheads="1"/>
          </p:cNvSpPr>
          <p:nvPr/>
        </p:nvSpPr>
        <p:spPr bwMode="auto">
          <a:xfrm>
            <a:off x="2697163" y="6375400"/>
            <a:ext cx="996950" cy="330200"/>
          </a:xfrm>
          <a:prstGeom prst="roundRect">
            <a:avLst>
              <a:gd name="adj" fmla="val 16667"/>
            </a:avLst>
          </a:prstGeom>
          <a:solidFill>
            <a:srgbClr val="66FFFF"/>
          </a:solidFill>
          <a:ln w="28575">
            <a:solidFill>
              <a:schemeClr val="tx1"/>
            </a:solidFill>
            <a:round/>
            <a:headEnd/>
            <a:tailEnd/>
          </a:ln>
        </p:spPr>
        <p:txBody>
          <a:bodyPr wrap="none" anchor="ctr"/>
          <a:lstStyle/>
          <a:p>
            <a:endParaRPr lang="en-US">
              <a:latin typeface="Kruti Dev 010" charset="0"/>
            </a:endParaRPr>
          </a:p>
        </p:txBody>
      </p:sp>
      <p:grpSp>
        <p:nvGrpSpPr>
          <p:cNvPr id="147623" name="Group 578"/>
          <p:cNvGrpSpPr>
            <a:grpSpLocks/>
          </p:cNvGrpSpPr>
          <p:nvPr/>
        </p:nvGrpSpPr>
        <p:grpSpPr bwMode="auto">
          <a:xfrm>
            <a:off x="2903538" y="6500813"/>
            <a:ext cx="668337" cy="234950"/>
            <a:chOff x="3106" y="1195"/>
            <a:chExt cx="421" cy="148"/>
          </a:xfrm>
        </p:grpSpPr>
        <p:sp>
          <p:nvSpPr>
            <p:cNvPr id="147636" name="Rectangle 579"/>
            <p:cNvSpPr>
              <a:spLocks noChangeArrowheads="1"/>
            </p:cNvSpPr>
            <p:nvPr/>
          </p:nvSpPr>
          <p:spPr bwMode="auto">
            <a:xfrm>
              <a:off x="3173" y="1195"/>
              <a:ext cx="354"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l">
                <a:lnSpc>
                  <a:spcPct val="110000"/>
                </a:lnSpc>
              </a:pPr>
              <a:r>
                <a:rPr lang="en-US" b="1">
                  <a:solidFill>
                    <a:srgbClr val="000000"/>
                  </a:solidFill>
                  <a:latin typeface="Kruti Dev 010" charset="0"/>
                </a:rPr>
                <a:t>ykSVrk gS</a:t>
              </a:r>
              <a:endParaRPr lang="en-US">
                <a:latin typeface="Kruti Dev 010" charset="0"/>
              </a:endParaRPr>
            </a:p>
          </p:txBody>
        </p:sp>
        <p:sp>
          <p:nvSpPr>
            <p:cNvPr id="147637" name="Rectangle 580"/>
            <p:cNvSpPr>
              <a:spLocks noChangeArrowheads="1"/>
            </p:cNvSpPr>
            <p:nvPr/>
          </p:nvSpPr>
          <p:spPr bwMode="auto">
            <a:xfrm>
              <a:off x="3106" y="1215"/>
              <a:ext cx="0"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10000"/>
                </a:lnSpc>
              </a:pPr>
              <a:endParaRPr lang="en-US" b="1">
                <a:solidFill>
                  <a:srgbClr val="000000"/>
                </a:solidFill>
                <a:latin typeface="Kruti Dev 010" charset="0"/>
              </a:endParaRPr>
            </a:p>
          </p:txBody>
        </p:sp>
      </p:grpSp>
      <p:sp>
        <p:nvSpPr>
          <p:cNvPr id="147624" name="Rectangle 577"/>
          <p:cNvSpPr>
            <a:spLocks noChangeArrowheads="1"/>
          </p:cNvSpPr>
          <p:nvPr/>
        </p:nvSpPr>
        <p:spPr bwMode="auto">
          <a:xfrm>
            <a:off x="2857500" y="6334125"/>
            <a:ext cx="465138" cy="23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10000"/>
              </a:lnSpc>
            </a:pPr>
            <a:r>
              <a:rPr lang="en-US" b="1" i="1">
                <a:solidFill>
                  <a:srgbClr val="000000"/>
                </a:solidFill>
                <a:latin typeface="Kruti Dev 010" charset="0"/>
              </a:rPr>
              <a:t>  </a:t>
            </a:r>
            <a:r>
              <a:rPr lang="en-US" sz="1400" b="1" i="1">
                <a:solidFill>
                  <a:srgbClr val="000000"/>
                </a:solidFill>
                <a:latin typeface="Kruti Dev 010" charset="0"/>
              </a:rPr>
              <a:t>;gwnk</a:t>
            </a:r>
          </a:p>
        </p:txBody>
      </p:sp>
      <p:sp>
        <p:nvSpPr>
          <p:cNvPr id="952528" name="Oval 208"/>
          <p:cNvSpPr>
            <a:spLocks noChangeArrowheads="1"/>
          </p:cNvSpPr>
          <p:nvPr/>
        </p:nvSpPr>
        <p:spPr bwMode="auto">
          <a:xfrm>
            <a:off x="2579688" y="2701925"/>
            <a:ext cx="490537" cy="361950"/>
          </a:xfrm>
          <a:prstGeom prst="ellipse">
            <a:avLst/>
          </a:prstGeom>
          <a:noFill/>
          <a:ln w="76200">
            <a:solidFill>
              <a:schemeClr val="hlink"/>
            </a:solidFill>
            <a:round/>
            <a:headEnd/>
            <a:tailEnd/>
          </a:ln>
          <a:effectLst>
            <a:outerShdw blurRad="63500" dist="71842" dir="2700000" algn="ctr" rotWithShape="0">
              <a:srgbClr val="080808">
                <a:alpha val="74998"/>
              </a:srgbClr>
            </a:outerShdw>
          </a:effectLst>
        </p:spPr>
        <p:txBody>
          <a:bodyPr wrap="none" anchor="ctr"/>
          <a:lstStyle/>
          <a:p>
            <a:pPr>
              <a:defRPr/>
            </a:pPr>
            <a:endParaRPr lang="en-US" dirty="0">
              <a:latin typeface="Kruti Dev 010" pitchFamily="2" charset="0"/>
              <a:ea typeface="+mn-ea"/>
              <a:cs typeface="+mn-cs"/>
            </a:endParaRPr>
          </a:p>
        </p:txBody>
      </p:sp>
      <p:sp>
        <p:nvSpPr>
          <p:cNvPr id="953234" name="Oval 914"/>
          <p:cNvSpPr>
            <a:spLocks noChangeArrowheads="1"/>
          </p:cNvSpPr>
          <p:nvPr/>
        </p:nvSpPr>
        <p:spPr bwMode="auto">
          <a:xfrm>
            <a:off x="2424113" y="4132263"/>
            <a:ext cx="490537" cy="361950"/>
          </a:xfrm>
          <a:prstGeom prst="ellipse">
            <a:avLst/>
          </a:prstGeom>
          <a:noFill/>
          <a:ln w="76200">
            <a:solidFill>
              <a:schemeClr val="hlink"/>
            </a:solidFill>
            <a:round/>
            <a:headEnd/>
            <a:tailEnd/>
          </a:ln>
          <a:effectLst>
            <a:outerShdw blurRad="63500" dist="71842" dir="2700000" algn="ctr" rotWithShape="0">
              <a:srgbClr val="080808">
                <a:alpha val="74998"/>
              </a:srgbClr>
            </a:outerShdw>
          </a:effectLst>
        </p:spPr>
        <p:txBody>
          <a:bodyPr wrap="none" anchor="ctr"/>
          <a:lstStyle/>
          <a:p>
            <a:pPr>
              <a:defRPr/>
            </a:pPr>
            <a:endParaRPr lang="en-US" dirty="0">
              <a:latin typeface="Kruti Dev 010" pitchFamily="2" charset="0"/>
              <a:ea typeface="+mn-ea"/>
              <a:cs typeface="+mn-cs"/>
            </a:endParaRPr>
          </a:p>
        </p:txBody>
      </p:sp>
      <p:sp>
        <p:nvSpPr>
          <p:cNvPr id="953235" name="Oval 915"/>
          <p:cNvSpPr>
            <a:spLocks noChangeArrowheads="1"/>
          </p:cNvSpPr>
          <p:nvPr/>
        </p:nvSpPr>
        <p:spPr bwMode="auto">
          <a:xfrm>
            <a:off x="2414588" y="4441825"/>
            <a:ext cx="490537" cy="361950"/>
          </a:xfrm>
          <a:prstGeom prst="ellipse">
            <a:avLst/>
          </a:prstGeom>
          <a:noFill/>
          <a:ln w="76200">
            <a:solidFill>
              <a:schemeClr val="hlink"/>
            </a:solidFill>
            <a:round/>
            <a:headEnd/>
            <a:tailEnd/>
          </a:ln>
          <a:effectLst>
            <a:outerShdw blurRad="63500" dist="71842" dir="2700000" algn="ctr" rotWithShape="0">
              <a:srgbClr val="080808">
                <a:alpha val="74998"/>
              </a:srgbClr>
            </a:outerShdw>
          </a:effectLst>
        </p:spPr>
        <p:txBody>
          <a:bodyPr wrap="none" anchor="ctr"/>
          <a:lstStyle/>
          <a:p>
            <a:pPr>
              <a:defRPr/>
            </a:pPr>
            <a:endParaRPr lang="en-US" dirty="0">
              <a:latin typeface="Kruti Dev 010" pitchFamily="2" charset="0"/>
              <a:ea typeface="+mn-ea"/>
              <a:cs typeface="+mn-cs"/>
            </a:endParaRPr>
          </a:p>
        </p:txBody>
      </p:sp>
      <p:sp>
        <p:nvSpPr>
          <p:cNvPr id="953236" name="Oval 916"/>
          <p:cNvSpPr>
            <a:spLocks noChangeArrowheads="1"/>
          </p:cNvSpPr>
          <p:nvPr/>
        </p:nvSpPr>
        <p:spPr bwMode="auto">
          <a:xfrm>
            <a:off x="2554288" y="5799138"/>
            <a:ext cx="490537" cy="361950"/>
          </a:xfrm>
          <a:prstGeom prst="ellipse">
            <a:avLst/>
          </a:prstGeom>
          <a:noFill/>
          <a:ln w="76200">
            <a:solidFill>
              <a:schemeClr val="hlink"/>
            </a:solidFill>
            <a:round/>
            <a:headEnd/>
            <a:tailEnd/>
          </a:ln>
          <a:effectLst>
            <a:outerShdw blurRad="63500" dist="71842" dir="2700000" algn="ctr" rotWithShape="0">
              <a:srgbClr val="080808">
                <a:alpha val="74998"/>
              </a:srgbClr>
            </a:outerShdw>
          </a:effectLst>
        </p:spPr>
        <p:txBody>
          <a:bodyPr wrap="none" anchor="ctr"/>
          <a:lstStyle/>
          <a:p>
            <a:pPr>
              <a:defRPr/>
            </a:pPr>
            <a:endParaRPr lang="en-US" dirty="0">
              <a:latin typeface="Kruti Dev 010" pitchFamily="2" charset="0"/>
              <a:ea typeface="+mn-ea"/>
              <a:cs typeface="+mn-cs"/>
            </a:endParaRPr>
          </a:p>
        </p:txBody>
      </p:sp>
      <p:sp>
        <p:nvSpPr>
          <p:cNvPr id="953237" name="Oval 917"/>
          <p:cNvSpPr>
            <a:spLocks noChangeArrowheads="1"/>
          </p:cNvSpPr>
          <p:nvPr/>
        </p:nvSpPr>
        <p:spPr bwMode="auto">
          <a:xfrm>
            <a:off x="2554288" y="6053138"/>
            <a:ext cx="490537" cy="361950"/>
          </a:xfrm>
          <a:prstGeom prst="ellipse">
            <a:avLst/>
          </a:prstGeom>
          <a:noFill/>
          <a:ln w="76200">
            <a:solidFill>
              <a:schemeClr val="hlink"/>
            </a:solidFill>
            <a:round/>
            <a:headEnd/>
            <a:tailEnd/>
          </a:ln>
          <a:effectLst>
            <a:outerShdw blurRad="63500" dist="71842" dir="2700000" algn="ctr" rotWithShape="0">
              <a:srgbClr val="080808">
                <a:alpha val="74998"/>
              </a:srgbClr>
            </a:outerShdw>
          </a:effectLst>
        </p:spPr>
        <p:txBody>
          <a:bodyPr wrap="none" anchor="ctr"/>
          <a:lstStyle/>
          <a:p>
            <a:pPr>
              <a:defRPr/>
            </a:pPr>
            <a:endParaRPr lang="en-US" dirty="0">
              <a:latin typeface="Kruti Dev 010" pitchFamily="2" charset="0"/>
              <a:ea typeface="+mn-ea"/>
              <a:cs typeface="+mn-cs"/>
            </a:endParaRPr>
          </a:p>
        </p:txBody>
      </p:sp>
      <p:sp>
        <p:nvSpPr>
          <p:cNvPr id="200" name="Rectangle 291"/>
          <p:cNvSpPr>
            <a:spLocks noChangeArrowheads="1"/>
          </p:cNvSpPr>
          <p:nvPr/>
        </p:nvSpPr>
        <p:spPr bwMode="auto">
          <a:xfrm>
            <a:off x="6430963" y="473838"/>
            <a:ext cx="3282950" cy="1917961"/>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3600" b="1" i="1" dirty="0">
                <a:ln>
                  <a:solidFill>
                    <a:schemeClr val="bg1"/>
                  </a:solidFill>
                </a:ln>
                <a:solidFill>
                  <a:schemeClr val="bg1"/>
                </a:solidFill>
                <a:latin typeface="Kruti Dev 010" pitchFamily="2" charset="0"/>
              </a:rPr>
              <a:t>iqjkus fu;e dh iqLrdsa fu;ksftr djuk</a:t>
            </a:r>
            <a:endParaRPr lang="en-US" sz="3600" b="1" u="sng" dirty="0">
              <a:ln>
                <a:solidFill>
                  <a:schemeClr val="bg1"/>
                </a:solidFill>
              </a:ln>
              <a:solidFill>
                <a:schemeClr val="bg1"/>
              </a:solidFill>
              <a:latin typeface="Kruti Dev 010" pitchFamily="2" charset="0"/>
            </a:endParaRPr>
          </a:p>
        </p:txBody>
      </p:sp>
      <p:grpSp>
        <p:nvGrpSpPr>
          <p:cNvPr id="147631" name="Group 391"/>
          <p:cNvGrpSpPr>
            <a:grpSpLocks/>
          </p:cNvGrpSpPr>
          <p:nvPr/>
        </p:nvGrpSpPr>
        <p:grpSpPr bwMode="auto">
          <a:xfrm>
            <a:off x="5395913" y="2306638"/>
            <a:ext cx="4400550" cy="1916112"/>
            <a:chOff x="3399" y="1239"/>
            <a:chExt cx="2772" cy="1207"/>
          </a:xfrm>
        </p:grpSpPr>
        <p:sp>
          <p:nvSpPr>
            <p:cNvPr id="202" name="Text Box 392"/>
            <p:cNvSpPr txBox="1">
              <a:spLocks noChangeArrowheads="1"/>
            </p:cNvSpPr>
            <p:nvPr/>
          </p:nvSpPr>
          <p:spPr bwMode="auto">
            <a:xfrm>
              <a:off x="3443" y="1647"/>
              <a:ext cx="2728" cy="421"/>
            </a:xfrm>
            <a:prstGeom prst="rect">
              <a:avLst/>
            </a:prstGeom>
            <a:noFill/>
            <a:ln w="12700">
              <a:noFill/>
              <a:miter lim="800000"/>
              <a:headEnd/>
              <a:tailEnd/>
            </a:ln>
            <a:effectLst>
              <a:outerShdw blurRad="63500" dist="46662" dir="3284183" algn="ctr" rotWithShape="0">
                <a:schemeClr val="tx1">
                  <a:alpha val="74998"/>
                </a:schemeClr>
              </a:outerShdw>
            </a:effectLst>
          </p:spPr>
          <p:txBody>
            <a:bodyPr>
              <a:spAutoFit/>
            </a:bodyPr>
            <a:lstStyle/>
            <a:p>
              <a:pPr algn="ctr">
                <a:lnSpc>
                  <a:spcPct val="85000"/>
                </a:lnSpc>
                <a:spcBef>
                  <a:spcPct val="50000"/>
                </a:spcBef>
                <a:defRPr/>
              </a:pPr>
              <a:r>
                <a:rPr lang="en-US" altLang="ja-JP" sz="4400" b="1" dirty="0">
                  <a:ln>
                    <a:solidFill>
                      <a:srgbClr val="FFFF00"/>
                    </a:solidFill>
                  </a:ln>
                  <a:solidFill>
                    <a:srgbClr val="FFFF00"/>
                  </a:solidFill>
                  <a:latin typeface="Kruti Dev 010" pitchFamily="2" charset="0"/>
                  <a:ea typeface="ＭＳ Ｐゴシック" pitchFamily="-84" charset="-128"/>
                  <a:cs typeface="+mn-cs"/>
                </a:rPr>
                <a:t>^^Hkfo";oDrkvksa**</a:t>
              </a:r>
              <a:endParaRPr lang="en-US" sz="4400" b="1" dirty="0">
                <a:ln>
                  <a:solidFill>
                    <a:srgbClr val="FFFF00"/>
                  </a:solidFill>
                </a:ln>
                <a:solidFill>
                  <a:srgbClr val="FFFF00"/>
                </a:solidFill>
                <a:latin typeface="Kruti Dev 010" pitchFamily="2" charset="0"/>
                <a:ea typeface="ＭＳ Ｐゴシック" pitchFamily="-84" charset="-128"/>
                <a:cs typeface="+mn-cs"/>
              </a:endParaRPr>
            </a:p>
          </p:txBody>
        </p:sp>
        <p:sp>
          <p:nvSpPr>
            <p:cNvPr id="203" name="Text Box 393"/>
            <p:cNvSpPr txBox="1">
              <a:spLocks noChangeArrowheads="1"/>
            </p:cNvSpPr>
            <p:nvPr/>
          </p:nvSpPr>
          <p:spPr bwMode="auto">
            <a:xfrm>
              <a:off x="3688" y="2000"/>
              <a:ext cx="2281" cy="446"/>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p>
              <a:pPr algn="ctr">
                <a:spcBef>
                  <a:spcPts val="0"/>
                </a:spcBef>
                <a:defRPr/>
              </a:pPr>
              <a:r>
                <a:rPr lang="en-US" sz="4000" b="1" dirty="0">
                  <a:ln>
                    <a:solidFill>
                      <a:srgbClr val="FFFF00"/>
                    </a:solidFill>
                  </a:ln>
                  <a:solidFill>
                    <a:srgbClr val="FFFF00"/>
                  </a:solidFill>
                  <a:latin typeface="Kruti Dev 010" pitchFamily="2" charset="0"/>
                  <a:ea typeface="+mn-ea"/>
                  <a:cs typeface="+mn-cs"/>
                </a:rPr>
                <a:t>dh ƒ</a:t>
              </a:r>
              <a:r>
                <a:rPr lang="en-US" sz="4000" b="1" dirty="0">
                  <a:ln>
                    <a:solidFill>
                      <a:srgbClr val="FFFF00"/>
                    </a:solidFill>
                  </a:ln>
                  <a:solidFill>
                    <a:srgbClr val="FFFF00"/>
                  </a:solidFill>
                  <a:latin typeface="Kruti Dev 010"/>
                  <a:ea typeface="+mn-ea"/>
                  <a:cs typeface="+mn-cs"/>
                </a:rPr>
                <a:t>‰</a:t>
              </a:r>
              <a:r>
                <a:rPr lang="en-US" sz="4000" b="1" dirty="0">
                  <a:ln>
                    <a:solidFill>
                      <a:srgbClr val="FFFF00"/>
                    </a:solidFill>
                  </a:ln>
                  <a:solidFill>
                    <a:srgbClr val="FFFF00"/>
                  </a:solidFill>
                  <a:latin typeface="Kruti Dev 010" pitchFamily="2" charset="0"/>
                  <a:ea typeface="+mn-ea"/>
                  <a:cs typeface="+mn-cs"/>
                </a:rPr>
                <a:t> iqLrdsa</a:t>
              </a:r>
            </a:p>
          </p:txBody>
        </p:sp>
        <p:sp>
          <p:nvSpPr>
            <p:cNvPr id="204" name="Text Box 394"/>
            <p:cNvSpPr txBox="1">
              <a:spLocks noChangeArrowheads="1"/>
            </p:cNvSpPr>
            <p:nvPr/>
          </p:nvSpPr>
          <p:spPr bwMode="auto">
            <a:xfrm>
              <a:off x="3399" y="1239"/>
              <a:ext cx="2728" cy="437"/>
            </a:xfrm>
            <a:prstGeom prst="rect">
              <a:avLst/>
            </a:prstGeom>
            <a:noFill/>
            <a:ln w="12700">
              <a:noFill/>
              <a:miter lim="800000"/>
              <a:headEnd/>
              <a:tailEnd/>
            </a:ln>
            <a:effectLst>
              <a:outerShdw blurRad="63500" dist="46662" dir="3284183" algn="ctr" rotWithShape="0">
                <a:schemeClr val="tx1">
                  <a:alpha val="74998"/>
                </a:schemeClr>
              </a:outerShdw>
            </a:effectLst>
          </p:spPr>
          <p:txBody>
            <a:bodyPr>
              <a:spAutoFit/>
            </a:bodyPr>
            <a:lstStyle>
              <a:lvl1pPr>
                <a:defRPr sz="1200">
                  <a:solidFill>
                    <a:schemeClr val="tx1"/>
                  </a:solidFill>
                  <a:latin typeface="Comic Sans MS" charset="0"/>
                  <a:ea typeface="ＭＳ Ｐゴシック" charset="0"/>
                  <a:cs typeface="ＭＳ Ｐゴシック" charset="0"/>
                </a:defRPr>
              </a:lvl1pPr>
              <a:lvl2pPr marL="37931725" indent="-37474525">
                <a:defRPr sz="1200">
                  <a:solidFill>
                    <a:schemeClr val="tx1"/>
                  </a:solidFill>
                  <a:latin typeface="Comic Sans MS" charset="0"/>
                  <a:ea typeface="ＭＳ Ｐゴシック" charset="0"/>
                </a:defRPr>
              </a:lvl2pPr>
              <a:lvl3pPr>
                <a:defRPr sz="1200">
                  <a:solidFill>
                    <a:schemeClr val="tx1"/>
                  </a:solidFill>
                  <a:latin typeface="Comic Sans MS" charset="0"/>
                  <a:ea typeface="ＭＳ Ｐゴシック" charset="0"/>
                </a:defRPr>
              </a:lvl3pPr>
              <a:lvl4pPr>
                <a:defRPr sz="1200">
                  <a:solidFill>
                    <a:schemeClr val="tx1"/>
                  </a:solidFill>
                  <a:latin typeface="Comic Sans MS" charset="0"/>
                  <a:ea typeface="ＭＳ Ｐゴシック" charset="0"/>
                </a:defRPr>
              </a:lvl4pPr>
              <a:lvl5pPr>
                <a:defRPr sz="1200">
                  <a:solidFill>
                    <a:schemeClr val="tx1"/>
                  </a:solidFill>
                  <a:latin typeface="Comic Sans MS" charset="0"/>
                  <a:ea typeface="ＭＳ Ｐゴシック" charset="0"/>
                </a:defRPr>
              </a:lvl5pPr>
              <a:lvl6pPr marL="457200" eaLnBrk="0" fontAlgn="base" hangingPunct="0">
                <a:spcBef>
                  <a:spcPct val="0"/>
                </a:spcBef>
                <a:spcAft>
                  <a:spcPct val="0"/>
                </a:spcAft>
                <a:defRPr sz="1200">
                  <a:solidFill>
                    <a:schemeClr val="tx1"/>
                  </a:solidFill>
                  <a:latin typeface="Comic Sans MS" charset="0"/>
                  <a:ea typeface="ＭＳ Ｐゴシック" charset="0"/>
                </a:defRPr>
              </a:lvl6pPr>
              <a:lvl7pPr marL="914400" eaLnBrk="0" fontAlgn="base" hangingPunct="0">
                <a:spcBef>
                  <a:spcPct val="0"/>
                </a:spcBef>
                <a:spcAft>
                  <a:spcPct val="0"/>
                </a:spcAft>
                <a:defRPr sz="1200">
                  <a:solidFill>
                    <a:schemeClr val="tx1"/>
                  </a:solidFill>
                  <a:latin typeface="Comic Sans MS" charset="0"/>
                  <a:ea typeface="ＭＳ Ｐゴシック" charset="0"/>
                </a:defRPr>
              </a:lvl7pPr>
              <a:lvl8pPr marL="1371600" eaLnBrk="0" fontAlgn="base" hangingPunct="0">
                <a:spcBef>
                  <a:spcPct val="0"/>
                </a:spcBef>
                <a:spcAft>
                  <a:spcPct val="0"/>
                </a:spcAft>
                <a:defRPr sz="1200">
                  <a:solidFill>
                    <a:schemeClr val="tx1"/>
                  </a:solidFill>
                  <a:latin typeface="Comic Sans MS" charset="0"/>
                  <a:ea typeface="ＭＳ Ｐゴシック" charset="0"/>
                </a:defRPr>
              </a:lvl8pPr>
              <a:lvl9pPr marL="1828800"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85000"/>
                </a:lnSpc>
                <a:spcBef>
                  <a:spcPct val="50000"/>
                </a:spcBef>
                <a:defRPr/>
              </a:pPr>
              <a:r>
                <a:rPr lang="en-US" sz="4400" b="1" i="1" dirty="0" smtClean="0">
                  <a:ln>
                    <a:solidFill>
                      <a:srgbClr val="FFFF00"/>
                    </a:solidFill>
                  </a:ln>
                  <a:solidFill>
                    <a:srgbClr val="FFFF00"/>
                  </a:solidFill>
                  <a:latin typeface="Kruti Dev 010" pitchFamily="2" charset="0"/>
                </a:rPr>
                <a:t>iqu% O;ofLFkr djuk</a:t>
              </a:r>
              <a:endParaRPr lang="en-US" sz="4400" b="1" dirty="0" smtClean="0">
                <a:ln>
                  <a:solidFill>
                    <a:srgbClr val="FFFF00"/>
                  </a:solidFill>
                </a:ln>
                <a:solidFill>
                  <a:srgbClr val="FFFF00"/>
                </a:solidFill>
                <a:latin typeface="Kruti Dev 010" pitchFamily="2" charset="0"/>
              </a:endParaRPr>
            </a:p>
          </p:txBody>
        </p:sp>
      </p:grpSp>
      <p:pic>
        <p:nvPicPr>
          <p:cNvPr id="147632" name="Picture 53"/>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446588" y="204788"/>
            <a:ext cx="2095500" cy="1358900"/>
          </a:xfrm>
          <a:prstGeom prst="rect">
            <a:avLst/>
          </a:prstGeom>
          <a:noFill/>
          <a:ln w="76200">
            <a:solidFill>
              <a:srgbClr val="0000FF"/>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952545"/>
                                        </p:tgtEl>
                                        <p:attrNameLst>
                                          <p:attrName>style.visibility</p:attrName>
                                        </p:attrNameLst>
                                      </p:cBhvr>
                                      <p:to>
                                        <p:strVal val="visible"/>
                                      </p:to>
                                    </p:set>
                                    <p:anim calcmode="lin" valueType="num">
                                      <p:cBhvr>
                                        <p:cTn id="7" dur="500" fill="hold"/>
                                        <p:tgtEl>
                                          <p:spTgt spid="952545"/>
                                        </p:tgtEl>
                                        <p:attrNameLst>
                                          <p:attrName>ppt_w</p:attrName>
                                        </p:attrNameLst>
                                      </p:cBhvr>
                                      <p:tavLst>
                                        <p:tav tm="0">
                                          <p:val>
                                            <p:fltVal val="0"/>
                                          </p:val>
                                        </p:tav>
                                        <p:tav tm="100000">
                                          <p:val>
                                            <p:strVal val="#ppt_w"/>
                                          </p:val>
                                        </p:tav>
                                      </p:tavLst>
                                    </p:anim>
                                    <p:anim calcmode="lin" valueType="num">
                                      <p:cBhvr>
                                        <p:cTn id="8" dur="500" fill="hold"/>
                                        <p:tgtEl>
                                          <p:spTgt spid="952545"/>
                                        </p:tgtEl>
                                        <p:attrNameLst>
                                          <p:attrName>ppt_h</p:attrName>
                                        </p:attrNameLst>
                                      </p:cBhvr>
                                      <p:tavLst>
                                        <p:tav tm="0">
                                          <p:val>
                                            <p:fltVal val="0"/>
                                          </p:val>
                                        </p:tav>
                                        <p:tav tm="100000">
                                          <p:val>
                                            <p:strVal val="#ppt_h"/>
                                          </p:val>
                                        </p:tav>
                                      </p:tavLst>
                                    </p:anim>
                                    <p:anim calcmode="lin" valueType="num">
                                      <p:cBhvr>
                                        <p:cTn id="9" dur="500" fill="hold"/>
                                        <p:tgtEl>
                                          <p:spTgt spid="952545"/>
                                        </p:tgtEl>
                                        <p:attrNameLst>
                                          <p:attrName>ppt_x</p:attrName>
                                        </p:attrNameLst>
                                      </p:cBhvr>
                                      <p:tavLst>
                                        <p:tav tm="0">
                                          <p:val>
                                            <p:fltVal val="0.5"/>
                                          </p:val>
                                        </p:tav>
                                        <p:tav tm="100000">
                                          <p:val>
                                            <p:strVal val="#ppt_x"/>
                                          </p:val>
                                        </p:tav>
                                      </p:tavLst>
                                    </p:anim>
                                    <p:anim calcmode="lin" valueType="num">
                                      <p:cBhvr>
                                        <p:cTn id="10" dur="500" fill="hold"/>
                                        <p:tgtEl>
                                          <p:spTgt spid="952545"/>
                                        </p:tgtEl>
                                        <p:attrNameLst>
                                          <p:attrName>ppt_y</p:attrName>
                                        </p:attrNameLst>
                                      </p:cBhvr>
                                      <p:tavLst>
                                        <p:tav tm="0">
                                          <p:val>
                                            <p:fltVal val="0.5"/>
                                          </p:val>
                                        </p:tav>
                                        <p:tav tm="100000">
                                          <p:val>
                                            <p:strVal val="#ppt_y"/>
                                          </p:val>
                                        </p:tav>
                                      </p:tavLst>
                                    </p:anim>
                                  </p:childTnLst>
                                </p:cTn>
                              </p:par>
                            </p:childTnLst>
                          </p:cTn>
                        </p:par>
                        <p:par>
                          <p:cTn id="11" fill="hold" nodeType="afterGroup">
                            <p:stCondLst>
                              <p:cond delay="500"/>
                            </p:stCondLst>
                            <p:childTnLst>
                              <p:par>
                                <p:cTn id="12" presetID="2" presetClass="entr" presetSubtype="1" fill="hold" grpId="0" nodeType="afterEffect">
                                  <p:stCondLst>
                                    <p:cond delay="0"/>
                                  </p:stCondLst>
                                  <p:childTnLst>
                                    <p:set>
                                      <p:cBhvr>
                                        <p:cTn id="13" dur="1" fill="hold">
                                          <p:stCondLst>
                                            <p:cond delay="0"/>
                                          </p:stCondLst>
                                        </p:cTn>
                                        <p:tgtEl>
                                          <p:spTgt spid="952528"/>
                                        </p:tgtEl>
                                        <p:attrNameLst>
                                          <p:attrName>style.visibility</p:attrName>
                                        </p:attrNameLst>
                                      </p:cBhvr>
                                      <p:to>
                                        <p:strVal val="visible"/>
                                      </p:to>
                                    </p:set>
                                    <p:anim calcmode="lin" valueType="num">
                                      <p:cBhvr additive="base">
                                        <p:cTn id="14" dur="500" fill="hold"/>
                                        <p:tgtEl>
                                          <p:spTgt spid="952528"/>
                                        </p:tgtEl>
                                        <p:attrNameLst>
                                          <p:attrName>ppt_x</p:attrName>
                                        </p:attrNameLst>
                                      </p:cBhvr>
                                      <p:tavLst>
                                        <p:tav tm="0">
                                          <p:val>
                                            <p:strVal val="#ppt_x"/>
                                          </p:val>
                                        </p:tav>
                                        <p:tav tm="100000">
                                          <p:val>
                                            <p:strVal val="#ppt_x"/>
                                          </p:val>
                                        </p:tav>
                                      </p:tavLst>
                                    </p:anim>
                                    <p:anim calcmode="lin" valueType="num">
                                      <p:cBhvr additive="base">
                                        <p:cTn id="15" dur="500" fill="hold"/>
                                        <p:tgtEl>
                                          <p:spTgt spid="952528"/>
                                        </p:tgtEl>
                                        <p:attrNameLst>
                                          <p:attrName>ppt_y</p:attrName>
                                        </p:attrNameLst>
                                      </p:cBhvr>
                                      <p:tavLst>
                                        <p:tav tm="0">
                                          <p:val>
                                            <p:strVal val="0-#ppt_h/2"/>
                                          </p:val>
                                        </p:tav>
                                        <p:tav tm="100000">
                                          <p:val>
                                            <p:strVal val="#ppt_y"/>
                                          </p:val>
                                        </p:tav>
                                      </p:tavLst>
                                    </p:anim>
                                  </p:childTnLst>
                                </p:cTn>
                              </p:par>
                            </p:childTnLst>
                          </p:cTn>
                        </p:par>
                        <p:par>
                          <p:cTn id="16" fill="hold" nodeType="afterGroup">
                            <p:stCondLst>
                              <p:cond delay="1000"/>
                            </p:stCondLst>
                            <p:childTnLst>
                              <p:par>
                                <p:cTn id="17" presetID="2" presetClass="entr" presetSubtype="1" fill="hold" grpId="0" nodeType="afterEffect">
                                  <p:stCondLst>
                                    <p:cond delay="0"/>
                                  </p:stCondLst>
                                  <p:childTnLst>
                                    <p:set>
                                      <p:cBhvr>
                                        <p:cTn id="18" dur="1" fill="hold">
                                          <p:stCondLst>
                                            <p:cond delay="0"/>
                                          </p:stCondLst>
                                        </p:cTn>
                                        <p:tgtEl>
                                          <p:spTgt spid="953234"/>
                                        </p:tgtEl>
                                        <p:attrNameLst>
                                          <p:attrName>style.visibility</p:attrName>
                                        </p:attrNameLst>
                                      </p:cBhvr>
                                      <p:to>
                                        <p:strVal val="visible"/>
                                      </p:to>
                                    </p:set>
                                    <p:anim calcmode="lin" valueType="num">
                                      <p:cBhvr additive="base">
                                        <p:cTn id="19" dur="500" fill="hold"/>
                                        <p:tgtEl>
                                          <p:spTgt spid="953234"/>
                                        </p:tgtEl>
                                        <p:attrNameLst>
                                          <p:attrName>ppt_x</p:attrName>
                                        </p:attrNameLst>
                                      </p:cBhvr>
                                      <p:tavLst>
                                        <p:tav tm="0">
                                          <p:val>
                                            <p:strVal val="#ppt_x"/>
                                          </p:val>
                                        </p:tav>
                                        <p:tav tm="100000">
                                          <p:val>
                                            <p:strVal val="#ppt_x"/>
                                          </p:val>
                                        </p:tav>
                                      </p:tavLst>
                                    </p:anim>
                                    <p:anim calcmode="lin" valueType="num">
                                      <p:cBhvr additive="base">
                                        <p:cTn id="20" dur="500" fill="hold"/>
                                        <p:tgtEl>
                                          <p:spTgt spid="953234"/>
                                        </p:tgtEl>
                                        <p:attrNameLst>
                                          <p:attrName>ppt_y</p:attrName>
                                        </p:attrNameLst>
                                      </p:cBhvr>
                                      <p:tavLst>
                                        <p:tav tm="0">
                                          <p:val>
                                            <p:strVal val="0-#ppt_h/2"/>
                                          </p:val>
                                        </p:tav>
                                        <p:tav tm="100000">
                                          <p:val>
                                            <p:strVal val="#ppt_y"/>
                                          </p:val>
                                        </p:tav>
                                      </p:tavLst>
                                    </p:anim>
                                  </p:childTnLst>
                                </p:cTn>
                              </p:par>
                            </p:childTnLst>
                          </p:cTn>
                        </p:par>
                        <p:par>
                          <p:cTn id="21" fill="hold" nodeType="afterGroup">
                            <p:stCondLst>
                              <p:cond delay="1500"/>
                            </p:stCondLst>
                            <p:childTnLst>
                              <p:par>
                                <p:cTn id="22" presetID="2" presetClass="entr" presetSubtype="1" fill="hold" grpId="0" nodeType="afterEffect">
                                  <p:stCondLst>
                                    <p:cond delay="0"/>
                                  </p:stCondLst>
                                  <p:childTnLst>
                                    <p:set>
                                      <p:cBhvr>
                                        <p:cTn id="23" dur="1" fill="hold">
                                          <p:stCondLst>
                                            <p:cond delay="0"/>
                                          </p:stCondLst>
                                        </p:cTn>
                                        <p:tgtEl>
                                          <p:spTgt spid="953235"/>
                                        </p:tgtEl>
                                        <p:attrNameLst>
                                          <p:attrName>style.visibility</p:attrName>
                                        </p:attrNameLst>
                                      </p:cBhvr>
                                      <p:to>
                                        <p:strVal val="visible"/>
                                      </p:to>
                                    </p:set>
                                    <p:anim calcmode="lin" valueType="num">
                                      <p:cBhvr additive="base">
                                        <p:cTn id="24" dur="500" fill="hold"/>
                                        <p:tgtEl>
                                          <p:spTgt spid="953235"/>
                                        </p:tgtEl>
                                        <p:attrNameLst>
                                          <p:attrName>ppt_x</p:attrName>
                                        </p:attrNameLst>
                                      </p:cBhvr>
                                      <p:tavLst>
                                        <p:tav tm="0">
                                          <p:val>
                                            <p:strVal val="#ppt_x"/>
                                          </p:val>
                                        </p:tav>
                                        <p:tav tm="100000">
                                          <p:val>
                                            <p:strVal val="#ppt_x"/>
                                          </p:val>
                                        </p:tav>
                                      </p:tavLst>
                                    </p:anim>
                                    <p:anim calcmode="lin" valueType="num">
                                      <p:cBhvr additive="base">
                                        <p:cTn id="25" dur="500" fill="hold"/>
                                        <p:tgtEl>
                                          <p:spTgt spid="953235"/>
                                        </p:tgtEl>
                                        <p:attrNameLst>
                                          <p:attrName>ppt_y</p:attrName>
                                        </p:attrNameLst>
                                      </p:cBhvr>
                                      <p:tavLst>
                                        <p:tav tm="0">
                                          <p:val>
                                            <p:strVal val="0-#ppt_h/2"/>
                                          </p:val>
                                        </p:tav>
                                        <p:tav tm="100000">
                                          <p:val>
                                            <p:strVal val="#ppt_y"/>
                                          </p:val>
                                        </p:tav>
                                      </p:tavLst>
                                    </p:anim>
                                  </p:childTnLst>
                                </p:cTn>
                              </p:par>
                            </p:childTnLst>
                          </p:cTn>
                        </p:par>
                        <p:par>
                          <p:cTn id="26" fill="hold" nodeType="afterGroup">
                            <p:stCondLst>
                              <p:cond delay="2000"/>
                            </p:stCondLst>
                            <p:childTnLst>
                              <p:par>
                                <p:cTn id="27" presetID="2" presetClass="entr" presetSubtype="1" fill="hold" grpId="0" nodeType="afterEffect">
                                  <p:stCondLst>
                                    <p:cond delay="0"/>
                                  </p:stCondLst>
                                  <p:childTnLst>
                                    <p:set>
                                      <p:cBhvr>
                                        <p:cTn id="28" dur="1" fill="hold">
                                          <p:stCondLst>
                                            <p:cond delay="0"/>
                                          </p:stCondLst>
                                        </p:cTn>
                                        <p:tgtEl>
                                          <p:spTgt spid="953236"/>
                                        </p:tgtEl>
                                        <p:attrNameLst>
                                          <p:attrName>style.visibility</p:attrName>
                                        </p:attrNameLst>
                                      </p:cBhvr>
                                      <p:to>
                                        <p:strVal val="visible"/>
                                      </p:to>
                                    </p:set>
                                    <p:anim calcmode="lin" valueType="num">
                                      <p:cBhvr additive="base">
                                        <p:cTn id="29" dur="500" fill="hold"/>
                                        <p:tgtEl>
                                          <p:spTgt spid="953236"/>
                                        </p:tgtEl>
                                        <p:attrNameLst>
                                          <p:attrName>ppt_x</p:attrName>
                                        </p:attrNameLst>
                                      </p:cBhvr>
                                      <p:tavLst>
                                        <p:tav tm="0">
                                          <p:val>
                                            <p:strVal val="#ppt_x"/>
                                          </p:val>
                                        </p:tav>
                                        <p:tav tm="100000">
                                          <p:val>
                                            <p:strVal val="#ppt_x"/>
                                          </p:val>
                                        </p:tav>
                                      </p:tavLst>
                                    </p:anim>
                                    <p:anim calcmode="lin" valueType="num">
                                      <p:cBhvr additive="base">
                                        <p:cTn id="30" dur="500" fill="hold"/>
                                        <p:tgtEl>
                                          <p:spTgt spid="953236"/>
                                        </p:tgtEl>
                                        <p:attrNameLst>
                                          <p:attrName>ppt_y</p:attrName>
                                        </p:attrNameLst>
                                      </p:cBhvr>
                                      <p:tavLst>
                                        <p:tav tm="0">
                                          <p:val>
                                            <p:strVal val="0-#ppt_h/2"/>
                                          </p:val>
                                        </p:tav>
                                        <p:tav tm="100000">
                                          <p:val>
                                            <p:strVal val="#ppt_y"/>
                                          </p:val>
                                        </p:tav>
                                      </p:tavLst>
                                    </p:anim>
                                  </p:childTnLst>
                                </p:cTn>
                              </p:par>
                            </p:childTnLst>
                          </p:cTn>
                        </p:par>
                        <p:par>
                          <p:cTn id="31" fill="hold" nodeType="afterGroup">
                            <p:stCondLst>
                              <p:cond delay="2500"/>
                            </p:stCondLst>
                            <p:childTnLst>
                              <p:par>
                                <p:cTn id="32" presetID="2" presetClass="entr" presetSubtype="1" fill="hold" grpId="0" nodeType="afterEffect">
                                  <p:stCondLst>
                                    <p:cond delay="0"/>
                                  </p:stCondLst>
                                  <p:childTnLst>
                                    <p:set>
                                      <p:cBhvr>
                                        <p:cTn id="33" dur="1" fill="hold">
                                          <p:stCondLst>
                                            <p:cond delay="0"/>
                                          </p:stCondLst>
                                        </p:cTn>
                                        <p:tgtEl>
                                          <p:spTgt spid="953237"/>
                                        </p:tgtEl>
                                        <p:attrNameLst>
                                          <p:attrName>style.visibility</p:attrName>
                                        </p:attrNameLst>
                                      </p:cBhvr>
                                      <p:to>
                                        <p:strVal val="visible"/>
                                      </p:to>
                                    </p:set>
                                    <p:anim calcmode="lin" valueType="num">
                                      <p:cBhvr additive="base">
                                        <p:cTn id="34" dur="500" fill="hold"/>
                                        <p:tgtEl>
                                          <p:spTgt spid="953237"/>
                                        </p:tgtEl>
                                        <p:attrNameLst>
                                          <p:attrName>ppt_x</p:attrName>
                                        </p:attrNameLst>
                                      </p:cBhvr>
                                      <p:tavLst>
                                        <p:tav tm="0">
                                          <p:val>
                                            <p:strVal val="#ppt_x"/>
                                          </p:val>
                                        </p:tav>
                                        <p:tav tm="100000">
                                          <p:val>
                                            <p:strVal val="#ppt_x"/>
                                          </p:val>
                                        </p:tav>
                                      </p:tavLst>
                                    </p:anim>
                                    <p:anim calcmode="lin" valueType="num">
                                      <p:cBhvr additive="base">
                                        <p:cTn id="35" dur="500" fill="hold"/>
                                        <p:tgtEl>
                                          <p:spTgt spid="95323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545" grpId="0" animBg="1"/>
      <p:bldP spid="952528" grpId="0" animBg="1"/>
      <p:bldP spid="953234" grpId="0" animBg="1"/>
      <p:bldP spid="953235" grpId="0" animBg="1"/>
      <p:bldP spid="953236" grpId="0" animBg="1"/>
      <p:bldP spid="953237"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Rectangle 10"/>
          <p:cNvSpPr>
            <a:spLocks noChangeArrowheads="1"/>
          </p:cNvSpPr>
          <p:nvPr/>
        </p:nvSpPr>
        <p:spPr bwMode="auto">
          <a:xfrm>
            <a:off x="5065713" y="454025"/>
            <a:ext cx="4692650" cy="6834188"/>
          </a:xfrm>
          <a:prstGeom prst="rect">
            <a:avLst/>
          </a:prstGeom>
          <a:solidFill>
            <a:schemeClr val="tx1">
              <a:alpha val="50195"/>
            </a:schemeClr>
          </a:solidFill>
          <a:ln w="12700">
            <a:solidFill>
              <a:schemeClr val="tx1"/>
            </a:solidFill>
            <a:miter lim="800000"/>
            <a:headEnd/>
            <a:tailEnd/>
          </a:ln>
        </p:spPr>
        <p:txBody>
          <a:bodyPr wrap="none" anchor="ctr"/>
          <a:lstStyle/>
          <a:p>
            <a:endParaRPr lang="en-US">
              <a:latin typeface="Kruti Dev 010" charset="0"/>
            </a:endParaRPr>
          </a:p>
        </p:txBody>
      </p:sp>
      <p:sp>
        <p:nvSpPr>
          <p:cNvPr id="149506" name="Rectangle 195"/>
          <p:cNvSpPr>
            <a:spLocks noChangeArrowheads="1"/>
          </p:cNvSpPr>
          <p:nvPr/>
        </p:nvSpPr>
        <p:spPr bwMode="auto">
          <a:xfrm>
            <a:off x="4979988" y="414338"/>
            <a:ext cx="4708525" cy="685006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Kruti Dev 010" charset="0"/>
            </a:endParaRPr>
          </a:p>
        </p:txBody>
      </p:sp>
      <p:pic>
        <p:nvPicPr>
          <p:cNvPr id="149507" name="Picture 196"/>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041900" y="469900"/>
            <a:ext cx="4716463" cy="684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9508" name="Rectangle 197"/>
          <p:cNvSpPr>
            <a:spLocks noChangeArrowheads="1"/>
          </p:cNvSpPr>
          <p:nvPr/>
        </p:nvSpPr>
        <p:spPr bwMode="auto">
          <a:xfrm>
            <a:off x="4989513" y="407988"/>
            <a:ext cx="4692650" cy="6834187"/>
          </a:xfrm>
          <a:prstGeom prst="rect">
            <a:avLst/>
          </a:prstGeom>
          <a:solidFill>
            <a:schemeClr val="tx1">
              <a:alpha val="50195"/>
            </a:schemeClr>
          </a:solidFill>
          <a:ln w="12700">
            <a:solidFill>
              <a:schemeClr val="tx1"/>
            </a:solidFill>
            <a:miter lim="800000"/>
            <a:headEnd/>
            <a:tailEnd/>
          </a:ln>
        </p:spPr>
        <p:txBody>
          <a:bodyPr wrap="none" anchor="ctr"/>
          <a:lstStyle/>
          <a:p>
            <a:endParaRPr lang="en-US">
              <a:latin typeface="Kruti Dev 010" charset="0"/>
            </a:endParaRPr>
          </a:p>
        </p:txBody>
      </p:sp>
      <p:sp>
        <p:nvSpPr>
          <p:cNvPr id="149509" name="Rectangle 198"/>
          <p:cNvSpPr>
            <a:spLocks noChangeArrowheads="1"/>
          </p:cNvSpPr>
          <p:nvPr/>
        </p:nvSpPr>
        <p:spPr bwMode="auto">
          <a:xfrm>
            <a:off x="5026025" y="412750"/>
            <a:ext cx="4694238" cy="6850063"/>
          </a:xfrm>
          <a:prstGeom prst="rect">
            <a:avLst/>
          </a:prstGeom>
          <a:noFill/>
          <a:ln w="133350">
            <a:solidFill>
              <a:srgbClr val="1822CD"/>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Kruti Dev 010" charset="0"/>
            </a:endParaRPr>
          </a:p>
        </p:txBody>
      </p:sp>
      <p:sp>
        <p:nvSpPr>
          <p:cNvPr id="954572" name="Rectangle 204"/>
          <p:cNvSpPr>
            <a:spLocks noChangeArrowheads="1"/>
          </p:cNvSpPr>
          <p:nvPr/>
        </p:nvSpPr>
        <p:spPr bwMode="auto">
          <a:xfrm>
            <a:off x="5400675" y="3911818"/>
            <a:ext cx="4600575" cy="828432"/>
          </a:xfrm>
          <a:prstGeom prst="rect">
            <a:avLst/>
          </a:prstGeom>
          <a:noFill/>
          <a:ln w="508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spcBef>
                <a:spcPts val="0"/>
              </a:spcBef>
              <a:defRPr/>
            </a:pPr>
            <a:r>
              <a:rPr lang="en-US" sz="2400" b="1" dirty="0">
                <a:ln>
                  <a:solidFill>
                    <a:srgbClr val="00FFFF"/>
                  </a:solidFill>
                </a:ln>
                <a:solidFill>
                  <a:srgbClr val="66FFFF"/>
                </a:solidFill>
                <a:latin typeface="Kruti Dev 010" pitchFamily="2" charset="0"/>
                <a:ea typeface="ＭＳ Ｐゴシック" pitchFamily="-84" charset="-128"/>
                <a:cs typeface="+mn-cs"/>
              </a:rPr>
              <a:t>mRrjh jkT;---- btjk;y----- ;gwfn;ksa </a:t>
            </a:r>
          </a:p>
          <a:p>
            <a:pPr algn="ctr">
              <a:spcBef>
                <a:spcPts val="0"/>
              </a:spcBef>
              <a:defRPr/>
            </a:pPr>
            <a:r>
              <a:rPr lang="en-US" sz="2400" b="1" dirty="0">
                <a:ln>
                  <a:solidFill>
                    <a:srgbClr val="00FFFF"/>
                  </a:solidFill>
                </a:ln>
                <a:solidFill>
                  <a:srgbClr val="66FFFF"/>
                </a:solidFill>
                <a:latin typeface="Kruti Dev 010" pitchFamily="2" charset="0"/>
                <a:ea typeface="ＭＳ Ｐゴシック" pitchFamily="-84" charset="-128"/>
                <a:cs typeface="+mn-cs"/>
              </a:rPr>
              <a:t>dk foltZu ------</a:t>
            </a:r>
            <a:endParaRPr lang="en-US" sz="2000" b="1" dirty="0">
              <a:ln>
                <a:solidFill>
                  <a:srgbClr val="00FFFF"/>
                </a:solidFill>
              </a:ln>
              <a:solidFill>
                <a:srgbClr val="66FFFF"/>
              </a:solidFill>
              <a:latin typeface="Kruti Dev 010" pitchFamily="2" charset="0"/>
              <a:ea typeface="ＭＳ Ｐゴシック" pitchFamily="-84" charset="-128"/>
              <a:cs typeface="+mn-cs"/>
            </a:endParaRPr>
          </a:p>
        </p:txBody>
      </p:sp>
      <p:sp>
        <p:nvSpPr>
          <p:cNvPr id="954582" name="Rectangle 214"/>
          <p:cNvSpPr>
            <a:spLocks noChangeArrowheads="1"/>
          </p:cNvSpPr>
          <p:nvPr/>
        </p:nvSpPr>
        <p:spPr bwMode="auto">
          <a:xfrm>
            <a:off x="6684963" y="584200"/>
            <a:ext cx="2706687" cy="625475"/>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3200" b="1" i="1" dirty="0">
                <a:solidFill>
                  <a:srgbClr val="66FFFF"/>
                </a:solidFill>
                <a:latin typeface="Kruti Dev 010" pitchFamily="2" charset="0"/>
              </a:rPr>
              <a:t> </a:t>
            </a:r>
            <a:endParaRPr lang="en-US" sz="1400" b="1" u="sng" dirty="0">
              <a:solidFill>
                <a:srgbClr val="66FFFF"/>
              </a:solidFill>
              <a:latin typeface="Kruti Dev 010" pitchFamily="2" charset="0"/>
            </a:endParaRPr>
          </a:p>
        </p:txBody>
      </p:sp>
      <p:sp>
        <p:nvSpPr>
          <p:cNvPr id="149512" name="Text Box 220"/>
          <p:cNvSpPr txBox="1">
            <a:spLocks noChangeArrowheads="1"/>
          </p:cNvSpPr>
          <p:nvPr/>
        </p:nvSpPr>
        <p:spPr bwMode="auto">
          <a:xfrm>
            <a:off x="9015413" y="7348538"/>
            <a:ext cx="29368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latin typeface="Kruti Dev 010" charset="0"/>
              </a:rPr>
              <a:t>69</a:t>
            </a:r>
          </a:p>
        </p:txBody>
      </p:sp>
      <p:grpSp>
        <p:nvGrpSpPr>
          <p:cNvPr id="149513" name="Group 221"/>
          <p:cNvGrpSpPr>
            <a:grpSpLocks/>
          </p:cNvGrpSpPr>
          <p:nvPr/>
        </p:nvGrpSpPr>
        <p:grpSpPr bwMode="auto">
          <a:xfrm>
            <a:off x="5568950" y="6367463"/>
            <a:ext cx="3619500" cy="841375"/>
            <a:chOff x="3680" y="4011"/>
            <a:chExt cx="2280" cy="530"/>
          </a:xfrm>
        </p:grpSpPr>
        <p:sp>
          <p:nvSpPr>
            <p:cNvPr id="954590" name="Text Box 222"/>
            <p:cNvSpPr txBox="1">
              <a:spLocks noChangeArrowheads="1"/>
            </p:cNvSpPr>
            <p:nvPr/>
          </p:nvSpPr>
          <p:spPr bwMode="auto">
            <a:xfrm>
              <a:off x="3730" y="4018"/>
              <a:ext cx="2150" cy="523"/>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p>
              <a:pPr algn="ctr">
                <a:spcBef>
                  <a:spcPts val="0"/>
                </a:spcBef>
                <a:defRPr/>
              </a:pPr>
              <a:r>
                <a:rPr lang="en-US" sz="2400" b="1" dirty="0">
                  <a:ln>
                    <a:solidFill>
                      <a:srgbClr val="FFFF00"/>
                    </a:solidFill>
                  </a:ln>
                  <a:solidFill>
                    <a:srgbClr val="FFF819"/>
                  </a:solidFill>
                  <a:latin typeface="Kruti Dev 010" pitchFamily="2" charset="0"/>
                  <a:ea typeface="+mn-ea"/>
                  <a:cs typeface="+mn-cs"/>
                </a:rPr>
                <a:t>vuqekur% dky[kaM</a:t>
              </a:r>
            </a:p>
            <a:p>
              <a:pPr algn="ctr">
                <a:spcBef>
                  <a:spcPts val="0"/>
                </a:spcBef>
                <a:defRPr/>
              </a:pPr>
              <a:r>
                <a:rPr lang="en-US" sz="2400" b="1" dirty="0">
                  <a:ln>
                    <a:solidFill>
                      <a:srgbClr val="FFFF00"/>
                    </a:solidFill>
                  </a:ln>
                  <a:solidFill>
                    <a:srgbClr val="FFF819"/>
                  </a:solidFill>
                  <a:latin typeface="Kruti Dev 010" pitchFamily="2" charset="0"/>
                  <a:ea typeface="+mn-ea"/>
                  <a:cs typeface="+mn-cs"/>
                </a:rPr>
                <a:t>‰</a:t>
              </a:r>
              <a:r>
                <a:rPr lang="en-US" sz="2400" b="1" dirty="0">
                  <a:ln>
                    <a:solidFill>
                      <a:srgbClr val="FFFF00"/>
                    </a:solidFill>
                  </a:ln>
                  <a:solidFill>
                    <a:srgbClr val="FFF819"/>
                  </a:solidFill>
                  <a:latin typeface="Kruti Dev 010"/>
                  <a:ea typeface="+mn-ea"/>
                  <a:cs typeface="+mn-cs"/>
                </a:rPr>
                <a:t>ˆŒ</a:t>
              </a:r>
              <a:r>
                <a:rPr lang="en-US" sz="2400" b="1" dirty="0">
                  <a:ln>
                    <a:solidFill>
                      <a:srgbClr val="FFFF00"/>
                    </a:solidFill>
                  </a:ln>
                  <a:solidFill>
                    <a:srgbClr val="FFF819"/>
                  </a:solidFill>
                  <a:latin typeface="Kruti Dev 010" pitchFamily="2" charset="0"/>
                  <a:ea typeface="+mn-ea"/>
                  <a:cs typeface="+mn-cs"/>
                </a:rPr>
                <a:t> ch-lh- ls ‰</a:t>
              </a:r>
              <a:r>
                <a:rPr lang="en-US" sz="2400" b="1" dirty="0">
                  <a:ln>
                    <a:solidFill>
                      <a:srgbClr val="FFFF00"/>
                    </a:solidFill>
                  </a:ln>
                  <a:solidFill>
                    <a:srgbClr val="FFF819"/>
                  </a:solidFill>
                  <a:latin typeface="Kruti Dev 010"/>
                  <a:ea typeface="+mn-ea"/>
                  <a:cs typeface="+mn-cs"/>
                </a:rPr>
                <a:t>…Œ</a:t>
              </a:r>
              <a:r>
                <a:rPr lang="en-US" sz="2400" b="1" dirty="0">
                  <a:ln>
                    <a:solidFill>
                      <a:srgbClr val="FFFF00"/>
                    </a:solidFill>
                  </a:ln>
                  <a:solidFill>
                    <a:srgbClr val="FFF819"/>
                  </a:solidFill>
                  <a:latin typeface="Kruti Dev 010" pitchFamily="2" charset="0"/>
                  <a:ea typeface="+mn-ea"/>
                  <a:cs typeface="+mn-cs"/>
                </a:rPr>
                <a:t> ch-lh-</a:t>
              </a:r>
            </a:p>
          </p:txBody>
        </p:sp>
        <p:sp>
          <p:nvSpPr>
            <p:cNvPr id="954591" name="AutoShape 223"/>
            <p:cNvSpPr>
              <a:spLocks noChangeArrowheads="1"/>
            </p:cNvSpPr>
            <p:nvPr/>
          </p:nvSpPr>
          <p:spPr bwMode="auto">
            <a:xfrm>
              <a:off x="3680" y="4011"/>
              <a:ext cx="2280" cy="518"/>
            </a:xfrm>
            <a:prstGeom prst="roundRect">
              <a:avLst>
                <a:gd name="adj" fmla="val 16667"/>
              </a:avLst>
            </a:prstGeom>
            <a:noFill/>
            <a:ln w="57150">
              <a:solidFill>
                <a:srgbClr val="FFF819"/>
              </a:solidFill>
              <a:round/>
              <a:headEnd/>
              <a:tailEnd/>
            </a:ln>
            <a:effectLst>
              <a:outerShdw blurRad="63500" dist="46662" dir="3284183" algn="ctr" rotWithShape="0">
                <a:schemeClr val="tx1">
                  <a:alpha val="74997"/>
                </a:schemeClr>
              </a:outerShdw>
            </a:effectLst>
            <a:extLst>
              <a:ext uri="{909E8E84-426E-40dd-AFC4-6F175D3DCCD1}">
                <a14:hiddenFill xmlns:a14="http://schemas.microsoft.com/office/drawing/2010/main">
                  <a:solidFill>
                    <a:srgbClr val="FFFFFF"/>
                  </a:solidFill>
                </a14:hiddenFill>
              </a:ext>
            </a:extLst>
          </p:spPr>
          <p:txBody>
            <a:bodyPr wrap="none" anchor="ctr"/>
            <a:lstStyle/>
            <a:p>
              <a:pPr>
                <a:defRPr/>
              </a:pPr>
              <a:endParaRPr lang="en-US" dirty="0">
                <a:latin typeface="Kruti Dev 010" pitchFamily="2" charset="0"/>
                <a:ea typeface="+mn-ea"/>
                <a:cs typeface="+mn-cs"/>
              </a:endParaRPr>
            </a:p>
          </p:txBody>
        </p:sp>
      </p:grpSp>
      <p:sp>
        <p:nvSpPr>
          <p:cNvPr id="954593" name="Rectangle 225"/>
          <p:cNvSpPr>
            <a:spLocks noChangeArrowheads="1"/>
          </p:cNvSpPr>
          <p:nvPr/>
        </p:nvSpPr>
        <p:spPr bwMode="auto">
          <a:xfrm>
            <a:off x="6500813" y="555625"/>
            <a:ext cx="3101975" cy="558800"/>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2800" b="1" i="1" dirty="0">
                <a:solidFill>
                  <a:schemeClr val="bg1"/>
                </a:solidFill>
                <a:latin typeface="Kruti Dev 010" pitchFamily="2" charset="0"/>
              </a:rPr>
              <a:t> </a:t>
            </a:r>
            <a:endParaRPr lang="en-US" b="1" u="sng" dirty="0">
              <a:solidFill>
                <a:schemeClr val="bg1"/>
              </a:solidFill>
              <a:latin typeface="Kruti Dev 010" pitchFamily="2" charset="0"/>
            </a:endParaRPr>
          </a:p>
        </p:txBody>
      </p:sp>
      <p:sp>
        <p:nvSpPr>
          <p:cNvPr id="954597" name="Text Box 229"/>
          <p:cNvSpPr txBox="1">
            <a:spLocks noChangeArrowheads="1"/>
          </p:cNvSpPr>
          <p:nvPr/>
        </p:nvSpPr>
        <p:spPr bwMode="auto">
          <a:xfrm>
            <a:off x="5861050" y="4565698"/>
            <a:ext cx="2998788" cy="1815882"/>
          </a:xfrm>
          <a:prstGeom prst="rect">
            <a:avLst/>
          </a:prstGeom>
          <a:noFill/>
          <a:ln w="12700">
            <a:noFill/>
            <a:miter lim="800000"/>
            <a:headEnd/>
            <a:tailEnd/>
          </a:ln>
          <a:effectLst>
            <a:outerShdw blurRad="63500" dist="46662" dir="3284183" algn="ctr" rotWithShape="0">
              <a:schemeClr val="tx1">
                <a:alpha val="74998"/>
              </a:schemeClr>
            </a:outerShdw>
          </a:effectLst>
        </p:spPr>
        <p:txBody>
          <a:bodyPr>
            <a:spAutoFit/>
          </a:bodyPr>
          <a:lstStyle>
            <a:lvl1pPr>
              <a:defRPr sz="1200">
                <a:solidFill>
                  <a:schemeClr val="tx1"/>
                </a:solidFill>
                <a:latin typeface="Comic Sans MS" charset="0"/>
                <a:ea typeface="ＭＳ Ｐゴシック" charset="0"/>
                <a:cs typeface="ＭＳ Ｐゴシック" charset="0"/>
              </a:defRPr>
            </a:lvl1pPr>
            <a:lvl2pPr marL="37931725" indent="-37474525">
              <a:defRPr sz="1200">
                <a:solidFill>
                  <a:schemeClr val="tx1"/>
                </a:solidFill>
                <a:latin typeface="Comic Sans MS" charset="0"/>
                <a:ea typeface="ＭＳ Ｐゴシック" charset="0"/>
              </a:defRPr>
            </a:lvl2pPr>
            <a:lvl3pPr>
              <a:defRPr sz="1200">
                <a:solidFill>
                  <a:schemeClr val="tx1"/>
                </a:solidFill>
                <a:latin typeface="Comic Sans MS" charset="0"/>
                <a:ea typeface="ＭＳ Ｐゴシック" charset="0"/>
              </a:defRPr>
            </a:lvl3pPr>
            <a:lvl4pPr>
              <a:defRPr sz="1200">
                <a:solidFill>
                  <a:schemeClr val="tx1"/>
                </a:solidFill>
                <a:latin typeface="Comic Sans MS" charset="0"/>
                <a:ea typeface="ＭＳ Ｐゴシック" charset="0"/>
              </a:defRPr>
            </a:lvl4pPr>
            <a:lvl5pPr>
              <a:defRPr sz="1200">
                <a:solidFill>
                  <a:schemeClr val="tx1"/>
                </a:solidFill>
                <a:latin typeface="Comic Sans MS" charset="0"/>
                <a:ea typeface="ＭＳ Ｐゴシック" charset="0"/>
              </a:defRPr>
            </a:lvl5pPr>
            <a:lvl6pPr marL="457200" eaLnBrk="0" fontAlgn="base" hangingPunct="0">
              <a:spcBef>
                <a:spcPct val="0"/>
              </a:spcBef>
              <a:spcAft>
                <a:spcPct val="0"/>
              </a:spcAft>
              <a:defRPr sz="1200">
                <a:solidFill>
                  <a:schemeClr val="tx1"/>
                </a:solidFill>
                <a:latin typeface="Comic Sans MS" charset="0"/>
                <a:ea typeface="ＭＳ Ｐゴシック" charset="0"/>
              </a:defRPr>
            </a:lvl6pPr>
            <a:lvl7pPr marL="914400" eaLnBrk="0" fontAlgn="base" hangingPunct="0">
              <a:spcBef>
                <a:spcPct val="0"/>
              </a:spcBef>
              <a:spcAft>
                <a:spcPct val="0"/>
              </a:spcAft>
              <a:defRPr sz="1200">
                <a:solidFill>
                  <a:schemeClr val="tx1"/>
                </a:solidFill>
                <a:latin typeface="Comic Sans MS" charset="0"/>
                <a:ea typeface="ＭＳ Ｐゴシック" charset="0"/>
              </a:defRPr>
            </a:lvl7pPr>
            <a:lvl8pPr marL="1371600" eaLnBrk="0" fontAlgn="base" hangingPunct="0">
              <a:spcBef>
                <a:spcPct val="0"/>
              </a:spcBef>
              <a:spcAft>
                <a:spcPct val="0"/>
              </a:spcAft>
              <a:defRPr sz="1200">
                <a:solidFill>
                  <a:schemeClr val="tx1"/>
                </a:solidFill>
                <a:latin typeface="Comic Sans MS" charset="0"/>
                <a:ea typeface="ＭＳ Ｐゴシック" charset="0"/>
              </a:defRPr>
            </a:lvl8pPr>
            <a:lvl9pPr marL="1828800"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defRPr/>
            </a:pPr>
            <a:r>
              <a:rPr lang="en-US" sz="2800" b="1" dirty="0" smtClean="0">
                <a:ln>
                  <a:solidFill>
                    <a:schemeClr val="bg1"/>
                  </a:solidFill>
                </a:ln>
                <a:solidFill>
                  <a:schemeClr val="bg1"/>
                </a:solidFill>
                <a:latin typeface="Kruti Dev 010" pitchFamily="2" charset="0"/>
              </a:rPr>
              <a:t>vkeksl</a:t>
            </a:r>
          </a:p>
          <a:p>
            <a:pPr algn="ctr">
              <a:spcBef>
                <a:spcPct val="50000"/>
              </a:spcBef>
              <a:defRPr/>
            </a:pPr>
            <a:r>
              <a:rPr lang="en-US" sz="2800" b="1" dirty="0" smtClean="0">
                <a:ln>
                  <a:solidFill>
                    <a:schemeClr val="bg1"/>
                  </a:solidFill>
                </a:ln>
                <a:solidFill>
                  <a:schemeClr val="bg1"/>
                </a:solidFill>
                <a:latin typeface="Kruti Dev 010" pitchFamily="2" charset="0"/>
              </a:rPr>
              <a:t>gks’ks</a:t>
            </a:r>
          </a:p>
          <a:p>
            <a:pPr algn="ctr">
              <a:spcBef>
                <a:spcPct val="50000"/>
              </a:spcBef>
              <a:defRPr/>
            </a:pPr>
            <a:r>
              <a:rPr lang="en-US" sz="2800" b="1" dirty="0" smtClean="0">
                <a:ln>
                  <a:solidFill>
                    <a:schemeClr val="bg1"/>
                  </a:solidFill>
                </a:ln>
                <a:solidFill>
                  <a:schemeClr val="bg1"/>
                </a:solidFill>
                <a:latin typeface="Kruti Dev 010" pitchFamily="2" charset="0"/>
              </a:rPr>
              <a:t>;ksuk ¼uhuos½</a:t>
            </a:r>
            <a:endParaRPr lang="en-US" sz="2400" b="1" dirty="0" smtClean="0">
              <a:ln>
                <a:solidFill>
                  <a:schemeClr val="bg1"/>
                </a:solidFill>
              </a:ln>
              <a:solidFill>
                <a:schemeClr val="bg1"/>
              </a:solidFill>
              <a:latin typeface="Kruti Dev 010" pitchFamily="2" charset="0"/>
            </a:endParaRPr>
          </a:p>
        </p:txBody>
      </p:sp>
      <p:sp>
        <p:nvSpPr>
          <p:cNvPr id="149516" name="Text Box 234"/>
          <p:cNvSpPr txBox="1">
            <a:spLocks noChangeArrowheads="1"/>
          </p:cNvSpPr>
          <p:nvPr/>
        </p:nvSpPr>
        <p:spPr bwMode="auto">
          <a:xfrm>
            <a:off x="9667875" y="7254875"/>
            <a:ext cx="3413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spcBef>
                <a:spcPct val="50000"/>
              </a:spcBef>
            </a:pPr>
            <a:r>
              <a:rPr lang="en-US" sz="2000" b="1">
                <a:latin typeface="Kruti Dev 010" charset="0"/>
              </a:rPr>
              <a:t> </a:t>
            </a:r>
          </a:p>
        </p:txBody>
      </p:sp>
      <p:sp>
        <p:nvSpPr>
          <p:cNvPr id="149517" name="Rectangle 104"/>
          <p:cNvSpPr>
            <a:spLocks noChangeArrowheads="1"/>
          </p:cNvSpPr>
          <p:nvPr/>
        </p:nvSpPr>
        <p:spPr bwMode="auto">
          <a:xfrm>
            <a:off x="2894013" y="7227888"/>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49518" name="Rectangle 597"/>
          <p:cNvSpPr>
            <a:spLocks noChangeArrowheads="1"/>
          </p:cNvSpPr>
          <p:nvPr/>
        </p:nvSpPr>
        <p:spPr bwMode="auto">
          <a:xfrm>
            <a:off x="3929063" y="1106488"/>
            <a:ext cx="295275" cy="6348412"/>
          </a:xfrm>
          <a:prstGeom prst="rect">
            <a:avLst/>
          </a:prstGeom>
          <a:solidFill>
            <a:srgbClr val="BE844A"/>
          </a:solidFill>
          <a:ln w="12700">
            <a:solidFill>
              <a:schemeClr val="tx1"/>
            </a:solidFill>
            <a:miter lim="800000"/>
            <a:headEnd/>
            <a:tailEnd/>
          </a:ln>
        </p:spPr>
        <p:txBody>
          <a:bodyPr wrap="none" anchor="ctr"/>
          <a:lstStyle/>
          <a:p>
            <a:endParaRPr lang="en-US">
              <a:latin typeface="Kruti Dev 010" charset="0"/>
            </a:endParaRPr>
          </a:p>
        </p:txBody>
      </p:sp>
      <p:sp>
        <p:nvSpPr>
          <p:cNvPr id="149519" name="Rectangle 598"/>
          <p:cNvSpPr>
            <a:spLocks noChangeArrowheads="1"/>
          </p:cNvSpPr>
          <p:nvPr/>
        </p:nvSpPr>
        <p:spPr bwMode="auto">
          <a:xfrm>
            <a:off x="2643188" y="2287588"/>
            <a:ext cx="1225550" cy="5184775"/>
          </a:xfrm>
          <a:prstGeom prst="rect">
            <a:avLst/>
          </a:prstGeom>
          <a:solidFill>
            <a:srgbClr val="FFE957"/>
          </a:solidFill>
          <a:ln w="12700">
            <a:solidFill>
              <a:schemeClr val="tx1"/>
            </a:solidFill>
            <a:miter lim="800000"/>
            <a:headEnd/>
            <a:tailEnd/>
          </a:ln>
        </p:spPr>
        <p:txBody>
          <a:bodyPr wrap="none" anchor="ctr"/>
          <a:lstStyle/>
          <a:p>
            <a:endParaRPr lang="en-US">
              <a:latin typeface="Kruti Dev 010" charset="0"/>
            </a:endParaRPr>
          </a:p>
        </p:txBody>
      </p:sp>
      <p:sp>
        <p:nvSpPr>
          <p:cNvPr id="149520" name="Line 621"/>
          <p:cNvSpPr>
            <a:spLocks noChangeShapeType="1"/>
          </p:cNvSpPr>
          <p:nvPr/>
        </p:nvSpPr>
        <p:spPr bwMode="auto">
          <a:xfrm flipV="1">
            <a:off x="3894138" y="1096963"/>
            <a:ext cx="1587" cy="6375400"/>
          </a:xfrm>
          <a:prstGeom prst="line">
            <a:avLst/>
          </a:prstGeom>
          <a:noFill/>
          <a:ln w="635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9521" name="Rectangle 707"/>
          <p:cNvSpPr>
            <a:spLocks noChangeArrowheads="1"/>
          </p:cNvSpPr>
          <p:nvPr/>
        </p:nvSpPr>
        <p:spPr bwMode="auto">
          <a:xfrm>
            <a:off x="2611438" y="1071563"/>
            <a:ext cx="1616075" cy="6399212"/>
          </a:xfrm>
          <a:prstGeom prst="rect">
            <a:avLst/>
          </a:prstGeom>
          <a:noFill/>
          <a:ln w="762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Kruti Dev 010" charset="0"/>
            </a:endParaRPr>
          </a:p>
        </p:txBody>
      </p:sp>
      <p:sp>
        <p:nvSpPr>
          <p:cNvPr id="149522" name="Rectangle 2"/>
          <p:cNvSpPr>
            <a:spLocks noChangeArrowheads="1"/>
          </p:cNvSpPr>
          <p:nvPr/>
        </p:nvSpPr>
        <p:spPr bwMode="auto">
          <a:xfrm>
            <a:off x="2871788" y="4406900"/>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49523" name="Rectangle 3"/>
          <p:cNvSpPr>
            <a:spLocks noChangeArrowheads="1"/>
          </p:cNvSpPr>
          <p:nvPr/>
        </p:nvSpPr>
        <p:spPr bwMode="auto">
          <a:xfrm>
            <a:off x="2855913" y="4662488"/>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49524" name="Rectangle 4"/>
          <p:cNvSpPr>
            <a:spLocks noChangeArrowheads="1"/>
          </p:cNvSpPr>
          <p:nvPr/>
        </p:nvSpPr>
        <p:spPr bwMode="auto">
          <a:xfrm>
            <a:off x="2840038" y="4965700"/>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49525" name="Rectangle 5"/>
          <p:cNvSpPr>
            <a:spLocks noChangeArrowheads="1"/>
          </p:cNvSpPr>
          <p:nvPr/>
        </p:nvSpPr>
        <p:spPr bwMode="auto">
          <a:xfrm>
            <a:off x="2840038" y="5175250"/>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49526" name="Rectangle 81"/>
          <p:cNvSpPr>
            <a:spLocks noChangeArrowheads="1"/>
          </p:cNvSpPr>
          <p:nvPr/>
        </p:nvSpPr>
        <p:spPr bwMode="auto">
          <a:xfrm>
            <a:off x="2833688" y="4271963"/>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49527" name="Rectangle 89"/>
          <p:cNvSpPr>
            <a:spLocks noChangeArrowheads="1"/>
          </p:cNvSpPr>
          <p:nvPr/>
        </p:nvSpPr>
        <p:spPr bwMode="auto">
          <a:xfrm>
            <a:off x="3054350" y="1765300"/>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49528" name="Rectangle 90"/>
          <p:cNvSpPr>
            <a:spLocks noChangeArrowheads="1"/>
          </p:cNvSpPr>
          <p:nvPr/>
        </p:nvSpPr>
        <p:spPr bwMode="auto">
          <a:xfrm>
            <a:off x="3038475" y="2052638"/>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49529" name="Rectangle 91"/>
          <p:cNvSpPr>
            <a:spLocks noChangeArrowheads="1"/>
          </p:cNvSpPr>
          <p:nvPr/>
        </p:nvSpPr>
        <p:spPr bwMode="auto">
          <a:xfrm>
            <a:off x="2878138" y="2244725"/>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49530" name="Rectangle 92"/>
          <p:cNvSpPr>
            <a:spLocks noChangeArrowheads="1"/>
          </p:cNvSpPr>
          <p:nvPr/>
        </p:nvSpPr>
        <p:spPr bwMode="auto">
          <a:xfrm>
            <a:off x="3054350" y="2898775"/>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49531" name="Rectangle 93"/>
          <p:cNvSpPr>
            <a:spLocks noChangeArrowheads="1"/>
          </p:cNvSpPr>
          <p:nvPr/>
        </p:nvSpPr>
        <p:spPr bwMode="auto">
          <a:xfrm>
            <a:off x="2894013" y="3683000"/>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49532" name="Rectangle 94"/>
          <p:cNvSpPr>
            <a:spLocks noChangeArrowheads="1"/>
          </p:cNvSpPr>
          <p:nvPr/>
        </p:nvSpPr>
        <p:spPr bwMode="auto">
          <a:xfrm>
            <a:off x="2894013" y="3827463"/>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49533" name="Rectangle 95"/>
          <p:cNvSpPr>
            <a:spLocks noChangeArrowheads="1"/>
          </p:cNvSpPr>
          <p:nvPr/>
        </p:nvSpPr>
        <p:spPr bwMode="auto">
          <a:xfrm>
            <a:off x="2989263" y="3459163"/>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49534" name="Rectangle 96"/>
          <p:cNvSpPr>
            <a:spLocks noChangeArrowheads="1"/>
          </p:cNvSpPr>
          <p:nvPr/>
        </p:nvSpPr>
        <p:spPr bwMode="auto">
          <a:xfrm>
            <a:off x="3117850" y="3170238"/>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49535" name="Rectangle 97"/>
          <p:cNvSpPr>
            <a:spLocks noChangeArrowheads="1"/>
          </p:cNvSpPr>
          <p:nvPr/>
        </p:nvSpPr>
        <p:spPr bwMode="auto">
          <a:xfrm>
            <a:off x="2894013" y="4624388"/>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49536" name="Rectangle 98"/>
          <p:cNvSpPr>
            <a:spLocks noChangeArrowheads="1"/>
          </p:cNvSpPr>
          <p:nvPr/>
        </p:nvSpPr>
        <p:spPr bwMode="auto">
          <a:xfrm>
            <a:off x="2878138" y="4927600"/>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49537" name="Rectangle 99"/>
          <p:cNvSpPr>
            <a:spLocks noChangeArrowheads="1"/>
          </p:cNvSpPr>
          <p:nvPr/>
        </p:nvSpPr>
        <p:spPr bwMode="auto">
          <a:xfrm>
            <a:off x="2878138" y="5137150"/>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49538" name="Rectangle 101"/>
          <p:cNvSpPr>
            <a:spLocks noChangeArrowheads="1"/>
          </p:cNvSpPr>
          <p:nvPr/>
        </p:nvSpPr>
        <p:spPr bwMode="auto">
          <a:xfrm>
            <a:off x="3022600" y="5807075"/>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49539" name="Rectangle 102"/>
          <p:cNvSpPr>
            <a:spLocks noChangeArrowheads="1"/>
          </p:cNvSpPr>
          <p:nvPr/>
        </p:nvSpPr>
        <p:spPr bwMode="auto">
          <a:xfrm>
            <a:off x="3006725" y="6094413"/>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49540" name="Rectangle 103"/>
          <p:cNvSpPr>
            <a:spLocks noChangeArrowheads="1"/>
          </p:cNvSpPr>
          <p:nvPr/>
        </p:nvSpPr>
        <p:spPr bwMode="auto">
          <a:xfrm>
            <a:off x="2814638" y="6956425"/>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49541" name="Rectangle 104"/>
          <p:cNvSpPr>
            <a:spLocks noChangeArrowheads="1"/>
          </p:cNvSpPr>
          <p:nvPr/>
        </p:nvSpPr>
        <p:spPr bwMode="auto">
          <a:xfrm>
            <a:off x="2894013" y="7227888"/>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49542" name="Rectangle 106"/>
          <p:cNvSpPr>
            <a:spLocks noChangeArrowheads="1"/>
          </p:cNvSpPr>
          <p:nvPr/>
        </p:nvSpPr>
        <p:spPr bwMode="auto">
          <a:xfrm>
            <a:off x="3101975" y="2387600"/>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49543" name="Rectangle 64"/>
          <p:cNvSpPr>
            <a:spLocks noChangeArrowheads="1"/>
          </p:cNvSpPr>
          <p:nvPr/>
        </p:nvSpPr>
        <p:spPr bwMode="auto">
          <a:xfrm>
            <a:off x="2868613" y="1122363"/>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49544" name="AutoShape 715"/>
          <p:cNvSpPr>
            <a:spLocks noChangeArrowheads="1"/>
          </p:cNvSpPr>
          <p:nvPr/>
        </p:nvSpPr>
        <p:spPr bwMode="auto">
          <a:xfrm flipH="1">
            <a:off x="1801813" y="4060825"/>
            <a:ext cx="1387475" cy="1609725"/>
          </a:xfrm>
          <a:prstGeom prst="parallelogram">
            <a:avLst>
              <a:gd name="adj" fmla="val 30481"/>
            </a:avLst>
          </a:prstGeom>
          <a:solidFill>
            <a:srgbClr val="BE844A"/>
          </a:solidFill>
          <a:ln w="12700">
            <a:solidFill>
              <a:schemeClr val="tx1"/>
            </a:solidFill>
            <a:miter lim="800000"/>
            <a:headEnd/>
            <a:tailEnd/>
          </a:ln>
        </p:spPr>
        <p:txBody>
          <a:bodyPr wrap="none" anchor="ctr"/>
          <a:lstStyle/>
          <a:p>
            <a:endParaRPr lang="en-US">
              <a:latin typeface="Kruti Dev 010" charset="0"/>
            </a:endParaRPr>
          </a:p>
        </p:txBody>
      </p:sp>
      <p:sp>
        <p:nvSpPr>
          <p:cNvPr id="149545" name="Rectangle 716"/>
          <p:cNvSpPr>
            <a:spLocks noChangeArrowheads="1"/>
          </p:cNvSpPr>
          <p:nvPr/>
        </p:nvSpPr>
        <p:spPr bwMode="auto">
          <a:xfrm>
            <a:off x="3929063" y="1106488"/>
            <a:ext cx="295275" cy="6348412"/>
          </a:xfrm>
          <a:prstGeom prst="rect">
            <a:avLst/>
          </a:prstGeom>
          <a:solidFill>
            <a:srgbClr val="BE844A"/>
          </a:solidFill>
          <a:ln w="12700">
            <a:solidFill>
              <a:schemeClr val="tx1"/>
            </a:solidFill>
            <a:miter lim="800000"/>
            <a:headEnd/>
            <a:tailEnd/>
          </a:ln>
        </p:spPr>
        <p:txBody>
          <a:bodyPr wrap="none" anchor="ctr"/>
          <a:lstStyle/>
          <a:p>
            <a:endParaRPr lang="en-US">
              <a:latin typeface="Kruti Dev 010" charset="0"/>
            </a:endParaRPr>
          </a:p>
        </p:txBody>
      </p:sp>
      <p:sp>
        <p:nvSpPr>
          <p:cNvPr id="149546" name="Rectangle 718"/>
          <p:cNvSpPr>
            <a:spLocks noChangeArrowheads="1"/>
          </p:cNvSpPr>
          <p:nvPr/>
        </p:nvSpPr>
        <p:spPr bwMode="auto">
          <a:xfrm>
            <a:off x="2649538" y="1123950"/>
            <a:ext cx="1228725" cy="1130300"/>
          </a:xfrm>
          <a:prstGeom prst="rect">
            <a:avLst/>
          </a:prstGeom>
          <a:solidFill>
            <a:schemeClr val="accent1">
              <a:alpha val="50195"/>
            </a:schemeClr>
          </a:solidFill>
          <a:ln w="12700">
            <a:solidFill>
              <a:schemeClr val="tx1"/>
            </a:solidFill>
            <a:miter lim="800000"/>
            <a:headEnd/>
            <a:tailEnd/>
          </a:ln>
        </p:spPr>
        <p:txBody>
          <a:bodyPr wrap="none" anchor="ctr"/>
          <a:lstStyle/>
          <a:p>
            <a:endParaRPr lang="en-US">
              <a:latin typeface="Kruti Dev 010" charset="0"/>
            </a:endParaRPr>
          </a:p>
        </p:txBody>
      </p:sp>
      <p:sp>
        <p:nvSpPr>
          <p:cNvPr id="149547" name="Rectangle 719"/>
          <p:cNvSpPr>
            <a:spLocks noChangeArrowheads="1"/>
          </p:cNvSpPr>
          <p:nvPr/>
        </p:nvSpPr>
        <p:spPr bwMode="auto">
          <a:xfrm>
            <a:off x="2757488" y="6296025"/>
            <a:ext cx="53975"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110000"/>
              </a:lnSpc>
            </a:pPr>
            <a:r>
              <a:rPr lang="en-US" sz="1000" b="1">
                <a:solidFill>
                  <a:srgbClr val="000000"/>
                </a:solidFill>
                <a:latin typeface="Kruti Dev 010" charset="0"/>
              </a:rPr>
              <a:t> </a:t>
            </a:r>
            <a:endParaRPr lang="en-US" sz="1800">
              <a:latin typeface="Kruti Dev 010" charset="0"/>
            </a:endParaRPr>
          </a:p>
        </p:txBody>
      </p:sp>
      <p:sp>
        <p:nvSpPr>
          <p:cNvPr id="149548" name="Line 723"/>
          <p:cNvSpPr>
            <a:spLocks noChangeShapeType="1"/>
          </p:cNvSpPr>
          <p:nvPr/>
        </p:nvSpPr>
        <p:spPr bwMode="auto">
          <a:xfrm>
            <a:off x="2120900" y="2208213"/>
            <a:ext cx="0" cy="168910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9549" name="Line 724"/>
          <p:cNvSpPr>
            <a:spLocks noChangeShapeType="1"/>
          </p:cNvSpPr>
          <p:nvPr/>
        </p:nvSpPr>
        <p:spPr bwMode="auto">
          <a:xfrm>
            <a:off x="2195513" y="5718175"/>
            <a:ext cx="417512" cy="1588"/>
          </a:xfrm>
          <a:prstGeom prst="line">
            <a:avLst/>
          </a:prstGeom>
          <a:noFill/>
          <a:ln w="635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9550" name="Line 725"/>
          <p:cNvSpPr>
            <a:spLocks noChangeShapeType="1"/>
          </p:cNvSpPr>
          <p:nvPr/>
        </p:nvSpPr>
        <p:spPr bwMode="auto">
          <a:xfrm>
            <a:off x="1517650" y="3897313"/>
            <a:ext cx="635000" cy="1587"/>
          </a:xfrm>
          <a:prstGeom prst="line">
            <a:avLst/>
          </a:prstGeom>
          <a:noFill/>
          <a:ln w="635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9551" name="Line 726"/>
          <p:cNvSpPr>
            <a:spLocks noChangeShapeType="1"/>
          </p:cNvSpPr>
          <p:nvPr/>
        </p:nvSpPr>
        <p:spPr bwMode="auto">
          <a:xfrm>
            <a:off x="604838" y="5980113"/>
            <a:ext cx="1595437" cy="1587"/>
          </a:xfrm>
          <a:prstGeom prst="line">
            <a:avLst/>
          </a:prstGeom>
          <a:noFill/>
          <a:ln w="635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9552" name="Freeform 727"/>
          <p:cNvSpPr>
            <a:spLocks/>
          </p:cNvSpPr>
          <p:nvPr/>
        </p:nvSpPr>
        <p:spPr bwMode="auto">
          <a:xfrm>
            <a:off x="1530350" y="3906838"/>
            <a:ext cx="590550" cy="1981200"/>
          </a:xfrm>
          <a:custGeom>
            <a:avLst/>
            <a:gdLst>
              <a:gd name="T0" fmla="*/ 2147483647 w 372"/>
              <a:gd name="T1" fmla="*/ 0 h 1248"/>
              <a:gd name="T2" fmla="*/ 2147483647 w 372"/>
              <a:gd name="T3" fmla="*/ 2147483647 h 1248"/>
              <a:gd name="T4" fmla="*/ 2147483647 w 372"/>
              <a:gd name="T5" fmla="*/ 2147483647 h 1248"/>
              <a:gd name="T6" fmla="*/ 0 w 372"/>
              <a:gd name="T7" fmla="*/ 2147483647 h 1248"/>
              <a:gd name="T8" fmla="*/ 2147483647 w 372"/>
              <a:gd name="T9" fmla="*/ 0 h 1248"/>
              <a:gd name="T10" fmla="*/ 0 60000 65536"/>
              <a:gd name="T11" fmla="*/ 0 60000 65536"/>
              <a:gd name="T12" fmla="*/ 0 60000 65536"/>
              <a:gd name="T13" fmla="*/ 0 60000 65536"/>
              <a:gd name="T14" fmla="*/ 0 60000 65536"/>
              <a:gd name="T15" fmla="*/ 0 w 372"/>
              <a:gd name="T16" fmla="*/ 0 h 1248"/>
              <a:gd name="T17" fmla="*/ 372 w 372"/>
              <a:gd name="T18" fmla="*/ 1248 h 1248"/>
            </a:gdLst>
            <a:ahLst/>
            <a:cxnLst>
              <a:cxn ang="T10">
                <a:pos x="T0" y="T1"/>
              </a:cxn>
              <a:cxn ang="T11">
                <a:pos x="T2" y="T3"/>
              </a:cxn>
              <a:cxn ang="T12">
                <a:pos x="T4" y="T5"/>
              </a:cxn>
              <a:cxn ang="T13">
                <a:pos x="T6" y="T7"/>
              </a:cxn>
              <a:cxn ang="T14">
                <a:pos x="T8" y="T9"/>
              </a:cxn>
            </a:cxnLst>
            <a:rect l="T15" t="T16" r="T17" b="T18"/>
            <a:pathLst>
              <a:path w="372" h="1248">
                <a:moveTo>
                  <a:pt x="40" y="0"/>
                </a:moveTo>
                <a:lnTo>
                  <a:pt x="372" y="1238"/>
                </a:lnTo>
                <a:lnTo>
                  <a:pt x="342" y="1248"/>
                </a:lnTo>
                <a:lnTo>
                  <a:pt x="0" y="10"/>
                </a:lnTo>
                <a:lnTo>
                  <a:pt x="40" y="0"/>
                </a:lnTo>
                <a:close/>
              </a:path>
            </a:pathLst>
          </a:custGeom>
          <a:solidFill>
            <a:srgbClr val="000000"/>
          </a:solidFill>
          <a:ln w="19050">
            <a:solidFill>
              <a:srgbClr val="000000"/>
            </a:solidFill>
            <a:round/>
            <a:headEnd/>
            <a:tailEnd/>
          </a:ln>
        </p:spPr>
        <p:txBody>
          <a:bodyPr/>
          <a:lstStyle/>
          <a:p>
            <a:endParaRPr lang="en-US"/>
          </a:p>
        </p:txBody>
      </p:sp>
      <p:sp>
        <p:nvSpPr>
          <p:cNvPr id="149553" name="Line 728"/>
          <p:cNvSpPr>
            <a:spLocks noChangeShapeType="1"/>
          </p:cNvSpPr>
          <p:nvPr/>
        </p:nvSpPr>
        <p:spPr bwMode="auto">
          <a:xfrm>
            <a:off x="1738313" y="4051300"/>
            <a:ext cx="889000" cy="0"/>
          </a:xfrm>
          <a:prstGeom prst="line">
            <a:avLst/>
          </a:prstGeom>
          <a:noFill/>
          <a:ln w="635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9554" name="Freeform 729"/>
          <p:cNvSpPr>
            <a:spLocks/>
          </p:cNvSpPr>
          <p:nvPr/>
        </p:nvSpPr>
        <p:spPr bwMode="auto">
          <a:xfrm>
            <a:off x="1738313" y="4067175"/>
            <a:ext cx="509587" cy="1676400"/>
          </a:xfrm>
          <a:custGeom>
            <a:avLst/>
            <a:gdLst>
              <a:gd name="T0" fmla="*/ 2147483647 w 321"/>
              <a:gd name="T1" fmla="*/ 0 h 1056"/>
              <a:gd name="T2" fmla="*/ 2147483647 w 321"/>
              <a:gd name="T3" fmla="*/ 2147483647 h 1056"/>
              <a:gd name="T4" fmla="*/ 2147483647 w 321"/>
              <a:gd name="T5" fmla="*/ 2147483647 h 1056"/>
              <a:gd name="T6" fmla="*/ 0 w 321"/>
              <a:gd name="T7" fmla="*/ 2147483647 h 1056"/>
              <a:gd name="T8" fmla="*/ 2147483647 w 321"/>
              <a:gd name="T9" fmla="*/ 0 h 1056"/>
              <a:gd name="T10" fmla="*/ 0 60000 65536"/>
              <a:gd name="T11" fmla="*/ 0 60000 65536"/>
              <a:gd name="T12" fmla="*/ 0 60000 65536"/>
              <a:gd name="T13" fmla="*/ 0 60000 65536"/>
              <a:gd name="T14" fmla="*/ 0 60000 65536"/>
              <a:gd name="T15" fmla="*/ 0 w 321"/>
              <a:gd name="T16" fmla="*/ 0 h 1056"/>
              <a:gd name="T17" fmla="*/ 321 w 321"/>
              <a:gd name="T18" fmla="*/ 1056 h 1056"/>
            </a:gdLst>
            <a:ahLst/>
            <a:cxnLst>
              <a:cxn ang="T10">
                <a:pos x="T0" y="T1"/>
              </a:cxn>
              <a:cxn ang="T11">
                <a:pos x="T2" y="T3"/>
              </a:cxn>
              <a:cxn ang="T12">
                <a:pos x="T4" y="T5"/>
              </a:cxn>
              <a:cxn ang="T13">
                <a:pos x="T6" y="T7"/>
              </a:cxn>
              <a:cxn ang="T14">
                <a:pos x="T8" y="T9"/>
              </a:cxn>
            </a:cxnLst>
            <a:rect l="T15" t="T16" r="T17" b="T18"/>
            <a:pathLst>
              <a:path w="321" h="1056">
                <a:moveTo>
                  <a:pt x="40" y="0"/>
                </a:moveTo>
                <a:lnTo>
                  <a:pt x="321" y="1046"/>
                </a:lnTo>
                <a:lnTo>
                  <a:pt x="281" y="1056"/>
                </a:lnTo>
                <a:lnTo>
                  <a:pt x="0" y="10"/>
                </a:lnTo>
                <a:lnTo>
                  <a:pt x="4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9555" name="Line 731"/>
          <p:cNvSpPr>
            <a:spLocks noChangeShapeType="1"/>
          </p:cNvSpPr>
          <p:nvPr/>
        </p:nvSpPr>
        <p:spPr bwMode="auto">
          <a:xfrm>
            <a:off x="2073275" y="5865813"/>
            <a:ext cx="127000" cy="1587"/>
          </a:xfrm>
          <a:prstGeom prst="line">
            <a:avLst/>
          </a:prstGeom>
          <a:noFill/>
          <a:ln w="635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9556" name="Line 732"/>
          <p:cNvSpPr>
            <a:spLocks noChangeShapeType="1"/>
          </p:cNvSpPr>
          <p:nvPr/>
        </p:nvSpPr>
        <p:spPr bwMode="auto">
          <a:xfrm flipV="1">
            <a:off x="2162175" y="5888038"/>
            <a:ext cx="1588" cy="79375"/>
          </a:xfrm>
          <a:prstGeom prst="line">
            <a:avLst/>
          </a:prstGeom>
          <a:noFill/>
          <a:ln w="635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9557" name="Line 741"/>
          <p:cNvSpPr>
            <a:spLocks noChangeShapeType="1"/>
          </p:cNvSpPr>
          <p:nvPr/>
        </p:nvSpPr>
        <p:spPr bwMode="auto">
          <a:xfrm>
            <a:off x="622300" y="3095625"/>
            <a:ext cx="1419225"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9558" name="Rectangle 742"/>
          <p:cNvSpPr>
            <a:spLocks noChangeArrowheads="1"/>
          </p:cNvSpPr>
          <p:nvPr/>
        </p:nvSpPr>
        <p:spPr bwMode="auto">
          <a:xfrm>
            <a:off x="2559050" y="5400675"/>
            <a:ext cx="50800"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000" b="1">
                <a:solidFill>
                  <a:srgbClr val="000000"/>
                </a:solidFill>
                <a:latin typeface="Kruti Dev 010" charset="0"/>
              </a:rPr>
              <a:t>.</a:t>
            </a:r>
            <a:endParaRPr lang="en-US" sz="1400">
              <a:latin typeface="Kruti Dev 010" charset="0"/>
            </a:endParaRPr>
          </a:p>
        </p:txBody>
      </p:sp>
      <p:sp>
        <p:nvSpPr>
          <p:cNvPr id="149559" name="Line 743"/>
          <p:cNvSpPr>
            <a:spLocks noChangeShapeType="1"/>
          </p:cNvSpPr>
          <p:nvPr/>
        </p:nvSpPr>
        <p:spPr bwMode="auto">
          <a:xfrm>
            <a:off x="2711450" y="1704975"/>
            <a:ext cx="1116013"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9560" name="Line 744"/>
          <p:cNvSpPr>
            <a:spLocks noChangeShapeType="1"/>
          </p:cNvSpPr>
          <p:nvPr/>
        </p:nvSpPr>
        <p:spPr bwMode="auto">
          <a:xfrm>
            <a:off x="2711450" y="2225675"/>
            <a:ext cx="1116013"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9561" name="Rectangle 745"/>
          <p:cNvSpPr>
            <a:spLocks noChangeArrowheads="1"/>
          </p:cNvSpPr>
          <p:nvPr/>
        </p:nvSpPr>
        <p:spPr bwMode="auto">
          <a:xfrm>
            <a:off x="2860675" y="2608263"/>
            <a:ext cx="307975"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800">
                <a:solidFill>
                  <a:srgbClr val="000000"/>
                </a:solidFill>
                <a:latin typeface="Kruti Dev 010" charset="0"/>
              </a:rPr>
              <a:t>        </a:t>
            </a:r>
            <a:endParaRPr lang="en-US" sz="1400">
              <a:latin typeface="Kruti Dev 010" charset="0"/>
            </a:endParaRPr>
          </a:p>
        </p:txBody>
      </p:sp>
      <p:sp>
        <p:nvSpPr>
          <p:cNvPr id="149562" name="Rectangle 746"/>
          <p:cNvSpPr>
            <a:spLocks noChangeArrowheads="1"/>
          </p:cNvSpPr>
          <p:nvPr/>
        </p:nvSpPr>
        <p:spPr bwMode="auto">
          <a:xfrm>
            <a:off x="4518025" y="1831975"/>
            <a:ext cx="144463"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110000"/>
              </a:lnSpc>
            </a:pPr>
            <a:r>
              <a:rPr lang="en-US" sz="1000">
                <a:solidFill>
                  <a:srgbClr val="000000"/>
                </a:solidFill>
                <a:latin typeface="Kruti Dev 010" charset="0"/>
              </a:rPr>
              <a:t>   </a:t>
            </a:r>
            <a:endParaRPr lang="en-US" sz="1800">
              <a:latin typeface="Kruti Dev 010" charset="0"/>
            </a:endParaRPr>
          </a:p>
        </p:txBody>
      </p:sp>
      <p:sp>
        <p:nvSpPr>
          <p:cNvPr id="149563" name="Rectangle 747"/>
          <p:cNvSpPr>
            <a:spLocks noChangeArrowheads="1"/>
          </p:cNvSpPr>
          <p:nvPr/>
        </p:nvSpPr>
        <p:spPr bwMode="auto">
          <a:xfrm>
            <a:off x="2941638" y="4170363"/>
            <a:ext cx="500062"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800">
                <a:solidFill>
                  <a:srgbClr val="000000"/>
                </a:solidFill>
                <a:latin typeface="Kruti Dev 010" charset="0"/>
              </a:rPr>
              <a:t>             </a:t>
            </a:r>
            <a:endParaRPr lang="en-US" sz="1400">
              <a:latin typeface="Kruti Dev 010" charset="0"/>
            </a:endParaRPr>
          </a:p>
        </p:txBody>
      </p:sp>
      <p:sp>
        <p:nvSpPr>
          <p:cNvPr id="149564" name="Line 748"/>
          <p:cNvSpPr>
            <a:spLocks noChangeShapeType="1"/>
          </p:cNvSpPr>
          <p:nvPr/>
        </p:nvSpPr>
        <p:spPr bwMode="auto">
          <a:xfrm flipV="1">
            <a:off x="2468563" y="952500"/>
            <a:ext cx="1587" cy="2768600"/>
          </a:xfrm>
          <a:prstGeom prst="line">
            <a:avLst/>
          </a:prstGeom>
          <a:noFill/>
          <a:ln w="571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9565" name="Line 753"/>
          <p:cNvSpPr>
            <a:spLocks noChangeShapeType="1"/>
          </p:cNvSpPr>
          <p:nvPr/>
        </p:nvSpPr>
        <p:spPr bwMode="auto">
          <a:xfrm>
            <a:off x="2693988" y="2887663"/>
            <a:ext cx="1117600"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9566" name="Line 754"/>
          <p:cNvSpPr>
            <a:spLocks noChangeShapeType="1"/>
          </p:cNvSpPr>
          <p:nvPr/>
        </p:nvSpPr>
        <p:spPr bwMode="auto">
          <a:xfrm>
            <a:off x="2674938" y="4313238"/>
            <a:ext cx="1117600"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9567" name="Line 756"/>
          <p:cNvSpPr>
            <a:spLocks noChangeShapeType="1"/>
          </p:cNvSpPr>
          <p:nvPr/>
        </p:nvSpPr>
        <p:spPr bwMode="auto">
          <a:xfrm>
            <a:off x="2678113" y="5967413"/>
            <a:ext cx="1117600"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9568" name="Line 757"/>
          <p:cNvSpPr>
            <a:spLocks noChangeShapeType="1"/>
          </p:cNvSpPr>
          <p:nvPr/>
        </p:nvSpPr>
        <p:spPr bwMode="auto">
          <a:xfrm>
            <a:off x="2620963" y="6226175"/>
            <a:ext cx="1270000" cy="1588"/>
          </a:xfrm>
          <a:prstGeom prst="line">
            <a:avLst/>
          </a:prstGeom>
          <a:noFill/>
          <a:ln w="38100">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49569" name="Line 758"/>
          <p:cNvSpPr>
            <a:spLocks noChangeShapeType="1"/>
          </p:cNvSpPr>
          <p:nvPr/>
        </p:nvSpPr>
        <p:spPr bwMode="auto">
          <a:xfrm>
            <a:off x="2693988" y="6813550"/>
            <a:ext cx="1117600"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9570" name="Line 759"/>
          <p:cNvSpPr>
            <a:spLocks noChangeShapeType="1"/>
          </p:cNvSpPr>
          <p:nvPr/>
        </p:nvSpPr>
        <p:spPr bwMode="auto">
          <a:xfrm>
            <a:off x="2678113" y="7085013"/>
            <a:ext cx="1117600"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9571" name="Line 760"/>
          <p:cNvSpPr>
            <a:spLocks noChangeShapeType="1"/>
          </p:cNvSpPr>
          <p:nvPr/>
        </p:nvSpPr>
        <p:spPr bwMode="auto">
          <a:xfrm>
            <a:off x="2693988" y="7373938"/>
            <a:ext cx="1117600"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9572" name="Rectangle 761"/>
          <p:cNvSpPr>
            <a:spLocks noChangeArrowheads="1"/>
          </p:cNvSpPr>
          <p:nvPr/>
        </p:nvSpPr>
        <p:spPr bwMode="auto">
          <a:xfrm>
            <a:off x="2679700" y="5700713"/>
            <a:ext cx="1190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3800" b="1">
                <a:solidFill>
                  <a:srgbClr val="000000"/>
                </a:solidFill>
                <a:latin typeface="Kruti Dev 010" charset="0"/>
              </a:rPr>
              <a:t>*</a:t>
            </a:r>
            <a:endParaRPr lang="en-US" sz="1400">
              <a:latin typeface="Kruti Dev 010" charset="0"/>
            </a:endParaRPr>
          </a:p>
        </p:txBody>
      </p:sp>
      <p:sp>
        <p:nvSpPr>
          <p:cNvPr id="149573" name="Rectangle 762"/>
          <p:cNvSpPr>
            <a:spLocks noChangeArrowheads="1"/>
          </p:cNvSpPr>
          <p:nvPr/>
        </p:nvSpPr>
        <p:spPr bwMode="auto">
          <a:xfrm>
            <a:off x="2711450" y="2595563"/>
            <a:ext cx="1190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3800" b="1">
                <a:solidFill>
                  <a:srgbClr val="000000"/>
                </a:solidFill>
                <a:latin typeface="Kruti Dev 010" charset="0"/>
              </a:rPr>
              <a:t>*</a:t>
            </a:r>
            <a:endParaRPr lang="en-US" sz="1400">
              <a:latin typeface="Kruti Dev 010" charset="0"/>
            </a:endParaRPr>
          </a:p>
        </p:txBody>
      </p:sp>
      <p:sp>
        <p:nvSpPr>
          <p:cNvPr id="149574" name="Rectangle 766"/>
          <p:cNvSpPr>
            <a:spLocks noChangeArrowheads="1"/>
          </p:cNvSpPr>
          <p:nvPr/>
        </p:nvSpPr>
        <p:spPr bwMode="auto">
          <a:xfrm>
            <a:off x="2749550" y="5208588"/>
            <a:ext cx="385763"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000" b="1">
                <a:solidFill>
                  <a:srgbClr val="000000"/>
                </a:solidFill>
                <a:latin typeface="Kruti Dev 010" charset="0"/>
              </a:rPr>
              <a:t>       </a:t>
            </a:r>
            <a:endParaRPr lang="en-US" sz="1400">
              <a:latin typeface="Kruti Dev 010" charset="0"/>
            </a:endParaRPr>
          </a:p>
        </p:txBody>
      </p:sp>
      <p:sp>
        <p:nvSpPr>
          <p:cNvPr id="149575" name="Rectangle 767"/>
          <p:cNvSpPr>
            <a:spLocks noChangeArrowheads="1"/>
          </p:cNvSpPr>
          <p:nvPr/>
        </p:nvSpPr>
        <p:spPr bwMode="auto">
          <a:xfrm>
            <a:off x="2590800" y="2103438"/>
            <a:ext cx="512763"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b="1">
                <a:latin typeface="Kruti Dev 010" charset="0"/>
              </a:rPr>
              <a:t>        </a:t>
            </a:r>
            <a:endParaRPr lang="en-US" sz="1400">
              <a:latin typeface="Kruti Dev 010" charset="0"/>
            </a:endParaRPr>
          </a:p>
        </p:txBody>
      </p:sp>
      <p:sp>
        <p:nvSpPr>
          <p:cNvPr id="149576" name="AutoShape 768"/>
          <p:cNvSpPr>
            <a:spLocks noChangeArrowheads="1"/>
          </p:cNvSpPr>
          <p:nvPr/>
        </p:nvSpPr>
        <p:spPr bwMode="auto">
          <a:xfrm flipH="1">
            <a:off x="1846263" y="3382963"/>
            <a:ext cx="615950" cy="444500"/>
          </a:xfrm>
          <a:prstGeom prst="rightArrow">
            <a:avLst>
              <a:gd name="adj1" fmla="val 50722"/>
              <a:gd name="adj2" fmla="val 78934"/>
            </a:avLst>
          </a:prstGeom>
          <a:solidFill>
            <a:schemeClr val="tx1"/>
          </a:solidFill>
          <a:ln w="12700">
            <a:solidFill>
              <a:schemeClr val="tx1"/>
            </a:solidFill>
            <a:miter lim="800000"/>
            <a:headEnd/>
            <a:tailEnd/>
          </a:ln>
        </p:spPr>
        <p:txBody>
          <a:bodyPr wrap="none" anchor="ctr"/>
          <a:lstStyle/>
          <a:p>
            <a:endParaRPr lang="en-US">
              <a:latin typeface="Kruti Dev 010" charset="0"/>
            </a:endParaRPr>
          </a:p>
        </p:txBody>
      </p:sp>
      <p:sp>
        <p:nvSpPr>
          <p:cNvPr id="149577" name="Rectangle 779" descr="75%"/>
          <p:cNvSpPr>
            <a:spLocks noChangeArrowheads="1"/>
          </p:cNvSpPr>
          <p:nvPr/>
        </p:nvSpPr>
        <p:spPr bwMode="auto">
          <a:xfrm>
            <a:off x="2278063" y="739775"/>
            <a:ext cx="163512" cy="2943225"/>
          </a:xfrm>
          <a:prstGeom prst="rect">
            <a:avLst/>
          </a:prstGeom>
          <a:pattFill prst="pct75">
            <a:fgClr>
              <a:schemeClr val="tx1"/>
            </a:fgClr>
            <a:bgClr>
              <a:schemeClr val="bg1"/>
            </a:bgClr>
          </a:patt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latin typeface="Kruti Dev 010" charset="0"/>
            </a:endParaRPr>
          </a:p>
        </p:txBody>
      </p:sp>
      <p:sp>
        <p:nvSpPr>
          <p:cNvPr id="149578" name="Line 780"/>
          <p:cNvSpPr>
            <a:spLocks noChangeShapeType="1"/>
          </p:cNvSpPr>
          <p:nvPr/>
        </p:nvSpPr>
        <p:spPr bwMode="auto">
          <a:xfrm flipH="1" flipV="1">
            <a:off x="3887788" y="517525"/>
            <a:ext cx="0" cy="438150"/>
          </a:xfrm>
          <a:prstGeom prst="line">
            <a:avLst/>
          </a:prstGeom>
          <a:noFill/>
          <a:ln w="635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9579" name="Line 781"/>
          <p:cNvSpPr>
            <a:spLocks noChangeShapeType="1"/>
          </p:cNvSpPr>
          <p:nvPr/>
        </p:nvSpPr>
        <p:spPr bwMode="auto">
          <a:xfrm>
            <a:off x="2727325" y="728663"/>
            <a:ext cx="493713"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9580" name="Line 782"/>
          <p:cNvSpPr>
            <a:spLocks noChangeShapeType="1"/>
          </p:cNvSpPr>
          <p:nvPr/>
        </p:nvSpPr>
        <p:spPr bwMode="auto">
          <a:xfrm>
            <a:off x="3348038" y="728663"/>
            <a:ext cx="479425"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9581" name="Line 783"/>
          <p:cNvSpPr>
            <a:spLocks noChangeShapeType="1"/>
          </p:cNvSpPr>
          <p:nvPr/>
        </p:nvSpPr>
        <p:spPr bwMode="auto">
          <a:xfrm>
            <a:off x="2708275" y="1941513"/>
            <a:ext cx="1116013"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9582" name="Line 784"/>
          <p:cNvSpPr>
            <a:spLocks noChangeShapeType="1"/>
          </p:cNvSpPr>
          <p:nvPr/>
        </p:nvSpPr>
        <p:spPr bwMode="auto">
          <a:xfrm>
            <a:off x="2678113" y="3451225"/>
            <a:ext cx="1117600"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9583" name="Line 785"/>
          <p:cNvSpPr>
            <a:spLocks noChangeShapeType="1"/>
          </p:cNvSpPr>
          <p:nvPr/>
        </p:nvSpPr>
        <p:spPr bwMode="auto">
          <a:xfrm flipV="1">
            <a:off x="2687638" y="3167063"/>
            <a:ext cx="1106487"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9584" name="Rectangle 787"/>
          <p:cNvSpPr>
            <a:spLocks noChangeArrowheads="1"/>
          </p:cNvSpPr>
          <p:nvPr/>
        </p:nvSpPr>
        <p:spPr bwMode="auto">
          <a:xfrm>
            <a:off x="2870200" y="6583363"/>
            <a:ext cx="968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p>
        </p:txBody>
      </p:sp>
      <p:sp>
        <p:nvSpPr>
          <p:cNvPr id="149585" name="Rectangle 788"/>
          <p:cNvSpPr>
            <a:spLocks noChangeArrowheads="1"/>
          </p:cNvSpPr>
          <p:nvPr/>
        </p:nvSpPr>
        <p:spPr bwMode="auto">
          <a:xfrm>
            <a:off x="2706688" y="6858000"/>
            <a:ext cx="968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p>
        </p:txBody>
      </p:sp>
      <p:sp>
        <p:nvSpPr>
          <p:cNvPr id="149586" name="Rectangle 789"/>
          <p:cNvSpPr>
            <a:spLocks noChangeArrowheads="1"/>
          </p:cNvSpPr>
          <p:nvPr/>
        </p:nvSpPr>
        <p:spPr bwMode="auto">
          <a:xfrm>
            <a:off x="2832100" y="7140575"/>
            <a:ext cx="968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p>
        </p:txBody>
      </p:sp>
      <p:sp>
        <p:nvSpPr>
          <p:cNvPr id="149587" name="Text Box 790"/>
          <p:cNvSpPr txBox="1">
            <a:spLocks noChangeArrowheads="1"/>
          </p:cNvSpPr>
          <p:nvPr/>
        </p:nvSpPr>
        <p:spPr bwMode="auto">
          <a:xfrm rot="-5400000">
            <a:off x="4030663" y="1601787"/>
            <a:ext cx="323850"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eaVert">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endParaRPr lang="en-US" sz="900">
              <a:latin typeface="Kruti Dev 010" charset="0"/>
            </a:endParaRPr>
          </a:p>
        </p:txBody>
      </p:sp>
      <p:sp>
        <p:nvSpPr>
          <p:cNvPr id="149588" name="Text Box 791"/>
          <p:cNvSpPr txBox="1">
            <a:spLocks noChangeArrowheads="1"/>
          </p:cNvSpPr>
          <p:nvPr/>
        </p:nvSpPr>
        <p:spPr bwMode="auto">
          <a:xfrm rot="-5400000">
            <a:off x="3954463" y="2105025"/>
            <a:ext cx="323850"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eaVert">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endParaRPr lang="en-US" sz="900">
              <a:latin typeface="Kruti Dev 010" charset="0"/>
            </a:endParaRPr>
          </a:p>
        </p:txBody>
      </p:sp>
      <p:sp>
        <p:nvSpPr>
          <p:cNvPr id="149589" name="Rectangle 792"/>
          <p:cNvSpPr>
            <a:spLocks noChangeArrowheads="1"/>
          </p:cNvSpPr>
          <p:nvPr/>
        </p:nvSpPr>
        <p:spPr bwMode="auto">
          <a:xfrm>
            <a:off x="2933700" y="1427163"/>
            <a:ext cx="968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49590" name="Rectangle 793"/>
          <p:cNvSpPr>
            <a:spLocks noChangeArrowheads="1"/>
          </p:cNvSpPr>
          <p:nvPr/>
        </p:nvSpPr>
        <p:spPr bwMode="auto">
          <a:xfrm>
            <a:off x="2909888" y="1697038"/>
            <a:ext cx="968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49591" name="Rectangle 794"/>
          <p:cNvSpPr>
            <a:spLocks noChangeArrowheads="1"/>
          </p:cNvSpPr>
          <p:nvPr/>
        </p:nvSpPr>
        <p:spPr bwMode="auto">
          <a:xfrm>
            <a:off x="2905125" y="1900238"/>
            <a:ext cx="968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49592" name="Rectangle 795"/>
          <p:cNvSpPr>
            <a:spLocks noChangeArrowheads="1"/>
          </p:cNvSpPr>
          <p:nvPr/>
        </p:nvSpPr>
        <p:spPr bwMode="auto">
          <a:xfrm>
            <a:off x="2927350" y="2644775"/>
            <a:ext cx="968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49593" name="Rectangle 796"/>
          <p:cNvSpPr>
            <a:spLocks noChangeArrowheads="1"/>
          </p:cNvSpPr>
          <p:nvPr/>
        </p:nvSpPr>
        <p:spPr bwMode="auto">
          <a:xfrm>
            <a:off x="2927350" y="3209925"/>
            <a:ext cx="968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49594" name="Rectangle 797"/>
          <p:cNvSpPr>
            <a:spLocks noChangeArrowheads="1"/>
          </p:cNvSpPr>
          <p:nvPr/>
        </p:nvSpPr>
        <p:spPr bwMode="auto">
          <a:xfrm>
            <a:off x="3022600" y="2924175"/>
            <a:ext cx="968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49595" name="Rectangle 798"/>
          <p:cNvSpPr>
            <a:spLocks noChangeArrowheads="1"/>
          </p:cNvSpPr>
          <p:nvPr/>
        </p:nvSpPr>
        <p:spPr bwMode="auto">
          <a:xfrm>
            <a:off x="2795588" y="4283075"/>
            <a:ext cx="7461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400" b="1">
                <a:latin typeface="Kruti Dev 010" charset="0"/>
              </a:rPr>
              <a:t> </a:t>
            </a:r>
            <a:endParaRPr lang="en-US" sz="1400">
              <a:latin typeface="Kruti Dev 010" charset="0"/>
            </a:endParaRPr>
          </a:p>
        </p:txBody>
      </p:sp>
      <p:sp>
        <p:nvSpPr>
          <p:cNvPr id="149596" name="Rectangle 799"/>
          <p:cNvSpPr>
            <a:spLocks noChangeArrowheads="1"/>
          </p:cNvSpPr>
          <p:nvPr/>
        </p:nvSpPr>
        <p:spPr bwMode="auto">
          <a:xfrm>
            <a:off x="2698750" y="4530725"/>
            <a:ext cx="968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49597" name="Rectangle 801"/>
          <p:cNvSpPr>
            <a:spLocks noChangeArrowheads="1"/>
          </p:cNvSpPr>
          <p:nvPr/>
        </p:nvSpPr>
        <p:spPr bwMode="auto">
          <a:xfrm>
            <a:off x="2919413" y="5702300"/>
            <a:ext cx="968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p>
        </p:txBody>
      </p:sp>
      <p:sp>
        <p:nvSpPr>
          <p:cNvPr id="149598" name="Rectangle 802"/>
          <p:cNvSpPr>
            <a:spLocks noChangeArrowheads="1"/>
          </p:cNvSpPr>
          <p:nvPr/>
        </p:nvSpPr>
        <p:spPr bwMode="auto">
          <a:xfrm>
            <a:off x="2905125" y="6007100"/>
            <a:ext cx="968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49599" name="Line 803"/>
          <p:cNvSpPr>
            <a:spLocks noChangeShapeType="1"/>
          </p:cNvSpPr>
          <p:nvPr/>
        </p:nvSpPr>
        <p:spPr bwMode="auto">
          <a:xfrm>
            <a:off x="2611438" y="728663"/>
            <a:ext cx="0" cy="220662"/>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9600" name="Line 804"/>
          <p:cNvSpPr>
            <a:spLocks noChangeShapeType="1"/>
          </p:cNvSpPr>
          <p:nvPr/>
        </p:nvSpPr>
        <p:spPr bwMode="auto">
          <a:xfrm>
            <a:off x="2573338" y="971550"/>
            <a:ext cx="1676400"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9601" name="Line 805"/>
          <p:cNvSpPr>
            <a:spLocks noChangeShapeType="1"/>
          </p:cNvSpPr>
          <p:nvPr/>
        </p:nvSpPr>
        <p:spPr bwMode="auto">
          <a:xfrm>
            <a:off x="4210050" y="339725"/>
            <a:ext cx="0" cy="604838"/>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9602" name="Line 806"/>
          <p:cNvSpPr>
            <a:spLocks noChangeShapeType="1"/>
          </p:cNvSpPr>
          <p:nvPr/>
        </p:nvSpPr>
        <p:spPr bwMode="auto">
          <a:xfrm flipV="1">
            <a:off x="2259013" y="669925"/>
            <a:ext cx="1587" cy="2963863"/>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9603" name="Rectangle 807" descr="75%"/>
          <p:cNvSpPr>
            <a:spLocks noChangeArrowheads="1"/>
          </p:cNvSpPr>
          <p:nvPr/>
        </p:nvSpPr>
        <p:spPr bwMode="auto">
          <a:xfrm>
            <a:off x="2201863" y="3532188"/>
            <a:ext cx="193675" cy="152400"/>
          </a:xfrm>
          <a:prstGeom prst="rect">
            <a:avLst/>
          </a:prstGeom>
          <a:pattFill prst="pct75">
            <a:fgClr>
              <a:schemeClr val="tx1"/>
            </a:fgClr>
            <a:bgClr>
              <a:schemeClr val="bg1"/>
            </a:bgClr>
          </a:patt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latin typeface="Kruti Dev 010" charset="0"/>
            </a:endParaRPr>
          </a:p>
        </p:txBody>
      </p:sp>
      <p:sp>
        <p:nvSpPr>
          <p:cNvPr id="149604" name="Rectangle 808"/>
          <p:cNvSpPr>
            <a:spLocks noChangeArrowheads="1"/>
          </p:cNvSpPr>
          <p:nvPr/>
        </p:nvSpPr>
        <p:spPr bwMode="auto">
          <a:xfrm>
            <a:off x="2790825" y="3413125"/>
            <a:ext cx="968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49605" name="Line 809"/>
          <p:cNvSpPr>
            <a:spLocks noChangeShapeType="1"/>
          </p:cNvSpPr>
          <p:nvPr/>
        </p:nvSpPr>
        <p:spPr bwMode="auto">
          <a:xfrm>
            <a:off x="2606675" y="2278063"/>
            <a:ext cx="1292225" cy="1587"/>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9606" name="Rectangle 811" descr="75%"/>
          <p:cNvSpPr>
            <a:spLocks noChangeArrowheads="1"/>
          </p:cNvSpPr>
          <p:nvPr/>
        </p:nvSpPr>
        <p:spPr bwMode="auto">
          <a:xfrm>
            <a:off x="2281238" y="663575"/>
            <a:ext cx="206375" cy="268288"/>
          </a:xfrm>
          <a:prstGeom prst="rect">
            <a:avLst/>
          </a:prstGeom>
          <a:pattFill prst="pct75">
            <a:fgClr>
              <a:schemeClr val="tx1"/>
            </a:fgClr>
            <a:bgClr>
              <a:schemeClr val="bg1"/>
            </a:bgClr>
          </a:patt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latin typeface="Kruti Dev 010" charset="0"/>
            </a:endParaRPr>
          </a:p>
        </p:txBody>
      </p:sp>
      <p:sp>
        <p:nvSpPr>
          <p:cNvPr id="149607" name="Rectangle 812" descr="75%"/>
          <p:cNvSpPr>
            <a:spLocks noChangeArrowheads="1"/>
          </p:cNvSpPr>
          <p:nvPr/>
        </p:nvSpPr>
        <p:spPr bwMode="auto">
          <a:xfrm>
            <a:off x="2435225" y="666750"/>
            <a:ext cx="206375" cy="52388"/>
          </a:xfrm>
          <a:prstGeom prst="rect">
            <a:avLst/>
          </a:prstGeom>
          <a:pattFill prst="pct75">
            <a:fgClr>
              <a:schemeClr val="tx1"/>
            </a:fgClr>
            <a:bgClr>
              <a:schemeClr val="bg1"/>
            </a:bgClr>
          </a:patt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latin typeface="Kruti Dev 010" charset="0"/>
            </a:endParaRPr>
          </a:p>
        </p:txBody>
      </p:sp>
      <p:sp>
        <p:nvSpPr>
          <p:cNvPr id="149608" name="Rectangle 813" descr="75%"/>
          <p:cNvSpPr>
            <a:spLocks noChangeArrowheads="1"/>
          </p:cNvSpPr>
          <p:nvPr/>
        </p:nvSpPr>
        <p:spPr bwMode="auto">
          <a:xfrm>
            <a:off x="2447925" y="695325"/>
            <a:ext cx="107950" cy="98425"/>
          </a:xfrm>
          <a:prstGeom prst="rect">
            <a:avLst/>
          </a:prstGeom>
          <a:pattFill prst="pct75">
            <a:fgClr>
              <a:schemeClr val="tx1"/>
            </a:fgClr>
            <a:bgClr>
              <a:schemeClr val="bg1"/>
            </a:bgClr>
          </a:patt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latin typeface="Kruti Dev 010" charset="0"/>
            </a:endParaRPr>
          </a:p>
        </p:txBody>
      </p:sp>
      <p:sp>
        <p:nvSpPr>
          <p:cNvPr id="149609" name="Arc 814"/>
          <p:cNvSpPr>
            <a:spLocks/>
          </p:cNvSpPr>
          <p:nvPr/>
        </p:nvSpPr>
        <p:spPr bwMode="auto">
          <a:xfrm rot="-10740000">
            <a:off x="2468563" y="725488"/>
            <a:ext cx="152400" cy="260350"/>
          </a:xfrm>
          <a:custGeom>
            <a:avLst/>
            <a:gdLst>
              <a:gd name="T0" fmla="*/ 2147483647 w 21600"/>
              <a:gd name="T1" fmla="*/ 0 h 21600"/>
              <a:gd name="T2" fmla="*/ 0 w 21600"/>
              <a:gd name="T3" fmla="*/ 2147483647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599"/>
                </a:cubicBezTo>
              </a:path>
              <a:path w="21600" h="21600" stroke="0" extrusionOk="0">
                <a:moveTo>
                  <a:pt x="21600" y="0"/>
                </a:moveTo>
                <a:cubicBezTo>
                  <a:pt x="21600" y="11929"/>
                  <a:pt x="11929" y="21599"/>
                  <a:pt x="0" y="21599"/>
                </a:cubicBezTo>
                <a:lnTo>
                  <a:pt x="0" y="0"/>
                </a:lnTo>
                <a:lnTo>
                  <a:pt x="21600" y="0"/>
                </a:lnTo>
                <a:close/>
              </a:path>
            </a:pathLst>
          </a:custGeom>
          <a:noFill/>
          <a:ln w="5715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9610" name="Rectangle 816"/>
          <p:cNvSpPr>
            <a:spLocks noChangeArrowheads="1"/>
          </p:cNvSpPr>
          <p:nvPr/>
        </p:nvSpPr>
        <p:spPr bwMode="auto">
          <a:xfrm>
            <a:off x="2520950" y="4083050"/>
            <a:ext cx="139700" cy="1600200"/>
          </a:xfrm>
          <a:prstGeom prst="rect">
            <a:avLst/>
          </a:prstGeom>
          <a:solidFill>
            <a:srgbClr val="BE844A"/>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latin typeface="Kruti Dev 010" charset="0"/>
            </a:endParaRPr>
          </a:p>
        </p:txBody>
      </p:sp>
      <p:sp>
        <p:nvSpPr>
          <p:cNvPr id="149611" name="Rectangle 827"/>
          <p:cNvSpPr>
            <a:spLocks noChangeArrowheads="1"/>
          </p:cNvSpPr>
          <p:nvPr/>
        </p:nvSpPr>
        <p:spPr bwMode="auto">
          <a:xfrm>
            <a:off x="2562225" y="4025900"/>
            <a:ext cx="1190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3800" b="1">
                <a:latin typeface="Kruti Dev 010" charset="0"/>
              </a:rPr>
              <a:t>*</a:t>
            </a:r>
            <a:endParaRPr lang="en-US" sz="1400">
              <a:latin typeface="Kruti Dev 010" charset="0"/>
            </a:endParaRPr>
          </a:p>
        </p:txBody>
      </p:sp>
      <p:sp>
        <p:nvSpPr>
          <p:cNvPr id="149612" name="Rectangle 828"/>
          <p:cNvSpPr>
            <a:spLocks noChangeArrowheads="1"/>
          </p:cNvSpPr>
          <p:nvPr/>
        </p:nvSpPr>
        <p:spPr bwMode="auto">
          <a:xfrm>
            <a:off x="2549525" y="4324350"/>
            <a:ext cx="1190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3800" b="1">
                <a:latin typeface="Kruti Dev 010" charset="0"/>
              </a:rPr>
              <a:t>*</a:t>
            </a:r>
            <a:endParaRPr lang="en-US" sz="1400">
              <a:latin typeface="Kruti Dev 010" charset="0"/>
            </a:endParaRPr>
          </a:p>
        </p:txBody>
      </p:sp>
      <p:sp>
        <p:nvSpPr>
          <p:cNvPr id="149613" name="Rectangle 829"/>
          <p:cNvSpPr>
            <a:spLocks noChangeArrowheads="1"/>
          </p:cNvSpPr>
          <p:nvPr/>
        </p:nvSpPr>
        <p:spPr bwMode="auto">
          <a:xfrm>
            <a:off x="2689225" y="5934075"/>
            <a:ext cx="1190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3800" b="1">
                <a:solidFill>
                  <a:srgbClr val="000000"/>
                </a:solidFill>
                <a:latin typeface="Kruti Dev 010" charset="0"/>
              </a:rPr>
              <a:t>*</a:t>
            </a:r>
            <a:endParaRPr lang="en-US" sz="1400">
              <a:latin typeface="Kruti Dev 010" charset="0"/>
            </a:endParaRPr>
          </a:p>
        </p:txBody>
      </p:sp>
      <p:sp>
        <p:nvSpPr>
          <p:cNvPr id="149614" name="Rectangle 840"/>
          <p:cNvSpPr>
            <a:spLocks noChangeArrowheads="1"/>
          </p:cNvSpPr>
          <p:nvPr/>
        </p:nvSpPr>
        <p:spPr bwMode="auto">
          <a:xfrm>
            <a:off x="2770188" y="2352675"/>
            <a:ext cx="53975"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110000"/>
              </a:lnSpc>
            </a:pPr>
            <a:r>
              <a:rPr lang="en-US" sz="1000" b="1">
                <a:solidFill>
                  <a:srgbClr val="000000"/>
                </a:solidFill>
                <a:latin typeface="Kruti Dev 010" charset="0"/>
              </a:rPr>
              <a:t> </a:t>
            </a:r>
            <a:endParaRPr lang="en-US" sz="1800">
              <a:latin typeface="Kruti Dev 010" charset="0"/>
            </a:endParaRPr>
          </a:p>
        </p:txBody>
      </p:sp>
      <p:sp>
        <p:nvSpPr>
          <p:cNvPr id="149615" name="Rectangle 841"/>
          <p:cNvSpPr>
            <a:spLocks noChangeArrowheads="1"/>
          </p:cNvSpPr>
          <p:nvPr/>
        </p:nvSpPr>
        <p:spPr bwMode="auto">
          <a:xfrm>
            <a:off x="2916238" y="2295525"/>
            <a:ext cx="128587"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110000"/>
              </a:lnSpc>
            </a:pPr>
            <a:r>
              <a:rPr lang="en-US" b="1" i="1">
                <a:solidFill>
                  <a:srgbClr val="000000"/>
                </a:solidFill>
                <a:latin typeface="Kruti Dev 010" charset="0"/>
              </a:rPr>
              <a:t>  </a:t>
            </a:r>
            <a:endParaRPr lang="en-US" sz="2000">
              <a:latin typeface="Kruti Dev 010" charset="0"/>
            </a:endParaRPr>
          </a:p>
        </p:txBody>
      </p:sp>
      <p:sp>
        <p:nvSpPr>
          <p:cNvPr id="149616" name="Rectangle 842"/>
          <p:cNvSpPr>
            <a:spLocks noChangeArrowheads="1"/>
          </p:cNvSpPr>
          <p:nvPr/>
        </p:nvSpPr>
        <p:spPr bwMode="auto">
          <a:xfrm>
            <a:off x="2763838" y="3800475"/>
            <a:ext cx="53975"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110000"/>
              </a:lnSpc>
            </a:pPr>
            <a:r>
              <a:rPr lang="en-US" sz="1000" b="1">
                <a:solidFill>
                  <a:srgbClr val="000000"/>
                </a:solidFill>
                <a:latin typeface="Kruti Dev 010" charset="0"/>
              </a:rPr>
              <a:t> </a:t>
            </a:r>
            <a:endParaRPr lang="en-US" sz="1800">
              <a:latin typeface="Kruti Dev 010" charset="0"/>
            </a:endParaRPr>
          </a:p>
        </p:txBody>
      </p:sp>
      <p:sp>
        <p:nvSpPr>
          <p:cNvPr id="149617" name="Rectangle 843"/>
          <p:cNvSpPr>
            <a:spLocks noChangeArrowheads="1"/>
          </p:cNvSpPr>
          <p:nvPr/>
        </p:nvSpPr>
        <p:spPr bwMode="auto">
          <a:xfrm>
            <a:off x="2909888" y="3743325"/>
            <a:ext cx="128587"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110000"/>
              </a:lnSpc>
            </a:pPr>
            <a:r>
              <a:rPr lang="en-US" b="1" i="1">
                <a:solidFill>
                  <a:srgbClr val="000000"/>
                </a:solidFill>
                <a:latin typeface="Kruti Dev 010" charset="0"/>
              </a:rPr>
              <a:t>  </a:t>
            </a:r>
            <a:endParaRPr lang="en-US" sz="2000">
              <a:latin typeface="Kruti Dev 010" charset="0"/>
            </a:endParaRPr>
          </a:p>
        </p:txBody>
      </p:sp>
      <p:sp>
        <p:nvSpPr>
          <p:cNvPr id="149618" name="Rectangle 844"/>
          <p:cNvSpPr>
            <a:spLocks noChangeArrowheads="1"/>
          </p:cNvSpPr>
          <p:nvPr/>
        </p:nvSpPr>
        <p:spPr bwMode="auto">
          <a:xfrm>
            <a:off x="2751138" y="5438775"/>
            <a:ext cx="53975"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110000"/>
              </a:lnSpc>
            </a:pPr>
            <a:r>
              <a:rPr lang="en-US" sz="1000" b="1">
                <a:solidFill>
                  <a:srgbClr val="000000"/>
                </a:solidFill>
                <a:latin typeface="Kruti Dev 010" charset="0"/>
              </a:rPr>
              <a:t> </a:t>
            </a:r>
            <a:endParaRPr lang="en-US" sz="1800">
              <a:latin typeface="Kruti Dev 010" charset="0"/>
            </a:endParaRPr>
          </a:p>
        </p:txBody>
      </p:sp>
      <p:sp>
        <p:nvSpPr>
          <p:cNvPr id="149619" name="Rectangle 845"/>
          <p:cNvSpPr>
            <a:spLocks noChangeArrowheads="1"/>
          </p:cNvSpPr>
          <p:nvPr/>
        </p:nvSpPr>
        <p:spPr bwMode="auto">
          <a:xfrm>
            <a:off x="2897188" y="5381625"/>
            <a:ext cx="128587"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110000"/>
              </a:lnSpc>
            </a:pPr>
            <a:r>
              <a:rPr lang="en-US" b="1" i="1">
                <a:solidFill>
                  <a:srgbClr val="000000"/>
                </a:solidFill>
                <a:latin typeface="Kruti Dev 010" charset="0"/>
              </a:rPr>
              <a:t>  </a:t>
            </a:r>
            <a:endParaRPr lang="en-US" sz="2000">
              <a:latin typeface="Kruti Dev 010" charset="0"/>
            </a:endParaRPr>
          </a:p>
        </p:txBody>
      </p:sp>
      <p:sp>
        <p:nvSpPr>
          <p:cNvPr id="149620" name="Line 846"/>
          <p:cNvSpPr>
            <a:spLocks noChangeShapeType="1"/>
          </p:cNvSpPr>
          <p:nvPr/>
        </p:nvSpPr>
        <p:spPr bwMode="auto">
          <a:xfrm>
            <a:off x="2627313" y="5368925"/>
            <a:ext cx="1270000" cy="1588"/>
          </a:xfrm>
          <a:prstGeom prst="line">
            <a:avLst/>
          </a:prstGeom>
          <a:noFill/>
          <a:ln w="38100">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49621" name="Line 847"/>
          <p:cNvSpPr>
            <a:spLocks noChangeShapeType="1"/>
          </p:cNvSpPr>
          <p:nvPr/>
        </p:nvSpPr>
        <p:spPr bwMode="auto">
          <a:xfrm>
            <a:off x="2589213" y="3743325"/>
            <a:ext cx="1314450" cy="1588"/>
          </a:xfrm>
          <a:prstGeom prst="line">
            <a:avLst/>
          </a:prstGeom>
          <a:noFill/>
          <a:ln w="38100">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49622" name="Line 851"/>
          <p:cNvSpPr>
            <a:spLocks noChangeShapeType="1"/>
          </p:cNvSpPr>
          <p:nvPr/>
        </p:nvSpPr>
        <p:spPr bwMode="auto">
          <a:xfrm>
            <a:off x="2678113" y="6191250"/>
            <a:ext cx="1117600"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9623" name="Line 855"/>
          <p:cNvSpPr>
            <a:spLocks noChangeShapeType="1"/>
          </p:cNvSpPr>
          <p:nvPr/>
        </p:nvSpPr>
        <p:spPr bwMode="auto">
          <a:xfrm flipV="1">
            <a:off x="2678113" y="5100638"/>
            <a:ext cx="1152525"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9624" name="Line 856"/>
          <p:cNvSpPr>
            <a:spLocks noChangeShapeType="1"/>
          </p:cNvSpPr>
          <p:nvPr/>
        </p:nvSpPr>
        <p:spPr bwMode="auto">
          <a:xfrm flipV="1">
            <a:off x="2670175" y="4587875"/>
            <a:ext cx="1152525"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9625" name="Line 857"/>
          <p:cNvSpPr>
            <a:spLocks noChangeShapeType="1"/>
          </p:cNvSpPr>
          <p:nvPr/>
        </p:nvSpPr>
        <p:spPr bwMode="auto">
          <a:xfrm flipV="1">
            <a:off x="2681288" y="4838700"/>
            <a:ext cx="1152525"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9626" name="Line 858"/>
          <p:cNvSpPr>
            <a:spLocks noChangeShapeType="1"/>
          </p:cNvSpPr>
          <p:nvPr/>
        </p:nvSpPr>
        <p:spPr bwMode="auto">
          <a:xfrm flipV="1">
            <a:off x="2673350" y="5324475"/>
            <a:ext cx="1152525"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9627" name="Rectangle 9"/>
          <p:cNvSpPr>
            <a:spLocks noChangeArrowheads="1"/>
          </p:cNvSpPr>
          <p:nvPr/>
        </p:nvSpPr>
        <p:spPr bwMode="auto">
          <a:xfrm>
            <a:off x="933450" y="2933700"/>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49628" name="Line 575"/>
          <p:cNvSpPr>
            <a:spLocks noChangeShapeType="1"/>
          </p:cNvSpPr>
          <p:nvPr/>
        </p:nvSpPr>
        <p:spPr bwMode="auto">
          <a:xfrm>
            <a:off x="557213" y="5792788"/>
            <a:ext cx="1323975"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9629" name="Line 576"/>
          <p:cNvSpPr>
            <a:spLocks noChangeShapeType="1"/>
          </p:cNvSpPr>
          <p:nvPr/>
        </p:nvSpPr>
        <p:spPr bwMode="auto">
          <a:xfrm>
            <a:off x="573088" y="5472113"/>
            <a:ext cx="1228725"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9630" name="Line 577"/>
          <p:cNvSpPr>
            <a:spLocks noChangeShapeType="1"/>
          </p:cNvSpPr>
          <p:nvPr/>
        </p:nvSpPr>
        <p:spPr bwMode="auto">
          <a:xfrm>
            <a:off x="557213" y="5137150"/>
            <a:ext cx="1165225"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9631" name="Line 578"/>
          <p:cNvSpPr>
            <a:spLocks noChangeShapeType="1"/>
          </p:cNvSpPr>
          <p:nvPr/>
        </p:nvSpPr>
        <p:spPr bwMode="auto">
          <a:xfrm>
            <a:off x="590550" y="4802188"/>
            <a:ext cx="987425"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9632" name="Line 579"/>
          <p:cNvSpPr>
            <a:spLocks noChangeShapeType="1"/>
          </p:cNvSpPr>
          <p:nvPr/>
        </p:nvSpPr>
        <p:spPr bwMode="auto">
          <a:xfrm>
            <a:off x="606425" y="4514850"/>
            <a:ext cx="971550"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9633" name="Line 580"/>
          <p:cNvSpPr>
            <a:spLocks noChangeShapeType="1"/>
          </p:cNvSpPr>
          <p:nvPr/>
        </p:nvSpPr>
        <p:spPr bwMode="auto">
          <a:xfrm>
            <a:off x="622300" y="4114800"/>
            <a:ext cx="892175"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9634" name="Line 581"/>
          <p:cNvSpPr>
            <a:spLocks noChangeShapeType="1"/>
          </p:cNvSpPr>
          <p:nvPr/>
        </p:nvSpPr>
        <p:spPr bwMode="auto">
          <a:xfrm>
            <a:off x="622300" y="3757613"/>
            <a:ext cx="1100138"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9635" name="Line 582"/>
          <p:cNvSpPr>
            <a:spLocks noChangeShapeType="1"/>
          </p:cNvSpPr>
          <p:nvPr/>
        </p:nvSpPr>
        <p:spPr bwMode="auto">
          <a:xfrm>
            <a:off x="606425" y="3502025"/>
            <a:ext cx="1131888"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9636" name="Rectangle 591"/>
          <p:cNvSpPr>
            <a:spLocks noChangeArrowheads="1"/>
          </p:cNvSpPr>
          <p:nvPr/>
        </p:nvSpPr>
        <p:spPr bwMode="auto">
          <a:xfrm>
            <a:off x="454025" y="4192588"/>
            <a:ext cx="1301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4600" b="1">
                <a:solidFill>
                  <a:srgbClr val="000000"/>
                </a:solidFill>
                <a:latin typeface="Kruti Dev 010" charset="0"/>
              </a:rPr>
              <a:t>(</a:t>
            </a:r>
            <a:endParaRPr lang="en-US" sz="1800">
              <a:latin typeface="Kruti Dev 010" charset="0"/>
            </a:endParaRPr>
          </a:p>
        </p:txBody>
      </p:sp>
      <p:sp>
        <p:nvSpPr>
          <p:cNvPr id="149637" name="Rectangle 592"/>
          <p:cNvSpPr>
            <a:spLocks noChangeArrowheads="1"/>
          </p:cNvSpPr>
          <p:nvPr/>
        </p:nvSpPr>
        <p:spPr bwMode="auto">
          <a:xfrm>
            <a:off x="1544638" y="4183063"/>
            <a:ext cx="3921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4600" b="1">
                <a:solidFill>
                  <a:srgbClr val="000000"/>
                </a:solidFill>
                <a:latin typeface="Kruti Dev 010" charset="0"/>
              </a:rPr>
              <a:t>)</a:t>
            </a:r>
            <a:endParaRPr lang="en-US" sz="1800">
              <a:latin typeface="Kruti Dev 010" charset="0"/>
            </a:endParaRPr>
          </a:p>
        </p:txBody>
      </p:sp>
      <p:sp>
        <p:nvSpPr>
          <p:cNvPr id="149638" name="Rectangle 593"/>
          <p:cNvSpPr>
            <a:spLocks noChangeArrowheads="1"/>
          </p:cNvSpPr>
          <p:nvPr/>
        </p:nvSpPr>
        <p:spPr bwMode="auto">
          <a:xfrm>
            <a:off x="1712913" y="3346450"/>
            <a:ext cx="211137"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3100" b="1">
                <a:solidFill>
                  <a:srgbClr val="000000"/>
                </a:solidFill>
                <a:latin typeface="Kruti Dev 010" charset="0"/>
              </a:rPr>
              <a:t>}</a:t>
            </a:r>
            <a:endParaRPr lang="en-US" sz="1400">
              <a:latin typeface="Kruti Dev 010" charset="0"/>
            </a:endParaRPr>
          </a:p>
        </p:txBody>
      </p:sp>
      <p:sp>
        <p:nvSpPr>
          <p:cNvPr id="149639" name="Freeform 594"/>
          <p:cNvSpPr>
            <a:spLocks/>
          </p:cNvSpPr>
          <p:nvPr/>
        </p:nvSpPr>
        <p:spPr bwMode="auto">
          <a:xfrm rot="5350910">
            <a:off x="1045369" y="4102894"/>
            <a:ext cx="127000" cy="223838"/>
          </a:xfrm>
          <a:custGeom>
            <a:avLst/>
            <a:gdLst>
              <a:gd name="T0" fmla="*/ 0 w 80"/>
              <a:gd name="T1" fmla="*/ 2147483647 h 141"/>
              <a:gd name="T2" fmla="*/ 2147483647 w 80"/>
              <a:gd name="T3" fmla="*/ 2147483647 h 141"/>
              <a:gd name="T4" fmla="*/ 2147483647 w 80"/>
              <a:gd name="T5" fmla="*/ 0 h 141"/>
              <a:gd name="T6" fmla="*/ 2147483647 w 80"/>
              <a:gd name="T7" fmla="*/ 2147483647 h 141"/>
              <a:gd name="T8" fmla="*/ 2147483647 w 80"/>
              <a:gd name="T9" fmla="*/ 2147483647 h 141"/>
              <a:gd name="T10" fmla="*/ 2147483647 w 80"/>
              <a:gd name="T11" fmla="*/ 2147483647 h 141"/>
              <a:gd name="T12" fmla="*/ 0 w 80"/>
              <a:gd name="T13" fmla="*/ 2147483647 h 141"/>
              <a:gd name="T14" fmla="*/ 0 w 80"/>
              <a:gd name="T15" fmla="*/ 2147483647 h 141"/>
              <a:gd name="T16" fmla="*/ 0 60000 65536"/>
              <a:gd name="T17" fmla="*/ 0 60000 65536"/>
              <a:gd name="T18" fmla="*/ 0 60000 65536"/>
              <a:gd name="T19" fmla="*/ 0 60000 65536"/>
              <a:gd name="T20" fmla="*/ 0 60000 65536"/>
              <a:gd name="T21" fmla="*/ 0 60000 65536"/>
              <a:gd name="T22" fmla="*/ 0 60000 65536"/>
              <a:gd name="T23" fmla="*/ 0 60000 65536"/>
              <a:gd name="T24" fmla="*/ 0 w 80"/>
              <a:gd name="T25" fmla="*/ 0 h 141"/>
              <a:gd name="T26" fmla="*/ 80 w 80"/>
              <a:gd name="T27" fmla="*/ 141 h 1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0" h="141">
                <a:moveTo>
                  <a:pt x="0" y="50"/>
                </a:moveTo>
                <a:lnTo>
                  <a:pt x="50" y="50"/>
                </a:lnTo>
                <a:lnTo>
                  <a:pt x="50" y="0"/>
                </a:lnTo>
                <a:lnTo>
                  <a:pt x="80" y="71"/>
                </a:lnTo>
                <a:lnTo>
                  <a:pt x="50" y="141"/>
                </a:lnTo>
                <a:lnTo>
                  <a:pt x="50" y="91"/>
                </a:lnTo>
                <a:lnTo>
                  <a:pt x="0" y="91"/>
                </a:lnTo>
                <a:lnTo>
                  <a:pt x="0" y="50"/>
                </a:lnTo>
                <a:close/>
              </a:path>
            </a:pathLst>
          </a:custGeom>
          <a:solidFill>
            <a:srgbClr val="000000"/>
          </a:solidFill>
          <a:ln w="15875">
            <a:solidFill>
              <a:srgbClr val="000000"/>
            </a:solidFill>
            <a:round/>
            <a:headEnd/>
            <a:tailEnd/>
          </a:ln>
        </p:spPr>
        <p:txBody>
          <a:bodyPr/>
          <a:lstStyle/>
          <a:p>
            <a:endParaRPr lang="en-US"/>
          </a:p>
        </p:txBody>
      </p:sp>
      <p:sp>
        <p:nvSpPr>
          <p:cNvPr id="149640" name="Rectangle 605"/>
          <p:cNvSpPr>
            <a:spLocks noChangeArrowheads="1"/>
          </p:cNvSpPr>
          <p:nvPr/>
        </p:nvSpPr>
        <p:spPr bwMode="auto">
          <a:xfrm>
            <a:off x="517525" y="2990850"/>
            <a:ext cx="214313"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000" b="1">
                <a:solidFill>
                  <a:srgbClr val="000000"/>
                </a:solidFill>
                <a:latin typeface="Kruti Dev 010" charset="0"/>
              </a:rPr>
              <a:t>¼,l½</a:t>
            </a:r>
            <a:endParaRPr lang="en-US" sz="1400">
              <a:latin typeface="Kruti Dev 010" charset="0"/>
            </a:endParaRPr>
          </a:p>
        </p:txBody>
      </p:sp>
      <p:sp>
        <p:nvSpPr>
          <p:cNvPr id="149641" name="Rectangle 606"/>
          <p:cNvSpPr>
            <a:spLocks noChangeArrowheads="1"/>
          </p:cNvSpPr>
          <p:nvPr/>
        </p:nvSpPr>
        <p:spPr bwMode="auto">
          <a:xfrm>
            <a:off x="501650" y="3360738"/>
            <a:ext cx="223838"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000" b="1">
                <a:solidFill>
                  <a:srgbClr val="000000"/>
                </a:solidFill>
                <a:latin typeface="Kruti Dev 010" charset="0"/>
              </a:rPr>
              <a:t>¼Mh)</a:t>
            </a:r>
            <a:endParaRPr lang="en-US" sz="1400">
              <a:latin typeface="Kruti Dev 010" charset="0"/>
            </a:endParaRPr>
          </a:p>
        </p:txBody>
      </p:sp>
      <p:sp>
        <p:nvSpPr>
          <p:cNvPr id="149642" name="Rectangle 607"/>
          <p:cNvSpPr>
            <a:spLocks noChangeArrowheads="1"/>
          </p:cNvSpPr>
          <p:nvPr/>
        </p:nvSpPr>
        <p:spPr bwMode="auto">
          <a:xfrm>
            <a:off x="361950" y="3956050"/>
            <a:ext cx="476250"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000" b="1">
                <a:solidFill>
                  <a:srgbClr val="000000"/>
                </a:solidFill>
                <a:latin typeface="Kruti Dev 010" charset="0"/>
              </a:rPr>
              <a:t>¼lh MCY;w½</a:t>
            </a:r>
          </a:p>
        </p:txBody>
      </p:sp>
      <p:sp>
        <p:nvSpPr>
          <p:cNvPr id="149643" name="Rectangle 611"/>
          <p:cNvSpPr>
            <a:spLocks noChangeArrowheads="1"/>
          </p:cNvSpPr>
          <p:nvPr/>
        </p:nvSpPr>
        <p:spPr bwMode="auto">
          <a:xfrm>
            <a:off x="488950" y="3602038"/>
            <a:ext cx="214313"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000" b="1">
                <a:solidFill>
                  <a:srgbClr val="000000"/>
                </a:solidFill>
                <a:latin typeface="Kruti Dev 010" charset="0"/>
              </a:rPr>
              <a:t>¼,l½</a:t>
            </a:r>
          </a:p>
        </p:txBody>
      </p:sp>
      <p:sp>
        <p:nvSpPr>
          <p:cNvPr id="149644" name="Rectangle 612"/>
          <p:cNvSpPr>
            <a:spLocks noChangeArrowheads="1"/>
          </p:cNvSpPr>
          <p:nvPr/>
        </p:nvSpPr>
        <p:spPr bwMode="auto">
          <a:xfrm>
            <a:off x="725488" y="4286250"/>
            <a:ext cx="7032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solidFill>
                  <a:srgbClr val="000000"/>
                </a:solidFill>
                <a:latin typeface="Kruti Dev 010" charset="0"/>
              </a:rPr>
              <a:t>ƒbfrgkl</a:t>
            </a:r>
            <a:endParaRPr lang="en-US" sz="1800">
              <a:latin typeface="Kruti Dev 010" charset="0"/>
            </a:endParaRPr>
          </a:p>
        </p:txBody>
      </p:sp>
      <p:sp>
        <p:nvSpPr>
          <p:cNvPr id="149645" name="Rectangle 613"/>
          <p:cNvSpPr>
            <a:spLocks noChangeArrowheads="1"/>
          </p:cNvSpPr>
          <p:nvPr/>
        </p:nvSpPr>
        <p:spPr bwMode="auto">
          <a:xfrm>
            <a:off x="730250" y="4578350"/>
            <a:ext cx="7223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solidFill>
                  <a:srgbClr val="000000"/>
                </a:solidFill>
                <a:latin typeface="Kruti Dev 010" charset="0"/>
              </a:rPr>
              <a:t>„bfrgkl</a:t>
            </a:r>
            <a:endParaRPr lang="en-US" sz="1800">
              <a:latin typeface="Kruti Dev 010" charset="0"/>
            </a:endParaRPr>
          </a:p>
        </p:txBody>
      </p:sp>
      <p:sp>
        <p:nvSpPr>
          <p:cNvPr id="149646" name="Rectangle 614"/>
          <p:cNvSpPr>
            <a:spLocks noChangeArrowheads="1"/>
          </p:cNvSpPr>
          <p:nvPr/>
        </p:nvSpPr>
        <p:spPr bwMode="auto">
          <a:xfrm>
            <a:off x="947738" y="4906963"/>
            <a:ext cx="3365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solidFill>
                  <a:srgbClr val="000000"/>
                </a:solidFill>
                <a:latin typeface="Kruti Dev 010" charset="0"/>
              </a:rPr>
              <a:t>,tzk</a:t>
            </a:r>
            <a:endParaRPr lang="en-US" sz="1800">
              <a:latin typeface="Kruti Dev 010" charset="0"/>
            </a:endParaRPr>
          </a:p>
        </p:txBody>
      </p:sp>
      <p:sp>
        <p:nvSpPr>
          <p:cNvPr id="149647" name="Rectangle 615"/>
          <p:cNvSpPr>
            <a:spLocks noChangeArrowheads="1"/>
          </p:cNvSpPr>
          <p:nvPr/>
        </p:nvSpPr>
        <p:spPr bwMode="auto">
          <a:xfrm>
            <a:off x="654050" y="5249863"/>
            <a:ext cx="7223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solidFill>
                  <a:srgbClr val="000000"/>
                </a:solidFill>
                <a:latin typeface="Kruti Dev 010" charset="0"/>
              </a:rPr>
              <a:t>ugsek;kg</a:t>
            </a:r>
            <a:endParaRPr lang="en-US" sz="1800" b="1">
              <a:latin typeface="Kruti Dev 010" charset="0"/>
            </a:endParaRPr>
          </a:p>
        </p:txBody>
      </p:sp>
      <p:sp>
        <p:nvSpPr>
          <p:cNvPr id="149648" name="Rectangle 616"/>
          <p:cNvSpPr>
            <a:spLocks noChangeArrowheads="1"/>
          </p:cNvSpPr>
          <p:nvPr/>
        </p:nvSpPr>
        <p:spPr bwMode="auto">
          <a:xfrm>
            <a:off x="887413" y="5572125"/>
            <a:ext cx="4349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solidFill>
                  <a:srgbClr val="000000"/>
                </a:solidFill>
                <a:latin typeface="Kruti Dev 010" charset="0"/>
              </a:rPr>
              <a:t>,sLrj</a:t>
            </a:r>
            <a:endParaRPr lang="en-US" sz="1800">
              <a:latin typeface="Kruti Dev 010" charset="0"/>
            </a:endParaRPr>
          </a:p>
        </p:txBody>
      </p:sp>
      <p:sp>
        <p:nvSpPr>
          <p:cNvPr id="149649" name="Rectangle 617"/>
          <p:cNvSpPr>
            <a:spLocks noChangeArrowheads="1"/>
          </p:cNvSpPr>
          <p:nvPr/>
        </p:nvSpPr>
        <p:spPr bwMode="auto">
          <a:xfrm>
            <a:off x="788988" y="2874963"/>
            <a:ext cx="60007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700" b="1">
                <a:solidFill>
                  <a:srgbClr val="000000"/>
                </a:solidFill>
                <a:latin typeface="Kruti Dev 010" charset="0"/>
              </a:rPr>
              <a:t>ƒ</a:t>
            </a:r>
            <a:r>
              <a:rPr lang="ja-JP" altLang="en-US" sz="1700" b="1">
                <a:solidFill>
                  <a:srgbClr val="000000"/>
                </a:solidFill>
                <a:latin typeface="Kruti Dev 010" charset="0"/>
              </a:rPr>
              <a:t>’</a:t>
            </a:r>
            <a:r>
              <a:rPr lang="en-US" altLang="ja-JP" sz="1700" b="1">
                <a:solidFill>
                  <a:srgbClr val="000000"/>
                </a:solidFill>
                <a:latin typeface="Kruti Dev 010" charset="0"/>
              </a:rPr>
              <a:t>kew,y</a:t>
            </a:r>
            <a:endParaRPr lang="en-US" sz="1400">
              <a:latin typeface="Kruti Dev 010" charset="0"/>
            </a:endParaRPr>
          </a:p>
        </p:txBody>
      </p:sp>
      <p:sp>
        <p:nvSpPr>
          <p:cNvPr id="149650" name="Rectangle 618"/>
          <p:cNvSpPr>
            <a:spLocks noChangeArrowheads="1"/>
          </p:cNvSpPr>
          <p:nvPr/>
        </p:nvSpPr>
        <p:spPr bwMode="auto">
          <a:xfrm>
            <a:off x="725488" y="3271838"/>
            <a:ext cx="61753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700" b="1">
                <a:solidFill>
                  <a:srgbClr val="000000"/>
                </a:solidFill>
                <a:latin typeface="Kruti Dev 010" charset="0"/>
              </a:rPr>
              <a:t>„</a:t>
            </a:r>
            <a:r>
              <a:rPr lang="ja-JP" altLang="en-US" sz="1700" b="1">
                <a:solidFill>
                  <a:srgbClr val="000000"/>
                </a:solidFill>
                <a:latin typeface="Kruti Dev 010" charset="0"/>
              </a:rPr>
              <a:t>’</a:t>
            </a:r>
            <a:r>
              <a:rPr lang="en-US" altLang="ja-JP" sz="1700" b="1">
                <a:solidFill>
                  <a:srgbClr val="000000"/>
                </a:solidFill>
                <a:latin typeface="Kruti Dev 010" charset="0"/>
              </a:rPr>
              <a:t>kew,y</a:t>
            </a:r>
            <a:endParaRPr lang="en-US" sz="1700" b="1">
              <a:solidFill>
                <a:srgbClr val="000000"/>
              </a:solidFill>
              <a:latin typeface="Kruti Dev 010" charset="0"/>
            </a:endParaRPr>
          </a:p>
        </p:txBody>
      </p:sp>
      <p:sp>
        <p:nvSpPr>
          <p:cNvPr id="149651" name="Rectangle 619"/>
          <p:cNvSpPr>
            <a:spLocks noChangeArrowheads="1"/>
          </p:cNvSpPr>
          <p:nvPr/>
        </p:nvSpPr>
        <p:spPr bwMode="auto">
          <a:xfrm>
            <a:off x="839788" y="3525838"/>
            <a:ext cx="436562"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700" b="1">
                <a:solidFill>
                  <a:srgbClr val="000000"/>
                </a:solidFill>
                <a:latin typeface="Kruti Dev 010" charset="0"/>
              </a:rPr>
              <a:t>ƒjktk</a:t>
            </a:r>
          </a:p>
        </p:txBody>
      </p:sp>
      <p:sp>
        <p:nvSpPr>
          <p:cNvPr id="149652" name="Rectangle 620"/>
          <p:cNvSpPr>
            <a:spLocks noChangeArrowheads="1"/>
          </p:cNvSpPr>
          <p:nvPr/>
        </p:nvSpPr>
        <p:spPr bwMode="auto">
          <a:xfrm>
            <a:off x="860425" y="3887788"/>
            <a:ext cx="4540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700" b="1">
                <a:solidFill>
                  <a:srgbClr val="000000"/>
                </a:solidFill>
                <a:latin typeface="Kruti Dev 010" charset="0"/>
              </a:rPr>
              <a:t>„jktk</a:t>
            </a:r>
          </a:p>
        </p:txBody>
      </p:sp>
      <p:sp>
        <p:nvSpPr>
          <p:cNvPr id="149653" name="Rectangle 531"/>
          <p:cNvSpPr>
            <a:spLocks noChangeArrowheads="1"/>
          </p:cNvSpPr>
          <p:nvPr/>
        </p:nvSpPr>
        <p:spPr bwMode="auto">
          <a:xfrm>
            <a:off x="1892300" y="4275138"/>
            <a:ext cx="892175"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b="1">
                <a:solidFill>
                  <a:srgbClr val="000000"/>
                </a:solidFill>
                <a:latin typeface="Kruti Dev 010" charset="0"/>
              </a:rPr>
              <a:t>Hkfo</a:t>
            </a:r>
            <a:r>
              <a:rPr lang="ja-JP" altLang="en-US" b="1">
                <a:solidFill>
                  <a:srgbClr val="000000"/>
                </a:solidFill>
                <a:latin typeface="Kruti Dev 010" charset="0"/>
              </a:rPr>
              <a:t>”</a:t>
            </a:r>
            <a:r>
              <a:rPr lang="en-US" altLang="ja-JP" b="1">
                <a:solidFill>
                  <a:srgbClr val="000000"/>
                </a:solidFill>
                <a:latin typeface="Kruti Dev 010" charset="0"/>
              </a:rPr>
              <a:t>";oDrkvksa </a:t>
            </a:r>
          </a:p>
          <a:p>
            <a:pPr algn="l"/>
            <a:r>
              <a:rPr lang="en-US" b="1">
                <a:solidFill>
                  <a:srgbClr val="000000"/>
                </a:solidFill>
                <a:latin typeface="Kruti Dev 010" charset="0"/>
              </a:rPr>
              <a:t> us foHkktu ds</a:t>
            </a:r>
          </a:p>
          <a:p>
            <a:pPr algn="l"/>
            <a:r>
              <a:rPr lang="en-US" b="1">
                <a:solidFill>
                  <a:srgbClr val="000000"/>
                </a:solidFill>
                <a:latin typeface="Kruti Dev 010" charset="0"/>
              </a:rPr>
              <a:t>  pkj lkS o</a:t>
            </a:r>
            <a:r>
              <a:rPr lang="ja-JP" altLang="en-US" b="1">
                <a:solidFill>
                  <a:srgbClr val="000000"/>
                </a:solidFill>
                <a:latin typeface="Kruti Dev 010" charset="0"/>
              </a:rPr>
              <a:t>”</a:t>
            </a:r>
            <a:r>
              <a:rPr lang="en-US" altLang="ja-JP" b="1">
                <a:solidFill>
                  <a:srgbClr val="000000"/>
                </a:solidFill>
                <a:latin typeface="Kruti Dev 010" charset="0"/>
              </a:rPr>
              <a:t>"kZ </a:t>
            </a:r>
          </a:p>
          <a:p>
            <a:pPr algn="l"/>
            <a:r>
              <a:rPr lang="en-US" b="1">
                <a:solidFill>
                  <a:srgbClr val="000000"/>
                </a:solidFill>
                <a:latin typeface="Kruti Dev 010" charset="0"/>
              </a:rPr>
              <a:t>   rd fy[kk</a:t>
            </a:r>
            <a:endParaRPr lang="en-US">
              <a:latin typeface="Kruti Dev 010" charset="0"/>
            </a:endParaRPr>
          </a:p>
        </p:txBody>
      </p:sp>
      <p:sp>
        <p:nvSpPr>
          <p:cNvPr id="149654" name="Text Box 695"/>
          <p:cNvSpPr txBox="1">
            <a:spLocks noChangeArrowheads="1"/>
          </p:cNvSpPr>
          <p:nvPr/>
        </p:nvSpPr>
        <p:spPr bwMode="auto">
          <a:xfrm rot="-5400000">
            <a:off x="1716881" y="3613944"/>
            <a:ext cx="47037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2400" b="1">
                <a:latin typeface="Kruti Dev 010" charset="0"/>
              </a:rPr>
              <a:t>Hkfo";oDrk ¼ƒ‰½</a:t>
            </a:r>
          </a:p>
        </p:txBody>
      </p:sp>
      <p:sp>
        <p:nvSpPr>
          <p:cNvPr id="149655" name="Rectangle 562"/>
          <p:cNvSpPr>
            <a:spLocks noChangeArrowheads="1"/>
          </p:cNvSpPr>
          <p:nvPr/>
        </p:nvSpPr>
        <p:spPr bwMode="auto">
          <a:xfrm>
            <a:off x="4205288" y="5397500"/>
            <a:ext cx="62230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ctr">
              <a:spcBef>
                <a:spcPct val="50000"/>
              </a:spcBef>
            </a:pPr>
            <a:r>
              <a:rPr lang="en-US" sz="1800" b="1">
                <a:latin typeface="Kruti Dev 010" charset="0"/>
              </a:rPr>
              <a:t>¼,l½</a:t>
            </a:r>
          </a:p>
        </p:txBody>
      </p:sp>
      <p:sp>
        <p:nvSpPr>
          <p:cNvPr id="149656" name="Rectangle 563"/>
          <p:cNvSpPr>
            <a:spLocks noChangeArrowheads="1"/>
          </p:cNvSpPr>
          <p:nvPr/>
        </p:nvSpPr>
        <p:spPr bwMode="auto">
          <a:xfrm>
            <a:off x="4214813" y="3776663"/>
            <a:ext cx="622300"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ctr">
              <a:spcBef>
                <a:spcPct val="50000"/>
              </a:spcBef>
            </a:pPr>
            <a:r>
              <a:rPr lang="en-US" sz="1800" b="1">
                <a:latin typeface="Kruti Dev 010" charset="0"/>
              </a:rPr>
              <a:t>¼,l½</a:t>
            </a:r>
          </a:p>
        </p:txBody>
      </p:sp>
      <p:sp>
        <p:nvSpPr>
          <p:cNvPr id="360" name="Rectangle 564"/>
          <p:cNvSpPr>
            <a:spLocks noChangeArrowheads="1"/>
          </p:cNvSpPr>
          <p:nvPr/>
        </p:nvSpPr>
        <p:spPr bwMode="auto">
          <a:xfrm>
            <a:off x="4198938" y="6261100"/>
            <a:ext cx="622300" cy="363538"/>
          </a:xfrm>
          <a:prstGeom prst="rect">
            <a:avLst/>
          </a:prstGeom>
          <a:noFill/>
          <a:ln>
            <a:noFill/>
          </a:ln>
          <a:effectLst>
            <a:outerShdw blurRad="63500" dist="38099" dir="2700000" algn="ctr" rotWithShape="0">
              <a:schemeClr val="bg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ctr">
              <a:spcBef>
                <a:spcPct val="50000"/>
              </a:spcBef>
              <a:defRPr/>
            </a:pPr>
            <a:r>
              <a:rPr lang="en-US" sz="1800" b="1">
                <a:latin typeface="Kruti Dev 010" charset="0"/>
              </a:rPr>
              <a:t>¼,l½</a:t>
            </a:r>
          </a:p>
        </p:txBody>
      </p:sp>
      <p:sp>
        <p:nvSpPr>
          <p:cNvPr id="149658" name="Rectangle 690"/>
          <p:cNvSpPr>
            <a:spLocks noChangeArrowheads="1"/>
          </p:cNvSpPr>
          <p:nvPr/>
        </p:nvSpPr>
        <p:spPr bwMode="auto">
          <a:xfrm>
            <a:off x="4198938" y="2300288"/>
            <a:ext cx="622300"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ctr">
              <a:spcBef>
                <a:spcPct val="50000"/>
              </a:spcBef>
            </a:pPr>
            <a:r>
              <a:rPr lang="en-US" sz="1800" b="1">
                <a:latin typeface="Kruti Dev 010" charset="0"/>
              </a:rPr>
              <a:t>¼,l½</a:t>
            </a:r>
          </a:p>
        </p:txBody>
      </p:sp>
      <p:sp>
        <p:nvSpPr>
          <p:cNvPr id="149659" name="Text Box 692"/>
          <p:cNvSpPr txBox="1">
            <a:spLocks noChangeArrowheads="1"/>
          </p:cNvSpPr>
          <p:nvPr/>
        </p:nvSpPr>
        <p:spPr bwMode="auto">
          <a:xfrm>
            <a:off x="4051300" y="1895475"/>
            <a:ext cx="7953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800" b="1">
                <a:latin typeface="Kruti Dev 010" charset="0"/>
              </a:rPr>
              <a:t>¼,u½</a:t>
            </a:r>
          </a:p>
        </p:txBody>
      </p:sp>
      <p:grpSp>
        <p:nvGrpSpPr>
          <p:cNvPr id="149660" name="Group 185"/>
          <p:cNvGrpSpPr>
            <a:grpSpLocks/>
          </p:cNvGrpSpPr>
          <p:nvPr/>
        </p:nvGrpSpPr>
        <p:grpSpPr bwMode="auto">
          <a:xfrm>
            <a:off x="3511550" y="3548063"/>
            <a:ext cx="433388" cy="974725"/>
            <a:chOff x="5924548" y="2946412"/>
            <a:chExt cx="1130302" cy="1844685"/>
          </a:xfrm>
        </p:grpSpPr>
        <p:grpSp>
          <p:nvGrpSpPr>
            <p:cNvPr id="149699" name="Group 85"/>
            <p:cNvGrpSpPr>
              <a:grpSpLocks/>
            </p:cNvGrpSpPr>
            <p:nvPr/>
          </p:nvGrpSpPr>
          <p:grpSpPr bwMode="auto">
            <a:xfrm>
              <a:off x="6153150" y="3681413"/>
              <a:ext cx="901700" cy="947736"/>
              <a:chOff x="1557" y="1007"/>
              <a:chExt cx="2105" cy="1949"/>
            </a:xfrm>
          </p:grpSpPr>
          <p:grpSp>
            <p:nvGrpSpPr>
              <p:cNvPr id="149703" name="Group 87"/>
              <p:cNvGrpSpPr>
                <a:grpSpLocks/>
              </p:cNvGrpSpPr>
              <p:nvPr/>
            </p:nvGrpSpPr>
            <p:grpSpPr bwMode="auto">
              <a:xfrm>
                <a:off x="1557" y="1209"/>
                <a:ext cx="2105" cy="1421"/>
                <a:chOff x="578" y="2316"/>
                <a:chExt cx="2105" cy="1421"/>
              </a:xfrm>
            </p:grpSpPr>
            <p:sp>
              <p:nvSpPr>
                <p:cNvPr id="149709" name="Freeform 88" descr="Cork"/>
                <p:cNvSpPr>
                  <a:spLocks/>
                </p:cNvSpPr>
                <p:nvPr/>
              </p:nvSpPr>
              <p:spPr bwMode="auto">
                <a:xfrm>
                  <a:off x="633" y="2316"/>
                  <a:ext cx="2050" cy="256"/>
                </a:xfrm>
                <a:custGeom>
                  <a:avLst/>
                  <a:gdLst>
                    <a:gd name="T0" fmla="*/ 2147483647 w 592"/>
                    <a:gd name="T1" fmla="*/ 2147483647 h 90"/>
                    <a:gd name="T2" fmla="*/ 2147483647 w 592"/>
                    <a:gd name="T3" fmla="*/ 2147483647 h 90"/>
                    <a:gd name="T4" fmla="*/ 2147483647 w 592"/>
                    <a:gd name="T5" fmla="*/ 2147483647 h 90"/>
                    <a:gd name="T6" fmla="*/ 2147483647 w 592"/>
                    <a:gd name="T7" fmla="*/ 2147483647 h 90"/>
                    <a:gd name="T8" fmla="*/ 2147483647 w 592"/>
                    <a:gd name="T9" fmla="*/ 2147483647 h 90"/>
                    <a:gd name="T10" fmla="*/ 2147483647 w 592"/>
                    <a:gd name="T11" fmla="*/ 2147483647 h 90"/>
                    <a:gd name="T12" fmla="*/ 2147483647 w 592"/>
                    <a:gd name="T13" fmla="*/ 2147483647 h 90"/>
                    <a:gd name="T14" fmla="*/ 2147483647 w 592"/>
                    <a:gd name="T15" fmla="*/ 2147483647 h 90"/>
                    <a:gd name="T16" fmla="*/ 2147483647 w 592"/>
                    <a:gd name="T17" fmla="*/ 2147483647 h 90"/>
                    <a:gd name="T18" fmla="*/ 2147483647 w 592"/>
                    <a:gd name="T19" fmla="*/ 2147483647 h 90"/>
                    <a:gd name="T20" fmla="*/ 2147483647 w 592"/>
                    <a:gd name="T21" fmla="*/ 0 h 90"/>
                    <a:gd name="T22" fmla="*/ 2147483647 w 592"/>
                    <a:gd name="T23" fmla="*/ 2147483647 h 90"/>
                    <a:gd name="T24" fmla="*/ 2147483647 w 592"/>
                    <a:gd name="T25" fmla="*/ 2147483647 h 90"/>
                    <a:gd name="T26" fmla="*/ 2147483647 w 592"/>
                    <a:gd name="T27" fmla="*/ 2147483647 h 90"/>
                    <a:gd name="T28" fmla="*/ 2147483647 w 592"/>
                    <a:gd name="T29" fmla="*/ 2147483647 h 90"/>
                    <a:gd name="T30" fmla="*/ 2147483647 w 592"/>
                    <a:gd name="T31" fmla="*/ 2147483647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2"/>
                    <a:gd name="T49" fmla="*/ 0 h 90"/>
                    <a:gd name="T50" fmla="*/ 592 w 592"/>
                    <a:gd name="T51" fmla="*/ 90 h 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2" h="90">
                      <a:moveTo>
                        <a:pt x="8" y="90"/>
                      </a:moveTo>
                      <a:cubicBezTo>
                        <a:pt x="0" y="78"/>
                        <a:pt x="10" y="51"/>
                        <a:pt x="22" y="44"/>
                      </a:cubicBezTo>
                      <a:cubicBezTo>
                        <a:pt x="27" y="35"/>
                        <a:pt x="23" y="39"/>
                        <a:pt x="34" y="36"/>
                      </a:cubicBezTo>
                      <a:cubicBezTo>
                        <a:pt x="38" y="34"/>
                        <a:pt x="46" y="32"/>
                        <a:pt x="46" y="32"/>
                      </a:cubicBezTo>
                      <a:cubicBezTo>
                        <a:pt x="72" y="33"/>
                        <a:pt x="84" y="35"/>
                        <a:pt x="112" y="34"/>
                      </a:cubicBezTo>
                      <a:cubicBezTo>
                        <a:pt x="125" y="35"/>
                        <a:pt x="138" y="38"/>
                        <a:pt x="152" y="40"/>
                      </a:cubicBezTo>
                      <a:cubicBezTo>
                        <a:pt x="158" y="42"/>
                        <a:pt x="170" y="46"/>
                        <a:pt x="170" y="46"/>
                      </a:cubicBezTo>
                      <a:cubicBezTo>
                        <a:pt x="192" y="42"/>
                        <a:pt x="215" y="46"/>
                        <a:pt x="238" y="52"/>
                      </a:cubicBezTo>
                      <a:cubicBezTo>
                        <a:pt x="271" y="50"/>
                        <a:pt x="304" y="47"/>
                        <a:pt x="338" y="44"/>
                      </a:cubicBezTo>
                      <a:cubicBezTo>
                        <a:pt x="381" y="33"/>
                        <a:pt x="427" y="24"/>
                        <a:pt x="472" y="16"/>
                      </a:cubicBezTo>
                      <a:cubicBezTo>
                        <a:pt x="488" y="12"/>
                        <a:pt x="503" y="4"/>
                        <a:pt x="520" y="0"/>
                      </a:cubicBezTo>
                      <a:cubicBezTo>
                        <a:pt x="537" y="0"/>
                        <a:pt x="554" y="0"/>
                        <a:pt x="572" y="2"/>
                      </a:cubicBezTo>
                      <a:cubicBezTo>
                        <a:pt x="582" y="3"/>
                        <a:pt x="587" y="21"/>
                        <a:pt x="590" y="30"/>
                      </a:cubicBezTo>
                      <a:cubicBezTo>
                        <a:pt x="590" y="32"/>
                        <a:pt x="592" y="36"/>
                        <a:pt x="592" y="36"/>
                      </a:cubicBezTo>
                      <a:cubicBezTo>
                        <a:pt x="588" y="45"/>
                        <a:pt x="589" y="52"/>
                        <a:pt x="582" y="60"/>
                      </a:cubicBezTo>
                      <a:cubicBezTo>
                        <a:pt x="579" y="67"/>
                        <a:pt x="577" y="66"/>
                        <a:pt x="584" y="66"/>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149710" name="Freeform 89" descr="Cork"/>
                <p:cNvSpPr>
                  <a:spLocks/>
                </p:cNvSpPr>
                <p:nvPr/>
              </p:nvSpPr>
              <p:spPr bwMode="auto">
                <a:xfrm>
                  <a:off x="578" y="2506"/>
                  <a:ext cx="2074" cy="1231"/>
                </a:xfrm>
                <a:custGeom>
                  <a:avLst/>
                  <a:gdLst>
                    <a:gd name="T0" fmla="*/ 2147483647 w 599"/>
                    <a:gd name="T1" fmla="*/ 0 h 432"/>
                    <a:gd name="T2" fmla="*/ 2147483647 w 599"/>
                    <a:gd name="T3" fmla="*/ 2147483647 h 432"/>
                    <a:gd name="T4" fmla="*/ 2147483647 w 599"/>
                    <a:gd name="T5" fmla="*/ 2147483647 h 432"/>
                    <a:gd name="T6" fmla="*/ 2147483647 w 599"/>
                    <a:gd name="T7" fmla="*/ 2147483647 h 432"/>
                    <a:gd name="T8" fmla="*/ 2147483647 w 599"/>
                    <a:gd name="T9" fmla="*/ 2147483647 h 432"/>
                    <a:gd name="T10" fmla="*/ 2147483647 w 599"/>
                    <a:gd name="T11" fmla="*/ 2147483647 h 432"/>
                    <a:gd name="T12" fmla="*/ 2147483647 w 599"/>
                    <a:gd name="T13" fmla="*/ 2147483647 h 432"/>
                    <a:gd name="T14" fmla="*/ 2147483647 w 599"/>
                    <a:gd name="T15" fmla="*/ 2147483647 h 432"/>
                    <a:gd name="T16" fmla="*/ 2147483647 w 599"/>
                    <a:gd name="T17" fmla="*/ 2147483647 h 432"/>
                    <a:gd name="T18" fmla="*/ 2147483647 w 599"/>
                    <a:gd name="T19" fmla="*/ 2147483647 h 432"/>
                    <a:gd name="T20" fmla="*/ 2147483647 w 599"/>
                    <a:gd name="T21" fmla="*/ 2147483647 h 432"/>
                    <a:gd name="T22" fmla="*/ 2147483647 w 599"/>
                    <a:gd name="T23" fmla="*/ 2147483647 h 432"/>
                    <a:gd name="T24" fmla="*/ 2147483647 w 599"/>
                    <a:gd name="T25" fmla="*/ 2147483647 h 432"/>
                    <a:gd name="T26" fmla="*/ 2147483647 w 599"/>
                    <a:gd name="T27" fmla="*/ 2147483647 h 432"/>
                    <a:gd name="T28" fmla="*/ 2147483647 w 599"/>
                    <a:gd name="T29" fmla="*/ 2147483647 h 432"/>
                    <a:gd name="T30" fmla="*/ 2147483647 w 599"/>
                    <a:gd name="T31" fmla="*/ 2147483647 h 432"/>
                    <a:gd name="T32" fmla="*/ 2147483647 w 599"/>
                    <a:gd name="T33" fmla="*/ 2147483647 h 432"/>
                    <a:gd name="T34" fmla="*/ 2147483647 w 599"/>
                    <a:gd name="T35" fmla="*/ 2147483647 h 432"/>
                    <a:gd name="T36" fmla="*/ 2147483647 w 599"/>
                    <a:gd name="T37" fmla="*/ 2147483647 h 432"/>
                    <a:gd name="T38" fmla="*/ 2147483647 w 599"/>
                    <a:gd name="T39" fmla="*/ 2147483647 h 432"/>
                    <a:gd name="T40" fmla="*/ 2147483647 w 599"/>
                    <a:gd name="T41" fmla="*/ 2147483647 h 432"/>
                    <a:gd name="T42" fmla="*/ 2147483647 w 599"/>
                    <a:gd name="T43" fmla="*/ 2147483647 h 432"/>
                    <a:gd name="T44" fmla="*/ 2147483647 w 599"/>
                    <a:gd name="T45" fmla="*/ 2147483647 h 432"/>
                    <a:gd name="T46" fmla="*/ 2147483647 w 599"/>
                    <a:gd name="T47" fmla="*/ 2147483647 h 432"/>
                    <a:gd name="T48" fmla="*/ 2147483647 w 599"/>
                    <a:gd name="T49" fmla="*/ 2147483647 h 432"/>
                    <a:gd name="T50" fmla="*/ 2147483647 w 599"/>
                    <a:gd name="T51" fmla="*/ 2147483647 h 432"/>
                    <a:gd name="T52" fmla="*/ 2147483647 w 599"/>
                    <a:gd name="T53" fmla="*/ 2147483647 h 432"/>
                    <a:gd name="T54" fmla="*/ 2147483647 w 599"/>
                    <a:gd name="T55" fmla="*/ 2147483647 h 432"/>
                    <a:gd name="T56" fmla="*/ 2147483647 w 599"/>
                    <a:gd name="T57" fmla="*/ 2147483647 h 432"/>
                    <a:gd name="T58" fmla="*/ 2147483647 w 599"/>
                    <a:gd name="T59" fmla="*/ 2147483647 h 432"/>
                    <a:gd name="T60" fmla="*/ 2147483647 w 599"/>
                    <a:gd name="T61" fmla="*/ 2147483647 h 4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99"/>
                    <a:gd name="T94" fmla="*/ 0 h 432"/>
                    <a:gd name="T95" fmla="*/ 599 w 599"/>
                    <a:gd name="T96" fmla="*/ 432 h 4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99" h="432">
                      <a:moveTo>
                        <a:pt x="599" y="0"/>
                      </a:moveTo>
                      <a:cubicBezTo>
                        <a:pt x="597" y="2"/>
                        <a:pt x="596" y="4"/>
                        <a:pt x="595" y="6"/>
                      </a:cubicBezTo>
                      <a:cubicBezTo>
                        <a:pt x="593" y="7"/>
                        <a:pt x="590" y="8"/>
                        <a:pt x="589" y="10"/>
                      </a:cubicBezTo>
                      <a:cubicBezTo>
                        <a:pt x="587" y="11"/>
                        <a:pt x="585" y="23"/>
                        <a:pt x="585" y="24"/>
                      </a:cubicBezTo>
                      <a:cubicBezTo>
                        <a:pt x="575" y="45"/>
                        <a:pt x="570" y="72"/>
                        <a:pt x="557" y="92"/>
                      </a:cubicBezTo>
                      <a:cubicBezTo>
                        <a:pt x="551" y="130"/>
                        <a:pt x="537" y="171"/>
                        <a:pt x="525" y="208"/>
                      </a:cubicBezTo>
                      <a:cubicBezTo>
                        <a:pt x="523" y="228"/>
                        <a:pt x="519" y="246"/>
                        <a:pt x="515" y="266"/>
                      </a:cubicBezTo>
                      <a:cubicBezTo>
                        <a:pt x="511" y="294"/>
                        <a:pt x="511" y="322"/>
                        <a:pt x="505" y="350"/>
                      </a:cubicBezTo>
                      <a:cubicBezTo>
                        <a:pt x="503" y="368"/>
                        <a:pt x="503" y="385"/>
                        <a:pt x="495" y="402"/>
                      </a:cubicBezTo>
                      <a:cubicBezTo>
                        <a:pt x="492" y="416"/>
                        <a:pt x="474" y="420"/>
                        <a:pt x="461" y="422"/>
                      </a:cubicBezTo>
                      <a:cubicBezTo>
                        <a:pt x="440" y="416"/>
                        <a:pt x="450" y="419"/>
                        <a:pt x="433" y="414"/>
                      </a:cubicBezTo>
                      <a:cubicBezTo>
                        <a:pt x="429" y="412"/>
                        <a:pt x="421" y="410"/>
                        <a:pt x="421" y="410"/>
                      </a:cubicBezTo>
                      <a:cubicBezTo>
                        <a:pt x="410" y="394"/>
                        <a:pt x="414" y="367"/>
                        <a:pt x="425" y="352"/>
                      </a:cubicBezTo>
                      <a:cubicBezTo>
                        <a:pt x="426" y="347"/>
                        <a:pt x="431" y="342"/>
                        <a:pt x="431" y="338"/>
                      </a:cubicBezTo>
                      <a:cubicBezTo>
                        <a:pt x="429" y="328"/>
                        <a:pt x="405" y="328"/>
                        <a:pt x="405" y="328"/>
                      </a:cubicBezTo>
                      <a:cubicBezTo>
                        <a:pt x="392" y="315"/>
                        <a:pt x="365" y="319"/>
                        <a:pt x="347" y="316"/>
                      </a:cubicBezTo>
                      <a:cubicBezTo>
                        <a:pt x="268" y="322"/>
                        <a:pt x="188" y="334"/>
                        <a:pt x="113" y="360"/>
                      </a:cubicBezTo>
                      <a:cubicBezTo>
                        <a:pt x="101" y="377"/>
                        <a:pt x="116" y="356"/>
                        <a:pt x="103" y="368"/>
                      </a:cubicBezTo>
                      <a:cubicBezTo>
                        <a:pt x="99" y="370"/>
                        <a:pt x="90" y="387"/>
                        <a:pt x="87" y="392"/>
                      </a:cubicBezTo>
                      <a:cubicBezTo>
                        <a:pt x="94" y="431"/>
                        <a:pt x="75" y="417"/>
                        <a:pt x="53" y="432"/>
                      </a:cubicBezTo>
                      <a:cubicBezTo>
                        <a:pt x="44" y="429"/>
                        <a:pt x="36" y="426"/>
                        <a:pt x="29" y="422"/>
                      </a:cubicBezTo>
                      <a:cubicBezTo>
                        <a:pt x="24" y="419"/>
                        <a:pt x="17" y="414"/>
                        <a:pt x="17" y="414"/>
                      </a:cubicBezTo>
                      <a:cubicBezTo>
                        <a:pt x="12" y="399"/>
                        <a:pt x="16" y="404"/>
                        <a:pt x="7" y="398"/>
                      </a:cubicBezTo>
                      <a:cubicBezTo>
                        <a:pt x="0" y="388"/>
                        <a:pt x="5" y="380"/>
                        <a:pt x="11" y="372"/>
                      </a:cubicBezTo>
                      <a:cubicBezTo>
                        <a:pt x="8" y="357"/>
                        <a:pt x="13" y="347"/>
                        <a:pt x="17" y="334"/>
                      </a:cubicBezTo>
                      <a:cubicBezTo>
                        <a:pt x="19" y="311"/>
                        <a:pt x="19" y="283"/>
                        <a:pt x="27" y="262"/>
                      </a:cubicBezTo>
                      <a:cubicBezTo>
                        <a:pt x="28" y="237"/>
                        <a:pt x="32" y="212"/>
                        <a:pt x="29" y="188"/>
                      </a:cubicBezTo>
                      <a:cubicBezTo>
                        <a:pt x="31" y="167"/>
                        <a:pt x="27" y="146"/>
                        <a:pt x="31" y="126"/>
                      </a:cubicBezTo>
                      <a:cubicBezTo>
                        <a:pt x="29" y="108"/>
                        <a:pt x="27" y="99"/>
                        <a:pt x="29" y="82"/>
                      </a:cubicBezTo>
                      <a:cubicBezTo>
                        <a:pt x="26" y="64"/>
                        <a:pt x="23" y="47"/>
                        <a:pt x="21" y="30"/>
                      </a:cubicBezTo>
                      <a:cubicBezTo>
                        <a:pt x="23" y="10"/>
                        <a:pt x="28" y="9"/>
                        <a:pt x="19" y="14"/>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grpSp>
          <p:sp>
            <p:nvSpPr>
              <p:cNvPr id="149704" name="Freeform 91"/>
              <p:cNvSpPr>
                <a:spLocks/>
              </p:cNvSpPr>
              <p:nvPr/>
            </p:nvSpPr>
            <p:spPr bwMode="auto">
              <a:xfrm>
                <a:off x="1616" y="2649"/>
                <a:ext cx="88" cy="277"/>
              </a:xfrm>
              <a:custGeom>
                <a:avLst/>
                <a:gdLst>
                  <a:gd name="T0" fmla="*/ 218 w 85"/>
                  <a:gd name="T1" fmla="*/ 3 h 318"/>
                  <a:gd name="T2" fmla="*/ 190 w 85"/>
                  <a:gd name="T3" fmla="*/ 3 h 318"/>
                  <a:gd name="T4" fmla="*/ 144 w 85"/>
                  <a:gd name="T5" fmla="*/ 3 h 318"/>
                  <a:gd name="T6" fmla="*/ 165 w 85"/>
                  <a:gd name="T7" fmla="*/ 3 h 318"/>
                  <a:gd name="T8" fmla="*/ 190 w 85"/>
                  <a:gd name="T9" fmla="*/ 3 h 318"/>
                  <a:gd name="T10" fmla="*/ 113 w 85"/>
                  <a:gd name="T11" fmla="*/ 3 h 318"/>
                  <a:gd name="T12" fmla="*/ 113 w 85"/>
                  <a:gd name="T13" fmla="*/ 3 h 318"/>
                  <a:gd name="T14" fmla="*/ 144 w 85"/>
                  <a:gd name="T15" fmla="*/ 3 h 318"/>
                  <a:gd name="T16" fmla="*/ 86 w 85"/>
                  <a:gd name="T17" fmla="*/ 3 h 318"/>
                  <a:gd name="T18" fmla="*/ 113 w 85"/>
                  <a:gd name="T19" fmla="*/ 3 h 318"/>
                  <a:gd name="T20" fmla="*/ 144 w 85"/>
                  <a:gd name="T21" fmla="*/ 3 h 318"/>
                  <a:gd name="T22" fmla="*/ 113 w 85"/>
                  <a:gd name="T23" fmla="*/ 3 h 318"/>
                  <a:gd name="T24" fmla="*/ 144 w 85"/>
                  <a:gd name="T25" fmla="*/ 3 h 318"/>
                  <a:gd name="T26" fmla="*/ 113 w 85"/>
                  <a:gd name="T27" fmla="*/ 3 h 318"/>
                  <a:gd name="T28" fmla="*/ 144 w 85"/>
                  <a:gd name="T29" fmla="*/ 3 h 318"/>
                  <a:gd name="T30" fmla="*/ 165 w 85"/>
                  <a:gd name="T31" fmla="*/ 3 h 318"/>
                  <a:gd name="T32" fmla="*/ 218 w 85"/>
                  <a:gd name="T33" fmla="*/ 3 h 318"/>
                  <a:gd name="T34" fmla="*/ 241 w 85"/>
                  <a:gd name="T35" fmla="*/ 3 h 318"/>
                  <a:gd name="T36" fmla="*/ 218 w 85"/>
                  <a:gd name="T37" fmla="*/ 3 h 318"/>
                  <a:gd name="T38" fmla="*/ 190 w 85"/>
                  <a:gd name="T39" fmla="*/ 3 h 318"/>
                  <a:gd name="T40" fmla="*/ 165 w 85"/>
                  <a:gd name="T41" fmla="*/ 3 h 318"/>
                  <a:gd name="T42" fmla="*/ 113 w 85"/>
                  <a:gd name="T43" fmla="*/ 3 h 318"/>
                  <a:gd name="T44" fmla="*/ 86 w 85"/>
                  <a:gd name="T45" fmla="*/ 3 h 318"/>
                  <a:gd name="T46" fmla="*/ 65 w 85"/>
                  <a:gd name="T47" fmla="*/ 3 h 318"/>
                  <a:gd name="T48" fmla="*/ 5 w 85"/>
                  <a:gd name="T49" fmla="*/ 3 h 318"/>
                  <a:gd name="T50" fmla="*/ 113 w 85"/>
                  <a:gd name="T51" fmla="*/ 3 h 318"/>
                  <a:gd name="T52" fmla="*/ 190 w 85"/>
                  <a:gd name="T53" fmla="*/ 3 h 318"/>
                  <a:gd name="T54" fmla="*/ 218 w 85"/>
                  <a:gd name="T55" fmla="*/ 3 h 318"/>
                  <a:gd name="T56" fmla="*/ 190 w 85"/>
                  <a:gd name="T57" fmla="*/ 3 h 318"/>
                  <a:gd name="T58" fmla="*/ 190 w 85"/>
                  <a:gd name="T59" fmla="*/ 3 h 318"/>
                  <a:gd name="T60" fmla="*/ 144 w 85"/>
                  <a:gd name="T61" fmla="*/ 3 h 318"/>
                  <a:gd name="T62" fmla="*/ 65 w 85"/>
                  <a:gd name="T63" fmla="*/ 3 h 318"/>
                  <a:gd name="T64" fmla="*/ 113 w 85"/>
                  <a:gd name="T65" fmla="*/ 3 h 318"/>
                  <a:gd name="T66" fmla="*/ 165 w 85"/>
                  <a:gd name="T67" fmla="*/ 3 h 318"/>
                  <a:gd name="T68" fmla="*/ 218 w 85"/>
                  <a:gd name="T69" fmla="*/ 3 h 3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318"/>
                  <a:gd name="T107" fmla="*/ 85 w 85"/>
                  <a:gd name="T108" fmla="*/ 318 h 3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318">
                    <a:moveTo>
                      <a:pt x="72" y="153"/>
                    </a:moveTo>
                    <a:cubicBezTo>
                      <a:pt x="69" y="125"/>
                      <a:pt x="70" y="96"/>
                      <a:pt x="64" y="69"/>
                    </a:cubicBezTo>
                    <a:cubicBezTo>
                      <a:pt x="61" y="58"/>
                      <a:pt x="57" y="43"/>
                      <a:pt x="47" y="43"/>
                    </a:cubicBezTo>
                    <a:cubicBezTo>
                      <a:pt x="37" y="43"/>
                      <a:pt x="55" y="69"/>
                      <a:pt x="55" y="69"/>
                    </a:cubicBezTo>
                    <a:cubicBezTo>
                      <a:pt x="58" y="55"/>
                      <a:pt x="67" y="40"/>
                      <a:pt x="64" y="27"/>
                    </a:cubicBezTo>
                    <a:cubicBezTo>
                      <a:pt x="61" y="17"/>
                      <a:pt x="41" y="0"/>
                      <a:pt x="38" y="10"/>
                    </a:cubicBezTo>
                    <a:cubicBezTo>
                      <a:pt x="30" y="27"/>
                      <a:pt x="61" y="111"/>
                      <a:pt x="38" y="43"/>
                    </a:cubicBezTo>
                    <a:cubicBezTo>
                      <a:pt x="46" y="96"/>
                      <a:pt x="56" y="134"/>
                      <a:pt x="47" y="187"/>
                    </a:cubicBezTo>
                    <a:cubicBezTo>
                      <a:pt x="41" y="178"/>
                      <a:pt x="31" y="171"/>
                      <a:pt x="30" y="161"/>
                    </a:cubicBezTo>
                    <a:cubicBezTo>
                      <a:pt x="28" y="149"/>
                      <a:pt x="26" y="128"/>
                      <a:pt x="38" y="128"/>
                    </a:cubicBezTo>
                    <a:cubicBezTo>
                      <a:pt x="49" y="128"/>
                      <a:pt x="47" y="172"/>
                      <a:pt x="47" y="161"/>
                    </a:cubicBezTo>
                    <a:cubicBezTo>
                      <a:pt x="47" y="141"/>
                      <a:pt x="38" y="121"/>
                      <a:pt x="38" y="102"/>
                    </a:cubicBezTo>
                    <a:cubicBezTo>
                      <a:pt x="38" y="84"/>
                      <a:pt x="47" y="135"/>
                      <a:pt x="47" y="153"/>
                    </a:cubicBezTo>
                    <a:cubicBezTo>
                      <a:pt x="47" y="164"/>
                      <a:pt x="38" y="130"/>
                      <a:pt x="38" y="119"/>
                    </a:cubicBezTo>
                    <a:cubicBezTo>
                      <a:pt x="38" y="110"/>
                      <a:pt x="44" y="135"/>
                      <a:pt x="47" y="144"/>
                    </a:cubicBezTo>
                    <a:cubicBezTo>
                      <a:pt x="49" y="152"/>
                      <a:pt x="52" y="161"/>
                      <a:pt x="55" y="170"/>
                    </a:cubicBezTo>
                    <a:cubicBezTo>
                      <a:pt x="73" y="83"/>
                      <a:pt x="55" y="148"/>
                      <a:pt x="72" y="203"/>
                    </a:cubicBezTo>
                    <a:cubicBezTo>
                      <a:pt x="74" y="211"/>
                      <a:pt x="77" y="220"/>
                      <a:pt x="80" y="229"/>
                    </a:cubicBezTo>
                    <a:cubicBezTo>
                      <a:pt x="77" y="245"/>
                      <a:pt x="85" y="269"/>
                      <a:pt x="72" y="279"/>
                    </a:cubicBezTo>
                    <a:cubicBezTo>
                      <a:pt x="66" y="282"/>
                      <a:pt x="39" y="202"/>
                      <a:pt x="64" y="271"/>
                    </a:cubicBezTo>
                    <a:cubicBezTo>
                      <a:pt x="61" y="285"/>
                      <a:pt x="66" y="305"/>
                      <a:pt x="55" y="313"/>
                    </a:cubicBezTo>
                    <a:cubicBezTo>
                      <a:pt x="46" y="318"/>
                      <a:pt x="40" y="297"/>
                      <a:pt x="38" y="288"/>
                    </a:cubicBezTo>
                    <a:cubicBezTo>
                      <a:pt x="31" y="260"/>
                      <a:pt x="32" y="231"/>
                      <a:pt x="30" y="203"/>
                    </a:cubicBezTo>
                    <a:cubicBezTo>
                      <a:pt x="27" y="217"/>
                      <a:pt x="35" y="241"/>
                      <a:pt x="22" y="246"/>
                    </a:cubicBezTo>
                    <a:cubicBezTo>
                      <a:pt x="10" y="250"/>
                      <a:pt x="6" y="224"/>
                      <a:pt x="5" y="212"/>
                    </a:cubicBezTo>
                    <a:cubicBezTo>
                      <a:pt x="0" y="173"/>
                      <a:pt x="15" y="167"/>
                      <a:pt x="38" y="144"/>
                    </a:cubicBezTo>
                    <a:cubicBezTo>
                      <a:pt x="46" y="152"/>
                      <a:pt x="58" y="158"/>
                      <a:pt x="64" y="170"/>
                    </a:cubicBezTo>
                    <a:cubicBezTo>
                      <a:pt x="70" y="185"/>
                      <a:pt x="72" y="203"/>
                      <a:pt x="72" y="220"/>
                    </a:cubicBezTo>
                    <a:cubicBezTo>
                      <a:pt x="72" y="231"/>
                      <a:pt x="66" y="198"/>
                      <a:pt x="64" y="187"/>
                    </a:cubicBezTo>
                    <a:cubicBezTo>
                      <a:pt x="78" y="124"/>
                      <a:pt x="84" y="73"/>
                      <a:pt x="64" y="10"/>
                    </a:cubicBezTo>
                    <a:cubicBezTo>
                      <a:pt x="58" y="18"/>
                      <a:pt x="54" y="28"/>
                      <a:pt x="47" y="35"/>
                    </a:cubicBezTo>
                    <a:cubicBezTo>
                      <a:pt x="40" y="40"/>
                      <a:pt x="23" y="34"/>
                      <a:pt x="22" y="43"/>
                    </a:cubicBezTo>
                    <a:cubicBezTo>
                      <a:pt x="19" y="60"/>
                      <a:pt x="38" y="94"/>
                      <a:pt x="38" y="94"/>
                    </a:cubicBezTo>
                    <a:cubicBezTo>
                      <a:pt x="57" y="39"/>
                      <a:pt x="38" y="80"/>
                      <a:pt x="55" y="136"/>
                    </a:cubicBezTo>
                    <a:cubicBezTo>
                      <a:pt x="57" y="143"/>
                      <a:pt x="66" y="147"/>
                      <a:pt x="72" y="153"/>
                    </a:cubicBezTo>
                    <a:close/>
                  </a:path>
                </a:pathLst>
              </a:custGeom>
              <a:solidFill>
                <a:schemeClr val="bg2"/>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149705" name="Freeform 92"/>
              <p:cNvSpPr>
                <a:spLocks/>
              </p:cNvSpPr>
              <p:nvPr/>
            </p:nvSpPr>
            <p:spPr bwMode="auto">
              <a:xfrm>
                <a:off x="1635" y="2647"/>
                <a:ext cx="109" cy="309"/>
              </a:xfrm>
              <a:custGeom>
                <a:avLst/>
                <a:gdLst>
                  <a:gd name="T0" fmla="*/ 1 w 105"/>
                  <a:gd name="T1" fmla="*/ 0 h 354"/>
                  <a:gd name="T2" fmla="*/ 306 w 105"/>
                  <a:gd name="T3" fmla="*/ 3 h 354"/>
                  <a:gd name="T4" fmla="*/ 240 w 105"/>
                  <a:gd name="T5" fmla="*/ 3 h 354"/>
                  <a:gd name="T6" fmla="*/ 276 w 105"/>
                  <a:gd name="T7" fmla="*/ 3 h 354"/>
                  <a:gd name="T8" fmla="*/ 276 w 105"/>
                  <a:gd name="T9" fmla="*/ 3 h 354"/>
                  <a:gd name="T10" fmla="*/ 321 w 105"/>
                  <a:gd name="T11" fmla="*/ 3 h 354"/>
                  <a:gd name="T12" fmla="*/ 321 w 105"/>
                  <a:gd name="T13" fmla="*/ 3 h 354"/>
                  <a:gd name="T14" fmla="*/ 276 w 105"/>
                  <a:gd name="T15" fmla="*/ 4 h 354"/>
                  <a:gd name="T16" fmla="*/ 227 w 105"/>
                  <a:gd name="T17" fmla="*/ 4 h 354"/>
                  <a:gd name="T18" fmla="*/ 52 w 105"/>
                  <a:gd name="T19" fmla="*/ 3 h 354"/>
                  <a:gd name="T20" fmla="*/ 12 w 105"/>
                  <a:gd name="T21" fmla="*/ 3 h 354"/>
                  <a:gd name="T22" fmla="*/ 52 w 105"/>
                  <a:gd name="T23" fmla="*/ 3 h 354"/>
                  <a:gd name="T24" fmla="*/ 9 w 105"/>
                  <a:gd name="T25" fmla="*/ 3 h 354"/>
                  <a:gd name="T26" fmla="*/ 64 w 105"/>
                  <a:gd name="T27" fmla="*/ 3 h 354"/>
                  <a:gd name="T28" fmla="*/ 6 w 105"/>
                  <a:gd name="T29" fmla="*/ 3 h 354"/>
                  <a:gd name="T30" fmla="*/ 1 w 105"/>
                  <a:gd name="T31" fmla="*/ 0 h 3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5"/>
                  <a:gd name="T49" fmla="*/ 0 h 354"/>
                  <a:gd name="T50" fmla="*/ 105 w 105"/>
                  <a:gd name="T51" fmla="*/ 354 h 3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5" h="354">
                    <a:moveTo>
                      <a:pt x="1" y="0"/>
                    </a:moveTo>
                    <a:cubicBezTo>
                      <a:pt x="19" y="11"/>
                      <a:pt x="67" y="3"/>
                      <a:pt x="92" y="5"/>
                    </a:cubicBezTo>
                    <a:cubicBezTo>
                      <a:pt x="87" y="16"/>
                      <a:pt x="83" y="22"/>
                      <a:pt x="73" y="29"/>
                    </a:cubicBezTo>
                    <a:cubicBezTo>
                      <a:pt x="76" y="39"/>
                      <a:pt x="80" y="50"/>
                      <a:pt x="84" y="61"/>
                    </a:cubicBezTo>
                    <a:cubicBezTo>
                      <a:pt x="80" y="89"/>
                      <a:pt x="73" y="118"/>
                      <a:pt x="84" y="146"/>
                    </a:cubicBezTo>
                    <a:cubicBezTo>
                      <a:pt x="86" y="158"/>
                      <a:pt x="89" y="158"/>
                      <a:pt x="97" y="168"/>
                    </a:cubicBezTo>
                    <a:cubicBezTo>
                      <a:pt x="101" y="194"/>
                      <a:pt x="99" y="212"/>
                      <a:pt x="97" y="240"/>
                    </a:cubicBezTo>
                    <a:cubicBezTo>
                      <a:pt x="103" y="261"/>
                      <a:pt x="105" y="319"/>
                      <a:pt x="84" y="336"/>
                    </a:cubicBezTo>
                    <a:cubicBezTo>
                      <a:pt x="80" y="347"/>
                      <a:pt x="79" y="351"/>
                      <a:pt x="68" y="354"/>
                    </a:cubicBezTo>
                    <a:cubicBezTo>
                      <a:pt x="38" y="351"/>
                      <a:pt x="24" y="348"/>
                      <a:pt x="14" y="320"/>
                    </a:cubicBezTo>
                    <a:cubicBezTo>
                      <a:pt x="12" y="307"/>
                      <a:pt x="7" y="294"/>
                      <a:pt x="12" y="282"/>
                    </a:cubicBezTo>
                    <a:cubicBezTo>
                      <a:pt x="7" y="269"/>
                      <a:pt x="10" y="257"/>
                      <a:pt x="14" y="245"/>
                    </a:cubicBezTo>
                    <a:cubicBezTo>
                      <a:pt x="2" y="199"/>
                      <a:pt x="13" y="146"/>
                      <a:pt x="9" y="98"/>
                    </a:cubicBezTo>
                    <a:cubicBezTo>
                      <a:pt x="11" y="79"/>
                      <a:pt x="13" y="62"/>
                      <a:pt x="20" y="45"/>
                    </a:cubicBezTo>
                    <a:cubicBezTo>
                      <a:pt x="17" y="29"/>
                      <a:pt x="20" y="18"/>
                      <a:pt x="6" y="13"/>
                    </a:cubicBezTo>
                    <a:cubicBezTo>
                      <a:pt x="0" y="3"/>
                      <a:pt x="1" y="8"/>
                      <a:pt x="1" y="0"/>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149706" name="Freeform 93"/>
              <p:cNvSpPr>
                <a:spLocks/>
              </p:cNvSpPr>
              <p:nvPr/>
            </p:nvSpPr>
            <p:spPr bwMode="auto">
              <a:xfrm>
                <a:off x="3008" y="2583"/>
                <a:ext cx="155" cy="328"/>
              </a:xfrm>
              <a:custGeom>
                <a:avLst/>
                <a:gdLst>
                  <a:gd name="T0" fmla="*/ 496 w 149"/>
                  <a:gd name="T1" fmla="*/ 3 h 376"/>
                  <a:gd name="T2" fmla="*/ 472 w 149"/>
                  <a:gd name="T3" fmla="*/ 3 h 376"/>
                  <a:gd name="T4" fmla="*/ 438 w 149"/>
                  <a:gd name="T5" fmla="*/ 3 h 376"/>
                  <a:gd name="T6" fmla="*/ 432 w 149"/>
                  <a:gd name="T7" fmla="*/ 3 h 376"/>
                  <a:gd name="T8" fmla="*/ 369 w 149"/>
                  <a:gd name="T9" fmla="*/ 3 h 376"/>
                  <a:gd name="T10" fmla="*/ 291 w 149"/>
                  <a:gd name="T11" fmla="*/ 3 h 376"/>
                  <a:gd name="T12" fmla="*/ 234 w 149"/>
                  <a:gd name="T13" fmla="*/ 4 h 376"/>
                  <a:gd name="T14" fmla="*/ 196 w 149"/>
                  <a:gd name="T15" fmla="*/ 4 h 376"/>
                  <a:gd name="T16" fmla="*/ 62 w 149"/>
                  <a:gd name="T17" fmla="*/ 4 h 376"/>
                  <a:gd name="T18" fmla="*/ 2 w 149"/>
                  <a:gd name="T19" fmla="*/ 4 h 376"/>
                  <a:gd name="T20" fmla="*/ 5 w 149"/>
                  <a:gd name="T21" fmla="*/ 3 h 376"/>
                  <a:gd name="T22" fmla="*/ 8 w 149"/>
                  <a:gd name="T23" fmla="*/ 3 h 376"/>
                  <a:gd name="T24" fmla="*/ 70 w 149"/>
                  <a:gd name="T25" fmla="*/ 3 h 376"/>
                  <a:gd name="T26" fmla="*/ 117 w 149"/>
                  <a:gd name="T27" fmla="*/ 3 h 376"/>
                  <a:gd name="T28" fmla="*/ 149 w 149"/>
                  <a:gd name="T29" fmla="*/ 3 h 376"/>
                  <a:gd name="T30" fmla="*/ 283 w 149"/>
                  <a:gd name="T31" fmla="*/ 3 h 376"/>
                  <a:gd name="T32" fmla="*/ 432 w 149"/>
                  <a:gd name="T33" fmla="*/ 3 h 376"/>
                  <a:gd name="T34" fmla="*/ 496 w 149"/>
                  <a:gd name="T35" fmla="*/ 3 h 3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9"/>
                  <a:gd name="T55" fmla="*/ 0 h 376"/>
                  <a:gd name="T56" fmla="*/ 149 w 149"/>
                  <a:gd name="T57" fmla="*/ 376 h 3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9" h="376">
                    <a:moveTo>
                      <a:pt x="141" y="20"/>
                    </a:moveTo>
                    <a:cubicBezTo>
                      <a:pt x="135" y="47"/>
                      <a:pt x="136" y="74"/>
                      <a:pt x="133" y="103"/>
                    </a:cubicBezTo>
                    <a:cubicBezTo>
                      <a:pt x="131" y="112"/>
                      <a:pt x="127" y="120"/>
                      <a:pt x="125" y="130"/>
                    </a:cubicBezTo>
                    <a:cubicBezTo>
                      <a:pt x="124" y="133"/>
                      <a:pt x="122" y="140"/>
                      <a:pt x="122" y="140"/>
                    </a:cubicBezTo>
                    <a:cubicBezTo>
                      <a:pt x="126" y="171"/>
                      <a:pt x="121" y="215"/>
                      <a:pt x="104" y="244"/>
                    </a:cubicBezTo>
                    <a:cubicBezTo>
                      <a:pt x="98" y="263"/>
                      <a:pt x="102" y="306"/>
                      <a:pt x="82" y="314"/>
                    </a:cubicBezTo>
                    <a:cubicBezTo>
                      <a:pt x="78" y="326"/>
                      <a:pt x="66" y="361"/>
                      <a:pt x="66" y="362"/>
                    </a:cubicBezTo>
                    <a:cubicBezTo>
                      <a:pt x="62" y="362"/>
                      <a:pt x="59" y="363"/>
                      <a:pt x="56" y="364"/>
                    </a:cubicBezTo>
                    <a:cubicBezTo>
                      <a:pt x="43" y="376"/>
                      <a:pt x="36" y="371"/>
                      <a:pt x="18" y="370"/>
                    </a:cubicBezTo>
                    <a:cubicBezTo>
                      <a:pt x="12" y="363"/>
                      <a:pt x="8" y="356"/>
                      <a:pt x="2" y="351"/>
                    </a:cubicBezTo>
                    <a:cubicBezTo>
                      <a:pt x="0" y="336"/>
                      <a:pt x="0" y="329"/>
                      <a:pt x="5" y="316"/>
                    </a:cubicBezTo>
                    <a:cubicBezTo>
                      <a:pt x="7" y="287"/>
                      <a:pt x="1" y="247"/>
                      <a:pt x="8" y="220"/>
                    </a:cubicBezTo>
                    <a:cubicBezTo>
                      <a:pt x="9" y="211"/>
                      <a:pt x="21" y="199"/>
                      <a:pt x="21" y="199"/>
                    </a:cubicBezTo>
                    <a:cubicBezTo>
                      <a:pt x="22" y="168"/>
                      <a:pt x="17" y="133"/>
                      <a:pt x="34" y="106"/>
                    </a:cubicBezTo>
                    <a:cubicBezTo>
                      <a:pt x="36" y="95"/>
                      <a:pt x="42" y="74"/>
                      <a:pt x="42" y="74"/>
                    </a:cubicBezTo>
                    <a:cubicBezTo>
                      <a:pt x="45" y="3"/>
                      <a:pt x="33" y="0"/>
                      <a:pt x="80" y="18"/>
                    </a:cubicBezTo>
                    <a:cubicBezTo>
                      <a:pt x="108" y="14"/>
                      <a:pt x="99" y="13"/>
                      <a:pt x="122" y="18"/>
                    </a:cubicBezTo>
                    <a:cubicBezTo>
                      <a:pt x="144" y="22"/>
                      <a:pt x="149" y="28"/>
                      <a:pt x="141" y="20"/>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149707" name="Freeform 94"/>
              <p:cNvSpPr>
                <a:spLocks/>
              </p:cNvSpPr>
              <p:nvPr/>
            </p:nvSpPr>
            <p:spPr bwMode="auto">
              <a:xfrm>
                <a:off x="1714" y="1020"/>
                <a:ext cx="99" cy="440"/>
              </a:xfrm>
              <a:custGeom>
                <a:avLst/>
                <a:gdLst>
                  <a:gd name="T0" fmla="*/ 68 w 96"/>
                  <a:gd name="T1" fmla="*/ 6 h 504"/>
                  <a:gd name="T2" fmla="*/ 161 w 96"/>
                  <a:gd name="T3" fmla="*/ 7 h 504"/>
                  <a:gd name="T4" fmla="*/ 192 w 96"/>
                  <a:gd name="T5" fmla="*/ 6 h 504"/>
                  <a:gd name="T6" fmla="*/ 192 w 96"/>
                  <a:gd name="T7" fmla="*/ 3 h 504"/>
                  <a:gd name="T8" fmla="*/ 237 w 96"/>
                  <a:gd name="T9" fmla="*/ 3 h 504"/>
                  <a:gd name="T10" fmla="*/ 255 w 96"/>
                  <a:gd name="T11" fmla="*/ 3 h 504"/>
                  <a:gd name="T12" fmla="*/ 237 w 96"/>
                  <a:gd name="T13" fmla="*/ 3 h 504"/>
                  <a:gd name="T14" fmla="*/ 206 w 96"/>
                  <a:gd name="T15" fmla="*/ 3 h 504"/>
                  <a:gd name="T16" fmla="*/ 74 w 96"/>
                  <a:gd name="T17" fmla="*/ 3 h 504"/>
                  <a:gd name="T18" fmla="*/ 68 w 96"/>
                  <a:gd name="T19" fmla="*/ 3 h 504"/>
                  <a:gd name="T20" fmla="*/ 80 w 96"/>
                  <a:gd name="T21" fmla="*/ 4 h 504"/>
                  <a:gd name="T22" fmla="*/ 104 w 96"/>
                  <a:gd name="T23" fmla="*/ 5 h 504"/>
                  <a:gd name="T24" fmla="*/ 64 w 96"/>
                  <a:gd name="T25" fmla="*/ 6 h 504"/>
                  <a:gd name="T26" fmla="*/ 68 w 96"/>
                  <a:gd name="T27" fmla="*/ 6 h 5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
                  <a:gd name="T43" fmla="*/ 0 h 504"/>
                  <a:gd name="T44" fmla="*/ 96 w 96"/>
                  <a:gd name="T45" fmla="*/ 504 h 5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6" h="504">
                    <a:moveTo>
                      <a:pt x="26" y="486"/>
                    </a:moveTo>
                    <a:cubicBezTo>
                      <a:pt x="50" y="492"/>
                      <a:pt x="38" y="489"/>
                      <a:pt x="61" y="494"/>
                    </a:cubicBezTo>
                    <a:cubicBezTo>
                      <a:pt x="69" y="480"/>
                      <a:pt x="66" y="465"/>
                      <a:pt x="72" y="451"/>
                    </a:cubicBezTo>
                    <a:cubicBezTo>
                      <a:pt x="77" y="408"/>
                      <a:pt x="82" y="366"/>
                      <a:pt x="72" y="323"/>
                    </a:cubicBezTo>
                    <a:cubicBezTo>
                      <a:pt x="73" y="288"/>
                      <a:pt x="75" y="247"/>
                      <a:pt x="88" y="214"/>
                    </a:cubicBezTo>
                    <a:cubicBezTo>
                      <a:pt x="93" y="179"/>
                      <a:pt x="89" y="192"/>
                      <a:pt x="96" y="174"/>
                    </a:cubicBezTo>
                    <a:cubicBezTo>
                      <a:pt x="94" y="116"/>
                      <a:pt x="92" y="96"/>
                      <a:pt x="88" y="51"/>
                    </a:cubicBezTo>
                    <a:cubicBezTo>
                      <a:pt x="90" y="21"/>
                      <a:pt x="89" y="26"/>
                      <a:pt x="77" y="6"/>
                    </a:cubicBezTo>
                    <a:cubicBezTo>
                      <a:pt x="43" y="8"/>
                      <a:pt x="39" y="0"/>
                      <a:pt x="29" y="25"/>
                    </a:cubicBezTo>
                    <a:cubicBezTo>
                      <a:pt x="31" y="56"/>
                      <a:pt x="37" y="90"/>
                      <a:pt x="26" y="121"/>
                    </a:cubicBezTo>
                    <a:cubicBezTo>
                      <a:pt x="49" y="199"/>
                      <a:pt x="0" y="279"/>
                      <a:pt x="32" y="363"/>
                    </a:cubicBezTo>
                    <a:cubicBezTo>
                      <a:pt x="33" y="379"/>
                      <a:pt x="34" y="390"/>
                      <a:pt x="40" y="406"/>
                    </a:cubicBezTo>
                    <a:cubicBezTo>
                      <a:pt x="34" y="428"/>
                      <a:pt x="29" y="450"/>
                      <a:pt x="24" y="473"/>
                    </a:cubicBezTo>
                    <a:cubicBezTo>
                      <a:pt x="25" y="479"/>
                      <a:pt x="44" y="504"/>
                      <a:pt x="26" y="486"/>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149708" name="Freeform 95"/>
              <p:cNvSpPr>
                <a:spLocks/>
              </p:cNvSpPr>
              <p:nvPr/>
            </p:nvSpPr>
            <p:spPr bwMode="auto">
              <a:xfrm>
                <a:off x="3431" y="1007"/>
                <a:ext cx="156" cy="358"/>
              </a:xfrm>
              <a:custGeom>
                <a:avLst/>
                <a:gdLst>
                  <a:gd name="T0" fmla="*/ 5 w 150"/>
                  <a:gd name="T1" fmla="*/ 5 h 410"/>
                  <a:gd name="T2" fmla="*/ 141 w 150"/>
                  <a:gd name="T3" fmla="*/ 5 h 410"/>
                  <a:gd name="T4" fmla="*/ 281 w 150"/>
                  <a:gd name="T5" fmla="*/ 5 h 410"/>
                  <a:gd name="T6" fmla="*/ 329 w 150"/>
                  <a:gd name="T7" fmla="*/ 4 h 410"/>
                  <a:gd name="T8" fmla="*/ 402 w 150"/>
                  <a:gd name="T9" fmla="*/ 3 h 410"/>
                  <a:gd name="T10" fmla="*/ 450 w 150"/>
                  <a:gd name="T11" fmla="*/ 3 h 410"/>
                  <a:gd name="T12" fmla="*/ 475 w 150"/>
                  <a:gd name="T13" fmla="*/ 3 h 410"/>
                  <a:gd name="T14" fmla="*/ 487 w 150"/>
                  <a:gd name="T15" fmla="*/ 3 h 410"/>
                  <a:gd name="T16" fmla="*/ 506 w 150"/>
                  <a:gd name="T17" fmla="*/ 3 h 410"/>
                  <a:gd name="T18" fmla="*/ 513 w 150"/>
                  <a:gd name="T19" fmla="*/ 3 h 410"/>
                  <a:gd name="T20" fmla="*/ 456 w 150"/>
                  <a:gd name="T21" fmla="*/ 0 h 410"/>
                  <a:gd name="T22" fmla="*/ 329 w 150"/>
                  <a:gd name="T23" fmla="*/ 3 h 410"/>
                  <a:gd name="T24" fmla="*/ 270 w 150"/>
                  <a:gd name="T25" fmla="*/ 3 h 410"/>
                  <a:gd name="T26" fmla="*/ 233 w 150"/>
                  <a:gd name="T27" fmla="*/ 3 h 410"/>
                  <a:gd name="T28" fmla="*/ 201 w 150"/>
                  <a:gd name="T29" fmla="*/ 3 h 410"/>
                  <a:gd name="T30" fmla="*/ 147 w 150"/>
                  <a:gd name="T31" fmla="*/ 3 h 410"/>
                  <a:gd name="T32" fmla="*/ 141 w 150"/>
                  <a:gd name="T33" fmla="*/ 3 h 410"/>
                  <a:gd name="T34" fmla="*/ 116 w 150"/>
                  <a:gd name="T35" fmla="*/ 3 h 410"/>
                  <a:gd name="T36" fmla="*/ 108 w 150"/>
                  <a:gd name="T37" fmla="*/ 3 h 410"/>
                  <a:gd name="T38" fmla="*/ 96 w 150"/>
                  <a:gd name="T39" fmla="*/ 3 h 410"/>
                  <a:gd name="T40" fmla="*/ 58 w 150"/>
                  <a:gd name="T41" fmla="*/ 4 h 410"/>
                  <a:gd name="T42" fmla="*/ 10 w 150"/>
                  <a:gd name="T43" fmla="*/ 5 h 410"/>
                  <a:gd name="T44" fmla="*/ 2 w 150"/>
                  <a:gd name="T45" fmla="*/ 5 h 410"/>
                  <a:gd name="T46" fmla="*/ 5 w 150"/>
                  <a:gd name="T47" fmla="*/ 5 h 4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0"/>
                  <a:gd name="T73" fmla="*/ 0 h 410"/>
                  <a:gd name="T74" fmla="*/ 150 w 150"/>
                  <a:gd name="T75" fmla="*/ 410 h 41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0" h="410">
                    <a:moveTo>
                      <a:pt x="5" y="381"/>
                    </a:moveTo>
                    <a:cubicBezTo>
                      <a:pt x="18" y="394"/>
                      <a:pt x="19" y="403"/>
                      <a:pt x="40" y="410"/>
                    </a:cubicBezTo>
                    <a:cubicBezTo>
                      <a:pt x="55" y="408"/>
                      <a:pt x="66" y="407"/>
                      <a:pt x="80" y="402"/>
                    </a:cubicBezTo>
                    <a:cubicBezTo>
                      <a:pt x="98" y="383"/>
                      <a:pt x="80" y="405"/>
                      <a:pt x="93" y="362"/>
                    </a:cubicBezTo>
                    <a:cubicBezTo>
                      <a:pt x="101" y="335"/>
                      <a:pt x="109" y="307"/>
                      <a:pt x="114" y="280"/>
                    </a:cubicBezTo>
                    <a:cubicBezTo>
                      <a:pt x="111" y="260"/>
                      <a:pt x="115" y="232"/>
                      <a:pt x="128" y="216"/>
                    </a:cubicBezTo>
                    <a:cubicBezTo>
                      <a:pt x="130" y="207"/>
                      <a:pt x="136" y="192"/>
                      <a:pt x="136" y="192"/>
                    </a:cubicBezTo>
                    <a:cubicBezTo>
                      <a:pt x="136" y="167"/>
                      <a:pt x="135" y="141"/>
                      <a:pt x="138" y="117"/>
                    </a:cubicBezTo>
                    <a:cubicBezTo>
                      <a:pt x="138" y="111"/>
                      <a:pt x="144" y="101"/>
                      <a:pt x="144" y="101"/>
                    </a:cubicBezTo>
                    <a:cubicBezTo>
                      <a:pt x="144" y="86"/>
                      <a:pt x="150" y="63"/>
                      <a:pt x="146" y="48"/>
                    </a:cubicBezTo>
                    <a:cubicBezTo>
                      <a:pt x="144" y="30"/>
                      <a:pt x="144" y="11"/>
                      <a:pt x="130" y="0"/>
                    </a:cubicBezTo>
                    <a:cubicBezTo>
                      <a:pt x="117" y="6"/>
                      <a:pt x="105" y="7"/>
                      <a:pt x="93" y="13"/>
                    </a:cubicBezTo>
                    <a:cubicBezTo>
                      <a:pt x="84" y="27"/>
                      <a:pt x="91" y="38"/>
                      <a:pt x="77" y="53"/>
                    </a:cubicBezTo>
                    <a:cubicBezTo>
                      <a:pt x="83" y="77"/>
                      <a:pt x="81" y="118"/>
                      <a:pt x="66" y="138"/>
                    </a:cubicBezTo>
                    <a:cubicBezTo>
                      <a:pt x="63" y="146"/>
                      <a:pt x="59" y="153"/>
                      <a:pt x="58" y="162"/>
                    </a:cubicBezTo>
                    <a:cubicBezTo>
                      <a:pt x="53" y="185"/>
                      <a:pt x="58" y="199"/>
                      <a:pt x="42" y="216"/>
                    </a:cubicBezTo>
                    <a:cubicBezTo>
                      <a:pt x="41" y="219"/>
                      <a:pt x="41" y="222"/>
                      <a:pt x="40" y="226"/>
                    </a:cubicBezTo>
                    <a:cubicBezTo>
                      <a:pt x="38" y="228"/>
                      <a:pt x="34" y="229"/>
                      <a:pt x="34" y="232"/>
                    </a:cubicBezTo>
                    <a:cubicBezTo>
                      <a:pt x="32" y="237"/>
                      <a:pt x="33" y="244"/>
                      <a:pt x="32" y="250"/>
                    </a:cubicBezTo>
                    <a:cubicBezTo>
                      <a:pt x="31" y="252"/>
                      <a:pt x="30" y="255"/>
                      <a:pt x="29" y="258"/>
                    </a:cubicBezTo>
                    <a:cubicBezTo>
                      <a:pt x="26" y="290"/>
                      <a:pt x="20" y="317"/>
                      <a:pt x="16" y="349"/>
                    </a:cubicBezTo>
                    <a:cubicBezTo>
                      <a:pt x="14" y="359"/>
                      <a:pt x="17" y="372"/>
                      <a:pt x="10" y="381"/>
                    </a:cubicBezTo>
                    <a:cubicBezTo>
                      <a:pt x="7" y="383"/>
                      <a:pt x="5" y="386"/>
                      <a:pt x="2" y="386"/>
                    </a:cubicBezTo>
                    <a:cubicBezTo>
                      <a:pt x="0" y="386"/>
                      <a:pt x="4" y="382"/>
                      <a:pt x="5" y="381"/>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grpSp>
        <p:grpSp>
          <p:nvGrpSpPr>
            <p:cNvPr id="149700" name="Group 98"/>
            <p:cNvGrpSpPr>
              <a:grpSpLocks/>
            </p:cNvGrpSpPr>
            <p:nvPr/>
          </p:nvGrpSpPr>
          <p:grpSpPr bwMode="auto">
            <a:xfrm>
              <a:off x="5924559" y="2946409"/>
              <a:ext cx="1019178" cy="1844683"/>
              <a:chOff x="3756" y="1840"/>
              <a:chExt cx="642" cy="1162"/>
            </a:xfrm>
          </p:grpSpPr>
          <p:sp>
            <p:nvSpPr>
              <p:cNvPr id="366" name="Rectangle 96"/>
              <p:cNvSpPr>
                <a:spLocks noChangeArrowheads="1"/>
              </p:cNvSpPr>
              <p:nvPr/>
            </p:nvSpPr>
            <p:spPr bwMode="auto">
              <a:xfrm>
                <a:off x="3928" y="1840"/>
                <a:ext cx="115" cy="547"/>
              </a:xfrm>
              <a:prstGeom prst="rect">
                <a:avLst/>
              </a:prstGeom>
              <a:noFill/>
              <a:ln>
                <a:noFill/>
              </a:ln>
              <a:effectLst>
                <a:outerShdw blurRad="63500" dist="46662" dir="2115817" algn="ctr" rotWithShape="0">
                  <a:schemeClr val="bg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spAutoFit/>
              </a:bodyPr>
              <a:lstStyle/>
              <a:p>
                <a:pPr>
                  <a:defRPr/>
                </a:pPr>
                <a:endParaRPr lang="en-US" sz="2400" i="1" dirty="0">
                  <a:solidFill>
                    <a:srgbClr val="FFFFFF"/>
                  </a:solidFill>
                  <a:latin typeface="Kruti Dev 010" pitchFamily="2" charset="0"/>
                  <a:ea typeface="+mn-ea"/>
                  <a:cs typeface="+mn-cs"/>
                </a:endParaRPr>
              </a:p>
            </p:txBody>
          </p:sp>
          <p:sp>
            <p:nvSpPr>
              <p:cNvPr id="367" name="Rectangle 97"/>
              <p:cNvSpPr>
                <a:spLocks noChangeArrowheads="1"/>
              </p:cNvSpPr>
              <p:nvPr/>
            </p:nvSpPr>
            <p:spPr bwMode="auto">
              <a:xfrm>
                <a:off x="3756" y="2381"/>
                <a:ext cx="642" cy="621"/>
              </a:xfrm>
              <a:prstGeom prst="rect">
                <a:avLst/>
              </a:prstGeom>
              <a:noFill/>
              <a:ln>
                <a:noFill/>
              </a:ln>
              <a:effectLst>
                <a:outerShdw blurRad="63500" dist="46662" dir="2115817" algn="ctr" rotWithShape="0">
                  <a:schemeClr val="bg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spAutoFit/>
              </a:bodyPr>
              <a:lstStyle/>
              <a:p>
                <a:pPr>
                  <a:defRPr/>
                </a:pPr>
                <a:r>
                  <a:rPr lang="en-US" sz="1400" i="1" dirty="0">
                    <a:solidFill>
                      <a:srgbClr val="000000"/>
                    </a:solidFill>
                    <a:latin typeface="Kruti Dev 010" pitchFamily="2" charset="0"/>
                  </a:rPr>
                  <a:t>,u</a:t>
                </a:r>
              </a:p>
              <a:p>
                <a:pPr>
                  <a:defRPr/>
                </a:pPr>
                <a:r>
                  <a:rPr lang="en-US" sz="1400" i="1" dirty="0">
                    <a:solidFill>
                      <a:srgbClr val="000000"/>
                    </a:solidFill>
                    <a:latin typeface="Kruti Dev 010" pitchFamily="2" charset="0"/>
                  </a:rPr>
                  <a:t>lh</a:t>
                </a:r>
                <a:endParaRPr lang="en-US" sz="1100" i="1" dirty="0">
                  <a:solidFill>
                    <a:srgbClr val="000000"/>
                  </a:solidFill>
                  <a:latin typeface="Kruti Dev 010" pitchFamily="2" charset="0"/>
                </a:endParaRPr>
              </a:p>
            </p:txBody>
          </p:sp>
        </p:grpSp>
      </p:grpSp>
      <p:sp>
        <p:nvSpPr>
          <p:cNvPr id="149661" name="AutoShape 439"/>
          <p:cNvSpPr>
            <a:spLocks noChangeArrowheads="1"/>
          </p:cNvSpPr>
          <p:nvPr/>
        </p:nvSpPr>
        <p:spPr bwMode="auto">
          <a:xfrm>
            <a:off x="2862263" y="1144588"/>
            <a:ext cx="996950" cy="330200"/>
          </a:xfrm>
          <a:prstGeom prst="roundRect">
            <a:avLst>
              <a:gd name="adj" fmla="val 16667"/>
            </a:avLst>
          </a:prstGeom>
          <a:solidFill>
            <a:srgbClr val="FF9456"/>
          </a:solidFill>
          <a:ln w="28575">
            <a:solidFill>
              <a:schemeClr val="tx1"/>
            </a:solidFill>
            <a:round/>
            <a:headEnd/>
            <a:tailEnd/>
          </a:ln>
        </p:spPr>
        <p:txBody>
          <a:bodyPr wrap="none" anchor="ctr"/>
          <a:lstStyle/>
          <a:p>
            <a:endParaRPr lang="en-US">
              <a:latin typeface="Kruti Dev 010" charset="0"/>
            </a:endParaRPr>
          </a:p>
        </p:txBody>
      </p:sp>
      <p:sp>
        <p:nvSpPr>
          <p:cNvPr id="149662" name="Rectangle 587"/>
          <p:cNvSpPr>
            <a:spLocks noChangeArrowheads="1"/>
          </p:cNvSpPr>
          <p:nvPr/>
        </p:nvSpPr>
        <p:spPr bwMode="auto">
          <a:xfrm>
            <a:off x="3155950" y="1096963"/>
            <a:ext cx="541338" cy="23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10000"/>
              </a:lnSpc>
            </a:pPr>
            <a:r>
              <a:rPr lang="en-US" sz="1400" b="1" i="1">
                <a:solidFill>
                  <a:srgbClr val="000000"/>
                </a:solidFill>
                <a:latin typeface="Kruti Dev 010" charset="0"/>
              </a:rPr>
              <a:t>btjk;y</a:t>
            </a:r>
            <a:endParaRPr lang="en-US" sz="1400">
              <a:latin typeface="Kruti Dev 010" charset="0"/>
            </a:endParaRPr>
          </a:p>
        </p:txBody>
      </p:sp>
      <p:grpSp>
        <p:nvGrpSpPr>
          <p:cNvPr id="149663" name="Group 588"/>
          <p:cNvGrpSpPr>
            <a:grpSpLocks/>
          </p:cNvGrpSpPr>
          <p:nvPr/>
        </p:nvGrpSpPr>
        <p:grpSpPr bwMode="auto">
          <a:xfrm>
            <a:off x="3068638" y="1276350"/>
            <a:ext cx="541337" cy="330200"/>
            <a:chOff x="3106" y="1199"/>
            <a:chExt cx="341" cy="208"/>
          </a:xfrm>
        </p:grpSpPr>
        <p:sp>
          <p:nvSpPr>
            <p:cNvPr id="149697" name="Rectangle 589"/>
            <p:cNvSpPr>
              <a:spLocks noChangeArrowheads="1"/>
            </p:cNvSpPr>
            <p:nvPr/>
          </p:nvSpPr>
          <p:spPr bwMode="auto">
            <a:xfrm>
              <a:off x="3169" y="1199"/>
              <a:ext cx="278"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10000"/>
                </a:lnSpc>
              </a:pPr>
              <a:r>
                <a:rPr lang="en-US" b="1">
                  <a:solidFill>
                    <a:srgbClr val="000000"/>
                  </a:solidFill>
                  <a:latin typeface="Kruti Dev 010" charset="0"/>
                </a:rPr>
                <a:t>m- jkT;</a:t>
              </a:r>
              <a:endParaRPr lang="en-US">
                <a:latin typeface="Kruti Dev 010" charset="0"/>
              </a:endParaRPr>
            </a:p>
          </p:txBody>
        </p:sp>
        <p:sp>
          <p:nvSpPr>
            <p:cNvPr id="149698" name="Rectangle 590"/>
            <p:cNvSpPr>
              <a:spLocks noChangeArrowheads="1"/>
            </p:cNvSpPr>
            <p:nvPr/>
          </p:nvSpPr>
          <p:spPr bwMode="auto">
            <a:xfrm>
              <a:off x="3106" y="1215"/>
              <a:ext cx="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110000"/>
                </a:lnSpc>
              </a:pPr>
              <a:endParaRPr lang="en-US" sz="1800">
                <a:latin typeface="Kruti Dev 010" charset="0"/>
              </a:endParaRPr>
            </a:p>
          </p:txBody>
        </p:sp>
      </p:grpSp>
      <p:sp>
        <p:nvSpPr>
          <p:cNvPr id="149664" name="AutoShape 446"/>
          <p:cNvSpPr>
            <a:spLocks noChangeArrowheads="1"/>
          </p:cNvSpPr>
          <p:nvPr/>
        </p:nvSpPr>
        <p:spPr bwMode="auto">
          <a:xfrm>
            <a:off x="2725738" y="2336800"/>
            <a:ext cx="996950" cy="330200"/>
          </a:xfrm>
          <a:prstGeom prst="roundRect">
            <a:avLst>
              <a:gd name="adj" fmla="val 16667"/>
            </a:avLst>
          </a:prstGeom>
          <a:solidFill>
            <a:srgbClr val="66FFFF"/>
          </a:solidFill>
          <a:ln w="28575">
            <a:solidFill>
              <a:schemeClr val="tx1"/>
            </a:solidFill>
            <a:round/>
            <a:headEnd/>
            <a:tailEnd/>
          </a:ln>
        </p:spPr>
        <p:txBody>
          <a:bodyPr wrap="none" anchor="ctr"/>
          <a:lstStyle/>
          <a:p>
            <a:endParaRPr lang="en-US">
              <a:latin typeface="Kruti Dev 010" charset="0"/>
            </a:endParaRPr>
          </a:p>
        </p:txBody>
      </p:sp>
      <p:sp>
        <p:nvSpPr>
          <p:cNvPr id="149665" name="Rectangle 577"/>
          <p:cNvSpPr>
            <a:spLocks noChangeArrowheads="1"/>
          </p:cNvSpPr>
          <p:nvPr/>
        </p:nvSpPr>
        <p:spPr bwMode="auto">
          <a:xfrm>
            <a:off x="2886075" y="2295525"/>
            <a:ext cx="465138" cy="23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10000"/>
              </a:lnSpc>
            </a:pPr>
            <a:r>
              <a:rPr lang="en-US" b="1" i="1">
                <a:solidFill>
                  <a:srgbClr val="000000"/>
                </a:solidFill>
                <a:latin typeface="Kruti Dev 010" charset="0"/>
              </a:rPr>
              <a:t>  </a:t>
            </a:r>
            <a:r>
              <a:rPr lang="en-US" sz="1400" b="1" i="1">
                <a:solidFill>
                  <a:srgbClr val="000000"/>
                </a:solidFill>
                <a:latin typeface="Kruti Dev 010" charset="0"/>
              </a:rPr>
              <a:t>;gwnk</a:t>
            </a:r>
          </a:p>
        </p:txBody>
      </p:sp>
      <p:grpSp>
        <p:nvGrpSpPr>
          <p:cNvPr id="149666" name="Group 578"/>
          <p:cNvGrpSpPr>
            <a:grpSpLocks/>
          </p:cNvGrpSpPr>
          <p:nvPr/>
        </p:nvGrpSpPr>
        <p:grpSpPr bwMode="auto">
          <a:xfrm>
            <a:off x="2932113" y="2462213"/>
            <a:ext cx="668337" cy="234950"/>
            <a:chOff x="3106" y="1195"/>
            <a:chExt cx="421" cy="148"/>
          </a:xfrm>
        </p:grpSpPr>
        <p:sp>
          <p:nvSpPr>
            <p:cNvPr id="149695" name="Rectangle 579"/>
            <p:cNvSpPr>
              <a:spLocks noChangeArrowheads="1"/>
            </p:cNvSpPr>
            <p:nvPr/>
          </p:nvSpPr>
          <p:spPr bwMode="auto">
            <a:xfrm>
              <a:off x="3173" y="1195"/>
              <a:ext cx="354"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l">
                <a:lnSpc>
                  <a:spcPct val="110000"/>
                </a:lnSpc>
              </a:pPr>
              <a:r>
                <a:rPr lang="en-US" b="1">
                  <a:solidFill>
                    <a:srgbClr val="000000"/>
                  </a:solidFill>
                  <a:latin typeface="Kruti Dev 010" charset="0"/>
                </a:rPr>
                <a:t>n- jkT;</a:t>
              </a:r>
              <a:endParaRPr lang="en-US">
                <a:latin typeface="Kruti Dev 010" charset="0"/>
              </a:endParaRPr>
            </a:p>
          </p:txBody>
        </p:sp>
        <p:sp>
          <p:nvSpPr>
            <p:cNvPr id="149696" name="Rectangle 580"/>
            <p:cNvSpPr>
              <a:spLocks noChangeArrowheads="1"/>
            </p:cNvSpPr>
            <p:nvPr/>
          </p:nvSpPr>
          <p:spPr bwMode="auto">
            <a:xfrm>
              <a:off x="3106" y="1215"/>
              <a:ext cx="0"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10000"/>
                </a:lnSpc>
              </a:pPr>
              <a:endParaRPr lang="en-US" b="1">
                <a:solidFill>
                  <a:srgbClr val="000000"/>
                </a:solidFill>
                <a:latin typeface="Kruti Dev 010" charset="0"/>
              </a:endParaRPr>
            </a:p>
          </p:txBody>
        </p:sp>
      </p:grpSp>
      <p:sp>
        <p:nvSpPr>
          <p:cNvPr id="149667" name="AutoShape 446"/>
          <p:cNvSpPr>
            <a:spLocks noChangeArrowheads="1"/>
          </p:cNvSpPr>
          <p:nvPr/>
        </p:nvSpPr>
        <p:spPr bwMode="auto">
          <a:xfrm>
            <a:off x="2744788" y="3822700"/>
            <a:ext cx="996950" cy="330200"/>
          </a:xfrm>
          <a:prstGeom prst="roundRect">
            <a:avLst>
              <a:gd name="adj" fmla="val 16667"/>
            </a:avLst>
          </a:prstGeom>
          <a:solidFill>
            <a:srgbClr val="66FFFF"/>
          </a:solidFill>
          <a:ln w="28575">
            <a:solidFill>
              <a:schemeClr val="tx1"/>
            </a:solidFill>
            <a:round/>
            <a:headEnd/>
            <a:tailEnd/>
          </a:ln>
        </p:spPr>
        <p:txBody>
          <a:bodyPr wrap="none" anchor="ctr"/>
          <a:lstStyle/>
          <a:p>
            <a:endParaRPr lang="en-US">
              <a:latin typeface="Kruti Dev 010" charset="0"/>
            </a:endParaRPr>
          </a:p>
        </p:txBody>
      </p:sp>
      <p:sp>
        <p:nvSpPr>
          <p:cNvPr id="149668" name="Rectangle 577"/>
          <p:cNvSpPr>
            <a:spLocks noChangeArrowheads="1"/>
          </p:cNvSpPr>
          <p:nvPr/>
        </p:nvSpPr>
        <p:spPr bwMode="auto">
          <a:xfrm>
            <a:off x="2905125" y="3781425"/>
            <a:ext cx="465138" cy="23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10000"/>
              </a:lnSpc>
            </a:pPr>
            <a:r>
              <a:rPr lang="en-US" b="1" i="1">
                <a:solidFill>
                  <a:srgbClr val="000000"/>
                </a:solidFill>
                <a:latin typeface="Kruti Dev 010" charset="0"/>
              </a:rPr>
              <a:t>  </a:t>
            </a:r>
            <a:r>
              <a:rPr lang="en-US" sz="1400" b="1" i="1">
                <a:solidFill>
                  <a:srgbClr val="000000"/>
                </a:solidFill>
                <a:latin typeface="Kruti Dev 010" charset="0"/>
              </a:rPr>
              <a:t>;gwnk</a:t>
            </a:r>
          </a:p>
        </p:txBody>
      </p:sp>
      <p:grpSp>
        <p:nvGrpSpPr>
          <p:cNvPr id="149669" name="Group 578"/>
          <p:cNvGrpSpPr>
            <a:grpSpLocks/>
          </p:cNvGrpSpPr>
          <p:nvPr/>
        </p:nvGrpSpPr>
        <p:grpSpPr bwMode="auto">
          <a:xfrm>
            <a:off x="2951163" y="3948113"/>
            <a:ext cx="668337" cy="406400"/>
            <a:chOff x="3106" y="1195"/>
            <a:chExt cx="421" cy="256"/>
          </a:xfrm>
        </p:grpSpPr>
        <p:sp>
          <p:nvSpPr>
            <p:cNvPr id="149693" name="Rectangle 579"/>
            <p:cNvSpPr>
              <a:spLocks noChangeArrowheads="1"/>
            </p:cNvSpPr>
            <p:nvPr/>
          </p:nvSpPr>
          <p:spPr bwMode="auto">
            <a:xfrm>
              <a:off x="3173" y="1195"/>
              <a:ext cx="354"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l">
                <a:lnSpc>
                  <a:spcPct val="110000"/>
                </a:lnSpc>
              </a:pPr>
              <a:r>
                <a:rPr lang="en-US" b="1">
                  <a:solidFill>
                    <a:srgbClr val="000000"/>
                  </a:solidFill>
                  <a:latin typeface="Kruti Dev 010" charset="0"/>
                </a:rPr>
                <a:t>dfBukbZ esa</a:t>
              </a:r>
              <a:endParaRPr lang="en-US">
                <a:latin typeface="Kruti Dev 010" charset="0"/>
              </a:endParaRPr>
            </a:p>
          </p:txBody>
        </p:sp>
        <p:sp>
          <p:nvSpPr>
            <p:cNvPr id="149694" name="Rectangle 580"/>
            <p:cNvSpPr>
              <a:spLocks noChangeArrowheads="1"/>
            </p:cNvSpPr>
            <p:nvPr/>
          </p:nvSpPr>
          <p:spPr bwMode="auto">
            <a:xfrm>
              <a:off x="3106" y="1215"/>
              <a:ext cx="0"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10000"/>
                </a:lnSpc>
              </a:pPr>
              <a:endParaRPr lang="en-US" b="1">
                <a:solidFill>
                  <a:srgbClr val="000000"/>
                </a:solidFill>
                <a:latin typeface="Kruti Dev 010" charset="0"/>
              </a:endParaRPr>
            </a:p>
          </p:txBody>
        </p:sp>
      </p:grpSp>
      <p:sp>
        <p:nvSpPr>
          <p:cNvPr id="149670" name="AutoShape 446"/>
          <p:cNvSpPr>
            <a:spLocks noChangeArrowheads="1"/>
          </p:cNvSpPr>
          <p:nvPr/>
        </p:nvSpPr>
        <p:spPr bwMode="auto">
          <a:xfrm>
            <a:off x="2687638" y="5499100"/>
            <a:ext cx="996950" cy="330200"/>
          </a:xfrm>
          <a:prstGeom prst="roundRect">
            <a:avLst>
              <a:gd name="adj" fmla="val 16667"/>
            </a:avLst>
          </a:prstGeom>
          <a:solidFill>
            <a:srgbClr val="66FFFF"/>
          </a:solidFill>
          <a:ln w="28575">
            <a:solidFill>
              <a:schemeClr val="tx1"/>
            </a:solidFill>
            <a:round/>
            <a:headEnd/>
            <a:tailEnd/>
          </a:ln>
        </p:spPr>
        <p:txBody>
          <a:bodyPr wrap="none" anchor="ctr"/>
          <a:lstStyle/>
          <a:p>
            <a:endParaRPr lang="en-US">
              <a:latin typeface="Kruti Dev 010" charset="0"/>
            </a:endParaRPr>
          </a:p>
        </p:txBody>
      </p:sp>
      <p:sp>
        <p:nvSpPr>
          <p:cNvPr id="149671" name="Rectangle 577"/>
          <p:cNvSpPr>
            <a:spLocks noChangeArrowheads="1"/>
          </p:cNvSpPr>
          <p:nvPr/>
        </p:nvSpPr>
        <p:spPr bwMode="auto">
          <a:xfrm>
            <a:off x="2847975" y="5457825"/>
            <a:ext cx="465138" cy="23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10000"/>
              </a:lnSpc>
            </a:pPr>
            <a:r>
              <a:rPr lang="en-US" b="1" i="1">
                <a:solidFill>
                  <a:srgbClr val="000000"/>
                </a:solidFill>
                <a:latin typeface="Kruti Dev 010" charset="0"/>
              </a:rPr>
              <a:t>  </a:t>
            </a:r>
            <a:r>
              <a:rPr lang="en-US" sz="1400" b="1" i="1">
                <a:solidFill>
                  <a:srgbClr val="000000"/>
                </a:solidFill>
                <a:latin typeface="Kruti Dev 010" charset="0"/>
              </a:rPr>
              <a:t>;gwnk</a:t>
            </a:r>
          </a:p>
        </p:txBody>
      </p:sp>
      <p:grpSp>
        <p:nvGrpSpPr>
          <p:cNvPr id="149672" name="Group 578"/>
          <p:cNvGrpSpPr>
            <a:grpSpLocks/>
          </p:cNvGrpSpPr>
          <p:nvPr/>
        </p:nvGrpSpPr>
        <p:grpSpPr bwMode="auto">
          <a:xfrm>
            <a:off x="2894013" y="5624513"/>
            <a:ext cx="668337" cy="234950"/>
            <a:chOff x="3106" y="1195"/>
            <a:chExt cx="421" cy="148"/>
          </a:xfrm>
        </p:grpSpPr>
        <p:sp>
          <p:nvSpPr>
            <p:cNvPr id="149691" name="Rectangle 579"/>
            <p:cNvSpPr>
              <a:spLocks noChangeArrowheads="1"/>
            </p:cNvSpPr>
            <p:nvPr/>
          </p:nvSpPr>
          <p:spPr bwMode="auto">
            <a:xfrm>
              <a:off x="3173" y="1195"/>
              <a:ext cx="354"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l">
                <a:lnSpc>
                  <a:spcPct val="110000"/>
                </a:lnSpc>
              </a:pPr>
              <a:r>
                <a:rPr lang="en-US" b="1">
                  <a:solidFill>
                    <a:srgbClr val="000000"/>
                  </a:solidFill>
                  <a:latin typeface="Kruti Dev 010" charset="0"/>
                </a:rPr>
                <a:t>nklrk esa</a:t>
              </a:r>
              <a:endParaRPr lang="en-US">
                <a:latin typeface="Kruti Dev 010" charset="0"/>
              </a:endParaRPr>
            </a:p>
          </p:txBody>
        </p:sp>
        <p:sp>
          <p:nvSpPr>
            <p:cNvPr id="149692" name="Rectangle 580"/>
            <p:cNvSpPr>
              <a:spLocks noChangeArrowheads="1"/>
            </p:cNvSpPr>
            <p:nvPr/>
          </p:nvSpPr>
          <p:spPr bwMode="auto">
            <a:xfrm>
              <a:off x="3106" y="1215"/>
              <a:ext cx="0"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10000"/>
                </a:lnSpc>
              </a:pPr>
              <a:endParaRPr lang="en-US" b="1">
                <a:solidFill>
                  <a:srgbClr val="000000"/>
                </a:solidFill>
                <a:latin typeface="Kruti Dev 010" charset="0"/>
              </a:endParaRPr>
            </a:p>
          </p:txBody>
        </p:sp>
      </p:grpSp>
      <p:sp>
        <p:nvSpPr>
          <p:cNvPr id="149673" name="AutoShape 446"/>
          <p:cNvSpPr>
            <a:spLocks noChangeArrowheads="1"/>
          </p:cNvSpPr>
          <p:nvPr/>
        </p:nvSpPr>
        <p:spPr bwMode="auto">
          <a:xfrm>
            <a:off x="2697163" y="6375400"/>
            <a:ext cx="996950" cy="330200"/>
          </a:xfrm>
          <a:prstGeom prst="roundRect">
            <a:avLst>
              <a:gd name="adj" fmla="val 16667"/>
            </a:avLst>
          </a:prstGeom>
          <a:solidFill>
            <a:srgbClr val="66FFFF"/>
          </a:solidFill>
          <a:ln w="28575">
            <a:solidFill>
              <a:schemeClr val="tx1"/>
            </a:solidFill>
            <a:round/>
            <a:headEnd/>
            <a:tailEnd/>
          </a:ln>
        </p:spPr>
        <p:txBody>
          <a:bodyPr wrap="none" anchor="ctr"/>
          <a:lstStyle/>
          <a:p>
            <a:endParaRPr lang="en-US">
              <a:latin typeface="Kruti Dev 010" charset="0"/>
            </a:endParaRPr>
          </a:p>
        </p:txBody>
      </p:sp>
      <p:grpSp>
        <p:nvGrpSpPr>
          <p:cNvPr id="149674" name="Group 578"/>
          <p:cNvGrpSpPr>
            <a:grpSpLocks/>
          </p:cNvGrpSpPr>
          <p:nvPr/>
        </p:nvGrpSpPr>
        <p:grpSpPr bwMode="auto">
          <a:xfrm>
            <a:off x="2903538" y="6500813"/>
            <a:ext cx="668337" cy="234950"/>
            <a:chOff x="3106" y="1195"/>
            <a:chExt cx="421" cy="148"/>
          </a:xfrm>
        </p:grpSpPr>
        <p:sp>
          <p:nvSpPr>
            <p:cNvPr id="149689" name="Rectangle 579"/>
            <p:cNvSpPr>
              <a:spLocks noChangeArrowheads="1"/>
            </p:cNvSpPr>
            <p:nvPr/>
          </p:nvSpPr>
          <p:spPr bwMode="auto">
            <a:xfrm>
              <a:off x="3173" y="1195"/>
              <a:ext cx="354"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l">
                <a:lnSpc>
                  <a:spcPct val="110000"/>
                </a:lnSpc>
              </a:pPr>
              <a:r>
                <a:rPr lang="en-US" b="1">
                  <a:solidFill>
                    <a:srgbClr val="000000"/>
                  </a:solidFill>
                  <a:latin typeface="Kruti Dev 010" charset="0"/>
                </a:rPr>
                <a:t>ykSVrk gS</a:t>
              </a:r>
              <a:endParaRPr lang="en-US">
                <a:latin typeface="Kruti Dev 010" charset="0"/>
              </a:endParaRPr>
            </a:p>
          </p:txBody>
        </p:sp>
        <p:sp>
          <p:nvSpPr>
            <p:cNvPr id="149690" name="Rectangle 580"/>
            <p:cNvSpPr>
              <a:spLocks noChangeArrowheads="1"/>
            </p:cNvSpPr>
            <p:nvPr/>
          </p:nvSpPr>
          <p:spPr bwMode="auto">
            <a:xfrm>
              <a:off x="3106" y="1215"/>
              <a:ext cx="0"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10000"/>
                </a:lnSpc>
              </a:pPr>
              <a:endParaRPr lang="en-US" b="1">
                <a:solidFill>
                  <a:srgbClr val="000000"/>
                </a:solidFill>
                <a:latin typeface="Kruti Dev 010" charset="0"/>
              </a:endParaRPr>
            </a:p>
          </p:txBody>
        </p:sp>
      </p:grpSp>
      <p:sp>
        <p:nvSpPr>
          <p:cNvPr id="149675" name="Rectangle 577"/>
          <p:cNvSpPr>
            <a:spLocks noChangeArrowheads="1"/>
          </p:cNvSpPr>
          <p:nvPr/>
        </p:nvSpPr>
        <p:spPr bwMode="auto">
          <a:xfrm>
            <a:off x="2857500" y="6334125"/>
            <a:ext cx="465138" cy="23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10000"/>
              </a:lnSpc>
            </a:pPr>
            <a:r>
              <a:rPr lang="en-US" b="1" i="1">
                <a:solidFill>
                  <a:srgbClr val="000000"/>
                </a:solidFill>
                <a:latin typeface="Kruti Dev 010" charset="0"/>
              </a:rPr>
              <a:t>  </a:t>
            </a:r>
            <a:r>
              <a:rPr lang="en-US" sz="1400" b="1" i="1">
                <a:solidFill>
                  <a:srgbClr val="000000"/>
                </a:solidFill>
                <a:latin typeface="Kruti Dev 010" charset="0"/>
              </a:rPr>
              <a:t>;gwnk</a:t>
            </a:r>
          </a:p>
        </p:txBody>
      </p:sp>
      <p:sp>
        <p:nvSpPr>
          <p:cNvPr id="955100" name="Text Box 732"/>
          <p:cNvSpPr txBox="1">
            <a:spLocks noChangeArrowheads="1"/>
          </p:cNvSpPr>
          <p:nvPr/>
        </p:nvSpPr>
        <p:spPr bwMode="auto">
          <a:xfrm>
            <a:off x="2697163" y="1474788"/>
            <a:ext cx="1000125" cy="280987"/>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p>
            <a:pPr algn="ctr" defTabSz="969963">
              <a:lnSpc>
                <a:spcPct val="70000"/>
              </a:lnSpc>
              <a:spcBef>
                <a:spcPct val="50000"/>
              </a:spcBef>
              <a:defRPr/>
            </a:pPr>
            <a:r>
              <a:rPr lang="en-US" sz="1700" b="1" dirty="0">
                <a:solidFill>
                  <a:schemeClr val="hlink"/>
                </a:solidFill>
                <a:latin typeface="Kruti Dev 010" pitchFamily="2" charset="0"/>
                <a:ea typeface="+mn-ea"/>
                <a:cs typeface="+mn-cs"/>
              </a:rPr>
              <a:t>vkeksl</a:t>
            </a:r>
          </a:p>
        </p:txBody>
      </p:sp>
      <p:sp>
        <p:nvSpPr>
          <p:cNvPr id="955101" name="Text Box 733"/>
          <p:cNvSpPr txBox="1">
            <a:spLocks noChangeArrowheads="1"/>
          </p:cNvSpPr>
          <p:nvPr/>
        </p:nvSpPr>
        <p:spPr bwMode="auto">
          <a:xfrm>
            <a:off x="2695575" y="1730375"/>
            <a:ext cx="998538" cy="280988"/>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70000"/>
              </a:lnSpc>
              <a:spcBef>
                <a:spcPct val="50000"/>
              </a:spcBef>
              <a:defRPr/>
            </a:pPr>
            <a:r>
              <a:rPr lang="en-US" sz="1700" b="1" smtClean="0">
                <a:solidFill>
                  <a:schemeClr val="hlink"/>
                </a:solidFill>
                <a:latin typeface="Kruti Dev 010" charset="0"/>
              </a:rPr>
              <a:t>gks</a:t>
            </a:r>
            <a:r>
              <a:rPr lang="ja-JP" altLang="en-US" sz="1700" b="1" smtClean="0">
                <a:solidFill>
                  <a:schemeClr val="hlink"/>
                </a:solidFill>
                <a:latin typeface="Kruti Dev 010" charset="0"/>
              </a:rPr>
              <a:t>’</a:t>
            </a:r>
            <a:r>
              <a:rPr lang="en-US" sz="1700" b="1" smtClean="0">
                <a:solidFill>
                  <a:schemeClr val="hlink"/>
                </a:solidFill>
                <a:latin typeface="Kruti Dev 010" charset="0"/>
              </a:rPr>
              <a:t>ks</a:t>
            </a:r>
          </a:p>
        </p:txBody>
      </p:sp>
      <p:sp>
        <p:nvSpPr>
          <p:cNvPr id="955113" name="Text Box 745"/>
          <p:cNvSpPr txBox="1">
            <a:spLocks noChangeArrowheads="1"/>
          </p:cNvSpPr>
          <p:nvPr/>
        </p:nvSpPr>
        <p:spPr bwMode="auto">
          <a:xfrm>
            <a:off x="2430463" y="2014538"/>
            <a:ext cx="1138237" cy="280987"/>
          </a:xfrm>
          <a:prstGeom prst="rect">
            <a:avLst/>
          </a:prstGeom>
          <a:noFill/>
          <a:ln>
            <a:noFill/>
          </a:ln>
          <a:effectLst>
            <a:outerShdw blurRad="63500" dist="26940" dir="54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37931725" indent="-37474525" defTabSz="969963">
              <a:defRPr sz="1200">
                <a:solidFill>
                  <a:schemeClr val="tx1"/>
                </a:solidFill>
                <a:latin typeface="Comic Sans MS" charset="0"/>
                <a:ea typeface="ＭＳ Ｐゴシック" charset="0"/>
              </a:defRPr>
            </a:lvl2pPr>
            <a:lvl3pPr>
              <a:defRPr sz="1200">
                <a:solidFill>
                  <a:schemeClr val="tx1"/>
                </a:solidFill>
                <a:latin typeface="Comic Sans MS" charset="0"/>
                <a:ea typeface="ＭＳ Ｐゴシック" charset="0"/>
              </a:defRPr>
            </a:lvl3pPr>
            <a:lvl4pPr>
              <a:defRPr sz="1200">
                <a:solidFill>
                  <a:schemeClr val="tx1"/>
                </a:solidFill>
                <a:latin typeface="Comic Sans MS" charset="0"/>
                <a:ea typeface="ＭＳ Ｐゴシック" charset="0"/>
              </a:defRPr>
            </a:lvl4pPr>
            <a:lvl5pPr>
              <a:defRPr sz="1200">
                <a:solidFill>
                  <a:schemeClr val="tx1"/>
                </a:solidFill>
                <a:latin typeface="Comic Sans MS" charset="0"/>
                <a:ea typeface="ＭＳ Ｐゴシック" charset="0"/>
              </a:defRPr>
            </a:lvl5pPr>
            <a:lvl6pPr marL="457200" eaLnBrk="0" fontAlgn="base" hangingPunct="0">
              <a:spcBef>
                <a:spcPct val="0"/>
              </a:spcBef>
              <a:spcAft>
                <a:spcPct val="0"/>
              </a:spcAft>
              <a:defRPr sz="1200">
                <a:solidFill>
                  <a:schemeClr val="tx1"/>
                </a:solidFill>
                <a:latin typeface="Comic Sans MS" charset="0"/>
                <a:ea typeface="ＭＳ Ｐゴシック" charset="0"/>
              </a:defRPr>
            </a:lvl6pPr>
            <a:lvl7pPr marL="914400" eaLnBrk="0" fontAlgn="base" hangingPunct="0">
              <a:spcBef>
                <a:spcPct val="0"/>
              </a:spcBef>
              <a:spcAft>
                <a:spcPct val="0"/>
              </a:spcAft>
              <a:defRPr sz="1200">
                <a:solidFill>
                  <a:schemeClr val="tx1"/>
                </a:solidFill>
                <a:latin typeface="Comic Sans MS" charset="0"/>
                <a:ea typeface="ＭＳ Ｐゴシック" charset="0"/>
              </a:defRPr>
            </a:lvl7pPr>
            <a:lvl8pPr marL="1371600" eaLnBrk="0" fontAlgn="base" hangingPunct="0">
              <a:spcBef>
                <a:spcPct val="0"/>
              </a:spcBef>
              <a:spcAft>
                <a:spcPct val="0"/>
              </a:spcAft>
              <a:defRPr sz="1200">
                <a:solidFill>
                  <a:schemeClr val="tx1"/>
                </a:solidFill>
                <a:latin typeface="Comic Sans MS" charset="0"/>
                <a:ea typeface="ＭＳ Ｐゴシック" charset="0"/>
              </a:defRPr>
            </a:lvl8pPr>
            <a:lvl9pPr marL="1828800"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70000"/>
              </a:lnSpc>
              <a:spcBef>
                <a:spcPct val="50000"/>
              </a:spcBef>
              <a:defRPr/>
            </a:pPr>
            <a:r>
              <a:rPr lang="en-US" sz="1700" b="1" dirty="0" smtClean="0">
                <a:solidFill>
                  <a:schemeClr val="hlink"/>
                </a:solidFill>
                <a:latin typeface="Kruti Dev 010" pitchFamily="2" charset="0"/>
                <a:ea typeface="+mn-ea"/>
                <a:cs typeface="+mn-cs"/>
              </a:rPr>
              <a:t>;kstuk</a:t>
            </a:r>
          </a:p>
        </p:txBody>
      </p:sp>
      <p:sp>
        <p:nvSpPr>
          <p:cNvPr id="955114" name="Text Box 746"/>
          <p:cNvSpPr txBox="1">
            <a:spLocks noChangeArrowheads="1"/>
          </p:cNvSpPr>
          <p:nvPr/>
        </p:nvSpPr>
        <p:spPr bwMode="auto">
          <a:xfrm>
            <a:off x="2933700" y="1925638"/>
            <a:ext cx="1138238" cy="195262"/>
          </a:xfrm>
          <a:prstGeom prst="rect">
            <a:avLst/>
          </a:prstGeom>
          <a:noFill/>
          <a:ln w="9525">
            <a:noFill/>
            <a:miter lim="800000"/>
            <a:headEnd/>
            <a:tailEnd/>
          </a:ln>
          <a:effectLst>
            <a:outerShdw blurRad="63500" dist="12700" dir="5400000" algn="ctr" rotWithShape="0">
              <a:schemeClr val="tx1">
                <a:alpha val="74998"/>
              </a:schemeClr>
            </a:outerShdw>
          </a:effec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70000"/>
              </a:lnSpc>
              <a:spcBef>
                <a:spcPct val="50000"/>
              </a:spcBef>
              <a:defRPr/>
            </a:pPr>
            <a:r>
              <a:rPr lang="en-US" sz="900" b="1" smtClean="0">
                <a:solidFill>
                  <a:srgbClr val="FF0000"/>
                </a:solidFill>
                <a:latin typeface="Kruti Dev 010" charset="0"/>
              </a:rPr>
              <a:t>¼uhuos½</a:t>
            </a:r>
            <a:endParaRPr lang="en-US" sz="800" b="1" smtClean="0">
              <a:solidFill>
                <a:srgbClr val="FF0000"/>
              </a:solidFill>
              <a:latin typeface="Kruti Dev 010" charset="0"/>
            </a:endParaRPr>
          </a:p>
        </p:txBody>
      </p:sp>
      <p:grpSp>
        <p:nvGrpSpPr>
          <p:cNvPr id="12" name="Group 803"/>
          <p:cNvGrpSpPr>
            <a:grpSpLocks/>
          </p:cNvGrpSpPr>
          <p:nvPr/>
        </p:nvGrpSpPr>
        <p:grpSpPr bwMode="auto">
          <a:xfrm>
            <a:off x="2414588" y="895350"/>
            <a:ext cx="7319962" cy="5348288"/>
            <a:chOff x="1539" y="564"/>
            <a:chExt cx="4611" cy="3369"/>
          </a:xfrm>
        </p:grpSpPr>
        <p:sp>
          <p:nvSpPr>
            <p:cNvPr id="954595" name="AutoShape 227"/>
            <p:cNvSpPr>
              <a:spLocks noChangeArrowheads="1"/>
            </p:cNvSpPr>
            <p:nvPr/>
          </p:nvSpPr>
          <p:spPr bwMode="auto">
            <a:xfrm>
              <a:off x="3498" y="2415"/>
              <a:ext cx="2652" cy="1518"/>
            </a:xfrm>
            <a:prstGeom prst="roundRect">
              <a:avLst>
                <a:gd name="adj" fmla="val 16667"/>
              </a:avLst>
            </a:prstGeom>
            <a:noFill/>
            <a:ln w="76200">
              <a:solidFill>
                <a:schemeClr val="hlink"/>
              </a:solidFill>
              <a:round/>
              <a:headEnd/>
              <a:tailEnd/>
            </a:ln>
            <a:effectLst>
              <a:outerShdw blurRad="63500" dist="53882"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954988" name="AutoShape 620"/>
            <p:cNvSpPr>
              <a:spLocks noChangeArrowheads="1"/>
            </p:cNvSpPr>
            <p:nvPr/>
          </p:nvSpPr>
          <p:spPr bwMode="auto">
            <a:xfrm>
              <a:off x="1539" y="564"/>
              <a:ext cx="1003" cy="894"/>
            </a:xfrm>
            <a:prstGeom prst="roundRect">
              <a:avLst>
                <a:gd name="adj" fmla="val 16667"/>
              </a:avLst>
            </a:prstGeom>
            <a:noFill/>
            <a:ln w="76200">
              <a:solidFill>
                <a:schemeClr val="hlink"/>
              </a:solidFill>
              <a:round/>
              <a:headEnd/>
              <a:tailEnd/>
            </a:ln>
            <a:effectLst>
              <a:outerShdw blurRad="63500" dist="71842"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grpSp>
      <p:sp>
        <p:nvSpPr>
          <p:cNvPr id="207" name="Rectangle 291"/>
          <p:cNvSpPr>
            <a:spLocks noChangeArrowheads="1"/>
          </p:cNvSpPr>
          <p:nvPr/>
        </p:nvSpPr>
        <p:spPr bwMode="auto">
          <a:xfrm>
            <a:off x="6430963" y="473838"/>
            <a:ext cx="3282950" cy="1917961"/>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3600" b="1" i="1" dirty="0">
                <a:ln>
                  <a:solidFill>
                    <a:schemeClr val="bg1"/>
                  </a:solidFill>
                </a:ln>
                <a:solidFill>
                  <a:schemeClr val="bg1"/>
                </a:solidFill>
                <a:latin typeface="Kruti Dev 010" pitchFamily="2" charset="0"/>
              </a:rPr>
              <a:t>iqjkus fu;e dh iqLrdsa fu;ksftr djuk</a:t>
            </a:r>
            <a:endParaRPr lang="en-US" sz="3600" b="1" u="sng" dirty="0">
              <a:ln>
                <a:solidFill>
                  <a:schemeClr val="bg1"/>
                </a:solidFill>
              </a:ln>
              <a:solidFill>
                <a:schemeClr val="bg1"/>
              </a:solidFill>
              <a:latin typeface="Kruti Dev 010" pitchFamily="2" charset="0"/>
            </a:endParaRPr>
          </a:p>
        </p:txBody>
      </p:sp>
      <p:grpSp>
        <p:nvGrpSpPr>
          <p:cNvPr id="149682" name="Group 391"/>
          <p:cNvGrpSpPr>
            <a:grpSpLocks/>
          </p:cNvGrpSpPr>
          <p:nvPr/>
        </p:nvGrpSpPr>
        <p:grpSpPr bwMode="auto">
          <a:xfrm>
            <a:off x="5395913" y="2046288"/>
            <a:ext cx="4400550" cy="1916112"/>
            <a:chOff x="3399" y="1239"/>
            <a:chExt cx="2772" cy="1207"/>
          </a:xfrm>
        </p:grpSpPr>
        <p:sp>
          <p:nvSpPr>
            <p:cNvPr id="209" name="Text Box 392"/>
            <p:cNvSpPr txBox="1">
              <a:spLocks noChangeArrowheads="1"/>
            </p:cNvSpPr>
            <p:nvPr/>
          </p:nvSpPr>
          <p:spPr bwMode="auto">
            <a:xfrm>
              <a:off x="3443" y="1647"/>
              <a:ext cx="2728" cy="421"/>
            </a:xfrm>
            <a:prstGeom prst="rect">
              <a:avLst/>
            </a:prstGeom>
            <a:noFill/>
            <a:ln w="12700">
              <a:noFill/>
              <a:miter lim="800000"/>
              <a:headEnd/>
              <a:tailEnd/>
            </a:ln>
            <a:effectLst>
              <a:outerShdw blurRad="63500" dist="46662" dir="3284183" algn="ctr" rotWithShape="0">
                <a:schemeClr val="tx1">
                  <a:alpha val="74998"/>
                </a:schemeClr>
              </a:outerShdw>
            </a:effectLst>
          </p:spPr>
          <p:txBody>
            <a:bodyPr>
              <a:spAutoFit/>
            </a:bodyPr>
            <a:lstStyle/>
            <a:p>
              <a:pPr algn="ctr">
                <a:lnSpc>
                  <a:spcPct val="85000"/>
                </a:lnSpc>
                <a:spcBef>
                  <a:spcPct val="50000"/>
                </a:spcBef>
                <a:defRPr/>
              </a:pPr>
              <a:r>
                <a:rPr lang="en-US" altLang="ja-JP" sz="4400" b="1" dirty="0">
                  <a:ln>
                    <a:solidFill>
                      <a:srgbClr val="FFFF00"/>
                    </a:solidFill>
                  </a:ln>
                  <a:solidFill>
                    <a:srgbClr val="FFFF00"/>
                  </a:solidFill>
                  <a:latin typeface="Kruti Dev 010" pitchFamily="2" charset="0"/>
                  <a:ea typeface="ＭＳ Ｐゴシック" pitchFamily="-84" charset="-128"/>
                  <a:cs typeface="+mn-cs"/>
                </a:rPr>
                <a:t>^^Hkfo";oDrkvksa**</a:t>
              </a:r>
              <a:endParaRPr lang="en-US" sz="4400" b="1" dirty="0">
                <a:ln>
                  <a:solidFill>
                    <a:srgbClr val="FFFF00"/>
                  </a:solidFill>
                </a:ln>
                <a:solidFill>
                  <a:srgbClr val="FFFF00"/>
                </a:solidFill>
                <a:latin typeface="Kruti Dev 010" pitchFamily="2" charset="0"/>
                <a:ea typeface="ＭＳ Ｐゴシック" pitchFamily="-84" charset="-128"/>
                <a:cs typeface="+mn-cs"/>
              </a:endParaRPr>
            </a:p>
          </p:txBody>
        </p:sp>
        <p:sp>
          <p:nvSpPr>
            <p:cNvPr id="210" name="Text Box 393"/>
            <p:cNvSpPr txBox="1">
              <a:spLocks noChangeArrowheads="1"/>
            </p:cNvSpPr>
            <p:nvPr/>
          </p:nvSpPr>
          <p:spPr bwMode="auto">
            <a:xfrm>
              <a:off x="3688" y="2000"/>
              <a:ext cx="2281" cy="446"/>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p>
              <a:pPr algn="ctr">
                <a:spcBef>
                  <a:spcPts val="0"/>
                </a:spcBef>
                <a:defRPr/>
              </a:pPr>
              <a:r>
                <a:rPr lang="en-US" sz="4000" b="1" dirty="0">
                  <a:ln>
                    <a:solidFill>
                      <a:srgbClr val="FFFF00"/>
                    </a:solidFill>
                  </a:ln>
                  <a:solidFill>
                    <a:srgbClr val="FFFF00"/>
                  </a:solidFill>
                  <a:latin typeface="Kruti Dev 010" pitchFamily="2" charset="0"/>
                  <a:ea typeface="+mn-ea"/>
                  <a:cs typeface="+mn-cs"/>
                </a:rPr>
                <a:t>dh ƒ</a:t>
              </a:r>
              <a:r>
                <a:rPr lang="en-US" sz="4000" b="1" dirty="0">
                  <a:ln>
                    <a:solidFill>
                      <a:srgbClr val="FFFF00"/>
                    </a:solidFill>
                  </a:ln>
                  <a:solidFill>
                    <a:srgbClr val="FFFF00"/>
                  </a:solidFill>
                  <a:latin typeface="Kruti Dev 010"/>
                  <a:ea typeface="+mn-ea"/>
                  <a:cs typeface="+mn-cs"/>
                </a:rPr>
                <a:t>‰</a:t>
              </a:r>
              <a:r>
                <a:rPr lang="en-US" sz="4000" b="1" dirty="0">
                  <a:ln>
                    <a:solidFill>
                      <a:srgbClr val="FFFF00"/>
                    </a:solidFill>
                  </a:ln>
                  <a:solidFill>
                    <a:srgbClr val="FFFF00"/>
                  </a:solidFill>
                  <a:latin typeface="Kruti Dev 010" pitchFamily="2" charset="0"/>
                  <a:ea typeface="+mn-ea"/>
                  <a:cs typeface="+mn-cs"/>
                </a:rPr>
                <a:t> iqLrdsa</a:t>
              </a:r>
            </a:p>
          </p:txBody>
        </p:sp>
        <p:sp>
          <p:nvSpPr>
            <p:cNvPr id="211" name="Text Box 394"/>
            <p:cNvSpPr txBox="1">
              <a:spLocks noChangeArrowheads="1"/>
            </p:cNvSpPr>
            <p:nvPr/>
          </p:nvSpPr>
          <p:spPr bwMode="auto">
            <a:xfrm>
              <a:off x="3399" y="1239"/>
              <a:ext cx="2728" cy="437"/>
            </a:xfrm>
            <a:prstGeom prst="rect">
              <a:avLst/>
            </a:prstGeom>
            <a:noFill/>
            <a:ln w="12700">
              <a:noFill/>
              <a:miter lim="800000"/>
              <a:headEnd/>
              <a:tailEnd/>
            </a:ln>
            <a:effectLst>
              <a:outerShdw blurRad="63500" dist="46662" dir="3284183" algn="ctr" rotWithShape="0">
                <a:schemeClr val="tx1">
                  <a:alpha val="74998"/>
                </a:schemeClr>
              </a:outerShdw>
            </a:effectLst>
          </p:spPr>
          <p:txBody>
            <a:bodyPr>
              <a:spAutoFit/>
            </a:bodyPr>
            <a:lstStyle>
              <a:lvl1pPr>
                <a:defRPr sz="1200">
                  <a:solidFill>
                    <a:schemeClr val="tx1"/>
                  </a:solidFill>
                  <a:latin typeface="Comic Sans MS" charset="0"/>
                  <a:ea typeface="ＭＳ Ｐゴシック" charset="0"/>
                  <a:cs typeface="ＭＳ Ｐゴシック" charset="0"/>
                </a:defRPr>
              </a:lvl1pPr>
              <a:lvl2pPr marL="37931725" indent="-37474525">
                <a:defRPr sz="1200">
                  <a:solidFill>
                    <a:schemeClr val="tx1"/>
                  </a:solidFill>
                  <a:latin typeface="Comic Sans MS" charset="0"/>
                  <a:ea typeface="ＭＳ Ｐゴシック" charset="0"/>
                </a:defRPr>
              </a:lvl2pPr>
              <a:lvl3pPr>
                <a:defRPr sz="1200">
                  <a:solidFill>
                    <a:schemeClr val="tx1"/>
                  </a:solidFill>
                  <a:latin typeface="Comic Sans MS" charset="0"/>
                  <a:ea typeface="ＭＳ Ｐゴシック" charset="0"/>
                </a:defRPr>
              </a:lvl3pPr>
              <a:lvl4pPr>
                <a:defRPr sz="1200">
                  <a:solidFill>
                    <a:schemeClr val="tx1"/>
                  </a:solidFill>
                  <a:latin typeface="Comic Sans MS" charset="0"/>
                  <a:ea typeface="ＭＳ Ｐゴシック" charset="0"/>
                </a:defRPr>
              </a:lvl4pPr>
              <a:lvl5pPr>
                <a:defRPr sz="1200">
                  <a:solidFill>
                    <a:schemeClr val="tx1"/>
                  </a:solidFill>
                  <a:latin typeface="Comic Sans MS" charset="0"/>
                  <a:ea typeface="ＭＳ Ｐゴシック" charset="0"/>
                </a:defRPr>
              </a:lvl5pPr>
              <a:lvl6pPr marL="457200" eaLnBrk="0" fontAlgn="base" hangingPunct="0">
                <a:spcBef>
                  <a:spcPct val="0"/>
                </a:spcBef>
                <a:spcAft>
                  <a:spcPct val="0"/>
                </a:spcAft>
                <a:defRPr sz="1200">
                  <a:solidFill>
                    <a:schemeClr val="tx1"/>
                  </a:solidFill>
                  <a:latin typeface="Comic Sans MS" charset="0"/>
                  <a:ea typeface="ＭＳ Ｐゴシック" charset="0"/>
                </a:defRPr>
              </a:lvl6pPr>
              <a:lvl7pPr marL="914400" eaLnBrk="0" fontAlgn="base" hangingPunct="0">
                <a:spcBef>
                  <a:spcPct val="0"/>
                </a:spcBef>
                <a:spcAft>
                  <a:spcPct val="0"/>
                </a:spcAft>
                <a:defRPr sz="1200">
                  <a:solidFill>
                    <a:schemeClr val="tx1"/>
                  </a:solidFill>
                  <a:latin typeface="Comic Sans MS" charset="0"/>
                  <a:ea typeface="ＭＳ Ｐゴシック" charset="0"/>
                </a:defRPr>
              </a:lvl7pPr>
              <a:lvl8pPr marL="1371600" eaLnBrk="0" fontAlgn="base" hangingPunct="0">
                <a:spcBef>
                  <a:spcPct val="0"/>
                </a:spcBef>
                <a:spcAft>
                  <a:spcPct val="0"/>
                </a:spcAft>
                <a:defRPr sz="1200">
                  <a:solidFill>
                    <a:schemeClr val="tx1"/>
                  </a:solidFill>
                  <a:latin typeface="Comic Sans MS" charset="0"/>
                  <a:ea typeface="ＭＳ Ｐゴシック" charset="0"/>
                </a:defRPr>
              </a:lvl8pPr>
              <a:lvl9pPr marL="1828800"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85000"/>
                </a:lnSpc>
                <a:spcBef>
                  <a:spcPct val="50000"/>
                </a:spcBef>
                <a:defRPr/>
              </a:pPr>
              <a:r>
                <a:rPr lang="en-US" sz="4400" b="1" i="1" dirty="0" smtClean="0">
                  <a:ln>
                    <a:solidFill>
                      <a:srgbClr val="FFFF00"/>
                    </a:solidFill>
                  </a:ln>
                  <a:solidFill>
                    <a:srgbClr val="FFFF00"/>
                  </a:solidFill>
                  <a:latin typeface="Kruti Dev 010" pitchFamily="2" charset="0"/>
                </a:rPr>
                <a:t>iqu% O;ofLFkr djuk</a:t>
              </a:r>
              <a:endParaRPr lang="en-US" sz="4400" b="1" dirty="0" smtClean="0">
                <a:ln>
                  <a:solidFill>
                    <a:srgbClr val="FFFF00"/>
                  </a:solidFill>
                </a:ln>
                <a:solidFill>
                  <a:srgbClr val="FFFF00"/>
                </a:solidFill>
                <a:latin typeface="Kruti Dev 010" pitchFamily="2" charset="0"/>
              </a:endParaRPr>
            </a:p>
          </p:txBody>
        </p:sp>
      </p:grpSp>
      <p:pic>
        <p:nvPicPr>
          <p:cNvPr id="149683" name="Picture 53"/>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446588" y="204788"/>
            <a:ext cx="2095500" cy="1358900"/>
          </a:xfrm>
          <a:prstGeom prst="rect">
            <a:avLst/>
          </a:prstGeom>
          <a:noFill/>
          <a:ln w="76200">
            <a:solidFill>
              <a:srgbClr val="0000FF"/>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 calcmode="lin" valueType="num">
                                      <p:cBhvr>
                                        <p:cTn id="9" dur="500" fill="hold"/>
                                        <p:tgtEl>
                                          <p:spTgt spid="12"/>
                                        </p:tgtEl>
                                        <p:attrNameLst>
                                          <p:attrName>ppt_x</p:attrName>
                                        </p:attrNameLst>
                                      </p:cBhvr>
                                      <p:tavLst>
                                        <p:tav tm="0">
                                          <p:val>
                                            <p:fltVal val="0.5"/>
                                          </p:val>
                                        </p:tav>
                                        <p:tav tm="100000">
                                          <p:val>
                                            <p:strVal val="#ppt_x"/>
                                          </p:val>
                                        </p:tav>
                                      </p:tavLst>
                                    </p:anim>
                                    <p:anim calcmode="lin" valueType="num">
                                      <p:cBhvr>
                                        <p:cTn id="10" dur="500" fill="hold"/>
                                        <p:tgtEl>
                                          <p:spTgt spid="1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10"/>
          <p:cNvSpPr>
            <a:spLocks noChangeArrowheads="1"/>
          </p:cNvSpPr>
          <p:nvPr/>
        </p:nvSpPr>
        <p:spPr bwMode="auto">
          <a:xfrm>
            <a:off x="5065713" y="454025"/>
            <a:ext cx="4692650" cy="6834188"/>
          </a:xfrm>
          <a:prstGeom prst="rect">
            <a:avLst/>
          </a:prstGeom>
          <a:solidFill>
            <a:schemeClr val="tx1">
              <a:alpha val="50195"/>
            </a:schemeClr>
          </a:solidFill>
          <a:ln w="12700">
            <a:solidFill>
              <a:schemeClr val="tx1"/>
            </a:solidFill>
            <a:miter lim="800000"/>
            <a:headEnd/>
            <a:tailEnd/>
          </a:ln>
        </p:spPr>
        <p:txBody>
          <a:bodyPr wrap="none" anchor="ctr"/>
          <a:lstStyle/>
          <a:p>
            <a:endParaRPr lang="en-US">
              <a:latin typeface="Kruti Dev 010" charset="0"/>
            </a:endParaRPr>
          </a:p>
        </p:txBody>
      </p:sp>
      <p:sp>
        <p:nvSpPr>
          <p:cNvPr id="151554" name="Rectangle 195"/>
          <p:cNvSpPr>
            <a:spLocks noChangeArrowheads="1"/>
          </p:cNvSpPr>
          <p:nvPr/>
        </p:nvSpPr>
        <p:spPr bwMode="auto">
          <a:xfrm>
            <a:off x="4979988" y="414338"/>
            <a:ext cx="4708525" cy="685006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Kruti Dev 010" charset="0"/>
            </a:endParaRPr>
          </a:p>
        </p:txBody>
      </p:sp>
      <p:pic>
        <p:nvPicPr>
          <p:cNvPr id="151555" name="Picture 196"/>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041900" y="469900"/>
            <a:ext cx="4716463" cy="684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1556" name="Rectangle 197"/>
          <p:cNvSpPr>
            <a:spLocks noChangeArrowheads="1"/>
          </p:cNvSpPr>
          <p:nvPr/>
        </p:nvSpPr>
        <p:spPr bwMode="auto">
          <a:xfrm>
            <a:off x="4989513" y="407988"/>
            <a:ext cx="4692650" cy="6834187"/>
          </a:xfrm>
          <a:prstGeom prst="rect">
            <a:avLst/>
          </a:prstGeom>
          <a:solidFill>
            <a:schemeClr val="tx1">
              <a:alpha val="50195"/>
            </a:schemeClr>
          </a:solidFill>
          <a:ln w="12700">
            <a:solidFill>
              <a:schemeClr val="tx1"/>
            </a:solidFill>
            <a:miter lim="800000"/>
            <a:headEnd/>
            <a:tailEnd/>
          </a:ln>
        </p:spPr>
        <p:txBody>
          <a:bodyPr wrap="none" anchor="ctr"/>
          <a:lstStyle/>
          <a:p>
            <a:endParaRPr lang="en-US">
              <a:latin typeface="Kruti Dev 010" charset="0"/>
            </a:endParaRPr>
          </a:p>
        </p:txBody>
      </p:sp>
      <p:sp>
        <p:nvSpPr>
          <p:cNvPr id="151557" name="Rectangle 198"/>
          <p:cNvSpPr>
            <a:spLocks noChangeArrowheads="1"/>
          </p:cNvSpPr>
          <p:nvPr/>
        </p:nvSpPr>
        <p:spPr bwMode="auto">
          <a:xfrm>
            <a:off x="5026025" y="412750"/>
            <a:ext cx="4694238" cy="6850063"/>
          </a:xfrm>
          <a:prstGeom prst="rect">
            <a:avLst/>
          </a:prstGeom>
          <a:noFill/>
          <a:ln w="133350">
            <a:solidFill>
              <a:srgbClr val="1822CD"/>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Kruti Dev 010" charset="0"/>
            </a:endParaRPr>
          </a:p>
        </p:txBody>
      </p:sp>
      <p:sp>
        <p:nvSpPr>
          <p:cNvPr id="975052" name="Rectangle 204"/>
          <p:cNvSpPr>
            <a:spLocks noChangeArrowheads="1"/>
          </p:cNvSpPr>
          <p:nvPr/>
        </p:nvSpPr>
        <p:spPr bwMode="auto">
          <a:xfrm>
            <a:off x="5491163" y="3848100"/>
            <a:ext cx="3741737" cy="1271630"/>
          </a:xfrm>
          <a:prstGeom prst="rect">
            <a:avLst/>
          </a:prstGeom>
          <a:noFill/>
          <a:ln w="50800">
            <a:noFill/>
            <a:miter lim="800000"/>
            <a:headEnd/>
            <a:tailEnd/>
          </a:ln>
          <a:effectLst>
            <a:outerShdw blurRad="63500" dist="63500" dir="3187806" algn="ctr" rotWithShape="0">
              <a:schemeClr val="tx1">
                <a:alpha val="74998"/>
              </a:schemeClr>
            </a:outerShdw>
          </a:effectLst>
        </p:spPr>
        <p:txBody>
          <a:bodyPr lIns="90487" tIns="44450" rIns="90487" bIns="44450">
            <a:spAutoFit/>
          </a:bodyPr>
          <a:lstStyle/>
          <a:p>
            <a:pPr algn="ctr">
              <a:lnSpc>
                <a:spcPct val="80000"/>
              </a:lnSpc>
              <a:spcBef>
                <a:spcPts val="0"/>
              </a:spcBef>
              <a:defRPr/>
            </a:pPr>
            <a:r>
              <a:rPr lang="en-US" sz="3200" b="1" dirty="0">
                <a:ln>
                  <a:solidFill>
                    <a:srgbClr val="00FFFF"/>
                  </a:solidFill>
                </a:ln>
                <a:solidFill>
                  <a:srgbClr val="66FFFF"/>
                </a:solidFill>
                <a:latin typeface="Kruti Dev 010" pitchFamily="2" charset="0"/>
                <a:ea typeface="ＭＳ Ｐゴシック" pitchFamily="-84" charset="-128"/>
                <a:cs typeface="+mn-cs"/>
              </a:rPr>
              <a:t>;gwnk dk nf{k.k jkT; u"V</a:t>
            </a:r>
          </a:p>
          <a:p>
            <a:pPr algn="ctr">
              <a:lnSpc>
                <a:spcPct val="80000"/>
              </a:lnSpc>
              <a:spcBef>
                <a:spcPts val="0"/>
              </a:spcBef>
              <a:defRPr/>
            </a:pPr>
            <a:r>
              <a:rPr lang="en-US" sz="3200" b="1" dirty="0">
                <a:ln>
                  <a:solidFill>
                    <a:srgbClr val="00FFFF"/>
                  </a:solidFill>
                </a:ln>
                <a:solidFill>
                  <a:srgbClr val="66FFFF"/>
                </a:solidFill>
                <a:latin typeface="Kruti Dev 010" pitchFamily="2" charset="0"/>
                <a:ea typeface="ＭＳ Ｐゴシック" pitchFamily="-84" charset="-128"/>
                <a:cs typeface="+mn-cs"/>
              </a:rPr>
              <a:t>gks jgk Fkk ----</a:t>
            </a:r>
          </a:p>
        </p:txBody>
      </p:sp>
      <p:sp>
        <p:nvSpPr>
          <p:cNvPr id="975062" name="Rectangle 214"/>
          <p:cNvSpPr>
            <a:spLocks noChangeArrowheads="1"/>
          </p:cNvSpPr>
          <p:nvPr/>
        </p:nvSpPr>
        <p:spPr bwMode="auto">
          <a:xfrm>
            <a:off x="6684963" y="584200"/>
            <a:ext cx="2706687" cy="625475"/>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3200" b="1" i="1" dirty="0">
                <a:solidFill>
                  <a:srgbClr val="66FFFF"/>
                </a:solidFill>
                <a:latin typeface="Kruti Dev 010" pitchFamily="2" charset="0"/>
              </a:rPr>
              <a:t> </a:t>
            </a:r>
            <a:endParaRPr lang="en-US" sz="1400" b="1" u="sng" dirty="0">
              <a:solidFill>
                <a:srgbClr val="66FFFF"/>
              </a:solidFill>
              <a:latin typeface="Kruti Dev 010" pitchFamily="2" charset="0"/>
            </a:endParaRPr>
          </a:p>
        </p:txBody>
      </p:sp>
      <p:sp>
        <p:nvSpPr>
          <p:cNvPr id="151560" name="Text Box 219"/>
          <p:cNvSpPr txBox="1">
            <a:spLocks noChangeArrowheads="1"/>
          </p:cNvSpPr>
          <p:nvPr/>
        </p:nvSpPr>
        <p:spPr bwMode="auto">
          <a:xfrm>
            <a:off x="9015413" y="7348538"/>
            <a:ext cx="29368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latin typeface="Kruti Dev 010" charset="0"/>
              </a:rPr>
              <a:t>70</a:t>
            </a:r>
          </a:p>
        </p:txBody>
      </p:sp>
      <p:grpSp>
        <p:nvGrpSpPr>
          <p:cNvPr id="151561" name="Group 220"/>
          <p:cNvGrpSpPr>
            <a:grpSpLocks/>
          </p:cNvGrpSpPr>
          <p:nvPr/>
        </p:nvGrpSpPr>
        <p:grpSpPr bwMode="auto">
          <a:xfrm>
            <a:off x="5232400" y="6367463"/>
            <a:ext cx="4233863" cy="841375"/>
            <a:chOff x="3468" y="4011"/>
            <a:chExt cx="2667" cy="530"/>
          </a:xfrm>
        </p:grpSpPr>
        <p:sp>
          <p:nvSpPr>
            <p:cNvPr id="975069" name="Text Box 221"/>
            <p:cNvSpPr txBox="1">
              <a:spLocks noChangeArrowheads="1"/>
            </p:cNvSpPr>
            <p:nvPr/>
          </p:nvSpPr>
          <p:spPr bwMode="auto">
            <a:xfrm>
              <a:off x="3468" y="4018"/>
              <a:ext cx="2667" cy="523"/>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p>
              <a:pPr algn="ctr">
                <a:spcBef>
                  <a:spcPts val="0"/>
                </a:spcBef>
                <a:defRPr/>
              </a:pPr>
              <a:r>
                <a:rPr lang="en-US" sz="2400" b="1" dirty="0">
                  <a:ln>
                    <a:solidFill>
                      <a:srgbClr val="FFFF00"/>
                    </a:solidFill>
                  </a:ln>
                  <a:solidFill>
                    <a:srgbClr val="FFF819"/>
                  </a:solidFill>
                  <a:latin typeface="Kruti Dev 010" pitchFamily="2" charset="0"/>
                  <a:ea typeface="+mn-ea"/>
                  <a:cs typeface="+mn-cs"/>
                </a:rPr>
                <a:t>vuqekur% dky[kaM</a:t>
              </a:r>
            </a:p>
            <a:p>
              <a:pPr algn="ctr">
                <a:spcBef>
                  <a:spcPts val="0"/>
                </a:spcBef>
                <a:defRPr/>
              </a:pPr>
              <a:r>
                <a:rPr lang="en-US" sz="2400" b="1" dirty="0">
                  <a:ln>
                    <a:solidFill>
                      <a:srgbClr val="FFFF00"/>
                    </a:solidFill>
                  </a:ln>
                  <a:solidFill>
                    <a:srgbClr val="FFF819"/>
                  </a:solidFill>
                  <a:latin typeface="Kruti Dev 010" pitchFamily="2" charset="0"/>
                  <a:ea typeface="+mn-ea"/>
                  <a:cs typeface="+mn-cs"/>
                </a:rPr>
                <a:t>Š</a:t>
              </a:r>
              <a:r>
                <a:rPr lang="en-US" sz="2400" b="1" dirty="0">
                  <a:ln>
                    <a:solidFill>
                      <a:srgbClr val="FFFF00"/>
                    </a:solidFill>
                  </a:ln>
                  <a:solidFill>
                    <a:srgbClr val="FFF819"/>
                  </a:solidFill>
                  <a:latin typeface="Kruti Dev 010"/>
                  <a:ea typeface="+mn-ea"/>
                  <a:cs typeface="+mn-cs"/>
                </a:rPr>
                <a:t>…Œ</a:t>
              </a:r>
              <a:r>
                <a:rPr lang="en-US" sz="2400" b="1" dirty="0">
                  <a:ln>
                    <a:solidFill>
                      <a:srgbClr val="FFFF00"/>
                    </a:solidFill>
                  </a:ln>
                  <a:solidFill>
                    <a:srgbClr val="FFF819"/>
                  </a:solidFill>
                  <a:latin typeface="Kruti Dev 010" pitchFamily="2" charset="0"/>
                  <a:ea typeface="+mn-ea"/>
                  <a:cs typeface="+mn-cs"/>
                </a:rPr>
                <a:t> ch-lh- ls ‡</a:t>
              </a:r>
              <a:r>
                <a:rPr lang="en-US" sz="2400" b="1" dirty="0">
                  <a:ln>
                    <a:solidFill>
                      <a:srgbClr val="FFFF00"/>
                    </a:solidFill>
                  </a:ln>
                  <a:solidFill>
                    <a:srgbClr val="FFF819"/>
                  </a:solidFill>
                  <a:latin typeface="Kruti Dev 010"/>
                  <a:ea typeface="+mn-ea"/>
                  <a:cs typeface="+mn-cs"/>
                </a:rPr>
                <a:t>‹Œ</a:t>
              </a:r>
              <a:r>
                <a:rPr lang="en-US" sz="2400" b="1" dirty="0">
                  <a:ln>
                    <a:solidFill>
                      <a:srgbClr val="FFFF00"/>
                    </a:solidFill>
                  </a:ln>
                  <a:solidFill>
                    <a:srgbClr val="FFF819"/>
                  </a:solidFill>
                  <a:latin typeface="Kruti Dev 010" pitchFamily="2" charset="0"/>
                  <a:ea typeface="+mn-ea"/>
                  <a:cs typeface="+mn-cs"/>
                </a:rPr>
                <a:t> ch-lh-</a:t>
              </a:r>
            </a:p>
          </p:txBody>
        </p:sp>
        <p:sp>
          <p:nvSpPr>
            <p:cNvPr id="975070" name="AutoShape 222"/>
            <p:cNvSpPr>
              <a:spLocks noChangeArrowheads="1"/>
            </p:cNvSpPr>
            <p:nvPr/>
          </p:nvSpPr>
          <p:spPr bwMode="auto">
            <a:xfrm>
              <a:off x="3680" y="4011"/>
              <a:ext cx="2280" cy="518"/>
            </a:xfrm>
            <a:prstGeom prst="roundRect">
              <a:avLst>
                <a:gd name="adj" fmla="val 16667"/>
              </a:avLst>
            </a:prstGeom>
            <a:noFill/>
            <a:ln w="57150">
              <a:solidFill>
                <a:srgbClr val="FFF819"/>
              </a:solidFill>
              <a:round/>
              <a:headEnd/>
              <a:tailEnd/>
            </a:ln>
            <a:effectLst>
              <a:outerShdw blurRad="63500" dist="46662" dir="3284183" algn="ctr" rotWithShape="0">
                <a:schemeClr val="tx1">
                  <a:alpha val="74997"/>
                </a:schemeClr>
              </a:outerShdw>
            </a:effectLst>
            <a:extLst>
              <a:ext uri="{909E8E84-426E-40dd-AFC4-6F175D3DCCD1}">
                <a14:hiddenFill xmlns:a14="http://schemas.microsoft.com/office/drawing/2010/main">
                  <a:solidFill>
                    <a:srgbClr val="FFFFFF"/>
                  </a:solidFill>
                </a14:hiddenFill>
              </a:ext>
            </a:extLst>
          </p:spPr>
          <p:txBody>
            <a:bodyPr wrap="none" anchor="ctr"/>
            <a:lstStyle/>
            <a:p>
              <a:pPr>
                <a:defRPr/>
              </a:pPr>
              <a:endParaRPr lang="en-US" dirty="0">
                <a:latin typeface="Kruti Dev 010" pitchFamily="2" charset="0"/>
                <a:ea typeface="+mn-ea"/>
                <a:cs typeface="+mn-cs"/>
              </a:endParaRPr>
            </a:p>
          </p:txBody>
        </p:sp>
      </p:grpSp>
      <p:sp>
        <p:nvSpPr>
          <p:cNvPr id="975073" name="Rectangle 225"/>
          <p:cNvSpPr>
            <a:spLocks noChangeArrowheads="1"/>
          </p:cNvSpPr>
          <p:nvPr/>
        </p:nvSpPr>
        <p:spPr bwMode="auto">
          <a:xfrm>
            <a:off x="6500813" y="555625"/>
            <a:ext cx="3101975" cy="558800"/>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2800" b="1" i="1" dirty="0">
                <a:solidFill>
                  <a:schemeClr val="bg1"/>
                </a:solidFill>
                <a:latin typeface="Kruti Dev 010" pitchFamily="2" charset="0"/>
              </a:rPr>
              <a:t> </a:t>
            </a:r>
            <a:endParaRPr lang="en-US" b="1" u="sng" dirty="0">
              <a:solidFill>
                <a:schemeClr val="bg1"/>
              </a:solidFill>
              <a:latin typeface="Kruti Dev 010" pitchFamily="2" charset="0"/>
            </a:endParaRPr>
          </a:p>
        </p:txBody>
      </p:sp>
      <p:sp>
        <p:nvSpPr>
          <p:cNvPr id="151563" name="Text Box 238"/>
          <p:cNvSpPr txBox="1">
            <a:spLocks noChangeArrowheads="1"/>
          </p:cNvSpPr>
          <p:nvPr/>
        </p:nvSpPr>
        <p:spPr bwMode="auto">
          <a:xfrm>
            <a:off x="9667875" y="7254875"/>
            <a:ext cx="3413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spcBef>
                <a:spcPct val="50000"/>
              </a:spcBef>
            </a:pPr>
            <a:r>
              <a:rPr lang="en-US" sz="2000" b="1">
                <a:latin typeface="Kruti Dev 010" charset="0"/>
              </a:rPr>
              <a:t> </a:t>
            </a:r>
          </a:p>
        </p:txBody>
      </p:sp>
      <p:sp>
        <p:nvSpPr>
          <p:cNvPr id="975657" name="Text Box 809"/>
          <p:cNvSpPr txBox="1">
            <a:spLocks noChangeArrowheads="1"/>
          </p:cNvSpPr>
          <p:nvPr/>
        </p:nvSpPr>
        <p:spPr bwMode="auto">
          <a:xfrm>
            <a:off x="5875338" y="4622800"/>
            <a:ext cx="2998787" cy="1505027"/>
          </a:xfrm>
          <a:prstGeom prst="rect">
            <a:avLst/>
          </a:prstGeom>
          <a:noFill/>
          <a:ln w="12700">
            <a:noFill/>
            <a:miter lim="800000"/>
            <a:headEnd/>
            <a:tailEnd/>
          </a:ln>
          <a:effectLst>
            <a:outerShdw blurRad="63500" dist="46662" dir="3284183" algn="ctr" rotWithShape="0">
              <a:schemeClr val="tx1">
                <a:alpha val="74998"/>
              </a:schemeClr>
            </a:outerShdw>
          </a:effectLst>
        </p:spPr>
        <p:txBody>
          <a:bodyPr>
            <a:spAutoFit/>
          </a:bodyPr>
          <a:lstStyle>
            <a:lvl1pPr>
              <a:defRPr sz="1200">
                <a:solidFill>
                  <a:schemeClr val="tx1"/>
                </a:solidFill>
                <a:latin typeface="Comic Sans MS" charset="0"/>
                <a:ea typeface="ＭＳ Ｐゴシック" charset="0"/>
                <a:cs typeface="ＭＳ Ｐゴシック" charset="0"/>
              </a:defRPr>
            </a:lvl1pPr>
            <a:lvl2pPr marL="37931725" indent="-37474525">
              <a:defRPr sz="1200">
                <a:solidFill>
                  <a:schemeClr val="tx1"/>
                </a:solidFill>
                <a:latin typeface="Comic Sans MS" charset="0"/>
                <a:ea typeface="ＭＳ Ｐゴシック" charset="0"/>
              </a:defRPr>
            </a:lvl2pPr>
            <a:lvl3pPr>
              <a:defRPr sz="1200">
                <a:solidFill>
                  <a:schemeClr val="tx1"/>
                </a:solidFill>
                <a:latin typeface="Comic Sans MS" charset="0"/>
                <a:ea typeface="ＭＳ Ｐゴシック" charset="0"/>
              </a:defRPr>
            </a:lvl3pPr>
            <a:lvl4pPr>
              <a:defRPr sz="1200">
                <a:solidFill>
                  <a:schemeClr val="tx1"/>
                </a:solidFill>
                <a:latin typeface="Comic Sans MS" charset="0"/>
                <a:ea typeface="ＭＳ Ｐゴシック" charset="0"/>
              </a:defRPr>
            </a:lvl4pPr>
            <a:lvl5pPr>
              <a:defRPr sz="1200">
                <a:solidFill>
                  <a:schemeClr val="tx1"/>
                </a:solidFill>
                <a:latin typeface="Comic Sans MS" charset="0"/>
                <a:ea typeface="ＭＳ Ｐゴシック" charset="0"/>
              </a:defRPr>
            </a:lvl5pPr>
            <a:lvl6pPr marL="457200" eaLnBrk="0" fontAlgn="base" hangingPunct="0">
              <a:spcBef>
                <a:spcPct val="0"/>
              </a:spcBef>
              <a:spcAft>
                <a:spcPct val="0"/>
              </a:spcAft>
              <a:defRPr sz="1200">
                <a:solidFill>
                  <a:schemeClr val="tx1"/>
                </a:solidFill>
                <a:latin typeface="Comic Sans MS" charset="0"/>
                <a:ea typeface="ＭＳ Ｐゴシック" charset="0"/>
              </a:defRPr>
            </a:lvl6pPr>
            <a:lvl7pPr marL="914400" eaLnBrk="0" fontAlgn="base" hangingPunct="0">
              <a:spcBef>
                <a:spcPct val="0"/>
              </a:spcBef>
              <a:spcAft>
                <a:spcPct val="0"/>
              </a:spcAft>
              <a:defRPr sz="1200">
                <a:solidFill>
                  <a:schemeClr val="tx1"/>
                </a:solidFill>
                <a:latin typeface="Comic Sans MS" charset="0"/>
                <a:ea typeface="ＭＳ Ｐゴシック" charset="0"/>
              </a:defRPr>
            </a:lvl7pPr>
            <a:lvl8pPr marL="1371600" eaLnBrk="0" fontAlgn="base" hangingPunct="0">
              <a:spcBef>
                <a:spcPct val="0"/>
              </a:spcBef>
              <a:spcAft>
                <a:spcPct val="0"/>
              </a:spcAft>
              <a:defRPr sz="1200">
                <a:solidFill>
                  <a:schemeClr val="tx1"/>
                </a:solidFill>
                <a:latin typeface="Comic Sans MS" charset="0"/>
                <a:ea typeface="ＭＳ Ｐゴシック" charset="0"/>
              </a:defRPr>
            </a:lvl8pPr>
            <a:lvl9pPr marL="1828800"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80000"/>
              </a:lnSpc>
              <a:spcBef>
                <a:spcPts val="600"/>
              </a:spcBef>
              <a:defRPr/>
            </a:pPr>
            <a:r>
              <a:rPr lang="en-US" sz="2400" b="1" dirty="0" smtClean="0">
                <a:ln>
                  <a:solidFill>
                    <a:schemeClr val="bg1"/>
                  </a:solidFill>
                </a:ln>
                <a:solidFill>
                  <a:schemeClr val="bg1"/>
                </a:solidFill>
                <a:latin typeface="Kruti Dev 010" pitchFamily="2" charset="0"/>
              </a:rPr>
              <a:t>;’kk;kg</a:t>
            </a:r>
          </a:p>
          <a:p>
            <a:pPr algn="ctr">
              <a:lnSpc>
                <a:spcPct val="80000"/>
              </a:lnSpc>
              <a:spcBef>
                <a:spcPts val="600"/>
              </a:spcBef>
              <a:defRPr/>
            </a:pPr>
            <a:r>
              <a:rPr lang="en-US" sz="2400" b="1" dirty="0" smtClean="0">
                <a:ln>
                  <a:solidFill>
                    <a:schemeClr val="bg1"/>
                  </a:solidFill>
                </a:ln>
                <a:solidFill>
                  <a:schemeClr val="bg1"/>
                </a:solidFill>
                <a:latin typeface="Kruti Dev 010" pitchFamily="2" charset="0"/>
              </a:rPr>
              <a:t>;ks,y</a:t>
            </a:r>
          </a:p>
          <a:p>
            <a:pPr algn="ctr">
              <a:lnSpc>
                <a:spcPct val="80000"/>
              </a:lnSpc>
              <a:spcBef>
                <a:spcPts val="600"/>
              </a:spcBef>
              <a:defRPr/>
            </a:pPr>
            <a:r>
              <a:rPr lang="en-US" sz="2400" b="1" dirty="0" smtClean="0">
                <a:ln>
                  <a:solidFill>
                    <a:schemeClr val="bg1"/>
                  </a:solidFill>
                </a:ln>
                <a:solidFill>
                  <a:schemeClr val="bg1"/>
                </a:solidFill>
                <a:latin typeface="Kruti Dev 010" pitchFamily="2" charset="0"/>
              </a:rPr>
              <a:t>ehdk</a:t>
            </a:r>
          </a:p>
          <a:p>
            <a:pPr algn="ctr">
              <a:lnSpc>
                <a:spcPct val="80000"/>
              </a:lnSpc>
              <a:spcBef>
                <a:spcPts val="600"/>
              </a:spcBef>
              <a:defRPr/>
            </a:pPr>
            <a:r>
              <a:rPr lang="en-US" sz="2400" b="1" dirty="0" smtClean="0">
                <a:ln>
                  <a:solidFill>
                    <a:schemeClr val="bg1"/>
                  </a:solidFill>
                </a:ln>
                <a:solidFill>
                  <a:schemeClr val="bg1"/>
                </a:solidFill>
                <a:latin typeface="Kruti Dev 010" pitchFamily="2" charset="0"/>
              </a:rPr>
              <a:t>vkscs/kkg ¼,nkse½</a:t>
            </a:r>
            <a:endParaRPr lang="en-US" sz="2000" b="1" dirty="0" smtClean="0">
              <a:ln>
                <a:solidFill>
                  <a:schemeClr val="bg1"/>
                </a:solidFill>
              </a:ln>
              <a:solidFill>
                <a:schemeClr val="bg1"/>
              </a:solidFill>
              <a:latin typeface="Kruti Dev 010" pitchFamily="2" charset="0"/>
            </a:endParaRPr>
          </a:p>
        </p:txBody>
      </p:sp>
      <p:sp>
        <p:nvSpPr>
          <p:cNvPr id="151565" name="Text Box 812"/>
          <p:cNvSpPr txBox="1">
            <a:spLocks noChangeArrowheads="1"/>
          </p:cNvSpPr>
          <p:nvPr/>
        </p:nvSpPr>
        <p:spPr bwMode="auto">
          <a:xfrm>
            <a:off x="9572625" y="7289800"/>
            <a:ext cx="3413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spcBef>
                <a:spcPct val="50000"/>
              </a:spcBef>
            </a:pPr>
            <a:r>
              <a:rPr lang="en-US" sz="1600" b="1">
                <a:latin typeface="Kruti Dev 010" charset="0"/>
              </a:rPr>
              <a:t>1</a:t>
            </a:r>
          </a:p>
        </p:txBody>
      </p:sp>
      <p:sp>
        <p:nvSpPr>
          <p:cNvPr id="151566" name="Rectangle 104"/>
          <p:cNvSpPr>
            <a:spLocks noChangeArrowheads="1"/>
          </p:cNvSpPr>
          <p:nvPr/>
        </p:nvSpPr>
        <p:spPr bwMode="auto">
          <a:xfrm>
            <a:off x="2894013" y="7227888"/>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51567" name="Rectangle 597"/>
          <p:cNvSpPr>
            <a:spLocks noChangeArrowheads="1"/>
          </p:cNvSpPr>
          <p:nvPr/>
        </p:nvSpPr>
        <p:spPr bwMode="auto">
          <a:xfrm>
            <a:off x="3929063" y="1106488"/>
            <a:ext cx="295275" cy="6348412"/>
          </a:xfrm>
          <a:prstGeom prst="rect">
            <a:avLst/>
          </a:prstGeom>
          <a:solidFill>
            <a:srgbClr val="BE844A"/>
          </a:solidFill>
          <a:ln w="12700">
            <a:solidFill>
              <a:schemeClr val="tx1"/>
            </a:solidFill>
            <a:miter lim="800000"/>
            <a:headEnd/>
            <a:tailEnd/>
          </a:ln>
        </p:spPr>
        <p:txBody>
          <a:bodyPr wrap="none" anchor="ctr"/>
          <a:lstStyle/>
          <a:p>
            <a:endParaRPr lang="en-US">
              <a:latin typeface="Kruti Dev 010" charset="0"/>
            </a:endParaRPr>
          </a:p>
        </p:txBody>
      </p:sp>
      <p:sp>
        <p:nvSpPr>
          <p:cNvPr id="151568" name="Rectangle 598"/>
          <p:cNvSpPr>
            <a:spLocks noChangeArrowheads="1"/>
          </p:cNvSpPr>
          <p:nvPr/>
        </p:nvSpPr>
        <p:spPr bwMode="auto">
          <a:xfrm>
            <a:off x="2643188" y="2287588"/>
            <a:ext cx="1225550" cy="5184775"/>
          </a:xfrm>
          <a:prstGeom prst="rect">
            <a:avLst/>
          </a:prstGeom>
          <a:solidFill>
            <a:srgbClr val="FFE957"/>
          </a:solidFill>
          <a:ln w="12700">
            <a:solidFill>
              <a:schemeClr val="tx1"/>
            </a:solidFill>
            <a:miter lim="800000"/>
            <a:headEnd/>
            <a:tailEnd/>
          </a:ln>
        </p:spPr>
        <p:txBody>
          <a:bodyPr wrap="none" anchor="ctr"/>
          <a:lstStyle/>
          <a:p>
            <a:endParaRPr lang="en-US">
              <a:latin typeface="Kruti Dev 010" charset="0"/>
            </a:endParaRPr>
          </a:p>
        </p:txBody>
      </p:sp>
      <p:sp>
        <p:nvSpPr>
          <p:cNvPr id="151569" name="Line 621"/>
          <p:cNvSpPr>
            <a:spLocks noChangeShapeType="1"/>
          </p:cNvSpPr>
          <p:nvPr/>
        </p:nvSpPr>
        <p:spPr bwMode="auto">
          <a:xfrm flipV="1">
            <a:off x="3894138" y="1096963"/>
            <a:ext cx="1587" cy="6375400"/>
          </a:xfrm>
          <a:prstGeom prst="line">
            <a:avLst/>
          </a:prstGeom>
          <a:noFill/>
          <a:ln w="635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1570" name="Rectangle 707"/>
          <p:cNvSpPr>
            <a:spLocks noChangeArrowheads="1"/>
          </p:cNvSpPr>
          <p:nvPr/>
        </p:nvSpPr>
        <p:spPr bwMode="auto">
          <a:xfrm>
            <a:off x="2611438" y="1071563"/>
            <a:ext cx="1616075" cy="6399212"/>
          </a:xfrm>
          <a:prstGeom prst="rect">
            <a:avLst/>
          </a:prstGeom>
          <a:noFill/>
          <a:ln w="762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Kruti Dev 010" charset="0"/>
            </a:endParaRPr>
          </a:p>
        </p:txBody>
      </p:sp>
      <p:sp>
        <p:nvSpPr>
          <p:cNvPr id="151571" name="Rectangle 2"/>
          <p:cNvSpPr>
            <a:spLocks noChangeArrowheads="1"/>
          </p:cNvSpPr>
          <p:nvPr/>
        </p:nvSpPr>
        <p:spPr bwMode="auto">
          <a:xfrm>
            <a:off x="2871788" y="4406900"/>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51572" name="Rectangle 3"/>
          <p:cNvSpPr>
            <a:spLocks noChangeArrowheads="1"/>
          </p:cNvSpPr>
          <p:nvPr/>
        </p:nvSpPr>
        <p:spPr bwMode="auto">
          <a:xfrm>
            <a:off x="2855913" y="4662488"/>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51573" name="Rectangle 4"/>
          <p:cNvSpPr>
            <a:spLocks noChangeArrowheads="1"/>
          </p:cNvSpPr>
          <p:nvPr/>
        </p:nvSpPr>
        <p:spPr bwMode="auto">
          <a:xfrm>
            <a:off x="2840038" y="4965700"/>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51574" name="Rectangle 5"/>
          <p:cNvSpPr>
            <a:spLocks noChangeArrowheads="1"/>
          </p:cNvSpPr>
          <p:nvPr/>
        </p:nvSpPr>
        <p:spPr bwMode="auto">
          <a:xfrm>
            <a:off x="2840038" y="5175250"/>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51575" name="Rectangle 81"/>
          <p:cNvSpPr>
            <a:spLocks noChangeArrowheads="1"/>
          </p:cNvSpPr>
          <p:nvPr/>
        </p:nvSpPr>
        <p:spPr bwMode="auto">
          <a:xfrm>
            <a:off x="2833688" y="4271963"/>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51576" name="Rectangle 89"/>
          <p:cNvSpPr>
            <a:spLocks noChangeArrowheads="1"/>
          </p:cNvSpPr>
          <p:nvPr/>
        </p:nvSpPr>
        <p:spPr bwMode="auto">
          <a:xfrm>
            <a:off x="3054350" y="1765300"/>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51577" name="Rectangle 90"/>
          <p:cNvSpPr>
            <a:spLocks noChangeArrowheads="1"/>
          </p:cNvSpPr>
          <p:nvPr/>
        </p:nvSpPr>
        <p:spPr bwMode="auto">
          <a:xfrm>
            <a:off x="3038475" y="2052638"/>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51578" name="Rectangle 91"/>
          <p:cNvSpPr>
            <a:spLocks noChangeArrowheads="1"/>
          </p:cNvSpPr>
          <p:nvPr/>
        </p:nvSpPr>
        <p:spPr bwMode="auto">
          <a:xfrm>
            <a:off x="2878138" y="2244725"/>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51579" name="Rectangle 92"/>
          <p:cNvSpPr>
            <a:spLocks noChangeArrowheads="1"/>
          </p:cNvSpPr>
          <p:nvPr/>
        </p:nvSpPr>
        <p:spPr bwMode="auto">
          <a:xfrm>
            <a:off x="3054350" y="2898775"/>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51580" name="Rectangle 93"/>
          <p:cNvSpPr>
            <a:spLocks noChangeArrowheads="1"/>
          </p:cNvSpPr>
          <p:nvPr/>
        </p:nvSpPr>
        <p:spPr bwMode="auto">
          <a:xfrm>
            <a:off x="2894013" y="3683000"/>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51581" name="Rectangle 94"/>
          <p:cNvSpPr>
            <a:spLocks noChangeArrowheads="1"/>
          </p:cNvSpPr>
          <p:nvPr/>
        </p:nvSpPr>
        <p:spPr bwMode="auto">
          <a:xfrm>
            <a:off x="2894013" y="3827463"/>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51582" name="Rectangle 95"/>
          <p:cNvSpPr>
            <a:spLocks noChangeArrowheads="1"/>
          </p:cNvSpPr>
          <p:nvPr/>
        </p:nvSpPr>
        <p:spPr bwMode="auto">
          <a:xfrm>
            <a:off x="2989263" y="3459163"/>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51583" name="Rectangle 96"/>
          <p:cNvSpPr>
            <a:spLocks noChangeArrowheads="1"/>
          </p:cNvSpPr>
          <p:nvPr/>
        </p:nvSpPr>
        <p:spPr bwMode="auto">
          <a:xfrm>
            <a:off x="3117850" y="3170238"/>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51584" name="Rectangle 97"/>
          <p:cNvSpPr>
            <a:spLocks noChangeArrowheads="1"/>
          </p:cNvSpPr>
          <p:nvPr/>
        </p:nvSpPr>
        <p:spPr bwMode="auto">
          <a:xfrm>
            <a:off x="2894013" y="4624388"/>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51585" name="Rectangle 98"/>
          <p:cNvSpPr>
            <a:spLocks noChangeArrowheads="1"/>
          </p:cNvSpPr>
          <p:nvPr/>
        </p:nvSpPr>
        <p:spPr bwMode="auto">
          <a:xfrm>
            <a:off x="2878138" y="4927600"/>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51586" name="Rectangle 99"/>
          <p:cNvSpPr>
            <a:spLocks noChangeArrowheads="1"/>
          </p:cNvSpPr>
          <p:nvPr/>
        </p:nvSpPr>
        <p:spPr bwMode="auto">
          <a:xfrm>
            <a:off x="2878138" y="5137150"/>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51587" name="Rectangle 101"/>
          <p:cNvSpPr>
            <a:spLocks noChangeArrowheads="1"/>
          </p:cNvSpPr>
          <p:nvPr/>
        </p:nvSpPr>
        <p:spPr bwMode="auto">
          <a:xfrm>
            <a:off x="3022600" y="5807075"/>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51588" name="Rectangle 102"/>
          <p:cNvSpPr>
            <a:spLocks noChangeArrowheads="1"/>
          </p:cNvSpPr>
          <p:nvPr/>
        </p:nvSpPr>
        <p:spPr bwMode="auto">
          <a:xfrm>
            <a:off x="3006725" y="6094413"/>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51589" name="Rectangle 103"/>
          <p:cNvSpPr>
            <a:spLocks noChangeArrowheads="1"/>
          </p:cNvSpPr>
          <p:nvPr/>
        </p:nvSpPr>
        <p:spPr bwMode="auto">
          <a:xfrm>
            <a:off x="2814638" y="6956425"/>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51590" name="Rectangle 104"/>
          <p:cNvSpPr>
            <a:spLocks noChangeArrowheads="1"/>
          </p:cNvSpPr>
          <p:nvPr/>
        </p:nvSpPr>
        <p:spPr bwMode="auto">
          <a:xfrm>
            <a:off x="2894013" y="7227888"/>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51591" name="Rectangle 106"/>
          <p:cNvSpPr>
            <a:spLocks noChangeArrowheads="1"/>
          </p:cNvSpPr>
          <p:nvPr/>
        </p:nvSpPr>
        <p:spPr bwMode="auto">
          <a:xfrm>
            <a:off x="3101975" y="2387600"/>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51592" name="Rectangle 64"/>
          <p:cNvSpPr>
            <a:spLocks noChangeArrowheads="1"/>
          </p:cNvSpPr>
          <p:nvPr/>
        </p:nvSpPr>
        <p:spPr bwMode="auto">
          <a:xfrm>
            <a:off x="2868613" y="1122363"/>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51593" name="AutoShape 715"/>
          <p:cNvSpPr>
            <a:spLocks noChangeArrowheads="1"/>
          </p:cNvSpPr>
          <p:nvPr/>
        </p:nvSpPr>
        <p:spPr bwMode="auto">
          <a:xfrm flipH="1">
            <a:off x="1801813" y="4060825"/>
            <a:ext cx="1387475" cy="1609725"/>
          </a:xfrm>
          <a:prstGeom prst="parallelogram">
            <a:avLst>
              <a:gd name="adj" fmla="val 30481"/>
            </a:avLst>
          </a:prstGeom>
          <a:solidFill>
            <a:srgbClr val="BE844A"/>
          </a:solidFill>
          <a:ln w="12700">
            <a:solidFill>
              <a:schemeClr val="tx1"/>
            </a:solidFill>
            <a:miter lim="800000"/>
            <a:headEnd/>
            <a:tailEnd/>
          </a:ln>
        </p:spPr>
        <p:txBody>
          <a:bodyPr wrap="none" anchor="ctr"/>
          <a:lstStyle/>
          <a:p>
            <a:endParaRPr lang="en-US">
              <a:latin typeface="Kruti Dev 010" charset="0"/>
            </a:endParaRPr>
          </a:p>
        </p:txBody>
      </p:sp>
      <p:sp>
        <p:nvSpPr>
          <p:cNvPr id="151594" name="Rectangle 716"/>
          <p:cNvSpPr>
            <a:spLocks noChangeArrowheads="1"/>
          </p:cNvSpPr>
          <p:nvPr/>
        </p:nvSpPr>
        <p:spPr bwMode="auto">
          <a:xfrm>
            <a:off x="3929063" y="1106488"/>
            <a:ext cx="295275" cy="6348412"/>
          </a:xfrm>
          <a:prstGeom prst="rect">
            <a:avLst/>
          </a:prstGeom>
          <a:solidFill>
            <a:srgbClr val="BE844A"/>
          </a:solidFill>
          <a:ln w="12700">
            <a:solidFill>
              <a:schemeClr val="tx1"/>
            </a:solidFill>
            <a:miter lim="800000"/>
            <a:headEnd/>
            <a:tailEnd/>
          </a:ln>
        </p:spPr>
        <p:txBody>
          <a:bodyPr wrap="none" anchor="ctr"/>
          <a:lstStyle/>
          <a:p>
            <a:endParaRPr lang="en-US">
              <a:latin typeface="Kruti Dev 010" charset="0"/>
            </a:endParaRPr>
          </a:p>
        </p:txBody>
      </p:sp>
      <p:sp>
        <p:nvSpPr>
          <p:cNvPr id="151595" name="Rectangle 718"/>
          <p:cNvSpPr>
            <a:spLocks noChangeArrowheads="1"/>
          </p:cNvSpPr>
          <p:nvPr/>
        </p:nvSpPr>
        <p:spPr bwMode="auto">
          <a:xfrm>
            <a:off x="2649538" y="1123950"/>
            <a:ext cx="1228725" cy="1130300"/>
          </a:xfrm>
          <a:prstGeom prst="rect">
            <a:avLst/>
          </a:prstGeom>
          <a:solidFill>
            <a:schemeClr val="accent1">
              <a:alpha val="50195"/>
            </a:schemeClr>
          </a:solidFill>
          <a:ln w="12700">
            <a:solidFill>
              <a:schemeClr val="tx1"/>
            </a:solidFill>
            <a:miter lim="800000"/>
            <a:headEnd/>
            <a:tailEnd/>
          </a:ln>
        </p:spPr>
        <p:txBody>
          <a:bodyPr wrap="none" anchor="ctr"/>
          <a:lstStyle/>
          <a:p>
            <a:endParaRPr lang="en-US">
              <a:latin typeface="Kruti Dev 010" charset="0"/>
            </a:endParaRPr>
          </a:p>
        </p:txBody>
      </p:sp>
      <p:sp>
        <p:nvSpPr>
          <p:cNvPr id="151596" name="Rectangle 719"/>
          <p:cNvSpPr>
            <a:spLocks noChangeArrowheads="1"/>
          </p:cNvSpPr>
          <p:nvPr/>
        </p:nvSpPr>
        <p:spPr bwMode="auto">
          <a:xfrm>
            <a:off x="2757488" y="6296025"/>
            <a:ext cx="53975"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110000"/>
              </a:lnSpc>
            </a:pPr>
            <a:r>
              <a:rPr lang="en-US" sz="1000" b="1">
                <a:solidFill>
                  <a:srgbClr val="000000"/>
                </a:solidFill>
                <a:latin typeface="Kruti Dev 010" charset="0"/>
              </a:rPr>
              <a:t> </a:t>
            </a:r>
            <a:endParaRPr lang="en-US" sz="1800">
              <a:latin typeface="Kruti Dev 010" charset="0"/>
            </a:endParaRPr>
          </a:p>
        </p:txBody>
      </p:sp>
      <p:sp>
        <p:nvSpPr>
          <p:cNvPr id="151597" name="Line 723"/>
          <p:cNvSpPr>
            <a:spLocks noChangeShapeType="1"/>
          </p:cNvSpPr>
          <p:nvPr/>
        </p:nvSpPr>
        <p:spPr bwMode="auto">
          <a:xfrm>
            <a:off x="2120900" y="2208213"/>
            <a:ext cx="0" cy="168910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1598" name="Line 724"/>
          <p:cNvSpPr>
            <a:spLocks noChangeShapeType="1"/>
          </p:cNvSpPr>
          <p:nvPr/>
        </p:nvSpPr>
        <p:spPr bwMode="auto">
          <a:xfrm>
            <a:off x="2195513" y="5718175"/>
            <a:ext cx="417512" cy="1588"/>
          </a:xfrm>
          <a:prstGeom prst="line">
            <a:avLst/>
          </a:prstGeom>
          <a:noFill/>
          <a:ln w="635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1599" name="Line 725"/>
          <p:cNvSpPr>
            <a:spLocks noChangeShapeType="1"/>
          </p:cNvSpPr>
          <p:nvPr/>
        </p:nvSpPr>
        <p:spPr bwMode="auto">
          <a:xfrm>
            <a:off x="1517650" y="3897313"/>
            <a:ext cx="635000" cy="1587"/>
          </a:xfrm>
          <a:prstGeom prst="line">
            <a:avLst/>
          </a:prstGeom>
          <a:noFill/>
          <a:ln w="635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1600" name="Line 726"/>
          <p:cNvSpPr>
            <a:spLocks noChangeShapeType="1"/>
          </p:cNvSpPr>
          <p:nvPr/>
        </p:nvSpPr>
        <p:spPr bwMode="auto">
          <a:xfrm>
            <a:off x="604838" y="5980113"/>
            <a:ext cx="1595437" cy="1587"/>
          </a:xfrm>
          <a:prstGeom prst="line">
            <a:avLst/>
          </a:prstGeom>
          <a:noFill/>
          <a:ln w="635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1601" name="Freeform 727"/>
          <p:cNvSpPr>
            <a:spLocks/>
          </p:cNvSpPr>
          <p:nvPr/>
        </p:nvSpPr>
        <p:spPr bwMode="auto">
          <a:xfrm>
            <a:off x="1530350" y="3906838"/>
            <a:ext cx="590550" cy="1981200"/>
          </a:xfrm>
          <a:custGeom>
            <a:avLst/>
            <a:gdLst>
              <a:gd name="T0" fmla="*/ 2147483647 w 372"/>
              <a:gd name="T1" fmla="*/ 0 h 1248"/>
              <a:gd name="T2" fmla="*/ 2147483647 w 372"/>
              <a:gd name="T3" fmla="*/ 2147483647 h 1248"/>
              <a:gd name="T4" fmla="*/ 2147483647 w 372"/>
              <a:gd name="T5" fmla="*/ 2147483647 h 1248"/>
              <a:gd name="T6" fmla="*/ 0 w 372"/>
              <a:gd name="T7" fmla="*/ 2147483647 h 1248"/>
              <a:gd name="T8" fmla="*/ 2147483647 w 372"/>
              <a:gd name="T9" fmla="*/ 0 h 1248"/>
              <a:gd name="T10" fmla="*/ 0 60000 65536"/>
              <a:gd name="T11" fmla="*/ 0 60000 65536"/>
              <a:gd name="T12" fmla="*/ 0 60000 65536"/>
              <a:gd name="T13" fmla="*/ 0 60000 65536"/>
              <a:gd name="T14" fmla="*/ 0 60000 65536"/>
              <a:gd name="T15" fmla="*/ 0 w 372"/>
              <a:gd name="T16" fmla="*/ 0 h 1248"/>
              <a:gd name="T17" fmla="*/ 372 w 372"/>
              <a:gd name="T18" fmla="*/ 1248 h 1248"/>
            </a:gdLst>
            <a:ahLst/>
            <a:cxnLst>
              <a:cxn ang="T10">
                <a:pos x="T0" y="T1"/>
              </a:cxn>
              <a:cxn ang="T11">
                <a:pos x="T2" y="T3"/>
              </a:cxn>
              <a:cxn ang="T12">
                <a:pos x="T4" y="T5"/>
              </a:cxn>
              <a:cxn ang="T13">
                <a:pos x="T6" y="T7"/>
              </a:cxn>
              <a:cxn ang="T14">
                <a:pos x="T8" y="T9"/>
              </a:cxn>
            </a:cxnLst>
            <a:rect l="T15" t="T16" r="T17" b="T18"/>
            <a:pathLst>
              <a:path w="372" h="1248">
                <a:moveTo>
                  <a:pt x="40" y="0"/>
                </a:moveTo>
                <a:lnTo>
                  <a:pt x="372" y="1238"/>
                </a:lnTo>
                <a:lnTo>
                  <a:pt x="342" y="1248"/>
                </a:lnTo>
                <a:lnTo>
                  <a:pt x="0" y="10"/>
                </a:lnTo>
                <a:lnTo>
                  <a:pt x="40" y="0"/>
                </a:lnTo>
                <a:close/>
              </a:path>
            </a:pathLst>
          </a:custGeom>
          <a:solidFill>
            <a:srgbClr val="000000"/>
          </a:solidFill>
          <a:ln w="19050">
            <a:solidFill>
              <a:srgbClr val="000000"/>
            </a:solidFill>
            <a:round/>
            <a:headEnd/>
            <a:tailEnd/>
          </a:ln>
        </p:spPr>
        <p:txBody>
          <a:bodyPr/>
          <a:lstStyle/>
          <a:p>
            <a:endParaRPr lang="en-US"/>
          </a:p>
        </p:txBody>
      </p:sp>
      <p:sp>
        <p:nvSpPr>
          <p:cNvPr id="151602" name="Line 728"/>
          <p:cNvSpPr>
            <a:spLocks noChangeShapeType="1"/>
          </p:cNvSpPr>
          <p:nvPr/>
        </p:nvSpPr>
        <p:spPr bwMode="auto">
          <a:xfrm>
            <a:off x="1738313" y="4051300"/>
            <a:ext cx="889000" cy="0"/>
          </a:xfrm>
          <a:prstGeom prst="line">
            <a:avLst/>
          </a:prstGeom>
          <a:noFill/>
          <a:ln w="635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1603" name="Freeform 729"/>
          <p:cNvSpPr>
            <a:spLocks/>
          </p:cNvSpPr>
          <p:nvPr/>
        </p:nvSpPr>
        <p:spPr bwMode="auto">
          <a:xfrm>
            <a:off x="1738313" y="4067175"/>
            <a:ext cx="509587" cy="1676400"/>
          </a:xfrm>
          <a:custGeom>
            <a:avLst/>
            <a:gdLst>
              <a:gd name="T0" fmla="*/ 2147483647 w 321"/>
              <a:gd name="T1" fmla="*/ 0 h 1056"/>
              <a:gd name="T2" fmla="*/ 2147483647 w 321"/>
              <a:gd name="T3" fmla="*/ 2147483647 h 1056"/>
              <a:gd name="T4" fmla="*/ 2147483647 w 321"/>
              <a:gd name="T5" fmla="*/ 2147483647 h 1056"/>
              <a:gd name="T6" fmla="*/ 0 w 321"/>
              <a:gd name="T7" fmla="*/ 2147483647 h 1056"/>
              <a:gd name="T8" fmla="*/ 2147483647 w 321"/>
              <a:gd name="T9" fmla="*/ 0 h 1056"/>
              <a:gd name="T10" fmla="*/ 0 60000 65536"/>
              <a:gd name="T11" fmla="*/ 0 60000 65536"/>
              <a:gd name="T12" fmla="*/ 0 60000 65536"/>
              <a:gd name="T13" fmla="*/ 0 60000 65536"/>
              <a:gd name="T14" fmla="*/ 0 60000 65536"/>
              <a:gd name="T15" fmla="*/ 0 w 321"/>
              <a:gd name="T16" fmla="*/ 0 h 1056"/>
              <a:gd name="T17" fmla="*/ 321 w 321"/>
              <a:gd name="T18" fmla="*/ 1056 h 1056"/>
            </a:gdLst>
            <a:ahLst/>
            <a:cxnLst>
              <a:cxn ang="T10">
                <a:pos x="T0" y="T1"/>
              </a:cxn>
              <a:cxn ang="T11">
                <a:pos x="T2" y="T3"/>
              </a:cxn>
              <a:cxn ang="T12">
                <a:pos x="T4" y="T5"/>
              </a:cxn>
              <a:cxn ang="T13">
                <a:pos x="T6" y="T7"/>
              </a:cxn>
              <a:cxn ang="T14">
                <a:pos x="T8" y="T9"/>
              </a:cxn>
            </a:cxnLst>
            <a:rect l="T15" t="T16" r="T17" b="T18"/>
            <a:pathLst>
              <a:path w="321" h="1056">
                <a:moveTo>
                  <a:pt x="40" y="0"/>
                </a:moveTo>
                <a:lnTo>
                  <a:pt x="321" y="1046"/>
                </a:lnTo>
                <a:lnTo>
                  <a:pt x="281" y="1056"/>
                </a:lnTo>
                <a:lnTo>
                  <a:pt x="0" y="10"/>
                </a:lnTo>
                <a:lnTo>
                  <a:pt x="4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1604" name="Line 731"/>
          <p:cNvSpPr>
            <a:spLocks noChangeShapeType="1"/>
          </p:cNvSpPr>
          <p:nvPr/>
        </p:nvSpPr>
        <p:spPr bwMode="auto">
          <a:xfrm>
            <a:off x="2073275" y="5865813"/>
            <a:ext cx="127000" cy="1587"/>
          </a:xfrm>
          <a:prstGeom prst="line">
            <a:avLst/>
          </a:prstGeom>
          <a:noFill/>
          <a:ln w="635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1605" name="Line 732"/>
          <p:cNvSpPr>
            <a:spLocks noChangeShapeType="1"/>
          </p:cNvSpPr>
          <p:nvPr/>
        </p:nvSpPr>
        <p:spPr bwMode="auto">
          <a:xfrm flipV="1">
            <a:off x="2162175" y="5888038"/>
            <a:ext cx="1588" cy="79375"/>
          </a:xfrm>
          <a:prstGeom prst="line">
            <a:avLst/>
          </a:prstGeom>
          <a:noFill/>
          <a:ln w="635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1606" name="Line 741"/>
          <p:cNvSpPr>
            <a:spLocks noChangeShapeType="1"/>
          </p:cNvSpPr>
          <p:nvPr/>
        </p:nvSpPr>
        <p:spPr bwMode="auto">
          <a:xfrm>
            <a:off x="622300" y="3095625"/>
            <a:ext cx="1419225"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1607" name="Rectangle 742"/>
          <p:cNvSpPr>
            <a:spLocks noChangeArrowheads="1"/>
          </p:cNvSpPr>
          <p:nvPr/>
        </p:nvSpPr>
        <p:spPr bwMode="auto">
          <a:xfrm>
            <a:off x="2559050" y="5400675"/>
            <a:ext cx="50800"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000" b="1">
                <a:solidFill>
                  <a:srgbClr val="000000"/>
                </a:solidFill>
                <a:latin typeface="Kruti Dev 010" charset="0"/>
              </a:rPr>
              <a:t>.</a:t>
            </a:r>
            <a:endParaRPr lang="en-US" sz="1400">
              <a:latin typeface="Kruti Dev 010" charset="0"/>
            </a:endParaRPr>
          </a:p>
        </p:txBody>
      </p:sp>
      <p:sp>
        <p:nvSpPr>
          <p:cNvPr id="151608" name="Line 743"/>
          <p:cNvSpPr>
            <a:spLocks noChangeShapeType="1"/>
          </p:cNvSpPr>
          <p:nvPr/>
        </p:nvSpPr>
        <p:spPr bwMode="auto">
          <a:xfrm>
            <a:off x="2711450" y="1704975"/>
            <a:ext cx="1116013"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1609" name="Line 744"/>
          <p:cNvSpPr>
            <a:spLocks noChangeShapeType="1"/>
          </p:cNvSpPr>
          <p:nvPr/>
        </p:nvSpPr>
        <p:spPr bwMode="auto">
          <a:xfrm>
            <a:off x="2711450" y="2225675"/>
            <a:ext cx="1116013"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1610" name="Rectangle 745"/>
          <p:cNvSpPr>
            <a:spLocks noChangeArrowheads="1"/>
          </p:cNvSpPr>
          <p:nvPr/>
        </p:nvSpPr>
        <p:spPr bwMode="auto">
          <a:xfrm>
            <a:off x="2860675" y="2608263"/>
            <a:ext cx="307975"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800">
                <a:solidFill>
                  <a:srgbClr val="000000"/>
                </a:solidFill>
                <a:latin typeface="Kruti Dev 010" charset="0"/>
              </a:rPr>
              <a:t>        </a:t>
            </a:r>
            <a:endParaRPr lang="en-US" sz="1400">
              <a:latin typeface="Kruti Dev 010" charset="0"/>
            </a:endParaRPr>
          </a:p>
        </p:txBody>
      </p:sp>
      <p:sp>
        <p:nvSpPr>
          <p:cNvPr id="151611" name="Rectangle 746"/>
          <p:cNvSpPr>
            <a:spLocks noChangeArrowheads="1"/>
          </p:cNvSpPr>
          <p:nvPr/>
        </p:nvSpPr>
        <p:spPr bwMode="auto">
          <a:xfrm>
            <a:off x="4518025" y="1831975"/>
            <a:ext cx="144463"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110000"/>
              </a:lnSpc>
            </a:pPr>
            <a:r>
              <a:rPr lang="en-US" sz="1000">
                <a:solidFill>
                  <a:srgbClr val="000000"/>
                </a:solidFill>
                <a:latin typeface="Kruti Dev 010" charset="0"/>
              </a:rPr>
              <a:t>   </a:t>
            </a:r>
            <a:endParaRPr lang="en-US" sz="1800">
              <a:latin typeface="Kruti Dev 010" charset="0"/>
            </a:endParaRPr>
          </a:p>
        </p:txBody>
      </p:sp>
      <p:sp>
        <p:nvSpPr>
          <p:cNvPr id="151612" name="Rectangle 747"/>
          <p:cNvSpPr>
            <a:spLocks noChangeArrowheads="1"/>
          </p:cNvSpPr>
          <p:nvPr/>
        </p:nvSpPr>
        <p:spPr bwMode="auto">
          <a:xfrm>
            <a:off x="2941638" y="4170363"/>
            <a:ext cx="500062"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800">
                <a:solidFill>
                  <a:srgbClr val="000000"/>
                </a:solidFill>
                <a:latin typeface="Kruti Dev 010" charset="0"/>
              </a:rPr>
              <a:t>             </a:t>
            </a:r>
            <a:endParaRPr lang="en-US" sz="1400">
              <a:latin typeface="Kruti Dev 010" charset="0"/>
            </a:endParaRPr>
          </a:p>
        </p:txBody>
      </p:sp>
      <p:sp>
        <p:nvSpPr>
          <p:cNvPr id="151613" name="Line 748"/>
          <p:cNvSpPr>
            <a:spLocks noChangeShapeType="1"/>
          </p:cNvSpPr>
          <p:nvPr/>
        </p:nvSpPr>
        <p:spPr bwMode="auto">
          <a:xfrm flipV="1">
            <a:off x="2468563" y="952500"/>
            <a:ext cx="1587" cy="2768600"/>
          </a:xfrm>
          <a:prstGeom prst="line">
            <a:avLst/>
          </a:prstGeom>
          <a:noFill/>
          <a:ln w="571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1614" name="Line 753"/>
          <p:cNvSpPr>
            <a:spLocks noChangeShapeType="1"/>
          </p:cNvSpPr>
          <p:nvPr/>
        </p:nvSpPr>
        <p:spPr bwMode="auto">
          <a:xfrm>
            <a:off x="2693988" y="2887663"/>
            <a:ext cx="1117600"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1615" name="Line 754"/>
          <p:cNvSpPr>
            <a:spLocks noChangeShapeType="1"/>
          </p:cNvSpPr>
          <p:nvPr/>
        </p:nvSpPr>
        <p:spPr bwMode="auto">
          <a:xfrm>
            <a:off x="2674938" y="4313238"/>
            <a:ext cx="1117600"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1616" name="Line 756"/>
          <p:cNvSpPr>
            <a:spLocks noChangeShapeType="1"/>
          </p:cNvSpPr>
          <p:nvPr/>
        </p:nvSpPr>
        <p:spPr bwMode="auto">
          <a:xfrm>
            <a:off x="2678113" y="5967413"/>
            <a:ext cx="1117600"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1617" name="Line 757"/>
          <p:cNvSpPr>
            <a:spLocks noChangeShapeType="1"/>
          </p:cNvSpPr>
          <p:nvPr/>
        </p:nvSpPr>
        <p:spPr bwMode="auto">
          <a:xfrm>
            <a:off x="2620963" y="6226175"/>
            <a:ext cx="1270000" cy="1588"/>
          </a:xfrm>
          <a:prstGeom prst="line">
            <a:avLst/>
          </a:prstGeom>
          <a:noFill/>
          <a:ln w="38100">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51618" name="Line 758"/>
          <p:cNvSpPr>
            <a:spLocks noChangeShapeType="1"/>
          </p:cNvSpPr>
          <p:nvPr/>
        </p:nvSpPr>
        <p:spPr bwMode="auto">
          <a:xfrm>
            <a:off x="2693988" y="6813550"/>
            <a:ext cx="1117600"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1619" name="Line 759"/>
          <p:cNvSpPr>
            <a:spLocks noChangeShapeType="1"/>
          </p:cNvSpPr>
          <p:nvPr/>
        </p:nvSpPr>
        <p:spPr bwMode="auto">
          <a:xfrm>
            <a:off x="2678113" y="7085013"/>
            <a:ext cx="1117600"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1620" name="Line 760"/>
          <p:cNvSpPr>
            <a:spLocks noChangeShapeType="1"/>
          </p:cNvSpPr>
          <p:nvPr/>
        </p:nvSpPr>
        <p:spPr bwMode="auto">
          <a:xfrm>
            <a:off x="2693988" y="7373938"/>
            <a:ext cx="1117600"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1621" name="Rectangle 761"/>
          <p:cNvSpPr>
            <a:spLocks noChangeArrowheads="1"/>
          </p:cNvSpPr>
          <p:nvPr/>
        </p:nvSpPr>
        <p:spPr bwMode="auto">
          <a:xfrm>
            <a:off x="2679700" y="5700713"/>
            <a:ext cx="1190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3800" b="1">
                <a:solidFill>
                  <a:srgbClr val="000000"/>
                </a:solidFill>
                <a:latin typeface="Kruti Dev 010" charset="0"/>
              </a:rPr>
              <a:t>*</a:t>
            </a:r>
            <a:endParaRPr lang="en-US" sz="1400">
              <a:latin typeface="Kruti Dev 010" charset="0"/>
            </a:endParaRPr>
          </a:p>
        </p:txBody>
      </p:sp>
      <p:sp>
        <p:nvSpPr>
          <p:cNvPr id="151622" name="Rectangle 762"/>
          <p:cNvSpPr>
            <a:spLocks noChangeArrowheads="1"/>
          </p:cNvSpPr>
          <p:nvPr/>
        </p:nvSpPr>
        <p:spPr bwMode="auto">
          <a:xfrm>
            <a:off x="2711450" y="2595563"/>
            <a:ext cx="1190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3800" b="1">
                <a:solidFill>
                  <a:srgbClr val="000000"/>
                </a:solidFill>
                <a:latin typeface="Kruti Dev 010" charset="0"/>
              </a:rPr>
              <a:t>*</a:t>
            </a:r>
            <a:endParaRPr lang="en-US" sz="1400">
              <a:latin typeface="Kruti Dev 010" charset="0"/>
            </a:endParaRPr>
          </a:p>
        </p:txBody>
      </p:sp>
      <p:sp>
        <p:nvSpPr>
          <p:cNvPr id="151623" name="Rectangle 766"/>
          <p:cNvSpPr>
            <a:spLocks noChangeArrowheads="1"/>
          </p:cNvSpPr>
          <p:nvPr/>
        </p:nvSpPr>
        <p:spPr bwMode="auto">
          <a:xfrm>
            <a:off x="2749550" y="5208588"/>
            <a:ext cx="385763"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000" b="1">
                <a:solidFill>
                  <a:srgbClr val="000000"/>
                </a:solidFill>
                <a:latin typeface="Kruti Dev 010" charset="0"/>
              </a:rPr>
              <a:t>       </a:t>
            </a:r>
            <a:endParaRPr lang="en-US" sz="1400">
              <a:latin typeface="Kruti Dev 010" charset="0"/>
            </a:endParaRPr>
          </a:p>
        </p:txBody>
      </p:sp>
      <p:sp>
        <p:nvSpPr>
          <p:cNvPr id="151624" name="Rectangle 767"/>
          <p:cNvSpPr>
            <a:spLocks noChangeArrowheads="1"/>
          </p:cNvSpPr>
          <p:nvPr/>
        </p:nvSpPr>
        <p:spPr bwMode="auto">
          <a:xfrm>
            <a:off x="2590800" y="2103438"/>
            <a:ext cx="512763"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b="1">
                <a:latin typeface="Kruti Dev 010" charset="0"/>
              </a:rPr>
              <a:t>        </a:t>
            </a:r>
            <a:endParaRPr lang="en-US" sz="1400">
              <a:latin typeface="Kruti Dev 010" charset="0"/>
            </a:endParaRPr>
          </a:p>
        </p:txBody>
      </p:sp>
      <p:sp>
        <p:nvSpPr>
          <p:cNvPr id="151625" name="AutoShape 768"/>
          <p:cNvSpPr>
            <a:spLocks noChangeArrowheads="1"/>
          </p:cNvSpPr>
          <p:nvPr/>
        </p:nvSpPr>
        <p:spPr bwMode="auto">
          <a:xfrm flipH="1">
            <a:off x="1846263" y="3382963"/>
            <a:ext cx="615950" cy="444500"/>
          </a:xfrm>
          <a:prstGeom prst="rightArrow">
            <a:avLst>
              <a:gd name="adj1" fmla="val 50722"/>
              <a:gd name="adj2" fmla="val 78934"/>
            </a:avLst>
          </a:prstGeom>
          <a:solidFill>
            <a:schemeClr val="tx1"/>
          </a:solidFill>
          <a:ln w="12700">
            <a:solidFill>
              <a:schemeClr val="tx1"/>
            </a:solidFill>
            <a:miter lim="800000"/>
            <a:headEnd/>
            <a:tailEnd/>
          </a:ln>
        </p:spPr>
        <p:txBody>
          <a:bodyPr wrap="none" anchor="ctr"/>
          <a:lstStyle/>
          <a:p>
            <a:endParaRPr lang="en-US">
              <a:latin typeface="Kruti Dev 010" charset="0"/>
            </a:endParaRPr>
          </a:p>
        </p:txBody>
      </p:sp>
      <p:sp>
        <p:nvSpPr>
          <p:cNvPr id="151626" name="Rectangle 779" descr="75%"/>
          <p:cNvSpPr>
            <a:spLocks noChangeArrowheads="1"/>
          </p:cNvSpPr>
          <p:nvPr/>
        </p:nvSpPr>
        <p:spPr bwMode="auto">
          <a:xfrm>
            <a:off x="2278063" y="739775"/>
            <a:ext cx="163512" cy="2943225"/>
          </a:xfrm>
          <a:prstGeom prst="rect">
            <a:avLst/>
          </a:prstGeom>
          <a:pattFill prst="pct75">
            <a:fgClr>
              <a:schemeClr val="tx1"/>
            </a:fgClr>
            <a:bgClr>
              <a:schemeClr val="bg1"/>
            </a:bgClr>
          </a:patt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latin typeface="Kruti Dev 010" charset="0"/>
            </a:endParaRPr>
          </a:p>
        </p:txBody>
      </p:sp>
      <p:sp>
        <p:nvSpPr>
          <p:cNvPr id="151627" name="Line 780"/>
          <p:cNvSpPr>
            <a:spLocks noChangeShapeType="1"/>
          </p:cNvSpPr>
          <p:nvPr/>
        </p:nvSpPr>
        <p:spPr bwMode="auto">
          <a:xfrm flipH="1" flipV="1">
            <a:off x="3887788" y="517525"/>
            <a:ext cx="0" cy="438150"/>
          </a:xfrm>
          <a:prstGeom prst="line">
            <a:avLst/>
          </a:prstGeom>
          <a:noFill/>
          <a:ln w="635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1628" name="Line 781"/>
          <p:cNvSpPr>
            <a:spLocks noChangeShapeType="1"/>
          </p:cNvSpPr>
          <p:nvPr/>
        </p:nvSpPr>
        <p:spPr bwMode="auto">
          <a:xfrm>
            <a:off x="2727325" y="728663"/>
            <a:ext cx="493713"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1629" name="Line 782"/>
          <p:cNvSpPr>
            <a:spLocks noChangeShapeType="1"/>
          </p:cNvSpPr>
          <p:nvPr/>
        </p:nvSpPr>
        <p:spPr bwMode="auto">
          <a:xfrm>
            <a:off x="3348038" y="728663"/>
            <a:ext cx="479425"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1630" name="Line 783"/>
          <p:cNvSpPr>
            <a:spLocks noChangeShapeType="1"/>
          </p:cNvSpPr>
          <p:nvPr/>
        </p:nvSpPr>
        <p:spPr bwMode="auto">
          <a:xfrm>
            <a:off x="2708275" y="1941513"/>
            <a:ext cx="1116013"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1631" name="Line 784"/>
          <p:cNvSpPr>
            <a:spLocks noChangeShapeType="1"/>
          </p:cNvSpPr>
          <p:nvPr/>
        </p:nvSpPr>
        <p:spPr bwMode="auto">
          <a:xfrm>
            <a:off x="2678113" y="3451225"/>
            <a:ext cx="1117600"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1632" name="Line 785"/>
          <p:cNvSpPr>
            <a:spLocks noChangeShapeType="1"/>
          </p:cNvSpPr>
          <p:nvPr/>
        </p:nvSpPr>
        <p:spPr bwMode="auto">
          <a:xfrm flipV="1">
            <a:off x="2687638" y="3167063"/>
            <a:ext cx="1106487"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1633" name="Rectangle 787"/>
          <p:cNvSpPr>
            <a:spLocks noChangeArrowheads="1"/>
          </p:cNvSpPr>
          <p:nvPr/>
        </p:nvSpPr>
        <p:spPr bwMode="auto">
          <a:xfrm>
            <a:off x="2870200" y="6583363"/>
            <a:ext cx="968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p>
        </p:txBody>
      </p:sp>
      <p:sp>
        <p:nvSpPr>
          <p:cNvPr id="151634" name="Rectangle 788"/>
          <p:cNvSpPr>
            <a:spLocks noChangeArrowheads="1"/>
          </p:cNvSpPr>
          <p:nvPr/>
        </p:nvSpPr>
        <p:spPr bwMode="auto">
          <a:xfrm>
            <a:off x="2706688" y="6858000"/>
            <a:ext cx="968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p>
        </p:txBody>
      </p:sp>
      <p:sp>
        <p:nvSpPr>
          <p:cNvPr id="151635" name="Rectangle 789"/>
          <p:cNvSpPr>
            <a:spLocks noChangeArrowheads="1"/>
          </p:cNvSpPr>
          <p:nvPr/>
        </p:nvSpPr>
        <p:spPr bwMode="auto">
          <a:xfrm>
            <a:off x="2832100" y="7140575"/>
            <a:ext cx="968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p>
        </p:txBody>
      </p:sp>
      <p:sp>
        <p:nvSpPr>
          <p:cNvPr id="151636" name="Text Box 790"/>
          <p:cNvSpPr txBox="1">
            <a:spLocks noChangeArrowheads="1"/>
          </p:cNvSpPr>
          <p:nvPr/>
        </p:nvSpPr>
        <p:spPr bwMode="auto">
          <a:xfrm rot="-5400000">
            <a:off x="4030663" y="1601787"/>
            <a:ext cx="323850"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eaVert">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endParaRPr lang="en-US" sz="900">
              <a:latin typeface="Kruti Dev 010" charset="0"/>
            </a:endParaRPr>
          </a:p>
        </p:txBody>
      </p:sp>
      <p:sp>
        <p:nvSpPr>
          <p:cNvPr id="151637" name="Text Box 791"/>
          <p:cNvSpPr txBox="1">
            <a:spLocks noChangeArrowheads="1"/>
          </p:cNvSpPr>
          <p:nvPr/>
        </p:nvSpPr>
        <p:spPr bwMode="auto">
          <a:xfrm rot="-5400000">
            <a:off x="3954463" y="2105025"/>
            <a:ext cx="323850"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eaVert">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endParaRPr lang="en-US" sz="900">
              <a:latin typeface="Kruti Dev 010" charset="0"/>
            </a:endParaRPr>
          </a:p>
        </p:txBody>
      </p:sp>
      <p:sp>
        <p:nvSpPr>
          <p:cNvPr id="151638" name="Rectangle 792"/>
          <p:cNvSpPr>
            <a:spLocks noChangeArrowheads="1"/>
          </p:cNvSpPr>
          <p:nvPr/>
        </p:nvSpPr>
        <p:spPr bwMode="auto">
          <a:xfrm>
            <a:off x="2933700" y="1427163"/>
            <a:ext cx="968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51639" name="Rectangle 793"/>
          <p:cNvSpPr>
            <a:spLocks noChangeArrowheads="1"/>
          </p:cNvSpPr>
          <p:nvPr/>
        </p:nvSpPr>
        <p:spPr bwMode="auto">
          <a:xfrm>
            <a:off x="2909888" y="1697038"/>
            <a:ext cx="968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51640" name="Rectangle 794"/>
          <p:cNvSpPr>
            <a:spLocks noChangeArrowheads="1"/>
          </p:cNvSpPr>
          <p:nvPr/>
        </p:nvSpPr>
        <p:spPr bwMode="auto">
          <a:xfrm>
            <a:off x="2905125" y="1900238"/>
            <a:ext cx="968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51641" name="Rectangle 795"/>
          <p:cNvSpPr>
            <a:spLocks noChangeArrowheads="1"/>
          </p:cNvSpPr>
          <p:nvPr/>
        </p:nvSpPr>
        <p:spPr bwMode="auto">
          <a:xfrm>
            <a:off x="2927350" y="2644775"/>
            <a:ext cx="968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51642" name="Rectangle 796"/>
          <p:cNvSpPr>
            <a:spLocks noChangeArrowheads="1"/>
          </p:cNvSpPr>
          <p:nvPr/>
        </p:nvSpPr>
        <p:spPr bwMode="auto">
          <a:xfrm>
            <a:off x="2927350" y="3209925"/>
            <a:ext cx="968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51643" name="Rectangle 797"/>
          <p:cNvSpPr>
            <a:spLocks noChangeArrowheads="1"/>
          </p:cNvSpPr>
          <p:nvPr/>
        </p:nvSpPr>
        <p:spPr bwMode="auto">
          <a:xfrm>
            <a:off x="3022600" y="2924175"/>
            <a:ext cx="968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51644" name="Rectangle 798"/>
          <p:cNvSpPr>
            <a:spLocks noChangeArrowheads="1"/>
          </p:cNvSpPr>
          <p:nvPr/>
        </p:nvSpPr>
        <p:spPr bwMode="auto">
          <a:xfrm>
            <a:off x="2795588" y="4283075"/>
            <a:ext cx="7461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400" b="1">
                <a:latin typeface="Kruti Dev 010" charset="0"/>
              </a:rPr>
              <a:t> </a:t>
            </a:r>
            <a:endParaRPr lang="en-US" sz="1400">
              <a:latin typeface="Kruti Dev 010" charset="0"/>
            </a:endParaRPr>
          </a:p>
        </p:txBody>
      </p:sp>
      <p:sp>
        <p:nvSpPr>
          <p:cNvPr id="151645" name="Rectangle 799"/>
          <p:cNvSpPr>
            <a:spLocks noChangeArrowheads="1"/>
          </p:cNvSpPr>
          <p:nvPr/>
        </p:nvSpPr>
        <p:spPr bwMode="auto">
          <a:xfrm>
            <a:off x="2698750" y="4530725"/>
            <a:ext cx="968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51646" name="Rectangle 801"/>
          <p:cNvSpPr>
            <a:spLocks noChangeArrowheads="1"/>
          </p:cNvSpPr>
          <p:nvPr/>
        </p:nvSpPr>
        <p:spPr bwMode="auto">
          <a:xfrm>
            <a:off x="2919413" y="5702300"/>
            <a:ext cx="968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p>
        </p:txBody>
      </p:sp>
      <p:sp>
        <p:nvSpPr>
          <p:cNvPr id="151647" name="Rectangle 802"/>
          <p:cNvSpPr>
            <a:spLocks noChangeArrowheads="1"/>
          </p:cNvSpPr>
          <p:nvPr/>
        </p:nvSpPr>
        <p:spPr bwMode="auto">
          <a:xfrm>
            <a:off x="2905125" y="6007100"/>
            <a:ext cx="968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51648" name="Line 803"/>
          <p:cNvSpPr>
            <a:spLocks noChangeShapeType="1"/>
          </p:cNvSpPr>
          <p:nvPr/>
        </p:nvSpPr>
        <p:spPr bwMode="auto">
          <a:xfrm>
            <a:off x="2611438" y="728663"/>
            <a:ext cx="0" cy="220662"/>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1649" name="Line 804"/>
          <p:cNvSpPr>
            <a:spLocks noChangeShapeType="1"/>
          </p:cNvSpPr>
          <p:nvPr/>
        </p:nvSpPr>
        <p:spPr bwMode="auto">
          <a:xfrm>
            <a:off x="2573338" y="971550"/>
            <a:ext cx="1676400"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1650" name="Line 805"/>
          <p:cNvSpPr>
            <a:spLocks noChangeShapeType="1"/>
          </p:cNvSpPr>
          <p:nvPr/>
        </p:nvSpPr>
        <p:spPr bwMode="auto">
          <a:xfrm>
            <a:off x="4210050" y="339725"/>
            <a:ext cx="0" cy="604838"/>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1651" name="Line 806"/>
          <p:cNvSpPr>
            <a:spLocks noChangeShapeType="1"/>
          </p:cNvSpPr>
          <p:nvPr/>
        </p:nvSpPr>
        <p:spPr bwMode="auto">
          <a:xfrm flipV="1">
            <a:off x="2259013" y="669925"/>
            <a:ext cx="1587" cy="2963863"/>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1652" name="Rectangle 807" descr="75%"/>
          <p:cNvSpPr>
            <a:spLocks noChangeArrowheads="1"/>
          </p:cNvSpPr>
          <p:nvPr/>
        </p:nvSpPr>
        <p:spPr bwMode="auto">
          <a:xfrm>
            <a:off x="2201863" y="3532188"/>
            <a:ext cx="193675" cy="152400"/>
          </a:xfrm>
          <a:prstGeom prst="rect">
            <a:avLst/>
          </a:prstGeom>
          <a:pattFill prst="pct75">
            <a:fgClr>
              <a:schemeClr val="tx1"/>
            </a:fgClr>
            <a:bgClr>
              <a:schemeClr val="bg1"/>
            </a:bgClr>
          </a:patt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latin typeface="Kruti Dev 010" charset="0"/>
            </a:endParaRPr>
          </a:p>
        </p:txBody>
      </p:sp>
      <p:sp>
        <p:nvSpPr>
          <p:cNvPr id="151653" name="Rectangle 808"/>
          <p:cNvSpPr>
            <a:spLocks noChangeArrowheads="1"/>
          </p:cNvSpPr>
          <p:nvPr/>
        </p:nvSpPr>
        <p:spPr bwMode="auto">
          <a:xfrm>
            <a:off x="2790825" y="3413125"/>
            <a:ext cx="968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51654" name="Line 809"/>
          <p:cNvSpPr>
            <a:spLocks noChangeShapeType="1"/>
          </p:cNvSpPr>
          <p:nvPr/>
        </p:nvSpPr>
        <p:spPr bwMode="auto">
          <a:xfrm>
            <a:off x="2606675" y="2278063"/>
            <a:ext cx="1292225" cy="1587"/>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1655" name="Rectangle 811" descr="75%"/>
          <p:cNvSpPr>
            <a:spLocks noChangeArrowheads="1"/>
          </p:cNvSpPr>
          <p:nvPr/>
        </p:nvSpPr>
        <p:spPr bwMode="auto">
          <a:xfrm>
            <a:off x="2281238" y="663575"/>
            <a:ext cx="206375" cy="268288"/>
          </a:xfrm>
          <a:prstGeom prst="rect">
            <a:avLst/>
          </a:prstGeom>
          <a:pattFill prst="pct75">
            <a:fgClr>
              <a:schemeClr val="tx1"/>
            </a:fgClr>
            <a:bgClr>
              <a:schemeClr val="bg1"/>
            </a:bgClr>
          </a:patt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latin typeface="Kruti Dev 010" charset="0"/>
            </a:endParaRPr>
          </a:p>
        </p:txBody>
      </p:sp>
      <p:sp>
        <p:nvSpPr>
          <p:cNvPr id="151656" name="Rectangle 812" descr="75%"/>
          <p:cNvSpPr>
            <a:spLocks noChangeArrowheads="1"/>
          </p:cNvSpPr>
          <p:nvPr/>
        </p:nvSpPr>
        <p:spPr bwMode="auto">
          <a:xfrm>
            <a:off x="2435225" y="666750"/>
            <a:ext cx="206375" cy="52388"/>
          </a:xfrm>
          <a:prstGeom prst="rect">
            <a:avLst/>
          </a:prstGeom>
          <a:pattFill prst="pct75">
            <a:fgClr>
              <a:schemeClr val="tx1"/>
            </a:fgClr>
            <a:bgClr>
              <a:schemeClr val="bg1"/>
            </a:bgClr>
          </a:patt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latin typeface="Kruti Dev 010" charset="0"/>
            </a:endParaRPr>
          </a:p>
        </p:txBody>
      </p:sp>
      <p:sp>
        <p:nvSpPr>
          <p:cNvPr id="151657" name="Rectangle 813" descr="75%"/>
          <p:cNvSpPr>
            <a:spLocks noChangeArrowheads="1"/>
          </p:cNvSpPr>
          <p:nvPr/>
        </p:nvSpPr>
        <p:spPr bwMode="auto">
          <a:xfrm>
            <a:off x="2447925" y="695325"/>
            <a:ext cx="107950" cy="98425"/>
          </a:xfrm>
          <a:prstGeom prst="rect">
            <a:avLst/>
          </a:prstGeom>
          <a:pattFill prst="pct75">
            <a:fgClr>
              <a:schemeClr val="tx1"/>
            </a:fgClr>
            <a:bgClr>
              <a:schemeClr val="bg1"/>
            </a:bgClr>
          </a:patt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latin typeface="Kruti Dev 010" charset="0"/>
            </a:endParaRPr>
          </a:p>
        </p:txBody>
      </p:sp>
      <p:sp>
        <p:nvSpPr>
          <p:cNvPr id="151658" name="Arc 814"/>
          <p:cNvSpPr>
            <a:spLocks/>
          </p:cNvSpPr>
          <p:nvPr/>
        </p:nvSpPr>
        <p:spPr bwMode="auto">
          <a:xfrm rot="-10740000">
            <a:off x="2468563" y="725488"/>
            <a:ext cx="152400" cy="260350"/>
          </a:xfrm>
          <a:custGeom>
            <a:avLst/>
            <a:gdLst>
              <a:gd name="T0" fmla="*/ 2147483647 w 21600"/>
              <a:gd name="T1" fmla="*/ 0 h 21600"/>
              <a:gd name="T2" fmla="*/ 0 w 21600"/>
              <a:gd name="T3" fmla="*/ 2147483647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599"/>
                </a:cubicBezTo>
              </a:path>
              <a:path w="21600" h="21600" stroke="0" extrusionOk="0">
                <a:moveTo>
                  <a:pt x="21600" y="0"/>
                </a:moveTo>
                <a:cubicBezTo>
                  <a:pt x="21600" y="11929"/>
                  <a:pt x="11929" y="21599"/>
                  <a:pt x="0" y="21599"/>
                </a:cubicBezTo>
                <a:lnTo>
                  <a:pt x="0" y="0"/>
                </a:lnTo>
                <a:lnTo>
                  <a:pt x="21600" y="0"/>
                </a:lnTo>
                <a:close/>
              </a:path>
            </a:pathLst>
          </a:custGeom>
          <a:noFill/>
          <a:ln w="5715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1659" name="Rectangle 816"/>
          <p:cNvSpPr>
            <a:spLocks noChangeArrowheads="1"/>
          </p:cNvSpPr>
          <p:nvPr/>
        </p:nvSpPr>
        <p:spPr bwMode="auto">
          <a:xfrm>
            <a:off x="2520950" y="4083050"/>
            <a:ext cx="139700" cy="1600200"/>
          </a:xfrm>
          <a:prstGeom prst="rect">
            <a:avLst/>
          </a:prstGeom>
          <a:solidFill>
            <a:srgbClr val="BE844A"/>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latin typeface="Kruti Dev 010" charset="0"/>
            </a:endParaRPr>
          </a:p>
        </p:txBody>
      </p:sp>
      <p:sp>
        <p:nvSpPr>
          <p:cNvPr id="151660" name="Rectangle 827"/>
          <p:cNvSpPr>
            <a:spLocks noChangeArrowheads="1"/>
          </p:cNvSpPr>
          <p:nvPr/>
        </p:nvSpPr>
        <p:spPr bwMode="auto">
          <a:xfrm>
            <a:off x="2562225" y="4025900"/>
            <a:ext cx="1190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3800" b="1">
                <a:latin typeface="Kruti Dev 010" charset="0"/>
              </a:rPr>
              <a:t>*</a:t>
            </a:r>
            <a:endParaRPr lang="en-US" sz="1400">
              <a:latin typeface="Kruti Dev 010" charset="0"/>
            </a:endParaRPr>
          </a:p>
        </p:txBody>
      </p:sp>
      <p:sp>
        <p:nvSpPr>
          <p:cNvPr id="151661" name="Rectangle 828"/>
          <p:cNvSpPr>
            <a:spLocks noChangeArrowheads="1"/>
          </p:cNvSpPr>
          <p:nvPr/>
        </p:nvSpPr>
        <p:spPr bwMode="auto">
          <a:xfrm>
            <a:off x="2549525" y="4324350"/>
            <a:ext cx="1190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3800" b="1">
                <a:latin typeface="Kruti Dev 010" charset="0"/>
              </a:rPr>
              <a:t>*</a:t>
            </a:r>
            <a:endParaRPr lang="en-US" sz="1400">
              <a:latin typeface="Kruti Dev 010" charset="0"/>
            </a:endParaRPr>
          </a:p>
        </p:txBody>
      </p:sp>
      <p:sp>
        <p:nvSpPr>
          <p:cNvPr id="151662" name="Rectangle 829"/>
          <p:cNvSpPr>
            <a:spLocks noChangeArrowheads="1"/>
          </p:cNvSpPr>
          <p:nvPr/>
        </p:nvSpPr>
        <p:spPr bwMode="auto">
          <a:xfrm>
            <a:off x="2689225" y="5934075"/>
            <a:ext cx="1190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3800" b="1">
                <a:solidFill>
                  <a:srgbClr val="000000"/>
                </a:solidFill>
                <a:latin typeface="Kruti Dev 010" charset="0"/>
              </a:rPr>
              <a:t>*</a:t>
            </a:r>
            <a:endParaRPr lang="en-US" sz="1400">
              <a:latin typeface="Kruti Dev 010" charset="0"/>
            </a:endParaRPr>
          </a:p>
        </p:txBody>
      </p:sp>
      <p:sp>
        <p:nvSpPr>
          <p:cNvPr id="151663" name="Rectangle 840"/>
          <p:cNvSpPr>
            <a:spLocks noChangeArrowheads="1"/>
          </p:cNvSpPr>
          <p:nvPr/>
        </p:nvSpPr>
        <p:spPr bwMode="auto">
          <a:xfrm>
            <a:off x="2770188" y="2352675"/>
            <a:ext cx="53975"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110000"/>
              </a:lnSpc>
            </a:pPr>
            <a:r>
              <a:rPr lang="en-US" sz="1000" b="1">
                <a:solidFill>
                  <a:srgbClr val="000000"/>
                </a:solidFill>
                <a:latin typeface="Kruti Dev 010" charset="0"/>
              </a:rPr>
              <a:t> </a:t>
            </a:r>
            <a:endParaRPr lang="en-US" sz="1800">
              <a:latin typeface="Kruti Dev 010" charset="0"/>
            </a:endParaRPr>
          </a:p>
        </p:txBody>
      </p:sp>
      <p:sp>
        <p:nvSpPr>
          <p:cNvPr id="151664" name="Rectangle 841"/>
          <p:cNvSpPr>
            <a:spLocks noChangeArrowheads="1"/>
          </p:cNvSpPr>
          <p:nvPr/>
        </p:nvSpPr>
        <p:spPr bwMode="auto">
          <a:xfrm>
            <a:off x="2916238" y="2295525"/>
            <a:ext cx="128587"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110000"/>
              </a:lnSpc>
            </a:pPr>
            <a:r>
              <a:rPr lang="en-US" b="1" i="1">
                <a:solidFill>
                  <a:srgbClr val="000000"/>
                </a:solidFill>
                <a:latin typeface="Kruti Dev 010" charset="0"/>
              </a:rPr>
              <a:t>  </a:t>
            </a:r>
            <a:endParaRPr lang="en-US" sz="2000">
              <a:latin typeface="Kruti Dev 010" charset="0"/>
            </a:endParaRPr>
          </a:p>
        </p:txBody>
      </p:sp>
      <p:sp>
        <p:nvSpPr>
          <p:cNvPr id="151665" name="Rectangle 842"/>
          <p:cNvSpPr>
            <a:spLocks noChangeArrowheads="1"/>
          </p:cNvSpPr>
          <p:nvPr/>
        </p:nvSpPr>
        <p:spPr bwMode="auto">
          <a:xfrm>
            <a:off x="2763838" y="3800475"/>
            <a:ext cx="53975"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110000"/>
              </a:lnSpc>
            </a:pPr>
            <a:r>
              <a:rPr lang="en-US" sz="1000" b="1">
                <a:solidFill>
                  <a:srgbClr val="000000"/>
                </a:solidFill>
                <a:latin typeface="Kruti Dev 010" charset="0"/>
              </a:rPr>
              <a:t> </a:t>
            </a:r>
            <a:endParaRPr lang="en-US" sz="1800">
              <a:latin typeface="Kruti Dev 010" charset="0"/>
            </a:endParaRPr>
          </a:p>
        </p:txBody>
      </p:sp>
      <p:sp>
        <p:nvSpPr>
          <p:cNvPr id="151666" name="Rectangle 843"/>
          <p:cNvSpPr>
            <a:spLocks noChangeArrowheads="1"/>
          </p:cNvSpPr>
          <p:nvPr/>
        </p:nvSpPr>
        <p:spPr bwMode="auto">
          <a:xfrm>
            <a:off x="2909888" y="3743325"/>
            <a:ext cx="128587"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110000"/>
              </a:lnSpc>
            </a:pPr>
            <a:r>
              <a:rPr lang="en-US" b="1" i="1">
                <a:solidFill>
                  <a:srgbClr val="000000"/>
                </a:solidFill>
                <a:latin typeface="Kruti Dev 010" charset="0"/>
              </a:rPr>
              <a:t>  </a:t>
            </a:r>
            <a:endParaRPr lang="en-US" sz="2000">
              <a:latin typeface="Kruti Dev 010" charset="0"/>
            </a:endParaRPr>
          </a:p>
        </p:txBody>
      </p:sp>
      <p:sp>
        <p:nvSpPr>
          <p:cNvPr id="151667" name="Rectangle 844"/>
          <p:cNvSpPr>
            <a:spLocks noChangeArrowheads="1"/>
          </p:cNvSpPr>
          <p:nvPr/>
        </p:nvSpPr>
        <p:spPr bwMode="auto">
          <a:xfrm>
            <a:off x="2751138" y="5438775"/>
            <a:ext cx="53975"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110000"/>
              </a:lnSpc>
            </a:pPr>
            <a:r>
              <a:rPr lang="en-US" sz="1000" b="1">
                <a:solidFill>
                  <a:srgbClr val="000000"/>
                </a:solidFill>
                <a:latin typeface="Kruti Dev 010" charset="0"/>
              </a:rPr>
              <a:t> </a:t>
            </a:r>
            <a:endParaRPr lang="en-US" sz="1800">
              <a:latin typeface="Kruti Dev 010" charset="0"/>
            </a:endParaRPr>
          </a:p>
        </p:txBody>
      </p:sp>
      <p:sp>
        <p:nvSpPr>
          <p:cNvPr id="151668" name="Rectangle 845"/>
          <p:cNvSpPr>
            <a:spLocks noChangeArrowheads="1"/>
          </p:cNvSpPr>
          <p:nvPr/>
        </p:nvSpPr>
        <p:spPr bwMode="auto">
          <a:xfrm>
            <a:off x="2897188" y="5381625"/>
            <a:ext cx="128587"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110000"/>
              </a:lnSpc>
            </a:pPr>
            <a:r>
              <a:rPr lang="en-US" b="1" i="1">
                <a:solidFill>
                  <a:srgbClr val="000000"/>
                </a:solidFill>
                <a:latin typeface="Kruti Dev 010" charset="0"/>
              </a:rPr>
              <a:t>  </a:t>
            </a:r>
            <a:endParaRPr lang="en-US" sz="2000">
              <a:latin typeface="Kruti Dev 010" charset="0"/>
            </a:endParaRPr>
          </a:p>
        </p:txBody>
      </p:sp>
      <p:sp>
        <p:nvSpPr>
          <p:cNvPr id="151669" name="Line 846"/>
          <p:cNvSpPr>
            <a:spLocks noChangeShapeType="1"/>
          </p:cNvSpPr>
          <p:nvPr/>
        </p:nvSpPr>
        <p:spPr bwMode="auto">
          <a:xfrm>
            <a:off x="2627313" y="5368925"/>
            <a:ext cx="1270000" cy="1588"/>
          </a:xfrm>
          <a:prstGeom prst="line">
            <a:avLst/>
          </a:prstGeom>
          <a:noFill/>
          <a:ln w="38100">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51670" name="Line 847"/>
          <p:cNvSpPr>
            <a:spLocks noChangeShapeType="1"/>
          </p:cNvSpPr>
          <p:nvPr/>
        </p:nvSpPr>
        <p:spPr bwMode="auto">
          <a:xfrm>
            <a:off x="2589213" y="3743325"/>
            <a:ext cx="1314450" cy="1588"/>
          </a:xfrm>
          <a:prstGeom prst="line">
            <a:avLst/>
          </a:prstGeom>
          <a:noFill/>
          <a:ln w="38100">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51671" name="Line 851"/>
          <p:cNvSpPr>
            <a:spLocks noChangeShapeType="1"/>
          </p:cNvSpPr>
          <p:nvPr/>
        </p:nvSpPr>
        <p:spPr bwMode="auto">
          <a:xfrm>
            <a:off x="2678113" y="6191250"/>
            <a:ext cx="1117600"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1672" name="Line 855"/>
          <p:cNvSpPr>
            <a:spLocks noChangeShapeType="1"/>
          </p:cNvSpPr>
          <p:nvPr/>
        </p:nvSpPr>
        <p:spPr bwMode="auto">
          <a:xfrm flipV="1">
            <a:off x="2678113" y="5100638"/>
            <a:ext cx="1152525"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1673" name="Line 856"/>
          <p:cNvSpPr>
            <a:spLocks noChangeShapeType="1"/>
          </p:cNvSpPr>
          <p:nvPr/>
        </p:nvSpPr>
        <p:spPr bwMode="auto">
          <a:xfrm flipV="1">
            <a:off x="2670175" y="4587875"/>
            <a:ext cx="1152525"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1674" name="Line 857"/>
          <p:cNvSpPr>
            <a:spLocks noChangeShapeType="1"/>
          </p:cNvSpPr>
          <p:nvPr/>
        </p:nvSpPr>
        <p:spPr bwMode="auto">
          <a:xfrm flipV="1">
            <a:off x="2681288" y="4838700"/>
            <a:ext cx="1152525"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1675" name="Line 858"/>
          <p:cNvSpPr>
            <a:spLocks noChangeShapeType="1"/>
          </p:cNvSpPr>
          <p:nvPr/>
        </p:nvSpPr>
        <p:spPr bwMode="auto">
          <a:xfrm flipV="1">
            <a:off x="2673350" y="5324475"/>
            <a:ext cx="1152525"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1676" name="Rectangle 9"/>
          <p:cNvSpPr>
            <a:spLocks noChangeArrowheads="1"/>
          </p:cNvSpPr>
          <p:nvPr/>
        </p:nvSpPr>
        <p:spPr bwMode="auto">
          <a:xfrm>
            <a:off x="933450" y="2933700"/>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51677" name="Line 575"/>
          <p:cNvSpPr>
            <a:spLocks noChangeShapeType="1"/>
          </p:cNvSpPr>
          <p:nvPr/>
        </p:nvSpPr>
        <p:spPr bwMode="auto">
          <a:xfrm>
            <a:off x="557213" y="5792788"/>
            <a:ext cx="1323975"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1678" name="Line 576"/>
          <p:cNvSpPr>
            <a:spLocks noChangeShapeType="1"/>
          </p:cNvSpPr>
          <p:nvPr/>
        </p:nvSpPr>
        <p:spPr bwMode="auto">
          <a:xfrm>
            <a:off x="573088" y="5472113"/>
            <a:ext cx="1228725"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1679" name="Line 577"/>
          <p:cNvSpPr>
            <a:spLocks noChangeShapeType="1"/>
          </p:cNvSpPr>
          <p:nvPr/>
        </p:nvSpPr>
        <p:spPr bwMode="auto">
          <a:xfrm>
            <a:off x="557213" y="5137150"/>
            <a:ext cx="1165225"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1680" name="Line 578"/>
          <p:cNvSpPr>
            <a:spLocks noChangeShapeType="1"/>
          </p:cNvSpPr>
          <p:nvPr/>
        </p:nvSpPr>
        <p:spPr bwMode="auto">
          <a:xfrm>
            <a:off x="590550" y="4802188"/>
            <a:ext cx="987425"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1681" name="Line 579"/>
          <p:cNvSpPr>
            <a:spLocks noChangeShapeType="1"/>
          </p:cNvSpPr>
          <p:nvPr/>
        </p:nvSpPr>
        <p:spPr bwMode="auto">
          <a:xfrm>
            <a:off x="606425" y="4514850"/>
            <a:ext cx="971550"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1682" name="Line 580"/>
          <p:cNvSpPr>
            <a:spLocks noChangeShapeType="1"/>
          </p:cNvSpPr>
          <p:nvPr/>
        </p:nvSpPr>
        <p:spPr bwMode="auto">
          <a:xfrm>
            <a:off x="622300" y="4114800"/>
            <a:ext cx="892175"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1683" name="Line 581"/>
          <p:cNvSpPr>
            <a:spLocks noChangeShapeType="1"/>
          </p:cNvSpPr>
          <p:nvPr/>
        </p:nvSpPr>
        <p:spPr bwMode="auto">
          <a:xfrm>
            <a:off x="622300" y="3757613"/>
            <a:ext cx="1100138"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1684" name="Line 582"/>
          <p:cNvSpPr>
            <a:spLocks noChangeShapeType="1"/>
          </p:cNvSpPr>
          <p:nvPr/>
        </p:nvSpPr>
        <p:spPr bwMode="auto">
          <a:xfrm>
            <a:off x="606425" y="3502025"/>
            <a:ext cx="1131888"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1685" name="Rectangle 591"/>
          <p:cNvSpPr>
            <a:spLocks noChangeArrowheads="1"/>
          </p:cNvSpPr>
          <p:nvPr/>
        </p:nvSpPr>
        <p:spPr bwMode="auto">
          <a:xfrm>
            <a:off x="454025" y="4192588"/>
            <a:ext cx="1301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4600" b="1">
                <a:solidFill>
                  <a:srgbClr val="000000"/>
                </a:solidFill>
                <a:latin typeface="Kruti Dev 010" charset="0"/>
              </a:rPr>
              <a:t>(</a:t>
            </a:r>
            <a:endParaRPr lang="en-US" sz="1800">
              <a:latin typeface="Kruti Dev 010" charset="0"/>
            </a:endParaRPr>
          </a:p>
        </p:txBody>
      </p:sp>
      <p:sp>
        <p:nvSpPr>
          <p:cNvPr id="151686" name="Rectangle 592"/>
          <p:cNvSpPr>
            <a:spLocks noChangeArrowheads="1"/>
          </p:cNvSpPr>
          <p:nvPr/>
        </p:nvSpPr>
        <p:spPr bwMode="auto">
          <a:xfrm>
            <a:off x="1544638" y="4183063"/>
            <a:ext cx="3921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4600" b="1">
                <a:solidFill>
                  <a:srgbClr val="000000"/>
                </a:solidFill>
                <a:latin typeface="Kruti Dev 010" charset="0"/>
              </a:rPr>
              <a:t>)</a:t>
            </a:r>
            <a:endParaRPr lang="en-US" sz="1800">
              <a:latin typeface="Kruti Dev 010" charset="0"/>
            </a:endParaRPr>
          </a:p>
        </p:txBody>
      </p:sp>
      <p:sp>
        <p:nvSpPr>
          <p:cNvPr id="151687" name="Rectangle 593"/>
          <p:cNvSpPr>
            <a:spLocks noChangeArrowheads="1"/>
          </p:cNvSpPr>
          <p:nvPr/>
        </p:nvSpPr>
        <p:spPr bwMode="auto">
          <a:xfrm>
            <a:off x="1712913" y="3346450"/>
            <a:ext cx="211137"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3100" b="1">
                <a:solidFill>
                  <a:srgbClr val="000000"/>
                </a:solidFill>
                <a:latin typeface="Kruti Dev 010" charset="0"/>
              </a:rPr>
              <a:t>}</a:t>
            </a:r>
            <a:endParaRPr lang="en-US" sz="1400">
              <a:latin typeface="Kruti Dev 010" charset="0"/>
            </a:endParaRPr>
          </a:p>
        </p:txBody>
      </p:sp>
      <p:sp>
        <p:nvSpPr>
          <p:cNvPr id="151688" name="Freeform 594"/>
          <p:cNvSpPr>
            <a:spLocks/>
          </p:cNvSpPr>
          <p:nvPr/>
        </p:nvSpPr>
        <p:spPr bwMode="auto">
          <a:xfrm rot="5350910">
            <a:off x="1045369" y="4102894"/>
            <a:ext cx="127000" cy="223838"/>
          </a:xfrm>
          <a:custGeom>
            <a:avLst/>
            <a:gdLst>
              <a:gd name="T0" fmla="*/ 0 w 80"/>
              <a:gd name="T1" fmla="*/ 2147483647 h 141"/>
              <a:gd name="T2" fmla="*/ 2147483647 w 80"/>
              <a:gd name="T3" fmla="*/ 2147483647 h 141"/>
              <a:gd name="T4" fmla="*/ 2147483647 w 80"/>
              <a:gd name="T5" fmla="*/ 0 h 141"/>
              <a:gd name="T6" fmla="*/ 2147483647 w 80"/>
              <a:gd name="T7" fmla="*/ 2147483647 h 141"/>
              <a:gd name="T8" fmla="*/ 2147483647 w 80"/>
              <a:gd name="T9" fmla="*/ 2147483647 h 141"/>
              <a:gd name="T10" fmla="*/ 2147483647 w 80"/>
              <a:gd name="T11" fmla="*/ 2147483647 h 141"/>
              <a:gd name="T12" fmla="*/ 0 w 80"/>
              <a:gd name="T13" fmla="*/ 2147483647 h 141"/>
              <a:gd name="T14" fmla="*/ 0 w 80"/>
              <a:gd name="T15" fmla="*/ 2147483647 h 141"/>
              <a:gd name="T16" fmla="*/ 0 60000 65536"/>
              <a:gd name="T17" fmla="*/ 0 60000 65536"/>
              <a:gd name="T18" fmla="*/ 0 60000 65536"/>
              <a:gd name="T19" fmla="*/ 0 60000 65536"/>
              <a:gd name="T20" fmla="*/ 0 60000 65536"/>
              <a:gd name="T21" fmla="*/ 0 60000 65536"/>
              <a:gd name="T22" fmla="*/ 0 60000 65536"/>
              <a:gd name="T23" fmla="*/ 0 60000 65536"/>
              <a:gd name="T24" fmla="*/ 0 w 80"/>
              <a:gd name="T25" fmla="*/ 0 h 141"/>
              <a:gd name="T26" fmla="*/ 80 w 80"/>
              <a:gd name="T27" fmla="*/ 141 h 1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0" h="141">
                <a:moveTo>
                  <a:pt x="0" y="50"/>
                </a:moveTo>
                <a:lnTo>
                  <a:pt x="50" y="50"/>
                </a:lnTo>
                <a:lnTo>
                  <a:pt x="50" y="0"/>
                </a:lnTo>
                <a:lnTo>
                  <a:pt x="80" y="71"/>
                </a:lnTo>
                <a:lnTo>
                  <a:pt x="50" y="141"/>
                </a:lnTo>
                <a:lnTo>
                  <a:pt x="50" y="91"/>
                </a:lnTo>
                <a:lnTo>
                  <a:pt x="0" y="91"/>
                </a:lnTo>
                <a:lnTo>
                  <a:pt x="0" y="50"/>
                </a:lnTo>
                <a:close/>
              </a:path>
            </a:pathLst>
          </a:custGeom>
          <a:solidFill>
            <a:srgbClr val="000000"/>
          </a:solidFill>
          <a:ln w="15875">
            <a:solidFill>
              <a:srgbClr val="000000"/>
            </a:solidFill>
            <a:round/>
            <a:headEnd/>
            <a:tailEnd/>
          </a:ln>
        </p:spPr>
        <p:txBody>
          <a:bodyPr/>
          <a:lstStyle/>
          <a:p>
            <a:endParaRPr lang="en-US"/>
          </a:p>
        </p:txBody>
      </p:sp>
      <p:sp>
        <p:nvSpPr>
          <p:cNvPr id="151689" name="Rectangle 605"/>
          <p:cNvSpPr>
            <a:spLocks noChangeArrowheads="1"/>
          </p:cNvSpPr>
          <p:nvPr/>
        </p:nvSpPr>
        <p:spPr bwMode="auto">
          <a:xfrm>
            <a:off x="517525" y="2990850"/>
            <a:ext cx="214313"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000" b="1">
                <a:solidFill>
                  <a:srgbClr val="000000"/>
                </a:solidFill>
                <a:latin typeface="Kruti Dev 010" charset="0"/>
              </a:rPr>
              <a:t>¼,l½</a:t>
            </a:r>
            <a:endParaRPr lang="en-US" sz="1400">
              <a:latin typeface="Kruti Dev 010" charset="0"/>
            </a:endParaRPr>
          </a:p>
        </p:txBody>
      </p:sp>
      <p:sp>
        <p:nvSpPr>
          <p:cNvPr id="151690" name="Rectangle 606"/>
          <p:cNvSpPr>
            <a:spLocks noChangeArrowheads="1"/>
          </p:cNvSpPr>
          <p:nvPr/>
        </p:nvSpPr>
        <p:spPr bwMode="auto">
          <a:xfrm>
            <a:off x="501650" y="3360738"/>
            <a:ext cx="223838"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000" b="1">
                <a:solidFill>
                  <a:srgbClr val="000000"/>
                </a:solidFill>
                <a:latin typeface="Kruti Dev 010" charset="0"/>
              </a:rPr>
              <a:t>¼Mh)</a:t>
            </a:r>
            <a:endParaRPr lang="en-US" sz="1400">
              <a:latin typeface="Kruti Dev 010" charset="0"/>
            </a:endParaRPr>
          </a:p>
        </p:txBody>
      </p:sp>
      <p:sp>
        <p:nvSpPr>
          <p:cNvPr id="151691" name="Rectangle 607"/>
          <p:cNvSpPr>
            <a:spLocks noChangeArrowheads="1"/>
          </p:cNvSpPr>
          <p:nvPr/>
        </p:nvSpPr>
        <p:spPr bwMode="auto">
          <a:xfrm>
            <a:off x="361950" y="3956050"/>
            <a:ext cx="476250"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000" b="1">
                <a:solidFill>
                  <a:srgbClr val="000000"/>
                </a:solidFill>
                <a:latin typeface="Kruti Dev 010" charset="0"/>
              </a:rPr>
              <a:t>¼lh MCY;w½</a:t>
            </a:r>
          </a:p>
        </p:txBody>
      </p:sp>
      <p:sp>
        <p:nvSpPr>
          <p:cNvPr id="151692" name="Rectangle 611"/>
          <p:cNvSpPr>
            <a:spLocks noChangeArrowheads="1"/>
          </p:cNvSpPr>
          <p:nvPr/>
        </p:nvSpPr>
        <p:spPr bwMode="auto">
          <a:xfrm>
            <a:off x="488950" y="3602038"/>
            <a:ext cx="214313"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000" b="1">
                <a:solidFill>
                  <a:srgbClr val="000000"/>
                </a:solidFill>
                <a:latin typeface="Kruti Dev 010" charset="0"/>
              </a:rPr>
              <a:t>¼,l½</a:t>
            </a:r>
          </a:p>
        </p:txBody>
      </p:sp>
      <p:sp>
        <p:nvSpPr>
          <p:cNvPr id="151693" name="Rectangle 612"/>
          <p:cNvSpPr>
            <a:spLocks noChangeArrowheads="1"/>
          </p:cNvSpPr>
          <p:nvPr/>
        </p:nvSpPr>
        <p:spPr bwMode="auto">
          <a:xfrm>
            <a:off x="725488" y="4286250"/>
            <a:ext cx="7032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solidFill>
                  <a:srgbClr val="000000"/>
                </a:solidFill>
                <a:latin typeface="Kruti Dev 010" charset="0"/>
              </a:rPr>
              <a:t>ƒbfrgkl</a:t>
            </a:r>
            <a:endParaRPr lang="en-US" sz="1800">
              <a:latin typeface="Kruti Dev 010" charset="0"/>
            </a:endParaRPr>
          </a:p>
        </p:txBody>
      </p:sp>
      <p:sp>
        <p:nvSpPr>
          <p:cNvPr id="151694" name="Rectangle 613"/>
          <p:cNvSpPr>
            <a:spLocks noChangeArrowheads="1"/>
          </p:cNvSpPr>
          <p:nvPr/>
        </p:nvSpPr>
        <p:spPr bwMode="auto">
          <a:xfrm>
            <a:off x="730250" y="4578350"/>
            <a:ext cx="7223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solidFill>
                  <a:srgbClr val="000000"/>
                </a:solidFill>
                <a:latin typeface="Kruti Dev 010" charset="0"/>
              </a:rPr>
              <a:t>„bfrgkl</a:t>
            </a:r>
            <a:endParaRPr lang="en-US" sz="1800">
              <a:latin typeface="Kruti Dev 010" charset="0"/>
            </a:endParaRPr>
          </a:p>
        </p:txBody>
      </p:sp>
      <p:sp>
        <p:nvSpPr>
          <p:cNvPr id="151695" name="Rectangle 614"/>
          <p:cNvSpPr>
            <a:spLocks noChangeArrowheads="1"/>
          </p:cNvSpPr>
          <p:nvPr/>
        </p:nvSpPr>
        <p:spPr bwMode="auto">
          <a:xfrm>
            <a:off x="947738" y="4906963"/>
            <a:ext cx="3365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solidFill>
                  <a:srgbClr val="000000"/>
                </a:solidFill>
                <a:latin typeface="Kruti Dev 010" charset="0"/>
              </a:rPr>
              <a:t>,tzk</a:t>
            </a:r>
            <a:endParaRPr lang="en-US" sz="1800">
              <a:latin typeface="Kruti Dev 010" charset="0"/>
            </a:endParaRPr>
          </a:p>
        </p:txBody>
      </p:sp>
      <p:sp>
        <p:nvSpPr>
          <p:cNvPr id="151696" name="Rectangle 615"/>
          <p:cNvSpPr>
            <a:spLocks noChangeArrowheads="1"/>
          </p:cNvSpPr>
          <p:nvPr/>
        </p:nvSpPr>
        <p:spPr bwMode="auto">
          <a:xfrm>
            <a:off x="654050" y="5249863"/>
            <a:ext cx="7223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solidFill>
                  <a:srgbClr val="000000"/>
                </a:solidFill>
                <a:latin typeface="Kruti Dev 010" charset="0"/>
              </a:rPr>
              <a:t>ugsek;kg</a:t>
            </a:r>
            <a:endParaRPr lang="en-US" sz="1800" b="1">
              <a:latin typeface="Kruti Dev 010" charset="0"/>
            </a:endParaRPr>
          </a:p>
        </p:txBody>
      </p:sp>
      <p:sp>
        <p:nvSpPr>
          <p:cNvPr id="151697" name="Rectangle 616"/>
          <p:cNvSpPr>
            <a:spLocks noChangeArrowheads="1"/>
          </p:cNvSpPr>
          <p:nvPr/>
        </p:nvSpPr>
        <p:spPr bwMode="auto">
          <a:xfrm>
            <a:off x="887413" y="5572125"/>
            <a:ext cx="4349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solidFill>
                  <a:srgbClr val="000000"/>
                </a:solidFill>
                <a:latin typeface="Kruti Dev 010" charset="0"/>
              </a:rPr>
              <a:t>,sLrj</a:t>
            </a:r>
            <a:endParaRPr lang="en-US" sz="1800">
              <a:latin typeface="Kruti Dev 010" charset="0"/>
            </a:endParaRPr>
          </a:p>
        </p:txBody>
      </p:sp>
      <p:sp>
        <p:nvSpPr>
          <p:cNvPr id="151698" name="Rectangle 617"/>
          <p:cNvSpPr>
            <a:spLocks noChangeArrowheads="1"/>
          </p:cNvSpPr>
          <p:nvPr/>
        </p:nvSpPr>
        <p:spPr bwMode="auto">
          <a:xfrm>
            <a:off x="788988" y="2874963"/>
            <a:ext cx="60007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700" b="1">
                <a:solidFill>
                  <a:srgbClr val="000000"/>
                </a:solidFill>
                <a:latin typeface="Kruti Dev 010" charset="0"/>
              </a:rPr>
              <a:t>ƒ</a:t>
            </a:r>
            <a:r>
              <a:rPr lang="ja-JP" altLang="en-US" sz="1700" b="1">
                <a:solidFill>
                  <a:srgbClr val="000000"/>
                </a:solidFill>
                <a:latin typeface="Kruti Dev 010" charset="0"/>
              </a:rPr>
              <a:t>’</a:t>
            </a:r>
            <a:r>
              <a:rPr lang="en-US" altLang="ja-JP" sz="1700" b="1">
                <a:solidFill>
                  <a:srgbClr val="000000"/>
                </a:solidFill>
                <a:latin typeface="Kruti Dev 010" charset="0"/>
              </a:rPr>
              <a:t>kew,y</a:t>
            </a:r>
            <a:endParaRPr lang="en-US" sz="1400">
              <a:latin typeface="Kruti Dev 010" charset="0"/>
            </a:endParaRPr>
          </a:p>
        </p:txBody>
      </p:sp>
      <p:sp>
        <p:nvSpPr>
          <p:cNvPr id="151699" name="Rectangle 618"/>
          <p:cNvSpPr>
            <a:spLocks noChangeArrowheads="1"/>
          </p:cNvSpPr>
          <p:nvPr/>
        </p:nvSpPr>
        <p:spPr bwMode="auto">
          <a:xfrm>
            <a:off x="725488" y="3271838"/>
            <a:ext cx="61753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700" b="1">
                <a:solidFill>
                  <a:srgbClr val="000000"/>
                </a:solidFill>
                <a:latin typeface="Kruti Dev 010" charset="0"/>
              </a:rPr>
              <a:t>„</a:t>
            </a:r>
            <a:r>
              <a:rPr lang="ja-JP" altLang="en-US" sz="1700" b="1">
                <a:solidFill>
                  <a:srgbClr val="000000"/>
                </a:solidFill>
                <a:latin typeface="Kruti Dev 010" charset="0"/>
              </a:rPr>
              <a:t>’</a:t>
            </a:r>
            <a:r>
              <a:rPr lang="en-US" altLang="ja-JP" sz="1700" b="1">
                <a:solidFill>
                  <a:srgbClr val="000000"/>
                </a:solidFill>
                <a:latin typeface="Kruti Dev 010" charset="0"/>
              </a:rPr>
              <a:t>kew,y</a:t>
            </a:r>
            <a:endParaRPr lang="en-US" sz="1700" b="1">
              <a:solidFill>
                <a:srgbClr val="000000"/>
              </a:solidFill>
              <a:latin typeface="Kruti Dev 010" charset="0"/>
            </a:endParaRPr>
          </a:p>
        </p:txBody>
      </p:sp>
      <p:sp>
        <p:nvSpPr>
          <p:cNvPr id="151700" name="Rectangle 619"/>
          <p:cNvSpPr>
            <a:spLocks noChangeArrowheads="1"/>
          </p:cNvSpPr>
          <p:nvPr/>
        </p:nvSpPr>
        <p:spPr bwMode="auto">
          <a:xfrm>
            <a:off x="839788" y="3525838"/>
            <a:ext cx="436562"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700" b="1">
                <a:solidFill>
                  <a:srgbClr val="000000"/>
                </a:solidFill>
                <a:latin typeface="Kruti Dev 010" charset="0"/>
              </a:rPr>
              <a:t>ƒjktk</a:t>
            </a:r>
          </a:p>
        </p:txBody>
      </p:sp>
      <p:sp>
        <p:nvSpPr>
          <p:cNvPr id="151701" name="Rectangle 620"/>
          <p:cNvSpPr>
            <a:spLocks noChangeArrowheads="1"/>
          </p:cNvSpPr>
          <p:nvPr/>
        </p:nvSpPr>
        <p:spPr bwMode="auto">
          <a:xfrm>
            <a:off x="860425" y="3887788"/>
            <a:ext cx="4540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700" b="1">
                <a:solidFill>
                  <a:srgbClr val="000000"/>
                </a:solidFill>
                <a:latin typeface="Kruti Dev 010" charset="0"/>
              </a:rPr>
              <a:t>„jktk</a:t>
            </a:r>
          </a:p>
        </p:txBody>
      </p:sp>
      <p:sp>
        <p:nvSpPr>
          <p:cNvPr id="151702" name="Rectangle 531"/>
          <p:cNvSpPr>
            <a:spLocks noChangeArrowheads="1"/>
          </p:cNvSpPr>
          <p:nvPr/>
        </p:nvSpPr>
        <p:spPr bwMode="auto">
          <a:xfrm>
            <a:off x="1892300" y="4275138"/>
            <a:ext cx="892175"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b="1">
                <a:solidFill>
                  <a:srgbClr val="000000"/>
                </a:solidFill>
                <a:latin typeface="Kruti Dev 010" charset="0"/>
              </a:rPr>
              <a:t>Hkfo</a:t>
            </a:r>
            <a:r>
              <a:rPr lang="ja-JP" altLang="en-US" b="1">
                <a:solidFill>
                  <a:srgbClr val="000000"/>
                </a:solidFill>
                <a:latin typeface="Kruti Dev 010" charset="0"/>
              </a:rPr>
              <a:t>”</a:t>
            </a:r>
            <a:r>
              <a:rPr lang="en-US" altLang="ja-JP" b="1">
                <a:solidFill>
                  <a:srgbClr val="000000"/>
                </a:solidFill>
                <a:latin typeface="Kruti Dev 010" charset="0"/>
              </a:rPr>
              <a:t>";oDrkvksa </a:t>
            </a:r>
          </a:p>
          <a:p>
            <a:pPr algn="l"/>
            <a:r>
              <a:rPr lang="en-US" b="1">
                <a:solidFill>
                  <a:srgbClr val="000000"/>
                </a:solidFill>
                <a:latin typeface="Kruti Dev 010" charset="0"/>
              </a:rPr>
              <a:t> us foHkktu ds</a:t>
            </a:r>
          </a:p>
          <a:p>
            <a:pPr algn="l"/>
            <a:r>
              <a:rPr lang="en-US" b="1">
                <a:solidFill>
                  <a:srgbClr val="000000"/>
                </a:solidFill>
                <a:latin typeface="Kruti Dev 010" charset="0"/>
              </a:rPr>
              <a:t>  pkj lkS o</a:t>
            </a:r>
            <a:r>
              <a:rPr lang="ja-JP" altLang="en-US" b="1">
                <a:solidFill>
                  <a:srgbClr val="000000"/>
                </a:solidFill>
                <a:latin typeface="Kruti Dev 010" charset="0"/>
              </a:rPr>
              <a:t>”</a:t>
            </a:r>
            <a:r>
              <a:rPr lang="en-US" altLang="ja-JP" b="1">
                <a:solidFill>
                  <a:srgbClr val="000000"/>
                </a:solidFill>
                <a:latin typeface="Kruti Dev 010" charset="0"/>
              </a:rPr>
              <a:t>"kZ </a:t>
            </a:r>
          </a:p>
          <a:p>
            <a:pPr algn="l"/>
            <a:r>
              <a:rPr lang="en-US" b="1">
                <a:solidFill>
                  <a:srgbClr val="000000"/>
                </a:solidFill>
                <a:latin typeface="Kruti Dev 010" charset="0"/>
              </a:rPr>
              <a:t>   rd fy[kk</a:t>
            </a:r>
            <a:endParaRPr lang="en-US">
              <a:latin typeface="Kruti Dev 010" charset="0"/>
            </a:endParaRPr>
          </a:p>
        </p:txBody>
      </p:sp>
      <p:sp>
        <p:nvSpPr>
          <p:cNvPr id="151703" name="Text Box 695"/>
          <p:cNvSpPr txBox="1">
            <a:spLocks noChangeArrowheads="1"/>
          </p:cNvSpPr>
          <p:nvPr/>
        </p:nvSpPr>
        <p:spPr bwMode="auto">
          <a:xfrm rot="-5400000">
            <a:off x="1716881" y="3613944"/>
            <a:ext cx="47037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2400" b="1">
                <a:latin typeface="Kruti Dev 010" charset="0"/>
              </a:rPr>
              <a:t>Hkfo";oDrk ¼ƒ‰½</a:t>
            </a:r>
          </a:p>
        </p:txBody>
      </p:sp>
      <p:sp>
        <p:nvSpPr>
          <p:cNvPr id="151704" name="Rectangle 562"/>
          <p:cNvSpPr>
            <a:spLocks noChangeArrowheads="1"/>
          </p:cNvSpPr>
          <p:nvPr/>
        </p:nvSpPr>
        <p:spPr bwMode="auto">
          <a:xfrm>
            <a:off x="4205288" y="5397500"/>
            <a:ext cx="62230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ctr">
              <a:spcBef>
                <a:spcPct val="50000"/>
              </a:spcBef>
            </a:pPr>
            <a:r>
              <a:rPr lang="en-US" sz="1800" b="1">
                <a:latin typeface="Kruti Dev 010" charset="0"/>
              </a:rPr>
              <a:t>¼,l½</a:t>
            </a:r>
          </a:p>
        </p:txBody>
      </p:sp>
      <p:sp>
        <p:nvSpPr>
          <p:cNvPr id="151705" name="Rectangle 563"/>
          <p:cNvSpPr>
            <a:spLocks noChangeArrowheads="1"/>
          </p:cNvSpPr>
          <p:nvPr/>
        </p:nvSpPr>
        <p:spPr bwMode="auto">
          <a:xfrm>
            <a:off x="4214813" y="3776663"/>
            <a:ext cx="622300"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ctr">
              <a:spcBef>
                <a:spcPct val="50000"/>
              </a:spcBef>
            </a:pPr>
            <a:r>
              <a:rPr lang="en-US" sz="1800" b="1">
                <a:latin typeface="Kruti Dev 010" charset="0"/>
              </a:rPr>
              <a:t>¼,l½</a:t>
            </a:r>
          </a:p>
        </p:txBody>
      </p:sp>
      <p:sp>
        <p:nvSpPr>
          <p:cNvPr id="366" name="Rectangle 564"/>
          <p:cNvSpPr>
            <a:spLocks noChangeArrowheads="1"/>
          </p:cNvSpPr>
          <p:nvPr/>
        </p:nvSpPr>
        <p:spPr bwMode="auto">
          <a:xfrm>
            <a:off x="4198938" y="6261100"/>
            <a:ext cx="622300" cy="363538"/>
          </a:xfrm>
          <a:prstGeom prst="rect">
            <a:avLst/>
          </a:prstGeom>
          <a:noFill/>
          <a:ln>
            <a:noFill/>
          </a:ln>
          <a:effectLst>
            <a:outerShdw blurRad="63500" dist="38099" dir="2700000" algn="ctr" rotWithShape="0">
              <a:schemeClr val="bg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ctr">
              <a:spcBef>
                <a:spcPct val="50000"/>
              </a:spcBef>
              <a:defRPr/>
            </a:pPr>
            <a:r>
              <a:rPr lang="en-US" sz="1800" b="1">
                <a:latin typeface="Kruti Dev 010" charset="0"/>
              </a:rPr>
              <a:t>¼,l½</a:t>
            </a:r>
          </a:p>
        </p:txBody>
      </p:sp>
      <p:sp>
        <p:nvSpPr>
          <p:cNvPr id="151707" name="Rectangle 690"/>
          <p:cNvSpPr>
            <a:spLocks noChangeArrowheads="1"/>
          </p:cNvSpPr>
          <p:nvPr/>
        </p:nvSpPr>
        <p:spPr bwMode="auto">
          <a:xfrm>
            <a:off x="4198938" y="2300288"/>
            <a:ext cx="622300"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ctr">
              <a:spcBef>
                <a:spcPct val="50000"/>
              </a:spcBef>
            </a:pPr>
            <a:r>
              <a:rPr lang="en-US" sz="1800" b="1">
                <a:latin typeface="Kruti Dev 010" charset="0"/>
              </a:rPr>
              <a:t>¼,l½</a:t>
            </a:r>
          </a:p>
        </p:txBody>
      </p:sp>
      <p:sp>
        <p:nvSpPr>
          <p:cNvPr id="151708" name="Text Box 692"/>
          <p:cNvSpPr txBox="1">
            <a:spLocks noChangeArrowheads="1"/>
          </p:cNvSpPr>
          <p:nvPr/>
        </p:nvSpPr>
        <p:spPr bwMode="auto">
          <a:xfrm>
            <a:off x="4051300" y="1895475"/>
            <a:ext cx="7953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800" b="1">
                <a:latin typeface="Kruti Dev 010" charset="0"/>
              </a:rPr>
              <a:t>¼,u½</a:t>
            </a:r>
          </a:p>
        </p:txBody>
      </p:sp>
      <p:grpSp>
        <p:nvGrpSpPr>
          <p:cNvPr id="151709" name="Group 185"/>
          <p:cNvGrpSpPr>
            <a:grpSpLocks/>
          </p:cNvGrpSpPr>
          <p:nvPr/>
        </p:nvGrpSpPr>
        <p:grpSpPr bwMode="auto">
          <a:xfrm>
            <a:off x="3511550" y="3548063"/>
            <a:ext cx="433388" cy="974725"/>
            <a:chOff x="5924548" y="2946412"/>
            <a:chExt cx="1130302" cy="1844685"/>
          </a:xfrm>
        </p:grpSpPr>
        <p:grpSp>
          <p:nvGrpSpPr>
            <p:cNvPr id="151753" name="Group 85"/>
            <p:cNvGrpSpPr>
              <a:grpSpLocks/>
            </p:cNvGrpSpPr>
            <p:nvPr/>
          </p:nvGrpSpPr>
          <p:grpSpPr bwMode="auto">
            <a:xfrm>
              <a:off x="6153150" y="3681413"/>
              <a:ext cx="901700" cy="947736"/>
              <a:chOff x="1557" y="1007"/>
              <a:chExt cx="2105" cy="1949"/>
            </a:xfrm>
          </p:grpSpPr>
          <p:grpSp>
            <p:nvGrpSpPr>
              <p:cNvPr id="151757" name="Group 87"/>
              <p:cNvGrpSpPr>
                <a:grpSpLocks/>
              </p:cNvGrpSpPr>
              <p:nvPr/>
            </p:nvGrpSpPr>
            <p:grpSpPr bwMode="auto">
              <a:xfrm>
                <a:off x="1557" y="1209"/>
                <a:ext cx="2105" cy="1421"/>
                <a:chOff x="578" y="2316"/>
                <a:chExt cx="2105" cy="1421"/>
              </a:xfrm>
            </p:grpSpPr>
            <p:sp>
              <p:nvSpPr>
                <p:cNvPr id="151763" name="Freeform 88" descr="Cork"/>
                <p:cNvSpPr>
                  <a:spLocks/>
                </p:cNvSpPr>
                <p:nvPr/>
              </p:nvSpPr>
              <p:spPr bwMode="auto">
                <a:xfrm>
                  <a:off x="633" y="2316"/>
                  <a:ext cx="2050" cy="256"/>
                </a:xfrm>
                <a:custGeom>
                  <a:avLst/>
                  <a:gdLst>
                    <a:gd name="T0" fmla="*/ 2147483647 w 592"/>
                    <a:gd name="T1" fmla="*/ 2147483647 h 90"/>
                    <a:gd name="T2" fmla="*/ 2147483647 w 592"/>
                    <a:gd name="T3" fmla="*/ 2147483647 h 90"/>
                    <a:gd name="T4" fmla="*/ 2147483647 w 592"/>
                    <a:gd name="T5" fmla="*/ 2147483647 h 90"/>
                    <a:gd name="T6" fmla="*/ 2147483647 w 592"/>
                    <a:gd name="T7" fmla="*/ 2147483647 h 90"/>
                    <a:gd name="T8" fmla="*/ 2147483647 w 592"/>
                    <a:gd name="T9" fmla="*/ 2147483647 h 90"/>
                    <a:gd name="T10" fmla="*/ 2147483647 w 592"/>
                    <a:gd name="T11" fmla="*/ 2147483647 h 90"/>
                    <a:gd name="T12" fmla="*/ 2147483647 w 592"/>
                    <a:gd name="T13" fmla="*/ 2147483647 h 90"/>
                    <a:gd name="T14" fmla="*/ 2147483647 w 592"/>
                    <a:gd name="T15" fmla="*/ 2147483647 h 90"/>
                    <a:gd name="T16" fmla="*/ 2147483647 w 592"/>
                    <a:gd name="T17" fmla="*/ 2147483647 h 90"/>
                    <a:gd name="T18" fmla="*/ 2147483647 w 592"/>
                    <a:gd name="T19" fmla="*/ 2147483647 h 90"/>
                    <a:gd name="T20" fmla="*/ 2147483647 w 592"/>
                    <a:gd name="T21" fmla="*/ 0 h 90"/>
                    <a:gd name="T22" fmla="*/ 2147483647 w 592"/>
                    <a:gd name="T23" fmla="*/ 2147483647 h 90"/>
                    <a:gd name="T24" fmla="*/ 2147483647 w 592"/>
                    <a:gd name="T25" fmla="*/ 2147483647 h 90"/>
                    <a:gd name="T26" fmla="*/ 2147483647 w 592"/>
                    <a:gd name="T27" fmla="*/ 2147483647 h 90"/>
                    <a:gd name="T28" fmla="*/ 2147483647 w 592"/>
                    <a:gd name="T29" fmla="*/ 2147483647 h 90"/>
                    <a:gd name="T30" fmla="*/ 2147483647 w 592"/>
                    <a:gd name="T31" fmla="*/ 2147483647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2"/>
                    <a:gd name="T49" fmla="*/ 0 h 90"/>
                    <a:gd name="T50" fmla="*/ 592 w 592"/>
                    <a:gd name="T51" fmla="*/ 90 h 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2" h="90">
                      <a:moveTo>
                        <a:pt x="8" y="90"/>
                      </a:moveTo>
                      <a:cubicBezTo>
                        <a:pt x="0" y="78"/>
                        <a:pt x="10" y="51"/>
                        <a:pt x="22" y="44"/>
                      </a:cubicBezTo>
                      <a:cubicBezTo>
                        <a:pt x="27" y="35"/>
                        <a:pt x="23" y="39"/>
                        <a:pt x="34" y="36"/>
                      </a:cubicBezTo>
                      <a:cubicBezTo>
                        <a:pt x="38" y="34"/>
                        <a:pt x="46" y="32"/>
                        <a:pt x="46" y="32"/>
                      </a:cubicBezTo>
                      <a:cubicBezTo>
                        <a:pt x="72" y="33"/>
                        <a:pt x="84" y="35"/>
                        <a:pt x="112" y="34"/>
                      </a:cubicBezTo>
                      <a:cubicBezTo>
                        <a:pt x="125" y="35"/>
                        <a:pt x="138" y="38"/>
                        <a:pt x="152" y="40"/>
                      </a:cubicBezTo>
                      <a:cubicBezTo>
                        <a:pt x="158" y="42"/>
                        <a:pt x="170" y="46"/>
                        <a:pt x="170" y="46"/>
                      </a:cubicBezTo>
                      <a:cubicBezTo>
                        <a:pt x="192" y="42"/>
                        <a:pt x="215" y="46"/>
                        <a:pt x="238" y="52"/>
                      </a:cubicBezTo>
                      <a:cubicBezTo>
                        <a:pt x="271" y="50"/>
                        <a:pt x="304" y="47"/>
                        <a:pt x="338" y="44"/>
                      </a:cubicBezTo>
                      <a:cubicBezTo>
                        <a:pt x="381" y="33"/>
                        <a:pt x="427" y="24"/>
                        <a:pt x="472" y="16"/>
                      </a:cubicBezTo>
                      <a:cubicBezTo>
                        <a:pt x="488" y="12"/>
                        <a:pt x="503" y="4"/>
                        <a:pt x="520" y="0"/>
                      </a:cubicBezTo>
                      <a:cubicBezTo>
                        <a:pt x="537" y="0"/>
                        <a:pt x="554" y="0"/>
                        <a:pt x="572" y="2"/>
                      </a:cubicBezTo>
                      <a:cubicBezTo>
                        <a:pt x="582" y="3"/>
                        <a:pt x="587" y="21"/>
                        <a:pt x="590" y="30"/>
                      </a:cubicBezTo>
                      <a:cubicBezTo>
                        <a:pt x="590" y="32"/>
                        <a:pt x="592" y="36"/>
                        <a:pt x="592" y="36"/>
                      </a:cubicBezTo>
                      <a:cubicBezTo>
                        <a:pt x="588" y="45"/>
                        <a:pt x="589" y="52"/>
                        <a:pt x="582" y="60"/>
                      </a:cubicBezTo>
                      <a:cubicBezTo>
                        <a:pt x="579" y="67"/>
                        <a:pt x="577" y="66"/>
                        <a:pt x="584" y="66"/>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151764" name="Freeform 89" descr="Cork"/>
                <p:cNvSpPr>
                  <a:spLocks/>
                </p:cNvSpPr>
                <p:nvPr/>
              </p:nvSpPr>
              <p:spPr bwMode="auto">
                <a:xfrm>
                  <a:off x="578" y="2506"/>
                  <a:ext cx="2074" cy="1231"/>
                </a:xfrm>
                <a:custGeom>
                  <a:avLst/>
                  <a:gdLst>
                    <a:gd name="T0" fmla="*/ 2147483647 w 599"/>
                    <a:gd name="T1" fmla="*/ 0 h 432"/>
                    <a:gd name="T2" fmla="*/ 2147483647 w 599"/>
                    <a:gd name="T3" fmla="*/ 2147483647 h 432"/>
                    <a:gd name="T4" fmla="*/ 2147483647 w 599"/>
                    <a:gd name="T5" fmla="*/ 2147483647 h 432"/>
                    <a:gd name="T6" fmla="*/ 2147483647 w 599"/>
                    <a:gd name="T7" fmla="*/ 2147483647 h 432"/>
                    <a:gd name="T8" fmla="*/ 2147483647 w 599"/>
                    <a:gd name="T9" fmla="*/ 2147483647 h 432"/>
                    <a:gd name="T10" fmla="*/ 2147483647 w 599"/>
                    <a:gd name="T11" fmla="*/ 2147483647 h 432"/>
                    <a:gd name="T12" fmla="*/ 2147483647 w 599"/>
                    <a:gd name="T13" fmla="*/ 2147483647 h 432"/>
                    <a:gd name="T14" fmla="*/ 2147483647 w 599"/>
                    <a:gd name="T15" fmla="*/ 2147483647 h 432"/>
                    <a:gd name="T16" fmla="*/ 2147483647 w 599"/>
                    <a:gd name="T17" fmla="*/ 2147483647 h 432"/>
                    <a:gd name="T18" fmla="*/ 2147483647 w 599"/>
                    <a:gd name="T19" fmla="*/ 2147483647 h 432"/>
                    <a:gd name="T20" fmla="*/ 2147483647 w 599"/>
                    <a:gd name="T21" fmla="*/ 2147483647 h 432"/>
                    <a:gd name="T22" fmla="*/ 2147483647 w 599"/>
                    <a:gd name="T23" fmla="*/ 2147483647 h 432"/>
                    <a:gd name="T24" fmla="*/ 2147483647 w 599"/>
                    <a:gd name="T25" fmla="*/ 2147483647 h 432"/>
                    <a:gd name="T26" fmla="*/ 2147483647 w 599"/>
                    <a:gd name="T27" fmla="*/ 2147483647 h 432"/>
                    <a:gd name="T28" fmla="*/ 2147483647 w 599"/>
                    <a:gd name="T29" fmla="*/ 2147483647 h 432"/>
                    <a:gd name="T30" fmla="*/ 2147483647 w 599"/>
                    <a:gd name="T31" fmla="*/ 2147483647 h 432"/>
                    <a:gd name="T32" fmla="*/ 2147483647 w 599"/>
                    <a:gd name="T33" fmla="*/ 2147483647 h 432"/>
                    <a:gd name="T34" fmla="*/ 2147483647 w 599"/>
                    <a:gd name="T35" fmla="*/ 2147483647 h 432"/>
                    <a:gd name="T36" fmla="*/ 2147483647 w 599"/>
                    <a:gd name="T37" fmla="*/ 2147483647 h 432"/>
                    <a:gd name="T38" fmla="*/ 2147483647 w 599"/>
                    <a:gd name="T39" fmla="*/ 2147483647 h 432"/>
                    <a:gd name="T40" fmla="*/ 2147483647 w 599"/>
                    <a:gd name="T41" fmla="*/ 2147483647 h 432"/>
                    <a:gd name="T42" fmla="*/ 2147483647 w 599"/>
                    <a:gd name="T43" fmla="*/ 2147483647 h 432"/>
                    <a:gd name="T44" fmla="*/ 2147483647 w 599"/>
                    <a:gd name="T45" fmla="*/ 2147483647 h 432"/>
                    <a:gd name="T46" fmla="*/ 2147483647 w 599"/>
                    <a:gd name="T47" fmla="*/ 2147483647 h 432"/>
                    <a:gd name="T48" fmla="*/ 2147483647 w 599"/>
                    <a:gd name="T49" fmla="*/ 2147483647 h 432"/>
                    <a:gd name="T50" fmla="*/ 2147483647 w 599"/>
                    <a:gd name="T51" fmla="*/ 2147483647 h 432"/>
                    <a:gd name="T52" fmla="*/ 2147483647 w 599"/>
                    <a:gd name="T53" fmla="*/ 2147483647 h 432"/>
                    <a:gd name="T54" fmla="*/ 2147483647 w 599"/>
                    <a:gd name="T55" fmla="*/ 2147483647 h 432"/>
                    <a:gd name="T56" fmla="*/ 2147483647 w 599"/>
                    <a:gd name="T57" fmla="*/ 2147483647 h 432"/>
                    <a:gd name="T58" fmla="*/ 2147483647 w 599"/>
                    <a:gd name="T59" fmla="*/ 2147483647 h 432"/>
                    <a:gd name="T60" fmla="*/ 2147483647 w 599"/>
                    <a:gd name="T61" fmla="*/ 2147483647 h 4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99"/>
                    <a:gd name="T94" fmla="*/ 0 h 432"/>
                    <a:gd name="T95" fmla="*/ 599 w 599"/>
                    <a:gd name="T96" fmla="*/ 432 h 4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99" h="432">
                      <a:moveTo>
                        <a:pt x="599" y="0"/>
                      </a:moveTo>
                      <a:cubicBezTo>
                        <a:pt x="597" y="2"/>
                        <a:pt x="596" y="4"/>
                        <a:pt x="595" y="6"/>
                      </a:cubicBezTo>
                      <a:cubicBezTo>
                        <a:pt x="593" y="7"/>
                        <a:pt x="590" y="8"/>
                        <a:pt x="589" y="10"/>
                      </a:cubicBezTo>
                      <a:cubicBezTo>
                        <a:pt x="587" y="11"/>
                        <a:pt x="585" y="23"/>
                        <a:pt x="585" y="24"/>
                      </a:cubicBezTo>
                      <a:cubicBezTo>
                        <a:pt x="575" y="45"/>
                        <a:pt x="570" y="72"/>
                        <a:pt x="557" y="92"/>
                      </a:cubicBezTo>
                      <a:cubicBezTo>
                        <a:pt x="551" y="130"/>
                        <a:pt x="537" y="171"/>
                        <a:pt x="525" y="208"/>
                      </a:cubicBezTo>
                      <a:cubicBezTo>
                        <a:pt x="523" y="228"/>
                        <a:pt x="519" y="246"/>
                        <a:pt x="515" y="266"/>
                      </a:cubicBezTo>
                      <a:cubicBezTo>
                        <a:pt x="511" y="294"/>
                        <a:pt x="511" y="322"/>
                        <a:pt x="505" y="350"/>
                      </a:cubicBezTo>
                      <a:cubicBezTo>
                        <a:pt x="503" y="368"/>
                        <a:pt x="503" y="385"/>
                        <a:pt x="495" y="402"/>
                      </a:cubicBezTo>
                      <a:cubicBezTo>
                        <a:pt x="492" y="416"/>
                        <a:pt x="474" y="420"/>
                        <a:pt x="461" y="422"/>
                      </a:cubicBezTo>
                      <a:cubicBezTo>
                        <a:pt x="440" y="416"/>
                        <a:pt x="450" y="419"/>
                        <a:pt x="433" y="414"/>
                      </a:cubicBezTo>
                      <a:cubicBezTo>
                        <a:pt x="429" y="412"/>
                        <a:pt x="421" y="410"/>
                        <a:pt x="421" y="410"/>
                      </a:cubicBezTo>
                      <a:cubicBezTo>
                        <a:pt x="410" y="394"/>
                        <a:pt x="414" y="367"/>
                        <a:pt x="425" y="352"/>
                      </a:cubicBezTo>
                      <a:cubicBezTo>
                        <a:pt x="426" y="347"/>
                        <a:pt x="431" y="342"/>
                        <a:pt x="431" y="338"/>
                      </a:cubicBezTo>
                      <a:cubicBezTo>
                        <a:pt x="429" y="328"/>
                        <a:pt x="405" y="328"/>
                        <a:pt x="405" y="328"/>
                      </a:cubicBezTo>
                      <a:cubicBezTo>
                        <a:pt x="392" y="315"/>
                        <a:pt x="365" y="319"/>
                        <a:pt x="347" y="316"/>
                      </a:cubicBezTo>
                      <a:cubicBezTo>
                        <a:pt x="268" y="322"/>
                        <a:pt x="188" y="334"/>
                        <a:pt x="113" y="360"/>
                      </a:cubicBezTo>
                      <a:cubicBezTo>
                        <a:pt x="101" y="377"/>
                        <a:pt x="116" y="356"/>
                        <a:pt x="103" y="368"/>
                      </a:cubicBezTo>
                      <a:cubicBezTo>
                        <a:pt x="99" y="370"/>
                        <a:pt x="90" y="387"/>
                        <a:pt x="87" y="392"/>
                      </a:cubicBezTo>
                      <a:cubicBezTo>
                        <a:pt x="94" y="431"/>
                        <a:pt x="75" y="417"/>
                        <a:pt x="53" y="432"/>
                      </a:cubicBezTo>
                      <a:cubicBezTo>
                        <a:pt x="44" y="429"/>
                        <a:pt x="36" y="426"/>
                        <a:pt x="29" y="422"/>
                      </a:cubicBezTo>
                      <a:cubicBezTo>
                        <a:pt x="24" y="419"/>
                        <a:pt x="17" y="414"/>
                        <a:pt x="17" y="414"/>
                      </a:cubicBezTo>
                      <a:cubicBezTo>
                        <a:pt x="12" y="399"/>
                        <a:pt x="16" y="404"/>
                        <a:pt x="7" y="398"/>
                      </a:cubicBezTo>
                      <a:cubicBezTo>
                        <a:pt x="0" y="388"/>
                        <a:pt x="5" y="380"/>
                        <a:pt x="11" y="372"/>
                      </a:cubicBezTo>
                      <a:cubicBezTo>
                        <a:pt x="8" y="357"/>
                        <a:pt x="13" y="347"/>
                        <a:pt x="17" y="334"/>
                      </a:cubicBezTo>
                      <a:cubicBezTo>
                        <a:pt x="19" y="311"/>
                        <a:pt x="19" y="283"/>
                        <a:pt x="27" y="262"/>
                      </a:cubicBezTo>
                      <a:cubicBezTo>
                        <a:pt x="28" y="237"/>
                        <a:pt x="32" y="212"/>
                        <a:pt x="29" y="188"/>
                      </a:cubicBezTo>
                      <a:cubicBezTo>
                        <a:pt x="31" y="167"/>
                        <a:pt x="27" y="146"/>
                        <a:pt x="31" y="126"/>
                      </a:cubicBezTo>
                      <a:cubicBezTo>
                        <a:pt x="29" y="108"/>
                        <a:pt x="27" y="99"/>
                        <a:pt x="29" y="82"/>
                      </a:cubicBezTo>
                      <a:cubicBezTo>
                        <a:pt x="26" y="64"/>
                        <a:pt x="23" y="47"/>
                        <a:pt x="21" y="30"/>
                      </a:cubicBezTo>
                      <a:cubicBezTo>
                        <a:pt x="23" y="10"/>
                        <a:pt x="28" y="9"/>
                        <a:pt x="19" y="14"/>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grpSp>
          <p:sp>
            <p:nvSpPr>
              <p:cNvPr id="151758" name="Freeform 91"/>
              <p:cNvSpPr>
                <a:spLocks/>
              </p:cNvSpPr>
              <p:nvPr/>
            </p:nvSpPr>
            <p:spPr bwMode="auto">
              <a:xfrm>
                <a:off x="1616" y="2649"/>
                <a:ext cx="88" cy="277"/>
              </a:xfrm>
              <a:custGeom>
                <a:avLst/>
                <a:gdLst>
                  <a:gd name="T0" fmla="*/ 218 w 85"/>
                  <a:gd name="T1" fmla="*/ 3 h 318"/>
                  <a:gd name="T2" fmla="*/ 190 w 85"/>
                  <a:gd name="T3" fmla="*/ 3 h 318"/>
                  <a:gd name="T4" fmla="*/ 144 w 85"/>
                  <a:gd name="T5" fmla="*/ 3 h 318"/>
                  <a:gd name="T6" fmla="*/ 165 w 85"/>
                  <a:gd name="T7" fmla="*/ 3 h 318"/>
                  <a:gd name="T8" fmla="*/ 190 w 85"/>
                  <a:gd name="T9" fmla="*/ 3 h 318"/>
                  <a:gd name="T10" fmla="*/ 113 w 85"/>
                  <a:gd name="T11" fmla="*/ 3 h 318"/>
                  <a:gd name="T12" fmla="*/ 113 w 85"/>
                  <a:gd name="T13" fmla="*/ 3 h 318"/>
                  <a:gd name="T14" fmla="*/ 144 w 85"/>
                  <a:gd name="T15" fmla="*/ 3 h 318"/>
                  <a:gd name="T16" fmla="*/ 86 w 85"/>
                  <a:gd name="T17" fmla="*/ 3 h 318"/>
                  <a:gd name="T18" fmla="*/ 113 w 85"/>
                  <a:gd name="T19" fmla="*/ 3 h 318"/>
                  <a:gd name="T20" fmla="*/ 144 w 85"/>
                  <a:gd name="T21" fmla="*/ 3 h 318"/>
                  <a:gd name="T22" fmla="*/ 113 w 85"/>
                  <a:gd name="T23" fmla="*/ 3 h 318"/>
                  <a:gd name="T24" fmla="*/ 144 w 85"/>
                  <a:gd name="T25" fmla="*/ 3 h 318"/>
                  <a:gd name="T26" fmla="*/ 113 w 85"/>
                  <a:gd name="T27" fmla="*/ 3 h 318"/>
                  <a:gd name="T28" fmla="*/ 144 w 85"/>
                  <a:gd name="T29" fmla="*/ 3 h 318"/>
                  <a:gd name="T30" fmla="*/ 165 w 85"/>
                  <a:gd name="T31" fmla="*/ 3 h 318"/>
                  <a:gd name="T32" fmla="*/ 218 w 85"/>
                  <a:gd name="T33" fmla="*/ 3 h 318"/>
                  <a:gd name="T34" fmla="*/ 241 w 85"/>
                  <a:gd name="T35" fmla="*/ 3 h 318"/>
                  <a:gd name="T36" fmla="*/ 218 w 85"/>
                  <a:gd name="T37" fmla="*/ 3 h 318"/>
                  <a:gd name="T38" fmla="*/ 190 w 85"/>
                  <a:gd name="T39" fmla="*/ 3 h 318"/>
                  <a:gd name="T40" fmla="*/ 165 w 85"/>
                  <a:gd name="T41" fmla="*/ 3 h 318"/>
                  <a:gd name="T42" fmla="*/ 113 w 85"/>
                  <a:gd name="T43" fmla="*/ 3 h 318"/>
                  <a:gd name="T44" fmla="*/ 86 w 85"/>
                  <a:gd name="T45" fmla="*/ 3 h 318"/>
                  <a:gd name="T46" fmla="*/ 65 w 85"/>
                  <a:gd name="T47" fmla="*/ 3 h 318"/>
                  <a:gd name="T48" fmla="*/ 5 w 85"/>
                  <a:gd name="T49" fmla="*/ 3 h 318"/>
                  <a:gd name="T50" fmla="*/ 113 w 85"/>
                  <a:gd name="T51" fmla="*/ 3 h 318"/>
                  <a:gd name="T52" fmla="*/ 190 w 85"/>
                  <a:gd name="T53" fmla="*/ 3 h 318"/>
                  <a:gd name="T54" fmla="*/ 218 w 85"/>
                  <a:gd name="T55" fmla="*/ 3 h 318"/>
                  <a:gd name="T56" fmla="*/ 190 w 85"/>
                  <a:gd name="T57" fmla="*/ 3 h 318"/>
                  <a:gd name="T58" fmla="*/ 190 w 85"/>
                  <a:gd name="T59" fmla="*/ 3 h 318"/>
                  <a:gd name="T60" fmla="*/ 144 w 85"/>
                  <a:gd name="T61" fmla="*/ 3 h 318"/>
                  <a:gd name="T62" fmla="*/ 65 w 85"/>
                  <a:gd name="T63" fmla="*/ 3 h 318"/>
                  <a:gd name="T64" fmla="*/ 113 w 85"/>
                  <a:gd name="T65" fmla="*/ 3 h 318"/>
                  <a:gd name="T66" fmla="*/ 165 w 85"/>
                  <a:gd name="T67" fmla="*/ 3 h 318"/>
                  <a:gd name="T68" fmla="*/ 218 w 85"/>
                  <a:gd name="T69" fmla="*/ 3 h 3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318"/>
                  <a:gd name="T107" fmla="*/ 85 w 85"/>
                  <a:gd name="T108" fmla="*/ 318 h 3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318">
                    <a:moveTo>
                      <a:pt x="72" y="153"/>
                    </a:moveTo>
                    <a:cubicBezTo>
                      <a:pt x="69" y="125"/>
                      <a:pt x="70" y="96"/>
                      <a:pt x="64" y="69"/>
                    </a:cubicBezTo>
                    <a:cubicBezTo>
                      <a:pt x="61" y="58"/>
                      <a:pt x="57" y="43"/>
                      <a:pt x="47" y="43"/>
                    </a:cubicBezTo>
                    <a:cubicBezTo>
                      <a:pt x="37" y="43"/>
                      <a:pt x="55" y="69"/>
                      <a:pt x="55" y="69"/>
                    </a:cubicBezTo>
                    <a:cubicBezTo>
                      <a:pt x="58" y="55"/>
                      <a:pt x="67" y="40"/>
                      <a:pt x="64" y="27"/>
                    </a:cubicBezTo>
                    <a:cubicBezTo>
                      <a:pt x="61" y="17"/>
                      <a:pt x="41" y="0"/>
                      <a:pt x="38" y="10"/>
                    </a:cubicBezTo>
                    <a:cubicBezTo>
                      <a:pt x="30" y="27"/>
                      <a:pt x="61" y="111"/>
                      <a:pt x="38" y="43"/>
                    </a:cubicBezTo>
                    <a:cubicBezTo>
                      <a:pt x="46" y="96"/>
                      <a:pt x="56" y="134"/>
                      <a:pt x="47" y="187"/>
                    </a:cubicBezTo>
                    <a:cubicBezTo>
                      <a:pt x="41" y="178"/>
                      <a:pt x="31" y="171"/>
                      <a:pt x="30" y="161"/>
                    </a:cubicBezTo>
                    <a:cubicBezTo>
                      <a:pt x="28" y="149"/>
                      <a:pt x="26" y="128"/>
                      <a:pt x="38" y="128"/>
                    </a:cubicBezTo>
                    <a:cubicBezTo>
                      <a:pt x="49" y="128"/>
                      <a:pt x="47" y="172"/>
                      <a:pt x="47" y="161"/>
                    </a:cubicBezTo>
                    <a:cubicBezTo>
                      <a:pt x="47" y="141"/>
                      <a:pt x="38" y="121"/>
                      <a:pt x="38" y="102"/>
                    </a:cubicBezTo>
                    <a:cubicBezTo>
                      <a:pt x="38" y="84"/>
                      <a:pt x="47" y="135"/>
                      <a:pt x="47" y="153"/>
                    </a:cubicBezTo>
                    <a:cubicBezTo>
                      <a:pt x="47" y="164"/>
                      <a:pt x="38" y="130"/>
                      <a:pt x="38" y="119"/>
                    </a:cubicBezTo>
                    <a:cubicBezTo>
                      <a:pt x="38" y="110"/>
                      <a:pt x="44" y="135"/>
                      <a:pt x="47" y="144"/>
                    </a:cubicBezTo>
                    <a:cubicBezTo>
                      <a:pt x="49" y="152"/>
                      <a:pt x="52" y="161"/>
                      <a:pt x="55" y="170"/>
                    </a:cubicBezTo>
                    <a:cubicBezTo>
                      <a:pt x="73" y="83"/>
                      <a:pt x="55" y="148"/>
                      <a:pt x="72" y="203"/>
                    </a:cubicBezTo>
                    <a:cubicBezTo>
                      <a:pt x="74" y="211"/>
                      <a:pt x="77" y="220"/>
                      <a:pt x="80" y="229"/>
                    </a:cubicBezTo>
                    <a:cubicBezTo>
                      <a:pt x="77" y="245"/>
                      <a:pt x="85" y="269"/>
                      <a:pt x="72" y="279"/>
                    </a:cubicBezTo>
                    <a:cubicBezTo>
                      <a:pt x="66" y="282"/>
                      <a:pt x="39" y="202"/>
                      <a:pt x="64" y="271"/>
                    </a:cubicBezTo>
                    <a:cubicBezTo>
                      <a:pt x="61" y="285"/>
                      <a:pt x="66" y="305"/>
                      <a:pt x="55" y="313"/>
                    </a:cubicBezTo>
                    <a:cubicBezTo>
                      <a:pt x="46" y="318"/>
                      <a:pt x="40" y="297"/>
                      <a:pt x="38" y="288"/>
                    </a:cubicBezTo>
                    <a:cubicBezTo>
                      <a:pt x="31" y="260"/>
                      <a:pt x="32" y="231"/>
                      <a:pt x="30" y="203"/>
                    </a:cubicBezTo>
                    <a:cubicBezTo>
                      <a:pt x="27" y="217"/>
                      <a:pt x="35" y="241"/>
                      <a:pt x="22" y="246"/>
                    </a:cubicBezTo>
                    <a:cubicBezTo>
                      <a:pt x="10" y="250"/>
                      <a:pt x="6" y="224"/>
                      <a:pt x="5" y="212"/>
                    </a:cubicBezTo>
                    <a:cubicBezTo>
                      <a:pt x="0" y="173"/>
                      <a:pt x="15" y="167"/>
                      <a:pt x="38" y="144"/>
                    </a:cubicBezTo>
                    <a:cubicBezTo>
                      <a:pt x="46" y="152"/>
                      <a:pt x="58" y="158"/>
                      <a:pt x="64" y="170"/>
                    </a:cubicBezTo>
                    <a:cubicBezTo>
                      <a:pt x="70" y="185"/>
                      <a:pt x="72" y="203"/>
                      <a:pt x="72" y="220"/>
                    </a:cubicBezTo>
                    <a:cubicBezTo>
                      <a:pt x="72" y="231"/>
                      <a:pt x="66" y="198"/>
                      <a:pt x="64" y="187"/>
                    </a:cubicBezTo>
                    <a:cubicBezTo>
                      <a:pt x="78" y="124"/>
                      <a:pt x="84" y="73"/>
                      <a:pt x="64" y="10"/>
                    </a:cubicBezTo>
                    <a:cubicBezTo>
                      <a:pt x="58" y="18"/>
                      <a:pt x="54" y="28"/>
                      <a:pt x="47" y="35"/>
                    </a:cubicBezTo>
                    <a:cubicBezTo>
                      <a:pt x="40" y="40"/>
                      <a:pt x="23" y="34"/>
                      <a:pt x="22" y="43"/>
                    </a:cubicBezTo>
                    <a:cubicBezTo>
                      <a:pt x="19" y="60"/>
                      <a:pt x="38" y="94"/>
                      <a:pt x="38" y="94"/>
                    </a:cubicBezTo>
                    <a:cubicBezTo>
                      <a:pt x="57" y="39"/>
                      <a:pt x="38" y="80"/>
                      <a:pt x="55" y="136"/>
                    </a:cubicBezTo>
                    <a:cubicBezTo>
                      <a:pt x="57" y="143"/>
                      <a:pt x="66" y="147"/>
                      <a:pt x="72" y="153"/>
                    </a:cubicBezTo>
                    <a:close/>
                  </a:path>
                </a:pathLst>
              </a:custGeom>
              <a:solidFill>
                <a:schemeClr val="bg2"/>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151759" name="Freeform 92"/>
              <p:cNvSpPr>
                <a:spLocks/>
              </p:cNvSpPr>
              <p:nvPr/>
            </p:nvSpPr>
            <p:spPr bwMode="auto">
              <a:xfrm>
                <a:off x="1635" y="2647"/>
                <a:ext cx="109" cy="309"/>
              </a:xfrm>
              <a:custGeom>
                <a:avLst/>
                <a:gdLst>
                  <a:gd name="T0" fmla="*/ 1 w 105"/>
                  <a:gd name="T1" fmla="*/ 0 h 354"/>
                  <a:gd name="T2" fmla="*/ 306 w 105"/>
                  <a:gd name="T3" fmla="*/ 3 h 354"/>
                  <a:gd name="T4" fmla="*/ 240 w 105"/>
                  <a:gd name="T5" fmla="*/ 3 h 354"/>
                  <a:gd name="T6" fmla="*/ 276 w 105"/>
                  <a:gd name="T7" fmla="*/ 3 h 354"/>
                  <a:gd name="T8" fmla="*/ 276 w 105"/>
                  <a:gd name="T9" fmla="*/ 3 h 354"/>
                  <a:gd name="T10" fmla="*/ 321 w 105"/>
                  <a:gd name="T11" fmla="*/ 3 h 354"/>
                  <a:gd name="T12" fmla="*/ 321 w 105"/>
                  <a:gd name="T13" fmla="*/ 3 h 354"/>
                  <a:gd name="T14" fmla="*/ 276 w 105"/>
                  <a:gd name="T15" fmla="*/ 4 h 354"/>
                  <a:gd name="T16" fmla="*/ 227 w 105"/>
                  <a:gd name="T17" fmla="*/ 4 h 354"/>
                  <a:gd name="T18" fmla="*/ 52 w 105"/>
                  <a:gd name="T19" fmla="*/ 3 h 354"/>
                  <a:gd name="T20" fmla="*/ 12 w 105"/>
                  <a:gd name="T21" fmla="*/ 3 h 354"/>
                  <a:gd name="T22" fmla="*/ 52 w 105"/>
                  <a:gd name="T23" fmla="*/ 3 h 354"/>
                  <a:gd name="T24" fmla="*/ 9 w 105"/>
                  <a:gd name="T25" fmla="*/ 3 h 354"/>
                  <a:gd name="T26" fmla="*/ 64 w 105"/>
                  <a:gd name="T27" fmla="*/ 3 h 354"/>
                  <a:gd name="T28" fmla="*/ 6 w 105"/>
                  <a:gd name="T29" fmla="*/ 3 h 354"/>
                  <a:gd name="T30" fmla="*/ 1 w 105"/>
                  <a:gd name="T31" fmla="*/ 0 h 3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5"/>
                  <a:gd name="T49" fmla="*/ 0 h 354"/>
                  <a:gd name="T50" fmla="*/ 105 w 105"/>
                  <a:gd name="T51" fmla="*/ 354 h 3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5" h="354">
                    <a:moveTo>
                      <a:pt x="1" y="0"/>
                    </a:moveTo>
                    <a:cubicBezTo>
                      <a:pt x="19" y="11"/>
                      <a:pt x="67" y="3"/>
                      <a:pt x="92" y="5"/>
                    </a:cubicBezTo>
                    <a:cubicBezTo>
                      <a:pt x="87" y="16"/>
                      <a:pt x="83" y="22"/>
                      <a:pt x="73" y="29"/>
                    </a:cubicBezTo>
                    <a:cubicBezTo>
                      <a:pt x="76" y="39"/>
                      <a:pt x="80" y="50"/>
                      <a:pt x="84" y="61"/>
                    </a:cubicBezTo>
                    <a:cubicBezTo>
                      <a:pt x="80" y="89"/>
                      <a:pt x="73" y="118"/>
                      <a:pt x="84" y="146"/>
                    </a:cubicBezTo>
                    <a:cubicBezTo>
                      <a:pt x="86" y="158"/>
                      <a:pt x="89" y="158"/>
                      <a:pt x="97" y="168"/>
                    </a:cubicBezTo>
                    <a:cubicBezTo>
                      <a:pt x="101" y="194"/>
                      <a:pt x="99" y="212"/>
                      <a:pt x="97" y="240"/>
                    </a:cubicBezTo>
                    <a:cubicBezTo>
                      <a:pt x="103" y="261"/>
                      <a:pt x="105" y="319"/>
                      <a:pt x="84" y="336"/>
                    </a:cubicBezTo>
                    <a:cubicBezTo>
                      <a:pt x="80" y="347"/>
                      <a:pt x="79" y="351"/>
                      <a:pt x="68" y="354"/>
                    </a:cubicBezTo>
                    <a:cubicBezTo>
                      <a:pt x="38" y="351"/>
                      <a:pt x="24" y="348"/>
                      <a:pt x="14" y="320"/>
                    </a:cubicBezTo>
                    <a:cubicBezTo>
                      <a:pt x="12" y="307"/>
                      <a:pt x="7" y="294"/>
                      <a:pt x="12" y="282"/>
                    </a:cubicBezTo>
                    <a:cubicBezTo>
                      <a:pt x="7" y="269"/>
                      <a:pt x="10" y="257"/>
                      <a:pt x="14" y="245"/>
                    </a:cubicBezTo>
                    <a:cubicBezTo>
                      <a:pt x="2" y="199"/>
                      <a:pt x="13" y="146"/>
                      <a:pt x="9" y="98"/>
                    </a:cubicBezTo>
                    <a:cubicBezTo>
                      <a:pt x="11" y="79"/>
                      <a:pt x="13" y="62"/>
                      <a:pt x="20" y="45"/>
                    </a:cubicBezTo>
                    <a:cubicBezTo>
                      <a:pt x="17" y="29"/>
                      <a:pt x="20" y="18"/>
                      <a:pt x="6" y="13"/>
                    </a:cubicBezTo>
                    <a:cubicBezTo>
                      <a:pt x="0" y="3"/>
                      <a:pt x="1" y="8"/>
                      <a:pt x="1" y="0"/>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151760" name="Freeform 93"/>
              <p:cNvSpPr>
                <a:spLocks/>
              </p:cNvSpPr>
              <p:nvPr/>
            </p:nvSpPr>
            <p:spPr bwMode="auto">
              <a:xfrm>
                <a:off x="3008" y="2583"/>
                <a:ext cx="155" cy="328"/>
              </a:xfrm>
              <a:custGeom>
                <a:avLst/>
                <a:gdLst>
                  <a:gd name="T0" fmla="*/ 496 w 149"/>
                  <a:gd name="T1" fmla="*/ 3 h 376"/>
                  <a:gd name="T2" fmla="*/ 472 w 149"/>
                  <a:gd name="T3" fmla="*/ 3 h 376"/>
                  <a:gd name="T4" fmla="*/ 438 w 149"/>
                  <a:gd name="T5" fmla="*/ 3 h 376"/>
                  <a:gd name="T6" fmla="*/ 432 w 149"/>
                  <a:gd name="T7" fmla="*/ 3 h 376"/>
                  <a:gd name="T8" fmla="*/ 369 w 149"/>
                  <a:gd name="T9" fmla="*/ 3 h 376"/>
                  <a:gd name="T10" fmla="*/ 291 w 149"/>
                  <a:gd name="T11" fmla="*/ 3 h 376"/>
                  <a:gd name="T12" fmla="*/ 234 w 149"/>
                  <a:gd name="T13" fmla="*/ 4 h 376"/>
                  <a:gd name="T14" fmla="*/ 196 w 149"/>
                  <a:gd name="T15" fmla="*/ 4 h 376"/>
                  <a:gd name="T16" fmla="*/ 62 w 149"/>
                  <a:gd name="T17" fmla="*/ 4 h 376"/>
                  <a:gd name="T18" fmla="*/ 2 w 149"/>
                  <a:gd name="T19" fmla="*/ 4 h 376"/>
                  <a:gd name="T20" fmla="*/ 5 w 149"/>
                  <a:gd name="T21" fmla="*/ 3 h 376"/>
                  <a:gd name="T22" fmla="*/ 8 w 149"/>
                  <a:gd name="T23" fmla="*/ 3 h 376"/>
                  <a:gd name="T24" fmla="*/ 70 w 149"/>
                  <a:gd name="T25" fmla="*/ 3 h 376"/>
                  <a:gd name="T26" fmla="*/ 117 w 149"/>
                  <a:gd name="T27" fmla="*/ 3 h 376"/>
                  <a:gd name="T28" fmla="*/ 149 w 149"/>
                  <a:gd name="T29" fmla="*/ 3 h 376"/>
                  <a:gd name="T30" fmla="*/ 283 w 149"/>
                  <a:gd name="T31" fmla="*/ 3 h 376"/>
                  <a:gd name="T32" fmla="*/ 432 w 149"/>
                  <a:gd name="T33" fmla="*/ 3 h 376"/>
                  <a:gd name="T34" fmla="*/ 496 w 149"/>
                  <a:gd name="T35" fmla="*/ 3 h 3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9"/>
                  <a:gd name="T55" fmla="*/ 0 h 376"/>
                  <a:gd name="T56" fmla="*/ 149 w 149"/>
                  <a:gd name="T57" fmla="*/ 376 h 3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9" h="376">
                    <a:moveTo>
                      <a:pt x="141" y="20"/>
                    </a:moveTo>
                    <a:cubicBezTo>
                      <a:pt x="135" y="47"/>
                      <a:pt x="136" y="74"/>
                      <a:pt x="133" y="103"/>
                    </a:cubicBezTo>
                    <a:cubicBezTo>
                      <a:pt x="131" y="112"/>
                      <a:pt x="127" y="120"/>
                      <a:pt x="125" y="130"/>
                    </a:cubicBezTo>
                    <a:cubicBezTo>
                      <a:pt x="124" y="133"/>
                      <a:pt x="122" y="140"/>
                      <a:pt x="122" y="140"/>
                    </a:cubicBezTo>
                    <a:cubicBezTo>
                      <a:pt x="126" y="171"/>
                      <a:pt x="121" y="215"/>
                      <a:pt x="104" y="244"/>
                    </a:cubicBezTo>
                    <a:cubicBezTo>
                      <a:pt x="98" y="263"/>
                      <a:pt x="102" y="306"/>
                      <a:pt x="82" y="314"/>
                    </a:cubicBezTo>
                    <a:cubicBezTo>
                      <a:pt x="78" y="326"/>
                      <a:pt x="66" y="361"/>
                      <a:pt x="66" y="362"/>
                    </a:cubicBezTo>
                    <a:cubicBezTo>
                      <a:pt x="62" y="362"/>
                      <a:pt x="59" y="363"/>
                      <a:pt x="56" y="364"/>
                    </a:cubicBezTo>
                    <a:cubicBezTo>
                      <a:pt x="43" y="376"/>
                      <a:pt x="36" y="371"/>
                      <a:pt x="18" y="370"/>
                    </a:cubicBezTo>
                    <a:cubicBezTo>
                      <a:pt x="12" y="363"/>
                      <a:pt x="8" y="356"/>
                      <a:pt x="2" y="351"/>
                    </a:cubicBezTo>
                    <a:cubicBezTo>
                      <a:pt x="0" y="336"/>
                      <a:pt x="0" y="329"/>
                      <a:pt x="5" y="316"/>
                    </a:cubicBezTo>
                    <a:cubicBezTo>
                      <a:pt x="7" y="287"/>
                      <a:pt x="1" y="247"/>
                      <a:pt x="8" y="220"/>
                    </a:cubicBezTo>
                    <a:cubicBezTo>
                      <a:pt x="9" y="211"/>
                      <a:pt x="21" y="199"/>
                      <a:pt x="21" y="199"/>
                    </a:cubicBezTo>
                    <a:cubicBezTo>
                      <a:pt x="22" y="168"/>
                      <a:pt x="17" y="133"/>
                      <a:pt x="34" y="106"/>
                    </a:cubicBezTo>
                    <a:cubicBezTo>
                      <a:pt x="36" y="95"/>
                      <a:pt x="42" y="74"/>
                      <a:pt x="42" y="74"/>
                    </a:cubicBezTo>
                    <a:cubicBezTo>
                      <a:pt x="45" y="3"/>
                      <a:pt x="33" y="0"/>
                      <a:pt x="80" y="18"/>
                    </a:cubicBezTo>
                    <a:cubicBezTo>
                      <a:pt x="108" y="14"/>
                      <a:pt x="99" y="13"/>
                      <a:pt x="122" y="18"/>
                    </a:cubicBezTo>
                    <a:cubicBezTo>
                      <a:pt x="144" y="22"/>
                      <a:pt x="149" y="28"/>
                      <a:pt x="141" y="20"/>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151761" name="Freeform 94"/>
              <p:cNvSpPr>
                <a:spLocks/>
              </p:cNvSpPr>
              <p:nvPr/>
            </p:nvSpPr>
            <p:spPr bwMode="auto">
              <a:xfrm>
                <a:off x="1714" y="1020"/>
                <a:ext cx="99" cy="440"/>
              </a:xfrm>
              <a:custGeom>
                <a:avLst/>
                <a:gdLst>
                  <a:gd name="T0" fmla="*/ 68 w 96"/>
                  <a:gd name="T1" fmla="*/ 6 h 504"/>
                  <a:gd name="T2" fmla="*/ 161 w 96"/>
                  <a:gd name="T3" fmla="*/ 7 h 504"/>
                  <a:gd name="T4" fmla="*/ 192 w 96"/>
                  <a:gd name="T5" fmla="*/ 6 h 504"/>
                  <a:gd name="T6" fmla="*/ 192 w 96"/>
                  <a:gd name="T7" fmla="*/ 3 h 504"/>
                  <a:gd name="T8" fmla="*/ 237 w 96"/>
                  <a:gd name="T9" fmla="*/ 3 h 504"/>
                  <a:gd name="T10" fmla="*/ 255 w 96"/>
                  <a:gd name="T11" fmla="*/ 3 h 504"/>
                  <a:gd name="T12" fmla="*/ 237 w 96"/>
                  <a:gd name="T13" fmla="*/ 3 h 504"/>
                  <a:gd name="T14" fmla="*/ 206 w 96"/>
                  <a:gd name="T15" fmla="*/ 3 h 504"/>
                  <a:gd name="T16" fmla="*/ 74 w 96"/>
                  <a:gd name="T17" fmla="*/ 3 h 504"/>
                  <a:gd name="T18" fmla="*/ 68 w 96"/>
                  <a:gd name="T19" fmla="*/ 3 h 504"/>
                  <a:gd name="T20" fmla="*/ 80 w 96"/>
                  <a:gd name="T21" fmla="*/ 4 h 504"/>
                  <a:gd name="T22" fmla="*/ 104 w 96"/>
                  <a:gd name="T23" fmla="*/ 5 h 504"/>
                  <a:gd name="T24" fmla="*/ 64 w 96"/>
                  <a:gd name="T25" fmla="*/ 6 h 504"/>
                  <a:gd name="T26" fmla="*/ 68 w 96"/>
                  <a:gd name="T27" fmla="*/ 6 h 5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
                  <a:gd name="T43" fmla="*/ 0 h 504"/>
                  <a:gd name="T44" fmla="*/ 96 w 96"/>
                  <a:gd name="T45" fmla="*/ 504 h 5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6" h="504">
                    <a:moveTo>
                      <a:pt x="26" y="486"/>
                    </a:moveTo>
                    <a:cubicBezTo>
                      <a:pt x="50" y="492"/>
                      <a:pt x="38" y="489"/>
                      <a:pt x="61" y="494"/>
                    </a:cubicBezTo>
                    <a:cubicBezTo>
                      <a:pt x="69" y="480"/>
                      <a:pt x="66" y="465"/>
                      <a:pt x="72" y="451"/>
                    </a:cubicBezTo>
                    <a:cubicBezTo>
                      <a:pt x="77" y="408"/>
                      <a:pt x="82" y="366"/>
                      <a:pt x="72" y="323"/>
                    </a:cubicBezTo>
                    <a:cubicBezTo>
                      <a:pt x="73" y="288"/>
                      <a:pt x="75" y="247"/>
                      <a:pt x="88" y="214"/>
                    </a:cubicBezTo>
                    <a:cubicBezTo>
                      <a:pt x="93" y="179"/>
                      <a:pt x="89" y="192"/>
                      <a:pt x="96" y="174"/>
                    </a:cubicBezTo>
                    <a:cubicBezTo>
                      <a:pt x="94" y="116"/>
                      <a:pt x="92" y="96"/>
                      <a:pt x="88" y="51"/>
                    </a:cubicBezTo>
                    <a:cubicBezTo>
                      <a:pt x="90" y="21"/>
                      <a:pt x="89" y="26"/>
                      <a:pt x="77" y="6"/>
                    </a:cubicBezTo>
                    <a:cubicBezTo>
                      <a:pt x="43" y="8"/>
                      <a:pt x="39" y="0"/>
                      <a:pt x="29" y="25"/>
                    </a:cubicBezTo>
                    <a:cubicBezTo>
                      <a:pt x="31" y="56"/>
                      <a:pt x="37" y="90"/>
                      <a:pt x="26" y="121"/>
                    </a:cubicBezTo>
                    <a:cubicBezTo>
                      <a:pt x="49" y="199"/>
                      <a:pt x="0" y="279"/>
                      <a:pt x="32" y="363"/>
                    </a:cubicBezTo>
                    <a:cubicBezTo>
                      <a:pt x="33" y="379"/>
                      <a:pt x="34" y="390"/>
                      <a:pt x="40" y="406"/>
                    </a:cubicBezTo>
                    <a:cubicBezTo>
                      <a:pt x="34" y="428"/>
                      <a:pt x="29" y="450"/>
                      <a:pt x="24" y="473"/>
                    </a:cubicBezTo>
                    <a:cubicBezTo>
                      <a:pt x="25" y="479"/>
                      <a:pt x="44" y="504"/>
                      <a:pt x="26" y="486"/>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151762" name="Freeform 95"/>
              <p:cNvSpPr>
                <a:spLocks/>
              </p:cNvSpPr>
              <p:nvPr/>
            </p:nvSpPr>
            <p:spPr bwMode="auto">
              <a:xfrm>
                <a:off x="3431" y="1007"/>
                <a:ext cx="156" cy="358"/>
              </a:xfrm>
              <a:custGeom>
                <a:avLst/>
                <a:gdLst>
                  <a:gd name="T0" fmla="*/ 5 w 150"/>
                  <a:gd name="T1" fmla="*/ 5 h 410"/>
                  <a:gd name="T2" fmla="*/ 141 w 150"/>
                  <a:gd name="T3" fmla="*/ 5 h 410"/>
                  <a:gd name="T4" fmla="*/ 281 w 150"/>
                  <a:gd name="T5" fmla="*/ 5 h 410"/>
                  <a:gd name="T6" fmla="*/ 329 w 150"/>
                  <a:gd name="T7" fmla="*/ 4 h 410"/>
                  <a:gd name="T8" fmla="*/ 402 w 150"/>
                  <a:gd name="T9" fmla="*/ 3 h 410"/>
                  <a:gd name="T10" fmla="*/ 450 w 150"/>
                  <a:gd name="T11" fmla="*/ 3 h 410"/>
                  <a:gd name="T12" fmla="*/ 475 w 150"/>
                  <a:gd name="T13" fmla="*/ 3 h 410"/>
                  <a:gd name="T14" fmla="*/ 487 w 150"/>
                  <a:gd name="T15" fmla="*/ 3 h 410"/>
                  <a:gd name="T16" fmla="*/ 506 w 150"/>
                  <a:gd name="T17" fmla="*/ 3 h 410"/>
                  <a:gd name="T18" fmla="*/ 513 w 150"/>
                  <a:gd name="T19" fmla="*/ 3 h 410"/>
                  <a:gd name="T20" fmla="*/ 456 w 150"/>
                  <a:gd name="T21" fmla="*/ 0 h 410"/>
                  <a:gd name="T22" fmla="*/ 329 w 150"/>
                  <a:gd name="T23" fmla="*/ 3 h 410"/>
                  <a:gd name="T24" fmla="*/ 270 w 150"/>
                  <a:gd name="T25" fmla="*/ 3 h 410"/>
                  <a:gd name="T26" fmla="*/ 233 w 150"/>
                  <a:gd name="T27" fmla="*/ 3 h 410"/>
                  <a:gd name="T28" fmla="*/ 201 w 150"/>
                  <a:gd name="T29" fmla="*/ 3 h 410"/>
                  <a:gd name="T30" fmla="*/ 147 w 150"/>
                  <a:gd name="T31" fmla="*/ 3 h 410"/>
                  <a:gd name="T32" fmla="*/ 141 w 150"/>
                  <a:gd name="T33" fmla="*/ 3 h 410"/>
                  <a:gd name="T34" fmla="*/ 116 w 150"/>
                  <a:gd name="T35" fmla="*/ 3 h 410"/>
                  <a:gd name="T36" fmla="*/ 108 w 150"/>
                  <a:gd name="T37" fmla="*/ 3 h 410"/>
                  <a:gd name="T38" fmla="*/ 96 w 150"/>
                  <a:gd name="T39" fmla="*/ 3 h 410"/>
                  <a:gd name="T40" fmla="*/ 58 w 150"/>
                  <a:gd name="T41" fmla="*/ 4 h 410"/>
                  <a:gd name="T42" fmla="*/ 10 w 150"/>
                  <a:gd name="T43" fmla="*/ 5 h 410"/>
                  <a:gd name="T44" fmla="*/ 2 w 150"/>
                  <a:gd name="T45" fmla="*/ 5 h 410"/>
                  <a:gd name="T46" fmla="*/ 5 w 150"/>
                  <a:gd name="T47" fmla="*/ 5 h 4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0"/>
                  <a:gd name="T73" fmla="*/ 0 h 410"/>
                  <a:gd name="T74" fmla="*/ 150 w 150"/>
                  <a:gd name="T75" fmla="*/ 410 h 41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0" h="410">
                    <a:moveTo>
                      <a:pt x="5" y="381"/>
                    </a:moveTo>
                    <a:cubicBezTo>
                      <a:pt x="18" y="394"/>
                      <a:pt x="19" y="403"/>
                      <a:pt x="40" y="410"/>
                    </a:cubicBezTo>
                    <a:cubicBezTo>
                      <a:pt x="55" y="408"/>
                      <a:pt x="66" y="407"/>
                      <a:pt x="80" y="402"/>
                    </a:cubicBezTo>
                    <a:cubicBezTo>
                      <a:pt x="98" y="383"/>
                      <a:pt x="80" y="405"/>
                      <a:pt x="93" y="362"/>
                    </a:cubicBezTo>
                    <a:cubicBezTo>
                      <a:pt x="101" y="335"/>
                      <a:pt x="109" y="307"/>
                      <a:pt x="114" y="280"/>
                    </a:cubicBezTo>
                    <a:cubicBezTo>
                      <a:pt x="111" y="260"/>
                      <a:pt x="115" y="232"/>
                      <a:pt x="128" y="216"/>
                    </a:cubicBezTo>
                    <a:cubicBezTo>
                      <a:pt x="130" y="207"/>
                      <a:pt x="136" y="192"/>
                      <a:pt x="136" y="192"/>
                    </a:cubicBezTo>
                    <a:cubicBezTo>
                      <a:pt x="136" y="167"/>
                      <a:pt x="135" y="141"/>
                      <a:pt x="138" y="117"/>
                    </a:cubicBezTo>
                    <a:cubicBezTo>
                      <a:pt x="138" y="111"/>
                      <a:pt x="144" y="101"/>
                      <a:pt x="144" y="101"/>
                    </a:cubicBezTo>
                    <a:cubicBezTo>
                      <a:pt x="144" y="86"/>
                      <a:pt x="150" y="63"/>
                      <a:pt x="146" y="48"/>
                    </a:cubicBezTo>
                    <a:cubicBezTo>
                      <a:pt x="144" y="30"/>
                      <a:pt x="144" y="11"/>
                      <a:pt x="130" y="0"/>
                    </a:cubicBezTo>
                    <a:cubicBezTo>
                      <a:pt x="117" y="6"/>
                      <a:pt x="105" y="7"/>
                      <a:pt x="93" y="13"/>
                    </a:cubicBezTo>
                    <a:cubicBezTo>
                      <a:pt x="84" y="27"/>
                      <a:pt x="91" y="38"/>
                      <a:pt x="77" y="53"/>
                    </a:cubicBezTo>
                    <a:cubicBezTo>
                      <a:pt x="83" y="77"/>
                      <a:pt x="81" y="118"/>
                      <a:pt x="66" y="138"/>
                    </a:cubicBezTo>
                    <a:cubicBezTo>
                      <a:pt x="63" y="146"/>
                      <a:pt x="59" y="153"/>
                      <a:pt x="58" y="162"/>
                    </a:cubicBezTo>
                    <a:cubicBezTo>
                      <a:pt x="53" y="185"/>
                      <a:pt x="58" y="199"/>
                      <a:pt x="42" y="216"/>
                    </a:cubicBezTo>
                    <a:cubicBezTo>
                      <a:pt x="41" y="219"/>
                      <a:pt x="41" y="222"/>
                      <a:pt x="40" y="226"/>
                    </a:cubicBezTo>
                    <a:cubicBezTo>
                      <a:pt x="38" y="228"/>
                      <a:pt x="34" y="229"/>
                      <a:pt x="34" y="232"/>
                    </a:cubicBezTo>
                    <a:cubicBezTo>
                      <a:pt x="32" y="237"/>
                      <a:pt x="33" y="244"/>
                      <a:pt x="32" y="250"/>
                    </a:cubicBezTo>
                    <a:cubicBezTo>
                      <a:pt x="31" y="252"/>
                      <a:pt x="30" y="255"/>
                      <a:pt x="29" y="258"/>
                    </a:cubicBezTo>
                    <a:cubicBezTo>
                      <a:pt x="26" y="290"/>
                      <a:pt x="20" y="317"/>
                      <a:pt x="16" y="349"/>
                    </a:cubicBezTo>
                    <a:cubicBezTo>
                      <a:pt x="14" y="359"/>
                      <a:pt x="17" y="372"/>
                      <a:pt x="10" y="381"/>
                    </a:cubicBezTo>
                    <a:cubicBezTo>
                      <a:pt x="7" y="383"/>
                      <a:pt x="5" y="386"/>
                      <a:pt x="2" y="386"/>
                    </a:cubicBezTo>
                    <a:cubicBezTo>
                      <a:pt x="0" y="386"/>
                      <a:pt x="4" y="382"/>
                      <a:pt x="5" y="381"/>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grpSp>
        <p:grpSp>
          <p:nvGrpSpPr>
            <p:cNvPr id="151754" name="Group 98"/>
            <p:cNvGrpSpPr>
              <a:grpSpLocks/>
            </p:cNvGrpSpPr>
            <p:nvPr/>
          </p:nvGrpSpPr>
          <p:grpSpPr bwMode="auto">
            <a:xfrm>
              <a:off x="5924559" y="2946409"/>
              <a:ext cx="1019178" cy="1844683"/>
              <a:chOff x="3756" y="1840"/>
              <a:chExt cx="642" cy="1162"/>
            </a:xfrm>
          </p:grpSpPr>
          <p:sp>
            <p:nvSpPr>
              <p:cNvPr id="372" name="Rectangle 96"/>
              <p:cNvSpPr>
                <a:spLocks noChangeArrowheads="1"/>
              </p:cNvSpPr>
              <p:nvPr/>
            </p:nvSpPr>
            <p:spPr bwMode="auto">
              <a:xfrm>
                <a:off x="3928" y="1840"/>
                <a:ext cx="115" cy="547"/>
              </a:xfrm>
              <a:prstGeom prst="rect">
                <a:avLst/>
              </a:prstGeom>
              <a:noFill/>
              <a:ln>
                <a:noFill/>
              </a:ln>
              <a:effectLst>
                <a:outerShdw blurRad="63500" dist="46662" dir="2115817" algn="ctr" rotWithShape="0">
                  <a:schemeClr val="bg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spAutoFit/>
              </a:bodyPr>
              <a:lstStyle/>
              <a:p>
                <a:pPr>
                  <a:defRPr/>
                </a:pPr>
                <a:endParaRPr lang="en-US" sz="2400" i="1" dirty="0">
                  <a:solidFill>
                    <a:srgbClr val="FFFFFF"/>
                  </a:solidFill>
                  <a:latin typeface="Kruti Dev 010" pitchFamily="2" charset="0"/>
                  <a:ea typeface="+mn-ea"/>
                  <a:cs typeface="+mn-cs"/>
                </a:endParaRPr>
              </a:p>
            </p:txBody>
          </p:sp>
          <p:sp>
            <p:nvSpPr>
              <p:cNvPr id="373" name="Rectangle 97"/>
              <p:cNvSpPr>
                <a:spLocks noChangeArrowheads="1"/>
              </p:cNvSpPr>
              <p:nvPr/>
            </p:nvSpPr>
            <p:spPr bwMode="auto">
              <a:xfrm>
                <a:off x="3756" y="2381"/>
                <a:ext cx="642" cy="621"/>
              </a:xfrm>
              <a:prstGeom prst="rect">
                <a:avLst/>
              </a:prstGeom>
              <a:noFill/>
              <a:ln>
                <a:noFill/>
              </a:ln>
              <a:effectLst>
                <a:outerShdw blurRad="63500" dist="46662" dir="2115817" algn="ctr" rotWithShape="0">
                  <a:schemeClr val="bg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spAutoFit/>
              </a:bodyPr>
              <a:lstStyle/>
              <a:p>
                <a:pPr>
                  <a:defRPr/>
                </a:pPr>
                <a:r>
                  <a:rPr lang="en-US" sz="1400" i="1" dirty="0">
                    <a:solidFill>
                      <a:srgbClr val="000000"/>
                    </a:solidFill>
                    <a:latin typeface="Kruti Dev 010" pitchFamily="2" charset="0"/>
                  </a:rPr>
                  <a:t>,u</a:t>
                </a:r>
              </a:p>
              <a:p>
                <a:pPr>
                  <a:defRPr/>
                </a:pPr>
                <a:r>
                  <a:rPr lang="en-US" sz="1400" i="1" dirty="0">
                    <a:solidFill>
                      <a:srgbClr val="000000"/>
                    </a:solidFill>
                    <a:latin typeface="Kruti Dev 010" pitchFamily="2" charset="0"/>
                  </a:rPr>
                  <a:t>lh</a:t>
                </a:r>
                <a:endParaRPr lang="en-US" sz="1100" i="1" dirty="0">
                  <a:solidFill>
                    <a:srgbClr val="000000"/>
                  </a:solidFill>
                  <a:latin typeface="Kruti Dev 010" pitchFamily="2" charset="0"/>
                </a:endParaRPr>
              </a:p>
            </p:txBody>
          </p:sp>
        </p:grpSp>
      </p:grpSp>
      <p:sp>
        <p:nvSpPr>
          <p:cNvPr id="151710" name="AutoShape 439"/>
          <p:cNvSpPr>
            <a:spLocks noChangeArrowheads="1"/>
          </p:cNvSpPr>
          <p:nvPr/>
        </p:nvSpPr>
        <p:spPr bwMode="auto">
          <a:xfrm>
            <a:off x="2862263" y="1144588"/>
            <a:ext cx="996950" cy="330200"/>
          </a:xfrm>
          <a:prstGeom prst="roundRect">
            <a:avLst>
              <a:gd name="adj" fmla="val 16667"/>
            </a:avLst>
          </a:prstGeom>
          <a:solidFill>
            <a:srgbClr val="FF9456"/>
          </a:solidFill>
          <a:ln w="28575">
            <a:solidFill>
              <a:schemeClr val="tx1"/>
            </a:solidFill>
            <a:round/>
            <a:headEnd/>
            <a:tailEnd/>
          </a:ln>
        </p:spPr>
        <p:txBody>
          <a:bodyPr wrap="none" anchor="ctr"/>
          <a:lstStyle/>
          <a:p>
            <a:endParaRPr lang="en-US">
              <a:latin typeface="Kruti Dev 010" charset="0"/>
            </a:endParaRPr>
          </a:p>
        </p:txBody>
      </p:sp>
      <p:sp>
        <p:nvSpPr>
          <p:cNvPr id="151711" name="Rectangle 587"/>
          <p:cNvSpPr>
            <a:spLocks noChangeArrowheads="1"/>
          </p:cNvSpPr>
          <p:nvPr/>
        </p:nvSpPr>
        <p:spPr bwMode="auto">
          <a:xfrm>
            <a:off x="3155950" y="1096963"/>
            <a:ext cx="541338" cy="23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10000"/>
              </a:lnSpc>
            </a:pPr>
            <a:r>
              <a:rPr lang="en-US" sz="1400" b="1" i="1">
                <a:solidFill>
                  <a:srgbClr val="000000"/>
                </a:solidFill>
                <a:latin typeface="Kruti Dev 010" charset="0"/>
              </a:rPr>
              <a:t>btjk;y</a:t>
            </a:r>
            <a:endParaRPr lang="en-US" sz="1400">
              <a:latin typeface="Kruti Dev 010" charset="0"/>
            </a:endParaRPr>
          </a:p>
        </p:txBody>
      </p:sp>
      <p:grpSp>
        <p:nvGrpSpPr>
          <p:cNvPr id="151712" name="Group 588"/>
          <p:cNvGrpSpPr>
            <a:grpSpLocks/>
          </p:cNvGrpSpPr>
          <p:nvPr/>
        </p:nvGrpSpPr>
        <p:grpSpPr bwMode="auto">
          <a:xfrm>
            <a:off x="3068638" y="1276350"/>
            <a:ext cx="541337" cy="330200"/>
            <a:chOff x="3106" y="1199"/>
            <a:chExt cx="341" cy="208"/>
          </a:xfrm>
        </p:grpSpPr>
        <p:sp>
          <p:nvSpPr>
            <p:cNvPr id="151751" name="Rectangle 589"/>
            <p:cNvSpPr>
              <a:spLocks noChangeArrowheads="1"/>
            </p:cNvSpPr>
            <p:nvPr/>
          </p:nvSpPr>
          <p:spPr bwMode="auto">
            <a:xfrm>
              <a:off x="3169" y="1199"/>
              <a:ext cx="278"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10000"/>
                </a:lnSpc>
              </a:pPr>
              <a:r>
                <a:rPr lang="en-US" b="1">
                  <a:solidFill>
                    <a:srgbClr val="000000"/>
                  </a:solidFill>
                  <a:latin typeface="Kruti Dev 010" charset="0"/>
                </a:rPr>
                <a:t>m- jkT;</a:t>
              </a:r>
              <a:endParaRPr lang="en-US">
                <a:latin typeface="Kruti Dev 010" charset="0"/>
              </a:endParaRPr>
            </a:p>
          </p:txBody>
        </p:sp>
        <p:sp>
          <p:nvSpPr>
            <p:cNvPr id="151752" name="Rectangle 590"/>
            <p:cNvSpPr>
              <a:spLocks noChangeArrowheads="1"/>
            </p:cNvSpPr>
            <p:nvPr/>
          </p:nvSpPr>
          <p:spPr bwMode="auto">
            <a:xfrm>
              <a:off x="3106" y="1215"/>
              <a:ext cx="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110000"/>
                </a:lnSpc>
              </a:pPr>
              <a:endParaRPr lang="en-US" sz="1800">
                <a:latin typeface="Kruti Dev 010" charset="0"/>
              </a:endParaRPr>
            </a:p>
          </p:txBody>
        </p:sp>
      </p:grpSp>
      <p:sp>
        <p:nvSpPr>
          <p:cNvPr id="151713" name="AutoShape 446"/>
          <p:cNvSpPr>
            <a:spLocks noChangeArrowheads="1"/>
          </p:cNvSpPr>
          <p:nvPr/>
        </p:nvSpPr>
        <p:spPr bwMode="auto">
          <a:xfrm>
            <a:off x="2725738" y="2336800"/>
            <a:ext cx="996950" cy="330200"/>
          </a:xfrm>
          <a:prstGeom prst="roundRect">
            <a:avLst>
              <a:gd name="adj" fmla="val 16667"/>
            </a:avLst>
          </a:prstGeom>
          <a:solidFill>
            <a:srgbClr val="66FFFF"/>
          </a:solidFill>
          <a:ln w="28575">
            <a:solidFill>
              <a:schemeClr val="tx1"/>
            </a:solidFill>
            <a:round/>
            <a:headEnd/>
            <a:tailEnd/>
          </a:ln>
        </p:spPr>
        <p:txBody>
          <a:bodyPr wrap="none" anchor="ctr"/>
          <a:lstStyle/>
          <a:p>
            <a:endParaRPr lang="en-US">
              <a:latin typeface="Kruti Dev 010" charset="0"/>
            </a:endParaRPr>
          </a:p>
        </p:txBody>
      </p:sp>
      <p:sp>
        <p:nvSpPr>
          <p:cNvPr id="151714" name="Rectangle 577"/>
          <p:cNvSpPr>
            <a:spLocks noChangeArrowheads="1"/>
          </p:cNvSpPr>
          <p:nvPr/>
        </p:nvSpPr>
        <p:spPr bwMode="auto">
          <a:xfrm>
            <a:off x="2886075" y="2295525"/>
            <a:ext cx="465138" cy="23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10000"/>
              </a:lnSpc>
            </a:pPr>
            <a:r>
              <a:rPr lang="en-US" b="1" i="1">
                <a:solidFill>
                  <a:srgbClr val="000000"/>
                </a:solidFill>
                <a:latin typeface="Kruti Dev 010" charset="0"/>
              </a:rPr>
              <a:t>  </a:t>
            </a:r>
            <a:r>
              <a:rPr lang="en-US" sz="1400" b="1" i="1">
                <a:solidFill>
                  <a:srgbClr val="000000"/>
                </a:solidFill>
                <a:latin typeface="Kruti Dev 010" charset="0"/>
              </a:rPr>
              <a:t>;gwnk</a:t>
            </a:r>
          </a:p>
        </p:txBody>
      </p:sp>
      <p:grpSp>
        <p:nvGrpSpPr>
          <p:cNvPr id="151715" name="Group 578"/>
          <p:cNvGrpSpPr>
            <a:grpSpLocks/>
          </p:cNvGrpSpPr>
          <p:nvPr/>
        </p:nvGrpSpPr>
        <p:grpSpPr bwMode="auto">
          <a:xfrm>
            <a:off x="2932113" y="2462213"/>
            <a:ext cx="668337" cy="234950"/>
            <a:chOff x="3106" y="1195"/>
            <a:chExt cx="421" cy="148"/>
          </a:xfrm>
        </p:grpSpPr>
        <p:sp>
          <p:nvSpPr>
            <p:cNvPr id="151749" name="Rectangle 579"/>
            <p:cNvSpPr>
              <a:spLocks noChangeArrowheads="1"/>
            </p:cNvSpPr>
            <p:nvPr/>
          </p:nvSpPr>
          <p:spPr bwMode="auto">
            <a:xfrm>
              <a:off x="3173" y="1195"/>
              <a:ext cx="354"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l">
                <a:lnSpc>
                  <a:spcPct val="110000"/>
                </a:lnSpc>
              </a:pPr>
              <a:r>
                <a:rPr lang="en-US" b="1">
                  <a:solidFill>
                    <a:srgbClr val="000000"/>
                  </a:solidFill>
                  <a:latin typeface="Kruti Dev 010" charset="0"/>
                </a:rPr>
                <a:t>n- jkT;</a:t>
              </a:r>
              <a:endParaRPr lang="en-US">
                <a:latin typeface="Kruti Dev 010" charset="0"/>
              </a:endParaRPr>
            </a:p>
          </p:txBody>
        </p:sp>
        <p:sp>
          <p:nvSpPr>
            <p:cNvPr id="151750" name="Rectangle 580"/>
            <p:cNvSpPr>
              <a:spLocks noChangeArrowheads="1"/>
            </p:cNvSpPr>
            <p:nvPr/>
          </p:nvSpPr>
          <p:spPr bwMode="auto">
            <a:xfrm>
              <a:off x="3106" y="1215"/>
              <a:ext cx="0"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10000"/>
                </a:lnSpc>
              </a:pPr>
              <a:endParaRPr lang="en-US" b="1">
                <a:solidFill>
                  <a:srgbClr val="000000"/>
                </a:solidFill>
                <a:latin typeface="Kruti Dev 010" charset="0"/>
              </a:endParaRPr>
            </a:p>
          </p:txBody>
        </p:sp>
      </p:grpSp>
      <p:sp>
        <p:nvSpPr>
          <p:cNvPr id="151716" name="AutoShape 446"/>
          <p:cNvSpPr>
            <a:spLocks noChangeArrowheads="1"/>
          </p:cNvSpPr>
          <p:nvPr/>
        </p:nvSpPr>
        <p:spPr bwMode="auto">
          <a:xfrm>
            <a:off x="2744788" y="3822700"/>
            <a:ext cx="996950" cy="330200"/>
          </a:xfrm>
          <a:prstGeom prst="roundRect">
            <a:avLst>
              <a:gd name="adj" fmla="val 16667"/>
            </a:avLst>
          </a:prstGeom>
          <a:solidFill>
            <a:srgbClr val="66FFFF"/>
          </a:solidFill>
          <a:ln w="28575">
            <a:solidFill>
              <a:schemeClr val="tx1"/>
            </a:solidFill>
            <a:round/>
            <a:headEnd/>
            <a:tailEnd/>
          </a:ln>
        </p:spPr>
        <p:txBody>
          <a:bodyPr wrap="none" anchor="ctr"/>
          <a:lstStyle/>
          <a:p>
            <a:endParaRPr lang="en-US">
              <a:latin typeface="Kruti Dev 010" charset="0"/>
            </a:endParaRPr>
          </a:p>
        </p:txBody>
      </p:sp>
      <p:sp>
        <p:nvSpPr>
          <p:cNvPr id="151717" name="Rectangle 577"/>
          <p:cNvSpPr>
            <a:spLocks noChangeArrowheads="1"/>
          </p:cNvSpPr>
          <p:nvPr/>
        </p:nvSpPr>
        <p:spPr bwMode="auto">
          <a:xfrm>
            <a:off x="2905125" y="3781425"/>
            <a:ext cx="465138" cy="23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10000"/>
              </a:lnSpc>
            </a:pPr>
            <a:r>
              <a:rPr lang="en-US" b="1" i="1">
                <a:solidFill>
                  <a:srgbClr val="000000"/>
                </a:solidFill>
                <a:latin typeface="Kruti Dev 010" charset="0"/>
              </a:rPr>
              <a:t>  </a:t>
            </a:r>
            <a:r>
              <a:rPr lang="en-US" sz="1400" b="1" i="1">
                <a:solidFill>
                  <a:srgbClr val="000000"/>
                </a:solidFill>
                <a:latin typeface="Kruti Dev 010" charset="0"/>
              </a:rPr>
              <a:t>;gwnk</a:t>
            </a:r>
          </a:p>
        </p:txBody>
      </p:sp>
      <p:grpSp>
        <p:nvGrpSpPr>
          <p:cNvPr id="151718" name="Group 578"/>
          <p:cNvGrpSpPr>
            <a:grpSpLocks/>
          </p:cNvGrpSpPr>
          <p:nvPr/>
        </p:nvGrpSpPr>
        <p:grpSpPr bwMode="auto">
          <a:xfrm>
            <a:off x="2951163" y="3948113"/>
            <a:ext cx="668337" cy="406400"/>
            <a:chOff x="3106" y="1195"/>
            <a:chExt cx="421" cy="256"/>
          </a:xfrm>
        </p:grpSpPr>
        <p:sp>
          <p:nvSpPr>
            <p:cNvPr id="151747" name="Rectangle 579"/>
            <p:cNvSpPr>
              <a:spLocks noChangeArrowheads="1"/>
            </p:cNvSpPr>
            <p:nvPr/>
          </p:nvSpPr>
          <p:spPr bwMode="auto">
            <a:xfrm>
              <a:off x="3173" y="1195"/>
              <a:ext cx="354"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l">
                <a:lnSpc>
                  <a:spcPct val="110000"/>
                </a:lnSpc>
              </a:pPr>
              <a:r>
                <a:rPr lang="en-US" b="1">
                  <a:solidFill>
                    <a:srgbClr val="000000"/>
                  </a:solidFill>
                  <a:latin typeface="Kruti Dev 010" charset="0"/>
                </a:rPr>
                <a:t>dfBukbZ esa</a:t>
              </a:r>
              <a:endParaRPr lang="en-US">
                <a:latin typeface="Kruti Dev 010" charset="0"/>
              </a:endParaRPr>
            </a:p>
          </p:txBody>
        </p:sp>
        <p:sp>
          <p:nvSpPr>
            <p:cNvPr id="151748" name="Rectangle 580"/>
            <p:cNvSpPr>
              <a:spLocks noChangeArrowheads="1"/>
            </p:cNvSpPr>
            <p:nvPr/>
          </p:nvSpPr>
          <p:spPr bwMode="auto">
            <a:xfrm>
              <a:off x="3106" y="1215"/>
              <a:ext cx="0"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10000"/>
                </a:lnSpc>
              </a:pPr>
              <a:endParaRPr lang="en-US" b="1">
                <a:solidFill>
                  <a:srgbClr val="000000"/>
                </a:solidFill>
                <a:latin typeface="Kruti Dev 010" charset="0"/>
              </a:endParaRPr>
            </a:p>
          </p:txBody>
        </p:sp>
      </p:grpSp>
      <p:sp>
        <p:nvSpPr>
          <p:cNvPr id="151719" name="AutoShape 446"/>
          <p:cNvSpPr>
            <a:spLocks noChangeArrowheads="1"/>
          </p:cNvSpPr>
          <p:nvPr/>
        </p:nvSpPr>
        <p:spPr bwMode="auto">
          <a:xfrm>
            <a:off x="2687638" y="5499100"/>
            <a:ext cx="996950" cy="330200"/>
          </a:xfrm>
          <a:prstGeom prst="roundRect">
            <a:avLst>
              <a:gd name="adj" fmla="val 16667"/>
            </a:avLst>
          </a:prstGeom>
          <a:solidFill>
            <a:srgbClr val="66FFFF"/>
          </a:solidFill>
          <a:ln w="28575">
            <a:solidFill>
              <a:schemeClr val="tx1"/>
            </a:solidFill>
            <a:round/>
            <a:headEnd/>
            <a:tailEnd/>
          </a:ln>
        </p:spPr>
        <p:txBody>
          <a:bodyPr wrap="none" anchor="ctr"/>
          <a:lstStyle/>
          <a:p>
            <a:endParaRPr lang="en-US">
              <a:latin typeface="Kruti Dev 010" charset="0"/>
            </a:endParaRPr>
          </a:p>
        </p:txBody>
      </p:sp>
      <p:sp>
        <p:nvSpPr>
          <p:cNvPr id="151720" name="Rectangle 577"/>
          <p:cNvSpPr>
            <a:spLocks noChangeArrowheads="1"/>
          </p:cNvSpPr>
          <p:nvPr/>
        </p:nvSpPr>
        <p:spPr bwMode="auto">
          <a:xfrm>
            <a:off x="2847975" y="5457825"/>
            <a:ext cx="465138" cy="23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10000"/>
              </a:lnSpc>
            </a:pPr>
            <a:r>
              <a:rPr lang="en-US" b="1" i="1">
                <a:solidFill>
                  <a:srgbClr val="000000"/>
                </a:solidFill>
                <a:latin typeface="Kruti Dev 010" charset="0"/>
              </a:rPr>
              <a:t>  </a:t>
            </a:r>
            <a:r>
              <a:rPr lang="en-US" sz="1400" b="1" i="1">
                <a:solidFill>
                  <a:srgbClr val="000000"/>
                </a:solidFill>
                <a:latin typeface="Kruti Dev 010" charset="0"/>
              </a:rPr>
              <a:t>;gwnk</a:t>
            </a:r>
          </a:p>
        </p:txBody>
      </p:sp>
      <p:grpSp>
        <p:nvGrpSpPr>
          <p:cNvPr id="151721" name="Group 578"/>
          <p:cNvGrpSpPr>
            <a:grpSpLocks/>
          </p:cNvGrpSpPr>
          <p:nvPr/>
        </p:nvGrpSpPr>
        <p:grpSpPr bwMode="auto">
          <a:xfrm>
            <a:off x="2894013" y="5624513"/>
            <a:ext cx="668337" cy="234950"/>
            <a:chOff x="3106" y="1195"/>
            <a:chExt cx="421" cy="148"/>
          </a:xfrm>
        </p:grpSpPr>
        <p:sp>
          <p:nvSpPr>
            <p:cNvPr id="151745" name="Rectangle 579"/>
            <p:cNvSpPr>
              <a:spLocks noChangeArrowheads="1"/>
            </p:cNvSpPr>
            <p:nvPr/>
          </p:nvSpPr>
          <p:spPr bwMode="auto">
            <a:xfrm>
              <a:off x="3173" y="1195"/>
              <a:ext cx="354"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l">
                <a:lnSpc>
                  <a:spcPct val="110000"/>
                </a:lnSpc>
              </a:pPr>
              <a:r>
                <a:rPr lang="en-US" b="1">
                  <a:solidFill>
                    <a:srgbClr val="000000"/>
                  </a:solidFill>
                  <a:latin typeface="Kruti Dev 010" charset="0"/>
                </a:rPr>
                <a:t>nklrk esa</a:t>
              </a:r>
              <a:endParaRPr lang="en-US">
                <a:latin typeface="Kruti Dev 010" charset="0"/>
              </a:endParaRPr>
            </a:p>
          </p:txBody>
        </p:sp>
        <p:sp>
          <p:nvSpPr>
            <p:cNvPr id="151746" name="Rectangle 580"/>
            <p:cNvSpPr>
              <a:spLocks noChangeArrowheads="1"/>
            </p:cNvSpPr>
            <p:nvPr/>
          </p:nvSpPr>
          <p:spPr bwMode="auto">
            <a:xfrm>
              <a:off x="3106" y="1215"/>
              <a:ext cx="0"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10000"/>
                </a:lnSpc>
              </a:pPr>
              <a:endParaRPr lang="en-US" b="1">
                <a:solidFill>
                  <a:srgbClr val="000000"/>
                </a:solidFill>
                <a:latin typeface="Kruti Dev 010" charset="0"/>
              </a:endParaRPr>
            </a:p>
          </p:txBody>
        </p:sp>
      </p:grpSp>
      <p:sp>
        <p:nvSpPr>
          <p:cNvPr id="151722" name="AutoShape 446"/>
          <p:cNvSpPr>
            <a:spLocks noChangeArrowheads="1"/>
          </p:cNvSpPr>
          <p:nvPr/>
        </p:nvSpPr>
        <p:spPr bwMode="auto">
          <a:xfrm>
            <a:off x="2697163" y="6375400"/>
            <a:ext cx="996950" cy="330200"/>
          </a:xfrm>
          <a:prstGeom prst="roundRect">
            <a:avLst>
              <a:gd name="adj" fmla="val 16667"/>
            </a:avLst>
          </a:prstGeom>
          <a:solidFill>
            <a:srgbClr val="66FFFF"/>
          </a:solidFill>
          <a:ln w="28575">
            <a:solidFill>
              <a:schemeClr val="tx1"/>
            </a:solidFill>
            <a:round/>
            <a:headEnd/>
            <a:tailEnd/>
          </a:ln>
        </p:spPr>
        <p:txBody>
          <a:bodyPr wrap="none" anchor="ctr"/>
          <a:lstStyle/>
          <a:p>
            <a:endParaRPr lang="en-US">
              <a:latin typeface="Kruti Dev 010" charset="0"/>
            </a:endParaRPr>
          </a:p>
        </p:txBody>
      </p:sp>
      <p:grpSp>
        <p:nvGrpSpPr>
          <p:cNvPr id="151723" name="Group 578"/>
          <p:cNvGrpSpPr>
            <a:grpSpLocks/>
          </p:cNvGrpSpPr>
          <p:nvPr/>
        </p:nvGrpSpPr>
        <p:grpSpPr bwMode="auto">
          <a:xfrm>
            <a:off x="2903538" y="6500813"/>
            <a:ext cx="668337" cy="234950"/>
            <a:chOff x="3106" y="1195"/>
            <a:chExt cx="421" cy="148"/>
          </a:xfrm>
        </p:grpSpPr>
        <p:sp>
          <p:nvSpPr>
            <p:cNvPr id="151743" name="Rectangle 579"/>
            <p:cNvSpPr>
              <a:spLocks noChangeArrowheads="1"/>
            </p:cNvSpPr>
            <p:nvPr/>
          </p:nvSpPr>
          <p:spPr bwMode="auto">
            <a:xfrm>
              <a:off x="3173" y="1195"/>
              <a:ext cx="354"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l">
                <a:lnSpc>
                  <a:spcPct val="110000"/>
                </a:lnSpc>
              </a:pPr>
              <a:r>
                <a:rPr lang="en-US" b="1">
                  <a:solidFill>
                    <a:srgbClr val="000000"/>
                  </a:solidFill>
                  <a:latin typeface="Kruti Dev 010" charset="0"/>
                </a:rPr>
                <a:t>ykSVrk gS</a:t>
              </a:r>
              <a:endParaRPr lang="en-US">
                <a:latin typeface="Kruti Dev 010" charset="0"/>
              </a:endParaRPr>
            </a:p>
          </p:txBody>
        </p:sp>
        <p:sp>
          <p:nvSpPr>
            <p:cNvPr id="151744" name="Rectangle 580"/>
            <p:cNvSpPr>
              <a:spLocks noChangeArrowheads="1"/>
            </p:cNvSpPr>
            <p:nvPr/>
          </p:nvSpPr>
          <p:spPr bwMode="auto">
            <a:xfrm>
              <a:off x="3106" y="1215"/>
              <a:ext cx="0"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10000"/>
                </a:lnSpc>
              </a:pPr>
              <a:endParaRPr lang="en-US" b="1">
                <a:solidFill>
                  <a:srgbClr val="000000"/>
                </a:solidFill>
                <a:latin typeface="Kruti Dev 010" charset="0"/>
              </a:endParaRPr>
            </a:p>
          </p:txBody>
        </p:sp>
      </p:grpSp>
      <p:sp>
        <p:nvSpPr>
          <p:cNvPr id="151724" name="Rectangle 577"/>
          <p:cNvSpPr>
            <a:spLocks noChangeArrowheads="1"/>
          </p:cNvSpPr>
          <p:nvPr/>
        </p:nvSpPr>
        <p:spPr bwMode="auto">
          <a:xfrm>
            <a:off x="2857500" y="6334125"/>
            <a:ext cx="465138" cy="23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10000"/>
              </a:lnSpc>
            </a:pPr>
            <a:r>
              <a:rPr lang="en-US" b="1" i="1">
                <a:solidFill>
                  <a:srgbClr val="000000"/>
                </a:solidFill>
                <a:latin typeface="Kruti Dev 010" charset="0"/>
              </a:rPr>
              <a:t>  </a:t>
            </a:r>
            <a:r>
              <a:rPr lang="en-US" sz="1400" b="1" i="1">
                <a:solidFill>
                  <a:srgbClr val="000000"/>
                </a:solidFill>
                <a:latin typeface="Kruti Dev 010" charset="0"/>
              </a:rPr>
              <a:t>;gwnk</a:t>
            </a:r>
          </a:p>
        </p:txBody>
      </p:sp>
      <p:sp>
        <p:nvSpPr>
          <p:cNvPr id="407" name="Text Box 732"/>
          <p:cNvSpPr txBox="1">
            <a:spLocks noChangeArrowheads="1"/>
          </p:cNvSpPr>
          <p:nvPr/>
        </p:nvSpPr>
        <p:spPr bwMode="auto">
          <a:xfrm>
            <a:off x="2697163" y="1474788"/>
            <a:ext cx="1000125" cy="280987"/>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p>
            <a:pPr algn="ctr" defTabSz="969963">
              <a:lnSpc>
                <a:spcPct val="70000"/>
              </a:lnSpc>
              <a:spcBef>
                <a:spcPct val="50000"/>
              </a:spcBef>
              <a:defRPr/>
            </a:pPr>
            <a:r>
              <a:rPr lang="en-US" sz="1700" b="1" dirty="0">
                <a:latin typeface="Kruti Dev 010" pitchFamily="2" charset="0"/>
                <a:ea typeface="+mn-ea"/>
                <a:cs typeface="+mn-cs"/>
              </a:rPr>
              <a:t>vkeksl</a:t>
            </a:r>
          </a:p>
        </p:txBody>
      </p:sp>
      <p:sp>
        <p:nvSpPr>
          <p:cNvPr id="408" name="Text Box 733"/>
          <p:cNvSpPr txBox="1">
            <a:spLocks noChangeArrowheads="1"/>
          </p:cNvSpPr>
          <p:nvPr/>
        </p:nvSpPr>
        <p:spPr bwMode="auto">
          <a:xfrm>
            <a:off x="2695575" y="1730375"/>
            <a:ext cx="998538" cy="280988"/>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70000"/>
              </a:lnSpc>
              <a:spcBef>
                <a:spcPct val="50000"/>
              </a:spcBef>
              <a:defRPr/>
            </a:pPr>
            <a:r>
              <a:rPr lang="en-US" sz="1700" b="1" smtClean="0">
                <a:latin typeface="Kruti Dev 010" charset="0"/>
              </a:rPr>
              <a:t>gks</a:t>
            </a:r>
            <a:r>
              <a:rPr lang="ja-JP" altLang="en-US" sz="1700" b="1" smtClean="0">
                <a:latin typeface="Kruti Dev 010" charset="0"/>
              </a:rPr>
              <a:t>’</a:t>
            </a:r>
            <a:r>
              <a:rPr lang="en-US" sz="1700" b="1" smtClean="0">
                <a:latin typeface="Kruti Dev 010" charset="0"/>
              </a:rPr>
              <a:t>ks</a:t>
            </a:r>
          </a:p>
        </p:txBody>
      </p:sp>
      <p:sp>
        <p:nvSpPr>
          <p:cNvPr id="409" name="Text Box 745"/>
          <p:cNvSpPr txBox="1">
            <a:spLocks noChangeArrowheads="1"/>
          </p:cNvSpPr>
          <p:nvPr/>
        </p:nvSpPr>
        <p:spPr bwMode="auto">
          <a:xfrm>
            <a:off x="2430463" y="2014538"/>
            <a:ext cx="1138237" cy="280987"/>
          </a:xfrm>
          <a:prstGeom prst="rect">
            <a:avLst/>
          </a:prstGeom>
          <a:noFill/>
          <a:ln>
            <a:noFill/>
          </a:ln>
          <a:effectLst>
            <a:outerShdw blurRad="63500" dist="26940" dir="54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37931725" indent="-37474525" defTabSz="969963">
              <a:defRPr sz="1200">
                <a:solidFill>
                  <a:schemeClr val="tx1"/>
                </a:solidFill>
                <a:latin typeface="Comic Sans MS" charset="0"/>
                <a:ea typeface="ＭＳ Ｐゴシック" charset="0"/>
              </a:defRPr>
            </a:lvl2pPr>
            <a:lvl3pPr>
              <a:defRPr sz="1200">
                <a:solidFill>
                  <a:schemeClr val="tx1"/>
                </a:solidFill>
                <a:latin typeface="Comic Sans MS" charset="0"/>
                <a:ea typeface="ＭＳ Ｐゴシック" charset="0"/>
              </a:defRPr>
            </a:lvl3pPr>
            <a:lvl4pPr>
              <a:defRPr sz="1200">
                <a:solidFill>
                  <a:schemeClr val="tx1"/>
                </a:solidFill>
                <a:latin typeface="Comic Sans MS" charset="0"/>
                <a:ea typeface="ＭＳ Ｐゴシック" charset="0"/>
              </a:defRPr>
            </a:lvl4pPr>
            <a:lvl5pPr>
              <a:defRPr sz="1200">
                <a:solidFill>
                  <a:schemeClr val="tx1"/>
                </a:solidFill>
                <a:latin typeface="Comic Sans MS" charset="0"/>
                <a:ea typeface="ＭＳ Ｐゴシック" charset="0"/>
              </a:defRPr>
            </a:lvl5pPr>
            <a:lvl6pPr marL="457200" eaLnBrk="0" fontAlgn="base" hangingPunct="0">
              <a:spcBef>
                <a:spcPct val="0"/>
              </a:spcBef>
              <a:spcAft>
                <a:spcPct val="0"/>
              </a:spcAft>
              <a:defRPr sz="1200">
                <a:solidFill>
                  <a:schemeClr val="tx1"/>
                </a:solidFill>
                <a:latin typeface="Comic Sans MS" charset="0"/>
                <a:ea typeface="ＭＳ Ｐゴシック" charset="0"/>
              </a:defRPr>
            </a:lvl6pPr>
            <a:lvl7pPr marL="914400" eaLnBrk="0" fontAlgn="base" hangingPunct="0">
              <a:spcBef>
                <a:spcPct val="0"/>
              </a:spcBef>
              <a:spcAft>
                <a:spcPct val="0"/>
              </a:spcAft>
              <a:defRPr sz="1200">
                <a:solidFill>
                  <a:schemeClr val="tx1"/>
                </a:solidFill>
                <a:latin typeface="Comic Sans MS" charset="0"/>
                <a:ea typeface="ＭＳ Ｐゴシック" charset="0"/>
              </a:defRPr>
            </a:lvl7pPr>
            <a:lvl8pPr marL="1371600" eaLnBrk="0" fontAlgn="base" hangingPunct="0">
              <a:spcBef>
                <a:spcPct val="0"/>
              </a:spcBef>
              <a:spcAft>
                <a:spcPct val="0"/>
              </a:spcAft>
              <a:defRPr sz="1200">
                <a:solidFill>
                  <a:schemeClr val="tx1"/>
                </a:solidFill>
                <a:latin typeface="Comic Sans MS" charset="0"/>
                <a:ea typeface="ＭＳ Ｐゴシック" charset="0"/>
              </a:defRPr>
            </a:lvl8pPr>
            <a:lvl9pPr marL="1828800"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70000"/>
              </a:lnSpc>
              <a:spcBef>
                <a:spcPct val="50000"/>
              </a:spcBef>
              <a:defRPr/>
            </a:pPr>
            <a:r>
              <a:rPr lang="en-US" sz="1700" b="1" dirty="0" smtClean="0">
                <a:latin typeface="Kruti Dev 010" pitchFamily="2" charset="0"/>
                <a:ea typeface="+mn-ea"/>
                <a:cs typeface="+mn-cs"/>
              </a:rPr>
              <a:t>;kstuk</a:t>
            </a:r>
          </a:p>
        </p:txBody>
      </p:sp>
      <p:sp>
        <p:nvSpPr>
          <p:cNvPr id="410" name="Text Box 746"/>
          <p:cNvSpPr txBox="1">
            <a:spLocks noChangeArrowheads="1"/>
          </p:cNvSpPr>
          <p:nvPr/>
        </p:nvSpPr>
        <p:spPr bwMode="auto">
          <a:xfrm>
            <a:off x="2933700" y="1925638"/>
            <a:ext cx="1138238" cy="195262"/>
          </a:xfrm>
          <a:prstGeom prst="rect">
            <a:avLst/>
          </a:prstGeom>
          <a:noFill/>
          <a:ln w="9525">
            <a:noFill/>
            <a:miter lim="800000"/>
            <a:headEnd/>
            <a:tailEnd/>
          </a:ln>
          <a:effectLst>
            <a:outerShdw blurRad="63500" dist="12700" dir="5400000" algn="ctr" rotWithShape="0">
              <a:schemeClr val="tx1">
                <a:alpha val="74998"/>
              </a:schemeClr>
            </a:outerShdw>
          </a:effec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70000"/>
              </a:lnSpc>
              <a:spcBef>
                <a:spcPct val="50000"/>
              </a:spcBef>
              <a:defRPr/>
            </a:pPr>
            <a:r>
              <a:rPr lang="en-US" sz="900" b="1" smtClean="0">
                <a:latin typeface="Kruti Dev 010" charset="0"/>
              </a:rPr>
              <a:t>¼uhuos½</a:t>
            </a:r>
            <a:endParaRPr lang="en-US" sz="800" b="1" smtClean="0">
              <a:latin typeface="Kruti Dev 010" charset="0"/>
            </a:endParaRPr>
          </a:p>
        </p:txBody>
      </p:sp>
      <p:sp>
        <p:nvSpPr>
          <p:cNvPr id="975587" name="Text Box 739"/>
          <p:cNvSpPr txBox="1">
            <a:spLocks noChangeArrowheads="1"/>
          </p:cNvSpPr>
          <p:nvPr/>
        </p:nvSpPr>
        <p:spPr bwMode="auto">
          <a:xfrm>
            <a:off x="2746375" y="2676525"/>
            <a:ext cx="998538" cy="280988"/>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70000"/>
              </a:lnSpc>
              <a:spcBef>
                <a:spcPct val="50000"/>
              </a:spcBef>
              <a:defRPr/>
            </a:pPr>
            <a:r>
              <a:rPr lang="en-US" sz="1700" b="1" smtClean="0">
                <a:solidFill>
                  <a:schemeClr val="hlink"/>
                </a:solidFill>
                <a:latin typeface="Kruti Dev 010" charset="0"/>
              </a:rPr>
              <a:t>;</a:t>
            </a:r>
            <a:r>
              <a:rPr lang="ja-JP" altLang="en-US" sz="1700" b="1" smtClean="0">
                <a:solidFill>
                  <a:schemeClr val="hlink"/>
                </a:solidFill>
                <a:latin typeface="Kruti Dev 010" charset="0"/>
              </a:rPr>
              <a:t>’</a:t>
            </a:r>
            <a:r>
              <a:rPr lang="en-US" sz="1700" b="1" smtClean="0">
                <a:solidFill>
                  <a:schemeClr val="hlink"/>
                </a:solidFill>
                <a:latin typeface="Kruti Dev 010" charset="0"/>
              </a:rPr>
              <a:t>kk;kg</a:t>
            </a:r>
          </a:p>
        </p:txBody>
      </p:sp>
      <p:sp>
        <p:nvSpPr>
          <p:cNvPr id="975588" name="Text Box 740"/>
          <p:cNvSpPr txBox="1">
            <a:spLocks noChangeArrowheads="1"/>
          </p:cNvSpPr>
          <p:nvPr/>
        </p:nvSpPr>
        <p:spPr bwMode="auto">
          <a:xfrm>
            <a:off x="2741613" y="2946400"/>
            <a:ext cx="998537" cy="280988"/>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p>
            <a:pPr algn="ctr" defTabSz="969963">
              <a:lnSpc>
                <a:spcPct val="70000"/>
              </a:lnSpc>
              <a:spcBef>
                <a:spcPct val="50000"/>
              </a:spcBef>
              <a:defRPr/>
            </a:pPr>
            <a:r>
              <a:rPr lang="en-US" sz="1700" b="1" dirty="0">
                <a:solidFill>
                  <a:schemeClr val="hlink"/>
                </a:solidFill>
                <a:latin typeface="Kruti Dev 010" pitchFamily="2" charset="0"/>
                <a:ea typeface="+mn-ea"/>
                <a:cs typeface="+mn-cs"/>
              </a:rPr>
              <a:t>;ks,y</a:t>
            </a:r>
          </a:p>
        </p:txBody>
      </p:sp>
      <p:sp>
        <p:nvSpPr>
          <p:cNvPr id="975589" name="Text Box 741"/>
          <p:cNvSpPr txBox="1">
            <a:spLocks noChangeArrowheads="1"/>
          </p:cNvSpPr>
          <p:nvPr/>
        </p:nvSpPr>
        <p:spPr bwMode="auto">
          <a:xfrm>
            <a:off x="2747963" y="3235325"/>
            <a:ext cx="1000125" cy="280988"/>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p>
            <a:pPr algn="ctr" defTabSz="969963">
              <a:lnSpc>
                <a:spcPct val="70000"/>
              </a:lnSpc>
              <a:spcBef>
                <a:spcPct val="50000"/>
              </a:spcBef>
              <a:defRPr/>
            </a:pPr>
            <a:r>
              <a:rPr lang="en-US" sz="1700" b="1" dirty="0">
                <a:solidFill>
                  <a:schemeClr val="hlink"/>
                </a:solidFill>
                <a:latin typeface="Kruti Dev 010" pitchFamily="2" charset="0"/>
                <a:ea typeface="+mn-ea"/>
                <a:cs typeface="+mn-cs"/>
              </a:rPr>
              <a:t>ehdk</a:t>
            </a:r>
          </a:p>
        </p:txBody>
      </p:sp>
      <p:sp>
        <p:nvSpPr>
          <p:cNvPr id="975602" name="Text Box 754"/>
          <p:cNvSpPr txBox="1">
            <a:spLocks noChangeArrowheads="1"/>
          </p:cNvSpPr>
          <p:nvPr/>
        </p:nvSpPr>
        <p:spPr bwMode="auto">
          <a:xfrm>
            <a:off x="2574925" y="3519488"/>
            <a:ext cx="1138238" cy="280987"/>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37931725" indent="-37474525" defTabSz="969963">
              <a:defRPr sz="1200">
                <a:solidFill>
                  <a:schemeClr val="tx1"/>
                </a:solidFill>
                <a:latin typeface="Comic Sans MS" charset="0"/>
                <a:ea typeface="ＭＳ Ｐゴシック" charset="0"/>
              </a:defRPr>
            </a:lvl2pPr>
            <a:lvl3pPr>
              <a:defRPr sz="1200">
                <a:solidFill>
                  <a:schemeClr val="tx1"/>
                </a:solidFill>
                <a:latin typeface="Comic Sans MS" charset="0"/>
                <a:ea typeface="ＭＳ Ｐゴシック" charset="0"/>
              </a:defRPr>
            </a:lvl3pPr>
            <a:lvl4pPr>
              <a:defRPr sz="1200">
                <a:solidFill>
                  <a:schemeClr val="tx1"/>
                </a:solidFill>
                <a:latin typeface="Comic Sans MS" charset="0"/>
                <a:ea typeface="ＭＳ Ｐゴシック" charset="0"/>
              </a:defRPr>
            </a:lvl4pPr>
            <a:lvl5pPr>
              <a:defRPr sz="1200">
                <a:solidFill>
                  <a:schemeClr val="tx1"/>
                </a:solidFill>
                <a:latin typeface="Comic Sans MS" charset="0"/>
                <a:ea typeface="ＭＳ Ｐゴシック" charset="0"/>
              </a:defRPr>
            </a:lvl5pPr>
            <a:lvl6pPr marL="457200" eaLnBrk="0" fontAlgn="base" hangingPunct="0">
              <a:spcBef>
                <a:spcPct val="0"/>
              </a:spcBef>
              <a:spcAft>
                <a:spcPct val="0"/>
              </a:spcAft>
              <a:defRPr sz="1200">
                <a:solidFill>
                  <a:schemeClr val="tx1"/>
                </a:solidFill>
                <a:latin typeface="Comic Sans MS" charset="0"/>
                <a:ea typeface="ＭＳ Ｐゴシック" charset="0"/>
              </a:defRPr>
            </a:lvl6pPr>
            <a:lvl7pPr marL="914400" eaLnBrk="0" fontAlgn="base" hangingPunct="0">
              <a:spcBef>
                <a:spcPct val="0"/>
              </a:spcBef>
              <a:spcAft>
                <a:spcPct val="0"/>
              </a:spcAft>
              <a:defRPr sz="1200">
                <a:solidFill>
                  <a:schemeClr val="tx1"/>
                </a:solidFill>
                <a:latin typeface="Comic Sans MS" charset="0"/>
                <a:ea typeface="ＭＳ Ｐゴシック" charset="0"/>
              </a:defRPr>
            </a:lvl7pPr>
            <a:lvl8pPr marL="1371600" eaLnBrk="0" fontAlgn="base" hangingPunct="0">
              <a:spcBef>
                <a:spcPct val="0"/>
              </a:spcBef>
              <a:spcAft>
                <a:spcPct val="0"/>
              </a:spcAft>
              <a:defRPr sz="1200">
                <a:solidFill>
                  <a:schemeClr val="tx1"/>
                </a:solidFill>
                <a:latin typeface="Comic Sans MS" charset="0"/>
                <a:ea typeface="ＭＳ Ｐゴシック" charset="0"/>
              </a:defRPr>
            </a:lvl8pPr>
            <a:lvl9pPr marL="1828800"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70000"/>
              </a:lnSpc>
              <a:spcBef>
                <a:spcPct val="50000"/>
              </a:spcBef>
              <a:defRPr/>
            </a:pPr>
            <a:r>
              <a:rPr lang="en-US" sz="1700" b="1" dirty="0" smtClean="0">
                <a:solidFill>
                  <a:schemeClr val="hlink"/>
                </a:solidFill>
                <a:latin typeface="Kruti Dev 010" pitchFamily="2" charset="0"/>
                <a:ea typeface="+mn-ea"/>
                <a:cs typeface="+mn-cs"/>
              </a:rPr>
              <a:t>vkscS/kkg</a:t>
            </a:r>
          </a:p>
        </p:txBody>
      </p:sp>
      <p:sp>
        <p:nvSpPr>
          <p:cNvPr id="975603" name="Text Box 755"/>
          <p:cNvSpPr txBox="1">
            <a:spLocks noChangeArrowheads="1"/>
          </p:cNvSpPr>
          <p:nvPr/>
        </p:nvSpPr>
        <p:spPr bwMode="auto">
          <a:xfrm>
            <a:off x="3008313" y="3449638"/>
            <a:ext cx="1138237" cy="195262"/>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70000"/>
              </a:lnSpc>
              <a:spcBef>
                <a:spcPct val="50000"/>
              </a:spcBef>
              <a:defRPr/>
            </a:pPr>
            <a:r>
              <a:rPr lang="en-US" sz="900" b="1" smtClean="0">
                <a:solidFill>
                  <a:schemeClr val="hlink"/>
                </a:solidFill>
                <a:latin typeface="Kruti Dev 010" charset="0"/>
              </a:rPr>
              <a:t>¼,nkse½</a:t>
            </a:r>
            <a:endParaRPr lang="en-US" sz="800" b="1" smtClean="0">
              <a:solidFill>
                <a:schemeClr val="hlink"/>
              </a:solidFill>
              <a:latin typeface="Kruti Dev 010" charset="0"/>
            </a:endParaRPr>
          </a:p>
        </p:txBody>
      </p:sp>
      <p:grpSp>
        <p:nvGrpSpPr>
          <p:cNvPr id="12" name="Group 810"/>
          <p:cNvGrpSpPr>
            <a:grpSpLocks/>
          </p:cNvGrpSpPr>
          <p:nvPr/>
        </p:nvGrpSpPr>
        <p:grpSpPr bwMode="auto">
          <a:xfrm>
            <a:off x="2514600" y="1944688"/>
            <a:ext cx="6694488" cy="3846512"/>
            <a:chOff x="1539" y="1417"/>
            <a:chExt cx="4217" cy="2423"/>
          </a:xfrm>
        </p:grpSpPr>
        <p:sp>
          <p:nvSpPr>
            <p:cNvPr id="975078" name="AutoShape 230"/>
            <p:cNvSpPr>
              <a:spLocks noChangeArrowheads="1"/>
            </p:cNvSpPr>
            <p:nvPr/>
          </p:nvSpPr>
          <p:spPr bwMode="auto">
            <a:xfrm>
              <a:off x="3507" y="2361"/>
              <a:ext cx="2249" cy="1479"/>
            </a:xfrm>
            <a:prstGeom prst="roundRect">
              <a:avLst>
                <a:gd name="adj" fmla="val 16667"/>
              </a:avLst>
            </a:prstGeom>
            <a:noFill/>
            <a:ln w="76200">
              <a:solidFill>
                <a:schemeClr val="hlink"/>
              </a:solidFill>
              <a:round/>
              <a:headEnd/>
              <a:tailEnd/>
            </a:ln>
            <a:effectLst>
              <a:outerShdw blurRad="63500" dist="53882"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975473" name="AutoShape 625"/>
            <p:cNvSpPr>
              <a:spLocks noChangeArrowheads="1"/>
            </p:cNvSpPr>
            <p:nvPr/>
          </p:nvSpPr>
          <p:spPr bwMode="auto">
            <a:xfrm>
              <a:off x="1539" y="1417"/>
              <a:ext cx="1003" cy="1083"/>
            </a:xfrm>
            <a:prstGeom prst="roundRect">
              <a:avLst>
                <a:gd name="adj" fmla="val 16667"/>
              </a:avLst>
            </a:prstGeom>
            <a:noFill/>
            <a:ln w="76200">
              <a:solidFill>
                <a:schemeClr val="hlink"/>
              </a:solidFill>
              <a:round/>
              <a:headEnd/>
              <a:tailEnd/>
            </a:ln>
            <a:effectLst>
              <a:outerShdw blurRad="63500" dist="89803"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grpSp>
      <p:sp>
        <p:nvSpPr>
          <p:cNvPr id="213" name="Rectangle 291"/>
          <p:cNvSpPr>
            <a:spLocks noChangeArrowheads="1"/>
          </p:cNvSpPr>
          <p:nvPr/>
        </p:nvSpPr>
        <p:spPr bwMode="auto">
          <a:xfrm>
            <a:off x="6430963" y="283338"/>
            <a:ext cx="3282950" cy="1917961"/>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3600" b="1" i="1" dirty="0">
                <a:ln>
                  <a:solidFill>
                    <a:schemeClr val="bg1"/>
                  </a:solidFill>
                </a:ln>
                <a:solidFill>
                  <a:schemeClr val="bg1"/>
                </a:solidFill>
                <a:latin typeface="Kruti Dev 010" pitchFamily="2" charset="0"/>
              </a:rPr>
              <a:t>iqjkus fu;e dh iqLrdsa fu;ksftr djuk</a:t>
            </a:r>
            <a:endParaRPr lang="en-US" sz="3600" b="1" u="sng" dirty="0">
              <a:ln>
                <a:solidFill>
                  <a:schemeClr val="bg1"/>
                </a:solidFill>
              </a:ln>
              <a:solidFill>
                <a:schemeClr val="bg1"/>
              </a:solidFill>
              <a:latin typeface="Kruti Dev 010" pitchFamily="2" charset="0"/>
            </a:endParaRPr>
          </a:p>
        </p:txBody>
      </p:sp>
      <p:grpSp>
        <p:nvGrpSpPr>
          <p:cNvPr id="151736" name="Group 391"/>
          <p:cNvGrpSpPr>
            <a:grpSpLocks/>
          </p:cNvGrpSpPr>
          <p:nvPr/>
        </p:nvGrpSpPr>
        <p:grpSpPr bwMode="auto">
          <a:xfrm>
            <a:off x="5395913" y="1917700"/>
            <a:ext cx="4400550" cy="1916113"/>
            <a:chOff x="3399" y="1239"/>
            <a:chExt cx="2772" cy="1207"/>
          </a:xfrm>
        </p:grpSpPr>
        <p:sp>
          <p:nvSpPr>
            <p:cNvPr id="215" name="Text Box 392"/>
            <p:cNvSpPr txBox="1">
              <a:spLocks noChangeArrowheads="1"/>
            </p:cNvSpPr>
            <p:nvPr/>
          </p:nvSpPr>
          <p:spPr bwMode="auto">
            <a:xfrm>
              <a:off x="3443" y="1647"/>
              <a:ext cx="2728" cy="421"/>
            </a:xfrm>
            <a:prstGeom prst="rect">
              <a:avLst/>
            </a:prstGeom>
            <a:noFill/>
            <a:ln w="12700">
              <a:noFill/>
              <a:miter lim="800000"/>
              <a:headEnd/>
              <a:tailEnd/>
            </a:ln>
            <a:effectLst>
              <a:outerShdw blurRad="63500" dist="46662" dir="3284183" algn="ctr" rotWithShape="0">
                <a:schemeClr val="tx1">
                  <a:alpha val="74998"/>
                </a:schemeClr>
              </a:outerShdw>
            </a:effectLst>
          </p:spPr>
          <p:txBody>
            <a:bodyPr>
              <a:spAutoFit/>
            </a:bodyPr>
            <a:lstStyle/>
            <a:p>
              <a:pPr algn="ctr">
                <a:lnSpc>
                  <a:spcPct val="85000"/>
                </a:lnSpc>
                <a:spcBef>
                  <a:spcPct val="50000"/>
                </a:spcBef>
                <a:defRPr/>
              </a:pPr>
              <a:r>
                <a:rPr lang="en-US" altLang="ja-JP" sz="4400" b="1" dirty="0">
                  <a:ln>
                    <a:solidFill>
                      <a:srgbClr val="FFFF00"/>
                    </a:solidFill>
                  </a:ln>
                  <a:solidFill>
                    <a:srgbClr val="FFFF00"/>
                  </a:solidFill>
                  <a:latin typeface="Kruti Dev 010" pitchFamily="2" charset="0"/>
                  <a:ea typeface="ＭＳ Ｐゴシック" pitchFamily="-84" charset="-128"/>
                  <a:cs typeface="+mn-cs"/>
                </a:rPr>
                <a:t>^^Hkfo";oDrkvksa**</a:t>
              </a:r>
              <a:endParaRPr lang="en-US" sz="4400" b="1" dirty="0">
                <a:ln>
                  <a:solidFill>
                    <a:srgbClr val="FFFF00"/>
                  </a:solidFill>
                </a:ln>
                <a:solidFill>
                  <a:srgbClr val="FFFF00"/>
                </a:solidFill>
                <a:latin typeface="Kruti Dev 010" pitchFamily="2" charset="0"/>
                <a:ea typeface="ＭＳ Ｐゴシック" pitchFamily="-84" charset="-128"/>
                <a:cs typeface="+mn-cs"/>
              </a:endParaRPr>
            </a:p>
          </p:txBody>
        </p:sp>
        <p:sp>
          <p:nvSpPr>
            <p:cNvPr id="216" name="Text Box 393"/>
            <p:cNvSpPr txBox="1">
              <a:spLocks noChangeArrowheads="1"/>
            </p:cNvSpPr>
            <p:nvPr/>
          </p:nvSpPr>
          <p:spPr bwMode="auto">
            <a:xfrm>
              <a:off x="3688" y="2000"/>
              <a:ext cx="2281" cy="446"/>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p>
              <a:pPr algn="ctr">
                <a:spcBef>
                  <a:spcPts val="0"/>
                </a:spcBef>
                <a:defRPr/>
              </a:pPr>
              <a:r>
                <a:rPr lang="en-US" sz="4000" b="1" dirty="0">
                  <a:ln>
                    <a:solidFill>
                      <a:srgbClr val="FFFF00"/>
                    </a:solidFill>
                  </a:ln>
                  <a:solidFill>
                    <a:srgbClr val="FFFF00"/>
                  </a:solidFill>
                  <a:latin typeface="Kruti Dev 010" pitchFamily="2" charset="0"/>
                  <a:ea typeface="+mn-ea"/>
                  <a:cs typeface="+mn-cs"/>
                </a:rPr>
                <a:t>dh ƒ</a:t>
              </a:r>
              <a:r>
                <a:rPr lang="en-US" sz="4000" b="1" dirty="0">
                  <a:ln>
                    <a:solidFill>
                      <a:srgbClr val="FFFF00"/>
                    </a:solidFill>
                  </a:ln>
                  <a:solidFill>
                    <a:srgbClr val="FFFF00"/>
                  </a:solidFill>
                  <a:latin typeface="Kruti Dev 010"/>
                  <a:ea typeface="+mn-ea"/>
                  <a:cs typeface="+mn-cs"/>
                </a:rPr>
                <a:t>‰</a:t>
              </a:r>
              <a:r>
                <a:rPr lang="en-US" sz="4000" b="1" dirty="0">
                  <a:ln>
                    <a:solidFill>
                      <a:srgbClr val="FFFF00"/>
                    </a:solidFill>
                  </a:ln>
                  <a:solidFill>
                    <a:srgbClr val="FFFF00"/>
                  </a:solidFill>
                  <a:latin typeface="Kruti Dev 010" pitchFamily="2" charset="0"/>
                  <a:ea typeface="+mn-ea"/>
                  <a:cs typeface="+mn-cs"/>
                </a:rPr>
                <a:t> iqLrdsa</a:t>
              </a:r>
            </a:p>
          </p:txBody>
        </p:sp>
        <p:sp>
          <p:nvSpPr>
            <p:cNvPr id="217" name="Text Box 394"/>
            <p:cNvSpPr txBox="1">
              <a:spLocks noChangeArrowheads="1"/>
            </p:cNvSpPr>
            <p:nvPr/>
          </p:nvSpPr>
          <p:spPr bwMode="auto">
            <a:xfrm>
              <a:off x="3399" y="1239"/>
              <a:ext cx="2728" cy="437"/>
            </a:xfrm>
            <a:prstGeom prst="rect">
              <a:avLst/>
            </a:prstGeom>
            <a:noFill/>
            <a:ln w="12700">
              <a:noFill/>
              <a:miter lim="800000"/>
              <a:headEnd/>
              <a:tailEnd/>
            </a:ln>
            <a:effectLst>
              <a:outerShdw blurRad="63500" dist="46662" dir="3284183" algn="ctr" rotWithShape="0">
                <a:schemeClr val="tx1">
                  <a:alpha val="74998"/>
                </a:schemeClr>
              </a:outerShdw>
            </a:effectLst>
          </p:spPr>
          <p:txBody>
            <a:bodyPr>
              <a:spAutoFit/>
            </a:bodyPr>
            <a:lstStyle>
              <a:lvl1pPr>
                <a:defRPr sz="1200">
                  <a:solidFill>
                    <a:schemeClr val="tx1"/>
                  </a:solidFill>
                  <a:latin typeface="Comic Sans MS" charset="0"/>
                  <a:ea typeface="ＭＳ Ｐゴシック" charset="0"/>
                  <a:cs typeface="ＭＳ Ｐゴシック" charset="0"/>
                </a:defRPr>
              </a:lvl1pPr>
              <a:lvl2pPr marL="37931725" indent="-37474525">
                <a:defRPr sz="1200">
                  <a:solidFill>
                    <a:schemeClr val="tx1"/>
                  </a:solidFill>
                  <a:latin typeface="Comic Sans MS" charset="0"/>
                  <a:ea typeface="ＭＳ Ｐゴシック" charset="0"/>
                </a:defRPr>
              </a:lvl2pPr>
              <a:lvl3pPr>
                <a:defRPr sz="1200">
                  <a:solidFill>
                    <a:schemeClr val="tx1"/>
                  </a:solidFill>
                  <a:latin typeface="Comic Sans MS" charset="0"/>
                  <a:ea typeface="ＭＳ Ｐゴシック" charset="0"/>
                </a:defRPr>
              </a:lvl3pPr>
              <a:lvl4pPr>
                <a:defRPr sz="1200">
                  <a:solidFill>
                    <a:schemeClr val="tx1"/>
                  </a:solidFill>
                  <a:latin typeface="Comic Sans MS" charset="0"/>
                  <a:ea typeface="ＭＳ Ｐゴシック" charset="0"/>
                </a:defRPr>
              </a:lvl4pPr>
              <a:lvl5pPr>
                <a:defRPr sz="1200">
                  <a:solidFill>
                    <a:schemeClr val="tx1"/>
                  </a:solidFill>
                  <a:latin typeface="Comic Sans MS" charset="0"/>
                  <a:ea typeface="ＭＳ Ｐゴシック" charset="0"/>
                </a:defRPr>
              </a:lvl5pPr>
              <a:lvl6pPr marL="457200" eaLnBrk="0" fontAlgn="base" hangingPunct="0">
                <a:spcBef>
                  <a:spcPct val="0"/>
                </a:spcBef>
                <a:spcAft>
                  <a:spcPct val="0"/>
                </a:spcAft>
                <a:defRPr sz="1200">
                  <a:solidFill>
                    <a:schemeClr val="tx1"/>
                  </a:solidFill>
                  <a:latin typeface="Comic Sans MS" charset="0"/>
                  <a:ea typeface="ＭＳ Ｐゴシック" charset="0"/>
                </a:defRPr>
              </a:lvl6pPr>
              <a:lvl7pPr marL="914400" eaLnBrk="0" fontAlgn="base" hangingPunct="0">
                <a:spcBef>
                  <a:spcPct val="0"/>
                </a:spcBef>
                <a:spcAft>
                  <a:spcPct val="0"/>
                </a:spcAft>
                <a:defRPr sz="1200">
                  <a:solidFill>
                    <a:schemeClr val="tx1"/>
                  </a:solidFill>
                  <a:latin typeface="Comic Sans MS" charset="0"/>
                  <a:ea typeface="ＭＳ Ｐゴシック" charset="0"/>
                </a:defRPr>
              </a:lvl7pPr>
              <a:lvl8pPr marL="1371600" eaLnBrk="0" fontAlgn="base" hangingPunct="0">
                <a:spcBef>
                  <a:spcPct val="0"/>
                </a:spcBef>
                <a:spcAft>
                  <a:spcPct val="0"/>
                </a:spcAft>
                <a:defRPr sz="1200">
                  <a:solidFill>
                    <a:schemeClr val="tx1"/>
                  </a:solidFill>
                  <a:latin typeface="Comic Sans MS" charset="0"/>
                  <a:ea typeface="ＭＳ Ｐゴシック" charset="0"/>
                </a:defRPr>
              </a:lvl8pPr>
              <a:lvl9pPr marL="1828800"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85000"/>
                </a:lnSpc>
                <a:spcBef>
                  <a:spcPct val="50000"/>
                </a:spcBef>
                <a:defRPr/>
              </a:pPr>
              <a:r>
                <a:rPr lang="en-US" sz="4400" b="1" i="1" dirty="0" smtClean="0">
                  <a:ln>
                    <a:solidFill>
                      <a:srgbClr val="FFFF00"/>
                    </a:solidFill>
                  </a:ln>
                  <a:solidFill>
                    <a:srgbClr val="FFFF00"/>
                  </a:solidFill>
                  <a:latin typeface="Kruti Dev 010" pitchFamily="2" charset="0"/>
                </a:rPr>
                <a:t>iqu% O;ofLFkr djuk</a:t>
              </a:r>
              <a:endParaRPr lang="en-US" sz="4400" b="1" dirty="0" smtClean="0">
                <a:ln>
                  <a:solidFill>
                    <a:srgbClr val="FFFF00"/>
                  </a:solidFill>
                </a:ln>
                <a:solidFill>
                  <a:srgbClr val="FFFF00"/>
                </a:solidFill>
                <a:latin typeface="Kruti Dev 010" pitchFamily="2" charset="0"/>
              </a:endParaRPr>
            </a:p>
          </p:txBody>
        </p:sp>
      </p:grpSp>
      <p:pic>
        <p:nvPicPr>
          <p:cNvPr id="151737" name="Picture 53"/>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446588" y="204788"/>
            <a:ext cx="2095500" cy="1358900"/>
          </a:xfrm>
          <a:prstGeom prst="rect">
            <a:avLst/>
          </a:prstGeom>
          <a:noFill/>
          <a:ln w="76200">
            <a:solidFill>
              <a:srgbClr val="0000FF"/>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 calcmode="lin" valueType="num">
                                      <p:cBhvr>
                                        <p:cTn id="9" dur="500" fill="hold"/>
                                        <p:tgtEl>
                                          <p:spTgt spid="12"/>
                                        </p:tgtEl>
                                        <p:attrNameLst>
                                          <p:attrName>ppt_x</p:attrName>
                                        </p:attrNameLst>
                                      </p:cBhvr>
                                      <p:tavLst>
                                        <p:tav tm="0">
                                          <p:val>
                                            <p:fltVal val="0.5"/>
                                          </p:val>
                                        </p:tav>
                                        <p:tav tm="100000">
                                          <p:val>
                                            <p:strVal val="#ppt_x"/>
                                          </p:val>
                                        </p:tav>
                                      </p:tavLst>
                                    </p:anim>
                                    <p:anim calcmode="lin" valueType="num">
                                      <p:cBhvr>
                                        <p:cTn id="10" dur="500" fill="hold"/>
                                        <p:tgtEl>
                                          <p:spTgt spid="1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Rectangle 10"/>
          <p:cNvSpPr>
            <a:spLocks noChangeArrowheads="1"/>
          </p:cNvSpPr>
          <p:nvPr/>
        </p:nvSpPr>
        <p:spPr bwMode="auto">
          <a:xfrm>
            <a:off x="5065713" y="454025"/>
            <a:ext cx="4692650" cy="6834188"/>
          </a:xfrm>
          <a:prstGeom prst="rect">
            <a:avLst/>
          </a:prstGeom>
          <a:solidFill>
            <a:schemeClr val="tx1">
              <a:alpha val="50195"/>
            </a:schemeClr>
          </a:solidFill>
          <a:ln w="12700">
            <a:solidFill>
              <a:schemeClr val="tx1"/>
            </a:solidFill>
            <a:miter lim="800000"/>
            <a:headEnd/>
            <a:tailEnd/>
          </a:ln>
        </p:spPr>
        <p:txBody>
          <a:bodyPr wrap="none" anchor="ctr"/>
          <a:lstStyle/>
          <a:p>
            <a:endParaRPr lang="en-US">
              <a:latin typeface="Kruti Dev 010" charset="0"/>
            </a:endParaRPr>
          </a:p>
        </p:txBody>
      </p:sp>
      <p:sp>
        <p:nvSpPr>
          <p:cNvPr id="153602" name="Rectangle 195"/>
          <p:cNvSpPr>
            <a:spLocks noChangeArrowheads="1"/>
          </p:cNvSpPr>
          <p:nvPr/>
        </p:nvSpPr>
        <p:spPr bwMode="auto">
          <a:xfrm>
            <a:off x="4979988" y="414338"/>
            <a:ext cx="4708525" cy="685006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Kruti Dev 010" charset="0"/>
            </a:endParaRPr>
          </a:p>
        </p:txBody>
      </p:sp>
      <p:pic>
        <p:nvPicPr>
          <p:cNvPr id="153603" name="Picture 196"/>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041900" y="469900"/>
            <a:ext cx="4716463" cy="684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04" name="Rectangle 197"/>
          <p:cNvSpPr>
            <a:spLocks noChangeArrowheads="1"/>
          </p:cNvSpPr>
          <p:nvPr/>
        </p:nvSpPr>
        <p:spPr bwMode="auto">
          <a:xfrm>
            <a:off x="4989513" y="407988"/>
            <a:ext cx="4692650" cy="6834187"/>
          </a:xfrm>
          <a:prstGeom prst="rect">
            <a:avLst/>
          </a:prstGeom>
          <a:solidFill>
            <a:schemeClr val="tx1">
              <a:alpha val="50195"/>
            </a:schemeClr>
          </a:solidFill>
          <a:ln w="12700">
            <a:solidFill>
              <a:schemeClr val="tx1"/>
            </a:solidFill>
            <a:miter lim="800000"/>
            <a:headEnd/>
            <a:tailEnd/>
          </a:ln>
        </p:spPr>
        <p:txBody>
          <a:bodyPr wrap="none" anchor="ctr"/>
          <a:lstStyle/>
          <a:p>
            <a:endParaRPr lang="en-US">
              <a:latin typeface="Kruti Dev 010" charset="0"/>
            </a:endParaRPr>
          </a:p>
        </p:txBody>
      </p:sp>
      <p:sp>
        <p:nvSpPr>
          <p:cNvPr id="153605" name="Rectangle 198"/>
          <p:cNvSpPr>
            <a:spLocks noChangeArrowheads="1"/>
          </p:cNvSpPr>
          <p:nvPr/>
        </p:nvSpPr>
        <p:spPr bwMode="auto">
          <a:xfrm>
            <a:off x="5026025" y="412750"/>
            <a:ext cx="4694238" cy="6850063"/>
          </a:xfrm>
          <a:prstGeom prst="rect">
            <a:avLst/>
          </a:prstGeom>
          <a:noFill/>
          <a:ln w="133350">
            <a:solidFill>
              <a:srgbClr val="1822CD"/>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Kruti Dev 010" charset="0"/>
            </a:endParaRPr>
          </a:p>
        </p:txBody>
      </p:sp>
      <p:sp>
        <p:nvSpPr>
          <p:cNvPr id="977109" name="Rectangle 213"/>
          <p:cNvSpPr>
            <a:spLocks noChangeArrowheads="1"/>
          </p:cNvSpPr>
          <p:nvPr/>
        </p:nvSpPr>
        <p:spPr bwMode="auto">
          <a:xfrm>
            <a:off x="5290034" y="3887788"/>
            <a:ext cx="4752591" cy="1210075"/>
          </a:xfrm>
          <a:prstGeom prst="rect">
            <a:avLst/>
          </a:prstGeom>
          <a:noFill/>
          <a:ln w="50800">
            <a:noFill/>
            <a:miter lim="800000"/>
            <a:headEnd/>
            <a:tailEnd/>
          </a:ln>
          <a:effectLst>
            <a:outerShdw blurRad="63500" dist="71842" dir="2700000" algn="ctr" rotWithShape="0">
              <a:schemeClr val="tx1">
                <a:alpha val="74998"/>
              </a:schemeClr>
            </a:outerShdw>
          </a:effectLst>
        </p:spPr>
        <p:txBody>
          <a:bodyPr lIns="90487" tIns="44450" rIns="90487" bIns="44450">
            <a:spAutoFit/>
          </a:bodyPr>
          <a:lstStyle/>
          <a:p>
            <a:pPr algn="ctr">
              <a:lnSpc>
                <a:spcPct val="70000"/>
              </a:lnSpc>
              <a:spcBef>
                <a:spcPct val="50000"/>
              </a:spcBef>
              <a:defRPr/>
            </a:pPr>
            <a:r>
              <a:rPr lang="en-US" sz="2800" b="1" dirty="0">
                <a:ln>
                  <a:solidFill>
                    <a:srgbClr val="00FFFF"/>
                  </a:solidFill>
                </a:ln>
                <a:solidFill>
                  <a:srgbClr val="66FFFF"/>
                </a:solidFill>
                <a:latin typeface="Kruti Dev 010" pitchFamily="2" charset="0"/>
                <a:ea typeface="ＭＳ Ｐゴシック" pitchFamily="-84" charset="-128"/>
                <a:cs typeface="+mn-cs"/>
              </a:rPr>
              <a:t>;gwnk----nf{k.kh jkT;---- dfBukbZ esa----</a:t>
            </a:r>
          </a:p>
          <a:p>
            <a:pPr algn="ctr">
              <a:lnSpc>
                <a:spcPct val="70000"/>
              </a:lnSpc>
              <a:spcBef>
                <a:spcPct val="50000"/>
              </a:spcBef>
              <a:defRPr/>
            </a:pPr>
            <a:endParaRPr lang="en-US" sz="2800" b="1" dirty="0">
              <a:ln>
                <a:solidFill>
                  <a:srgbClr val="00FFFF"/>
                </a:solidFill>
              </a:ln>
              <a:solidFill>
                <a:srgbClr val="66FFFF"/>
              </a:solidFill>
              <a:latin typeface="Kruti Dev 010" pitchFamily="2" charset="0"/>
              <a:ea typeface="ＭＳ Ｐゴシック" pitchFamily="-84" charset="-128"/>
              <a:cs typeface="+mn-cs"/>
            </a:endParaRPr>
          </a:p>
        </p:txBody>
      </p:sp>
      <p:sp>
        <p:nvSpPr>
          <p:cNvPr id="977110" name="Rectangle 214"/>
          <p:cNvSpPr>
            <a:spLocks noChangeArrowheads="1"/>
          </p:cNvSpPr>
          <p:nvPr/>
        </p:nvSpPr>
        <p:spPr bwMode="auto">
          <a:xfrm>
            <a:off x="6684963" y="584200"/>
            <a:ext cx="2706687" cy="625475"/>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3200" b="1" i="1" dirty="0">
                <a:solidFill>
                  <a:srgbClr val="66FFFF"/>
                </a:solidFill>
                <a:latin typeface="Kruti Dev 010" pitchFamily="2" charset="0"/>
              </a:rPr>
              <a:t> </a:t>
            </a:r>
            <a:endParaRPr lang="en-US" sz="1400" b="1" u="sng" dirty="0">
              <a:solidFill>
                <a:srgbClr val="66FFFF"/>
              </a:solidFill>
              <a:latin typeface="Kruti Dev 010" pitchFamily="2" charset="0"/>
            </a:endParaRPr>
          </a:p>
        </p:txBody>
      </p:sp>
      <p:sp>
        <p:nvSpPr>
          <p:cNvPr id="153608" name="Text Box 220"/>
          <p:cNvSpPr txBox="1">
            <a:spLocks noChangeArrowheads="1"/>
          </p:cNvSpPr>
          <p:nvPr/>
        </p:nvSpPr>
        <p:spPr bwMode="auto">
          <a:xfrm>
            <a:off x="9015413" y="7348538"/>
            <a:ext cx="29368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latin typeface="Kruti Dev 010" charset="0"/>
              </a:rPr>
              <a:t>71</a:t>
            </a:r>
          </a:p>
        </p:txBody>
      </p:sp>
      <p:grpSp>
        <p:nvGrpSpPr>
          <p:cNvPr id="153609" name="Group 221"/>
          <p:cNvGrpSpPr>
            <a:grpSpLocks/>
          </p:cNvGrpSpPr>
          <p:nvPr/>
        </p:nvGrpSpPr>
        <p:grpSpPr bwMode="auto">
          <a:xfrm>
            <a:off x="5232400" y="6346825"/>
            <a:ext cx="4233863" cy="842963"/>
            <a:chOff x="3468" y="3998"/>
            <a:chExt cx="2667" cy="531"/>
          </a:xfrm>
        </p:grpSpPr>
        <p:sp>
          <p:nvSpPr>
            <p:cNvPr id="977118" name="Text Box 222"/>
            <p:cNvSpPr txBox="1">
              <a:spLocks noChangeArrowheads="1"/>
            </p:cNvSpPr>
            <p:nvPr/>
          </p:nvSpPr>
          <p:spPr bwMode="auto">
            <a:xfrm>
              <a:off x="3468" y="3998"/>
              <a:ext cx="2667" cy="523"/>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p>
              <a:pPr algn="ctr">
                <a:spcBef>
                  <a:spcPts val="0"/>
                </a:spcBef>
                <a:defRPr/>
              </a:pPr>
              <a:r>
                <a:rPr lang="en-US" sz="2400" b="1" dirty="0">
                  <a:ln>
                    <a:solidFill>
                      <a:srgbClr val="FFFF00"/>
                    </a:solidFill>
                  </a:ln>
                  <a:solidFill>
                    <a:srgbClr val="FFF819"/>
                  </a:solidFill>
                  <a:latin typeface="Kruti Dev 010" pitchFamily="2" charset="0"/>
                  <a:ea typeface="+mn-ea"/>
                  <a:cs typeface="+mn-cs"/>
                </a:rPr>
                <a:t>vuqekfur dky[kaM %</a:t>
              </a:r>
            </a:p>
            <a:p>
              <a:pPr algn="ctr">
                <a:spcBef>
                  <a:spcPts val="0"/>
                </a:spcBef>
                <a:defRPr/>
              </a:pPr>
              <a:r>
                <a:rPr lang="en-US" sz="2400" b="1" dirty="0">
                  <a:ln>
                    <a:solidFill>
                      <a:srgbClr val="FFFF00"/>
                    </a:solidFill>
                  </a:ln>
                  <a:solidFill>
                    <a:srgbClr val="FFF819"/>
                  </a:solidFill>
                  <a:latin typeface="Kruti Dev 010" pitchFamily="2" charset="0"/>
                  <a:ea typeface="+mn-ea"/>
                  <a:cs typeface="+mn-cs"/>
                </a:rPr>
                <a:t>ˆ</a:t>
              </a:r>
              <a:r>
                <a:rPr lang="en-US" sz="2400" b="1" dirty="0">
                  <a:ln>
                    <a:solidFill>
                      <a:srgbClr val="FFFF00"/>
                    </a:solidFill>
                  </a:ln>
                  <a:solidFill>
                    <a:srgbClr val="FFF819"/>
                  </a:solidFill>
                  <a:latin typeface="Kruti Dev 010"/>
                  <a:ea typeface="+mn-ea"/>
                  <a:cs typeface="+mn-cs"/>
                </a:rPr>
                <a:t>…Œ</a:t>
              </a:r>
              <a:r>
                <a:rPr lang="en-US" sz="2400" b="1" dirty="0">
                  <a:ln>
                    <a:solidFill>
                      <a:srgbClr val="FFFF00"/>
                    </a:solidFill>
                  </a:ln>
                  <a:solidFill>
                    <a:srgbClr val="FFF819"/>
                  </a:solidFill>
                  <a:latin typeface="Kruti Dev 010" pitchFamily="2" charset="0"/>
                  <a:ea typeface="+mn-ea"/>
                  <a:cs typeface="+mn-cs"/>
                </a:rPr>
                <a:t> ch-lh- ls ˆ</a:t>
              </a:r>
              <a:r>
                <a:rPr lang="en-US" sz="2400" b="1" dirty="0">
                  <a:ln>
                    <a:solidFill>
                      <a:srgbClr val="FFFF00"/>
                    </a:solidFill>
                  </a:ln>
                  <a:solidFill>
                    <a:srgbClr val="FFF819"/>
                  </a:solidFill>
                  <a:latin typeface="Kruti Dev 010"/>
                  <a:ea typeface="+mn-ea"/>
                  <a:cs typeface="+mn-cs"/>
                </a:rPr>
                <a:t>ŒŒ</a:t>
              </a:r>
              <a:r>
                <a:rPr lang="en-US" sz="2400" b="1" dirty="0">
                  <a:ln>
                    <a:solidFill>
                      <a:srgbClr val="FFFF00"/>
                    </a:solidFill>
                  </a:ln>
                  <a:solidFill>
                    <a:srgbClr val="FFF819"/>
                  </a:solidFill>
                  <a:latin typeface="Kruti Dev 010" pitchFamily="2" charset="0"/>
                  <a:ea typeface="+mn-ea"/>
                  <a:cs typeface="+mn-cs"/>
                </a:rPr>
                <a:t> ch-lh-</a:t>
              </a:r>
            </a:p>
          </p:txBody>
        </p:sp>
        <p:sp>
          <p:nvSpPr>
            <p:cNvPr id="977119" name="AutoShape 223"/>
            <p:cNvSpPr>
              <a:spLocks noChangeArrowheads="1"/>
            </p:cNvSpPr>
            <p:nvPr/>
          </p:nvSpPr>
          <p:spPr bwMode="auto">
            <a:xfrm>
              <a:off x="3680" y="4011"/>
              <a:ext cx="2280" cy="518"/>
            </a:xfrm>
            <a:prstGeom prst="roundRect">
              <a:avLst>
                <a:gd name="adj" fmla="val 16667"/>
              </a:avLst>
            </a:prstGeom>
            <a:noFill/>
            <a:ln w="57150">
              <a:solidFill>
                <a:srgbClr val="FFF819"/>
              </a:solidFill>
              <a:round/>
              <a:headEnd/>
              <a:tailEnd/>
            </a:ln>
            <a:effectLst>
              <a:outerShdw blurRad="63500" dist="46662" dir="3284183" algn="ctr" rotWithShape="0">
                <a:schemeClr val="tx1">
                  <a:alpha val="74997"/>
                </a:schemeClr>
              </a:outerShdw>
            </a:effectLst>
            <a:extLst>
              <a:ext uri="{909E8E84-426E-40dd-AFC4-6F175D3DCCD1}">
                <a14:hiddenFill xmlns:a14="http://schemas.microsoft.com/office/drawing/2010/main">
                  <a:solidFill>
                    <a:srgbClr val="FFFFFF"/>
                  </a:solidFill>
                </a14:hiddenFill>
              </a:ext>
            </a:extLst>
          </p:spPr>
          <p:txBody>
            <a:bodyPr wrap="none" anchor="ctr"/>
            <a:lstStyle/>
            <a:p>
              <a:pPr>
                <a:defRPr/>
              </a:pPr>
              <a:endParaRPr lang="en-US" dirty="0">
                <a:latin typeface="Kruti Dev 010" pitchFamily="2" charset="0"/>
                <a:ea typeface="+mn-ea"/>
                <a:cs typeface="+mn-cs"/>
              </a:endParaRPr>
            </a:p>
          </p:txBody>
        </p:sp>
      </p:grpSp>
      <p:sp>
        <p:nvSpPr>
          <p:cNvPr id="977122" name="Rectangle 226"/>
          <p:cNvSpPr>
            <a:spLocks noChangeArrowheads="1"/>
          </p:cNvSpPr>
          <p:nvPr/>
        </p:nvSpPr>
        <p:spPr bwMode="auto">
          <a:xfrm>
            <a:off x="6500813" y="555625"/>
            <a:ext cx="3101975" cy="558800"/>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2800" b="1" i="1" dirty="0">
                <a:solidFill>
                  <a:schemeClr val="bg1"/>
                </a:solidFill>
                <a:latin typeface="Kruti Dev 010" pitchFamily="2" charset="0"/>
              </a:rPr>
              <a:t> </a:t>
            </a:r>
            <a:endParaRPr lang="en-US" b="1" u="sng" dirty="0">
              <a:solidFill>
                <a:schemeClr val="bg1"/>
              </a:solidFill>
              <a:latin typeface="Kruti Dev 010" pitchFamily="2" charset="0"/>
            </a:endParaRPr>
          </a:p>
        </p:txBody>
      </p:sp>
      <p:sp>
        <p:nvSpPr>
          <p:cNvPr id="153611" name="Text Box 238"/>
          <p:cNvSpPr txBox="1">
            <a:spLocks noChangeArrowheads="1"/>
          </p:cNvSpPr>
          <p:nvPr/>
        </p:nvSpPr>
        <p:spPr bwMode="auto">
          <a:xfrm>
            <a:off x="9667875" y="7254875"/>
            <a:ext cx="3413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spcBef>
                <a:spcPct val="50000"/>
              </a:spcBef>
            </a:pPr>
            <a:r>
              <a:rPr lang="en-US" sz="2000" b="1">
                <a:latin typeface="Kruti Dev 010" charset="0"/>
              </a:rPr>
              <a:t> </a:t>
            </a:r>
          </a:p>
        </p:txBody>
      </p:sp>
      <p:sp>
        <p:nvSpPr>
          <p:cNvPr id="977705" name="Text Box 809"/>
          <p:cNvSpPr txBox="1">
            <a:spLocks noChangeArrowheads="1"/>
          </p:cNvSpPr>
          <p:nvPr/>
        </p:nvSpPr>
        <p:spPr bwMode="auto">
          <a:xfrm>
            <a:off x="5875338" y="4242393"/>
            <a:ext cx="2998787" cy="2031325"/>
          </a:xfrm>
          <a:prstGeom prst="rect">
            <a:avLst/>
          </a:prstGeom>
          <a:noFill/>
          <a:ln w="12700">
            <a:noFill/>
            <a:miter lim="800000"/>
            <a:headEnd/>
            <a:tailEnd/>
          </a:ln>
          <a:effectLst>
            <a:outerShdw blurRad="63500" dist="46662" dir="3284183" algn="ctr" rotWithShape="0">
              <a:schemeClr val="tx1">
                <a:alpha val="74998"/>
              </a:schemeClr>
            </a:outerShdw>
          </a:effectLst>
        </p:spPr>
        <p:txBody>
          <a:bodyPr>
            <a:spAutoFit/>
          </a:bodyPr>
          <a:lstStyle>
            <a:lvl1pPr>
              <a:defRPr sz="1200">
                <a:solidFill>
                  <a:schemeClr val="tx1"/>
                </a:solidFill>
                <a:latin typeface="Comic Sans MS" charset="0"/>
                <a:ea typeface="ＭＳ Ｐゴシック" charset="0"/>
                <a:cs typeface="ＭＳ Ｐゴシック" charset="0"/>
              </a:defRPr>
            </a:lvl1pPr>
            <a:lvl2pPr marL="37931725" indent="-37474525">
              <a:defRPr sz="1200">
                <a:solidFill>
                  <a:schemeClr val="tx1"/>
                </a:solidFill>
                <a:latin typeface="Comic Sans MS" charset="0"/>
                <a:ea typeface="ＭＳ Ｐゴシック" charset="0"/>
              </a:defRPr>
            </a:lvl2pPr>
            <a:lvl3pPr>
              <a:defRPr sz="1200">
                <a:solidFill>
                  <a:schemeClr val="tx1"/>
                </a:solidFill>
                <a:latin typeface="Comic Sans MS" charset="0"/>
                <a:ea typeface="ＭＳ Ｐゴシック" charset="0"/>
              </a:defRPr>
            </a:lvl3pPr>
            <a:lvl4pPr>
              <a:defRPr sz="1200">
                <a:solidFill>
                  <a:schemeClr val="tx1"/>
                </a:solidFill>
                <a:latin typeface="Comic Sans MS" charset="0"/>
                <a:ea typeface="ＭＳ Ｐゴシック" charset="0"/>
              </a:defRPr>
            </a:lvl4pPr>
            <a:lvl5pPr>
              <a:defRPr sz="1200">
                <a:solidFill>
                  <a:schemeClr val="tx1"/>
                </a:solidFill>
                <a:latin typeface="Comic Sans MS" charset="0"/>
                <a:ea typeface="ＭＳ Ｐゴシック" charset="0"/>
              </a:defRPr>
            </a:lvl5pPr>
            <a:lvl6pPr marL="457200" eaLnBrk="0" fontAlgn="base" hangingPunct="0">
              <a:spcBef>
                <a:spcPct val="0"/>
              </a:spcBef>
              <a:spcAft>
                <a:spcPct val="0"/>
              </a:spcAft>
              <a:defRPr sz="1200">
                <a:solidFill>
                  <a:schemeClr val="tx1"/>
                </a:solidFill>
                <a:latin typeface="Comic Sans MS" charset="0"/>
                <a:ea typeface="ＭＳ Ｐゴシック" charset="0"/>
              </a:defRPr>
            </a:lvl6pPr>
            <a:lvl7pPr marL="914400" eaLnBrk="0" fontAlgn="base" hangingPunct="0">
              <a:spcBef>
                <a:spcPct val="0"/>
              </a:spcBef>
              <a:spcAft>
                <a:spcPct val="0"/>
              </a:spcAft>
              <a:defRPr sz="1200">
                <a:solidFill>
                  <a:schemeClr val="tx1"/>
                </a:solidFill>
                <a:latin typeface="Comic Sans MS" charset="0"/>
                <a:ea typeface="ＭＳ Ｐゴシック" charset="0"/>
              </a:defRPr>
            </a:lvl7pPr>
            <a:lvl8pPr marL="1371600" eaLnBrk="0" fontAlgn="base" hangingPunct="0">
              <a:spcBef>
                <a:spcPct val="0"/>
              </a:spcBef>
              <a:spcAft>
                <a:spcPct val="0"/>
              </a:spcAft>
              <a:defRPr sz="1200">
                <a:solidFill>
                  <a:schemeClr val="tx1"/>
                </a:solidFill>
                <a:latin typeface="Comic Sans MS" charset="0"/>
                <a:ea typeface="ＭＳ Ｐゴシック" charset="0"/>
              </a:defRPr>
            </a:lvl8pPr>
            <a:lvl9pPr marL="1828800"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50000"/>
              </a:lnSpc>
              <a:spcBef>
                <a:spcPct val="50000"/>
              </a:spcBef>
              <a:defRPr/>
            </a:pPr>
            <a:r>
              <a:rPr lang="en-US" sz="2800" b="1" dirty="0" smtClean="0">
                <a:ln>
                  <a:solidFill>
                    <a:schemeClr val="bg1"/>
                  </a:solidFill>
                </a:ln>
                <a:solidFill>
                  <a:schemeClr val="bg1"/>
                </a:solidFill>
                <a:latin typeface="Kruti Dev 010" pitchFamily="2" charset="0"/>
              </a:rPr>
              <a:t>f;eZ;kg</a:t>
            </a:r>
          </a:p>
          <a:p>
            <a:pPr algn="ctr">
              <a:lnSpc>
                <a:spcPct val="50000"/>
              </a:lnSpc>
              <a:spcBef>
                <a:spcPct val="50000"/>
              </a:spcBef>
              <a:defRPr/>
            </a:pPr>
            <a:r>
              <a:rPr lang="en-US" sz="2800" b="1" dirty="0" smtClean="0">
                <a:ln>
                  <a:solidFill>
                    <a:schemeClr val="bg1"/>
                  </a:solidFill>
                </a:ln>
                <a:solidFill>
                  <a:schemeClr val="bg1"/>
                </a:solidFill>
                <a:latin typeface="Kruti Dev 010" pitchFamily="2" charset="0"/>
              </a:rPr>
              <a:t>foykixhr</a:t>
            </a:r>
          </a:p>
          <a:p>
            <a:pPr algn="ctr">
              <a:lnSpc>
                <a:spcPct val="50000"/>
              </a:lnSpc>
              <a:spcBef>
                <a:spcPct val="50000"/>
              </a:spcBef>
              <a:defRPr/>
            </a:pPr>
            <a:r>
              <a:rPr lang="en-US" sz="2800" b="1" dirty="0" smtClean="0">
                <a:ln>
                  <a:solidFill>
                    <a:schemeClr val="bg1"/>
                  </a:solidFill>
                </a:ln>
                <a:solidFill>
                  <a:schemeClr val="bg1"/>
                </a:solidFill>
                <a:latin typeface="Kruti Dev 010" pitchFamily="2" charset="0"/>
              </a:rPr>
              <a:t>gcDdwd</a:t>
            </a:r>
          </a:p>
          <a:p>
            <a:pPr algn="ctr">
              <a:lnSpc>
                <a:spcPct val="50000"/>
              </a:lnSpc>
              <a:spcBef>
                <a:spcPct val="50000"/>
              </a:spcBef>
              <a:defRPr/>
            </a:pPr>
            <a:r>
              <a:rPr lang="en-US" sz="2800" b="1" dirty="0" smtClean="0">
                <a:ln>
                  <a:solidFill>
                    <a:schemeClr val="bg1"/>
                  </a:solidFill>
                </a:ln>
                <a:solidFill>
                  <a:schemeClr val="bg1"/>
                </a:solidFill>
                <a:latin typeface="Kruti Dev 010" pitchFamily="2" charset="0"/>
              </a:rPr>
              <a:t>uge ¼uhuos½</a:t>
            </a:r>
          </a:p>
          <a:p>
            <a:pPr algn="ctr">
              <a:lnSpc>
                <a:spcPct val="50000"/>
              </a:lnSpc>
              <a:spcBef>
                <a:spcPct val="50000"/>
              </a:spcBef>
              <a:defRPr/>
            </a:pPr>
            <a:r>
              <a:rPr lang="en-US" sz="2800" b="1" dirty="0" smtClean="0">
                <a:ln>
                  <a:solidFill>
                    <a:schemeClr val="bg1"/>
                  </a:solidFill>
                </a:ln>
                <a:solidFill>
                  <a:schemeClr val="bg1"/>
                </a:solidFill>
                <a:latin typeface="Kruti Dev 010" pitchFamily="2" charset="0"/>
              </a:rPr>
              <a:t>liU;kg</a:t>
            </a:r>
            <a:endParaRPr lang="en-US" sz="2400" b="1" dirty="0" smtClean="0">
              <a:ln>
                <a:solidFill>
                  <a:schemeClr val="bg1"/>
                </a:solidFill>
              </a:ln>
              <a:solidFill>
                <a:schemeClr val="bg1"/>
              </a:solidFill>
              <a:latin typeface="Kruti Dev 010" pitchFamily="2" charset="0"/>
            </a:endParaRPr>
          </a:p>
        </p:txBody>
      </p:sp>
      <p:sp>
        <p:nvSpPr>
          <p:cNvPr id="153613" name="Text Box 811"/>
          <p:cNvSpPr txBox="1">
            <a:spLocks noChangeArrowheads="1"/>
          </p:cNvSpPr>
          <p:nvPr/>
        </p:nvSpPr>
        <p:spPr bwMode="auto">
          <a:xfrm>
            <a:off x="9572625" y="7289800"/>
            <a:ext cx="3413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spcBef>
                <a:spcPct val="50000"/>
              </a:spcBef>
            </a:pPr>
            <a:r>
              <a:rPr lang="en-US" sz="1600" b="1">
                <a:latin typeface="Kruti Dev 010" charset="0"/>
              </a:rPr>
              <a:t>1</a:t>
            </a:r>
          </a:p>
        </p:txBody>
      </p:sp>
      <p:sp>
        <p:nvSpPr>
          <p:cNvPr id="977714" name="Text Box 818"/>
          <p:cNvSpPr txBox="1">
            <a:spLocks noChangeArrowheads="1"/>
          </p:cNvSpPr>
          <p:nvPr/>
        </p:nvSpPr>
        <p:spPr bwMode="auto">
          <a:xfrm>
            <a:off x="2582863" y="4300538"/>
            <a:ext cx="1292225" cy="280987"/>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p>
            <a:pPr algn="ctr" defTabSz="969963">
              <a:lnSpc>
                <a:spcPct val="70000"/>
              </a:lnSpc>
              <a:spcBef>
                <a:spcPct val="50000"/>
              </a:spcBef>
              <a:defRPr/>
            </a:pPr>
            <a:r>
              <a:rPr lang="en-US" sz="1700" b="1" dirty="0">
                <a:solidFill>
                  <a:schemeClr val="hlink"/>
                </a:solidFill>
                <a:latin typeface="Kruti Dev 010" pitchFamily="2" charset="0"/>
                <a:ea typeface="+mn-ea"/>
                <a:cs typeface="+mn-cs"/>
              </a:rPr>
              <a:t>foykixhr</a:t>
            </a:r>
          </a:p>
        </p:txBody>
      </p:sp>
      <p:sp>
        <p:nvSpPr>
          <p:cNvPr id="977665" name="Text Box 769"/>
          <p:cNvSpPr txBox="1">
            <a:spLocks noChangeArrowheads="1"/>
          </p:cNvSpPr>
          <p:nvPr/>
        </p:nvSpPr>
        <p:spPr bwMode="auto">
          <a:xfrm>
            <a:off x="2636838" y="4098925"/>
            <a:ext cx="1208087" cy="280988"/>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p>
            <a:pPr algn="ctr" defTabSz="969963">
              <a:lnSpc>
                <a:spcPct val="70000"/>
              </a:lnSpc>
              <a:spcBef>
                <a:spcPct val="50000"/>
              </a:spcBef>
              <a:defRPr/>
            </a:pPr>
            <a:r>
              <a:rPr lang="en-US" sz="1700" b="1" dirty="0">
                <a:solidFill>
                  <a:schemeClr val="hlink"/>
                </a:solidFill>
                <a:latin typeface="Kruti Dev 010" pitchFamily="2" charset="0"/>
                <a:ea typeface="+mn-ea"/>
                <a:cs typeface="+mn-cs"/>
              </a:rPr>
              <a:t>f;eZ;kg</a:t>
            </a:r>
          </a:p>
        </p:txBody>
      </p:sp>
      <p:sp>
        <p:nvSpPr>
          <p:cNvPr id="153616" name="Rectangle 104"/>
          <p:cNvSpPr>
            <a:spLocks noChangeArrowheads="1"/>
          </p:cNvSpPr>
          <p:nvPr/>
        </p:nvSpPr>
        <p:spPr bwMode="auto">
          <a:xfrm>
            <a:off x="2894013" y="7227888"/>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53617" name="Rectangle 597"/>
          <p:cNvSpPr>
            <a:spLocks noChangeArrowheads="1"/>
          </p:cNvSpPr>
          <p:nvPr/>
        </p:nvSpPr>
        <p:spPr bwMode="auto">
          <a:xfrm>
            <a:off x="3929063" y="1106488"/>
            <a:ext cx="295275" cy="6348412"/>
          </a:xfrm>
          <a:prstGeom prst="rect">
            <a:avLst/>
          </a:prstGeom>
          <a:solidFill>
            <a:srgbClr val="BE844A"/>
          </a:solidFill>
          <a:ln w="12700">
            <a:solidFill>
              <a:schemeClr val="tx1"/>
            </a:solidFill>
            <a:miter lim="800000"/>
            <a:headEnd/>
            <a:tailEnd/>
          </a:ln>
        </p:spPr>
        <p:txBody>
          <a:bodyPr wrap="none" anchor="ctr"/>
          <a:lstStyle/>
          <a:p>
            <a:endParaRPr lang="en-US">
              <a:latin typeface="Kruti Dev 010" charset="0"/>
            </a:endParaRPr>
          </a:p>
        </p:txBody>
      </p:sp>
      <p:sp>
        <p:nvSpPr>
          <p:cNvPr id="153618" name="Rectangle 598"/>
          <p:cNvSpPr>
            <a:spLocks noChangeArrowheads="1"/>
          </p:cNvSpPr>
          <p:nvPr/>
        </p:nvSpPr>
        <p:spPr bwMode="auto">
          <a:xfrm>
            <a:off x="2643188" y="2287588"/>
            <a:ext cx="1225550" cy="5184775"/>
          </a:xfrm>
          <a:prstGeom prst="rect">
            <a:avLst/>
          </a:prstGeom>
          <a:solidFill>
            <a:srgbClr val="FFE957"/>
          </a:solidFill>
          <a:ln w="12700">
            <a:solidFill>
              <a:schemeClr val="tx1"/>
            </a:solidFill>
            <a:miter lim="800000"/>
            <a:headEnd/>
            <a:tailEnd/>
          </a:ln>
        </p:spPr>
        <p:txBody>
          <a:bodyPr wrap="none" anchor="ctr"/>
          <a:lstStyle/>
          <a:p>
            <a:endParaRPr lang="en-US">
              <a:latin typeface="Kruti Dev 010" charset="0"/>
            </a:endParaRPr>
          </a:p>
        </p:txBody>
      </p:sp>
      <p:sp>
        <p:nvSpPr>
          <p:cNvPr id="153619" name="Line 621"/>
          <p:cNvSpPr>
            <a:spLocks noChangeShapeType="1"/>
          </p:cNvSpPr>
          <p:nvPr/>
        </p:nvSpPr>
        <p:spPr bwMode="auto">
          <a:xfrm flipV="1">
            <a:off x="3894138" y="1096963"/>
            <a:ext cx="1587" cy="6375400"/>
          </a:xfrm>
          <a:prstGeom prst="line">
            <a:avLst/>
          </a:prstGeom>
          <a:noFill/>
          <a:ln w="635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620" name="Rectangle 707"/>
          <p:cNvSpPr>
            <a:spLocks noChangeArrowheads="1"/>
          </p:cNvSpPr>
          <p:nvPr/>
        </p:nvSpPr>
        <p:spPr bwMode="auto">
          <a:xfrm>
            <a:off x="2611438" y="1071563"/>
            <a:ext cx="1616075" cy="6399212"/>
          </a:xfrm>
          <a:prstGeom prst="rect">
            <a:avLst/>
          </a:prstGeom>
          <a:noFill/>
          <a:ln w="762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Kruti Dev 010" charset="0"/>
            </a:endParaRPr>
          </a:p>
        </p:txBody>
      </p:sp>
      <p:sp>
        <p:nvSpPr>
          <p:cNvPr id="153621" name="Rectangle 2"/>
          <p:cNvSpPr>
            <a:spLocks noChangeArrowheads="1"/>
          </p:cNvSpPr>
          <p:nvPr/>
        </p:nvSpPr>
        <p:spPr bwMode="auto">
          <a:xfrm>
            <a:off x="2871788" y="4406900"/>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53622" name="Rectangle 3"/>
          <p:cNvSpPr>
            <a:spLocks noChangeArrowheads="1"/>
          </p:cNvSpPr>
          <p:nvPr/>
        </p:nvSpPr>
        <p:spPr bwMode="auto">
          <a:xfrm>
            <a:off x="2855913" y="4662488"/>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53623" name="Rectangle 4"/>
          <p:cNvSpPr>
            <a:spLocks noChangeArrowheads="1"/>
          </p:cNvSpPr>
          <p:nvPr/>
        </p:nvSpPr>
        <p:spPr bwMode="auto">
          <a:xfrm>
            <a:off x="2840038" y="4965700"/>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53624" name="Rectangle 5"/>
          <p:cNvSpPr>
            <a:spLocks noChangeArrowheads="1"/>
          </p:cNvSpPr>
          <p:nvPr/>
        </p:nvSpPr>
        <p:spPr bwMode="auto">
          <a:xfrm>
            <a:off x="2840038" y="5175250"/>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53625" name="Rectangle 81"/>
          <p:cNvSpPr>
            <a:spLocks noChangeArrowheads="1"/>
          </p:cNvSpPr>
          <p:nvPr/>
        </p:nvSpPr>
        <p:spPr bwMode="auto">
          <a:xfrm>
            <a:off x="2833688" y="4271963"/>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53626" name="Rectangle 89"/>
          <p:cNvSpPr>
            <a:spLocks noChangeArrowheads="1"/>
          </p:cNvSpPr>
          <p:nvPr/>
        </p:nvSpPr>
        <p:spPr bwMode="auto">
          <a:xfrm>
            <a:off x="3054350" y="1765300"/>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53627" name="Rectangle 90"/>
          <p:cNvSpPr>
            <a:spLocks noChangeArrowheads="1"/>
          </p:cNvSpPr>
          <p:nvPr/>
        </p:nvSpPr>
        <p:spPr bwMode="auto">
          <a:xfrm>
            <a:off x="3038475" y="2052638"/>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53628" name="Rectangle 91"/>
          <p:cNvSpPr>
            <a:spLocks noChangeArrowheads="1"/>
          </p:cNvSpPr>
          <p:nvPr/>
        </p:nvSpPr>
        <p:spPr bwMode="auto">
          <a:xfrm>
            <a:off x="2878138" y="2244725"/>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53629" name="Rectangle 92"/>
          <p:cNvSpPr>
            <a:spLocks noChangeArrowheads="1"/>
          </p:cNvSpPr>
          <p:nvPr/>
        </p:nvSpPr>
        <p:spPr bwMode="auto">
          <a:xfrm>
            <a:off x="3054350" y="2898775"/>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53630" name="Rectangle 93"/>
          <p:cNvSpPr>
            <a:spLocks noChangeArrowheads="1"/>
          </p:cNvSpPr>
          <p:nvPr/>
        </p:nvSpPr>
        <p:spPr bwMode="auto">
          <a:xfrm>
            <a:off x="2894013" y="3683000"/>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53631" name="Rectangle 94"/>
          <p:cNvSpPr>
            <a:spLocks noChangeArrowheads="1"/>
          </p:cNvSpPr>
          <p:nvPr/>
        </p:nvSpPr>
        <p:spPr bwMode="auto">
          <a:xfrm>
            <a:off x="2894013" y="3827463"/>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53632" name="Rectangle 95"/>
          <p:cNvSpPr>
            <a:spLocks noChangeArrowheads="1"/>
          </p:cNvSpPr>
          <p:nvPr/>
        </p:nvSpPr>
        <p:spPr bwMode="auto">
          <a:xfrm>
            <a:off x="2989263" y="3459163"/>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53633" name="Rectangle 96"/>
          <p:cNvSpPr>
            <a:spLocks noChangeArrowheads="1"/>
          </p:cNvSpPr>
          <p:nvPr/>
        </p:nvSpPr>
        <p:spPr bwMode="auto">
          <a:xfrm>
            <a:off x="3117850" y="3170238"/>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53634" name="Rectangle 97"/>
          <p:cNvSpPr>
            <a:spLocks noChangeArrowheads="1"/>
          </p:cNvSpPr>
          <p:nvPr/>
        </p:nvSpPr>
        <p:spPr bwMode="auto">
          <a:xfrm>
            <a:off x="2894013" y="4624388"/>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53635" name="Rectangle 98"/>
          <p:cNvSpPr>
            <a:spLocks noChangeArrowheads="1"/>
          </p:cNvSpPr>
          <p:nvPr/>
        </p:nvSpPr>
        <p:spPr bwMode="auto">
          <a:xfrm>
            <a:off x="2878138" y="4927600"/>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53636" name="Rectangle 99"/>
          <p:cNvSpPr>
            <a:spLocks noChangeArrowheads="1"/>
          </p:cNvSpPr>
          <p:nvPr/>
        </p:nvSpPr>
        <p:spPr bwMode="auto">
          <a:xfrm>
            <a:off x="2878138" y="5137150"/>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53637" name="Rectangle 101"/>
          <p:cNvSpPr>
            <a:spLocks noChangeArrowheads="1"/>
          </p:cNvSpPr>
          <p:nvPr/>
        </p:nvSpPr>
        <p:spPr bwMode="auto">
          <a:xfrm>
            <a:off x="3022600" y="5807075"/>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53638" name="Rectangle 102"/>
          <p:cNvSpPr>
            <a:spLocks noChangeArrowheads="1"/>
          </p:cNvSpPr>
          <p:nvPr/>
        </p:nvSpPr>
        <p:spPr bwMode="auto">
          <a:xfrm>
            <a:off x="3006725" y="6094413"/>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53639" name="Rectangle 103"/>
          <p:cNvSpPr>
            <a:spLocks noChangeArrowheads="1"/>
          </p:cNvSpPr>
          <p:nvPr/>
        </p:nvSpPr>
        <p:spPr bwMode="auto">
          <a:xfrm>
            <a:off x="2814638" y="6956425"/>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53640" name="Rectangle 104"/>
          <p:cNvSpPr>
            <a:spLocks noChangeArrowheads="1"/>
          </p:cNvSpPr>
          <p:nvPr/>
        </p:nvSpPr>
        <p:spPr bwMode="auto">
          <a:xfrm>
            <a:off x="2894013" y="7227888"/>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53641" name="Rectangle 106"/>
          <p:cNvSpPr>
            <a:spLocks noChangeArrowheads="1"/>
          </p:cNvSpPr>
          <p:nvPr/>
        </p:nvSpPr>
        <p:spPr bwMode="auto">
          <a:xfrm>
            <a:off x="3101975" y="2387600"/>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53642" name="Rectangle 64"/>
          <p:cNvSpPr>
            <a:spLocks noChangeArrowheads="1"/>
          </p:cNvSpPr>
          <p:nvPr/>
        </p:nvSpPr>
        <p:spPr bwMode="auto">
          <a:xfrm>
            <a:off x="2868613" y="1122363"/>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53643" name="AutoShape 715"/>
          <p:cNvSpPr>
            <a:spLocks noChangeArrowheads="1"/>
          </p:cNvSpPr>
          <p:nvPr/>
        </p:nvSpPr>
        <p:spPr bwMode="auto">
          <a:xfrm flipH="1">
            <a:off x="1801813" y="4060825"/>
            <a:ext cx="1387475" cy="1609725"/>
          </a:xfrm>
          <a:prstGeom prst="parallelogram">
            <a:avLst>
              <a:gd name="adj" fmla="val 30481"/>
            </a:avLst>
          </a:prstGeom>
          <a:solidFill>
            <a:srgbClr val="BE844A"/>
          </a:solidFill>
          <a:ln w="12700">
            <a:solidFill>
              <a:schemeClr val="tx1"/>
            </a:solidFill>
            <a:miter lim="800000"/>
            <a:headEnd/>
            <a:tailEnd/>
          </a:ln>
        </p:spPr>
        <p:txBody>
          <a:bodyPr wrap="none" anchor="ctr"/>
          <a:lstStyle/>
          <a:p>
            <a:endParaRPr lang="en-US">
              <a:latin typeface="Kruti Dev 010" charset="0"/>
            </a:endParaRPr>
          </a:p>
        </p:txBody>
      </p:sp>
      <p:sp>
        <p:nvSpPr>
          <p:cNvPr id="153644" name="Rectangle 716"/>
          <p:cNvSpPr>
            <a:spLocks noChangeArrowheads="1"/>
          </p:cNvSpPr>
          <p:nvPr/>
        </p:nvSpPr>
        <p:spPr bwMode="auto">
          <a:xfrm>
            <a:off x="3929063" y="1106488"/>
            <a:ext cx="295275" cy="6348412"/>
          </a:xfrm>
          <a:prstGeom prst="rect">
            <a:avLst/>
          </a:prstGeom>
          <a:solidFill>
            <a:srgbClr val="BE844A"/>
          </a:solidFill>
          <a:ln w="12700">
            <a:solidFill>
              <a:schemeClr val="tx1"/>
            </a:solidFill>
            <a:miter lim="800000"/>
            <a:headEnd/>
            <a:tailEnd/>
          </a:ln>
        </p:spPr>
        <p:txBody>
          <a:bodyPr wrap="none" anchor="ctr"/>
          <a:lstStyle/>
          <a:p>
            <a:endParaRPr lang="en-US">
              <a:latin typeface="Kruti Dev 010" charset="0"/>
            </a:endParaRPr>
          </a:p>
        </p:txBody>
      </p:sp>
      <p:sp>
        <p:nvSpPr>
          <p:cNvPr id="153645" name="Rectangle 718"/>
          <p:cNvSpPr>
            <a:spLocks noChangeArrowheads="1"/>
          </p:cNvSpPr>
          <p:nvPr/>
        </p:nvSpPr>
        <p:spPr bwMode="auto">
          <a:xfrm>
            <a:off x="2649538" y="1123950"/>
            <a:ext cx="1228725" cy="1130300"/>
          </a:xfrm>
          <a:prstGeom prst="rect">
            <a:avLst/>
          </a:prstGeom>
          <a:solidFill>
            <a:schemeClr val="accent1">
              <a:alpha val="50195"/>
            </a:schemeClr>
          </a:solidFill>
          <a:ln w="12700">
            <a:solidFill>
              <a:schemeClr val="tx1"/>
            </a:solidFill>
            <a:miter lim="800000"/>
            <a:headEnd/>
            <a:tailEnd/>
          </a:ln>
        </p:spPr>
        <p:txBody>
          <a:bodyPr wrap="none" anchor="ctr"/>
          <a:lstStyle/>
          <a:p>
            <a:endParaRPr lang="en-US">
              <a:latin typeface="Kruti Dev 010" charset="0"/>
            </a:endParaRPr>
          </a:p>
        </p:txBody>
      </p:sp>
      <p:sp>
        <p:nvSpPr>
          <p:cNvPr id="153646" name="Rectangle 719"/>
          <p:cNvSpPr>
            <a:spLocks noChangeArrowheads="1"/>
          </p:cNvSpPr>
          <p:nvPr/>
        </p:nvSpPr>
        <p:spPr bwMode="auto">
          <a:xfrm>
            <a:off x="2757488" y="6296025"/>
            <a:ext cx="53975"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110000"/>
              </a:lnSpc>
            </a:pPr>
            <a:r>
              <a:rPr lang="en-US" sz="1000" b="1">
                <a:solidFill>
                  <a:srgbClr val="000000"/>
                </a:solidFill>
                <a:latin typeface="Kruti Dev 010" charset="0"/>
              </a:rPr>
              <a:t> </a:t>
            </a:r>
            <a:endParaRPr lang="en-US" sz="1800">
              <a:latin typeface="Kruti Dev 010" charset="0"/>
            </a:endParaRPr>
          </a:p>
        </p:txBody>
      </p:sp>
      <p:sp>
        <p:nvSpPr>
          <p:cNvPr id="153647" name="Line 723"/>
          <p:cNvSpPr>
            <a:spLocks noChangeShapeType="1"/>
          </p:cNvSpPr>
          <p:nvPr/>
        </p:nvSpPr>
        <p:spPr bwMode="auto">
          <a:xfrm>
            <a:off x="2120900" y="2208213"/>
            <a:ext cx="0" cy="168910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3648" name="Line 724"/>
          <p:cNvSpPr>
            <a:spLocks noChangeShapeType="1"/>
          </p:cNvSpPr>
          <p:nvPr/>
        </p:nvSpPr>
        <p:spPr bwMode="auto">
          <a:xfrm>
            <a:off x="2195513" y="5718175"/>
            <a:ext cx="417512" cy="1588"/>
          </a:xfrm>
          <a:prstGeom prst="line">
            <a:avLst/>
          </a:prstGeom>
          <a:noFill/>
          <a:ln w="635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649" name="Line 725"/>
          <p:cNvSpPr>
            <a:spLocks noChangeShapeType="1"/>
          </p:cNvSpPr>
          <p:nvPr/>
        </p:nvSpPr>
        <p:spPr bwMode="auto">
          <a:xfrm>
            <a:off x="1517650" y="3897313"/>
            <a:ext cx="635000" cy="1587"/>
          </a:xfrm>
          <a:prstGeom prst="line">
            <a:avLst/>
          </a:prstGeom>
          <a:noFill/>
          <a:ln w="635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650" name="Line 726"/>
          <p:cNvSpPr>
            <a:spLocks noChangeShapeType="1"/>
          </p:cNvSpPr>
          <p:nvPr/>
        </p:nvSpPr>
        <p:spPr bwMode="auto">
          <a:xfrm>
            <a:off x="604838" y="5980113"/>
            <a:ext cx="1595437" cy="1587"/>
          </a:xfrm>
          <a:prstGeom prst="line">
            <a:avLst/>
          </a:prstGeom>
          <a:noFill/>
          <a:ln w="635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651" name="Freeform 727"/>
          <p:cNvSpPr>
            <a:spLocks/>
          </p:cNvSpPr>
          <p:nvPr/>
        </p:nvSpPr>
        <p:spPr bwMode="auto">
          <a:xfrm>
            <a:off x="1530350" y="3906838"/>
            <a:ext cx="590550" cy="1981200"/>
          </a:xfrm>
          <a:custGeom>
            <a:avLst/>
            <a:gdLst>
              <a:gd name="T0" fmla="*/ 2147483647 w 372"/>
              <a:gd name="T1" fmla="*/ 0 h 1248"/>
              <a:gd name="T2" fmla="*/ 2147483647 w 372"/>
              <a:gd name="T3" fmla="*/ 2147483647 h 1248"/>
              <a:gd name="T4" fmla="*/ 2147483647 w 372"/>
              <a:gd name="T5" fmla="*/ 2147483647 h 1248"/>
              <a:gd name="T6" fmla="*/ 0 w 372"/>
              <a:gd name="T7" fmla="*/ 2147483647 h 1248"/>
              <a:gd name="T8" fmla="*/ 2147483647 w 372"/>
              <a:gd name="T9" fmla="*/ 0 h 1248"/>
              <a:gd name="T10" fmla="*/ 0 60000 65536"/>
              <a:gd name="T11" fmla="*/ 0 60000 65536"/>
              <a:gd name="T12" fmla="*/ 0 60000 65536"/>
              <a:gd name="T13" fmla="*/ 0 60000 65536"/>
              <a:gd name="T14" fmla="*/ 0 60000 65536"/>
              <a:gd name="T15" fmla="*/ 0 w 372"/>
              <a:gd name="T16" fmla="*/ 0 h 1248"/>
              <a:gd name="T17" fmla="*/ 372 w 372"/>
              <a:gd name="T18" fmla="*/ 1248 h 1248"/>
            </a:gdLst>
            <a:ahLst/>
            <a:cxnLst>
              <a:cxn ang="T10">
                <a:pos x="T0" y="T1"/>
              </a:cxn>
              <a:cxn ang="T11">
                <a:pos x="T2" y="T3"/>
              </a:cxn>
              <a:cxn ang="T12">
                <a:pos x="T4" y="T5"/>
              </a:cxn>
              <a:cxn ang="T13">
                <a:pos x="T6" y="T7"/>
              </a:cxn>
              <a:cxn ang="T14">
                <a:pos x="T8" y="T9"/>
              </a:cxn>
            </a:cxnLst>
            <a:rect l="T15" t="T16" r="T17" b="T18"/>
            <a:pathLst>
              <a:path w="372" h="1248">
                <a:moveTo>
                  <a:pt x="40" y="0"/>
                </a:moveTo>
                <a:lnTo>
                  <a:pt x="372" y="1238"/>
                </a:lnTo>
                <a:lnTo>
                  <a:pt x="342" y="1248"/>
                </a:lnTo>
                <a:lnTo>
                  <a:pt x="0" y="10"/>
                </a:lnTo>
                <a:lnTo>
                  <a:pt x="40" y="0"/>
                </a:lnTo>
                <a:close/>
              </a:path>
            </a:pathLst>
          </a:custGeom>
          <a:solidFill>
            <a:srgbClr val="000000"/>
          </a:solidFill>
          <a:ln w="19050">
            <a:solidFill>
              <a:srgbClr val="000000"/>
            </a:solidFill>
            <a:round/>
            <a:headEnd/>
            <a:tailEnd/>
          </a:ln>
        </p:spPr>
        <p:txBody>
          <a:bodyPr/>
          <a:lstStyle/>
          <a:p>
            <a:endParaRPr lang="en-US"/>
          </a:p>
        </p:txBody>
      </p:sp>
      <p:sp>
        <p:nvSpPr>
          <p:cNvPr id="153652" name="Line 728"/>
          <p:cNvSpPr>
            <a:spLocks noChangeShapeType="1"/>
          </p:cNvSpPr>
          <p:nvPr/>
        </p:nvSpPr>
        <p:spPr bwMode="auto">
          <a:xfrm>
            <a:off x="1738313" y="4051300"/>
            <a:ext cx="889000" cy="0"/>
          </a:xfrm>
          <a:prstGeom prst="line">
            <a:avLst/>
          </a:prstGeom>
          <a:noFill/>
          <a:ln w="635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653" name="Freeform 729"/>
          <p:cNvSpPr>
            <a:spLocks/>
          </p:cNvSpPr>
          <p:nvPr/>
        </p:nvSpPr>
        <p:spPr bwMode="auto">
          <a:xfrm>
            <a:off x="1738313" y="4067175"/>
            <a:ext cx="509587" cy="1676400"/>
          </a:xfrm>
          <a:custGeom>
            <a:avLst/>
            <a:gdLst>
              <a:gd name="T0" fmla="*/ 2147483647 w 321"/>
              <a:gd name="T1" fmla="*/ 0 h 1056"/>
              <a:gd name="T2" fmla="*/ 2147483647 w 321"/>
              <a:gd name="T3" fmla="*/ 2147483647 h 1056"/>
              <a:gd name="T4" fmla="*/ 2147483647 w 321"/>
              <a:gd name="T5" fmla="*/ 2147483647 h 1056"/>
              <a:gd name="T6" fmla="*/ 0 w 321"/>
              <a:gd name="T7" fmla="*/ 2147483647 h 1056"/>
              <a:gd name="T8" fmla="*/ 2147483647 w 321"/>
              <a:gd name="T9" fmla="*/ 0 h 1056"/>
              <a:gd name="T10" fmla="*/ 0 60000 65536"/>
              <a:gd name="T11" fmla="*/ 0 60000 65536"/>
              <a:gd name="T12" fmla="*/ 0 60000 65536"/>
              <a:gd name="T13" fmla="*/ 0 60000 65536"/>
              <a:gd name="T14" fmla="*/ 0 60000 65536"/>
              <a:gd name="T15" fmla="*/ 0 w 321"/>
              <a:gd name="T16" fmla="*/ 0 h 1056"/>
              <a:gd name="T17" fmla="*/ 321 w 321"/>
              <a:gd name="T18" fmla="*/ 1056 h 1056"/>
            </a:gdLst>
            <a:ahLst/>
            <a:cxnLst>
              <a:cxn ang="T10">
                <a:pos x="T0" y="T1"/>
              </a:cxn>
              <a:cxn ang="T11">
                <a:pos x="T2" y="T3"/>
              </a:cxn>
              <a:cxn ang="T12">
                <a:pos x="T4" y="T5"/>
              </a:cxn>
              <a:cxn ang="T13">
                <a:pos x="T6" y="T7"/>
              </a:cxn>
              <a:cxn ang="T14">
                <a:pos x="T8" y="T9"/>
              </a:cxn>
            </a:cxnLst>
            <a:rect l="T15" t="T16" r="T17" b="T18"/>
            <a:pathLst>
              <a:path w="321" h="1056">
                <a:moveTo>
                  <a:pt x="40" y="0"/>
                </a:moveTo>
                <a:lnTo>
                  <a:pt x="321" y="1046"/>
                </a:lnTo>
                <a:lnTo>
                  <a:pt x="281" y="1056"/>
                </a:lnTo>
                <a:lnTo>
                  <a:pt x="0" y="10"/>
                </a:lnTo>
                <a:lnTo>
                  <a:pt x="4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654" name="Line 731"/>
          <p:cNvSpPr>
            <a:spLocks noChangeShapeType="1"/>
          </p:cNvSpPr>
          <p:nvPr/>
        </p:nvSpPr>
        <p:spPr bwMode="auto">
          <a:xfrm>
            <a:off x="2073275" y="5865813"/>
            <a:ext cx="127000" cy="1587"/>
          </a:xfrm>
          <a:prstGeom prst="line">
            <a:avLst/>
          </a:prstGeom>
          <a:noFill/>
          <a:ln w="635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655" name="Line 732"/>
          <p:cNvSpPr>
            <a:spLocks noChangeShapeType="1"/>
          </p:cNvSpPr>
          <p:nvPr/>
        </p:nvSpPr>
        <p:spPr bwMode="auto">
          <a:xfrm flipV="1">
            <a:off x="2162175" y="5888038"/>
            <a:ext cx="1588" cy="79375"/>
          </a:xfrm>
          <a:prstGeom prst="line">
            <a:avLst/>
          </a:prstGeom>
          <a:noFill/>
          <a:ln w="635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656" name="Line 741"/>
          <p:cNvSpPr>
            <a:spLocks noChangeShapeType="1"/>
          </p:cNvSpPr>
          <p:nvPr/>
        </p:nvSpPr>
        <p:spPr bwMode="auto">
          <a:xfrm>
            <a:off x="622300" y="3095625"/>
            <a:ext cx="1419225"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657" name="Rectangle 742"/>
          <p:cNvSpPr>
            <a:spLocks noChangeArrowheads="1"/>
          </p:cNvSpPr>
          <p:nvPr/>
        </p:nvSpPr>
        <p:spPr bwMode="auto">
          <a:xfrm>
            <a:off x="2559050" y="5400675"/>
            <a:ext cx="50800"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000" b="1">
                <a:solidFill>
                  <a:srgbClr val="000000"/>
                </a:solidFill>
                <a:latin typeface="Kruti Dev 010" charset="0"/>
              </a:rPr>
              <a:t>.</a:t>
            </a:r>
            <a:endParaRPr lang="en-US" sz="1400">
              <a:latin typeface="Kruti Dev 010" charset="0"/>
            </a:endParaRPr>
          </a:p>
        </p:txBody>
      </p:sp>
      <p:sp>
        <p:nvSpPr>
          <p:cNvPr id="153658" name="Line 743"/>
          <p:cNvSpPr>
            <a:spLocks noChangeShapeType="1"/>
          </p:cNvSpPr>
          <p:nvPr/>
        </p:nvSpPr>
        <p:spPr bwMode="auto">
          <a:xfrm>
            <a:off x="2711450" y="1704975"/>
            <a:ext cx="1116013"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659" name="Line 744"/>
          <p:cNvSpPr>
            <a:spLocks noChangeShapeType="1"/>
          </p:cNvSpPr>
          <p:nvPr/>
        </p:nvSpPr>
        <p:spPr bwMode="auto">
          <a:xfrm>
            <a:off x="2711450" y="2225675"/>
            <a:ext cx="1116013"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660" name="Rectangle 745"/>
          <p:cNvSpPr>
            <a:spLocks noChangeArrowheads="1"/>
          </p:cNvSpPr>
          <p:nvPr/>
        </p:nvSpPr>
        <p:spPr bwMode="auto">
          <a:xfrm>
            <a:off x="2860675" y="2608263"/>
            <a:ext cx="307975"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800">
                <a:solidFill>
                  <a:srgbClr val="000000"/>
                </a:solidFill>
                <a:latin typeface="Kruti Dev 010" charset="0"/>
              </a:rPr>
              <a:t>        </a:t>
            </a:r>
            <a:endParaRPr lang="en-US" sz="1400">
              <a:latin typeface="Kruti Dev 010" charset="0"/>
            </a:endParaRPr>
          </a:p>
        </p:txBody>
      </p:sp>
      <p:sp>
        <p:nvSpPr>
          <p:cNvPr id="153661" name="Rectangle 746"/>
          <p:cNvSpPr>
            <a:spLocks noChangeArrowheads="1"/>
          </p:cNvSpPr>
          <p:nvPr/>
        </p:nvSpPr>
        <p:spPr bwMode="auto">
          <a:xfrm>
            <a:off x="4518025" y="1831975"/>
            <a:ext cx="144463"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110000"/>
              </a:lnSpc>
            </a:pPr>
            <a:r>
              <a:rPr lang="en-US" sz="1000">
                <a:solidFill>
                  <a:srgbClr val="000000"/>
                </a:solidFill>
                <a:latin typeface="Kruti Dev 010" charset="0"/>
              </a:rPr>
              <a:t>   </a:t>
            </a:r>
            <a:endParaRPr lang="en-US" sz="1800">
              <a:latin typeface="Kruti Dev 010" charset="0"/>
            </a:endParaRPr>
          </a:p>
        </p:txBody>
      </p:sp>
      <p:sp>
        <p:nvSpPr>
          <p:cNvPr id="153662" name="Rectangle 747"/>
          <p:cNvSpPr>
            <a:spLocks noChangeArrowheads="1"/>
          </p:cNvSpPr>
          <p:nvPr/>
        </p:nvSpPr>
        <p:spPr bwMode="auto">
          <a:xfrm>
            <a:off x="2941638" y="4170363"/>
            <a:ext cx="500062"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800">
                <a:solidFill>
                  <a:srgbClr val="000000"/>
                </a:solidFill>
                <a:latin typeface="Kruti Dev 010" charset="0"/>
              </a:rPr>
              <a:t>             </a:t>
            </a:r>
            <a:endParaRPr lang="en-US" sz="1400">
              <a:latin typeface="Kruti Dev 010" charset="0"/>
            </a:endParaRPr>
          </a:p>
        </p:txBody>
      </p:sp>
      <p:sp>
        <p:nvSpPr>
          <p:cNvPr id="153663" name="Line 748"/>
          <p:cNvSpPr>
            <a:spLocks noChangeShapeType="1"/>
          </p:cNvSpPr>
          <p:nvPr/>
        </p:nvSpPr>
        <p:spPr bwMode="auto">
          <a:xfrm flipV="1">
            <a:off x="2468563" y="952500"/>
            <a:ext cx="1587" cy="2768600"/>
          </a:xfrm>
          <a:prstGeom prst="line">
            <a:avLst/>
          </a:prstGeom>
          <a:noFill/>
          <a:ln w="571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664" name="Line 753"/>
          <p:cNvSpPr>
            <a:spLocks noChangeShapeType="1"/>
          </p:cNvSpPr>
          <p:nvPr/>
        </p:nvSpPr>
        <p:spPr bwMode="auto">
          <a:xfrm>
            <a:off x="2693988" y="2887663"/>
            <a:ext cx="1117600"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665" name="Line 754"/>
          <p:cNvSpPr>
            <a:spLocks noChangeShapeType="1"/>
          </p:cNvSpPr>
          <p:nvPr/>
        </p:nvSpPr>
        <p:spPr bwMode="auto">
          <a:xfrm>
            <a:off x="2674938" y="4313238"/>
            <a:ext cx="1117600"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666" name="Line 756"/>
          <p:cNvSpPr>
            <a:spLocks noChangeShapeType="1"/>
          </p:cNvSpPr>
          <p:nvPr/>
        </p:nvSpPr>
        <p:spPr bwMode="auto">
          <a:xfrm>
            <a:off x="2678113" y="5967413"/>
            <a:ext cx="1117600"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667" name="Line 757"/>
          <p:cNvSpPr>
            <a:spLocks noChangeShapeType="1"/>
          </p:cNvSpPr>
          <p:nvPr/>
        </p:nvSpPr>
        <p:spPr bwMode="auto">
          <a:xfrm>
            <a:off x="2620963" y="6226175"/>
            <a:ext cx="1270000" cy="1588"/>
          </a:xfrm>
          <a:prstGeom prst="line">
            <a:avLst/>
          </a:prstGeom>
          <a:noFill/>
          <a:ln w="38100">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53668" name="Line 758"/>
          <p:cNvSpPr>
            <a:spLocks noChangeShapeType="1"/>
          </p:cNvSpPr>
          <p:nvPr/>
        </p:nvSpPr>
        <p:spPr bwMode="auto">
          <a:xfrm>
            <a:off x="2693988" y="6813550"/>
            <a:ext cx="1117600"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669" name="Line 759"/>
          <p:cNvSpPr>
            <a:spLocks noChangeShapeType="1"/>
          </p:cNvSpPr>
          <p:nvPr/>
        </p:nvSpPr>
        <p:spPr bwMode="auto">
          <a:xfrm>
            <a:off x="2678113" y="7085013"/>
            <a:ext cx="1117600"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670" name="Line 760"/>
          <p:cNvSpPr>
            <a:spLocks noChangeShapeType="1"/>
          </p:cNvSpPr>
          <p:nvPr/>
        </p:nvSpPr>
        <p:spPr bwMode="auto">
          <a:xfrm>
            <a:off x="2693988" y="7373938"/>
            <a:ext cx="1117600"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671" name="Rectangle 761"/>
          <p:cNvSpPr>
            <a:spLocks noChangeArrowheads="1"/>
          </p:cNvSpPr>
          <p:nvPr/>
        </p:nvSpPr>
        <p:spPr bwMode="auto">
          <a:xfrm>
            <a:off x="2679700" y="5700713"/>
            <a:ext cx="1190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3800" b="1">
                <a:solidFill>
                  <a:srgbClr val="000000"/>
                </a:solidFill>
                <a:latin typeface="Kruti Dev 010" charset="0"/>
              </a:rPr>
              <a:t>*</a:t>
            </a:r>
            <a:endParaRPr lang="en-US" sz="1400">
              <a:latin typeface="Kruti Dev 010" charset="0"/>
            </a:endParaRPr>
          </a:p>
        </p:txBody>
      </p:sp>
      <p:sp>
        <p:nvSpPr>
          <p:cNvPr id="153672" name="Rectangle 762"/>
          <p:cNvSpPr>
            <a:spLocks noChangeArrowheads="1"/>
          </p:cNvSpPr>
          <p:nvPr/>
        </p:nvSpPr>
        <p:spPr bwMode="auto">
          <a:xfrm>
            <a:off x="2711450" y="2595563"/>
            <a:ext cx="1190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3800" b="1">
                <a:solidFill>
                  <a:srgbClr val="000000"/>
                </a:solidFill>
                <a:latin typeface="Kruti Dev 010" charset="0"/>
              </a:rPr>
              <a:t>*</a:t>
            </a:r>
            <a:endParaRPr lang="en-US" sz="1400">
              <a:latin typeface="Kruti Dev 010" charset="0"/>
            </a:endParaRPr>
          </a:p>
        </p:txBody>
      </p:sp>
      <p:sp>
        <p:nvSpPr>
          <p:cNvPr id="153673" name="Rectangle 766"/>
          <p:cNvSpPr>
            <a:spLocks noChangeArrowheads="1"/>
          </p:cNvSpPr>
          <p:nvPr/>
        </p:nvSpPr>
        <p:spPr bwMode="auto">
          <a:xfrm>
            <a:off x="2749550" y="5208588"/>
            <a:ext cx="385763"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000" b="1">
                <a:solidFill>
                  <a:srgbClr val="000000"/>
                </a:solidFill>
                <a:latin typeface="Kruti Dev 010" charset="0"/>
              </a:rPr>
              <a:t>       </a:t>
            </a:r>
            <a:endParaRPr lang="en-US" sz="1400">
              <a:latin typeface="Kruti Dev 010" charset="0"/>
            </a:endParaRPr>
          </a:p>
        </p:txBody>
      </p:sp>
      <p:sp>
        <p:nvSpPr>
          <p:cNvPr id="153674" name="Rectangle 767"/>
          <p:cNvSpPr>
            <a:spLocks noChangeArrowheads="1"/>
          </p:cNvSpPr>
          <p:nvPr/>
        </p:nvSpPr>
        <p:spPr bwMode="auto">
          <a:xfrm>
            <a:off x="2590800" y="2103438"/>
            <a:ext cx="512763"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b="1">
                <a:latin typeface="Kruti Dev 010" charset="0"/>
              </a:rPr>
              <a:t>        </a:t>
            </a:r>
            <a:endParaRPr lang="en-US" sz="1400">
              <a:latin typeface="Kruti Dev 010" charset="0"/>
            </a:endParaRPr>
          </a:p>
        </p:txBody>
      </p:sp>
      <p:sp>
        <p:nvSpPr>
          <p:cNvPr id="153675" name="AutoShape 768"/>
          <p:cNvSpPr>
            <a:spLocks noChangeArrowheads="1"/>
          </p:cNvSpPr>
          <p:nvPr/>
        </p:nvSpPr>
        <p:spPr bwMode="auto">
          <a:xfrm flipH="1">
            <a:off x="1846263" y="3382963"/>
            <a:ext cx="615950" cy="444500"/>
          </a:xfrm>
          <a:prstGeom prst="rightArrow">
            <a:avLst>
              <a:gd name="adj1" fmla="val 50722"/>
              <a:gd name="adj2" fmla="val 78934"/>
            </a:avLst>
          </a:prstGeom>
          <a:solidFill>
            <a:schemeClr val="tx1"/>
          </a:solidFill>
          <a:ln w="12700">
            <a:solidFill>
              <a:schemeClr val="tx1"/>
            </a:solidFill>
            <a:miter lim="800000"/>
            <a:headEnd/>
            <a:tailEnd/>
          </a:ln>
        </p:spPr>
        <p:txBody>
          <a:bodyPr wrap="none" anchor="ctr"/>
          <a:lstStyle/>
          <a:p>
            <a:endParaRPr lang="en-US">
              <a:latin typeface="Kruti Dev 010" charset="0"/>
            </a:endParaRPr>
          </a:p>
        </p:txBody>
      </p:sp>
      <p:sp>
        <p:nvSpPr>
          <p:cNvPr id="153676" name="Rectangle 779" descr="75%"/>
          <p:cNvSpPr>
            <a:spLocks noChangeArrowheads="1"/>
          </p:cNvSpPr>
          <p:nvPr/>
        </p:nvSpPr>
        <p:spPr bwMode="auto">
          <a:xfrm>
            <a:off x="2278063" y="739775"/>
            <a:ext cx="163512" cy="2943225"/>
          </a:xfrm>
          <a:prstGeom prst="rect">
            <a:avLst/>
          </a:prstGeom>
          <a:pattFill prst="pct75">
            <a:fgClr>
              <a:schemeClr val="tx1"/>
            </a:fgClr>
            <a:bgClr>
              <a:schemeClr val="bg1"/>
            </a:bgClr>
          </a:patt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latin typeface="Kruti Dev 010" charset="0"/>
            </a:endParaRPr>
          </a:p>
        </p:txBody>
      </p:sp>
      <p:sp>
        <p:nvSpPr>
          <p:cNvPr id="153677" name="Line 780"/>
          <p:cNvSpPr>
            <a:spLocks noChangeShapeType="1"/>
          </p:cNvSpPr>
          <p:nvPr/>
        </p:nvSpPr>
        <p:spPr bwMode="auto">
          <a:xfrm flipH="1" flipV="1">
            <a:off x="3887788" y="517525"/>
            <a:ext cx="0" cy="438150"/>
          </a:xfrm>
          <a:prstGeom prst="line">
            <a:avLst/>
          </a:prstGeom>
          <a:noFill/>
          <a:ln w="635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678" name="Line 781"/>
          <p:cNvSpPr>
            <a:spLocks noChangeShapeType="1"/>
          </p:cNvSpPr>
          <p:nvPr/>
        </p:nvSpPr>
        <p:spPr bwMode="auto">
          <a:xfrm>
            <a:off x="2727325" y="728663"/>
            <a:ext cx="493713"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679" name="Line 782"/>
          <p:cNvSpPr>
            <a:spLocks noChangeShapeType="1"/>
          </p:cNvSpPr>
          <p:nvPr/>
        </p:nvSpPr>
        <p:spPr bwMode="auto">
          <a:xfrm>
            <a:off x="3348038" y="728663"/>
            <a:ext cx="479425"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680" name="Line 783"/>
          <p:cNvSpPr>
            <a:spLocks noChangeShapeType="1"/>
          </p:cNvSpPr>
          <p:nvPr/>
        </p:nvSpPr>
        <p:spPr bwMode="auto">
          <a:xfrm>
            <a:off x="2708275" y="1941513"/>
            <a:ext cx="1116013"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681" name="Line 784"/>
          <p:cNvSpPr>
            <a:spLocks noChangeShapeType="1"/>
          </p:cNvSpPr>
          <p:nvPr/>
        </p:nvSpPr>
        <p:spPr bwMode="auto">
          <a:xfrm>
            <a:off x="2678113" y="3451225"/>
            <a:ext cx="1117600"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682" name="Line 785"/>
          <p:cNvSpPr>
            <a:spLocks noChangeShapeType="1"/>
          </p:cNvSpPr>
          <p:nvPr/>
        </p:nvSpPr>
        <p:spPr bwMode="auto">
          <a:xfrm flipV="1">
            <a:off x="2687638" y="3167063"/>
            <a:ext cx="1106487"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683" name="Rectangle 787"/>
          <p:cNvSpPr>
            <a:spLocks noChangeArrowheads="1"/>
          </p:cNvSpPr>
          <p:nvPr/>
        </p:nvSpPr>
        <p:spPr bwMode="auto">
          <a:xfrm>
            <a:off x="2870200" y="6583363"/>
            <a:ext cx="968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p>
        </p:txBody>
      </p:sp>
      <p:sp>
        <p:nvSpPr>
          <p:cNvPr id="153684" name="Rectangle 788"/>
          <p:cNvSpPr>
            <a:spLocks noChangeArrowheads="1"/>
          </p:cNvSpPr>
          <p:nvPr/>
        </p:nvSpPr>
        <p:spPr bwMode="auto">
          <a:xfrm>
            <a:off x="2706688" y="6858000"/>
            <a:ext cx="968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p>
        </p:txBody>
      </p:sp>
      <p:sp>
        <p:nvSpPr>
          <p:cNvPr id="153685" name="Rectangle 789"/>
          <p:cNvSpPr>
            <a:spLocks noChangeArrowheads="1"/>
          </p:cNvSpPr>
          <p:nvPr/>
        </p:nvSpPr>
        <p:spPr bwMode="auto">
          <a:xfrm>
            <a:off x="2832100" y="7140575"/>
            <a:ext cx="968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p>
        </p:txBody>
      </p:sp>
      <p:sp>
        <p:nvSpPr>
          <p:cNvPr id="153686" name="Text Box 790"/>
          <p:cNvSpPr txBox="1">
            <a:spLocks noChangeArrowheads="1"/>
          </p:cNvSpPr>
          <p:nvPr/>
        </p:nvSpPr>
        <p:spPr bwMode="auto">
          <a:xfrm rot="-5400000">
            <a:off x="4030663" y="1601787"/>
            <a:ext cx="323850"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eaVert">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endParaRPr lang="en-US" sz="900">
              <a:latin typeface="Kruti Dev 010" charset="0"/>
            </a:endParaRPr>
          </a:p>
        </p:txBody>
      </p:sp>
      <p:sp>
        <p:nvSpPr>
          <p:cNvPr id="153687" name="Text Box 791"/>
          <p:cNvSpPr txBox="1">
            <a:spLocks noChangeArrowheads="1"/>
          </p:cNvSpPr>
          <p:nvPr/>
        </p:nvSpPr>
        <p:spPr bwMode="auto">
          <a:xfrm rot="-5400000">
            <a:off x="3954463" y="2105025"/>
            <a:ext cx="323850"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eaVert">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endParaRPr lang="en-US" sz="900">
              <a:latin typeface="Kruti Dev 010" charset="0"/>
            </a:endParaRPr>
          </a:p>
        </p:txBody>
      </p:sp>
      <p:sp>
        <p:nvSpPr>
          <p:cNvPr id="153688" name="Rectangle 792"/>
          <p:cNvSpPr>
            <a:spLocks noChangeArrowheads="1"/>
          </p:cNvSpPr>
          <p:nvPr/>
        </p:nvSpPr>
        <p:spPr bwMode="auto">
          <a:xfrm>
            <a:off x="2933700" y="1427163"/>
            <a:ext cx="968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53689" name="Rectangle 793"/>
          <p:cNvSpPr>
            <a:spLocks noChangeArrowheads="1"/>
          </p:cNvSpPr>
          <p:nvPr/>
        </p:nvSpPr>
        <p:spPr bwMode="auto">
          <a:xfrm>
            <a:off x="2909888" y="1697038"/>
            <a:ext cx="968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53690" name="Rectangle 794"/>
          <p:cNvSpPr>
            <a:spLocks noChangeArrowheads="1"/>
          </p:cNvSpPr>
          <p:nvPr/>
        </p:nvSpPr>
        <p:spPr bwMode="auto">
          <a:xfrm>
            <a:off x="2905125" y="1900238"/>
            <a:ext cx="968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53691" name="Rectangle 795"/>
          <p:cNvSpPr>
            <a:spLocks noChangeArrowheads="1"/>
          </p:cNvSpPr>
          <p:nvPr/>
        </p:nvSpPr>
        <p:spPr bwMode="auto">
          <a:xfrm>
            <a:off x="2927350" y="2644775"/>
            <a:ext cx="968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53692" name="Rectangle 796"/>
          <p:cNvSpPr>
            <a:spLocks noChangeArrowheads="1"/>
          </p:cNvSpPr>
          <p:nvPr/>
        </p:nvSpPr>
        <p:spPr bwMode="auto">
          <a:xfrm>
            <a:off x="2927350" y="3209925"/>
            <a:ext cx="968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53693" name="Rectangle 797"/>
          <p:cNvSpPr>
            <a:spLocks noChangeArrowheads="1"/>
          </p:cNvSpPr>
          <p:nvPr/>
        </p:nvSpPr>
        <p:spPr bwMode="auto">
          <a:xfrm>
            <a:off x="3022600" y="2924175"/>
            <a:ext cx="968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53694" name="Rectangle 798"/>
          <p:cNvSpPr>
            <a:spLocks noChangeArrowheads="1"/>
          </p:cNvSpPr>
          <p:nvPr/>
        </p:nvSpPr>
        <p:spPr bwMode="auto">
          <a:xfrm>
            <a:off x="2795588" y="4283075"/>
            <a:ext cx="7461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400" b="1">
                <a:latin typeface="Kruti Dev 010" charset="0"/>
              </a:rPr>
              <a:t> </a:t>
            </a:r>
            <a:endParaRPr lang="en-US" sz="1400">
              <a:latin typeface="Kruti Dev 010" charset="0"/>
            </a:endParaRPr>
          </a:p>
        </p:txBody>
      </p:sp>
      <p:sp>
        <p:nvSpPr>
          <p:cNvPr id="153695" name="Rectangle 799"/>
          <p:cNvSpPr>
            <a:spLocks noChangeArrowheads="1"/>
          </p:cNvSpPr>
          <p:nvPr/>
        </p:nvSpPr>
        <p:spPr bwMode="auto">
          <a:xfrm>
            <a:off x="2698750" y="4530725"/>
            <a:ext cx="968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53696" name="Rectangle 801"/>
          <p:cNvSpPr>
            <a:spLocks noChangeArrowheads="1"/>
          </p:cNvSpPr>
          <p:nvPr/>
        </p:nvSpPr>
        <p:spPr bwMode="auto">
          <a:xfrm>
            <a:off x="2919413" y="5702300"/>
            <a:ext cx="968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p>
        </p:txBody>
      </p:sp>
      <p:sp>
        <p:nvSpPr>
          <p:cNvPr id="153697" name="Rectangle 802"/>
          <p:cNvSpPr>
            <a:spLocks noChangeArrowheads="1"/>
          </p:cNvSpPr>
          <p:nvPr/>
        </p:nvSpPr>
        <p:spPr bwMode="auto">
          <a:xfrm>
            <a:off x="2905125" y="6007100"/>
            <a:ext cx="968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53698" name="Line 803"/>
          <p:cNvSpPr>
            <a:spLocks noChangeShapeType="1"/>
          </p:cNvSpPr>
          <p:nvPr/>
        </p:nvSpPr>
        <p:spPr bwMode="auto">
          <a:xfrm>
            <a:off x="2611438" y="728663"/>
            <a:ext cx="0" cy="220662"/>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3699" name="Line 804"/>
          <p:cNvSpPr>
            <a:spLocks noChangeShapeType="1"/>
          </p:cNvSpPr>
          <p:nvPr/>
        </p:nvSpPr>
        <p:spPr bwMode="auto">
          <a:xfrm>
            <a:off x="2573338" y="971550"/>
            <a:ext cx="1676400"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3700" name="Line 805"/>
          <p:cNvSpPr>
            <a:spLocks noChangeShapeType="1"/>
          </p:cNvSpPr>
          <p:nvPr/>
        </p:nvSpPr>
        <p:spPr bwMode="auto">
          <a:xfrm>
            <a:off x="4210050" y="339725"/>
            <a:ext cx="0" cy="604838"/>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3701" name="Line 806"/>
          <p:cNvSpPr>
            <a:spLocks noChangeShapeType="1"/>
          </p:cNvSpPr>
          <p:nvPr/>
        </p:nvSpPr>
        <p:spPr bwMode="auto">
          <a:xfrm flipV="1">
            <a:off x="2259013" y="669925"/>
            <a:ext cx="1587" cy="2963863"/>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702" name="Rectangle 807" descr="75%"/>
          <p:cNvSpPr>
            <a:spLocks noChangeArrowheads="1"/>
          </p:cNvSpPr>
          <p:nvPr/>
        </p:nvSpPr>
        <p:spPr bwMode="auto">
          <a:xfrm>
            <a:off x="2201863" y="3532188"/>
            <a:ext cx="193675" cy="152400"/>
          </a:xfrm>
          <a:prstGeom prst="rect">
            <a:avLst/>
          </a:prstGeom>
          <a:pattFill prst="pct75">
            <a:fgClr>
              <a:schemeClr val="tx1"/>
            </a:fgClr>
            <a:bgClr>
              <a:schemeClr val="bg1"/>
            </a:bgClr>
          </a:patt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latin typeface="Kruti Dev 010" charset="0"/>
            </a:endParaRPr>
          </a:p>
        </p:txBody>
      </p:sp>
      <p:sp>
        <p:nvSpPr>
          <p:cNvPr id="153703" name="Rectangle 808"/>
          <p:cNvSpPr>
            <a:spLocks noChangeArrowheads="1"/>
          </p:cNvSpPr>
          <p:nvPr/>
        </p:nvSpPr>
        <p:spPr bwMode="auto">
          <a:xfrm>
            <a:off x="2790825" y="3413125"/>
            <a:ext cx="968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53704" name="Line 809"/>
          <p:cNvSpPr>
            <a:spLocks noChangeShapeType="1"/>
          </p:cNvSpPr>
          <p:nvPr/>
        </p:nvSpPr>
        <p:spPr bwMode="auto">
          <a:xfrm>
            <a:off x="2606675" y="2278063"/>
            <a:ext cx="1292225" cy="1587"/>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705" name="Rectangle 811" descr="75%"/>
          <p:cNvSpPr>
            <a:spLocks noChangeArrowheads="1"/>
          </p:cNvSpPr>
          <p:nvPr/>
        </p:nvSpPr>
        <p:spPr bwMode="auto">
          <a:xfrm>
            <a:off x="2281238" y="663575"/>
            <a:ext cx="206375" cy="268288"/>
          </a:xfrm>
          <a:prstGeom prst="rect">
            <a:avLst/>
          </a:prstGeom>
          <a:pattFill prst="pct75">
            <a:fgClr>
              <a:schemeClr val="tx1"/>
            </a:fgClr>
            <a:bgClr>
              <a:schemeClr val="bg1"/>
            </a:bgClr>
          </a:patt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latin typeface="Kruti Dev 010" charset="0"/>
            </a:endParaRPr>
          </a:p>
        </p:txBody>
      </p:sp>
      <p:sp>
        <p:nvSpPr>
          <p:cNvPr id="153706" name="Rectangle 812" descr="75%"/>
          <p:cNvSpPr>
            <a:spLocks noChangeArrowheads="1"/>
          </p:cNvSpPr>
          <p:nvPr/>
        </p:nvSpPr>
        <p:spPr bwMode="auto">
          <a:xfrm>
            <a:off x="2435225" y="666750"/>
            <a:ext cx="206375" cy="52388"/>
          </a:xfrm>
          <a:prstGeom prst="rect">
            <a:avLst/>
          </a:prstGeom>
          <a:pattFill prst="pct75">
            <a:fgClr>
              <a:schemeClr val="tx1"/>
            </a:fgClr>
            <a:bgClr>
              <a:schemeClr val="bg1"/>
            </a:bgClr>
          </a:patt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latin typeface="Kruti Dev 010" charset="0"/>
            </a:endParaRPr>
          </a:p>
        </p:txBody>
      </p:sp>
      <p:sp>
        <p:nvSpPr>
          <p:cNvPr id="153707" name="Rectangle 813" descr="75%"/>
          <p:cNvSpPr>
            <a:spLocks noChangeArrowheads="1"/>
          </p:cNvSpPr>
          <p:nvPr/>
        </p:nvSpPr>
        <p:spPr bwMode="auto">
          <a:xfrm>
            <a:off x="2447925" y="695325"/>
            <a:ext cx="107950" cy="98425"/>
          </a:xfrm>
          <a:prstGeom prst="rect">
            <a:avLst/>
          </a:prstGeom>
          <a:pattFill prst="pct75">
            <a:fgClr>
              <a:schemeClr val="tx1"/>
            </a:fgClr>
            <a:bgClr>
              <a:schemeClr val="bg1"/>
            </a:bgClr>
          </a:patt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latin typeface="Kruti Dev 010" charset="0"/>
            </a:endParaRPr>
          </a:p>
        </p:txBody>
      </p:sp>
      <p:sp>
        <p:nvSpPr>
          <p:cNvPr id="153708" name="Arc 814"/>
          <p:cNvSpPr>
            <a:spLocks/>
          </p:cNvSpPr>
          <p:nvPr/>
        </p:nvSpPr>
        <p:spPr bwMode="auto">
          <a:xfrm rot="-10740000">
            <a:off x="2468563" y="725488"/>
            <a:ext cx="152400" cy="260350"/>
          </a:xfrm>
          <a:custGeom>
            <a:avLst/>
            <a:gdLst>
              <a:gd name="T0" fmla="*/ 2147483647 w 21600"/>
              <a:gd name="T1" fmla="*/ 0 h 21600"/>
              <a:gd name="T2" fmla="*/ 0 w 21600"/>
              <a:gd name="T3" fmla="*/ 2147483647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599"/>
                </a:cubicBezTo>
              </a:path>
              <a:path w="21600" h="21600" stroke="0" extrusionOk="0">
                <a:moveTo>
                  <a:pt x="21600" y="0"/>
                </a:moveTo>
                <a:cubicBezTo>
                  <a:pt x="21600" y="11929"/>
                  <a:pt x="11929" y="21599"/>
                  <a:pt x="0" y="21599"/>
                </a:cubicBezTo>
                <a:lnTo>
                  <a:pt x="0" y="0"/>
                </a:lnTo>
                <a:lnTo>
                  <a:pt x="21600" y="0"/>
                </a:lnTo>
                <a:close/>
              </a:path>
            </a:pathLst>
          </a:custGeom>
          <a:noFill/>
          <a:ln w="5715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3709" name="Rectangle 816"/>
          <p:cNvSpPr>
            <a:spLocks noChangeArrowheads="1"/>
          </p:cNvSpPr>
          <p:nvPr/>
        </p:nvSpPr>
        <p:spPr bwMode="auto">
          <a:xfrm>
            <a:off x="2520950" y="4083050"/>
            <a:ext cx="139700" cy="1600200"/>
          </a:xfrm>
          <a:prstGeom prst="rect">
            <a:avLst/>
          </a:prstGeom>
          <a:solidFill>
            <a:srgbClr val="BE844A"/>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latin typeface="Kruti Dev 010" charset="0"/>
            </a:endParaRPr>
          </a:p>
        </p:txBody>
      </p:sp>
      <p:sp>
        <p:nvSpPr>
          <p:cNvPr id="153710" name="Rectangle 827"/>
          <p:cNvSpPr>
            <a:spLocks noChangeArrowheads="1"/>
          </p:cNvSpPr>
          <p:nvPr/>
        </p:nvSpPr>
        <p:spPr bwMode="auto">
          <a:xfrm>
            <a:off x="2562225" y="4025900"/>
            <a:ext cx="1190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3800" b="1">
                <a:latin typeface="Kruti Dev 010" charset="0"/>
              </a:rPr>
              <a:t>*</a:t>
            </a:r>
            <a:endParaRPr lang="en-US" sz="1400">
              <a:latin typeface="Kruti Dev 010" charset="0"/>
            </a:endParaRPr>
          </a:p>
        </p:txBody>
      </p:sp>
      <p:sp>
        <p:nvSpPr>
          <p:cNvPr id="153711" name="Rectangle 828"/>
          <p:cNvSpPr>
            <a:spLocks noChangeArrowheads="1"/>
          </p:cNvSpPr>
          <p:nvPr/>
        </p:nvSpPr>
        <p:spPr bwMode="auto">
          <a:xfrm>
            <a:off x="2549525" y="4324350"/>
            <a:ext cx="1190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3800" b="1">
                <a:latin typeface="Kruti Dev 010" charset="0"/>
              </a:rPr>
              <a:t>*</a:t>
            </a:r>
            <a:endParaRPr lang="en-US" sz="1400">
              <a:latin typeface="Kruti Dev 010" charset="0"/>
            </a:endParaRPr>
          </a:p>
        </p:txBody>
      </p:sp>
      <p:sp>
        <p:nvSpPr>
          <p:cNvPr id="153712" name="Rectangle 829"/>
          <p:cNvSpPr>
            <a:spLocks noChangeArrowheads="1"/>
          </p:cNvSpPr>
          <p:nvPr/>
        </p:nvSpPr>
        <p:spPr bwMode="auto">
          <a:xfrm>
            <a:off x="2689225" y="5934075"/>
            <a:ext cx="1190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3800" b="1">
                <a:solidFill>
                  <a:srgbClr val="000000"/>
                </a:solidFill>
                <a:latin typeface="Kruti Dev 010" charset="0"/>
              </a:rPr>
              <a:t>*</a:t>
            </a:r>
            <a:endParaRPr lang="en-US" sz="1400">
              <a:latin typeface="Kruti Dev 010" charset="0"/>
            </a:endParaRPr>
          </a:p>
        </p:txBody>
      </p:sp>
      <p:sp>
        <p:nvSpPr>
          <p:cNvPr id="153713" name="Rectangle 840"/>
          <p:cNvSpPr>
            <a:spLocks noChangeArrowheads="1"/>
          </p:cNvSpPr>
          <p:nvPr/>
        </p:nvSpPr>
        <p:spPr bwMode="auto">
          <a:xfrm>
            <a:off x="2770188" y="2352675"/>
            <a:ext cx="53975"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110000"/>
              </a:lnSpc>
            </a:pPr>
            <a:r>
              <a:rPr lang="en-US" sz="1000" b="1">
                <a:solidFill>
                  <a:srgbClr val="000000"/>
                </a:solidFill>
                <a:latin typeface="Kruti Dev 010" charset="0"/>
              </a:rPr>
              <a:t> </a:t>
            </a:r>
            <a:endParaRPr lang="en-US" sz="1800">
              <a:latin typeface="Kruti Dev 010" charset="0"/>
            </a:endParaRPr>
          </a:p>
        </p:txBody>
      </p:sp>
      <p:sp>
        <p:nvSpPr>
          <p:cNvPr id="153714" name="Rectangle 841"/>
          <p:cNvSpPr>
            <a:spLocks noChangeArrowheads="1"/>
          </p:cNvSpPr>
          <p:nvPr/>
        </p:nvSpPr>
        <p:spPr bwMode="auto">
          <a:xfrm>
            <a:off x="2916238" y="2295525"/>
            <a:ext cx="128587"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110000"/>
              </a:lnSpc>
            </a:pPr>
            <a:r>
              <a:rPr lang="en-US" b="1" i="1">
                <a:solidFill>
                  <a:srgbClr val="000000"/>
                </a:solidFill>
                <a:latin typeface="Kruti Dev 010" charset="0"/>
              </a:rPr>
              <a:t>  </a:t>
            </a:r>
            <a:endParaRPr lang="en-US" sz="2000">
              <a:latin typeface="Kruti Dev 010" charset="0"/>
            </a:endParaRPr>
          </a:p>
        </p:txBody>
      </p:sp>
      <p:sp>
        <p:nvSpPr>
          <p:cNvPr id="153715" name="Rectangle 842"/>
          <p:cNvSpPr>
            <a:spLocks noChangeArrowheads="1"/>
          </p:cNvSpPr>
          <p:nvPr/>
        </p:nvSpPr>
        <p:spPr bwMode="auto">
          <a:xfrm>
            <a:off x="2763838" y="3800475"/>
            <a:ext cx="53975"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110000"/>
              </a:lnSpc>
            </a:pPr>
            <a:r>
              <a:rPr lang="en-US" sz="1000" b="1">
                <a:solidFill>
                  <a:srgbClr val="000000"/>
                </a:solidFill>
                <a:latin typeface="Kruti Dev 010" charset="0"/>
              </a:rPr>
              <a:t> </a:t>
            </a:r>
            <a:endParaRPr lang="en-US" sz="1800">
              <a:latin typeface="Kruti Dev 010" charset="0"/>
            </a:endParaRPr>
          </a:p>
        </p:txBody>
      </p:sp>
      <p:sp>
        <p:nvSpPr>
          <p:cNvPr id="153716" name="Rectangle 843"/>
          <p:cNvSpPr>
            <a:spLocks noChangeArrowheads="1"/>
          </p:cNvSpPr>
          <p:nvPr/>
        </p:nvSpPr>
        <p:spPr bwMode="auto">
          <a:xfrm>
            <a:off x="2909888" y="3743325"/>
            <a:ext cx="128587"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110000"/>
              </a:lnSpc>
            </a:pPr>
            <a:r>
              <a:rPr lang="en-US" b="1" i="1">
                <a:solidFill>
                  <a:srgbClr val="000000"/>
                </a:solidFill>
                <a:latin typeface="Kruti Dev 010" charset="0"/>
              </a:rPr>
              <a:t>  </a:t>
            </a:r>
            <a:endParaRPr lang="en-US" sz="2000">
              <a:latin typeface="Kruti Dev 010" charset="0"/>
            </a:endParaRPr>
          </a:p>
        </p:txBody>
      </p:sp>
      <p:sp>
        <p:nvSpPr>
          <p:cNvPr id="153717" name="Rectangle 844"/>
          <p:cNvSpPr>
            <a:spLocks noChangeArrowheads="1"/>
          </p:cNvSpPr>
          <p:nvPr/>
        </p:nvSpPr>
        <p:spPr bwMode="auto">
          <a:xfrm>
            <a:off x="2751138" y="5438775"/>
            <a:ext cx="53975"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110000"/>
              </a:lnSpc>
            </a:pPr>
            <a:r>
              <a:rPr lang="en-US" sz="1000" b="1">
                <a:solidFill>
                  <a:srgbClr val="000000"/>
                </a:solidFill>
                <a:latin typeface="Kruti Dev 010" charset="0"/>
              </a:rPr>
              <a:t> </a:t>
            </a:r>
            <a:endParaRPr lang="en-US" sz="1800">
              <a:latin typeface="Kruti Dev 010" charset="0"/>
            </a:endParaRPr>
          </a:p>
        </p:txBody>
      </p:sp>
      <p:sp>
        <p:nvSpPr>
          <p:cNvPr id="153718" name="Rectangle 845"/>
          <p:cNvSpPr>
            <a:spLocks noChangeArrowheads="1"/>
          </p:cNvSpPr>
          <p:nvPr/>
        </p:nvSpPr>
        <p:spPr bwMode="auto">
          <a:xfrm>
            <a:off x="2897188" y="5381625"/>
            <a:ext cx="128587"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110000"/>
              </a:lnSpc>
            </a:pPr>
            <a:r>
              <a:rPr lang="en-US" b="1" i="1">
                <a:solidFill>
                  <a:srgbClr val="000000"/>
                </a:solidFill>
                <a:latin typeface="Kruti Dev 010" charset="0"/>
              </a:rPr>
              <a:t>  </a:t>
            </a:r>
            <a:endParaRPr lang="en-US" sz="2000">
              <a:latin typeface="Kruti Dev 010" charset="0"/>
            </a:endParaRPr>
          </a:p>
        </p:txBody>
      </p:sp>
      <p:sp>
        <p:nvSpPr>
          <p:cNvPr id="153719" name="Line 846"/>
          <p:cNvSpPr>
            <a:spLocks noChangeShapeType="1"/>
          </p:cNvSpPr>
          <p:nvPr/>
        </p:nvSpPr>
        <p:spPr bwMode="auto">
          <a:xfrm>
            <a:off x="2627313" y="5368925"/>
            <a:ext cx="1270000" cy="1588"/>
          </a:xfrm>
          <a:prstGeom prst="line">
            <a:avLst/>
          </a:prstGeom>
          <a:noFill/>
          <a:ln w="38100">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53720" name="Line 847"/>
          <p:cNvSpPr>
            <a:spLocks noChangeShapeType="1"/>
          </p:cNvSpPr>
          <p:nvPr/>
        </p:nvSpPr>
        <p:spPr bwMode="auto">
          <a:xfrm>
            <a:off x="2589213" y="3743325"/>
            <a:ext cx="1314450" cy="1588"/>
          </a:xfrm>
          <a:prstGeom prst="line">
            <a:avLst/>
          </a:prstGeom>
          <a:noFill/>
          <a:ln w="38100">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53721" name="Line 851"/>
          <p:cNvSpPr>
            <a:spLocks noChangeShapeType="1"/>
          </p:cNvSpPr>
          <p:nvPr/>
        </p:nvSpPr>
        <p:spPr bwMode="auto">
          <a:xfrm>
            <a:off x="2678113" y="6191250"/>
            <a:ext cx="1117600"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722" name="Line 855"/>
          <p:cNvSpPr>
            <a:spLocks noChangeShapeType="1"/>
          </p:cNvSpPr>
          <p:nvPr/>
        </p:nvSpPr>
        <p:spPr bwMode="auto">
          <a:xfrm flipV="1">
            <a:off x="2678113" y="5100638"/>
            <a:ext cx="1152525"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723" name="Line 856"/>
          <p:cNvSpPr>
            <a:spLocks noChangeShapeType="1"/>
          </p:cNvSpPr>
          <p:nvPr/>
        </p:nvSpPr>
        <p:spPr bwMode="auto">
          <a:xfrm flipV="1">
            <a:off x="2670175" y="4587875"/>
            <a:ext cx="1152525"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724" name="Line 857"/>
          <p:cNvSpPr>
            <a:spLocks noChangeShapeType="1"/>
          </p:cNvSpPr>
          <p:nvPr/>
        </p:nvSpPr>
        <p:spPr bwMode="auto">
          <a:xfrm flipV="1">
            <a:off x="2681288" y="4838700"/>
            <a:ext cx="1152525"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725" name="Line 858"/>
          <p:cNvSpPr>
            <a:spLocks noChangeShapeType="1"/>
          </p:cNvSpPr>
          <p:nvPr/>
        </p:nvSpPr>
        <p:spPr bwMode="auto">
          <a:xfrm flipV="1">
            <a:off x="2673350" y="5324475"/>
            <a:ext cx="1152525"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726" name="Rectangle 9"/>
          <p:cNvSpPr>
            <a:spLocks noChangeArrowheads="1"/>
          </p:cNvSpPr>
          <p:nvPr/>
        </p:nvSpPr>
        <p:spPr bwMode="auto">
          <a:xfrm>
            <a:off x="933450" y="2933700"/>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53727" name="Line 575"/>
          <p:cNvSpPr>
            <a:spLocks noChangeShapeType="1"/>
          </p:cNvSpPr>
          <p:nvPr/>
        </p:nvSpPr>
        <p:spPr bwMode="auto">
          <a:xfrm>
            <a:off x="557213" y="5792788"/>
            <a:ext cx="1323975"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728" name="Line 576"/>
          <p:cNvSpPr>
            <a:spLocks noChangeShapeType="1"/>
          </p:cNvSpPr>
          <p:nvPr/>
        </p:nvSpPr>
        <p:spPr bwMode="auto">
          <a:xfrm>
            <a:off x="573088" y="5472113"/>
            <a:ext cx="1228725"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729" name="Line 577"/>
          <p:cNvSpPr>
            <a:spLocks noChangeShapeType="1"/>
          </p:cNvSpPr>
          <p:nvPr/>
        </p:nvSpPr>
        <p:spPr bwMode="auto">
          <a:xfrm>
            <a:off x="557213" y="5137150"/>
            <a:ext cx="1165225"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730" name="Line 578"/>
          <p:cNvSpPr>
            <a:spLocks noChangeShapeType="1"/>
          </p:cNvSpPr>
          <p:nvPr/>
        </p:nvSpPr>
        <p:spPr bwMode="auto">
          <a:xfrm>
            <a:off x="590550" y="4802188"/>
            <a:ext cx="987425"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731" name="Line 579"/>
          <p:cNvSpPr>
            <a:spLocks noChangeShapeType="1"/>
          </p:cNvSpPr>
          <p:nvPr/>
        </p:nvSpPr>
        <p:spPr bwMode="auto">
          <a:xfrm>
            <a:off x="606425" y="4514850"/>
            <a:ext cx="971550"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732" name="Line 580"/>
          <p:cNvSpPr>
            <a:spLocks noChangeShapeType="1"/>
          </p:cNvSpPr>
          <p:nvPr/>
        </p:nvSpPr>
        <p:spPr bwMode="auto">
          <a:xfrm>
            <a:off x="622300" y="4114800"/>
            <a:ext cx="892175"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733" name="Line 581"/>
          <p:cNvSpPr>
            <a:spLocks noChangeShapeType="1"/>
          </p:cNvSpPr>
          <p:nvPr/>
        </p:nvSpPr>
        <p:spPr bwMode="auto">
          <a:xfrm>
            <a:off x="622300" y="3757613"/>
            <a:ext cx="1100138"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734" name="Line 582"/>
          <p:cNvSpPr>
            <a:spLocks noChangeShapeType="1"/>
          </p:cNvSpPr>
          <p:nvPr/>
        </p:nvSpPr>
        <p:spPr bwMode="auto">
          <a:xfrm>
            <a:off x="606425" y="3502025"/>
            <a:ext cx="1131888"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735" name="Rectangle 591"/>
          <p:cNvSpPr>
            <a:spLocks noChangeArrowheads="1"/>
          </p:cNvSpPr>
          <p:nvPr/>
        </p:nvSpPr>
        <p:spPr bwMode="auto">
          <a:xfrm>
            <a:off x="454025" y="4192588"/>
            <a:ext cx="1301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4600" b="1">
                <a:solidFill>
                  <a:srgbClr val="000000"/>
                </a:solidFill>
                <a:latin typeface="Kruti Dev 010" charset="0"/>
              </a:rPr>
              <a:t>(</a:t>
            </a:r>
            <a:endParaRPr lang="en-US" sz="1800">
              <a:latin typeface="Kruti Dev 010" charset="0"/>
            </a:endParaRPr>
          </a:p>
        </p:txBody>
      </p:sp>
      <p:sp>
        <p:nvSpPr>
          <p:cNvPr id="153736" name="Rectangle 592"/>
          <p:cNvSpPr>
            <a:spLocks noChangeArrowheads="1"/>
          </p:cNvSpPr>
          <p:nvPr/>
        </p:nvSpPr>
        <p:spPr bwMode="auto">
          <a:xfrm>
            <a:off x="1544638" y="4183063"/>
            <a:ext cx="3921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4600" b="1">
                <a:solidFill>
                  <a:srgbClr val="000000"/>
                </a:solidFill>
                <a:latin typeface="Kruti Dev 010" charset="0"/>
              </a:rPr>
              <a:t>)</a:t>
            </a:r>
            <a:endParaRPr lang="en-US" sz="1800">
              <a:latin typeface="Kruti Dev 010" charset="0"/>
            </a:endParaRPr>
          </a:p>
        </p:txBody>
      </p:sp>
      <p:sp>
        <p:nvSpPr>
          <p:cNvPr id="153737" name="Rectangle 593"/>
          <p:cNvSpPr>
            <a:spLocks noChangeArrowheads="1"/>
          </p:cNvSpPr>
          <p:nvPr/>
        </p:nvSpPr>
        <p:spPr bwMode="auto">
          <a:xfrm>
            <a:off x="1712913" y="3346450"/>
            <a:ext cx="211137"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3100" b="1">
                <a:solidFill>
                  <a:srgbClr val="000000"/>
                </a:solidFill>
                <a:latin typeface="Kruti Dev 010" charset="0"/>
              </a:rPr>
              <a:t>}</a:t>
            </a:r>
            <a:endParaRPr lang="en-US" sz="1400">
              <a:latin typeface="Kruti Dev 010" charset="0"/>
            </a:endParaRPr>
          </a:p>
        </p:txBody>
      </p:sp>
      <p:sp>
        <p:nvSpPr>
          <p:cNvPr id="153738" name="Freeform 594"/>
          <p:cNvSpPr>
            <a:spLocks/>
          </p:cNvSpPr>
          <p:nvPr/>
        </p:nvSpPr>
        <p:spPr bwMode="auto">
          <a:xfrm rot="5350910">
            <a:off x="1045369" y="4102894"/>
            <a:ext cx="127000" cy="223838"/>
          </a:xfrm>
          <a:custGeom>
            <a:avLst/>
            <a:gdLst>
              <a:gd name="T0" fmla="*/ 0 w 80"/>
              <a:gd name="T1" fmla="*/ 2147483647 h 141"/>
              <a:gd name="T2" fmla="*/ 2147483647 w 80"/>
              <a:gd name="T3" fmla="*/ 2147483647 h 141"/>
              <a:gd name="T4" fmla="*/ 2147483647 w 80"/>
              <a:gd name="T5" fmla="*/ 0 h 141"/>
              <a:gd name="T6" fmla="*/ 2147483647 w 80"/>
              <a:gd name="T7" fmla="*/ 2147483647 h 141"/>
              <a:gd name="T8" fmla="*/ 2147483647 w 80"/>
              <a:gd name="T9" fmla="*/ 2147483647 h 141"/>
              <a:gd name="T10" fmla="*/ 2147483647 w 80"/>
              <a:gd name="T11" fmla="*/ 2147483647 h 141"/>
              <a:gd name="T12" fmla="*/ 0 w 80"/>
              <a:gd name="T13" fmla="*/ 2147483647 h 141"/>
              <a:gd name="T14" fmla="*/ 0 w 80"/>
              <a:gd name="T15" fmla="*/ 2147483647 h 141"/>
              <a:gd name="T16" fmla="*/ 0 60000 65536"/>
              <a:gd name="T17" fmla="*/ 0 60000 65536"/>
              <a:gd name="T18" fmla="*/ 0 60000 65536"/>
              <a:gd name="T19" fmla="*/ 0 60000 65536"/>
              <a:gd name="T20" fmla="*/ 0 60000 65536"/>
              <a:gd name="T21" fmla="*/ 0 60000 65536"/>
              <a:gd name="T22" fmla="*/ 0 60000 65536"/>
              <a:gd name="T23" fmla="*/ 0 60000 65536"/>
              <a:gd name="T24" fmla="*/ 0 w 80"/>
              <a:gd name="T25" fmla="*/ 0 h 141"/>
              <a:gd name="T26" fmla="*/ 80 w 80"/>
              <a:gd name="T27" fmla="*/ 141 h 1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0" h="141">
                <a:moveTo>
                  <a:pt x="0" y="50"/>
                </a:moveTo>
                <a:lnTo>
                  <a:pt x="50" y="50"/>
                </a:lnTo>
                <a:lnTo>
                  <a:pt x="50" y="0"/>
                </a:lnTo>
                <a:lnTo>
                  <a:pt x="80" y="71"/>
                </a:lnTo>
                <a:lnTo>
                  <a:pt x="50" y="141"/>
                </a:lnTo>
                <a:lnTo>
                  <a:pt x="50" y="91"/>
                </a:lnTo>
                <a:lnTo>
                  <a:pt x="0" y="91"/>
                </a:lnTo>
                <a:lnTo>
                  <a:pt x="0" y="50"/>
                </a:lnTo>
                <a:close/>
              </a:path>
            </a:pathLst>
          </a:custGeom>
          <a:solidFill>
            <a:srgbClr val="000000"/>
          </a:solidFill>
          <a:ln w="15875">
            <a:solidFill>
              <a:srgbClr val="000000"/>
            </a:solidFill>
            <a:round/>
            <a:headEnd/>
            <a:tailEnd/>
          </a:ln>
        </p:spPr>
        <p:txBody>
          <a:bodyPr/>
          <a:lstStyle/>
          <a:p>
            <a:endParaRPr lang="en-US"/>
          </a:p>
        </p:txBody>
      </p:sp>
      <p:sp>
        <p:nvSpPr>
          <p:cNvPr id="153739" name="Rectangle 605"/>
          <p:cNvSpPr>
            <a:spLocks noChangeArrowheads="1"/>
          </p:cNvSpPr>
          <p:nvPr/>
        </p:nvSpPr>
        <p:spPr bwMode="auto">
          <a:xfrm>
            <a:off x="517525" y="2990850"/>
            <a:ext cx="214313"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000" b="1">
                <a:solidFill>
                  <a:srgbClr val="000000"/>
                </a:solidFill>
                <a:latin typeface="Kruti Dev 010" charset="0"/>
              </a:rPr>
              <a:t>¼,l½</a:t>
            </a:r>
            <a:endParaRPr lang="en-US" sz="1400">
              <a:latin typeface="Kruti Dev 010" charset="0"/>
            </a:endParaRPr>
          </a:p>
        </p:txBody>
      </p:sp>
      <p:sp>
        <p:nvSpPr>
          <p:cNvPr id="153740" name="Rectangle 606"/>
          <p:cNvSpPr>
            <a:spLocks noChangeArrowheads="1"/>
          </p:cNvSpPr>
          <p:nvPr/>
        </p:nvSpPr>
        <p:spPr bwMode="auto">
          <a:xfrm>
            <a:off x="501650" y="3360738"/>
            <a:ext cx="223838"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000" b="1">
                <a:solidFill>
                  <a:srgbClr val="000000"/>
                </a:solidFill>
                <a:latin typeface="Kruti Dev 010" charset="0"/>
              </a:rPr>
              <a:t>¼Mh)</a:t>
            </a:r>
            <a:endParaRPr lang="en-US" sz="1400">
              <a:latin typeface="Kruti Dev 010" charset="0"/>
            </a:endParaRPr>
          </a:p>
        </p:txBody>
      </p:sp>
      <p:sp>
        <p:nvSpPr>
          <p:cNvPr id="153741" name="Rectangle 607"/>
          <p:cNvSpPr>
            <a:spLocks noChangeArrowheads="1"/>
          </p:cNvSpPr>
          <p:nvPr/>
        </p:nvSpPr>
        <p:spPr bwMode="auto">
          <a:xfrm>
            <a:off x="361950" y="3956050"/>
            <a:ext cx="476250"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000" b="1">
                <a:solidFill>
                  <a:srgbClr val="000000"/>
                </a:solidFill>
                <a:latin typeface="Kruti Dev 010" charset="0"/>
              </a:rPr>
              <a:t>¼lh MCY;w½</a:t>
            </a:r>
          </a:p>
        </p:txBody>
      </p:sp>
      <p:sp>
        <p:nvSpPr>
          <p:cNvPr id="153742" name="Rectangle 611"/>
          <p:cNvSpPr>
            <a:spLocks noChangeArrowheads="1"/>
          </p:cNvSpPr>
          <p:nvPr/>
        </p:nvSpPr>
        <p:spPr bwMode="auto">
          <a:xfrm>
            <a:off x="488950" y="3602038"/>
            <a:ext cx="214313"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000" b="1">
                <a:solidFill>
                  <a:srgbClr val="000000"/>
                </a:solidFill>
                <a:latin typeface="Kruti Dev 010" charset="0"/>
              </a:rPr>
              <a:t>¼,l½</a:t>
            </a:r>
          </a:p>
        </p:txBody>
      </p:sp>
      <p:sp>
        <p:nvSpPr>
          <p:cNvPr id="153743" name="Rectangle 612"/>
          <p:cNvSpPr>
            <a:spLocks noChangeArrowheads="1"/>
          </p:cNvSpPr>
          <p:nvPr/>
        </p:nvSpPr>
        <p:spPr bwMode="auto">
          <a:xfrm>
            <a:off x="725488" y="4286250"/>
            <a:ext cx="7032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solidFill>
                  <a:srgbClr val="000000"/>
                </a:solidFill>
                <a:latin typeface="Kruti Dev 010" charset="0"/>
              </a:rPr>
              <a:t>ƒbfrgkl</a:t>
            </a:r>
            <a:endParaRPr lang="en-US" sz="1800">
              <a:latin typeface="Kruti Dev 010" charset="0"/>
            </a:endParaRPr>
          </a:p>
        </p:txBody>
      </p:sp>
      <p:sp>
        <p:nvSpPr>
          <p:cNvPr id="153744" name="Rectangle 613"/>
          <p:cNvSpPr>
            <a:spLocks noChangeArrowheads="1"/>
          </p:cNvSpPr>
          <p:nvPr/>
        </p:nvSpPr>
        <p:spPr bwMode="auto">
          <a:xfrm>
            <a:off x="730250" y="4578350"/>
            <a:ext cx="7223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solidFill>
                  <a:srgbClr val="000000"/>
                </a:solidFill>
                <a:latin typeface="Kruti Dev 010" charset="0"/>
              </a:rPr>
              <a:t>„bfrgkl</a:t>
            </a:r>
            <a:endParaRPr lang="en-US" sz="1800">
              <a:latin typeface="Kruti Dev 010" charset="0"/>
            </a:endParaRPr>
          </a:p>
        </p:txBody>
      </p:sp>
      <p:sp>
        <p:nvSpPr>
          <p:cNvPr id="153745" name="Rectangle 614"/>
          <p:cNvSpPr>
            <a:spLocks noChangeArrowheads="1"/>
          </p:cNvSpPr>
          <p:nvPr/>
        </p:nvSpPr>
        <p:spPr bwMode="auto">
          <a:xfrm>
            <a:off x="947738" y="4906963"/>
            <a:ext cx="3365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solidFill>
                  <a:srgbClr val="000000"/>
                </a:solidFill>
                <a:latin typeface="Kruti Dev 010" charset="0"/>
              </a:rPr>
              <a:t>,tzk</a:t>
            </a:r>
            <a:endParaRPr lang="en-US" sz="1800">
              <a:latin typeface="Kruti Dev 010" charset="0"/>
            </a:endParaRPr>
          </a:p>
        </p:txBody>
      </p:sp>
      <p:sp>
        <p:nvSpPr>
          <p:cNvPr id="153746" name="Rectangle 615"/>
          <p:cNvSpPr>
            <a:spLocks noChangeArrowheads="1"/>
          </p:cNvSpPr>
          <p:nvPr/>
        </p:nvSpPr>
        <p:spPr bwMode="auto">
          <a:xfrm>
            <a:off x="654050" y="5249863"/>
            <a:ext cx="7223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solidFill>
                  <a:srgbClr val="000000"/>
                </a:solidFill>
                <a:latin typeface="Kruti Dev 010" charset="0"/>
              </a:rPr>
              <a:t>ugsek;kg</a:t>
            </a:r>
            <a:endParaRPr lang="en-US" sz="1800" b="1">
              <a:latin typeface="Kruti Dev 010" charset="0"/>
            </a:endParaRPr>
          </a:p>
        </p:txBody>
      </p:sp>
      <p:sp>
        <p:nvSpPr>
          <p:cNvPr id="153747" name="Rectangle 616"/>
          <p:cNvSpPr>
            <a:spLocks noChangeArrowheads="1"/>
          </p:cNvSpPr>
          <p:nvPr/>
        </p:nvSpPr>
        <p:spPr bwMode="auto">
          <a:xfrm>
            <a:off x="887413" y="5572125"/>
            <a:ext cx="4349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solidFill>
                  <a:srgbClr val="000000"/>
                </a:solidFill>
                <a:latin typeface="Kruti Dev 010" charset="0"/>
              </a:rPr>
              <a:t>,sLrj</a:t>
            </a:r>
            <a:endParaRPr lang="en-US" sz="1800">
              <a:latin typeface="Kruti Dev 010" charset="0"/>
            </a:endParaRPr>
          </a:p>
        </p:txBody>
      </p:sp>
      <p:sp>
        <p:nvSpPr>
          <p:cNvPr id="153748" name="Rectangle 617"/>
          <p:cNvSpPr>
            <a:spLocks noChangeArrowheads="1"/>
          </p:cNvSpPr>
          <p:nvPr/>
        </p:nvSpPr>
        <p:spPr bwMode="auto">
          <a:xfrm>
            <a:off x="788988" y="2874963"/>
            <a:ext cx="60007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700" b="1">
                <a:solidFill>
                  <a:srgbClr val="000000"/>
                </a:solidFill>
                <a:latin typeface="Kruti Dev 010" charset="0"/>
              </a:rPr>
              <a:t>ƒ</a:t>
            </a:r>
            <a:r>
              <a:rPr lang="ja-JP" altLang="en-US" sz="1700" b="1">
                <a:solidFill>
                  <a:srgbClr val="000000"/>
                </a:solidFill>
                <a:latin typeface="Kruti Dev 010" charset="0"/>
              </a:rPr>
              <a:t>’</a:t>
            </a:r>
            <a:r>
              <a:rPr lang="en-US" altLang="ja-JP" sz="1700" b="1">
                <a:solidFill>
                  <a:srgbClr val="000000"/>
                </a:solidFill>
                <a:latin typeface="Kruti Dev 010" charset="0"/>
              </a:rPr>
              <a:t>kew,y</a:t>
            </a:r>
            <a:endParaRPr lang="en-US" sz="1400">
              <a:latin typeface="Kruti Dev 010" charset="0"/>
            </a:endParaRPr>
          </a:p>
        </p:txBody>
      </p:sp>
      <p:sp>
        <p:nvSpPr>
          <p:cNvPr id="153749" name="Rectangle 618"/>
          <p:cNvSpPr>
            <a:spLocks noChangeArrowheads="1"/>
          </p:cNvSpPr>
          <p:nvPr/>
        </p:nvSpPr>
        <p:spPr bwMode="auto">
          <a:xfrm>
            <a:off x="725488" y="3271838"/>
            <a:ext cx="61753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700" b="1">
                <a:solidFill>
                  <a:srgbClr val="000000"/>
                </a:solidFill>
                <a:latin typeface="Kruti Dev 010" charset="0"/>
              </a:rPr>
              <a:t>„</a:t>
            </a:r>
            <a:r>
              <a:rPr lang="ja-JP" altLang="en-US" sz="1700" b="1">
                <a:solidFill>
                  <a:srgbClr val="000000"/>
                </a:solidFill>
                <a:latin typeface="Kruti Dev 010" charset="0"/>
              </a:rPr>
              <a:t>’</a:t>
            </a:r>
            <a:r>
              <a:rPr lang="en-US" altLang="ja-JP" sz="1700" b="1">
                <a:solidFill>
                  <a:srgbClr val="000000"/>
                </a:solidFill>
                <a:latin typeface="Kruti Dev 010" charset="0"/>
              </a:rPr>
              <a:t>kew,y</a:t>
            </a:r>
            <a:endParaRPr lang="en-US" sz="1700" b="1">
              <a:solidFill>
                <a:srgbClr val="000000"/>
              </a:solidFill>
              <a:latin typeface="Kruti Dev 010" charset="0"/>
            </a:endParaRPr>
          </a:p>
        </p:txBody>
      </p:sp>
      <p:sp>
        <p:nvSpPr>
          <p:cNvPr id="153750" name="Rectangle 619"/>
          <p:cNvSpPr>
            <a:spLocks noChangeArrowheads="1"/>
          </p:cNvSpPr>
          <p:nvPr/>
        </p:nvSpPr>
        <p:spPr bwMode="auto">
          <a:xfrm>
            <a:off x="839788" y="3525838"/>
            <a:ext cx="4540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700" b="1">
                <a:solidFill>
                  <a:srgbClr val="000000"/>
                </a:solidFill>
                <a:latin typeface="Kruti Dev 010" charset="0"/>
              </a:rPr>
              <a:t>„jktk</a:t>
            </a:r>
          </a:p>
        </p:txBody>
      </p:sp>
      <p:sp>
        <p:nvSpPr>
          <p:cNvPr id="153751" name="Rectangle 620"/>
          <p:cNvSpPr>
            <a:spLocks noChangeArrowheads="1"/>
          </p:cNvSpPr>
          <p:nvPr/>
        </p:nvSpPr>
        <p:spPr bwMode="auto">
          <a:xfrm>
            <a:off x="860425" y="3887788"/>
            <a:ext cx="4540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700" b="1">
                <a:solidFill>
                  <a:srgbClr val="000000"/>
                </a:solidFill>
                <a:latin typeface="Kruti Dev 010" charset="0"/>
              </a:rPr>
              <a:t>„jktk</a:t>
            </a:r>
          </a:p>
        </p:txBody>
      </p:sp>
      <p:sp>
        <p:nvSpPr>
          <p:cNvPr id="153752" name="Rectangle 531"/>
          <p:cNvSpPr>
            <a:spLocks noChangeArrowheads="1"/>
          </p:cNvSpPr>
          <p:nvPr/>
        </p:nvSpPr>
        <p:spPr bwMode="auto">
          <a:xfrm>
            <a:off x="1892300" y="4275138"/>
            <a:ext cx="892175"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b="1">
                <a:solidFill>
                  <a:srgbClr val="000000"/>
                </a:solidFill>
                <a:latin typeface="Kruti Dev 010" charset="0"/>
              </a:rPr>
              <a:t>Hkfo</a:t>
            </a:r>
            <a:r>
              <a:rPr lang="ja-JP" altLang="en-US" b="1">
                <a:solidFill>
                  <a:srgbClr val="000000"/>
                </a:solidFill>
                <a:latin typeface="Kruti Dev 010" charset="0"/>
              </a:rPr>
              <a:t>”</a:t>
            </a:r>
            <a:r>
              <a:rPr lang="en-US" altLang="ja-JP" b="1">
                <a:solidFill>
                  <a:srgbClr val="000000"/>
                </a:solidFill>
                <a:latin typeface="Kruti Dev 010" charset="0"/>
              </a:rPr>
              <a:t>";oDrkvksa </a:t>
            </a:r>
          </a:p>
          <a:p>
            <a:pPr algn="l"/>
            <a:r>
              <a:rPr lang="en-US" b="1">
                <a:solidFill>
                  <a:srgbClr val="000000"/>
                </a:solidFill>
                <a:latin typeface="Kruti Dev 010" charset="0"/>
              </a:rPr>
              <a:t> us foHkktu ds</a:t>
            </a:r>
          </a:p>
          <a:p>
            <a:pPr algn="l"/>
            <a:r>
              <a:rPr lang="en-US" b="1">
                <a:solidFill>
                  <a:srgbClr val="000000"/>
                </a:solidFill>
                <a:latin typeface="Kruti Dev 010" charset="0"/>
              </a:rPr>
              <a:t>  pkj lkS o</a:t>
            </a:r>
            <a:r>
              <a:rPr lang="ja-JP" altLang="en-US" b="1">
                <a:solidFill>
                  <a:srgbClr val="000000"/>
                </a:solidFill>
                <a:latin typeface="Kruti Dev 010" charset="0"/>
              </a:rPr>
              <a:t>”</a:t>
            </a:r>
            <a:r>
              <a:rPr lang="en-US" altLang="ja-JP" b="1">
                <a:solidFill>
                  <a:srgbClr val="000000"/>
                </a:solidFill>
                <a:latin typeface="Kruti Dev 010" charset="0"/>
              </a:rPr>
              <a:t>"kZ </a:t>
            </a:r>
          </a:p>
          <a:p>
            <a:pPr algn="l"/>
            <a:r>
              <a:rPr lang="en-US" b="1">
                <a:solidFill>
                  <a:srgbClr val="000000"/>
                </a:solidFill>
                <a:latin typeface="Kruti Dev 010" charset="0"/>
              </a:rPr>
              <a:t>   rd fy[kk</a:t>
            </a:r>
            <a:endParaRPr lang="en-US">
              <a:latin typeface="Kruti Dev 010" charset="0"/>
            </a:endParaRPr>
          </a:p>
        </p:txBody>
      </p:sp>
      <p:sp>
        <p:nvSpPr>
          <p:cNvPr id="153753" name="Text Box 695"/>
          <p:cNvSpPr txBox="1">
            <a:spLocks noChangeArrowheads="1"/>
          </p:cNvSpPr>
          <p:nvPr/>
        </p:nvSpPr>
        <p:spPr bwMode="auto">
          <a:xfrm rot="-5400000">
            <a:off x="1716881" y="3613944"/>
            <a:ext cx="47037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2400" b="1">
                <a:latin typeface="Kruti Dev 010" charset="0"/>
              </a:rPr>
              <a:t>Hkfo";oDrk ¼ƒ‰½</a:t>
            </a:r>
          </a:p>
        </p:txBody>
      </p:sp>
      <p:sp>
        <p:nvSpPr>
          <p:cNvPr id="153754" name="Rectangle 562"/>
          <p:cNvSpPr>
            <a:spLocks noChangeArrowheads="1"/>
          </p:cNvSpPr>
          <p:nvPr/>
        </p:nvSpPr>
        <p:spPr bwMode="auto">
          <a:xfrm>
            <a:off x="4205288" y="5397500"/>
            <a:ext cx="62230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ctr">
              <a:spcBef>
                <a:spcPct val="50000"/>
              </a:spcBef>
            </a:pPr>
            <a:r>
              <a:rPr lang="en-US" sz="1800" b="1">
                <a:latin typeface="Kruti Dev 010" charset="0"/>
              </a:rPr>
              <a:t>¼,l½</a:t>
            </a:r>
          </a:p>
        </p:txBody>
      </p:sp>
      <p:sp>
        <p:nvSpPr>
          <p:cNvPr id="153755" name="Rectangle 563"/>
          <p:cNvSpPr>
            <a:spLocks noChangeArrowheads="1"/>
          </p:cNvSpPr>
          <p:nvPr/>
        </p:nvSpPr>
        <p:spPr bwMode="auto">
          <a:xfrm>
            <a:off x="4214813" y="3776663"/>
            <a:ext cx="622300"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ctr">
              <a:spcBef>
                <a:spcPct val="50000"/>
              </a:spcBef>
            </a:pPr>
            <a:r>
              <a:rPr lang="en-US" sz="1800" b="1">
                <a:latin typeface="Kruti Dev 010" charset="0"/>
              </a:rPr>
              <a:t>¼,l½</a:t>
            </a:r>
          </a:p>
        </p:txBody>
      </p:sp>
      <p:sp>
        <p:nvSpPr>
          <p:cNvPr id="373" name="Rectangle 564"/>
          <p:cNvSpPr>
            <a:spLocks noChangeArrowheads="1"/>
          </p:cNvSpPr>
          <p:nvPr/>
        </p:nvSpPr>
        <p:spPr bwMode="auto">
          <a:xfrm>
            <a:off x="4198938" y="6261100"/>
            <a:ext cx="622300" cy="363538"/>
          </a:xfrm>
          <a:prstGeom prst="rect">
            <a:avLst/>
          </a:prstGeom>
          <a:noFill/>
          <a:ln>
            <a:noFill/>
          </a:ln>
          <a:effectLst>
            <a:outerShdw blurRad="63500" dist="38099" dir="2700000" algn="ctr" rotWithShape="0">
              <a:schemeClr val="bg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ctr">
              <a:spcBef>
                <a:spcPct val="50000"/>
              </a:spcBef>
              <a:defRPr/>
            </a:pPr>
            <a:r>
              <a:rPr lang="en-US" sz="1800" b="1">
                <a:latin typeface="Kruti Dev 010" charset="0"/>
              </a:rPr>
              <a:t>¼,l½</a:t>
            </a:r>
          </a:p>
        </p:txBody>
      </p:sp>
      <p:sp>
        <p:nvSpPr>
          <p:cNvPr id="153757" name="Rectangle 690"/>
          <p:cNvSpPr>
            <a:spLocks noChangeArrowheads="1"/>
          </p:cNvSpPr>
          <p:nvPr/>
        </p:nvSpPr>
        <p:spPr bwMode="auto">
          <a:xfrm>
            <a:off x="4198938" y="2300288"/>
            <a:ext cx="622300"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ctr">
              <a:spcBef>
                <a:spcPct val="50000"/>
              </a:spcBef>
            </a:pPr>
            <a:r>
              <a:rPr lang="en-US" sz="1800" b="1">
                <a:latin typeface="Kruti Dev 010" charset="0"/>
              </a:rPr>
              <a:t>¼,l½</a:t>
            </a:r>
          </a:p>
        </p:txBody>
      </p:sp>
      <p:sp>
        <p:nvSpPr>
          <p:cNvPr id="153758" name="Text Box 692"/>
          <p:cNvSpPr txBox="1">
            <a:spLocks noChangeArrowheads="1"/>
          </p:cNvSpPr>
          <p:nvPr/>
        </p:nvSpPr>
        <p:spPr bwMode="auto">
          <a:xfrm>
            <a:off x="4051300" y="1895475"/>
            <a:ext cx="7953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800" b="1">
                <a:latin typeface="Kruti Dev 010" charset="0"/>
              </a:rPr>
              <a:t>¼,u½</a:t>
            </a:r>
          </a:p>
        </p:txBody>
      </p:sp>
      <p:grpSp>
        <p:nvGrpSpPr>
          <p:cNvPr id="153759" name="Group 185"/>
          <p:cNvGrpSpPr>
            <a:grpSpLocks/>
          </p:cNvGrpSpPr>
          <p:nvPr/>
        </p:nvGrpSpPr>
        <p:grpSpPr bwMode="auto">
          <a:xfrm>
            <a:off x="3511550" y="3548063"/>
            <a:ext cx="433388" cy="974725"/>
            <a:chOff x="5924548" y="2946412"/>
            <a:chExt cx="1130302" cy="1844685"/>
          </a:xfrm>
        </p:grpSpPr>
        <p:grpSp>
          <p:nvGrpSpPr>
            <p:cNvPr id="153807" name="Group 85"/>
            <p:cNvGrpSpPr>
              <a:grpSpLocks/>
            </p:cNvGrpSpPr>
            <p:nvPr/>
          </p:nvGrpSpPr>
          <p:grpSpPr bwMode="auto">
            <a:xfrm>
              <a:off x="6153150" y="3681413"/>
              <a:ext cx="901700" cy="947736"/>
              <a:chOff x="1557" y="1007"/>
              <a:chExt cx="2105" cy="1949"/>
            </a:xfrm>
          </p:grpSpPr>
          <p:grpSp>
            <p:nvGrpSpPr>
              <p:cNvPr id="153811" name="Group 87"/>
              <p:cNvGrpSpPr>
                <a:grpSpLocks/>
              </p:cNvGrpSpPr>
              <p:nvPr/>
            </p:nvGrpSpPr>
            <p:grpSpPr bwMode="auto">
              <a:xfrm>
                <a:off x="1557" y="1209"/>
                <a:ext cx="2105" cy="1421"/>
                <a:chOff x="578" y="2316"/>
                <a:chExt cx="2105" cy="1421"/>
              </a:xfrm>
            </p:grpSpPr>
            <p:sp>
              <p:nvSpPr>
                <p:cNvPr id="153817" name="Freeform 88" descr="Cork"/>
                <p:cNvSpPr>
                  <a:spLocks/>
                </p:cNvSpPr>
                <p:nvPr/>
              </p:nvSpPr>
              <p:spPr bwMode="auto">
                <a:xfrm>
                  <a:off x="633" y="2316"/>
                  <a:ext cx="2050" cy="256"/>
                </a:xfrm>
                <a:custGeom>
                  <a:avLst/>
                  <a:gdLst>
                    <a:gd name="T0" fmla="*/ 2147483647 w 592"/>
                    <a:gd name="T1" fmla="*/ 2147483647 h 90"/>
                    <a:gd name="T2" fmla="*/ 2147483647 w 592"/>
                    <a:gd name="T3" fmla="*/ 2147483647 h 90"/>
                    <a:gd name="T4" fmla="*/ 2147483647 w 592"/>
                    <a:gd name="T5" fmla="*/ 2147483647 h 90"/>
                    <a:gd name="T6" fmla="*/ 2147483647 w 592"/>
                    <a:gd name="T7" fmla="*/ 2147483647 h 90"/>
                    <a:gd name="T8" fmla="*/ 2147483647 w 592"/>
                    <a:gd name="T9" fmla="*/ 2147483647 h 90"/>
                    <a:gd name="T10" fmla="*/ 2147483647 w 592"/>
                    <a:gd name="T11" fmla="*/ 2147483647 h 90"/>
                    <a:gd name="T12" fmla="*/ 2147483647 w 592"/>
                    <a:gd name="T13" fmla="*/ 2147483647 h 90"/>
                    <a:gd name="T14" fmla="*/ 2147483647 w 592"/>
                    <a:gd name="T15" fmla="*/ 2147483647 h 90"/>
                    <a:gd name="T16" fmla="*/ 2147483647 w 592"/>
                    <a:gd name="T17" fmla="*/ 2147483647 h 90"/>
                    <a:gd name="T18" fmla="*/ 2147483647 w 592"/>
                    <a:gd name="T19" fmla="*/ 2147483647 h 90"/>
                    <a:gd name="T20" fmla="*/ 2147483647 w 592"/>
                    <a:gd name="T21" fmla="*/ 0 h 90"/>
                    <a:gd name="T22" fmla="*/ 2147483647 w 592"/>
                    <a:gd name="T23" fmla="*/ 2147483647 h 90"/>
                    <a:gd name="T24" fmla="*/ 2147483647 w 592"/>
                    <a:gd name="T25" fmla="*/ 2147483647 h 90"/>
                    <a:gd name="T26" fmla="*/ 2147483647 w 592"/>
                    <a:gd name="T27" fmla="*/ 2147483647 h 90"/>
                    <a:gd name="T28" fmla="*/ 2147483647 w 592"/>
                    <a:gd name="T29" fmla="*/ 2147483647 h 90"/>
                    <a:gd name="T30" fmla="*/ 2147483647 w 592"/>
                    <a:gd name="T31" fmla="*/ 2147483647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2"/>
                    <a:gd name="T49" fmla="*/ 0 h 90"/>
                    <a:gd name="T50" fmla="*/ 592 w 592"/>
                    <a:gd name="T51" fmla="*/ 90 h 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2" h="90">
                      <a:moveTo>
                        <a:pt x="8" y="90"/>
                      </a:moveTo>
                      <a:cubicBezTo>
                        <a:pt x="0" y="78"/>
                        <a:pt x="10" y="51"/>
                        <a:pt x="22" y="44"/>
                      </a:cubicBezTo>
                      <a:cubicBezTo>
                        <a:pt x="27" y="35"/>
                        <a:pt x="23" y="39"/>
                        <a:pt x="34" y="36"/>
                      </a:cubicBezTo>
                      <a:cubicBezTo>
                        <a:pt x="38" y="34"/>
                        <a:pt x="46" y="32"/>
                        <a:pt x="46" y="32"/>
                      </a:cubicBezTo>
                      <a:cubicBezTo>
                        <a:pt x="72" y="33"/>
                        <a:pt x="84" y="35"/>
                        <a:pt x="112" y="34"/>
                      </a:cubicBezTo>
                      <a:cubicBezTo>
                        <a:pt x="125" y="35"/>
                        <a:pt x="138" y="38"/>
                        <a:pt x="152" y="40"/>
                      </a:cubicBezTo>
                      <a:cubicBezTo>
                        <a:pt x="158" y="42"/>
                        <a:pt x="170" y="46"/>
                        <a:pt x="170" y="46"/>
                      </a:cubicBezTo>
                      <a:cubicBezTo>
                        <a:pt x="192" y="42"/>
                        <a:pt x="215" y="46"/>
                        <a:pt x="238" y="52"/>
                      </a:cubicBezTo>
                      <a:cubicBezTo>
                        <a:pt x="271" y="50"/>
                        <a:pt x="304" y="47"/>
                        <a:pt x="338" y="44"/>
                      </a:cubicBezTo>
                      <a:cubicBezTo>
                        <a:pt x="381" y="33"/>
                        <a:pt x="427" y="24"/>
                        <a:pt x="472" y="16"/>
                      </a:cubicBezTo>
                      <a:cubicBezTo>
                        <a:pt x="488" y="12"/>
                        <a:pt x="503" y="4"/>
                        <a:pt x="520" y="0"/>
                      </a:cubicBezTo>
                      <a:cubicBezTo>
                        <a:pt x="537" y="0"/>
                        <a:pt x="554" y="0"/>
                        <a:pt x="572" y="2"/>
                      </a:cubicBezTo>
                      <a:cubicBezTo>
                        <a:pt x="582" y="3"/>
                        <a:pt x="587" y="21"/>
                        <a:pt x="590" y="30"/>
                      </a:cubicBezTo>
                      <a:cubicBezTo>
                        <a:pt x="590" y="32"/>
                        <a:pt x="592" y="36"/>
                        <a:pt x="592" y="36"/>
                      </a:cubicBezTo>
                      <a:cubicBezTo>
                        <a:pt x="588" y="45"/>
                        <a:pt x="589" y="52"/>
                        <a:pt x="582" y="60"/>
                      </a:cubicBezTo>
                      <a:cubicBezTo>
                        <a:pt x="579" y="67"/>
                        <a:pt x="577" y="66"/>
                        <a:pt x="584" y="66"/>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153818" name="Freeform 89" descr="Cork"/>
                <p:cNvSpPr>
                  <a:spLocks/>
                </p:cNvSpPr>
                <p:nvPr/>
              </p:nvSpPr>
              <p:spPr bwMode="auto">
                <a:xfrm>
                  <a:off x="578" y="2506"/>
                  <a:ext cx="2074" cy="1231"/>
                </a:xfrm>
                <a:custGeom>
                  <a:avLst/>
                  <a:gdLst>
                    <a:gd name="T0" fmla="*/ 2147483647 w 599"/>
                    <a:gd name="T1" fmla="*/ 0 h 432"/>
                    <a:gd name="T2" fmla="*/ 2147483647 w 599"/>
                    <a:gd name="T3" fmla="*/ 2147483647 h 432"/>
                    <a:gd name="T4" fmla="*/ 2147483647 w 599"/>
                    <a:gd name="T5" fmla="*/ 2147483647 h 432"/>
                    <a:gd name="T6" fmla="*/ 2147483647 w 599"/>
                    <a:gd name="T7" fmla="*/ 2147483647 h 432"/>
                    <a:gd name="T8" fmla="*/ 2147483647 w 599"/>
                    <a:gd name="T9" fmla="*/ 2147483647 h 432"/>
                    <a:gd name="T10" fmla="*/ 2147483647 w 599"/>
                    <a:gd name="T11" fmla="*/ 2147483647 h 432"/>
                    <a:gd name="T12" fmla="*/ 2147483647 w 599"/>
                    <a:gd name="T13" fmla="*/ 2147483647 h 432"/>
                    <a:gd name="T14" fmla="*/ 2147483647 w 599"/>
                    <a:gd name="T15" fmla="*/ 2147483647 h 432"/>
                    <a:gd name="T16" fmla="*/ 2147483647 w 599"/>
                    <a:gd name="T17" fmla="*/ 2147483647 h 432"/>
                    <a:gd name="T18" fmla="*/ 2147483647 w 599"/>
                    <a:gd name="T19" fmla="*/ 2147483647 h 432"/>
                    <a:gd name="T20" fmla="*/ 2147483647 w 599"/>
                    <a:gd name="T21" fmla="*/ 2147483647 h 432"/>
                    <a:gd name="T22" fmla="*/ 2147483647 w 599"/>
                    <a:gd name="T23" fmla="*/ 2147483647 h 432"/>
                    <a:gd name="T24" fmla="*/ 2147483647 w 599"/>
                    <a:gd name="T25" fmla="*/ 2147483647 h 432"/>
                    <a:gd name="T26" fmla="*/ 2147483647 w 599"/>
                    <a:gd name="T27" fmla="*/ 2147483647 h 432"/>
                    <a:gd name="T28" fmla="*/ 2147483647 w 599"/>
                    <a:gd name="T29" fmla="*/ 2147483647 h 432"/>
                    <a:gd name="T30" fmla="*/ 2147483647 w 599"/>
                    <a:gd name="T31" fmla="*/ 2147483647 h 432"/>
                    <a:gd name="T32" fmla="*/ 2147483647 w 599"/>
                    <a:gd name="T33" fmla="*/ 2147483647 h 432"/>
                    <a:gd name="T34" fmla="*/ 2147483647 w 599"/>
                    <a:gd name="T35" fmla="*/ 2147483647 h 432"/>
                    <a:gd name="T36" fmla="*/ 2147483647 w 599"/>
                    <a:gd name="T37" fmla="*/ 2147483647 h 432"/>
                    <a:gd name="T38" fmla="*/ 2147483647 w 599"/>
                    <a:gd name="T39" fmla="*/ 2147483647 h 432"/>
                    <a:gd name="T40" fmla="*/ 2147483647 w 599"/>
                    <a:gd name="T41" fmla="*/ 2147483647 h 432"/>
                    <a:gd name="T42" fmla="*/ 2147483647 w 599"/>
                    <a:gd name="T43" fmla="*/ 2147483647 h 432"/>
                    <a:gd name="T44" fmla="*/ 2147483647 w 599"/>
                    <a:gd name="T45" fmla="*/ 2147483647 h 432"/>
                    <a:gd name="T46" fmla="*/ 2147483647 w 599"/>
                    <a:gd name="T47" fmla="*/ 2147483647 h 432"/>
                    <a:gd name="T48" fmla="*/ 2147483647 w 599"/>
                    <a:gd name="T49" fmla="*/ 2147483647 h 432"/>
                    <a:gd name="T50" fmla="*/ 2147483647 w 599"/>
                    <a:gd name="T51" fmla="*/ 2147483647 h 432"/>
                    <a:gd name="T52" fmla="*/ 2147483647 w 599"/>
                    <a:gd name="T53" fmla="*/ 2147483647 h 432"/>
                    <a:gd name="T54" fmla="*/ 2147483647 w 599"/>
                    <a:gd name="T55" fmla="*/ 2147483647 h 432"/>
                    <a:gd name="T56" fmla="*/ 2147483647 w 599"/>
                    <a:gd name="T57" fmla="*/ 2147483647 h 432"/>
                    <a:gd name="T58" fmla="*/ 2147483647 w 599"/>
                    <a:gd name="T59" fmla="*/ 2147483647 h 432"/>
                    <a:gd name="T60" fmla="*/ 2147483647 w 599"/>
                    <a:gd name="T61" fmla="*/ 2147483647 h 4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99"/>
                    <a:gd name="T94" fmla="*/ 0 h 432"/>
                    <a:gd name="T95" fmla="*/ 599 w 599"/>
                    <a:gd name="T96" fmla="*/ 432 h 4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99" h="432">
                      <a:moveTo>
                        <a:pt x="599" y="0"/>
                      </a:moveTo>
                      <a:cubicBezTo>
                        <a:pt x="597" y="2"/>
                        <a:pt x="596" y="4"/>
                        <a:pt x="595" y="6"/>
                      </a:cubicBezTo>
                      <a:cubicBezTo>
                        <a:pt x="593" y="7"/>
                        <a:pt x="590" y="8"/>
                        <a:pt x="589" y="10"/>
                      </a:cubicBezTo>
                      <a:cubicBezTo>
                        <a:pt x="587" y="11"/>
                        <a:pt x="585" y="23"/>
                        <a:pt x="585" y="24"/>
                      </a:cubicBezTo>
                      <a:cubicBezTo>
                        <a:pt x="575" y="45"/>
                        <a:pt x="570" y="72"/>
                        <a:pt x="557" y="92"/>
                      </a:cubicBezTo>
                      <a:cubicBezTo>
                        <a:pt x="551" y="130"/>
                        <a:pt x="537" y="171"/>
                        <a:pt x="525" y="208"/>
                      </a:cubicBezTo>
                      <a:cubicBezTo>
                        <a:pt x="523" y="228"/>
                        <a:pt x="519" y="246"/>
                        <a:pt x="515" y="266"/>
                      </a:cubicBezTo>
                      <a:cubicBezTo>
                        <a:pt x="511" y="294"/>
                        <a:pt x="511" y="322"/>
                        <a:pt x="505" y="350"/>
                      </a:cubicBezTo>
                      <a:cubicBezTo>
                        <a:pt x="503" y="368"/>
                        <a:pt x="503" y="385"/>
                        <a:pt x="495" y="402"/>
                      </a:cubicBezTo>
                      <a:cubicBezTo>
                        <a:pt x="492" y="416"/>
                        <a:pt x="474" y="420"/>
                        <a:pt x="461" y="422"/>
                      </a:cubicBezTo>
                      <a:cubicBezTo>
                        <a:pt x="440" y="416"/>
                        <a:pt x="450" y="419"/>
                        <a:pt x="433" y="414"/>
                      </a:cubicBezTo>
                      <a:cubicBezTo>
                        <a:pt x="429" y="412"/>
                        <a:pt x="421" y="410"/>
                        <a:pt x="421" y="410"/>
                      </a:cubicBezTo>
                      <a:cubicBezTo>
                        <a:pt x="410" y="394"/>
                        <a:pt x="414" y="367"/>
                        <a:pt x="425" y="352"/>
                      </a:cubicBezTo>
                      <a:cubicBezTo>
                        <a:pt x="426" y="347"/>
                        <a:pt x="431" y="342"/>
                        <a:pt x="431" y="338"/>
                      </a:cubicBezTo>
                      <a:cubicBezTo>
                        <a:pt x="429" y="328"/>
                        <a:pt x="405" y="328"/>
                        <a:pt x="405" y="328"/>
                      </a:cubicBezTo>
                      <a:cubicBezTo>
                        <a:pt x="392" y="315"/>
                        <a:pt x="365" y="319"/>
                        <a:pt x="347" y="316"/>
                      </a:cubicBezTo>
                      <a:cubicBezTo>
                        <a:pt x="268" y="322"/>
                        <a:pt x="188" y="334"/>
                        <a:pt x="113" y="360"/>
                      </a:cubicBezTo>
                      <a:cubicBezTo>
                        <a:pt x="101" y="377"/>
                        <a:pt x="116" y="356"/>
                        <a:pt x="103" y="368"/>
                      </a:cubicBezTo>
                      <a:cubicBezTo>
                        <a:pt x="99" y="370"/>
                        <a:pt x="90" y="387"/>
                        <a:pt x="87" y="392"/>
                      </a:cubicBezTo>
                      <a:cubicBezTo>
                        <a:pt x="94" y="431"/>
                        <a:pt x="75" y="417"/>
                        <a:pt x="53" y="432"/>
                      </a:cubicBezTo>
                      <a:cubicBezTo>
                        <a:pt x="44" y="429"/>
                        <a:pt x="36" y="426"/>
                        <a:pt x="29" y="422"/>
                      </a:cubicBezTo>
                      <a:cubicBezTo>
                        <a:pt x="24" y="419"/>
                        <a:pt x="17" y="414"/>
                        <a:pt x="17" y="414"/>
                      </a:cubicBezTo>
                      <a:cubicBezTo>
                        <a:pt x="12" y="399"/>
                        <a:pt x="16" y="404"/>
                        <a:pt x="7" y="398"/>
                      </a:cubicBezTo>
                      <a:cubicBezTo>
                        <a:pt x="0" y="388"/>
                        <a:pt x="5" y="380"/>
                        <a:pt x="11" y="372"/>
                      </a:cubicBezTo>
                      <a:cubicBezTo>
                        <a:pt x="8" y="357"/>
                        <a:pt x="13" y="347"/>
                        <a:pt x="17" y="334"/>
                      </a:cubicBezTo>
                      <a:cubicBezTo>
                        <a:pt x="19" y="311"/>
                        <a:pt x="19" y="283"/>
                        <a:pt x="27" y="262"/>
                      </a:cubicBezTo>
                      <a:cubicBezTo>
                        <a:pt x="28" y="237"/>
                        <a:pt x="32" y="212"/>
                        <a:pt x="29" y="188"/>
                      </a:cubicBezTo>
                      <a:cubicBezTo>
                        <a:pt x="31" y="167"/>
                        <a:pt x="27" y="146"/>
                        <a:pt x="31" y="126"/>
                      </a:cubicBezTo>
                      <a:cubicBezTo>
                        <a:pt x="29" y="108"/>
                        <a:pt x="27" y="99"/>
                        <a:pt x="29" y="82"/>
                      </a:cubicBezTo>
                      <a:cubicBezTo>
                        <a:pt x="26" y="64"/>
                        <a:pt x="23" y="47"/>
                        <a:pt x="21" y="30"/>
                      </a:cubicBezTo>
                      <a:cubicBezTo>
                        <a:pt x="23" y="10"/>
                        <a:pt x="28" y="9"/>
                        <a:pt x="19" y="14"/>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grpSp>
          <p:sp>
            <p:nvSpPr>
              <p:cNvPr id="153812" name="Freeform 91"/>
              <p:cNvSpPr>
                <a:spLocks/>
              </p:cNvSpPr>
              <p:nvPr/>
            </p:nvSpPr>
            <p:spPr bwMode="auto">
              <a:xfrm>
                <a:off x="1616" y="2649"/>
                <a:ext cx="88" cy="277"/>
              </a:xfrm>
              <a:custGeom>
                <a:avLst/>
                <a:gdLst>
                  <a:gd name="T0" fmla="*/ 218 w 85"/>
                  <a:gd name="T1" fmla="*/ 3 h 318"/>
                  <a:gd name="T2" fmla="*/ 190 w 85"/>
                  <a:gd name="T3" fmla="*/ 3 h 318"/>
                  <a:gd name="T4" fmla="*/ 144 w 85"/>
                  <a:gd name="T5" fmla="*/ 3 h 318"/>
                  <a:gd name="T6" fmla="*/ 165 w 85"/>
                  <a:gd name="T7" fmla="*/ 3 h 318"/>
                  <a:gd name="T8" fmla="*/ 190 w 85"/>
                  <a:gd name="T9" fmla="*/ 3 h 318"/>
                  <a:gd name="T10" fmla="*/ 113 w 85"/>
                  <a:gd name="T11" fmla="*/ 3 h 318"/>
                  <a:gd name="T12" fmla="*/ 113 w 85"/>
                  <a:gd name="T13" fmla="*/ 3 h 318"/>
                  <a:gd name="T14" fmla="*/ 144 w 85"/>
                  <a:gd name="T15" fmla="*/ 3 h 318"/>
                  <a:gd name="T16" fmla="*/ 86 w 85"/>
                  <a:gd name="T17" fmla="*/ 3 h 318"/>
                  <a:gd name="T18" fmla="*/ 113 w 85"/>
                  <a:gd name="T19" fmla="*/ 3 h 318"/>
                  <a:gd name="T20" fmla="*/ 144 w 85"/>
                  <a:gd name="T21" fmla="*/ 3 h 318"/>
                  <a:gd name="T22" fmla="*/ 113 w 85"/>
                  <a:gd name="T23" fmla="*/ 3 h 318"/>
                  <a:gd name="T24" fmla="*/ 144 w 85"/>
                  <a:gd name="T25" fmla="*/ 3 h 318"/>
                  <a:gd name="T26" fmla="*/ 113 w 85"/>
                  <a:gd name="T27" fmla="*/ 3 h 318"/>
                  <a:gd name="T28" fmla="*/ 144 w 85"/>
                  <a:gd name="T29" fmla="*/ 3 h 318"/>
                  <a:gd name="T30" fmla="*/ 165 w 85"/>
                  <a:gd name="T31" fmla="*/ 3 h 318"/>
                  <a:gd name="T32" fmla="*/ 218 w 85"/>
                  <a:gd name="T33" fmla="*/ 3 h 318"/>
                  <a:gd name="T34" fmla="*/ 241 w 85"/>
                  <a:gd name="T35" fmla="*/ 3 h 318"/>
                  <a:gd name="T36" fmla="*/ 218 w 85"/>
                  <a:gd name="T37" fmla="*/ 3 h 318"/>
                  <a:gd name="T38" fmla="*/ 190 w 85"/>
                  <a:gd name="T39" fmla="*/ 3 h 318"/>
                  <a:gd name="T40" fmla="*/ 165 w 85"/>
                  <a:gd name="T41" fmla="*/ 3 h 318"/>
                  <a:gd name="T42" fmla="*/ 113 w 85"/>
                  <a:gd name="T43" fmla="*/ 3 h 318"/>
                  <a:gd name="T44" fmla="*/ 86 w 85"/>
                  <a:gd name="T45" fmla="*/ 3 h 318"/>
                  <a:gd name="T46" fmla="*/ 65 w 85"/>
                  <a:gd name="T47" fmla="*/ 3 h 318"/>
                  <a:gd name="T48" fmla="*/ 5 w 85"/>
                  <a:gd name="T49" fmla="*/ 3 h 318"/>
                  <a:gd name="T50" fmla="*/ 113 w 85"/>
                  <a:gd name="T51" fmla="*/ 3 h 318"/>
                  <a:gd name="T52" fmla="*/ 190 w 85"/>
                  <a:gd name="T53" fmla="*/ 3 h 318"/>
                  <a:gd name="T54" fmla="*/ 218 w 85"/>
                  <a:gd name="T55" fmla="*/ 3 h 318"/>
                  <a:gd name="T56" fmla="*/ 190 w 85"/>
                  <a:gd name="T57" fmla="*/ 3 h 318"/>
                  <a:gd name="T58" fmla="*/ 190 w 85"/>
                  <a:gd name="T59" fmla="*/ 3 h 318"/>
                  <a:gd name="T60" fmla="*/ 144 w 85"/>
                  <a:gd name="T61" fmla="*/ 3 h 318"/>
                  <a:gd name="T62" fmla="*/ 65 w 85"/>
                  <a:gd name="T63" fmla="*/ 3 h 318"/>
                  <a:gd name="T64" fmla="*/ 113 w 85"/>
                  <a:gd name="T65" fmla="*/ 3 h 318"/>
                  <a:gd name="T66" fmla="*/ 165 w 85"/>
                  <a:gd name="T67" fmla="*/ 3 h 318"/>
                  <a:gd name="T68" fmla="*/ 218 w 85"/>
                  <a:gd name="T69" fmla="*/ 3 h 3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318"/>
                  <a:gd name="T107" fmla="*/ 85 w 85"/>
                  <a:gd name="T108" fmla="*/ 318 h 3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318">
                    <a:moveTo>
                      <a:pt x="72" y="153"/>
                    </a:moveTo>
                    <a:cubicBezTo>
                      <a:pt x="69" y="125"/>
                      <a:pt x="70" y="96"/>
                      <a:pt x="64" y="69"/>
                    </a:cubicBezTo>
                    <a:cubicBezTo>
                      <a:pt x="61" y="58"/>
                      <a:pt x="57" y="43"/>
                      <a:pt x="47" y="43"/>
                    </a:cubicBezTo>
                    <a:cubicBezTo>
                      <a:pt x="37" y="43"/>
                      <a:pt x="55" y="69"/>
                      <a:pt x="55" y="69"/>
                    </a:cubicBezTo>
                    <a:cubicBezTo>
                      <a:pt x="58" y="55"/>
                      <a:pt x="67" y="40"/>
                      <a:pt x="64" y="27"/>
                    </a:cubicBezTo>
                    <a:cubicBezTo>
                      <a:pt x="61" y="17"/>
                      <a:pt x="41" y="0"/>
                      <a:pt x="38" y="10"/>
                    </a:cubicBezTo>
                    <a:cubicBezTo>
                      <a:pt x="30" y="27"/>
                      <a:pt x="61" y="111"/>
                      <a:pt x="38" y="43"/>
                    </a:cubicBezTo>
                    <a:cubicBezTo>
                      <a:pt x="46" y="96"/>
                      <a:pt x="56" y="134"/>
                      <a:pt x="47" y="187"/>
                    </a:cubicBezTo>
                    <a:cubicBezTo>
                      <a:pt x="41" y="178"/>
                      <a:pt x="31" y="171"/>
                      <a:pt x="30" y="161"/>
                    </a:cubicBezTo>
                    <a:cubicBezTo>
                      <a:pt x="28" y="149"/>
                      <a:pt x="26" y="128"/>
                      <a:pt x="38" y="128"/>
                    </a:cubicBezTo>
                    <a:cubicBezTo>
                      <a:pt x="49" y="128"/>
                      <a:pt x="47" y="172"/>
                      <a:pt x="47" y="161"/>
                    </a:cubicBezTo>
                    <a:cubicBezTo>
                      <a:pt x="47" y="141"/>
                      <a:pt x="38" y="121"/>
                      <a:pt x="38" y="102"/>
                    </a:cubicBezTo>
                    <a:cubicBezTo>
                      <a:pt x="38" y="84"/>
                      <a:pt x="47" y="135"/>
                      <a:pt x="47" y="153"/>
                    </a:cubicBezTo>
                    <a:cubicBezTo>
                      <a:pt x="47" y="164"/>
                      <a:pt x="38" y="130"/>
                      <a:pt x="38" y="119"/>
                    </a:cubicBezTo>
                    <a:cubicBezTo>
                      <a:pt x="38" y="110"/>
                      <a:pt x="44" y="135"/>
                      <a:pt x="47" y="144"/>
                    </a:cubicBezTo>
                    <a:cubicBezTo>
                      <a:pt x="49" y="152"/>
                      <a:pt x="52" y="161"/>
                      <a:pt x="55" y="170"/>
                    </a:cubicBezTo>
                    <a:cubicBezTo>
                      <a:pt x="73" y="83"/>
                      <a:pt x="55" y="148"/>
                      <a:pt x="72" y="203"/>
                    </a:cubicBezTo>
                    <a:cubicBezTo>
                      <a:pt x="74" y="211"/>
                      <a:pt x="77" y="220"/>
                      <a:pt x="80" y="229"/>
                    </a:cubicBezTo>
                    <a:cubicBezTo>
                      <a:pt x="77" y="245"/>
                      <a:pt x="85" y="269"/>
                      <a:pt x="72" y="279"/>
                    </a:cubicBezTo>
                    <a:cubicBezTo>
                      <a:pt x="66" y="282"/>
                      <a:pt x="39" y="202"/>
                      <a:pt x="64" y="271"/>
                    </a:cubicBezTo>
                    <a:cubicBezTo>
                      <a:pt x="61" y="285"/>
                      <a:pt x="66" y="305"/>
                      <a:pt x="55" y="313"/>
                    </a:cubicBezTo>
                    <a:cubicBezTo>
                      <a:pt x="46" y="318"/>
                      <a:pt x="40" y="297"/>
                      <a:pt x="38" y="288"/>
                    </a:cubicBezTo>
                    <a:cubicBezTo>
                      <a:pt x="31" y="260"/>
                      <a:pt x="32" y="231"/>
                      <a:pt x="30" y="203"/>
                    </a:cubicBezTo>
                    <a:cubicBezTo>
                      <a:pt x="27" y="217"/>
                      <a:pt x="35" y="241"/>
                      <a:pt x="22" y="246"/>
                    </a:cubicBezTo>
                    <a:cubicBezTo>
                      <a:pt x="10" y="250"/>
                      <a:pt x="6" y="224"/>
                      <a:pt x="5" y="212"/>
                    </a:cubicBezTo>
                    <a:cubicBezTo>
                      <a:pt x="0" y="173"/>
                      <a:pt x="15" y="167"/>
                      <a:pt x="38" y="144"/>
                    </a:cubicBezTo>
                    <a:cubicBezTo>
                      <a:pt x="46" y="152"/>
                      <a:pt x="58" y="158"/>
                      <a:pt x="64" y="170"/>
                    </a:cubicBezTo>
                    <a:cubicBezTo>
                      <a:pt x="70" y="185"/>
                      <a:pt x="72" y="203"/>
                      <a:pt x="72" y="220"/>
                    </a:cubicBezTo>
                    <a:cubicBezTo>
                      <a:pt x="72" y="231"/>
                      <a:pt x="66" y="198"/>
                      <a:pt x="64" y="187"/>
                    </a:cubicBezTo>
                    <a:cubicBezTo>
                      <a:pt x="78" y="124"/>
                      <a:pt x="84" y="73"/>
                      <a:pt x="64" y="10"/>
                    </a:cubicBezTo>
                    <a:cubicBezTo>
                      <a:pt x="58" y="18"/>
                      <a:pt x="54" y="28"/>
                      <a:pt x="47" y="35"/>
                    </a:cubicBezTo>
                    <a:cubicBezTo>
                      <a:pt x="40" y="40"/>
                      <a:pt x="23" y="34"/>
                      <a:pt x="22" y="43"/>
                    </a:cubicBezTo>
                    <a:cubicBezTo>
                      <a:pt x="19" y="60"/>
                      <a:pt x="38" y="94"/>
                      <a:pt x="38" y="94"/>
                    </a:cubicBezTo>
                    <a:cubicBezTo>
                      <a:pt x="57" y="39"/>
                      <a:pt x="38" y="80"/>
                      <a:pt x="55" y="136"/>
                    </a:cubicBezTo>
                    <a:cubicBezTo>
                      <a:pt x="57" y="143"/>
                      <a:pt x="66" y="147"/>
                      <a:pt x="72" y="153"/>
                    </a:cubicBezTo>
                    <a:close/>
                  </a:path>
                </a:pathLst>
              </a:custGeom>
              <a:solidFill>
                <a:schemeClr val="bg2"/>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153813" name="Freeform 92"/>
              <p:cNvSpPr>
                <a:spLocks/>
              </p:cNvSpPr>
              <p:nvPr/>
            </p:nvSpPr>
            <p:spPr bwMode="auto">
              <a:xfrm>
                <a:off x="1635" y="2647"/>
                <a:ext cx="109" cy="309"/>
              </a:xfrm>
              <a:custGeom>
                <a:avLst/>
                <a:gdLst>
                  <a:gd name="T0" fmla="*/ 1 w 105"/>
                  <a:gd name="T1" fmla="*/ 0 h 354"/>
                  <a:gd name="T2" fmla="*/ 306 w 105"/>
                  <a:gd name="T3" fmla="*/ 3 h 354"/>
                  <a:gd name="T4" fmla="*/ 240 w 105"/>
                  <a:gd name="T5" fmla="*/ 3 h 354"/>
                  <a:gd name="T6" fmla="*/ 276 w 105"/>
                  <a:gd name="T7" fmla="*/ 3 h 354"/>
                  <a:gd name="T8" fmla="*/ 276 w 105"/>
                  <a:gd name="T9" fmla="*/ 3 h 354"/>
                  <a:gd name="T10" fmla="*/ 321 w 105"/>
                  <a:gd name="T11" fmla="*/ 3 h 354"/>
                  <a:gd name="T12" fmla="*/ 321 w 105"/>
                  <a:gd name="T13" fmla="*/ 3 h 354"/>
                  <a:gd name="T14" fmla="*/ 276 w 105"/>
                  <a:gd name="T15" fmla="*/ 4 h 354"/>
                  <a:gd name="T16" fmla="*/ 227 w 105"/>
                  <a:gd name="T17" fmla="*/ 4 h 354"/>
                  <a:gd name="T18" fmla="*/ 52 w 105"/>
                  <a:gd name="T19" fmla="*/ 3 h 354"/>
                  <a:gd name="T20" fmla="*/ 12 w 105"/>
                  <a:gd name="T21" fmla="*/ 3 h 354"/>
                  <a:gd name="T22" fmla="*/ 52 w 105"/>
                  <a:gd name="T23" fmla="*/ 3 h 354"/>
                  <a:gd name="T24" fmla="*/ 9 w 105"/>
                  <a:gd name="T25" fmla="*/ 3 h 354"/>
                  <a:gd name="T26" fmla="*/ 64 w 105"/>
                  <a:gd name="T27" fmla="*/ 3 h 354"/>
                  <a:gd name="T28" fmla="*/ 6 w 105"/>
                  <a:gd name="T29" fmla="*/ 3 h 354"/>
                  <a:gd name="T30" fmla="*/ 1 w 105"/>
                  <a:gd name="T31" fmla="*/ 0 h 3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5"/>
                  <a:gd name="T49" fmla="*/ 0 h 354"/>
                  <a:gd name="T50" fmla="*/ 105 w 105"/>
                  <a:gd name="T51" fmla="*/ 354 h 3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5" h="354">
                    <a:moveTo>
                      <a:pt x="1" y="0"/>
                    </a:moveTo>
                    <a:cubicBezTo>
                      <a:pt x="19" y="11"/>
                      <a:pt x="67" y="3"/>
                      <a:pt x="92" y="5"/>
                    </a:cubicBezTo>
                    <a:cubicBezTo>
                      <a:pt x="87" y="16"/>
                      <a:pt x="83" y="22"/>
                      <a:pt x="73" y="29"/>
                    </a:cubicBezTo>
                    <a:cubicBezTo>
                      <a:pt x="76" y="39"/>
                      <a:pt x="80" y="50"/>
                      <a:pt x="84" y="61"/>
                    </a:cubicBezTo>
                    <a:cubicBezTo>
                      <a:pt x="80" y="89"/>
                      <a:pt x="73" y="118"/>
                      <a:pt x="84" y="146"/>
                    </a:cubicBezTo>
                    <a:cubicBezTo>
                      <a:pt x="86" y="158"/>
                      <a:pt x="89" y="158"/>
                      <a:pt x="97" y="168"/>
                    </a:cubicBezTo>
                    <a:cubicBezTo>
                      <a:pt x="101" y="194"/>
                      <a:pt x="99" y="212"/>
                      <a:pt x="97" y="240"/>
                    </a:cubicBezTo>
                    <a:cubicBezTo>
                      <a:pt x="103" y="261"/>
                      <a:pt x="105" y="319"/>
                      <a:pt x="84" y="336"/>
                    </a:cubicBezTo>
                    <a:cubicBezTo>
                      <a:pt x="80" y="347"/>
                      <a:pt x="79" y="351"/>
                      <a:pt x="68" y="354"/>
                    </a:cubicBezTo>
                    <a:cubicBezTo>
                      <a:pt x="38" y="351"/>
                      <a:pt x="24" y="348"/>
                      <a:pt x="14" y="320"/>
                    </a:cubicBezTo>
                    <a:cubicBezTo>
                      <a:pt x="12" y="307"/>
                      <a:pt x="7" y="294"/>
                      <a:pt x="12" y="282"/>
                    </a:cubicBezTo>
                    <a:cubicBezTo>
                      <a:pt x="7" y="269"/>
                      <a:pt x="10" y="257"/>
                      <a:pt x="14" y="245"/>
                    </a:cubicBezTo>
                    <a:cubicBezTo>
                      <a:pt x="2" y="199"/>
                      <a:pt x="13" y="146"/>
                      <a:pt x="9" y="98"/>
                    </a:cubicBezTo>
                    <a:cubicBezTo>
                      <a:pt x="11" y="79"/>
                      <a:pt x="13" y="62"/>
                      <a:pt x="20" y="45"/>
                    </a:cubicBezTo>
                    <a:cubicBezTo>
                      <a:pt x="17" y="29"/>
                      <a:pt x="20" y="18"/>
                      <a:pt x="6" y="13"/>
                    </a:cubicBezTo>
                    <a:cubicBezTo>
                      <a:pt x="0" y="3"/>
                      <a:pt x="1" y="8"/>
                      <a:pt x="1" y="0"/>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153814" name="Freeform 93"/>
              <p:cNvSpPr>
                <a:spLocks/>
              </p:cNvSpPr>
              <p:nvPr/>
            </p:nvSpPr>
            <p:spPr bwMode="auto">
              <a:xfrm>
                <a:off x="3008" y="2583"/>
                <a:ext cx="155" cy="328"/>
              </a:xfrm>
              <a:custGeom>
                <a:avLst/>
                <a:gdLst>
                  <a:gd name="T0" fmla="*/ 496 w 149"/>
                  <a:gd name="T1" fmla="*/ 3 h 376"/>
                  <a:gd name="T2" fmla="*/ 472 w 149"/>
                  <a:gd name="T3" fmla="*/ 3 h 376"/>
                  <a:gd name="T4" fmla="*/ 438 w 149"/>
                  <a:gd name="T5" fmla="*/ 3 h 376"/>
                  <a:gd name="T6" fmla="*/ 432 w 149"/>
                  <a:gd name="T7" fmla="*/ 3 h 376"/>
                  <a:gd name="T8" fmla="*/ 369 w 149"/>
                  <a:gd name="T9" fmla="*/ 3 h 376"/>
                  <a:gd name="T10" fmla="*/ 291 w 149"/>
                  <a:gd name="T11" fmla="*/ 3 h 376"/>
                  <a:gd name="T12" fmla="*/ 234 w 149"/>
                  <a:gd name="T13" fmla="*/ 4 h 376"/>
                  <a:gd name="T14" fmla="*/ 196 w 149"/>
                  <a:gd name="T15" fmla="*/ 4 h 376"/>
                  <a:gd name="T16" fmla="*/ 62 w 149"/>
                  <a:gd name="T17" fmla="*/ 4 h 376"/>
                  <a:gd name="T18" fmla="*/ 2 w 149"/>
                  <a:gd name="T19" fmla="*/ 4 h 376"/>
                  <a:gd name="T20" fmla="*/ 5 w 149"/>
                  <a:gd name="T21" fmla="*/ 3 h 376"/>
                  <a:gd name="T22" fmla="*/ 8 w 149"/>
                  <a:gd name="T23" fmla="*/ 3 h 376"/>
                  <a:gd name="T24" fmla="*/ 70 w 149"/>
                  <a:gd name="T25" fmla="*/ 3 h 376"/>
                  <a:gd name="T26" fmla="*/ 117 w 149"/>
                  <a:gd name="T27" fmla="*/ 3 h 376"/>
                  <a:gd name="T28" fmla="*/ 149 w 149"/>
                  <a:gd name="T29" fmla="*/ 3 h 376"/>
                  <a:gd name="T30" fmla="*/ 283 w 149"/>
                  <a:gd name="T31" fmla="*/ 3 h 376"/>
                  <a:gd name="T32" fmla="*/ 432 w 149"/>
                  <a:gd name="T33" fmla="*/ 3 h 376"/>
                  <a:gd name="T34" fmla="*/ 496 w 149"/>
                  <a:gd name="T35" fmla="*/ 3 h 3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9"/>
                  <a:gd name="T55" fmla="*/ 0 h 376"/>
                  <a:gd name="T56" fmla="*/ 149 w 149"/>
                  <a:gd name="T57" fmla="*/ 376 h 3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9" h="376">
                    <a:moveTo>
                      <a:pt x="141" y="20"/>
                    </a:moveTo>
                    <a:cubicBezTo>
                      <a:pt x="135" y="47"/>
                      <a:pt x="136" y="74"/>
                      <a:pt x="133" y="103"/>
                    </a:cubicBezTo>
                    <a:cubicBezTo>
                      <a:pt x="131" y="112"/>
                      <a:pt x="127" y="120"/>
                      <a:pt x="125" y="130"/>
                    </a:cubicBezTo>
                    <a:cubicBezTo>
                      <a:pt x="124" y="133"/>
                      <a:pt x="122" y="140"/>
                      <a:pt x="122" y="140"/>
                    </a:cubicBezTo>
                    <a:cubicBezTo>
                      <a:pt x="126" y="171"/>
                      <a:pt x="121" y="215"/>
                      <a:pt x="104" y="244"/>
                    </a:cubicBezTo>
                    <a:cubicBezTo>
                      <a:pt x="98" y="263"/>
                      <a:pt x="102" y="306"/>
                      <a:pt x="82" y="314"/>
                    </a:cubicBezTo>
                    <a:cubicBezTo>
                      <a:pt x="78" y="326"/>
                      <a:pt x="66" y="361"/>
                      <a:pt x="66" y="362"/>
                    </a:cubicBezTo>
                    <a:cubicBezTo>
                      <a:pt x="62" y="362"/>
                      <a:pt x="59" y="363"/>
                      <a:pt x="56" y="364"/>
                    </a:cubicBezTo>
                    <a:cubicBezTo>
                      <a:pt x="43" y="376"/>
                      <a:pt x="36" y="371"/>
                      <a:pt x="18" y="370"/>
                    </a:cubicBezTo>
                    <a:cubicBezTo>
                      <a:pt x="12" y="363"/>
                      <a:pt x="8" y="356"/>
                      <a:pt x="2" y="351"/>
                    </a:cubicBezTo>
                    <a:cubicBezTo>
                      <a:pt x="0" y="336"/>
                      <a:pt x="0" y="329"/>
                      <a:pt x="5" y="316"/>
                    </a:cubicBezTo>
                    <a:cubicBezTo>
                      <a:pt x="7" y="287"/>
                      <a:pt x="1" y="247"/>
                      <a:pt x="8" y="220"/>
                    </a:cubicBezTo>
                    <a:cubicBezTo>
                      <a:pt x="9" y="211"/>
                      <a:pt x="21" y="199"/>
                      <a:pt x="21" y="199"/>
                    </a:cubicBezTo>
                    <a:cubicBezTo>
                      <a:pt x="22" y="168"/>
                      <a:pt x="17" y="133"/>
                      <a:pt x="34" y="106"/>
                    </a:cubicBezTo>
                    <a:cubicBezTo>
                      <a:pt x="36" y="95"/>
                      <a:pt x="42" y="74"/>
                      <a:pt x="42" y="74"/>
                    </a:cubicBezTo>
                    <a:cubicBezTo>
                      <a:pt x="45" y="3"/>
                      <a:pt x="33" y="0"/>
                      <a:pt x="80" y="18"/>
                    </a:cubicBezTo>
                    <a:cubicBezTo>
                      <a:pt x="108" y="14"/>
                      <a:pt x="99" y="13"/>
                      <a:pt x="122" y="18"/>
                    </a:cubicBezTo>
                    <a:cubicBezTo>
                      <a:pt x="144" y="22"/>
                      <a:pt x="149" y="28"/>
                      <a:pt x="141" y="20"/>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153815" name="Freeform 94"/>
              <p:cNvSpPr>
                <a:spLocks/>
              </p:cNvSpPr>
              <p:nvPr/>
            </p:nvSpPr>
            <p:spPr bwMode="auto">
              <a:xfrm>
                <a:off x="1714" y="1020"/>
                <a:ext cx="99" cy="440"/>
              </a:xfrm>
              <a:custGeom>
                <a:avLst/>
                <a:gdLst>
                  <a:gd name="T0" fmla="*/ 68 w 96"/>
                  <a:gd name="T1" fmla="*/ 6 h 504"/>
                  <a:gd name="T2" fmla="*/ 161 w 96"/>
                  <a:gd name="T3" fmla="*/ 7 h 504"/>
                  <a:gd name="T4" fmla="*/ 192 w 96"/>
                  <a:gd name="T5" fmla="*/ 6 h 504"/>
                  <a:gd name="T6" fmla="*/ 192 w 96"/>
                  <a:gd name="T7" fmla="*/ 3 h 504"/>
                  <a:gd name="T8" fmla="*/ 237 w 96"/>
                  <a:gd name="T9" fmla="*/ 3 h 504"/>
                  <a:gd name="T10" fmla="*/ 255 w 96"/>
                  <a:gd name="T11" fmla="*/ 3 h 504"/>
                  <a:gd name="T12" fmla="*/ 237 w 96"/>
                  <a:gd name="T13" fmla="*/ 3 h 504"/>
                  <a:gd name="T14" fmla="*/ 206 w 96"/>
                  <a:gd name="T15" fmla="*/ 3 h 504"/>
                  <a:gd name="T16" fmla="*/ 74 w 96"/>
                  <a:gd name="T17" fmla="*/ 3 h 504"/>
                  <a:gd name="T18" fmla="*/ 68 w 96"/>
                  <a:gd name="T19" fmla="*/ 3 h 504"/>
                  <a:gd name="T20" fmla="*/ 80 w 96"/>
                  <a:gd name="T21" fmla="*/ 4 h 504"/>
                  <a:gd name="T22" fmla="*/ 104 w 96"/>
                  <a:gd name="T23" fmla="*/ 5 h 504"/>
                  <a:gd name="T24" fmla="*/ 64 w 96"/>
                  <a:gd name="T25" fmla="*/ 6 h 504"/>
                  <a:gd name="T26" fmla="*/ 68 w 96"/>
                  <a:gd name="T27" fmla="*/ 6 h 5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
                  <a:gd name="T43" fmla="*/ 0 h 504"/>
                  <a:gd name="T44" fmla="*/ 96 w 96"/>
                  <a:gd name="T45" fmla="*/ 504 h 5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6" h="504">
                    <a:moveTo>
                      <a:pt x="26" y="486"/>
                    </a:moveTo>
                    <a:cubicBezTo>
                      <a:pt x="50" y="492"/>
                      <a:pt x="38" y="489"/>
                      <a:pt x="61" y="494"/>
                    </a:cubicBezTo>
                    <a:cubicBezTo>
                      <a:pt x="69" y="480"/>
                      <a:pt x="66" y="465"/>
                      <a:pt x="72" y="451"/>
                    </a:cubicBezTo>
                    <a:cubicBezTo>
                      <a:pt x="77" y="408"/>
                      <a:pt x="82" y="366"/>
                      <a:pt x="72" y="323"/>
                    </a:cubicBezTo>
                    <a:cubicBezTo>
                      <a:pt x="73" y="288"/>
                      <a:pt x="75" y="247"/>
                      <a:pt x="88" y="214"/>
                    </a:cubicBezTo>
                    <a:cubicBezTo>
                      <a:pt x="93" y="179"/>
                      <a:pt x="89" y="192"/>
                      <a:pt x="96" y="174"/>
                    </a:cubicBezTo>
                    <a:cubicBezTo>
                      <a:pt x="94" y="116"/>
                      <a:pt x="92" y="96"/>
                      <a:pt x="88" y="51"/>
                    </a:cubicBezTo>
                    <a:cubicBezTo>
                      <a:pt x="90" y="21"/>
                      <a:pt x="89" y="26"/>
                      <a:pt x="77" y="6"/>
                    </a:cubicBezTo>
                    <a:cubicBezTo>
                      <a:pt x="43" y="8"/>
                      <a:pt x="39" y="0"/>
                      <a:pt x="29" y="25"/>
                    </a:cubicBezTo>
                    <a:cubicBezTo>
                      <a:pt x="31" y="56"/>
                      <a:pt x="37" y="90"/>
                      <a:pt x="26" y="121"/>
                    </a:cubicBezTo>
                    <a:cubicBezTo>
                      <a:pt x="49" y="199"/>
                      <a:pt x="0" y="279"/>
                      <a:pt x="32" y="363"/>
                    </a:cubicBezTo>
                    <a:cubicBezTo>
                      <a:pt x="33" y="379"/>
                      <a:pt x="34" y="390"/>
                      <a:pt x="40" y="406"/>
                    </a:cubicBezTo>
                    <a:cubicBezTo>
                      <a:pt x="34" y="428"/>
                      <a:pt x="29" y="450"/>
                      <a:pt x="24" y="473"/>
                    </a:cubicBezTo>
                    <a:cubicBezTo>
                      <a:pt x="25" y="479"/>
                      <a:pt x="44" y="504"/>
                      <a:pt x="26" y="486"/>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153816" name="Freeform 95"/>
              <p:cNvSpPr>
                <a:spLocks/>
              </p:cNvSpPr>
              <p:nvPr/>
            </p:nvSpPr>
            <p:spPr bwMode="auto">
              <a:xfrm>
                <a:off x="3431" y="1007"/>
                <a:ext cx="156" cy="358"/>
              </a:xfrm>
              <a:custGeom>
                <a:avLst/>
                <a:gdLst>
                  <a:gd name="T0" fmla="*/ 5 w 150"/>
                  <a:gd name="T1" fmla="*/ 5 h 410"/>
                  <a:gd name="T2" fmla="*/ 141 w 150"/>
                  <a:gd name="T3" fmla="*/ 5 h 410"/>
                  <a:gd name="T4" fmla="*/ 281 w 150"/>
                  <a:gd name="T5" fmla="*/ 5 h 410"/>
                  <a:gd name="T6" fmla="*/ 329 w 150"/>
                  <a:gd name="T7" fmla="*/ 4 h 410"/>
                  <a:gd name="T8" fmla="*/ 402 w 150"/>
                  <a:gd name="T9" fmla="*/ 3 h 410"/>
                  <a:gd name="T10" fmla="*/ 450 w 150"/>
                  <a:gd name="T11" fmla="*/ 3 h 410"/>
                  <a:gd name="T12" fmla="*/ 475 w 150"/>
                  <a:gd name="T13" fmla="*/ 3 h 410"/>
                  <a:gd name="T14" fmla="*/ 487 w 150"/>
                  <a:gd name="T15" fmla="*/ 3 h 410"/>
                  <a:gd name="T16" fmla="*/ 506 w 150"/>
                  <a:gd name="T17" fmla="*/ 3 h 410"/>
                  <a:gd name="T18" fmla="*/ 513 w 150"/>
                  <a:gd name="T19" fmla="*/ 3 h 410"/>
                  <a:gd name="T20" fmla="*/ 456 w 150"/>
                  <a:gd name="T21" fmla="*/ 0 h 410"/>
                  <a:gd name="T22" fmla="*/ 329 w 150"/>
                  <a:gd name="T23" fmla="*/ 3 h 410"/>
                  <a:gd name="T24" fmla="*/ 270 w 150"/>
                  <a:gd name="T25" fmla="*/ 3 h 410"/>
                  <a:gd name="T26" fmla="*/ 233 w 150"/>
                  <a:gd name="T27" fmla="*/ 3 h 410"/>
                  <a:gd name="T28" fmla="*/ 201 w 150"/>
                  <a:gd name="T29" fmla="*/ 3 h 410"/>
                  <a:gd name="T30" fmla="*/ 147 w 150"/>
                  <a:gd name="T31" fmla="*/ 3 h 410"/>
                  <a:gd name="T32" fmla="*/ 141 w 150"/>
                  <a:gd name="T33" fmla="*/ 3 h 410"/>
                  <a:gd name="T34" fmla="*/ 116 w 150"/>
                  <a:gd name="T35" fmla="*/ 3 h 410"/>
                  <a:gd name="T36" fmla="*/ 108 w 150"/>
                  <a:gd name="T37" fmla="*/ 3 h 410"/>
                  <a:gd name="T38" fmla="*/ 96 w 150"/>
                  <a:gd name="T39" fmla="*/ 3 h 410"/>
                  <a:gd name="T40" fmla="*/ 58 w 150"/>
                  <a:gd name="T41" fmla="*/ 4 h 410"/>
                  <a:gd name="T42" fmla="*/ 10 w 150"/>
                  <a:gd name="T43" fmla="*/ 5 h 410"/>
                  <a:gd name="T44" fmla="*/ 2 w 150"/>
                  <a:gd name="T45" fmla="*/ 5 h 410"/>
                  <a:gd name="T46" fmla="*/ 5 w 150"/>
                  <a:gd name="T47" fmla="*/ 5 h 4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0"/>
                  <a:gd name="T73" fmla="*/ 0 h 410"/>
                  <a:gd name="T74" fmla="*/ 150 w 150"/>
                  <a:gd name="T75" fmla="*/ 410 h 41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0" h="410">
                    <a:moveTo>
                      <a:pt x="5" y="381"/>
                    </a:moveTo>
                    <a:cubicBezTo>
                      <a:pt x="18" y="394"/>
                      <a:pt x="19" y="403"/>
                      <a:pt x="40" y="410"/>
                    </a:cubicBezTo>
                    <a:cubicBezTo>
                      <a:pt x="55" y="408"/>
                      <a:pt x="66" y="407"/>
                      <a:pt x="80" y="402"/>
                    </a:cubicBezTo>
                    <a:cubicBezTo>
                      <a:pt x="98" y="383"/>
                      <a:pt x="80" y="405"/>
                      <a:pt x="93" y="362"/>
                    </a:cubicBezTo>
                    <a:cubicBezTo>
                      <a:pt x="101" y="335"/>
                      <a:pt x="109" y="307"/>
                      <a:pt x="114" y="280"/>
                    </a:cubicBezTo>
                    <a:cubicBezTo>
                      <a:pt x="111" y="260"/>
                      <a:pt x="115" y="232"/>
                      <a:pt x="128" y="216"/>
                    </a:cubicBezTo>
                    <a:cubicBezTo>
                      <a:pt x="130" y="207"/>
                      <a:pt x="136" y="192"/>
                      <a:pt x="136" y="192"/>
                    </a:cubicBezTo>
                    <a:cubicBezTo>
                      <a:pt x="136" y="167"/>
                      <a:pt x="135" y="141"/>
                      <a:pt x="138" y="117"/>
                    </a:cubicBezTo>
                    <a:cubicBezTo>
                      <a:pt x="138" y="111"/>
                      <a:pt x="144" y="101"/>
                      <a:pt x="144" y="101"/>
                    </a:cubicBezTo>
                    <a:cubicBezTo>
                      <a:pt x="144" y="86"/>
                      <a:pt x="150" y="63"/>
                      <a:pt x="146" y="48"/>
                    </a:cubicBezTo>
                    <a:cubicBezTo>
                      <a:pt x="144" y="30"/>
                      <a:pt x="144" y="11"/>
                      <a:pt x="130" y="0"/>
                    </a:cubicBezTo>
                    <a:cubicBezTo>
                      <a:pt x="117" y="6"/>
                      <a:pt x="105" y="7"/>
                      <a:pt x="93" y="13"/>
                    </a:cubicBezTo>
                    <a:cubicBezTo>
                      <a:pt x="84" y="27"/>
                      <a:pt x="91" y="38"/>
                      <a:pt x="77" y="53"/>
                    </a:cubicBezTo>
                    <a:cubicBezTo>
                      <a:pt x="83" y="77"/>
                      <a:pt x="81" y="118"/>
                      <a:pt x="66" y="138"/>
                    </a:cubicBezTo>
                    <a:cubicBezTo>
                      <a:pt x="63" y="146"/>
                      <a:pt x="59" y="153"/>
                      <a:pt x="58" y="162"/>
                    </a:cubicBezTo>
                    <a:cubicBezTo>
                      <a:pt x="53" y="185"/>
                      <a:pt x="58" y="199"/>
                      <a:pt x="42" y="216"/>
                    </a:cubicBezTo>
                    <a:cubicBezTo>
                      <a:pt x="41" y="219"/>
                      <a:pt x="41" y="222"/>
                      <a:pt x="40" y="226"/>
                    </a:cubicBezTo>
                    <a:cubicBezTo>
                      <a:pt x="38" y="228"/>
                      <a:pt x="34" y="229"/>
                      <a:pt x="34" y="232"/>
                    </a:cubicBezTo>
                    <a:cubicBezTo>
                      <a:pt x="32" y="237"/>
                      <a:pt x="33" y="244"/>
                      <a:pt x="32" y="250"/>
                    </a:cubicBezTo>
                    <a:cubicBezTo>
                      <a:pt x="31" y="252"/>
                      <a:pt x="30" y="255"/>
                      <a:pt x="29" y="258"/>
                    </a:cubicBezTo>
                    <a:cubicBezTo>
                      <a:pt x="26" y="290"/>
                      <a:pt x="20" y="317"/>
                      <a:pt x="16" y="349"/>
                    </a:cubicBezTo>
                    <a:cubicBezTo>
                      <a:pt x="14" y="359"/>
                      <a:pt x="17" y="372"/>
                      <a:pt x="10" y="381"/>
                    </a:cubicBezTo>
                    <a:cubicBezTo>
                      <a:pt x="7" y="383"/>
                      <a:pt x="5" y="386"/>
                      <a:pt x="2" y="386"/>
                    </a:cubicBezTo>
                    <a:cubicBezTo>
                      <a:pt x="0" y="386"/>
                      <a:pt x="4" y="382"/>
                      <a:pt x="5" y="381"/>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grpSp>
        <p:grpSp>
          <p:nvGrpSpPr>
            <p:cNvPr id="153808" name="Group 98"/>
            <p:cNvGrpSpPr>
              <a:grpSpLocks/>
            </p:cNvGrpSpPr>
            <p:nvPr/>
          </p:nvGrpSpPr>
          <p:grpSpPr bwMode="auto">
            <a:xfrm>
              <a:off x="5924559" y="2946409"/>
              <a:ext cx="1019178" cy="1844683"/>
              <a:chOff x="3756" y="1840"/>
              <a:chExt cx="642" cy="1162"/>
            </a:xfrm>
          </p:grpSpPr>
          <p:sp>
            <p:nvSpPr>
              <p:cNvPr id="379" name="Rectangle 96"/>
              <p:cNvSpPr>
                <a:spLocks noChangeArrowheads="1"/>
              </p:cNvSpPr>
              <p:nvPr/>
            </p:nvSpPr>
            <p:spPr bwMode="auto">
              <a:xfrm>
                <a:off x="3928" y="1840"/>
                <a:ext cx="115" cy="547"/>
              </a:xfrm>
              <a:prstGeom prst="rect">
                <a:avLst/>
              </a:prstGeom>
              <a:noFill/>
              <a:ln>
                <a:noFill/>
              </a:ln>
              <a:effectLst>
                <a:outerShdw blurRad="63500" dist="46662" dir="2115817" algn="ctr" rotWithShape="0">
                  <a:schemeClr val="bg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spAutoFit/>
              </a:bodyPr>
              <a:lstStyle/>
              <a:p>
                <a:pPr>
                  <a:defRPr/>
                </a:pPr>
                <a:endParaRPr lang="en-US" sz="2400" i="1" dirty="0">
                  <a:solidFill>
                    <a:srgbClr val="FFFFFF"/>
                  </a:solidFill>
                  <a:latin typeface="Kruti Dev 010" pitchFamily="2" charset="0"/>
                  <a:ea typeface="+mn-ea"/>
                  <a:cs typeface="+mn-cs"/>
                </a:endParaRPr>
              </a:p>
            </p:txBody>
          </p:sp>
          <p:sp>
            <p:nvSpPr>
              <p:cNvPr id="380" name="Rectangle 97"/>
              <p:cNvSpPr>
                <a:spLocks noChangeArrowheads="1"/>
              </p:cNvSpPr>
              <p:nvPr/>
            </p:nvSpPr>
            <p:spPr bwMode="auto">
              <a:xfrm>
                <a:off x="3756" y="2381"/>
                <a:ext cx="642" cy="621"/>
              </a:xfrm>
              <a:prstGeom prst="rect">
                <a:avLst/>
              </a:prstGeom>
              <a:noFill/>
              <a:ln>
                <a:noFill/>
              </a:ln>
              <a:effectLst>
                <a:outerShdw blurRad="63500" dist="46662" dir="2115817" algn="ctr" rotWithShape="0">
                  <a:schemeClr val="bg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spAutoFit/>
              </a:bodyPr>
              <a:lstStyle/>
              <a:p>
                <a:pPr>
                  <a:defRPr/>
                </a:pPr>
                <a:r>
                  <a:rPr lang="en-US" sz="1400" i="1" dirty="0">
                    <a:solidFill>
                      <a:srgbClr val="000000"/>
                    </a:solidFill>
                    <a:latin typeface="Kruti Dev 010" pitchFamily="2" charset="0"/>
                  </a:rPr>
                  <a:t>,u</a:t>
                </a:r>
              </a:p>
              <a:p>
                <a:pPr>
                  <a:defRPr/>
                </a:pPr>
                <a:r>
                  <a:rPr lang="en-US" sz="1400" i="1" dirty="0">
                    <a:solidFill>
                      <a:srgbClr val="000000"/>
                    </a:solidFill>
                    <a:latin typeface="Kruti Dev 010" pitchFamily="2" charset="0"/>
                  </a:rPr>
                  <a:t>lh</a:t>
                </a:r>
                <a:endParaRPr lang="en-US" sz="1100" i="1" dirty="0">
                  <a:solidFill>
                    <a:srgbClr val="000000"/>
                  </a:solidFill>
                  <a:latin typeface="Kruti Dev 010" pitchFamily="2" charset="0"/>
                </a:endParaRPr>
              </a:p>
            </p:txBody>
          </p:sp>
        </p:grpSp>
      </p:grpSp>
      <p:sp>
        <p:nvSpPr>
          <p:cNvPr id="153760" name="AutoShape 439"/>
          <p:cNvSpPr>
            <a:spLocks noChangeArrowheads="1"/>
          </p:cNvSpPr>
          <p:nvPr/>
        </p:nvSpPr>
        <p:spPr bwMode="auto">
          <a:xfrm>
            <a:off x="2862263" y="1144588"/>
            <a:ext cx="996950" cy="330200"/>
          </a:xfrm>
          <a:prstGeom prst="roundRect">
            <a:avLst>
              <a:gd name="adj" fmla="val 16667"/>
            </a:avLst>
          </a:prstGeom>
          <a:solidFill>
            <a:srgbClr val="FF9456"/>
          </a:solidFill>
          <a:ln w="28575">
            <a:solidFill>
              <a:schemeClr val="tx1"/>
            </a:solidFill>
            <a:round/>
            <a:headEnd/>
            <a:tailEnd/>
          </a:ln>
        </p:spPr>
        <p:txBody>
          <a:bodyPr wrap="none" anchor="ctr"/>
          <a:lstStyle/>
          <a:p>
            <a:endParaRPr lang="en-US">
              <a:latin typeface="Kruti Dev 010" charset="0"/>
            </a:endParaRPr>
          </a:p>
        </p:txBody>
      </p:sp>
      <p:sp>
        <p:nvSpPr>
          <p:cNvPr id="153761" name="Rectangle 587"/>
          <p:cNvSpPr>
            <a:spLocks noChangeArrowheads="1"/>
          </p:cNvSpPr>
          <p:nvPr/>
        </p:nvSpPr>
        <p:spPr bwMode="auto">
          <a:xfrm>
            <a:off x="3155950" y="1096963"/>
            <a:ext cx="541338" cy="23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10000"/>
              </a:lnSpc>
            </a:pPr>
            <a:r>
              <a:rPr lang="en-US" sz="1400" b="1" i="1">
                <a:solidFill>
                  <a:srgbClr val="000000"/>
                </a:solidFill>
                <a:latin typeface="Kruti Dev 010" charset="0"/>
              </a:rPr>
              <a:t>btjk;y</a:t>
            </a:r>
            <a:endParaRPr lang="en-US" sz="1400">
              <a:latin typeface="Kruti Dev 010" charset="0"/>
            </a:endParaRPr>
          </a:p>
        </p:txBody>
      </p:sp>
      <p:grpSp>
        <p:nvGrpSpPr>
          <p:cNvPr id="153762" name="Group 588"/>
          <p:cNvGrpSpPr>
            <a:grpSpLocks/>
          </p:cNvGrpSpPr>
          <p:nvPr/>
        </p:nvGrpSpPr>
        <p:grpSpPr bwMode="auto">
          <a:xfrm>
            <a:off x="3068638" y="1276350"/>
            <a:ext cx="541337" cy="330200"/>
            <a:chOff x="3106" y="1199"/>
            <a:chExt cx="341" cy="208"/>
          </a:xfrm>
        </p:grpSpPr>
        <p:sp>
          <p:nvSpPr>
            <p:cNvPr id="153805" name="Rectangle 589"/>
            <p:cNvSpPr>
              <a:spLocks noChangeArrowheads="1"/>
            </p:cNvSpPr>
            <p:nvPr/>
          </p:nvSpPr>
          <p:spPr bwMode="auto">
            <a:xfrm>
              <a:off x="3169" y="1199"/>
              <a:ext cx="278"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10000"/>
                </a:lnSpc>
              </a:pPr>
              <a:r>
                <a:rPr lang="en-US" b="1">
                  <a:solidFill>
                    <a:srgbClr val="000000"/>
                  </a:solidFill>
                  <a:latin typeface="Kruti Dev 010" charset="0"/>
                </a:rPr>
                <a:t>m- jkT;</a:t>
              </a:r>
              <a:endParaRPr lang="en-US">
                <a:latin typeface="Kruti Dev 010" charset="0"/>
              </a:endParaRPr>
            </a:p>
          </p:txBody>
        </p:sp>
        <p:sp>
          <p:nvSpPr>
            <p:cNvPr id="153806" name="Rectangle 590"/>
            <p:cNvSpPr>
              <a:spLocks noChangeArrowheads="1"/>
            </p:cNvSpPr>
            <p:nvPr/>
          </p:nvSpPr>
          <p:spPr bwMode="auto">
            <a:xfrm>
              <a:off x="3106" y="1215"/>
              <a:ext cx="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110000"/>
                </a:lnSpc>
              </a:pPr>
              <a:endParaRPr lang="en-US" sz="1800">
                <a:latin typeface="Kruti Dev 010" charset="0"/>
              </a:endParaRPr>
            </a:p>
          </p:txBody>
        </p:sp>
      </p:grpSp>
      <p:sp>
        <p:nvSpPr>
          <p:cNvPr id="153763" name="AutoShape 446"/>
          <p:cNvSpPr>
            <a:spLocks noChangeArrowheads="1"/>
          </p:cNvSpPr>
          <p:nvPr/>
        </p:nvSpPr>
        <p:spPr bwMode="auto">
          <a:xfrm>
            <a:off x="2725738" y="2336800"/>
            <a:ext cx="996950" cy="330200"/>
          </a:xfrm>
          <a:prstGeom prst="roundRect">
            <a:avLst>
              <a:gd name="adj" fmla="val 16667"/>
            </a:avLst>
          </a:prstGeom>
          <a:solidFill>
            <a:srgbClr val="66FFFF"/>
          </a:solidFill>
          <a:ln w="28575">
            <a:solidFill>
              <a:schemeClr val="tx1"/>
            </a:solidFill>
            <a:round/>
            <a:headEnd/>
            <a:tailEnd/>
          </a:ln>
        </p:spPr>
        <p:txBody>
          <a:bodyPr wrap="none" anchor="ctr"/>
          <a:lstStyle/>
          <a:p>
            <a:endParaRPr lang="en-US">
              <a:latin typeface="Kruti Dev 010" charset="0"/>
            </a:endParaRPr>
          </a:p>
        </p:txBody>
      </p:sp>
      <p:sp>
        <p:nvSpPr>
          <p:cNvPr id="153764" name="Rectangle 577"/>
          <p:cNvSpPr>
            <a:spLocks noChangeArrowheads="1"/>
          </p:cNvSpPr>
          <p:nvPr/>
        </p:nvSpPr>
        <p:spPr bwMode="auto">
          <a:xfrm>
            <a:off x="2886075" y="2295525"/>
            <a:ext cx="465138" cy="23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10000"/>
              </a:lnSpc>
            </a:pPr>
            <a:r>
              <a:rPr lang="en-US" b="1" i="1">
                <a:solidFill>
                  <a:srgbClr val="000000"/>
                </a:solidFill>
                <a:latin typeface="Kruti Dev 010" charset="0"/>
              </a:rPr>
              <a:t>  </a:t>
            </a:r>
            <a:r>
              <a:rPr lang="en-US" sz="1400" b="1" i="1">
                <a:solidFill>
                  <a:srgbClr val="000000"/>
                </a:solidFill>
                <a:latin typeface="Kruti Dev 010" charset="0"/>
              </a:rPr>
              <a:t>;gwnk</a:t>
            </a:r>
          </a:p>
        </p:txBody>
      </p:sp>
      <p:grpSp>
        <p:nvGrpSpPr>
          <p:cNvPr id="153765" name="Group 578"/>
          <p:cNvGrpSpPr>
            <a:grpSpLocks/>
          </p:cNvGrpSpPr>
          <p:nvPr/>
        </p:nvGrpSpPr>
        <p:grpSpPr bwMode="auto">
          <a:xfrm>
            <a:off x="2932113" y="2462213"/>
            <a:ext cx="668337" cy="234950"/>
            <a:chOff x="3106" y="1195"/>
            <a:chExt cx="421" cy="148"/>
          </a:xfrm>
        </p:grpSpPr>
        <p:sp>
          <p:nvSpPr>
            <p:cNvPr id="153803" name="Rectangle 579"/>
            <p:cNvSpPr>
              <a:spLocks noChangeArrowheads="1"/>
            </p:cNvSpPr>
            <p:nvPr/>
          </p:nvSpPr>
          <p:spPr bwMode="auto">
            <a:xfrm>
              <a:off x="3173" y="1195"/>
              <a:ext cx="354"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l">
                <a:lnSpc>
                  <a:spcPct val="110000"/>
                </a:lnSpc>
              </a:pPr>
              <a:r>
                <a:rPr lang="en-US" b="1">
                  <a:solidFill>
                    <a:srgbClr val="000000"/>
                  </a:solidFill>
                  <a:latin typeface="Kruti Dev 010" charset="0"/>
                </a:rPr>
                <a:t>n- jkT;</a:t>
              </a:r>
              <a:endParaRPr lang="en-US">
                <a:latin typeface="Kruti Dev 010" charset="0"/>
              </a:endParaRPr>
            </a:p>
          </p:txBody>
        </p:sp>
        <p:sp>
          <p:nvSpPr>
            <p:cNvPr id="153804" name="Rectangle 580"/>
            <p:cNvSpPr>
              <a:spLocks noChangeArrowheads="1"/>
            </p:cNvSpPr>
            <p:nvPr/>
          </p:nvSpPr>
          <p:spPr bwMode="auto">
            <a:xfrm>
              <a:off x="3106" y="1215"/>
              <a:ext cx="0"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10000"/>
                </a:lnSpc>
              </a:pPr>
              <a:endParaRPr lang="en-US" b="1">
                <a:solidFill>
                  <a:srgbClr val="000000"/>
                </a:solidFill>
                <a:latin typeface="Kruti Dev 010" charset="0"/>
              </a:endParaRPr>
            </a:p>
          </p:txBody>
        </p:sp>
      </p:grpSp>
      <p:sp>
        <p:nvSpPr>
          <p:cNvPr id="153766" name="AutoShape 446"/>
          <p:cNvSpPr>
            <a:spLocks noChangeArrowheads="1"/>
          </p:cNvSpPr>
          <p:nvPr/>
        </p:nvSpPr>
        <p:spPr bwMode="auto">
          <a:xfrm>
            <a:off x="2744788" y="3822700"/>
            <a:ext cx="996950" cy="330200"/>
          </a:xfrm>
          <a:prstGeom prst="roundRect">
            <a:avLst>
              <a:gd name="adj" fmla="val 16667"/>
            </a:avLst>
          </a:prstGeom>
          <a:solidFill>
            <a:srgbClr val="66FFFF"/>
          </a:solidFill>
          <a:ln w="28575">
            <a:solidFill>
              <a:schemeClr val="tx1"/>
            </a:solidFill>
            <a:round/>
            <a:headEnd/>
            <a:tailEnd/>
          </a:ln>
        </p:spPr>
        <p:txBody>
          <a:bodyPr wrap="none" anchor="ctr"/>
          <a:lstStyle/>
          <a:p>
            <a:endParaRPr lang="en-US">
              <a:latin typeface="Kruti Dev 010" charset="0"/>
            </a:endParaRPr>
          </a:p>
        </p:txBody>
      </p:sp>
      <p:sp>
        <p:nvSpPr>
          <p:cNvPr id="153767" name="Rectangle 577"/>
          <p:cNvSpPr>
            <a:spLocks noChangeArrowheads="1"/>
          </p:cNvSpPr>
          <p:nvPr/>
        </p:nvSpPr>
        <p:spPr bwMode="auto">
          <a:xfrm>
            <a:off x="2905125" y="3781425"/>
            <a:ext cx="465138" cy="23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10000"/>
              </a:lnSpc>
            </a:pPr>
            <a:r>
              <a:rPr lang="en-US" b="1" i="1">
                <a:solidFill>
                  <a:srgbClr val="000000"/>
                </a:solidFill>
                <a:latin typeface="Kruti Dev 010" charset="0"/>
              </a:rPr>
              <a:t>  </a:t>
            </a:r>
            <a:r>
              <a:rPr lang="en-US" sz="1400" b="1" i="1">
                <a:solidFill>
                  <a:srgbClr val="000000"/>
                </a:solidFill>
                <a:latin typeface="Kruti Dev 010" charset="0"/>
              </a:rPr>
              <a:t>;gwnk</a:t>
            </a:r>
          </a:p>
        </p:txBody>
      </p:sp>
      <p:grpSp>
        <p:nvGrpSpPr>
          <p:cNvPr id="153768" name="Group 578"/>
          <p:cNvGrpSpPr>
            <a:grpSpLocks/>
          </p:cNvGrpSpPr>
          <p:nvPr/>
        </p:nvGrpSpPr>
        <p:grpSpPr bwMode="auto">
          <a:xfrm>
            <a:off x="2951163" y="3948113"/>
            <a:ext cx="668337" cy="406400"/>
            <a:chOff x="3106" y="1195"/>
            <a:chExt cx="421" cy="256"/>
          </a:xfrm>
        </p:grpSpPr>
        <p:sp>
          <p:nvSpPr>
            <p:cNvPr id="153801" name="Rectangle 579"/>
            <p:cNvSpPr>
              <a:spLocks noChangeArrowheads="1"/>
            </p:cNvSpPr>
            <p:nvPr/>
          </p:nvSpPr>
          <p:spPr bwMode="auto">
            <a:xfrm>
              <a:off x="3173" y="1195"/>
              <a:ext cx="354"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l">
                <a:lnSpc>
                  <a:spcPct val="110000"/>
                </a:lnSpc>
              </a:pPr>
              <a:r>
                <a:rPr lang="en-US" b="1">
                  <a:solidFill>
                    <a:srgbClr val="000000"/>
                  </a:solidFill>
                  <a:latin typeface="Kruti Dev 010" charset="0"/>
                </a:rPr>
                <a:t>dfBukbZ esa</a:t>
              </a:r>
              <a:endParaRPr lang="en-US">
                <a:latin typeface="Kruti Dev 010" charset="0"/>
              </a:endParaRPr>
            </a:p>
          </p:txBody>
        </p:sp>
        <p:sp>
          <p:nvSpPr>
            <p:cNvPr id="153802" name="Rectangle 580"/>
            <p:cNvSpPr>
              <a:spLocks noChangeArrowheads="1"/>
            </p:cNvSpPr>
            <p:nvPr/>
          </p:nvSpPr>
          <p:spPr bwMode="auto">
            <a:xfrm>
              <a:off x="3106" y="1215"/>
              <a:ext cx="0"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10000"/>
                </a:lnSpc>
              </a:pPr>
              <a:endParaRPr lang="en-US" b="1">
                <a:solidFill>
                  <a:srgbClr val="000000"/>
                </a:solidFill>
                <a:latin typeface="Kruti Dev 010" charset="0"/>
              </a:endParaRPr>
            </a:p>
          </p:txBody>
        </p:sp>
      </p:grpSp>
      <p:sp>
        <p:nvSpPr>
          <p:cNvPr id="153769" name="AutoShape 446"/>
          <p:cNvSpPr>
            <a:spLocks noChangeArrowheads="1"/>
          </p:cNvSpPr>
          <p:nvPr/>
        </p:nvSpPr>
        <p:spPr bwMode="auto">
          <a:xfrm>
            <a:off x="2687638" y="5499100"/>
            <a:ext cx="996950" cy="330200"/>
          </a:xfrm>
          <a:prstGeom prst="roundRect">
            <a:avLst>
              <a:gd name="adj" fmla="val 16667"/>
            </a:avLst>
          </a:prstGeom>
          <a:solidFill>
            <a:srgbClr val="66FFFF"/>
          </a:solidFill>
          <a:ln w="28575">
            <a:solidFill>
              <a:schemeClr val="tx1"/>
            </a:solidFill>
            <a:round/>
            <a:headEnd/>
            <a:tailEnd/>
          </a:ln>
        </p:spPr>
        <p:txBody>
          <a:bodyPr wrap="none" anchor="ctr"/>
          <a:lstStyle/>
          <a:p>
            <a:endParaRPr lang="en-US">
              <a:latin typeface="Kruti Dev 010" charset="0"/>
            </a:endParaRPr>
          </a:p>
        </p:txBody>
      </p:sp>
      <p:sp>
        <p:nvSpPr>
          <p:cNvPr id="153770" name="Rectangle 577"/>
          <p:cNvSpPr>
            <a:spLocks noChangeArrowheads="1"/>
          </p:cNvSpPr>
          <p:nvPr/>
        </p:nvSpPr>
        <p:spPr bwMode="auto">
          <a:xfrm>
            <a:off x="2847975" y="5457825"/>
            <a:ext cx="465138" cy="23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10000"/>
              </a:lnSpc>
            </a:pPr>
            <a:r>
              <a:rPr lang="en-US" b="1" i="1">
                <a:solidFill>
                  <a:srgbClr val="000000"/>
                </a:solidFill>
                <a:latin typeface="Kruti Dev 010" charset="0"/>
              </a:rPr>
              <a:t>  </a:t>
            </a:r>
            <a:r>
              <a:rPr lang="en-US" sz="1400" b="1" i="1">
                <a:solidFill>
                  <a:srgbClr val="000000"/>
                </a:solidFill>
                <a:latin typeface="Kruti Dev 010" charset="0"/>
              </a:rPr>
              <a:t>;gwnk</a:t>
            </a:r>
          </a:p>
        </p:txBody>
      </p:sp>
      <p:grpSp>
        <p:nvGrpSpPr>
          <p:cNvPr id="153771" name="Group 578"/>
          <p:cNvGrpSpPr>
            <a:grpSpLocks/>
          </p:cNvGrpSpPr>
          <p:nvPr/>
        </p:nvGrpSpPr>
        <p:grpSpPr bwMode="auto">
          <a:xfrm>
            <a:off x="2894013" y="5624513"/>
            <a:ext cx="668337" cy="234950"/>
            <a:chOff x="3106" y="1195"/>
            <a:chExt cx="421" cy="148"/>
          </a:xfrm>
        </p:grpSpPr>
        <p:sp>
          <p:nvSpPr>
            <p:cNvPr id="153799" name="Rectangle 579"/>
            <p:cNvSpPr>
              <a:spLocks noChangeArrowheads="1"/>
            </p:cNvSpPr>
            <p:nvPr/>
          </p:nvSpPr>
          <p:spPr bwMode="auto">
            <a:xfrm>
              <a:off x="3173" y="1195"/>
              <a:ext cx="354"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l">
                <a:lnSpc>
                  <a:spcPct val="110000"/>
                </a:lnSpc>
              </a:pPr>
              <a:r>
                <a:rPr lang="en-US" b="1">
                  <a:solidFill>
                    <a:srgbClr val="000000"/>
                  </a:solidFill>
                  <a:latin typeface="Kruti Dev 010" charset="0"/>
                </a:rPr>
                <a:t>nklrk esa</a:t>
              </a:r>
              <a:endParaRPr lang="en-US">
                <a:latin typeface="Kruti Dev 010" charset="0"/>
              </a:endParaRPr>
            </a:p>
          </p:txBody>
        </p:sp>
        <p:sp>
          <p:nvSpPr>
            <p:cNvPr id="153800" name="Rectangle 580"/>
            <p:cNvSpPr>
              <a:spLocks noChangeArrowheads="1"/>
            </p:cNvSpPr>
            <p:nvPr/>
          </p:nvSpPr>
          <p:spPr bwMode="auto">
            <a:xfrm>
              <a:off x="3106" y="1215"/>
              <a:ext cx="0"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10000"/>
                </a:lnSpc>
              </a:pPr>
              <a:endParaRPr lang="en-US" b="1">
                <a:solidFill>
                  <a:srgbClr val="000000"/>
                </a:solidFill>
                <a:latin typeface="Kruti Dev 010" charset="0"/>
              </a:endParaRPr>
            </a:p>
          </p:txBody>
        </p:sp>
      </p:grpSp>
      <p:sp>
        <p:nvSpPr>
          <p:cNvPr id="153772" name="AutoShape 446"/>
          <p:cNvSpPr>
            <a:spLocks noChangeArrowheads="1"/>
          </p:cNvSpPr>
          <p:nvPr/>
        </p:nvSpPr>
        <p:spPr bwMode="auto">
          <a:xfrm>
            <a:off x="2697163" y="6375400"/>
            <a:ext cx="996950" cy="330200"/>
          </a:xfrm>
          <a:prstGeom prst="roundRect">
            <a:avLst>
              <a:gd name="adj" fmla="val 16667"/>
            </a:avLst>
          </a:prstGeom>
          <a:solidFill>
            <a:srgbClr val="66FFFF"/>
          </a:solidFill>
          <a:ln w="28575">
            <a:solidFill>
              <a:schemeClr val="tx1"/>
            </a:solidFill>
            <a:round/>
            <a:headEnd/>
            <a:tailEnd/>
          </a:ln>
        </p:spPr>
        <p:txBody>
          <a:bodyPr wrap="none" anchor="ctr"/>
          <a:lstStyle/>
          <a:p>
            <a:endParaRPr lang="en-US">
              <a:latin typeface="Kruti Dev 010" charset="0"/>
            </a:endParaRPr>
          </a:p>
        </p:txBody>
      </p:sp>
      <p:grpSp>
        <p:nvGrpSpPr>
          <p:cNvPr id="153773" name="Group 578"/>
          <p:cNvGrpSpPr>
            <a:grpSpLocks/>
          </p:cNvGrpSpPr>
          <p:nvPr/>
        </p:nvGrpSpPr>
        <p:grpSpPr bwMode="auto">
          <a:xfrm>
            <a:off x="2903538" y="6500813"/>
            <a:ext cx="668337" cy="234950"/>
            <a:chOff x="3106" y="1195"/>
            <a:chExt cx="421" cy="148"/>
          </a:xfrm>
        </p:grpSpPr>
        <p:sp>
          <p:nvSpPr>
            <p:cNvPr id="153797" name="Rectangle 579"/>
            <p:cNvSpPr>
              <a:spLocks noChangeArrowheads="1"/>
            </p:cNvSpPr>
            <p:nvPr/>
          </p:nvSpPr>
          <p:spPr bwMode="auto">
            <a:xfrm>
              <a:off x="3173" y="1195"/>
              <a:ext cx="354"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l">
                <a:lnSpc>
                  <a:spcPct val="110000"/>
                </a:lnSpc>
              </a:pPr>
              <a:r>
                <a:rPr lang="en-US" b="1">
                  <a:solidFill>
                    <a:srgbClr val="000000"/>
                  </a:solidFill>
                  <a:latin typeface="Kruti Dev 010" charset="0"/>
                </a:rPr>
                <a:t>ykSVrk gS</a:t>
              </a:r>
              <a:endParaRPr lang="en-US">
                <a:latin typeface="Kruti Dev 010" charset="0"/>
              </a:endParaRPr>
            </a:p>
          </p:txBody>
        </p:sp>
        <p:sp>
          <p:nvSpPr>
            <p:cNvPr id="153798" name="Rectangle 580"/>
            <p:cNvSpPr>
              <a:spLocks noChangeArrowheads="1"/>
            </p:cNvSpPr>
            <p:nvPr/>
          </p:nvSpPr>
          <p:spPr bwMode="auto">
            <a:xfrm>
              <a:off x="3106" y="1215"/>
              <a:ext cx="0"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10000"/>
                </a:lnSpc>
              </a:pPr>
              <a:endParaRPr lang="en-US" b="1">
                <a:solidFill>
                  <a:srgbClr val="000000"/>
                </a:solidFill>
                <a:latin typeface="Kruti Dev 010" charset="0"/>
              </a:endParaRPr>
            </a:p>
          </p:txBody>
        </p:sp>
      </p:grpSp>
      <p:sp>
        <p:nvSpPr>
          <p:cNvPr id="153774" name="Rectangle 577"/>
          <p:cNvSpPr>
            <a:spLocks noChangeArrowheads="1"/>
          </p:cNvSpPr>
          <p:nvPr/>
        </p:nvSpPr>
        <p:spPr bwMode="auto">
          <a:xfrm>
            <a:off x="2857500" y="6334125"/>
            <a:ext cx="465138" cy="23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10000"/>
              </a:lnSpc>
            </a:pPr>
            <a:r>
              <a:rPr lang="en-US" b="1" i="1">
                <a:solidFill>
                  <a:srgbClr val="000000"/>
                </a:solidFill>
                <a:latin typeface="Kruti Dev 010" charset="0"/>
              </a:rPr>
              <a:t>  </a:t>
            </a:r>
            <a:r>
              <a:rPr lang="en-US" sz="1400" b="1" i="1">
                <a:solidFill>
                  <a:srgbClr val="000000"/>
                </a:solidFill>
                <a:latin typeface="Kruti Dev 010" charset="0"/>
              </a:rPr>
              <a:t>;gwnk</a:t>
            </a:r>
          </a:p>
        </p:txBody>
      </p:sp>
      <p:sp>
        <p:nvSpPr>
          <p:cNvPr id="414" name="Text Box 732"/>
          <p:cNvSpPr txBox="1">
            <a:spLocks noChangeArrowheads="1"/>
          </p:cNvSpPr>
          <p:nvPr/>
        </p:nvSpPr>
        <p:spPr bwMode="auto">
          <a:xfrm>
            <a:off x="2697163" y="1474788"/>
            <a:ext cx="1000125" cy="280987"/>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p>
            <a:pPr algn="ctr" defTabSz="969963">
              <a:lnSpc>
                <a:spcPct val="70000"/>
              </a:lnSpc>
              <a:spcBef>
                <a:spcPct val="50000"/>
              </a:spcBef>
              <a:defRPr/>
            </a:pPr>
            <a:r>
              <a:rPr lang="en-US" sz="1700" b="1" dirty="0">
                <a:latin typeface="Kruti Dev 010" pitchFamily="2" charset="0"/>
                <a:ea typeface="+mn-ea"/>
                <a:cs typeface="+mn-cs"/>
              </a:rPr>
              <a:t>vkeksl</a:t>
            </a:r>
          </a:p>
        </p:txBody>
      </p:sp>
      <p:sp>
        <p:nvSpPr>
          <p:cNvPr id="415" name="Text Box 733"/>
          <p:cNvSpPr txBox="1">
            <a:spLocks noChangeArrowheads="1"/>
          </p:cNvSpPr>
          <p:nvPr/>
        </p:nvSpPr>
        <p:spPr bwMode="auto">
          <a:xfrm>
            <a:off x="2695575" y="1730375"/>
            <a:ext cx="998538" cy="280988"/>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70000"/>
              </a:lnSpc>
              <a:spcBef>
                <a:spcPct val="50000"/>
              </a:spcBef>
              <a:defRPr/>
            </a:pPr>
            <a:r>
              <a:rPr lang="en-US" sz="1700" b="1" smtClean="0">
                <a:latin typeface="Kruti Dev 010" charset="0"/>
              </a:rPr>
              <a:t>gks</a:t>
            </a:r>
            <a:r>
              <a:rPr lang="ja-JP" altLang="en-US" sz="1700" b="1" smtClean="0">
                <a:latin typeface="Kruti Dev 010" charset="0"/>
              </a:rPr>
              <a:t>’</a:t>
            </a:r>
            <a:r>
              <a:rPr lang="en-US" sz="1700" b="1" smtClean="0">
                <a:latin typeface="Kruti Dev 010" charset="0"/>
              </a:rPr>
              <a:t>ks</a:t>
            </a:r>
          </a:p>
        </p:txBody>
      </p:sp>
      <p:sp>
        <p:nvSpPr>
          <p:cNvPr id="416" name="Text Box 745"/>
          <p:cNvSpPr txBox="1">
            <a:spLocks noChangeArrowheads="1"/>
          </p:cNvSpPr>
          <p:nvPr/>
        </p:nvSpPr>
        <p:spPr bwMode="auto">
          <a:xfrm>
            <a:off x="2430463" y="2014538"/>
            <a:ext cx="1138237" cy="280987"/>
          </a:xfrm>
          <a:prstGeom prst="rect">
            <a:avLst/>
          </a:prstGeom>
          <a:noFill/>
          <a:ln>
            <a:noFill/>
          </a:ln>
          <a:effectLst>
            <a:outerShdw blurRad="63500" dist="26940" dir="54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37931725" indent="-37474525" defTabSz="969963">
              <a:defRPr sz="1200">
                <a:solidFill>
                  <a:schemeClr val="tx1"/>
                </a:solidFill>
                <a:latin typeface="Comic Sans MS" charset="0"/>
                <a:ea typeface="ＭＳ Ｐゴシック" charset="0"/>
              </a:defRPr>
            </a:lvl2pPr>
            <a:lvl3pPr>
              <a:defRPr sz="1200">
                <a:solidFill>
                  <a:schemeClr val="tx1"/>
                </a:solidFill>
                <a:latin typeface="Comic Sans MS" charset="0"/>
                <a:ea typeface="ＭＳ Ｐゴシック" charset="0"/>
              </a:defRPr>
            </a:lvl3pPr>
            <a:lvl4pPr>
              <a:defRPr sz="1200">
                <a:solidFill>
                  <a:schemeClr val="tx1"/>
                </a:solidFill>
                <a:latin typeface="Comic Sans MS" charset="0"/>
                <a:ea typeface="ＭＳ Ｐゴシック" charset="0"/>
              </a:defRPr>
            </a:lvl4pPr>
            <a:lvl5pPr>
              <a:defRPr sz="1200">
                <a:solidFill>
                  <a:schemeClr val="tx1"/>
                </a:solidFill>
                <a:latin typeface="Comic Sans MS" charset="0"/>
                <a:ea typeface="ＭＳ Ｐゴシック" charset="0"/>
              </a:defRPr>
            </a:lvl5pPr>
            <a:lvl6pPr marL="457200" eaLnBrk="0" fontAlgn="base" hangingPunct="0">
              <a:spcBef>
                <a:spcPct val="0"/>
              </a:spcBef>
              <a:spcAft>
                <a:spcPct val="0"/>
              </a:spcAft>
              <a:defRPr sz="1200">
                <a:solidFill>
                  <a:schemeClr val="tx1"/>
                </a:solidFill>
                <a:latin typeface="Comic Sans MS" charset="0"/>
                <a:ea typeface="ＭＳ Ｐゴシック" charset="0"/>
              </a:defRPr>
            </a:lvl6pPr>
            <a:lvl7pPr marL="914400" eaLnBrk="0" fontAlgn="base" hangingPunct="0">
              <a:spcBef>
                <a:spcPct val="0"/>
              </a:spcBef>
              <a:spcAft>
                <a:spcPct val="0"/>
              </a:spcAft>
              <a:defRPr sz="1200">
                <a:solidFill>
                  <a:schemeClr val="tx1"/>
                </a:solidFill>
                <a:latin typeface="Comic Sans MS" charset="0"/>
                <a:ea typeface="ＭＳ Ｐゴシック" charset="0"/>
              </a:defRPr>
            </a:lvl7pPr>
            <a:lvl8pPr marL="1371600" eaLnBrk="0" fontAlgn="base" hangingPunct="0">
              <a:spcBef>
                <a:spcPct val="0"/>
              </a:spcBef>
              <a:spcAft>
                <a:spcPct val="0"/>
              </a:spcAft>
              <a:defRPr sz="1200">
                <a:solidFill>
                  <a:schemeClr val="tx1"/>
                </a:solidFill>
                <a:latin typeface="Comic Sans MS" charset="0"/>
                <a:ea typeface="ＭＳ Ｐゴシック" charset="0"/>
              </a:defRPr>
            </a:lvl8pPr>
            <a:lvl9pPr marL="1828800"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70000"/>
              </a:lnSpc>
              <a:spcBef>
                <a:spcPct val="50000"/>
              </a:spcBef>
              <a:defRPr/>
            </a:pPr>
            <a:r>
              <a:rPr lang="en-US" sz="1700" b="1" dirty="0" smtClean="0">
                <a:latin typeface="Kruti Dev 010" pitchFamily="2" charset="0"/>
                <a:ea typeface="+mn-ea"/>
                <a:cs typeface="+mn-cs"/>
              </a:rPr>
              <a:t>;kstuk</a:t>
            </a:r>
          </a:p>
        </p:txBody>
      </p:sp>
      <p:sp>
        <p:nvSpPr>
          <p:cNvPr id="417" name="Text Box 746"/>
          <p:cNvSpPr txBox="1">
            <a:spLocks noChangeArrowheads="1"/>
          </p:cNvSpPr>
          <p:nvPr/>
        </p:nvSpPr>
        <p:spPr bwMode="auto">
          <a:xfrm>
            <a:off x="2933700" y="1925638"/>
            <a:ext cx="1138238" cy="195262"/>
          </a:xfrm>
          <a:prstGeom prst="rect">
            <a:avLst/>
          </a:prstGeom>
          <a:noFill/>
          <a:ln w="9525">
            <a:noFill/>
            <a:miter lim="800000"/>
            <a:headEnd/>
            <a:tailEnd/>
          </a:ln>
          <a:effectLst>
            <a:outerShdw blurRad="63500" dist="12700" dir="5400000" algn="ctr" rotWithShape="0">
              <a:schemeClr val="tx1">
                <a:alpha val="74998"/>
              </a:schemeClr>
            </a:outerShdw>
          </a:effec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70000"/>
              </a:lnSpc>
              <a:spcBef>
                <a:spcPct val="50000"/>
              </a:spcBef>
              <a:defRPr/>
            </a:pPr>
            <a:r>
              <a:rPr lang="en-US" sz="900" b="1" smtClean="0">
                <a:latin typeface="Kruti Dev 010" charset="0"/>
              </a:rPr>
              <a:t>¼uhuos½</a:t>
            </a:r>
            <a:endParaRPr lang="en-US" sz="800" b="1" smtClean="0">
              <a:latin typeface="Kruti Dev 010" charset="0"/>
            </a:endParaRPr>
          </a:p>
        </p:txBody>
      </p:sp>
      <p:sp>
        <p:nvSpPr>
          <p:cNvPr id="418" name="Text Box 739"/>
          <p:cNvSpPr txBox="1">
            <a:spLocks noChangeArrowheads="1"/>
          </p:cNvSpPr>
          <p:nvPr/>
        </p:nvSpPr>
        <p:spPr bwMode="auto">
          <a:xfrm>
            <a:off x="2746375" y="2676525"/>
            <a:ext cx="998538" cy="280988"/>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70000"/>
              </a:lnSpc>
              <a:spcBef>
                <a:spcPct val="50000"/>
              </a:spcBef>
              <a:defRPr/>
            </a:pPr>
            <a:r>
              <a:rPr lang="en-US" sz="1700" b="1" smtClean="0">
                <a:latin typeface="Kruti Dev 010" charset="0"/>
              </a:rPr>
              <a:t>;</a:t>
            </a:r>
            <a:r>
              <a:rPr lang="ja-JP" altLang="en-US" sz="1700" b="1" smtClean="0">
                <a:latin typeface="Kruti Dev 010" charset="0"/>
              </a:rPr>
              <a:t>’</a:t>
            </a:r>
            <a:r>
              <a:rPr lang="en-US" sz="1700" b="1" smtClean="0">
                <a:latin typeface="Kruti Dev 010" charset="0"/>
              </a:rPr>
              <a:t>kk;kg</a:t>
            </a:r>
          </a:p>
        </p:txBody>
      </p:sp>
      <p:sp>
        <p:nvSpPr>
          <p:cNvPr id="419" name="Text Box 740"/>
          <p:cNvSpPr txBox="1">
            <a:spLocks noChangeArrowheads="1"/>
          </p:cNvSpPr>
          <p:nvPr/>
        </p:nvSpPr>
        <p:spPr bwMode="auto">
          <a:xfrm>
            <a:off x="2741613" y="2946400"/>
            <a:ext cx="998537" cy="280988"/>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p>
            <a:pPr algn="ctr" defTabSz="969963">
              <a:lnSpc>
                <a:spcPct val="70000"/>
              </a:lnSpc>
              <a:spcBef>
                <a:spcPct val="50000"/>
              </a:spcBef>
              <a:defRPr/>
            </a:pPr>
            <a:r>
              <a:rPr lang="en-US" sz="1700" b="1" dirty="0">
                <a:latin typeface="Kruti Dev 010" pitchFamily="2" charset="0"/>
                <a:ea typeface="+mn-ea"/>
                <a:cs typeface="+mn-cs"/>
              </a:rPr>
              <a:t>;ks,y</a:t>
            </a:r>
          </a:p>
        </p:txBody>
      </p:sp>
      <p:sp>
        <p:nvSpPr>
          <p:cNvPr id="420" name="Text Box 741"/>
          <p:cNvSpPr txBox="1">
            <a:spLocks noChangeArrowheads="1"/>
          </p:cNvSpPr>
          <p:nvPr/>
        </p:nvSpPr>
        <p:spPr bwMode="auto">
          <a:xfrm>
            <a:off x="2747963" y="3235325"/>
            <a:ext cx="1000125" cy="280988"/>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p>
            <a:pPr algn="ctr" defTabSz="969963">
              <a:lnSpc>
                <a:spcPct val="70000"/>
              </a:lnSpc>
              <a:spcBef>
                <a:spcPct val="50000"/>
              </a:spcBef>
              <a:defRPr/>
            </a:pPr>
            <a:r>
              <a:rPr lang="en-US" sz="1700" b="1" dirty="0">
                <a:latin typeface="Kruti Dev 010" pitchFamily="2" charset="0"/>
                <a:ea typeface="+mn-ea"/>
                <a:cs typeface="+mn-cs"/>
              </a:rPr>
              <a:t>ehdk</a:t>
            </a:r>
          </a:p>
        </p:txBody>
      </p:sp>
      <p:sp>
        <p:nvSpPr>
          <p:cNvPr id="421" name="Text Box 754"/>
          <p:cNvSpPr txBox="1">
            <a:spLocks noChangeArrowheads="1"/>
          </p:cNvSpPr>
          <p:nvPr/>
        </p:nvSpPr>
        <p:spPr bwMode="auto">
          <a:xfrm>
            <a:off x="2574925" y="3519488"/>
            <a:ext cx="1138238" cy="280987"/>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37931725" indent="-37474525" defTabSz="969963">
              <a:defRPr sz="1200">
                <a:solidFill>
                  <a:schemeClr val="tx1"/>
                </a:solidFill>
                <a:latin typeface="Comic Sans MS" charset="0"/>
                <a:ea typeface="ＭＳ Ｐゴシック" charset="0"/>
              </a:defRPr>
            </a:lvl2pPr>
            <a:lvl3pPr>
              <a:defRPr sz="1200">
                <a:solidFill>
                  <a:schemeClr val="tx1"/>
                </a:solidFill>
                <a:latin typeface="Comic Sans MS" charset="0"/>
                <a:ea typeface="ＭＳ Ｐゴシック" charset="0"/>
              </a:defRPr>
            </a:lvl3pPr>
            <a:lvl4pPr>
              <a:defRPr sz="1200">
                <a:solidFill>
                  <a:schemeClr val="tx1"/>
                </a:solidFill>
                <a:latin typeface="Comic Sans MS" charset="0"/>
                <a:ea typeface="ＭＳ Ｐゴシック" charset="0"/>
              </a:defRPr>
            </a:lvl4pPr>
            <a:lvl5pPr>
              <a:defRPr sz="1200">
                <a:solidFill>
                  <a:schemeClr val="tx1"/>
                </a:solidFill>
                <a:latin typeface="Comic Sans MS" charset="0"/>
                <a:ea typeface="ＭＳ Ｐゴシック" charset="0"/>
              </a:defRPr>
            </a:lvl5pPr>
            <a:lvl6pPr marL="457200" eaLnBrk="0" fontAlgn="base" hangingPunct="0">
              <a:spcBef>
                <a:spcPct val="0"/>
              </a:spcBef>
              <a:spcAft>
                <a:spcPct val="0"/>
              </a:spcAft>
              <a:defRPr sz="1200">
                <a:solidFill>
                  <a:schemeClr val="tx1"/>
                </a:solidFill>
                <a:latin typeface="Comic Sans MS" charset="0"/>
                <a:ea typeface="ＭＳ Ｐゴシック" charset="0"/>
              </a:defRPr>
            </a:lvl6pPr>
            <a:lvl7pPr marL="914400" eaLnBrk="0" fontAlgn="base" hangingPunct="0">
              <a:spcBef>
                <a:spcPct val="0"/>
              </a:spcBef>
              <a:spcAft>
                <a:spcPct val="0"/>
              </a:spcAft>
              <a:defRPr sz="1200">
                <a:solidFill>
                  <a:schemeClr val="tx1"/>
                </a:solidFill>
                <a:latin typeface="Comic Sans MS" charset="0"/>
                <a:ea typeface="ＭＳ Ｐゴシック" charset="0"/>
              </a:defRPr>
            </a:lvl7pPr>
            <a:lvl8pPr marL="1371600" eaLnBrk="0" fontAlgn="base" hangingPunct="0">
              <a:spcBef>
                <a:spcPct val="0"/>
              </a:spcBef>
              <a:spcAft>
                <a:spcPct val="0"/>
              </a:spcAft>
              <a:defRPr sz="1200">
                <a:solidFill>
                  <a:schemeClr val="tx1"/>
                </a:solidFill>
                <a:latin typeface="Comic Sans MS" charset="0"/>
                <a:ea typeface="ＭＳ Ｐゴシック" charset="0"/>
              </a:defRPr>
            </a:lvl8pPr>
            <a:lvl9pPr marL="1828800"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70000"/>
              </a:lnSpc>
              <a:spcBef>
                <a:spcPct val="50000"/>
              </a:spcBef>
              <a:defRPr/>
            </a:pPr>
            <a:r>
              <a:rPr lang="en-US" sz="1700" b="1" dirty="0" smtClean="0">
                <a:latin typeface="Kruti Dev 010" pitchFamily="2" charset="0"/>
                <a:ea typeface="+mn-ea"/>
                <a:cs typeface="+mn-cs"/>
              </a:rPr>
              <a:t>vkscS/kkg</a:t>
            </a:r>
          </a:p>
        </p:txBody>
      </p:sp>
      <p:sp>
        <p:nvSpPr>
          <p:cNvPr id="422" name="Text Box 755"/>
          <p:cNvSpPr txBox="1">
            <a:spLocks noChangeArrowheads="1"/>
          </p:cNvSpPr>
          <p:nvPr/>
        </p:nvSpPr>
        <p:spPr bwMode="auto">
          <a:xfrm>
            <a:off x="3008313" y="3449638"/>
            <a:ext cx="1138237" cy="195262"/>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70000"/>
              </a:lnSpc>
              <a:spcBef>
                <a:spcPct val="50000"/>
              </a:spcBef>
              <a:defRPr/>
            </a:pPr>
            <a:r>
              <a:rPr lang="en-US" sz="900" b="1" smtClean="0">
                <a:latin typeface="Kruti Dev 010" charset="0"/>
              </a:rPr>
              <a:t>¼,nkse½</a:t>
            </a:r>
            <a:endParaRPr lang="en-US" sz="800" b="1" smtClean="0">
              <a:latin typeface="Kruti Dev 010" charset="0"/>
            </a:endParaRPr>
          </a:p>
        </p:txBody>
      </p:sp>
      <p:sp>
        <p:nvSpPr>
          <p:cNvPr id="977639" name="Text Box 743"/>
          <p:cNvSpPr txBox="1">
            <a:spLocks noChangeArrowheads="1"/>
          </p:cNvSpPr>
          <p:nvPr/>
        </p:nvSpPr>
        <p:spPr bwMode="auto">
          <a:xfrm>
            <a:off x="2452688" y="4630738"/>
            <a:ext cx="1573212" cy="280987"/>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p>
            <a:pPr algn="ctr" defTabSz="969963">
              <a:lnSpc>
                <a:spcPct val="70000"/>
              </a:lnSpc>
              <a:spcBef>
                <a:spcPct val="50000"/>
              </a:spcBef>
              <a:defRPr/>
            </a:pPr>
            <a:r>
              <a:rPr lang="en-US" sz="1700" b="1" dirty="0">
                <a:solidFill>
                  <a:schemeClr val="hlink"/>
                </a:solidFill>
                <a:latin typeface="Kruti Dev 010" pitchFamily="2" charset="0"/>
                <a:ea typeface="+mn-ea"/>
                <a:cs typeface="+mn-cs"/>
              </a:rPr>
              <a:t>gcDdwd</a:t>
            </a:r>
          </a:p>
        </p:txBody>
      </p:sp>
      <p:sp>
        <p:nvSpPr>
          <p:cNvPr id="977640" name="Text Box 744"/>
          <p:cNvSpPr txBox="1">
            <a:spLocks noChangeArrowheads="1"/>
          </p:cNvSpPr>
          <p:nvPr/>
        </p:nvSpPr>
        <p:spPr bwMode="auto">
          <a:xfrm>
            <a:off x="2479675" y="5118100"/>
            <a:ext cx="1514475" cy="280988"/>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p>
            <a:pPr algn="ctr" defTabSz="969963">
              <a:lnSpc>
                <a:spcPct val="70000"/>
              </a:lnSpc>
              <a:spcBef>
                <a:spcPct val="50000"/>
              </a:spcBef>
              <a:defRPr/>
            </a:pPr>
            <a:r>
              <a:rPr lang="en-US" sz="1700" b="1" dirty="0">
                <a:solidFill>
                  <a:schemeClr val="hlink"/>
                </a:solidFill>
                <a:latin typeface="Kruti Dev 010" pitchFamily="2" charset="0"/>
                <a:ea typeface="+mn-ea"/>
                <a:cs typeface="+mn-cs"/>
              </a:rPr>
              <a:t>liU;kg</a:t>
            </a:r>
          </a:p>
        </p:txBody>
      </p:sp>
      <p:sp>
        <p:nvSpPr>
          <p:cNvPr id="977649" name="Text Box 753"/>
          <p:cNvSpPr txBox="1">
            <a:spLocks noChangeArrowheads="1"/>
          </p:cNvSpPr>
          <p:nvPr/>
        </p:nvSpPr>
        <p:spPr bwMode="auto">
          <a:xfrm>
            <a:off x="2509838" y="4892675"/>
            <a:ext cx="1138237" cy="280988"/>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37931725" indent="-37474525" defTabSz="969963">
              <a:defRPr sz="1200">
                <a:solidFill>
                  <a:schemeClr val="tx1"/>
                </a:solidFill>
                <a:latin typeface="Comic Sans MS" charset="0"/>
                <a:ea typeface="ＭＳ Ｐゴシック" charset="0"/>
              </a:defRPr>
            </a:lvl2pPr>
            <a:lvl3pPr>
              <a:defRPr sz="1200">
                <a:solidFill>
                  <a:schemeClr val="tx1"/>
                </a:solidFill>
                <a:latin typeface="Comic Sans MS" charset="0"/>
                <a:ea typeface="ＭＳ Ｐゴシック" charset="0"/>
              </a:defRPr>
            </a:lvl3pPr>
            <a:lvl4pPr>
              <a:defRPr sz="1200">
                <a:solidFill>
                  <a:schemeClr val="tx1"/>
                </a:solidFill>
                <a:latin typeface="Comic Sans MS" charset="0"/>
                <a:ea typeface="ＭＳ Ｐゴシック" charset="0"/>
              </a:defRPr>
            </a:lvl4pPr>
            <a:lvl5pPr>
              <a:defRPr sz="1200">
                <a:solidFill>
                  <a:schemeClr val="tx1"/>
                </a:solidFill>
                <a:latin typeface="Comic Sans MS" charset="0"/>
                <a:ea typeface="ＭＳ Ｐゴシック" charset="0"/>
              </a:defRPr>
            </a:lvl5pPr>
            <a:lvl6pPr marL="457200" eaLnBrk="0" fontAlgn="base" hangingPunct="0">
              <a:spcBef>
                <a:spcPct val="0"/>
              </a:spcBef>
              <a:spcAft>
                <a:spcPct val="0"/>
              </a:spcAft>
              <a:defRPr sz="1200">
                <a:solidFill>
                  <a:schemeClr val="tx1"/>
                </a:solidFill>
                <a:latin typeface="Comic Sans MS" charset="0"/>
                <a:ea typeface="ＭＳ Ｐゴシック" charset="0"/>
              </a:defRPr>
            </a:lvl6pPr>
            <a:lvl7pPr marL="914400" eaLnBrk="0" fontAlgn="base" hangingPunct="0">
              <a:spcBef>
                <a:spcPct val="0"/>
              </a:spcBef>
              <a:spcAft>
                <a:spcPct val="0"/>
              </a:spcAft>
              <a:defRPr sz="1200">
                <a:solidFill>
                  <a:schemeClr val="tx1"/>
                </a:solidFill>
                <a:latin typeface="Comic Sans MS" charset="0"/>
                <a:ea typeface="ＭＳ Ｐゴシック" charset="0"/>
              </a:defRPr>
            </a:lvl7pPr>
            <a:lvl8pPr marL="1371600" eaLnBrk="0" fontAlgn="base" hangingPunct="0">
              <a:spcBef>
                <a:spcPct val="0"/>
              </a:spcBef>
              <a:spcAft>
                <a:spcPct val="0"/>
              </a:spcAft>
              <a:defRPr sz="1200">
                <a:solidFill>
                  <a:schemeClr val="tx1"/>
                </a:solidFill>
                <a:latin typeface="Comic Sans MS" charset="0"/>
                <a:ea typeface="ＭＳ Ｐゴシック" charset="0"/>
              </a:defRPr>
            </a:lvl8pPr>
            <a:lvl9pPr marL="1828800"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70000"/>
              </a:lnSpc>
              <a:spcBef>
                <a:spcPct val="50000"/>
              </a:spcBef>
              <a:defRPr/>
            </a:pPr>
            <a:r>
              <a:rPr lang="en-US" sz="1700" b="1" dirty="0" smtClean="0">
                <a:solidFill>
                  <a:schemeClr val="hlink"/>
                </a:solidFill>
                <a:latin typeface="Kruti Dev 010" pitchFamily="2" charset="0"/>
                <a:ea typeface="+mn-ea"/>
                <a:cs typeface="+mn-cs"/>
              </a:rPr>
              <a:t>ugwe</a:t>
            </a:r>
          </a:p>
        </p:txBody>
      </p:sp>
      <p:sp>
        <p:nvSpPr>
          <p:cNvPr id="977650" name="Text Box 754"/>
          <p:cNvSpPr txBox="1">
            <a:spLocks noChangeArrowheads="1"/>
          </p:cNvSpPr>
          <p:nvPr/>
        </p:nvSpPr>
        <p:spPr bwMode="auto">
          <a:xfrm>
            <a:off x="2924175" y="4822825"/>
            <a:ext cx="1138238" cy="195263"/>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70000"/>
              </a:lnSpc>
              <a:spcBef>
                <a:spcPct val="50000"/>
              </a:spcBef>
              <a:defRPr/>
            </a:pPr>
            <a:r>
              <a:rPr lang="en-US" sz="900" b="1" smtClean="0">
                <a:solidFill>
                  <a:schemeClr val="hlink"/>
                </a:solidFill>
                <a:latin typeface="Kruti Dev 010" charset="0"/>
              </a:rPr>
              <a:t>¼uhuos½</a:t>
            </a:r>
            <a:endParaRPr lang="en-US" sz="800" b="1" smtClean="0">
              <a:solidFill>
                <a:schemeClr val="hlink"/>
              </a:solidFill>
              <a:latin typeface="Kruti Dev 010" charset="0"/>
            </a:endParaRPr>
          </a:p>
        </p:txBody>
      </p:sp>
      <p:grpSp>
        <p:nvGrpSpPr>
          <p:cNvPr id="12" name="Group 810"/>
          <p:cNvGrpSpPr>
            <a:grpSpLocks/>
          </p:cNvGrpSpPr>
          <p:nvPr/>
        </p:nvGrpSpPr>
        <p:grpSpPr bwMode="auto">
          <a:xfrm>
            <a:off x="2452688" y="3678238"/>
            <a:ext cx="7337425" cy="2565400"/>
            <a:chOff x="1539" y="2317"/>
            <a:chExt cx="4284" cy="1616"/>
          </a:xfrm>
        </p:grpSpPr>
        <p:sp>
          <p:nvSpPr>
            <p:cNvPr id="977126" name="AutoShape 230"/>
            <p:cNvSpPr>
              <a:spLocks noChangeArrowheads="1"/>
            </p:cNvSpPr>
            <p:nvPr/>
          </p:nvSpPr>
          <p:spPr bwMode="auto">
            <a:xfrm>
              <a:off x="3108" y="2381"/>
              <a:ext cx="2715" cy="1552"/>
            </a:xfrm>
            <a:prstGeom prst="roundRect">
              <a:avLst>
                <a:gd name="adj" fmla="val 16667"/>
              </a:avLst>
            </a:prstGeom>
            <a:noFill/>
            <a:ln w="76200">
              <a:solidFill>
                <a:schemeClr val="hlink"/>
              </a:solidFill>
              <a:round/>
              <a:headEnd/>
              <a:tailEnd/>
            </a:ln>
            <a:effectLst>
              <a:outerShdw blurRad="63500" dist="53882"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977522" name="AutoShape 626"/>
            <p:cNvSpPr>
              <a:spLocks noChangeArrowheads="1"/>
            </p:cNvSpPr>
            <p:nvPr/>
          </p:nvSpPr>
          <p:spPr bwMode="auto">
            <a:xfrm>
              <a:off x="1539" y="2317"/>
              <a:ext cx="1003" cy="1083"/>
            </a:xfrm>
            <a:prstGeom prst="roundRect">
              <a:avLst>
                <a:gd name="adj" fmla="val 16667"/>
              </a:avLst>
            </a:prstGeom>
            <a:noFill/>
            <a:ln w="76200">
              <a:solidFill>
                <a:schemeClr val="hlink"/>
              </a:solidFill>
              <a:round/>
              <a:headEnd/>
              <a:tailEnd/>
            </a:ln>
            <a:effectLst>
              <a:outerShdw blurRad="63500" dist="89803"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grpSp>
      <p:sp>
        <p:nvSpPr>
          <p:cNvPr id="219" name="Rectangle 291"/>
          <p:cNvSpPr>
            <a:spLocks noChangeArrowheads="1"/>
          </p:cNvSpPr>
          <p:nvPr/>
        </p:nvSpPr>
        <p:spPr bwMode="auto">
          <a:xfrm>
            <a:off x="6430963" y="473838"/>
            <a:ext cx="3282950" cy="1917961"/>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3600" b="1" i="1" dirty="0">
                <a:ln>
                  <a:solidFill>
                    <a:schemeClr val="bg1"/>
                  </a:solidFill>
                </a:ln>
                <a:solidFill>
                  <a:schemeClr val="bg1"/>
                </a:solidFill>
                <a:latin typeface="Kruti Dev 010" pitchFamily="2" charset="0"/>
              </a:rPr>
              <a:t>iqjkus fu;e dh iqLrdsa fu;ksftr djuk</a:t>
            </a:r>
            <a:endParaRPr lang="en-US" sz="3600" b="1" u="sng" dirty="0">
              <a:ln>
                <a:solidFill>
                  <a:schemeClr val="bg1"/>
                </a:solidFill>
              </a:ln>
              <a:solidFill>
                <a:schemeClr val="bg1"/>
              </a:solidFill>
              <a:latin typeface="Kruti Dev 010" pitchFamily="2" charset="0"/>
            </a:endParaRPr>
          </a:p>
        </p:txBody>
      </p:sp>
      <p:grpSp>
        <p:nvGrpSpPr>
          <p:cNvPr id="153790" name="Group 391"/>
          <p:cNvGrpSpPr>
            <a:grpSpLocks/>
          </p:cNvGrpSpPr>
          <p:nvPr/>
        </p:nvGrpSpPr>
        <p:grpSpPr bwMode="auto">
          <a:xfrm>
            <a:off x="5186363" y="2065338"/>
            <a:ext cx="4552950" cy="1706562"/>
            <a:chOff x="3303" y="1371"/>
            <a:chExt cx="2868" cy="1075"/>
          </a:xfrm>
        </p:grpSpPr>
        <p:sp>
          <p:nvSpPr>
            <p:cNvPr id="221" name="Text Box 392"/>
            <p:cNvSpPr txBox="1">
              <a:spLocks noChangeArrowheads="1"/>
            </p:cNvSpPr>
            <p:nvPr/>
          </p:nvSpPr>
          <p:spPr bwMode="auto">
            <a:xfrm>
              <a:off x="3443" y="1647"/>
              <a:ext cx="2728" cy="421"/>
            </a:xfrm>
            <a:prstGeom prst="rect">
              <a:avLst/>
            </a:prstGeom>
            <a:noFill/>
            <a:ln w="12700">
              <a:noFill/>
              <a:miter lim="800000"/>
              <a:headEnd/>
              <a:tailEnd/>
            </a:ln>
            <a:effectLst>
              <a:outerShdw blurRad="63500" dist="46662" dir="3284183" algn="ctr" rotWithShape="0">
                <a:schemeClr val="tx1">
                  <a:alpha val="74998"/>
                </a:schemeClr>
              </a:outerShdw>
            </a:effectLst>
          </p:spPr>
          <p:txBody>
            <a:bodyPr>
              <a:spAutoFit/>
            </a:bodyPr>
            <a:lstStyle/>
            <a:p>
              <a:pPr algn="ctr">
                <a:lnSpc>
                  <a:spcPct val="85000"/>
                </a:lnSpc>
                <a:spcBef>
                  <a:spcPct val="50000"/>
                </a:spcBef>
                <a:defRPr/>
              </a:pPr>
              <a:r>
                <a:rPr lang="en-US" altLang="ja-JP" sz="4400" b="1" dirty="0">
                  <a:ln>
                    <a:solidFill>
                      <a:srgbClr val="FFFF00"/>
                    </a:solidFill>
                  </a:ln>
                  <a:solidFill>
                    <a:srgbClr val="FFFF00"/>
                  </a:solidFill>
                  <a:latin typeface="Kruti Dev 010" pitchFamily="2" charset="0"/>
                  <a:ea typeface="ＭＳ Ｐゴシック" pitchFamily="-84" charset="-128"/>
                  <a:cs typeface="+mn-cs"/>
                </a:rPr>
                <a:t>^^Hkfo";oDrkvksa**</a:t>
              </a:r>
              <a:endParaRPr lang="en-US" sz="4400" b="1" dirty="0">
                <a:ln>
                  <a:solidFill>
                    <a:srgbClr val="FFFF00"/>
                  </a:solidFill>
                </a:ln>
                <a:solidFill>
                  <a:srgbClr val="FFFF00"/>
                </a:solidFill>
                <a:latin typeface="Kruti Dev 010" pitchFamily="2" charset="0"/>
                <a:ea typeface="ＭＳ Ｐゴシック" pitchFamily="-84" charset="-128"/>
                <a:cs typeface="+mn-cs"/>
              </a:endParaRPr>
            </a:p>
          </p:txBody>
        </p:sp>
        <p:sp>
          <p:nvSpPr>
            <p:cNvPr id="222" name="Text Box 393"/>
            <p:cNvSpPr txBox="1">
              <a:spLocks noChangeArrowheads="1"/>
            </p:cNvSpPr>
            <p:nvPr/>
          </p:nvSpPr>
          <p:spPr bwMode="auto">
            <a:xfrm>
              <a:off x="3688" y="2000"/>
              <a:ext cx="2281" cy="446"/>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p>
              <a:pPr algn="ctr">
                <a:spcBef>
                  <a:spcPts val="0"/>
                </a:spcBef>
                <a:defRPr/>
              </a:pPr>
              <a:r>
                <a:rPr lang="en-US" sz="4000" b="1" dirty="0">
                  <a:ln>
                    <a:solidFill>
                      <a:srgbClr val="FFFF00"/>
                    </a:solidFill>
                  </a:ln>
                  <a:solidFill>
                    <a:srgbClr val="FFFF00"/>
                  </a:solidFill>
                  <a:latin typeface="Kruti Dev 010" pitchFamily="2" charset="0"/>
                  <a:ea typeface="+mn-ea"/>
                  <a:cs typeface="+mn-cs"/>
                </a:rPr>
                <a:t>dh ƒ</a:t>
              </a:r>
              <a:r>
                <a:rPr lang="en-US" sz="4000" b="1" dirty="0">
                  <a:ln>
                    <a:solidFill>
                      <a:srgbClr val="FFFF00"/>
                    </a:solidFill>
                  </a:ln>
                  <a:solidFill>
                    <a:srgbClr val="FFFF00"/>
                  </a:solidFill>
                  <a:latin typeface="Kruti Dev 010"/>
                  <a:ea typeface="+mn-ea"/>
                  <a:cs typeface="+mn-cs"/>
                </a:rPr>
                <a:t>‰</a:t>
              </a:r>
              <a:r>
                <a:rPr lang="en-US" sz="4000" b="1" dirty="0">
                  <a:ln>
                    <a:solidFill>
                      <a:srgbClr val="FFFF00"/>
                    </a:solidFill>
                  </a:ln>
                  <a:solidFill>
                    <a:srgbClr val="FFFF00"/>
                  </a:solidFill>
                  <a:latin typeface="Kruti Dev 010" pitchFamily="2" charset="0"/>
                  <a:ea typeface="+mn-ea"/>
                  <a:cs typeface="+mn-cs"/>
                </a:rPr>
                <a:t> iqLrdsa</a:t>
              </a:r>
            </a:p>
          </p:txBody>
        </p:sp>
        <p:sp>
          <p:nvSpPr>
            <p:cNvPr id="223" name="Text Box 394"/>
            <p:cNvSpPr txBox="1">
              <a:spLocks noChangeArrowheads="1"/>
            </p:cNvSpPr>
            <p:nvPr/>
          </p:nvSpPr>
          <p:spPr bwMode="auto">
            <a:xfrm>
              <a:off x="3303" y="1371"/>
              <a:ext cx="2728" cy="437"/>
            </a:xfrm>
            <a:prstGeom prst="rect">
              <a:avLst/>
            </a:prstGeom>
            <a:noFill/>
            <a:ln w="12700">
              <a:noFill/>
              <a:miter lim="800000"/>
              <a:headEnd/>
              <a:tailEnd/>
            </a:ln>
            <a:effectLst>
              <a:outerShdw blurRad="63500" dist="46662" dir="3284183" algn="ctr" rotWithShape="0">
                <a:schemeClr val="tx1">
                  <a:alpha val="74998"/>
                </a:schemeClr>
              </a:outerShdw>
            </a:effectLst>
          </p:spPr>
          <p:txBody>
            <a:bodyPr>
              <a:spAutoFit/>
            </a:bodyPr>
            <a:lstStyle>
              <a:lvl1pPr>
                <a:defRPr sz="1200">
                  <a:solidFill>
                    <a:schemeClr val="tx1"/>
                  </a:solidFill>
                  <a:latin typeface="Comic Sans MS" charset="0"/>
                  <a:ea typeface="ＭＳ Ｐゴシック" charset="0"/>
                  <a:cs typeface="ＭＳ Ｐゴシック" charset="0"/>
                </a:defRPr>
              </a:lvl1pPr>
              <a:lvl2pPr marL="37931725" indent="-37474525">
                <a:defRPr sz="1200">
                  <a:solidFill>
                    <a:schemeClr val="tx1"/>
                  </a:solidFill>
                  <a:latin typeface="Comic Sans MS" charset="0"/>
                  <a:ea typeface="ＭＳ Ｐゴシック" charset="0"/>
                </a:defRPr>
              </a:lvl2pPr>
              <a:lvl3pPr>
                <a:defRPr sz="1200">
                  <a:solidFill>
                    <a:schemeClr val="tx1"/>
                  </a:solidFill>
                  <a:latin typeface="Comic Sans MS" charset="0"/>
                  <a:ea typeface="ＭＳ Ｐゴシック" charset="0"/>
                </a:defRPr>
              </a:lvl3pPr>
              <a:lvl4pPr>
                <a:defRPr sz="1200">
                  <a:solidFill>
                    <a:schemeClr val="tx1"/>
                  </a:solidFill>
                  <a:latin typeface="Comic Sans MS" charset="0"/>
                  <a:ea typeface="ＭＳ Ｐゴシック" charset="0"/>
                </a:defRPr>
              </a:lvl4pPr>
              <a:lvl5pPr>
                <a:defRPr sz="1200">
                  <a:solidFill>
                    <a:schemeClr val="tx1"/>
                  </a:solidFill>
                  <a:latin typeface="Comic Sans MS" charset="0"/>
                  <a:ea typeface="ＭＳ Ｐゴシック" charset="0"/>
                </a:defRPr>
              </a:lvl5pPr>
              <a:lvl6pPr marL="457200" eaLnBrk="0" fontAlgn="base" hangingPunct="0">
                <a:spcBef>
                  <a:spcPct val="0"/>
                </a:spcBef>
                <a:spcAft>
                  <a:spcPct val="0"/>
                </a:spcAft>
                <a:defRPr sz="1200">
                  <a:solidFill>
                    <a:schemeClr val="tx1"/>
                  </a:solidFill>
                  <a:latin typeface="Comic Sans MS" charset="0"/>
                  <a:ea typeface="ＭＳ Ｐゴシック" charset="0"/>
                </a:defRPr>
              </a:lvl6pPr>
              <a:lvl7pPr marL="914400" eaLnBrk="0" fontAlgn="base" hangingPunct="0">
                <a:spcBef>
                  <a:spcPct val="0"/>
                </a:spcBef>
                <a:spcAft>
                  <a:spcPct val="0"/>
                </a:spcAft>
                <a:defRPr sz="1200">
                  <a:solidFill>
                    <a:schemeClr val="tx1"/>
                  </a:solidFill>
                  <a:latin typeface="Comic Sans MS" charset="0"/>
                  <a:ea typeface="ＭＳ Ｐゴシック" charset="0"/>
                </a:defRPr>
              </a:lvl7pPr>
              <a:lvl8pPr marL="1371600" eaLnBrk="0" fontAlgn="base" hangingPunct="0">
                <a:spcBef>
                  <a:spcPct val="0"/>
                </a:spcBef>
                <a:spcAft>
                  <a:spcPct val="0"/>
                </a:spcAft>
                <a:defRPr sz="1200">
                  <a:solidFill>
                    <a:schemeClr val="tx1"/>
                  </a:solidFill>
                  <a:latin typeface="Comic Sans MS" charset="0"/>
                  <a:ea typeface="ＭＳ Ｐゴシック" charset="0"/>
                </a:defRPr>
              </a:lvl8pPr>
              <a:lvl9pPr marL="1828800"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85000"/>
                </a:lnSpc>
                <a:spcBef>
                  <a:spcPct val="50000"/>
                </a:spcBef>
                <a:defRPr/>
              </a:pPr>
              <a:r>
                <a:rPr lang="en-US" sz="4400" b="1" i="1" dirty="0" smtClean="0">
                  <a:ln>
                    <a:solidFill>
                      <a:srgbClr val="FFFF00"/>
                    </a:solidFill>
                  </a:ln>
                  <a:solidFill>
                    <a:srgbClr val="FFFF00"/>
                  </a:solidFill>
                  <a:latin typeface="Kruti Dev 010" pitchFamily="2" charset="0"/>
                </a:rPr>
                <a:t>iqu% O;ofLFkr djuk</a:t>
              </a:r>
              <a:endParaRPr lang="en-US" sz="4400" b="1" dirty="0" smtClean="0">
                <a:ln>
                  <a:solidFill>
                    <a:srgbClr val="FFFF00"/>
                  </a:solidFill>
                </a:ln>
                <a:solidFill>
                  <a:srgbClr val="FFFF00"/>
                </a:solidFill>
                <a:latin typeface="Kruti Dev 010" pitchFamily="2" charset="0"/>
              </a:endParaRPr>
            </a:p>
          </p:txBody>
        </p:sp>
      </p:grpSp>
      <p:pic>
        <p:nvPicPr>
          <p:cNvPr id="153791" name="Picture 53"/>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446588" y="204788"/>
            <a:ext cx="2095500" cy="1358900"/>
          </a:xfrm>
          <a:prstGeom prst="rect">
            <a:avLst/>
          </a:prstGeom>
          <a:noFill/>
          <a:ln w="76200">
            <a:solidFill>
              <a:srgbClr val="0000FF"/>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 calcmode="lin" valueType="num">
                                      <p:cBhvr>
                                        <p:cTn id="9" dur="500" fill="hold"/>
                                        <p:tgtEl>
                                          <p:spTgt spid="12"/>
                                        </p:tgtEl>
                                        <p:attrNameLst>
                                          <p:attrName>ppt_x</p:attrName>
                                        </p:attrNameLst>
                                      </p:cBhvr>
                                      <p:tavLst>
                                        <p:tav tm="0">
                                          <p:val>
                                            <p:fltVal val="0.5"/>
                                          </p:val>
                                        </p:tav>
                                        <p:tav tm="100000">
                                          <p:val>
                                            <p:strVal val="#ppt_x"/>
                                          </p:val>
                                        </p:tav>
                                      </p:tavLst>
                                    </p:anim>
                                    <p:anim calcmode="lin" valueType="num">
                                      <p:cBhvr>
                                        <p:cTn id="10" dur="500" fill="hold"/>
                                        <p:tgtEl>
                                          <p:spTgt spid="1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Rectangle 10"/>
          <p:cNvSpPr>
            <a:spLocks noChangeArrowheads="1"/>
          </p:cNvSpPr>
          <p:nvPr/>
        </p:nvSpPr>
        <p:spPr bwMode="auto">
          <a:xfrm>
            <a:off x="5065713" y="454025"/>
            <a:ext cx="4692650" cy="6834188"/>
          </a:xfrm>
          <a:prstGeom prst="rect">
            <a:avLst/>
          </a:prstGeom>
          <a:solidFill>
            <a:schemeClr val="tx1">
              <a:alpha val="50195"/>
            </a:schemeClr>
          </a:solidFill>
          <a:ln w="12700">
            <a:solidFill>
              <a:schemeClr val="tx1"/>
            </a:solidFill>
            <a:miter lim="800000"/>
            <a:headEnd/>
            <a:tailEnd/>
          </a:ln>
        </p:spPr>
        <p:txBody>
          <a:bodyPr wrap="none" anchor="ctr"/>
          <a:lstStyle/>
          <a:p>
            <a:endParaRPr lang="en-US">
              <a:latin typeface="Kruti Dev 010" charset="0"/>
            </a:endParaRPr>
          </a:p>
        </p:txBody>
      </p:sp>
      <p:sp>
        <p:nvSpPr>
          <p:cNvPr id="155650" name="Rectangle 195"/>
          <p:cNvSpPr>
            <a:spLocks noChangeArrowheads="1"/>
          </p:cNvSpPr>
          <p:nvPr/>
        </p:nvSpPr>
        <p:spPr bwMode="auto">
          <a:xfrm>
            <a:off x="4979988" y="414338"/>
            <a:ext cx="4708525" cy="685006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Kruti Dev 010" charset="0"/>
            </a:endParaRPr>
          </a:p>
        </p:txBody>
      </p:sp>
      <p:pic>
        <p:nvPicPr>
          <p:cNvPr id="155651" name="Picture 196"/>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041900" y="469900"/>
            <a:ext cx="4716463" cy="684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5652" name="Rectangle 197"/>
          <p:cNvSpPr>
            <a:spLocks noChangeArrowheads="1"/>
          </p:cNvSpPr>
          <p:nvPr/>
        </p:nvSpPr>
        <p:spPr bwMode="auto">
          <a:xfrm>
            <a:off x="4989513" y="407988"/>
            <a:ext cx="4692650" cy="6834187"/>
          </a:xfrm>
          <a:prstGeom prst="rect">
            <a:avLst/>
          </a:prstGeom>
          <a:solidFill>
            <a:schemeClr val="tx1">
              <a:alpha val="50195"/>
            </a:schemeClr>
          </a:solidFill>
          <a:ln w="12700">
            <a:solidFill>
              <a:schemeClr val="tx1"/>
            </a:solidFill>
            <a:miter lim="800000"/>
            <a:headEnd/>
            <a:tailEnd/>
          </a:ln>
        </p:spPr>
        <p:txBody>
          <a:bodyPr wrap="none" anchor="ctr"/>
          <a:lstStyle/>
          <a:p>
            <a:endParaRPr lang="en-US">
              <a:latin typeface="Kruti Dev 010" charset="0"/>
            </a:endParaRPr>
          </a:p>
        </p:txBody>
      </p:sp>
      <p:sp>
        <p:nvSpPr>
          <p:cNvPr id="155653" name="Rectangle 198"/>
          <p:cNvSpPr>
            <a:spLocks noChangeArrowheads="1"/>
          </p:cNvSpPr>
          <p:nvPr/>
        </p:nvSpPr>
        <p:spPr bwMode="auto">
          <a:xfrm>
            <a:off x="5026025" y="412750"/>
            <a:ext cx="4694238" cy="6850063"/>
          </a:xfrm>
          <a:prstGeom prst="rect">
            <a:avLst/>
          </a:prstGeom>
          <a:noFill/>
          <a:ln w="133350">
            <a:solidFill>
              <a:srgbClr val="1822CD"/>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Kruti Dev 010" charset="0"/>
            </a:endParaRPr>
          </a:p>
        </p:txBody>
      </p:sp>
      <p:sp>
        <p:nvSpPr>
          <p:cNvPr id="155654" name="Rectangle 204"/>
          <p:cNvSpPr>
            <a:spLocks noChangeArrowheads="1"/>
          </p:cNvSpPr>
          <p:nvPr/>
        </p:nvSpPr>
        <p:spPr bwMode="auto">
          <a:xfrm>
            <a:off x="5529263" y="1582738"/>
            <a:ext cx="4259262" cy="569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latin typeface="Kruti Dev 010" charset="0"/>
            </a:endParaRPr>
          </a:p>
        </p:txBody>
      </p:sp>
      <p:sp>
        <p:nvSpPr>
          <p:cNvPr id="979149" name="Rectangle 205"/>
          <p:cNvSpPr>
            <a:spLocks noChangeArrowheads="1"/>
          </p:cNvSpPr>
          <p:nvPr/>
        </p:nvSpPr>
        <p:spPr bwMode="auto">
          <a:xfrm>
            <a:off x="5001606" y="3857128"/>
            <a:ext cx="4495800" cy="532966"/>
          </a:xfrm>
          <a:prstGeom prst="rect">
            <a:avLst/>
          </a:prstGeom>
          <a:noFill/>
          <a:ln w="12700">
            <a:noFill/>
            <a:miter lim="800000"/>
            <a:headEnd/>
            <a:tailEnd/>
          </a:ln>
          <a:effectLst>
            <a:outerShdw blurRad="63500" dist="71842" dir="2700000" algn="ctr" rotWithShape="0">
              <a:schemeClr val="tx1">
                <a:alpha val="74998"/>
              </a:schemeClr>
            </a:outerShdw>
          </a:effectLst>
        </p:spPr>
        <p:txBody>
          <a:bodyPr lIns="90487" tIns="44450" rIns="90487" bIns="44450">
            <a:spAutoFit/>
          </a:bodyPr>
          <a:lstStyle/>
          <a:p>
            <a:pPr algn="ctr">
              <a:lnSpc>
                <a:spcPct val="90000"/>
              </a:lnSpc>
              <a:spcBef>
                <a:spcPct val="50000"/>
              </a:spcBef>
              <a:defRPr/>
            </a:pPr>
            <a:r>
              <a:rPr lang="en-US" sz="3200" b="1" dirty="0">
                <a:ln>
                  <a:solidFill>
                    <a:srgbClr val="00FFFF"/>
                  </a:solidFill>
                </a:ln>
                <a:solidFill>
                  <a:srgbClr val="66FFFF"/>
                </a:solidFill>
                <a:latin typeface="Kruti Dev 010" pitchFamily="2" charset="0"/>
                <a:ea typeface="ＭＳ Ｐゴシック" pitchFamily="-84" charset="-128"/>
                <a:cs typeface="+mn-cs"/>
              </a:rPr>
              <a:t>^^nf{k.kh** jkT; ds fy;s</a:t>
            </a:r>
          </a:p>
        </p:txBody>
      </p:sp>
      <p:sp>
        <p:nvSpPr>
          <p:cNvPr id="979150" name="Rectangle 206"/>
          <p:cNvSpPr>
            <a:spLocks noChangeArrowheads="1"/>
          </p:cNvSpPr>
          <p:nvPr/>
        </p:nvSpPr>
        <p:spPr bwMode="auto">
          <a:xfrm>
            <a:off x="6019800" y="4554538"/>
            <a:ext cx="3386138" cy="1795462"/>
          </a:xfrm>
          <a:prstGeom prst="rect">
            <a:avLst/>
          </a:prstGeom>
          <a:noFill/>
          <a:ln w="50800">
            <a:noFill/>
            <a:miter lim="800000"/>
            <a:headEnd/>
            <a:tailEnd/>
          </a:ln>
          <a:effectLst>
            <a:outerShdw blurRad="63500" dist="71842"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155657" name="Text Box 211"/>
          <p:cNvSpPr txBox="1">
            <a:spLocks noChangeArrowheads="1"/>
          </p:cNvSpPr>
          <p:nvPr/>
        </p:nvSpPr>
        <p:spPr bwMode="auto">
          <a:xfrm>
            <a:off x="9050338" y="7342188"/>
            <a:ext cx="2397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latin typeface="Kruti Dev 010" charset="0"/>
              </a:rPr>
              <a:t> </a:t>
            </a:r>
          </a:p>
        </p:txBody>
      </p:sp>
      <p:sp>
        <p:nvSpPr>
          <p:cNvPr id="979162" name="Rectangle 218"/>
          <p:cNvSpPr>
            <a:spLocks noChangeArrowheads="1"/>
          </p:cNvSpPr>
          <p:nvPr/>
        </p:nvSpPr>
        <p:spPr bwMode="auto">
          <a:xfrm>
            <a:off x="6684963" y="584200"/>
            <a:ext cx="2706687" cy="625475"/>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3200" b="1" i="1" dirty="0">
                <a:solidFill>
                  <a:srgbClr val="66FFFF"/>
                </a:solidFill>
                <a:latin typeface="Kruti Dev 010" pitchFamily="2" charset="0"/>
              </a:rPr>
              <a:t> </a:t>
            </a:r>
            <a:endParaRPr lang="en-US" sz="1400" b="1" u="sng" dirty="0">
              <a:solidFill>
                <a:srgbClr val="66FFFF"/>
              </a:solidFill>
              <a:latin typeface="Kruti Dev 010" pitchFamily="2" charset="0"/>
            </a:endParaRPr>
          </a:p>
        </p:txBody>
      </p:sp>
      <p:sp>
        <p:nvSpPr>
          <p:cNvPr id="155659" name="Text Box 223"/>
          <p:cNvSpPr txBox="1">
            <a:spLocks noChangeArrowheads="1"/>
          </p:cNvSpPr>
          <p:nvPr/>
        </p:nvSpPr>
        <p:spPr bwMode="auto">
          <a:xfrm>
            <a:off x="9015413" y="7353300"/>
            <a:ext cx="29368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latin typeface="Kruti Dev 010" charset="0"/>
              </a:rPr>
              <a:t>72</a:t>
            </a:r>
          </a:p>
        </p:txBody>
      </p:sp>
      <p:grpSp>
        <p:nvGrpSpPr>
          <p:cNvPr id="155660" name="Group 224"/>
          <p:cNvGrpSpPr>
            <a:grpSpLocks/>
          </p:cNvGrpSpPr>
          <p:nvPr/>
        </p:nvGrpSpPr>
        <p:grpSpPr bwMode="auto">
          <a:xfrm>
            <a:off x="5232400" y="6367463"/>
            <a:ext cx="4233863" cy="857250"/>
            <a:chOff x="3468" y="4011"/>
            <a:chExt cx="2667" cy="540"/>
          </a:xfrm>
        </p:grpSpPr>
        <p:sp>
          <p:nvSpPr>
            <p:cNvPr id="979169" name="Text Box 225"/>
            <p:cNvSpPr txBox="1">
              <a:spLocks noChangeArrowheads="1"/>
            </p:cNvSpPr>
            <p:nvPr/>
          </p:nvSpPr>
          <p:spPr bwMode="auto">
            <a:xfrm>
              <a:off x="3468" y="4028"/>
              <a:ext cx="2667" cy="523"/>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p>
              <a:pPr algn="ctr">
                <a:spcBef>
                  <a:spcPts val="0"/>
                </a:spcBef>
                <a:defRPr/>
              </a:pPr>
              <a:r>
                <a:rPr lang="en-US" sz="2400" b="1" dirty="0">
                  <a:ln>
                    <a:solidFill>
                      <a:srgbClr val="FFFF00"/>
                    </a:solidFill>
                  </a:ln>
                  <a:solidFill>
                    <a:srgbClr val="FFF819"/>
                  </a:solidFill>
                  <a:latin typeface="Kruti Dev 010" pitchFamily="2" charset="0"/>
                  <a:ea typeface="+mn-ea"/>
                  <a:cs typeface="+mn-cs"/>
                </a:rPr>
                <a:t>vuqekfur dky[kaM</a:t>
              </a:r>
            </a:p>
            <a:p>
              <a:pPr algn="ctr">
                <a:spcBef>
                  <a:spcPts val="0"/>
                </a:spcBef>
                <a:defRPr/>
              </a:pPr>
              <a:r>
                <a:rPr lang="en-US" sz="2400" b="1" dirty="0" err="1">
                  <a:ln>
                    <a:solidFill>
                      <a:srgbClr val="FFFF00"/>
                    </a:solidFill>
                  </a:ln>
                  <a:solidFill>
                    <a:srgbClr val="FFF819"/>
                  </a:solidFill>
                  <a:latin typeface="Kruti Dev 010" pitchFamily="2" charset="0"/>
                  <a:ea typeface="+mn-ea"/>
                  <a:cs typeface="+mn-cs"/>
                </a:rPr>
                <a:t>yxHkx</a:t>
              </a:r>
              <a:r>
                <a:rPr lang="en-US" sz="2400" b="1" dirty="0">
                  <a:ln>
                    <a:solidFill>
                      <a:srgbClr val="FFFF00"/>
                    </a:solidFill>
                  </a:ln>
                  <a:solidFill>
                    <a:srgbClr val="FFF819"/>
                  </a:solidFill>
                  <a:latin typeface="Kruti Dev 010" pitchFamily="2" charset="0"/>
                  <a:ea typeface="+mn-ea"/>
                  <a:cs typeface="+mn-cs"/>
                </a:rPr>
                <a:t>  </a:t>
              </a:r>
              <a:r>
                <a:rPr lang="en-US" sz="2400" b="1" dirty="0">
                  <a:ln>
                    <a:solidFill>
                      <a:srgbClr val="FFFF00"/>
                    </a:solidFill>
                  </a:ln>
                  <a:solidFill>
                    <a:srgbClr val="FFF819"/>
                  </a:solidFill>
                  <a:latin typeface="Kruti Dev 010"/>
                  <a:ea typeface="+mn-ea"/>
                  <a:cs typeface="+mn-cs"/>
                </a:rPr>
                <a:t>‡‹‡ </a:t>
              </a:r>
              <a:r>
                <a:rPr lang="en-US" sz="2400" b="1" dirty="0">
                  <a:ln>
                    <a:solidFill>
                      <a:srgbClr val="FFFF00"/>
                    </a:solidFill>
                  </a:ln>
                  <a:solidFill>
                    <a:srgbClr val="FFF819"/>
                  </a:solidFill>
                  <a:latin typeface="Kruti Dev 010" pitchFamily="2" charset="0"/>
                  <a:ea typeface="+mn-ea"/>
                  <a:cs typeface="+mn-cs"/>
                </a:rPr>
                <a:t>ch-lh-</a:t>
              </a:r>
            </a:p>
          </p:txBody>
        </p:sp>
        <p:sp>
          <p:nvSpPr>
            <p:cNvPr id="979170" name="AutoShape 226"/>
            <p:cNvSpPr>
              <a:spLocks noChangeArrowheads="1"/>
            </p:cNvSpPr>
            <p:nvPr/>
          </p:nvSpPr>
          <p:spPr bwMode="auto">
            <a:xfrm>
              <a:off x="3680" y="4011"/>
              <a:ext cx="2280" cy="518"/>
            </a:xfrm>
            <a:prstGeom prst="roundRect">
              <a:avLst>
                <a:gd name="adj" fmla="val 16667"/>
              </a:avLst>
            </a:prstGeom>
            <a:noFill/>
            <a:ln w="57150">
              <a:solidFill>
                <a:srgbClr val="FFF819"/>
              </a:solidFill>
              <a:round/>
              <a:headEnd/>
              <a:tailEnd/>
            </a:ln>
            <a:effectLst>
              <a:outerShdw blurRad="63500" dist="46662" dir="3284183" algn="ctr" rotWithShape="0">
                <a:schemeClr val="tx1">
                  <a:alpha val="74997"/>
                </a:schemeClr>
              </a:outerShdw>
            </a:effectLst>
            <a:extLst>
              <a:ext uri="{909E8E84-426E-40dd-AFC4-6F175D3DCCD1}">
                <a14:hiddenFill xmlns:a14="http://schemas.microsoft.com/office/drawing/2010/main">
                  <a:solidFill>
                    <a:srgbClr val="FFFFFF"/>
                  </a:solidFill>
                </a14:hiddenFill>
              </a:ext>
            </a:extLst>
          </p:spPr>
          <p:txBody>
            <a:bodyPr wrap="none" anchor="ctr"/>
            <a:lstStyle/>
            <a:p>
              <a:pPr>
                <a:defRPr/>
              </a:pPr>
              <a:endParaRPr lang="en-US" dirty="0">
                <a:latin typeface="Kruti Dev 010" pitchFamily="2" charset="0"/>
                <a:ea typeface="+mn-ea"/>
                <a:cs typeface="+mn-cs"/>
              </a:endParaRPr>
            </a:p>
          </p:txBody>
        </p:sp>
      </p:grpSp>
      <p:sp>
        <p:nvSpPr>
          <p:cNvPr id="979173" name="Rectangle 229"/>
          <p:cNvSpPr>
            <a:spLocks noChangeArrowheads="1"/>
          </p:cNvSpPr>
          <p:nvPr/>
        </p:nvSpPr>
        <p:spPr bwMode="auto">
          <a:xfrm>
            <a:off x="6500813" y="555625"/>
            <a:ext cx="3101975" cy="558800"/>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2800" b="1" i="1" dirty="0">
                <a:solidFill>
                  <a:schemeClr val="bg1"/>
                </a:solidFill>
                <a:latin typeface="Kruti Dev 010" pitchFamily="2" charset="0"/>
              </a:rPr>
              <a:t> </a:t>
            </a:r>
            <a:endParaRPr lang="en-US" b="1" u="sng" dirty="0">
              <a:solidFill>
                <a:schemeClr val="bg1"/>
              </a:solidFill>
              <a:latin typeface="Kruti Dev 010" pitchFamily="2" charset="0"/>
            </a:endParaRPr>
          </a:p>
        </p:txBody>
      </p:sp>
      <p:grpSp>
        <p:nvGrpSpPr>
          <p:cNvPr id="3" name="Group 813"/>
          <p:cNvGrpSpPr>
            <a:grpSpLocks/>
          </p:cNvGrpSpPr>
          <p:nvPr/>
        </p:nvGrpSpPr>
        <p:grpSpPr bwMode="auto">
          <a:xfrm>
            <a:off x="5572125" y="4291013"/>
            <a:ext cx="4191000" cy="1509712"/>
            <a:chOff x="3510" y="2703"/>
            <a:chExt cx="2640" cy="951"/>
          </a:xfrm>
        </p:grpSpPr>
        <p:sp>
          <p:nvSpPr>
            <p:cNvPr id="979178" name="Text Box 234"/>
            <p:cNvSpPr txBox="1">
              <a:spLocks noChangeArrowheads="1"/>
            </p:cNvSpPr>
            <p:nvPr/>
          </p:nvSpPr>
          <p:spPr bwMode="auto">
            <a:xfrm>
              <a:off x="3584" y="2703"/>
              <a:ext cx="2139" cy="372"/>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p>
              <a:pPr algn="ctr">
                <a:lnSpc>
                  <a:spcPct val="90000"/>
                </a:lnSpc>
                <a:spcBef>
                  <a:spcPct val="50000"/>
                </a:spcBef>
                <a:defRPr/>
              </a:pPr>
              <a:r>
                <a:rPr lang="en-US" sz="3600" b="1" dirty="0">
                  <a:ln>
                    <a:solidFill>
                      <a:schemeClr val="bg1"/>
                    </a:solidFill>
                  </a:ln>
                  <a:solidFill>
                    <a:schemeClr val="bg1"/>
                  </a:solidFill>
                  <a:latin typeface="Kruti Dev 010" pitchFamily="2" charset="0"/>
                  <a:ea typeface="+mn-ea"/>
                  <a:cs typeface="+mn-cs"/>
                </a:rPr>
                <a:t>ubZ okpk</a:t>
              </a:r>
              <a:endParaRPr lang="en-US" sz="3600" b="1" dirty="0">
                <a:ln>
                  <a:solidFill>
                    <a:schemeClr val="bg1"/>
                  </a:solidFill>
                </a:ln>
                <a:solidFill>
                  <a:srgbClr val="66FFFF"/>
                </a:solidFill>
                <a:latin typeface="Kruti Dev 010" pitchFamily="2" charset="0"/>
                <a:ea typeface="+mn-ea"/>
                <a:cs typeface="+mn-cs"/>
              </a:endParaRPr>
            </a:p>
          </p:txBody>
        </p:sp>
        <p:sp>
          <p:nvSpPr>
            <p:cNvPr id="979179" name="Text Box 235"/>
            <p:cNvSpPr txBox="1">
              <a:spLocks noChangeArrowheads="1"/>
            </p:cNvSpPr>
            <p:nvPr/>
          </p:nvSpPr>
          <p:spPr bwMode="auto">
            <a:xfrm>
              <a:off x="3662" y="2982"/>
              <a:ext cx="2121" cy="337"/>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p>
              <a:pPr algn="ctr">
                <a:lnSpc>
                  <a:spcPct val="90000"/>
                </a:lnSpc>
                <a:spcBef>
                  <a:spcPct val="50000"/>
                </a:spcBef>
                <a:defRPr/>
              </a:pPr>
              <a:r>
                <a:rPr lang="en-US" sz="3200" b="1" dirty="0">
                  <a:ln>
                    <a:solidFill>
                      <a:srgbClr val="00FFFF"/>
                    </a:solidFill>
                  </a:ln>
                  <a:solidFill>
                    <a:srgbClr val="66FFFF"/>
                  </a:solidFill>
                  <a:latin typeface="Kruti Dev 010" pitchFamily="2" charset="0"/>
                  <a:ea typeface="ＭＳ Ｐゴシック" pitchFamily="-84" charset="-128"/>
                  <a:cs typeface="+mn-cs"/>
                </a:rPr>
                <a:t>mn~?kksf"kr dh xbZ</a:t>
              </a:r>
            </a:p>
          </p:txBody>
        </p:sp>
        <p:sp>
          <p:nvSpPr>
            <p:cNvPr id="979180" name="Text Box 236"/>
            <p:cNvSpPr txBox="1">
              <a:spLocks noChangeArrowheads="1"/>
            </p:cNvSpPr>
            <p:nvPr/>
          </p:nvSpPr>
          <p:spPr bwMode="auto">
            <a:xfrm>
              <a:off x="3510" y="3313"/>
              <a:ext cx="2640" cy="341"/>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lvl1pPr>
                <a:defRPr sz="1200">
                  <a:solidFill>
                    <a:schemeClr val="tx1"/>
                  </a:solidFill>
                  <a:latin typeface="Comic Sans MS" charset="0"/>
                  <a:ea typeface="ＭＳ Ｐゴシック" charset="0"/>
                  <a:cs typeface="ＭＳ Ｐゴシック" charset="0"/>
                </a:defRPr>
              </a:lvl1pPr>
              <a:lvl2pPr marL="37931725" indent="-37474525">
                <a:defRPr sz="1200">
                  <a:solidFill>
                    <a:schemeClr val="tx1"/>
                  </a:solidFill>
                  <a:latin typeface="Comic Sans MS" charset="0"/>
                  <a:ea typeface="ＭＳ Ｐゴシック" charset="0"/>
                </a:defRPr>
              </a:lvl2pPr>
              <a:lvl3pPr>
                <a:defRPr sz="1200">
                  <a:solidFill>
                    <a:schemeClr val="tx1"/>
                  </a:solidFill>
                  <a:latin typeface="Comic Sans MS" charset="0"/>
                  <a:ea typeface="ＭＳ Ｐゴシック" charset="0"/>
                </a:defRPr>
              </a:lvl3pPr>
              <a:lvl4pPr>
                <a:defRPr sz="1200">
                  <a:solidFill>
                    <a:schemeClr val="tx1"/>
                  </a:solidFill>
                  <a:latin typeface="Comic Sans MS" charset="0"/>
                  <a:ea typeface="ＭＳ Ｐゴシック" charset="0"/>
                </a:defRPr>
              </a:lvl4pPr>
              <a:lvl5pPr>
                <a:defRPr sz="1200">
                  <a:solidFill>
                    <a:schemeClr val="tx1"/>
                  </a:solidFill>
                  <a:latin typeface="Comic Sans MS" charset="0"/>
                  <a:ea typeface="ＭＳ Ｐゴシック" charset="0"/>
                </a:defRPr>
              </a:lvl5pPr>
              <a:lvl6pPr marL="457200" eaLnBrk="0" fontAlgn="base" hangingPunct="0">
                <a:spcBef>
                  <a:spcPct val="0"/>
                </a:spcBef>
                <a:spcAft>
                  <a:spcPct val="0"/>
                </a:spcAft>
                <a:defRPr sz="1200">
                  <a:solidFill>
                    <a:schemeClr val="tx1"/>
                  </a:solidFill>
                  <a:latin typeface="Comic Sans MS" charset="0"/>
                  <a:ea typeface="ＭＳ Ｐゴシック" charset="0"/>
                </a:defRPr>
              </a:lvl6pPr>
              <a:lvl7pPr marL="914400" eaLnBrk="0" fontAlgn="base" hangingPunct="0">
                <a:spcBef>
                  <a:spcPct val="0"/>
                </a:spcBef>
                <a:spcAft>
                  <a:spcPct val="0"/>
                </a:spcAft>
                <a:defRPr sz="1200">
                  <a:solidFill>
                    <a:schemeClr val="tx1"/>
                  </a:solidFill>
                  <a:latin typeface="Comic Sans MS" charset="0"/>
                  <a:ea typeface="ＭＳ Ｐゴシック" charset="0"/>
                </a:defRPr>
              </a:lvl7pPr>
              <a:lvl8pPr marL="1371600" eaLnBrk="0" fontAlgn="base" hangingPunct="0">
                <a:spcBef>
                  <a:spcPct val="0"/>
                </a:spcBef>
                <a:spcAft>
                  <a:spcPct val="0"/>
                </a:spcAft>
                <a:defRPr sz="1200">
                  <a:solidFill>
                    <a:schemeClr val="tx1"/>
                  </a:solidFill>
                  <a:latin typeface="Comic Sans MS" charset="0"/>
                  <a:ea typeface="ＭＳ Ｐゴシック" charset="0"/>
                </a:defRPr>
              </a:lvl8pPr>
              <a:lvl9pPr marL="1828800"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90000"/>
                </a:lnSpc>
                <a:spcBef>
                  <a:spcPct val="50000"/>
                </a:spcBef>
                <a:defRPr/>
              </a:pPr>
              <a:r>
                <a:rPr lang="en-US" sz="3200" b="1" dirty="0" err="1" smtClean="0">
                  <a:ln>
                    <a:solidFill>
                      <a:schemeClr val="bg1"/>
                    </a:solidFill>
                  </a:ln>
                  <a:solidFill>
                    <a:schemeClr val="bg1"/>
                  </a:solidFill>
                  <a:latin typeface="Kruti Dev 010" pitchFamily="2" charset="0"/>
                  <a:ea typeface="+mn-ea"/>
                  <a:cs typeface="+mn-cs"/>
                </a:rPr>
                <a:t>f;eZ;kg</a:t>
              </a:r>
              <a:r>
                <a:rPr lang="en-US" sz="3200" b="1" dirty="0" smtClean="0">
                  <a:ln>
                    <a:solidFill>
                      <a:schemeClr val="bg1"/>
                    </a:solidFill>
                  </a:ln>
                  <a:solidFill>
                    <a:schemeClr val="bg1"/>
                  </a:solidFill>
                  <a:latin typeface="Kruti Dev 010" pitchFamily="2" charset="0"/>
                  <a:ea typeface="+mn-ea"/>
                  <a:cs typeface="+mn-cs"/>
                </a:rPr>
                <a:t> …</a:t>
              </a:r>
              <a:r>
                <a:rPr lang="en-US" sz="3200" b="1" dirty="0" smtClean="0">
                  <a:ln>
                    <a:solidFill>
                      <a:schemeClr val="bg1"/>
                    </a:solidFill>
                  </a:ln>
                  <a:solidFill>
                    <a:schemeClr val="bg1"/>
                  </a:solidFill>
                  <a:latin typeface="Kruti Dev 010"/>
                  <a:ea typeface="+mn-ea"/>
                  <a:cs typeface="+mn-cs"/>
                </a:rPr>
                <a:t>ƒ</a:t>
              </a:r>
              <a:r>
                <a:rPr lang="en-US" sz="3200" b="1" dirty="0" smtClean="0">
                  <a:ln>
                    <a:solidFill>
                      <a:schemeClr val="bg1"/>
                    </a:solidFill>
                  </a:ln>
                  <a:solidFill>
                    <a:schemeClr val="bg1"/>
                  </a:solidFill>
                  <a:latin typeface="Kruti Dev 010" pitchFamily="2" charset="0"/>
                  <a:ea typeface="+mn-ea"/>
                  <a:cs typeface="+mn-cs"/>
                </a:rPr>
                <a:t>%</a:t>
              </a:r>
              <a:r>
                <a:rPr lang="en-US" sz="3200" b="1" dirty="0" smtClean="0">
                  <a:ln>
                    <a:solidFill>
                      <a:schemeClr val="bg1"/>
                    </a:solidFill>
                  </a:ln>
                  <a:solidFill>
                    <a:schemeClr val="bg1"/>
                  </a:solidFill>
                  <a:latin typeface="Kruti Dev 010"/>
                  <a:ea typeface="+mn-ea"/>
                  <a:cs typeface="+mn-cs"/>
                </a:rPr>
                <a:t>…ƒ</a:t>
              </a:r>
              <a:endParaRPr lang="en-US" sz="3200" b="1" dirty="0" smtClean="0">
                <a:ln>
                  <a:solidFill>
                    <a:schemeClr val="bg1"/>
                  </a:solidFill>
                </a:ln>
                <a:solidFill>
                  <a:schemeClr val="bg1"/>
                </a:solidFill>
                <a:latin typeface="Kruti Dev 010" pitchFamily="2" charset="0"/>
                <a:ea typeface="+mn-ea"/>
                <a:cs typeface="+mn-cs"/>
              </a:endParaRPr>
            </a:p>
          </p:txBody>
        </p:sp>
      </p:grpSp>
      <p:sp>
        <p:nvSpPr>
          <p:cNvPr id="979716" name="Text Box 772"/>
          <p:cNvSpPr txBox="1">
            <a:spLocks noChangeArrowheads="1"/>
          </p:cNvSpPr>
          <p:nvPr/>
        </p:nvSpPr>
        <p:spPr bwMode="auto">
          <a:xfrm>
            <a:off x="2570163" y="4098925"/>
            <a:ext cx="1208087" cy="280988"/>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p>
            <a:pPr algn="ctr" defTabSz="969963">
              <a:lnSpc>
                <a:spcPct val="70000"/>
              </a:lnSpc>
              <a:spcBef>
                <a:spcPct val="50000"/>
              </a:spcBef>
              <a:defRPr/>
            </a:pPr>
            <a:r>
              <a:rPr lang="en-US" sz="1700" b="1" dirty="0">
                <a:solidFill>
                  <a:schemeClr val="hlink"/>
                </a:solidFill>
                <a:latin typeface="Kruti Dev 010" pitchFamily="2" charset="0"/>
                <a:ea typeface="+mn-ea"/>
                <a:cs typeface="+mn-cs"/>
              </a:rPr>
              <a:t>f;eZ;kg</a:t>
            </a:r>
          </a:p>
        </p:txBody>
      </p:sp>
      <p:sp>
        <p:nvSpPr>
          <p:cNvPr id="246" name="Text Box 818"/>
          <p:cNvSpPr txBox="1">
            <a:spLocks noChangeArrowheads="1"/>
          </p:cNvSpPr>
          <p:nvPr/>
        </p:nvSpPr>
        <p:spPr bwMode="auto">
          <a:xfrm>
            <a:off x="2582863" y="4300538"/>
            <a:ext cx="1292225" cy="280987"/>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p>
            <a:pPr algn="ctr" defTabSz="969963">
              <a:lnSpc>
                <a:spcPct val="70000"/>
              </a:lnSpc>
              <a:spcBef>
                <a:spcPct val="50000"/>
              </a:spcBef>
              <a:defRPr/>
            </a:pPr>
            <a:r>
              <a:rPr lang="en-US" sz="1700" b="1" dirty="0">
                <a:solidFill>
                  <a:schemeClr val="hlink"/>
                </a:solidFill>
                <a:latin typeface="Kruti Dev 010" pitchFamily="2" charset="0"/>
                <a:ea typeface="+mn-ea"/>
                <a:cs typeface="+mn-cs"/>
              </a:rPr>
              <a:t>foykixhr</a:t>
            </a:r>
          </a:p>
        </p:txBody>
      </p:sp>
      <p:sp>
        <p:nvSpPr>
          <p:cNvPr id="247" name="Text Box 769"/>
          <p:cNvSpPr txBox="1">
            <a:spLocks noChangeArrowheads="1"/>
          </p:cNvSpPr>
          <p:nvPr/>
        </p:nvSpPr>
        <p:spPr bwMode="auto">
          <a:xfrm>
            <a:off x="2636838" y="4098925"/>
            <a:ext cx="1208087" cy="280988"/>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p>
            <a:pPr algn="ctr" defTabSz="969963">
              <a:lnSpc>
                <a:spcPct val="70000"/>
              </a:lnSpc>
              <a:spcBef>
                <a:spcPct val="50000"/>
              </a:spcBef>
              <a:defRPr/>
            </a:pPr>
            <a:r>
              <a:rPr lang="en-US" sz="1700" b="1" dirty="0">
                <a:solidFill>
                  <a:schemeClr val="hlink"/>
                </a:solidFill>
                <a:latin typeface="Kruti Dev 010" pitchFamily="2" charset="0"/>
                <a:ea typeface="+mn-ea"/>
                <a:cs typeface="+mn-cs"/>
              </a:rPr>
              <a:t>f;eZ;kg</a:t>
            </a:r>
          </a:p>
        </p:txBody>
      </p:sp>
      <p:sp>
        <p:nvSpPr>
          <p:cNvPr id="155666" name="Rectangle 104"/>
          <p:cNvSpPr>
            <a:spLocks noChangeArrowheads="1"/>
          </p:cNvSpPr>
          <p:nvPr/>
        </p:nvSpPr>
        <p:spPr bwMode="auto">
          <a:xfrm>
            <a:off x="2894013" y="7227888"/>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55667" name="Rectangle 597"/>
          <p:cNvSpPr>
            <a:spLocks noChangeArrowheads="1"/>
          </p:cNvSpPr>
          <p:nvPr/>
        </p:nvSpPr>
        <p:spPr bwMode="auto">
          <a:xfrm>
            <a:off x="3929063" y="1106488"/>
            <a:ext cx="295275" cy="6348412"/>
          </a:xfrm>
          <a:prstGeom prst="rect">
            <a:avLst/>
          </a:prstGeom>
          <a:solidFill>
            <a:srgbClr val="BE844A"/>
          </a:solidFill>
          <a:ln w="12700">
            <a:solidFill>
              <a:schemeClr val="tx1"/>
            </a:solidFill>
            <a:miter lim="800000"/>
            <a:headEnd/>
            <a:tailEnd/>
          </a:ln>
        </p:spPr>
        <p:txBody>
          <a:bodyPr wrap="none" anchor="ctr"/>
          <a:lstStyle/>
          <a:p>
            <a:endParaRPr lang="en-US">
              <a:latin typeface="Kruti Dev 010" charset="0"/>
            </a:endParaRPr>
          </a:p>
        </p:txBody>
      </p:sp>
      <p:sp>
        <p:nvSpPr>
          <p:cNvPr id="155668" name="Rectangle 598"/>
          <p:cNvSpPr>
            <a:spLocks noChangeArrowheads="1"/>
          </p:cNvSpPr>
          <p:nvPr/>
        </p:nvSpPr>
        <p:spPr bwMode="auto">
          <a:xfrm>
            <a:off x="2643188" y="2287588"/>
            <a:ext cx="1225550" cy="5184775"/>
          </a:xfrm>
          <a:prstGeom prst="rect">
            <a:avLst/>
          </a:prstGeom>
          <a:solidFill>
            <a:srgbClr val="FFE957"/>
          </a:solidFill>
          <a:ln w="12700">
            <a:solidFill>
              <a:schemeClr val="tx1"/>
            </a:solidFill>
            <a:miter lim="800000"/>
            <a:headEnd/>
            <a:tailEnd/>
          </a:ln>
        </p:spPr>
        <p:txBody>
          <a:bodyPr wrap="none" anchor="ctr"/>
          <a:lstStyle/>
          <a:p>
            <a:endParaRPr lang="en-US">
              <a:latin typeface="Kruti Dev 010" charset="0"/>
            </a:endParaRPr>
          </a:p>
        </p:txBody>
      </p:sp>
      <p:sp>
        <p:nvSpPr>
          <p:cNvPr id="155669" name="Line 621"/>
          <p:cNvSpPr>
            <a:spLocks noChangeShapeType="1"/>
          </p:cNvSpPr>
          <p:nvPr/>
        </p:nvSpPr>
        <p:spPr bwMode="auto">
          <a:xfrm flipV="1">
            <a:off x="3894138" y="1096963"/>
            <a:ext cx="1587" cy="6375400"/>
          </a:xfrm>
          <a:prstGeom prst="line">
            <a:avLst/>
          </a:prstGeom>
          <a:noFill/>
          <a:ln w="635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5670" name="Rectangle 707"/>
          <p:cNvSpPr>
            <a:spLocks noChangeArrowheads="1"/>
          </p:cNvSpPr>
          <p:nvPr/>
        </p:nvSpPr>
        <p:spPr bwMode="auto">
          <a:xfrm>
            <a:off x="2611438" y="1071563"/>
            <a:ext cx="1616075" cy="6399212"/>
          </a:xfrm>
          <a:prstGeom prst="rect">
            <a:avLst/>
          </a:prstGeom>
          <a:noFill/>
          <a:ln w="762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Kruti Dev 010" charset="0"/>
            </a:endParaRPr>
          </a:p>
        </p:txBody>
      </p:sp>
      <p:sp>
        <p:nvSpPr>
          <p:cNvPr id="155671" name="Rectangle 2"/>
          <p:cNvSpPr>
            <a:spLocks noChangeArrowheads="1"/>
          </p:cNvSpPr>
          <p:nvPr/>
        </p:nvSpPr>
        <p:spPr bwMode="auto">
          <a:xfrm>
            <a:off x="2871788" y="4406900"/>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55672" name="Rectangle 3"/>
          <p:cNvSpPr>
            <a:spLocks noChangeArrowheads="1"/>
          </p:cNvSpPr>
          <p:nvPr/>
        </p:nvSpPr>
        <p:spPr bwMode="auto">
          <a:xfrm>
            <a:off x="2855913" y="4662488"/>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55673" name="Rectangle 4"/>
          <p:cNvSpPr>
            <a:spLocks noChangeArrowheads="1"/>
          </p:cNvSpPr>
          <p:nvPr/>
        </p:nvSpPr>
        <p:spPr bwMode="auto">
          <a:xfrm>
            <a:off x="2840038" y="4965700"/>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55674" name="Rectangle 5"/>
          <p:cNvSpPr>
            <a:spLocks noChangeArrowheads="1"/>
          </p:cNvSpPr>
          <p:nvPr/>
        </p:nvSpPr>
        <p:spPr bwMode="auto">
          <a:xfrm>
            <a:off x="2840038" y="5175250"/>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55675" name="Rectangle 81"/>
          <p:cNvSpPr>
            <a:spLocks noChangeArrowheads="1"/>
          </p:cNvSpPr>
          <p:nvPr/>
        </p:nvSpPr>
        <p:spPr bwMode="auto">
          <a:xfrm>
            <a:off x="2833688" y="4271963"/>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55676" name="Rectangle 89"/>
          <p:cNvSpPr>
            <a:spLocks noChangeArrowheads="1"/>
          </p:cNvSpPr>
          <p:nvPr/>
        </p:nvSpPr>
        <p:spPr bwMode="auto">
          <a:xfrm>
            <a:off x="3054350" y="1765300"/>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55677" name="Rectangle 90"/>
          <p:cNvSpPr>
            <a:spLocks noChangeArrowheads="1"/>
          </p:cNvSpPr>
          <p:nvPr/>
        </p:nvSpPr>
        <p:spPr bwMode="auto">
          <a:xfrm>
            <a:off x="3038475" y="2052638"/>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55678" name="Rectangle 91"/>
          <p:cNvSpPr>
            <a:spLocks noChangeArrowheads="1"/>
          </p:cNvSpPr>
          <p:nvPr/>
        </p:nvSpPr>
        <p:spPr bwMode="auto">
          <a:xfrm>
            <a:off x="2878138" y="2244725"/>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55679" name="Rectangle 92"/>
          <p:cNvSpPr>
            <a:spLocks noChangeArrowheads="1"/>
          </p:cNvSpPr>
          <p:nvPr/>
        </p:nvSpPr>
        <p:spPr bwMode="auto">
          <a:xfrm>
            <a:off x="3054350" y="2898775"/>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55680" name="Rectangle 93"/>
          <p:cNvSpPr>
            <a:spLocks noChangeArrowheads="1"/>
          </p:cNvSpPr>
          <p:nvPr/>
        </p:nvSpPr>
        <p:spPr bwMode="auto">
          <a:xfrm>
            <a:off x="2894013" y="3683000"/>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55681" name="Rectangle 94"/>
          <p:cNvSpPr>
            <a:spLocks noChangeArrowheads="1"/>
          </p:cNvSpPr>
          <p:nvPr/>
        </p:nvSpPr>
        <p:spPr bwMode="auto">
          <a:xfrm>
            <a:off x="2894013" y="3827463"/>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55682" name="Rectangle 95"/>
          <p:cNvSpPr>
            <a:spLocks noChangeArrowheads="1"/>
          </p:cNvSpPr>
          <p:nvPr/>
        </p:nvSpPr>
        <p:spPr bwMode="auto">
          <a:xfrm>
            <a:off x="2989263" y="3459163"/>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55683" name="Rectangle 96"/>
          <p:cNvSpPr>
            <a:spLocks noChangeArrowheads="1"/>
          </p:cNvSpPr>
          <p:nvPr/>
        </p:nvSpPr>
        <p:spPr bwMode="auto">
          <a:xfrm>
            <a:off x="3117850" y="3170238"/>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55684" name="Rectangle 97"/>
          <p:cNvSpPr>
            <a:spLocks noChangeArrowheads="1"/>
          </p:cNvSpPr>
          <p:nvPr/>
        </p:nvSpPr>
        <p:spPr bwMode="auto">
          <a:xfrm>
            <a:off x="2894013" y="4624388"/>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55685" name="Rectangle 98"/>
          <p:cNvSpPr>
            <a:spLocks noChangeArrowheads="1"/>
          </p:cNvSpPr>
          <p:nvPr/>
        </p:nvSpPr>
        <p:spPr bwMode="auto">
          <a:xfrm>
            <a:off x="2878138" y="4927600"/>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55686" name="Rectangle 99"/>
          <p:cNvSpPr>
            <a:spLocks noChangeArrowheads="1"/>
          </p:cNvSpPr>
          <p:nvPr/>
        </p:nvSpPr>
        <p:spPr bwMode="auto">
          <a:xfrm>
            <a:off x="2878138" y="5137150"/>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55687" name="Rectangle 101"/>
          <p:cNvSpPr>
            <a:spLocks noChangeArrowheads="1"/>
          </p:cNvSpPr>
          <p:nvPr/>
        </p:nvSpPr>
        <p:spPr bwMode="auto">
          <a:xfrm>
            <a:off x="3022600" y="5807075"/>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55688" name="Rectangle 102"/>
          <p:cNvSpPr>
            <a:spLocks noChangeArrowheads="1"/>
          </p:cNvSpPr>
          <p:nvPr/>
        </p:nvSpPr>
        <p:spPr bwMode="auto">
          <a:xfrm>
            <a:off x="3006725" y="6094413"/>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55689" name="Rectangle 103"/>
          <p:cNvSpPr>
            <a:spLocks noChangeArrowheads="1"/>
          </p:cNvSpPr>
          <p:nvPr/>
        </p:nvSpPr>
        <p:spPr bwMode="auto">
          <a:xfrm>
            <a:off x="2814638" y="6956425"/>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55690" name="Rectangle 104"/>
          <p:cNvSpPr>
            <a:spLocks noChangeArrowheads="1"/>
          </p:cNvSpPr>
          <p:nvPr/>
        </p:nvSpPr>
        <p:spPr bwMode="auto">
          <a:xfrm>
            <a:off x="2894013" y="7227888"/>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55691" name="Rectangle 106"/>
          <p:cNvSpPr>
            <a:spLocks noChangeArrowheads="1"/>
          </p:cNvSpPr>
          <p:nvPr/>
        </p:nvSpPr>
        <p:spPr bwMode="auto">
          <a:xfrm>
            <a:off x="3101975" y="2387600"/>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55692" name="Rectangle 64"/>
          <p:cNvSpPr>
            <a:spLocks noChangeArrowheads="1"/>
          </p:cNvSpPr>
          <p:nvPr/>
        </p:nvSpPr>
        <p:spPr bwMode="auto">
          <a:xfrm>
            <a:off x="2868613" y="1122363"/>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55693" name="AutoShape 715"/>
          <p:cNvSpPr>
            <a:spLocks noChangeArrowheads="1"/>
          </p:cNvSpPr>
          <p:nvPr/>
        </p:nvSpPr>
        <p:spPr bwMode="auto">
          <a:xfrm flipH="1">
            <a:off x="1801813" y="4060825"/>
            <a:ext cx="1387475" cy="1609725"/>
          </a:xfrm>
          <a:prstGeom prst="parallelogram">
            <a:avLst>
              <a:gd name="adj" fmla="val 30481"/>
            </a:avLst>
          </a:prstGeom>
          <a:solidFill>
            <a:srgbClr val="BE844A"/>
          </a:solidFill>
          <a:ln w="12700">
            <a:solidFill>
              <a:schemeClr val="tx1"/>
            </a:solidFill>
            <a:miter lim="800000"/>
            <a:headEnd/>
            <a:tailEnd/>
          </a:ln>
        </p:spPr>
        <p:txBody>
          <a:bodyPr wrap="none" anchor="ctr"/>
          <a:lstStyle/>
          <a:p>
            <a:endParaRPr lang="en-US">
              <a:latin typeface="Kruti Dev 010" charset="0"/>
            </a:endParaRPr>
          </a:p>
        </p:txBody>
      </p:sp>
      <p:sp>
        <p:nvSpPr>
          <p:cNvPr id="155694" name="Rectangle 716"/>
          <p:cNvSpPr>
            <a:spLocks noChangeArrowheads="1"/>
          </p:cNvSpPr>
          <p:nvPr/>
        </p:nvSpPr>
        <p:spPr bwMode="auto">
          <a:xfrm>
            <a:off x="3929063" y="1106488"/>
            <a:ext cx="295275" cy="6348412"/>
          </a:xfrm>
          <a:prstGeom prst="rect">
            <a:avLst/>
          </a:prstGeom>
          <a:solidFill>
            <a:srgbClr val="BE844A"/>
          </a:solidFill>
          <a:ln w="12700">
            <a:solidFill>
              <a:schemeClr val="tx1"/>
            </a:solidFill>
            <a:miter lim="800000"/>
            <a:headEnd/>
            <a:tailEnd/>
          </a:ln>
        </p:spPr>
        <p:txBody>
          <a:bodyPr wrap="none" anchor="ctr"/>
          <a:lstStyle/>
          <a:p>
            <a:endParaRPr lang="en-US">
              <a:latin typeface="Kruti Dev 010" charset="0"/>
            </a:endParaRPr>
          </a:p>
        </p:txBody>
      </p:sp>
      <p:sp>
        <p:nvSpPr>
          <p:cNvPr id="155695" name="Rectangle 718"/>
          <p:cNvSpPr>
            <a:spLocks noChangeArrowheads="1"/>
          </p:cNvSpPr>
          <p:nvPr/>
        </p:nvSpPr>
        <p:spPr bwMode="auto">
          <a:xfrm>
            <a:off x="2649538" y="1123950"/>
            <a:ext cx="1228725" cy="1130300"/>
          </a:xfrm>
          <a:prstGeom prst="rect">
            <a:avLst/>
          </a:prstGeom>
          <a:solidFill>
            <a:schemeClr val="accent1">
              <a:alpha val="50195"/>
            </a:schemeClr>
          </a:solidFill>
          <a:ln w="12700">
            <a:solidFill>
              <a:schemeClr val="tx1"/>
            </a:solidFill>
            <a:miter lim="800000"/>
            <a:headEnd/>
            <a:tailEnd/>
          </a:ln>
        </p:spPr>
        <p:txBody>
          <a:bodyPr wrap="none" anchor="ctr"/>
          <a:lstStyle/>
          <a:p>
            <a:endParaRPr lang="en-US">
              <a:latin typeface="Kruti Dev 010" charset="0"/>
            </a:endParaRPr>
          </a:p>
        </p:txBody>
      </p:sp>
      <p:sp>
        <p:nvSpPr>
          <p:cNvPr id="155696" name="Rectangle 719"/>
          <p:cNvSpPr>
            <a:spLocks noChangeArrowheads="1"/>
          </p:cNvSpPr>
          <p:nvPr/>
        </p:nvSpPr>
        <p:spPr bwMode="auto">
          <a:xfrm>
            <a:off x="2757488" y="6296025"/>
            <a:ext cx="53975"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110000"/>
              </a:lnSpc>
            </a:pPr>
            <a:r>
              <a:rPr lang="en-US" sz="1000" b="1">
                <a:solidFill>
                  <a:srgbClr val="000000"/>
                </a:solidFill>
                <a:latin typeface="Kruti Dev 010" charset="0"/>
              </a:rPr>
              <a:t> </a:t>
            </a:r>
            <a:endParaRPr lang="en-US" sz="1800">
              <a:latin typeface="Kruti Dev 010" charset="0"/>
            </a:endParaRPr>
          </a:p>
        </p:txBody>
      </p:sp>
      <p:sp>
        <p:nvSpPr>
          <p:cNvPr id="155697" name="Line 723"/>
          <p:cNvSpPr>
            <a:spLocks noChangeShapeType="1"/>
          </p:cNvSpPr>
          <p:nvPr/>
        </p:nvSpPr>
        <p:spPr bwMode="auto">
          <a:xfrm>
            <a:off x="2120900" y="2208213"/>
            <a:ext cx="0" cy="168910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5698" name="Line 724"/>
          <p:cNvSpPr>
            <a:spLocks noChangeShapeType="1"/>
          </p:cNvSpPr>
          <p:nvPr/>
        </p:nvSpPr>
        <p:spPr bwMode="auto">
          <a:xfrm>
            <a:off x="2195513" y="5718175"/>
            <a:ext cx="417512" cy="1588"/>
          </a:xfrm>
          <a:prstGeom prst="line">
            <a:avLst/>
          </a:prstGeom>
          <a:noFill/>
          <a:ln w="635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5699" name="Line 725"/>
          <p:cNvSpPr>
            <a:spLocks noChangeShapeType="1"/>
          </p:cNvSpPr>
          <p:nvPr/>
        </p:nvSpPr>
        <p:spPr bwMode="auto">
          <a:xfrm>
            <a:off x="1517650" y="3897313"/>
            <a:ext cx="635000" cy="1587"/>
          </a:xfrm>
          <a:prstGeom prst="line">
            <a:avLst/>
          </a:prstGeom>
          <a:noFill/>
          <a:ln w="635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5700" name="Line 726"/>
          <p:cNvSpPr>
            <a:spLocks noChangeShapeType="1"/>
          </p:cNvSpPr>
          <p:nvPr/>
        </p:nvSpPr>
        <p:spPr bwMode="auto">
          <a:xfrm>
            <a:off x="604838" y="5980113"/>
            <a:ext cx="1595437" cy="1587"/>
          </a:xfrm>
          <a:prstGeom prst="line">
            <a:avLst/>
          </a:prstGeom>
          <a:noFill/>
          <a:ln w="635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5701" name="Freeform 727"/>
          <p:cNvSpPr>
            <a:spLocks/>
          </p:cNvSpPr>
          <p:nvPr/>
        </p:nvSpPr>
        <p:spPr bwMode="auto">
          <a:xfrm>
            <a:off x="1530350" y="3906838"/>
            <a:ext cx="590550" cy="1981200"/>
          </a:xfrm>
          <a:custGeom>
            <a:avLst/>
            <a:gdLst>
              <a:gd name="T0" fmla="*/ 2147483647 w 372"/>
              <a:gd name="T1" fmla="*/ 0 h 1248"/>
              <a:gd name="T2" fmla="*/ 2147483647 w 372"/>
              <a:gd name="T3" fmla="*/ 2147483647 h 1248"/>
              <a:gd name="T4" fmla="*/ 2147483647 w 372"/>
              <a:gd name="T5" fmla="*/ 2147483647 h 1248"/>
              <a:gd name="T6" fmla="*/ 0 w 372"/>
              <a:gd name="T7" fmla="*/ 2147483647 h 1248"/>
              <a:gd name="T8" fmla="*/ 2147483647 w 372"/>
              <a:gd name="T9" fmla="*/ 0 h 1248"/>
              <a:gd name="T10" fmla="*/ 0 60000 65536"/>
              <a:gd name="T11" fmla="*/ 0 60000 65536"/>
              <a:gd name="T12" fmla="*/ 0 60000 65536"/>
              <a:gd name="T13" fmla="*/ 0 60000 65536"/>
              <a:gd name="T14" fmla="*/ 0 60000 65536"/>
              <a:gd name="T15" fmla="*/ 0 w 372"/>
              <a:gd name="T16" fmla="*/ 0 h 1248"/>
              <a:gd name="T17" fmla="*/ 372 w 372"/>
              <a:gd name="T18" fmla="*/ 1248 h 1248"/>
            </a:gdLst>
            <a:ahLst/>
            <a:cxnLst>
              <a:cxn ang="T10">
                <a:pos x="T0" y="T1"/>
              </a:cxn>
              <a:cxn ang="T11">
                <a:pos x="T2" y="T3"/>
              </a:cxn>
              <a:cxn ang="T12">
                <a:pos x="T4" y="T5"/>
              </a:cxn>
              <a:cxn ang="T13">
                <a:pos x="T6" y="T7"/>
              </a:cxn>
              <a:cxn ang="T14">
                <a:pos x="T8" y="T9"/>
              </a:cxn>
            </a:cxnLst>
            <a:rect l="T15" t="T16" r="T17" b="T18"/>
            <a:pathLst>
              <a:path w="372" h="1248">
                <a:moveTo>
                  <a:pt x="40" y="0"/>
                </a:moveTo>
                <a:lnTo>
                  <a:pt x="372" y="1238"/>
                </a:lnTo>
                <a:lnTo>
                  <a:pt x="342" y="1248"/>
                </a:lnTo>
                <a:lnTo>
                  <a:pt x="0" y="10"/>
                </a:lnTo>
                <a:lnTo>
                  <a:pt x="40" y="0"/>
                </a:lnTo>
                <a:close/>
              </a:path>
            </a:pathLst>
          </a:custGeom>
          <a:solidFill>
            <a:srgbClr val="000000"/>
          </a:solidFill>
          <a:ln w="19050">
            <a:solidFill>
              <a:srgbClr val="000000"/>
            </a:solidFill>
            <a:round/>
            <a:headEnd/>
            <a:tailEnd/>
          </a:ln>
        </p:spPr>
        <p:txBody>
          <a:bodyPr/>
          <a:lstStyle/>
          <a:p>
            <a:endParaRPr lang="en-US"/>
          </a:p>
        </p:txBody>
      </p:sp>
      <p:sp>
        <p:nvSpPr>
          <p:cNvPr id="155702" name="Line 728"/>
          <p:cNvSpPr>
            <a:spLocks noChangeShapeType="1"/>
          </p:cNvSpPr>
          <p:nvPr/>
        </p:nvSpPr>
        <p:spPr bwMode="auto">
          <a:xfrm>
            <a:off x="1738313" y="4051300"/>
            <a:ext cx="889000" cy="0"/>
          </a:xfrm>
          <a:prstGeom prst="line">
            <a:avLst/>
          </a:prstGeom>
          <a:noFill/>
          <a:ln w="635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5703" name="Freeform 729"/>
          <p:cNvSpPr>
            <a:spLocks/>
          </p:cNvSpPr>
          <p:nvPr/>
        </p:nvSpPr>
        <p:spPr bwMode="auto">
          <a:xfrm>
            <a:off x="1738313" y="4067175"/>
            <a:ext cx="509587" cy="1676400"/>
          </a:xfrm>
          <a:custGeom>
            <a:avLst/>
            <a:gdLst>
              <a:gd name="T0" fmla="*/ 2147483647 w 321"/>
              <a:gd name="T1" fmla="*/ 0 h 1056"/>
              <a:gd name="T2" fmla="*/ 2147483647 w 321"/>
              <a:gd name="T3" fmla="*/ 2147483647 h 1056"/>
              <a:gd name="T4" fmla="*/ 2147483647 w 321"/>
              <a:gd name="T5" fmla="*/ 2147483647 h 1056"/>
              <a:gd name="T6" fmla="*/ 0 w 321"/>
              <a:gd name="T7" fmla="*/ 2147483647 h 1056"/>
              <a:gd name="T8" fmla="*/ 2147483647 w 321"/>
              <a:gd name="T9" fmla="*/ 0 h 1056"/>
              <a:gd name="T10" fmla="*/ 0 60000 65536"/>
              <a:gd name="T11" fmla="*/ 0 60000 65536"/>
              <a:gd name="T12" fmla="*/ 0 60000 65536"/>
              <a:gd name="T13" fmla="*/ 0 60000 65536"/>
              <a:gd name="T14" fmla="*/ 0 60000 65536"/>
              <a:gd name="T15" fmla="*/ 0 w 321"/>
              <a:gd name="T16" fmla="*/ 0 h 1056"/>
              <a:gd name="T17" fmla="*/ 321 w 321"/>
              <a:gd name="T18" fmla="*/ 1056 h 1056"/>
            </a:gdLst>
            <a:ahLst/>
            <a:cxnLst>
              <a:cxn ang="T10">
                <a:pos x="T0" y="T1"/>
              </a:cxn>
              <a:cxn ang="T11">
                <a:pos x="T2" y="T3"/>
              </a:cxn>
              <a:cxn ang="T12">
                <a:pos x="T4" y="T5"/>
              </a:cxn>
              <a:cxn ang="T13">
                <a:pos x="T6" y="T7"/>
              </a:cxn>
              <a:cxn ang="T14">
                <a:pos x="T8" y="T9"/>
              </a:cxn>
            </a:cxnLst>
            <a:rect l="T15" t="T16" r="T17" b="T18"/>
            <a:pathLst>
              <a:path w="321" h="1056">
                <a:moveTo>
                  <a:pt x="40" y="0"/>
                </a:moveTo>
                <a:lnTo>
                  <a:pt x="321" y="1046"/>
                </a:lnTo>
                <a:lnTo>
                  <a:pt x="281" y="1056"/>
                </a:lnTo>
                <a:lnTo>
                  <a:pt x="0" y="10"/>
                </a:lnTo>
                <a:lnTo>
                  <a:pt x="4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5704" name="Line 731"/>
          <p:cNvSpPr>
            <a:spLocks noChangeShapeType="1"/>
          </p:cNvSpPr>
          <p:nvPr/>
        </p:nvSpPr>
        <p:spPr bwMode="auto">
          <a:xfrm>
            <a:off x="2073275" y="5865813"/>
            <a:ext cx="127000" cy="1587"/>
          </a:xfrm>
          <a:prstGeom prst="line">
            <a:avLst/>
          </a:prstGeom>
          <a:noFill/>
          <a:ln w="635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5705" name="Line 732"/>
          <p:cNvSpPr>
            <a:spLocks noChangeShapeType="1"/>
          </p:cNvSpPr>
          <p:nvPr/>
        </p:nvSpPr>
        <p:spPr bwMode="auto">
          <a:xfrm flipV="1">
            <a:off x="2162175" y="5888038"/>
            <a:ext cx="1588" cy="79375"/>
          </a:xfrm>
          <a:prstGeom prst="line">
            <a:avLst/>
          </a:prstGeom>
          <a:noFill/>
          <a:ln w="635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5706" name="Line 741"/>
          <p:cNvSpPr>
            <a:spLocks noChangeShapeType="1"/>
          </p:cNvSpPr>
          <p:nvPr/>
        </p:nvSpPr>
        <p:spPr bwMode="auto">
          <a:xfrm>
            <a:off x="622300" y="3095625"/>
            <a:ext cx="1419225"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5707" name="Rectangle 742"/>
          <p:cNvSpPr>
            <a:spLocks noChangeArrowheads="1"/>
          </p:cNvSpPr>
          <p:nvPr/>
        </p:nvSpPr>
        <p:spPr bwMode="auto">
          <a:xfrm>
            <a:off x="2559050" y="5400675"/>
            <a:ext cx="50800"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000" b="1">
                <a:solidFill>
                  <a:srgbClr val="000000"/>
                </a:solidFill>
                <a:latin typeface="Kruti Dev 010" charset="0"/>
              </a:rPr>
              <a:t>.</a:t>
            </a:r>
            <a:endParaRPr lang="en-US" sz="1400">
              <a:latin typeface="Kruti Dev 010" charset="0"/>
            </a:endParaRPr>
          </a:p>
        </p:txBody>
      </p:sp>
      <p:sp>
        <p:nvSpPr>
          <p:cNvPr id="155708" name="Line 743"/>
          <p:cNvSpPr>
            <a:spLocks noChangeShapeType="1"/>
          </p:cNvSpPr>
          <p:nvPr/>
        </p:nvSpPr>
        <p:spPr bwMode="auto">
          <a:xfrm>
            <a:off x="2711450" y="1704975"/>
            <a:ext cx="1116013"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5709" name="Line 744"/>
          <p:cNvSpPr>
            <a:spLocks noChangeShapeType="1"/>
          </p:cNvSpPr>
          <p:nvPr/>
        </p:nvSpPr>
        <p:spPr bwMode="auto">
          <a:xfrm>
            <a:off x="2711450" y="2225675"/>
            <a:ext cx="1116013"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5710" name="Rectangle 745"/>
          <p:cNvSpPr>
            <a:spLocks noChangeArrowheads="1"/>
          </p:cNvSpPr>
          <p:nvPr/>
        </p:nvSpPr>
        <p:spPr bwMode="auto">
          <a:xfrm>
            <a:off x="2860675" y="2608263"/>
            <a:ext cx="307975"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800">
                <a:solidFill>
                  <a:srgbClr val="000000"/>
                </a:solidFill>
                <a:latin typeface="Kruti Dev 010" charset="0"/>
              </a:rPr>
              <a:t>        </a:t>
            </a:r>
            <a:endParaRPr lang="en-US" sz="1400">
              <a:latin typeface="Kruti Dev 010" charset="0"/>
            </a:endParaRPr>
          </a:p>
        </p:txBody>
      </p:sp>
      <p:sp>
        <p:nvSpPr>
          <p:cNvPr id="155711" name="Rectangle 746"/>
          <p:cNvSpPr>
            <a:spLocks noChangeArrowheads="1"/>
          </p:cNvSpPr>
          <p:nvPr/>
        </p:nvSpPr>
        <p:spPr bwMode="auto">
          <a:xfrm>
            <a:off x="4518025" y="1831975"/>
            <a:ext cx="144463"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110000"/>
              </a:lnSpc>
            </a:pPr>
            <a:r>
              <a:rPr lang="en-US" sz="1000">
                <a:solidFill>
                  <a:srgbClr val="000000"/>
                </a:solidFill>
                <a:latin typeface="Kruti Dev 010" charset="0"/>
              </a:rPr>
              <a:t>   </a:t>
            </a:r>
            <a:endParaRPr lang="en-US" sz="1800">
              <a:latin typeface="Kruti Dev 010" charset="0"/>
            </a:endParaRPr>
          </a:p>
        </p:txBody>
      </p:sp>
      <p:sp>
        <p:nvSpPr>
          <p:cNvPr id="155712" name="Rectangle 747"/>
          <p:cNvSpPr>
            <a:spLocks noChangeArrowheads="1"/>
          </p:cNvSpPr>
          <p:nvPr/>
        </p:nvSpPr>
        <p:spPr bwMode="auto">
          <a:xfrm>
            <a:off x="2941638" y="4170363"/>
            <a:ext cx="500062"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800">
                <a:solidFill>
                  <a:srgbClr val="000000"/>
                </a:solidFill>
                <a:latin typeface="Kruti Dev 010" charset="0"/>
              </a:rPr>
              <a:t>             </a:t>
            </a:r>
            <a:endParaRPr lang="en-US" sz="1400">
              <a:latin typeface="Kruti Dev 010" charset="0"/>
            </a:endParaRPr>
          </a:p>
        </p:txBody>
      </p:sp>
      <p:sp>
        <p:nvSpPr>
          <p:cNvPr id="155713" name="Line 748"/>
          <p:cNvSpPr>
            <a:spLocks noChangeShapeType="1"/>
          </p:cNvSpPr>
          <p:nvPr/>
        </p:nvSpPr>
        <p:spPr bwMode="auto">
          <a:xfrm flipV="1">
            <a:off x="2468563" y="952500"/>
            <a:ext cx="1587" cy="2768600"/>
          </a:xfrm>
          <a:prstGeom prst="line">
            <a:avLst/>
          </a:prstGeom>
          <a:noFill/>
          <a:ln w="571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5714" name="Line 753"/>
          <p:cNvSpPr>
            <a:spLocks noChangeShapeType="1"/>
          </p:cNvSpPr>
          <p:nvPr/>
        </p:nvSpPr>
        <p:spPr bwMode="auto">
          <a:xfrm>
            <a:off x="2693988" y="2887663"/>
            <a:ext cx="1117600"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5715" name="Line 754"/>
          <p:cNvSpPr>
            <a:spLocks noChangeShapeType="1"/>
          </p:cNvSpPr>
          <p:nvPr/>
        </p:nvSpPr>
        <p:spPr bwMode="auto">
          <a:xfrm>
            <a:off x="2674938" y="4313238"/>
            <a:ext cx="1117600"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5716" name="Line 756"/>
          <p:cNvSpPr>
            <a:spLocks noChangeShapeType="1"/>
          </p:cNvSpPr>
          <p:nvPr/>
        </p:nvSpPr>
        <p:spPr bwMode="auto">
          <a:xfrm>
            <a:off x="2678113" y="5967413"/>
            <a:ext cx="1117600"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5717" name="Line 757"/>
          <p:cNvSpPr>
            <a:spLocks noChangeShapeType="1"/>
          </p:cNvSpPr>
          <p:nvPr/>
        </p:nvSpPr>
        <p:spPr bwMode="auto">
          <a:xfrm>
            <a:off x="2620963" y="6226175"/>
            <a:ext cx="1270000" cy="1588"/>
          </a:xfrm>
          <a:prstGeom prst="line">
            <a:avLst/>
          </a:prstGeom>
          <a:noFill/>
          <a:ln w="38100">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55718" name="Line 758"/>
          <p:cNvSpPr>
            <a:spLocks noChangeShapeType="1"/>
          </p:cNvSpPr>
          <p:nvPr/>
        </p:nvSpPr>
        <p:spPr bwMode="auto">
          <a:xfrm>
            <a:off x="2693988" y="6813550"/>
            <a:ext cx="1117600"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5719" name="Line 759"/>
          <p:cNvSpPr>
            <a:spLocks noChangeShapeType="1"/>
          </p:cNvSpPr>
          <p:nvPr/>
        </p:nvSpPr>
        <p:spPr bwMode="auto">
          <a:xfrm>
            <a:off x="2678113" y="7085013"/>
            <a:ext cx="1117600"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5720" name="Line 760"/>
          <p:cNvSpPr>
            <a:spLocks noChangeShapeType="1"/>
          </p:cNvSpPr>
          <p:nvPr/>
        </p:nvSpPr>
        <p:spPr bwMode="auto">
          <a:xfrm>
            <a:off x="2693988" y="7373938"/>
            <a:ext cx="1117600"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5721" name="Rectangle 761"/>
          <p:cNvSpPr>
            <a:spLocks noChangeArrowheads="1"/>
          </p:cNvSpPr>
          <p:nvPr/>
        </p:nvSpPr>
        <p:spPr bwMode="auto">
          <a:xfrm>
            <a:off x="2679700" y="5700713"/>
            <a:ext cx="1190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3800" b="1">
                <a:solidFill>
                  <a:srgbClr val="000000"/>
                </a:solidFill>
                <a:latin typeface="Kruti Dev 010" charset="0"/>
              </a:rPr>
              <a:t>*</a:t>
            </a:r>
            <a:endParaRPr lang="en-US" sz="1400">
              <a:latin typeface="Kruti Dev 010" charset="0"/>
            </a:endParaRPr>
          </a:p>
        </p:txBody>
      </p:sp>
      <p:sp>
        <p:nvSpPr>
          <p:cNvPr id="155722" name="Rectangle 762"/>
          <p:cNvSpPr>
            <a:spLocks noChangeArrowheads="1"/>
          </p:cNvSpPr>
          <p:nvPr/>
        </p:nvSpPr>
        <p:spPr bwMode="auto">
          <a:xfrm>
            <a:off x="2711450" y="2595563"/>
            <a:ext cx="1190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3800" b="1">
                <a:solidFill>
                  <a:srgbClr val="000000"/>
                </a:solidFill>
                <a:latin typeface="Kruti Dev 010" charset="0"/>
              </a:rPr>
              <a:t>*</a:t>
            </a:r>
            <a:endParaRPr lang="en-US" sz="1400">
              <a:latin typeface="Kruti Dev 010" charset="0"/>
            </a:endParaRPr>
          </a:p>
        </p:txBody>
      </p:sp>
      <p:sp>
        <p:nvSpPr>
          <p:cNvPr id="155723" name="Rectangle 766"/>
          <p:cNvSpPr>
            <a:spLocks noChangeArrowheads="1"/>
          </p:cNvSpPr>
          <p:nvPr/>
        </p:nvSpPr>
        <p:spPr bwMode="auto">
          <a:xfrm>
            <a:off x="2749550" y="5208588"/>
            <a:ext cx="385763"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000" b="1">
                <a:solidFill>
                  <a:srgbClr val="000000"/>
                </a:solidFill>
                <a:latin typeface="Kruti Dev 010" charset="0"/>
              </a:rPr>
              <a:t>       </a:t>
            </a:r>
            <a:endParaRPr lang="en-US" sz="1400">
              <a:latin typeface="Kruti Dev 010" charset="0"/>
            </a:endParaRPr>
          </a:p>
        </p:txBody>
      </p:sp>
      <p:sp>
        <p:nvSpPr>
          <p:cNvPr id="155724" name="Rectangle 767"/>
          <p:cNvSpPr>
            <a:spLocks noChangeArrowheads="1"/>
          </p:cNvSpPr>
          <p:nvPr/>
        </p:nvSpPr>
        <p:spPr bwMode="auto">
          <a:xfrm>
            <a:off x="2590800" y="2103438"/>
            <a:ext cx="512763"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b="1">
                <a:latin typeface="Kruti Dev 010" charset="0"/>
              </a:rPr>
              <a:t>        </a:t>
            </a:r>
            <a:endParaRPr lang="en-US" sz="1400">
              <a:latin typeface="Kruti Dev 010" charset="0"/>
            </a:endParaRPr>
          </a:p>
        </p:txBody>
      </p:sp>
      <p:sp>
        <p:nvSpPr>
          <p:cNvPr id="155725" name="AutoShape 768"/>
          <p:cNvSpPr>
            <a:spLocks noChangeArrowheads="1"/>
          </p:cNvSpPr>
          <p:nvPr/>
        </p:nvSpPr>
        <p:spPr bwMode="auto">
          <a:xfrm flipH="1">
            <a:off x="1846263" y="3382963"/>
            <a:ext cx="615950" cy="444500"/>
          </a:xfrm>
          <a:prstGeom prst="rightArrow">
            <a:avLst>
              <a:gd name="adj1" fmla="val 50722"/>
              <a:gd name="adj2" fmla="val 78934"/>
            </a:avLst>
          </a:prstGeom>
          <a:solidFill>
            <a:schemeClr val="tx1"/>
          </a:solidFill>
          <a:ln w="12700">
            <a:solidFill>
              <a:schemeClr val="tx1"/>
            </a:solidFill>
            <a:miter lim="800000"/>
            <a:headEnd/>
            <a:tailEnd/>
          </a:ln>
        </p:spPr>
        <p:txBody>
          <a:bodyPr wrap="none" anchor="ctr"/>
          <a:lstStyle/>
          <a:p>
            <a:endParaRPr lang="en-US">
              <a:latin typeface="Kruti Dev 010" charset="0"/>
            </a:endParaRPr>
          </a:p>
        </p:txBody>
      </p:sp>
      <p:sp>
        <p:nvSpPr>
          <p:cNvPr id="155726" name="Rectangle 779" descr="75%"/>
          <p:cNvSpPr>
            <a:spLocks noChangeArrowheads="1"/>
          </p:cNvSpPr>
          <p:nvPr/>
        </p:nvSpPr>
        <p:spPr bwMode="auto">
          <a:xfrm>
            <a:off x="2278063" y="739775"/>
            <a:ext cx="163512" cy="2943225"/>
          </a:xfrm>
          <a:prstGeom prst="rect">
            <a:avLst/>
          </a:prstGeom>
          <a:pattFill prst="pct75">
            <a:fgClr>
              <a:schemeClr val="tx1"/>
            </a:fgClr>
            <a:bgClr>
              <a:schemeClr val="bg1"/>
            </a:bgClr>
          </a:patt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latin typeface="Kruti Dev 010" charset="0"/>
            </a:endParaRPr>
          </a:p>
        </p:txBody>
      </p:sp>
      <p:sp>
        <p:nvSpPr>
          <p:cNvPr id="155727" name="Line 780"/>
          <p:cNvSpPr>
            <a:spLocks noChangeShapeType="1"/>
          </p:cNvSpPr>
          <p:nvPr/>
        </p:nvSpPr>
        <p:spPr bwMode="auto">
          <a:xfrm flipH="1" flipV="1">
            <a:off x="3887788" y="517525"/>
            <a:ext cx="0" cy="438150"/>
          </a:xfrm>
          <a:prstGeom prst="line">
            <a:avLst/>
          </a:prstGeom>
          <a:noFill/>
          <a:ln w="635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5728" name="Line 781"/>
          <p:cNvSpPr>
            <a:spLocks noChangeShapeType="1"/>
          </p:cNvSpPr>
          <p:nvPr/>
        </p:nvSpPr>
        <p:spPr bwMode="auto">
          <a:xfrm>
            <a:off x="2727325" y="728663"/>
            <a:ext cx="493713"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5729" name="Line 782"/>
          <p:cNvSpPr>
            <a:spLocks noChangeShapeType="1"/>
          </p:cNvSpPr>
          <p:nvPr/>
        </p:nvSpPr>
        <p:spPr bwMode="auto">
          <a:xfrm>
            <a:off x="3348038" y="728663"/>
            <a:ext cx="479425"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5730" name="Line 783"/>
          <p:cNvSpPr>
            <a:spLocks noChangeShapeType="1"/>
          </p:cNvSpPr>
          <p:nvPr/>
        </p:nvSpPr>
        <p:spPr bwMode="auto">
          <a:xfrm>
            <a:off x="2708275" y="1941513"/>
            <a:ext cx="1116013"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5731" name="Line 784"/>
          <p:cNvSpPr>
            <a:spLocks noChangeShapeType="1"/>
          </p:cNvSpPr>
          <p:nvPr/>
        </p:nvSpPr>
        <p:spPr bwMode="auto">
          <a:xfrm>
            <a:off x="2678113" y="3451225"/>
            <a:ext cx="1117600"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5732" name="Line 785"/>
          <p:cNvSpPr>
            <a:spLocks noChangeShapeType="1"/>
          </p:cNvSpPr>
          <p:nvPr/>
        </p:nvSpPr>
        <p:spPr bwMode="auto">
          <a:xfrm flipV="1">
            <a:off x="2687638" y="3167063"/>
            <a:ext cx="1106487"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5733" name="Rectangle 787"/>
          <p:cNvSpPr>
            <a:spLocks noChangeArrowheads="1"/>
          </p:cNvSpPr>
          <p:nvPr/>
        </p:nvSpPr>
        <p:spPr bwMode="auto">
          <a:xfrm>
            <a:off x="2870200" y="6583363"/>
            <a:ext cx="968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p>
        </p:txBody>
      </p:sp>
      <p:sp>
        <p:nvSpPr>
          <p:cNvPr id="155734" name="Rectangle 788"/>
          <p:cNvSpPr>
            <a:spLocks noChangeArrowheads="1"/>
          </p:cNvSpPr>
          <p:nvPr/>
        </p:nvSpPr>
        <p:spPr bwMode="auto">
          <a:xfrm>
            <a:off x="2706688" y="6858000"/>
            <a:ext cx="968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p>
        </p:txBody>
      </p:sp>
      <p:sp>
        <p:nvSpPr>
          <p:cNvPr id="155735" name="Rectangle 789"/>
          <p:cNvSpPr>
            <a:spLocks noChangeArrowheads="1"/>
          </p:cNvSpPr>
          <p:nvPr/>
        </p:nvSpPr>
        <p:spPr bwMode="auto">
          <a:xfrm>
            <a:off x="2832100" y="7140575"/>
            <a:ext cx="968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p>
        </p:txBody>
      </p:sp>
      <p:sp>
        <p:nvSpPr>
          <p:cNvPr id="155736" name="Text Box 790"/>
          <p:cNvSpPr txBox="1">
            <a:spLocks noChangeArrowheads="1"/>
          </p:cNvSpPr>
          <p:nvPr/>
        </p:nvSpPr>
        <p:spPr bwMode="auto">
          <a:xfrm rot="-5400000">
            <a:off x="4030663" y="1601787"/>
            <a:ext cx="323850"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eaVert">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endParaRPr lang="en-US" sz="900">
              <a:latin typeface="Kruti Dev 010" charset="0"/>
            </a:endParaRPr>
          </a:p>
        </p:txBody>
      </p:sp>
      <p:sp>
        <p:nvSpPr>
          <p:cNvPr id="155737" name="Text Box 791"/>
          <p:cNvSpPr txBox="1">
            <a:spLocks noChangeArrowheads="1"/>
          </p:cNvSpPr>
          <p:nvPr/>
        </p:nvSpPr>
        <p:spPr bwMode="auto">
          <a:xfrm rot="-5400000">
            <a:off x="3954463" y="2105025"/>
            <a:ext cx="323850"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eaVert">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endParaRPr lang="en-US" sz="900">
              <a:latin typeface="Kruti Dev 010" charset="0"/>
            </a:endParaRPr>
          </a:p>
        </p:txBody>
      </p:sp>
      <p:sp>
        <p:nvSpPr>
          <p:cNvPr id="155738" name="Rectangle 792"/>
          <p:cNvSpPr>
            <a:spLocks noChangeArrowheads="1"/>
          </p:cNvSpPr>
          <p:nvPr/>
        </p:nvSpPr>
        <p:spPr bwMode="auto">
          <a:xfrm>
            <a:off x="2933700" y="1427163"/>
            <a:ext cx="968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55739" name="Rectangle 793"/>
          <p:cNvSpPr>
            <a:spLocks noChangeArrowheads="1"/>
          </p:cNvSpPr>
          <p:nvPr/>
        </p:nvSpPr>
        <p:spPr bwMode="auto">
          <a:xfrm>
            <a:off x="2909888" y="1697038"/>
            <a:ext cx="968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55740" name="Rectangle 794"/>
          <p:cNvSpPr>
            <a:spLocks noChangeArrowheads="1"/>
          </p:cNvSpPr>
          <p:nvPr/>
        </p:nvSpPr>
        <p:spPr bwMode="auto">
          <a:xfrm>
            <a:off x="2905125" y="1900238"/>
            <a:ext cx="968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55741" name="Rectangle 795"/>
          <p:cNvSpPr>
            <a:spLocks noChangeArrowheads="1"/>
          </p:cNvSpPr>
          <p:nvPr/>
        </p:nvSpPr>
        <p:spPr bwMode="auto">
          <a:xfrm>
            <a:off x="2927350" y="2644775"/>
            <a:ext cx="968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55742" name="Rectangle 796"/>
          <p:cNvSpPr>
            <a:spLocks noChangeArrowheads="1"/>
          </p:cNvSpPr>
          <p:nvPr/>
        </p:nvSpPr>
        <p:spPr bwMode="auto">
          <a:xfrm>
            <a:off x="2927350" y="3209925"/>
            <a:ext cx="968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55743" name="Rectangle 797"/>
          <p:cNvSpPr>
            <a:spLocks noChangeArrowheads="1"/>
          </p:cNvSpPr>
          <p:nvPr/>
        </p:nvSpPr>
        <p:spPr bwMode="auto">
          <a:xfrm>
            <a:off x="3022600" y="2924175"/>
            <a:ext cx="968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55744" name="Rectangle 798"/>
          <p:cNvSpPr>
            <a:spLocks noChangeArrowheads="1"/>
          </p:cNvSpPr>
          <p:nvPr/>
        </p:nvSpPr>
        <p:spPr bwMode="auto">
          <a:xfrm>
            <a:off x="2795588" y="4283075"/>
            <a:ext cx="7461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400" b="1">
                <a:latin typeface="Kruti Dev 010" charset="0"/>
              </a:rPr>
              <a:t> </a:t>
            </a:r>
            <a:endParaRPr lang="en-US" sz="1400">
              <a:latin typeface="Kruti Dev 010" charset="0"/>
            </a:endParaRPr>
          </a:p>
        </p:txBody>
      </p:sp>
      <p:sp>
        <p:nvSpPr>
          <p:cNvPr id="155745" name="Rectangle 799"/>
          <p:cNvSpPr>
            <a:spLocks noChangeArrowheads="1"/>
          </p:cNvSpPr>
          <p:nvPr/>
        </p:nvSpPr>
        <p:spPr bwMode="auto">
          <a:xfrm>
            <a:off x="2698750" y="4530725"/>
            <a:ext cx="968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55746" name="Rectangle 801"/>
          <p:cNvSpPr>
            <a:spLocks noChangeArrowheads="1"/>
          </p:cNvSpPr>
          <p:nvPr/>
        </p:nvSpPr>
        <p:spPr bwMode="auto">
          <a:xfrm>
            <a:off x="2919413" y="5702300"/>
            <a:ext cx="968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p>
        </p:txBody>
      </p:sp>
      <p:sp>
        <p:nvSpPr>
          <p:cNvPr id="155747" name="Rectangle 802"/>
          <p:cNvSpPr>
            <a:spLocks noChangeArrowheads="1"/>
          </p:cNvSpPr>
          <p:nvPr/>
        </p:nvSpPr>
        <p:spPr bwMode="auto">
          <a:xfrm>
            <a:off x="2905125" y="6007100"/>
            <a:ext cx="968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55748" name="Line 803"/>
          <p:cNvSpPr>
            <a:spLocks noChangeShapeType="1"/>
          </p:cNvSpPr>
          <p:nvPr/>
        </p:nvSpPr>
        <p:spPr bwMode="auto">
          <a:xfrm>
            <a:off x="2611438" y="728663"/>
            <a:ext cx="0" cy="220662"/>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5749" name="Line 804"/>
          <p:cNvSpPr>
            <a:spLocks noChangeShapeType="1"/>
          </p:cNvSpPr>
          <p:nvPr/>
        </p:nvSpPr>
        <p:spPr bwMode="auto">
          <a:xfrm>
            <a:off x="2573338" y="971550"/>
            <a:ext cx="1676400"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5750" name="Line 805"/>
          <p:cNvSpPr>
            <a:spLocks noChangeShapeType="1"/>
          </p:cNvSpPr>
          <p:nvPr/>
        </p:nvSpPr>
        <p:spPr bwMode="auto">
          <a:xfrm>
            <a:off x="4210050" y="339725"/>
            <a:ext cx="0" cy="604838"/>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5751" name="Line 806"/>
          <p:cNvSpPr>
            <a:spLocks noChangeShapeType="1"/>
          </p:cNvSpPr>
          <p:nvPr/>
        </p:nvSpPr>
        <p:spPr bwMode="auto">
          <a:xfrm flipV="1">
            <a:off x="2259013" y="669925"/>
            <a:ext cx="1587" cy="2963863"/>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5752" name="Rectangle 807" descr="75%"/>
          <p:cNvSpPr>
            <a:spLocks noChangeArrowheads="1"/>
          </p:cNvSpPr>
          <p:nvPr/>
        </p:nvSpPr>
        <p:spPr bwMode="auto">
          <a:xfrm>
            <a:off x="2201863" y="3532188"/>
            <a:ext cx="193675" cy="152400"/>
          </a:xfrm>
          <a:prstGeom prst="rect">
            <a:avLst/>
          </a:prstGeom>
          <a:pattFill prst="pct75">
            <a:fgClr>
              <a:schemeClr val="tx1"/>
            </a:fgClr>
            <a:bgClr>
              <a:schemeClr val="bg1"/>
            </a:bgClr>
          </a:patt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latin typeface="Kruti Dev 010" charset="0"/>
            </a:endParaRPr>
          </a:p>
        </p:txBody>
      </p:sp>
      <p:sp>
        <p:nvSpPr>
          <p:cNvPr id="155753" name="Rectangle 808"/>
          <p:cNvSpPr>
            <a:spLocks noChangeArrowheads="1"/>
          </p:cNvSpPr>
          <p:nvPr/>
        </p:nvSpPr>
        <p:spPr bwMode="auto">
          <a:xfrm>
            <a:off x="2790825" y="3413125"/>
            <a:ext cx="968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55754" name="Line 809"/>
          <p:cNvSpPr>
            <a:spLocks noChangeShapeType="1"/>
          </p:cNvSpPr>
          <p:nvPr/>
        </p:nvSpPr>
        <p:spPr bwMode="auto">
          <a:xfrm>
            <a:off x="2606675" y="2278063"/>
            <a:ext cx="1292225" cy="1587"/>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5755" name="Rectangle 811" descr="75%"/>
          <p:cNvSpPr>
            <a:spLocks noChangeArrowheads="1"/>
          </p:cNvSpPr>
          <p:nvPr/>
        </p:nvSpPr>
        <p:spPr bwMode="auto">
          <a:xfrm>
            <a:off x="2281238" y="663575"/>
            <a:ext cx="206375" cy="268288"/>
          </a:xfrm>
          <a:prstGeom prst="rect">
            <a:avLst/>
          </a:prstGeom>
          <a:pattFill prst="pct75">
            <a:fgClr>
              <a:schemeClr val="tx1"/>
            </a:fgClr>
            <a:bgClr>
              <a:schemeClr val="bg1"/>
            </a:bgClr>
          </a:patt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latin typeface="Kruti Dev 010" charset="0"/>
            </a:endParaRPr>
          </a:p>
        </p:txBody>
      </p:sp>
      <p:sp>
        <p:nvSpPr>
          <p:cNvPr id="155756" name="Rectangle 812" descr="75%"/>
          <p:cNvSpPr>
            <a:spLocks noChangeArrowheads="1"/>
          </p:cNvSpPr>
          <p:nvPr/>
        </p:nvSpPr>
        <p:spPr bwMode="auto">
          <a:xfrm>
            <a:off x="2435225" y="666750"/>
            <a:ext cx="206375" cy="52388"/>
          </a:xfrm>
          <a:prstGeom prst="rect">
            <a:avLst/>
          </a:prstGeom>
          <a:pattFill prst="pct75">
            <a:fgClr>
              <a:schemeClr val="tx1"/>
            </a:fgClr>
            <a:bgClr>
              <a:schemeClr val="bg1"/>
            </a:bgClr>
          </a:patt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latin typeface="Kruti Dev 010" charset="0"/>
            </a:endParaRPr>
          </a:p>
        </p:txBody>
      </p:sp>
      <p:sp>
        <p:nvSpPr>
          <p:cNvPr id="155757" name="Rectangle 813" descr="75%"/>
          <p:cNvSpPr>
            <a:spLocks noChangeArrowheads="1"/>
          </p:cNvSpPr>
          <p:nvPr/>
        </p:nvSpPr>
        <p:spPr bwMode="auto">
          <a:xfrm>
            <a:off x="2447925" y="695325"/>
            <a:ext cx="107950" cy="98425"/>
          </a:xfrm>
          <a:prstGeom prst="rect">
            <a:avLst/>
          </a:prstGeom>
          <a:pattFill prst="pct75">
            <a:fgClr>
              <a:schemeClr val="tx1"/>
            </a:fgClr>
            <a:bgClr>
              <a:schemeClr val="bg1"/>
            </a:bgClr>
          </a:patt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latin typeface="Kruti Dev 010" charset="0"/>
            </a:endParaRPr>
          </a:p>
        </p:txBody>
      </p:sp>
      <p:sp>
        <p:nvSpPr>
          <p:cNvPr id="155758" name="Arc 814"/>
          <p:cNvSpPr>
            <a:spLocks/>
          </p:cNvSpPr>
          <p:nvPr/>
        </p:nvSpPr>
        <p:spPr bwMode="auto">
          <a:xfrm rot="-10740000">
            <a:off x="2468563" y="725488"/>
            <a:ext cx="152400" cy="260350"/>
          </a:xfrm>
          <a:custGeom>
            <a:avLst/>
            <a:gdLst>
              <a:gd name="T0" fmla="*/ 2147483647 w 21600"/>
              <a:gd name="T1" fmla="*/ 0 h 21600"/>
              <a:gd name="T2" fmla="*/ 0 w 21600"/>
              <a:gd name="T3" fmla="*/ 2147483647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599"/>
                </a:cubicBezTo>
              </a:path>
              <a:path w="21600" h="21600" stroke="0" extrusionOk="0">
                <a:moveTo>
                  <a:pt x="21600" y="0"/>
                </a:moveTo>
                <a:cubicBezTo>
                  <a:pt x="21600" y="11929"/>
                  <a:pt x="11929" y="21599"/>
                  <a:pt x="0" y="21599"/>
                </a:cubicBezTo>
                <a:lnTo>
                  <a:pt x="0" y="0"/>
                </a:lnTo>
                <a:lnTo>
                  <a:pt x="21600" y="0"/>
                </a:lnTo>
                <a:close/>
              </a:path>
            </a:pathLst>
          </a:custGeom>
          <a:noFill/>
          <a:ln w="5715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5759" name="Rectangle 816"/>
          <p:cNvSpPr>
            <a:spLocks noChangeArrowheads="1"/>
          </p:cNvSpPr>
          <p:nvPr/>
        </p:nvSpPr>
        <p:spPr bwMode="auto">
          <a:xfrm>
            <a:off x="2520950" y="4083050"/>
            <a:ext cx="139700" cy="1600200"/>
          </a:xfrm>
          <a:prstGeom prst="rect">
            <a:avLst/>
          </a:prstGeom>
          <a:solidFill>
            <a:srgbClr val="BE844A"/>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latin typeface="Kruti Dev 010" charset="0"/>
            </a:endParaRPr>
          </a:p>
        </p:txBody>
      </p:sp>
      <p:sp>
        <p:nvSpPr>
          <p:cNvPr id="155760" name="Rectangle 827"/>
          <p:cNvSpPr>
            <a:spLocks noChangeArrowheads="1"/>
          </p:cNvSpPr>
          <p:nvPr/>
        </p:nvSpPr>
        <p:spPr bwMode="auto">
          <a:xfrm>
            <a:off x="2562225" y="4025900"/>
            <a:ext cx="1190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3800" b="1">
                <a:latin typeface="Kruti Dev 010" charset="0"/>
              </a:rPr>
              <a:t>*</a:t>
            </a:r>
            <a:endParaRPr lang="en-US" sz="1400">
              <a:latin typeface="Kruti Dev 010" charset="0"/>
            </a:endParaRPr>
          </a:p>
        </p:txBody>
      </p:sp>
      <p:sp>
        <p:nvSpPr>
          <p:cNvPr id="155761" name="Rectangle 828"/>
          <p:cNvSpPr>
            <a:spLocks noChangeArrowheads="1"/>
          </p:cNvSpPr>
          <p:nvPr/>
        </p:nvSpPr>
        <p:spPr bwMode="auto">
          <a:xfrm>
            <a:off x="2549525" y="4324350"/>
            <a:ext cx="1190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3800" b="1">
                <a:latin typeface="Kruti Dev 010" charset="0"/>
              </a:rPr>
              <a:t>*</a:t>
            </a:r>
            <a:endParaRPr lang="en-US" sz="1400">
              <a:latin typeface="Kruti Dev 010" charset="0"/>
            </a:endParaRPr>
          </a:p>
        </p:txBody>
      </p:sp>
      <p:sp>
        <p:nvSpPr>
          <p:cNvPr id="155762" name="Rectangle 829"/>
          <p:cNvSpPr>
            <a:spLocks noChangeArrowheads="1"/>
          </p:cNvSpPr>
          <p:nvPr/>
        </p:nvSpPr>
        <p:spPr bwMode="auto">
          <a:xfrm>
            <a:off x="2689225" y="5934075"/>
            <a:ext cx="1190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3800" b="1">
                <a:solidFill>
                  <a:srgbClr val="000000"/>
                </a:solidFill>
                <a:latin typeface="Kruti Dev 010" charset="0"/>
              </a:rPr>
              <a:t>*</a:t>
            </a:r>
            <a:endParaRPr lang="en-US" sz="1400">
              <a:latin typeface="Kruti Dev 010" charset="0"/>
            </a:endParaRPr>
          </a:p>
        </p:txBody>
      </p:sp>
      <p:sp>
        <p:nvSpPr>
          <p:cNvPr id="155763" name="Rectangle 840"/>
          <p:cNvSpPr>
            <a:spLocks noChangeArrowheads="1"/>
          </p:cNvSpPr>
          <p:nvPr/>
        </p:nvSpPr>
        <p:spPr bwMode="auto">
          <a:xfrm>
            <a:off x="2770188" y="2352675"/>
            <a:ext cx="53975"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110000"/>
              </a:lnSpc>
            </a:pPr>
            <a:r>
              <a:rPr lang="en-US" sz="1000" b="1">
                <a:solidFill>
                  <a:srgbClr val="000000"/>
                </a:solidFill>
                <a:latin typeface="Kruti Dev 010" charset="0"/>
              </a:rPr>
              <a:t> </a:t>
            </a:r>
            <a:endParaRPr lang="en-US" sz="1800">
              <a:latin typeface="Kruti Dev 010" charset="0"/>
            </a:endParaRPr>
          </a:p>
        </p:txBody>
      </p:sp>
      <p:sp>
        <p:nvSpPr>
          <p:cNvPr id="155764" name="Rectangle 841"/>
          <p:cNvSpPr>
            <a:spLocks noChangeArrowheads="1"/>
          </p:cNvSpPr>
          <p:nvPr/>
        </p:nvSpPr>
        <p:spPr bwMode="auto">
          <a:xfrm>
            <a:off x="2916238" y="2295525"/>
            <a:ext cx="128587"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110000"/>
              </a:lnSpc>
            </a:pPr>
            <a:r>
              <a:rPr lang="en-US" b="1" i="1">
                <a:solidFill>
                  <a:srgbClr val="000000"/>
                </a:solidFill>
                <a:latin typeface="Kruti Dev 010" charset="0"/>
              </a:rPr>
              <a:t>  </a:t>
            </a:r>
            <a:endParaRPr lang="en-US" sz="2000">
              <a:latin typeface="Kruti Dev 010" charset="0"/>
            </a:endParaRPr>
          </a:p>
        </p:txBody>
      </p:sp>
      <p:sp>
        <p:nvSpPr>
          <p:cNvPr id="155765" name="Rectangle 842"/>
          <p:cNvSpPr>
            <a:spLocks noChangeArrowheads="1"/>
          </p:cNvSpPr>
          <p:nvPr/>
        </p:nvSpPr>
        <p:spPr bwMode="auto">
          <a:xfrm>
            <a:off x="2763838" y="3800475"/>
            <a:ext cx="53975"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110000"/>
              </a:lnSpc>
            </a:pPr>
            <a:r>
              <a:rPr lang="en-US" sz="1000" b="1">
                <a:solidFill>
                  <a:srgbClr val="000000"/>
                </a:solidFill>
                <a:latin typeface="Kruti Dev 010" charset="0"/>
              </a:rPr>
              <a:t> </a:t>
            </a:r>
            <a:endParaRPr lang="en-US" sz="1800">
              <a:latin typeface="Kruti Dev 010" charset="0"/>
            </a:endParaRPr>
          </a:p>
        </p:txBody>
      </p:sp>
      <p:sp>
        <p:nvSpPr>
          <p:cNvPr id="155766" name="Rectangle 843"/>
          <p:cNvSpPr>
            <a:spLocks noChangeArrowheads="1"/>
          </p:cNvSpPr>
          <p:nvPr/>
        </p:nvSpPr>
        <p:spPr bwMode="auto">
          <a:xfrm>
            <a:off x="2909888" y="3743325"/>
            <a:ext cx="128587"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110000"/>
              </a:lnSpc>
            </a:pPr>
            <a:r>
              <a:rPr lang="en-US" b="1" i="1">
                <a:solidFill>
                  <a:srgbClr val="000000"/>
                </a:solidFill>
                <a:latin typeface="Kruti Dev 010" charset="0"/>
              </a:rPr>
              <a:t>  </a:t>
            </a:r>
            <a:endParaRPr lang="en-US" sz="2000">
              <a:latin typeface="Kruti Dev 010" charset="0"/>
            </a:endParaRPr>
          </a:p>
        </p:txBody>
      </p:sp>
      <p:sp>
        <p:nvSpPr>
          <p:cNvPr id="155767" name="Rectangle 844"/>
          <p:cNvSpPr>
            <a:spLocks noChangeArrowheads="1"/>
          </p:cNvSpPr>
          <p:nvPr/>
        </p:nvSpPr>
        <p:spPr bwMode="auto">
          <a:xfrm>
            <a:off x="2751138" y="5438775"/>
            <a:ext cx="53975"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110000"/>
              </a:lnSpc>
            </a:pPr>
            <a:r>
              <a:rPr lang="en-US" sz="1000" b="1">
                <a:solidFill>
                  <a:srgbClr val="000000"/>
                </a:solidFill>
                <a:latin typeface="Kruti Dev 010" charset="0"/>
              </a:rPr>
              <a:t> </a:t>
            </a:r>
            <a:endParaRPr lang="en-US" sz="1800">
              <a:latin typeface="Kruti Dev 010" charset="0"/>
            </a:endParaRPr>
          </a:p>
        </p:txBody>
      </p:sp>
      <p:sp>
        <p:nvSpPr>
          <p:cNvPr id="155768" name="Rectangle 845"/>
          <p:cNvSpPr>
            <a:spLocks noChangeArrowheads="1"/>
          </p:cNvSpPr>
          <p:nvPr/>
        </p:nvSpPr>
        <p:spPr bwMode="auto">
          <a:xfrm>
            <a:off x="2897188" y="5381625"/>
            <a:ext cx="128587"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110000"/>
              </a:lnSpc>
            </a:pPr>
            <a:r>
              <a:rPr lang="en-US" b="1" i="1">
                <a:solidFill>
                  <a:srgbClr val="000000"/>
                </a:solidFill>
                <a:latin typeface="Kruti Dev 010" charset="0"/>
              </a:rPr>
              <a:t>  </a:t>
            </a:r>
            <a:endParaRPr lang="en-US" sz="2000">
              <a:latin typeface="Kruti Dev 010" charset="0"/>
            </a:endParaRPr>
          </a:p>
        </p:txBody>
      </p:sp>
      <p:sp>
        <p:nvSpPr>
          <p:cNvPr id="155769" name="Line 846"/>
          <p:cNvSpPr>
            <a:spLocks noChangeShapeType="1"/>
          </p:cNvSpPr>
          <p:nvPr/>
        </p:nvSpPr>
        <p:spPr bwMode="auto">
          <a:xfrm>
            <a:off x="2627313" y="5368925"/>
            <a:ext cx="1270000" cy="1588"/>
          </a:xfrm>
          <a:prstGeom prst="line">
            <a:avLst/>
          </a:prstGeom>
          <a:noFill/>
          <a:ln w="38100">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55770" name="Line 847"/>
          <p:cNvSpPr>
            <a:spLocks noChangeShapeType="1"/>
          </p:cNvSpPr>
          <p:nvPr/>
        </p:nvSpPr>
        <p:spPr bwMode="auto">
          <a:xfrm>
            <a:off x="2589213" y="3743325"/>
            <a:ext cx="1314450" cy="1588"/>
          </a:xfrm>
          <a:prstGeom prst="line">
            <a:avLst/>
          </a:prstGeom>
          <a:noFill/>
          <a:ln w="38100">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55771" name="Line 851"/>
          <p:cNvSpPr>
            <a:spLocks noChangeShapeType="1"/>
          </p:cNvSpPr>
          <p:nvPr/>
        </p:nvSpPr>
        <p:spPr bwMode="auto">
          <a:xfrm>
            <a:off x="2678113" y="6191250"/>
            <a:ext cx="1117600"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5772" name="Line 855"/>
          <p:cNvSpPr>
            <a:spLocks noChangeShapeType="1"/>
          </p:cNvSpPr>
          <p:nvPr/>
        </p:nvSpPr>
        <p:spPr bwMode="auto">
          <a:xfrm flipV="1">
            <a:off x="2678113" y="5100638"/>
            <a:ext cx="1152525"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5773" name="Line 856"/>
          <p:cNvSpPr>
            <a:spLocks noChangeShapeType="1"/>
          </p:cNvSpPr>
          <p:nvPr/>
        </p:nvSpPr>
        <p:spPr bwMode="auto">
          <a:xfrm flipV="1">
            <a:off x="2670175" y="4587875"/>
            <a:ext cx="1152525"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5774" name="Line 857"/>
          <p:cNvSpPr>
            <a:spLocks noChangeShapeType="1"/>
          </p:cNvSpPr>
          <p:nvPr/>
        </p:nvSpPr>
        <p:spPr bwMode="auto">
          <a:xfrm flipV="1">
            <a:off x="2681288" y="4838700"/>
            <a:ext cx="1152525"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5775" name="Line 858"/>
          <p:cNvSpPr>
            <a:spLocks noChangeShapeType="1"/>
          </p:cNvSpPr>
          <p:nvPr/>
        </p:nvSpPr>
        <p:spPr bwMode="auto">
          <a:xfrm flipV="1">
            <a:off x="2673350" y="5324475"/>
            <a:ext cx="1152525"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5776" name="Rectangle 9"/>
          <p:cNvSpPr>
            <a:spLocks noChangeArrowheads="1"/>
          </p:cNvSpPr>
          <p:nvPr/>
        </p:nvSpPr>
        <p:spPr bwMode="auto">
          <a:xfrm>
            <a:off x="933450" y="2933700"/>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55777" name="Line 575"/>
          <p:cNvSpPr>
            <a:spLocks noChangeShapeType="1"/>
          </p:cNvSpPr>
          <p:nvPr/>
        </p:nvSpPr>
        <p:spPr bwMode="auto">
          <a:xfrm>
            <a:off x="557213" y="5792788"/>
            <a:ext cx="1323975"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5778" name="Line 576"/>
          <p:cNvSpPr>
            <a:spLocks noChangeShapeType="1"/>
          </p:cNvSpPr>
          <p:nvPr/>
        </p:nvSpPr>
        <p:spPr bwMode="auto">
          <a:xfrm>
            <a:off x="573088" y="5472113"/>
            <a:ext cx="1228725"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5779" name="Line 577"/>
          <p:cNvSpPr>
            <a:spLocks noChangeShapeType="1"/>
          </p:cNvSpPr>
          <p:nvPr/>
        </p:nvSpPr>
        <p:spPr bwMode="auto">
          <a:xfrm>
            <a:off x="557213" y="5137150"/>
            <a:ext cx="1165225"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5780" name="Line 578"/>
          <p:cNvSpPr>
            <a:spLocks noChangeShapeType="1"/>
          </p:cNvSpPr>
          <p:nvPr/>
        </p:nvSpPr>
        <p:spPr bwMode="auto">
          <a:xfrm>
            <a:off x="590550" y="4802188"/>
            <a:ext cx="987425"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5781" name="Line 579"/>
          <p:cNvSpPr>
            <a:spLocks noChangeShapeType="1"/>
          </p:cNvSpPr>
          <p:nvPr/>
        </p:nvSpPr>
        <p:spPr bwMode="auto">
          <a:xfrm>
            <a:off x="606425" y="4514850"/>
            <a:ext cx="971550"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5782" name="Line 580"/>
          <p:cNvSpPr>
            <a:spLocks noChangeShapeType="1"/>
          </p:cNvSpPr>
          <p:nvPr/>
        </p:nvSpPr>
        <p:spPr bwMode="auto">
          <a:xfrm>
            <a:off x="622300" y="4114800"/>
            <a:ext cx="892175"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5783" name="Line 581"/>
          <p:cNvSpPr>
            <a:spLocks noChangeShapeType="1"/>
          </p:cNvSpPr>
          <p:nvPr/>
        </p:nvSpPr>
        <p:spPr bwMode="auto">
          <a:xfrm>
            <a:off x="622300" y="3757613"/>
            <a:ext cx="1100138"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5784" name="Line 582"/>
          <p:cNvSpPr>
            <a:spLocks noChangeShapeType="1"/>
          </p:cNvSpPr>
          <p:nvPr/>
        </p:nvSpPr>
        <p:spPr bwMode="auto">
          <a:xfrm>
            <a:off x="606425" y="3502025"/>
            <a:ext cx="1131888"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5785" name="Rectangle 591"/>
          <p:cNvSpPr>
            <a:spLocks noChangeArrowheads="1"/>
          </p:cNvSpPr>
          <p:nvPr/>
        </p:nvSpPr>
        <p:spPr bwMode="auto">
          <a:xfrm>
            <a:off x="454025" y="4192588"/>
            <a:ext cx="1301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4600" b="1">
                <a:solidFill>
                  <a:srgbClr val="000000"/>
                </a:solidFill>
                <a:latin typeface="Kruti Dev 010" charset="0"/>
              </a:rPr>
              <a:t>(</a:t>
            </a:r>
            <a:endParaRPr lang="en-US" sz="1800">
              <a:latin typeface="Kruti Dev 010" charset="0"/>
            </a:endParaRPr>
          </a:p>
        </p:txBody>
      </p:sp>
      <p:sp>
        <p:nvSpPr>
          <p:cNvPr id="155786" name="Rectangle 592"/>
          <p:cNvSpPr>
            <a:spLocks noChangeArrowheads="1"/>
          </p:cNvSpPr>
          <p:nvPr/>
        </p:nvSpPr>
        <p:spPr bwMode="auto">
          <a:xfrm>
            <a:off x="1544638" y="4183063"/>
            <a:ext cx="3921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4600" b="1">
                <a:solidFill>
                  <a:srgbClr val="000000"/>
                </a:solidFill>
                <a:latin typeface="Kruti Dev 010" charset="0"/>
              </a:rPr>
              <a:t>)</a:t>
            </a:r>
            <a:endParaRPr lang="en-US" sz="1800">
              <a:latin typeface="Kruti Dev 010" charset="0"/>
            </a:endParaRPr>
          </a:p>
        </p:txBody>
      </p:sp>
      <p:sp>
        <p:nvSpPr>
          <p:cNvPr id="155787" name="Rectangle 593"/>
          <p:cNvSpPr>
            <a:spLocks noChangeArrowheads="1"/>
          </p:cNvSpPr>
          <p:nvPr/>
        </p:nvSpPr>
        <p:spPr bwMode="auto">
          <a:xfrm>
            <a:off x="1712913" y="3346450"/>
            <a:ext cx="211137"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3100" b="1">
                <a:solidFill>
                  <a:srgbClr val="000000"/>
                </a:solidFill>
                <a:latin typeface="Kruti Dev 010" charset="0"/>
              </a:rPr>
              <a:t>}</a:t>
            </a:r>
            <a:endParaRPr lang="en-US" sz="1400">
              <a:latin typeface="Kruti Dev 010" charset="0"/>
            </a:endParaRPr>
          </a:p>
        </p:txBody>
      </p:sp>
      <p:sp>
        <p:nvSpPr>
          <p:cNvPr id="155788" name="Freeform 594"/>
          <p:cNvSpPr>
            <a:spLocks/>
          </p:cNvSpPr>
          <p:nvPr/>
        </p:nvSpPr>
        <p:spPr bwMode="auto">
          <a:xfrm rot="5350910">
            <a:off x="1045369" y="4102894"/>
            <a:ext cx="127000" cy="223838"/>
          </a:xfrm>
          <a:custGeom>
            <a:avLst/>
            <a:gdLst>
              <a:gd name="T0" fmla="*/ 0 w 80"/>
              <a:gd name="T1" fmla="*/ 2147483647 h 141"/>
              <a:gd name="T2" fmla="*/ 2147483647 w 80"/>
              <a:gd name="T3" fmla="*/ 2147483647 h 141"/>
              <a:gd name="T4" fmla="*/ 2147483647 w 80"/>
              <a:gd name="T5" fmla="*/ 0 h 141"/>
              <a:gd name="T6" fmla="*/ 2147483647 w 80"/>
              <a:gd name="T7" fmla="*/ 2147483647 h 141"/>
              <a:gd name="T8" fmla="*/ 2147483647 w 80"/>
              <a:gd name="T9" fmla="*/ 2147483647 h 141"/>
              <a:gd name="T10" fmla="*/ 2147483647 w 80"/>
              <a:gd name="T11" fmla="*/ 2147483647 h 141"/>
              <a:gd name="T12" fmla="*/ 0 w 80"/>
              <a:gd name="T13" fmla="*/ 2147483647 h 141"/>
              <a:gd name="T14" fmla="*/ 0 w 80"/>
              <a:gd name="T15" fmla="*/ 2147483647 h 141"/>
              <a:gd name="T16" fmla="*/ 0 60000 65536"/>
              <a:gd name="T17" fmla="*/ 0 60000 65536"/>
              <a:gd name="T18" fmla="*/ 0 60000 65536"/>
              <a:gd name="T19" fmla="*/ 0 60000 65536"/>
              <a:gd name="T20" fmla="*/ 0 60000 65536"/>
              <a:gd name="T21" fmla="*/ 0 60000 65536"/>
              <a:gd name="T22" fmla="*/ 0 60000 65536"/>
              <a:gd name="T23" fmla="*/ 0 60000 65536"/>
              <a:gd name="T24" fmla="*/ 0 w 80"/>
              <a:gd name="T25" fmla="*/ 0 h 141"/>
              <a:gd name="T26" fmla="*/ 80 w 80"/>
              <a:gd name="T27" fmla="*/ 141 h 1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0" h="141">
                <a:moveTo>
                  <a:pt x="0" y="50"/>
                </a:moveTo>
                <a:lnTo>
                  <a:pt x="50" y="50"/>
                </a:lnTo>
                <a:lnTo>
                  <a:pt x="50" y="0"/>
                </a:lnTo>
                <a:lnTo>
                  <a:pt x="80" y="71"/>
                </a:lnTo>
                <a:lnTo>
                  <a:pt x="50" y="141"/>
                </a:lnTo>
                <a:lnTo>
                  <a:pt x="50" y="91"/>
                </a:lnTo>
                <a:lnTo>
                  <a:pt x="0" y="91"/>
                </a:lnTo>
                <a:lnTo>
                  <a:pt x="0" y="50"/>
                </a:lnTo>
                <a:close/>
              </a:path>
            </a:pathLst>
          </a:custGeom>
          <a:solidFill>
            <a:srgbClr val="000000"/>
          </a:solidFill>
          <a:ln w="15875">
            <a:solidFill>
              <a:srgbClr val="000000"/>
            </a:solidFill>
            <a:round/>
            <a:headEnd/>
            <a:tailEnd/>
          </a:ln>
        </p:spPr>
        <p:txBody>
          <a:bodyPr/>
          <a:lstStyle/>
          <a:p>
            <a:endParaRPr lang="en-US"/>
          </a:p>
        </p:txBody>
      </p:sp>
      <p:sp>
        <p:nvSpPr>
          <p:cNvPr id="155789" name="Rectangle 605"/>
          <p:cNvSpPr>
            <a:spLocks noChangeArrowheads="1"/>
          </p:cNvSpPr>
          <p:nvPr/>
        </p:nvSpPr>
        <p:spPr bwMode="auto">
          <a:xfrm>
            <a:off x="517525" y="2990850"/>
            <a:ext cx="214313"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000" b="1">
                <a:solidFill>
                  <a:srgbClr val="000000"/>
                </a:solidFill>
                <a:latin typeface="Kruti Dev 010" charset="0"/>
              </a:rPr>
              <a:t>¼,l½</a:t>
            </a:r>
            <a:endParaRPr lang="en-US" sz="1400">
              <a:latin typeface="Kruti Dev 010" charset="0"/>
            </a:endParaRPr>
          </a:p>
        </p:txBody>
      </p:sp>
      <p:sp>
        <p:nvSpPr>
          <p:cNvPr id="155790" name="Rectangle 606"/>
          <p:cNvSpPr>
            <a:spLocks noChangeArrowheads="1"/>
          </p:cNvSpPr>
          <p:nvPr/>
        </p:nvSpPr>
        <p:spPr bwMode="auto">
          <a:xfrm>
            <a:off x="501650" y="3360738"/>
            <a:ext cx="223838"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000" b="1">
                <a:solidFill>
                  <a:srgbClr val="000000"/>
                </a:solidFill>
                <a:latin typeface="Kruti Dev 010" charset="0"/>
              </a:rPr>
              <a:t>¼Mh)</a:t>
            </a:r>
            <a:endParaRPr lang="en-US" sz="1400">
              <a:latin typeface="Kruti Dev 010" charset="0"/>
            </a:endParaRPr>
          </a:p>
        </p:txBody>
      </p:sp>
      <p:sp>
        <p:nvSpPr>
          <p:cNvPr id="155791" name="Rectangle 607"/>
          <p:cNvSpPr>
            <a:spLocks noChangeArrowheads="1"/>
          </p:cNvSpPr>
          <p:nvPr/>
        </p:nvSpPr>
        <p:spPr bwMode="auto">
          <a:xfrm>
            <a:off x="361950" y="3956050"/>
            <a:ext cx="476250"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000" b="1">
                <a:solidFill>
                  <a:srgbClr val="000000"/>
                </a:solidFill>
                <a:latin typeface="Kruti Dev 010" charset="0"/>
              </a:rPr>
              <a:t>¼lh MCY;w½</a:t>
            </a:r>
          </a:p>
        </p:txBody>
      </p:sp>
      <p:sp>
        <p:nvSpPr>
          <p:cNvPr id="155792" name="Rectangle 611"/>
          <p:cNvSpPr>
            <a:spLocks noChangeArrowheads="1"/>
          </p:cNvSpPr>
          <p:nvPr/>
        </p:nvSpPr>
        <p:spPr bwMode="auto">
          <a:xfrm>
            <a:off x="488950" y="3602038"/>
            <a:ext cx="214313"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000" b="1">
                <a:solidFill>
                  <a:srgbClr val="000000"/>
                </a:solidFill>
                <a:latin typeface="Kruti Dev 010" charset="0"/>
              </a:rPr>
              <a:t>¼,l½</a:t>
            </a:r>
          </a:p>
        </p:txBody>
      </p:sp>
      <p:sp>
        <p:nvSpPr>
          <p:cNvPr id="155793" name="Rectangle 612"/>
          <p:cNvSpPr>
            <a:spLocks noChangeArrowheads="1"/>
          </p:cNvSpPr>
          <p:nvPr/>
        </p:nvSpPr>
        <p:spPr bwMode="auto">
          <a:xfrm>
            <a:off x="725488" y="4286250"/>
            <a:ext cx="7032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solidFill>
                  <a:srgbClr val="000000"/>
                </a:solidFill>
                <a:latin typeface="Kruti Dev 010" charset="0"/>
              </a:rPr>
              <a:t>ƒbfrgkl</a:t>
            </a:r>
            <a:endParaRPr lang="en-US" sz="1800">
              <a:latin typeface="Kruti Dev 010" charset="0"/>
            </a:endParaRPr>
          </a:p>
        </p:txBody>
      </p:sp>
      <p:sp>
        <p:nvSpPr>
          <p:cNvPr id="155794" name="Rectangle 613"/>
          <p:cNvSpPr>
            <a:spLocks noChangeArrowheads="1"/>
          </p:cNvSpPr>
          <p:nvPr/>
        </p:nvSpPr>
        <p:spPr bwMode="auto">
          <a:xfrm>
            <a:off x="730250" y="4578350"/>
            <a:ext cx="711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solidFill>
                  <a:srgbClr val="000000"/>
                </a:solidFill>
                <a:latin typeface="Kruti Dev 010" charset="0"/>
              </a:rPr>
              <a:t>2bfrgkl</a:t>
            </a:r>
            <a:endParaRPr lang="en-US" sz="1800">
              <a:latin typeface="Kruti Dev 010" charset="0"/>
            </a:endParaRPr>
          </a:p>
        </p:txBody>
      </p:sp>
      <p:sp>
        <p:nvSpPr>
          <p:cNvPr id="155795" name="Rectangle 614"/>
          <p:cNvSpPr>
            <a:spLocks noChangeArrowheads="1"/>
          </p:cNvSpPr>
          <p:nvPr/>
        </p:nvSpPr>
        <p:spPr bwMode="auto">
          <a:xfrm>
            <a:off x="947738" y="4906963"/>
            <a:ext cx="3365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solidFill>
                  <a:srgbClr val="000000"/>
                </a:solidFill>
                <a:latin typeface="Kruti Dev 010" charset="0"/>
              </a:rPr>
              <a:t>,tzk</a:t>
            </a:r>
            <a:endParaRPr lang="en-US" sz="1800">
              <a:latin typeface="Kruti Dev 010" charset="0"/>
            </a:endParaRPr>
          </a:p>
        </p:txBody>
      </p:sp>
      <p:sp>
        <p:nvSpPr>
          <p:cNvPr id="155796" name="Rectangle 615"/>
          <p:cNvSpPr>
            <a:spLocks noChangeArrowheads="1"/>
          </p:cNvSpPr>
          <p:nvPr/>
        </p:nvSpPr>
        <p:spPr bwMode="auto">
          <a:xfrm>
            <a:off x="654050" y="5249863"/>
            <a:ext cx="7223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solidFill>
                  <a:srgbClr val="000000"/>
                </a:solidFill>
                <a:latin typeface="Kruti Dev 010" charset="0"/>
              </a:rPr>
              <a:t>ugsek;kg</a:t>
            </a:r>
            <a:endParaRPr lang="en-US" sz="1800" b="1">
              <a:latin typeface="Kruti Dev 010" charset="0"/>
            </a:endParaRPr>
          </a:p>
        </p:txBody>
      </p:sp>
      <p:sp>
        <p:nvSpPr>
          <p:cNvPr id="155797" name="Rectangle 616"/>
          <p:cNvSpPr>
            <a:spLocks noChangeArrowheads="1"/>
          </p:cNvSpPr>
          <p:nvPr/>
        </p:nvSpPr>
        <p:spPr bwMode="auto">
          <a:xfrm>
            <a:off x="887413" y="5572125"/>
            <a:ext cx="4349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solidFill>
                  <a:srgbClr val="000000"/>
                </a:solidFill>
                <a:latin typeface="Kruti Dev 010" charset="0"/>
              </a:rPr>
              <a:t>,sLrj</a:t>
            </a:r>
            <a:endParaRPr lang="en-US" sz="1800">
              <a:latin typeface="Kruti Dev 010" charset="0"/>
            </a:endParaRPr>
          </a:p>
        </p:txBody>
      </p:sp>
      <p:sp>
        <p:nvSpPr>
          <p:cNvPr id="155798" name="Rectangle 617"/>
          <p:cNvSpPr>
            <a:spLocks noChangeArrowheads="1"/>
          </p:cNvSpPr>
          <p:nvPr/>
        </p:nvSpPr>
        <p:spPr bwMode="auto">
          <a:xfrm>
            <a:off x="788988" y="2874963"/>
            <a:ext cx="60007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700" b="1">
                <a:solidFill>
                  <a:srgbClr val="000000"/>
                </a:solidFill>
                <a:latin typeface="Kruti Dev 010" charset="0"/>
              </a:rPr>
              <a:t>ƒ</a:t>
            </a:r>
            <a:r>
              <a:rPr lang="ja-JP" altLang="en-US" sz="1700" b="1">
                <a:solidFill>
                  <a:srgbClr val="000000"/>
                </a:solidFill>
                <a:latin typeface="Kruti Dev 010" charset="0"/>
              </a:rPr>
              <a:t>’</a:t>
            </a:r>
            <a:r>
              <a:rPr lang="en-US" altLang="ja-JP" sz="1700" b="1">
                <a:solidFill>
                  <a:srgbClr val="000000"/>
                </a:solidFill>
                <a:latin typeface="Kruti Dev 010" charset="0"/>
              </a:rPr>
              <a:t>kew,y</a:t>
            </a:r>
            <a:endParaRPr lang="en-US" sz="1400">
              <a:latin typeface="Kruti Dev 010" charset="0"/>
            </a:endParaRPr>
          </a:p>
        </p:txBody>
      </p:sp>
      <p:sp>
        <p:nvSpPr>
          <p:cNvPr id="155799" name="Rectangle 618"/>
          <p:cNvSpPr>
            <a:spLocks noChangeArrowheads="1"/>
          </p:cNvSpPr>
          <p:nvPr/>
        </p:nvSpPr>
        <p:spPr bwMode="auto">
          <a:xfrm>
            <a:off x="725488" y="3271838"/>
            <a:ext cx="61753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700" b="1">
                <a:solidFill>
                  <a:srgbClr val="000000"/>
                </a:solidFill>
                <a:latin typeface="Kruti Dev 010" charset="0"/>
              </a:rPr>
              <a:t>„</a:t>
            </a:r>
            <a:r>
              <a:rPr lang="ja-JP" altLang="en-US" sz="1700" b="1">
                <a:solidFill>
                  <a:srgbClr val="000000"/>
                </a:solidFill>
                <a:latin typeface="Kruti Dev 010" charset="0"/>
              </a:rPr>
              <a:t>’</a:t>
            </a:r>
            <a:r>
              <a:rPr lang="en-US" altLang="ja-JP" sz="1700" b="1">
                <a:solidFill>
                  <a:srgbClr val="000000"/>
                </a:solidFill>
                <a:latin typeface="Kruti Dev 010" charset="0"/>
              </a:rPr>
              <a:t>kew,y</a:t>
            </a:r>
            <a:endParaRPr lang="en-US" sz="1700" b="1">
              <a:solidFill>
                <a:srgbClr val="000000"/>
              </a:solidFill>
              <a:latin typeface="Kruti Dev 010" charset="0"/>
            </a:endParaRPr>
          </a:p>
        </p:txBody>
      </p:sp>
      <p:sp>
        <p:nvSpPr>
          <p:cNvPr id="155800" name="Rectangle 619"/>
          <p:cNvSpPr>
            <a:spLocks noChangeArrowheads="1"/>
          </p:cNvSpPr>
          <p:nvPr/>
        </p:nvSpPr>
        <p:spPr bwMode="auto">
          <a:xfrm>
            <a:off x="839788" y="3525838"/>
            <a:ext cx="436562"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700" b="1">
                <a:solidFill>
                  <a:srgbClr val="000000"/>
                </a:solidFill>
                <a:latin typeface="Kruti Dev 010" charset="0"/>
              </a:rPr>
              <a:t>ƒjktk</a:t>
            </a:r>
          </a:p>
        </p:txBody>
      </p:sp>
      <p:sp>
        <p:nvSpPr>
          <p:cNvPr id="155801" name="Rectangle 620"/>
          <p:cNvSpPr>
            <a:spLocks noChangeArrowheads="1"/>
          </p:cNvSpPr>
          <p:nvPr/>
        </p:nvSpPr>
        <p:spPr bwMode="auto">
          <a:xfrm>
            <a:off x="860425" y="3887788"/>
            <a:ext cx="4540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700" b="1">
                <a:solidFill>
                  <a:srgbClr val="000000"/>
                </a:solidFill>
                <a:latin typeface="Kruti Dev 010" charset="0"/>
              </a:rPr>
              <a:t>„jktk</a:t>
            </a:r>
          </a:p>
        </p:txBody>
      </p:sp>
      <p:sp>
        <p:nvSpPr>
          <p:cNvPr id="155802" name="Rectangle 531"/>
          <p:cNvSpPr>
            <a:spLocks noChangeArrowheads="1"/>
          </p:cNvSpPr>
          <p:nvPr/>
        </p:nvSpPr>
        <p:spPr bwMode="auto">
          <a:xfrm>
            <a:off x="1892300" y="4275138"/>
            <a:ext cx="892175"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b="1">
                <a:solidFill>
                  <a:srgbClr val="000000"/>
                </a:solidFill>
                <a:latin typeface="Kruti Dev 010" charset="0"/>
              </a:rPr>
              <a:t>Hkfo</a:t>
            </a:r>
            <a:r>
              <a:rPr lang="ja-JP" altLang="en-US" b="1">
                <a:solidFill>
                  <a:srgbClr val="000000"/>
                </a:solidFill>
                <a:latin typeface="Kruti Dev 010" charset="0"/>
              </a:rPr>
              <a:t>”</a:t>
            </a:r>
            <a:r>
              <a:rPr lang="en-US" altLang="ja-JP" b="1">
                <a:solidFill>
                  <a:srgbClr val="000000"/>
                </a:solidFill>
                <a:latin typeface="Kruti Dev 010" charset="0"/>
              </a:rPr>
              <a:t>";oDrkvksa </a:t>
            </a:r>
          </a:p>
          <a:p>
            <a:pPr algn="l"/>
            <a:r>
              <a:rPr lang="en-US" b="1">
                <a:solidFill>
                  <a:srgbClr val="000000"/>
                </a:solidFill>
                <a:latin typeface="Kruti Dev 010" charset="0"/>
              </a:rPr>
              <a:t> us foHkktu ds</a:t>
            </a:r>
          </a:p>
          <a:p>
            <a:pPr algn="l"/>
            <a:r>
              <a:rPr lang="en-US" b="1">
                <a:solidFill>
                  <a:srgbClr val="000000"/>
                </a:solidFill>
                <a:latin typeface="Kruti Dev 010" charset="0"/>
              </a:rPr>
              <a:t>  pkj lkS o</a:t>
            </a:r>
            <a:r>
              <a:rPr lang="ja-JP" altLang="en-US" b="1">
                <a:solidFill>
                  <a:srgbClr val="000000"/>
                </a:solidFill>
                <a:latin typeface="Kruti Dev 010" charset="0"/>
              </a:rPr>
              <a:t>”</a:t>
            </a:r>
            <a:r>
              <a:rPr lang="en-US" altLang="ja-JP" b="1">
                <a:solidFill>
                  <a:srgbClr val="000000"/>
                </a:solidFill>
                <a:latin typeface="Kruti Dev 010" charset="0"/>
              </a:rPr>
              <a:t>"kZ </a:t>
            </a:r>
          </a:p>
          <a:p>
            <a:pPr algn="l"/>
            <a:r>
              <a:rPr lang="en-US" b="1">
                <a:solidFill>
                  <a:srgbClr val="000000"/>
                </a:solidFill>
                <a:latin typeface="Kruti Dev 010" charset="0"/>
              </a:rPr>
              <a:t>   rd fy[kk</a:t>
            </a:r>
            <a:endParaRPr lang="en-US">
              <a:latin typeface="Kruti Dev 010" charset="0"/>
            </a:endParaRPr>
          </a:p>
        </p:txBody>
      </p:sp>
      <p:sp>
        <p:nvSpPr>
          <p:cNvPr id="155803" name="Text Box 695"/>
          <p:cNvSpPr txBox="1">
            <a:spLocks noChangeArrowheads="1"/>
          </p:cNvSpPr>
          <p:nvPr/>
        </p:nvSpPr>
        <p:spPr bwMode="auto">
          <a:xfrm rot="-5400000">
            <a:off x="1716881" y="3613944"/>
            <a:ext cx="47037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2400" b="1">
                <a:latin typeface="Kruti Dev 010" charset="0"/>
              </a:rPr>
              <a:t>Hkfo";oDrk ¼17½</a:t>
            </a:r>
          </a:p>
        </p:txBody>
      </p:sp>
      <p:sp>
        <p:nvSpPr>
          <p:cNvPr id="155804" name="Rectangle 562"/>
          <p:cNvSpPr>
            <a:spLocks noChangeArrowheads="1"/>
          </p:cNvSpPr>
          <p:nvPr/>
        </p:nvSpPr>
        <p:spPr bwMode="auto">
          <a:xfrm>
            <a:off x="4205288" y="5397500"/>
            <a:ext cx="62230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ctr">
              <a:spcBef>
                <a:spcPct val="50000"/>
              </a:spcBef>
            </a:pPr>
            <a:r>
              <a:rPr lang="en-US" sz="1800" b="1">
                <a:latin typeface="Kruti Dev 010" charset="0"/>
              </a:rPr>
              <a:t>¼,l½</a:t>
            </a:r>
          </a:p>
        </p:txBody>
      </p:sp>
      <p:sp>
        <p:nvSpPr>
          <p:cNvPr id="155805" name="Rectangle 563"/>
          <p:cNvSpPr>
            <a:spLocks noChangeArrowheads="1"/>
          </p:cNvSpPr>
          <p:nvPr/>
        </p:nvSpPr>
        <p:spPr bwMode="auto">
          <a:xfrm>
            <a:off x="4214813" y="3776663"/>
            <a:ext cx="622300"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ctr">
              <a:spcBef>
                <a:spcPct val="50000"/>
              </a:spcBef>
            </a:pPr>
            <a:r>
              <a:rPr lang="en-US" sz="1800" b="1">
                <a:latin typeface="Kruti Dev 010" charset="0"/>
              </a:rPr>
              <a:t>¼,l½</a:t>
            </a:r>
          </a:p>
        </p:txBody>
      </p:sp>
      <p:sp>
        <p:nvSpPr>
          <p:cNvPr id="388" name="Rectangle 564"/>
          <p:cNvSpPr>
            <a:spLocks noChangeArrowheads="1"/>
          </p:cNvSpPr>
          <p:nvPr/>
        </p:nvSpPr>
        <p:spPr bwMode="auto">
          <a:xfrm>
            <a:off x="4198938" y="6261100"/>
            <a:ext cx="622300" cy="363538"/>
          </a:xfrm>
          <a:prstGeom prst="rect">
            <a:avLst/>
          </a:prstGeom>
          <a:noFill/>
          <a:ln>
            <a:noFill/>
          </a:ln>
          <a:effectLst>
            <a:outerShdw blurRad="63500" dist="38099" dir="2700000" algn="ctr" rotWithShape="0">
              <a:schemeClr val="bg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ctr">
              <a:spcBef>
                <a:spcPct val="50000"/>
              </a:spcBef>
              <a:defRPr/>
            </a:pPr>
            <a:r>
              <a:rPr lang="en-US" sz="1800" b="1">
                <a:latin typeface="Kruti Dev 010" charset="0"/>
              </a:rPr>
              <a:t>¼,l½</a:t>
            </a:r>
          </a:p>
        </p:txBody>
      </p:sp>
      <p:sp>
        <p:nvSpPr>
          <p:cNvPr id="155807" name="Rectangle 690"/>
          <p:cNvSpPr>
            <a:spLocks noChangeArrowheads="1"/>
          </p:cNvSpPr>
          <p:nvPr/>
        </p:nvSpPr>
        <p:spPr bwMode="auto">
          <a:xfrm>
            <a:off x="4198938" y="2300288"/>
            <a:ext cx="622300"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ctr">
              <a:spcBef>
                <a:spcPct val="50000"/>
              </a:spcBef>
            </a:pPr>
            <a:r>
              <a:rPr lang="en-US" sz="1800" b="1">
                <a:latin typeface="Kruti Dev 010" charset="0"/>
              </a:rPr>
              <a:t>¼,l½</a:t>
            </a:r>
          </a:p>
        </p:txBody>
      </p:sp>
      <p:sp>
        <p:nvSpPr>
          <p:cNvPr id="155808" name="Text Box 692"/>
          <p:cNvSpPr txBox="1">
            <a:spLocks noChangeArrowheads="1"/>
          </p:cNvSpPr>
          <p:nvPr/>
        </p:nvSpPr>
        <p:spPr bwMode="auto">
          <a:xfrm>
            <a:off x="4051300" y="1895475"/>
            <a:ext cx="7953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800" b="1">
                <a:latin typeface="Kruti Dev 010" charset="0"/>
              </a:rPr>
              <a:t>¼,u½</a:t>
            </a:r>
          </a:p>
        </p:txBody>
      </p:sp>
      <p:grpSp>
        <p:nvGrpSpPr>
          <p:cNvPr id="155809" name="Group 185"/>
          <p:cNvGrpSpPr>
            <a:grpSpLocks/>
          </p:cNvGrpSpPr>
          <p:nvPr/>
        </p:nvGrpSpPr>
        <p:grpSpPr bwMode="auto">
          <a:xfrm>
            <a:off x="3511550" y="3548063"/>
            <a:ext cx="433388" cy="974725"/>
            <a:chOff x="5924548" y="2946412"/>
            <a:chExt cx="1130302" cy="1844685"/>
          </a:xfrm>
        </p:grpSpPr>
        <p:grpSp>
          <p:nvGrpSpPr>
            <p:cNvPr id="155860" name="Group 85"/>
            <p:cNvGrpSpPr>
              <a:grpSpLocks/>
            </p:cNvGrpSpPr>
            <p:nvPr/>
          </p:nvGrpSpPr>
          <p:grpSpPr bwMode="auto">
            <a:xfrm>
              <a:off x="6153150" y="3681413"/>
              <a:ext cx="901700" cy="947736"/>
              <a:chOff x="1557" y="1007"/>
              <a:chExt cx="2105" cy="1949"/>
            </a:xfrm>
          </p:grpSpPr>
          <p:grpSp>
            <p:nvGrpSpPr>
              <p:cNvPr id="155864" name="Group 87"/>
              <p:cNvGrpSpPr>
                <a:grpSpLocks/>
              </p:cNvGrpSpPr>
              <p:nvPr/>
            </p:nvGrpSpPr>
            <p:grpSpPr bwMode="auto">
              <a:xfrm>
                <a:off x="1557" y="1209"/>
                <a:ext cx="2105" cy="1421"/>
                <a:chOff x="578" y="2316"/>
                <a:chExt cx="2105" cy="1421"/>
              </a:xfrm>
            </p:grpSpPr>
            <p:sp>
              <p:nvSpPr>
                <p:cNvPr id="155870" name="Freeform 88" descr="Cork"/>
                <p:cNvSpPr>
                  <a:spLocks/>
                </p:cNvSpPr>
                <p:nvPr/>
              </p:nvSpPr>
              <p:spPr bwMode="auto">
                <a:xfrm>
                  <a:off x="633" y="2316"/>
                  <a:ext cx="2050" cy="256"/>
                </a:xfrm>
                <a:custGeom>
                  <a:avLst/>
                  <a:gdLst>
                    <a:gd name="T0" fmla="*/ 2147483647 w 592"/>
                    <a:gd name="T1" fmla="*/ 2147483647 h 90"/>
                    <a:gd name="T2" fmla="*/ 2147483647 w 592"/>
                    <a:gd name="T3" fmla="*/ 2147483647 h 90"/>
                    <a:gd name="T4" fmla="*/ 2147483647 w 592"/>
                    <a:gd name="T5" fmla="*/ 2147483647 h 90"/>
                    <a:gd name="T6" fmla="*/ 2147483647 w 592"/>
                    <a:gd name="T7" fmla="*/ 2147483647 h 90"/>
                    <a:gd name="T8" fmla="*/ 2147483647 w 592"/>
                    <a:gd name="T9" fmla="*/ 2147483647 h 90"/>
                    <a:gd name="T10" fmla="*/ 2147483647 w 592"/>
                    <a:gd name="T11" fmla="*/ 2147483647 h 90"/>
                    <a:gd name="T12" fmla="*/ 2147483647 w 592"/>
                    <a:gd name="T13" fmla="*/ 2147483647 h 90"/>
                    <a:gd name="T14" fmla="*/ 2147483647 w 592"/>
                    <a:gd name="T15" fmla="*/ 2147483647 h 90"/>
                    <a:gd name="T16" fmla="*/ 2147483647 w 592"/>
                    <a:gd name="T17" fmla="*/ 2147483647 h 90"/>
                    <a:gd name="T18" fmla="*/ 2147483647 w 592"/>
                    <a:gd name="T19" fmla="*/ 2147483647 h 90"/>
                    <a:gd name="T20" fmla="*/ 2147483647 w 592"/>
                    <a:gd name="T21" fmla="*/ 0 h 90"/>
                    <a:gd name="T22" fmla="*/ 2147483647 w 592"/>
                    <a:gd name="T23" fmla="*/ 2147483647 h 90"/>
                    <a:gd name="T24" fmla="*/ 2147483647 w 592"/>
                    <a:gd name="T25" fmla="*/ 2147483647 h 90"/>
                    <a:gd name="T26" fmla="*/ 2147483647 w 592"/>
                    <a:gd name="T27" fmla="*/ 2147483647 h 90"/>
                    <a:gd name="T28" fmla="*/ 2147483647 w 592"/>
                    <a:gd name="T29" fmla="*/ 2147483647 h 90"/>
                    <a:gd name="T30" fmla="*/ 2147483647 w 592"/>
                    <a:gd name="T31" fmla="*/ 2147483647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2"/>
                    <a:gd name="T49" fmla="*/ 0 h 90"/>
                    <a:gd name="T50" fmla="*/ 592 w 592"/>
                    <a:gd name="T51" fmla="*/ 90 h 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2" h="90">
                      <a:moveTo>
                        <a:pt x="8" y="90"/>
                      </a:moveTo>
                      <a:cubicBezTo>
                        <a:pt x="0" y="78"/>
                        <a:pt x="10" y="51"/>
                        <a:pt x="22" y="44"/>
                      </a:cubicBezTo>
                      <a:cubicBezTo>
                        <a:pt x="27" y="35"/>
                        <a:pt x="23" y="39"/>
                        <a:pt x="34" y="36"/>
                      </a:cubicBezTo>
                      <a:cubicBezTo>
                        <a:pt x="38" y="34"/>
                        <a:pt x="46" y="32"/>
                        <a:pt x="46" y="32"/>
                      </a:cubicBezTo>
                      <a:cubicBezTo>
                        <a:pt x="72" y="33"/>
                        <a:pt x="84" y="35"/>
                        <a:pt x="112" y="34"/>
                      </a:cubicBezTo>
                      <a:cubicBezTo>
                        <a:pt x="125" y="35"/>
                        <a:pt x="138" y="38"/>
                        <a:pt x="152" y="40"/>
                      </a:cubicBezTo>
                      <a:cubicBezTo>
                        <a:pt x="158" y="42"/>
                        <a:pt x="170" y="46"/>
                        <a:pt x="170" y="46"/>
                      </a:cubicBezTo>
                      <a:cubicBezTo>
                        <a:pt x="192" y="42"/>
                        <a:pt x="215" y="46"/>
                        <a:pt x="238" y="52"/>
                      </a:cubicBezTo>
                      <a:cubicBezTo>
                        <a:pt x="271" y="50"/>
                        <a:pt x="304" y="47"/>
                        <a:pt x="338" y="44"/>
                      </a:cubicBezTo>
                      <a:cubicBezTo>
                        <a:pt x="381" y="33"/>
                        <a:pt x="427" y="24"/>
                        <a:pt x="472" y="16"/>
                      </a:cubicBezTo>
                      <a:cubicBezTo>
                        <a:pt x="488" y="12"/>
                        <a:pt x="503" y="4"/>
                        <a:pt x="520" y="0"/>
                      </a:cubicBezTo>
                      <a:cubicBezTo>
                        <a:pt x="537" y="0"/>
                        <a:pt x="554" y="0"/>
                        <a:pt x="572" y="2"/>
                      </a:cubicBezTo>
                      <a:cubicBezTo>
                        <a:pt x="582" y="3"/>
                        <a:pt x="587" y="21"/>
                        <a:pt x="590" y="30"/>
                      </a:cubicBezTo>
                      <a:cubicBezTo>
                        <a:pt x="590" y="32"/>
                        <a:pt x="592" y="36"/>
                        <a:pt x="592" y="36"/>
                      </a:cubicBezTo>
                      <a:cubicBezTo>
                        <a:pt x="588" y="45"/>
                        <a:pt x="589" y="52"/>
                        <a:pt x="582" y="60"/>
                      </a:cubicBezTo>
                      <a:cubicBezTo>
                        <a:pt x="579" y="67"/>
                        <a:pt x="577" y="66"/>
                        <a:pt x="584" y="66"/>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155871" name="Freeform 89" descr="Cork"/>
                <p:cNvSpPr>
                  <a:spLocks/>
                </p:cNvSpPr>
                <p:nvPr/>
              </p:nvSpPr>
              <p:spPr bwMode="auto">
                <a:xfrm>
                  <a:off x="578" y="2506"/>
                  <a:ext cx="2074" cy="1231"/>
                </a:xfrm>
                <a:custGeom>
                  <a:avLst/>
                  <a:gdLst>
                    <a:gd name="T0" fmla="*/ 2147483647 w 599"/>
                    <a:gd name="T1" fmla="*/ 0 h 432"/>
                    <a:gd name="T2" fmla="*/ 2147483647 w 599"/>
                    <a:gd name="T3" fmla="*/ 2147483647 h 432"/>
                    <a:gd name="T4" fmla="*/ 2147483647 w 599"/>
                    <a:gd name="T5" fmla="*/ 2147483647 h 432"/>
                    <a:gd name="T6" fmla="*/ 2147483647 w 599"/>
                    <a:gd name="T7" fmla="*/ 2147483647 h 432"/>
                    <a:gd name="T8" fmla="*/ 2147483647 w 599"/>
                    <a:gd name="T9" fmla="*/ 2147483647 h 432"/>
                    <a:gd name="T10" fmla="*/ 2147483647 w 599"/>
                    <a:gd name="T11" fmla="*/ 2147483647 h 432"/>
                    <a:gd name="T12" fmla="*/ 2147483647 w 599"/>
                    <a:gd name="T13" fmla="*/ 2147483647 h 432"/>
                    <a:gd name="T14" fmla="*/ 2147483647 w 599"/>
                    <a:gd name="T15" fmla="*/ 2147483647 h 432"/>
                    <a:gd name="T16" fmla="*/ 2147483647 w 599"/>
                    <a:gd name="T17" fmla="*/ 2147483647 h 432"/>
                    <a:gd name="T18" fmla="*/ 2147483647 w 599"/>
                    <a:gd name="T19" fmla="*/ 2147483647 h 432"/>
                    <a:gd name="T20" fmla="*/ 2147483647 w 599"/>
                    <a:gd name="T21" fmla="*/ 2147483647 h 432"/>
                    <a:gd name="T22" fmla="*/ 2147483647 w 599"/>
                    <a:gd name="T23" fmla="*/ 2147483647 h 432"/>
                    <a:gd name="T24" fmla="*/ 2147483647 w 599"/>
                    <a:gd name="T25" fmla="*/ 2147483647 h 432"/>
                    <a:gd name="T26" fmla="*/ 2147483647 w 599"/>
                    <a:gd name="T27" fmla="*/ 2147483647 h 432"/>
                    <a:gd name="T28" fmla="*/ 2147483647 w 599"/>
                    <a:gd name="T29" fmla="*/ 2147483647 h 432"/>
                    <a:gd name="T30" fmla="*/ 2147483647 w 599"/>
                    <a:gd name="T31" fmla="*/ 2147483647 h 432"/>
                    <a:gd name="T32" fmla="*/ 2147483647 w 599"/>
                    <a:gd name="T33" fmla="*/ 2147483647 h 432"/>
                    <a:gd name="T34" fmla="*/ 2147483647 w 599"/>
                    <a:gd name="T35" fmla="*/ 2147483647 h 432"/>
                    <a:gd name="T36" fmla="*/ 2147483647 w 599"/>
                    <a:gd name="T37" fmla="*/ 2147483647 h 432"/>
                    <a:gd name="T38" fmla="*/ 2147483647 w 599"/>
                    <a:gd name="T39" fmla="*/ 2147483647 h 432"/>
                    <a:gd name="T40" fmla="*/ 2147483647 w 599"/>
                    <a:gd name="T41" fmla="*/ 2147483647 h 432"/>
                    <a:gd name="T42" fmla="*/ 2147483647 w 599"/>
                    <a:gd name="T43" fmla="*/ 2147483647 h 432"/>
                    <a:gd name="T44" fmla="*/ 2147483647 w 599"/>
                    <a:gd name="T45" fmla="*/ 2147483647 h 432"/>
                    <a:gd name="T46" fmla="*/ 2147483647 w 599"/>
                    <a:gd name="T47" fmla="*/ 2147483647 h 432"/>
                    <a:gd name="T48" fmla="*/ 2147483647 w 599"/>
                    <a:gd name="T49" fmla="*/ 2147483647 h 432"/>
                    <a:gd name="T50" fmla="*/ 2147483647 w 599"/>
                    <a:gd name="T51" fmla="*/ 2147483647 h 432"/>
                    <a:gd name="T52" fmla="*/ 2147483647 w 599"/>
                    <a:gd name="T53" fmla="*/ 2147483647 h 432"/>
                    <a:gd name="T54" fmla="*/ 2147483647 w 599"/>
                    <a:gd name="T55" fmla="*/ 2147483647 h 432"/>
                    <a:gd name="T56" fmla="*/ 2147483647 w 599"/>
                    <a:gd name="T57" fmla="*/ 2147483647 h 432"/>
                    <a:gd name="T58" fmla="*/ 2147483647 w 599"/>
                    <a:gd name="T59" fmla="*/ 2147483647 h 432"/>
                    <a:gd name="T60" fmla="*/ 2147483647 w 599"/>
                    <a:gd name="T61" fmla="*/ 2147483647 h 4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99"/>
                    <a:gd name="T94" fmla="*/ 0 h 432"/>
                    <a:gd name="T95" fmla="*/ 599 w 599"/>
                    <a:gd name="T96" fmla="*/ 432 h 4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99" h="432">
                      <a:moveTo>
                        <a:pt x="599" y="0"/>
                      </a:moveTo>
                      <a:cubicBezTo>
                        <a:pt x="597" y="2"/>
                        <a:pt x="596" y="4"/>
                        <a:pt x="595" y="6"/>
                      </a:cubicBezTo>
                      <a:cubicBezTo>
                        <a:pt x="593" y="7"/>
                        <a:pt x="590" y="8"/>
                        <a:pt x="589" y="10"/>
                      </a:cubicBezTo>
                      <a:cubicBezTo>
                        <a:pt x="587" y="11"/>
                        <a:pt x="585" y="23"/>
                        <a:pt x="585" y="24"/>
                      </a:cubicBezTo>
                      <a:cubicBezTo>
                        <a:pt x="575" y="45"/>
                        <a:pt x="570" y="72"/>
                        <a:pt x="557" y="92"/>
                      </a:cubicBezTo>
                      <a:cubicBezTo>
                        <a:pt x="551" y="130"/>
                        <a:pt x="537" y="171"/>
                        <a:pt x="525" y="208"/>
                      </a:cubicBezTo>
                      <a:cubicBezTo>
                        <a:pt x="523" y="228"/>
                        <a:pt x="519" y="246"/>
                        <a:pt x="515" y="266"/>
                      </a:cubicBezTo>
                      <a:cubicBezTo>
                        <a:pt x="511" y="294"/>
                        <a:pt x="511" y="322"/>
                        <a:pt x="505" y="350"/>
                      </a:cubicBezTo>
                      <a:cubicBezTo>
                        <a:pt x="503" y="368"/>
                        <a:pt x="503" y="385"/>
                        <a:pt x="495" y="402"/>
                      </a:cubicBezTo>
                      <a:cubicBezTo>
                        <a:pt x="492" y="416"/>
                        <a:pt x="474" y="420"/>
                        <a:pt x="461" y="422"/>
                      </a:cubicBezTo>
                      <a:cubicBezTo>
                        <a:pt x="440" y="416"/>
                        <a:pt x="450" y="419"/>
                        <a:pt x="433" y="414"/>
                      </a:cubicBezTo>
                      <a:cubicBezTo>
                        <a:pt x="429" y="412"/>
                        <a:pt x="421" y="410"/>
                        <a:pt x="421" y="410"/>
                      </a:cubicBezTo>
                      <a:cubicBezTo>
                        <a:pt x="410" y="394"/>
                        <a:pt x="414" y="367"/>
                        <a:pt x="425" y="352"/>
                      </a:cubicBezTo>
                      <a:cubicBezTo>
                        <a:pt x="426" y="347"/>
                        <a:pt x="431" y="342"/>
                        <a:pt x="431" y="338"/>
                      </a:cubicBezTo>
                      <a:cubicBezTo>
                        <a:pt x="429" y="328"/>
                        <a:pt x="405" y="328"/>
                        <a:pt x="405" y="328"/>
                      </a:cubicBezTo>
                      <a:cubicBezTo>
                        <a:pt x="392" y="315"/>
                        <a:pt x="365" y="319"/>
                        <a:pt x="347" y="316"/>
                      </a:cubicBezTo>
                      <a:cubicBezTo>
                        <a:pt x="268" y="322"/>
                        <a:pt x="188" y="334"/>
                        <a:pt x="113" y="360"/>
                      </a:cubicBezTo>
                      <a:cubicBezTo>
                        <a:pt x="101" y="377"/>
                        <a:pt x="116" y="356"/>
                        <a:pt x="103" y="368"/>
                      </a:cubicBezTo>
                      <a:cubicBezTo>
                        <a:pt x="99" y="370"/>
                        <a:pt x="90" y="387"/>
                        <a:pt x="87" y="392"/>
                      </a:cubicBezTo>
                      <a:cubicBezTo>
                        <a:pt x="94" y="431"/>
                        <a:pt x="75" y="417"/>
                        <a:pt x="53" y="432"/>
                      </a:cubicBezTo>
                      <a:cubicBezTo>
                        <a:pt x="44" y="429"/>
                        <a:pt x="36" y="426"/>
                        <a:pt x="29" y="422"/>
                      </a:cubicBezTo>
                      <a:cubicBezTo>
                        <a:pt x="24" y="419"/>
                        <a:pt x="17" y="414"/>
                        <a:pt x="17" y="414"/>
                      </a:cubicBezTo>
                      <a:cubicBezTo>
                        <a:pt x="12" y="399"/>
                        <a:pt x="16" y="404"/>
                        <a:pt x="7" y="398"/>
                      </a:cubicBezTo>
                      <a:cubicBezTo>
                        <a:pt x="0" y="388"/>
                        <a:pt x="5" y="380"/>
                        <a:pt x="11" y="372"/>
                      </a:cubicBezTo>
                      <a:cubicBezTo>
                        <a:pt x="8" y="357"/>
                        <a:pt x="13" y="347"/>
                        <a:pt x="17" y="334"/>
                      </a:cubicBezTo>
                      <a:cubicBezTo>
                        <a:pt x="19" y="311"/>
                        <a:pt x="19" y="283"/>
                        <a:pt x="27" y="262"/>
                      </a:cubicBezTo>
                      <a:cubicBezTo>
                        <a:pt x="28" y="237"/>
                        <a:pt x="32" y="212"/>
                        <a:pt x="29" y="188"/>
                      </a:cubicBezTo>
                      <a:cubicBezTo>
                        <a:pt x="31" y="167"/>
                        <a:pt x="27" y="146"/>
                        <a:pt x="31" y="126"/>
                      </a:cubicBezTo>
                      <a:cubicBezTo>
                        <a:pt x="29" y="108"/>
                        <a:pt x="27" y="99"/>
                        <a:pt x="29" y="82"/>
                      </a:cubicBezTo>
                      <a:cubicBezTo>
                        <a:pt x="26" y="64"/>
                        <a:pt x="23" y="47"/>
                        <a:pt x="21" y="30"/>
                      </a:cubicBezTo>
                      <a:cubicBezTo>
                        <a:pt x="23" y="10"/>
                        <a:pt x="28" y="9"/>
                        <a:pt x="19" y="14"/>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grpSp>
          <p:sp>
            <p:nvSpPr>
              <p:cNvPr id="155865" name="Freeform 91"/>
              <p:cNvSpPr>
                <a:spLocks/>
              </p:cNvSpPr>
              <p:nvPr/>
            </p:nvSpPr>
            <p:spPr bwMode="auto">
              <a:xfrm>
                <a:off x="1616" y="2649"/>
                <a:ext cx="88" cy="277"/>
              </a:xfrm>
              <a:custGeom>
                <a:avLst/>
                <a:gdLst>
                  <a:gd name="T0" fmla="*/ 218 w 85"/>
                  <a:gd name="T1" fmla="*/ 3 h 318"/>
                  <a:gd name="T2" fmla="*/ 190 w 85"/>
                  <a:gd name="T3" fmla="*/ 3 h 318"/>
                  <a:gd name="T4" fmla="*/ 144 w 85"/>
                  <a:gd name="T5" fmla="*/ 3 h 318"/>
                  <a:gd name="T6" fmla="*/ 165 w 85"/>
                  <a:gd name="T7" fmla="*/ 3 h 318"/>
                  <a:gd name="T8" fmla="*/ 190 w 85"/>
                  <a:gd name="T9" fmla="*/ 3 h 318"/>
                  <a:gd name="T10" fmla="*/ 113 w 85"/>
                  <a:gd name="T11" fmla="*/ 3 h 318"/>
                  <a:gd name="T12" fmla="*/ 113 w 85"/>
                  <a:gd name="T13" fmla="*/ 3 h 318"/>
                  <a:gd name="T14" fmla="*/ 144 w 85"/>
                  <a:gd name="T15" fmla="*/ 3 h 318"/>
                  <a:gd name="T16" fmla="*/ 86 w 85"/>
                  <a:gd name="T17" fmla="*/ 3 h 318"/>
                  <a:gd name="T18" fmla="*/ 113 w 85"/>
                  <a:gd name="T19" fmla="*/ 3 h 318"/>
                  <a:gd name="T20" fmla="*/ 144 w 85"/>
                  <a:gd name="T21" fmla="*/ 3 h 318"/>
                  <a:gd name="T22" fmla="*/ 113 w 85"/>
                  <a:gd name="T23" fmla="*/ 3 h 318"/>
                  <a:gd name="T24" fmla="*/ 144 w 85"/>
                  <a:gd name="T25" fmla="*/ 3 h 318"/>
                  <a:gd name="T26" fmla="*/ 113 w 85"/>
                  <a:gd name="T27" fmla="*/ 3 h 318"/>
                  <a:gd name="T28" fmla="*/ 144 w 85"/>
                  <a:gd name="T29" fmla="*/ 3 h 318"/>
                  <a:gd name="T30" fmla="*/ 165 w 85"/>
                  <a:gd name="T31" fmla="*/ 3 h 318"/>
                  <a:gd name="T32" fmla="*/ 218 w 85"/>
                  <a:gd name="T33" fmla="*/ 3 h 318"/>
                  <a:gd name="T34" fmla="*/ 241 w 85"/>
                  <a:gd name="T35" fmla="*/ 3 h 318"/>
                  <a:gd name="T36" fmla="*/ 218 w 85"/>
                  <a:gd name="T37" fmla="*/ 3 h 318"/>
                  <a:gd name="T38" fmla="*/ 190 w 85"/>
                  <a:gd name="T39" fmla="*/ 3 h 318"/>
                  <a:gd name="T40" fmla="*/ 165 w 85"/>
                  <a:gd name="T41" fmla="*/ 3 h 318"/>
                  <a:gd name="T42" fmla="*/ 113 w 85"/>
                  <a:gd name="T43" fmla="*/ 3 h 318"/>
                  <a:gd name="T44" fmla="*/ 86 w 85"/>
                  <a:gd name="T45" fmla="*/ 3 h 318"/>
                  <a:gd name="T46" fmla="*/ 65 w 85"/>
                  <a:gd name="T47" fmla="*/ 3 h 318"/>
                  <a:gd name="T48" fmla="*/ 5 w 85"/>
                  <a:gd name="T49" fmla="*/ 3 h 318"/>
                  <a:gd name="T50" fmla="*/ 113 w 85"/>
                  <a:gd name="T51" fmla="*/ 3 h 318"/>
                  <a:gd name="T52" fmla="*/ 190 w 85"/>
                  <a:gd name="T53" fmla="*/ 3 h 318"/>
                  <a:gd name="T54" fmla="*/ 218 w 85"/>
                  <a:gd name="T55" fmla="*/ 3 h 318"/>
                  <a:gd name="T56" fmla="*/ 190 w 85"/>
                  <a:gd name="T57" fmla="*/ 3 h 318"/>
                  <a:gd name="T58" fmla="*/ 190 w 85"/>
                  <a:gd name="T59" fmla="*/ 3 h 318"/>
                  <a:gd name="T60" fmla="*/ 144 w 85"/>
                  <a:gd name="T61" fmla="*/ 3 h 318"/>
                  <a:gd name="T62" fmla="*/ 65 w 85"/>
                  <a:gd name="T63" fmla="*/ 3 h 318"/>
                  <a:gd name="T64" fmla="*/ 113 w 85"/>
                  <a:gd name="T65" fmla="*/ 3 h 318"/>
                  <a:gd name="T66" fmla="*/ 165 w 85"/>
                  <a:gd name="T67" fmla="*/ 3 h 318"/>
                  <a:gd name="T68" fmla="*/ 218 w 85"/>
                  <a:gd name="T69" fmla="*/ 3 h 3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318"/>
                  <a:gd name="T107" fmla="*/ 85 w 85"/>
                  <a:gd name="T108" fmla="*/ 318 h 3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318">
                    <a:moveTo>
                      <a:pt x="72" y="153"/>
                    </a:moveTo>
                    <a:cubicBezTo>
                      <a:pt x="69" y="125"/>
                      <a:pt x="70" y="96"/>
                      <a:pt x="64" y="69"/>
                    </a:cubicBezTo>
                    <a:cubicBezTo>
                      <a:pt x="61" y="58"/>
                      <a:pt x="57" y="43"/>
                      <a:pt x="47" y="43"/>
                    </a:cubicBezTo>
                    <a:cubicBezTo>
                      <a:pt x="37" y="43"/>
                      <a:pt x="55" y="69"/>
                      <a:pt x="55" y="69"/>
                    </a:cubicBezTo>
                    <a:cubicBezTo>
                      <a:pt x="58" y="55"/>
                      <a:pt x="67" y="40"/>
                      <a:pt x="64" y="27"/>
                    </a:cubicBezTo>
                    <a:cubicBezTo>
                      <a:pt x="61" y="17"/>
                      <a:pt x="41" y="0"/>
                      <a:pt x="38" y="10"/>
                    </a:cubicBezTo>
                    <a:cubicBezTo>
                      <a:pt x="30" y="27"/>
                      <a:pt x="61" y="111"/>
                      <a:pt x="38" y="43"/>
                    </a:cubicBezTo>
                    <a:cubicBezTo>
                      <a:pt x="46" y="96"/>
                      <a:pt x="56" y="134"/>
                      <a:pt x="47" y="187"/>
                    </a:cubicBezTo>
                    <a:cubicBezTo>
                      <a:pt x="41" y="178"/>
                      <a:pt x="31" y="171"/>
                      <a:pt x="30" y="161"/>
                    </a:cubicBezTo>
                    <a:cubicBezTo>
                      <a:pt x="28" y="149"/>
                      <a:pt x="26" y="128"/>
                      <a:pt x="38" y="128"/>
                    </a:cubicBezTo>
                    <a:cubicBezTo>
                      <a:pt x="49" y="128"/>
                      <a:pt x="47" y="172"/>
                      <a:pt x="47" y="161"/>
                    </a:cubicBezTo>
                    <a:cubicBezTo>
                      <a:pt x="47" y="141"/>
                      <a:pt x="38" y="121"/>
                      <a:pt x="38" y="102"/>
                    </a:cubicBezTo>
                    <a:cubicBezTo>
                      <a:pt x="38" y="84"/>
                      <a:pt x="47" y="135"/>
                      <a:pt x="47" y="153"/>
                    </a:cubicBezTo>
                    <a:cubicBezTo>
                      <a:pt x="47" y="164"/>
                      <a:pt x="38" y="130"/>
                      <a:pt x="38" y="119"/>
                    </a:cubicBezTo>
                    <a:cubicBezTo>
                      <a:pt x="38" y="110"/>
                      <a:pt x="44" y="135"/>
                      <a:pt x="47" y="144"/>
                    </a:cubicBezTo>
                    <a:cubicBezTo>
                      <a:pt x="49" y="152"/>
                      <a:pt x="52" y="161"/>
                      <a:pt x="55" y="170"/>
                    </a:cubicBezTo>
                    <a:cubicBezTo>
                      <a:pt x="73" y="83"/>
                      <a:pt x="55" y="148"/>
                      <a:pt x="72" y="203"/>
                    </a:cubicBezTo>
                    <a:cubicBezTo>
                      <a:pt x="74" y="211"/>
                      <a:pt x="77" y="220"/>
                      <a:pt x="80" y="229"/>
                    </a:cubicBezTo>
                    <a:cubicBezTo>
                      <a:pt x="77" y="245"/>
                      <a:pt x="85" y="269"/>
                      <a:pt x="72" y="279"/>
                    </a:cubicBezTo>
                    <a:cubicBezTo>
                      <a:pt x="66" y="282"/>
                      <a:pt x="39" y="202"/>
                      <a:pt x="64" y="271"/>
                    </a:cubicBezTo>
                    <a:cubicBezTo>
                      <a:pt x="61" y="285"/>
                      <a:pt x="66" y="305"/>
                      <a:pt x="55" y="313"/>
                    </a:cubicBezTo>
                    <a:cubicBezTo>
                      <a:pt x="46" y="318"/>
                      <a:pt x="40" y="297"/>
                      <a:pt x="38" y="288"/>
                    </a:cubicBezTo>
                    <a:cubicBezTo>
                      <a:pt x="31" y="260"/>
                      <a:pt x="32" y="231"/>
                      <a:pt x="30" y="203"/>
                    </a:cubicBezTo>
                    <a:cubicBezTo>
                      <a:pt x="27" y="217"/>
                      <a:pt x="35" y="241"/>
                      <a:pt x="22" y="246"/>
                    </a:cubicBezTo>
                    <a:cubicBezTo>
                      <a:pt x="10" y="250"/>
                      <a:pt x="6" y="224"/>
                      <a:pt x="5" y="212"/>
                    </a:cubicBezTo>
                    <a:cubicBezTo>
                      <a:pt x="0" y="173"/>
                      <a:pt x="15" y="167"/>
                      <a:pt x="38" y="144"/>
                    </a:cubicBezTo>
                    <a:cubicBezTo>
                      <a:pt x="46" y="152"/>
                      <a:pt x="58" y="158"/>
                      <a:pt x="64" y="170"/>
                    </a:cubicBezTo>
                    <a:cubicBezTo>
                      <a:pt x="70" y="185"/>
                      <a:pt x="72" y="203"/>
                      <a:pt x="72" y="220"/>
                    </a:cubicBezTo>
                    <a:cubicBezTo>
                      <a:pt x="72" y="231"/>
                      <a:pt x="66" y="198"/>
                      <a:pt x="64" y="187"/>
                    </a:cubicBezTo>
                    <a:cubicBezTo>
                      <a:pt x="78" y="124"/>
                      <a:pt x="84" y="73"/>
                      <a:pt x="64" y="10"/>
                    </a:cubicBezTo>
                    <a:cubicBezTo>
                      <a:pt x="58" y="18"/>
                      <a:pt x="54" y="28"/>
                      <a:pt x="47" y="35"/>
                    </a:cubicBezTo>
                    <a:cubicBezTo>
                      <a:pt x="40" y="40"/>
                      <a:pt x="23" y="34"/>
                      <a:pt x="22" y="43"/>
                    </a:cubicBezTo>
                    <a:cubicBezTo>
                      <a:pt x="19" y="60"/>
                      <a:pt x="38" y="94"/>
                      <a:pt x="38" y="94"/>
                    </a:cubicBezTo>
                    <a:cubicBezTo>
                      <a:pt x="57" y="39"/>
                      <a:pt x="38" y="80"/>
                      <a:pt x="55" y="136"/>
                    </a:cubicBezTo>
                    <a:cubicBezTo>
                      <a:pt x="57" y="143"/>
                      <a:pt x="66" y="147"/>
                      <a:pt x="72" y="153"/>
                    </a:cubicBezTo>
                    <a:close/>
                  </a:path>
                </a:pathLst>
              </a:custGeom>
              <a:solidFill>
                <a:schemeClr val="bg2"/>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155866" name="Freeform 92"/>
              <p:cNvSpPr>
                <a:spLocks/>
              </p:cNvSpPr>
              <p:nvPr/>
            </p:nvSpPr>
            <p:spPr bwMode="auto">
              <a:xfrm>
                <a:off x="1635" y="2647"/>
                <a:ext cx="109" cy="309"/>
              </a:xfrm>
              <a:custGeom>
                <a:avLst/>
                <a:gdLst>
                  <a:gd name="T0" fmla="*/ 1 w 105"/>
                  <a:gd name="T1" fmla="*/ 0 h 354"/>
                  <a:gd name="T2" fmla="*/ 306 w 105"/>
                  <a:gd name="T3" fmla="*/ 3 h 354"/>
                  <a:gd name="T4" fmla="*/ 240 w 105"/>
                  <a:gd name="T5" fmla="*/ 3 h 354"/>
                  <a:gd name="T6" fmla="*/ 276 w 105"/>
                  <a:gd name="T7" fmla="*/ 3 h 354"/>
                  <a:gd name="T8" fmla="*/ 276 w 105"/>
                  <a:gd name="T9" fmla="*/ 3 h 354"/>
                  <a:gd name="T10" fmla="*/ 321 w 105"/>
                  <a:gd name="T11" fmla="*/ 3 h 354"/>
                  <a:gd name="T12" fmla="*/ 321 w 105"/>
                  <a:gd name="T13" fmla="*/ 3 h 354"/>
                  <a:gd name="T14" fmla="*/ 276 w 105"/>
                  <a:gd name="T15" fmla="*/ 4 h 354"/>
                  <a:gd name="T16" fmla="*/ 227 w 105"/>
                  <a:gd name="T17" fmla="*/ 4 h 354"/>
                  <a:gd name="T18" fmla="*/ 52 w 105"/>
                  <a:gd name="T19" fmla="*/ 3 h 354"/>
                  <a:gd name="T20" fmla="*/ 12 w 105"/>
                  <a:gd name="T21" fmla="*/ 3 h 354"/>
                  <a:gd name="T22" fmla="*/ 52 w 105"/>
                  <a:gd name="T23" fmla="*/ 3 h 354"/>
                  <a:gd name="T24" fmla="*/ 9 w 105"/>
                  <a:gd name="T25" fmla="*/ 3 h 354"/>
                  <a:gd name="T26" fmla="*/ 64 w 105"/>
                  <a:gd name="T27" fmla="*/ 3 h 354"/>
                  <a:gd name="T28" fmla="*/ 6 w 105"/>
                  <a:gd name="T29" fmla="*/ 3 h 354"/>
                  <a:gd name="T30" fmla="*/ 1 w 105"/>
                  <a:gd name="T31" fmla="*/ 0 h 3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5"/>
                  <a:gd name="T49" fmla="*/ 0 h 354"/>
                  <a:gd name="T50" fmla="*/ 105 w 105"/>
                  <a:gd name="T51" fmla="*/ 354 h 3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5" h="354">
                    <a:moveTo>
                      <a:pt x="1" y="0"/>
                    </a:moveTo>
                    <a:cubicBezTo>
                      <a:pt x="19" y="11"/>
                      <a:pt x="67" y="3"/>
                      <a:pt x="92" y="5"/>
                    </a:cubicBezTo>
                    <a:cubicBezTo>
                      <a:pt x="87" y="16"/>
                      <a:pt x="83" y="22"/>
                      <a:pt x="73" y="29"/>
                    </a:cubicBezTo>
                    <a:cubicBezTo>
                      <a:pt x="76" y="39"/>
                      <a:pt x="80" y="50"/>
                      <a:pt x="84" y="61"/>
                    </a:cubicBezTo>
                    <a:cubicBezTo>
                      <a:pt x="80" y="89"/>
                      <a:pt x="73" y="118"/>
                      <a:pt x="84" y="146"/>
                    </a:cubicBezTo>
                    <a:cubicBezTo>
                      <a:pt x="86" y="158"/>
                      <a:pt x="89" y="158"/>
                      <a:pt x="97" y="168"/>
                    </a:cubicBezTo>
                    <a:cubicBezTo>
                      <a:pt x="101" y="194"/>
                      <a:pt x="99" y="212"/>
                      <a:pt x="97" y="240"/>
                    </a:cubicBezTo>
                    <a:cubicBezTo>
                      <a:pt x="103" y="261"/>
                      <a:pt x="105" y="319"/>
                      <a:pt x="84" y="336"/>
                    </a:cubicBezTo>
                    <a:cubicBezTo>
                      <a:pt x="80" y="347"/>
                      <a:pt x="79" y="351"/>
                      <a:pt x="68" y="354"/>
                    </a:cubicBezTo>
                    <a:cubicBezTo>
                      <a:pt x="38" y="351"/>
                      <a:pt x="24" y="348"/>
                      <a:pt x="14" y="320"/>
                    </a:cubicBezTo>
                    <a:cubicBezTo>
                      <a:pt x="12" y="307"/>
                      <a:pt x="7" y="294"/>
                      <a:pt x="12" y="282"/>
                    </a:cubicBezTo>
                    <a:cubicBezTo>
                      <a:pt x="7" y="269"/>
                      <a:pt x="10" y="257"/>
                      <a:pt x="14" y="245"/>
                    </a:cubicBezTo>
                    <a:cubicBezTo>
                      <a:pt x="2" y="199"/>
                      <a:pt x="13" y="146"/>
                      <a:pt x="9" y="98"/>
                    </a:cubicBezTo>
                    <a:cubicBezTo>
                      <a:pt x="11" y="79"/>
                      <a:pt x="13" y="62"/>
                      <a:pt x="20" y="45"/>
                    </a:cubicBezTo>
                    <a:cubicBezTo>
                      <a:pt x="17" y="29"/>
                      <a:pt x="20" y="18"/>
                      <a:pt x="6" y="13"/>
                    </a:cubicBezTo>
                    <a:cubicBezTo>
                      <a:pt x="0" y="3"/>
                      <a:pt x="1" y="8"/>
                      <a:pt x="1" y="0"/>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155867" name="Freeform 93"/>
              <p:cNvSpPr>
                <a:spLocks/>
              </p:cNvSpPr>
              <p:nvPr/>
            </p:nvSpPr>
            <p:spPr bwMode="auto">
              <a:xfrm>
                <a:off x="3008" y="2583"/>
                <a:ext cx="155" cy="328"/>
              </a:xfrm>
              <a:custGeom>
                <a:avLst/>
                <a:gdLst>
                  <a:gd name="T0" fmla="*/ 496 w 149"/>
                  <a:gd name="T1" fmla="*/ 3 h 376"/>
                  <a:gd name="T2" fmla="*/ 472 w 149"/>
                  <a:gd name="T3" fmla="*/ 3 h 376"/>
                  <a:gd name="T4" fmla="*/ 438 w 149"/>
                  <a:gd name="T5" fmla="*/ 3 h 376"/>
                  <a:gd name="T6" fmla="*/ 432 w 149"/>
                  <a:gd name="T7" fmla="*/ 3 h 376"/>
                  <a:gd name="T8" fmla="*/ 369 w 149"/>
                  <a:gd name="T9" fmla="*/ 3 h 376"/>
                  <a:gd name="T10" fmla="*/ 291 w 149"/>
                  <a:gd name="T11" fmla="*/ 3 h 376"/>
                  <a:gd name="T12" fmla="*/ 234 w 149"/>
                  <a:gd name="T13" fmla="*/ 4 h 376"/>
                  <a:gd name="T14" fmla="*/ 196 w 149"/>
                  <a:gd name="T15" fmla="*/ 4 h 376"/>
                  <a:gd name="T16" fmla="*/ 62 w 149"/>
                  <a:gd name="T17" fmla="*/ 4 h 376"/>
                  <a:gd name="T18" fmla="*/ 2 w 149"/>
                  <a:gd name="T19" fmla="*/ 4 h 376"/>
                  <a:gd name="T20" fmla="*/ 5 w 149"/>
                  <a:gd name="T21" fmla="*/ 3 h 376"/>
                  <a:gd name="T22" fmla="*/ 8 w 149"/>
                  <a:gd name="T23" fmla="*/ 3 h 376"/>
                  <a:gd name="T24" fmla="*/ 70 w 149"/>
                  <a:gd name="T25" fmla="*/ 3 h 376"/>
                  <a:gd name="T26" fmla="*/ 117 w 149"/>
                  <a:gd name="T27" fmla="*/ 3 h 376"/>
                  <a:gd name="T28" fmla="*/ 149 w 149"/>
                  <a:gd name="T29" fmla="*/ 3 h 376"/>
                  <a:gd name="T30" fmla="*/ 283 w 149"/>
                  <a:gd name="T31" fmla="*/ 3 h 376"/>
                  <a:gd name="T32" fmla="*/ 432 w 149"/>
                  <a:gd name="T33" fmla="*/ 3 h 376"/>
                  <a:gd name="T34" fmla="*/ 496 w 149"/>
                  <a:gd name="T35" fmla="*/ 3 h 3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9"/>
                  <a:gd name="T55" fmla="*/ 0 h 376"/>
                  <a:gd name="T56" fmla="*/ 149 w 149"/>
                  <a:gd name="T57" fmla="*/ 376 h 3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9" h="376">
                    <a:moveTo>
                      <a:pt x="141" y="20"/>
                    </a:moveTo>
                    <a:cubicBezTo>
                      <a:pt x="135" y="47"/>
                      <a:pt x="136" y="74"/>
                      <a:pt x="133" y="103"/>
                    </a:cubicBezTo>
                    <a:cubicBezTo>
                      <a:pt x="131" y="112"/>
                      <a:pt x="127" y="120"/>
                      <a:pt x="125" y="130"/>
                    </a:cubicBezTo>
                    <a:cubicBezTo>
                      <a:pt x="124" y="133"/>
                      <a:pt x="122" y="140"/>
                      <a:pt x="122" y="140"/>
                    </a:cubicBezTo>
                    <a:cubicBezTo>
                      <a:pt x="126" y="171"/>
                      <a:pt x="121" y="215"/>
                      <a:pt x="104" y="244"/>
                    </a:cubicBezTo>
                    <a:cubicBezTo>
                      <a:pt x="98" y="263"/>
                      <a:pt x="102" y="306"/>
                      <a:pt x="82" y="314"/>
                    </a:cubicBezTo>
                    <a:cubicBezTo>
                      <a:pt x="78" y="326"/>
                      <a:pt x="66" y="361"/>
                      <a:pt x="66" y="362"/>
                    </a:cubicBezTo>
                    <a:cubicBezTo>
                      <a:pt x="62" y="362"/>
                      <a:pt x="59" y="363"/>
                      <a:pt x="56" y="364"/>
                    </a:cubicBezTo>
                    <a:cubicBezTo>
                      <a:pt x="43" y="376"/>
                      <a:pt x="36" y="371"/>
                      <a:pt x="18" y="370"/>
                    </a:cubicBezTo>
                    <a:cubicBezTo>
                      <a:pt x="12" y="363"/>
                      <a:pt x="8" y="356"/>
                      <a:pt x="2" y="351"/>
                    </a:cubicBezTo>
                    <a:cubicBezTo>
                      <a:pt x="0" y="336"/>
                      <a:pt x="0" y="329"/>
                      <a:pt x="5" y="316"/>
                    </a:cubicBezTo>
                    <a:cubicBezTo>
                      <a:pt x="7" y="287"/>
                      <a:pt x="1" y="247"/>
                      <a:pt x="8" y="220"/>
                    </a:cubicBezTo>
                    <a:cubicBezTo>
                      <a:pt x="9" y="211"/>
                      <a:pt x="21" y="199"/>
                      <a:pt x="21" y="199"/>
                    </a:cubicBezTo>
                    <a:cubicBezTo>
                      <a:pt x="22" y="168"/>
                      <a:pt x="17" y="133"/>
                      <a:pt x="34" y="106"/>
                    </a:cubicBezTo>
                    <a:cubicBezTo>
                      <a:pt x="36" y="95"/>
                      <a:pt x="42" y="74"/>
                      <a:pt x="42" y="74"/>
                    </a:cubicBezTo>
                    <a:cubicBezTo>
                      <a:pt x="45" y="3"/>
                      <a:pt x="33" y="0"/>
                      <a:pt x="80" y="18"/>
                    </a:cubicBezTo>
                    <a:cubicBezTo>
                      <a:pt x="108" y="14"/>
                      <a:pt x="99" y="13"/>
                      <a:pt x="122" y="18"/>
                    </a:cubicBezTo>
                    <a:cubicBezTo>
                      <a:pt x="144" y="22"/>
                      <a:pt x="149" y="28"/>
                      <a:pt x="141" y="20"/>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155868" name="Freeform 94"/>
              <p:cNvSpPr>
                <a:spLocks/>
              </p:cNvSpPr>
              <p:nvPr/>
            </p:nvSpPr>
            <p:spPr bwMode="auto">
              <a:xfrm>
                <a:off x="1714" y="1020"/>
                <a:ext cx="99" cy="440"/>
              </a:xfrm>
              <a:custGeom>
                <a:avLst/>
                <a:gdLst>
                  <a:gd name="T0" fmla="*/ 68 w 96"/>
                  <a:gd name="T1" fmla="*/ 6 h 504"/>
                  <a:gd name="T2" fmla="*/ 161 w 96"/>
                  <a:gd name="T3" fmla="*/ 7 h 504"/>
                  <a:gd name="T4" fmla="*/ 192 w 96"/>
                  <a:gd name="T5" fmla="*/ 6 h 504"/>
                  <a:gd name="T6" fmla="*/ 192 w 96"/>
                  <a:gd name="T7" fmla="*/ 3 h 504"/>
                  <a:gd name="T8" fmla="*/ 237 w 96"/>
                  <a:gd name="T9" fmla="*/ 3 h 504"/>
                  <a:gd name="T10" fmla="*/ 255 w 96"/>
                  <a:gd name="T11" fmla="*/ 3 h 504"/>
                  <a:gd name="T12" fmla="*/ 237 w 96"/>
                  <a:gd name="T13" fmla="*/ 3 h 504"/>
                  <a:gd name="T14" fmla="*/ 206 w 96"/>
                  <a:gd name="T15" fmla="*/ 3 h 504"/>
                  <a:gd name="T16" fmla="*/ 74 w 96"/>
                  <a:gd name="T17" fmla="*/ 3 h 504"/>
                  <a:gd name="T18" fmla="*/ 68 w 96"/>
                  <a:gd name="T19" fmla="*/ 3 h 504"/>
                  <a:gd name="T20" fmla="*/ 80 w 96"/>
                  <a:gd name="T21" fmla="*/ 4 h 504"/>
                  <a:gd name="T22" fmla="*/ 104 w 96"/>
                  <a:gd name="T23" fmla="*/ 5 h 504"/>
                  <a:gd name="T24" fmla="*/ 64 w 96"/>
                  <a:gd name="T25" fmla="*/ 6 h 504"/>
                  <a:gd name="T26" fmla="*/ 68 w 96"/>
                  <a:gd name="T27" fmla="*/ 6 h 5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
                  <a:gd name="T43" fmla="*/ 0 h 504"/>
                  <a:gd name="T44" fmla="*/ 96 w 96"/>
                  <a:gd name="T45" fmla="*/ 504 h 5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6" h="504">
                    <a:moveTo>
                      <a:pt x="26" y="486"/>
                    </a:moveTo>
                    <a:cubicBezTo>
                      <a:pt x="50" y="492"/>
                      <a:pt x="38" y="489"/>
                      <a:pt x="61" y="494"/>
                    </a:cubicBezTo>
                    <a:cubicBezTo>
                      <a:pt x="69" y="480"/>
                      <a:pt x="66" y="465"/>
                      <a:pt x="72" y="451"/>
                    </a:cubicBezTo>
                    <a:cubicBezTo>
                      <a:pt x="77" y="408"/>
                      <a:pt x="82" y="366"/>
                      <a:pt x="72" y="323"/>
                    </a:cubicBezTo>
                    <a:cubicBezTo>
                      <a:pt x="73" y="288"/>
                      <a:pt x="75" y="247"/>
                      <a:pt x="88" y="214"/>
                    </a:cubicBezTo>
                    <a:cubicBezTo>
                      <a:pt x="93" y="179"/>
                      <a:pt x="89" y="192"/>
                      <a:pt x="96" y="174"/>
                    </a:cubicBezTo>
                    <a:cubicBezTo>
                      <a:pt x="94" y="116"/>
                      <a:pt x="92" y="96"/>
                      <a:pt x="88" y="51"/>
                    </a:cubicBezTo>
                    <a:cubicBezTo>
                      <a:pt x="90" y="21"/>
                      <a:pt x="89" y="26"/>
                      <a:pt x="77" y="6"/>
                    </a:cubicBezTo>
                    <a:cubicBezTo>
                      <a:pt x="43" y="8"/>
                      <a:pt x="39" y="0"/>
                      <a:pt x="29" y="25"/>
                    </a:cubicBezTo>
                    <a:cubicBezTo>
                      <a:pt x="31" y="56"/>
                      <a:pt x="37" y="90"/>
                      <a:pt x="26" y="121"/>
                    </a:cubicBezTo>
                    <a:cubicBezTo>
                      <a:pt x="49" y="199"/>
                      <a:pt x="0" y="279"/>
                      <a:pt x="32" y="363"/>
                    </a:cubicBezTo>
                    <a:cubicBezTo>
                      <a:pt x="33" y="379"/>
                      <a:pt x="34" y="390"/>
                      <a:pt x="40" y="406"/>
                    </a:cubicBezTo>
                    <a:cubicBezTo>
                      <a:pt x="34" y="428"/>
                      <a:pt x="29" y="450"/>
                      <a:pt x="24" y="473"/>
                    </a:cubicBezTo>
                    <a:cubicBezTo>
                      <a:pt x="25" y="479"/>
                      <a:pt x="44" y="504"/>
                      <a:pt x="26" y="486"/>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155869" name="Freeform 95"/>
              <p:cNvSpPr>
                <a:spLocks/>
              </p:cNvSpPr>
              <p:nvPr/>
            </p:nvSpPr>
            <p:spPr bwMode="auto">
              <a:xfrm>
                <a:off x="3431" y="1007"/>
                <a:ext cx="156" cy="358"/>
              </a:xfrm>
              <a:custGeom>
                <a:avLst/>
                <a:gdLst>
                  <a:gd name="T0" fmla="*/ 5 w 150"/>
                  <a:gd name="T1" fmla="*/ 5 h 410"/>
                  <a:gd name="T2" fmla="*/ 141 w 150"/>
                  <a:gd name="T3" fmla="*/ 5 h 410"/>
                  <a:gd name="T4" fmla="*/ 281 w 150"/>
                  <a:gd name="T5" fmla="*/ 5 h 410"/>
                  <a:gd name="T6" fmla="*/ 329 w 150"/>
                  <a:gd name="T7" fmla="*/ 4 h 410"/>
                  <a:gd name="T8" fmla="*/ 402 w 150"/>
                  <a:gd name="T9" fmla="*/ 3 h 410"/>
                  <a:gd name="T10" fmla="*/ 450 w 150"/>
                  <a:gd name="T11" fmla="*/ 3 h 410"/>
                  <a:gd name="T12" fmla="*/ 475 w 150"/>
                  <a:gd name="T13" fmla="*/ 3 h 410"/>
                  <a:gd name="T14" fmla="*/ 487 w 150"/>
                  <a:gd name="T15" fmla="*/ 3 h 410"/>
                  <a:gd name="T16" fmla="*/ 506 w 150"/>
                  <a:gd name="T17" fmla="*/ 3 h 410"/>
                  <a:gd name="T18" fmla="*/ 513 w 150"/>
                  <a:gd name="T19" fmla="*/ 3 h 410"/>
                  <a:gd name="T20" fmla="*/ 456 w 150"/>
                  <a:gd name="T21" fmla="*/ 0 h 410"/>
                  <a:gd name="T22" fmla="*/ 329 w 150"/>
                  <a:gd name="T23" fmla="*/ 3 h 410"/>
                  <a:gd name="T24" fmla="*/ 270 w 150"/>
                  <a:gd name="T25" fmla="*/ 3 h 410"/>
                  <a:gd name="T26" fmla="*/ 233 w 150"/>
                  <a:gd name="T27" fmla="*/ 3 h 410"/>
                  <a:gd name="T28" fmla="*/ 201 w 150"/>
                  <a:gd name="T29" fmla="*/ 3 h 410"/>
                  <a:gd name="T30" fmla="*/ 147 w 150"/>
                  <a:gd name="T31" fmla="*/ 3 h 410"/>
                  <a:gd name="T32" fmla="*/ 141 w 150"/>
                  <a:gd name="T33" fmla="*/ 3 h 410"/>
                  <a:gd name="T34" fmla="*/ 116 w 150"/>
                  <a:gd name="T35" fmla="*/ 3 h 410"/>
                  <a:gd name="T36" fmla="*/ 108 w 150"/>
                  <a:gd name="T37" fmla="*/ 3 h 410"/>
                  <a:gd name="T38" fmla="*/ 96 w 150"/>
                  <a:gd name="T39" fmla="*/ 3 h 410"/>
                  <a:gd name="T40" fmla="*/ 58 w 150"/>
                  <a:gd name="T41" fmla="*/ 4 h 410"/>
                  <a:gd name="T42" fmla="*/ 10 w 150"/>
                  <a:gd name="T43" fmla="*/ 5 h 410"/>
                  <a:gd name="T44" fmla="*/ 2 w 150"/>
                  <a:gd name="T45" fmla="*/ 5 h 410"/>
                  <a:gd name="T46" fmla="*/ 5 w 150"/>
                  <a:gd name="T47" fmla="*/ 5 h 4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0"/>
                  <a:gd name="T73" fmla="*/ 0 h 410"/>
                  <a:gd name="T74" fmla="*/ 150 w 150"/>
                  <a:gd name="T75" fmla="*/ 410 h 41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0" h="410">
                    <a:moveTo>
                      <a:pt x="5" y="381"/>
                    </a:moveTo>
                    <a:cubicBezTo>
                      <a:pt x="18" y="394"/>
                      <a:pt x="19" y="403"/>
                      <a:pt x="40" y="410"/>
                    </a:cubicBezTo>
                    <a:cubicBezTo>
                      <a:pt x="55" y="408"/>
                      <a:pt x="66" y="407"/>
                      <a:pt x="80" y="402"/>
                    </a:cubicBezTo>
                    <a:cubicBezTo>
                      <a:pt x="98" y="383"/>
                      <a:pt x="80" y="405"/>
                      <a:pt x="93" y="362"/>
                    </a:cubicBezTo>
                    <a:cubicBezTo>
                      <a:pt x="101" y="335"/>
                      <a:pt x="109" y="307"/>
                      <a:pt x="114" y="280"/>
                    </a:cubicBezTo>
                    <a:cubicBezTo>
                      <a:pt x="111" y="260"/>
                      <a:pt x="115" y="232"/>
                      <a:pt x="128" y="216"/>
                    </a:cubicBezTo>
                    <a:cubicBezTo>
                      <a:pt x="130" y="207"/>
                      <a:pt x="136" y="192"/>
                      <a:pt x="136" y="192"/>
                    </a:cubicBezTo>
                    <a:cubicBezTo>
                      <a:pt x="136" y="167"/>
                      <a:pt x="135" y="141"/>
                      <a:pt x="138" y="117"/>
                    </a:cubicBezTo>
                    <a:cubicBezTo>
                      <a:pt x="138" y="111"/>
                      <a:pt x="144" y="101"/>
                      <a:pt x="144" y="101"/>
                    </a:cubicBezTo>
                    <a:cubicBezTo>
                      <a:pt x="144" y="86"/>
                      <a:pt x="150" y="63"/>
                      <a:pt x="146" y="48"/>
                    </a:cubicBezTo>
                    <a:cubicBezTo>
                      <a:pt x="144" y="30"/>
                      <a:pt x="144" y="11"/>
                      <a:pt x="130" y="0"/>
                    </a:cubicBezTo>
                    <a:cubicBezTo>
                      <a:pt x="117" y="6"/>
                      <a:pt x="105" y="7"/>
                      <a:pt x="93" y="13"/>
                    </a:cubicBezTo>
                    <a:cubicBezTo>
                      <a:pt x="84" y="27"/>
                      <a:pt x="91" y="38"/>
                      <a:pt x="77" y="53"/>
                    </a:cubicBezTo>
                    <a:cubicBezTo>
                      <a:pt x="83" y="77"/>
                      <a:pt x="81" y="118"/>
                      <a:pt x="66" y="138"/>
                    </a:cubicBezTo>
                    <a:cubicBezTo>
                      <a:pt x="63" y="146"/>
                      <a:pt x="59" y="153"/>
                      <a:pt x="58" y="162"/>
                    </a:cubicBezTo>
                    <a:cubicBezTo>
                      <a:pt x="53" y="185"/>
                      <a:pt x="58" y="199"/>
                      <a:pt x="42" y="216"/>
                    </a:cubicBezTo>
                    <a:cubicBezTo>
                      <a:pt x="41" y="219"/>
                      <a:pt x="41" y="222"/>
                      <a:pt x="40" y="226"/>
                    </a:cubicBezTo>
                    <a:cubicBezTo>
                      <a:pt x="38" y="228"/>
                      <a:pt x="34" y="229"/>
                      <a:pt x="34" y="232"/>
                    </a:cubicBezTo>
                    <a:cubicBezTo>
                      <a:pt x="32" y="237"/>
                      <a:pt x="33" y="244"/>
                      <a:pt x="32" y="250"/>
                    </a:cubicBezTo>
                    <a:cubicBezTo>
                      <a:pt x="31" y="252"/>
                      <a:pt x="30" y="255"/>
                      <a:pt x="29" y="258"/>
                    </a:cubicBezTo>
                    <a:cubicBezTo>
                      <a:pt x="26" y="290"/>
                      <a:pt x="20" y="317"/>
                      <a:pt x="16" y="349"/>
                    </a:cubicBezTo>
                    <a:cubicBezTo>
                      <a:pt x="14" y="359"/>
                      <a:pt x="17" y="372"/>
                      <a:pt x="10" y="381"/>
                    </a:cubicBezTo>
                    <a:cubicBezTo>
                      <a:pt x="7" y="383"/>
                      <a:pt x="5" y="386"/>
                      <a:pt x="2" y="386"/>
                    </a:cubicBezTo>
                    <a:cubicBezTo>
                      <a:pt x="0" y="386"/>
                      <a:pt x="4" y="382"/>
                      <a:pt x="5" y="381"/>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grpSp>
        <p:grpSp>
          <p:nvGrpSpPr>
            <p:cNvPr id="155861" name="Group 98"/>
            <p:cNvGrpSpPr>
              <a:grpSpLocks/>
            </p:cNvGrpSpPr>
            <p:nvPr/>
          </p:nvGrpSpPr>
          <p:grpSpPr bwMode="auto">
            <a:xfrm>
              <a:off x="5924559" y="2946409"/>
              <a:ext cx="1019178" cy="1844683"/>
              <a:chOff x="3756" y="1840"/>
              <a:chExt cx="642" cy="1162"/>
            </a:xfrm>
          </p:grpSpPr>
          <p:sp>
            <p:nvSpPr>
              <p:cNvPr id="394" name="Rectangle 96"/>
              <p:cNvSpPr>
                <a:spLocks noChangeArrowheads="1"/>
              </p:cNvSpPr>
              <p:nvPr/>
            </p:nvSpPr>
            <p:spPr bwMode="auto">
              <a:xfrm>
                <a:off x="3928" y="1840"/>
                <a:ext cx="115" cy="547"/>
              </a:xfrm>
              <a:prstGeom prst="rect">
                <a:avLst/>
              </a:prstGeom>
              <a:noFill/>
              <a:ln>
                <a:noFill/>
              </a:ln>
              <a:effectLst>
                <a:outerShdw blurRad="63500" dist="46662" dir="2115817" algn="ctr" rotWithShape="0">
                  <a:schemeClr val="bg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spAutoFit/>
              </a:bodyPr>
              <a:lstStyle/>
              <a:p>
                <a:pPr>
                  <a:defRPr/>
                </a:pPr>
                <a:endParaRPr lang="en-US" sz="2400" i="1" dirty="0">
                  <a:solidFill>
                    <a:srgbClr val="FFFFFF"/>
                  </a:solidFill>
                  <a:latin typeface="Kruti Dev 010" pitchFamily="2" charset="0"/>
                  <a:ea typeface="+mn-ea"/>
                  <a:cs typeface="+mn-cs"/>
                </a:endParaRPr>
              </a:p>
            </p:txBody>
          </p:sp>
          <p:sp>
            <p:nvSpPr>
              <p:cNvPr id="395" name="Rectangle 97"/>
              <p:cNvSpPr>
                <a:spLocks noChangeArrowheads="1"/>
              </p:cNvSpPr>
              <p:nvPr/>
            </p:nvSpPr>
            <p:spPr bwMode="auto">
              <a:xfrm>
                <a:off x="3756" y="2381"/>
                <a:ext cx="642" cy="621"/>
              </a:xfrm>
              <a:prstGeom prst="rect">
                <a:avLst/>
              </a:prstGeom>
              <a:noFill/>
              <a:ln>
                <a:noFill/>
              </a:ln>
              <a:effectLst>
                <a:outerShdw blurRad="63500" dist="46662" dir="2115817" algn="ctr" rotWithShape="0">
                  <a:schemeClr val="bg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spAutoFit/>
              </a:bodyPr>
              <a:lstStyle/>
              <a:p>
                <a:pPr>
                  <a:defRPr/>
                </a:pPr>
                <a:r>
                  <a:rPr lang="en-US" sz="1400" i="1" dirty="0">
                    <a:solidFill>
                      <a:srgbClr val="000000"/>
                    </a:solidFill>
                    <a:latin typeface="Kruti Dev 010" pitchFamily="2" charset="0"/>
                  </a:rPr>
                  <a:t>,u</a:t>
                </a:r>
              </a:p>
              <a:p>
                <a:pPr>
                  <a:defRPr/>
                </a:pPr>
                <a:r>
                  <a:rPr lang="en-US" sz="1400" i="1" dirty="0">
                    <a:solidFill>
                      <a:srgbClr val="000000"/>
                    </a:solidFill>
                    <a:latin typeface="Kruti Dev 010" pitchFamily="2" charset="0"/>
                  </a:rPr>
                  <a:t>lh</a:t>
                </a:r>
                <a:endParaRPr lang="en-US" sz="1100" i="1" dirty="0">
                  <a:solidFill>
                    <a:srgbClr val="000000"/>
                  </a:solidFill>
                  <a:latin typeface="Kruti Dev 010" pitchFamily="2" charset="0"/>
                </a:endParaRPr>
              </a:p>
            </p:txBody>
          </p:sp>
        </p:grpSp>
      </p:grpSp>
      <p:sp>
        <p:nvSpPr>
          <p:cNvPr id="155810" name="AutoShape 439"/>
          <p:cNvSpPr>
            <a:spLocks noChangeArrowheads="1"/>
          </p:cNvSpPr>
          <p:nvPr/>
        </p:nvSpPr>
        <p:spPr bwMode="auto">
          <a:xfrm>
            <a:off x="2862263" y="1144588"/>
            <a:ext cx="996950" cy="330200"/>
          </a:xfrm>
          <a:prstGeom prst="roundRect">
            <a:avLst>
              <a:gd name="adj" fmla="val 16667"/>
            </a:avLst>
          </a:prstGeom>
          <a:solidFill>
            <a:srgbClr val="FF9456"/>
          </a:solidFill>
          <a:ln w="28575">
            <a:solidFill>
              <a:schemeClr val="tx1"/>
            </a:solidFill>
            <a:round/>
            <a:headEnd/>
            <a:tailEnd/>
          </a:ln>
        </p:spPr>
        <p:txBody>
          <a:bodyPr wrap="none" anchor="ctr"/>
          <a:lstStyle/>
          <a:p>
            <a:endParaRPr lang="en-US">
              <a:latin typeface="Kruti Dev 010" charset="0"/>
            </a:endParaRPr>
          </a:p>
        </p:txBody>
      </p:sp>
      <p:sp>
        <p:nvSpPr>
          <p:cNvPr id="155811" name="Rectangle 587"/>
          <p:cNvSpPr>
            <a:spLocks noChangeArrowheads="1"/>
          </p:cNvSpPr>
          <p:nvPr/>
        </p:nvSpPr>
        <p:spPr bwMode="auto">
          <a:xfrm>
            <a:off x="3155950" y="1096963"/>
            <a:ext cx="541338" cy="23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10000"/>
              </a:lnSpc>
            </a:pPr>
            <a:r>
              <a:rPr lang="en-US" sz="1400" b="1" i="1">
                <a:solidFill>
                  <a:srgbClr val="000000"/>
                </a:solidFill>
                <a:latin typeface="Kruti Dev 010" charset="0"/>
              </a:rPr>
              <a:t>btjk;y</a:t>
            </a:r>
            <a:endParaRPr lang="en-US" sz="1400">
              <a:latin typeface="Kruti Dev 010" charset="0"/>
            </a:endParaRPr>
          </a:p>
        </p:txBody>
      </p:sp>
      <p:grpSp>
        <p:nvGrpSpPr>
          <p:cNvPr id="155812" name="Group 588"/>
          <p:cNvGrpSpPr>
            <a:grpSpLocks/>
          </p:cNvGrpSpPr>
          <p:nvPr/>
        </p:nvGrpSpPr>
        <p:grpSpPr bwMode="auto">
          <a:xfrm>
            <a:off x="3068638" y="1276350"/>
            <a:ext cx="541337" cy="330200"/>
            <a:chOff x="3106" y="1199"/>
            <a:chExt cx="341" cy="208"/>
          </a:xfrm>
        </p:grpSpPr>
        <p:sp>
          <p:nvSpPr>
            <p:cNvPr id="155858" name="Rectangle 589"/>
            <p:cNvSpPr>
              <a:spLocks noChangeArrowheads="1"/>
            </p:cNvSpPr>
            <p:nvPr/>
          </p:nvSpPr>
          <p:spPr bwMode="auto">
            <a:xfrm>
              <a:off x="3169" y="1199"/>
              <a:ext cx="278"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10000"/>
                </a:lnSpc>
              </a:pPr>
              <a:r>
                <a:rPr lang="en-US" b="1">
                  <a:solidFill>
                    <a:srgbClr val="000000"/>
                  </a:solidFill>
                  <a:latin typeface="Kruti Dev 010" charset="0"/>
                </a:rPr>
                <a:t>m- jkT;</a:t>
              </a:r>
              <a:endParaRPr lang="en-US">
                <a:latin typeface="Kruti Dev 010" charset="0"/>
              </a:endParaRPr>
            </a:p>
          </p:txBody>
        </p:sp>
        <p:sp>
          <p:nvSpPr>
            <p:cNvPr id="155859" name="Rectangle 590"/>
            <p:cNvSpPr>
              <a:spLocks noChangeArrowheads="1"/>
            </p:cNvSpPr>
            <p:nvPr/>
          </p:nvSpPr>
          <p:spPr bwMode="auto">
            <a:xfrm>
              <a:off x="3106" y="1215"/>
              <a:ext cx="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110000"/>
                </a:lnSpc>
              </a:pPr>
              <a:endParaRPr lang="en-US" sz="1800">
                <a:latin typeface="Kruti Dev 010" charset="0"/>
              </a:endParaRPr>
            </a:p>
          </p:txBody>
        </p:sp>
      </p:grpSp>
      <p:sp>
        <p:nvSpPr>
          <p:cNvPr id="155813" name="AutoShape 446"/>
          <p:cNvSpPr>
            <a:spLocks noChangeArrowheads="1"/>
          </p:cNvSpPr>
          <p:nvPr/>
        </p:nvSpPr>
        <p:spPr bwMode="auto">
          <a:xfrm>
            <a:off x="2725738" y="2336800"/>
            <a:ext cx="996950" cy="330200"/>
          </a:xfrm>
          <a:prstGeom prst="roundRect">
            <a:avLst>
              <a:gd name="adj" fmla="val 16667"/>
            </a:avLst>
          </a:prstGeom>
          <a:solidFill>
            <a:srgbClr val="66FFFF"/>
          </a:solidFill>
          <a:ln w="28575">
            <a:solidFill>
              <a:schemeClr val="tx1"/>
            </a:solidFill>
            <a:round/>
            <a:headEnd/>
            <a:tailEnd/>
          </a:ln>
        </p:spPr>
        <p:txBody>
          <a:bodyPr wrap="none" anchor="ctr"/>
          <a:lstStyle/>
          <a:p>
            <a:endParaRPr lang="en-US">
              <a:latin typeface="Kruti Dev 010" charset="0"/>
            </a:endParaRPr>
          </a:p>
        </p:txBody>
      </p:sp>
      <p:sp>
        <p:nvSpPr>
          <p:cNvPr id="155814" name="Rectangle 577"/>
          <p:cNvSpPr>
            <a:spLocks noChangeArrowheads="1"/>
          </p:cNvSpPr>
          <p:nvPr/>
        </p:nvSpPr>
        <p:spPr bwMode="auto">
          <a:xfrm>
            <a:off x="2886075" y="2295525"/>
            <a:ext cx="465138" cy="23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10000"/>
              </a:lnSpc>
            </a:pPr>
            <a:r>
              <a:rPr lang="en-US" b="1" i="1">
                <a:solidFill>
                  <a:srgbClr val="000000"/>
                </a:solidFill>
                <a:latin typeface="Kruti Dev 010" charset="0"/>
              </a:rPr>
              <a:t>  </a:t>
            </a:r>
            <a:r>
              <a:rPr lang="en-US" sz="1400" b="1" i="1">
                <a:solidFill>
                  <a:srgbClr val="000000"/>
                </a:solidFill>
                <a:latin typeface="Kruti Dev 010" charset="0"/>
              </a:rPr>
              <a:t>;gwnk</a:t>
            </a:r>
          </a:p>
        </p:txBody>
      </p:sp>
      <p:grpSp>
        <p:nvGrpSpPr>
          <p:cNvPr id="155815" name="Group 578"/>
          <p:cNvGrpSpPr>
            <a:grpSpLocks/>
          </p:cNvGrpSpPr>
          <p:nvPr/>
        </p:nvGrpSpPr>
        <p:grpSpPr bwMode="auto">
          <a:xfrm>
            <a:off x="2932113" y="2462213"/>
            <a:ext cx="668337" cy="234950"/>
            <a:chOff x="3106" y="1195"/>
            <a:chExt cx="421" cy="148"/>
          </a:xfrm>
        </p:grpSpPr>
        <p:sp>
          <p:nvSpPr>
            <p:cNvPr id="155856" name="Rectangle 579"/>
            <p:cNvSpPr>
              <a:spLocks noChangeArrowheads="1"/>
            </p:cNvSpPr>
            <p:nvPr/>
          </p:nvSpPr>
          <p:spPr bwMode="auto">
            <a:xfrm>
              <a:off x="3173" y="1195"/>
              <a:ext cx="354"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l">
                <a:lnSpc>
                  <a:spcPct val="110000"/>
                </a:lnSpc>
              </a:pPr>
              <a:r>
                <a:rPr lang="en-US" b="1">
                  <a:solidFill>
                    <a:srgbClr val="000000"/>
                  </a:solidFill>
                  <a:latin typeface="Kruti Dev 010" charset="0"/>
                </a:rPr>
                <a:t>n- jkT;</a:t>
              </a:r>
              <a:endParaRPr lang="en-US">
                <a:latin typeface="Kruti Dev 010" charset="0"/>
              </a:endParaRPr>
            </a:p>
          </p:txBody>
        </p:sp>
        <p:sp>
          <p:nvSpPr>
            <p:cNvPr id="155857" name="Rectangle 580"/>
            <p:cNvSpPr>
              <a:spLocks noChangeArrowheads="1"/>
            </p:cNvSpPr>
            <p:nvPr/>
          </p:nvSpPr>
          <p:spPr bwMode="auto">
            <a:xfrm>
              <a:off x="3106" y="1215"/>
              <a:ext cx="0"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10000"/>
                </a:lnSpc>
              </a:pPr>
              <a:endParaRPr lang="en-US" b="1">
                <a:solidFill>
                  <a:srgbClr val="000000"/>
                </a:solidFill>
                <a:latin typeface="Kruti Dev 010" charset="0"/>
              </a:endParaRPr>
            </a:p>
          </p:txBody>
        </p:sp>
      </p:grpSp>
      <p:sp>
        <p:nvSpPr>
          <p:cNvPr id="155816" name="AutoShape 446"/>
          <p:cNvSpPr>
            <a:spLocks noChangeArrowheads="1"/>
          </p:cNvSpPr>
          <p:nvPr/>
        </p:nvSpPr>
        <p:spPr bwMode="auto">
          <a:xfrm>
            <a:off x="2744788" y="3822700"/>
            <a:ext cx="996950" cy="330200"/>
          </a:xfrm>
          <a:prstGeom prst="roundRect">
            <a:avLst>
              <a:gd name="adj" fmla="val 16667"/>
            </a:avLst>
          </a:prstGeom>
          <a:solidFill>
            <a:srgbClr val="66FFFF"/>
          </a:solidFill>
          <a:ln w="28575">
            <a:solidFill>
              <a:schemeClr val="tx1"/>
            </a:solidFill>
            <a:round/>
            <a:headEnd/>
            <a:tailEnd/>
          </a:ln>
        </p:spPr>
        <p:txBody>
          <a:bodyPr wrap="none" anchor="ctr"/>
          <a:lstStyle/>
          <a:p>
            <a:endParaRPr lang="en-US">
              <a:latin typeface="Kruti Dev 010" charset="0"/>
            </a:endParaRPr>
          </a:p>
        </p:txBody>
      </p:sp>
      <p:sp>
        <p:nvSpPr>
          <p:cNvPr id="155817" name="Rectangle 577"/>
          <p:cNvSpPr>
            <a:spLocks noChangeArrowheads="1"/>
          </p:cNvSpPr>
          <p:nvPr/>
        </p:nvSpPr>
        <p:spPr bwMode="auto">
          <a:xfrm>
            <a:off x="2905125" y="3781425"/>
            <a:ext cx="465138" cy="23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10000"/>
              </a:lnSpc>
            </a:pPr>
            <a:r>
              <a:rPr lang="en-US" b="1" i="1">
                <a:solidFill>
                  <a:srgbClr val="000000"/>
                </a:solidFill>
                <a:latin typeface="Kruti Dev 010" charset="0"/>
              </a:rPr>
              <a:t>  </a:t>
            </a:r>
            <a:r>
              <a:rPr lang="en-US" sz="1400" b="1" i="1">
                <a:solidFill>
                  <a:srgbClr val="000000"/>
                </a:solidFill>
                <a:latin typeface="Kruti Dev 010" charset="0"/>
              </a:rPr>
              <a:t>;gwnk</a:t>
            </a:r>
          </a:p>
        </p:txBody>
      </p:sp>
      <p:grpSp>
        <p:nvGrpSpPr>
          <p:cNvPr id="155818" name="Group 578"/>
          <p:cNvGrpSpPr>
            <a:grpSpLocks/>
          </p:cNvGrpSpPr>
          <p:nvPr/>
        </p:nvGrpSpPr>
        <p:grpSpPr bwMode="auto">
          <a:xfrm>
            <a:off x="2951163" y="3948113"/>
            <a:ext cx="668337" cy="406400"/>
            <a:chOff x="3106" y="1195"/>
            <a:chExt cx="421" cy="256"/>
          </a:xfrm>
        </p:grpSpPr>
        <p:sp>
          <p:nvSpPr>
            <p:cNvPr id="155854" name="Rectangle 579"/>
            <p:cNvSpPr>
              <a:spLocks noChangeArrowheads="1"/>
            </p:cNvSpPr>
            <p:nvPr/>
          </p:nvSpPr>
          <p:spPr bwMode="auto">
            <a:xfrm>
              <a:off x="3173" y="1195"/>
              <a:ext cx="354"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l">
                <a:lnSpc>
                  <a:spcPct val="110000"/>
                </a:lnSpc>
              </a:pPr>
              <a:r>
                <a:rPr lang="en-US" b="1">
                  <a:solidFill>
                    <a:srgbClr val="000000"/>
                  </a:solidFill>
                  <a:latin typeface="Kruti Dev 010" charset="0"/>
                </a:rPr>
                <a:t>dfBukbZ esa</a:t>
              </a:r>
              <a:endParaRPr lang="en-US">
                <a:latin typeface="Kruti Dev 010" charset="0"/>
              </a:endParaRPr>
            </a:p>
          </p:txBody>
        </p:sp>
        <p:sp>
          <p:nvSpPr>
            <p:cNvPr id="155855" name="Rectangle 580"/>
            <p:cNvSpPr>
              <a:spLocks noChangeArrowheads="1"/>
            </p:cNvSpPr>
            <p:nvPr/>
          </p:nvSpPr>
          <p:spPr bwMode="auto">
            <a:xfrm>
              <a:off x="3106" y="1215"/>
              <a:ext cx="0"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10000"/>
                </a:lnSpc>
              </a:pPr>
              <a:endParaRPr lang="en-US" b="1">
                <a:solidFill>
                  <a:srgbClr val="000000"/>
                </a:solidFill>
                <a:latin typeface="Kruti Dev 010" charset="0"/>
              </a:endParaRPr>
            </a:p>
          </p:txBody>
        </p:sp>
      </p:grpSp>
      <p:sp>
        <p:nvSpPr>
          <p:cNvPr id="155819" name="AutoShape 446"/>
          <p:cNvSpPr>
            <a:spLocks noChangeArrowheads="1"/>
          </p:cNvSpPr>
          <p:nvPr/>
        </p:nvSpPr>
        <p:spPr bwMode="auto">
          <a:xfrm>
            <a:off x="2687638" y="5499100"/>
            <a:ext cx="996950" cy="330200"/>
          </a:xfrm>
          <a:prstGeom prst="roundRect">
            <a:avLst>
              <a:gd name="adj" fmla="val 16667"/>
            </a:avLst>
          </a:prstGeom>
          <a:solidFill>
            <a:srgbClr val="66FFFF"/>
          </a:solidFill>
          <a:ln w="28575">
            <a:solidFill>
              <a:schemeClr val="tx1"/>
            </a:solidFill>
            <a:round/>
            <a:headEnd/>
            <a:tailEnd/>
          </a:ln>
        </p:spPr>
        <p:txBody>
          <a:bodyPr wrap="none" anchor="ctr"/>
          <a:lstStyle/>
          <a:p>
            <a:endParaRPr lang="en-US">
              <a:latin typeface="Kruti Dev 010" charset="0"/>
            </a:endParaRPr>
          </a:p>
        </p:txBody>
      </p:sp>
      <p:sp>
        <p:nvSpPr>
          <p:cNvPr id="155820" name="Rectangle 577"/>
          <p:cNvSpPr>
            <a:spLocks noChangeArrowheads="1"/>
          </p:cNvSpPr>
          <p:nvPr/>
        </p:nvSpPr>
        <p:spPr bwMode="auto">
          <a:xfrm>
            <a:off x="2847975" y="5457825"/>
            <a:ext cx="465138" cy="23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10000"/>
              </a:lnSpc>
            </a:pPr>
            <a:r>
              <a:rPr lang="en-US" b="1" i="1">
                <a:solidFill>
                  <a:srgbClr val="000000"/>
                </a:solidFill>
                <a:latin typeface="Kruti Dev 010" charset="0"/>
              </a:rPr>
              <a:t>  </a:t>
            </a:r>
            <a:r>
              <a:rPr lang="en-US" sz="1400" b="1" i="1">
                <a:solidFill>
                  <a:srgbClr val="000000"/>
                </a:solidFill>
                <a:latin typeface="Kruti Dev 010" charset="0"/>
              </a:rPr>
              <a:t>;gwnk</a:t>
            </a:r>
          </a:p>
        </p:txBody>
      </p:sp>
      <p:grpSp>
        <p:nvGrpSpPr>
          <p:cNvPr id="155821" name="Group 578"/>
          <p:cNvGrpSpPr>
            <a:grpSpLocks/>
          </p:cNvGrpSpPr>
          <p:nvPr/>
        </p:nvGrpSpPr>
        <p:grpSpPr bwMode="auto">
          <a:xfrm>
            <a:off x="2894013" y="5624513"/>
            <a:ext cx="668337" cy="234950"/>
            <a:chOff x="3106" y="1195"/>
            <a:chExt cx="421" cy="148"/>
          </a:xfrm>
        </p:grpSpPr>
        <p:sp>
          <p:nvSpPr>
            <p:cNvPr id="155852" name="Rectangle 579"/>
            <p:cNvSpPr>
              <a:spLocks noChangeArrowheads="1"/>
            </p:cNvSpPr>
            <p:nvPr/>
          </p:nvSpPr>
          <p:spPr bwMode="auto">
            <a:xfrm>
              <a:off x="3173" y="1195"/>
              <a:ext cx="354"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l">
                <a:lnSpc>
                  <a:spcPct val="110000"/>
                </a:lnSpc>
              </a:pPr>
              <a:r>
                <a:rPr lang="en-US" b="1">
                  <a:solidFill>
                    <a:srgbClr val="000000"/>
                  </a:solidFill>
                  <a:latin typeface="Kruti Dev 010" charset="0"/>
                </a:rPr>
                <a:t>nklrk esa</a:t>
              </a:r>
              <a:endParaRPr lang="en-US">
                <a:latin typeface="Kruti Dev 010" charset="0"/>
              </a:endParaRPr>
            </a:p>
          </p:txBody>
        </p:sp>
        <p:sp>
          <p:nvSpPr>
            <p:cNvPr id="155853" name="Rectangle 580"/>
            <p:cNvSpPr>
              <a:spLocks noChangeArrowheads="1"/>
            </p:cNvSpPr>
            <p:nvPr/>
          </p:nvSpPr>
          <p:spPr bwMode="auto">
            <a:xfrm>
              <a:off x="3106" y="1215"/>
              <a:ext cx="0"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10000"/>
                </a:lnSpc>
              </a:pPr>
              <a:endParaRPr lang="en-US" b="1">
                <a:solidFill>
                  <a:srgbClr val="000000"/>
                </a:solidFill>
                <a:latin typeface="Kruti Dev 010" charset="0"/>
              </a:endParaRPr>
            </a:p>
          </p:txBody>
        </p:sp>
      </p:grpSp>
      <p:sp>
        <p:nvSpPr>
          <p:cNvPr id="155822" name="AutoShape 446"/>
          <p:cNvSpPr>
            <a:spLocks noChangeArrowheads="1"/>
          </p:cNvSpPr>
          <p:nvPr/>
        </p:nvSpPr>
        <p:spPr bwMode="auto">
          <a:xfrm>
            <a:off x="2697163" y="6375400"/>
            <a:ext cx="996950" cy="330200"/>
          </a:xfrm>
          <a:prstGeom prst="roundRect">
            <a:avLst>
              <a:gd name="adj" fmla="val 16667"/>
            </a:avLst>
          </a:prstGeom>
          <a:solidFill>
            <a:srgbClr val="66FFFF"/>
          </a:solidFill>
          <a:ln w="28575">
            <a:solidFill>
              <a:schemeClr val="tx1"/>
            </a:solidFill>
            <a:round/>
            <a:headEnd/>
            <a:tailEnd/>
          </a:ln>
        </p:spPr>
        <p:txBody>
          <a:bodyPr wrap="none" anchor="ctr"/>
          <a:lstStyle/>
          <a:p>
            <a:endParaRPr lang="en-US">
              <a:latin typeface="Kruti Dev 010" charset="0"/>
            </a:endParaRPr>
          </a:p>
        </p:txBody>
      </p:sp>
      <p:grpSp>
        <p:nvGrpSpPr>
          <p:cNvPr id="155823" name="Group 578"/>
          <p:cNvGrpSpPr>
            <a:grpSpLocks/>
          </p:cNvGrpSpPr>
          <p:nvPr/>
        </p:nvGrpSpPr>
        <p:grpSpPr bwMode="auto">
          <a:xfrm>
            <a:off x="2903538" y="6500813"/>
            <a:ext cx="668337" cy="234950"/>
            <a:chOff x="3106" y="1195"/>
            <a:chExt cx="421" cy="148"/>
          </a:xfrm>
        </p:grpSpPr>
        <p:sp>
          <p:nvSpPr>
            <p:cNvPr id="155850" name="Rectangle 579"/>
            <p:cNvSpPr>
              <a:spLocks noChangeArrowheads="1"/>
            </p:cNvSpPr>
            <p:nvPr/>
          </p:nvSpPr>
          <p:spPr bwMode="auto">
            <a:xfrm>
              <a:off x="3173" y="1195"/>
              <a:ext cx="354"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l">
                <a:lnSpc>
                  <a:spcPct val="110000"/>
                </a:lnSpc>
              </a:pPr>
              <a:r>
                <a:rPr lang="en-US" b="1">
                  <a:solidFill>
                    <a:srgbClr val="000000"/>
                  </a:solidFill>
                  <a:latin typeface="Kruti Dev 010" charset="0"/>
                </a:rPr>
                <a:t>ykSVrk gS</a:t>
              </a:r>
              <a:endParaRPr lang="en-US">
                <a:latin typeface="Kruti Dev 010" charset="0"/>
              </a:endParaRPr>
            </a:p>
          </p:txBody>
        </p:sp>
        <p:sp>
          <p:nvSpPr>
            <p:cNvPr id="155851" name="Rectangle 580"/>
            <p:cNvSpPr>
              <a:spLocks noChangeArrowheads="1"/>
            </p:cNvSpPr>
            <p:nvPr/>
          </p:nvSpPr>
          <p:spPr bwMode="auto">
            <a:xfrm>
              <a:off x="3106" y="1215"/>
              <a:ext cx="0"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10000"/>
                </a:lnSpc>
              </a:pPr>
              <a:endParaRPr lang="en-US" b="1">
                <a:solidFill>
                  <a:srgbClr val="000000"/>
                </a:solidFill>
                <a:latin typeface="Kruti Dev 010" charset="0"/>
              </a:endParaRPr>
            </a:p>
          </p:txBody>
        </p:sp>
      </p:grpSp>
      <p:sp>
        <p:nvSpPr>
          <p:cNvPr id="155824" name="Rectangle 577"/>
          <p:cNvSpPr>
            <a:spLocks noChangeArrowheads="1"/>
          </p:cNvSpPr>
          <p:nvPr/>
        </p:nvSpPr>
        <p:spPr bwMode="auto">
          <a:xfrm>
            <a:off x="2857500" y="6334125"/>
            <a:ext cx="465138" cy="23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10000"/>
              </a:lnSpc>
            </a:pPr>
            <a:r>
              <a:rPr lang="en-US" b="1" i="1">
                <a:solidFill>
                  <a:srgbClr val="000000"/>
                </a:solidFill>
                <a:latin typeface="Kruti Dev 010" charset="0"/>
              </a:rPr>
              <a:t>  </a:t>
            </a:r>
            <a:r>
              <a:rPr lang="en-US" sz="1400" b="1" i="1">
                <a:solidFill>
                  <a:srgbClr val="000000"/>
                </a:solidFill>
                <a:latin typeface="Kruti Dev 010" charset="0"/>
              </a:rPr>
              <a:t>;gwnk</a:t>
            </a:r>
          </a:p>
        </p:txBody>
      </p:sp>
      <p:sp>
        <p:nvSpPr>
          <p:cNvPr id="429" name="Text Box 732"/>
          <p:cNvSpPr txBox="1">
            <a:spLocks noChangeArrowheads="1"/>
          </p:cNvSpPr>
          <p:nvPr/>
        </p:nvSpPr>
        <p:spPr bwMode="auto">
          <a:xfrm>
            <a:off x="2697163" y="1474788"/>
            <a:ext cx="1000125" cy="280987"/>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p>
            <a:pPr algn="ctr" defTabSz="969963">
              <a:lnSpc>
                <a:spcPct val="70000"/>
              </a:lnSpc>
              <a:spcBef>
                <a:spcPct val="50000"/>
              </a:spcBef>
              <a:defRPr/>
            </a:pPr>
            <a:r>
              <a:rPr lang="en-US" sz="1700" b="1" dirty="0">
                <a:latin typeface="Kruti Dev 010" pitchFamily="2" charset="0"/>
                <a:ea typeface="+mn-ea"/>
                <a:cs typeface="+mn-cs"/>
              </a:rPr>
              <a:t>vkeksl</a:t>
            </a:r>
          </a:p>
        </p:txBody>
      </p:sp>
      <p:sp>
        <p:nvSpPr>
          <p:cNvPr id="430" name="Text Box 733"/>
          <p:cNvSpPr txBox="1">
            <a:spLocks noChangeArrowheads="1"/>
          </p:cNvSpPr>
          <p:nvPr/>
        </p:nvSpPr>
        <p:spPr bwMode="auto">
          <a:xfrm>
            <a:off x="2695575" y="1730375"/>
            <a:ext cx="998538" cy="280988"/>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70000"/>
              </a:lnSpc>
              <a:spcBef>
                <a:spcPct val="50000"/>
              </a:spcBef>
              <a:defRPr/>
            </a:pPr>
            <a:r>
              <a:rPr lang="en-US" sz="1700" b="1" smtClean="0">
                <a:latin typeface="Kruti Dev 010" charset="0"/>
              </a:rPr>
              <a:t>gks</a:t>
            </a:r>
            <a:r>
              <a:rPr lang="ja-JP" altLang="en-US" sz="1700" b="1" smtClean="0">
                <a:latin typeface="Kruti Dev 010" charset="0"/>
              </a:rPr>
              <a:t>’</a:t>
            </a:r>
            <a:r>
              <a:rPr lang="en-US" sz="1700" b="1" smtClean="0">
                <a:latin typeface="Kruti Dev 010" charset="0"/>
              </a:rPr>
              <a:t>ks</a:t>
            </a:r>
          </a:p>
        </p:txBody>
      </p:sp>
      <p:sp>
        <p:nvSpPr>
          <p:cNvPr id="431" name="Text Box 745"/>
          <p:cNvSpPr txBox="1">
            <a:spLocks noChangeArrowheads="1"/>
          </p:cNvSpPr>
          <p:nvPr/>
        </p:nvSpPr>
        <p:spPr bwMode="auto">
          <a:xfrm>
            <a:off x="2430463" y="2014538"/>
            <a:ext cx="1138237" cy="280987"/>
          </a:xfrm>
          <a:prstGeom prst="rect">
            <a:avLst/>
          </a:prstGeom>
          <a:noFill/>
          <a:ln>
            <a:noFill/>
          </a:ln>
          <a:effectLst>
            <a:outerShdw blurRad="63500" dist="26940" dir="54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37931725" indent="-37474525" defTabSz="969963">
              <a:defRPr sz="1200">
                <a:solidFill>
                  <a:schemeClr val="tx1"/>
                </a:solidFill>
                <a:latin typeface="Comic Sans MS" charset="0"/>
                <a:ea typeface="ＭＳ Ｐゴシック" charset="0"/>
              </a:defRPr>
            </a:lvl2pPr>
            <a:lvl3pPr>
              <a:defRPr sz="1200">
                <a:solidFill>
                  <a:schemeClr val="tx1"/>
                </a:solidFill>
                <a:latin typeface="Comic Sans MS" charset="0"/>
                <a:ea typeface="ＭＳ Ｐゴシック" charset="0"/>
              </a:defRPr>
            </a:lvl3pPr>
            <a:lvl4pPr>
              <a:defRPr sz="1200">
                <a:solidFill>
                  <a:schemeClr val="tx1"/>
                </a:solidFill>
                <a:latin typeface="Comic Sans MS" charset="0"/>
                <a:ea typeface="ＭＳ Ｐゴシック" charset="0"/>
              </a:defRPr>
            </a:lvl4pPr>
            <a:lvl5pPr>
              <a:defRPr sz="1200">
                <a:solidFill>
                  <a:schemeClr val="tx1"/>
                </a:solidFill>
                <a:latin typeface="Comic Sans MS" charset="0"/>
                <a:ea typeface="ＭＳ Ｐゴシック" charset="0"/>
              </a:defRPr>
            </a:lvl5pPr>
            <a:lvl6pPr marL="457200" eaLnBrk="0" fontAlgn="base" hangingPunct="0">
              <a:spcBef>
                <a:spcPct val="0"/>
              </a:spcBef>
              <a:spcAft>
                <a:spcPct val="0"/>
              </a:spcAft>
              <a:defRPr sz="1200">
                <a:solidFill>
                  <a:schemeClr val="tx1"/>
                </a:solidFill>
                <a:latin typeface="Comic Sans MS" charset="0"/>
                <a:ea typeface="ＭＳ Ｐゴシック" charset="0"/>
              </a:defRPr>
            </a:lvl6pPr>
            <a:lvl7pPr marL="914400" eaLnBrk="0" fontAlgn="base" hangingPunct="0">
              <a:spcBef>
                <a:spcPct val="0"/>
              </a:spcBef>
              <a:spcAft>
                <a:spcPct val="0"/>
              </a:spcAft>
              <a:defRPr sz="1200">
                <a:solidFill>
                  <a:schemeClr val="tx1"/>
                </a:solidFill>
                <a:latin typeface="Comic Sans MS" charset="0"/>
                <a:ea typeface="ＭＳ Ｐゴシック" charset="0"/>
              </a:defRPr>
            </a:lvl7pPr>
            <a:lvl8pPr marL="1371600" eaLnBrk="0" fontAlgn="base" hangingPunct="0">
              <a:spcBef>
                <a:spcPct val="0"/>
              </a:spcBef>
              <a:spcAft>
                <a:spcPct val="0"/>
              </a:spcAft>
              <a:defRPr sz="1200">
                <a:solidFill>
                  <a:schemeClr val="tx1"/>
                </a:solidFill>
                <a:latin typeface="Comic Sans MS" charset="0"/>
                <a:ea typeface="ＭＳ Ｐゴシック" charset="0"/>
              </a:defRPr>
            </a:lvl8pPr>
            <a:lvl9pPr marL="1828800"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70000"/>
              </a:lnSpc>
              <a:spcBef>
                <a:spcPct val="50000"/>
              </a:spcBef>
              <a:defRPr/>
            </a:pPr>
            <a:r>
              <a:rPr lang="en-US" sz="1700" b="1" dirty="0" smtClean="0">
                <a:latin typeface="Kruti Dev 010" pitchFamily="2" charset="0"/>
                <a:ea typeface="+mn-ea"/>
                <a:cs typeface="+mn-cs"/>
              </a:rPr>
              <a:t>;kstuk</a:t>
            </a:r>
          </a:p>
        </p:txBody>
      </p:sp>
      <p:sp>
        <p:nvSpPr>
          <p:cNvPr id="432" name="Text Box 746"/>
          <p:cNvSpPr txBox="1">
            <a:spLocks noChangeArrowheads="1"/>
          </p:cNvSpPr>
          <p:nvPr/>
        </p:nvSpPr>
        <p:spPr bwMode="auto">
          <a:xfrm>
            <a:off x="2933700" y="1925638"/>
            <a:ext cx="1138238" cy="195262"/>
          </a:xfrm>
          <a:prstGeom prst="rect">
            <a:avLst/>
          </a:prstGeom>
          <a:noFill/>
          <a:ln w="9525">
            <a:noFill/>
            <a:miter lim="800000"/>
            <a:headEnd/>
            <a:tailEnd/>
          </a:ln>
          <a:effectLst>
            <a:outerShdw blurRad="63500" dist="12700" dir="5400000" algn="ctr" rotWithShape="0">
              <a:schemeClr val="tx1">
                <a:alpha val="74998"/>
              </a:schemeClr>
            </a:outerShdw>
          </a:effec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70000"/>
              </a:lnSpc>
              <a:spcBef>
                <a:spcPct val="50000"/>
              </a:spcBef>
              <a:defRPr/>
            </a:pPr>
            <a:r>
              <a:rPr lang="en-US" sz="900" b="1" smtClean="0">
                <a:latin typeface="Kruti Dev 010" charset="0"/>
              </a:rPr>
              <a:t>¼uhuos½</a:t>
            </a:r>
            <a:endParaRPr lang="en-US" sz="800" b="1" smtClean="0">
              <a:latin typeface="Kruti Dev 010" charset="0"/>
            </a:endParaRPr>
          </a:p>
        </p:txBody>
      </p:sp>
      <p:sp>
        <p:nvSpPr>
          <p:cNvPr id="433" name="Text Box 739"/>
          <p:cNvSpPr txBox="1">
            <a:spLocks noChangeArrowheads="1"/>
          </p:cNvSpPr>
          <p:nvPr/>
        </p:nvSpPr>
        <p:spPr bwMode="auto">
          <a:xfrm>
            <a:off x="2746375" y="2676525"/>
            <a:ext cx="998538" cy="280988"/>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70000"/>
              </a:lnSpc>
              <a:spcBef>
                <a:spcPct val="50000"/>
              </a:spcBef>
              <a:defRPr/>
            </a:pPr>
            <a:r>
              <a:rPr lang="en-US" sz="1700" b="1" smtClean="0">
                <a:latin typeface="Kruti Dev 010" charset="0"/>
              </a:rPr>
              <a:t>;</a:t>
            </a:r>
            <a:r>
              <a:rPr lang="ja-JP" altLang="en-US" sz="1700" b="1" smtClean="0">
                <a:latin typeface="Kruti Dev 010" charset="0"/>
              </a:rPr>
              <a:t>’</a:t>
            </a:r>
            <a:r>
              <a:rPr lang="en-US" sz="1700" b="1" smtClean="0">
                <a:latin typeface="Kruti Dev 010" charset="0"/>
              </a:rPr>
              <a:t>kk;kg</a:t>
            </a:r>
          </a:p>
        </p:txBody>
      </p:sp>
      <p:sp>
        <p:nvSpPr>
          <p:cNvPr id="434" name="Text Box 740"/>
          <p:cNvSpPr txBox="1">
            <a:spLocks noChangeArrowheads="1"/>
          </p:cNvSpPr>
          <p:nvPr/>
        </p:nvSpPr>
        <p:spPr bwMode="auto">
          <a:xfrm>
            <a:off x="2741613" y="2946400"/>
            <a:ext cx="998537" cy="280988"/>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p>
            <a:pPr algn="ctr" defTabSz="969963">
              <a:lnSpc>
                <a:spcPct val="70000"/>
              </a:lnSpc>
              <a:spcBef>
                <a:spcPct val="50000"/>
              </a:spcBef>
              <a:defRPr/>
            </a:pPr>
            <a:r>
              <a:rPr lang="en-US" sz="1700" b="1" dirty="0">
                <a:latin typeface="Kruti Dev 010" pitchFamily="2" charset="0"/>
                <a:ea typeface="+mn-ea"/>
                <a:cs typeface="+mn-cs"/>
              </a:rPr>
              <a:t>;ks,y</a:t>
            </a:r>
          </a:p>
        </p:txBody>
      </p:sp>
      <p:sp>
        <p:nvSpPr>
          <p:cNvPr id="435" name="Text Box 741"/>
          <p:cNvSpPr txBox="1">
            <a:spLocks noChangeArrowheads="1"/>
          </p:cNvSpPr>
          <p:nvPr/>
        </p:nvSpPr>
        <p:spPr bwMode="auto">
          <a:xfrm>
            <a:off x="2747963" y="3235325"/>
            <a:ext cx="1000125" cy="280988"/>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p>
            <a:pPr algn="ctr" defTabSz="969963">
              <a:lnSpc>
                <a:spcPct val="70000"/>
              </a:lnSpc>
              <a:spcBef>
                <a:spcPct val="50000"/>
              </a:spcBef>
              <a:defRPr/>
            </a:pPr>
            <a:r>
              <a:rPr lang="en-US" sz="1700" b="1" dirty="0">
                <a:latin typeface="Kruti Dev 010" pitchFamily="2" charset="0"/>
                <a:ea typeface="+mn-ea"/>
                <a:cs typeface="+mn-cs"/>
              </a:rPr>
              <a:t>ehdk</a:t>
            </a:r>
          </a:p>
        </p:txBody>
      </p:sp>
      <p:sp>
        <p:nvSpPr>
          <p:cNvPr id="436" name="Text Box 754"/>
          <p:cNvSpPr txBox="1">
            <a:spLocks noChangeArrowheads="1"/>
          </p:cNvSpPr>
          <p:nvPr/>
        </p:nvSpPr>
        <p:spPr bwMode="auto">
          <a:xfrm>
            <a:off x="2574925" y="3519488"/>
            <a:ext cx="1138238" cy="280987"/>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37931725" indent="-37474525" defTabSz="969963">
              <a:defRPr sz="1200">
                <a:solidFill>
                  <a:schemeClr val="tx1"/>
                </a:solidFill>
                <a:latin typeface="Comic Sans MS" charset="0"/>
                <a:ea typeface="ＭＳ Ｐゴシック" charset="0"/>
              </a:defRPr>
            </a:lvl2pPr>
            <a:lvl3pPr>
              <a:defRPr sz="1200">
                <a:solidFill>
                  <a:schemeClr val="tx1"/>
                </a:solidFill>
                <a:latin typeface="Comic Sans MS" charset="0"/>
                <a:ea typeface="ＭＳ Ｐゴシック" charset="0"/>
              </a:defRPr>
            </a:lvl3pPr>
            <a:lvl4pPr>
              <a:defRPr sz="1200">
                <a:solidFill>
                  <a:schemeClr val="tx1"/>
                </a:solidFill>
                <a:latin typeface="Comic Sans MS" charset="0"/>
                <a:ea typeface="ＭＳ Ｐゴシック" charset="0"/>
              </a:defRPr>
            </a:lvl4pPr>
            <a:lvl5pPr>
              <a:defRPr sz="1200">
                <a:solidFill>
                  <a:schemeClr val="tx1"/>
                </a:solidFill>
                <a:latin typeface="Comic Sans MS" charset="0"/>
                <a:ea typeface="ＭＳ Ｐゴシック" charset="0"/>
              </a:defRPr>
            </a:lvl5pPr>
            <a:lvl6pPr marL="457200" eaLnBrk="0" fontAlgn="base" hangingPunct="0">
              <a:spcBef>
                <a:spcPct val="0"/>
              </a:spcBef>
              <a:spcAft>
                <a:spcPct val="0"/>
              </a:spcAft>
              <a:defRPr sz="1200">
                <a:solidFill>
                  <a:schemeClr val="tx1"/>
                </a:solidFill>
                <a:latin typeface="Comic Sans MS" charset="0"/>
                <a:ea typeface="ＭＳ Ｐゴシック" charset="0"/>
              </a:defRPr>
            </a:lvl6pPr>
            <a:lvl7pPr marL="914400" eaLnBrk="0" fontAlgn="base" hangingPunct="0">
              <a:spcBef>
                <a:spcPct val="0"/>
              </a:spcBef>
              <a:spcAft>
                <a:spcPct val="0"/>
              </a:spcAft>
              <a:defRPr sz="1200">
                <a:solidFill>
                  <a:schemeClr val="tx1"/>
                </a:solidFill>
                <a:latin typeface="Comic Sans MS" charset="0"/>
                <a:ea typeface="ＭＳ Ｐゴシック" charset="0"/>
              </a:defRPr>
            </a:lvl7pPr>
            <a:lvl8pPr marL="1371600" eaLnBrk="0" fontAlgn="base" hangingPunct="0">
              <a:spcBef>
                <a:spcPct val="0"/>
              </a:spcBef>
              <a:spcAft>
                <a:spcPct val="0"/>
              </a:spcAft>
              <a:defRPr sz="1200">
                <a:solidFill>
                  <a:schemeClr val="tx1"/>
                </a:solidFill>
                <a:latin typeface="Comic Sans MS" charset="0"/>
                <a:ea typeface="ＭＳ Ｐゴシック" charset="0"/>
              </a:defRPr>
            </a:lvl8pPr>
            <a:lvl9pPr marL="1828800"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70000"/>
              </a:lnSpc>
              <a:spcBef>
                <a:spcPct val="50000"/>
              </a:spcBef>
              <a:defRPr/>
            </a:pPr>
            <a:r>
              <a:rPr lang="en-US" sz="1700" b="1" dirty="0" smtClean="0">
                <a:latin typeface="Kruti Dev 010" pitchFamily="2" charset="0"/>
                <a:ea typeface="+mn-ea"/>
                <a:cs typeface="+mn-cs"/>
              </a:rPr>
              <a:t>vkscS/kkg</a:t>
            </a:r>
          </a:p>
        </p:txBody>
      </p:sp>
      <p:sp>
        <p:nvSpPr>
          <p:cNvPr id="437" name="Text Box 755"/>
          <p:cNvSpPr txBox="1">
            <a:spLocks noChangeArrowheads="1"/>
          </p:cNvSpPr>
          <p:nvPr/>
        </p:nvSpPr>
        <p:spPr bwMode="auto">
          <a:xfrm>
            <a:off x="3008313" y="3449638"/>
            <a:ext cx="1138237" cy="195262"/>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70000"/>
              </a:lnSpc>
              <a:spcBef>
                <a:spcPct val="50000"/>
              </a:spcBef>
              <a:defRPr/>
            </a:pPr>
            <a:r>
              <a:rPr lang="en-US" sz="900" b="1" smtClean="0">
                <a:latin typeface="Kruti Dev 010" charset="0"/>
              </a:rPr>
              <a:t>¼,nkse½</a:t>
            </a:r>
            <a:endParaRPr lang="en-US" sz="800" b="1" smtClean="0">
              <a:latin typeface="Kruti Dev 010" charset="0"/>
            </a:endParaRPr>
          </a:p>
        </p:txBody>
      </p:sp>
      <p:sp>
        <p:nvSpPr>
          <p:cNvPr id="438" name="Text Box 743"/>
          <p:cNvSpPr txBox="1">
            <a:spLocks noChangeArrowheads="1"/>
          </p:cNvSpPr>
          <p:nvPr/>
        </p:nvSpPr>
        <p:spPr bwMode="auto">
          <a:xfrm>
            <a:off x="2452688" y="4630738"/>
            <a:ext cx="1573212" cy="280987"/>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p>
            <a:pPr algn="ctr" defTabSz="969963">
              <a:lnSpc>
                <a:spcPct val="70000"/>
              </a:lnSpc>
              <a:spcBef>
                <a:spcPct val="50000"/>
              </a:spcBef>
              <a:defRPr/>
            </a:pPr>
            <a:r>
              <a:rPr lang="en-US" sz="1700" b="1" dirty="0">
                <a:latin typeface="Kruti Dev 010" pitchFamily="2" charset="0"/>
                <a:ea typeface="+mn-ea"/>
                <a:cs typeface="+mn-cs"/>
              </a:rPr>
              <a:t>gcDdwd</a:t>
            </a:r>
          </a:p>
        </p:txBody>
      </p:sp>
      <p:sp>
        <p:nvSpPr>
          <p:cNvPr id="439" name="Text Box 744"/>
          <p:cNvSpPr txBox="1">
            <a:spLocks noChangeArrowheads="1"/>
          </p:cNvSpPr>
          <p:nvPr/>
        </p:nvSpPr>
        <p:spPr bwMode="auto">
          <a:xfrm>
            <a:off x="2479675" y="5118100"/>
            <a:ext cx="1514475" cy="280988"/>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p>
            <a:pPr algn="ctr" defTabSz="969963">
              <a:lnSpc>
                <a:spcPct val="70000"/>
              </a:lnSpc>
              <a:spcBef>
                <a:spcPct val="50000"/>
              </a:spcBef>
              <a:defRPr/>
            </a:pPr>
            <a:r>
              <a:rPr lang="en-US" sz="1700" b="1" dirty="0">
                <a:latin typeface="Kruti Dev 010" pitchFamily="2" charset="0"/>
                <a:ea typeface="+mn-ea"/>
                <a:cs typeface="+mn-cs"/>
              </a:rPr>
              <a:t>liU;kg</a:t>
            </a:r>
          </a:p>
        </p:txBody>
      </p:sp>
      <p:sp>
        <p:nvSpPr>
          <p:cNvPr id="440" name="Text Box 753"/>
          <p:cNvSpPr txBox="1">
            <a:spLocks noChangeArrowheads="1"/>
          </p:cNvSpPr>
          <p:nvPr/>
        </p:nvSpPr>
        <p:spPr bwMode="auto">
          <a:xfrm>
            <a:off x="2509838" y="4892675"/>
            <a:ext cx="1138237" cy="280988"/>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37931725" indent="-37474525" defTabSz="969963">
              <a:defRPr sz="1200">
                <a:solidFill>
                  <a:schemeClr val="tx1"/>
                </a:solidFill>
                <a:latin typeface="Comic Sans MS" charset="0"/>
                <a:ea typeface="ＭＳ Ｐゴシック" charset="0"/>
              </a:defRPr>
            </a:lvl2pPr>
            <a:lvl3pPr>
              <a:defRPr sz="1200">
                <a:solidFill>
                  <a:schemeClr val="tx1"/>
                </a:solidFill>
                <a:latin typeface="Comic Sans MS" charset="0"/>
                <a:ea typeface="ＭＳ Ｐゴシック" charset="0"/>
              </a:defRPr>
            </a:lvl3pPr>
            <a:lvl4pPr>
              <a:defRPr sz="1200">
                <a:solidFill>
                  <a:schemeClr val="tx1"/>
                </a:solidFill>
                <a:latin typeface="Comic Sans MS" charset="0"/>
                <a:ea typeface="ＭＳ Ｐゴシック" charset="0"/>
              </a:defRPr>
            </a:lvl4pPr>
            <a:lvl5pPr>
              <a:defRPr sz="1200">
                <a:solidFill>
                  <a:schemeClr val="tx1"/>
                </a:solidFill>
                <a:latin typeface="Comic Sans MS" charset="0"/>
                <a:ea typeface="ＭＳ Ｐゴシック" charset="0"/>
              </a:defRPr>
            </a:lvl5pPr>
            <a:lvl6pPr marL="457200" eaLnBrk="0" fontAlgn="base" hangingPunct="0">
              <a:spcBef>
                <a:spcPct val="0"/>
              </a:spcBef>
              <a:spcAft>
                <a:spcPct val="0"/>
              </a:spcAft>
              <a:defRPr sz="1200">
                <a:solidFill>
                  <a:schemeClr val="tx1"/>
                </a:solidFill>
                <a:latin typeface="Comic Sans MS" charset="0"/>
                <a:ea typeface="ＭＳ Ｐゴシック" charset="0"/>
              </a:defRPr>
            </a:lvl6pPr>
            <a:lvl7pPr marL="914400" eaLnBrk="0" fontAlgn="base" hangingPunct="0">
              <a:spcBef>
                <a:spcPct val="0"/>
              </a:spcBef>
              <a:spcAft>
                <a:spcPct val="0"/>
              </a:spcAft>
              <a:defRPr sz="1200">
                <a:solidFill>
                  <a:schemeClr val="tx1"/>
                </a:solidFill>
                <a:latin typeface="Comic Sans MS" charset="0"/>
                <a:ea typeface="ＭＳ Ｐゴシック" charset="0"/>
              </a:defRPr>
            </a:lvl7pPr>
            <a:lvl8pPr marL="1371600" eaLnBrk="0" fontAlgn="base" hangingPunct="0">
              <a:spcBef>
                <a:spcPct val="0"/>
              </a:spcBef>
              <a:spcAft>
                <a:spcPct val="0"/>
              </a:spcAft>
              <a:defRPr sz="1200">
                <a:solidFill>
                  <a:schemeClr val="tx1"/>
                </a:solidFill>
                <a:latin typeface="Comic Sans MS" charset="0"/>
                <a:ea typeface="ＭＳ Ｐゴシック" charset="0"/>
              </a:defRPr>
            </a:lvl8pPr>
            <a:lvl9pPr marL="1828800"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70000"/>
              </a:lnSpc>
              <a:spcBef>
                <a:spcPct val="50000"/>
              </a:spcBef>
              <a:defRPr/>
            </a:pPr>
            <a:r>
              <a:rPr lang="en-US" sz="1700" b="1" dirty="0" smtClean="0">
                <a:latin typeface="Kruti Dev 010" pitchFamily="2" charset="0"/>
                <a:ea typeface="+mn-ea"/>
                <a:cs typeface="+mn-cs"/>
              </a:rPr>
              <a:t>ugwe</a:t>
            </a:r>
          </a:p>
        </p:txBody>
      </p:sp>
      <p:sp>
        <p:nvSpPr>
          <p:cNvPr id="441" name="Text Box 754"/>
          <p:cNvSpPr txBox="1">
            <a:spLocks noChangeArrowheads="1"/>
          </p:cNvSpPr>
          <p:nvPr/>
        </p:nvSpPr>
        <p:spPr bwMode="auto">
          <a:xfrm>
            <a:off x="2924175" y="4822825"/>
            <a:ext cx="1138238" cy="195263"/>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70000"/>
              </a:lnSpc>
              <a:spcBef>
                <a:spcPct val="50000"/>
              </a:spcBef>
              <a:defRPr/>
            </a:pPr>
            <a:r>
              <a:rPr lang="en-US" sz="900" b="1" smtClean="0">
                <a:latin typeface="Kruti Dev 010" charset="0"/>
              </a:rPr>
              <a:t>¼uhuos½</a:t>
            </a:r>
            <a:endParaRPr lang="en-US" sz="800" b="1" smtClean="0">
              <a:latin typeface="Kruti Dev 010" charset="0"/>
            </a:endParaRPr>
          </a:p>
        </p:txBody>
      </p:sp>
      <p:grpSp>
        <p:nvGrpSpPr>
          <p:cNvPr id="155838" name="Group 821"/>
          <p:cNvGrpSpPr>
            <a:grpSpLocks/>
          </p:cNvGrpSpPr>
          <p:nvPr/>
        </p:nvGrpSpPr>
        <p:grpSpPr bwMode="auto">
          <a:xfrm>
            <a:off x="3941763" y="2665413"/>
            <a:ext cx="1544637" cy="1101725"/>
            <a:chOff x="2719" y="1444"/>
            <a:chExt cx="973" cy="694"/>
          </a:xfrm>
        </p:grpSpPr>
        <p:sp>
          <p:nvSpPr>
            <p:cNvPr id="979161" name="AutoShape 217"/>
            <p:cNvSpPr>
              <a:spLocks noChangeArrowheads="1"/>
            </p:cNvSpPr>
            <p:nvPr/>
          </p:nvSpPr>
          <p:spPr bwMode="auto">
            <a:xfrm>
              <a:off x="2719" y="1444"/>
              <a:ext cx="967" cy="694"/>
            </a:xfrm>
            <a:prstGeom prst="roundRect">
              <a:avLst>
                <a:gd name="adj" fmla="val 16667"/>
              </a:avLst>
            </a:prstGeom>
            <a:gradFill rotWithShape="0">
              <a:gsLst>
                <a:gs pos="0">
                  <a:srgbClr val="1822CD">
                    <a:gamma/>
                    <a:shade val="0"/>
                    <a:invGamma/>
                  </a:srgbClr>
                </a:gs>
                <a:gs pos="100000">
                  <a:srgbClr val="1822CD"/>
                </a:gs>
              </a:gsLst>
              <a:lin ang="5400000" scaled="1"/>
            </a:gradFill>
            <a:ln w="57150">
              <a:solidFill>
                <a:schemeClr val="hlink"/>
              </a:solidFill>
              <a:round/>
              <a:headEnd/>
              <a:tailEnd/>
            </a:ln>
            <a:effectLst>
              <a:outerShdw blurRad="63500" dist="107763" dir="2700000" algn="ctr" rotWithShape="0">
                <a:schemeClr val="tx1">
                  <a:alpha val="74998"/>
                </a:schemeClr>
              </a:outerShdw>
            </a:effectLst>
          </p:spPr>
          <p:txBody>
            <a:bodyPr wrap="none" anchor="ctr"/>
            <a:lstStyle/>
            <a:p>
              <a:pPr algn="ctr">
                <a:defRPr/>
              </a:pPr>
              <a:endParaRPr lang="en-US" sz="1800" dirty="0">
                <a:solidFill>
                  <a:schemeClr val="tx2"/>
                </a:solidFill>
                <a:latin typeface="Kruti Dev 010" pitchFamily="2" charset="0"/>
                <a:ea typeface="+mn-ea"/>
                <a:cs typeface="+mn-cs"/>
              </a:endParaRPr>
            </a:p>
          </p:txBody>
        </p:sp>
        <p:sp>
          <p:nvSpPr>
            <p:cNvPr id="979160" name="Text Box 216"/>
            <p:cNvSpPr txBox="1">
              <a:spLocks noChangeArrowheads="1"/>
            </p:cNvSpPr>
            <p:nvPr/>
          </p:nvSpPr>
          <p:spPr bwMode="auto">
            <a:xfrm>
              <a:off x="2814" y="1504"/>
              <a:ext cx="878" cy="582"/>
            </a:xfrm>
            <a:prstGeom prst="rect">
              <a:avLst/>
            </a:prstGeom>
            <a:noFill/>
            <a:ln w="12700">
              <a:noFill/>
              <a:miter lim="800000"/>
              <a:headEnd/>
              <a:tailEnd/>
            </a:ln>
            <a:effectLst>
              <a:outerShdw blurRad="63500" dist="130755" dir="3656724" algn="ctr" rotWithShape="0">
                <a:schemeClr val="tx1">
                  <a:alpha val="74998"/>
                </a:schemeClr>
              </a:outerShdw>
            </a:effectLst>
          </p:spPr>
          <p:txBody>
            <a:bodyPr>
              <a:spAutoFit/>
            </a:bodyPr>
            <a:lstStyle>
              <a:lvl1pPr>
                <a:defRPr sz="1200">
                  <a:solidFill>
                    <a:schemeClr val="tx1"/>
                  </a:solidFill>
                  <a:latin typeface="Comic Sans MS" charset="0"/>
                  <a:ea typeface="ＭＳ Ｐゴシック" charset="0"/>
                  <a:cs typeface="ＭＳ Ｐゴシック" charset="0"/>
                </a:defRPr>
              </a:lvl1pPr>
              <a:lvl2pPr marL="37931725" indent="-37474525">
                <a:defRPr sz="1200">
                  <a:solidFill>
                    <a:schemeClr val="tx1"/>
                  </a:solidFill>
                  <a:latin typeface="Comic Sans MS" charset="0"/>
                  <a:ea typeface="ＭＳ Ｐゴシック" charset="0"/>
                </a:defRPr>
              </a:lvl2pPr>
              <a:lvl3pPr>
                <a:defRPr sz="1200">
                  <a:solidFill>
                    <a:schemeClr val="tx1"/>
                  </a:solidFill>
                  <a:latin typeface="Comic Sans MS" charset="0"/>
                  <a:ea typeface="ＭＳ Ｐゴシック" charset="0"/>
                </a:defRPr>
              </a:lvl3pPr>
              <a:lvl4pPr>
                <a:defRPr sz="1200">
                  <a:solidFill>
                    <a:schemeClr val="tx1"/>
                  </a:solidFill>
                  <a:latin typeface="Comic Sans MS" charset="0"/>
                  <a:ea typeface="ＭＳ Ｐゴシック" charset="0"/>
                </a:defRPr>
              </a:lvl4pPr>
              <a:lvl5pPr>
                <a:defRPr sz="1200">
                  <a:solidFill>
                    <a:schemeClr val="tx1"/>
                  </a:solidFill>
                  <a:latin typeface="Comic Sans MS" charset="0"/>
                  <a:ea typeface="ＭＳ Ｐゴシック" charset="0"/>
                </a:defRPr>
              </a:lvl5pPr>
              <a:lvl6pPr marL="457200" eaLnBrk="0" fontAlgn="base" hangingPunct="0">
                <a:spcBef>
                  <a:spcPct val="0"/>
                </a:spcBef>
                <a:spcAft>
                  <a:spcPct val="0"/>
                </a:spcAft>
                <a:defRPr sz="1200">
                  <a:solidFill>
                    <a:schemeClr val="tx1"/>
                  </a:solidFill>
                  <a:latin typeface="Comic Sans MS" charset="0"/>
                  <a:ea typeface="ＭＳ Ｐゴシック" charset="0"/>
                </a:defRPr>
              </a:lvl6pPr>
              <a:lvl7pPr marL="914400" eaLnBrk="0" fontAlgn="base" hangingPunct="0">
                <a:spcBef>
                  <a:spcPct val="0"/>
                </a:spcBef>
                <a:spcAft>
                  <a:spcPct val="0"/>
                </a:spcAft>
                <a:defRPr sz="1200">
                  <a:solidFill>
                    <a:schemeClr val="tx1"/>
                  </a:solidFill>
                  <a:latin typeface="Comic Sans MS" charset="0"/>
                  <a:ea typeface="ＭＳ Ｐゴシック" charset="0"/>
                </a:defRPr>
              </a:lvl7pPr>
              <a:lvl8pPr marL="1371600" eaLnBrk="0" fontAlgn="base" hangingPunct="0">
                <a:spcBef>
                  <a:spcPct val="0"/>
                </a:spcBef>
                <a:spcAft>
                  <a:spcPct val="0"/>
                </a:spcAft>
                <a:defRPr sz="1200">
                  <a:solidFill>
                    <a:schemeClr val="tx1"/>
                  </a:solidFill>
                  <a:latin typeface="Comic Sans MS" charset="0"/>
                  <a:ea typeface="ＭＳ Ｐゴシック" charset="0"/>
                </a:defRPr>
              </a:lvl8pPr>
              <a:lvl9pPr marL="1828800"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defRPr/>
              </a:pPr>
              <a:r>
                <a:rPr lang="en-US" sz="5400" dirty="0" smtClean="0">
                  <a:ln>
                    <a:solidFill>
                      <a:srgbClr val="FFFF00"/>
                    </a:solidFill>
                  </a:ln>
                  <a:solidFill>
                    <a:srgbClr val="FFF819"/>
                  </a:solidFill>
                  <a:latin typeface="Kruti Dev 010" pitchFamily="2" charset="0"/>
                </a:rPr>
                <a:t>,ulh</a:t>
              </a:r>
              <a:endParaRPr lang="en-US" sz="800" dirty="0" smtClean="0">
                <a:ln>
                  <a:solidFill>
                    <a:srgbClr val="FFFF00"/>
                  </a:solidFill>
                </a:ln>
                <a:solidFill>
                  <a:srgbClr val="FFF819"/>
                </a:solidFill>
                <a:latin typeface="Kruti Dev 010" pitchFamily="2" charset="0"/>
              </a:endParaRPr>
            </a:p>
          </p:txBody>
        </p:sp>
      </p:grpSp>
      <p:grpSp>
        <p:nvGrpSpPr>
          <p:cNvPr id="14" name="Group 812"/>
          <p:cNvGrpSpPr>
            <a:grpSpLocks/>
          </p:cNvGrpSpPr>
          <p:nvPr/>
        </p:nvGrpSpPr>
        <p:grpSpPr bwMode="auto">
          <a:xfrm>
            <a:off x="2379663" y="3662363"/>
            <a:ext cx="6967537" cy="2335212"/>
            <a:chOff x="1535" y="2307"/>
            <a:chExt cx="4389" cy="1471"/>
          </a:xfrm>
        </p:grpSpPr>
        <p:sp>
          <p:nvSpPr>
            <p:cNvPr id="979176" name="AutoShape 232"/>
            <p:cNvSpPr>
              <a:spLocks noChangeArrowheads="1"/>
            </p:cNvSpPr>
            <p:nvPr/>
          </p:nvSpPr>
          <p:spPr bwMode="auto">
            <a:xfrm>
              <a:off x="3355" y="2420"/>
              <a:ext cx="2569" cy="1358"/>
            </a:xfrm>
            <a:prstGeom prst="roundRect">
              <a:avLst>
                <a:gd name="adj" fmla="val 16667"/>
              </a:avLst>
            </a:prstGeom>
            <a:noFill/>
            <a:ln w="76200">
              <a:solidFill>
                <a:schemeClr val="hlink"/>
              </a:solidFill>
              <a:round/>
              <a:headEnd/>
              <a:tailEnd/>
            </a:ln>
            <a:effectLst>
              <a:outerShdw blurRad="63500" dist="53882"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979175" name="AutoShape 231"/>
            <p:cNvSpPr>
              <a:spLocks noChangeArrowheads="1"/>
            </p:cNvSpPr>
            <p:nvPr/>
          </p:nvSpPr>
          <p:spPr bwMode="auto">
            <a:xfrm>
              <a:off x="1535" y="2307"/>
              <a:ext cx="1040" cy="469"/>
            </a:xfrm>
            <a:prstGeom prst="roundRect">
              <a:avLst>
                <a:gd name="adj" fmla="val 16667"/>
              </a:avLst>
            </a:prstGeom>
            <a:noFill/>
            <a:ln w="76200">
              <a:solidFill>
                <a:schemeClr val="hlink"/>
              </a:solidFill>
              <a:round/>
              <a:headEnd/>
              <a:tailEnd/>
            </a:ln>
            <a:effectLst>
              <a:outerShdw blurRad="63500" dist="71842"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grpSp>
      <p:sp>
        <p:nvSpPr>
          <p:cNvPr id="227" name="Rectangle 291"/>
          <p:cNvSpPr>
            <a:spLocks noChangeArrowheads="1"/>
          </p:cNvSpPr>
          <p:nvPr/>
        </p:nvSpPr>
        <p:spPr bwMode="auto">
          <a:xfrm>
            <a:off x="6430963" y="473838"/>
            <a:ext cx="3282950" cy="1917961"/>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3600" b="1" i="1" dirty="0">
                <a:ln>
                  <a:solidFill>
                    <a:schemeClr val="bg1"/>
                  </a:solidFill>
                </a:ln>
                <a:solidFill>
                  <a:schemeClr val="bg1"/>
                </a:solidFill>
                <a:latin typeface="Kruti Dev 010" pitchFamily="2" charset="0"/>
              </a:rPr>
              <a:t>iqjkus fu;e dh iqLrdsa fu;ksftr djuk</a:t>
            </a:r>
            <a:endParaRPr lang="en-US" sz="3600" b="1" u="sng" dirty="0">
              <a:ln>
                <a:solidFill>
                  <a:schemeClr val="bg1"/>
                </a:solidFill>
              </a:ln>
              <a:solidFill>
                <a:schemeClr val="bg1"/>
              </a:solidFill>
              <a:latin typeface="Kruti Dev 010" pitchFamily="2" charset="0"/>
            </a:endParaRPr>
          </a:p>
        </p:txBody>
      </p:sp>
      <p:grpSp>
        <p:nvGrpSpPr>
          <p:cNvPr id="155841" name="Group 391"/>
          <p:cNvGrpSpPr>
            <a:grpSpLocks/>
          </p:cNvGrpSpPr>
          <p:nvPr/>
        </p:nvGrpSpPr>
        <p:grpSpPr bwMode="auto">
          <a:xfrm>
            <a:off x="5395913" y="2039938"/>
            <a:ext cx="4400550" cy="1763712"/>
            <a:chOff x="3399" y="1335"/>
            <a:chExt cx="2772" cy="1111"/>
          </a:xfrm>
        </p:grpSpPr>
        <p:sp>
          <p:nvSpPr>
            <p:cNvPr id="229" name="Text Box 392"/>
            <p:cNvSpPr txBox="1">
              <a:spLocks noChangeArrowheads="1"/>
            </p:cNvSpPr>
            <p:nvPr/>
          </p:nvSpPr>
          <p:spPr bwMode="auto">
            <a:xfrm>
              <a:off x="3443" y="1647"/>
              <a:ext cx="2728" cy="421"/>
            </a:xfrm>
            <a:prstGeom prst="rect">
              <a:avLst/>
            </a:prstGeom>
            <a:noFill/>
            <a:ln w="12700">
              <a:noFill/>
              <a:miter lim="800000"/>
              <a:headEnd/>
              <a:tailEnd/>
            </a:ln>
            <a:effectLst>
              <a:outerShdw blurRad="63500" dist="46662" dir="3284183" algn="ctr" rotWithShape="0">
                <a:schemeClr val="tx1">
                  <a:alpha val="74998"/>
                </a:schemeClr>
              </a:outerShdw>
            </a:effectLst>
          </p:spPr>
          <p:txBody>
            <a:bodyPr>
              <a:spAutoFit/>
            </a:bodyPr>
            <a:lstStyle/>
            <a:p>
              <a:pPr algn="ctr">
                <a:lnSpc>
                  <a:spcPct val="85000"/>
                </a:lnSpc>
                <a:spcBef>
                  <a:spcPct val="50000"/>
                </a:spcBef>
                <a:defRPr/>
              </a:pPr>
              <a:r>
                <a:rPr lang="en-US" altLang="ja-JP" sz="4400" b="1" dirty="0">
                  <a:ln>
                    <a:solidFill>
                      <a:srgbClr val="FFFF00"/>
                    </a:solidFill>
                  </a:ln>
                  <a:solidFill>
                    <a:srgbClr val="FFFF00"/>
                  </a:solidFill>
                  <a:latin typeface="Kruti Dev 010" pitchFamily="2" charset="0"/>
                  <a:ea typeface="ＭＳ Ｐゴシック" pitchFamily="-84" charset="-128"/>
                  <a:cs typeface="+mn-cs"/>
                </a:rPr>
                <a:t>^^Hkfo";oDrkvksa**</a:t>
              </a:r>
              <a:endParaRPr lang="en-US" sz="4400" b="1" dirty="0">
                <a:ln>
                  <a:solidFill>
                    <a:srgbClr val="FFFF00"/>
                  </a:solidFill>
                </a:ln>
                <a:solidFill>
                  <a:srgbClr val="FFFF00"/>
                </a:solidFill>
                <a:latin typeface="Kruti Dev 010" pitchFamily="2" charset="0"/>
                <a:ea typeface="ＭＳ Ｐゴシック" pitchFamily="-84" charset="-128"/>
                <a:cs typeface="+mn-cs"/>
              </a:endParaRPr>
            </a:p>
          </p:txBody>
        </p:sp>
        <p:sp>
          <p:nvSpPr>
            <p:cNvPr id="230" name="Text Box 393"/>
            <p:cNvSpPr txBox="1">
              <a:spLocks noChangeArrowheads="1"/>
            </p:cNvSpPr>
            <p:nvPr/>
          </p:nvSpPr>
          <p:spPr bwMode="auto">
            <a:xfrm>
              <a:off x="3688" y="2000"/>
              <a:ext cx="2281" cy="446"/>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p>
              <a:pPr algn="ctr">
                <a:spcBef>
                  <a:spcPts val="0"/>
                </a:spcBef>
                <a:defRPr/>
              </a:pPr>
              <a:r>
                <a:rPr lang="en-US" sz="4000" b="1" dirty="0">
                  <a:ln>
                    <a:solidFill>
                      <a:srgbClr val="FFFF00"/>
                    </a:solidFill>
                  </a:ln>
                  <a:solidFill>
                    <a:srgbClr val="FFFF00"/>
                  </a:solidFill>
                  <a:latin typeface="Kruti Dev 010" pitchFamily="2" charset="0"/>
                  <a:ea typeface="+mn-ea"/>
                  <a:cs typeface="+mn-cs"/>
                </a:rPr>
                <a:t>dh ƒ</a:t>
              </a:r>
              <a:r>
                <a:rPr lang="en-US" sz="4000" b="1" dirty="0">
                  <a:ln>
                    <a:solidFill>
                      <a:srgbClr val="FFFF00"/>
                    </a:solidFill>
                  </a:ln>
                  <a:solidFill>
                    <a:srgbClr val="FFFF00"/>
                  </a:solidFill>
                  <a:latin typeface="Kruti Dev 010"/>
                  <a:ea typeface="+mn-ea"/>
                  <a:cs typeface="+mn-cs"/>
                </a:rPr>
                <a:t>‰</a:t>
              </a:r>
              <a:r>
                <a:rPr lang="en-US" sz="4000" b="1" dirty="0">
                  <a:ln>
                    <a:solidFill>
                      <a:srgbClr val="FFFF00"/>
                    </a:solidFill>
                  </a:ln>
                  <a:solidFill>
                    <a:srgbClr val="FFFF00"/>
                  </a:solidFill>
                  <a:latin typeface="Kruti Dev 010" pitchFamily="2" charset="0"/>
                  <a:ea typeface="+mn-ea"/>
                  <a:cs typeface="+mn-cs"/>
                </a:rPr>
                <a:t> iqLrdsa</a:t>
              </a:r>
            </a:p>
          </p:txBody>
        </p:sp>
        <p:sp>
          <p:nvSpPr>
            <p:cNvPr id="231" name="Text Box 394"/>
            <p:cNvSpPr txBox="1">
              <a:spLocks noChangeArrowheads="1"/>
            </p:cNvSpPr>
            <p:nvPr/>
          </p:nvSpPr>
          <p:spPr bwMode="auto">
            <a:xfrm>
              <a:off x="3399" y="1335"/>
              <a:ext cx="2728" cy="437"/>
            </a:xfrm>
            <a:prstGeom prst="rect">
              <a:avLst/>
            </a:prstGeom>
            <a:noFill/>
            <a:ln w="12700">
              <a:noFill/>
              <a:miter lim="800000"/>
              <a:headEnd/>
              <a:tailEnd/>
            </a:ln>
            <a:effectLst>
              <a:outerShdw blurRad="63500" dist="46662" dir="3284183" algn="ctr" rotWithShape="0">
                <a:schemeClr val="tx1">
                  <a:alpha val="74998"/>
                </a:schemeClr>
              </a:outerShdw>
            </a:effectLst>
          </p:spPr>
          <p:txBody>
            <a:bodyPr>
              <a:spAutoFit/>
            </a:bodyPr>
            <a:lstStyle>
              <a:lvl1pPr>
                <a:defRPr sz="1200">
                  <a:solidFill>
                    <a:schemeClr val="tx1"/>
                  </a:solidFill>
                  <a:latin typeface="Comic Sans MS" charset="0"/>
                  <a:ea typeface="ＭＳ Ｐゴシック" charset="0"/>
                  <a:cs typeface="ＭＳ Ｐゴシック" charset="0"/>
                </a:defRPr>
              </a:lvl1pPr>
              <a:lvl2pPr marL="37931725" indent="-37474525">
                <a:defRPr sz="1200">
                  <a:solidFill>
                    <a:schemeClr val="tx1"/>
                  </a:solidFill>
                  <a:latin typeface="Comic Sans MS" charset="0"/>
                  <a:ea typeface="ＭＳ Ｐゴシック" charset="0"/>
                </a:defRPr>
              </a:lvl2pPr>
              <a:lvl3pPr>
                <a:defRPr sz="1200">
                  <a:solidFill>
                    <a:schemeClr val="tx1"/>
                  </a:solidFill>
                  <a:latin typeface="Comic Sans MS" charset="0"/>
                  <a:ea typeface="ＭＳ Ｐゴシック" charset="0"/>
                </a:defRPr>
              </a:lvl3pPr>
              <a:lvl4pPr>
                <a:defRPr sz="1200">
                  <a:solidFill>
                    <a:schemeClr val="tx1"/>
                  </a:solidFill>
                  <a:latin typeface="Comic Sans MS" charset="0"/>
                  <a:ea typeface="ＭＳ Ｐゴシック" charset="0"/>
                </a:defRPr>
              </a:lvl4pPr>
              <a:lvl5pPr>
                <a:defRPr sz="1200">
                  <a:solidFill>
                    <a:schemeClr val="tx1"/>
                  </a:solidFill>
                  <a:latin typeface="Comic Sans MS" charset="0"/>
                  <a:ea typeface="ＭＳ Ｐゴシック" charset="0"/>
                </a:defRPr>
              </a:lvl5pPr>
              <a:lvl6pPr marL="457200" eaLnBrk="0" fontAlgn="base" hangingPunct="0">
                <a:spcBef>
                  <a:spcPct val="0"/>
                </a:spcBef>
                <a:spcAft>
                  <a:spcPct val="0"/>
                </a:spcAft>
                <a:defRPr sz="1200">
                  <a:solidFill>
                    <a:schemeClr val="tx1"/>
                  </a:solidFill>
                  <a:latin typeface="Comic Sans MS" charset="0"/>
                  <a:ea typeface="ＭＳ Ｐゴシック" charset="0"/>
                </a:defRPr>
              </a:lvl6pPr>
              <a:lvl7pPr marL="914400" eaLnBrk="0" fontAlgn="base" hangingPunct="0">
                <a:spcBef>
                  <a:spcPct val="0"/>
                </a:spcBef>
                <a:spcAft>
                  <a:spcPct val="0"/>
                </a:spcAft>
                <a:defRPr sz="1200">
                  <a:solidFill>
                    <a:schemeClr val="tx1"/>
                  </a:solidFill>
                  <a:latin typeface="Comic Sans MS" charset="0"/>
                  <a:ea typeface="ＭＳ Ｐゴシック" charset="0"/>
                </a:defRPr>
              </a:lvl7pPr>
              <a:lvl8pPr marL="1371600" eaLnBrk="0" fontAlgn="base" hangingPunct="0">
                <a:spcBef>
                  <a:spcPct val="0"/>
                </a:spcBef>
                <a:spcAft>
                  <a:spcPct val="0"/>
                </a:spcAft>
                <a:defRPr sz="1200">
                  <a:solidFill>
                    <a:schemeClr val="tx1"/>
                  </a:solidFill>
                  <a:latin typeface="Comic Sans MS" charset="0"/>
                  <a:ea typeface="ＭＳ Ｐゴシック" charset="0"/>
                </a:defRPr>
              </a:lvl8pPr>
              <a:lvl9pPr marL="1828800"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85000"/>
                </a:lnSpc>
                <a:spcBef>
                  <a:spcPct val="50000"/>
                </a:spcBef>
                <a:defRPr/>
              </a:pPr>
              <a:r>
                <a:rPr lang="en-US" sz="4400" b="1" i="1" dirty="0" smtClean="0">
                  <a:ln>
                    <a:solidFill>
                      <a:srgbClr val="FFFF00"/>
                    </a:solidFill>
                  </a:ln>
                  <a:solidFill>
                    <a:srgbClr val="FFFF00"/>
                  </a:solidFill>
                  <a:latin typeface="Kruti Dev 010" pitchFamily="2" charset="0"/>
                </a:rPr>
                <a:t>iqu% O;ofLFkr djuk</a:t>
              </a:r>
              <a:endParaRPr lang="en-US" sz="4400" b="1" dirty="0" smtClean="0">
                <a:ln>
                  <a:solidFill>
                    <a:srgbClr val="FFFF00"/>
                  </a:solidFill>
                </a:ln>
                <a:solidFill>
                  <a:srgbClr val="FFFF00"/>
                </a:solidFill>
                <a:latin typeface="Kruti Dev 010" pitchFamily="2" charset="0"/>
              </a:endParaRPr>
            </a:p>
          </p:txBody>
        </p:sp>
      </p:grpSp>
      <p:pic>
        <p:nvPicPr>
          <p:cNvPr id="155842" name="Picture 53"/>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446588" y="204788"/>
            <a:ext cx="2095500" cy="1358900"/>
          </a:xfrm>
          <a:prstGeom prst="rect">
            <a:avLst/>
          </a:prstGeom>
          <a:noFill/>
          <a:ln w="76200">
            <a:solidFill>
              <a:srgbClr val="0000FF"/>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 calcmode="lin" valueType="num">
                                      <p:cBhvr>
                                        <p:cTn id="9" dur="500" fill="hold"/>
                                        <p:tgtEl>
                                          <p:spTgt spid="14"/>
                                        </p:tgtEl>
                                        <p:attrNameLst>
                                          <p:attrName>ppt_x</p:attrName>
                                        </p:attrNameLst>
                                      </p:cBhvr>
                                      <p:tavLst>
                                        <p:tav tm="0">
                                          <p:val>
                                            <p:fltVal val="0.5"/>
                                          </p:val>
                                        </p:tav>
                                        <p:tav tm="100000">
                                          <p:val>
                                            <p:strVal val="#ppt_x"/>
                                          </p:val>
                                        </p:tav>
                                      </p:tavLst>
                                    </p:anim>
                                    <p:anim calcmode="lin" valueType="num">
                                      <p:cBhvr>
                                        <p:cTn id="10" dur="500" fill="hold"/>
                                        <p:tgtEl>
                                          <p:spTgt spid="14"/>
                                        </p:tgtEl>
                                        <p:attrNameLst>
                                          <p:attrName>ppt_y</p:attrName>
                                        </p:attrNameLst>
                                      </p:cBhvr>
                                      <p:tavLst>
                                        <p:tav tm="0">
                                          <p:val>
                                            <p:fltVal val="0.5"/>
                                          </p:val>
                                        </p:tav>
                                        <p:tav tm="100000">
                                          <p:val>
                                            <p:strVal val="#ppt_y"/>
                                          </p:val>
                                        </p:tav>
                                      </p:tavLst>
                                    </p:anim>
                                  </p:childTnLst>
                                </p:cTn>
                              </p:par>
                            </p:childTnLst>
                          </p:cTn>
                        </p:par>
                        <p:par>
                          <p:cTn id="11" fill="hold" nodeType="afterGroup">
                            <p:stCondLst>
                              <p:cond delay="500"/>
                            </p:stCondLst>
                            <p:childTnLst>
                              <p:par>
                                <p:cTn id="12" presetID="4" presetClass="entr" presetSubtype="32"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ox(out)">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Rectangle 10"/>
          <p:cNvSpPr>
            <a:spLocks noChangeArrowheads="1"/>
          </p:cNvSpPr>
          <p:nvPr/>
        </p:nvSpPr>
        <p:spPr bwMode="auto">
          <a:xfrm>
            <a:off x="5065713" y="454025"/>
            <a:ext cx="4692650" cy="6834188"/>
          </a:xfrm>
          <a:prstGeom prst="rect">
            <a:avLst/>
          </a:prstGeom>
          <a:solidFill>
            <a:schemeClr val="tx1">
              <a:alpha val="50195"/>
            </a:schemeClr>
          </a:solidFill>
          <a:ln w="12700">
            <a:solidFill>
              <a:schemeClr val="tx1"/>
            </a:solidFill>
            <a:miter lim="800000"/>
            <a:headEnd/>
            <a:tailEnd/>
          </a:ln>
        </p:spPr>
        <p:txBody>
          <a:bodyPr wrap="none" anchor="ctr"/>
          <a:lstStyle/>
          <a:p>
            <a:endParaRPr lang="en-US">
              <a:latin typeface="Kruti Dev 010" charset="0"/>
            </a:endParaRPr>
          </a:p>
        </p:txBody>
      </p:sp>
      <p:sp>
        <p:nvSpPr>
          <p:cNvPr id="157698" name="Rectangle 195"/>
          <p:cNvSpPr>
            <a:spLocks noChangeArrowheads="1"/>
          </p:cNvSpPr>
          <p:nvPr/>
        </p:nvSpPr>
        <p:spPr bwMode="auto">
          <a:xfrm>
            <a:off x="4979988" y="414338"/>
            <a:ext cx="4708525" cy="685006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Kruti Dev 010" charset="0"/>
            </a:endParaRPr>
          </a:p>
        </p:txBody>
      </p:sp>
      <p:pic>
        <p:nvPicPr>
          <p:cNvPr id="157699" name="Picture 196"/>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041900" y="469900"/>
            <a:ext cx="4716463" cy="684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7700" name="Rectangle 197"/>
          <p:cNvSpPr>
            <a:spLocks noChangeArrowheads="1"/>
          </p:cNvSpPr>
          <p:nvPr/>
        </p:nvSpPr>
        <p:spPr bwMode="auto">
          <a:xfrm>
            <a:off x="4989513" y="407988"/>
            <a:ext cx="4692650" cy="6834187"/>
          </a:xfrm>
          <a:prstGeom prst="rect">
            <a:avLst/>
          </a:prstGeom>
          <a:solidFill>
            <a:schemeClr val="tx1">
              <a:alpha val="50195"/>
            </a:schemeClr>
          </a:solidFill>
          <a:ln w="12700">
            <a:solidFill>
              <a:schemeClr val="tx1"/>
            </a:solidFill>
            <a:miter lim="800000"/>
            <a:headEnd/>
            <a:tailEnd/>
          </a:ln>
        </p:spPr>
        <p:txBody>
          <a:bodyPr wrap="none" anchor="ctr"/>
          <a:lstStyle/>
          <a:p>
            <a:endParaRPr lang="en-US">
              <a:latin typeface="Kruti Dev 010" charset="0"/>
            </a:endParaRPr>
          </a:p>
        </p:txBody>
      </p:sp>
      <p:sp>
        <p:nvSpPr>
          <p:cNvPr id="157701" name="Rectangle 198"/>
          <p:cNvSpPr>
            <a:spLocks noChangeArrowheads="1"/>
          </p:cNvSpPr>
          <p:nvPr/>
        </p:nvSpPr>
        <p:spPr bwMode="auto">
          <a:xfrm>
            <a:off x="5026025" y="412750"/>
            <a:ext cx="4694238" cy="6850063"/>
          </a:xfrm>
          <a:prstGeom prst="rect">
            <a:avLst/>
          </a:prstGeom>
          <a:noFill/>
          <a:ln w="133350">
            <a:solidFill>
              <a:srgbClr val="1822CD"/>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Kruti Dev 010" charset="0"/>
            </a:endParaRPr>
          </a:p>
        </p:txBody>
      </p:sp>
      <p:sp>
        <p:nvSpPr>
          <p:cNvPr id="981196" name="Rectangle 204"/>
          <p:cNvSpPr>
            <a:spLocks noChangeArrowheads="1"/>
          </p:cNvSpPr>
          <p:nvPr/>
        </p:nvSpPr>
        <p:spPr bwMode="auto">
          <a:xfrm>
            <a:off x="5160963" y="3746548"/>
            <a:ext cx="4437062" cy="1197764"/>
          </a:xfrm>
          <a:prstGeom prst="rect">
            <a:avLst/>
          </a:prstGeom>
          <a:noFill/>
          <a:ln w="50800">
            <a:noFill/>
            <a:miter lim="800000"/>
            <a:headEnd/>
            <a:tailEnd/>
          </a:ln>
          <a:effectLst>
            <a:outerShdw blurRad="63500" dist="38099" dir="2700000" algn="ctr" rotWithShape="0">
              <a:schemeClr val="tx2">
                <a:alpha val="74998"/>
              </a:schemeClr>
            </a:outerShdw>
          </a:effectLst>
        </p:spPr>
        <p:txBody>
          <a:bodyPr lIns="90487" tIns="44450" rIns="90487" bIns="44450">
            <a:spAutoFit/>
          </a:bodyPr>
          <a:lstStyle/>
          <a:p>
            <a:pPr algn="ctr">
              <a:spcBef>
                <a:spcPts val="0"/>
              </a:spcBef>
              <a:defRPr/>
            </a:pPr>
            <a:r>
              <a:rPr lang="en-US" sz="3600" b="1" dirty="0">
                <a:ln>
                  <a:solidFill>
                    <a:srgbClr val="00FFFF"/>
                  </a:solidFill>
                </a:ln>
                <a:solidFill>
                  <a:srgbClr val="66FFFF"/>
                </a:solidFill>
                <a:latin typeface="Kruti Dev 010" pitchFamily="2" charset="0"/>
                <a:ea typeface="ＭＳ Ｐゴシック" pitchFamily="-84" charset="-128"/>
                <a:cs typeface="+mn-cs"/>
              </a:rPr>
              <a:t>^^nf{k.kh** jkT;</a:t>
            </a:r>
          </a:p>
          <a:p>
            <a:pPr algn="ctr">
              <a:spcBef>
                <a:spcPts val="0"/>
              </a:spcBef>
              <a:defRPr/>
            </a:pPr>
            <a:r>
              <a:rPr lang="en-US" sz="3600" b="1" dirty="0">
                <a:ln>
                  <a:solidFill>
                    <a:srgbClr val="00FFFF"/>
                  </a:solidFill>
                </a:ln>
                <a:solidFill>
                  <a:srgbClr val="66FFFF"/>
                </a:solidFill>
                <a:latin typeface="Kruti Dev 010" pitchFamily="2" charset="0"/>
                <a:ea typeface="ＭＳ Ｐゴシック" pitchFamily="-84" charset="-128"/>
                <a:cs typeface="+mn-cs"/>
              </a:rPr>
              <a:t>;gwnk nklrk esa -----</a:t>
            </a:r>
          </a:p>
        </p:txBody>
      </p:sp>
      <p:sp>
        <p:nvSpPr>
          <p:cNvPr id="157703" name="Text Box 208"/>
          <p:cNvSpPr txBox="1">
            <a:spLocks noChangeArrowheads="1"/>
          </p:cNvSpPr>
          <p:nvPr/>
        </p:nvSpPr>
        <p:spPr bwMode="auto">
          <a:xfrm>
            <a:off x="9050338" y="7342188"/>
            <a:ext cx="2397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solidFill>
                  <a:srgbClr val="FEF800"/>
                </a:solidFill>
                <a:latin typeface="Kruti Dev 010" charset="0"/>
              </a:rPr>
              <a:t> </a:t>
            </a:r>
          </a:p>
        </p:txBody>
      </p:sp>
      <p:sp>
        <p:nvSpPr>
          <p:cNvPr id="981208" name="Rectangle 216"/>
          <p:cNvSpPr>
            <a:spLocks noChangeArrowheads="1"/>
          </p:cNvSpPr>
          <p:nvPr/>
        </p:nvSpPr>
        <p:spPr bwMode="auto">
          <a:xfrm>
            <a:off x="6684963" y="584200"/>
            <a:ext cx="2706687" cy="625475"/>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3200" b="1" i="1" dirty="0">
                <a:solidFill>
                  <a:srgbClr val="66FFFF"/>
                </a:solidFill>
                <a:latin typeface="Kruti Dev 010" pitchFamily="2" charset="0"/>
              </a:rPr>
              <a:t> </a:t>
            </a:r>
            <a:endParaRPr lang="en-US" sz="1400" b="1" u="sng" dirty="0">
              <a:solidFill>
                <a:srgbClr val="66FFFF"/>
              </a:solidFill>
              <a:latin typeface="Kruti Dev 010" pitchFamily="2" charset="0"/>
            </a:endParaRPr>
          </a:p>
        </p:txBody>
      </p:sp>
      <p:sp>
        <p:nvSpPr>
          <p:cNvPr id="157705" name="Text Box 221"/>
          <p:cNvSpPr txBox="1">
            <a:spLocks noChangeArrowheads="1"/>
          </p:cNvSpPr>
          <p:nvPr/>
        </p:nvSpPr>
        <p:spPr bwMode="auto">
          <a:xfrm>
            <a:off x="9015413" y="7353300"/>
            <a:ext cx="29368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latin typeface="Kruti Dev 010" charset="0"/>
              </a:rPr>
              <a:t>73</a:t>
            </a:r>
          </a:p>
        </p:txBody>
      </p:sp>
      <p:grpSp>
        <p:nvGrpSpPr>
          <p:cNvPr id="157706" name="Group 222"/>
          <p:cNvGrpSpPr>
            <a:grpSpLocks/>
          </p:cNvGrpSpPr>
          <p:nvPr/>
        </p:nvGrpSpPr>
        <p:grpSpPr bwMode="auto">
          <a:xfrm>
            <a:off x="5232400" y="6367463"/>
            <a:ext cx="4233863" cy="873125"/>
            <a:chOff x="3468" y="4011"/>
            <a:chExt cx="2667" cy="550"/>
          </a:xfrm>
        </p:grpSpPr>
        <p:sp>
          <p:nvSpPr>
            <p:cNvPr id="981215" name="Text Box 223"/>
            <p:cNvSpPr txBox="1">
              <a:spLocks noChangeArrowheads="1"/>
            </p:cNvSpPr>
            <p:nvPr/>
          </p:nvSpPr>
          <p:spPr bwMode="auto">
            <a:xfrm>
              <a:off x="3468" y="4038"/>
              <a:ext cx="2667" cy="523"/>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p>
              <a:pPr algn="ctr">
                <a:spcBef>
                  <a:spcPts val="0"/>
                </a:spcBef>
                <a:defRPr/>
              </a:pPr>
              <a:r>
                <a:rPr lang="en-US" sz="2400" b="1" dirty="0">
                  <a:ln>
                    <a:solidFill>
                      <a:srgbClr val="FFFF00"/>
                    </a:solidFill>
                  </a:ln>
                  <a:solidFill>
                    <a:srgbClr val="FFF819"/>
                  </a:solidFill>
                  <a:latin typeface="Kruti Dev 010" pitchFamily="2" charset="0"/>
                  <a:ea typeface="+mn-ea"/>
                  <a:cs typeface="+mn-cs"/>
                </a:rPr>
                <a:t>vuqekfur dky[kaM</a:t>
              </a:r>
            </a:p>
            <a:p>
              <a:pPr algn="ctr">
                <a:spcBef>
                  <a:spcPts val="0"/>
                </a:spcBef>
                <a:defRPr/>
              </a:pPr>
              <a:r>
                <a:rPr lang="en-US" sz="2400" b="1" dirty="0" err="1">
                  <a:ln>
                    <a:solidFill>
                      <a:srgbClr val="FFFF00"/>
                    </a:solidFill>
                  </a:ln>
                  <a:solidFill>
                    <a:srgbClr val="FFF819"/>
                  </a:solidFill>
                  <a:latin typeface="Kruti Dev 010" pitchFamily="2" charset="0"/>
                  <a:ea typeface="+mn-ea"/>
                  <a:cs typeface="+mn-cs"/>
                </a:rPr>
                <a:t>yxHkx</a:t>
              </a:r>
              <a:r>
                <a:rPr lang="en-US" sz="2400" b="1" dirty="0">
                  <a:ln>
                    <a:solidFill>
                      <a:srgbClr val="FFFF00"/>
                    </a:solidFill>
                  </a:ln>
                  <a:solidFill>
                    <a:srgbClr val="FFF819"/>
                  </a:solidFill>
                  <a:latin typeface="Kruti Dev 010" pitchFamily="2" charset="0"/>
                  <a:ea typeface="+mn-ea"/>
                  <a:cs typeface="+mn-cs"/>
                </a:rPr>
                <a:t> ˆ</a:t>
              </a:r>
              <a:r>
                <a:rPr lang="en-US" sz="2400" b="1" dirty="0">
                  <a:ln>
                    <a:solidFill>
                      <a:srgbClr val="FFFF00"/>
                    </a:solidFill>
                  </a:ln>
                  <a:solidFill>
                    <a:srgbClr val="FFF819"/>
                  </a:solidFill>
                  <a:latin typeface="Kruti Dev 010"/>
                  <a:ea typeface="+mn-ea"/>
                  <a:cs typeface="+mn-cs"/>
                </a:rPr>
                <a:t>ŒŒ</a:t>
              </a:r>
              <a:r>
                <a:rPr lang="en-US" sz="2400" b="1" dirty="0">
                  <a:ln>
                    <a:solidFill>
                      <a:srgbClr val="FFFF00"/>
                    </a:solidFill>
                  </a:ln>
                  <a:solidFill>
                    <a:srgbClr val="FFF819"/>
                  </a:solidFill>
                  <a:latin typeface="Kruti Dev 010" pitchFamily="2" charset="0"/>
                  <a:ea typeface="+mn-ea"/>
                  <a:cs typeface="+mn-cs"/>
                </a:rPr>
                <a:t> ch-lh-</a:t>
              </a:r>
            </a:p>
          </p:txBody>
        </p:sp>
        <p:sp>
          <p:nvSpPr>
            <p:cNvPr id="981216" name="AutoShape 224"/>
            <p:cNvSpPr>
              <a:spLocks noChangeArrowheads="1"/>
            </p:cNvSpPr>
            <p:nvPr/>
          </p:nvSpPr>
          <p:spPr bwMode="auto">
            <a:xfrm>
              <a:off x="3680" y="4011"/>
              <a:ext cx="2280" cy="518"/>
            </a:xfrm>
            <a:prstGeom prst="roundRect">
              <a:avLst>
                <a:gd name="adj" fmla="val 16667"/>
              </a:avLst>
            </a:prstGeom>
            <a:noFill/>
            <a:ln w="57150">
              <a:solidFill>
                <a:srgbClr val="FFF819"/>
              </a:solidFill>
              <a:round/>
              <a:headEnd/>
              <a:tailEnd/>
            </a:ln>
            <a:effectLst>
              <a:outerShdw blurRad="63500" dist="46662" dir="3284183" algn="ctr" rotWithShape="0">
                <a:schemeClr val="tx1">
                  <a:alpha val="74997"/>
                </a:schemeClr>
              </a:outerShdw>
            </a:effectLst>
            <a:extLst>
              <a:ext uri="{909E8E84-426E-40dd-AFC4-6F175D3DCCD1}">
                <a14:hiddenFill xmlns:a14="http://schemas.microsoft.com/office/drawing/2010/main">
                  <a:solidFill>
                    <a:srgbClr val="FFFFFF"/>
                  </a:solidFill>
                </a14:hiddenFill>
              </a:ext>
            </a:extLst>
          </p:spPr>
          <p:txBody>
            <a:bodyPr wrap="none" anchor="ctr"/>
            <a:lstStyle/>
            <a:p>
              <a:pPr>
                <a:defRPr/>
              </a:pPr>
              <a:endParaRPr lang="en-US" dirty="0">
                <a:latin typeface="Kruti Dev 010" pitchFamily="2" charset="0"/>
                <a:ea typeface="+mn-ea"/>
                <a:cs typeface="+mn-cs"/>
              </a:endParaRPr>
            </a:p>
          </p:txBody>
        </p:sp>
      </p:grpSp>
      <p:sp>
        <p:nvSpPr>
          <p:cNvPr id="981219" name="Rectangle 227"/>
          <p:cNvSpPr>
            <a:spLocks noChangeArrowheads="1"/>
          </p:cNvSpPr>
          <p:nvPr/>
        </p:nvSpPr>
        <p:spPr bwMode="auto">
          <a:xfrm>
            <a:off x="6500813" y="555625"/>
            <a:ext cx="3101975" cy="558800"/>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2800" b="1" i="1" dirty="0">
                <a:solidFill>
                  <a:schemeClr val="bg1"/>
                </a:solidFill>
                <a:latin typeface="Kruti Dev 010" pitchFamily="2" charset="0"/>
              </a:rPr>
              <a:t> </a:t>
            </a:r>
            <a:endParaRPr lang="en-US" b="1" u="sng" dirty="0">
              <a:solidFill>
                <a:schemeClr val="bg1"/>
              </a:solidFill>
              <a:latin typeface="Kruti Dev 010" pitchFamily="2" charset="0"/>
            </a:endParaRPr>
          </a:p>
        </p:txBody>
      </p:sp>
      <p:sp>
        <p:nvSpPr>
          <p:cNvPr id="157708" name="Text Box 236"/>
          <p:cNvSpPr txBox="1">
            <a:spLocks noChangeArrowheads="1"/>
          </p:cNvSpPr>
          <p:nvPr/>
        </p:nvSpPr>
        <p:spPr bwMode="auto">
          <a:xfrm>
            <a:off x="9667875" y="7254875"/>
            <a:ext cx="3413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spcBef>
                <a:spcPct val="50000"/>
              </a:spcBef>
            </a:pPr>
            <a:r>
              <a:rPr lang="en-US" sz="2000" b="1">
                <a:latin typeface="Kruti Dev 010" charset="0"/>
              </a:rPr>
              <a:t> </a:t>
            </a:r>
          </a:p>
        </p:txBody>
      </p:sp>
      <p:sp>
        <p:nvSpPr>
          <p:cNvPr id="981796" name="Text Box 804"/>
          <p:cNvSpPr txBox="1">
            <a:spLocks noChangeArrowheads="1"/>
          </p:cNvSpPr>
          <p:nvPr/>
        </p:nvSpPr>
        <p:spPr bwMode="auto">
          <a:xfrm>
            <a:off x="5861050" y="4906465"/>
            <a:ext cx="2998788" cy="1034129"/>
          </a:xfrm>
          <a:prstGeom prst="rect">
            <a:avLst/>
          </a:prstGeom>
          <a:noFill/>
          <a:ln w="12700">
            <a:noFill/>
            <a:miter lim="800000"/>
            <a:headEnd/>
            <a:tailEnd/>
          </a:ln>
          <a:effectLst>
            <a:outerShdw blurRad="63500" dist="46662" dir="3284183" algn="ctr" rotWithShape="0">
              <a:schemeClr val="tx1">
                <a:alpha val="74998"/>
              </a:schemeClr>
            </a:outerShdw>
          </a:effectLst>
        </p:spPr>
        <p:txBody>
          <a:bodyPr>
            <a:spAutoFit/>
          </a:bodyPr>
          <a:lstStyle>
            <a:lvl1pPr>
              <a:defRPr sz="1200">
                <a:solidFill>
                  <a:schemeClr val="tx1"/>
                </a:solidFill>
                <a:latin typeface="Comic Sans MS" charset="0"/>
                <a:ea typeface="ＭＳ Ｐゴシック" charset="0"/>
                <a:cs typeface="ＭＳ Ｐゴシック" charset="0"/>
              </a:defRPr>
            </a:lvl1pPr>
            <a:lvl2pPr marL="37931725" indent="-37474525">
              <a:defRPr sz="1200">
                <a:solidFill>
                  <a:schemeClr val="tx1"/>
                </a:solidFill>
                <a:latin typeface="Comic Sans MS" charset="0"/>
                <a:ea typeface="ＭＳ Ｐゴシック" charset="0"/>
              </a:defRPr>
            </a:lvl2pPr>
            <a:lvl3pPr>
              <a:defRPr sz="1200">
                <a:solidFill>
                  <a:schemeClr val="tx1"/>
                </a:solidFill>
                <a:latin typeface="Comic Sans MS" charset="0"/>
                <a:ea typeface="ＭＳ Ｐゴシック" charset="0"/>
              </a:defRPr>
            </a:lvl3pPr>
            <a:lvl4pPr>
              <a:defRPr sz="1200">
                <a:solidFill>
                  <a:schemeClr val="tx1"/>
                </a:solidFill>
                <a:latin typeface="Comic Sans MS" charset="0"/>
                <a:ea typeface="ＭＳ Ｐゴシック" charset="0"/>
              </a:defRPr>
            </a:lvl4pPr>
            <a:lvl5pPr>
              <a:defRPr sz="1200">
                <a:solidFill>
                  <a:schemeClr val="tx1"/>
                </a:solidFill>
                <a:latin typeface="Comic Sans MS" charset="0"/>
                <a:ea typeface="ＭＳ Ｐゴシック" charset="0"/>
              </a:defRPr>
            </a:lvl5pPr>
            <a:lvl6pPr marL="457200" eaLnBrk="0" fontAlgn="base" hangingPunct="0">
              <a:spcBef>
                <a:spcPct val="0"/>
              </a:spcBef>
              <a:spcAft>
                <a:spcPct val="0"/>
              </a:spcAft>
              <a:defRPr sz="1200">
                <a:solidFill>
                  <a:schemeClr val="tx1"/>
                </a:solidFill>
                <a:latin typeface="Comic Sans MS" charset="0"/>
                <a:ea typeface="ＭＳ Ｐゴシック" charset="0"/>
              </a:defRPr>
            </a:lvl6pPr>
            <a:lvl7pPr marL="914400" eaLnBrk="0" fontAlgn="base" hangingPunct="0">
              <a:spcBef>
                <a:spcPct val="0"/>
              </a:spcBef>
              <a:spcAft>
                <a:spcPct val="0"/>
              </a:spcAft>
              <a:defRPr sz="1200">
                <a:solidFill>
                  <a:schemeClr val="tx1"/>
                </a:solidFill>
                <a:latin typeface="Comic Sans MS" charset="0"/>
                <a:ea typeface="ＭＳ Ｐゴシック" charset="0"/>
              </a:defRPr>
            </a:lvl7pPr>
            <a:lvl8pPr marL="1371600" eaLnBrk="0" fontAlgn="base" hangingPunct="0">
              <a:spcBef>
                <a:spcPct val="0"/>
              </a:spcBef>
              <a:spcAft>
                <a:spcPct val="0"/>
              </a:spcAft>
              <a:defRPr sz="1200">
                <a:solidFill>
                  <a:schemeClr val="tx1"/>
                </a:solidFill>
                <a:latin typeface="Comic Sans MS" charset="0"/>
                <a:ea typeface="ＭＳ Ｐゴシック" charset="0"/>
              </a:defRPr>
            </a:lvl8pPr>
            <a:lvl9pPr marL="1828800"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60000"/>
              </a:lnSpc>
              <a:spcBef>
                <a:spcPct val="50000"/>
              </a:spcBef>
              <a:defRPr/>
            </a:pPr>
            <a:r>
              <a:rPr lang="en-US" sz="3600" b="1" dirty="0" smtClean="0">
                <a:ln>
                  <a:solidFill>
                    <a:schemeClr val="bg1"/>
                  </a:solidFill>
                </a:ln>
                <a:solidFill>
                  <a:schemeClr val="bg1"/>
                </a:solidFill>
                <a:latin typeface="Kruti Dev 010" pitchFamily="2" charset="0"/>
              </a:rPr>
              <a:t>f;tdsy</a:t>
            </a:r>
          </a:p>
          <a:p>
            <a:pPr algn="ctr">
              <a:lnSpc>
                <a:spcPct val="60000"/>
              </a:lnSpc>
              <a:spcBef>
                <a:spcPct val="50000"/>
              </a:spcBef>
              <a:defRPr/>
            </a:pPr>
            <a:r>
              <a:rPr lang="en-US" sz="3600" b="1" dirty="0" smtClean="0">
                <a:ln>
                  <a:solidFill>
                    <a:schemeClr val="bg1"/>
                  </a:solidFill>
                </a:ln>
                <a:solidFill>
                  <a:schemeClr val="bg1"/>
                </a:solidFill>
                <a:latin typeface="Kruti Dev 010" pitchFamily="2" charset="0"/>
              </a:rPr>
              <a:t>nkfu;sy</a:t>
            </a:r>
            <a:endParaRPr lang="en-US" sz="3200" b="1" dirty="0" smtClean="0">
              <a:ln>
                <a:solidFill>
                  <a:schemeClr val="bg1"/>
                </a:solidFill>
              </a:ln>
              <a:solidFill>
                <a:schemeClr val="bg1"/>
              </a:solidFill>
              <a:latin typeface="Kruti Dev 010" pitchFamily="2" charset="0"/>
            </a:endParaRPr>
          </a:p>
        </p:txBody>
      </p:sp>
      <p:sp>
        <p:nvSpPr>
          <p:cNvPr id="236" name="Text Box 772"/>
          <p:cNvSpPr txBox="1">
            <a:spLocks noChangeArrowheads="1"/>
          </p:cNvSpPr>
          <p:nvPr/>
        </p:nvSpPr>
        <p:spPr bwMode="auto">
          <a:xfrm>
            <a:off x="2570163" y="4098925"/>
            <a:ext cx="1208087" cy="280988"/>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p>
            <a:pPr algn="ctr" defTabSz="969963">
              <a:lnSpc>
                <a:spcPct val="70000"/>
              </a:lnSpc>
              <a:spcBef>
                <a:spcPct val="50000"/>
              </a:spcBef>
              <a:defRPr/>
            </a:pPr>
            <a:r>
              <a:rPr lang="en-US" sz="1700" b="1" dirty="0">
                <a:solidFill>
                  <a:schemeClr val="hlink"/>
                </a:solidFill>
                <a:latin typeface="Kruti Dev 010" pitchFamily="2" charset="0"/>
                <a:ea typeface="+mn-ea"/>
                <a:cs typeface="+mn-cs"/>
              </a:rPr>
              <a:t>f;eZ;kg</a:t>
            </a:r>
          </a:p>
        </p:txBody>
      </p:sp>
      <p:sp>
        <p:nvSpPr>
          <p:cNvPr id="237" name="Text Box 818"/>
          <p:cNvSpPr txBox="1">
            <a:spLocks noChangeArrowheads="1"/>
          </p:cNvSpPr>
          <p:nvPr/>
        </p:nvSpPr>
        <p:spPr bwMode="auto">
          <a:xfrm>
            <a:off x="2582863" y="4300538"/>
            <a:ext cx="1292225" cy="280987"/>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p>
            <a:pPr algn="ctr" defTabSz="969963">
              <a:lnSpc>
                <a:spcPct val="70000"/>
              </a:lnSpc>
              <a:spcBef>
                <a:spcPct val="50000"/>
              </a:spcBef>
              <a:defRPr/>
            </a:pPr>
            <a:r>
              <a:rPr lang="en-US" sz="1700" b="1" dirty="0">
                <a:solidFill>
                  <a:schemeClr val="hlink"/>
                </a:solidFill>
                <a:latin typeface="Kruti Dev 010" pitchFamily="2" charset="0"/>
                <a:ea typeface="+mn-ea"/>
                <a:cs typeface="+mn-cs"/>
              </a:rPr>
              <a:t>foykixhr</a:t>
            </a:r>
          </a:p>
        </p:txBody>
      </p:sp>
      <p:sp>
        <p:nvSpPr>
          <p:cNvPr id="238" name="Text Box 769"/>
          <p:cNvSpPr txBox="1">
            <a:spLocks noChangeArrowheads="1"/>
          </p:cNvSpPr>
          <p:nvPr/>
        </p:nvSpPr>
        <p:spPr bwMode="auto">
          <a:xfrm>
            <a:off x="2636838" y="4098925"/>
            <a:ext cx="1208087" cy="280988"/>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p>
            <a:pPr algn="ctr" defTabSz="969963">
              <a:lnSpc>
                <a:spcPct val="70000"/>
              </a:lnSpc>
              <a:spcBef>
                <a:spcPct val="50000"/>
              </a:spcBef>
              <a:defRPr/>
            </a:pPr>
            <a:r>
              <a:rPr lang="en-US" sz="1700" b="1" dirty="0">
                <a:solidFill>
                  <a:schemeClr val="hlink"/>
                </a:solidFill>
                <a:latin typeface="Kruti Dev 010" pitchFamily="2" charset="0"/>
                <a:ea typeface="+mn-ea"/>
                <a:cs typeface="+mn-cs"/>
              </a:rPr>
              <a:t>f;eZ;kg</a:t>
            </a:r>
          </a:p>
        </p:txBody>
      </p:sp>
      <p:sp>
        <p:nvSpPr>
          <p:cNvPr id="157713" name="Rectangle 104"/>
          <p:cNvSpPr>
            <a:spLocks noChangeArrowheads="1"/>
          </p:cNvSpPr>
          <p:nvPr/>
        </p:nvSpPr>
        <p:spPr bwMode="auto">
          <a:xfrm>
            <a:off x="2894013" y="7227888"/>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57714" name="Rectangle 597"/>
          <p:cNvSpPr>
            <a:spLocks noChangeArrowheads="1"/>
          </p:cNvSpPr>
          <p:nvPr/>
        </p:nvSpPr>
        <p:spPr bwMode="auto">
          <a:xfrm>
            <a:off x="3929063" y="1106488"/>
            <a:ext cx="295275" cy="6348412"/>
          </a:xfrm>
          <a:prstGeom prst="rect">
            <a:avLst/>
          </a:prstGeom>
          <a:solidFill>
            <a:srgbClr val="BE844A"/>
          </a:solidFill>
          <a:ln w="12700">
            <a:solidFill>
              <a:schemeClr val="tx1"/>
            </a:solidFill>
            <a:miter lim="800000"/>
            <a:headEnd/>
            <a:tailEnd/>
          </a:ln>
        </p:spPr>
        <p:txBody>
          <a:bodyPr wrap="none" anchor="ctr"/>
          <a:lstStyle/>
          <a:p>
            <a:endParaRPr lang="en-US">
              <a:latin typeface="Kruti Dev 010" charset="0"/>
            </a:endParaRPr>
          </a:p>
        </p:txBody>
      </p:sp>
      <p:sp>
        <p:nvSpPr>
          <p:cNvPr id="157715" name="Rectangle 598"/>
          <p:cNvSpPr>
            <a:spLocks noChangeArrowheads="1"/>
          </p:cNvSpPr>
          <p:nvPr/>
        </p:nvSpPr>
        <p:spPr bwMode="auto">
          <a:xfrm>
            <a:off x="2643188" y="2287588"/>
            <a:ext cx="1225550" cy="5184775"/>
          </a:xfrm>
          <a:prstGeom prst="rect">
            <a:avLst/>
          </a:prstGeom>
          <a:solidFill>
            <a:srgbClr val="FFE957"/>
          </a:solidFill>
          <a:ln w="12700">
            <a:solidFill>
              <a:schemeClr val="tx1"/>
            </a:solidFill>
            <a:miter lim="800000"/>
            <a:headEnd/>
            <a:tailEnd/>
          </a:ln>
        </p:spPr>
        <p:txBody>
          <a:bodyPr wrap="none" anchor="ctr"/>
          <a:lstStyle/>
          <a:p>
            <a:endParaRPr lang="en-US">
              <a:latin typeface="Kruti Dev 010" charset="0"/>
            </a:endParaRPr>
          </a:p>
        </p:txBody>
      </p:sp>
      <p:sp>
        <p:nvSpPr>
          <p:cNvPr id="157716" name="Line 621"/>
          <p:cNvSpPr>
            <a:spLocks noChangeShapeType="1"/>
          </p:cNvSpPr>
          <p:nvPr/>
        </p:nvSpPr>
        <p:spPr bwMode="auto">
          <a:xfrm flipV="1">
            <a:off x="3894138" y="1096963"/>
            <a:ext cx="1587" cy="6375400"/>
          </a:xfrm>
          <a:prstGeom prst="line">
            <a:avLst/>
          </a:prstGeom>
          <a:noFill/>
          <a:ln w="635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7717" name="Rectangle 707"/>
          <p:cNvSpPr>
            <a:spLocks noChangeArrowheads="1"/>
          </p:cNvSpPr>
          <p:nvPr/>
        </p:nvSpPr>
        <p:spPr bwMode="auto">
          <a:xfrm>
            <a:off x="2611438" y="1071563"/>
            <a:ext cx="1616075" cy="6399212"/>
          </a:xfrm>
          <a:prstGeom prst="rect">
            <a:avLst/>
          </a:prstGeom>
          <a:noFill/>
          <a:ln w="762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Kruti Dev 010" charset="0"/>
            </a:endParaRPr>
          </a:p>
        </p:txBody>
      </p:sp>
      <p:sp>
        <p:nvSpPr>
          <p:cNvPr id="157718" name="Rectangle 2"/>
          <p:cNvSpPr>
            <a:spLocks noChangeArrowheads="1"/>
          </p:cNvSpPr>
          <p:nvPr/>
        </p:nvSpPr>
        <p:spPr bwMode="auto">
          <a:xfrm>
            <a:off x="2871788" y="4406900"/>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57719" name="Rectangle 3"/>
          <p:cNvSpPr>
            <a:spLocks noChangeArrowheads="1"/>
          </p:cNvSpPr>
          <p:nvPr/>
        </p:nvSpPr>
        <p:spPr bwMode="auto">
          <a:xfrm>
            <a:off x="2855913" y="4662488"/>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57720" name="Rectangle 4"/>
          <p:cNvSpPr>
            <a:spLocks noChangeArrowheads="1"/>
          </p:cNvSpPr>
          <p:nvPr/>
        </p:nvSpPr>
        <p:spPr bwMode="auto">
          <a:xfrm>
            <a:off x="2840038" y="4965700"/>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57721" name="Rectangle 5"/>
          <p:cNvSpPr>
            <a:spLocks noChangeArrowheads="1"/>
          </p:cNvSpPr>
          <p:nvPr/>
        </p:nvSpPr>
        <p:spPr bwMode="auto">
          <a:xfrm>
            <a:off x="2840038" y="5175250"/>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57722" name="Rectangle 81"/>
          <p:cNvSpPr>
            <a:spLocks noChangeArrowheads="1"/>
          </p:cNvSpPr>
          <p:nvPr/>
        </p:nvSpPr>
        <p:spPr bwMode="auto">
          <a:xfrm>
            <a:off x="2833688" y="4271963"/>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57723" name="Rectangle 89"/>
          <p:cNvSpPr>
            <a:spLocks noChangeArrowheads="1"/>
          </p:cNvSpPr>
          <p:nvPr/>
        </p:nvSpPr>
        <p:spPr bwMode="auto">
          <a:xfrm>
            <a:off x="3054350" y="1765300"/>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57724" name="Rectangle 90"/>
          <p:cNvSpPr>
            <a:spLocks noChangeArrowheads="1"/>
          </p:cNvSpPr>
          <p:nvPr/>
        </p:nvSpPr>
        <p:spPr bwMode="auto">
          <a:xfrm>
            <a:off x="3038475" y="2052638"/>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57725" name="Rectangle 91"/>
          <p:cNvSpPr>
            <a:spLocks noChangeArrowheads="1"/>
          </p:cNvSpPr>
          <p:nvPr/>
        </p:nvSpPr>
        <p:spPr bwMode="auto">
          <a:xfrm>
            <a:off x="2878138" y="2244725"/>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57726" name="Rectangle 92"/>
          <p:cNvSpPr>
            <a:spLocks noChangeArrowheads="1"/>
          </p:cNvSpPr>
          <p:nvPr/>
        </p:nvSpPr>
        <p:spPr bwMode="auto">
          <a:xfrm>
            <a:off x="3054350" y="2898775"/>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57727" name="Rectangle 93"/>
          <p:cNvSpPr>
            <a:spLocks noChangeArrowheads="1"/>
          </p:cNvSpPr>
          <p:nvPr/>
        </p:nvSpPr>
        <p:spPr bwMode="auto">
          <a:xfrm>
            <a:off x="2894013" y="3683000"/>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57728" name="Rectangle 94"/>
          <p:cNvSpPr>
            <a:spLocks noChangeArrowheads="1"/>
          </p:cNvSpPr>
          <p:nvPr/>
        </p:nvSpPr>
        <p:spPr bwMode="auto">
          <a:xfrm>
            <a:off x="2894013" y="3827463"/>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57729" name="Rectangle 95"/>
          <p:cNvSpPr>
            <a:spLocks noChangeArrowheads="1"/>
          </p:cNvSpPr>
          <p:nvPr/>
        </p:nvSpPr>
        <p:spPr bwMode="auto">
          <a:xfrm>
            <a:off x="2989263" y="3459163"/>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57730" name="Rectangle 96"/>
          <p:cNvSpPr>
            <a:spLocks noChangeArrowheads="1"/>
          </p:cNvSpPr>
          <p:nvPr/>
        </p:nvSpPr>
        <p:spPr bwMode="auto">
          <a:xfrm>
            <a:off x="3117850" y="3170238"/>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57731" name="Rectangle 97"/>
          <p:cNvSpPr>
            <a:spLocks noChangeArrowheads="1"/>
          </p:cNvSpPr>
          <p:nvPr/>
        </p:nvSpPr>
        <p:spPr bwMode="auto">
          <a:xfrm>
            <a:off x="2894013" y="4624388"/>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57732" name="Rectangle 98"/>
          <p:cNvSpPr>
            <a:spLocks noChangeArrowheads="1"/>
          </p:cNvSpPr>
          <p:nvPr/>
        </p:nvSpPr>
        <p:spPr bwMode="auto">
          <a:xfrm>
            <a:off x="2878138" y="4927600"/>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57733" name="Rectangle 99"/>
          <p:cNvSpPr>
            <a:spLocks noChangeArrowheads="1"/>
          </p:cNvSpPr>
          <p:nvPr/>
        </p:nvSpPr>
        <p:spPr bwMode="auto">
          <a:xfrm>
            <a:off x="2878138" y="5137150"/>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57734" name="Rectangle 101"/>
          <p:cNvSpPr>
            <a:spLocks noChangeArrowheads="1"/>
          </p:cNvSpPr>
          <p:nvPr/>
        </p:nvSpPr>
        <p:spPr bwMode="auto">
          <a:xfrm>
            <a:off x="3022600" y="5807075"/>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57735" name="Rectangle 102"/>
          <p:cNvSpPr>
            <a:spLocks noChangeArrowheads="1"/>
          </p:cNvSpPr>
          <p:nvPr/>
        </p:nvSpPr>
        <p:spPr bwMode="auto">
          <a:xfrm>
            <a:off x="3006725" y="6094413"/>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57736" name="Rectangle 103"/>
          <p:cNvSpPr>
            <a:spLocks noChangeArrowheads="1"/>
          </p:cNvSpPr>
          <p:nvPr/>
        </p:nvSpPr>
        <p:spPr bwMode="auto">
          <a:xfrm>
            <a:off x="2814638" y="6956425"/>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57737" name="Rectangle 104"/>
          <p:cNvSpPr>
            <a:spLocks noChangeArrowheads="1"/>
          </p:cNvSpPr>
          <p:nvPr/>
        </p:nvSpPr>
        <p:spPr bwMode="auto">
          <a:xfrm>
            <a:off x="2894013" y="7227888"/>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57738" name="Rectangle 106"/>
          <p:cNvSpPr>
            <a:spLocks noChangeArrowheads="1"/>
          </p:cNvSpPr>
          <p:nvPr/>
        </p:nvSpPr>
        <p:spPr bwMode="auto">
          <a:xfrm>
            <a:off x="3101975" y="2387600"/>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57739" name="Rectangle 64"/>
          <p:cNvSpPr>
            <a:spLocks noChangeArrowheads="1"/>
          </p:cNvSpPr>
          <p:nvPr/>
        </p:nvSpPr>
        <p:spPr bwMode="auto">
          <a:xfrm>
            <a:off x="2868613" y="1122363"/>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57740" name="AutoShape 715"/>
          <p:cNvSpPr>
            <a:spLocks noChangeArrowheads="1"/>
          </p:cNvSpPr>
          <p:nvPr/>
        </p:nvSpPr>
        <p:spPr bwMode="auto">
          <a:xfrm flipH="1">
            <a:off x="1801813" y="4060825"/>
            <a:ext cx="1387475" cy="1609725"/>
          </a:xfrm>
          <a:prstGeom prst="parallelogram">
            <a:avLst>
              <a:gd name="adj" fmla="val 30481"/>
            </a:avLst>
          </a:prstGeom>
          <a:solidFill>
            <a:srgbClr val="BE844A"/>
          </a:solidFill>
          <a:ln w="12700">
            <a:solidFill>
              <a:schemeClr val="tx1"/>
            </a:solidFill>
            <a:miter lim="800000"/>
            <a:headEnd/>
            <a:tailEnd/>
          </a:ln>
        </p:spPr>
        <p:txBody>
          <a:bodyPr wrap="none" anchor="ctr"/>
          <a:lstStyle/>
          <a:p>
            <a:endParaRPr lang="en-US">
              <a:latin typeface="Kruti Dev 010" charset="0"/>
            </a:endParaRPr>
          </a:p>
        </p:txBody>
      </p:sp>
      <p:sp>
        <p:nvSpPr>
          <p:cNvPr id="157741" name="Rectangle 716"/>
          <p:cNvSpPr>
            <a:spLocks noChangeArrowheads="1"/>
          </p:cNvSpPr>
          <p:nvPr/>
        </p:nvSpPr>
        <p:spPr bwMode="auto">
          <a:xfrm>
            <a:off x="3929063" y="1106488"/>
            <a:ext cx="295275" cy="6348412"/>
          </a:xfrm>
          <a:prstGeom prst="rect">
            <a:avLst/>
          </a:prstGeom>
          <a:solidFill>
            <a:srgbClr val="BE844A"/>
          </a:solidFill>
          <a:ln w="12700">
            <a:solidFill>
              <a:schemeClr val="tx1"/>
            </a:solidFill>
            <a:miter lim="800000"/>
            <a:headEnd/>
            <a:tailEnd/>
          </a:ln>
        </p:spPr>
        <p:txBody>
          <a:bodyPr wrap="none" anchor="ctr"/>
          <a:lstStyle/>
          <a:p>
            <a:endParaRPr lang="en-US">
              <a:latin typeface="Kruti Dev 010" charset="0"/>
            </a:endParaRPr>
          </a:p>
        </p:txBody>
      </p:sp>
      <p:sp>
        <p:nvSpPr>
          <p:cNvPr id="157742" name="Rectangle 718"/>
          <p:cNvSpPr>
            <a:spLocks noChangeArrowheads="1"/>
          </p:cNvSpPr>
          <p:nvPr/>
        </p:nvSpPr>
        <p:spPr bwMode="auto">
          <a:xfrm>
            <a:off x="2649538" y="1123950"/>
            <a:ext cx="1228725" cy="1130300"/>
          </a:xfrm>
          <a:prstGeom prst="rect">
            <a:avLst/>
          </a:prstGeom>
          <a:solidFill>
            <a:schemeClr val="accent1">
              <a:alpha val="50195"/>
            </a:schemeClr>
          </a:solidFill>
          <a:ln w="12700">
            <a:solidFill>
              <a:schemeClr val="tx1"/>
            </a:solidFill>
            <a:miter lim="800000"/>
            <a:headEnd/>
            <a:tailEnd/>
          </a:ln>
        </p:spPr>
        <p:txBody>
          <a:bodyPr wrap="none" anchor="ctr"/>
          <a:lstStyle/>
          <a:p>
            <a:endParaRPr lang="en-US">
              <a:latin typeface="Kruti Dev 010" charset="0"/>
            </a:endParaRPr>
          </a:p>
        </p:txBody>
      </p:sp>
      <p:sp>
        <p:nvSpPr>
          <p:cNvPr id="157743" name="Rectangle 719"/>
          <p:cNvSpPr>
            <a:spLocks noChangeArrowheads="1"/>
          </p:cNvSpPr>
          <p:nvPr/>
        </p:nvSpPr>
        <p:spPr bwMode="auto">
          <a:xfrm>
            <a:off x="2757488" y="6296025"/>
            <a:ext cx="53975"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110000"/>
              </a:lnSpc>
            </a:pPr>
            <a:r>
              <a:rPr lang="en-US" sz="1000" b="1">
                <a:solidFill>
                  <a:srgbClr val="000000"/>
                </a:solidFill>
                <a:latin typeface="Kruti Dev 010" charset="0"/>
              </a:rPr>
              <a:t> </a:t>
            </a:r>
            <a:endParaRPr lang="en-US" sz="1800">
              <a:latin typeface="Kruti Dev 010" charset="0"/>
            </a:endParaRPr>
          </a:p>
        </p:txBody>
      </p:sp>
      <p:sp>
        <p:nvSpPr>
          <p:cNvPr id="157744" name="Line 723"/>
          <p:cNvSpPr>
            <a:spLocks noChangeShapeType="1"/>
          </p:cNvSpPr>
          <p:nvPr/>
        </p:nvSpPr>
        <p:spPr bwMode="auto">
          <a:xfrm>
            <a:off x="2120900" y="2208213"/>
            <a:ext cx="0" cy="168910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7745" name="Line 724"/>
          <p:cNvSpPr>
            <a:spLocks noChangeShapeType="1"/>
          </p:cNvSpPr>
          <p:nvPr/>
        </p:nvSpPr>
        <p:spPr bwMode="auto">
          <a:xfrm>
            <a:off x="2195513" y="5718175"/>
            <a:ext cx="417512" cy="1588"/>
          </a:xfrm>
          <a:prstGeom prst="line">
            <a:avLst/>
          </a:prstGeom>
          <a:noFill/>
          <a:ln w="635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7746" name="Line 725"/>
          <p:cNvSpPr>
            <a:spLocks noChangeShapeType="1"/>
          </p:cNvSpPr>
          <p:nvPr/>
        </p:nvSpPr>
        <p:spPr bwMode="auto">
          <a:xfrm>
            <a:off x="1517650" y="3897313"/>
            <a:ext cx="635000" cy="1587"/>
          </a:xfrm>
          <a:prstGeom prst="line">
            <a:avLst/>
          </a:prstGeom>
          <a:noFill/>
          <a:ln w="635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7747" name="Line 726"/>
          <p:cNvSpPr>
            <a:spLocks noChangeShapeType="1"/>
          </p:cNvSpPr>
          <p:nvPr/>
        </p:nvSpPr>
        <p:spPr bwMode="auto">
          <a:xfrm>
            <a:off x="604838" y="5980113"/>
            <a:ext cx="1595437" cy="1587"/>
          </a:xfrm>
          <a:prstGeom prst="line">
            <a:avLst/>
          </a:prstGeom>
          <a:noFill/>
          <a:ln w="635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7748" name="Freeform 727"/>
          <p:cNvSpPr>
            <a:spLocks/>
          </p:cNvSpPr>
          <p:nvPr/>
        </p:nvSpPr>
        <p:spPr bwMode="auto">
          <a:xfrm>
            <a:off x="1530350" y="3906838"/>
            <a:ext cx="590550" cy="1981200"/>
          </a:xfrm>
          <a:custGeom>
            <a:avLst/>
            <a:gdLst>
              <a:gd name="T0" fmla="*/ 2147483647 w 372"/>
              <a:gd name="T1" fmla="*/ 0 h 1248"/>
              <a:gd name="T2" fmla="*/ 2147483647 w 372"/>
              <a:gd name="T3" fmla="*/ 2147483647 h 1248"/>
              <a:gd name="T4" fmla="*/ 2147483647 w 372"/>
              <a:gd name="T5" fmla="*/ 2147483647 h 1248"/>
              <a:gd name="T6" fmla="*/ 0 w 372"/>
              <a:gd name="T7" fmla="*/ 2147483647 h 1248"/>
              <a:gd name="T8" fmla="*/ 2147483647 w 372"/>
              <a:gd name="T9" fmla="*/ 0 h 1248"/>
              <a:gd name="T10" fmla="*/ 0 60000 65536"/>
              <a:gd name="T11" fmla="*/ 0 60000 65536"/>
              <a:gd name="T12" fmla="*/ 0 60000 65536"/>
              <a:gd name="T13" fmla="*/ 0 60000 65536"/>
              <a:gd name="T14" fmla="*/ 0 60000 65536"/>
              <a:gd name="T15" fmla="*/ 0 w 372"/>
              <a:gd name="T16" fmla="*/ 0 h 1248"/>
              <a:gd name="T17" fmla="*/ 372 w 372"/>
              <a:gd name="T18" fmla="*/ 1248 h 1248"/>
            </a:gdLst>
            <a:ahLst/>
            <a:cxnLst>
              <a:cxn ang="T10">
                <a:pos x="T0" y="T1"/>
              </a:cxn>
              <a:cxn ang="T11">
                <a:pos x="T2" y="T3"/>
              </a:cxn>
              <a:cxn ang="T12">
                <a:pos x="T4" y="T5"/>
              </a:cxn>
              <a:cxn ang="T13">
                <a:pos x="T6" y="T7"/>
              </a:cxn>
              <a:cxn ang="T14">
                <a:pos x="T8" y="T9"/>
              </a:cxn>
            </a:cxnLst>
            <a:rect l="T15" t="T16" r="T17" b="T18"/>
            <a:pathLst>
              <a:path w="372" h="1248">
                <a:moveTo>
                  <a:pt x="40" y="0"/>
                </a:moveTo>
                <a:lnTo>
                  <a:pt x="372" y="1238"/>
                </a:lnTo>
                <a:lnTo>
                  <a:pt x="342" y="1248"/>
                </a:lnTo>
                <a:lnTo>
                  <a:pt x="0" y="10"/>
                </a:lnTo>
                <a:lnTo>
                  <a:pt x="40" y="0"/>
                </a:lnTo>
                <a:close/>
              </a:path>
            </a:pathLst>
          </a:custGeom>
          <a:solidFill>
            <a:srgbClr val="000000"/>
          </a:solidFill>
          <a:ln w="19050">
            <a:solidFill>
              <a:srgbClr val="000000"/>
            </a:solidFill>
            <a:round/>
            <a:headEnd/>
            <a:tailEnd/>
          </a:ln>
        </p:spPr>
        <p:txBody>
          <a:bodyPr/>
          <a:lstStyle/>
          <a:p>
            <a:endParaRPr lang="en-US"/>
          </a:p>
        </p:txBody>
      </p:sp>
      <p:sp>
        <p:nvSpPr>
          <p:cNvPr id="157749" name="Line 728"/>
          <p:cNvSpPr>
            <a:spLocks noChangeShapeType="1"/>
          </p:cNvSpPr>
          <p:nvPr/>
        </p:nvSpPr>
        <p:spPr bwMode="auto">
          <a:xfrm>
            <a:off x="1738313" y="4051300"/>
            <a:ext cx="889000" cy="0"/>
          </a:xfrm>
          <a:prstGeom prst="line">
            <a:avLst/>
          </a:prstGeom>
          <a:noFill/>
          <a:ln w="635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7750" name="Freeform 729"/>
          <p:cNvSpPr>
            <a:spLocks/>
          </p:cNvSpPr>
          <p:nvPr/>
        </p:nvSpPr>
        <p:spPr bwMode="auto">
          <a:xfrm>
            <a:off x="1738313" y="4067175"/>
            <a:ext cx="509587" cy="1676400"/>
          </a:xfrm>
          <a:custGeom>
            <a:avLst/>
            <a:gdLst>
              <a:gd name="T0" fmla="*/ 2147483647 w 321"/>
              <a:gd name="T1" fmla="*/ 0 h 1056"/>
              <a:gd name="T2" fmla="*/ 2147483647 w 321"/>
              <a:gd name="T3" fmla="*/ 2147483647 h 1056"/>
              <a:gd name="T4" fmla="*/ 2147483647 w 321"/>
              <a:gd name="T5" fmla="*/ 2147483647 h 1056"/>
              <a:gd name="T6" fmla="*/ 0 w 321"/>
              <a:gd name="T7" fmla="*/ 2147483647 h 1056"/>
              <a:gd name="T8" fmla="*/ 2147483647 w 321"/>
              <a:gd name="T9" fmla="*/ 0 h 1056"/>
              <a:gd name="T10" fmla="*/ 0 60000 65536"/>
              <a:gd name="T11" fmla="*/ 0 60000 65536"/>
              <a:gd name="T12" fmla="*/ 0 60000 65536"/>
              <a:gd name="T13" fmla="*/ 0 60000 65536"/>
              <a:gd name="T14" fmla="*/ 0 60000 65536"/>
              <a:gd name="T15" fmla="*/ 0 w 321"/>
              <a:gd name="T16" fmla="*/ 0 h 1056"/>
              <a:gd name="T17" fmla="*/ 321 w 321"/>
              <a:gd name="T18" fmla="*/ 1056 h 1056"/>
            </a:gdLst>
            <a:ahLst/>
            <a:cxnLst>
              <a:cxn ang="T10">
                <a:pos x="T0" y="T1"/>
              </a:cxn>
              <a:cxn ang="T11">
                <a:pos x="T2" y="T3"/>
              </a:cxn>
              <a:cxn ang="T12">
                <a:pos x="T4" y="T5"/>
              </a:cxn>
              <a:cxn ang="T13">
                <a:pos x="T6" y="T7"/>
              </a:cxn>
              <a:cxn ang="T14">
                <a:pos x="T8" y="T9"/>
              </a:cxn>
            </a:cxnLst>
            <a:rect l="T15" t="T16" r="T17" b="T18"/>
            <a:pathLst>
              <a:path w="321" h="1056">
                <a:moveTo>
                  <a:pt x="40" y="0"/>
                </a:moveTo>
                <a:lnTo>
                  <a:pt x="321" y="1046"/>
                </a:lnTo>
                <a:lnTo>
                  <a:pt x="281" y="1056"/>
                </a:lnTo>
                <a:lnTo>
                  <a:pt x="0" y="10"/>
                </a:lnTo>
                <a:lnTo>
                  <a:pt x="4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7751" name="Line 731"/>
          <p:cNvSpPr>
            <a:spLocks noChangeShapeType="1"/>
          </p:cNvSpPr>
          <p:nvPr/>
        </p:nvSpPr>
        <p:spPr bwMode="auto">
          <a:xfrm>
            <a:off x="2073275" y="5865813"/>
            <a:ext cx="127000" cy="1587"/>
          </a:xfrm>
          <a:prstGeom prst="line">
            <a:avLst/>
          </a:prstGeom>
          <a:noFill/>
          <a:ln w="635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7752" name="Line 732"/>
          <p:cNvSpPr>
            <a:spLocks noChangeShapeType="1"/>
          </p:cNvSpPr>
          <p:nvPr/>
        </p:nvSpPr>
        <p:spPr bwMode="auto">
          <a:xfrm flipV="1">
            <a:off x="2162175" y="5888038"/>
            <a:ext cx="1588" cy="79375"/>
          </a:xfrm>
          <a:prstGeom prst="line">
            <a:avLst/>
          </a:prstGeom>
          <a:noFill/>
          <a:ln w="635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7753" name="Line 741"/>
          <p:cNvSpPr>
            <a:spLocks noChangeShapeType="1"/>
          </p:cNvSpPr>
          <p:nvPr/>
        </p:nvSpPr>
        <p:spPr bwMode="auto">
          <a:xfrm>
            <a:off x="622300" y="3095625"/>
            <a:ext cx="1419225"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7754" name="Rectangle 742"/>
          <p:cNvSpPr>
            <a:spLocks noChangeArrowheads="1"/>
          </p:cNvSpPr>
          <p:nvPr/>
        </p:nvSpPr>
        <p:spPr bwMode="auto">
          <a:xfrm>
            <a:off x="2559050" y="5400675"/>
            <a:ext cx="50800"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000" b="1">
                <a:solidFill>
                  <a:srgbClr val="000000"/>
                </a:solidFill>
                <a:latin typeface="Kruti Dev 010" charset="0"/>
              </a:rPr>
              <a:t>.</a:t>
            </a:r>
            <a:endParaRPr lang="en-US" sz="1400">
              <a:latin typeface="Kruti Dev 010" charset="0"/>
            </a:endParaRPr>
          </a:p>
        </p:txBody>
      </p:sp>
      <p:sp>
        <p:nvSpPr>
          <p:cNvPr id="157755" name="Line 743"/>
          <p:cNvSpPr>
            <a:spLocks noChangeShapeType="1"/>
          </p:cNvSpPr>
          <p:nvPr/>
        </p:nvSpPr>
        <p:spPr bwMode="auto">
          <a:xfrm>
            <a:off x="2711450" y="1704975"/>
            <a:ext cx="1116013"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7756" name="Line 744"/>
          <p:cNvSpPr>
            <a:spLocks noChangeShapeType="1"/>
          </p:cNvSpPr>
          <p:nvPr/>
        </p:nvSpPr>
        <p:spPr bwMode="auto">
          <a:xfrm>
            <a:off x="2711450" y="2225675"/>
            <a:ext cx="1116013"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7757" name="Rectangle 745"/>
          <p:cNvSpPr>
            <a:spLocks noChangeArrowheads="1"/>
          </p:cNvSpPr>
          <p:nvPr/>
        </p:nvSpPr>
        <p:spPr bwMode="auto">
          <a:xfrm>
            <a:off x="2860675" y="2608263"/>
            <a:ext cx="307975"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800">
                <a:solidFill>
                  <a:srgbClr val="000000"/>
                </a:solidFill>
                <a:latin typeface="Kruti Dev 010" charset="0"/>
              </a:rPr>
              <a:t>        </a:t>
            </a:r>
            <a:endParaRPr lang="en-US" sz="1400">
              <a:latin typeface="Kruti Dev 010" charset="0"/>
            </a:endParaRPr>
          </a:p>
        </p:txBody>
      </p:sp>
      <p:sp>
        <p:nvSpPr>
          <p:cNvPr id="157758" name="Rectangle 746"/>
          <p:cNvSpPr>
            <a:spLocks noChangeArrowheads="1"/>
          </p:cNvSpPr>
          <p:nvPr/>
        </p:nvSpPr>
        <p:spPr bwMode="auto">
          <a:xfrm>
            <a:off x="4518025" y="1831975"/>
            <a:ext cx="144463"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110000"/>
              </a:lnSpc>
            </a:pPr>
            <a:r>
              <a:rPr lang="en-US" sz="1000">
                <a:solidFill>
                  <a:srgbClr val="000000"/>
                </a:solidFill>
                <a:latin typeface="Kruti Dev 010" charset="0"/>
              </a:rPr>
              <a:t>   </a:t>
            </a:r>
            <a:endParaRPr lang="en-US" sz="1800">
              <a:latin typeface="Kruti Dev 010" charset="0"/>
            </a:endParaRPr>
          </a:p>
        </p:txBody>
      </p:sp>
      <p:sp>
        <p:nvSpPr>
          <p:cNvPr id="157759" name="Rectangle 747"/>
          <p:cNvSpPr>
            <a:spLocks noChangeArrowheads="1"/>
          </p:cNvSpPr>
          <p:nvPr/>
        </p:nvSpPr>
        <p:spPr bwMode="auto">
          <a:xfrm>
            <a:off x="2941638" y="4170363"/>
            <a:ext cx="500062"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800">
                <a:solidFill>
                  <a:srgbClr val="000000"/>
                </a:solidFill>
                <a:latin typeface="Kruti Dev 010" charset="0"/>
              </a:rPr>
              <a:t>             </a:t>
            </a:r>
            <a:endParaRPr lang="en-US" sz="1400">
              <a:latin typeface="Kruti Dev 010" charset="0"/>
            </a:endParaRPr>
          </a:p>
        </p:txBody>
      </p:sp>
      <p:sp>
        <p:nvSpPr>
          <p:cNvPr id="157760" name="Line 748"/>
          <p:cNvSpPr>
            <a:spLocks noChangeShapeType="1"/>
          </p:cNvSpPr>
          <p:nvPr/>
        </p:nvSpPr>
        <p:spPr bwMode="auto">
          <a:xfrm flipV="1">
            <a:off x="2468563" y="952500"/>
            <a:ext cx="1587" cy="2768600"/>
          </a:xfrm>
          <a:prstGeom prst="line">
            <a:avLst/>
          </a:prstGeom>
          <a:noFill/>
          <a:ln w="571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7761" name="Line 753"/>
          <p:cNvSpPr>
            <a:spLocks noChangeShapeType="1"/>
          </p:cNvSpPr>
          <p:nvPr/>
        </p:nvSpPr>
        <p:spPr bwMode="auto">
          <a:xfrm>
            <a:off x="2693988" y="2887663"/>
            <a:ext cx="1117600"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7762" name="Line 754"/>
          <p:cNvSpPr>
            <a:spLocks noChangeShapeType="1"/>
          </p:cNvSpPr>
          <p:nvPr/>
        </p:nvSpPr>
        <p:spPr bwMode="auto">
          <a:xfrm>
            <a:off x="2674938" y="4313238"/>
            <a:ext cx="1117600"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7763" name="Line 756"/>
          <p:cNvSpPr>
            <a:spLocks noChangeShapeType="1"/>
          </p:cNvSpPr>
          <p:nvPr/>
        </p:nvSpPr>
        <p:spPr bwMode="auto">
          <a:xfrm>
            <a:off x="2678113" y="5967413"/>
            <a:ext cx="1117600"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7764" name="Line 757"/>
          <p:cNvSpPr>
            <a:spLocks noChangeShapeType="1"/>
          </p:cNvSpPr>
          <p:nvPr/>
        </p:nvSpPr>
        <p:spPr bwMode="auto">
          <a:xfrm>
            <a:off x="2620963" y="6226175"/>
            <a:ext cx="1270000" cy="1588"/>
          </a:xfrm>
          <a:prstGeom prst="line">
            <a:avLst/>
          </a:prstGeom>
          <a:noFill/>
          <a:ln w="38100">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57765" name="Line 758"/>
          <p:cNvSpPr>
            <a:spLocks noChangeShapeType="1"/>
          </p:cNvSpPr>
          <p:nvPr/>
        </p:nvSpPr>
        <p:spPr bwMode="auto">
          <a:xfrm>
            <a:off x="2693988" y="6813550"/>
            <a:ext cx="1117600"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7766" name="Line 759"/>
          <p:cNvSpPr>
            <a:spLocks noChangeShapeType="1"/>
          </p:cNvSpPr>
          <p:nvPr/>
        </p:nvSpPr>
        <p:spPr bwMode="auto">
          <a:xfrm>
            <a:off x="2678113" y="7085013"/>
            <a:ext cx="1117600"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7767" name="Line 760"/>
          <p:cNvSpPr>
            <a:spLocks noChangeShapeType="1"/>
          </p:cNvSpPr>
          <p:nvPr/>
        </p:nvSpPr>
        <p:spPr bwMode="auto">
          <a:xfrm>
            <a:off x="2693988" y="7373938"/>
            <a:ext cx="1117600"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7768" name="Rectangle 761"/>
          <p:cNvSpPr>
            <a:spLocks noChangeArrowheads="1"/>
          </p:cNvSpPr>
          <p:nvPr/>
        </p:nvSpPr>
        <p:spPr bwMode="auto">
          <a:xfrm>
            <a:off x="2679700" y="5700713"/>
            <a:ext cx="1190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3800" b="1">
                <a:solidFill>
                  <a:srgbClr val="000000"/>
                </a:solidFill>
                <a:latin typeface="Kruti Dev 010" charset="0"/>
              </a:rPr>
              <a:t>*</a:t>
            </a:r>
            <a:endParaRPr lang="en-US" sz="1400">
              <a:latin typeface="Kruti Dev 010" charset="0"/>
            </a:endParaRPr>
          </a:p>
        </p:txBody>
      </p:sp>
      <p:sp>
        <p:nvSpPr>
          <p:cNvPr id="157769" name="Rectangle 762"/>
          <p:cNvSpPr>
            <a:spLocks noChangeArrowheads="1"/>
          </p:cNvSpPr>
          <p:nvPr/>
        </p:nvSpPr>
        <p:spPr bwMode="auto">
          <a:xfrm>
            <a:off x="2711450" y="2595563"/>
            <a:ext cx="1190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3800" b="1">
                <a:solidFill>
                  <a:srgbClr val="000000"/>
                </a:solidFill>
                <a:latin typeface="Kruti Dev 010" charset="0"/>
              </a:rPr>
              <a:t>*</a:t>
            </a:r>
            <a:endParaRPr lang="en-US" sz="1400">
              <a:latin typeface="Kruti Dev 010" charset="0"/>
            </a:endParaRPr>
          </a:p>
        </p:txBody>
      </p:sp>
      <p:sp>
        <p:nvSpPr>
          <p:cNvPr id="157770" name="Rectangle 766"/>
          <p:cNvSpPr>
            <a:spLocks noChangeArrowheads="1"/>
          </p:cNvSpPr>
          <p:nvPr/>
        </p:nvSpPr>
        <p:spPr bwMode="auto">
          <a:xfrm>
            <a:off x="2749550" y="5208588"/>
            <a:ext cx="385763"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000" b="1">
                <a:solidFill>
                  <a:srgbClr val="000000"/>
                </a:solidFill>
                <a:latin typeface="Kruti Dev 010" charset="0"/>
              </a:rPr>
              <a:t>       </a:t>
            </a:r>
            <a:endParaRPr lang="en-US" sz="1400">
              <a:latin typeface="Kruti Dev 010" charset="0"/>
            </a:endParaRPr>
          </a:p>
        </p:txBody>
      </p:sp>
      <p:sp>
        <p:nvSpPr>
          <p:cNvPr id="157771" name="Rectangle 767"/>
          <p:cNvSpPr>
            <a:spLocks noChangeArrowheads="1"/>
          </p:cNvSpPr>
          <p:nvPr/>
        </p:nvSpPr>
        <p:spPr bwMode="auto">
          <a:xfrm>
            <a:off x="2590800" y="2103438"/>
            <a:ext cx="512763"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b="1">
                <a:latin typeface="Kruti Dev 010" charset="0"/>
              </a:rPr>
              <a:t>        </a:t>
            </a:r>
            <a:endParaRPr lang="en-US" sz="1400">
              <a:latin typeface="Kruti Dev 010" charset="0"/>
            </a:endParaRPr>
          </a:p>
        </p:txBody>
      </p:sp>
      <p:sp>
        <p:nvSpPr>
          <p:cNvPr id="157772" name="AutoShape 768"/>
          <p:cNvSpPr>
            <a:spLocks noChangeArrowheads="1"/>
          </p:cNvSpPr>
          <p:nvPr/>
        </p:nvSpPr>
        <p:spPr bwMode="auto">
          <a:xfrm flipH="1">
            <a:off x="1846263" y="3382963"/>
            <a:ext cx="615950" cy="444500"/>
          </a:xfrm>
          <a:prstGeom prst="rightArrow">
            <a:avLst>
              <a:gd name="adj1" fmla="val 50722"/>
              <a:gd name="adj2" fmla="val 78934"/>
            </a:avLst>
          </a:prstGeom>
          <a:solidFill>
            <a:schemeClr val="tx1"/>
          </a:solidFill>
          <a:ln w="12700">
            <a:solidFill>
              <a:schemeClr val="tx1"/>
            </a:solidFill>
            <a:miter lim="800000"/>
            <a:headEnd/>
            <a:tailEnd/>
          </a:ln>
        </p:spPr>
        <p:txBody>
          <a:bodyPr wrap="none" anchor="ctr"/>
          <a:lstStyle/>
          <a:p>
            <a:endParaRPr lang="en-US">
              <a:latin typeface="Kruti Dev 010" charset="0"/>
            </a:endParaRPr>
          </a:p>
        </p:txBody>
      </p:sp>
      <p:sp>
        <p:nvSpPr>
          <p:cNvPr id="157773" name="Rectangle 779" descr="75%"/>
          <p:cNvSpPr>
            <a:spLocks noChangeArrowheads="1"/>
          </p:cNvSpPr>
          <p:nvPr/>
        </p:nvSpPr>
        <p:spPr bwMode="auto">
          <a:xfrm>
            <a:off x="2278063" y="739775"/>
            <a:ext cx="163512" cy="2943225"/>
          </a:xfrm>
          <a:prstGeom prst="rect">
            <a:avLst/>
          </a:prstGeom>
          <a:pattFill prst="pct75">
            <a:fgClr>
              <a:schemeClr val="tx1"/>
            </a:fgClr>
            <a:bgClr>
              <a:schemeClr val="bg1"/>
            </a:bgClr>
          </a:patt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latin typeface="Kruti Dev 010" charset="0"/>
            </a:endParaRPr>
          </a:p>
        </p:txBody>
      </p:sp>
      <p:sp>
        <p:nvSpPr>
          <p:cNvPr id="157774" name="Line 780"/>
          <p:cNvSpPr>
            <a:spLocks noChangeShapeType="1"/>
          </p:cNvSpPr>
          <p:nvPr/>
        </p:nvSpPr>
        <p:spPr bwMode="auto">
          <a:xfrm flipH="1" flipV="1">
            <a:off x="3887788" y="517525"/>
            <a:ext cx="0" cy="438150"/>
          </a:xfrm>
          <a:prstGeom prst="line">
            <a:avLst/>
          </a:prstGeom>
          <a:noFill/>
          <a:ln w="635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7775" name="Line 781"/>
          <p:cNvSpPr>
            <a:spLocks noChangeShapeType="1"/>
          </p:cNvSpPr>
          <p:nvPr/>
        </p:nvSpPr>
        <p:spPr bwMode="auto">
          <a:xfrm>
            <a:off x="2727325" y="728663"/>
            <a:ext cx="493713"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7776" name="Line 782"/>
          <p:cNvSpPr>
            <a:spLocks noChangeShapeType="1"/>
          </p:cNvSpPr>
          <p:nvPr/>
        </p:nvSpPr>
        <p:spPr bwMode="auto">
          <a:xfrm>
            <a:off x="3348038" y="728663"/>
            <a:ext cx="479425"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7777" name="Line 783"/>
          <p:cNvSpPr>
            <a:spLocks noChangeShapeType="1"/>
          </p:cNvSpPr>
          <p:nvPr/>
        </p:nvSpPr>
        <p:spPr bwMode="auto">
          <a:xfrm>
            <a:off x="2708275" y="1941513"/>
            <a:ext cx="1116013"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7778" name="Line 784"/>
          <p:cNvSpPr>
            <a:spLocks noChangeShapeType="1"/>
          </p:cNvSpPr>
          <p:nvPr/>
        </p:nvSpPr>
        <p:spPr bwMode="auto">
          <a:xfrm>
            <a:off x="2678113" y="3451225"/>
            <a:ext cx="1117600"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7779" name="Line 785"/>
          <p:cNvSpPr>
            <a:spLocks noChangeShapeType="1"/>
          </p:cNvSpPr>
          <p:nvPr/>
        </p:nvSpPr>
        <p:spPr bwMode="auto">
          <a:xfrm flipV="1">
            <a:off x="2687638" y="3167063"/>
            <a:ext cx="1106487"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7780" name="Rectangle 787"/>
          <p:cNvSpPr>
            <a:spLocks noChangeArrowheads="1"/>
          </p:cNvSpPr>
          <p:nvPr/>
        </p:nvSpPr>
        <p:spPr bwMode="auto">
          <a:xfrm>
            <a:off x="2870200" y="6583363"/>
            <a:ext cx="968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p>
        </p:txBody>
      </p:sp>
      <p:sp>
        <p:nvSpPr>
          <p:cNvPr id="157781" name="Rectangle 788"/>
          <p:cNvSpPr>
            <a:spLocks noChangeArrowheads="1"/>
          </p:cNvSpPr>
          <p:nvPr/>
        </p:nvSpPr>
        <p:spPr bwMode="auto">
          <a:xfrm>
            <a:off x="2706688" y="6858000"/>
            <a:ext cx="968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p>
        </p:txBody>
      </p:sp>
      <p:sp>
        <p:nvSpPr>
          <p:cNvPr id="157782" name="Rectangle 789"/>
          <p:cNvSpPr>
            <a:spLocks noChangeArrowheads="1"/>
          </p:cNvSpPr>
          <p:nvPr/>
        </p:nvSpPr>
        <p:spPr bwMode="auto">
          <a:xfrm>
            <a:off x="2832100" y="7140575"/>
            <a:ext cx="968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p>
        </p:txBody>
      </p:sp>
      <p:sp>
        <p:nvSpPr>
          <p:cNvPr id="157783" name="Text Box 790"/>
          <p:cNvSpPr txBox="1">
            <a:spLocks noChangeArrowheads="1"/>
          </p:cNvSpPr>
          <p:nvPr/>
        </p:nvSpPr>
        <p:spPr bwMode="auto">
          <a:xfrm rot="-5400000">
            <a:off x="4030663" y="1601787"/>
            <a:ext cx="323850"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eaVert">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endParaRPr lang="en-US" sz="900">
              <a:latin typeface="Kruti Dev 010" charset="0"/>
            </a:endParaRPr>
          </a:p>
        </p:txBody>
      </p:sp>
      <p:sp>
        <p:nvSpPr>
          <p:cNvPr id="157784" name="Text Box 791"/>
          <p:cNvSpPr txBox="1">
            <a:spLocks noChangeArrowheads="1"/>
          </p:cNvSpPr>
          <p:nvPr/>
        </p:nvSpPr>
        <p:spPr bwMode="auto">
          <a:xfrm rot="-5400000">
            <a:off x="3954463" y="2105025"/>
            <a:ext cx="323850"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eaVert">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endParaRPr lang="en-US" sz="900">
              <a:latin typeface="Kruti Dev 010" charset="0"/>
            </a:endParaRPr>
          </a:p>
        </p:txBody>
      </p:sp>
      <p:sp>
        <p:nvSpPr>
          <p:cNvPr id="157785" name="Rectangle 792"/>
          <p:cNvSpPr>
            <a:spLocks noChangeArrowheads="1"/>
          </p:cNvSpPr>
          <p:nvPr/>
        </p:nvSpPr>
        <p:spPr bwMode="auto">
          <a:xfrm>
            <a:off x="2933700" y="1427163"/>
            <a:ext cx="968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57786" name="Rectangle 793"/>
          <p:cNvSpPr>
            <a:spLocks noChangeArrowheads="1"/>
          </p:cNvSpPr>
          <p:nvPr/>
        </p:nvSpPr>
        <p:spPr bwMode="auto">
          <a:xfrm>
            <a:off x="2909888" y="1697038"/>
            <a:ext cx="968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57787" name="Rectangle 794"/>
          <p:cNvSpPr>
            <a:spLocks noChangeArrowheads="1"/>
          </p:cNvSpPr>
          <p:nvPr/>
        </p:nvSpPr>
        <p:spPr bwMode="auto">
          <a:xfrm>
            <a:off x="2905125" y="1900238"/>
            <a:ext cx="968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57788" name="Rectangle 795"/>
          <p:cNvSpPr>
            <a:spLocks noChangeArrowheads="1"/>
          </p:cNvSpPr>
          <p:nvPr/>
        </p:nvSpPr>
        <p:spPr bwMode="auto">
          <a:xfrm>
            <a:off x="2927350" y="2644775"/>
            <a:ext cx="968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57789" name="Rectangle 796"/>
          <p:cNvSpPr>
            <a:spLocks noChangeArrowheads="1"/>
          </p:cNvSpPr>
          <p:nvPr/>
        </p:nvSpPr>
        <p:spPr bwMode="auto">
          <a:xfrm>
            <a:off x="2927350" y="3209925"/>
            <a:ext cx="968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57790" name="Rectangle 797"/>
          <p:cNvSpPr>
            <a:spLocks noChangeArrowheads="1"/>
          </p:cNvSpPr>
          <p:nvPr/>
        </p:nvSpPr>
        <p:spPr bwMode="auto">
          <a:xfrm>
            <a:off x="3022600" y="2924175"/>
            <a:ext cx="968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57791" name="Rectangle 798"/>
          <p:cNvSpPr>
            <a:spLocks noChangeArrowheads="1"/>
          </p:cNvSpPr>
          <p:nvPr/>
        </p:nvSpPr>
        <p:spPr bwMode="auto">
          <a:xfrm>
            <a:off x="2795588" y="4283075"/>
            <a:ext cx="7461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400" b="1">
                <a:latin typeface="Kruti Dev 010" charset="0"/>
              </a:rPr>
              <a:t> </a:t>
            </a:r>
            <a:endParaRPr lang="en-US" sz="1400">
              <a:latin typeface="Kruti Dev 010" charset="0"/>
            </a:endParaRPr>
          </a:p>
        </p:txBody>
      </p:sp>
      <p:sp>
        <p:nvSpPr>
          <p:cNvPr id="157792" name="Rectangle 799"/>
          <p:cNvSpPr>
            <a:spLocks noChangeArrowheads="1"/>
          </p:cNvSpPr>
          <p:nvPr/>
        </p:nvSpPr>
        <p:spPr bwMode="auto">
          <a:xfrm>
            <a:off x="2698750" y="4530725"/>
            <a:ext cx="968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57793" name="Rectangle 801"/>
          <p:cNvSpPr>
            <a:spLocks noChangeArrowheads="1"/>
          </p:cNvSpPr>
          <p:nvPr/>
        </p:nvSpPr>
        <p:spPr bwMode="auto">
          <a:xfrm>
            <a:off x="2919413" y="5702300"/>
            <a:ext cx="968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p>
        </p:txBody>
      </p:sp>
      <p:sp>
        <p:nvSpPr>
          <p:cNvPr id="157794" name="Rectangle 802"/>
          <p:cNvSpPr>
            <a:spLocks noChangeArrowheads="1"/>
          </p:cNvSpPr>
          <p:nvPr/>
        </p:nvSpPr>
        <p:spPr bwMode="auto">
          <a:xfrm>
            <a:off x="2905125" y="6007100"/>
            <a:ext cx="968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57795" name="Line 803"/>
          <p:cNvSpPr>
            <a:spLocks noChangeShapeType="1"/>
          </p:cNvSpPr>
          <p:nvPr/>
        </p:nvSpPr>
        <p:spPr bwMode="auto">
          <a:xfrm>
            <a:off x="2611438" y="728663"/>
            <a:ext cx="0" cy="220662"/>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7796" name="Line 804"/>
          <p:cNvSpPr>
            <a:spLocks noChangeShapeType="1"/>
          </p:cNvSpPr>
          <p:nvPr/>
        </p:nvSpPr>
        <p:spPr bwMode="auto">
          <a:xfrm>
            <a:off x="2573338" y="971550"/>
            <a:ext cx="1676400"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7797" name="Line 805"/>
          <p:cNvSpPr>
            <a:spLocks noChangeShapeType="1"/>
          </p:cNvSpPr>
          <p:nvPr/>
        </p:nvSpPr>
        <p:spPr bwMode="auto">
          <a:xfrm>
            <a:off x="4210050" y="339725"/>
            <a:ext cx="0" cy="604838"/>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7798" name="Line 806"/>
          <p:cNvSpPr>
            <a:spLocks noChangeShapeType="1"/>
          </p:cNvSpPr>
          <p:nvPr/>
        </p:nvSpPr>
        <p:spPr bwMode="auto">
          <a:xfrm flipV="1">
            <a:off x="2259013" y="669925"/>
            <a:ext cx="1587" cy="2963863"/>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7799" name="Rectangle 807" descr="75%"/>
          <p:cNvSpPr>
            <a:spLocks noChangeArrowheads="1"/>
          </p:cNvSpPr>
          <p:nvPr/>
        </p:nvSpPr>
        <p:spPr bwMode="auto">
          <a:xfrm>
            <a:off x="2201863" y="3532188"/>
            <a:ext cx="193675" cy="152400"/>
          </a:xfrm>
          <a:prstGeom prst="rect">
            <a:avLst/>
          </a:prstGeom>
          <a:pattFill prst="pct75">
            <a:fgClr>
              <a:schemeClr val="tx1"/>
            </a:fgClr>
            <a:bgClr>
              <a:schemeClr val="bg1"/>
            </a:bgClr>
          </a:patt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latin typeface="Kruti Dev 010" charset="0"/>
            </a:endParaRPr>
          </a:p>
        </p:txBody>
      </p:sp>
      <p:sp>
        <p:nvSpPr>
          <p:cNvPr id="157800" name="Rectangle 808"/>
          <p:cNvSpPr>
            <a:spLocks noChangeArrowheads="1"/>
          </p:cNvSpPr>
          <p:nvPr/>
        </p:nvSpPr>
        <p:spPr bwMode="auto">
          <a:xfrm>
            <a:off x="2790825" y="3413125"/>
            <a:ext cx="968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57801" name="Line 809"/>
          <p:cNvSpPr>
            <a:spLocks noChangeShapeType="1"/>
          </p:cNvSpPr>
          <p:nvPr/>
        </p:nvSpPr>
        <p:spPr bwMode="auto">
          <a:xfrm>
            <a:off x="2606675" y="2278063"/>
            <a:ext cx="1292225" cy="1587"/>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7802" name="Rectangle 811" descr="75%"/>
          <p:cNvSpPr>
            <a:spLocks noChangeArrowheads="1"/>
          </p:cNvSpPr>
          <p:nvPr/>
        </p:nvSpPr>
        <p:spPr bwMode="auto">
          <a:xfrm>
            <a:off x="2281238" y="663575"/>
            <a:ext cx="206375" cy="268288"/>
          </a:xfrm>
          <a:prstGeom prst="rect">
            <a:avLst/>
          </a:prstGeom>
          <a:pattFill prst="pct75">
            <a:fgClr>
              <a:schemeClr val="tx1"/>
            </a:fgClr>
            <a:bgClr>
              <a:schemeClr val="bg1"/>
            </a:bgClr>
          </a:patt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latin typeface="Kruti Dev 010" charset="0"/>
            </a:endParaRPr>
          </a:p>
        </p:txBody>
      </p:sp>
      <p:sp>
        <p:nvSpPr>
          <p:cNvPr id="157803" name="Rectangle 812" descr="75%"/>
          <p:cNvSpPr>
            <a:spLocks noChangeArrowheads="1"/>
          </p:cNvSpPr>
          <p:nvPr/>
        </p:nvSpPr>
        <p:spPr bwMode="auto">
          <a:xfrm>
            <a:off x="2435225" y="666750"/>
            <a:ext cx="206375" cy="52388"/>
          </a:xfrm>
          <a:prstGeom prst="rect">
            <a:avLst/>
          </a:prstGeom>
          <a:pattFill prst="pct75">
            <a:fgClr>
              <a:schemeClr val="tx1"/>
            </a:fgClr>
            <a:bgClr>
              <a:schemeClr val="bg1"/>
            </a:bgClr>
          </a:patt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latin typeface="Kruti Dev 010" charset="0"/>
            </a:endParaRPr>
          </a:p>
        </p:txBody>
      </p:sp>
      <p:sp>
        <p:nvSpPr>
          <p:cNvPr id="157804" name="Rectangle 813" descr="75%"/>
          <p:cNvSpPr>
            <a:spLocks noChangeArrowheads="1"/>
          </p:cNvSpPr>
          <p:nvPr/>
        </p:nvSpPr>
        <p:spPr bwMode="auto">
          <a:xfrm>
            <a:off x="2447925" y="695325"/>
            <a:ext cx="107950" cy="98425"/>
          </a:xfrm>
          <a:prstGeom prst="rect">
            <a:avLst/>
          </a:prstGeom>
          <a:pattFill prst="pct75">
            <a:fgClr>
              <a:schemeClr val="tx1"/>
            </a:fgClr>
            <a:bgClr>
              <a:schemeClr val="bg1"/>
            </a:bgClr>
          </a:patt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latin typeface="Kruti Dev 010" charset="0"/>
            </a:endParaRPr>
          </a:p>
        </p:txBody>
      </p:sp>
      <p:sp>
        <p:nvSpPr>
          <p:cNvPr id="157805" name="Arc 814"/>
          <p:cNvSpPr>
            <a:spLocks/>
          </p:cNvSpPr>
          <p:nvPr/>
        </p:nvSpPr>
        <p:spPr bwMode="auto">
          <a:xfrm rot="-10740000">
            <a:off x="2468563" y="725488"/>
            <a:ext cx="152400" cy="260350"/>
          </a:xfrm>
          <a:custGeom>
            <a:avLst/>
            <a:gdLst>
              <a:gd name="T0" fmla="*/ 2147483647 w 21600"/>
              <a:gd name="T1" fmla="*/ 0 h 21600"/>
              <a:gd name="T2" fmla="*/ 0 w 21600"/>
              <a:gd name="T3" fmla="*/ 2147483647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599"/>
                </a:cubicBezTo>
              </a:path>
              <a:path w="21600" h="21600" stroke="0" extrusionOk="0">
                <a:moveTo>
                  <a:pt x="21600" y="0"/>
                </a:moveTo>
                <a:cubicBezTo>
                  <a:pt x="21600" y="11929"/>
                  <a:pt x="11929" y="21599"/>
                  <a:pt x="0" y="21599"/>
                </a:cubicBezTo>
                <a:lnTo>
                  <a:pt x="0" y="0"/>
                </a:lnTo>
                <a:lnTo>
                  <a:pt x="21600" y="0"/>
                </a:lnTo>
                <a:close/>
              </a:path>
            </a:pathLst>
          </a:custGeom>
          <a:noFill/>
          <a:ln w="5715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7806" name="Rectangle 816"/>
          <p:cNvSpPr>
            <a:spLocks noChangeArrowheads="1"/>
          </p:cNvSpPr>
          <p:nvPr/>
        </p:nvSpPr>
        <p:spPr bwMode="auto">
          <a:xfrm>
            <a:off x="2520950" y="4083050"/>
            <a:ext cx="139700" cy="1600200"/>
          </a:xfrm>
          <a:prstGeom prst="rect">
            <a:avLst/>
          </a:prstGeom>
          <a:solidFill>
            <a:srgbClr val="BE844A"/>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latin typeface="Kruti Dev 010" charset="0"/>
            </a:endParaRPr>
          </a:p>
        </p:txBody>
      </p:sp>
      <p:sp>
        <p:nvSpPr>
          <p:cNvPr id="157807" name="Rectangle 827"/>
          <p:cNvSpPr>
            <a:spLocks noChangeArrowheads="1"/>
          </p:cNvSpPr>
          <p:nvPr/>
        </p:nvSpPr>
        <p:spPr bwMode="auto">
          <a:xfrm>
            <a:off x="2562225" y="4025900"/>
            <a:ext cx="1190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3800" b="1">
                <a:latin typeface="Kruti Dev 010" charset="0"/>
              </a:rPr>
              <a:t>*</a:t>
            </a:r>
            <a:endParaRPr lang="en-US" sz="1400">
              <a:latin typeface="Kruti Dev 010" charset="0"/>
            </a:endParaRPr>
          </a:p>
        </p:txBody>
      </p:sp>
      <p:sp>
        <p:nvSpPr>
          <p:cNvPr id="157808" name="Rectangle 828"/>
          <p:cNvSpPr>
            <a:spLocks noChangeArrowheads="1"/>
          </p:cNvSpPr>
          <p:nvPr/>
        </p:nvSpPr>
        <p:spPr bwMode="auto">
          <a:xfrm>
            <a:off x="2549525" y="4324350"/>
            <a:ext cx="1190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3800" b="1">
                <a:latin typeface="Kruti Dev 010" charset="0"/>
              </a:rPr>
              <a:t>*</a:t>
            </a:r>
            <a:endParaRPr lang="en-US" sz="1400">
              <a:latin typeface="Kruti Dev 010" charset="0"/>
            </a:endParaRPr>
          </a:p>
        </p:txBody>
      </p:sp>
      <p:sp>
        <p:nvSpPr>
          <p:cNvPr id="157809" name="Rectangle 829"/>
          <p:cNvSpPr>
            <a:spLocks noChangeArrowheads="1"/>
          </p:cNvSpPr>
          <p:nvPr/>
        </p:nvSpPr>
        <p:spPr bwMode="auto">
          <a:xfrm>
            <a:off x="2689225" y="5934075"/>
            <a:ext cx="1190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3800" b="1">
                <a:solidFill>
                  <a:srgbClr val="000000"/>
                </a:solidFill>
                <a:latin typeface="Kruti Dev 010" charset="0"/>
              </a:rPr>
              <a:t>*</a:t>
            </a:r>
            <a:endParaRPr lang="en-US" sz="1400">
              <a:latin typeface="Kruti Dev 010" charset="0"/>
            </a:endParaRPr>
          </a:p>
        </p:txBody>
      </p:sp>
      <p:sp>
        <p:nvSpPr>
          <p:cNvPr id="157810" name="Rectangle 840"/>
          <p:cNvSpPr>
            <a:spLocks noChangeArrowheads="1"/>
          </p:cNvSpPr>
          <p:nvPr/>
        </p:nvSpPr>
        <p:spPr bwMode="auto">
          <a:xfrm>
            <a:off x="2770188" y="2352675"/>
            <a:ext cx="53975"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110000"/>
              </a:lnSpc>
            </a:pPr>
            <a:r>
              <a:rPr lang="en-US" sz="1000" b="1">
                <a:solidFill>
                  <a:srgbClr val="000000"/>
                </a:solidFill>
                <a:latin typeface="Kruti Dev 010" charset="0"/>
              </a:rPr>
              <a:t> </a:t>
            </a:r>
            <a:endParaRPr lang="en-US" sz="1800">
              <a:latin typeface="Kruti Dev 010" charset="0"/>
            </a:endParaRPr>
          </a:p>
        </p:txBody>
      </p:sp>
      <p:sp>
        <p:nvSpPr>
          <p:cNvPr id="157811" name="Rectangle 841"/>
          <p:cNvSpPr>
            <a:spLocks noChangeArrowheads="1"/>
          </p:cNvSpPr>
          <p:nvPr/>
        </p:nvSpPr>
        <p:spPr bwMode="auto">
          <a:xfrm>
            <a:off x="2916238" y="2295525"/>
            <a:ext cx="128587"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110000"/>
              </a:lnSpc>
            </a:pPr>
            <a:r>
              <a:rPr lang="en-US" b="1" i="1">
                <a:solidFill>
                  <a:srgbClr val="000000"/>
                </a:solidFill>
                <a:latin typeface="Kruti Dev 010" charset="0"/>
              </a:rPr>
              <a:t>  </a:t>
            </a:r>
            <a:endParaRPr lang="en-US" sz="2000">
              <a:latin typeface="Kruti Dev 010" charset="0"/>
            </a:endParaRPr>
          </a:p>
        </p:txBody>
      </p:sp>
      <p:sp>
        <p:nvSpPr>
          <p:cNvPr id="157812" name="Rectangle 842"/>
          <p:cNvSpPr>
            <a:spLocks noChangeArrowheads="1"/>
          </p:cNvSpPr>
          <p:nvPr/>
        </p:nvSpPr>
        <p:spPr bwMode="auto">
          <a:xfrm>
            <a:off x="2763838" y="3800475"/>
            <a:ext cx="53975"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110000"/>
              </a:lnSpc>
            </a:pPr>
            <a:r>
              <a:rPr lang="en-US" sz="1000" b="1">
                <a:solidFill>
                  <a:srgbClr val="000000"/>
                </a:solidFill>
                <a:latin typeface="Kruti Dev 010" charset="0"/>
              </a:rPr>
              <a:t> </a:t>
            </a:r>
            <a:endParaRPr lang="en-US" sz="1800">
              <a:latin typeface="Kruti Dev 010" charset="0"/>
            </a:endParaRPr>
          </a:p>
        </p:txBody>
      </p:sp>
      <p:sp>
        <p:nvSpPr>
          <p:cNvPr id="157813" name="Rectangle 843"/>
          <p:cNvSpPr>
            <a:spLocks noChangeArrowheads="1"/>
          </p:cNvSpPr>
          <p:nvPr/>
        </p:nvSpPr>
        <p:spPr bwMode="auto">
          <a:xfrm>
            <a:off x="2909888" y="3743325"/>
            <a:ext cx="128587"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110000"/>
              </a:lnSpc>
            </a:pPr>
            <a:r>
              <a:rPr lang="en-US" b="1" i="1">
                <a:solidFill>
                  <a:srgbClr val="000000"/>
                </a:solidFill>
                <a:latin typeface="Kruti Dev 010" charset="0"/>
              </a:rPr>
              <a:t>  </a:t>
            </a:r>
            <a:endParaRPr lang="en-US" sz="2000">
              <a:latin typeface="Kruti Dev 010" charset="0"/>
            </a:endParaRPr>
          </a:p>
        </p:txBody>
      </p:sp>
      <p:sp>
        <p:nvSpPr>
          <p:cNvPr id="157814" name="Rectangle 844"/>
          <p:cNvSpPr>
            <a:spLocks noChangeArrowheads="1"/>
          </p:cNvSpPr>
          <p:nvPr/>
        </p:nvSpPr>
        <p:spPr bwMode="auto">
          <a:xfrm>
            <a:off x="2751138" y="5438775"/>
            <a:ext cx="53975"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110000"/>
              </a:lnSpc>
            </a:pPr>
            <a:r>
              <a:rPr lang="en-US" sz="1000" b="1">
                <a:solidFill>
                  <a:srgbClr val="000000"/>
                </a:solidFill>
                <a:latin typeface="Kruti Dev 010" charset="0"/>
              </a:rPr>
              <a:t> </a:t>
            </a:r>
            <a:endParaRPr lang="en-US" sz="1800">
              <a:latin typeface="Kruti Dev 010" charset="0"/>
            </a:endParaRPr>
          </a:p>
        </p:txBody>
      </p:sp>
      <p:sp>
        <p:nvSpPr>
          <p:cNvPr id="157815" name="Rectangle 845"/>
          <p:cNvSpPr>
            <a:spLocks noChangeArrowheads="1"/>
          </p:cNvSpPr>
          <p:nvPr/>
        </p:nvSpPr>
        <p:spPr bwMode="auto">
          <a:xfrm>
            <a:off x="2897188" y="5381625"/>
            <a:ext cx="128587"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110000"/>
              </a:lnSpc>
            </a:pPr>
            <a:r>
              <a:rPr lang="en-US" b="1" i="1">
                <a:solidFill>
                  <a:srgbClr val="000000"/>
                </a:solidFill>
                <a:latin typeface="Kruti Dev 010" charset="0"/>
              </a:rPr>
              <a:t>  </a:t>
            </a:r>
            <a:endParaRPr lang="en-US" sz="2000">
              <a:latin typeface="Kruti Dev 010" charset="0"/>
            </a:endParaRPr>
          </a:p>
        </p:txBody>
      </p:sp>
      <p:sp>
        <p:nvSpPr>
          <p:cNvPr id="157816" name="Line 846"/>
          <p:cNvSpPr>
            <a:spLocks noChangeShapeType="1"/>
          </p:cNvSpPr>
          <p:nvPr/>
        </p:nvSpPr>
        <p:spPr bwMode="auto">
          <a:xfrm>
            <a:off x="2627313" y="5368925"/>
            <a:ext cx="1270000" cy="1588"/>
          </a:xfrm>
          <a:prstGeom prst="line">
            <a:avLst/>
          </a:prstGeom>
          <a:noFill/>
          <a:ln w="38100">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57817" name="Line 847"/>
          <p:cNvSpPr>
            <a:spLocks noChangeShapeType="1"/>
          </p:cNvSpPr>
          <p:nvPr/>
        </p:nvSpPr>
        <p:spPr bwMode="auto">
          <a:xfrm>
            <a:off x="2589213" y="3743325"/>
            <a:ext cx="1314450" cy="1588"/>
          </a:xfrm>
          <a:prstGeom prst="line">
            <a:avLst/>
          </a:prstGeom>
          <a:noFill/>
          <a:ln w="38100">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57818" name="Line 851"/>
          <p:cNvSpPr>
            <a:spLocks noChangeShapeType="1"/>
          </p:cNvSpPr>
          <p:nvPr/>
        </p:nvSpPr>
        <p:spPr bwMode="auto">
          <a:xfrm>
            <a:off x="2678113" y="6191250"/>
            <a:ext cx="1117600"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7819" name="Line 855"/>
          <p:cNvSpPr>
            <a:spLocks noChangeShapeType="1"/>
          </p:cNvSpPr>
          <p:nvPr/>
        </p:nvSpPr>
        <p:spPr bwMode="auto">
          <a:xfrm flipV="1">
            <a:off x="2678113" y="5100638"/>
            <a:ext cx="1152525"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7820" name="Line 856"/>
          <p:cNvSpPr>
            <a:spLocks noChangeShapeType="1"/>
          </p:cNvSpPr>
          <p:nvPr/>
        </p:nvSpPr>
        <p:spPr bwMode="auto">
          <a:xfrm flipV="1">
            <a:off x="2670175" y="4587875"/>
            <a:ext cx="1152525"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7821" name="Line 857"/>
          <p:cNvSpPr>
            <a:spLocks noChangeShapeType="1"/>
          </p:cNvSpPr>
          <p:nvPr/>
        </p:nvSpPr>
        <p:spPr bwMode="auto">
          <a:xfrm flipV="1">
            <a:off x="2681288" y="4838700"/>
            <a:ext cx="1152525"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7822" name="Line 858"/>
          <p:cNvSpPr>
            <a:spLocks noChangeShapeType="1"/>
          </p:cNvSpPr>
          <p:nvPr/>
        </p:nvSpPr>
        <p:spPr bwMode="auto">
          <a:xfrm flipV="1">
            <a:off x="2673350" y="5324475"/>
            <a:ext cx="1152525"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7823" name="Rectangle 9"/>
          <p:cNvSpPr>
            <a:spLocks noChangeArrowheads="1"/>
          </p:cNvSpPr>
          <p:nvPr/>
        </p:nvSpPr>
        <p:spPr bwMode="auto">
          <a:xfrm>
            <a:off x="933450" y="2933700"/>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57824" name="Line 575"/>
          <p:cNvSpPr>
            <a:spLocks noChangeShapeType="1"/>
          </p:cNvSpPr>
          <p:nvPr/>
        </p:nvSpPr>
        <p:spPr bwMode="auto">
          <a:xfrm>
            <a:off x="557213" y="5792788"/>
            <a:ext cx="1323975"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7825" name="Line 576"/>
          <p:cNvSpPr>
            <a:spLocks noChangeShapeType="1"/>
          </p:cNvSpPr>
          <p:nvPr/>
        </p:nvSpPr>
        <p:spPr bwMode="auto">
          <a:xfrm>
            <a:off x="573088" y="5472113"/>
            <a:ext cx="1228725"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7826" name="Line 577"/>
          <p:cNvSpPr>
            <a:spLocks noChangeShapeType="1"/>
          </p:cNvSpPr>
          <p:nvPr/>
        </p:nvSpPr>
        <p:spPr bwMode="auto">
          <a:xfrm>
            <a:off x="557213" y="5137150"/>
            <a:ext cx="1165225"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7827" name="Line 578"/>
          <p:cNvSpPr>
            <a:spLocks noChangeShapeType="1"/>
          </p:cNvSpPr>
          <p:nvPr/>
        </p:nvSpPr>
        <p:spPr bwMode="auto">
          <a:xfrm>
            <a:off x="590550" y="4802188"/>
            <a:ext cx="987425"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7828" name="Line 579"/>
          <p:cNvSpPr>
            <a:spLocks noChangeShapeType="1"/>
          </p:cNvSpPr>
          <p:nvPr/>
        </p:nvSpPr>
        <p:spPr bwMode="auto">
          <a:xfrm>
            <a:off x="606425" y="4514850"/>
            <a:ext cx="971550"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7829" name="Line 580"/>
          <p:cNvSpPr>
            <a:spLocks noChangeShapeType="1"/>
          </p:cNvSpPr>
          <p:nvPr/>
        </p:nvSpPr>
        <p:spPr bwMode="auto">
          <a:xfrm>
            <a:off x="622300" y="4114800"/>
            <a:ext cx="892175"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7830" name="Line 581"/>
          <p:cNvSpPr>
            <a:spLocks noChangeShapeType="1"/>
          </p:cNvSpPr>
          <p:nvPr/>
        </p:nvSpPr>
        <p:spPr bwMode="auto">
          <a:xfrm>
            <a:off x="622300" y="3757613"/>
            <a:ext cx="1100138"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7831" name="Line 582"/>
          <p:cNvSpPr>
            <a:spLocks noChangeShapeType="1"/>
          </p:cNvSpPr>
          <p:nvPr/>
        </p:nvSpPr>
        <p:spPr bwMode="auto">
          <a:xfrm>
            <a:off x="606425" y="3502025"/>
            <a:ext cx="1131888"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7832" name="Rectangle 591"/>
          <p:cNvSpPr>
            <a:spLocks noChangeArrowheads="1"/>
          </p:cNvSpPr>
          <p:nvPr/>
        </p:nvSpPr>
        <p:spPr bwMode="auto">
          <a:xfrm>
            <a:off x="454025" y="4192588"/>
            <a:ext cx="1301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4600" b="1">
                <a:solidFill>
                  <a:srgbClr val="000000"/>
                </a:solidFill>
                <a:latin typeface="Kruti Dev 010" charset="0"/>
              </a:rPr>
              <a:t>(</a:t>
            </a:r>
            <a:endParaRPr lang="en-US" sz="1800">
              <a:latin typeface="Kruti Dev 010" charset="0"/>
            </a:endParaRPr>
          </a:p>
        </p:txBody>
      </p:sp>
      <p:sp>
        <p:nvSpPr>
          <p:cNvPr id="157833" name="Rectangle 592"/>
          <p:cNvSpPr>
            <a:spLocks noChangeArrowheads="1"/>
          </p:cNvSpPr>
          <p:nvPr/>
        </p:nvSpPr>
        <p:spPr bwMode="auto">
          <a:xfrm>
            <a:off x="1544638" y="4183063"/>
            <a:ext cx="3921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4600" b="1">
                <a:solidFill>
                  <a:srgbClr val="000000"/>
                </a:solidFill>
                <a:latin typeface="Kruti Dev 010" charset="0"/>
              </a:rPr>
              <a:t>)</a:t>
            </a:r>
            <a:endParaRPr lang="en-US" sz="1800">
              <a:latin typeface="Kruti Dev 010" charset="0"/>
            </a:endParaRPr>
          </a:p>
        </p:txBody>
      </p:sp>
      <p:sp>
        <p:nvSpPr>
          <p:cNvPr id="157834" name="Rectangle 593"/>
          <p:cNvSpPr>
            <a:spLocks noChangeArrowheads="1"/>
          </p:cNvSpPr>
          <p:nvPr/>
        </p:nvSpPr>
        <p:spPr bwMode="auto">
          <a:xfrm>
            <a:off x="1712913" y="3346450"/>
            <a:ext cx="211137"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3100" b="1">
                <a:solidFill>
                  <a:srgbClr val="000000"/>
                </a:solidFill>
                <a:latin typeface="Kruti Dev 010" charset="0"/>
              </a:rPr>
              <a:t>}</a:t>
            </a:r>
            <a:endParaRPr lang="en-US" sz="1400">
              <a:latin typeface="Kruti Dev 010" charset="0"/>
            </a:endParaRPr>
          </a:p>
        </p:txBody>
      </p:sp>
      <p:sp>
        <p:nvSpPr>
          <p:cNvPr id="157835" name="Freeform 594"/>
          <p:cNvSpPr>
            <a:spLocks/>
          </p:cNvSpPr>
          <p:nvPr/>
        </p:nvSpPr>
        <p:spPr bwMode="auto">
          <a:xfrm rot="5350910">
            <a:off x="1045369" y="4102894"/>
            <a:ext cx="127000" cy="223838"/>
          </a:xfrm>
          <a:custGeom>
            <a:avLst/>
            <a:gdLst>
              <a:gd name="T0" fmla="*/ 0 w 80"/>
              <a:gd name="T1" fmla="*/ 2147483647 h 141"/>
              <a:gd name="T2" fmla="*/ 2147483647 w 80"/>
              <a:gd name="T3" fmla="*/ 2147483647 h 141"/>
              <a:gd name="T4" fmla="*/ 2147483647 w 80"/>
              <a:gd name="T5" fmla="*/ 0 h 141"/>
              <a:gd name="T6" fmla="*/ 2147483647 w 80"/>
              <a:gd name="T7" fmla="*/ 2147483647 h 141"/>
              <a:gd name="T8" fmla="*/ 2147483647 w 80"/>
              <a:gd name="T9" fmla="*/ 2147483647 h 141"/>
              <a:gd name="T10" fmla="*/ 2147483647 w 80"/>
              <a:gd name="T11" fmla="*/ 2147483647 h 141"/>
              <a:gd name="T12" fmla="*/ 0 w 80"/>
              <a:gd name="T13" fmla="*/ 2147483647 h 141"/>
              <a:gd name="T14" fmla="*/ 0 w 80"/>
              <a:gd name="T15" fmla="*/ 2147483647 h 141"/>
              <a:gd name="T16" fmla="*/ 0 60000 65536"/>
              <a:gd name="T17" fmla="*/ 0 60000 65536"/>
              <a:gd name="T18" fmla="*/ 0 60000 65536"/>
              <a:gd name="T19" fmla="*/ 0 60000 65536"/>
              <a:gd name="T20" fmla="*/ 0 60000 65536"/>
              <a:gd name="T21" fmla="*/ 0 60000 65536"/>
              <a:gd name="T22" fmla="*/ 0 60000 65536"/>
              <a:gd name="T23" fmla="*/ 0 60000 65536"/>
              <a:gd name="T24" fmla="*/ 0 w 80"/>
              <a:gd name="T25" fmla="*/ 0 h 141"/>
              <a:gd name="T26" fmla="*/ 80 w 80"/>
              <a:gd name="T27" fmla="*/ 141 h 1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0" h="141">
                <a:moveTo>
                  <a:pt x="0" y="50"/>
                </a:moveTo>
                <a:lnTo>
                  <a:pt x="50" y="50"/>
                </a:lnTo>
                <a:lnTo>
                  <a:pt x="50" y="0"/>
                </a:lnTo>
                <a:lnTo>
                  <a:pt x="80" y="71"/>
                </a:lnTo>
                <a:lnTo>
                  <a:pt x="50" y="141"/>
                </a:lnTo>
                <a:lnTo>
                  <a:pt x="50" y="91"/>
                </a:lnTo>
                <a:lnTo>
                  <a:pt x="0" y="91"/>
                </a:lnTo>
                <a:lnTo>
                  <a:pt x="0" y="50"/>
                </a:lnTo>
                <a:close/>
              </a:path>
            </a:pathLst>
          </a:custGeom>
          <a:solidFill>
            <a:srgbClr val="000000"/>
          </a:solidFill>
          <a:ln w="15875">
            <a:solidFill>
              <a:srgbClr val="000000"/>
            </a:solidFill>
            <a:round/>
            <a:headEnd/>
            <a:tailEnd/>
          </a:ln>
        </p:spPr>
        <p:txBody>
          <a:bodyPr/>
          <a:lstStyle/>
          <a:p>
            <a:endParaRPr lang="en-US"/>
          </a:p>
        </p:txBody>
      </p:sp>
      <p:sp>
        <p:nvSpPr>
          <p:cNvPr id="157836" name="Rectangle 605"/>
          <p:cNvSpPr>
            <a:spLocks noChangeArrowheads="1"/>
          </p:cNvSpPr>
          <p:nvPr/>
        </p:nvSpPr>
        <p:spPr bwMode="auto">
          <a:xfrm>
            <a:off x="517525" y="2990850"/>
            <a:ext cx="214313"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000" b="1">
                <a:solidFill>
                  <a:srgbClr val="000000"/>
                </a:solidFill>
                <a:latin typeface="Kruti Dev 010" charset="0"/>
              </a:rPr>
              <a:t>¼,l½</a:t>
            </a:r>
            <a:endParaRPr lang="en-US" sz="1400">
              <a:latin typeface="Kruti Dev 010" charset="0"/>
            </a:endParaRPr>
          </a:p>
        </p:txBody>
      </p:sp>
      <p:sp>
        <p:nvSpPr>
          <p:cNvPr id="157837" name="Rectangle 606"/>
          <p:cNvSpPr>
            <a:spLocks noChangeArrowheads="1"/>
          </p:cNvSpPr>
          <p:nvPr/>
        </p:nvSpPr>
        <p:spPr bwMode="auto">
          <a:xfrm>
            <a:off x="501650" y="3360738"/>
            <a:ext cx="223838"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000" b="1">
                <a:solidFill>
                  <a:srgbClr val="000000"/>
                </a:solidFill>
                <a:latin typeface="Kruti Dev 010" charset="0"/>
              </a:rPr>
              <a:t>¼Mh)</a:t>
            </a:r>
            <a:endParaRPr lang="en-US" sz="1400">
              <a:latin typeface="Kruti Dev 010" charset="0"/>
            </a:endParaRPr>
          </a:p>
        </p:txBody>
      </p:sp>
      <p:sp>
        <p:nvSpPr>
          <p:cNvPr id="157838" name="Rectangle 607"/>
          <p:cNvSpPr>
            <a:spLocks noChangeArrowheads="1"/>
          </p:cNvSpPr>
          <p:nvPr/>
        </p:nvSpPr>
        <p:spPr bwMode="auto">
          <a:xfrm>
            <a:off x="361950" y="3956050"/>
            <a:ext cx="476250"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000" b="1">
                <a:solidFill>
                  <a:srgbClr val="000000"/>
                </a:solidFill>
                <a:latin typeface="Kruti Dev 010" charset="0"/>
              </a:rPr>
              <a:t>¼lh MCY;w½</a:t>
            </a:r>
          </a:p>
        </p:txBody>
      </p:sp>
      <p:sp>
        <p:nvSpPr>
          <p:cNvPr id="157839" name="Rectangle 611"/>
          <p:cNvSpPr>
            <a:spLocks noChangeArrowheads="1"/>
          </p:cNvSpPr>
          <p:nvPr/>
        </p:nvSpPr>
        <p:spPr bwMode="auto">
          <a:xfrm>
            <a:off x="488950" y="3602038"/>
            <a:ext cx="214313"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000" b="1">
                <a:solidFill>
                  <a:srgbClr val="000000"/>
                </a:solidFill>
                <a:latin typeface="Kruti Dev 010" charset="0"/>
              </a:rPr>
              <a:t>¼,l½</a:t>
            </a:r>
          </a:p>
        </p:txBody>
      </p:sp>
      <p:sp>
        <p:nvSpPr>
          <p:cNvPr id="157840" name="Rectangle 612"/>
          <p:cNvSpPr>
            <a:spLocks noChangeArrowheads="1"/>
          </p:cNvSpPr>
          <p:nvPr/>
        </p:nvSpPr>
        <p:spPr bwMode="auto">
          <a:xfrm>
            <a:off x="725488" y="4286250"/>
            <a:ext cx="8001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solidFill>
                  <a:srgbClr val="000000"/>
                </a:solidFill>
                <a:latin typeface="Kruti Dev 010" charset="0"/>
              </a:rPr>
              <a:t>ƒ bfrgkl</a:t>
            </a:r>
            <a:endParaRPr lang="en-US" sz="1800">
              <a:latin typeface="Kruti Dev 010" charset="0"/>
            </a:endParaRPr>
          </a:p>
        </p:txBody>
      </p:sp>
      <p:sp>
        <p:nvSpPr>
          <p:cNvPr id="157841" name="Rectangle 613"/>
          <p:cNvSpPr>
            <a:spLocks noChangeArrowheads="1"/>
          </p:cNvSpPr>
          <p:nvPr/>
        </p:nvSpPr>
        <p:spPr bwMode="auto">
          <a:xfrm>
            <a:off x="730250" y="4578350"/>
            <a:ext cx="8191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solidFill>
                  <a:srgbClr val="000000"/>
                </a:solidFill>
                <a:latin typeface="Kruti Dev 010" charset="0"/>
              </a:rPr>
              <a:t>„ bfrgkl</a:t>
            </a:r>
            <a:endParaRPr lang="en-US" sz="1800">
              <a:latin typeface="Kruti Dev 010" charset="0"/>
            </a:endParaRPr>
          </a:p>
        </p:txBody>
      </p:sp>
      <p:sp>
        <p:nvSpPr>
          <p:cNvPr id="157842" name="Rectangle 614"/>
          <p:cNvSpPr>
            <a:spLocks noChangeArrowheads="1"/>
          </p:cNvSpPr>
          <p:nvPr/>
        </p:nvSpPr>
        <p:spPr bwMode="auto">
          <a:xfrm>
            <a:off x="947738" y="4906963"/>
            <a:ext cx="3365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solidFill>
                  <a:srgbClr val="000000"/>
                </a:solidFill>
                <a:latin typeface="Kruti Dev 010" charset="0"/>
              </a:rPr>
              <a:t>,tzk</a:t>
            </a:r>
            <a:endParaRPr lang="en-US" sz="1800">
              <a:latin typeface="Kruti Dev 010" charset="0"/>
            </a:endParaRPr>
          </a:p>
        </p:txBody>
      </p:sp>
      <p:sp>
        <p:nvSpPr>
          <p:cNvPr id="157843" name="Rectangle 615"/>
          <p:cNvSpPr>
            <a:spLocks noChangeArrowheads="1"/>
          </p:cNvSpPr>
          <p:nvPr/>
        </p:nvSpPr>
        <p:spPr bwMode="auto">
          <a:xfrm>
            <a:off x="654050" y="5249863"/>
            <a:ext cx="7223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solidFill>
                  <a:srgbClr val="000000"/>
                </a:solidFill>
                <a:latin typeface="Kruti Dev 010" charset="0"/>
              </a:rPr>
              <a:t>ugsek;kg</a:t>
            </a:r>
            <a:endParaRPr lang="en-US" sz="1800" b="1">
              <a:latin typeface="Kruti Dev 010" charset="0"/>
            </a:endParaRPr>
          </a:p>
        </p:txBody>
      </p:sp>
      <p:sp>
        <p:nvSpPr>
          <p:cNvPr id="157844" name="Rectangle 616"/>
          <p:cNvSpPr>
            <a:spLocks noChangeArrowheads="1"/>
          </p:cNvSpPr>
          <p:nvPr/>
        </p:nvSpPr>
        <p:spPr bwMode="auto">
          <a:xfrm>
            <a:off x="887413" y="5572125"/>
            <a:ext cx="4349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solidFill>
                  <a:srgbClr val="000000"/>
                </a:solidFill>
                <a:latin typeface="Kruti Dev 010" charset="0"/>
              </a:rPr>
              <a:t>,sLrj</a:t>
            </a:r>
            <a:endParaRPr lang="en-US" sz="1800">
              <a:latin typeface="Kruti Dev 010" charset="0"/>
            </a:endParaRPr>
          </a:p>
        </p:txBody>
      </p:sp>
      <p:sp>
        <p:nvSpPr>
          <p:cNvPr id="157845" name="Rectangle 617"/>
          <p:cNvSpPr>
            <a:spLocks noChangeArrowheads="1"/>
          </p:cNvSpPr>
          <p:nvPr/>
        </p:nvSpPr>
        <p:spPr bwMode="auto">
          <a:xfrm>
            <a:off x="788988" y="2874963"/>
            <a:ext cx="78263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700" b="1">
                <a:solidFill>
                  <a:srgbClr val="000000"/>
                </a:solidFill>
                <a:latin typeface="Kruti Dev 010" charset="0"/>
              </a:rPr>
              <a:t> ƒ </a:t>
            </a:r>
            <a:r>
              <a:rPr lang="ja-JP" altLang="en-US" sz="1700" b="1">
                <a:solidFill>
                  <a:srgbClr val="000000"/>
                </a:solidFill>
                <a:latin typeface="Kruti Dev 010" charset="0"/>
              </a:rPr>
              <a:t>’</a:t>
            </a:r>
            <a:r>
              <a:rPr lang="en-US" altLang="ja-JP" sz="1700" b="1">
                <a:solidFill>
                  <a:srgbClr val="000000"/>
                </a:solidFill>
                <a:latin typeface="Kruti Dev 010" charset="0"/>
              </a:rPr>
              <a:t>kew,y</a:t>
            </a:r>
            <a:endParaRPr lang="en-US" sz="1400">
              <a:latin typeface="Kruti Dev 010" charset="0"/>
            </a:endParaRPr>
          </a:p>
        </p:txBody>
      </p:sp>
      <p:sp>
        <p:nvSpPr>
          <p:cNvPr id="157846" name="Rectangle 618"/>
          <p:cNvSpPr>
            <a:spLocks noChangeArrowheads="1"/>
          </p:cNvSpPr>
          <p:nvPr/>
        </p:nvSpPr>
        <p:spPr bwMode="auto">
          <a:xfrm>
            <a:off x="725488" y="3271838"/>
            <a:ext cx="7080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700" b="1">
                <a:solidFill>
                  <a:srgbClr val="000000"/>
                </a:solidFill>
                <a:latin typeface="Kruti Dev 010" charset="0"/>
              </a:rPr>
              <a:t>„ </a:t>
            </a:r>
            <a:r>
              <a:rPr lang="ja-JP" altLang="en-US" sz="1700" b="1">
                <a:solidFill>
                  <a:srgbClr val="000000"/>
                </a:solidFill>
                <a:latin typeface="Kruti Dev 010" charset="0"/>
              </a:rPr>
              <a:t>’</a:t>
            </a:r>
            <a:r>
              <a:rPr lang="en-US" altLang="ja-JP" sz="1700" b="1">
                <a:solidFill>
                  <a:srgbClr val="000000"/>
                </a:solidFill>
                <a:latin typeface="Kruti Dev 010" charset="0"/>
              </a:rPr>
              <a:t>kew,y</a:t>
            </a:r>
            <a:endParaRPr lang="en-US" sz="1700" b="1">
              <a:solidFill>
                <a:srgbClr val="000000"/>
              </a:solidFill>
              <a:latin typeface="Kruti Dev 010" charset="0"/>
            </a:endParaRPr>
          </a:p>
        </p:txBody>
      </p:sp>
      <p:sp>
        <p:nvSpPr>
          <p:cNvPr id="157847" name="Rectangle 619"/>
          <p:cNvSpPr>
            <a:spLocks noChangeArrowheads="1"/>
          </p:cNvSpPr>
          <p:nvPr/>
        </p:nvSpPr>
        <p:spPr bwMode="auto">
          <a:xfrm>
            <a:off x="839788" y="3525838"/>
            <a:ext cx="52705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700" b="1">
                <a:solidFill>
                  <a:srgbClr val="000000"/>
                </a:solidFill>
                <a:latin typeface="Kruti Dev 010" charset="0"/>
              </a:rPr>
              <a:t>ƒ jktk</a:t>
            </a:r>
          </a:p>
        </p:txBody>
      </p:sp>
      <p:sp>
        <p:nvSpPr>
          <p:cNvPr id="157848" name="Rectangle 620"/>
          <p:cNvSpPr>
            <a:spLocks noChangeArrowheads="1"/>
          </p:cNvSpPr>
          <p:nvPr/>
        </p:nvSpPr>
        <p:spPr bwMode="auto">
          <a:xfrm>
            <a:off x="860425" y="3887788"/>
            <a:ext cx="54451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700" b="1">
                <a:solidFill>
                  <a:srgbClr val="000000"/>
                </a:solidFill>
                <a:latin typeface="Kruti Dev 010" charset="0"/>
              </a:rPr>
              <a:t>„ jktk</a:t>
            </a:r>
          </a:p>
        </p:txBody>
      </p:sp>
      <p:sp>
        <p:nvSpPr>
          <p:cNvPr id="157849" name="Rectangle 531"/>
          <p:cNvSpPr>
            <a:spLocks noChangeArrowheads="1"/>
          </p:cNvSpPr>
          <p:nvPr/>
        </p:nvSpPr>
        <p:spPr bwMode="auto">
          <a:xfrm>
            <a:off x="1892300" y="4275138"/>
            <a:ext cx="892175"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b="1">
                <a:solidFill>
                  <a:srgbClr val="000000"/>
                </a:solidFill>
                <a:latin typeface="Kruti Dev 010" charset="0"/>
              </a:rPr>
              <a:t>Hkfo</a:t>
            </a:r>
            <a:r>
              <a:rPr lang="ja-JP" altLang="en-US" b="1">
                <a:solidFill>
                  <a:srgbClr val="000000"/>
                </a:solidFill>
                <a:latin typeface="Kruti Dev 010" charset="0"/>
              </a:rPr>
              <a:t>”</a:t>
            </a:r>
            <a:r>
              <a:rPr lang="en-US" altLang="ja-JP" b="1">
                <a:solidFill>
                  <a:srgbClr val="000000"/>
                </a:solidFill>
                <a:latin typeface="Kruti Dev 010" charset="0"/>
              </a:rPr>
              <a:t>";oDrkvksa </a:t>
            </a:r>
          </a:p>
          <a:p>
            <a:pPr algn="l"/>
            <a:r>
              <a:rPr lang="en-US" b="1">
                <a:solidFill>
                  <a:srgbClr val="000000"/>
                </a:solidFill>
                <a:latin typeface="Kruti Dev 010" charset="0"/>
              </a:rPr>
              <a:t> us foHkktu ds</a:t>
            </a:r>
          </a:p>
          <a:p>
            <a:pPr algn="l"/>
            <a:r>
              <a:rPr lang="en-US" b="1">
                <a:solidFill>
                  <a:srgbClr val="000000"/>
                </a:solidFill>
                <a:latin typeface="Kruti Dev 010" charset="0"/>
              </a:rPr>
              <a:t>  pkj lkS o</a:t>
            </a:r>
            <a:r>
              <a:rPr lang="ja-JP" altLang="en-US" b="1">
                <a:solidFill>
                  <a:srgbClr val="000000"/>
                </a:solidFill>
                <a:latin typeface="Kruti Dev 010" charset="0"/>
              </a:rPr>
              <a:t>”</a:t>
            </a:r>
            <a:r>
              <a:rPr lang="en-US" altLang="ja-JP" b="1">
                <a:solidFill>
                  <a:srgbClr val="000000"/>
                </a:solidFill>
                <a:latin typeface="Kruti Dev 010" charset="0"/>
              </a:rPr>
              <a:t>"kZ </a:t>
            </a:r>
          </a:p>
          <a:p>
            <a:pPr algn="l"/>
            <a:r>
              <a:rPr lang="en-US" b="1">
                <a:solidFill>
                  <a:srgbClr val="000000"/>
                </a:solidFill>
                <a:latin typeface="Kruti Dev 010" charset="0"/>
              </a:rPr>
              <a:t>   rd fy[kk</a:t>
            </a:r>
            <a:endParaRPr lang="en-US">
              <a:latin typeface="Kruti Dev 010" charset="0"/>
            </a:endParaRPr>
          </a:p>
        </p:txBody>
      </p:sp>
      <p:sp>
        <p:nvSpPr>
          <p:cNvPr id="157850" name="Text Box 695"/>
          <p:cNvSpPr txBox="1">
            <a:spLocks noChangeArrowheads="1"/>
          </p:cNvSpPr>
          <p:nvPr/>
        </p:nvSpPr>
        <p:spPr bwMode="auto">
          <a:xfrm rot="-5400000">
            <a:off x="1716881" y="3613944"/>
            <a:ext cx="47037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2400" b="1">
                <a:latin typeface="Kruti Dev 010" charset="0"/>
              </a:rPr>
              <a:t>Hkfo";oDrk ¼ƒ‰½</a:t>
            </a:r>
          </a:p>
        </p:txBody>
      </p:sp>
      <p:sp>
        <p:nvSpPr>
          <p:cNvPr id="157851" name="Rectangle 562"/>
          <p:cNvSpPr>
            <a:spLocks noChangeArrowheads="1"/>
          </p:cNvSpPr>
          <p:nvPr/>
        </p:nvSpPr>
        <p:spPr bwMode="auto">
          <a:xfrm>
            <a:off x="4205288" y="5397500"/>
            <a:ext cx="62230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ctr">
              <a:spcBef>
                <a:spcPct val="50000"/>
              </a:spcBef>
            </a:pPr>
            <a:r>
              <a:rPr lang="en-US" sz="1800" b="1">
                <a:latin typeface="Kruti Dev 010" charset="0"/>
              </a:rPr>
              <a:t>¼,l½</a:t>
            </a:r>
          </a:p>
        </p:txBody>
      </p:sp>
      <p:sp>
        <p:nvSpPr>
          <p:cNvPr id="157852" name="Rectangle 563"/>
          <p:cNvSpPr>
            <a:spLocks noChangeArrowheads="1"/>
          </p:cNvSpPr>
          <p:nvPr/>
        </p:nvSpPr>
        <p:spPr bwMode="auto">
          <a:xfrm>
            <a:off x="4214813" y="3776663"/>
            <a:ext cx="622300"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ctr">
              <a:spcBef>
                <a:spcPct val="50000"/>
              </a:spcBef>
            </a:pPr>
            <a:r>
              <a:rPr lang="en-US" sz="1800" b="1">
                <a:latin typeface="Kruti Dev 010" charset="0"/>
              </a:rPr>
              <a:t>¼,l½</a:t>
            </a:r>
          </a:p>
        </p:txBody>
      </p:sp>
      <p:sp>
        <p:nvSpPr>
          <p:cNvPr id="379" name="Rectangle 564"/>
          <p:cNvSpPr>
            <a:spLocks noChangeArrowheads="1"/>
          </p:cNvSpPr>
          <p:nvPr/>
        </p:nvSpPr>
        <p:spPr bwMode="auto">
          <a:xfrm>
            <a:off x="4198938" y="6261100"/>
            <a:ext cx="622300" cy="363538"/>
          </a:xfrm>
          <a:prstGeom prst="rect">
            <a:avLst/>
          </a:prstGeom>
          <a:noFill/>
          <a:ln>
            <a:noFill/>
          </a:ln>
          <a:effectLst>
            <a:outerShdw blurRad="63500" dist="38099" dir="2700000" algn="ctr" rotWithShape="0">
              <a:schemeClr val="bg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ctr">
              <a:spcBef>
                <a:spcPct val="50000"/>
              </a:spcBef>
              <a:defRPr/>
            </a:pPr>
            <a:r>
              <a:rPr lang="en-US" sz="1800" b="1">
                <a:latin typeface="Kruti Dev 010" charset="0"/>
              </a:rPr>
              <a:t>¼,l½</a:t>
            </a:r>
          </a:p>
        </p:txBody>
      </p:sp>
      <p:sp>
        <p:nvSpPr>
          <p:cNvPr id="157854" name="Rectangle 690"/>
          <p:cNvSpPr>
            <a:spLocks noChangeArrowheads="1"/>
          </p:cNvSpPr>
          <p:nvPr/>
        </p:nvSpPr>
        <p:spPr bwMode="auto">
          <a:xfrm>
            <a:off x="4198938" y="2300288"/>
            <a:ext cx="622300"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ctr">
              <a:spcBef>
                <a:spcPct val="50000"/>
              </a:spcBef>
            </a:pPr>
            <a:r>
              <a:rPr lang="en-US" sz="1800" b="1">
                <a:latin typeface="Kruti Dev 010" charset="0"/>
              </a:rPr>
              <a:t>¼,l½</a:t>
            </a:r>
          </a:p>
        </p:txBody>
      </p:sp>
      <p:sp>
        <p:nvSpPr>
          <p:cNvPr id="157855" name="Text Box 692"/>
          <p:cNvSpPr txBox="1">
            <a:spLocks noChangeArrowheads="1"/>
          </p:cNvSpPr>
          <p:nvPr/>
        </p:nvSpPr>
        <p:spPr bwMode="auto">
          <a:xfrm>
            <a:off x="4051300" y="1895475"/>
            <a:ext cx="7953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800" b="1">
                <a:latin typeface="Kruti Dev 010" charset="0"/>
              </a:rPr>
              <a:t>¼,u½</a:t>
            </a:r>
          </a:p>
        </p:txBody>
      </p:sp>
      <p:grpSp>
        <p:nvGrpSpPr>
          <p:cNvPr id="157856" name="Group 185"/>
          <p:cNvGrpSpPr>
            <a:grpSpLocks/>
          </p:cNvGrpSpPr>
          <p:nvPr/>
        </p:nvGrpSpPr>
        <p:grpSpPr bwMode="auto">
          <a:xfrm>
            <a:off x="3511550" y="3548063"/>
            <a:ext cx="433388" cy="974725"/>
            <a:chOff x="5924548" y="2946412"/>
            <a:chExt cx="1130302" cy="1844685"/>
          </a:xfrm>
        </p:grpSpPr>
        <p:grpSp>
          <p:nvGrpSpPr>
            <p:cNvPr id="157906" name="Group 85"/>
            <p:cNvGrpSpPr>
              <a:grpSpLocks/>
            </p:cNvGrpSpPr>
            <p:nvPr/>
          </p:nvGrpSpPr>
          <p:grpSpPr bwMode="auto">
            <a:xfrm>
              <a:off x="6153150" y="3681413"/>
              <a:ext cx="901700" cy="947736"/>
              <a:chOff x="1557" y="1007"/>
              <a:chExt cx="2105" cy="1949"/>
            </a:xfrm>
          </p:grpSpPr>
          <p:grpSp>
            <p:nvGrpSpPr>
              <p:cNvPr id="157910" name="Group 87"/>
              <p:cNvGrpSpPr>
                <a:grpSpLocks/>
              </p:cNvGrpSpPr>
              <p:nvPr/>
            </p:nvGrpSpPr>
            <p:grpSpPr bwMode="auto">
              <a:xfrm>
                <a:off x="1557" y="1209"/>
                <a:ext cx="2105" cy="1421"/>
                <a:chOff x="578" y="2316"/>
                <a:chExt cx="2105" cy="1421"/>
              </a:xfrm>
            </p:grpSpPr>
            <p:sp>
              <p:nvSpPr>
                <p:cNvPr id="157916" name="Freeform 88" descr="Cork"/>
                <p:cNvSpPr>
                  <a:spLocks/>
                </p:cNvSpPr>
                <p:nvPr/>
              </p:nvSpPr>
              <p:spPr bwMode="auto">
                <a:xfrm>
                  <a:off x="633" y="2316"/>
                  <a:ext cx="2050" cy="256"/>
                </a:xfrm>
                <a:custGeom>
                  <a:avLst/>
                  <a:gdLst>
                    <a:gd name="T0" fmla="*/ 2147483647 w 592"/>
                    <a:gd name="T1" fmla="*/ 2147483647 h 90"/>
                    <a:gd name="T2" fmla="*/ 2147483647 w 592"/>
                    <a:gd name="T3" fmla="*/ 2147483647 h 90"/>
                    <a:gd name="T4" fmla="*/ 2147483647 w 592"/>
                    <a:gd name="T5" fmla="*/ 2147483647 h 90"/>
                    <a:gd name="T6" fmla="*/ 2147483647 w 592"/>
                    <a:gd name="T7" fmla="*/ 2147483647 h 90"/>
                    <a:gd name="T8" fmla="*/ 2147483647 w 592"/>
                    <a:gd name="T9" fmla="*/ 2147483647 h 90"/>
                    <a:gd name="T10" fmla="*/ 2147483647 w 592"/>
                    <a:gd name="T11" fmla="*/ 2147483647 h 90"/>
                    <a:gd name="T12" fmla="*/ 2147483647 w 592"/>
                    <a:gd name="T13" fmla="*/ 2147483647 h 90"/>
                    <a:gd name="T14" fmla="*/ 2147483647 w 592"/>
                    <a:gd name="T15" fmla="*/ 2147483647 h 90"/>
                    <a:gd name="T16" fmla="*/ 2147483647 w 592"/>
                    <a:gd name="T17" fmla="*/ 2147483647 h 90"/>
                    <a:gd name="T18" fmla="*/ 2147483647 w 592"/>
                    <a:gd name="T19" fmla="*/ 2147483647 h 90"/>
                    <a:gd name="T20" fmla="*/ 2147483647 w 592"/>
                    <a:gd name="T21" fmla="*/ 0 h 90"/>
                    <a:gd name="T22" fmla="*/ 2147483647 w 592"/>
                    <a:gd name="T23" fmla="*/ 2147483647 h 90"/>
                    <a:gd name="T24" fmla="*/ 2147483647 w 592"/>
                    <a:gd name="T25" fmla="*/ 2147483647 h 90"/>
                    <a:gd name="T26" fmla="*/ 2147483647 w 592"/>
                    <a:gd name="T27" fmla="*/ 2147483647 h 90"/>
                    <a:gd name="T28" fmla="*/ 2147483647 w 592"/>
                    <a:gd name="T29" fmla="*/ 2147483647 h 90"/>
                    <a:gd name="T30" fmla="*/ 2147483647 w 592"/>
                    <a:gd name="T31" fmla="*/ 2147483647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2"/>
                    <a:gd name="T49" fmla="*/ 0 h 90"/>
                    <a:gd name="T50" fmla="*/ 592 w 592"/>
                    <a:gd name="T51" fmla="*/ 90 h 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2" h="90">
                      <a:moveTo>
                        <a:pt x="8" y="90"/>
                      </a:moveTo>
                      <a:cubicBezTo>
                        <a:pt x="0" y="78"/>
                        <a:pt x="10" y="51"/>
                        <a:pt x="22" y="44"/>
                      </a:cubicBezTo>
                      <a:cubicBezTo>
                        <a:pt x="27" y="35"/>
                        <a:pt x="23" y="39"/>
                        <a:pt x="34" y="36"/>
                      </a:cubicBezTo>
                      <a:cubicBezTo>
                        <a:pt x="38" y="34"/>
                        <a:pt x="46" y="32"/>
                        <a:pt x="46" y="32"/>
                      </a:cubicBezTo>
                      <a:cubicBezTo>
                        <a:pt x="72" y="33"/>
                        <a:pt x="84" y="35"/>
                        <a:pt x="112" y="34"/>
                      </a:cubicBezTo>
                      <a:cubicBezTo>
                        <a:pt x="125" y="35"/>
                        <a:pt x="138" y="38"/>
                        <a:pt x="152" y="40"/>
                      </a:cubicBezTo>
                      <a:cubicBezTo>
                        <a:pt x="158" y="42"/>
                        <a:pt x="170" y="46"/>
                        <a:pt x="170" y="46"/>
                      </a:cubicBezTo>
                      <a:cubicBezTo>
                        <a:pt x="192" y="42"/>
                        <a:pt x="215" y="46"/>
                        <a:pt x="238" y="52"/>
                      </a:cubicBezTo>
                      <a:cubicBezTo>
                        <a:pt x="271" y="50"/>
                        <a:pt x="304" y="47"/>
                        <a:pt x="338" y="44"/>
                      </a:cubicBezTo>
                      <a:cubicBezTo>
                        <a:pt x="381" y="33"/>
                        <a:pt x="427" y="24"/>
                        <a:pt x="472" y="16"/>
                      </a:cubicBezTo>
                      <a:cubicBezTo>
                        <a:pt x="488" y="12"/>
                        <a:pt x="503" y="4"/>
                        <a:pt x="520" y="0"/>
                      </a:cubicBezTo>
                      <a:cubicBezTo>
                        <a:pt x="537" y="0"/>
                        <a:pt x="554" y="0"/>
                        <a:pt x="572" y="2"/>
                      </a:cubicBezTo>
                      <a:cubicBezTo>
                        <a:pt x="582" y="3"/>
                        <a:pt x="587" y="21"/>
                        <a:pt x="590" y="30"/>
                      </a:cubicBezTo>
                      <a:cubicBezTo>
                        <a:pt x="590" y="32"/>
                        <a:pt x="592" y="36"/>
                        <a:pt x="592" y="36"/>
                      </a:cubicBezTo>
                      <a:cubicBezTo>
                        <a:pt x="588" y="45"/>
                        <a:pt x="589" y="52"/>
                        <a:pt x="582" y="60"/>
                      </a:cubicBezTo>
                      <a:cubicBezTo>
                        <a:pt x="579" y="67"/>
                        <a:pt x="577" y="66"/>
                        <a:pt x="584" y="66"/>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157917" name="Freeform 89" descr="Cork"/>
                <p:cNvSpPr>
                  <a:spLocks/>
                </p:cNvSpPr>
                <p:nvPr/>
              </p:nvSpPr>
              <p:spPr bwMode="auto">
                <a:xfrm>
                  <a:off x="578" y="2506"/>
                  <a:ext cx="2074" cy="1231"/>
                </a:xfrm>
                <a:custGeom>
                  <a:avLst/>
                  <a:gdLst>
                    <a:gd name="T0" fmla="*/ 2147483647 w 599"/>
                    <a:gd name="T1" fmla="*/ 0 h 432"/>
                    <a:gd name="T2" fmla="*/ 2147483647 w 599"/>
                    <a:gd name="T3" fmla="*/ 2147483647 h 432"/>
                    <a:gd name="T4" fmla="*/ 2147483647 w 599"/>
                    <a:gd name="T5" fmla="*/ 2147483647 h 432"/>
                    <a:gd name="T6" fmla="*/ 2147483647 w 599"/>
                    <a:gd name="T7" fmla="*/ 2147483647 h 432"/>
                    <a:gd name="T8" fmla="*/ 2147483647 w 599"/>
                    <a:gd name="T9" fmla="*/ 2147483647 h 432"/>
                    <a:gd name="T10" fmla="*/ 2147483647 w 599"/>
                    <a:gd name="T11" fmla="*/ 2147483647 h 432"/>
                    <a:gd name="T12" fmla="*/ 2147483647 w 599"/>
                    <a:gd name="T13" fmla="*/ 2147483647 h 432"/>
                    <a:gd name="T14" fmla="*/ 2147483647 w 599"/>
                    <a:gd name="T15" fmla="*/ 2147483647 h 432"/>
                    <a:gd name="T16" fmla="*/ 2147483647 w 599"/>
                    <a:gd name="T17" fmla="*/ 2147483647 h 432"/>
                    <a:gd name="T18" fmla="*/ 2147483647 w 599"/>
                    <a:gd name="T19" fmla="*/ 2147483647 h 432"/>
                    <a:gd name="T20" fmla="*/ 2147483647 w 599"/>
                    <a:gd name="T21" fmla="*/ 2147483647 h 432"/>
                    <a:gd name="T22" fmla="*/ 2147483647 w 599"/>
                    <a:gd name="T23" fmla="*/ 2147483647 h 432"/>
                    <a:gd name="T24" fmla="*/ 2147483647 w 599"/>
                    <a:gd name="T25" fmla="*/ 2147483647 h 432"/>
                    <a:gd name="T26" fmla="*/ 2147483647 w 599"/>
                    <a:gd name="T27" fmla="*/ 2147483647 h 432"/>
                    <a:gd name="T28" fmla="*/ 2147483647 w 599"/>
                    <a:gd name="T29" fmla="*/ 2147483647 h 432"/>
                    <a:gd name="T30" fmla="*/ 2147483647 w 599"/>
                    <a:gd name="T31" fmla="*/ 2147483647 h 432"/>
                    <a:gd name="T32" fmla="*/ 2147483647 w 599"/>
                    <a:gd name="T33" fmla="*/ 2147483647 h 432"/>
                    <a:gd name="T34" fmla="*/ 2147483647 w 599"/>
                    <a:gd name="T35" fmla="*/ 2147483647 h 432"/>
                    <a:gd name="T36" fmla="*/ 2147483647 w 599"/>
                    <a:gd name="T37" fmla="*/ 2147483647 h 432"/>
                    <a:gd name="T38" fmla="*/ 2147483647 w 599"/>
                    <a:gd name="T39" fmla="*/ 2147483647 h 432"/>
                    <a:gd name="T40" fmla="*/ 2147483647 w 599"/>
                    <a:gd name="T41" fmla="*/ 2147483647 h 432"/>
                    <a:gd name="T42" fmla="*/ 2147483647 w 599"/>
                    <a:gd name="T43" fmla="*/ 2147483647 h 432"/>
                    <a:gd name="T44" fmla="*/ 2147483647 w 599"/>
                    <a:gd name="T45" fmla="*/ 2147483647 h 432"/>
                    <a:gd name="T46" fmla="*/ 2147483647 w 599"/>
                    <a:gd name="T47" fmla="*/ 2147483647 h 432"/>
                    <a:gd name="T48" fmla="*/ 2147483647 w 599"/>
                    <a:gd name="T49" fmla="*/ 2147483647 h 432"/>
                    <a:gd name="T50" fmla="*/ 2147483647 w 599"/>
                    <a:gd name="T51" fmla="*/ 2147483647 h 432"/>
                    <a:gd name="T52" fmla="*/ 2147483647 w 599"/>
                    <a:gd name="T53" fmla="*/ 2147483647 h 432"/>
                    <a:gd name="T54" fmla="*/ 2147483647 w 599"/>
                    <a:gd name="T55" fmla="*/ 2147483647 h 432"/>
                    <a:gd name="T56" fmla="*/ 2147483647 w 599"/>
                    <a:gd name="T57" fmla="*/ 2147483647 h 432"/>
                    <a:gd name="T58" fmla="*/ 2147483647 w 599"/>
                    <a:gd name="T59" fmla="*/ 2147483647 h 432"/>
                    <a:gd name="T60" fmla="*/ 2147483647 w 599"/>
                    <a:gd name="T61" fmla="*/ 2147483647 h 4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99"/>
                    <a:gd name="T94" fmla="*/ 0 h 432"/>
                    <a:gd name="T95" fmla="*/ 599 w 599"/>
                    <a:gd name="T96" fmla="*/ 432 h 4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99" h="432">
                      <a:moveTo>
                        <a:pt x="599" y="0"/>
                      </a:moveTo>
                      <a:cubicBezTo>
                        <a:pt x="597" y="2"/>
                        <a:pt x="596" y="4"/>
                        <a:pt x="595" y="6"/>
                      </a:cubicBezTo>
                      <a:cubicBezTo>
                        <a:pt x="593" y="7"/>
                        <a:pt x="590" y="8"/>
                        <a:pt x="589" y="10"/>
                      </a:cubicBezTo>
                      <a:cubicBezTo>
                        <a:pt x="587" y="11"/>
                        <a:pt x="585" y="23"/>
                        <a:pt x="585" y="24"/>
                      </a:cubicBezTo>
                      <a:cubicBezTo>
                        <a:pt x="575" y="45"/>
                        <a:pt x="570" y="72"/>
                        <a:pt x="557" y="92"/>
                      </a:cubicBezTo>
                      <a:cubicBezTo>
                        <a:pt x="551" y="130"/>
                        <a:pt x="537" y="171"/>
                        <a:pt x="525" y="208"/>
                      </a:cubicBezTo>
                      <a:cubicBezTo>
                        <a:pt x="523" y="228"/>
                        <a:pt x="519" y="246"/>
                        <a:pt x="515" y="266"/>
                      </a:cubicBezTo>
                      <a:cubicBezTo>
                        <a:pt x="511" y="294"/>
                        <a:pt x="511" y="322"/>
                        <a:pt x="505" y="350"/>
                      </a:cubicBezTo>
                      <a:cubicBezTo>
                        <a:pt x="503" y="368"/>
                        <a:pt x="503" y="385"/>
                        <a:pt x="495" y="402"/>
                      </a:cubicBezTo>
                      <a:cubicBezTo>
                        <a:pt x="492" y="416"/>
                        <a:pt x="474" y="420"/>
                        <a:pt x="461" y="422"/>
                      </a:cubicBezTo>
                      <a:cubicBezTo>
                        <a:pt x="440" y="416"/>
                        <a:pt x="450" y="419"/>
                        <a:pt x="433" y="414"/>
                      </a:cubicBezTo>
                      <a:cubicBezTo>
                        <a:pt x="429" y="412"/>
                        <a:pt x="421" y="410"/>
                        <a:pt x="421" y="410"/>
                      </a:cubicBezTo>
                      <a:cubicBezTo>
                        <a:pt x="410" y="394"/>
                        <a:pt x="414" y="367"/>
                        <a:pt x="425" y="352"/>
                      </a:cubicBezTo>
                      <a:cubicBezTo>
                        <a:pt x="426" y="347"/>
                        <a:pt x="431" y="342"/>
                        <a:pt x="431" y="338"/>
                      </a:cubicBezTo>
                      <a:cubicBezTo>
                        <a:pt x="429" y="328"/>
                        <a:pt x="405" y="328"/>
                        <a:pt x="405" y="328"/>
                      </a:cubicBezTo>
                      <a:cubicBezTo>
                        <a:pt x="392" y="315"/>
                        <a:pt x="365" y="319"/>
                        <a:pt x="347" y="316"/>
                      </a:cubicBezTo>
                      <a:cubicBezTo>
                        <a:pt x="268" y="322"/>
                        <a:pt x="188" y="334"/>
                        <a:pt x="113" y="360"/>
                      </a:cubicBezTo>
                      <a:cubicBezTo>
                        <a:pt x="101" y="377"/>
                        <a:pt x="116" y="356"/>
                        <a:pt x="103" y="368"/>
                      </a:cubicBezTo>
                      <a:cubicBezTo>
                        <a:pt x="99" y="370"/>
                        <a:pt x="90" y="387"/>
                        <a:pt x="87" y="392"/>
                      </a:cubicBezTo>
                      <a:cubicBezTo>
                        <a:pt x="94" y="431"/>
                        <a:pt x="75" y="417"/>
                        <a:pt x="53" y="432"/>
                      </a:cubicBezTo>
                      <a:cubicBezTo>
                        <a:pt x="44" y="429"/>
                        <a:pt x="36" y="426"/>
                        <a:pt x="29" y="422"/>
                      </a:cubicBezTo>
                      <a:cubicBezTo>
                        <a:pt x="24" y="419"/>
                        <a:pt x="17" y="414"/>
                        <a:pt x="17" y="414"/>
                      </a:cubicBezTo>
                      <a:cubicBezTo>
                        <a:pt x="12" y="399"/>
                        <a:pt x="16" y="404"/>
                        <a:pt x="7" y="398"/>
                      </a:cubicBezTo>
                      <a:cubicBezTo>
                        <a:pt x="0" y="388"/>
                        <a:pt x="5" y="380"/>
                        <a:pt x="11" y="372"/>
                      </a:cubicBezTo>
                      <a:cubicBezTo>
                        <a:pt x="8" y="357"/>
                        <a:pt x="13" y="347"/>
                        <a:pt x="17" y="334"/>
                      </a:cubicBezTo>
                      <a:cubicBezTo>
                        <a:pt x="19" y="311"/>
                        <a:pt x="19" y="283"/>
                        <a:pt x="27" y="262"/>
                      </a:cubicBezTo>
                      <a:cubicBezTo>
                        <a:pt x="28" y="237"/>
                        <a:pt x="32" y="212"/>
                        <a:pt x="29" y="188"/>
                      </a:cubicBezTo>
                      <a:cubicBezTo>
                        <a:pt x="31" y="167"/>
                        <a:pt x="27" y="146"/>
                        <a:pt x="31" y="126"/>
                      </a:cubicBezTo>
                      <a:cubicBezTo>
                        <a:pt x="29" y="108"/>
                        <a:pt x="27" y="99"/>
                        <a:pt x="29" y="82"/>
                      </a:cubicBezTo>
                      <a:cubicBezTo>
                        <a:pt x="26" y="64"/>
                        <a:pt x="23" y="47"/>
                        <a:pt x="21" y="30"/>
                      </a:cubicBezTo>
                      <a:cubicBezTo>
                        <a:pt x="23" y="10"/>
                        <a:pt x="28" y="9"/>
                        <a:pt x="19" y="14"/>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grpSp>
          <p:sp>
            <p:nvSpPr>
              <p:cNvPr id="157911" name="Freeform 91"/>
              <p:cNvSpPr>
                <a:spLocks/>
              </p:cNvSpPr>
              <p:nvPr/>
            </p:nvSpPr>
            <p:spPr bwMode="auto">
              <a:xfrm>
                <a:off x="1616" y="2649"/>
                <a:ext cx="88" cy="277"/>
              </a:xfrm>
              <a:custGeom>
                <a:avLst/>
                <a:gdLst>
                  <a:gd name="T0" fmla="*/ 218 w 85"/>
                  <a:gd name="T1" fmla="*/ 3 h 318"/>
                  <a:gd name="T2" fmla="*/ 190 w 85"/>
                  <a:gd name="T3" fmla="*/ 3 h 318"/>
                  <a:gd name="T4" fmla="*/ 144 w 85"/>
                  <a:gd name="T5" fmla="*/ 3 h 318"/>
                  <a:gd name="T6" fmla="*/ 165 w 85"/>
                  <a:gd name="T7" fmla="*/ 3 h 318"/>
                  <a:gd name="T8" fmla="*/ 190 w 85"/>
                  <a:gd name="T9" fmla="*/ 3 h 318"/>
                  <a:gd name="T10" fmla="*/ 113 w 85"/>
                  <a:gd name="T11" fmla="*/ 3 h 318"/>
                  <a:gd name="T12" fmla="*/ 113 w 85"/>
                  <a:gd name="T13" fmla="*/ 3 h 318"/>
                  <a:gd name="T14" fmla="*/ 144 w 85"/>
                  <a:gd name="T15" fmla="*/ 3 h 318"/>
                  <a:gd name="T16" fmla="*/ 86 w 85"/>
                  <a:gd name="T17" fmla="*/ 3 h 318"/>
                  <a:gd name="T18" fmla="*/ 113 w 85"/>
                  <a:gd name="T19" fmla="*/ 3 h 318"/>
                  <a:gd name="T20" fmla="*/ 144 w 85"/>
                  <a:gd name="T21" fmla="*/ 3 h 318"/>
                  <a:gd name="T22" fmla="*/ 113 w 85"/>
                  <a:gd name="T23" fmla="*/ 3 h 318"/>
                  <a:gd name="T24" fmla="*/ 144 w 85"/>
                  <a:gd name="T25" fmla="*/ 3 h 318"/>
                  <a:gd name="T26" fmla="*/ 113 w 85"/>
                  <a:gd name="T27" fmla="*/ 3 h 318"/>
                  <a:gd name="T28" fmla="*/ 144 w 85"/>
                  <a:gd name="T29" fmla="*/ 3 h 318"/>
                  <a:gd name="T30" fmla="*/ 165 w 85"/>
                  <a:gd name="T31" fmla="*/ 3 h 318"/>
                  <a:gd name="T32" fmla="*/ 218 w 85"/>
                  <a:gd name="T33" fmla="*/ 3 h 318"/>
                  <a:gd name="T34" fmla="*/ 241 w 85"/>
                  <a:gd name="T35" fmla="*/ 3 h 318"/>
                  <a:gd name="T36" fmla="*/ 218 w 85"/>
                  <a:gd name="T37" fmla="*/ 3 h 318"/>
                  <a:gd name="T38" fmla="*/ 190 w 85"/>
                  <a:gd name="T39" fmla="*/ 3 h 318"/>
                  <a:gd name="T40" fmla="*/ 165 w 85"/>
                  <a:gd name="T41" fmla="*/ 3 h 318"/>
                  <a:gd name="T42" fmla="*/ 113 w 85"/>
                  <a:gd name="T43" fmla="*/ 3 h 318"/>
                  <a:gd name="T44" fmla="*/ 86 w 85"/>
                  <a:gd name="T45" fmla="*/ 3 h 318"/>
                  <a:gd name="T46" fmla="*/ 65 w 85"/>
                  <a:gd name="T47" fmla="*/ 3 h 318"/>
                  <a:gd name="T48" fmla="*/ 5 w 85"/>
                  <a:gd name="T49" fmla="*/ 3 h 318"/>
                  <a:gd name="T50" fmla="*/ 113 w 85"/>
                  <a:gd name="T51" fmla="*/ 3 h 318"/>
                  <a:gd name="T52" fmla="*/ 190 w 85"/>
                  <a:gd name="T53" fmla="*/ 3 h 318"/>
                  <a:gd name="T54" fmla="*/ 218 w 85"/>
                  <a:gd name="T55" fmla="*/ 3 h 318"/>
                  <a:gd name="T56" fmla="*/ 190 w 85"/>
                  <a:gd name="T57" fmla="*/ 3 h 318"/>
                  <a:gd name="T58" fmla="*/ 190 w 85"/>
                  <a:gd name="T59" fmla="*/ 3 h 318"/>
                  <a:gd name="T60" fmla="*/ 144 w 85"/>
                  <a:gd name="T61" fmla="*/ 3 h 318"/>
                  <a:gd name="T62" fmla="*/ 65 w 85"/>
                  <a:gd name="T63" fmla="*/ 3 h 318"/>
                  <a:gd name="T64" fmla="*/ 113 w 85"/>
                  <a:gd name="T65" fmla="*/ 3 h 318"/>
                  <a:gd name="T66" fmla="*/ 165 w 85"/>
                  <a:gd name="T67" fmla="*/ 3 h 318"/>
                  <a:gd name="T68" fmla="*/ 218 w 85"/>
                  <a:gd name="T69" fmla="*/ 3 h 3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318"/>
                  <a:gd name="T107" fmla="*/ 85 w 85"/>
                  <a:gd name="T108" fmla="*/ 318 h 3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318">
                    <a:moveTo>
                      <a:pt x="72" y="153"/>
                    </a:moveTo>
                    <a:cubicBezTo>
                      <a:pt x="69" y="125"/>
                      <a:pt x="70" y="96"/>
                      <a:pt x="64" y="69"/>
                    </a:cubicBezTo>
                    <a:cubicBezTo>
                      <a:pt x="61" y="58"/>
                      <a:pt x="57" y="43"/>
                      <a:pt x="47" y="43"/>
                    </a:cubicBezTo>
                    <a:cubicBezTo>
                      <a:pt x="37" y="43"/>
                      <a:pt x="55" y="69"/>
                      <a:pt x="55" y="69"/>
                    </a:cubicBezTo>
                    <a:cubicBezTo>
                      <a:pt x="58" y="55"/>
                      <a:pt x="67" y="40"/>
                      <a:pt x="64" y="27"/>
                    </a:cubicBezTo>
                    <a:cubicBezTo>
                      <a:pt x="61" y="17"/>
                      <a:pt x="41" y="0"/>
                      <a:pt x="38" y="10"/>
                    </a:cubicBezTo>
                    <a:cubicBezTo>
                      <a:pt x="30" y="27"/>
                      <a:pt x="61" y="111"/>
                      <a:pt x="38" y="43"/>
                    </a:cubicBezTo>
                    <a:cubicBezTo>
                      <a:pt x="46" y="96"/>
                      <a:pt x="56" y="134"/>
                      <a:pt x="47" y="187"/>
                    </a:cubicBezTo>
                    <a:cubicBezTo>
                      <a:pt x="41" y="178"/>
                      <a:pt x="31" y="171"/>
                      <a:pt x="30" y="161"/>
                    </a:cubicBezTo>
                    <a:cubicBezTo>
                      <a:pt x="28" y="149"/>
                      <a:pt x="26" y="128"/>
                      <a:pt x="38" y="128"/>
                    </a:cubicBezTo>
                    <a:cubicBezTo>
                      <a:pt x="49" y="128"/>
                      <a:pt x="47" y="172"/>
                      <a:pt x="47" y="161"/>
                    </a:cubicBezTo>
                    <a:cubicBezTo>
                      <a:pt x="47" y="141"/>
                      <a:pt x="38" y="121"/>
                      <a:pt x="38" y="102"/>
                    </a:cubicBezTo>
                    <a:cubicBezTo>
                      <a:pt x="38" y="84"/>
                      <a:pt x="47" y="135"/>
                      <a:pt x="47" y="153"/>
                    </a:cubicBezTo>
                    <a:cubicBezTo>
                      <a:pt x="47" y="164"/>
                      <a:pt x="38" y="130"/>
                      <a:pt x="38" y="119"/>
                    </a:cubicBezTo>
                    <a:cubicBezTo>
                      <a:pt x="38" y="110"/>
                      <a:pt x="44" y="135"/>
                      <a:pt x="47" y="144"/>
                    </a:cubicBezTo>
                    <a:cubicBezTo>
                      <a:pt x="49" y="152"/>
                      <a:pt x="52" y="161"/>
                      <a:pt x="55" y="170"/>
                    </a:cubicBezTo>
                    <a:cubicBezTo>
                      <a:pt x="73" y="83"/>
                      <a:pt x="55" y="148"/>
                      <a:pt x="72" y="203"/>
                    </a:cubicBezTo>
                    <a:cubicBezTo>
                      <a:pt x="74" y="211"/>
                      <a:pt x="77" y="220"/>
                      <a:pt x="80" y="229"/>
                    </a:cubicBezTo>
                    <a:cubicBezTo>
                      <a:pt x="77" y="245"/>
                      <a:pt x="85" y="269"/>
                      <a:pt x="72" y="279"/>
                    </a:cubicBezTo>
                    <a:cubicBezTo>
                      <a:pt x="66" y="282"/>
                      <a:pt x="39" y="202"/>
                      <a:pt x="64" y="271"/>
                    </a:cubicBezTo>
                    <a:cubicBezTo>
                      <a:pt x="61" y="285"/>
                      <a:pt x="66" y="305"/>
                      <a:pt x="55" y="313"/>
                    </a:cubicBezTo>
                    <a:cubicBezTo>
                      <a:pt x="46" y="318"/>
                      <a:pt x="40" y="297"/>
                      <a:pt x="38" y="288"/>
                    </a:cubicBezTo>
                    <a:cubicBezTo>
                      <a:pt x="31" y="260"/>
                      <a:pt x="32" y="231"/>
                      <a:pt x="30" y="203"/>
                    </a:cubicBezTo>
                    <a:cubicBezTo>
                      <a:pt x="27" y="217"/>
                      <a:pt x="35" y="241"/>
                      <a:pt x="22" y="246"/>
                    </a:cubicBezTo>
                    <a:cubicBezTo>
                      <a:pt x="10" y="250"/>
                      <a:pt x="6" y="224"/>
                      <a:pt x="5" y="212"/>
                    </a:cubicBezTo>
                    <a:cubicBezTo>
                      <a:pt x="0" y="173"/>
                      <a:pt x="15" y="167"/>
                      <a:pt x="38" y="144"/>
                    </a:cubicBezTo>
                    <a:cubicBezTo>
                      <a:pt x="46" y="152"/>
                      <a:pt x="58" y="158"/>
                      <a:pt x="64" y="170"/>
                    </a:cubicBezTo>
                    <a:cubicBezTo>
                      <a:pt x="70" y="185"/>
                      <a:pt x="72" y="203"/>
                      <a:pt x="72" y="220"/>
                    </a:cubicBezTo>
                    <a:cubicBezTo>
                      <a:pt x="72" y="231"/>
                      <a:pt x="66" y="198"/>
                      <a:pt x="64" y="187"/>
                    </a:cubicBezTo>
                    <a:cubicBezTo>
                      <a:pt x="78" y="124"/>
                      <a:pt x="84" y="73"/>
                      <a:pt x="64" y="10"/>
                    </a:cubicBezTo>
                    <a:cubicBezTo>
                      <a:pt x="58" y="18"/>
                      <a:pt x="54" y="28"/>
                      <a:pt x="47" y="35"/>
                    </a:cubicBezTo>
                    <a:cubicBezTo>
                      <a:pt x="40" y="40"/>
                      <a:pt x="23" y="34"/>
                      <a:pt x="22" y="43"/>
                    </a:cubicBezTo>
                    <a:cubicBezTo>
                      <a:pt x="19" y="60"/>
                      <a:pt x="38" y="94"/>
                      <a:pt x="38" y="94"/>
                    </a:cubicBezTo>
                    <a:cubicBezTo>
                      <a:pt x="57" y="39"/>
                      <a:pt x="38" y="80"/>
                      <a:pt x="55" y="136"/>
                    </a:cubicBezTo>
                    <a:cubicBezTo>
                      <a:pt x="57" y="143"/>
                      <a:pt x="66" y="147"/>
                      <a:pt x="72" y="153"/>
                    </a:cubicBezTo>
                    <a:close/>
                  </a:path>
                </a:pathLst>
              </a:custGeom>
              <a:solidFill>
                <a:schemeClr val="bg2"/>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157912" name="Freeform 92"/>
              <p:cNvSpPr>
                <a:spLocks/>
              </p:cNvSpPr>
              <p:nvPr/>
            </p:nvSpPr>
            <p:spPr bwMode="auto">
              <a:xfrm>
                <a:off x="1635" y="2647"/>
                <a:ext cx="109" cy="309"/>
              </a:xfrm>
              <a:custGeom>
                <a:avLst/>
                <a:gdLst>
                  <a:gd name="T0" fmla="*/ 1 w 105"/>
                  <a:gd name="T1" fmla="*/ 0 h 354"/>
                  <a:gd name="T2" fmla="*/ 306 w 105"/>
                  <a:gd name="T3" fmla="*/ 3 h 354"/>
                  <a:gd name="T4" fmla="*/ 240 w 105"/>
                  <a:gd name="T5" fmla="*/ 3 h 354"/>
                  <a:gd name="T6" fmla="*/ 276 w 105"/>
                  <a:gd name="T7" fmla="*/ 3 h 354"/>
                  <a:gd name="T8" fmla="*/ 276 w 105"/>
                  <a:gd name="T9" fmla="*/ 3 h 354"/>
                  <a:gd name="T10" fmla="*/ 321 w 105"/>
                  <a:gd name="T11" fmla="*/ 3 h 354"/>
                  <a:gd name="T12" fmla="*/ 321 w 105"/>
                  <a:gd name="T13" fmla="*/ 3 h 354"/>
                  <a:gd name="T14" fmla="*/ 276 w 105"/>
                  <a:gd name="T15" fmla="*/ 4 h 354"/>
                  <a:gd name="T16" fmla="*/ 227 w 105"/>
                  <a:gd name="T17" fmla="*/ 4 h 354"/>
                  <a:gd name="T18" fmla="*/ 52 w 105"/>
                  <a:gd name="T19" fmla="*/ 3 h 354"/>
                  <a:gd name="T20" fmla="*/ 12 w 105"/>
                  <a:gd name="T21" fmla="*/ 3 h 354"/>
                  <a:gd name="T22" fmla="*/ 52 w 105"/>
                  <a:gd name="T23" fmla="*/ 3 h 354"/>
                  <a:gd name="T24" fmla="*/ 9 w 105"/>
                  <a:gd name="T25" fmla="*/ 3 h 354"/>
                  <a:gd name="T26" fmla="*/ 64 w 105"/>
                  <a:gd name="T27" fmla="*/ 3 h 354"/>
                  <a:gd name="T28" fmla="*/ 6 w 105"/>
                  <a:gd name="T29" fmla="*/ 3 h 354"/>
                  <a:gd name="T30" fmla="*/ 1 w 105"/>
                  <a:gd name="T31" fmla="*/ 0 h 3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5"/>
                  <a:gd name="T49" fmla="*/ 0 h 354"/>
                  <a:gd name="T50" fmla="*/ 105 w 105"/>
                  <a:gd name="T51" fmla="*/ 354 h 3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5" h="354">
                    <a:moveTo>
                      <a:pt x="1" y="0"/>
                    </a:moveTo>
                    <a:cubicBezTo>
                      <a:pt x="19" y="11"/>
                      <a:pt x="67" y="3"/>
                      <a:pt x="92" y="5"/>
                    </a:cubicBezTo>
                    <a:cubicBezTo>
                      <a:pt x="87" y="16"/>
                      <a:pt x="83" y="22"/>
                      <a:pt x="73" y="29"/>
                    </a:cubicBezTo>
                    <a:cubicBezTo>
                      <a:pt x="76" y="39"/>
                      <a:pt x="80" y="50"/>
                      <a:pt x="84" y="61"/>
                    </a:cubicBezTo>
                    <a:cubicBezTo>
                      <a:pt x="80" y="89"/>
                      <a:pt x="73" y="118"/>
                      <a:pt x="84" y="146"/>
                    </a:cubicBezTo>
                    <a:cubicBezTo>
                      <a:pt x="86" y="158"/>
                      <a:pt x="89" y="158"/>
                      <a:pt x="97" y="168"/>
                    </a:cubicBezTo>
                    <a:cubicBezTo>
                      <a:pt x="101" y="194"/>
                      <a:pt x="99" y="212"/>
                      <a:pt x="97" y="240"/>
                    </a:cubicBezTo>
                    <a:cubicBezTo>
                      <a:pt x="103" y="261"/>
                      <a:pt x="105" y="319"/>
                      <a:pt x="84" y="336"/>
                    </a:cubicBezTo>
                    <a:cubicBezTo>
                      <a:pt x="80" y="347"/>
                      <a:pt x="79" y="351"/>
                      <a:pt x="68" y="354"/>
                    </a:cubicBezTo>
                    <a:cubicBezTo>
                      <a:pt x="38" y="351"/>
                      <a:pt x="24" y="348"/>
                      <a:pt x="14" y="320"/>
                    </a:cubicBezTo>
                    <a:cubicBezTo>
                      <a:pt x="12" y="307"/>
                      <a:pt x="7" y="294"/>
                      <a:pt x="12" y="282"/>
                    </a:cubicBezTo>
                    <a:cubicBezTo>
                      <a:pt x="7" y="269"/>
                      <a:pt x="10" y="257"/>
                      <a:pt x="14" y="245"/>
                    </a:cubicBezTo>
                    <a:cubicBezTo>
                      <a:pt x="2" y="199"/>
                      <a:pt x="13" y="146"/>
                      <a:pt x="9" y="98"/>
                    </a:cubicBezTo>
                    <a:cubicBezTo>
                      <a:pt x="11" y="79"/>
                      <a:pt x="13" y="62"/>
                      <a:pt x="20" y="45"/>
                    </a:cubicBezTo>
                    <a:cubicBezTo>
                      <a:pt x="17" y="29"/>
                      <a:pt x="20" y="18"/>
                      <a:pt x="6" y="13"/>
                    </a:cubicBezTo>
                    <a:cubicBezTo>
                      <a:pt x="0" y="3"/>
                      <a:pt x="1" y="8"/>
                      <a:pt x="1" y="0"/>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157913" name="Freeform 93"/>
              <p:cNvSpPr>
                <a:spLocks/>
              </p:cNvSpPr>
              <p:nvPr/>
            </p:nvSpPr>
            <p:spPr bwMode="auto">
              <a:xfrm>
                <a:off x="3008" y="2583"/>
                <a:ext cx="155" cy="328"/>
              </a:xfrm>
              <a:custGeom>
                <a:avLst/>
                <a:gdLst>
                  <a:gd name="T0" fmla="*/ 496 w 149"/>
                  <a:gd name="T1" fmla="*/ 3 h 376"/>
                  <a:gd name="T2" fmla="*/ 472 w 149"/>
                  <a:gd name="T3" fmla="*/ 3 h 376"/>
                  <a:gd name="T4" fmla="*/ 438 w 149"/>
                  <a:gd name="T5" fmla="*/ 3 h 376"/>
                  <a:gd name="T6" fmla="*/ 432 w 149"/>
                  <a:gd name="T7" fmla="*/ 3 h 376"/>
                  <a:gd name="T8" fmla="*/ 369 w 149"/>
                  <a:gd name="T9" fmla="*/ 3 h 376"/>
                  <a:gd name="T10" fmla="*/ 291 w 149"/>
                  <a:gd name="T11" fmla="*/ 3 h 376"/>
                  <a:gd name="T12" fmla="*/ 234 w 149"/>
                  <a:gd name="T13" fmla="*/ 4 h 376"/>
                  <a:gd name="T14" fmla="*/ 196 w 149"/>
                  <a:gd name="T15" fmla="*/ 4 h 376"/>
                  <a:gd name="T16" fmla="*/ 62 w 149"/>
                  <a:gd name="T17" fmla="*/ 4 h 376"/>
                  <a:gd name="T18" fmla="*/ 2 w 149"/>
                  <a:gd name="T19" fmla="*/ 4 h 376"/>
                  <a:gd name="T20" fmla="*/ 5 w 149"/>
                  <a:gd name="T21" fmla="*/ 3 h 376"/>
                  <a:gd name="T22" fmla="*/ 8 w 149"/>
                  <a:gd name="T23" fmla="*/ 3 h 376"/>
                  <a:gd name="T24" fmla="*/ 70 w 149"/>
                  <a:gd name="T25" fmla="*/ 3 h 376"/>
                  <a:gd name="T26" fmla="*/ 117 w 149"/>
                  <a:gd name="T27" fmla="*/ 3 h 376"/>
                  <a:gd name="T28" fmla="*/ 149 w 149"/>
                  <a:gd name="T29" fmla="*/ 3 h 376"/>
                  <a:gd name="T30" fmla="*/ 283 w 149"/>
                  <a:gd name="T31" fmla="*/ 3 h 376"/>
                  <a:gd name="T32" fmla="*/ 432 w 149"/>
                  <a:gd name="T33" fmla="*/ 3 h 376"/>
                  <a:gd name="T34" fmla="*/ 496 w 149"/>
                  <a:gd name="T35" fmla="*/ 3 h 3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9"/>
                  <a:gd name="T55" fmla="*/ 0 h 376"/>
                  <a:gd name="T56" fmla="*/ 149 w 149"/>
                  <a:gd name="T57" fmla="*/ 376 h 3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9" h="376">
                    <a:moveTo>
                      <a:pt x="141" y="20"/>
                    </a:moveTo>
                    <a:cubicBezTo>
                      <a:pt x="135" y="47"/>
                      <a:pt x="136" y="74"/>
                      <a:pt x="133" y="103"/>
                    </a:cubicBezTo>
                    <a:cubicBezTo>
                      <a:pt x="131" y="112"/>
                      <a:pt x="127" y="120"/>
                      <a:pt x="125" y="130"/>
                    </a:cubicBezTo>
                    <a:cubicBezTo>
                      <a:pt x="124" y="133"/>
                      <a:pt x="122" y="140"/>
                      <a:pt x="122" y="140"/>
                    </a:cubicBezTo>
                    <a:cubicBezTo>
                      <a:pt x="126" y="171"/>
                      <a:pt x="121" y="215"/>
                      <a:pt x="104" y="244"/>
                    </a:cubicBezTo>
                    <a:cubicBezTo>
                      <a:pt x="98" y="263"/>
                      <a:pt x="102" y="306"/>
                      <a:pt x="82" y="314"/>
                    </a:cubicBezTo>
                    <a:cubicBezTo>
                      <a:pt x="78" y="326"/>
                      <a:pt x="66" y="361"/>
                      <a:pt x="66" y="362"/>
                    </a:cubicBezTo>
                    <a:cubicBezTo>
                      <a:pt x="62" y="362"/>
                      <a:pt x="59" y="363"/>
                      <a:pt x="56" y="364"/>
                    </a:cubicBezTo>
                    <a:cubicBezTo>
                      <a:pt x="43" y="376"/>
                      <a:pt x="36" y="371"/>
                      <a:pt x="18" y="370"/>
                    </a:cubicBezTo>
                    <a:cubicBezTo>
                      <a:pt x="12" y="363"/>
                      <a:pt x="8" y="356"/>
                      <a:pt x="2" y="351"/>
                    </a:cubicBezTo>
                    <a:cubicBezTo>
                      <a:pt x="0" y="336"/>
                      <a:pt x="0" y="329"/>
                      <a:pt x="5" y="316"/>
                    </a:cubicBezTo>
                    <a:cubicBezTo>
                      <a:pt x="7" y="287"/>
                      <a:pt x="1" y="247"/>
                      <a:pt x="8" y="220"/>
                    </a:cubicBezTo>
                    <a:cubicBezTo>
                      <a:pt x="9" y="211"/>
                      <a:pt x="21" y="199"/>
                      <a:pt x="21" y="199"/>
                    </a:cubicBezTo>
                    <a:cubicBezTo>
                      <a:pt x="22" y="168"/>
                      <a:pt x="17" y="133"/>
                      <a:pt x="34" y="106"/>
                    </a:cubicBezTo>
                    <a:cubicBezTo>
                      <a:pt x="36" y="95"/>
                      <a:pt x="42" y="74"/>
                      <a:pt x="42" y="74"/>
                    </a:cubicBezTo>
                    <a:cubicBezTo>
                      <a:pt x="45" y="3"/>
                      <a:pt x="33" y="0"/>
                      <a:pt x="80" y="18"/>
                    </a:cubicBezTo>
                    <a:cubicBezTo>
                      <a:pt x="108" y="14"/>
                      <a:pt x="99" y="13"/>
                      <a:pt x="122" y="18"/>
                    </a:cubicBezTo>
                    <a:cubicBezTo>
                      <a:pt x="144" y="22"/>
                      <a:pt x="149" y="28"/>
                      <a:pt x="141" y="20"/>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157914" name="Freeform 94"/>
              <p:cNvSpPr>
                <a:spLocks/>
              </p:cNvSpPr>
              <p:nvPr/>
            </p:nvSpPr>
            <p:spPr bwMode="auto">
              <a:xfrm>
                <a:off x="1714" y="1020"/>
                <a:ext cx="99" cy="440"/>
              </a:xfrm>
              <a:custGeom>
                <a:avLst/>
                <a:gdLst>
                  <a:gd name="T0" fmla="*/ 68 w 96"/>
                  <a:gd name="T1" fmla="*/ 6 h 504"/>
                  <a:gd name="T2" fmla="*/ 161 w 96"/>
                  <a:gd name="T3" fmla="*/ 7 h 504"/>
                  <a:gd name="T4" fmla="*/ 192 w 96"/>
                  <a:gd name="T5" fmla="*/ 6 h 504"/>
                  <a:gd name="T6" fmla="*/ 192 w 96"/>
                  <a:gd name="T7" fmla="*/ 3 h 504"/>
                  <a:gd name="T8" fmla="*/ 237 w 96"/>
                  <a:gd name="T9" fmla="*/ 3 h 504"/>
                  <a:gd name="T10" fmla="*/ 255 w 96"/>
                  <a:gd name="T11" fmla="*/ 3 h 504"/>
                  <a:gd name="T12" fmla="*/ 237 w 96"/>
                  <a:gd name="T13" fmla="*/ 3 h 504"/>
                  <a:gd name="T14" fmla="*/ 206 w 96"/>
                  <a:gd name="T15" fmla="*/ 3 h 504"/>
                  <a:gd name="T16" fmla="*/ 74 w 96"/>
                  <a:gd name="T17" fmla="*/ 3 h 504"/>
                  <a:gd name="T18" fmla="*/ 68 w 96"/>
                  <a:gd name="T19" fmla="*/ 3 h 504"/>
                  <a:gd name="T20" fmla="*/ 80 w 96"/>
                  <a:gd name="T21" fmla="*/ 4 h 504"/>
                  <a:gd name="T22" fmla="*/ 104 w 96"/>
                  <a:gd name="T23" fmla="*/ 5 h 504"/>
                  <a:gd name="T24" fmla="*/ 64 w 96"/>
                  <a:gd name="T25" fmla="*/ 6 h 504"/>
                  <a:gd name="T26" fmla="*/ 68 w 96"/>
                  <a:gd name="T27" fmla="*/ 6 h 5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
                  <a:gd name="T43" fmla="*/ 0 h 504"/>
                  <a:gd name="T44" fmla="*/ 96 w 96"/>
                  <a:gd name="T45" fmla="*/ 504 h 5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6" h="504">
                    <a:moveTo>
                      <a:pt x="26" y="486"/>
                    </a:moveTo>
                    <a:cubicBezTo>
                      <a:pt x="50" y="492"/>
                      <a:pt x="38" y="489"/>
                      <a:pt x="61" y="494"/>
                    </a:cubicBezTo>
                    <a:cubicBezTo>
                      <a:pt x="69" y="480"/>
                      <a:pt x="66" y="465"/>
                      <a:pt x="72" y="451"/>
                    </a:cubicBezTo>
                    <a:cubicBezTo>
                      <a:pt x="77" y="408"/>
                      <a:pt x="82" y="366"/>
                      <a:pt x="72" y="323"/>
                    </a:cubicBezTo>
                    <a:cubicBezTo>
                      <a:pt x="73" y="288"/>
                      <a:pt x="75" y="247"/>
                      <a:pt x="88" y="214"/>
                    </a:cubicBezTo>
                    <a:cubicBezTo>
                      <a:pt x="93" y="179"/>
                      <a:pt x="89" y="192"/>
                      <a:pt x="96" y="174"/>
                    </a:cubicBezTo>
                    <a:cubicBezTo>
                      <a:pt x="94" y="116"/>
                      <a:pt x="92" y="96"/>
                      <a:pt x="88" y="51"/>
                    </a:cubicBezTo>
                    <a:cubicBezTo>
                      <a:pt x="90" y="21"/>
                      <a:pt x="89" y="26"/>
                      <a:pt x="77" y="6"/>
                    </a:cubicBezTo>
                    <a:cubicBezTo>
                      <a:pt x="43" y="8"/>
                      <a:pt x="39" y="0"/>
                      <a:pt x="29" y="25"/>
                    </a:cubicBezTo>
                    <a:cubicBezTo>
                      <a:pt x="31" y="56"/>
                      <a:pt x="37" y="90"/>
                      <a:pt x="26" y="121"/>
                    </a:cubicBezTo>
                    <a:cubicBezTo>
                      <a:pt x="49" y="199"/>
                      <a:pt x="0" y="279"/>
                      <a:pt x="32" y="363"/>
                    </a:cubicBezTo>
                    <a:cubicBezTo>
                      <a:pt x="33" y="379"/>
                      <a:pt x="34" y="390"/>
                      <a:pt x="40" y="406"/>
                    </a:cubicBezTo>
                    <a:cubicBezTo>
                      <a:pt x="34" y="428"/>
                      <a:pt x="29" y="450"/>
                      <a:pt x="24" y="473"/>
                    </a:cubicBezTo>
                    <a:cubicBezTo>
                      <a:pt x="25" y="479"/>
                      <a:pt x="44" y="504"/>
                      <a:pt x="26" y="486"/>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157915" name="Freeform 95"/>
              <p:cNvSpPr>
                <a:spLocks/>
              </p:cNvSpPr>
              <p:nvPr/>
            </p:nvSpPr>
            <p:spPr bwMode="auto">
              <a:xfrm>
                <a:off x="3431" y="1007"/>
                <a:ext cx="156" cy="358"/>
              </a:xfrm>
              <a:custGeom>
                <a:avLst/>
                <a:gdLst>
                  <a:gd name="T0" fmla="*/ 5 w 150"/>
                  <a:gd name="T1" fmla="*/ 5 h 410"/>
                  <a:gd name="T2" fmla="*/ 141 w 150"/>
                  <a:gd name="T3" fmla="*/ 5 h 410"/>
                  <a:gd name="T4" fmla="*/ 281 w 150"/>
                  <a:gd name="T5" fmla="*/ 5 h 410"/>
                  <a:gd name="T6" fmla="*/ 329 w 150"/>
                  <a:gd name="T7" fmla="*/ 4 h 410"/>
                  <a:gd name="T8" fmla="*/ 402 w 150"/>
                  <a:gd name="T9" fmla="*/ 3 h 410"/>
                  <a:gd name="T10" fmla="*/ 450 w 150"/>
                  <a:gd name="T11" fmla="*/ 3 h 410"/>
                  <a:gd name="T12" fmla="*/ 475 w 150"/>
                  <a:gd name="T13" fmla="*/ 3 h 410"/>
                  <a:gd name="T14" fmla="*/ 487 w 150"/>
                  <a:gd name="T15" fmla="*/ 3 h 410"/>
                  <a:gd name="T16" fmla="*/ 506 w 150"/>
                  <a:gd name="T17" fmla="*/ 3 h 410"/>
                  <a:gd name="T18" fmla="*/ 513 w 150"/>
                  <a:gd name="T19" fmla="*/ 3 h 410"/>
                  <a:gd name="T20" fmla="*/ 456 w 150"/>
                  <a:gd name="T21" fmla="*/ 0 h 410"/>
                  <a:gd name="T22" fmla="*/ 329 w 150"/>
                  <a:gd name="T23" fmla="*/ 3 h 410"/>
                  <a:gd name="T24" fmla="*/ 270 w 150"/>
                  <a:gd name="T25" fmla="*/ 3 h 410"/>
                  <a:gd name="T26" fmla="*/ 233 w 150"/>
                  <a:gd name="T27" fmla="*/ 3 h 410"/>
                  <a:gd name="T28" fmla="*/ 201 w 150"/>
                  <a:gd name="T29" fmla="*/ 3 h 410"/>
                  <a:gd name="T30" fmla="*/ 147 w 150"/>
                  <a:gd name="T31" fmla="*/ 3 h 410"/>
                  <a:gd name="T32" fmla="*/ 141 w 150"/>
                  <a:gd name="T33" fmla="*/ 3 h 410"/>
                  <a:gd name="T34" fmla="*/ 116 w 150"/>
                  <a:gd name="T35" fmla="*/ 3 h 410"/>
                  <a:gd name="T36" fmla="*/ 108 w 150"/>
                  <a:gd name="T37" fmla="*/ 3 h 410"/>
                  <a:gd name="T38" fmla="*/ 96 w 150"/>
                  <a:gd name="T39" fmla="*/ 3 h 410"/>
                  <a:gd name="T40" fmla="*/ 58 w 150"/>
                  <a:gd name="T41" fmla="*/ 4 h 410"/>
                  <a:gd name="T42" fmla="*/ 10 w 150"/>
                  <a:gd name="T43" fmla="*/ 5 h 410"/>
                  <a:gd name="T44" fmla="*/ 2 w 150"/>
                  <a:gd name="T45" fmla="*/ 5 h 410"/>
                  <a:gd name="T46" fmla="*/ 5 w 150"/>
                  <a:gd name="T47" fmla="*/ 5 h 4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0"/>
                  <a:gd name="T73" fmla="*/ 0 h 410"/>
                  <a:gd name="T74" fmla="*/ 150 w 150"/>
                  <a:gd name="T75" fmla="*/ 410 h 41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0" h="410">
                    <a:moveTo>
                      <a:pt x="5" y="381"/>
                    </a:moveTo>
                    <a:cubicBezTo>
                      <a:pt x="18" y="394"/>
                      <a:pt x="19" y="403"/>
                      <a:pt x="40" y="410"/>
                    </a:cubicBezTo>
                    <a:cubicBezTo>
                      <a:pt x="55" y="408"/>
                      <a:pt x="66" y="407"/>
                      <a:pt x="80" y="402"/>
                    </a:cubicBezTo>
                    <a:cubicBezTo>
                      <a:pt x="98" y="383"/>
                      <a:pt x="80" y="405"/>
                      <a:pt x="93" y="362"/>
                    </a:cubicBezTo>
                    <a:cubicBezTo>
                      <a:pt x="101" y="335"/>
                      <a:pt x="109" y="307"/>
                      <a:pt x="114" y="280"/>
                    </a:cubicBezTo>
                    <a:cubicBezTo>
                      <a:pt x="111" y="260"/>
                      <a:pt x="115" y="232"/>
                      <a:pt x="128" y="216"/>
                    </a:cubicBezTo>
                    <a:cubicBezTo>
                      <a:pt x="130" y="207"/>
                      <a:pt x="136" y="192"/>
                      <a:pt x="136" y="192"/>
                    </a:cubicBezTo>
                    <a:cubicBezTo>
                      <a:pt x="136" y="167"/>
                      <a:pt x="135" y="141"/>
                      <a:pt x="138" y="117"/>
                    </a:cubicBezTo>
                    <a:cubicBezTo>
                      <a:pt x="138" y="111"/>
                      <a:pt x="144" y="101"/>
                      <a:pt x="144" y="101"/>
                    </a:cubicBezTo>
                    <a:cubicBezTo>
                      <a:pt x="144" y="86"/>
                      <a:pt x="150" y="63"/>
                      <a:pt x="146" y="48"/>
                    </a:cubicBezTo>
                    <a:cubicBezTo>
                      <a:pt x="144" y="30"/>
                      <a:pt x="144" y="11"/>
                      <a:pt x="130" y="0"/>
                    </a:cubicBezTo>
                    <a:cubicBezTo>
                      <a:pt x="117" y="6"/>
                      <a:pt x="105" y="7"/>
                      <a:pt x="93" y="13"/>
                    </a:cubicBezTo>
                    <a:cubicBezTo>
                      <a:pt x="84" y="27"/>
                      <a:pt x="91" y="38"/>
                      <a:pt x="77" y="53"/>
                    </a:cubicBezTo>
                    <a:cubicBezTo>
                      <a:pt x="83" y="77"/>
                      <a:pt x="81" y="118"/>
                      <a:pt x="66" y="138"/>
                    </a:cubicBezTo>
                    <a:cubicBezTo>
                      <a:pt x="63" y="146"/>
                      <a:pt x="59" y="153"/>
                      <a:pt x="58" y="162"/>
                    </a:cubicBezTo>
                    <a:cubicBezTo>
                      <a:pt x="53" y="185"/>
                      <a:pt x="58" y="199"/>
                      <a:pt x="42" y="216"/>
                    </a:cubicBezTo>
                    <a:cubicBezTo>
                      <a:pt x="41" y="219"/>
                      <a:pt x="41" y="222"/>
                      <a:pt x="40" y="226"/>
                    </a:cubicBezTo>
                    <a:cubicBezTo>
                      <a:pt x="38" y="228"/>
                      <a:pt x="34" y="229"/>
                      <a:pt x="34" y="232"/>
                    </a:cubicBezTo>
                    <a:cubicBezTo>
                      <a:pt x="32" y="237"/>
                      <a:pt x="33" y="244"/>
                      <a:pt x="32" y="250"/>
                    </a:cubicBezTo>
                    <a:cubicBezTo>
                      <a:pt x="31" y="252"/>
                      <a:pt x="30" y="255"/>
                      <a:pt x="29" y="258"/>
                    </a:cubicBezTo>
                    <a:cubicBezTo>
                      <a:pt x="26" y="290"/>
                      <a:pt x="20" y="317"/>
                      <a:pt x="16" y="349"/>
                    </a:cubicBezTo>
                    <a:cubicBezTo>
                      <a:pt x="14" y="359"/>
                      <a:pt x="17" y="372"/>
                      <a:pt x="10" y="381"/>
                    </a:cubicBezTo>
                    <a:cubicBezTo>
                      <a:pt x="7" y="383"/>
                      <a:pt x="5" y="386"/>
                      <a:pt x="2" y="386"/>
                    </a:cubicBezTo>
                    <a:cubicBezTo>
                      <a:pt x="0" y="386"/>
                      <a:pt x="4" y="382"/>
                      <a:pt x="5" y="381"/>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grpSp>
        <p:grpSp>
          <p:nvGrpSpPr>
            <p:cNvPr id="157907" name="Group 98"/>
            <p:cNvGrpSpPr>
              <a:grpSpLocks/>
            </p:cNvGrpSpPr>
            <p:nvPr/>
          </p:nvGrpSpPr>
          <p:grpSpPr bwMode="auto">
            <a:xfrm>
              <a:off x="5924559" y="2946409"/>
              <a:ext cx="1019178" cy="1844683"/>
              <a:chOff x="3756" y="1840"/>
              <a:chExt cx="642" cy="1162"/>
            </a:xfrm>
          </p:grpSpPr>
          <p:sp>
            <p:nvSpPr>
              <p:cNvPr id="385" name="Rectangle 96"/>
              <p:cNvSpPr>
                <a:spLocks noChangeArrowheads="1"/>
              </p:cNvSpPr>
              <p:nvPr/>
            </p:nvSpPr>
            <p:spPr bwMode="auto">
              <a:xfrm>
                <a:off x="3928" y="1840"/>
                <a:ext cx="115" cy="547"/>
              </a:xfrm>
              <a:prstGeom prst="rect">
                <a:avLst/>
              </a:prstGeom>
              <a:noFill/>
              <a:ln>
                <a:noFill/>
              </a:ln>
              <a:effectLst>
                <a:outerShdw blurRad="63500" dist="46662" dir="2115817" algn="ctr" rotWithShape="0">
                  <a:schemeClr val="bg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spAutoFit/>
              </a:bodyPr>
              <a:lstStyle/>
              <a:p>
                <a:pPr>
                  <a:defRPr/>
                </a:pPr>
                <a:endParaRPr lang="en-US" sz="2400" i="1" dirty="0">
                  <a:solidFill>
                    <a:srgbClr val="FFFFFF"/>
                  </a:solidFill>
                  <a:latin typeface="Kruti Dev 010" pitchFamily="2" charset="0"/>
                  <a:ea typeface="+mn-ea"/>
                  <a:cs typeface="+mn-cs"/>
                </a:endParaRPr>
              </a:p>
            </p:txBody>
          </p:sp>
          <p:sp>
            <p:nvSpPr>
              <p:cNvPr id="386" name="Rectangle 97"/>
              <p:cNvSpPr>
                <a:spLocks noChangeArrowheads="1"/>
              </p:cNvSpPr>
              <p:nvPr/>
            </p:nvSpPr>
            <p:spPr bwMode="auto">
              <a:xfrm>
                <a:off x="3756" y="2381"/>
                <a:ext cx="642" cy="621"/>
              </a:xfrm>
              <a:prstGeom prst="rect">
                <a:avLst/>
              </a:prstGeom>
              <a:noFill/>
              <a:ln>
                <a:noFill/>
              </a:ln>
              <a:effectLst>
                <a:outerShdw blurRad="63500" dist="46662" dir="2115817" algn="ctr" rotWithShape="0">
                  <a:schemeClr val="bg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spAutoFit/>
              </a:bodyPr>
              <a:lstStyle/>
              <a:p>
                <a:pPr>
                  <a:defRPr/>
                </a:pPr>
                <a:r>
                  <a:rPr lang="en-US" sz="1400" i="1" dirty="0">
                    <a:solidFill>
                      <a:srgbClr val="000000"/>
                    </a:solidFill>
                    <a:latin typeface="Kruti Dev 010" pitchFamily="2" charset="0"/>
                  </a:rPr>
                  <a:t>,u</a:t>
                </a:r>
              </a:p>
              <a:p>
                <a:pPr>
                  <a:defRPr/>
                </a:pPr>
                <a:r>
                  <a:rPr lang="en-US" sz="1400" i="1" dirty="0">
                    <a:solidFill>
                      <a:srgbClr val="000000"/>
                    </a:solidFill>
                    <a:latin typeface="Kruti Dev 010" pitchFamily="2" charset="0"/>
                  </a:rPr>
                  <a:t>lh</a:t>
                </a:r>
                <a:endParaRPr lang="en-US" sz="1100" i="1" dirty="0">
                  <a:solidFill>
                    <a:srgbClr val="000000"/>
                  </a:solidFill>
                  <a:latin typeface="Kruti Dev 010" pitchFamily="2" charset="0"/>
                </a:endParaRPr>
              </a:p>
            </p:txBody>
          </p:sp>
        </p:grpSp>
      </p:grpSp>
      <p:sp>
        <p:nvSpPr>
          <p:cNvPr id="157857" name="AutoShape 439"/>
          <p:cNvSpPr>
            <a:spLocks noChangeArrowheads="1"/>
          </p:cNvSpPr>
          <p:nvPr/>
        </p:nvSpPr>
        <p:spPr bwMode="auto">
          <a:xfrm>
            <a:off x="2862263" y="1144588"/>
            <a:ext cx="996950" cy="330200"/>
          </a:xfrm>
          <a:prstGeom prst="roundRect">
            <a:avLst>
              <a:gd name="adj" fmla="val 16667"/>
            </a:avLst>
          </a:prstGeom>
          <a:solidFill>
            <a:srgbClr val="FF9456"/>
          </a:solidFill>
          <a:ln w="28575">
            <a:solidFill>
              <a:schemeClr val="tx1"/>
            </a:solidFill>
            <a:round/>
            <a:headEnd/>
            <a:tailEnd/>
          </a:ln>
        </p:spPr>
        <p:txBody>
          <a:bodyPr wrap="none" anchor="ctr"/>
          <a:lstStyle/>
          <a:p>
            <a:endParaRPr lang="en-US">
              <a:latin typeface="Kruti Dev 010" charset="0"/>
            </a:endParaRPr>
          </a:p>
        </p:txBody>
      </p:sp>
      <p:sp>
        <p:nvSpPr>
          <p:cNvPr id="157858" name="Rectangle 587"/>
          <p:cNvSpPr>
            <a:spLocks noChangeArrowheads="1"/>
          </p:cNvSpPr>
          <p:nvPr/>
        </p:nvSpPr>
        <p:spPr bwMode="auto">
          <a:xfrm>
            <a:off x="3155950" y="1096963"/>
            <a:ext cx="541338" cy="23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10000"/>
              </a:lnSpc>
            </a:pPr>
            <a:r>
              <a:rPr lang="en-US" sz="1400" b="1" i="1">
                <a:solidFill>
                  <a:srgbClr val="000000"/>
                </a:solidFill>
                <a:latin typeface="Kruti Dev 010" charset="0"/>
              </a:rPr>
              <a:t>btjk;y</a:t>
            </a:r>
            <a:endParaRPr lang="en-US" sz="1400">
              <a:latin typeface="Kruti Dev 010" charset="0"/>
            </a:endParaRPr>
          </a:p>
        </p:txBody>
      </p:sp>
      <p:grpSp>
        <p:nvGrpSpPr>
          <p:cNvPr id="157859" name="Group 588"/>
          <p:cNvGrpSpPr>
            <a:grpSpLocks/>
          </p:cNvGrpSpPr>
          <p:nvPr/>
        </p:nvGrpSpPr>
        <p:grpSpPr bwMode="auto">
          <a:xfrm>
            <a:off x="3068638" y="1276350"/>
            <a:ext cx="541337" cy="330200"/>
            <a:chOff x="3106" y="1199"/>
            <a:chExt cx="341" cy="208"/>
          </a:xfrm>
        </p:grpSpPr>
        <p:sp>
          <p:nvSpPr>
            <p:cNvPr id="157904" name="Rectangle 589"/>
            <p:cNvSpPr>
              <a:spLocks noChangeArrowheads="1"/>
            </p:cNvSpPr>
            <p:nvPr/>
          </p:nvSpPr>
          <p:spPr bwMode="auto">
            <a:xfrm>
              <a:off x="3169" y="1199"/>
              <a:ext cx="278"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10000"/>
                </a:lnSpc>
              </a:pPr>
              <a:r>
                <a:rPr lang="en-US" b="1">
                  <a:solidFill>
                    <a:srgbClr val="000000"/>
                  </a:solidFill>
                  <a:latin typeface="Kruti Dev 010" charset="0"/>
                </a:rPr>
                <a:t>m- jkT;</a:t>
              </a:r>
              <a:endParaRPr lang="en-US">
                <a:latin typeface="Kruti Dev 010" charset="0"/>
              </a:endParaRPr>
            </a:p>
          </p:txBody>
        </p:sp>
        <p:sp>
          <p:nvSpPr>
            <p:cNvPr id="157905" name="Rectangle 590"/>
            <p:cNvSpPr>
              <a:spLocks noChangeArrowheads="1"/>
            </p:cNvSpPr>
            <p:nvPr/>
          </p:nvSpPr>
          <p:spPr bwMode="auto">
            <a:xfrm>
              <a:off x="3106" y="1215"/>
              <a:ext cx="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110000"/>
                </a:lnSpc>
              </a:pPr>
              <a:endParaRPr lang="en-US" sz="1800">
                <a:latin typeface="Kruti Dev 010" charset="0"/>
              </a:endParaRPr>
            </a:p>
          </p:txBody>
        </p:sp>
      </p:grpSp>
      <p:sp>
        <p:nvSpPr>
          <p:cNvPr id="157860" name="AutoShape 446"/>
          <p:cNvSpPr>
            <a:spLocks noChangeArrowheads="1"/>
          </p:cNvSpPr>
          <p:nvPr/>
        </p:nvSpPr>
        <p:spPr bwMode="auto">
          <a:xfrm>
            <a:off x="2725738" y="2336800"/>
            <a:ext cx="996950" cy="330200"/>
          </a:xfrm>
          <a:prstGeom prst="roundRect">
            <a:avLst>
              <a:gd name="adj" fmla="val 16667"/>
            </a:avLst>
          </a:prstGeom>
          <a:solidFill>
            <a:srgbClr val="66FFFF"/>
          </a:solidFill>
          <a:ln w="28575">
            <a:solidFill>
              <a:schemeClr val="tx1"/>
            </a:solidFill>
            <a:round/>
            <a:headEnd/>
            <a:tailEnd/>
          </a:ln>
        </p:spPr>
        <p:txBody>
          <a:bodyPr wrap="none" anchor="ctr"/>
          <a:lstStyle/>
          <a:p>
            <a:endParaRPr lang="en-US">
              <a:latin typeface="Kruti Dev 010" charset="0"/>
            </a:endParaRPr>
          </a:p>
        </p:txBody>
      </p:sp>
      <p:sp>
        <p:nvSpPr>
          <p:cNvPr id="157861" name="Rectangle 577"/>
          <p:cNvSpPr>
            <a:spLocks noChangeArrowheads="1"/>
          </p:cNvSpPr>
          <p:nvPr/>
        </p:nvSpPr>
        <p:spPr bwMode="auto">
          <a:xfrm>
            <a:off x="2886075" y="2295525"/>
            <a:ext cx="465138" cy="23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10000"/>
              </a:lnSpc>
            </a:pPr>
            <a:r>
              <a:rPr lang="en-US" b="1" i="1">
                <a:solidFill>
                  <a:srgbClr val="000000"/>
                </a:solidFill>
                <a:latin typeface="Kruti Dev 010" charset="0"/>
              </a:rPr>
              <a:t>  </a:t>
            </a:r>
            <a:r>
              <a:rPr lang="en-US" sz="1400" b="1" i="1">
                <a:solidFill>
                  <a:srgbClr val="000000"/>
                </a:solidFill>
                <a:latin typeface="Kruti Dev 010" charset="0"/>
              </a:rPr>
              <a:t>;gwnk</a:t>
            </a:r>
          </a:p>
        </p:txBody>
      </p:sp>
      <p:grpSp>
        <p:nvGrpSpPr>
          <p:cNvPr id="157862" name="Group 578"/>
          <p:cNvGrpSpPr>
            <a:grpSpLocks/>
          </p:cNvGrpSpPr>
          <p:nvPr/>
        </p:nvGrpSpPr>
        <p:grpSpPr bwMode="auto">
          <a:xfrm>
            <a:off x="2932113" y="2462213"/>
            <a:ext cx="668337" cy="234950"/>
            <a:chOff x="3106" y="1195"/>
            <a:chExt cx="421" cy="148"/>
          </a:xfrm>
        </p:grpSpPr>
        <p:sp>
          <p:nvSpPr>
            <p:cNvPr id="157902" name="Rectangle 579"/>
            <p:cNvSpPr>
              <a:spLocks noChangeArrowheads="1"/>
            </p:cNvSpPr>
            <p:nvPr/>
          </p:nvSpPr>
          <p:spPr bwMode="auto">
            <a:xfrm>
              <a:off x="3173" y="1195"/>
              <a:ext cx="354"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l">
                <a:lnSpc>
                  <a:spcPct val="110000"/>
                </a:lnSpc>
              </a:pPr>
              <a:r>
                <a:rPr lang="en-US" b="1">
                  <a:solidFill>
                    <a:srgbClr val="000000"/>
                  </a:solidFill>
                  <a:latin typeface="Kruti Dev 010" charset="0"/>
                </a:rPr>
                <a:t>n- jkT;</a:t>
              </a:r>
              <a:endParaRPr lang="en-US">
                <a:latin typeface="Kruti Dev 010" charset="0"/>
              </a:endParaRPr>
            </a:p>
          </p:txBody>
        </p:sp>
        <p:sp>
          <p:nvSpPr>
            <p:cNvPr id="157903" name="Rectangle 580"/>
            <p:cNvSpPr>
              <a:spLocks noChangeArrowheads="1"/>
            </p:cNvSpPr>
            <p:nvPr/>
          </p:nvSpPr>
          <p:spPr bwMode="auto">
            <a:xfrm>
              <a:off x="3106" y="1215"/>
              <a:ext cx="0"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10000"/>
                </a:lnSpc>
              </a:pPr>
              <a:endParaRPr lang="en-US" b="1">
                <a:solidFill>
                  <a:srgbClr val="000000"/>
                </a:solidFill>
                <a:latin typeface="Kruti Dev 010" charset="0"/>
              </a:endParaRPr>
            </a:p>
          </p:txBody>
        </p:sp>
      </p:grpSp>
      <p:sp>
        <p:nvSpPr>
          <p:cNvPr id="157863" name="AutoShape 446"/>
          <p:cNvSpPr>
            <a:spLocks noChangeArrowheads="1"/>
          </p:cNvSpPr>
          <p:nvPr/>
        </p:nvSpPr>
        <p:spPr bwMode="auto">
          <a:xfrm>
            <a:off x="2744788" y="3822700"/>
            <a:ext cx="996950" cy="330200"/>
          </a:xfrm>
          <a:prstGeom prst="roundRect">
            <a:avLst>
              <a:gd name="adj" fmla="val 16667"/>
            </a:avLst>
          </a:prstGeom>
          <a:solidFill>
            <a:srgbClr val="66FFFF"/>
          </a:solidFill>
          <a:ln w="28575">
            <a:solidFill>
              <a:schemeClr val="tx1"/>
            </a:solidFill>
            <a:round/>
            <a:headEnd/>
            <a:tailEnd/>
          </a:ln>
        </p:spPr>
        <p:txBody>
          <a:bodyPr wrap="none" anchor="ctr"/>
          <a:lstStyle/>
          <a:p>
            <a:endParaRPr lang="en-US">
              <a:latin typeface="Kruti Dev 010" charset="0"/>
            </a:endParaRPr>
          </a:p>
        </p:txBody>
      </p:sp>
      <p:sp>
        <p:nvSpPr>
          <p:cNvPr id="157864" name="Rectangle 577"/>
          <p:cNvSpPr>
            <a:spLocks noChangeArrowheads="1"/>
          </p:cNvSpPr>
          <p:nvPr/>
        </p:nvSpPr>
        <p:spPr bwMode="auto">
          <a:xfrm>
            <a:off x="2905125" y="3781425"/>
            <a:ext cx="465138" cy="23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10000"/>
              </a:lnSpc>
            </a:pPr>
            <a:r>
              <a:rPr lang="en-US" b="1" i="1">
                <a:solidFill>
                  <a:srgbClr val="000000"/>
                </a:solidFill>
                <a:latin typeface="Kruti Dev 010" charset="0"/>
              </a:rPr>
              <a:t>  </a:t>
            </a:r>
            <a:r>
              <a:rPr lang="en-US" sz="1400" b="1" i="1">
                <a:solidFill>
                  <a:srgbClr val="000000"/>
                </a:solidFill>
                <a:latin typeface="Kruti Dev 010" charset="0"/>
              </a:rPr>
              <a:t>;gwnk</a:t>
            </a:r>
          </a:p>
        </p:txBody>
      </p:sp>
      <p:grpSp>
        <p:nvGrpSpPr>
          <p:cNvPr id="157865" name="Group 578"/>
          <p:cNvGrpSpPr>
            <a:grpSpLocks/>
          </p:cNvGrpSpPr>
          <p:nvPr/>
        </p:nvGrpSpPr>
        <p:grpSpPr bwMode="auto">
          <a:xfrm>
            <a:off x="2951163" y="3948113"/>
            <a:ext cx="668337" cy="406400"/>
            <a:chOff x="3106" y="1195"/>
            <a:chExt cx="421" cy="256"/>
          </a:xfrm>
        </p:grpSpPr>
        <p:sp>
          <p:nvSpPr>
            <p:cNvPr id="157900" name="Rectangle 579"/>
            <p:cNvSpPr>
              <a:spLocks noChangeArrowheads="1"/>
            </p:cNvSpPr>
            <p:nvPr/>
          </p:nvSpPr>
          <p:spPr bwMode="auto">
            <a:xfrm>
              <a:off x="3173" y="1195"/>
              <a:ext cx="354"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l">
                <a:lnSpc>
                  <a:spcPct val="110000"/>
                </a:lnSpc>
              </a:pPr>
              <a:r>
                <a:rPr lang="en-US" b="1">
                  <a:solidFill>
                    <a:srgbClr val="000000"/>
                  </a:solidFill>
                  <a:latin typeface="Kruti Dev 010" charset="0"/>
                </a:rPr>
                <a:t>dfBukbZ esa</a:t>
              </a:r>
              <a:endParaRPr lang="en-US">
                <a:latin typeface="Kruti Dev 010" charset="0"/>
              </a:endParaRPr>
            </a:p>
          </p:txBody>
        </p:sp>
        <p:sp>
          <p:nvSpPr>
            <p:cNvPr id="157901" name="Rectangle 580"/>
            <p:cNvSpPr>
              <a:spLocks noChangeArrowheads="1"/>
            </p:cNvSpPr>
            <p:nvPr/>
          </p:nvSpPr>
          <p:spPr bwMode="auto">
            <a:xfrm>
              <a:off x="3106" y="1215"/>
              <a:ext cx="0"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10000"/>
                </a:lnSpc>
              </a:pPr>
              <a:endParaRPr lang="en-US" b="1">
                <a:solidFill>
                  <a:srgbClr val="000000"/>
                </a:solidFill>
                <a:latin typeface="Kruti Dev 010" charset="0"/>
              </a:endParaRPr>
            </a:p>
          </p:txBody>
        </p:sp>
      </p:grpSp>
      <p:sp>
        <p:nvSpPr>
          <p:cNvPr id="157866" name="AutoShape 446"/>
          <p:cNvSpPr>
            <a:spLocks noChangeArrowheads="1"/>
          </p:cNvSpPr>
          <p:nvPr/>
        </p:nvSpPr>
        <p:spPr bwMode="auto">
          <a:xfrm>
            <a:off x="2687638" y="5499100"/>
            <a:ext cx="996950" cy="330200"/>
          </a:xfrm>
          <a:prstGeom prst="roundRect">
            <a:avLst>
              <a:gd name="adj" fmla="val 16667"/>
            </a:avLst>
          </a:prstGeom>
          <a:solidFill>
            <a:srgbClr val="66FFFF"/>
          </a:solidFill>
          <a:ln w="28575">
            <a:solidFill>
              <a:schemeClr val="tx1"/>
            </a:solidFill>
            <a:round/>
            <a:headEnd/>
            <a:tailEnd/>
          </a:ln>
        </p:spPr>
        <p:txBody>
          <a:bodyPr wrap="none" anchor="ctr"/>
          <a:lstStyle/>
          <a:p>
            <a:endParaRPr lang="en-US">
              <a:latin typeface="Kruti Dev 010" charset="0"/>
            </a:endParaRPr>
          </a:p>
        </p:txBody>
      </p:sp>
      <p:sp>
        <p:nvSpPr>
          <p:cNvPr id="157867" name="Rectangle 577"/>
          <p:cNvSpPr>
            <a:spLocks noChangeArrowheads="1"/>
          </p:cNvSpPr>
          <p:nvPr/>
        </p:nvSpPr>
        <p:spPr bwMode="auto">
          <a:xfrm>
            <a:off x="2847975" y="5457825"/>
            <a:ext cx="465138" cy="23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10000"/>
              </a:lnSpc>
            </a:pPr>
            <a:r>
              <a:rPr lang="en-US" b="1" i="1">
                <a:solidFill>
                  <a:srgbClr val="000000"/>
                </a:solidFill>
                <a:latin typeface="Kruti Dev 010" charset="0"/>
              </a:rPr>
              <a:t>  </a:t>
            </a:r>
            <a:r>
              <a:rPr lang="en-US" sz="1400" b="1" i="1">
                <a:solidFill>
                  <a:srgbClr val="000000"/>
                </a:solidFill>
                <a:latin typeface="Kruti Dev 010" charset="0"/>
              </a:rPr>
              <a:t>;gwnk</a:t>
            </a:r>
          </a:p>
        </p:txBody>
      </p:sp>
      <p:grpSp>
        <p:nvGrpSpPr>
          <p:cNvPr id="157868" name="Group 578"/>
          <p:cNvGrpSpPr>
            <a:grpSpLocks/>
          </p:cNvGrpSpPr>
          <p:nvPr/>
        </p:nvGrpSpPr>
        <p:grpSpPr bwMode="auto">
          <a:xfrm>
            <a:off x="2894013" y="5624513"/>
            <a:ext cx="668337" cy="234950"/>
            <a:chOff x="3106" y="1195"/>
            <a:chExt cx="421" cy="148"/>
          </a:xfrm>
        </p:grpSpPr>
        <p:sp>
          <p:nvSpPr>
            <p:cNvPr id="157898" name="Rectangle 579"/>
            <p:cNvSpPr>
              <a:spLocks noChangeArrowheads="1"/>
            </p:cNvSpPr>
            <p:nvPr/>
          </p:nvSpPr>
          <p:spPr bwMode="auto">
            <a:xfrm>
              <a:off x="3173" y="1195"/>
              <a:ext cx="354"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l">
                <a:lnSpc>
                  <a:spcPct val="110000"/>
                </a:lnSpc>
              </a:pPr>
              <a:r>
                <a:rPr lang="en-US" b="1">
                  <a:solidFill>
                    <a:srgbClr val="000000"/>
                  </a:solidFill>
                  <a:latin typeface="Kruti Dev 010" charset="0"/>
                </a:rPr>
                <a:t>nklrk esa</a:t>
              </a:r>
              <a:endParaRPr lang="en-US">
                <a:latin typeface="Kruti Dev 010" charset="0"/>
              </a:endParaRPr>
            </a:p>
          </p:txBody>
        </p:sp>
        <p:sp>
          <p:nvSpPr>
            <p:cNvPr id="157899" name="Rectangle 580"/>
            <p:cNvSpPr>
              <a:spLocks noChangeArrowheads="1"/>
            </p:cNvSpPr>
            <p:nvPr/>
          </p:nvSpPr>
          <p:spPr bwMode="auto">
            <a:xfrm>
              <a:off x="3106" y="1215"/>
              <a:ext cx="0"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10000"/>
                </a:lnSpc>
              </a:pPr>
              <a:endParaRPr lang="en-US" b="1">
                <a:solidFill>
                  <a:srgbClr val="000000"/>
                </a:solidFill>
                <a:latin typeface="Kruti Dev 010" charset="0"/>
              </a:endParaRPr>
            </a:p>
          </p:txBody>
        </p:sp>
      </p:grpSp>
      <p:sp>
        <p:nvSpPr>
          <p:cNvPr id="157869" name="AutoShape 446"/>
          <p:cNvSpPr>
            <a:spLocks noChangeArrowheads="1"/>
          </p:cNvSpPr>
          <p:nvPr/>
        </p:nvSpPr>
        <p:spPr bwMode="auto">
          <a:xfrm>
            <a:off x="2697163" y="6375400"/>
            <a:ext cx="996950" cy="330200"/>
          </a:xfrm>
          <a:prstGeom prst="roundRect">
            <a:avLst>
              <a:gd name="adj" fmla="val 16667"/>
            </a:avLst>
          </a:prstGeom>
          <a:solidFill>
            <a:srgbClr val="66FFFF"/>
          </a:solidFill>
          <a:ln w="28575">
            <a:solidFill>
              <a:schemeClr val="tx1"/>
            </a:solidFill>
            <a:round/>
            <a:headEnd/>
            <a:tailEnd/>
          </a:ln>
        </p:spPr>
        <p:txBody>
          <a:bodyPr wrap="none" anchor="ctr"/>
          <a:lstStyle/>
          <a:p>
            <a:endParaRPr lang="en-US">
              <a:latin typeface="Kruti Dev 010" charset="0"/>
            </a:endParaRPr>
          </a:p>
        </p:txBody>
      </p:sp>
      <p:grpSp>
        <p:nvGrpSpPr>
          <p:cNvPr id="157870" name="Group 578"/>
          <p:cNvGrpSpPr>
            <a:grpSpLocks/>
          </p:cNvGrpSpPr>
          <p:nvPr/>
        </p:nvGrpSpPr>
        <p:grpSpPr bwMode="auto">
          <a:xfrm>
            <a:off x="2903538" y="6500813"/>
            <a:ext cx="668337" cy="234950"/>
            <a:chOff x="3106" y="1195"/>
            <a:chExt cx="421" cy="148"/>
          </a:xfrm>
        </p:grpSpPr>
        <p:sp>
          <p:nvSpPr>
            <p:cNvPr id="157896" name="Rectangle 579"/>
            <p:cNvSpPr>
              <a:spLocks noChangeArrowheads="1"/>
            </p:cNvSpPr>
            <p:nvPr/>
          </p:nvSpPr>
          <p:spPr bwMode="auto">
            <a:xfrm>
              <a:off x="3173" y="1195"/>
              <a:ext cx="354"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l">
                <a:lnSpc>
                  <a:spcPct val="110000"/>
                </a:lnSpc>
              </a:pPr>
              <a:r>
                <a:rPr lang="en-US" b="1">
                  <a:solidFill>
                    <a:srgbClr val="000000"/>
                  </a:solidFill>
                  <a:latin typeface="Kruti Dev 010" charset="0"/>
                </a:rPr>
                <a:t>ykSVrk gS</a:t>
              </a:r>
              <a:endParaRPr lang="en-US">
                <a:latin typeface="Kruti Dev 010" charset="0"/>
              </a:endParaRPr>
            </a:p>
          </p:txBody>
        </p:sp>
        <p:sp>
          <p:nvSpPr>
            <p:cNvPr id="157897" name="Rectangle 580"/>
            <p:cNvSpPr>
              <a:spLocks noChangeArrowheads="1"/>
            </p:cNvSpPr>
            <p:nvPr/>
          </p:nvSpPr>
          <p:spPr bwMode="auto">
            <a:xfrm>
              <a:off x="3106" y="1215"/>
              <a:ext cx="0"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10000"/>
                </a:lnSpc>
              </a:pPr>
              <a:endParaRPr lang="en-US" b="1">
                <a:solidFill>
                  <a:srgbClr val="000000"/>
                </a:solidFill>
                <a:latin typeface="Kruti Dev 010" charset="0"/>
              </a:endParaRPr>
            </a:p>
          </p:txBody>
        </p:sp>
      </p:grpSp>
      <p:sp>
        <p:nvSpPr>
          <p:cNvPr id="157871" name="Rectangle 577"/>
          <p:cNvSpPr>
            <a:spLocks noChangeArrowheads="1"/>
          </p:cNvSpPr>
          <p:nvPr/>
        </p:nvSpPr>
        <p:spPr bwMode="auto">
          <a:xfrm>
            <a:off x="2857500" y="6334125"/>
            <a:ext cx="465138" cy="23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10000"/>
              </a:lnSpc>
            </a:pPr>
            <a:r>
              <a:rPr lang="en-US" b="1" i="1">
                <a:solidFill>
                  <a:srgbClr val="000000"/>
                </a:solidFill>
                <a:latin typeface="Kruti Dev 010" charset="0"/>
              </a:rPr>
              <a:t>  </a:t>
            </a:r>
            <a:r>
              <a:rPr lang="en-US" sz="1400" b="1" i="1">
                <a:solidFill>
                  <a:srgbClr val="000000"/>
                </a:solidFill>
                <a:latin typeface="Kruti Dev 010" charset="0"/>
              </a:rPr>
              <a:t>;gwnk</a:t>
            </a:r>
          </a:p>
        </p:txBody>
      </p:sp>
      <p:sp>
        <p:nvSpPr>
          <p:cNvPr id="420" name="Text Box 732"/>
          <p:cNvSpPr txBox="1">
            <a:spLocks noChangeArrowheads="1"/>
          </p:cNvSpPr>
          <p:nvPr/>
        </p:nvSpPr>
        <p:spPr bwMode="auto">
          <a:xfrm>
            <a:off x="2697163" y="1474788"/>
            <a:ext cx="1000125" cy="280987"/>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p>
            <a:pPr algn="ctr" defTabSz="969963">
              <a:lnSpc>
                <a:spcPct val="70000"/>
              </a:lnSpc>
              <a:spcBef>
                <a:spcPct val="50000"/>
              </a:spcBef>
              <a:defRPr/>
            </a:pPr>
            <a:r>
              <a:rPr lang="en-US" sz="1700" b="1" dirty="0">
                <a:latin typeface="Kruti Dev 010" pitchFamily="2" charset="0"/>
                <a:ea typeface="+mn-ea"/>
                <a:cs typeface="+mn-cs"/>
              </a:rPr>
              <a:t>vkeksl</a:t>
            </a:r>
          </a:p>
        </p:txBody>
      </p:sp>
      <p:sp>
        <p:nvSpPr>
          <p:cNvPr id="421" name="Text Box 733"/>
          <p:cNvSpPr txBox="1">
            <a:spLocks noChangeArrowheads="1"/>
          </p:cNvSpPr>
          <p:nvPr/>
        </p:nvSpPr>
        <p:spPr bwMode="auto">
          <a:xfrm>
            <a:off x="2695575" y="1730375"/>
            <a:ext cx="998538" cy="280988"/>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70000"/>
              </a:lnSpc>
              <a:spcBef>
                <a:spcPct val="50000"/>
              </a:spcBef>
              <a:defRPr/>
            </a:pPr>
            <a:r>
              <a:rPr lang="en-US" sz="1700" b="1" smtClean="0">
                <a:latin typeface="Kruti Dev 010" charset="0"/>
              </a:rPr>
              <a:t>gks</a:t>
            </a:r>
            <a:r>
              <a:rPr lang="ja-JP" altLang="en-US" sz="1700" b="1" smtClean="0">
                <a:latin typeface="Kruti Dev 010" charset="0"/>
              </a:rPr>
              <a:t>’</a:t>
            </a:r>
            <a:r>
              <a:rPr lang="en-US" sz="1700" b="1" smtClean="0">
                <a:latin typeface="Kruti Dev 010" charset="0"/>
              </a:rPr>
              <a:t>ks</a:t>
            </a:r>
          </a:p>
        </p:txBody>
      </p:sp>
      <p:sp>
        <p:nvSpPr>
          <p:cNvPr id="422" name="Text Box 745"/>
          <p:cNvSpPr txBox="1">
            <a:spLocks noChangeArrowheads="1"/>
          </p:cNvSpPr>
          <p:nvPr/>
        </p:nvSpPr>
        <p:spPr bwMode="auto">
          <a:xfrm>
            <a:off x="2430463" y="2014538"/>
            <a:ext cx="1138237" cy="280987"/>
          </a:xfrm>
          <a:prstGeom prst="rect">
            <a:avLst/>
          </a:prstGeom>
          <a:noFill/>
          <a:ln>
            <a:noFill/>
          </a:ln>
          <a:effectLst>
            <a:outerShdw blurRad="63500" dist="26940" dir="54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37931725" indent="-37474525" defTabSz="969963">
              <a:defRPr sz="1200">
                <a:solidFill>
                  <a:schemeClr val="tx1"/>
                </a:solidFill>
                <a:latin typeface="Comic Sans MS" charset="0"/>
                <a:ea typeface="ＭＳ Ｐゴシック" charset="0"/>
              </a:defRPr>
            </a:lvl2pPr>
            <a:lvl3pPr>
              <a:defRPr sz="1200">
                <a:solidFill>
                  <a:schemeClr val="tx1"/>
                </a:solidFill>
                <a:latin typeface="Comic Sans MS" charset="0"/>
                <a:ea typeface="ＭＳ Ｐゴシック" charset="0"/>
              </a:defRPr>
            </a:lvl3pPr>
            <a:lvl4pPr>
              <a:defRPr sz="1200">
                <a:solidFill>
                  <a:schemeClr val="tx1"/>
                </a:solidFill>
                <a:latin typeface="Comic Sans MS" charset="0"/>
                <a:ea typeface="ＭＳ Ｐゴシック" charset="0"/>
              </a:defRPr>
            </a:lvl4pPr>
            <a:lvl5pPr>
              <a:defRPr sz="1200">
                <a:solidFill>
                  <a:schemeClr val="tx1"/>
                </a:solidFill>
                <a:latin typeface="Comic Sans MS" charset="0"/>
                <a:ea typeface="ＭＳ Ｐゴシック" charset="0"/>
              </a:defRPr>
            </a:lvl5pPr>
            <a:lvl6pPr marL="457200" eaLnBrk="0" fontAlgn="base" hangingPunct="0">
              <a:spcBef>
                <a:spcPct val="0"/>
              </a:spcBef>
              <a:spcAft>
                <a:spcPct val="0"/>
              </a:spcAft>
              <a:defRPr sz="1200">
                <a:solidFill>
                  <a:schemeClr val="tx1"/>
                </a:solidFill>
                <a:latin typeface="Comic Sans MS" charset="0"/>
                <a:ea typeface="ＭＳ Ｐゴシック" charset="0"/>
              </a:defRPr>
            </a:lvl6pPr>
            <a:lvl7pPr marL="914400" eaLnBrk="0" fontAlgn="base" hangingPunct="0">
              <a:spcBef>
                <a:spcPct val="0"/>
              </a:spcBef>
              <a:spcAft>
                <a:spcPct val="0"/>
              </a:spcAft>
              <a:defRPr sz="1200">
                <a:solidFill>
                  <a:schemeClr val="tx1"/>
                </a:solidFill>
                <a:latin typeface="Comic Sans MS" charset="0"/>
                <a:ea typeface="ＭＳ Ｐゴシック" charset="0"/>
              </a:defRPr>
            </a:lvl7pPr>
            <a:lvl8pPr marL="1371600" eaLnBrk="0" fontAlgn="base" hangingPunct="0">
              <a:spcBef>
                <a:spcPct val="0"/>
              </a:spcBef>
              <a:spcAft>
                <a:spcPct val="0"/>
              </a:spcAft>
              <a:defRPr sz="1200">
                <a:solidFill>
                  <a:schemeClr val="tx1"/>
                </a:solidFill>
                <a:latin typeface="Comic Sans MS" charset="0"/>
                <a:ea typeface="ＭＳ Ｐゴシック" charset="0"/>
              </a:defRPr>
            </a:lvl8pPr>
            <a:lvl9pPr marL="1828800"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70000"/>
              </a:lnSpc>
              <a:spcBef>
                <a:spcPct val="50000"/>
              </a:spcBef>
              <a:defRPr/>
            </a:pPr>
            <a:r>
              <a:rPr lang="en-US" sz="1700" b="1" dirty="0" smtClean="0">
                <a:latin typeface="Kruti Dev 010" pitchFamily="2" charset="0"/>
                <a:ea typeface="+mn-ea"/>
                <a:cs typeface="+mn-cs"/>
              </a:rPr>
              <a:t>;kstuk</a:t>
            </a:r>
          </a:p>
        </p:txBody>
      </p:sp>
      <p:sp>
        <p:nvSpPr>
          <p:cNvPr id="423" name="Text Box 746"/>
          <p:cNvSpPr txBox="1">
            <a:spLocks noChangeArrowheads="1"/>
          </p:cNvSpPr>
          <p:nvPr/>
        </p:nvSpPr>
        <p:spPr bwMode="auto">
          <a:xfrm>
            <a:off x="2933700" y="1925638"/>
            <a:ext cx="1138238" cy="195262"/>
          </a:xfrm>
          <a:prstGeom prst="rect">
            <a:avLst/>
          </a:prstGeom>
          <a:noFill/>
          <a:ln w="9525">
            <a:noFill/>
            <a:miter lim="800000"/>
            <a:headEnd/>
            <a:tailEnd/>
          </a:ln>
          <a:effectLst>
            <a:outerShdw blurRad="63500" dist="12700" dir="5400000" algn="ctr" rotWithShape="0">
              <a:schemeClr val="tx1">
                <a:alpha val="74998"/>
              </a:schemeClr>
            </a:outerShdw>
          </a:effec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70000"/>
              </a:lnSpc>
              <a:spcBef>
                <a:spcPct val="50000"/>
              </a:spcBef>
              <a:defRPr/>
            </a:pPr>
            <a:r>
              <a:rPr lang="en-US" sz="900" b="1" smtClean="0">
                <a:latin typeface="Kruti Dev 010" charset="0"/>
              </a:rPr>
              <a:t>¼uhuos½</a:t>
            </a:r>
            <a:endParaRPr lang="en-US" sz="800" b="1" smtClean="0">
              <a:latin typeface="Kruti Dev 010" charset="0"/>
            </a:endParaRPr>
          </a:p>
        </p:txBody>
      </p:sp>
      <p:sp>
        <p:nvSpPr>
          <p:cNvPr id="424" name="Text Box 739"/>
          <p:cNvSpPr txBox="1">
            <a:spLocks noChangeArrowheads="1"/>
          </p:cNvSpPr>
          <p:nvPr/>
        </p:nvSpPr>
        <p:spPr bwMode="auto">
          <a:xfrm>
            <a:off x="2746375" y="2676525"/>
            <a:ext cx="998538" cy="280988"/>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70000"/>
              </a:lnSpc>
              <a:spcBef>
                <a:spcPct val="50000"/>
              </a:spcBef>
              <a:defRPr/>
            </a:pPr>
            <a:r>
              <a:rPr lang="en-US" sz="1700" b="1" smtClean="0">
                <a:latin typeface="Kruti Dev 010" charset="0"/>
              </a:rPr>
              <a:t>;</a:t>
            </a:r>
            <a:r>
              <a:rPr lang="ja-JP" altLang="en-US" sz="1700" b="1" smtClean="0">
                <a:latin typeface="Kruti Dev 010" charset="0"/>
              </a:rPr>
              <a:t>’</a:t>
            </a:r>
            <a:r>
              <a:rPr lang="en-US" sz="1700" b="1" smtClean="0">
                <a:latin typeface="Kruti Dev 010" charset="0"/>
              </a:rPr>
              <a:t>kk;kg</a:t>
            </a:r>
          </a:p>
        </p:txBody>
      </p:sp>
      <p:sp>
        <p:nvSpPr>
          <p:cNvPr id="425" name="Text Box 740"/>
          <p:cNvSpPr txBox="1">
            <a:spLocks noChangeArrowheads="1"/>
          </p:cNvSpPr>
          <p:nvPr/>
        </p:nvSpPr>
        <p:spPr bwMode="auto">
          <a:xfrm>
            <a:off x="2741613" y="2946400"/>
            <a:ext cx="998537" cy="280988"/>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p>
            <a:pPr algn="ctr" defTabSz="969963">
              <a:lnSpc>
                <a:spcPct val="70000"/>
              </a:lnSpc>
              <a:spcBef>
                <a:spcPct val="50000"/>
              </a:spcBef>
              <a:defRPr/>
            </a:pPr>
            <a:r>
              <a:rPr lang="en-US" sz="1700" b="1" dirty="0">
                <a:latin typeface="Kruti Dev 010" pitchFamily="2" charset="0"/>
                <a:ea typeface="+mn-ea"/>
                <a:cs typeface="+mn-cs"/>
              </a:rPr>
              <a:t>;ks,y</a:t>
            </a:r>
          </a:p>
        </p:txBody>
      </p:sp>
      <p:sp>
        <p:nvSpPr>
          <p:cNvPr id="426" name="Text Box 741"/>
          <p:cNvSpPr txBox="1">
            <a:spLocks noChangeArrowheads="1"/>
          </p:cNvSpPr>
          <p:nvPr/>
        </p:nvSpPr>
        <p:spPr bwMode="auto">
          <a:xfrm>
            <a:off x="2747963" y="3235325"/>
            <a:ext cx="1000125" cy="280988"/>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p>
            <a:pPr algn="ctr" defTabSz="969963">
              <a:lnSpc>
                <a:spcPct val="70000"/>
              </a:lnSpc>
              <a:spcBef>
                <a:spcPct val="50000"/>
              </a:spcBef>
              <a:defRPr/>
            </a:pPr>
            <a:r>
              <a:rPr lang="en-US" sz="1700" b="1" dirty="0">
                <a:latin typeface="Kruti Dev 010" pitchFamily="2" charset="0"/>
                <a:ea typeface="+mn-ea"/>
                <a:cs typeface="+mn-cs"/>
              </a:rPr>
              <a:t>ehdk</a:t>
            </a:r>
          </a:p>
        </p:txBody>
      </p:sp>
      <p:sp>
        <p:nvSpPr>
          <p:cNvPr id="427" name="Text Box 754"/>
          <p:cNvSpPr txBox="1">
            <a:spLocks noChangeArrowheads="1"/>
          </p:cNvSpPr>
          <p:nvPr/>
        </p:nvSpPr>
        <p:spPr bwMode="auto">
          <a:xfrm>
            <a:off x="2574925" y="3519488"/>
            <a:ext cx="1138238" cy="280987"/>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37931725" indent="-37474525" defTabSz="969963">
              <a:defRPr sz="1200">
                <a:solidFill>
                  <a:schemeClr val="tx1"/>
                </a:solidFill>
                <a:latin typeface="Comic Sans MS" charset="0"/>
                <a:ea typeface="ＭＳ Ｐゴシック" charset="0"/>
              </a:defRPr>
            </a:lvl2pPr>
            <a:lvl3pPr>
              <a:defRPr sz="1200">
                <a:solidFill>
                  <a:schemeClr val="tx1"/>
                </a:solidFill>
                <a:latin typeface="Comic Sans MS" charset="0"/>
                <a:ea typeface="ＭＳ Ｐゴシック" charset="0"/>
              </a:defRPr>
            </a:lvl3pPr>
            <a:lvl4pPr>
              <a:defRPr sz="1200">
                <a:solidFill>
                  <a:schemeClr val="tx1"/>
                </a:solidFill>
                <a:latin typeface="Comic Sans MS" charset="0"/>
                <a:ea typeface="ＭＳ Ｐゴシック" charset="0"/>
              </a:defRPr>
            </a:lvl4pPr>
            <a:lvl5pPr>
              <a:defRPr sz="1200">
                <a:solidFill>
                  <a:schemeClr val="tx1"/>
                </a:solidFill>
                <a:latin typeface="Comic Sans MS" charset="0"/>
                <a:ea typeface="ＭＳ Ｐゴシック" charset="0"/>
              </a:defRPr>
            </a:lvl5pPr>
            <a:lvl6pPr marL="457200" eaLnBrk="0" fontAlgn="base" hangingPunct="0">
              <a:spcBef>
                <a:spcPct val="0"/>
              </a:spcBef>
              <a:spcAft>
                <a:spcPct val="0"/>
              </a:spcAft>
              <a:defRPr sz="1200">
                <a:solidFill>
                  <a:schemeClr val="tx1"/>
                </a:solidFill>
                <a:latin typeface="Comic Sans MS" charset="0"/>
                <a:ea typeface="ＭＳ Ｐゴシック" charset="0"/>
              </a:defRPr>
            </a:lvl6pPr>
            <a:lvl7pPr marL="914400" eaLnBrk="0" fontAlgn="base" hangingPunct="0">
              <a:spcBef>
                <a:spcPct val="0"/>
              </a:spcBef>
              <a:spcAft>
                <a:spcPct val="0"/>
              </a:spcAft>
              <a:defRPr sz="1200">
                <a:solidFill>
                  <a:schemeClr val="tx1"/>
                </a:solidFill>
                <a:latin typeface="Comic Sans MS" charset="0"/>
                <a:ea typeface="ＭＳ Ｐゴシック" charset="0"/>
              </a:defRPr>
            </a:lvl7pPr>
            <a:lvl8pPr marL="1371600" eaLnBrk="0" fontAlgn="base" hangingPunct="0">
              <a:spcBef>
                <a:spcPct val="0"/>
              </a:spcBef>
              <a:spcAft>
                <a:spcPct val="0"/>
              </a:spcAft>
              <a:defRPr sz="1200">
                <a:solidFill>
                  <a:schemeClr val="tx1"/>
                </a:solidFill>
                <a:latin typeface="Comic Sans MS" charset="0"/>
                <a:ea typeface="ＭＳ Ｐゴシック" charset="0"/>
              </a:defRPr>
            </a:lvl8pPr>
            <a:lvl9pPr marL="1828800"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70000"/>
              </a:lnSpc>
              <a:spcBef>
                <a:spcPct val="50000"/>
              </a:spcBef>
              <a:defRPr/>
            </a:pPr>
            <a:r>
              <a:rPr lang="en-US" sz="1700" b="1" dirty="0" smtClean="0">
                <a:latin typeface="Kruti Dev 010" pitchFamily="2" charset="0"/>
                <a:ea typeface="+mn-ea"/>
                <a:cs typeface="+mn-cs"/>
              </a:rPr>
              <a:t>vkscS/kkg</a:t>
            </a:r>
          </a:p>
        </p:txBody>
      </p:sp>
      <p:sp>
        <p:nvSpPr>
          <p:cNvPr id="428" name="Text Box 755"/>
          <p:cNvSpPr txBox="1">
            <a:spLocks noChangeArrowheads="1"/>
          </p:cNvSpPr>
          <p:nvPr/>
        </p:nvSpPr>
        <p:spPr bwMode="auto">
          <a:xfrm>
            <a:off x="3008313" y="3449638"/>
            <a:ext cx="1138237" cy="195262"/>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70000"/>
              </a:lnSpc>
              <a:spcBef>
                <a:spcPct val="50000"/>
              </a:spcBef>
              <a:defRPr/>
            </a:pPr>
            <a:r>
              <a:rPr lang="en-US" sz="900" b="1" smtClean="0">
                <a:latin typeface="Kruti Dev 010" charset="0"/>
              </a:rPr>
              <a:t>¼,nkse½</a:t>
            </a:r>
            <a:endParaRPr lang="en-US" sz="800" b="1" smtClean="0">
              <a:latin typeface="Kruti Dev 010" charset="0"/>
            </a:endParaRPr>
          </a:p>
        </p:txBody>
      </p:sp>
      <p:sp>
        <p:nvSpPr>
          <p:cNvPr id="429" name="Text Box 743"/>
          <p:cNvSpPr txBox="1">
            <a:spLocks noChangeArrowheads="1"/>
          </p:cNvSpPr>
          <p:nvPr/>
        </p:nvSpPr>
        <p:spPr bwMode="auto">
          <a:xfrm>
            <a:off x="2452688" y="4630738"/>
            <a:ext cx="1573212" cy="280987"/>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p>
            <a:pPr algn="ctr" defTabSz="969963">
              <a:lnSpc>
                <a:spcPct val="70000"/>
              </a:lnSpc>
              <a:spcBef>
                <a:spcPct val="50000"/>
              </a:spcBef>
              <a:defRPr/>
            </a:pPr>
            <a:r>
              <a:rPr lang="en-US" sz="1700" b="1" dirty="0">
                <a:latin typeface="Kruti Dev 010" pitchFamily="2" charset="0"/>
                <a:ea typeface="+mn-ea"/>
                <a:cs typeface="+mn-cs"/>
              </a:rPr>
              <a:t>gcDdwd</a:t>
            </a:r>
          </a:p>
        </p:txBody>
      </p:sp>
      <p:sp>
        <p:nvSpPr>
          <p:cNvPr id="430" name="Text Box 744"/>
          <p:cNvSpPr txBox="1">
            <a:spLocks noChangeArrowheads="1"/>
          </p:cNvSpPr>
          <p:nvPr/>
        </p:nvSpPr>
        <p:spPr bwMode="auto">
          <a:xfrm>
            <a:off x="2479675" y="5118100"/>
            <a:ext cx="1514475" cy="280988"/>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p>
            <a:pPr algn="ctr" defTabSz="969963">
              <a:lnSpc>
                <a:spcPct val="70000"/>
              </a:lnSpc>
              <a:spcBef>
                <a:spcPct val="50000"/>
              </a:spcBef>
              <a:defRPr/>
            </a:pPr>
            <a:r>
              <a:rPr lang="en-US" sz="1700" b="1" dirty="0">
                <a:latin typeface="Kruti Dev 010" pitchFamily="2" charset="0"/>
                <a:ea typeface="+mn-ea"/>
                <a:cs typeface="+mn-cs"/>
              </a:rPr>
              <a:t>liU;kg</a:t>
            </a:r>
          </a:p>
        </p:txBody>
      </p:sp>
      <p:sp>
        <p:nvSpPr>
          <p:cNvPr id="431" name="Text Box 753"/>
          <p:cNvSpPr txBox="1">
            <a:spLocks noChangeArrowheads="1"/>
          </p:cNvSpPr>
          <p:nvPr/>
        </p:nvSpPr>
        <p:spPr bwMode="auto">
          <a:xfrm>
            <a:off x="2509838" y="4892675"/>
            <a:ext cx="1138237" cy="280988"/>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37931725" indent="-37474525" defTabSz="969963">
              <a:defRPr sz="1200">
                <a:solidFill>
                  <a:schemeClr val="tx1"/>
                </a:solidFill>
                <a:latin typeface="Comic Sans MS" charset="0"/>
                <a:ea typeface="ＭＳ Ｐゴシック" charset="0"/>
              </a:defRPr>
            </a:lvl2pPr>
            <a:lvl3pPr>
              <a:defRPr sz="1200">
                <a:solidFill>
                  <a:schemeClr val="tx1"/>
                </a:solidFill>
                <a:latin typeface="Comic Sans MS" charset="0"/>
                <a:ea typeface="ＭＳ Ｐゴシック" charset="0"/>
              </a:defRPr>
            </a:lvl3pPr>
            <a:lvl4pPr>
              <a:defRPr sz="1200">
                <a:solidFill>
                  <a:schemeClr val="tx1"/>
                </a:solidFill>
                <a:latin typeface="Comic Sans MS" charset="0"/>
                <a:ea typeface="ＭＳ Ｐゴシック" charset="0"/>
              </a:defRPr>
            </a:lvl4pPr>
            <a:lvl5pPr>
              <a:defRPr sz="1200">
                <a:solidFill>
                  <a:schemeClr val="tx1"/>
                </a:solidFill>
                <a:latin typeface="Comic Sans MS" charset="0"/>
                <a:ea typeface="ＭＳ Ｐゴシック" charset="0"/>
              </a:defRPr>
            </a:lvl5pPr>
            <a:lvl6pPr marL="457200" eaLnBrk="0" fontAlgn="base" hangingPunct="0">
              <a:spcBef>
                <a:spcPct val="0"/>
              </a:spcBef>
              <a:spcAft>
                <a:spcPct val="0"/>
              </a:spcAft>
              <a:defRPr sz="1200">
                <a:solidFill>
                  <a:schemeClr val="tx1"/>
                </a:solidFill>
                <a:latin typeface="Comic Sans MS" charset="0"/>
                <a:ea typeface="ＭＳ Ｐゴシック" charset="0"/>
              </a:defRPr>
            </a:lvl6pPr>
            <a:lvl7pPr marL="914400" eaLnBrk="0" fontAlgn="base" hangingPunct="0">
              <a:spcBef>
                <a:spcPct val="0"/>
              </a:spcBef>
              <a:spcAft>
                <a:spcPct val="0"/>
              </a:spcAft>
              <a:defRPr sz="1200">
                <a:solidFill>
                  <a:schemeClr val="tx1"/>
                </a:solidFill>
                <a:latin typeface="Comic Sans MS" charset="0"/>
                <a:ea typeface="ＭＳ Ｐゴシック" charset="0"/>
              </a:defRPr>
            </a:lvl7pPr>
            <a:lvl8pPr marL="1371600" eaLnBrk="0" fontAlgn="base" hangingPunct="0">
              <a:spcBef>
                <a:spcPct val="0"/>
              </a:spcBef>
              <a:spcAft>
                <a:spcPct val="0"/>
              </a:spcAft>
              <a:defRPr sz="1200">
                <a:solidFill>
                  <a:schemeClr val="tx1"/>
                </a:solidFill>
                <a:latin typeface="Comic Sans MS" charset="0"/>
                <a:ea typeface="ＭＳ Ｐゴシック" charset="0"/>
              </a:defRPr>
            </a:lvl8pPr>
            <a:lvl9pPr marL="1828800"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70000"/>
              </a:lnSpc>
              <a:spcBef>
                <a:spcPct val="50000"/>
              </a:spcBef>
              <a:defRPr/>
            </a:pPr>
            <a:r>
              <a:rPr lang="en-US" sz="1700" b="1" dirty="0" smtClean="0">
                <a:latin typeface="Kruti Dev 010" pitchFamily="2" charset="0"/>
                <a:ea typeface="+mn-ea"/>
                <a:cs typeface="+mn-cs"/>
              </a:rPr>
              <a:t>ugwe</a:t>
            </a:r>
          </a:p>
        </p:txBody>
      </p:sp>
      <p:sp>
        <p:nvSpPr>
          <p:cNvPr id="432" name="Text Box 754"/>
          <p:cNvSpPr txBox="1">
            <a:spLocks noChangeArrowheads="1"/>
          </p:cNvSpPr>
          <p:nvPr/>
        </p:nvSpPr>
        <p:spPr bwMode="auto">
          <a:xfrm>
            <a:off x="2924175" y="4822825"/>
            <a:ext cx="1138238" cy="195263"/>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70000"/>
              </a:lnSpc>
              <a:spcBef>
                <a:spcPct val="50000"/>
              </a:spcBef>
              <a:defRPr/>
            </a:pPr>
            <a:r>
              <a:rPr lang="en-US" sz="900" b="1" smtClean="0">
                <a:latin typeface="Kruti Dev 010" charset="0"/>
              </a:rPr>
              <a:t>¼uhuos½</a:t>
            </a:r>
            <a:endParaRPr lang="en-US" sz="800" b="1" smtClean="0">
              <a:latin typeface="Kruti Dev 010" charset="0"/>
            </a:endParaRPr>
          </a:p>
        </p:txBody>
      </p:sp>
      <p:sp>
        <p:nvSpPr>
          <p:cNvPr id="981732" name="Text Box 740"/>
          <p:cNvSpPr txBox="1">
            <a:spLocks noChangeArrowheads="1"/>
          </p:cNvSpPr>
          <p:nvPr/>
        </p:nvSpPr>
        <p:spPr bwMode="auto">
          <a:xfrm>
            <a:off x="2751138" y="5751513"/>
            <a:ext cx="998537" cy="280987"/>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p>
            <a:pPr algn="ctr" defTabSz="969963">
              <a:lnSpc>
                <a:spcPct val="70000"/>
              </a:lnSpc>
              <a:spcBef>
                <a:spcPct val="50000"/>
              </a:spcBef>
              <a:defRPr/>
            </a:pPr>
            <a:r>
              <a:rPr lang="en-US" sz="1700" b="1" dirty="0">
                <a:solidFill>
                  <a:schemeClr val="hlink"/>
                </a:solidFill>
                <a:latin typeface="Kruti Dev 010" pitchFamily="2" charset="0"/>
                <a:ea typeface="+mn-ea"/>
                <a:cs typeface="+mn-cs"/>
              </a:rPr>
              <a:t>f;tdsy</a:t>
            </a:r>
          </a:p>
        </p:txBody>
      </p:sp>
      <p:sp>
        <p:nvSpPr>
          <p:cNvPr id="981733" name="Text Box 741"/>
          <p:cNvSpPr txBox="1">
            <a:spLocks noChangeArrowheads="1"/>
          </p:cNvSpPr>
          <p:nvPr/>
        </p:nvSpPr>
        <p:spPr bwMode="auto">
          <a:xfrm>
            <a:off x="2708275" y="5991225"/>
            <a:ext cx="998538" cy="280988"/>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p>
            <a:pPr algn="ctr" defTabSz="969963">
              <a:lnSpc>
                <a:spcPct val="70000"/>
              </a:lnSpc>
              <a:spcBef>
                <a:spcPct val="50000"/>
              </a:spcBef>
              <a:defRPr/>
            </a:pPr>
            <a:r>
              <a:rPr lang="en-US" sz="1700" b="1" dirty="0">
                <a:solidFill>
                  <a:schemeClr val="hlink"/>
                </a:solidFill>
                <a:latin typeface="Kruti Dev 010" pitchFamily="2" charset="0"/>
                <a:ea typeface="+mn-ea"/>
                <a:cs typeface="+mn-cs"/>
              </a:rPr>
              <a:t>nkfu;sy</a:t>
            </a:r>
          </a:p>
        </p:txBody>
      </p:sp>
      <p:grpSp>
        <p:nvGrpSpPr>
          <p:cNvPr id="12" name="Group 805"/>
          <p:cNvGrpSpPr>
            <a:grpSpLocks/>
          </p:cNvGrpSpPr>
          <p:nvPr/>
        </p:nvGrpSpPr>
        <p:grpSpPr bwMode="auto">
          <a:xfrm>
            <a:off x="2463800" y="3798888"/>
            <a:ext cx="7004050" cy="2457450"/>
            <a:chOff x="1576" y="2393"/>
            <a:chExt cx="4412" cy="1548"/>
          </a:xfrm>
        </p:grpSpPr>
        <p:sp>
          <p:nvSpPr>
            <p:cNvPr id="981430" name="AutoShape 438"/>
            <p:cNvSpPr>
              <a:spLocks noChangeArrowheads="1"/>
            </p:cNvSpPr>
            <p:nvPr/>
          </p:nvSpPr>
          <p:spPr bwMode="auto">
            <a:xfrm>
              <a:off x="3339" y="2393"/>
              <a:ext cx="2649" cy="1414"/>
            </a:xfrm>
            <a:prstGeom prst="roundRect">
              <a:avLst>
                <a:gd name="adj" fmla="val 16667"/>
              </a:avLst>
            </a:prstGeom>
            <a:noFill/>
            <a:ln w="76200">
              <a:solidFill>
                <a:schemeClr val="hlink"/>
              </a:solidFill>
              <a:round/>
              <a:headEnd/>
              <a:tailEnd/>
            </a:ln>
            <a:effectLst>
              <a:outerShdw blurRad="63500" dist="53882"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981222" name="AutoShape 230"/>
            <p:cNvSpPr>
              <a:spLocks noChangeArrowheads="1"/>
            </p:cNvSpPr>
            <p:nvPr/>
          </p:nvSpPr>
          <p:spPr bwMode="auto">
            <a:xfrm>
              <a:off x="1576" y="3369"/>
              <a:ext cx="941" cy="572"/>
            </a:xfrm>
            <a:prstGeom prst="roundRect">
              <a:avLst>
                <a:gd name="adj" fmla="val 16667"/>
              </a:avLst>
            </a:prstGeom>
            <a:noFill/>
            <a:ln w="76200">
              <a:solidFill>
                <a:schemeClr val="hlink"/>
              </a:solidFill>
              <a:round/>
              <a:headEnd/>
              <a:tailEnd/>
            </a:ln>
            <a:effectLst>
              <a:outerShdw blurRad="63500" dist="71842"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grpSp>
      <p:sp>
        <p:nvSpPr>
          <p:cNvPr id="222" name="Rectangle 291"/>
          <p:cNvSpPr>
            <a:spLocks noChangeArrowheads="1"/>
          </p:cNvSpPr>
          <p:nvPr/>
        </p:nvSpPr>
        <p:spPr bwMode="auto">
          <a:xfrm>
            <a:off x="6488113" y="285750"/>
            <a:ext cx="3282950" cy="1917961"/>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3600" b="1" i="1" dirty="0">
                <a:ln>
                  <a:solidFill>
                    <a:schemeClr val="bg1"/>
                  </a:solidFill>
                </a:ln>
                <a:solidFill>
                  <a:schemeClr val="bg1"/>
                </a:solidFill>
                <a:latin typeface="Kruti Dev 010" pitchFamily="2" charset="0"/>
              </a:rPr>
              <a:t>iqjkus fu;e dh iqLrdsa fu;ksftr djuk</a:t>
            </a:r>
            <a:endParaRPr lang="en-US" sz="3600" b="1" u="sng" dirty="0">
              <a:ln>
                <a:solidFill>
                  <a:schemeClr val="bg1"/>
                </a:solidFill>
              </a:ln>
              <a:solidFill>
                <a:schemeClr val="bg1"/>
              </a:solidFill>
              <a:latin typeface="Kruti Dev 010" pitchFamily="2" charset="0"/>
            </a:endParaRPr>
          </a:p>
        </p:txBody>
      </p:sp>
      <p:grpSp>
        <p:nvGrpSpPr>
          <p:cNvPr id="157889" name="Group 391"/>
          <p:cNvGrpSpPr>
            <a:grpSpLocks/>
          </p:cNvGrpSpPr>
          <p:nvPr/>
        </p:nvGrpSpPr>
        <p:grpSpPr bwMode="auto">
          <a:xfrm>
            <a:off x="5395913" y="1901825"/>
            <a:ext cx="4400550" cy="1916113"/>
            <a:chOff x="3399" y="1239"/>
            <a:chExt cx="2772" cy="1207"/>
          </a:xfrm>
        </p:grpSpPr>
        <p:sp>
          <p:nvSpPr>
            <p:cNvPr id="224" name="Text Box 392"/>
            <p:cNvSpPr txBox="1">
              <a:spLocks noChangeArrowheads="1"/>
            </p:cNvSpPr>
            <p:nvPr/>
          </p:nvSpPr>
          <p:spPr bwMode="auto">
            <a:xfrm>
              <a:off x="3443" y="1647"/>
              <a:ext cx="2728" cy="421"/>
            </a:xfrm>
            <a:prstGeom prst="rect">
              <a:avLst/>
            </a:prstGeom>
            <a:noFill/>
            <a:ln w="12700">
              <a:noFill/>
              <a:miter lim="800000"/>
              <a:headEnd/>
              <a:tailEnd/>
            </a:ln>
            <a:effectLst>
              <a:outerShdw blurRad="63500" dist="46662" dir="3284183" algn="ctr" rotWithShape="0">
                <a:schemeClr val="tx1">
                  <a:alpha val="74998"/>
                </a:schemeClr>
              </a:outerShdw>
            </a:effectLst>
          </p:spPr>
          <p:txBody>
            <a:bodyPr>
              <a:spAutoFit/>
            </a:bodyPr>
            <a:lstStyle/>
            <a:p>
              <a:pPr algn="ctr">
                <a:lnSpc>
                  <a:spcPct val="85000"/>
                </a:lnSpc>
                <a:spcBef>
                  <a:spcPct val="50000"/>
                </a:spcBef>
                <a:defRPr/>
              </a:pPr>
              <a:r>
                <a:rPr lang="en-US" altLang="ja-JP" sz="4400" b="1" dirty="0">
                  <a:ln>
                    <a:solidFill>
                      <a:srgbClr val="FFFF00"/>
                    </a:solidFill>
                  </a:ln>
                  <a:solidFill>
                    <a:srgbClr val="FFFF00"/>
                  </a:solidFill>
                  <a:latin typeface="Kruti Dev 010" pitchFamily="2" charset="0"/>
                  <a:ea typeface="ＭＳ Ｐゴシック" pitchFamily="-84" charset="-128"/>
                  <a:cs typeface="+mn-cs"/>
                </a:rPr>
                <a:t>^^Hkfo";oDrkvksa**</a:t>
              </a:r>
              <a:endParaRPr lang="en-US" sz="4400" b="1" dirty="0">
                <a:ln>
                  <a:solidFill>
                    <a:srgbClr val="FFFF00"/>
                  </a:solidFill>
                </a:ln>
                <a:solidFill>
                  <a:srgbClr val="FFFF00"/>
                </a:solidFill>
                <a:latin typeface="Kruti Dev 010" pitchFamily="2" charset="0"/>
                <a:ea typeface="ＭＳ Ｐゴシック" pitchFamily="-84" charset="-128"/>
                <a:cs typeface="+mn-cs"/>
              </a:endParaRPr>
            </a:p>
          </p:txBody>
        </p:sp>
        <p:sp>
          <p:nvSpPr>
            <p:cNvPr id="225" name="Text Box 393"/>
            <p:cNvSpPr txBox="1">
              <a:spLocks noChangeArrowheads="1"/>
            </p:cNvSpPr>
            <p:nvPr/>
          </p:nvSpPr>
          <p:spPr bwMode="auto">
            <a:xfrm>
              <a:off x="3688" y="2000"/>
              <a:ext cx="2281" cy="446"/>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p>
              <a:pPr algn="ctr">
                <a:spcBef>
                  <a:spcPts val="0"/>
                </a:spcBef>
                <a:defRPr/>
              </a:pPr>
              <a:r>
                <a:rPr lang="en-US" sz="4000" b="1" dirty="0">
                  <a:ln>
                    <a:solidFill>
                      <a:srgbClr val="FFFF00"/>
                    </a:solidFill>
                  </a:ln>
                  <a:solidFill>
                    <a:srgbClr val="FFFF00"/>
                  </a:solidFill>
                  <a:latin typeface="Kruti Dev 010" pitchFamily="2" charset="0"/>
                  <a:ea typeface="+mn-ea"/>
                  <a:cs typeface="+mn-cs"/>
                </a:rPr>
                <a:t>dh ƒ</a:t>
              </a:r>
              <a:r>
                <a:rPr lang="en-US" sz="4000" b="1" dirty="0">
                  <a:ln>
                    <a:solidFill>
                      <a:srgbClr val="FFFF00"/>
                    </a:solidFill>
                  </a:ln>
                  <a:solidFill>
                    <a:srgbClr val="FFFF00"/>
                  </a:solidFill>
                  <a:latin typeface="Kruti Dev 010"/>
                  <a:ea typeface="+mn-ea"/>
                  <a:cs typeface="+mn-cs"/>
                </a:rPr>
                <a:t>‰</a:t>
              </a:r>
              <a:r>
                <a:rPr lang="en-US" sz="4000" b="1" dirty="0">
                  <a:ln>
                    <a:solidFill>
                      <a:srgbClr val="FFFF00"/>
                    </a:solidFill>
                  </a:ln>
                  <a:solidFill>
                    <a:srgbClr val="FFFF00"/>
                  </a:solidFill>
                  <a:latin typeface="Kruti Dev 010" pitchFamily="2" charset="0"/>
                  <a:ea typeface="+mn-ea"/>
                  <a:cs typeface="+mn-cs"/>
                </a:rPr>
                <a:t> iqLrdsa</a:t>
              </a:r>
            </a:p>
          </p:txBody>
        </p:sp>
        <p:sp>
          <p:nvSpPr>
            <p:cNvPr id="226" name="Text Box 394"/>
            <p:cNvSpPr txBox="1">
              <a:spLocks noChangeArrowheads="1"/>
            </p:cNvSpPr>
            <p:nvPr/>
          </p:nvSpPr>
          <p:spPr bwMode="auto">
            <a:xfrm>
              <a:off x="3399" y="1239"/>
              <a:ext cx="2728" cy="437"/>
            </a:xfrm>
            <a:prstGeom prst="rect">
              <a:avLst/>
            </a:prstGeom>
            <a:noFill/>
            <a:ln w="12700">
              <a:noFill/>
              <a:miter lim="800000"/>
              <a:headEnd/>
              <a:tailEnd/>
            </a:ln>
            <a:effectLst>
              <a:outerShdw blurRad="63500" dist="46662" dir="3284183" algn="ctr" rotWithShape="0">
                <a:schemeClr val="tx1">
                  <a:alpha val="74998"/>
                </a:schemeClr>
              </a:outerShdw>
            </a:effectLst>
          </p:spPr>
          <p:txBody>
            <a:bodyPr>
              <a:spAutoFit/>
            </a:bodyPr>
            <a:lstStyle>
              <a:lvl1pPr>
                <a:defRPr sz="1200">
                  <a:solidFill>
                    <a:schemeClr val="tx1"/>
                  </a:solidFill>
                  <a:latin typeface="Comic Sans MS" charset="0"/>
                  <a:ea typeface="ＭＳ Ｐゴシック" charset="0"/>
                  <a:cs typeface="ＭＳ Ｐゴシック" charset="0"/>
                </a:defRPr>
              </a:lvl1pPr>
              <a:lvl2pPr marL="37931725" indent="-37474525">
                <a:defRPr sz="1200">
                  <a:solidFill>
                    <a:schemeClr val="tx1"/>
                  </a:solidFill>
                  <a:latin typeface="Comic Sans MS" charset="0"/>
                  <a:ea typeface="ＭＳ Ｐゴシック" charset="0"/>
                </a:defRPr>
              </a:lvl2pPr>
              <a:lvl3pPr>
                <a:defRPr sz="1200">
                  <a:solidFill>
                    <a:schemeClr val="tx1"/>
                  </a:solidFill>
                  <a:latin typeface="Comic Sans MS" charset="0"/>
                  <a:ea typeface="ＭＳ Ｐゴシック" charset="0"/>
                </a:defRPr>
              </a:lvl3pPr>
              <a:lvl4pPr>
                <a:defRPr sz="1200">
                  <a:solidFill>
                    <a:schemeClr val="tx1"/>
                  </a:solidFill>
                  <a:latin typeface="Comic Sans MS" charset="0"/>
                  <a:ea typeface="ＭＳ Ｐゴシック" charset="0"/>
                </a:defRPr>
              </a:lvl4pPr>
              <a:lvl5pPr>
                <a:defRPr sz="1200">
                  <a:solidFill>
                    <a:schemeClr val="tx1"/>
                  </a:solidFill>
                  <a:latin typeface="Comic Sans MS" charset="0"/>
                  <a:ea typeface="ＭＳ Ｐゴシック" charset="0"/>
                </a:defRPr>
              </a:lvl5pPr>
              <a:lvl6pPr marL="457200" eaLnBrk="0" fontAlgn="base" hangingPunct="0">
                <a:spcBef>
                  <a:spcPct val="0"/>
                </a:spcBef>
                <a:spcAft>
                  <a:spcPct val="0"/>
                </a:spcAft>
                <a:defRPr sz="1200">
                  <a:solidFill>
                    <a:schemeClr val="tx1"/>
                  </a:solidFill>
                  <a:latin typeface="Comic Sans MS" charset="0"/>
                  <a:ea typeface="ＭＳ Ｐゴシック" charset="0"/>
                </a:defRPr>
              </a:lvl6pPr>
              <a:lvl7pPr marL="914400" eaLnBrk="0" fontAlgn="base" hangingPunct="0">
                <a:spcBef>
                  <a:spcPct val="0"/>
                </a:spcBef>
                <a:spcAft>
                  <a:spcPct val="0"/>
                </a:spcAft>
                <a:defRPr sz="1200">
                  <a:solidFill>
                    <a:schemeClr val="tx1"/>
                  </a:solidFill>
                  <a:latin typeface="Comic Sans MS" charset="0"/>
                  <a:ea typeface="ＭＳ Ｐゴシック" charset="0"/>
                </a:defRPr>
              </a:lvl7pPr>
              <a:lvl8pPr marL="1371600" eaLnBrk="0" fontAlgn="base" hangingPunct="0">
                <a:spcBef>
                  <a:spcPct val="0"/>
                </a:spcBef>
                <a:spcAft>
                  <a:spcPct val="0"/>
                </a:spcAft>
                <a:defRPr sz="1200">
                  <a:solidFill>
                    <a:schemeClr val="tx1"/>
                  </a:solidFill>
                  <a:latin typeface="Comic Sans MS" charset="0"/>
                  <a:ea typeface="ＭＳ Ｐゴシック" charset="0"/>
                </a:defRPr>
              </a:lvl8pPr>
              <a:lvl9pPr marL="1828800"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85000"/>
                </a:lnSpc>
                <a:spcBef>
                  <a:spcPct val="50000"/>
                </a:spcBef>
                <a:defRPr/>
              </a:pPr>
              <a:r>
                <a:rPr lang="en-US" sz="4400" b="1" i="1" dirty="0" smtClean="0">
                  <a:ln>
                    <a:solidFill>
                      <a:srgbClr val="FFFF00"/>
                    </a:solidFill>
                  </a:ln>
                  <a:solidFill>
                    <a:srgbClr val="FFFF00"/>
                  </a:solidFill>
                  <a:latin typeface="Kruti Dev 010" pitchFamily="2" charset="0"/>
                </a:rPr>
                <a:t>iqu% O;ofLFkr djuk</a:t>
              </a:r>
              <a:endParaRPr lang="en-US" sz="4400" b="1" dirty="0" smtClean="0">
                <a:ln>
                  <a:solidFill>
                    <a:srgbClr val="FFFF00"/>
                  </a:solidFill>
                </a:ln>
                <a:solidFill>
                  <a:srgbClr val="FFFF00"/>
                </a:solidFill>
                <a:latin typeface="Kruti Dev 010" pitchFamily="2" charset="0"/>
              </a:endParaRPr>
            </a:p>
          </p:txBody>
        </p:sp>
      </p:grpSp>
      <p:pic>
        <p:nvPicPr>
          <p:cNvPr id="157890" name="Picture 53"/>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446588" y="204788"/>
            <a:ext cx="2095500" cy="1358900"/>
          </a:xfrm>
          <a:prstGeom prst="rect">
            <a:avLst/>
          </a:prstGeom>
          <a:noFill/>
          <a:ln w="76200">
            <a:solidFill>
              <a:srgbClr val="0000FF"/>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 calcmode="lin" valueType="num">
                                      <p:cBhvr>
                                        <p:cTn id="9" dur="500" fill="hold"/>
                                        <p:tgtEl>
                                          <p:spTgt spid="12"/>
                                        </p:tgtEl>
                                        <p:attrNameLst>
                                          <p:attrName>ppt_x</p:attrName>
                                        </p:attrNameLst>
                                      </p:cBhvr>
                                      <p:tavLst>
                                        <p:tav tm="0">
                                          <p:val>
                                            <p:fltVal val="0.5"/>
                                          </p:val>
                                        </p:tav>
                                        <p:tav tm="100000">
                                          <p:val>
                                            <p:strVal val="#ppt_x"/>
                                          </p:val>
                                        </p:tav>
                                      </p:tavLst>
                                    </p:anim>
                                    <p:anim calcmode="lin" valueType="num">
                                      <p:cBhvr>
                                        <p:cTn id="10" dur="500" fill="hold"/>
                                        <p:tgtEl>
                                          <p:spTgt spid="1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Rectangle 6"/>
          <p:cNvSpPr>
            <a:spLocks noChangeArrowheads="1"/>
          </p:cNvSpPr>
          <p:nvPr/>
        </p:nvSpPr>
        <p:spPr bwMode="auto">
          <a:xfrm>
            <a:off x="5065713" y="454025"/>
            <a:ext cx="4692650" cy="6834188"/>
          </a:xfrm>
          <a:prstGeom prst="rect">
            <a:avLst/>
          </a:prstGeom>
          <a:solidFill>
            <a:schemeClr val="tx1">
              <a:alpha val="50195"/>
            </a:schemeClr>
          </a:solidFill>
          <a:ln w="12700">
            <a:solidFill>
              <a:schemeClr val="tx1"/>
            </a:solidFill>
            <a:miter lim="800000"/>
            <a:headEnd/>
            <a:tailEnd/>
          </a:ln>
        </p:spPr>
        <p:txBody>
          <a:bodyPr wrap="none" anchor="ctr"/>
          <a:lstStyle/>
          <a:p>
            <a:endParaRPr lang="en-US">
              <a:latin typeface="Kruti Dev 010" charset="0"/>
            </a:endParaRPr>
          </a:p>
        </p:txBody>
      </p:sp>
      <p:sp>
        <p:nvSpPr>
          <p:cNvPr id="159746" name="Rectangle 25"/>
          <p:cNvSpPr>
            <a:spLocks noChangeArrowheads="1"/>
          </p:cNvSpPr>
          <p:nvPr/>
        </p:nvSpPr>
        <p:spPr bwMode="auto">
          <a:xfrm>
            <a:off x="4979988" y="414338"/>
            <a:ext cx="4708525" cy="685006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Kruti Dev 010" charset="0"/>
            </a:endParaRPr>
          </a:p>
        </p:txBody>
      </p:sp>
      <p:pic>
        <p:nvPicPr>
          <p:cNvPr id="159747" name="Picture 26"/>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041900" y="469900"/>
            <a:ext cx="4716463" cy="684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9748" name="Rectangle 27"/>
          <p:cNvSpPr>
            <a:spLocks noChangeArrowheads="1"/>
          </p:cNvSpPr>
          <p:nvPr/>
        </p:nvSpPr>
        <p:spPr bwMode="auto">
          <a:xfrm>
            <a:off x="4989513" y="407988"/>
            <a:ext cx="4692650" cy="6834187"/>
          </a:xfrm>
          <a:prstGeom prst="rect">
            <a:avLst/>
          </a:prstGeom>
          <a:solidFill>
            <a:schemeClr val="tx1">
              <a:alpha val="50195"/>
            </a:schemeClr>
          </a:solidFill>
          <a:ln w="12700">
            <a:solidFill>
              <a:schemeClr val="tx1"/>
            </a:solidFill>
            <a:miter lim="800000"/>
            <a:headEnd/>
            <a:tailEnd/>
          </a:ln>
        </p:spPr>
        <p:txBody>
          <a:bodyPr wrap="none" anchor="ctr"/>
          <a:lstStyle/>
          <a:p>
            <a:endParaRPr lang="en-US">
              <a:latin typeface="Kruti Dev 010" charset="0"/>
            </a:endParaRPr>
          </a:p>
        </p:txBody>
      </p:sp>
      <p:sp>
        <p:nvSpPr>
          <p:cNvPr id="159749" name="Rectangle 28"/>
          <p:cNvSpPr>
            <a:spLocks noChangeArrowheads="1"/>
          </p:cNvSpPr>
          <p:nvPr/>
        </p:nvSpPr>
        <p:spPr bwMode="auto">
          <a:xfrm>
            <a:off x="5026025" y="412750"/>
            <a:ext cx="4694238" cy="6850063"/>
          </a:xfrm>
          <a:prstGeom prst="rect">
            <a:avLst/>
          </a:prstGeom>
          <a:noFill/>
          <a:ln w="133350">
            <a:solidFill>
              <a:srgbClr val="1822CD"/>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Kruti Dev 010" charset="0"/>
            </a:endParaRPr>
          </a:p>
        </p:txBody>
      </p:sp>
      <p:sp>
        <p:nvSpPr>
          <p:cNvPr id="1208349" name="Rectangle 29"/>
          <p:cNvSpPr>
            <a:spLocks noChangeArrowheads="1"/>
          </p:cNvSpPr>
          <p:nvPr/>
        </p:nvSpPr>
        <p:spPr bwMode="auto">
          <a:xfrm>
            <a:off x="5230813" y="3862824"/>
            <a:ext cx="4378325" cy="779188"/>
          </a:xfrm>
          <a:prstGeom prst="rect">
            <a:avLst/>
          </a:prstGeom>
          <a:noFill/>
          <a:ln w="50800">
            <a:noFill/>
            <a:miter lim="800000"/>
            <a:headEnd/>
            <a:tailEnd/>
          </a:ln>
          <a:effectLst>
            <a:outerShdw blurRad="63500" dist="63500" dir="3187806" algn="ctr" rotWithShape="0">
              <a:schemeClr val="tx1">
                <a:alpha val="74998"/>
              </a:schemeClr>
            </a:outerShdw>
          </a:effectLst>
        </p:spPr>
        <p:txBody>
          <a:bodyPr lIns="90487" tIns="44450" rIns="90487" bIns="44450">
            <a:spAutoFit/>
          </a:bodyPr>
          <a:lstStyle/>
          <a:p>
            <a:pPr algn="ctr">
              <a:lnSpc>
                <a:spcPct val="80000"/>
              </a:lnSpc>
              <a:spcBef>
                <a:spcPts val="0"/>
              </a:spcBef>
              <a:defRPr/>
            </a:pPr>
            <a:r>
              <a:rPr lang="en-US" sz="2800" b="1" dirty="0">
                <a:ln>
                  <a:solidFill>
                    <a:srgbClr val="00FFFF"/>
                  </a:solidFill>
                </a:ln>
                <a:solidFill>
                  <a:srgbClr val="66FFFF"/>
                </a:solidFill>
                <a:latin typeface="Kruti Dev 010" pitchFamily="2" charset="0"/>
                <a:ea typeface="ＭＳ Ｐゴシック" pitchFamily="-84" charset="-128"/>
                <a:cs typeface="+mn-cs"/>
              </a:rPr>
              <a:t>nf{k.kh jkT;----</a:t>
            </a:r>
          </a:p>
          <a:p>
            <a:pPr algn="ctr">
              <a:lnSpc>
                <a:spcPct val="80000"/>
              </a:lnSpc>
              <a:spcBef>
                <a:spcPts val="0"/>
              </a:spcBef>
              <a:defRPr/>
            </a:pPr>
            <a:r>
              <a:rPr lang="en-US" sz="2800" b="1" dirty="0">
                <a:ln>
                  <a:solidFill>
                    <a:srgbClr val="00FFFF"/>
                  </a:solidFill>
                </a:ln>
                <a:solidFill>
                  <a:srgbClr val="66FFFF"/>
                </a:solidFill>
                <a:latin typeface="Kruti Dev 010" pitchFamily="2" charset="0"/>
                <a:ea typeface="ＭＳ Ｐゴシック" pitchFamily="-84" charset="-128"/>
                <a:cs typeface="+mn-cs"/>
              </a:rPr>
              <a:t>;gwnk ykSVrk gS ----</a:t>
            </a:r>
          </a:p>
        </p:txBody>
      </p:sp>
      <p:sp>
        <p:nvSpPr>
          <p:cNvPr id="159751" name="Text Box 30"/>
          <p:cNvSpPr txBox="1">
            <a:spLocks noChangeArrowheads="1"/>
          </p:cNvSpPr>
          <p:nvPr/>
        </p:nvSpPr>
        <p:spPr bwMode="auto">
          <a:xfrm>
            <a:off x="9050338" y="7342188"/>
            <a:ext cx="2397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latin typeface="Kruti Dev 010" charset="0"/>
              </a:rPr>
              <a:t> </a:t>
            </a:r>
          </a:p>
        </p:txBody>
      </p:sp>
      <p:sp>
        <p:nvSpPr>
          <p:cNvPr id="1208351" name="Rectangle 31"/>
          <p:cNvSpPr>
            <a:spLocks noChangeArrowheads="1"/>
          </p:cNvSpPr>
          <p:nvPr/>
        </p:nvSpPr>
        <p:spPr bwMode="auto">
          <a:xfrm>
            <a:off x="6684963" y="584200"/>
            <a:ext cx="2706687" cy="625475"/>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3200" b="1" i="1" dirty="0">
                <a:solidFill>
                  <a:srgbClr val="66FFFF"/>
                </a:solidFill>
                <a:latin typeface="Kruti Dev 010" pitchFamily="2" charset="0"/>
              </a:rPr>
              <a:t> </a:t>
            </a:r>
            <a:endParaRPr lang="en-US" sz="1400" b="1" u="sng" dirty="0">
              <a:solidFill>
                <a:srgbClr val="66FFFF"/>
              </a:solidFill>
              <a:latin typeface="Kruti Dev 010" pitchFamily="2" charset="0"/>
            </a:endParaRPr>
          </a:p>
        </p:txBody>
      </p:sp>
      <p:sp>
        <p:nvSpPr>
          <p:cNvPr id="159753" name="Text Box 34"/>
          <p:cNvSpPr txBox="1">
            <a:spLocks noChangeArrowheads="1"/>
          </p:cNvSpPr>
          <p:nvPr/>
        </p:nvSpPr>
        <p:spPr bwMode="auto">
          <a:xfrm>
            <a:off x="9015413" y="7348538"/>
            <a:ext cx="29368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latin typeface="Kruti Dev 010" charset="0"/>
              </a:rPr>
              <a:t>74</a:t>
            </a:r>
          </a:p>
        </p:txBody>
      </p:sp>
      <p:grpSp>
        <p:nvGrpSpPr>
          <p:cNvPr id="159754" name="Group 35"/>
          <p:cNvGrpSpPr>
            <a:grpSpLocks/>
          </p:cNvGrpSpPr>
          <p:nvPr/>
        </p:nvGrpSpPr>
        <p:grpSpPr bwMode="auto">
          <a:xfrm>
            <a:off x="5232400" y="6365875"/>
            <a:ext cx="4233863" cy="830263"/>
            <a:chOff x="3468" y="4010"/>
            <a:chExt cx="2667" cy="523"/>
          </a:xfrm>
        </p:grpSpPr>
        <p:sp>
          <p:nvSpPr>
            <p:cNvPr id="1208356" name="Text Box 36"/>
            <p:cNvSpPr txBox="1">
              <a:spLocks noChangeArrowheads="1"/>
            </p:cNvSpPr>
            <p:nvPr/>
          </p:nvSpPr>
          <p:spPr bwMode="auto">
            <a:xfrm>
              <a:off x="3468" y="4010"/>
              <a:ext cx="2667" cy="523"/>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p>
              <a:pPr algn="ctr">
                <a:spcBef>
                  <a:spcPts val="0"/>
                </a:spcBef>
                <a:defRPr/>
              </a:pPr>
              <a:r>
                <a:rPr lang="en-US" sz="2400" b="1" dirty="0">
                  <a:ln>
                    <a:solidFill>
                      <a:srgbClr val="FFFF00"/>
                    </a:solidFill>
                  </a:ln>
                  <a:solidFill>
                    <a:srgbClr val="FFF819"/>
                  </a:solidFill>
                  <a:latin typeface="Kruti Dev 010" pitchFamily="2" charset="0"/>
                  <a:ea typeface="+mn-ea"/>
                  <a:cs typeface="+mn-cs"/>
                </a:rPr>
                <a:t>vuqekfur dky[k.M %</a:t>
              </a:r>
            </a:p>
            <a:p>
              <a:pPr algn="ctr">
                <a:spcBef>
                  <a:spcPts val="0"/>
                </a:spcBef>
                <a:defRPr/>
              </a:pPr>
              <a:r>
                <a:rPr lang="en-US" sz="2400" b="1" dirty="0">
                  <a:ln>
                    <a:solidFill>
                      <a:srgbClr val="FFFF00"/>
                    </a:solidFill>
                  </a:ln>
                  <a:solidFill>
                    <a:srgbClr val="FFF819"/>
                  </a:solidFill>
                  <a:latin typeface="Kruti Dev 010" pitchFamily="2" charset="0"/>
                  <a:ea typeface="+mn-ea"/>
                  <a:cs typeface="+mn-cs"/>
                </a:rPr>
                <a:t>‡„Œ ch-lh- ls †…Œ ch-lh-</a:t>
              </a:r>
            </a:p>
          </p:txBody>
        </p:sp>
        <p:sp>
          <p:nvSpPr>
            <p:cNvPr id="1208357" name="AutoShape 37"/>
            <p:cNvSpPr>
              <a:spLocks noChangeArrowheads="1"/>
            </p:cNvSpPr>
            <p:nvPr/>
          </p:nvSpPr>
          <p:spPr bwMode="auto">
            <a:xfrm>
              <a:off x="3680" y="4011"/>
              <a:ext cx="2280" cy="518"/>
            </a:xfrm>
            <a:prstGeom prst="roundRect">
              <a:avLst>
                <a:gd name="adj" fmla="val 16667"/>
              </a:avLst>
            </a:prstGeom>
            <a:noFill/>
            <a:ln w="57150">
              <a:solidFill>
                <a:srgbClr val="FFF819"/>
              </a:solidFill>
              <a:round/>
              <a:headEnd/>
              <a:tailEnd/>
            </a:ln>
            <a:effectLst>
              <a:outerShdw blurRad="63500" dist="46662" dir="3284183" algn="ctr" rotWithShape="0">
                <a:schemeClr val="tx1">
                  <a:alpha val="74997"/>
                </a:schemeClr>
              </a:outerShdw>
            </a:effectLst>
            <a:extLst>
              <a:ext uri="{909E8E84-426E-40dd-AFC4-6F175D3DCCD1}">
                <a14:hiddenFill xmlns:a14="http://schemas.microsoft.com/office/drawing/2010/main">
                  <a:solidFill>
                    <a:srgbClr val="FFFFFF"/>
                  </a:solidFill>
                </a14:hiddenFill>
              </a:ext>
            </a:extLst>
          </p:spPr>
          <p:txBody>
            <a:bodyPr wrap="none" anchor="ctr"/>
            <a:lstStyle/>
            <a:p>
              <a:pPr>
                <a:defRPr/>
              </a:pPr>
              <a:endParaRPr lang="en-US" dirty="0">
                <a:latin typeface="Kruti Dev 010" pitchFamily="2" charset="0"/>
                <a:ea typeface="+mn-ea"/>
                <a:cs typeface="+mn-cs"/>
              </a:endParaRPr>
            </a:p>
          </p:txBody>
        </p:sp>
      </p:grpSp>
      <p:sp>
        <p:nvSpPr>
          <p:cNvPr id="1208358" name="Rectangle 38"/>
          <p:cNvSpPr>
            <a:spLocks noChangeArrowheads="1"/>
          </p:cNvSpPr>
          <p:nvPr/>
        </p:nvSpPr>
        <p:spPr bwMode="auto">
          <a:xfrm>
            <a:off x="6500813" y="555625"/>
            <a:ext cx="3101975" cy="558800"/>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2800" b="1" i="1" dirty="0">
                <a:solidFill>
                  <a:schemeClr val="bg1"/>
                </a:solidFill>
                <a:latin typeface="Kruti Dev 010" pitchFamily="2" charset="0"/>
              </a:rPr>
              <a:t> </a:t>
            </a:r>
            <a:endParaRPr lang="en-US" b="1" u="sng" dirty="0">
              <a:solidFill>
                <a:schemeClr val="bg1"/>
              </a:solidFill>
              <a:latin typeface="Kruti Dev 010" pitchFamily="2" charset="0"/>
            </a:endParaRPr>
          </a:p>
        </p:txBody>
      </p:sp>
      <p:sp>
        <p:nvSpPr>
          <p:cNvPr id="159756" name="Text Box 46"/>
          <p:cNvSpPr txBox="1">
            <a:spLocks noChangeArrowheads="1"/>
          </p:cNvSpPr>
          <p:nvPr/>
        </p:nvSpPr>
        <p:spPr bwMode="auto">
          <a:xfrm>
            <a:off x="9667875" y="7254875"/>
            <a:ext cx="3413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spcBef>
                <a:spcPct val="50000"/>
              </a:spcBef>
            </a:pPr>
            <a:r>
              <a:rPr lang="en-US" sz="2000" b="1">
                <a:latin typeface="Kruti Dev 010" charset="0"/>
              </a:rPr>
              <a:t> </a:t>
            </a:r>
          </a:p>
        </p:txBody>
      </p:sp>
      <p:sp>
        <p:nvSpPr>
          <p:cNvPr id="159757" name="Rectangle 147"/>
          <p:cNvSpPr>
            <a:spLocks noChangeArrowheads="1"/>
          </p:cNvSpPr>
          <p:nvPr/>
        </p:nvSpPr>
        <p:spPr bwMode="auto">
          <a:xfrm>
            <a:off x="4260850" y="1195388"/>
            <a:ext cx="622300"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l">
              <a:spcBef>
                <a:spcPct val="50000"/>
              </a:spcBef>
            </a:pPr>
            <a:r>
              <a:rPr lang="en-US" sz="1800" b="1">
                <a:latin typeface="Kruti Dev 010" charset="0"/>
              </a:rPr>
              <a:t>(N)</a:t>
            </a:r>
          </a:p>
        </p:txBody>
      </p:sp>
      <p:sp>
        <p:nvSpPr>
          <p:cNvPr id="1209011" name="Text Box 691"/>
          <p:cNvSpPr txBox="1">
            <a:spLocks noChangeArrowheads="1"/>
          </p:cNvSpPr>
          <p:nvPr/>
        </p:nvSpPr>
        <p:spPr bwMode="auto">
          <a:xfrm>
            <a:off x="5861050" y="4556173"/>
            <a:ext cx="2998788" cy="1520416"/>
          </a:xfrm>
          <a:prstGeom prst="rect">
            <a:avLst/>
          </a:prstGeom>
          <a:noFill/>
          <a:ln w="12700">
            <a:noFill/>
            <a:miter lim="800000"/>
            <a:headEnd/>
            <a:tailEnd/>
          </a:ln>
          <a:effectLst>
            <a:outerShdw blurRad="63500" dist="46662" dir="3284183" algn="ctr" rotWithShape="0">
              <a:schemeClr val="tx1">
                <a:alpha val="74998"/>
              </a:schemeClr>
            </a:outerShdw>
          </a:effectLst>
        </p:spPr>
        <p:txBody>
          <a:bodyPr>
            <a:spAutoFit/>
          </a:bodyPr>
          <a:lstStyle>
            <a:lvl1pPr>
              <a:defRPr sz="1200">
                <a:solidFill>
                  <a:schemeClr val="tx1"/>
                </a:solidFill>
                <a:latin typeface="Comic Sans MS" charset="0"/>
                <a:ea typeface="ＭＳ Ｐゴシック" charset="0"/>
                <a:cs typeface="ＭＳ Ｐゴシック" charset="0"/>
              </a:defRPr>
            </a:lvl1pPr>
            <a:lvl2pPr marL="37931725" indent="-37474525">
              <a:defRPr sz="1200">
                <a:solidFill>
                  <a:schemeClr val="tx1"/>
                </a:solidFill>
                <a:latin typeface="Comic Sans MS" charset="0"/>
                <a:ea typeface="ＭＳ Ｐゴシック" charset="0"/>
              </a:defRPr>
            </a:lvl2pPr>
            <a:lvl3pPr>
              <a:defRPr sz="1200">
                <a:solidFill>
                  <a:schemeClr val="tx1"/>
                </a:solidFill>
                <a:latin typeface="Comic Sans MS" charset="0"/>
                <a:ea typeface="ＭＳ Ｐゴシック" charset="0"/>
              </a:defRPr>
            </a:lvl3pPr>
            <a:lvl4pPr>
              <a:defRPr sz="1200">
                <a:solidFill>
                  <a:schemeClr val="tx1"/>
                </a:solidFill>
                <a:latin typeface="Comic Sans MS" charset="0"/>
                <a:ea typeface="ＭＳ Ｐゴシック" charset="0"/>
              </a:defRPr>
            </a:lvl4pPr>
            <a:lvl5pPr>
              <a:defRPr sz="1200">
                <a:solidFill>
                  <a:schemeClr val="tx1"/>
                </a:solidFill>
                <a:latin typeface="Comic Sans MS" charset="0"/>
                <a:ea typeface="ＭＳ Ｐゴシック" charset="0"/>
              </a:defRPr>
            </a:lvl5pPr>
            <a:lvl6pPr marL="457200" eaLnBrk="0" fontAlgn="base" hangingPunct="0">
              <a:spcBef>
                <a:spcPct val="0"/>
              </a:spcBef>
              <a:spcAft>
                <a:spcPct val="0"/>
              </a:spcAft>
              <a:defRPr sz="1200">
                <a:solidFill>
                  <a:schemeClr val="tx1"/>
                </a:solidFill>
                <a:latin typeface="Comic Sans MS" charset="0"/>
                <a:ea typeface="ＭＳ Ｐゴシック" charset="0"/>
              </a:defRPr>
            </a:lvl6pPr>
            <a:lvl7pPr marL="914400" eaLnBrk="0" fontAlgn="base" hangingPunct="0">
              <a:spcBef>
                <a:spcPct val="0"/>
              </a:spcBef>
              <a:spcAft>
                <a:spcPct val="0"/>
              </a:spcAft>
              <a:defRPr sz="1200">
                <a:solidFill>
                  <a:schemeClr val="tx1"/>
                </a:solidFill>
                <a:latin typeface="Comic Sans MS" charset="0"/>
                <a:ea typeface="ＭＳ Ｐゴシック" charset="0"/>
              </a:defRPr>
            </a:lvl7pPr>
            <a:lvl8pPr marL="1371600" eaLnBrk="0" fontAlgn="base" hangingPunct="0">
              <a:spcBef>
                <a:spcPct val="0"/>
              </a:spcBef>
              <a:spcAft>
                <a:spcPct val="0"/>
              </a:spcAft>
              <a:defRPr sz="1200">
                <a:solidFill>
                  <a:schemeClr val="tx1"/>
                </a:solidFill>
                <a:latin typeface="Comic Sans MS" charset="0"/>
                <a:ea typeface="ＭＳ Ｐゴシック" charset="0"/>
              </a:defRPr>
            </a:lvl8pPr>
            <a:lvl9pPr marL="1828800"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60000"/>
              </a:lnSpc>
              <a:spcBef>
                <a:spcPct val="50000"/>
              </a:spcBef>
              <a:defRPr/>
            </a:pPr>
            <a:r>
              <a:rPr lang="en-US" sz="3200" b="1" dirty="0" smtClean="0">
                <a:ln>
                  <a:solidFill>
                    <a:schemeClr val="bg1"/>
                  </a:solidFill>
                </a:ln>
                <a:solidFill>
                  <a:schemeClr val="bg1"/>
                </a:solidFill>
                <a:latin typeface="Kruti Dev 010" pitchFamily="2" charset="0"/>
              </a:rPr>
              <a:t>gkXxS</a:t>
            </a:r>
          </a:p>
          <a:p>
            <a:pPr algn="ctr">
              <a:lnSpc>
                <a:spcPct val="60000"/>
              </a:lnSpc>
              <a:spcBef>
                <a:spcPct val="50000"/>
              </a:spcBef>
              <a:defRPr/>
            </a:pPr>
            <a:r>
              <a:rPr lang="en-US" sz="3200" b="1" dirty="0" smtClean="0">
                <a:ln>
                  <a:solidFill>
                    <a:schemeClr val="bg1"/>
                  </a:solidFill>
                </a:ln>
                <a:solidFill>
                  <a:schemeClr val="bg1"/>
                </a:solidFill>
                <a:latin typeface="Kruti Dev 010" pitchFamily="2" charset="0"/>
              </a:rPr>
              <a:t>td;kZg</a:t>
            </a:r>
          </a:p>
          <a:p>
            <a:pPr algn="ctr">
              <a:lnSpc>
                <a:spcPct val="60000"/>
              </a:lnSpc>
              <a:spcBef>
                <a:spcPct val="50000"/>
              </a:spcBef>
              <a:defRPr/>
            </a:pPr>
            <a:r>
              <a:rPr lang="en-US" sz="3200" b="1" dirty="0" smtClean="0">
                <a:ln>
                  <a:solidFill>
                    <a:schemeClr val="bg1"/>
                  </a:solidFill>
                </a:ln>
                <a:solidFill>
                  <a:schemeClr val="bg1"/>
                </a:solidFill>
                <a:latin typeface="Kruti Dev 010" pitchFamily="2" charset="0"/>
              </a:rPr>
              <a:t>eykdh</a:t>
            </a:r>
            <a:endParaRPr lang="en-US" sz="2800" b="1" dirty="0" smtClean="0">
              <a:ln>
                <a:solidFill>
                  <a:schemeClr val="bg1"/>
                </a:solidFill>
              </a:ln>
              <a:solidFill>
                <a:schemeClr val="bg1"/>
              </a:solidFill>
              <a:latin typeface="Kruti Dev 010" pitchFamily="2" charset="0"/>
            </a:endParaRPr>
          </a:p>
        </p:txBody>
      </p:sp>
      <p:sp>
        <p:nvSpPr>
          <p:cNvPr id="244" name="Text Box 772"/>
          <p:cNvSpPr txBox="1">
            <a:spLocks noChangeArrowheads="1"/>
          </p:cNvSpPr>
          <p:nvPr/>
        </p:nvSpPr>
        <p:spPr bwMode="auto">
          <a:xfrm>
            <a:off x="2570163" y="4098925"/>
            <a:ext cx="1208087" cy="280988"/>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p>
            <a:pPr algn="ctr" defTabSz="969963">
              <a:lnSpc>
                <a:spcPct val="70000"/>
              </a:lnSpc>
              <a:spcBef>
                <a:spcPct val="50000"/>
              </a:spcBef>
              <a:defRPr/>
            </a:pPr>
            <a:r>
              <a:rPr lang="en-US" sz="1700" b="1" dirty="0">
                <a:solidFill>
                  <a:schemeClr val="hlink"/>
                </a:solidFill>
                <a:latin typeface="Kruti Dev 010" pitchFamily="2" charset="0"/>
                <a:ea typeface="+mn-ea"/>
                <a:cs typeface="+mn-cs"/>
              </a:rPr>
              <a:t>f;eZ;kg</a:t>
            </a:r>
          </a:p>
        </p:txBody>
      </p:sp>
      <p:sp>
        <p:nvSpPr>
          <p:cNvPr id="245" name="Text Box 818"/>
          <p:cNvSpPr txBox="1">
            <a:spLocks noChangeArrowheads="1"/>
          </p:cNvSpPr>
          <p:nvPr/>
        </p:nvSpPr>
        <p:spPr bwMode="auto">
          <a:xfrm>
            <a:off x="2582863" y="4300538"/>
            <a:ext cx="1292225" cy="280987"/>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p>
            <a:pPr algn="ctr" defTabSz="969963">
              <a:lnSpc>
                <a:spcPct val="70000"/>
              </a:lnSpc>
              <a:spcBef>
                <a:spcPct val="50000"/>
              </a:spcBef>
              <a:defRPr/>
            </a:pPr>
            <a:r>
              <a:rPr lang="en-US" sz="1700" b="1" dirty="0">
                <a:solidFill>
                  <a:schemeClr val="hlink"/>
                </a:solidFill>
                <a:latin typeface="Kruti Dev 010" pitchFamily="2" charset="0"/>
                <a:ea typeface="+mn-ea"/>
                <a:cs typeface="+mn-cs"/>
              </a:rPr>
              <a:t>foykixhr</a:t>
            </a:r>
          </a:p>
        </p:txBody>
      </p:sp>
      <p:sp>
        <p:nvSpPr>
          <p:cNvPr id="246" name="Text Box 769"/>
          <p:cNvSpPr txBox="1">
            <a:spLocks noChangeArrowheads="1"/>
          </p:cNvSpPr>
          <p:nvPr/>
        </p:nvSpPr>
        <p:spPr bwMode="auto">
          <a:xfrm>
            <a:off x="2636838" y="4098925"/>
            <a:ext cx="1208087" cy="280988"/>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p>
            <a:pPr algn="ctr" defTabSz="969963">
              <a:lnSpc>
                <a:spcPct val="70000"/>
              </a:lnSpc>
              <a:spcBef>
                <a:spcPct val="50000"/>
              </a:spcBef>
              <a:defRPr/>
            </a:pPr>
            <a:r>
              <a:rPr lang="en-US" sz="1700" b="1" dirty="0">
                <a:solidFill>
                  <a:schemeClr val="hlink"/>
                </a:solidFill>
                <a:latin typeface="Kruti Dev 010" pitchFamily="2" charset="0"/>
                <a:ea typeface="+mn-ea"/>
                <a:cs typeface="+mn-cs"/>
              </a:rPr>
              <a:t>f;eZ;kg</a:t>
            </a:r>
          </a:p>
        </p:txBody>
      </p:sp>
      <p:sp>
        <p:nvSpPr>
          <p:cNvPr id="159762" name="Rectangle 104"/>
          <p:cNvSpPr>
            <a:spLocks noChangeArrowheads="1"/>
          </p:cNvSpPr>
          <p:nvPr/>
        </p:nvSpPr>
        <p:spPr bwMode="auto">
          <a:xfrm>
            <a:off x="2894013" y="7227888"/>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59763" name="Rectangle 597"/>
          <p:cNvSpPr>
            <a:spLocks noChangeArrowheads="1"/>
          </p:cNvSpPr>
          <p:nvPr/>
        </p:nvSpPr>
        <p:spPr bwMode="auto">
          <a:xfrm>
            <a:off x="3929063" y="1106488"/>
            <a:ext cx="295275" cy="6348412"/>
          </a:xfrm>
          <a:prstGeom prst="rect">
            <a:avLst/>
          </a:prstGeom>
          <a:solidFill>
            <a:srgbClr val="BE844A"/>
          </a:solidFill>
          <a:ln w="12700">
            <a:solidFill>
              <a:schemeClr val="tx1"/>
            </a:solidFill>
            <a:miter lim="800000"/>
            <a:headEnd/>
            <a:tailEnd/>
          </a:ln>
        </p:spPr>
        <p:txBody>
          <a:bodyPr wrap="none" anchor="ctr"/>
          <a:lstStyle/>
          <a:p>
            <a:endParaRPr lang="en-US">
              <a:latin typeface="Kruti Dev 010" charset="0"/>
            </a:endParaRPr>
          </a:p>
        </p:txBody>
      </p:sp>
      <p:sp>
        <p:nvSpPr>
          <p:cNvPr id="159764" name="Rectangle 598"/>
          <p:cNvSpPr>
            <a:spLocks noChangeArrowheads="1"/>
          </p:cNvSpPr>
          <p:nvPr/>
        </p:nvSpPr>
        <p:spPr bwMode="auto">
          <a:xfrm>
            <a:off x="2643188" y="2287588"/>
            <a:ext cx="1225550" cy="5184775"/>
          </a:xfrm>
          <a:prstGeom prst="rect">
            <a:avLst/>
          </a:prstGeom>
          <a:solidFill>
            <a:srgbClr val="FFE957"/>
          </a:solidFill>
          <a:ln w="12700">
            <a:solidFill>
              <a:schemeClr val="tx1"/>
            </a:solidFill>
            <a:miter lim="800000"/>
            <a:headEnd/>
            <a:tailEnd/>
          </a:ln>
        </p:spPr>
        <p:txBody>
          <a:bodyPr wrap="none" anchor="ctr"/>
          <a:lstStyle/>
          <a:p>
            <a:endParaRPr lang="en-US">
              <a:latin typeface="Kruti Dev 010" charset="0"/>
            </a:endParaRPr>
          </a:p>
        </p:txBody>
      </p:sp>
      <p:sp>
        <p:nvSpPr>
          <p:cNvPr id="159765" name="Line 621"/>
          <p:cNvSpPr>
            <a:spLocks noChangeShapeType="1"/>
          </p:cNvSpPr>
          <p:nvPr/>
        </p:nvSpPr>
        <p:spPr bwMode="auto">
          <a:xfrm flipV="1">
            <a:off x="3894138" y="1096963"/>
            <a:ext cx="1587" cy="6375400"/>
          </a:xfrm>
          <a:prstGeom prst="line">
            <a:avLst/>
          </a:prstGeom>
          <a:noFill/>
          <a:ln w="635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9766" name="Rectangle 707"/>
          <p:cNvSpPr>
            <a:spLocks noChangeArrowheads="1"/>
          </p:cNvSpPr>
          <p:nvPr/>
        </p:nvSpPr>
        <p:spPr bwMode="auto">
          <a:xfrm>
            <a:off x="2611438" y="1071563"/>
            <a:ext cx="1616075" cy="6399212"/>
          </a:xfrm>
          <a:prstGeom prst="rect">
            <a:avLst/>
          </a:prstGeom>
          <a:noFill/>
          <a:ln w="762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Kruti Dev 010" charset="0"/>
            </a:endParaRPr>
          </a:p>
        </p:txBody>
      </p:sp>
      <p:sp>
        <p:nvSpPr>
          <p:cNvPr id="159767" name="Rectangle 2"/>
          <p:cNvSpPr>
            <a:spLocks noChangeArrowheads="1"/>
          </p:cNvSpPr>
          <p:nvPr/>
        </p:nvSpPr>
        <p:spPr bwMode="auto">
          <a:xfrm>
            <a:off x="2871788" y="4406900"/>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59768" name="Rectangle 3"/>
          <p:cNvSpPr>
            <a:spLocks noChangeArrowheads="1"/>
          </p:cNvSpPr>
          <p:nvPr/>
        </p:nvSpPr>
        <p:spPr bwMode="auto">
          <a:xfrm>
            <a:off x="2855913" y="4662488"/>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59769" name="Rectangle 4"/>
          <p:cNvSpPr>
            <a:spLocks noChangeArrowheads="1"/>
          </p:cNvSpPr>
          <p:nvPr/>
        </p:nvSpPr>
        <p:spPr bwMode="auto">
          <a:xfrm>
            <a:off x="2840038" y="4965700"/>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59770" name="Rectangle 5"/>
          <p:cNvSpPr>
            <a:spLocks noChangeArrowheads="1"/>
          </p:cNvSpPr>
          <p:nvPr/>
        </p:nvSpPr>
        <p:spPr bwMode="auto">
          <a:xfrm>
            <a:off x="2840038" y="5175250"/>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59771" name="Rectangle 81"/>
          <p:cNvSpPr>
            <a:spLocks noChangeArrowheads="1"/>
          </p:cNvSpPr>
          <p:nvPr/>
        </p:nvSpPr>
        <p:spPr bwMode="auto">
          <a:xfrm>
            <a:off x="2833688" y="4271963"/>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59772" name="Rectangle 89"/>
          <p:cNvSpPr>
            <a:spLocks noChangeArrowheads="1"/>
          </p:cNvSpPr>
          <p:nvPr/>
        </p:nvSpPr>
        <p:spPr bwMode="auto">
          <a:xfrm>
            <a:off x="3054350" y="1765300"/>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59773" name="Rectangle 90"/>
          <p:cNvSpPr>
            <a:spLocks noChangeArrowheads="1"/>
          </p:cNvSpPr>
          <p:nvPr/>
        </p:nvSpPr>
        <p:spPr bwMode="auto">
          <a:xfrm>
            <a:off x="3038475" y="2052638"/>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59774" name="Rectangle 91"/>
          <p:cNvSpPr>
            <a:spLocks noChangeArrowheads="1"/>
          </p:cNvSpPr>
          <p:nvPr/>
        </p:nvSpPr>
        <p:spPr bwMode="auto">
          <a:xfrm>
            <a:off x="2878138" y="2244725"/>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59775" name="Rectangle 92"/>
          <p:cNvSpPr>
            <a:spLocks noChangeArrowheads="1"/>
          </p:cNvSpPr>
          <p:nvPr/>
        </p:nvSpPr>
        <p:spPr bwMode="auto">
          <a:xfrm>
            <a:off x="3054350" y="2898775"/>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59776" name="Rectangle 93"/>
          <p:cNvSpPr>
            <a:spLocks noChangeArrowheads="1"/>
          </p:cNvSpPr>
          <p:nvPr/>
        </p:nvSpPr>
        <p:spPr bwMode="auto">
          <a:xfrm>
            <a:off x="2894013" y="3683000"/>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59777" name="Rectangle 94"/>
          <p:cNvSpPr>
            <a:spLocks noChangeArrowheads="1"/>
          </p:cNvSpPr>
          <p:nvPr/>
        </p:nvSpPr>
        <p:spPr bwMode="auto">
          <a:xfrm>
            <a:off x="2894013" y="3827463"/>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59778" name="Rectangle 95"/>
          <p:cNvSpPr>
            <a:spLocks noChangeArrowheads="1"/>
          </p:cNvSpPr>
          <p:nvPr/>
        </p:nvSpPr>
        <p:spPr bwMode="auto">
          <a:xfrm>
            <a:off x="2989263" y="3459163"/>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59779" name="Rectangle 96"/>
          <p:cNvSpPr>
            <a:spLocks noChangeArrowheads="1"/>
          </p:cNvSpPr>
          <p:nvPr/>
        </p:nvSpPr>
        <p:spPr bwMode="auto">
          <a:xfrm>
            <a:off x="3117850" y="3170238"/>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59780" name="Rectangle 97"/>
          <p:cNvSpPr>
            <a:spLocks noChangeArrowheads="1"/>
          </p:cNvSpPr>
          <p:nvPr/>
        </p:nvSpPr>
        <p:spPr bwMode="auto">
          <a:xfrm>
            <a:off x="2894013" y="4624388"/>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59781" name="Rectangle 98"/>
          <p:cNvSpPr>
            <a:spLocks noChangeArrowheads="1"/>
          </p:cNvSpPr>
          <p:nvPr/>
        </p:nvSpPr>
        <p:spPr bwMode="auto">
          <a:xfrm>
            <a:off x="2878138" y="4927600"/>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59782" name="Rectangle 99"/>
          <p:cNvSpPr>
            <a:spLocks noChangeArrowheads="1"/>
          </p:cNvSpPr>
          <p:nvPr/>
        </p:nvSpPr>
        <p:spPr bwMode="auto">
          <a:xfrm>
            <a:off x="2878138" y="5137150"/>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59783" name="Rectangle 101"/>
          <p:cNvSpPr>
            <a:spLocks noChangeArrowheads="1"/>
          </p:cNvSpPr>
          <p:nvPr/>
        </p:nvSpPr>
        <p:spPr bwMode="auto">
          <a:xfrm>
            <a:off x="3022600" y="5807075"/>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59784" name="Rectangle 102"/>
          <p:cNvSpPr>
            <a:spLocks noChangeArrowheads="1"/>
          </p:cNvSpPr>
          <p:nvPr/>
        </p:nvSpPr>
        <p:spPr bwMode="auto">
          <a:xfrm>
            <a:off x="3006725" y="6094413"/>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59785" name="Rectangle 103"/>
          <p:cNvSpPr>
            <a:spLocks noChangeArrowheads="1"/>
          </p:cNvSpPr>
          <p:nvPr/>
        </p:nvSpPr>
        <p:spPr bwMode="auto">
          <a:xfrm>
            <a:off x="2814638" y="6956425"/>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59786" name="Rectangle 104"/>
          <p:cNvSpPr>
            <a:spLocks noChangeArrowheads="1"/>
          </p:cNvSpPr>
          <p:nvPr/>
        </p:nvSpPr>
        <p:spPr bwMode="auto">
          <a:xfrm>
            <a:off x="2894013" y="7227888"/>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59787" name="Rectangle 106"/>
          <p:cNvSpPr>
            <a:spLocks noChangeArrowheads="1"/>
          </p:cNvSpPr>
          <p:nvPr/>
        </p:nvSpPr>
        <p:spPr bwMode="auto">
          <a:xfrm>
            <a:off x="3101975" y="2387600"/>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59788" name="Rectangle 64"/>
          <p:cNvSpPr>
            <a:spLocks noChangeArrowheads="1"/>
          </p:cNvSpPr>
          <p:nvPr/>
        </p:nvSpPr>
        <p:spPr bwMode="auto">
          <a:xfrm>
            <a:off x="2868613" y="1122363"/>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59789" name="AutoShape 715"/>
          <p:cNvSpPr>
            <a:spLocks noChangeArrowheads="1"/>
          </p:cNvSpPr>
          <p:nvPr/>
        </p:nvSpPr>
        <p:spPr bwMode="auto">
          <a:xfrm flipH="1">
            <a:off x="1801813" y="4060825"/>
            <a:ext cx="1387475" cy="1609725"/>
          </a:xfrm>
          <a:prstGeom prst="parallelogram">
            <a:avLst>
              <a:gd name="adj" fmla="val 30481"/>
            </a:avLst>
          </a:prstGeom>
          <a:solidFill>
            <a:srgbClr val="BE844A"/>
          </a:solidFill>
          <a:ln w="12700">
            <a:solidFill>
              <a:schemeClr val="tx1"/>
            </a:solidFill>
            <a:miter lim="800000"/>
            <a:headEnd/>
            <a:tailEnd/>
          </a:ln>
        </p:spPr>
        <p:txBody>
          <a:bodyPr wrap="none" anchor="ctr"/>
          <a:lstStyle/>
          <a:p>
            <a:endParaRPr lang="en-US">
              <a:latin typeface="Kruti Dev 010" charset="0"/>
            </a:endParaRPr>
          </a:p>
        </p:txBody>
      </p:sp>
      <p:sp>
        <p:nvSpPr>
          <p:cNvPr id="159790" name="Rectangle 716"/>
          <p:cNvSpPr>
            <a:spLocks noChangeArrowheads="1"/>
          </p:cNvSpPr>
          <p:nvPr/>
        </p:nvSpPr>
        <p:spPr bwMode="auto">
          <a:xfrm>
            <a:off x="3929063" y="1106488"/>
            <a:ext cx="295275" cy="6348412"/>
          </a:xfrm>
          <a:prstGeom prst="rect">
            <a:avLst/>
          </a:prstGeom>
          <a:solidFill>
            <a:srgbClr val="BE844A"/>
          </a:solidFill>
          <a:ln w="12700">
            <a:solidFill>
              <a:schemeClr val="tx1"/>
            </a:solidFill>
            <a:miter lim="800000"/>
            <a:headEnd/>
            <a:tailEnd/>
          </a:ln>
        </p:spPr>
        <p:txBody>
          <a:bodyPr wrap="none" anchor="ctr"/>
          <a:lstStyle/>
          <a:p>
            <a:endParaRPr lang="en-US">
              <a:latin typeface="Kruti Dev 010" charset="0"/>
            </a:endParaRPr>
          </a:p>
        </p:txBody>
      </p:sp>
      <p:sp>
        <p:nvSpPr>
          <p:cNvPr id="159791" name="Rectangle 718"/>
          <p:cNvSpPr>
            <a:spLocks noChangeArrowheads="1"/>
          </p:cNvSpPr>
          <p:nvPr/>
        </p:nvSpPr>
        <p:spPr bwMode="auto">
          <a:xfrm>
            <a:off x="2649538" y="1123950"/>
            <a:ext cx="1228725" cy="1130300"/>
          </a:xfrm>
          <a:prstGeom prst="rect">
            <a:avLst/>
          </a:prstGeom>
          <a:solidFill>
            <a:schemeClr val="accent1">
              <a:alpha val="50195"/>
            </a:schemeClr>
          </a:solidFill>
          <a:ln w="12700">
            <a:solidFill>
              <a:schemeClr val="tx1"/>
            </a:solidFill>
            <a:miter lim="800000"/>
            <a:headEnd/>
            <a:tailEnd/>
          </a:ln>
        </p:spPr>
        <p:txBody>
          <a:bodyPr wrap="none" anchor="ctr"/>
          <a:lstStyle/>
          <a:p>
            <a:endParaRPr lang="en-US">
              <a:latin typeface="Kruti Dev 010" charset="0"/>
            </a:endParaRPr>
          </a:p>
        </p:txBody>
      </p:sp>
      <p:sp>
        <p:nvSpPr>
          <p:cNvPr id="159792" name="Rectangle 719"/>
          <p:cNvSpPr>
            <a:spLocks noChangeArrowheads="1"/>
          </p:cNvSpPr>
          <p:nvPr/>
        </p:nvSpPr>
        <p:spPr bwMode="auto">
          <a:xfrm>
            <a:off x="2757488" y="6296025"/>
            <a:ext cx="53975"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110000"/>
              </a:lnSpc>
            </a:pPr>
            <a:r>
              <a:rPr lang="en-US" sz="1000" b="1">
                <a:solidFill>
                  <a:srgbClr val="000000"/>
                </a:solidFill>
                <a:latin typeface="Kruti Dev 010" charset="0"/>
              </a:rPr>
              <a:t> </a:t>
            </a:r>
            <a:endParaRPr lang="en-US" sz="1800">
              <a:latin typeface="Kruti Dev 010" charset="0"/>
            </a:endParaRPr>
          </a:p>
        </p:txBody>
      </p:sp>
      <p:sp>
        <p:nvSpPr>
          <p:cNvPr id="159793" name="Line 723"/>
          <p:cNvSpPr>
            <a:spLocks noChangeShapeType="1"/>
          </p:cNvSpPr>
          <p:nvPr/>
        </p:nvSpPr>
        <p:spPr bwMode="auto">
          <a:xfrm>
            <a:off x="2120900" y="2208213"/>
            <a:ext cx="0" cy="168910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9794" name="Line 724"/>
          <p:cNvSpPr>
            <a:spLocks noChangeShapeType="1"/>
          </p:cNvSpPr>
          <p:nvPr/>
        </p:nvSpPr>
        <p:spPr bwMode="auto">
          <a:xfrm>
            <a:off x="2195513" y="5718175"/>
            <a:ext cx="417512" cy="1588"/>
          </a:xfrm>
          <a:prstGeom prst="line">
            <a:avLst/>
          </a:prstGeom>
          <a:noFill/>
          <a:ln w="635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9795" name="Line 725"/>
          <p:cNvSpPr>
            <a:spLocks noChangeShapeType="1"/>
          </p:cNvSpPr>
          <p:nvPr/>
        </p:nvSpPr>
        <p:spPr bwMode="auto">
          <a:xfrm>
            <a:off x="1517650" y="3897313"/>
            <a:ext cx="635000" cy="1587"/>
          </a:xfrm>
          <a:prstGeom prst="line">
            <a:avLst/>
          </a:prstGeom>
          <a:noFill/>
          <a:ln w="635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9796" name="Line 726"/>
          <p:cNvSpPr>
            <a:spLocks noChangeShapeType="1"/>
          </p:cNvSpPr>
          <p:nvPr/>
        </p:nvSpPr>
        <p:spPr bwMode="auto">
          <a:xfrm>
            <a:off x="604838" y="5980113"/>
            <a:ext cx="1595437" cy="1587"/>
          </a:xfrm>
          <a:prstGeom prst="line">
            <a:avLst/>
          </a:prstGeom>
          <a:noFill/>
          <a:ln w="635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9797" name="Freeform 727"/>
          <p:cNvSpPr>
            <a:spLocks/>
          </p:cNvSpPr>
          <p:nvPr/>
        </p:nvSpPr>
        <p:spPr bwMode="auto">
          <a:xfrm>
            <a:off x="1530350" y="3906838"/>
            <a:ext cx="590550" cy="1981200"/>
          </a:xfrm>
          <a:custGeom>
            <a:avLst/>
            <a:gdLst>
              <a:gd name="T0" fmla="*/ 2147483647 w 372"/>
              <a:gd name="T1" fmla="*/ 0 h 1248"/>
              <a:gd name="T2" fmla="*/ 2147483647 w 372"/>
              <a:gd name="T3" fmla="*/ 2147483647 h 1248"/>
              <a:gd name="T4" fmla="*/ 2147483647 w 372"/>
              <a:gd name="T5" fmla="*/ 2147483647 h 1248"/>
              <a:gd name="T6" fmla="*/ 0 w 372"/>
              <a:gd name="T7" fmla="*/ 2147483647 h 1248"/>
              <a:gd name="T8" fmla="*/ 2147483647 w 372"/>
              <a:gd name="T9" fmla="*/ 0 h 1248"/>
              <a:gd name="T10" fmla="*/ 0 60000 65536"/>
              <a:gd name="T11" fmla="*/ 0 60000 65536"/>
              <a:gd name="T12" fmla="*/ 0 60000 65536"/>
              <a:gd name="T13" fmla="*/ 0 60000 65536"/>
              <a:gd name="T14" fmla="*/ 0 60000 65536"/>
              <a:gd name="T15" fmla="*/ 0 w 372"/>
              <a:gd name="T16" fmla="*/ 0 h 1248"/>
              <a:gd name="T17" fmla="*/ 372 w 372"/>
              <a:gd name="T18" fmla="*/ 1248 h 1248"/>
            </a:gdLst>
            <a:ahLst/>
            <a:cxnLst>
              <a:cxn ang="T10">
                <a:pos x="T0" y="T1"/>
              </a:cxn>
              <a:cxn ang="T11">
                <a:pos x="T2" y="T3"/>
              </a:cxn>
              <a:cxn ang="T12">
                <a:pos x="T4" y="T5"/>
              </a:cxn>
              <a:cxn ang="T13">
                <a:pos x="T6" y="T7"/>
              </a:cxn>
              <a:cxn ang="T14">
                <a:pos x="T8" y="T9"/>
              </a:cxn>
            </a:cxnLst>
            <a:rect l="T15" t="T16" r="T17" b="T18"/>
            <a:pathLst>
              <a:path w="372" h="1248">
                <a:moveTo>
                  <a:pt x="40" y="0"/>
                </a:moveTo>
                <a:lnTo>
                  <a:pt x="372" y="1238"/>
                </a:lnTo>
                <a:lnTo>
                  <a:pt x="342" y="1248"/>
                </a:lnTo>
                <a:lnTo>
                  <a:pt x="0" y="10"/>
                </a:lnTo>
                <a:lnTo>
                  <a:pt x="40" y="0"/>
                </a:lnTo>
                <a:close/>
              </a:path>
            </a:pathLst>
          </a:custGeom>
          <a:solidFill>
            <a:srgbClr val="000000"/>
          </a:solidFill>
          <a:ln w="19050">
            <a:solidFill>
              <a:srgbClr val="000000"/>
            </a:solidFill>
            <a:round/>
            <a:headEnd/>
            <a:tailEnd/>
          </a:ln>
        </p:spPr>
        <p:txBody>
          <a:bodyPr/>
          <a:lstStyle/>
          <a:p>
            <a:endParaRPr lang="en-US"/>
          </a:p>
        </p:txBody>
      </p:sp>
      <p:sp>
        <p:nvSpPr>
          <p:cNvPr id="159798" name="Line 728"/>
          <p:cNvSpPr>
            <a:spLocks noChangeShapeType="1"/>
          </p:cNvSpPr>
          <p:nvPr/>
        </p:nvSpPr>
        <p:spPr bwMode="auto">
          <a:xfrm>
            <a:off x="1738313" y="4051300"/>
            <a:ext cx="889000" cy="0"/>
          </a:xfrm>
          <a:prstGeom prst="line">
            <a:avLst/>
          </a:prstGeom>
          <a:noFill/>
          <a:ln w="635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9799" name="Freeform 729"/>
          <p:cNvSpPr>
            <a:spLocks/>
          </p:cNvSpPr>
          <p:nvPr/>
        </p:nvSpPr>
        <p:spPr bwMode="auto">
          <a:xfrm>
            <a:off x="1738313" y="4067175"/>
            <a:ext cx="509587" cy="1676400"/>
          </a:xfrm>
          <a:custGeom>
            <a:avLst/>
            <a:gdLst>
              <a:gd name="T0" fmla="*/ 2147483647 w 321"/>
              <a:gd name="T1" fmla="*/ 0 h 1056"/>
              <a:gd name="T2" fmla="*/ 2147483647 w 321"/>
              <a:gd name="T3" fmla="*/ 2147483647 h 1056"/>
              <a:gd name="T4" fmla="*/ 2147483647 w 321"/>
              <a:gd name="T5" fmla="*/ 2147483647 h 1056"/>
              <a:gd name="T6" fmla="*/ 0 w 321"/>
              <a:gd name="T7" fmla="*/ 2147483647 h 1056"/>
              <a:gd name="T8" fmla="*/ 2147483647 w 321"/>
              <a:gd name="T9" fmla="*/ 0 h 1056"/>
              <a:gd name="T10" fmla="*/ 0 60000 65536"/>
              <a:gd name="T11" fmla="*/ 0 60000 65536"/>
              <a:gd name="T12" fmla="*/ 0 60000 65536"/>
              <a:gd name="T13" fmla="*/ 0 60000 65536"/>
              <a:gd name="T14" fmla="*/ 0 60000 65536"/>
              <a:gd name="T15" fmla="*/ 0 w 321"/>
              <a:gd name="T16" fmla="*/ 0 h 1056"/>
              <a:gd name="T17" fmla="*/ 321 w 321"/>
              <a:gd name="T18" fmla="*/ 1056 h 1056"/>
            </a:gdLst>
            <a:ahLst/>
            <a:cxnLst>
              <a:cxn ang="T10">
                <a:pos x="T0" y="T1"/>
              </a:cxn>
              <a:cxn ang="T11">
                <a:pos x="T2" y="T3"/>
              </a:cxn>
              <a:cxn ang="T12">
                <a:pos x="T4" y="T5"/>
              </a:cxn>
              <a:cxn ang="T13">
                <a:pos x="T6" y="T7"/>
              </a:cxn>
              <a:cxn ang="T14">
                <a:pos x="T8" y="T9"/>
              </a:cxn>
            </a:cxnLst>
            <a:rect l="T15" t="T16" r="T17" b="T18"/>
            <a:pathLst>
              <a:path w="321" h="1056">
                <a:moveTo>
                  <a:pt x="40" y="0"/>
                </a:moveTo>
                <a:lnTo>
                  <a:pt x="321" y="1046"/>
                </a:lnTo>
                <a:lnTo>
                  <a:pt x="281" y="1056"/>
                </a:lnTo>
                <a:lnTo>
                  <a:pt x="0" y="10"/>
                </a:lnTo>
                <a:lnTo>
                  <a:pt x="4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9800" name="Line 731"/>
          <p:cNvSpPr>
            <a:spLocks noChangeShapeType="1"/>
          </p:cNvSpPr>
          <p:nvPr/>
        </p:nvSpPr>
        <p:spPr bwMode="auto">
          <a:xfrm>
            <a:off x="2073275" y="5865813"/>
            <a:ext cx="127000" cy="1587"/>
          </a:xfrm>
          <a:prstGeom prst="line">
            <a:avLst/>
          </a:prstGeom>
          <a:noFill/>
          <a:ln w="635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9801" name="Line 732"/>
          <p:cNvSpPr>
            <a:spLocks noChangeShapeType="1"/>
          </p:cNvSpPr>
          <p:nvPr/>
        </p:nvSpPr>
        <p:spPr bwMode="auto">
          <a:xfrm flipV="1">
            <a:off x="2162175" y="5888038"/>
            <a:ext cx="1588" cy="79375"/>
          </a:xfrm>
          <a:prstGeom prst="line">
            <a:avLst/>
          </a:prstGeom>
          <a:noFill/>
          <a:ln w="635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9802" name="Line 741"/>
          <p:cNvSpPr>
            <a:spLocks noChangeShapeType="1"/>
          </p:cNvSpPr>
          <p:nvPr/>
        </p:nvSpPr>
        <p:spPr bwMode="auto">
          <a:xfrm>
            <a:off x="622300" y="3095625"/>
            <a:ext cx="1419225"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9803" name="Rectangle 742"/>
          <p:cNvSpPr>
            <a:spLocks noChangeArrowheads="1"/>
          </p:cNvSpPr>
          <p:nvPr/>
        </p:nvSpPr>
        <p:spPr bwMode="auto">
          <a:xfrm>
            <a:off x="2559050" y="5400675"/>
            <a:ext cx="50800"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000" b="1">
                <a:solidFill>
                  <a:srgbClr val="000000"/>
                </a:solidFill>
                <a:latin typeface="Kruti Dev 010" charset="0"/>
              </a:rPr>
              <a:t>.</a:t>
            </a:r>
            <a:endParaRPr lang="en-US" sz="1400">
              <a:latin typeface="Kruti Dev 010" charset="0"/>
            </a:endParaRPr>
          </a:p>
        </p:txBody>
      </p:sp>
      <p:sp>
        <p:nvSpPr>
          <p:cNvPr id="159804" name="Line 743"/>
          <p:cNvSpPr>
            <a:spLocks noChangeShapeType="1"/>
          </p:cNvSpPr>
          <p:nvPr/>
        </p:nvSpPr>
        <p:spPr bwMode="auto">
          <a:xfrm>
            <a:off x="2711450" y="1704975"/>
            <a:ext cx="1116013"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9805" name="Line 744"/>
          <p:cNvSpPr>
            <a:spLocks noChangeShapeType="1"/>
          </p:cNvSpPr>
          <p:nvPr/>
        </p:nvSpPr>
        <p:spPr bwMode="auto">
          <a:xfrm>
            <a:off x="2711450" y="2225675"/>
            <a:ext cx="1116013"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9806" name="Rectangle 745"/>
          <p:cNvSpPr>
            <a:spLocks noChangeArrowheads="1"/>
          </p:cNvSpPr>
          <p:nvPr/>
        </p:nvSpPr>
        <p:spPr bwMode="auto">
          <a:xfrm>
            <a:off x="2860675" y="2608263"/>
            <a:ext cx="307975"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800">
                <a:solidFill>
                  <a:srgbClr val="000000"/>
                </a:solidFill>
                <a:latin typeface="Kruti Dev 010" charset="0"/>
              </a:rPr>
              <a:t>        </a:t>
            </a:r>
            <a:endParaRPr lang="en-US" sz="1400">
              <a:latin typeface="Kruti Dev 010" charset="0"/>
            </a:endParaRPr>
          </a:p>
        </p:txBody>
      </p:sp>
      <p:sp>
        <p:nvSpPr>
          <p:cNvPr id="159807" name="Rectangle 746"/>
          <p:cNvSpPr>
            <a:spLocks noChangeArrowheads="1"/>
          </p:cNvSpPr>
          <p:nvPr/>
        </p:nvSpPr>
        <p:spPr bwMode="auto">
          <a:xfrm>
            <a:off x="4518025" y="1831975"/>
            <a:ext cx="144463"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110000"/>
              </a:lnSpc>
            </a:pPr>
            <a:r>
              <a:rPr lang="en-US" sz="1000">
                <a:solidFill>
                  <a:srgbClr val="000000"/>
                </a:solidFill>
                <a:latin typeface="Kruti Dev 010" charset="0"/>
              </a:rPr>
              <a:t>   </a:t>
            </a:r>
            <a:endParaRPr lang="en-US" sz="1800">
              <a:latin typeface="Kruti Dev 010" charset="0"/>
            </a:endParaRPr>
          </a:p>
        </p:txBody>
      </p:sp>
      <p:sp>
        <p:nvSpPr>
          <p:cNvPr id="159808" name="Rectangle 747"/>
          <p:cNvSpPr>
            <a:spLocks noChangeArrowheads="1"/>
          </p:cNvSpPr>
          <p:nvPr/>
        </p:nvSpPr>
        <p:spPr bwMode="auto">
          <a:xfrm>
            <a:off x="2941638" y="4170363"/>
            <a:ext cx="500062"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800">
                <a:solidFill>
                  <a:srgbClr val="000000"/>
                </a:solidFill>
                <a:latin typeface="Kruti Dev 010" charset="0"/>
              </a:rPr>
              <a:t>             </a:t>
            </a:r>
            <a:endParaRPr lang="en-US" sz="1400">
              <a:latin typeface="Kruti Dev 010" charset="0"/>
            </a:endParaRPr>
          </a:p>
        </p:txBody>
      </p:sp>
      <p:sp>
        <p:nvSpPr>
          <p:cNvPr id="159809" name="Line 748"/>
          <p:cNvSpPr>
            <a:spLocks noChangeShapeType="1"/>
          </p:cNvSpPr>
          <p:nvPr/>
        </p:nvSpPr>
        <p:spPr bwMode="auto">
          <a:xfrm flipV="1">
            <a:off x="2468563" y="952500"/>
            <a:ext cx="1587" cy="2768600"/>
          </a:xfrm>
          <a:prstGeom prst="line">
            <a:avLst/>
          </a:prstGeom>
          <a:noFill/>
          <a:ln w="571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9810" name="Line 753"/>
          <p:cNvSpPr>
            <a:spLocks noChangeShapeType="1"/>
          </p:cNvSpPr>
          <p:nvPr/>
        </p:nvSpPr>
        <p:spPr bwMode="auto">
          <a:xfrm>
            <a:off x="2693988" y="2887663"/>
            <a:ext cx="1117600"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9811" name="Line 754"/>
          <p:cNvSpPr>
            <a:spLocks noChangeShapeType="1"/>
          </p:cNvSpPr>
          <p:nvPr/>
        </p:nvSpPr>
        <p:spPr bwMode="auto">
          <a:xfrm>
            <a:off x="2674938" y="4313238"/>
            <a:ext cx="1117600"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9812" name="Line 756"/>
          <p:cNvSpPr>
            <a:spLocks noChangeShapeType="1"/>
          </p:cNvSpPr>
          <p:nvPr/>
        </p:nvSpPr>
        <p:spPr bwMode="auto">
          <a:xfrm>
            <a:off x="2678113" y="5967413"/>
            <a:ext cx="1117600"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9813" name="Line 757"/>
          <p:cNvSpPr>
            <a:spLocks noChangeShapeType="1"/>
          </p:cNvSpPr>
          <p:nvPr/>
        </p:nvSpPr>
        <p:spPr bwMode="auto">
          <a:xfrm>
            <a:off x="2620963" y="6226175"/>
            <a:ext cx="1270000" cy="1588"/>
          </a:xfrm>
          <a:prstGeom prst="line">
            <a:avLst/>
          </a:prstGeom>
          <a:noFill/>
          <a:ln w="38100">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59814" name="Line 758"/>
          <p:cNvSpPr>
            <a:spLocks noChangeShapeType="1"/>
          </p:cNvSpPr>
          <p:nvPr/>
        </p:nvSpPr>
        <p:spPr bwMode="auto">
          <a:xfrm>
            <a:off x="2693988" y="6813550"/>
            <a:ext cx="1117600"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9815" name="Line 759"/>
          <p:cNvSpPr>
            <a:spLocks noChangeShapeType="1"/>
          </p:cNvSpPr>
          <p:nvPr/>
        </p:nvSpPr>
        <p:spPr bwMode="auto">
          <a:xfrm>
            <a:off x="2678113" y="7085013"/>
            <a:ext cx="1117600"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9816" name="Line 760"/>
          <p:cNvSpPr>
            <a:spLocks noChangeShapeType="1"/>
          </p:cNvSpPr>
          <p:nvPr/>
        </p:nvSpPr>
        <p:spPr bwMode="auto">
          <a:xfrm>
            <a:off x="2693988" y="7373938"/>
            <a:ext cx="1117600"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9817" name="Rectangle 761"/>
          <p:cNvSpPr>
            <a:spLocks noChangeArrowheads="1"/>
          </p:cNvSpPr>
          <p:nvPr/>
        </p:nvSpPr>
        <p:spPr bwMode="auto">
          <a:xfrm>
            <a:off x="2679700" y="5700713"/>
            <a:ext cx="1190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3800" b="1">
                <a:solidFill>
                  <a:srgbClr val="000000"/>
                </a:solidFill>
                <a:latin typeface="Kruti Dev 010" charset="0"/>
              </a:rPr>
              <a:t>*</a:t>
            </a:r>
            <a:endParaRPr lang="en-US" sz="1400">
              <a:latin typeface="Kruti Dev 010" charset="0"/>
            </a:endParaRPr>
          </a:p>
        </p:txBody>
      </p:sp>
      <p:sp>
        <p:nvSpPr>
          <p:cNvPr id="159818" name="Rectangle 762"/>
          <p:cNvSpPr>
            <a:spLocks noChangeArrowheads="1"/>
          </p:cNvSpPr>
          <p:nvPr/>
        </p:nvSpPr>
        <p:spPr bwMode="auto">
          <a:xfrm>
            <a:off x="2711450" y="2595563"/>
            <a:ext cx="1190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3800" b="1">
                <a:solidFill>
                  <a:srgbClr val="000000"/>
                </a:solidFill>
                <a:latin typeface="Kruti Dev 010" charset="0"/>
              </a:rPr>
              <a:t>*</a:t>
            </a:r>
            <a:endParaRPr lang="en-US" sz="1400">
              <a:latin typeface="Kruti Dev 010" charset="0"/>
            </a:endParaRPr>
          </a:p>
        </p:txBody>
      </p:sp>
      <p:sp>
        <p:nvSpPr>
          <p:cNvPr id="159819" name="Rectangle 766"/>
          <p:cNvSpPr>
            <a:spLocks noChangeArrowheads="1"/>
          </p:cNvSpPr>
          <p:nvPr/>
        </p:nvSpPr>
        <p:spPr bwMode="auto">
          <a:xfrm>
            <a:off x="2749550" y="5208588"/>
            <a:ext cx="385763"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000" b="1">
                <a:solidFill>
                  <a:srgbClr val="000000"/>
                </a:solidFill>
                <a:latin typeface="Kruti Dev 010" charset="0"/>
              </a:rPr>
              <a:t>       </a:t>
            </a:r>
            <a:endParaRPr lang="en-US" sz="1400">
              <a:latin typeface="Kruti Dev 010" charset="0"/>
            </a:endParaRPr>
          </a:p>
        </p:txBody>
      </p:sp>
      <p:sp>
        <p:nvSpPr>
          <p:cNvPr id="159820" name="Rectangle 767"/>
          <p:cNvSpPr>
            <a:spLocks noChangeArrowheads="1"/>
          </p:cNvSpPr>
          <p:nvPr/>
        </p:nvSpPr>
        <p:spPr bwMode="auto">
          <a:xfrm>
            <a:off x="2590800" y="2103438"/>
            <a:ext cx="512763"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b="1">
                <a:latin typeface="Kruti Dev 010" charset="0"/>
              </a:rPr>
              <a:t>        </a:t>
            </a:r>
            <a:endParaRPr lang="en-US" sz="1400">
              <a:latin typeface="Kruti Dev 010" charset="0"/>
            </a:endParaRPr>
          </a:p>
        </p:txBody>
      </p:sp>
      <p:sp>
        <p:nvSpPr>
          <p:cNvPr id="159821" name="AutoShape 768"/>
          <p:cNvSpPr>
            <a:spLocks noChangeArrowheads="1"/>
          </p:cNvSpPr>
          <p:nvPr/>
        </p:nvSpPr>
        <p:spPr bwMode="auto">
          <a:xfrm flipH="1">
            <a:off x="1846263" y="3382963"/>
            <a:ext cx="615950" cy="444500"/>
          </a:xfrm>
          <a:prstGeom prst="rightArrow">
            <a:avLst>
              <a:gd name="adj1" fmla="val 50722"/>
              <a:gd name="adj2" fmla="val 78934"/>
            </a:avLst>
          </a:prstGeom>
          <a:solidFill>
            <a:schemeClr val="tx1"/>
          </a:solidFill>
          <a:ln w="12700">
            <a:solidFill>
              <a:schemeClr val="tx1"/>
            </a:solidFill>
            <a:miter lim="800000"/>
            <a:headEnd/>
            <a:tailEnd/>
          </a:ln>
        </p:spPr>
        <p:txBody>
          <a:bodyPr wrap="none" anchor="ctr"/>
          <a:lstStyle/>
          <a:p>
            <a:endParaRPr lang="en-US">
              <a:latin typeface="Kruti Dev 010" charset="0"/>
            </a:endParaRPr>
          </a:p>
        </p:txBody>
      </p:sp>
      <p:sp>
        <p:nvSpPr>
          <p:cNvPr id="159822" name="Rectangle 779" descr="75%"/>
          <p:cNvSpPr>
            <a:spLocks noChangeArrowheads="1"/>
          </p:cNvSpPr>
          <p:nvPr/>
        </p:nvSpPr>
        <p:spPr bwMode="auto">
          <a:xfrm>
            <a:off x="2278063" y="739775"/>
            <a:ext cx="163512" cy="2943225"/>
          </a:xfrm>
          <a:prstGeom prst="rect">
            <a:avLst/>
          </a:prstGeom>
          <a:pattFill prst="pct75">
            <a:fgClr>
              <a:schemeClr val="tx1"/>
            </a:fgClr>
            <a:bgClr>
              <a:schemeClr val="bg1"/>
            </a:bgClr>
          </a:patt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latin typeface="Kruti Dev 010" charset="0"/>
            </a:endParaRPr>
          </a:p>
        </p:txBody>
      </p:sp>
      <p:sp>
        <p:nvSpPr>
          <p:cNvPr id="159823" name="Line 780"/>
          <p:cNvSpPr>
            <a:spLocks noChangeShapeType="1"/>
          </p:cNvSpPr>
          <p:nvPr/>
        </p:nvSpPr>
        <p:spPr bwMode="auto">
          <a:xfrm flipH="1" flipV="1">
            <a:off x="3887788" y="517525"/>
            <a:ext cx="0" cy="438150"/>
          </a:xfrm>
          <a:prstGeom prst="line">
            <a:avLst/>
          </a:prstGeom>
          <a:noFill/>
          <a:ln w="635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9824" name="Line 781"/>
          <p:cNvSpPr>
            <a:spLocks noChangeShapeType="1"/>
          </p:cNvSpPr>
          <p:nvPr/>
        </p:nvSpPr>
        <p:spPr bwMode="auto">
          <a:xfrm>
            <a:off x="2727325" y="728663"/>
            <a:ext cx="493713"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9825" name="Line 782"/>
          <p:cNvSpPr>
            <a:spLocks noChangeShapeType="1"/>
          </p:cNvSpPr>
          <p:nvPr/>
        </p:nvSpPr>
        <p:spPr bwMode="auto">
          <a:xfrm>
            <a:off x="3348038" y="728663"/>
            <a:ext cx="479425"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9826" name="Line 783"/>
          <p:cNvSpPr>
            <a:spLocks noChangeShapeType="1"/>
          </p:cNvSpPr>
          <p:nvPr/>
        </p:nvSpPr>
        <p:spPr bwMode="auto">
          <a:xfrm>
            <a:off x="2708275" y="1941513"/>
            <a:ext cx="1116013"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9827" name="Line 784"/>
          <p:cNvSpPr>
            <a:spLocks noChangeShapeType="1"/>
          </p:cNvSpPr>
          <p:nvPr/>
        </p:nvSpPr>
        <p:spPr bwMode="auto">
          <a:xfrm>
            <a:off x="2678113" y="3451225"/>
            <a:ext cx="1117600"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9828" name="Line 785"/>
          <p:cNvSpPr>
            <a:spLocks noChangeShapeType="1"/>
          </p:cNvSpPr>
          <p:nvPr/>
        </p:nvSpPr>
        <p:spPr bwMode="auto">
          <a:xfrm flipV="1">
            <a:off x="2687638" y="3167063"/>
            <a:ext cx="1106487"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9829" name="Rectangle 787"/>
          <p:cNvSpPr>
            <a:spLocks noChangeArrowheads="1"/>
          </p:cNvSpPr>
          <p:nvPr/>
        </p:nvSpPr>
        <p:spPr bwMode="auto">
          <a:xfrm>
            <a:off x="2870200" y="6583363"/>
            <a:ext cx="968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p>
        </p:txBody>
      </p:sp>
      <p:sp>
        <p:nvSpPr>
          <p:cNvPr id="159830" name="Rectangle 788"/>
          <p:cNvSpPr>
            <a:spLocks noChangeArrowheads="1"/>
          </p:cNvSpPr>
          <p:nvPr/>
        </p:nvSpPr>
        <p:spPr bwMode="auto">
          <a:xfrm>
            <a:off x="2706688" y="6858000"/>
            <a:ext cx="968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p>
        </p:txBody>
      </p:sp>
      <p:sp>
        <p:nvSpPr>
          <p:cNvPr id="159831" name="Rectangle 789"/>
          <p:cNvSpPr>
            <a:spLocks noChangeArrowheads="1"/>
          </p:cNvSpPr>
          <p:nvPr/>
        </p:nvSpPr>
        <p:spPr bwMode="auto">
          <a:xfrm>
            <a:off x="2832100" y="7140575"/>
            <a:ext cx="968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p>
        </p:txBody>
      </p:sp>
      <p:sp>
        <p:nvSpPr>
          <p:cNvPr id="159832" name="Text Box 790"/>
          <p:cNvSpPr txBox="1">
            <a:spLocks noChangeArrowheads="1"/>
          </p:cNvSpPr>
          <p:nvPr/>
        </p:nvSpPr>
        <p:spPr bwMode="auto">
          <a:xfrm rot="-5400000">
            <a:off x="4030663" y="1601787"/>
            <a:ext cx="323850"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eaVert">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endParaRPr lang="en-US" sz="900">
              <a:latin typeface="Kruti Dev 010" charset="0"/>
            </a:endParaRPr>
          </a:p>
        </p:txBody>
      </p:sp>
      <p:sp>
        <p:nvSpPr>
          <p:cNvPr id="159833" name="Text Box 791"/>
          <p:cNvSpPr txBox="1">
            <a:spLocks noChangeArrowheads="1"/>
          </p:cNvSpPr>
          <p:nvPr/>
        </p:nvSpPr>
        <p:spPr bwMode="auto">
          <a:xfrm rot="-5400000">
            <a:off x="3954463" y="2105025"/>
            <a:ext cx="323850"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eaVert">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endParaRPr lang="en-US" sz="900">
              <a:latin typeface="Kruti Dev 010" charset="0"/>
            </a:endParaRPr>
          </a:p>
        </p:txBody>
      </p:sp>
      <p:sp>
        <p:nvSpPr>
          <p:cNvPr id="159834" name="Rectangle 792"/>
          <p:cNvSpPr>
            <a:spLocks noChangeArrowheads="1"/>
          </p:cNvSpPr>
          <p:nvPr/>
        </p:nvSpPr>
        <p:spPr bwMode="auto">
          <a:xfrm>
            <a:off x="2933700" y="1427163"/>
            <a:ext cx="968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59835" name="Rectangle 793"/>
          <p:cNvSpPr>
            <a:spLocks noChangeArrowheads="1"/>
          </p:cNvSpPr>
          <p:nvPr/>
        </p:nvSpPr>
        <p:spPr bwMode="auto">
          <a:xfrm>
            <a:off x="2909888" y="1697038"/>
            <a:ext cx="968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59836" name="Rectangle 794"/>
          <p:cNvSpPr>
            <a:spLocks noChangeArrowheads="1"/>
          </p:cNvSpPr>
          <p:nvPr/>
        </p:nvSpPr>
        <p:spPr bwMode="auto">
          <a:xfrm>
            <a:off x="2905125" y="1900238"/>
            <a:ext cx="968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59837" name="Rectangle 795"/>
          <p:cNvSpPr>
            <a:spLocks noChangeArrowheads="1"/>
          </p:cNvSpPr>
          <p:nvPr/>
        </p:nvSpPr>
        <p:spPr bwMode="auto">
          <a:xfrm>
            <a:off x="2927350" y="2644775"/>
            <a:ext cx="968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59838" name="Rectangle 796"/>
          <p:cNvSpPr>
            <a:spLocks noChangeArrowheads="1"/>
          </p:cNvSpPr>
          <p:nvPr/>
        </p:nvSpPr>
        <p:spPr bwMode="auto">
          <a:xfrm>
            <a:off x="2927350" y="3209925"/>
            <a:ext cx="968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59839" name="Rectangle 797"/>
          <p:cNvSpPr>
            <a:spLocks noChangeArrowheads="1"/>
          </p:cNvSpPr>
          <p:nvPr/>
        </p:nvSpPr>
        <p:spPr bwMode="auto">
          <a:xfrm>
            <a:off x="3022600" y="2924175"/>
            <a:ext cx="968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59840" name="Rectangle 798"/>
          <p:cNvSpPr>
            <a:spLocks noChangeArrowheads="1"/>
          </p:cNvSpPr>
          <p:nvPr/>
        </p:nvSpPr>
        <p:spPr bwMode="auto">
          <a:xfrm>
            <a:off x="2795588" y="4283075"/>
            <a:ext cx="7461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400" b="1">
                <a:latin typeface="Kruti Dev 010" charset="0"/>
              </a:rPr>
              <a:t> </a:t>
            </a:r>
            <a:endParaRPr lang="en-US" sz="1400">
              <a:latin typeface="Kruti Dev 010" charset="0"/>
            </a:endParaRPr>
          </a:p>
        </p:txBody>
      </p:sp>
      <p:sp>
        <p:nvSpPr>
          <p:cNvPr id="159841" name="Rectangle 799"/>
          <p:cNvSpPr>
            <a:spLocks noChangeArrowheads="1"/>
          </p:cNvSpPr>
          <p:nvPr/>
        </p:nvSpPr>
        <p:spPr bwMode="auto">
          <a:xfrm>
            <a:off x="2698750" y="4530725"/>
            <a:ext cx="968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59842" name="Rectangle 801"/>
          <p:cNvSpPr>
            <a:spLocks noChangeArrowheads="1"/>
          </p:cNvSpPr>
          <p:nvPr/>
        </p:nvSpPr>
        <p:spPr bwMode="auto">
          <a:xfrm>
            <a:off x="2919413" y="5702300"/>
            <a:ext cx="968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p>
        </p:txBody>
      </p:sp>
      <p:sp>
        <p:nvSpPr>
          <p:cNvPr id="159843" name="Rectangle 802"/>
          <p:cNvSpPr>
            <a:spLocks noChangeArrowheads="1"/>
          </p:cNvSpPr>
          <p:nvPr/>
        </p:nvSpPr>
        <p:spPr bwMode="auto">
          <a:xfrm>
            <a:off x="2905125" y="6007100"/>
            <a:ext cx="968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59844" name="Line 803"/>
          <p:cNvSpPr>
            <a:spLocks noChangeShapeType="1"/>
          </p:cNvSpPr>
          <p:nvPr/>
        </p:nvSpPr>
        <p:spPr bwMode="auto">
          <a:xfrm>
            <a:off x="2611438" y="728663"/>
            <a:ext cx="0" cy="220662"/>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9845" name="Line 804"/>
          <p:cNvSpPr>
            <a:spLocks noChangeShapeType="1"/>
          </p:cNvSpPr>
          <p:nvPr/>
        </p:nvSpPr>
        <p:spPr bwMode="auto">
          <a:xfrm>
            <a:off x="2573338" y="971550"/>
            <a:ext cx="1676400"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9846" name="Line 805"/>
          <p:cNvSpPr>
            <a:spLocks noChangeShapeType="1"/>
          </p:cNvSpPr>
          <p:nvPr/>
        </p:nvSpPr>
        <p:spPr bwMode="auto">
          <a:xfrm>
            <a:off x="4210050" y="339725"/>
            <a:ext cx="0" cy="604838"/>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9847" name="Line 806"/>
          <p:cNvSpPr>
            <a:spLocks noChangeShapeType="1"/>
          </p:cNvSpPr>
          <p:nvPr/>
        </p:nvSpPr>
        <p:spPr bwMode="auto">
          <a:xfrm flipV="1">
            <a:off x="2259013" y="669925"/>
            <a:ext cx="1587" cy="2963863"/>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9848" name="Rectangle 807" descr="75%"/>
          <p:cNvSpPr>
            <a:spLocks noChangeArrowheads="1"/>
          </p:cNvSpPr>
          <p:nvPr/>
        </p:nvSpPr>
        <p:spPr bwMode="auto">
          <a:xfrm>
            <a:off x="2201863" y="3532188"/>
            <a:ext cx="193675" cy="152400"/>
          </a:xfrm>
          <a:prstGeom prst="rect">
            <a:avLst/>
          </a:prstGeom>
          <a:pattFill prst="pct75">
            <a:fgClr>
              <a:schemeClr val="tx1"/>
            </a:fgClr>
            <a:bgClr>
              <a:schemeClr val="bg1"/>
            </a:bgClr>
          </a:patt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latin typeface="Kruti Dev 010" charset="0"/>
            </a:endParaRPr>
          </a:p>
        </p:txBody>
      </p:sp>
      <p:sp>
        <p:nvSpPr>
          <p:cNvPr id="159849" name="Rectangle 808"/>
          <p:cNvSpPr>
            <a:spLocks noChangeArrowheads="1"/>
          </p:cNvSpPr>
          <p:nvPr/>
        </p:nvSpPr>
        <p:spPr bwMode="auto">
          <a:xfrm>
            <a:off x="2790825" y="3413125"/>
            <a:ext cx="968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59850" name="Line 809"/>
          <p:cNvSpPr>
            <a:spLocks noChangeShapeType="1"/>
          </p:cNvSpPr>
          <p:nvPr/>
        </p:nvSpPr>
        <p:spPr bwMode="auto">
          <a:xfrm>
            <a:off x="2606675" y="2278063"/>
            <a:ext cx="1292225" cy="1587"/>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9851" name="Rectangle 811" descr="75%"/>
          <p:cNvSpPr>
            <a:spLocks noChangeArrowheads="1"/>
          </p:cNvSpPr>
          <p:nvPr/>
        </p:nvSpPr>
        <p:spPr bwMode="auto">
          <a:xfrm>
            <a:off x="2281238" y="663575"/>
            <a:ext cx="206375" cy="268288"/>
          </a:xfrm>
          <a:prstGeom prst="rect">
            <a:avLst/>
          </a:prstGeom>
          <a:pattFill prst="pct75">
            <a:fgClr>
              <a:schemeClr val="tx1"/>
            </a:fgClr>
            <a:bgClr>
              <a:schemeClr val="bg1"/>
            </a:bgClr>
          </a:patt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latin typeface="Kruti Dev 010" charset="0"/>
            </a:endParaRPr>
          </a:p>
        </p:txBody>
      </p:sp>
      <p:sp>
        <p:nvSpPr>
          <p:cNvPr id="159852" name="Rectangle 812" descr="75%"/>
          <p:cNvSpPr>
            <a:spLocks noChangeArrowheads="1"/>
          </p:cNvSpPr>
          <p:nvPr/>
        </p:nvSpPr>
        <p:spPr bwMode="auto">
          <a:xfrm>
            <a:off x="2435225" y="666750"/>
            <a:ext cx="206375" cy="52388"/>
          </a:xfrm>
          <a:prstGeom prst="rect">
            <a:avLst/>
          </a:prstGeom>
          <a:pattFill prst="pct75">
            <a:fgClr>
              <a:schemeClr val="tx1"/>
            </a:fgClr>
            <a:bgClr>
              <a:schemeClr val="bg1"/>
            </a:bgClr>
          </a:patt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latin typeface="Kruti Dev 010" charset="0"/>
            </a:endParaRPr>
          </a:p>
        </p:txBody>
      </p:sp>
      <p:sp>
        <p:nvSpPr>
          <p:cNvPr id="159853" name="Rectangle 813" descr="75%"/>
          <p:cNvSpPr>
            <a:spLocks noChangeArrowheads="1"/>
          </p:cNvSpPr>
          <p:nvPr/>
        </p:nvSpPr>
        <p:spPr bwMode="auto">
          <a:xfrm>
            <a:off x="2447925" y="695325"/>
            <a:ext cx="107950" cy="98425"/>
          </a:xfrm>
          <a:prstGeom prst="rect">
            <a:avLst/>
          </a:prstGeom>
          <a:pattFill prst="pct75">
            <a:fgClr>
              <a:schemeClr val="tx1"/>
            </a:fgClr>
            <a:bgClr>
              <a:schemeClr val="bg1"/>
            </a:bgClr>
          </a:patt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latin typeface="Kruti Dev 010" charset="0"/>
            </a:endParaRPr>
          </a:p>
        </p:txBody>
      </p:sp>
      <p:sp>
        <p:nvSpPr>
          <p:cNvPr id="159854" name="Arc 814"/>
          <p:cNvSpPr>
            <a:spLocks/>
          </p:cNvSpPr>
          <p:nvPr/>
        </p:nvSpPr>
        <p:spPr bwMode="auto">
          <a:xfrm rot="-10740000">
            <a:off x="2468563" y="725488"/>
            <a:ext cx="152400" cy="260350"/>
          </a:xfrm>
          <a:custGeom>
            <a:avLst/>
            <a:gdLst>
              <a:gd name="T0" fmla="*/ 2147483647 w 21600"/>
              <a:gd name="T1" fmla="*/ 0 h 21600"/>
              <a:gd name="T2" fmla="*/ 0 w 21600"/>
              <a:gd name="T3" fmla="*/ 2147483647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599"/>
                </a:cubicBezTo>
              </a:path>
              <a:path w="21600" h="21600" stroke="0" extrusionOk="0">
                <a:moveTo>
                  <a:pt x="21600" y="0"/>
                </a:moveTo>
                <a:cubicBezTo>
                  <a:pt x="21600" y="11929"/>
                  <a:pt x="11929" y="21599"/>
                  <a:pt x="0" y="21599"/>
                </a:cubicBezTo>
                <a:lnTo>
                  <a:pt x="0" y="0"/>
                </a:lnTo>
                <a:lnTo>
                  <a:pt x="21600" y="0"/>
                </a:lnTo>
                <a:close/>
              </a:path>
            </a:pathLst>
          </a:custGeom>
          <a:noFill/>
          <a:ln w="5715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9855" name="Rectangle 816"/>
          <p:cNvSpPr>
            <a:spLocks noChangeArrowheads="1"/>
          </p:cNvSpPr>
          <p:nvPr/>
        </p:nvSpPr>
        <p:spPr bwMode="auto">
          <a:xfrm>
            <a:off x="2520950" y="4083050"/>
            <a:ext cx="139700" cy="1600200"/>
          </a:xfrm>
          <a:prstGeom prst="rect">
            <a:avLst/>
          </a:prstGeom>
          <a:solidFill>
            <a:srgbClr val="BE844A"/>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latin typeface="Kruti Dev 010" charset="0"/>
            </a:endParaRPr>
          </a:p>
        </p:txBody>
      </p:sp>
      <p:sp>
        <p:nvSpPr>
          <p:cNvPr id="159856" name="Rectangle 827"/>
          <p:cNvSpPr>
            <a:spLocks noChangeArrowheads="1"/>
          </p:cNvSpPr>
          <p:nvPr/>
        </p:nvSpPr>
        <p:spPr bwMode="auto">
          <a:xfrm>
            <a:off x="2562225" y="4025900"/>
            <a:ext cx="1190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3800" b="1">
                <a:latin typeface="Kruti Dev 010" charset="0"/>
              </a:rPr>
              <a:t>*</a:t>
            </a:r>
            <a:endParaRPr lang="en-US" sz="1400">
              <a:latin typeface="Kruti Dev 010" charset="0"/>
            </a:endParaRPr>
          </a:p>
        </p:txBody>
      </p:sp>
      <p:sp>
        <p:nvSpPr>
          <p:cNvPr id="159857" name="Rectangle 828"/>
          <p:cNvSpPr>
            <a:spLocks noChangeArrowheads="1"/>
          </p:cNvSpPr>
          <p:nvPr/>
        </p:nvSpPr>
        <p:spPr bwMode="auto">
          <a:xfrm>
            <a:off x="2549525" y="4324350"/>
            <a:ext cx="1190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3800" b="1">
                <a:latin typeface="Kruti Dev 010" charset="0"/>
              </a:rPr>
              <a:t>*</a:t>
            </a:r>
            <a:endParaRPr lang="en-US" sz="1400">
              <a:latin typeface="Kruti Dev 010" charset="0"/>
            </a:endParaRPr>
          </a:p>
        </p:txBody>
      </p:sp>
      <p:sp>
        <p:nvSpPr>
          <p:cNvPr id="159858" name="Rectangle 829"/>
          <p:cNvSpPr>
            <a:spLocks noChangeArrowheads="1"/>
          </p:cNvSpPr>
          <p:nvPr/>
        </p:nvSpPr>
        <p:spPr bwMode="auto">
          <a:xfrm>
            <a:off x="2689225" y="5934075"/>
            <a:ext cx="1190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3800" b="1">
                <a:solidFill>
                  <a:srgbClr val="000000"/>
                </a:solidFill>
                <a:latin typeface="Kruti Dev 010" charset="0"/>
              </a:rPr>
              <a:t>*</a:t>
            </a:r>
            <a:endParaRPr lang="en-US" sz="1400">
              <a:latin typeface="Kruti Dev 010" charset="0"/>
            </a:endParaRPr>
          </a:p>
        </p:txBody>
      </p:sp>
      <p:sp>
        <p:nvSpPr>
          <p:cNvPr id="159859" name="Rectangle 840"/>
          <p:cNvSpPr>
            <a:spLocks noChangeArrowheads="1"/>
          </p:cNvSpPr>
          <p:nvPr/>
        </p:nvSpPr>
        <p:spPr bwMode="auto">
          <a:xfrm>
            <a:off x="2770188" y="2352675"/>
            <a:ext cx="53975"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110000"/>
              </a:lnSpc>
            </a:pPr>
            <a:r>
              <a:rPr lang="en-US" sz="1000" b="1">
                <a:solidFill>
                  <a:srgbClr val="000000"/>
                </a:solidFill>
                <a:latin typeface="Kruti Dev 010" charset="0"/>
              </a:rPr>
              <a:t> </a:t>
            </a:r>
            <a:endParaRPr lang="en-US" sz="1800">
              <a:latin typeface="Kruti Dev 010" charset="0"/>
            </a:endParaRPr>
          </a:p>
        </p:txBody>
      </p:sp>
      <p:sp>
        <p:nvSpPr>
          <p:cNvPr id="159860" name="Rectangle 841"/>
          <p:cNvSpPr>
            <a:spLocks noChangeArrowheads="1"/>
          </p:cNvSpPr>
          <p:nvPr/>
        </p:nvSpPr>
        <p:spPr bwMode="auto">
          <a:xfrm>
            <a:off x="2916238" y="2295525"/>
            <a:ext cx="128587"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110000"/>
              </a:lnSpc>
            </a:pPr>
            <a:r>
              <a:rPr lang="en-US" b="1" i="1">
                <a:solidFill>
                  <a:srgbClr val="000000"/>
                </a:solidFill>
                <a:latin typeface="Kruti Dev 010" charset="0"/>
              </a:rPr>
              <a:t>  </a:t>
            </a:r>
            <a:endParaRPr lang="en-US" sz="2000">
              <a:latin typeface="Kruti Dev 010" charset="0"/>
            </a:endParaRPr>
          </a:p>
        </p:txBody>
      </p:sp>
      <p:sp>
        <p:nvSpPr>
          <p:cNvPr id="159861" name="Rectangle 842"/>
          <p:cNvSpPr>
            <a:spLocks noChangeArrowheads="1"/>
          </p:cNvSpPr>
          <p:nvPr/>
        </p:nvSpPr>
        <p:spPr bwMode="auto">
          <a:xfrm>
            <a:off x="2763838" y="3800475"/>
            <a:ext cx="53975"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110000"/>
              </a:lnSpc>
            </a:pPr>
            <a:r>
              <a:rPr lang="en-US" sz="1000" b="1">
                <a:solidFill>
                  <a:srgbClr val="000000"/>
                </a:solidFill>
                <a:latin typeface="Kruti Dev 010" charset="0"/>
              </a:rPr>
              <a:t> </a:t>
            </a:r>
            <a:endParaRPr lang="en-US" sz="1800">
              <a:latin typeface="Kruti Dev 010" charset="0"/>
            </a:endParaRPr>
          </a:p>
        </p:txBody>
      </p:sp>
      <p:sp>
        <p:nvSpPr>
          <p:cNvPr id="159862" name="Rectangle 843"/>
          <p:cNvSpPr>
            <a:spLocks noChangeArrowheads="1"/>
          </p:cNvSpPr>
          <p:nvPr/>
        </p:nvSpPr>
        <p:spPr bwMode="auto">
          <a:xfrm>
            <a:off x="2909888" y="3743325"/>
            <a:ext cx="128587"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110000"/>
              </a:lnSpc>
            </a:pPr>
            <a:r>
              <a:rPr lang="en-US" b="1" i="1">
                <a:solidFill>
                  <a:srgbClr val="000000"/>
                </a:solidFill>
                <a:latin typeface="Kruti Dev 010" charset="0"/>
              </a:rPr>
              <a:t>  </a:t>
            </a:r>
            <a:endParaRPr lang="en-US" sz="2000">
              <a:latin typeface="Kruti Dev 010" charset="0"/>
            </a:endParaRPr>
          </a:p>
        </p:txBody>
      </p:sp>
      <p:sp>
        <p:nvSpPr>
          <p:cNvPr id="159863" name="Rectangle 844"/>
          <p:cNvSpPr>
            <a:spLocks noChangeArrowheads="1"/>
          </p:cNvSpPr>
          <p:nvPr/>
        </p:nvSpPr>
        <p:spPr bwMode="auto">
          <a:xfrm>
            <a:off x="2751138" y="5438775"/>
            <a:ext cx="53975"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110000"/>
              </a:lnSpc>
            </a:pPr>
            <a:r>
              <a:rPr lang="en-US" sz="1000" b="1">
                <a:solidFill>
                  <a:srgbClr val="000000"/>
                </a:solidFill>
                <a:latin typeface="Kruti Dev 010" charset="0"/>
              </a:rPr>
              <a:t> </a:t>
            </a:r>
            <a:endParaRPr lang="en-US" sz="1800">
              <a:latin typeface="Kruti Dev 010" charset="0"/>
            </a:endParaRPr>
          </a:p>
        </p:txBody>
      </p:sp>
      <p:sp>
        <p:nvSpPr>
          <p:cNvPr id="159864" name="Rectangle 845"/>
          <p:cNvSpPr>
            <a:spLocks noChangeArrowheads="1"/>
          </p:cNvSpPr>
          <p:nvPr/>
        </p:nvSpPr>
        <p:spPr bwMode="auto">
          <a:xfrm>
            <a:off x="2897188" y="5381625"/>
            <a:ext cx="128587"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110000"/>
              </a:lnSpc>
            </a:pPr>
            <a:r>
              <a:rPr lang="en-US" b="1" i="1">
                <a:solidFill>
                  <a:srgbClr val="000000"/>
                </a:solidFill>
                <a:latin typeface="Kruti Dev 010" charset="0"/>
              </a:rPr>
              <a:t>  </a:t>
            </a:r>
            <a:endParaRPr lang="en-US" sz="2000">
              <a:latin typeface="Kruti Dev 010" charset="0"/>
            </a:endParaRPr>
          </a:p>
        </p:txBody>
      </p:sp>
      <p:sp>
        <p:nvSpPr>
          <p:cNvPr id="159865" name="Line 846"/>
          <p:cNvSpPr>
            <a:spLocks noChangeShapeType="1"/>
          </p:cNvSpPr>
          <p:nvPr/>
        </p:nvSpPr>
        <p:spPr bwMode="auto">
          <a:xfrm>
            <a:off x="2627313" y="5368925"/>
            <a:ext cx="1270000" cy="1588"/>
          </a:xfrm>
          <a:prstGeom prst="line">
            <a:avLst/>
          </a:prstGeom>
          <a:noFill/>
          <a:ln w="38100">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59866" name="Line 847"/>
          <p:cNvSpPr>
            <a:spLocks noChangeShapeType="1"/>
          </p:cNvSpPr>
          <p:nvPr/>
        </p:nvSpPr>
        <p:spPr bwMode="auto">
          <a:xfrm>
            <a:off x="2589213" y="3743325"/>
            <a:ext cx="1314450" cy="1588"/>
          </a:xfrm>
          <a:prstGeom prst="line">
            <a:avLst/>
          </a:prstGeom>
          <a:noFill/>
          <a:ln w="38100">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59867" name="Line 851"/>
          <p:cNvSpPr>
            <a:spLocks noChangeShapeType="1"/>
          </p:cNvSpPr>
          <p:nvPr/>
        </p:nvSpPr>
        <p:spPr bwMode="auto">
          <a:xfrm>
            <a:off x="2678113" y="6191250"/>
            <a:ext cx="1117600"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9868" name="Line 855"/>
          <p:cNvSpPr>
            <a:spLocks noChangeShapeType="1"/>
          </p:cNvSpPr>
          <p:nvPr/>
        </p:nvSpPr>
        <p:spPr bwMode="auto">
          <a:xfrm flipV="1">
            <a:off x="2678113" y="5100638"/>
            <a:ext cx="1152525"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9869" name="Line 856"/>
          <p:cNvSpPr>
            <a:spLocks noChangeShapeType="1"/>
          </p:cNvSpPr>
          <p:nvPr/>
        </p:nvSpPr>
        <p:spPr bwMode="auto">
          <a:xfrm flipV="1">
            <a:off x="2670175" y="4587875"/>
            <a:ext cx="1152525"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9870" name="Line 857"/>
          <p:cNvSpPr>
            <a:spLocks noChangeShapeType="1"/>
          </p:cNvSpPr>
          <p:nvPr/>
        </p:nvSpPr>
        <p:spPr bwMode="auto">
          <a:xfrm flipV="1">
            <a:off x="2681288" y="4838700"/>
            <a:ext cx="1152525"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9871" name="Line 858"/>
          <p:cNvSpPr>
            <a:spLocks noChangeShapeType="1"/>
          </p:cNvSpPr>
          <p:nvPr/>
        </p:nvSpPr>
        <p:spPr bwMode="auto">
          <a:xfrm flipV="1">
            <a:off x="2673350" y="5324475"/>
            <a:ext cx="1152525"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9872" name="Rectangle 9"/>
          <p:cNvSpPr>
            <a:spLocks noChangeArrowheads="1"/>
          </p:cNvSpPr>
          <p:nvPr/>
        </p:nvSpPr>
        <p:spPr bwMode="auto">
          <a:xfrm>
            <a:off x="933450" y="2933700"/>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59873" name="Line 575"/>
          <p:cNvSpPr>
            <a:spLocks noChangeShapeType="1"/>
          </p:cNvSpPr>
          <p:nvPr/>
        </p:nvSpPr>
        <p:spPr bwMode="auto">
          <a:xfrm>
            <a:off x="557213" y="5792788"/>
            <a:ext cx="1323975"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9874" name="Line 576"/>
          <p:cNvSpPr>
            <a:spLocks noChangeShapeType="1"/>
          </p:cNvSpPr>
          <p:nvPr/>
        </p:nvSpPr>
        <p:spPr bwMode="auto">
          <a:xfrm>
            <a:off x="573088" y="5472113"/>
            <a:ext cx="1228725"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9875" name="Line 577"/>
          <p:cNvSpPr>
            <a:spLocks noChangeShapeType="1"/>
          </p:cNvSpPr>
          <p:nvPr/>
        </p:nvSpPr>
        <p:spPr bwMode="auto">
          <a:xfrm>
            <a:off x="557213" y="5137150"/>
            <a:ext cx="1165225"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9876" name="Line 578"/>
          <p:cNvSpPr>
            <a:spLocks noChangeShapeType="1"/>
          </p:cNvSpPr>
          <p:nvPr/>
        </p:nvSpPr>
        <p:spPr bwMode="auto">
          <a:xfrm>
            <a:off x="590550" y="4802188"/>
            <a:ext cx="987425"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9877" name="Line 579"/>
          <p:cNvSpPr>
            <a:spLocks noChangeShapeType="1"/>
          </p:cNvSpPr>
          <p:nvPr/>
        </p:nvSpPr>
        <p:spPr bwMode="auto">
          <a:xfrm>
            <a:off x="606425" y="4514850"/>
            <a:ext cx="971550"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9878" name="Line 580"/>
          <p:cNvSpPr>
            <a:spLocks noChangeShapeType="1"/>
          </p:cNvSpPr>
          <p:nvPr/>
        </p:nvSpPr>
        <p:spPr bwMode="auto">
          <a:xfrm>
            <a:off x="622300" y="4114800"/>
            <a:ext cx="892175"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9879" name="Line 581"/>
          <p:cNvSpPr>
            <a:spLocks noChangeShapeType="1"/>
          </p:cNvSpPr>
          <p:nvPr/>
        </p:nvSpPr>
        <p:spPr bwMode="auto">
          <a:xfrm>
            <a:off x="622300" y="3757613"/>
            <a:ext cx="1100138"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9880" name="Line 582"/>
          <p:cNvSpPr>
            <a:spLocks noChangeShapeType="1"/>
          </p:cNvSpPr>
          <p:nvPr/>
        </p:nvSpPr>
        <p:spPr bwMode="auto">
          <a:xfrm>
            <a:off x="606425" y="3502025"/>
            <a:ext cx="1131888"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9881" name="Rectangle 591"/>
          <p:cNvSpPr>
            <a:spLocks noChangeArrowheads="1"/>
          </p:cNvSpPr>
          <p:nvPr/>
        </p:nvSpPr>
        <p:spPr bwMode="auto">
          <a:xfrm>
            <a:off x="454025" y="4192588"/>
            <a:ext cx="1301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4600" b="1">
                <a:solidFill>
                  <a:srgbClr val="000000"/>
                </a:solidFill>
                <a:latin typeface="Kruti Dev 010" charset="0"/>
              </a:rPr>
              <a:t>(</a:t>
            </a:r>
            <a:endParaRPr lang="en-US" sz="1800">
              <a:latin typeface="Kruti Dev 010" charset="0"/>
            </a:endParaRPr>
          </a:p>
        </p:txBody>
      </p:sp>
      <p:sp>
        <p:nvSpPr>
          <p:cNvPr id="159882" name="Rectangle 592"/>
          <p:cNvSpPr>
            <a:spLocks noChangeArrowheads="1"/>
          </p:cNvSpPr>
          <p:nvPr/>
        </p:nvSpPr>
        <p:spPr bwMode="auto">
          <a:xfrm>
            <a:off x="1544638" y="4183063"/>
            <a:ext cx="3921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4600" b="1">
                <a:solidFill>
                  <a:srgbClr val="000000"/>
                </a:solidFill>
                <a:latin typeface="Kruti Dev 010" charset="0"/>
              </a:rPr>
              <a:t>)</a:t>
            </a:r>
            <a:endParaRPr lang="en-US" sz="1800">
              <a:latin typeface="Kruti Dev 010" charset="0"/>
            </a:endParaRPr>
          </a:p>
        </p:txBody>
      </p:sp>
      <p:sp>
        <p:nvSpPr>
          <p:cNvPr id="159883" name="Rectangle 593"/>
          <p:cNvSpPr>
            <a:spLocks noChangeArrowheads="1"/>
          </p:cNvSpPr>
          <p:nvPr/>
        </p:nvSpPr>
        <p:spPr bwMode="auto">
          <a:xfrm>
            <a:off x="1712913" y="3346450"/>
            <a:ext cx="211137"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3100" b="1">
                <a:solidFill>
                  <a:srgbClr val="000000"/>
                </a:solidFill>
                <a:latin typeface="Kruti Dev 010" charset="0"/>
              </a:rPr>
              <a:t>}</a:t>
            </a:r>
            <a:endParaRPr lang="en-US" sz="1400">
              <a:latin typeface="Kruti Dev 010" charset="0"/>
            </a:endParaRPr>
          </a:p>
        </p:txBody>
      </p:sp>
      <p:sp>
        <p:nvSpPr>
          <p:cNvPr id="159884" name="Freeform 594"/>
          <p:cNvSpPr>
            <a:spLocks/>
          </p:cNvSpPr>
          <p:nvPr/>
        </p:nvSpPr>
        <p:spPr bwMode="auto">
          <a:xfrm rot="5350910">
            <a:off x="1045369" y="4102894"/>
            <a:ext cx="127000" cy="223838"/>
          </a:xfrm>
          <a:custGeom>
            <a:avLst/>
            <a:gdLst>
              <a:gd name="T0" fmla="*/ 0 w 80"/>
              <a:gd name="T1" fmla="*/ 2147483647 h 141"/>
              <a:gd name="T2" fmla="*/ 2147483647 w 80"/>
              <a:gd name="T3" fmla="*/ 2147483647 h 141"/>
              <a:gd name="T4" fmla="*/ 2147483647 w 80"/>
              <a:gd name="T5" fmla="*/ 0 h 141"/>
              <a:gd name="T6" fmla="*/ 2147483647 w 80"/>
              <a:gd name="T7" fmla="*/ 2147483647 h 141"/>
              <a:gd name="T8" fmla="*/ 2147483647 w 80"/>
              <a:gd name="T9" fmla="*/ 2147483647 h 141"/>
              <a:gd name="T10" fmla="*/ 2147483647 w 80"/>
              <a:gd name="T11" fmla="*/ 2147483647 h 141"/>
              <a:gd name="T12" fmla="*/ 0 w 80"/>
              <a:gd name="T13" fmla="*/ 2147483647 h 141"/>
              <a:gd name="T14" fmla="*/ 0 w 80"/>
              <a:gd name="T15" fmla="*/ 2147483647 h 141"/>
              <a:gd name="T16" fmla="*/ 0 60000 65536"/>
              <a:gd name="T17" fmla="*/ 0 60000 65536"/>
              <a:gd name="T18" fmla="*/ 0 60000 65536"/>
              <a:gd name="T19" fmla="*/ 0 60000 65536"/>
              <a:gd name="T20" fmla="*/ 0 60000 65536"/>
              <a:gd name="T21" fmla="*/ 0 60000 65536"/>
              <a:gd name="T22" fmla="*/ 0 60000 65536"/>
              <a:gd name="T23" fmla="*/ 0 60000 65536"/>
              <a:gd name="T24" fmla="*/ 0 w 80"/>
              <a:gd name="T25" fmla="*/ 0 h 141"/>
              <a:gd name="T26" fmla="*/ 80 w 80"/>
              <a:gd name="T27" fmla="*/ 141 h 1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0" h="141">
                <a:moveTo>
                  <a:pt x="0" y="50"/>
                </a:moveTo>
                <a:lnTo>
                  <a:pt x="50" y="50"/>
                </a:lnTo>
                <a:lnTo>
                  <a:pt x="50" y="0"/>
                </a:lnTo>
                <a:lnTo>
                  <a:pt x="80" y="71"/>
                </a:lnTo>
                <a:lnTo>
                  <a:pt x="50" y="141"/>
                </a:lnTo>
                <a:lnTo>
                  <a:pt x="50" y="91"/>
                </a:lnTo>
                <a:lnTo>
                  <a:pt x="0" y="91"/>
                </a:lnTo>
                <a:lnTo>
                  <a:pt x="0" y="50"/>
                </a:lnTo>
                <a:close/>
              </a:path>
            </a:pathLst>
          </a:custGeom>
          <a:solidFill>
            <a:srgbClr val="000000"/>
          </a:solidFill>
          <a:ln w="15875">
            <a:solidFill>
              <a:srgbClr val="000000"/>
            </a:solidFill>
            <a:round/>
            <a:headEnd/>
            <a:tailEnd/>
          </a:ln>
        </p:spPr>
        <p:txBody>
          <a:bodyPr/>
          <a:lstStyle/>
          <a:p>
            <a:endParaRPr lang="en-US"/>
          </a:p>
        </p:txBody>
      </p:sp>
      <p:sp>
        <p:nvSpPr>
          <p:cNvPr id="159885" name="Rectangle 605"/>
          <p:cNvSpPr>
            <a:spLocks noChangeArrowheads="1"/>
          </p:cNvSpPr>
          <p:nvPr/>
        </p:nvSpPr>
        <p:spPr bwMode="auto">
          <a:xfrm>
            <a:off x="517525" y="2990850"/>
            <a:ext cx="214313"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000" b="1">
                <a:solidFill>
                  <a:srgbClr val="000000"/>
                </a:solidFill>
                <a:latin typeface="Kruti Dev 010" charset="0"/>
              </a:rPr>
              <a:t>¼,l½</a:t>
            </a:r>
            <a:endParaRPr lang="en-US" sz="1400">
              <a:latin typeface="Kruti Dev 010" charset="0"/>
            </a:endParaRPr>
          </a:p>
        </p:txBody>
      </p:sp>
      <p:sp>
        <p:nvSpPr>
          <p:cNvPr id="159886" name="Rectangle 606"/>
          <p:cNvSpPr>
            <a:spLocks noChangeArrowheads="1"/>
          </p:cNvSpPr>
          <p:nvPr/>
        </p:nvSpPr>
        <p:spPr bwMode="auto">
          <a:xfrm>
            <a:off x="501650" y="3360738"/>
            <a:ext cx="223838"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000" b="1">
                <a:solidFill>
                  <a:srgbClr val="000000"/>
                </a:solidFill>
                <a:latin typeface="Kruti Dev 010" charset="0"/>
              </a:rPr>
              <a:t>¼Mh)</a:t>
            </a:r>
            <a:endParaRPr lang="en-US" sz="1400">
              <a:latin typeface="Kruti Dev 010" charset="0"/>
            </a:endParaRPr>
          </a:p>
        </p:txBody>
      </p:sp>
      <p:sp>
        <p:nvSpPr>
          <p:cNvPr id="159887" name="Rectangle 607"/>
          <p:cNvSpPr>
            <a:spLocks noChangeArrowheads="1"/>
          </p:cNvSpPr>
          <p:nvPr/>
        </p:nvSpPr>
        <p:spPr bwMode="auto">
          <a:xfrm>
            <a:off x="361950" y="3956050"/>
            <a:ext cx="476250"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000" b="1">
                <a:solidFill>
                  <a:srgbClr val="000000"/>
                </a:solidFill>
                <a:latin typeface="Kruti Dev 010" charset="0"/>
              </a:rPr>
              <a:t>¼lh MCY;w½</a:t>
            </a:r>
          </a:p>
        </p:txBody>
      </p:sp>
      <p:sp>
        <p:nvSpPr>
          <p:cNvPr id="159888" name="Rectangle 611"/>
          <p:cNvSpPr>
            <a:spLocks noChangeArrowheads="1"/>
          </p:cNvSpPr>
          <p:nvPr/>
        </p:nvSpPr>
        <p:spPr bwMode="auto">
          <a:xfrm>
            <a:off x="488950" y="3602038"/>
            <a:ext cx="214313"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000" b="1">
                <a:solidFill>
                  <a:srgbClr val="000000"/>
                </a:solidFill>
                <a:latin typeface="Kruti Dev 010" charset="0"/>
              </a:rPr>
              <a:t>¼,l½</a:t>
            </a:r>
          </a:p>
        </p:txBody>
      </p:sp>
      <p:sp>
        <p:nvSpPr>
          <p:cNvPr id="159889" name="Rectangle 612"/>
          <p:cNvSpPr>
            <a:spLocks noChangeArrowheads="1"/>
          </p:cNvSpPr>
          <p:nvPr/>
        </p:nvSpPr>
        <p:spPr bwMode="auto">
          <a:xfrm>
            <a:off x="725488" y="4286250"/>
            <a:ext cx="8001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solidFill>
                  <a:srgbClr val="000000"/>
                </a:solidFill>
                <a:latin typeface="Kruti Dev 010" charset="0"/>
              </a:rPr>
              <a:t>ƒ bfrgkl</a:t>
            </a:r>
            <a:endParaRPr lang="en-US" sz="1800">
              <a:latin typeface="Kruti Dev 010" charset="0"/>
            </a:endParaRPr>
          </a:p>
        </p:txBody>
      </p:sp>
      <p:sp>
        <p:nvSpPr>
          <p:cNvPr id="159890" name="Rectangle 613"/>
          <p:cNvSpPr>
            <a:spLocks noChangeArrowheads="1"/>
          </p:cNvSpPr>
          <p:nvPr/>
        </p:nvSpPr>
        <p:spPr bwMode="auto">
          <a:xfrm>
            <a:off x="730250" y="4578350"/>
            <a:ext cx="8191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solidFill>
                  <a:srgbClr val="000000"/>
                </a:solidFill>
                <a:latin typeface="Kruti Dev 010" charset="0"/>
              </a:rPr>
              <a:t>„ bfrgkl</a:t>
            </a:r>
            <a:endParaRPr lang="en-US" sz="1800">
              <a:latin typeface="Kruti Dev 010" charset="0"/>
            </a:endParaRPr>
          </a:p>
        </p:txBody>
      </p:sp>
      <p:sp>
        <p:nvSpPr>
          <p:cNvPr id="159891" name="Rectangle 614"/>
          <p:cNvSpPr>
            <a:spLocks noChangeArrowheads="1"/>
          </p:cNvSpPr>
          <p:nvPr/>
        </p:nvSpPr>
        <p:spPr bwMode="auto">
          <a:xfrm>
            <a:off x="947738" y="4906963"/>
            <a:ext cx="3365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solidFill>
                  <a:srgbClr val="000000"/>
                </a:solidFill>
                <a:latin typeface="Kruti Dev 010" charset="0"/>
              </a:rPr>
              <a:t>,tzk</a:t>
            </a:r>
            <a:endParaRPr lang="en-US" sz="1800">
              <a:latin typeface="Kruti Dev 010" charset="0"/>
            </a:endParaRPr>
          </a:p>
        </p:txBody>
      </p:sp>
      <p:sp>
        <p:nvSpPr>
          <p:cNvPr id="159892" name="Rectangle 615"/>
          <p:cNvSpPr>
            <a:spLocks noChangeArrowheads="1"/>
          </p:cNvSpPr>
          <p:nvPr/>
        </p:nvSpPr>
        <p:spPr bwMode="auto">
          <a:xfrm>
            <a:off x="654050" y="5249863"/>
            <a:ext cx="7223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solidFill>
                  <a:srgbClr val="000000"/>
                </a:solidFill>
                <a:latin typeface="Kruti Dev 010" charset="0"/>
              </a:rPr>
              <a:t>ugsek;kg</a:t>
            </a:r>
            <a:endParaRPr lang="en-US" sz="1800" b="1">
              <a:latin typeface="Kruti Dev 010" charset="0"/>
            </a:endParaRPr>
          </a:p>
        </p:txBody>
      </p:sp>
      <p:sp>
        <p:nvSpPr>
          <p:cNvPr id="159893" name="Rectangle 616"/>
          <p:cNvSpPr>
            <a:spLocks noChangeArrowheads="1"/>
          </p:cNvSpPr>
          <p:nvPr/>
        </p:nvSpPr>
        <p:spPr bwMode="auto">
          <a:xfrm>
            <a:off x="887413" y="5572125"/>
            <a:ext cx="4349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solidFill>
                  <a:srgbClr val="000000"/>
                </a:solidFill>
                <a:latin typeface="Kruti Dev 010" charset="0"/>
              </a:rPr>
              <a:t>,sLrj</a:t>
            </a:r>
            <a:endParaRPr lang="en-US" sz="1800">
              <a:latin typeface="Kruti Dev 010" charset="0"/>
            </a:endParaRPr>
          </a:p>
        </p:txBody>
      </p:sp>
      <p:sp>
        <p:nvSpPr>
          <p:cNvPr id="159894" name="Rectangle 617"/>
          <p:cNvSpPr>
            <a:spLocks noChangeArrowheads="1"/>
          </p:cNvSpPr>
          <p:nvPr/>
        </p:nvSpPr>
        <p:spPr bwMode="auto">
          <a:xfrm>
            <a:off x="788988" y="2874963"/>
            <a:ext cx="690562"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700" b="1">
                <a:solidFill>
                  <a:srgbClr val="000000"/>
                </a:solidFill>
                <a:latin typeface="Kruti Dev 010" charset="0"/>
              </a:rPr>
              <a:t>ƒ </a:t>
            </a:r>
            <a:r>
              <a:rPr lang="ja-JP" altLang="en-US" sz="1700" b="1">
                <a:solidFill>
                  <a:srgbClr val="000000"/>
                </a:solidFill>
                <a:latin typeface="Kruti Dev 010" charset="0"/>
              </a:rPr>
              <a:t>’</a:t>
            </a:r>
            <a:r>
              <a:rPr lang="en-US" altLang="ja-JP" sz="1700" b="1">
                <a:solidFill>
                  <a:srgbClr val="000000"/>
                </a:solidFill>
                <a:latin typeface="Kruti Dev 010" charset="0"/>
              </a:rPr>
              <a:t>kew,y</a:t>
            </a:r>
            <a:endParaRPr lang="en-US" sz="1400">
              <a:latin typeface="Kruti Dev 010" charset="0"/>
            </a:endParaRPr>
          </a:p>
        </p:txBody>
      </p:sp>
      <p:sp>
        <p:nvSpPr>
          <p:cNvPr id="159895" name="Rectangle 618"/>
          <p:cNvSpPr>
            <a:spLocks noChangeArrowheads="1"/>
          </p:cNvSpPr>
          <p:nvPr/>
        </p:nvSpPr>
        <p:spPr bwMode="auto">
          <a:xfrm>
            <a:off x="725488" y="3271838"/>
            <a:ext cx="7080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700" b="1">
                <a:solidFill>
                  <a:srgbClr val="000000"/>
                </a:solidFill>
                <a:latin typeface="Kruti Dev 010" charset="0"/>
              </a:rPr>
              <a:t>„ </a:t>
            </a:r>
            <a:r>
              <a:rPr lang="ja-JP" altLang="en-US" sz="1700" b="1">
                <a:solidFill>
                  <a:srgbClr val="000000"/>
                </a:solidFill>
                <a:latin typeface="Kruti Dev 010" charset="0"/>
              </a:rPr>
              <a:t>’</a:t>
            </a:r>
            <a:r>
              <a:rPr lang="en-US" altLang="ja-JP" sz="1700" b="1">
                <a:solidFill>
                  <a:srgbClr val="000000"/>
                </a:solidFill>
                <a:latin typeface="Kruti Dev 010" charset="0"/>
              </a:rPr>
              <a:t>kew,y</a:t>
            </a:r>
            <a:endParaRPr lang="en-US" sz="1700" b="1">
              <a:solidFill>
                <a:srgbClr val="000000"/>
              </a:solidFill>
              <a:latin typeface="Kruti Dev 010" charset="0"/>
            </a:endParaRPr>
          </a:p>
        </p:txBody>
      </p:sp>
      <p:sp>
        <p:nvSpPr>
          <p:cNvPr id="159896" name="Rectangle 619"/>
          <p:cNvSpPr>
            <a:spLocks noChangeArrowheads="1"/>
          </p:cNvSpPr>
          <p:nvPr/>
        </p:nvSpPr>
        <p:spPr bwMode="auto">
          <a:xfrm>
            <a:off x="839788" y="3525838"/>
            <a:ext cx="544512"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700" b="1">
                <a:solidFill>
                  <a:srgbClr val="000000"/>
                </a:solidFill>
                <a:latin typeface="Kruti Dev 010" charset="0"/>
              </a:rPr>
              <a:t>„ jktk</a:t>
            </a:r>
          </a:p>
        </p:txBody>
      </p:sp>
      <p:sp>
        <p:nvSpPr>
          <p:cNvPr id="159897" name="Rectangle 620"/>
          <p:cNvSpPr>
            <a:spLocks noChangeArrowheads="1"/>
          </p:cNvSpPr>
          <p:nvPr/>
        </p:nvSpPr>
        <p:spPr bwMode="auto">
          <a:xfrm>
            <a:off x="860425" y="3887788"/>
            <a:ext cx="54451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700" b="1">
                <a:solidFill>
                  <a:srgbClr val="000000"/>
                </a:solidFill>
                <a:latin typeface="Kruti Dev 010" charset="0"/>
              </a:rPr>
              <a:t>„ jktk</a:t>
            </a:r>
          </a:p>
        </p:txBody>
      </p:sp>
      <p:sp>
        <p:nvSpPr>
          <p:cNvPr id="159898" name="Rectangle 531"/>
          <p:cNvSpPr>
            <a:spLocks noChangeArrowheads="1"/>
          </p:cNvSpPr>
          <p:nvPr/>
        </p:nvSpPr>
        <p:spPr bwMode="auto">
          <a:xfrm>
            <a:off x="1892300" y="4275138"/>
            <a:ext cx="892175"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b="1">
                <a:solidFill>
                  <a:srgbClr val="000000"/>
                </a:solidFill>
                <a:latin typeface="Kruti Dev 010" charset="0"/>
              </a:rPr>
              <a:t>Hkfo</a:t>
            </a:r>
            <a:r>
              <a:rPr lang="ja-JP" altLang="en-US" b="1">
                <a:solidFill>
                  <a:srgbClr val="000000"/>
                </a:solidFill>
                <a:latin typeface="Kruti Dev 010" charset="0"/>
              </a:rPr>
              <a:t>”</a:t>
            </a:r>
            <a:r>
              <a:rPr lang="en-US" altLang="ja-JP" b="1">
                <a:solidFill>
                  <a:srgbClr val="000000"/>
                </a:solidFill>
                <a:latin typeface="Kruti Dev 010" charset="0"/>
              </a:rPr>
              <a:t>";oDrkvksa </a:t>
            </a:r>
          </a:p>
          <a:p>
            <a:pPr algn="l"/>
            <a:r>
              <a:rPr lang="en-US" b="1">
                <a:solidFill>
                  <a:srgbClr val="000000"/>
                </a:solidFill>
                <a:latin typeface="Kruti Dev 010" charset="0"/>
              </a:rPr>
              <a:t> us foHkktu ds</a:t>
            </a:r>
          </a:p>
          <a:p>
            <a:pPr algn="l"/>
            <a:r>
              <a:rPr lang="en-US" b="1">
                <a:solidFill>
                  <a:srgbClr val="000000"/>
                </a:solidFill>
                <a:latin typeface="Kruti Dev 010" charset="0"/>
              </a:rPr>
              <a:t>  pkj lkS o</a:t>
            </a:r>
            <a:r>
              <a:rPr lang="ja-JP" altLang="en-US" b="1">
                <a:solidFill>
                  <a:srgbClr val="000000"/>
                </a:solidFill>
                <a:latin typeface="Kruti Dev 010" charset="0"/>
              </a:rPr>
              <a:t>”</a:t>
            </a:r>
            <a:r>
              <a:rPr lang="en-US" altLang="ja-JP" b="1">
                <a:solidFill>
                  <a:srgbClr val="000000"/>
                </a:solidFill>
                <a:latin typeface="Kruti Dev 010" charset="0"/>
              </a:rPr>
              <a:t>"kZ </a:t>
            </a:r>
          </a:p>
          <a:p>
            <a:pPr algn="l"/>
            <a:r>
              <a:rPr lang="en-US" b="1">
                <a:solidFill>
                  <a:srgbClr val="000000"/>
                </a:solidFill>
                <a:latin typeface="Kruti Dev 010" charset="0"/>
              </a:rPr>
              <a:t>   rd fy[kk</a:t>
            </a:r>
            <a:endParaRPr lang="en-US">
              <a:latin typeface="Kruti Dev 010" charset="0"/>
            </a:endParaRPr>
          </a:p>
        </p:txBody>
      </p:sp>
      <p:sp>
        <p:nvSpPr>
          <p:cNvPr id="159899" name="Text Box 695"/>
          <p:cNvSpPr txBox="1">
            <a:spLocks noChangeArrowheads="1"/>
          </p:cNvSpPr>
          <p:nvPr/>
        </p:nvSpPr>
        <p:spPr bwMode="auto">
          <a:xfrm rot="-5400000">
            <a:off x="1716881" y="3613944"/>
            <a:ext cx="47037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2400" b="1">
                <a:latin typeface="Kruti Dev 010" charset="0"/>
              </a:rPr>
              <a:t>Hkfo";oDrk ¼ƒ‰½</a:t>
            </a:r>
          </a:p>
        </p:txBody>
      </p:sp>
      <p:sp>
        <p:nvSpPr>
          <p:cNvPr id="159900" name="Rectangle 562"/>
          <p:cNvSpPr>
            <a:spLocks noChangeArrowheads="1"/>
          </p:cNvSpPr>
          <p:nvPr/>
        </p:nvSpPr>
        <p:spPr bwMode="auto">
          <a:xfrm>
            <a:off x="4205288" y="5397500"/>
            <a:ext cx="62230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ctr">
              <a:spcBef>
                <a:spcPct val="50000"/>
              </a:spcBef>
            </a:pPr>
            <a:r>
              <a:rPr lang="en-US" sz="1800" b="1">
                <a:latin typeface="Kruti Dev 010" charset="0"/>
              </a:rPr>
              <a:t>¼,l½</a:t>
            </a:r>
          </a:p>
        </p:txBody>
      </p:sp>
      <p:sp>
        <p:nvSpPr>
          <p:cNvPr id="159901" name="Rectangle 563"/>
          <p:cNvSpPr>
            <a:spLocks noChangeArrowheads="1"/>
          </p:cNvSpPr>
          <p:nvPr/>
        </p:nvSpPr>
        <p:spPr bwMode="auto">
          <a:xfrm>
            <a:off x="4214813" y="3776663"/>
            <a:ext cx="622300"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ctr">
              <a:spcBef>
                <a:spcPct val="50000"/>
              </a:spcBef>
            </a:pPr>
            <a:r>
              <a:rPr lang="en-US" sz="1800" b="1">
                <a:latin typeface="Kruti Dev 010" charset="0"/>
              </a:rPr>
              <a:t>¼,l½</a:t>
            </a:r>
          </a:p>
        </p:txBody>
      </p:sp>
      <p:sp>
        <p:nvSpPr>
          <p:cNvPr id="387" name="Rectangle 564"/>
          <p:cNvSpPr>
            <a:spLocks noChangeArrowheads="1"/>
          </p:cNvSpPr>
          <p:nvPr/>
        </p:nvSpPr>
        <p:spPr bwMode="auto">
          <a:xfrm>
            <a:off x="4198938" y="6261100"/>
            <a:ext cx="622300" cy="363538"/>
          </a:xfrm>
          <a:prstGeom prst="rect">
            <a:avLst/>
          </a:prstGeom>
          <a:noFill/>
          <a:ln>
            <a:noFill/>
          </a:ln>
          <a:effectLst>
            <a:outerShdw blurRad="63500" dist="38099" dir="2700000" algn="ctr" rotWithShape="0">
              <a:schemeClr val="bg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ctr">
              <a:spcBef>
                <a:spcPct val="50000"/>
              </a:spcBef>
              <a:defRPr/>
            </a:pPr>
            <a:r>
              <a:rPr lang="en-US" sz="1800" b="1">
                <a:latin typeface="Kruti Dev 010" charset="0"/>
              </a:rPr>
              <a:t>¼,l½</a:t>
            </a:r>
          </a:p>
        </p:txBody>
      </p:sp>
      <p:sp>
        <p:nvSpPr>
          <p:cNvPr id="159903" name="Rectangle 690"/>
          <p:cNvSpPr>
            <a:spLocks noChangeArrowheads="1"/>
          </p:cNvSpPr>
          <p:nvPr/>
        </p:nvSpPr>
        <p:spPr bwMode="auto">
          <a:xfrm>
            <a:off x="4198938" y="2300288"/>
            <a:ext cx="622300"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ctr">
              <a:spcBef>
                <a:spcPct val="50000"/>
              </a:spcBef>
            </a:pPr>
            <a:r>
              <a:rPr lang="en-US" sz="1800" b="1">
                <a:latin typeface="Kruti Dev 010" charset="0"/>
              </a:rPr>
              <a:t>¼,l½</a:t>
            </a:r>
          </a:p>
        </p:txBody>
      </p:sp>
      <p:sp>
        <p:nvSpPr>
          <p:cNvPr id="159904" name="Text Box 692"/>
          <p:cNvSpPr txBox="1">
            <a:spLocks noChangeArrowheads="1"/>
          </p:cNvSpPr>
          <p:nvPr/>
        </p:nvSpPr>
        <p:spPr bwMode="auto">
          <a:xfrm>
            <a:off x="4051300" y="1895475"/>
            <a:ext cx="7953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800" b="1">
                <a:latin typeface="Kruti Dev 010" charset="0"/>
              </a:rPr>
              <a:t>¼,u½</a:t>
            </a:r>
          </a:p>
        </p:txBody>
      </p:sp>
      <p:grpSp>
        <p:nvGrpSpPr>
          <p:cNvPr id="159905" name="Group 185"/>
          <p:cNvGrpSpPr>
            <a:grpSpLocks/>
          </p:cNvGrpSpPr>
          <p:nvPr/>
        </p:nvGrpSpPr>
        <p:grpSpPr bwMode="auto">
          <a:xfrm>
            <a:off x="3511550" y="3548063"/>
            <a:ext cx="433388" cy="974725"/>
            <a:chOff x="5924548" y="2946412"/>
            <a:chExt cx="1130302" cy="1844685"/>
          </a:xfrm>
        </p:grpSpPr>
        <p:grpSp>
          <p:nvGrpSpPr>
            <p:cNvPr id="159958" name="Group 85"/>
            <p:cNvGrpSpPr>
              <a:grpSpLocks/>
            </p:cNvGrpSpPr>
            <p:nvPr/>
          </p:nvGrpSpPr>
          <p:grpSpPr bwMode="auto">
            <a:xfrm>
              <a:off x="6153150" y="3681413"/>
              <a:ext cx="901700" cy="947736"/>
              <a:chOff x="1557" y="1007"/>
              <a:chExt cx="2105" cy="1949"/>
            </a:xfrm>
          </p:grpSpPr>
          <p:grpSp>
            <p:nvGrpSpPr>
              <p:cNvPr id="159962" name="Group 87"/>
              <p:cNvGrpSpPr>
                <a:grpSpLocks/>
              </p:cNvGrpSpPr>
              <p:nvPr/>
            </p:nvGrpSpPr>
            <p:grpSpPr bwMode="auto">
              <a:xfrm>
                <a:off x="1557" y="1209"/>
                <a:ext cx="2105" cy="1421"/>
                <a:chOff x="578" y="2316"/>
                <a:chExt cx="2105" cy="1421"/>
              </a:xfrm>
            </p:grpSpPr>
            <p:sp>
              <p:nvSpPr>
                <p:cNvPr id="159968" name="Freeform 88" descr="Cork"/>
                <p:cNvSpPr>
                  <a:spLocks/>
                </p:cNvSpPr>
                <p:nvPr/>
              </p:nvSpPr>
              <p:spPr bwMode="auto">
                <a:xfrm>
                  <a:off x="633" y="2316"/>
                  <a:ext cx="2050" cy="256"/>
                </a:xfrm>
                <a:custGeom>
                  <a:avLst/>
                  <a:gdLst>
                    <a:gd name="T0" fmla="*/ 2147483647 w 592"/>
                    <a:gd name="T1" fmla="*/ 2147483647 h 90"/>
                    <a:gd name="T2" fmla="*/ 2147483647 w 592"/>
                    <a:gd name="T3" fmla="*/ 2147483647 h 90"/>
                    <a:gd name="T4" fmla="*/ 2147483647 w 592"/>
                    <a:gd name="T5" fmla="*/ 2147483647 h 90"/>
                    <a:gd name="T6" fmla="*/ 2147483647 w 592"/>
                    <a:gd name="T7" fmla="*/ 2147483647 h 90"/>
                    <a:gd name="T8" fmla="*/ 2147483647 w 592"/>
                    <a:gd name="T9" fmla="*/ 2147483647 h 90"/>
                    <a:gd name="T10" fmla="*/ 2147483647 w 592"/>
                    <a:gd name="T11" fmla="*/ 2147483647 h 90"/>
                    <a:gd name="T12" fmla="*/ 2147483647 w 592"/>
                    <a:gd name="T13" fmla="*/ 2147483647 h 90"/>
                    <a:gd name="T14" fmla="*/ 2147483647 w 592"/>
                    <a:gd name="T15" fmla="*/ 2147483647 h 90"/>
                    <a:gd name="T16" fmla="*/ 2147483647 w 592"/>
                    <a:gd name="T17" fmla="*/ 2147483647 h 90"/>
                    <a:gd name="T18" fmla="*/ 2147483647 w 592"/>
                    <a:gd name="T19" fmla="*/ 2147483647 h 90"/>
                    <a:gd name="T20" fmla="*/ 2147483647 w 592"/>
                    <a:gd name="T21" fmla="*/ 0 h 90"/>
                    <a:gd name="T22" fmla="*/ 2147483647 w 592"/>
                    <a:gd name="T23" fmla="*/ 2147483647 h 90"/>
                    <a:gd name="T24" fmla="*/ 2147483647 w 592"/>
                    <a:gd name="T25" fmla="*/ 2147483647 h 90"/>
                    <a:gd name="T26" fmla="*/ 2147483647 w 592"/>
                    <a:gd name="T27" fmla="*/ 2147483647 h 90"/>
                    <a:gd name="T28" fmla="*/ 2147483647 w 592"/>
                    <a:gd name="T29" fmla="*/ 2147483647 h 90"/>
                    <a:gd name="T30" fmla="*/ 2147483647 w 592"/>
                    <a:gd name="T31" fmla="*/ 2147483647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2"/>
                    <a:gd name="T49" fmla="*/ 0 h 90"/>
                    <a:gd name="T50" fmla="*/ 592 w 592"/>
                    <a:gd name="T51" fmla="*/ 90 h 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2" h="90">
                      <a:moveTo>
                        <a:pt x="8" y="90"/>
                      </a:moveTo>
                      <a:cubicBezTo>
                        <a:pt x="0" y="78"/>
                        <a:pt x="10" y="51"/>
                        <a:pt x="22" y="44"/>
                      </a:cubicBezTo>
                      <a:cubicBezTo>
                        <a:pt x="27" y="35"/>
                        <a:pt x="23" y="39"/>
                        <a:pt x="34" y="36"/>
                      </a:cubicBezTo>
                      <a:cubicBezTo>
                        <a:pt x="38" y="34"/>
                        <a:pt x="46" y="32"/>
                        <a:pt x="46" y="32"/>
                      </a:cubicBezTo>
                      <a:cubicBezTo>
                        <a:pt x="72" y="33"/>
                        <a:pt x="84" y="35"/>
                        <a:pt x="112" y="34"/>
                      </a:cubicBezTo>
                      <a:cubicBezTo>
                        <a:pt x="125" y="35"/>
                        <a:pt x="138" y="38"/>
                        <a:pt x="152" y="40"/>
                      </a:cubicBezTo>
                      <a:cubicBezTo>
                        <a:pt x="158" y="42"/>
                        <a:pt x="170" y="46"/>
                        <a:pt x="170" y="46"/>
                      </a:cubicBezTo>
                      <a:cubicBezTo>
                        <a:pt x="192" y="42"/>
                        <a:pt x="215" y="46"/>
                        <a:pt x="238" y="52"/>
                      </a:cubicBezTo>
                      <a:cubicBezTo>
                        <a:pt x="271" y="50"/>
                        <a:pt x="304" y="47"/>
                        <a:pt x="338" y="44"/>
                      </a:cubicBezTo>
                      <a:cubicBezTo>
                        <a:pt x="381" y="33"/>
                        <a:pt x="427" y="24"/>
                        <a:pt x="472" y="16"/>
                      </a:cubicBezTo>
                      <a:cubicBezTo>
                        <a:pt x="488" y="12"/>
                        <a:pt x="503" y="4"/>
                        <a:pt x="520" y="0"/>
                      </a:cubicBezTo>
                      <a:cubicBezTo>
                        <a:pt x="537" y="0"/>
                        <a:pt x="554" y="0"/>
                        <a:pt x="572" y="2"/>
                      </a:cubicBezTo>
                      <a:cubicBezTo>
                        <a:pt x="582" y="3"/>
                        <a:pt x="587" y="21"/>
                        <a:pt x="590" y="30"/>
                      </a:cubicBezTo>
                      <a:cubicBezTo>
                        <a:pt x="590" y="32"/>
                        <a:pt x="592" y="36"/>
                        <a:pt x="592" y="36"/>
                      </a:cubicBezTo>
                      <a:cubicBezTo>
                        <a:pt x="588" y="45"/>
                        <a:pt x="589" y="52"/>
                        <a:pt x="582" y="60"/>
                      </a:cubicBezTo>
                      <a:cubicBezTo>
                        <a:pt x="579" y="67"/>
                        <a:pt x="577" y="66"/>
                        <a:pt x="584" y="66"/>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159969" name="Freeform 89" descr="Cork"/>
                <p:cNvSpPr>
                  <a:spLocks/>
                </p:cNvSpPr>
                <p:nvPr/>
              </p:nvSpPr>
              <p:spPr bwMode="auto">
                <a:xfrm>
                  <a:off x="578" y="2506"/>
                  <a:ext cx="2074" cy="1231"/>
                </a:xfrm>
                <a:custGeom>
                  <a:avLst/>
                  <a:gdLst>
                    <a:gd name="T0" fmla="*/ 2147483647 w 599"/>
                    <a:gd name="T1" fmla="*/ 0 h 432"/>
                    <a:gd name="T2" fmla="*/ 2147483647 w 599"/>
                    <a:gd name="T3" fmla="*/ 2147483647 h 432"/>
                    <a:gd name="T4" fmla="*/ 2147483647 w 599"/>
                    <a:gd name="T5" fmla="*/ 2147483647 h 432"/>
                    <a:gd name="T6" fmla="*/ 2147483647 w 599"/>
                    <a:gd name="T7" fmla="*/ 2147483647 h 432"/>
                    <a:gd name="T8" fmla="*/ 2147483647 w 599"/>
                    <a:gd name="T9" fmla="*/ 2147483647 h 432"/>
                    <a:gd name="T10" fmla="*/ 2147483647 w 599"/>
                    <a:gd name="T11" fmla="*/ 2147483647 h 432"/>
                    <a:gd name="T12" fmla="*/ 2147483647 w 599"/>
                    <a:gd name="T13" fmla="*/ 2147483647 h 432"/>
                    <a:gd name="T14" fmla="*/ 2147483647 w 599"/>
                    <a:gd name="T15" fmla="*/ 2147483647 h 432"/>
                    <a:gd name="T16" fmla="*/ 2147483647 w 599"/>
                    <a:gd name="T17" fmla="*/ 2147483647 h 432"/>
                    <a:gd name="T18" fmla="*/ 2147483647 w 599"/>
                    <a:gd name="T19" fmla="*/ 2147483647 h 432"/>
                    <a:gd name="T20" fmla="*/ 2147483647 w 599"/>
                    <a:gd name="T21" fmla="*/ 2147483647 h 432"/>
                    <a:gd name="T22" fmla="*/ 2147483647 w 599"/>
                    <a:gd name="T23" fmla="*/ 2147483647 h 432"/>
                    <a:gd name="T24" fmla="*/ 2147483647 w 599"/>
                    <a:gd name="T25" fmla="*/ 2147483647 h 432"/>
                    <a:gd name="T26" fmla="*/ 2147483647 w 599"/>
                    <a:gd name="T27" fmla="*/ 2147483647 h 432"/>
                    <a:gd name="T28" fmla="*/ 2147483647 w 599"/>
                    <a:gd name="T29" fmla="*/ 2147483647 h 432"/>
                    <a:gd name="T30" fmla="*/ 2147483647 w 599"/>
                    <a:gd name="T31" fmla="*/ 2147483647 h 432"/>
                    <a:gd name="T32" fmla="*/ 2147483647 w 599"/>
                    <a:gd name="T33" fmla="*/ 2147483647 h 432"/>
                    <a:gd name="T34" fmla="*/ 2147483647 w 599"/>
                    <a:gd name="T35" fmla="*/ 2147483647 h 432"/>
                    <a:gd name="T36" fmla="*/ 2147483647 w 599"/>
                    <a:gd name="T37" fmla="*/ 2147483647 h 432"/>
                    <a:gd name="T38" fmla="*/ 2147483647 w 599"/>
                    <a:gd name="T39" fmla="*/ 2147483647 h 432"/>
                    <a:gd name="T40" fmla="*/ 2147483647 w 599"/>
                    <a:gd name="T41" fmla="*/ 2147483647 h 432"/>
                    <a:gd name="T42" fmla="*/ 2147483647 w 599"/>
                    <a:gd name="T43" fmla="*/ 2147483647 h 432"/>
                    <a:gd name="T44" fmla="*/ 2147483647 w 599"/>
                    <a:gd name="T45" fmla="*/ 2147483647 h 432"/>
                    <a:gd name="T46" fmla="*/ 2147483647 w 599"/>
                    <a:gd name="T47" fmla="*/ 2147483647 h 432"/>
                    <a:gd name="T48" fmla="*/ 2147483647 w 599"/>
                    <a:gd name="T49" fmla="*/ 2147483647 h 432"/>
                    <a:gd name="T50" fmla="*/ 2147483647 w 599"/>
                    <a:gd name="T51" fmla="*/ 2147483647 h 432"/>
                    <a:gd name="T52" fmla="*/ 2147483647 w 599"/>
                    <a:gd name="T53" fmla="*/ 2147483647 h 432"/>
                    <a:gd name="T54" fmla="*/ 2147483647 w 599"/>
                    <a:gd name="T55" fmla="*/ 2147483647 h 432"/>
                    <a:gd name="T56" fmla="*/ 2147483647 w 599"/>
                    <a:gd name="T57" fmla="*/ 2147483647 h 432"/>
                    <a:gd name="T58" fmla="*/ 2147483647 w 599"/>
                    <a:gd name="T59" fmla="*/ 2147483647 h 432"/>
                    <a:gd name="T60" fmla="*/ 2147483647 w 599"/>
                    <a:gd name="T61" fmla="*/ 2147483647 h 4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99"/>
                    <a:gd name="T94" fmla="*/ 0 h 432"/>
                    <a:gd name="T95" fmla="*/ 599 w 599"/>
                    <a:gd name="T96" fmla="*/ 432 h 4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99" h="432">
                      <a:moveTo>
                        <a:pt x="599" y="0"/>
                      </a:moveTo>
                      <a:cubicBezTo>
                        <a:pt x="597" y="2"/>
                        <a:pt x="596" y="4"/>
                        <a:pt x="595" y="6"/>
                      </a:cubicBezTo>
                      <a:cubicBezTo>
                        <a:pt x="593" y="7"/>
                        <a:pt x="590" y="8"/>
                        <a:pt x="589" y="10"/>
                      </a:cubicBezTo>
                      <a:cubicBezTo>
                        <a:pt x="587" y="11"/>
                        <a:pt x="585" y="23"/>
                        <a:pt x="585" y="24"/>
                      </a:cubicBezTo>
                      <a:cubicBezTo>
                        <a:pt x="575" y="45"/>
                        <a:pt x="570" y="72"/>
                        <a:pt x="557" y="92"/>
                      </a:cubicBezTo>
                      <a:cubicBezTo>
                        <a:pt x="551" y="130"/>
                        <a:pt x="537" y="171"/>
                        <a:pt x="525" y="208"/>
                      </a:cubicBezTo>
                      <a:cubicBezTo>
                        <a:pt x="523" y="228"/>
                        <a:pt x="519" y="246"/>
                        <a:pt x="515" y="266"/>
                      </a:cubicBezTo>
                      <a:cubicBezTo>
                        <a:pt x="511" y="294"/>
                        <a:pt x="511" y="322"/>
                        <a:pt x="505" y="350"/>
                      </a:cubicBezTo>
                      <a:cubicBezTo>
                        <a:pt x="503" y="368"/>
                        <a:pt x="503" y="385"/>
                        <a:pt x="495" y="402"/>
                      </a:cubicBezTo>
                      <a:cubicBezTo>
                        <a:pt x="492" y="416"/>
                        <a:pt x="474" y="420"/>
                        <a:pt x="461" y="422"/>
                      </a:cubicBezTo>
                      <a:cubicBezTo>
                        <a:pt x="440" y="416"/>
                        <a:pt x="450" y="419"/>
                        <a:pt x="433" y="414"/>
                      </a:cubicBezTo>
                      <a:cubicBezTo>
                        <a:pt x="429" y="412"/>
                        <a:pt x="421" y="410"/>
                        <a:pt x="421" y="410"/>
                      </a:cubicBezTo>
                      <a:cubicBezTo>
                        <a:pt x="410" y="394"/>
                        <a:pt x="414" y="367"/>
                        <a:pt x="425" y="352"/>
                      </a:cubicBezTo>
                      <a:cubicBezTo>
                        <a:pt x="426" y="347"/>
                        <a:pt x="431" y="342"/>
                        <a:pt x="431" y="338"/>
                      </a:cubicBezTo>
                      <a:cubicBezTo>
                        <a:pt x="429" y="328"/>
                        <a:pt x="405" y="328"/>
                        <a:pt x="405" y="328"/>
                      </a:cubicBezTo>
                      <a:cubicBezTo>
                        <a:pt x="392" y="315"/>
                        <a:pt x="365" y="319"/>
                        <a:pt x="347" y="316"/>
                      </a:cubicBezTo>
                      <a:cubicBezTo>
                        <a:pt x="268" y="322"/>
                        <a:pt x="188" y="334"/>
                        <a:pt x="113" y="360"/>
                      </a:cubicBezTo>
                      <a:cubicBezTo>
                        <a:pt x="101" y="377"/>
                        <a:pt x="116" y="356"/>
                        <a:pt x="103" y="368"/>
                      </a:cubicBezTo>
                      <a:cubicBezTo>
                        <a:pt x="99" y="370"/>
                        <a:pt x="90" y="387"/>
                        <a:pt x="87" y="392"/>
                      </a:cubicBezTo>
                      <a:cubicBezTo>
                        <a:pt x="94" y="431"/>
                        <a:pt x="75" y="417"/>
                        <a:pt x="53" y="432"/>
                      </a:cubicBezTo>
                      <a:cubicBezTo>
                        <a:pt x="44" y="429"/>
                        <a:pt x="36" y="426"/>
                        <a:pt x="29" y="422"/>
                      </a:cubicBezTo>
                      <a:cubicBezTo>
                        <a:pt x="24" y="419"/>
                        <a:pt x="17" y="414"/>
                        <a:pt x="17" y="414"/>
                      </a:cubicBezTo>
                      <a:cubicBezTo>
                        <a:pt x="12" y="399"/>
                        <a:pt x="16" y="404"/>
                        <a:pt x="7" y="398"/>
                      </a:cubicBezTo>
                      <a:cubicBezTo>
                        <a:pt x="0" y="388"/>
                        <a:pt x="5" y="380"/>
                        <a:pt x="11" y="372"/>
                      </a:cubicBezTo>
                      <a:cubicBezTo>
                        <a:pt x="8" y="357"/>
                        <a:pt x="13" y="347"/>
                        <a:pt x="17" y="334"/>
                      </a:cubicBezTo>
                      <a:cubicBezTo>
                        <a:pt x="19" y="311"/>
                        <a:pt x="19" y="283"/>
                        <a:pt x="27" y="262"/>
                      </a:cubicBezTo>
                      <a:cubicBezTo>
                        <a:pt x="28" y="237"/>
                        <a:pt x="32" y="212"/>
                        <a:pt x="29" y="188"/>
                      </a:cubicBezTo>
                      <a:cubicBezTo>
                        <a:pt x="31" y="167"/>
                        <a:pt x="27" y="146"/>
                        <a:pt x="31" y="126"/>
                      </a:cubicBezTo>
                      <a:cubicBezTo>
                        <a:pt x="29" y="108"/>
                        <a:pt x="27" y="99"/>
                        <a:pt x="29" y="82"/>
                      </a:cubicBezTo>
                      <a:cubicBezTo>
                        <a:pt x="26" y="64"/>
                        <a:pt x="23" y="47"/>
                        <a:pt x="21" y="30"/>
                      </a:cubicBezTo>
                      <a:cubicBezTo>
                        <a:pt x="23" y="10"/>
                        <a:pt x="28" y="9"/>
                        <a:pt x="19" y="14"/>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grpSp>
          <p:sp>
            <p:nvSpPr>
              <p:cNvPr id="159963" name="Freeform 91"/>
              <p:cNvSpPr>
                <a:spLocks/>
              </p:cNvSpPr>
              <p:nvPr/>
            </p:nvSpPr>
            <p:spPr bwMode="auto">
              <a:xfrm>
                <a:off x="1616" y="2649"/>
                <a:ext cx="88" cy="277"/>
              </a:xfrm>
              <a:custGeom>
                <a:avLst/>
                <a:gdLst>
                  <a:gd name="T0" fmla="*/ 218 w 85"/>
                  <a:gd name="T1" fmla="*/ 3 h 318"/>
                  <a:gd name="T2" fmla="*/ 190 w 85"/>
                  <a:gd name="T3" fmla="*/ 3 h 318"/>
                  <a:gd name="T4" fmla="*/ 144 w 85"/>
                  <a:gd name="T5" fmla="*/ 3 h 318"/>
                  <a:gd name="T6" fmla="*/ 165 w 85"/>
                  <a:gd name="T7" fmla="*/ 3 h 318"/>
                  <a:gd name="T8" fmla="*/ 190 w 85"/>
                  <a:gd name="T9" fmla="*/ 3 h 318"/>
                  <a:gd name="T10" fmla="*/ 113 w 85"/>
                  <a:gd name="T11" fmla="*/ 3 h 318"/>
                  <a:gd name="T12" fmla="*/ 113 w 85"/>
                  <a:gd name="T13" fmla="*/ 3 h 318"/>
                  <a:gd name="T14" fmla="*/ 144 w 85"/>
                  <a:gd name="T15" fmla="*/ 3 h 318"/>
                  <a:gd name="T16" fmla="*/ 86 w 85"/>
                  <a:gd name="T17" fmla="*/ 3 h 318"/>
                  <a:gd name="T18" fmla="*/ 113 w 85"/>
                  <a:gd name="T19" fmla="*/ 3 h 318"/>
                  <a:gd name="T20" fmla="*/ 144 w 85"/>
                  <a:gd name="T21" fmla="*/ 3 h 318"/>
                  <a:gd name="T22" fmla="*/ 113 w 85"/>
                  <a:gd name="T23" fmla="*/ 3 h 318"/>
                  <a:gd name="T24" fmla="*/ 144 w 85"/>
                  <a:gd name="T25" fmla="*/ 3 h 318"/>
                  <a:gd name="T26" fmla="*/ 113 w 85"/>
                  <a:gd name="T27" fmla="*/ 3 h 318"/>
                  <a:gd name="T28" fmla="*/ 144 w 85"/>
                  <a:gd name="T29" fmla="*/ 3 h 318"/>
                  <a:gd name="T30" fmla="*/ 165 w 85"/>
                  <a:gd name="T31" fmla="*/ 3 h 318"/>
                  <a:gd name="T32" fmla="*/ 218 w 85"/>
                  <a:gd name="T33" fmla="*/ 3 h 318"/>
                  <a:gd name="T34" fmla="*/ 241 w 85"/>
                  <a:gd name="T35" fmla="*/ 3 h 318"/>
                  <a:gd name="T36" fmla="*/ 218 w 85"/>
                  <a:gd name="T37" fmla="*/ 3 h 318"/>
                  <a:gd name="T38" fmla="*/ 190 w 85"/>
                  <a:gd name="T39" fmla="*/ 3 h 318"/>
                  <a:gd name="T40" fmla="*/ 165 w 85"/>
                  <a:gd name="T41" fmla="*/ 3 h 318"/>
                  <a:gd name="T42" fmla="*/ 113 w 85"/>
                  <a:gd name="T43" fmla="*/ 3 h 318"/>
                  <a:gd name="T44" fmla="*/ 86 w 85"/>
                  <a:gd name="T45" fmla="*/ 3 h 318"/>
                  <a:gd name="T46" fmla="*/ 65 w 85"/>
                  <a:gd name="T47" fmla="*/ 3 h 318"/>
                  <a:gd name="T48" fmla="*/ 5 w 85"/>
                  <a:gd name="T49" fmla="*/ 3 h 318"/>
                  <a:gd name="T50" fmla="*/ 113 w 85"/>
                  <a:gd name="T51" fmla="*/ 3 h 318"/>
                  <a:gd name="T52" fmla="*/ 190 w 85"/>
                  <a:gd name="T53" fmla="*/ 3 h 318"/>
                  <a:gd name="T54" fmla="*/ 218 w 85"/>
                  <a:gd name="T55" fmla="*/ 3 h 318"/>
                  <a:gd name="T56" fmla="*/ 190 w 85"/>
                  <a:gd name="T57" fmla="*/ 3 h 318"/>
                  <a:gd name="T58" fmla="*/ 190 w 85"/>
                  <a:gd name="T59" fmla="*/ 3 h 318"/>
                  <a:gd name="T60" fmla="*/ 144 w 85"/>
                  <a:gd name="T61" fmla="*/ 3 h 318"/>
                  <a:gd name="T62" fmla="*/ 65 w 85"/>
                  <a:gd name="T63" fmla="*/ 3 h 318"/>
                  <a:gd name="T64" fmla="*/ 113 w 85"/>
                  <a:gd name="T65" fmla="*/ 3 h 318"/>
                  <a:gd name="T66" fmla="*/ 165 w 85"/>
                  <a:gd name="T67" fmla="*/ 3 h 318"/>
                  <a:gd name="T68" fmla="*/ 218 w 85"/>
                  <a:gd name="T69" fmla="*/ 3 h 3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318"/>
                  <a:gd name="T107" fmla="*/ 85 w 85"/>
                  <a:gd name="T108" fmla="*/ 318 h 3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318">
                    <a:moveTo>
                      <a:pt x="72" y="153"/>
                    </a:moveTo>
                    <a:cubicBezTo>
                      <a:pt x="69" y="125"/>
                      <a:pt x="70" y="96"/>
                      <a:pt x="64" y="69"/>
                    </a:cubicBezTo>
                    <a:cubicBezTo>
                      <a:pt x="61" y="58"/>
                      <a:pt x="57" y="43"/>
                      <a:pt x="47" y="43"/>
                    </a:cubicBezTo>
                    <a:cubicBezTo>
                      <a:pt x="37" y="43"/>
                      <a:pt x="55" y="69"/>
                      <a:pt x="55" y="69"/>
                    </a:cubicBezTo>
                    <a:cubicBezTo>
                      <a:pt x="58" y="55"/>
                      <a:pt x="67" y="40"/>
                      <a:pt x="64" y="27"/>
                    </a:cubicBezTo>
                    <a:cubicBezTo>
                      <a:pt x="61" y="17"/>
                      <a:pt x="41" y="0"/>
                      <a:pt x="38" y="10"/>
                    </a:cubicBezTo>
                    <a:cubicBezTo>
                      <a:pt x="30" y="27"/>
                      <a:pt x="61" y="111"/>
                      <a:pt x="38" y="43"/>
                    </a:cubicBezTo>
                    <a:cubicBezTo>
                      <a:pt x="46" y="96"/>
                      <a:pt x="56" y="134"/>
                      <a:pt x="47" y="187"/>
                    </a:cubicBezTo>
                    <a:cubicBezTo>
                      <a:pt x="41" y="178"/>
                      <a:pt x="31" y="171"/>
                      <a:pt x="30" y="161"/>
                    </a:cubicBezTo>
                    <a:cubicBezTo>
                      <a:pt x="28" y="149"/>
                      <a:pt x="26" y="128"/>
                      <a:pt x="38" y="128"/>
                    </a:cubicBezTo>
                    <a:cubicBezTo>
                      <a:pt x="49" y="128"/>
                      <a:pt x="47" y="172"/>
                      <a:pt x="47" y="161"/>
                    </a:cubicBezTo>
                    <a:cubicBezTo>
                      <a:pt x="47" y="141"/>
                      <a:pt x="38" y="121"/>
                      <a:pt x="38" y="102"/>
                    </a:cubicBezTo>
                    <a:cubicBezTo>
                      <a:pt x="38" y="84"/>
                      <a:pt x="47" y="135"/>
                      <a:pt x="47" y="153"/>
                    </a:cubicBezTo>
                    <a:cubicBezTo>
                      <a:pt x="47" y="164"/>
                      <a:pt x="38" y="130"/>
                      <a:pt x="38" y="119"/>
                    </a:cubicBezTo>
                    <a:cubicBezTo>
                      <a:pt x="38" y="110"/>
                      <a:pt x="44" y="135"/>
                      <a:pt x="47" y="144"/>
                    </a:cubicBezTo>
                    <a:cubicBezTo>
                      <a:pt x="49" y="152"/>
                      <a:pt x="52" y="161"/>
                      <a:pt x="55" y="170"/>
                    </a:cubicBezTo>
                    <a:cubicBezTo>
                      <a:pt x="73" y="83"/>
                      <a:pt x="55" y="148"/>
                      <a:pt x="72" y="203"/>
                    </a:cubicBezTo>
                    <a:cubicBezTo>
                      <a:pt x="74" y="211"/>
                      <a:pt x="77" y="220"/>
                      <a:pt x="80" y="229"/>
                    </a:cubicBezTo>
                    <a:cubicBezTo>
                      <a:pt x="77" y="245"/>
                      <a:pt x="85" y="269"/>
                      <a:pt x="72" y="279"/>
                    </a:cubicBezTo>
                    <a:cubicBezTo>
                      <a:pt x="66" y="282"/>
                      <a:pt x="39" y="202"/>
                      <a:pt x="64" y="271"/>
                    </a:cubicBezTo>
                    <a:cubicBezTo>
                      <a:pt x="61" y="285"/>
                      <a:pt x="66" y="305"/>
                      <a:pt x="55" y="313"/>
                    </a:cubicBezTo>
                    <a:cubicBezTo>
                      <a:pt x="46" y="318"/>
                      <a:pt x="40" y="297"/>
                      <a:pt x="38" y="288"/>
                    </a:cubicBezTo>
                    <a:cubicBezTo>
                      <a:pt x="31" y="260"/>
                      <a:pt x="32" y="231"/>
                      <a:pt x="30" y="203"/>
                    </a:cubicBezTo>
                    <a:cubicBezTo>
                      <a:pt x="27" y="217"/>
                      <a:pt x="35" y="241"/>
                      <a:pt x="22" y="246"/>
                    </a:cubicBezTo>
                    <a:cubicBezTo>
                      <a:pt x="10" y="250"/>
                      <a:pt x="6" y="224"/>
                      <a:pt x="5" y="212"/>
                    </a:cubicBezTo>
                    <a:cubicBezTo>
                      <a:pt x="0" y="173"/>
                      <a:pt x="15" y="167"/>
                      <a:pt x="38" y="144"/>
                    </a:cubicBezTo>
                    <a:cubicBezTo>
                      <a:pt x="46" y="152"/>
                      <a:pt x="58" y="158"/>
                      <a:pt x="64" y="170"/>
                    </a:cubicBezTo>
                    <a:cubicBezTo>
                      <a:pt x="70" y="185"/>
                      <a:pt x="72" y="203"/>
                      <a:pt x="72" y="220"/>
                    </a:cubicBezTo>
                    <a:cubicBezTo>
                      <a:pt x="72" y="231"/>
                      <a:pt x="66" y="198"/>
                      <a:pt x="64" y="187"/>
                    </a:cubicBezTo>
                    <a:cubicBezTo>
                      <a:pt x="78" y="124"/>
                      <a:pt x="84" y="73"/>
                      <a:pt x="64" y="10"/>
                    </a:cubicBezTo>
                    <a:cubicBezTo>
                      <a:pt x="58" y="18"/>
                      <a:pt x="54" y="28"/>
                      <a:pt x="47" y="35"/>
                    </a:cubicBezTo>
                    <a:cubicBezTo>
                      <a:pt x="40" y="40"/>
                      <a:pt x="23" y="34"/>
                      <a:pt x="22" y="43"/>
                    </a:cubicBezTo>
                    <a:cubicBezTo>
                      <a:pt x="19" y="60"/>
                      <a:pt x="38" y="94"/>
                      <a:pt x="38" y="94"/>
                    </a:cubicBezTo>
                    <a:cubicBezTo>
                      <a:pt x="57" y="39"/>
                      <a:pt x="38" y="80"/>
                      <a:pt x="55" y="136"/>
                    </a:cubicBezTo>
                    <a:cubicBezTo>
                      <a:pt x="57" y="143"/>
                      <a:pt x="66" y="147"/>
                      <a:pt x="72" y="153"/>
                    </a:cubicBezTo>
                    <a:close/>
                  </a:path>
                </a:pathLst>
              </a:custGeom>
              <a:solidFill>
                <a:schemeClr val="bg2"/>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159964" name="Freeform 92"/>
              <p:cNvSpPr>
                <a:spLocks/>
              </p:cNvSpPr>
              <p:nvPr/>
            </p:nvSpPr>
            <p:spPr bwMode="auto">
              <a:xfrm>
                <a:off x="1635" y="2647"/>
                <a:ext cx="109" cy="309"/>
              </a:xfrm>
              <a:custGeom>
                <a:avLst/>
                <a:gdLst>
                  <a:gd name="T0" fmla="*/ 1 w 105"/>
                  <a:gd name="T1" fmla="*/ 0 h 354"/>
                  <a:gd name="T2" fmla="*/ 306 w 105"/>
                  <a:gd name="T3" fmla="*/ 3 h 354"/>
                  <a:gd name="T4" fmla="*/ 240 w 105"/>
                  <a:gd name="T5" fmla="*/ 3 h 354"/>
                  <a:gd name="T6" fmla="*/ 276 w 105"/>
                  <a:gd name="T7" fmla="*/ 3 h 354"/>
                  <a:gd name="T8" fmla="*/ 276 w 105"/>
                  <a:gd name="T9" fmla="*/ 3 h 354"/>
                  <a:gd name="T10" fmla="*/ 321 w 105"/>
                  <a:gd name="T11" fmla="*/ 3 h 354"/>
                  <a:gd name="T12" fmla="*/ 321 w 105"/>
                  <a:gd name="T13" fmla="*/ 3 h 354"/>
                  <a:gd name="T14" fmla="*/ 276 w 105"/>
                  <a:gd name="T15" fmla="*/ 4 h 354"/>
                  <a:gd name="T16" fmla="*/ 227 w 105"/>
                  <a:gd name="T17" fmla="*/ 4 h 354"/>
                  <a:gd name="T18" fmla="*/ 52 w 105"/>
                  <a:gd name="T19" fmla="*/ 3 h 354"/>
                  <a:gd name="T20" fmla="*/ 12 w 105"/>
                  <a:gd name="T21" fmla="*/ 3 h 354"/>
                  <a:gd name="T22" fmla="*/ 52 w 105"/>
                  <a:gd name="T23" fmla="*/ 3 h 354"/>
                  <a:gd name="T24" fmla="*/ 9 w 105"/>
                  <a:gd name="T25" fmla="*/ 3 h 354"/>
                  <a:gd name="T26" fmla="*/ 64 w 105"/>
                  <a:gd name="T27" fmla="*/ 3 h 354"/>
                  <a:gd name="T28" fmla="*/ 6 w 105"/>
                  <a:gd name="T29" fmla="*/ 3 h 354"/>
                  <a:gd name="T30" fmla="*/ 1 w 105"/>
                  <a:gd name="T31" fmla="*/ 0 h 3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5"/>
                  <a:gd name="T49" fmla="*/ 0 h 354"/>
                  <a:gd name="T50" fmla="*/ 105 w 105"/>
                  <a:gd name="T51" fmla="*/ 354 h 3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5" h="354">
                    <a:moveTo>
                      <a:pt x="1" y="0"/>
                    </a:moveTo>
                    <a:cubicBezTo>
                      <a:pt x="19" y="11"/>
                      <a:pt x="67" y="3"/>
                      <a:pt x="92" y="5"/>
                    </a:cubicBezTo>
                    <a:cubicBezTo>
                      <a:pt x="87" y="16"/>
                      <a:pt x="83" y="22"/>
                      <a:pt x="73" y="29"/>
                    </a:cubicBezTo>
                    <a:cubicBezTo>
                      <a:pt x="76" y="39"/>
                      <a:pt x="80" y="50"/>
                      <a:pt x="84" y="61"/>
                    </a:cubicBezTo>
                    <a:cubicBezTo>
                      <a:pt x="80" y="89"/>
                      <a:pt x="73" y="118"/>
                      <a:pt x="84" y="146"/>
                    </a:cubicBezTo>
                    <a:cubicBezTo>
                      <a:pt x="86" y="158"/>
                      <a:pt x="89" y="158"/>
                      <a:pt x="97" y="168"/>
                    </a:cubicBezTo>
                    <a:cubicBezTo>
                      <a:pt x="101" y="194"/>
                      <a:pt x="99" y="212"/>
                      <a:pt x="97" y="240"/>
                    </a:cubicBezTo>
                    <a:cubicBezTo>
                      <a:pt x="103" y="261"/>
                      <a:pt x="105" y="319"/>
                      <a:pt x="84" y="336"/>
                    </a:cubicBezTo>
                    <a:cubicBezTo>
                      <a:pt x="80" y="347"/>
                      <a:pt x="79" y="351"/>
                      <a:pt x="68" y="354"/>
                    </a:cubicBezTo>
                    <a:cubicBezTo>
                      <a:pt x="38" y="351"/>
                      <a:pt x="24" y="348"/>
                      <a:pt x="14" y="320"/>
                    </a:cubicBezTo>
                    <a:cubicBezTo>
                      <a:pt x="12" y="307"/>
                      <a:pt x="7" y="294"/>
                      <a:pt x="12" y="282"/>
                    </a:cubicBezTo>
                    <a:cubicBezTo>
                      <a:pt x="7" y="269"/>
                      <a:pt x="10" y="257"/>
                      <a:pt x="14" y="245"/>
                    </a:cubicBezTo>
                    <a:cubicBezTo>
                      <a:pt x="2" y="199"/>
                      <a:pt x="13" y="146"/>
                      <a:pt x="9" y="98"/>
                    </a:cubicBezTo>
                    <a:cubicBezTo>
                      <a:pt x="11" y="79"/>
                      <a:pt x="13" y="62"/>
                      <a:pt x="20" y="45"/>
                    </a:cubicBezTo>
                    <a:cubicBezTo>
                      <a:pt x="17" y="29"/>
                      <a:pt x="20" y="18"/>
                      <a:pt x="6" y="13"/>
                    </a:cubicBezTo>
                    <a:cubicBezTo>
                      <a:pt x="0" y="3"/>
                      <a:pt x="1" y="8"/>
                      <a:pt x="1" y="0"/>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159965" name="Freeform 93"/>
              <p:cNvSpPr>
                <a:spLocks/>
              </p:cNvSpPr>
              <p:nvPr/>
            </p:nvSpPr>
            <p:spPr bwMode="auto">
              <a:xfrm>
                <a:off x="3008" y="2583"/>
                <a:ext cx="155" cy="328"/>
              </a:xfrm>
              <a:custGeom>
                <a:avLst/>
                <a:gdLst>
                  <a:gd name="T0" fmla="*/ 496 w 149"/>
                  <a:gd name="T1" fmla="*/ 3 h 376"/>
                  <a:gd name="T2" fmla="*/ 472 w 149"/>
                  <a:gd name="T3" fmla="*/ 3 h 376"/>
                  <a:gd name="T4" fmla="*/ 438 w 149"/>
                  <a:gd name="T5" fmla="*/ 3 h 376"/>
                  <a:gd name="T6" fmla="*/ 432 w 149"/>
                  <a:gd name="T7" fmla="*/ 3 h 376"/>
                  <a:gd name="T8" fmla="*/ 369 w 149"/>
                  <a:gd name="T9" fmla="*/ 3 h 376"/>
                  <a:gd name="T10" fmla="*/ 291 w 149"/>
                  <a:gd name="T11" fmla="*/ 3 h 376"/>
                  <a:gd name="T12" fmla="*/ 234 w 149"/>
                  <a:gd name="T13" fmla="*/ 4 h 376"/>
                  <a:gd name="T14" fmla="*/ 196 w 149"/>
                  <a:gd name="T15" fmla="*/ 4 h 376"/>
                  <a:gd name="T16" fmla="*/ 62 w 149"/>
                  <a:gd name="T17" fmla="*/ 4 h 376"/>
                  <a:gd name="T18" fmla="*/ 2 w 149"/>
                  <a:gd name="T19" fmla="*/ 4 h 376"/>
                  <a:gd name="T20" fmla="*/ 5 w 149"/>
                  <a:gd name="T21" fmla="*/ 3 h 376"/>
                  <a:gd name="T22" fmla="*/ 8 w 149"/>
                  <a:gd name="T23" fmla="*/ 3 h 376"/>
                  <a:gd name="T24" fmla="*/ 70 w 149"/>
                  <a:gd name="T25" fmla="*/ 3 h 376"/>
                  <a:gd name="T26" fmla="*/ 117 w 149"/>
                  <a:gd name="T27" fmla="*/ 3 h 376"/>
                  <a:gd name="T28" fmla="*/ 149 w 149"/>
                  <a:gd name="T29" fmla="*/ 3 h 376"/>
                  <a:gd name="T30" fmla="*/ 283 w 149"/>
                  <a:gd name="T31" fmla="*/ 3 h 376"/>
                  <a:gd name="T32" fmla="*/ 432 w 149"/>
                  <a:gd name="T33" fmla="*/ 3 h 376"/>
                  <a:gd name="T34" fmla="*/ 496 w 149"/>
                  <a:gd name="T35" fmla="*/ 3 h 3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9"/>
                  <a:gd name="T55" fmla="*/ 0 h 376"/>
                  <a:gd name="T56" fmla="*/ 149 w 149"/>
                  <a:gd name="T57" fmla="*/ 376 h 3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9" h="376">
                    <a:moveTo>
                      <a:pt x="141" y="20"/>
                    </a:moveTo>
                    <a:cubicBezTo>
                      <a:pt x="135" y="47"/>
                      <a:pt x="136" y="74"/>
                      <a:pt x="133" y="103"/>
                    </a:cubicBezTo>
                    <a:cubicBezTo>
                      <a:pt x="131" y="112"/>
                      <a:pt x="127" y="120"/>
                      <a:pt x="125" y="130"/>
                    </a:cubicBezTo>
                    <a:cubicBezTo>
                      <a:pt x="124" y="133"/>
                      <a:pt x="122" y="140"/>
                      <a:pt x="122" y="140"/>
                    </a:cubicBezTo>
                    <a:cubicBezTo>
                      <a:pt x="126" y="171"/>
                      <a:pt x="121" y="215"/>
                      <a:pt x="104" y="244"/>
                    </a:cubicBezTo>
                    <a:cubicBezTo>
                      <a:pt x="98" y="263"/>
                      <a:pt x="102" y="306"/>
                      <a:pt x="82" y="314"/>
                    </a:cubicBezTo>
                    <a:cubicBezTo>
                      <a:pt x="78" y="326"/>
                      <a:pt x="66" y="361"/>
                      <a:pt x="66" y="362"/>
                    </a:cubicBezTo>
                    <a:cubicBezTo>
                      <a:pt x="62" y="362"/>
                      <a:pt x="59" y="363"/>
                      <a:pt x="56" y="364"/>
                    </a:cubicBezTo>
                    <a:cubicBezTo>
                      <a:pt x="43" y="376"/>
                      <a:pt x="36" y="371"/>
                      <a:pt x="18" y="370"/>
                    </a:cubicBezTo>
                    <a:cubicBezTo>
                      <a:pt x="12" y="363"/>
                      <a:pt x="8" y="356"/>
                      <a:pt x="2" y="351"/>
                    </a:cubicBezTo>
                    <a:cubicBezTo>
                      <a:pt x="0" y="336"/>
                      <a:pt x="0" y="329"/>
                      <a:pt x="5" y="316"/>
                    </a:cubicBezTo>
                    <a:cubicBezTo>
                      <a:pt x="7" y="287"/>
                      <a:pt x="1" y="247"/>
                      <a:pt x="8" y="220"/>
                    </a:cubicBezTo>
                    <a:cubicBezTo>
                      <a:pt x="9" y="211"/>
                      <a:pt x="21" y="199"/>
                      <a:pt x="21" y="199"/>
                    </a:cubicBezTo>
                    <a:cubicBezTo>
                      <a:pt x="22" y="168"/>
                      <a:pt x="17" y="133"/>
                      <a:pt x="34" y="106"/>
                    </a:cubicBezTo>
                    <a:cubicBezTo>
                      <a:pt x="36" y="95"/>
                      <a:pt x="42" y="74"/>
                      <a:pt x="42" y="74"/>
                    </a:cubicBezTo>
                    <a:cubicBezTo>
                      <a:pt x="45" y="3"/>
                      <a:pt x="33" y="0"/>
                      <a:pt x="80" y="18"/>
                    </a:cubicBezTo>
                    <a:cubicBezTo>
                      <a:pt x="108" y="14"/>
                      <a:pt x="99" y="13"/>
                      <a:pt x="122" y="18"/>
                    </a:cubicBezTo>
                    <a:cubicBezTo>
                      <a:pt x="144" y="22"/>
                      <a:pt x="149" y="28"/>
                      <a:pt x="141" y="20"/>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159966" name="Freeform 94"/>
              <p:cNvSpPr>
                <a:spLocks/>
              </p:cNvSpPr>
              <p:nvPr/>
            </p:nvSpPr>
            <p:spPr bwMode="auto">
              <a:xfrm>
                <a:off x="1714" y="1020"/>
                <a:ext cx="99" cy="440"/>
              </a:xfrm>
              <a:custGeom>
                <a:avLst/>
                <a:gdLst>
                  <a:gd name="T0" fmla="*/ 68 w 96"/>
                  <a:gd name="T1" fmla="*/ 6 h 504"/>
                  <a:gd name="T2" fmla="*/ 161 w 96"/>
                  <a:gd name="T3" fmla="*/ 7 h 504"/>
                  <a:gd name="T4" fmla="*/ 192 w 96"/>
                  <a:gd name="T5" fmla="*/ 6 h 504"/>
                  <a:gd name="T6" fmla="*/ 192 w 96"/>
                  <a:gd name="T7" fmla="*/ 3 h 504"/>
                  <a:gd name="T8" fmla="*/ 237 w 96"/>
                  <a:gd name="T9" fmla="*/ 3 h 504"/>
                  <a:gd name="T10" fmla="*/ 255 w 96"/>
                  <a:gd name="T11" fmla="*/ 3 h 504"/>
                  <a:gd name="T12" fmla="*/ 237 w 96"/>
                  <a:gd name="T13" fmla="*/ 3 h 504"/>
                  <a:gd name="T14" fmla="*/ 206 w 96"/>
                  <a:gd name="T15" fmla="*/ 3 h 504"/>
                  <a:gd name="T16" fmla="*/ 74 w 96"/>
                  <a:gd name="T17" fmla="*/ 3 h 504"/>
                  <a:gd name="T18" fmla="*/ 68 w 96"/>
                  <a:gd name="T19" fmla="*/ 3 h 504"/>
                  <a:gd name="T20" fmla="*/ 80 w 96"/>
                  <a:gd name="T21" fmla="*/ 4 h 504"/>
                  <a:gd name="T22" fmla="*/ 104 w 96"/>
                  <a:gd name="T23" fmla="*/ 5 h 504"/>
                  <a:gd name="T24" fmla="*/ 64 w 96"/>
                  <a:gd name="T25" fmla="*/ 6 h 504"/>
                  <a:gd name="T26" fmla="*/ 68 w 96"/>
                  <a:gd name="T27" fmla="*/ 6 h 5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
                  <a:gd name="T43" fmla="*/ 0 h 504"/>
                  <a:gd name="T44" fmla="*/ 96 w 96"/>
                  <a:gd name="T45" fmla="*/ 504 h 5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6" h="504">
                    <a:moveTo>
                      <a:pt x="26" y="486"/>
                    </a:moveTo>
                    <a:cubicBezTo>
                      <a:pt x="50" y="492"/>
                      <a:pt x="38" y="489"/>
                      <a:pt x="61" y="494"/>
                    </a:cubicBezTo>
                    <a:cubicBezTo>
                      <a:pt x="69" y="480"/>
                      <a:pt x="66" y="465"/>
                      <a:pt x="72" y="451"/>
                    </a:cubicBezTo>
                    <a:cubicBezTo>
                      <a:pt x="77" y="408"/>
                      <a:pt x="82" y="366"/>
                      <a:pt x="72" y="323"/>
                    </a:cubicBezTo>
                    <a:cubicBezTo>
                      <a:pt x="73" y="288"/>
                      <a:pt x="75" y="247"/>
                      <a:pt x="88" y="214"/>
                    </a:cubicBezTo>
                    <a:cubicBezTo>
                      <a:pt x="93" y="179"/>
                      <a:pt x="89" y="192"/>
                      <a:pt x="96" y="174"/>
                    </a:cubicBezTo>
                    <a:cubicBezTo>
                      <a:pt x="94" y="116"/>
                      <a:pt x="92" y="96"/>
                      <a:pt x="88" y="51"/>
                    </a:cubicBezTo>
                    <a:cubicBezTo>
                      <a:pt x="90" y="21"/>
                      <a:pt x="89" y="26"/>
                      <a:pt x="77" y="6"/>
                    </a:cubicBezTo>
                    <a:cubicBezTo>
                      <a:pt x="43" y="8"/>
                      <a:pt x="39" y="0"/>
                      <a:pt x="29" y="25"/>
                    </a:cubicBezTo>
                    <a:cubicBezTo>
                      <a:pt x="31" y="56"/>
                      <a:pt x="37" y="90"/>
                      <a:pt x="26" y="121"/>
                    </a:cubicBezTo>
                    <a:cubicBezTo>
                      <a:pt x="49" y="199"/>
                      <a:pt x="0" y="279"/>
                      <a:pt x="32" y="363"/>
                    </a:cubicBezTo>
                    <a:cubicBezTo>
                      <a:pt x="33" y="379"/>
                      <a:pt x="34" y="390"/>
                      <a:pt x="40" y="406"/>
                    </a:cubicBezTo>
                    <a:cubicBezTo>
                      <a:pt x="34" y="428"/>
                      <a:pt x="29" y="450"/>
                      <a:pt x="24" y="473"/>
                    </a:cubicBezTo>
                    <a:cubicBezTo>
                      <a:pt x="25" y="479"/>
                      <a:pt x="44" y="504"/>
                      <a:pt x="26" y="486"/>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159967" name="Freeform 95"/>
              <p:cNvSpPr>
                <a:spLocks/>
              </p:cNvSpPr>
              <p:nvPr/>
            </p:nvSpPr>
            <p:spPr bwMode="auto">
              <a:xfrm>
                <a:off x="3431" y="1007"/>
                <a:ext cx="156" cy="358"/>
              </a:xfrm>
              <a:custGeom>
                <a:avLst/>
                <a:gdLst>
                  <a:gd name="T0" fmla="*/ 5 w 150"/>
                  <a:gd name="T1" fmla="*/ 5 h 410"/>
                  <a:gd name="T2" fmla="*/ 141 w 150"/>
                  <a:gd name="T3" fmla="*/ 5 h 410"/>
                  <a:gd name="T4" fmla="*/ 281 w 150"/>
                  <a:gd name="T5" fmla="*/ 5 h 410"/>
                  <a:gd name="T6" fmla="*/ 329 w 150"/>
                  <a:gd name="T7" fmla="*/ 4 h 410"/>
                  <a:gd name="T8" fmla="*/ 402 w 150"/>
                  <a:gd name="T9" fmla="*/ 3 h 410"/>
                  <a:gd name="T10" fmla="*/ 450 w 150"/>
                  <a:gd name="T11" fmla="*/ 3 h 410"/>
                  <a:gd name="T12" fmla="*/ 475 w 150"/>
                  <a:gd name="T13" fmla="*/ 3 h 410"/>
                  <a:gd name="T14" fmla="*/ 487 w 150"/>
                  <a:gd name="T15" fmla="*/ 3 h 410"/>
                  <a:gd name="T16" fmla="*/ 506 w 150"/>
                  <a:gd name="T17" fmla="*/ 3 h 410"/>
                  <a:gd name="T18" fmla="*/ 513 w 150"/>
                  <a:gd name="T19" fmla="*/ 3 h 410"/>
                  <a:gd name="T20" fmla="*/ 456 w 150"/>
                  <a:gd name="T21" fmla="*/ 0 h 410"/>
                  <a:gd name="T22" fmla="*/ 329 w 150"/>
                  <a:gd name="T23" fmla="*/ 3 h 410"/>
                  <a:gd name="T24" fmla="*/ 270 w 150"/>
                  <a:gd name="T25" fmla="*/ 3 h 410"/>
                  <a:gd name="T26" fmla="*/ 233 w 150"/>
                  <a:gd name="T27" fmla="*/ 3 h 410"/>
                  <a:gd name="T28" fmla="*/ 201 w 150"/>
                  <a:gd name="T29" fmla="*/ 3 h 410"/>
                  <a:gd name="T30" fmla="*/ 147 w 150"/>
                  <a:gd name="T31" fmla="*/ 3 h 410"/>
                  <a:gd name="T32" fmla="*/ 141 w 150"/>
                  <a:gd name="T33" fmla="*/ 3 h 410"/>
                  <a:gd name="T34" fmla="*/ 116 w 150"/>
                  <a:gd name="T35" fmla="*/ 3 h 410"/>
                  <a:gd name="T36" fmla="*/ 108 w 150"/>
                  <a:gd name="T37" fmla="*/ 3 h 410"/>
                  <a:gd name="T38" fmla="*/ 96 w 150"/>
                  <a:gd name="T39" fmla="*/ 3 h 410"/>
                  <a:gd name="T40" fmla="*/ 58 w 150"/>
                  <a:gd name="T41" fmla="*/ 4 h 410"/>
                  <a:gd name="T42" fmla="*/ 10 w 150"/>
                  <a:gd name="T43" fmla="*/ 5 h 410"/>
                  <a:gd name="T44" fmla="*/ 2 w 150"/>
                  <a:gd name="T45" fmla="*/ 5 h 410"/>
                  <a:gd name="T46" fmla="*/ 5 w 150"/>
                  <a:gd name="T47" fmla="*/ 5 h 4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0"/>
                  <a:gd name="T73" fmla="*/ 0 h 410"/>
                  <a:gd name="T74" fmla="*/ 150 w 150"/>
                  <a:gd name="T75" fmla="*/ 410 h 41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0" h="410">
                    <a:moveTo>
                      <a:pt x="5" y="381"/>
                    </a:moveTo>
                    <a:cubicBezTo>
                      <a:pt x="18" y="394"/>
                      <a:pt x="19" y="403"/>
                      <a:pt x="40" y="410"/>
                    </a:cubicBezTo>
                    <a:cubicBezTo>
                      <a:pt x="55" y="408"/>
                      <a:pt x="66" y="407"/>
                      <a:pt x="80" y="402"/>
                    </a:cubicBezTo>
                    <a:cubicBezTo>
                      <a:pt x="98" y="383"/>
                      <a:pt x="80" y="405"/>
                      <a:pt x="93" y="362"/>
                    </a:cubicBezTo>
                    <a:cubicBezTo>
                      <a:pt x="101" y="335"/>
                      <a:pt x="109" y="307"/>
                      <a:pt x="114" y="280"/>
                    </a:cubicBezTo>
                    <a:cubicBezTo>
                      <a:pt x="111" y="260"/>
                      <a:pt x="115" y="232"/>
                      <a:pt x="128" y="216"/>
                    </a:cubicBezTo>
                    <a:cubicBezTo>
                      <a:pt x="130" y="207"/>
                      <a:pt x="136" y="192"/>
                      <a:pt x="136" y="192"/>
                    </a:cubicBezTo>
                    <a:cubicBezTo>
                      <a:pt x="136" y="167"/>
                      <a:pt x="135" y="141"/>
                      <a:pt x="138" y="117"/>
                    </a:cubicBezTo>
                    <a:cubicBezTo>
                      <a:pt x="138" y="111"/>
                      <a:pt x="144" y="101"/>
                      <a:pt x="144" y="101"/>
                    </a:cubicBezTo>
                    <a:cubicBezTo>
                      <a:pt x="144" y="86"/>
                      <a:pt x="150" y="63"/>
                      <a:pt x="146" y="48"/>
                    </a:cubicBezTo>
                    <a:cubicBezTo>
                      <a:pt x="144" y="30"/>
                      <a:pt x="144" y="11"/>
                      <a:pt x="130" y="0"/>
                    </a:cubicBezTo>
                    <a:cubicBezTo>
                      <a:pt x="117" y="6"/>
                      <a:pt x="105" y="7"/>
                      <a:pt x="93" y="13"/>
                    </a:cubicBezTo>
                    <a:cubicBezTo>
                      <a:pt x="84" y="27"/>
                      <a:pt x="91" y="38"/>
                      <a:pt x="77" y="53"/>
                    </a:cubicBezTo>
                    <a:cubicBezTo>
                      <a:pt x="83" y="77"/>
                      <a:pt x="81" y="118"/>
                      <a:pt x="66" y="138"/>
                    </a:cubicBezTo>
                    <a:cubicBezTo>
                      <a:pt x="63" y="146"/>
                      <a:pt x="59" y="153"/>
                      <a:pt x="58" y="162"/>
                    </a:cubicBezTo>
                    <a:cubicBezTo>
                      <a:pt x="53" y="185"/>
                      <a:pt x="58" y="199"/>
                      <a:pt x="42" y="216"/>
                    </a:cubicBezTo>
                    <a:cubicBezTo>
                      <a:pt x="41" y="219"/>
                      <a:pt x="41" y="222"/>
                      <a:pt x="40" y="226"/>
                    </a:cubicBezTo>
                    <a:cubicBezTo>
                      <a:pt x="38" y="228"/>
                      <a:pt x="34" y="229"/>
                      <a:pt x="34" y="232"/>
                    </a:cubicBezTo>
                    <a:cubicBezTo>
                      <a:pt x="32" y="237"/>
                      <a:pt x="33" y="244"/>
                      <a:pt x="32" y="250"/>
                    </a:cubicBezTo>
                    <a:cubicBezTo>
                      <a:pt x="31" y="252"/>
                      <a:pt x="30" y="255"/>
                      <a:pt x="29" y="258"/>
                    </a:cubicBezTo>
                    <a:cubicBezTo>
                      <a:pt x="26" y="290"/>
                      <a:pt x="20" y="317"/>
                      <a:pt x="16" y="349"/>
                    </a:cubicBezTo>
                    <a:cubicBezTo>
                      <a:pt x="14" y="359"/>
                      <a:pt x="17" y="372"/>
                      <a:pt x="10" y="381"/>
                    </a:cubicBezTo>
                    <a:cubicBezTo>
                      <a:pt x="7" y="383"/>
                      <a:pt x="5" y="386"/>
                      <a:pt x="2" y="386"/>
                    </a:cubicBezTo>
                    <a:cubicBezTo>
                      <a:pt x="0" y="386"/>
                      <a:pt x="4" y="382"/>
                      <a:pt x="5" y="381"/>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grpSp>
        <p:grpSp>
          <p:nvGrpSpPr>
            <p:cNvPr id="159959" name="Group 98"/>
            <p:cNvGrpSpPr>
              <a:grpSpLocks/>
            </p:cNvGrpSpPr>
            <p:nvPr/>
          </p:nvGrpSpPr>
          <p:grpSpPr bwMode="auto">
            <a:xfrm>
              <a:off x="5924559" y="2946409"/>
              <a:ext cx="1019178" cy="1844683"/>
              <a:chOff x="3756" y="1840"/>
              <a:chExt cx="642" cy="1162"/>
            </a:xfrm>
          </p:grpSpPr>
          <p:sp>
            <p:nvSpPr>
              <p:cNvPr id="393" name="Rectangle 96"/>
              <p:cNvSpPr>
                <a:spLocks noChangeArrowheads="1"/>
              </p:cNvSpPr>
              <p:nvPr/>
            </p:nvSpPr>
            <p:spPr bwMode="auto">
              <a:xfrm>
                <a:off x="3928" y="1840"/>
                <a:ext cx="115" cy="547"/>
              </a:xfrm>
              <a:prstGeom prst="rect">
                <a:avLst/>
              </a:prstGeom>
              <a:noFill/>
              <a:ln>
                <a:noFill/>
              </a:ln>
              <a:effectLst>
                <a:outerShdw blurRad="63500" dist="46662" dir="2115817" algn="ctr" rotWithShape="0">
                  <a:schemeClr val="bg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spAutoFit/>
              </a:bodyPr>
              <a:lstStyle/>
              <a:p>
                <a:pPr>
                  <a:defRPr/>
                </a:pPr>
                <a:endParaRPr lang="en-US" sz="2400" i="1" dirty="0">
                  <a:solidFill>
                    <a:srgbClr val="FFFFFF"/>
                  </a:solidFill>
                  <a:latin typeface="Kruti Dev 010" pitchFamily="2" charset="0"/>
                  <a:ea typeface="+mn-ea"/>
                  <a:cs typeface="+mn-cs"/>
                </a:endParaRPr>
              </a:p>
            </p:txBody>
          </p:sp>
          <p:sp>
            <p:nvSpPr>
              <p:cNvPr id="394" name="Rectangle 97"/>
              <p:cNvSpPr>
                <a:spLocks noChangeArrowheads="1"/>
              </p:cNvSpPr>
              <p:nvPr/>
            </p:nvSpPr>
            <p:spPr bwMode="auto">
              <a:xfrm>
                <a:off x="3756" y="2381"/>
                <a:ext cx="642" cy="621"/>
              </a:xfrm>
              <a:prstGeom prst="rect">
                <a:avLst/>
              </a:prstGeom>
              <a:noFill/>
              <a:ln>
                <a:noFill/>
              </a:ln>
              <a:effectLst>
                <a:outerShdw blurRad="63500" dist="46662" dir="2115817" algn="ctr" rotWithShape="0">
                  <a:schemeClr val="bg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spAutoFit/>
              </a:bodyPr>
              <a:lstStyle/>
              <a:p>
                <a:pPr>
                  <a:defRPr/>
                </a:pPr>
                <a:r>
                  <a:rPr lang="en-US" sz="1400" i="1" dirty="0">
                    <a:solidFill>
                      <a:srgbClr val="000000"/>
                    </a:solidFill>
                    <a:latin typeface="Kruti Dev 010" pitchFamily="2" charset="0"/>
                  </a:rPr>
                  <a:t>,u</a:t>
                </a:r>
              </a:p>
              <a:p>
                <a:pPr>
                  <a:defRPr/>
                </a:pPr>
                <a:r>
                  <a:rPr lang="en-US" sz="1400" i="1" dirty="0">
                    <a:solidFill>
                      <a:srgbClr val="000000"/>
                    </a:solidFill>
                    <a:latin typeface="Kruti Dev 010" pitchFamily="2" charset="0"/>
                  </a:rPr>
                  <a:t>lh</a:t>
                </a:r>
                <a:endParaRPr lang="en-US" sz="1100" i="1" dirty="0">
                  <a:solidFill>
                    <a:srgbClr val="000000"/>
                  </a:solidFill>
                  <a:latin typeface="Kruti Dev 010" pitchFamily="2" charset="0"/>
                </a:endParaRPr>
              </a:p>
            </p:txBody>
          </p:sp>
        </p:grpSp>
      </p:grpSp>
      <p:sp>
        <p:nvSpPr>
          <p:cNvPr id="159906" name="AutoShape 439"/>
          <p:cNvSpPr>
            <a:spLocks noChangeArrowheads="1"/>
          </p:cNvSpPr>
          <p:nvPr/>
        </p:nvSpPr>
        <p:spPr bwMode="auto">
          <a:xfrm>
            <a:off x="2862263" y="1144588"/>
            <a:ext cx="996950" cy="330200"/>
          </a:xfrm>
          <a:prstGeom prst="roundRect">
            <a:avLst>
              <a:gd name="adj" fmla="val 16667"/>
            </a:avLst>
          </a:prstGeom>
          <a:solidFill>
            <a:srgbClr val="FF9456"/>
          </a:solidFill>
          <a:ln w="28575">
            <a:solidFill>
              <a:schemeClr val="tx1"/>
            </a:solidFill>
            <a:round/>
            <a:headEnd/>
            <a:tailEnd/>
          </a:ln>
        </p:spPr>
        <p:txBody>
          <a:bodyPr wrap="none" anchor="ctr"/>
          <a:lstStyle/>
          <a:p>
            <a:endParaRPr lang="en-US">
              <a:latin typeface="Kruti Dev 010" charset="0"/>
            </a:endParaRPr>
          </a:p>
        </p:txBody>
      </p:sp>
      <p:sp>
        <p:nvSpPr>
          <p:cNvPr id="159907" name="Rectangle 587"/>
          <p:cNvSpPr>
            <a:spLocks noChangeArrowheads="1"/>
          </p:cNvSpPr>
          <p:nvPr/>
        </p:nvSpPr>
        <p:spPr bwMode="auto">
          <a:xfrm>
            <a:off x="3155950" y="1096963"/>
            <a:ext cx="541338" cy="23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10000"/>
              </a:lnSpc>
            </a:pPr>
            <a:r>
              <a:rPr lang="en-US" sz="1400" b="1" i="1">
                <a:solidFill>
                  <a:srgbClr val="000000"/>
                </a:solidFill>
                <a:latin typeface="Kruti Dev 010" charset="0"/>
              </a:rPr>
              <a:t>btjk;y</a:t>
            </a:r>
            <a:endParaRPr lang="en-US" sz="1400">
              <a:latin typeface="Kruti Dev 010" charset="0"/>
            </a:endParaRPr>
          </a:p>
        </p:txBody>
      </p:sp>
      <p:grpSp>
        <p:nvGrpSpPr>
          <p:cNvPr id="159908" name="Group 588"/>
          <p:cNvGrpSpPr>
            <a:grpSpLocks/>
          </p:cNvGrpSpPr>
          <p:nvPr/>
        </p:nvGrpSpPr>
        <p:grpSpPr bwMode="auto">
          <a:xfrm>
            <a:off x="3068638" y="1276350"/>
            <a:ext cx="541337" cy="330200"/>
            <a:chOff x="3106" y="1199"/>
            <a:chExt cx="341" cy="208"/>
          </a:xfrm>
        </p:grpSpPr>
        <p:sp>
          <p:nvSpPr>
            <p:cNvPr id="159956" name="Rectangle 589"/>
            <p:cNvSpPr>
              <a:spLocks noChangeArrowheads="1"/>
            </p:cNvSpPr>
            <p:nvPr/>
          </p:nvSpPr>
          <p:spPr bwMode="auto">
            <a:xfrm>
              <a:off x="3169" y="1199"/>
              <a:ext cx="278"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10000"/>
                </a:lnSpc>
              </a:pPr>
              <a:r>
                <a:rPr lang="en-US" b="1">
                  <a:solidFill>
                    <a:srgbClr val="000000"/>
                  </a:solidFill>
                  <a:latin typeface="Kruti Dev 010" charset="0"/>
                </a:rPr>
                <a:t>m- jkT;</a:t>
              </a:r>
              <a:endParaRPr lang="en-US">
                <a:latin typeface="Kruti Dev 010" charset="0"/>
              </a:endParaRPr>
            </a:p>
          </p:txBody>
        </p:sp>
        <p:sp>
          <p:nvSpPr>
            <p:cNvPr id="159957" name="Rectangle 590"/>
            <p:cNvSpPr>
              <a:spLocks noChangeArrowheads="1"/>
            </p:cNvSpPr>
            <p:nvPr/>
          </p:nvSpPr>
          <p:spPr bwMode="auto">
            <a:xfrm>
              <a:off x="3106" y="1215"/>
              <a:ext cx="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110000"/>
                </a:lnSpc>
              </a:pPr>
              <a:endParaRPr lang="en-US" sz="1800">
                <a:latin typeface="Kruti Dev 010" charset="0"/>
              </a:endParaRPr>
            </a:p>
          </p:txBody>
        </p:sp>
      </p:grpSp>
      <p:sp>
        <p:nvSpPr>
          <p:cNvPr id="159909" name="AutoShape 446"/>
          <p:cNvSpPr>
            <a:spLocks noChangeArrowheads="1"/>
          </p:cNvSpPr>
          <p:nvPr/>
        </p:nvSpPr>
        <p:spPr bwMode="auto">
          <a:xfrm>
            <a:off x="2725738" y="2336800"/>
            <a:ext cx="996950" cy="330200"/>
          </a:xfrm>
          <a:prstGeom prst="roundRect">
            <a:avLst>
              <a:gd name="adj" fmla="val 16667"/>
            </a:avLst>
          </a:prstGeom>
          <a:solidFill>
            <a:srgbClr val="66FFFF"/>
          </a:solidFill>
          <a:ln w="28575">
            <a:solidFill>
              <a:schemeClr val="tx1"/>
            </a:solidFill>
            <a:round/>
            <a:headEnd/>
            <a:tailEnd/>
          </a:ln>
        </p:spPr>
        <p:txBody>
          <a:bodyPr wrap="none" anchor="ctr"/>
          <a:lstStyle/>
          <a:p>
            <a:endParaRPr lang="en-US">
              <a:latin typeface="Kruti Dev 010" charset="0"/>
            </a:endParaRPr>
          </a:p>
        </p:txBody>
      </p:sp>
      <p:sp>
        <p:nvSpPr>
          <p:cNvPr id="159910" name="Rectangle 577"/>
          <p:cNvSpPr>
            <a:spLocks noChangeArrowheads="1"/>
          </p:cNvSpPr>
          <p:nvPr/>
        </p:nvSpPr>
        <p:spPr bwMode="auto">
          <a:xfrm>
            <a:off x="2886075" y="2295525"/>
            <a:ext cx="465138" cy="23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10000"/>
              </a:lnSpc>
            </a:pPr>
            <a:r>
              <a:rPr lang="en-US" b="1" i="1">
                <a:solidFill>
                  <a:srgbClr val="000000"/>
                </a:solidFill>
                <a:latin typeface="Kruti Dev 010" charset="0"/>
              </a:rPr>
              <a:t>  </a:t>
            </a:r>
            <a:r>
              <a:rPr lang="en-US" sz="1400" b="1" i="1">
                <a:solidFill>
                  <a:srgbClr val="000000"/>
                </a:solidFill>
                <a:latin typeface="Kruti Dev 010" charset="0"/>
              </a:rPr>
              <a:t>;gwnk</a:t>
            </a:r>
          </a:p>
        </p:txBody>
      </p:sp>
      <p:grpSp>
        <p:nvGrpSpPr>
          <p:cNvPr id="159911" name="Group 578"/>
          <p:cNvGrpSpPr>
            <a:grpSpLocks/>
          </p:cNvGrpSpPr>
          <p:nvPr/>
        </p:nvGrpSpPr>
        <p:grpSpPr bwMode="auto">
          <a:xfrm>
            <a:off x="2932113" y="2462213"/>
            <a:ext cx="668337" cy="234950"/>
            <a:chOff x="3106" y="1195"/>
            <a:chExt cx="421" cy="148"/>
          </a:xfrm>
        </p:grpSpPr>
        <p:sp>
          <p:nvSpPr>
            <p:cNvPr id="159954" name="Rectangle 579"/>
            <p:cNvSpPr>
              <a:spLocks noChangeArrowheads="1"/>
            </p:cNvSpPr>
            <p:nvPr/>
          </p:nvSpPr>
          <p:spPr bwMode="auto">
            <a:xfrm>
              <a:off x="3173" y="1195"/>
              <a:ext cx="354"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l">
                <a:lnSpc>
                  <a:spcPct val="110000"/>
                </a:lnSpc>
              </a:pPr>
              <a:r>
                <a:rPr lang="en-US" b="1">
                  <a:solidFill>
                    <a:srgbClr val="000000"/>
                  </a:solidFill>
                  <a:latin typeface="Kruti Dev 010" charset="0"/>
                </a:rPr>
                <a:t>n- jkT;</a:t>
              </a:r>
              <a:endParaRPr lang="en-US">
                <a:latin typeface="Kruti Dev 010" charset="0"/>
              </a:endParaRPr>
            </a:p>
          </p:txBody>
        </p:sp>
        <p:sp>
          <p:nvSpPr>
            <p:cNvPr id="159955" name="Rectangle 580"/>
            <p:cNvSpPr>
              <a:spLocks noChangeArrowheads="1"/>
            </p:cNvSpPr>
            <p:nvPr/>
          </p:nvSpPr>
          <p:spPr bwMode="auto">
            <a:xfrm>
              <a:off x="3106" y="1215"/>
              <a:ext cx="0"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10000"/>
                </a:lnSpc>
              </a:pPr>
              <a:endParaRPr lang="en-US" b="1">
                <a:solidFill>
                  <a:srgbClr val="000000"/>
                </a:solidFill>
                <a:latin typeface="Kruti Dev 010" charset="0"/>
              </a:endParaRPr>
            </a:p>
          </p:txBody>
        </p:sp>
      </p:grpSp>
      <p:sp>
        <p:nvSpPr>
          <p:cNvPr id="159912" name="AutoShape 446"/>
          <p:cNvSpPr>
            <a:spLocks noChangeArrowheads="1"/>
          </p:cNvSpPr>
          <p:nvPr/>
        </p:nvSpPr>
        <p:spPr bwMode="auto">
          <a:xfrm>
            <a:off x="2744788" y="3822700"/>
            <a:ext cx="996950" cy="330200"/>
          </a:xfrm>
          <a:prstGeom prst="roundRect">
            <a:avLst>
              <a:gd name="adj" fmla="val 16667"/>
            </a:avLst>
          </a:prstGeom>
          <a:solidFill>
            <a:srgbClr val="66FFFF"/>
          </a:solidFill>
          <a:ln w="28575">
            <a:solidFill>
              <a:schemeClr val="tx1"/>
            </a:solidFill>
            <a:round/>
            <a:headEnd/>
            <a:tailEnd/>
          </a:ln>
        </p:spPr>
        <p:txBody>
          <a:bodyPr wrap="none" anchor="ctr"/>
          <a:lstStyle/>
          <a:p>
            <a:endParaRPr lang="en-US">
              <a:latin typeface="Kruti Dev 010" charset="0"/>
            </a:endParaRPr>
          </a:p>
        </p:txBody>
      </p:sp>
      <p:sp>
        <p:nvSpPr>
          <p:cNvPr id="159913" name="Rectangle 577"/>
          <p:cNvSpPr>
            <a:spLocks noChangeArrowheads="1"/>
          </p:cNvSpPr>
          <p:nvPr/>
        </p:nvSpPr>
        <p:spPr bwMode="auto">
          <a:xfrm>
            <a:off x="2905125" y="3781425"/>
            <a:ext cx="465138" cy="23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10000"/>
              </a:lnSpc>
            </a:pPr>
            <a:r>
              <a:rPr lang="en-US" b="1" i="1">
                <a:solidFill>
                  <a:srgbClr val="000000"/>
                </a:solidFill>
                <a:latin typeface="Kruti Dev 010" charset="0"/>
              </a:rPr>
              <a:t>  </a:t>
            </a:r>
            <a:r>
              <a:rPr lang="en-US" sz="1400" b="1" i="1">
                <a:solidFill>
                  <a:srgbClr val="000000"/>
                </a:solidFill>
                <a:latin typeface="Kruti Dev 010" charset="0"/>
              </a:rPr>
              <a:t>;gwnk</a:t>
            </a:r>
          </a:p>
        </p:txBody>
      </p:sp>
      <p:grpSp>
        <p:nvGrpSpPr>
          <p:cNvPr id="159914" name="Group 578"/>
          <p:cNvGrpSpPr>
            <a:grpSpLocks/>
          </p:cNvGrpSpPr>
          <p:nvPr/>
        </p:nvGrpSpPr>
        <p:grpSpPr bwMode="auto">
          <a:xfrm>
            <a:off x="2951163" y="3948113"/>
            <a:ext cx="668337" cy="406400"/>
            <a:chOff x="3106" y="1195"/>
            <a:chExt cx="421" cy="256"/>
          </a:xfrm>
        </p:grpSpPr>
        <p:sp>
          <p:nvSpPr>
            <p:cNvPr id="159952" name="Rectangle 579"/>
            <p:cNvSpPr>
              <a:spLocks noChangeArrowheads="1"/>
            </p:cNvSpPr>
            <p:nvPr/>
          </p:nvSpPr>
          <p:spPr bwMode="auto">
            <a:xfrm>
              <a:off x="3173" y="1195"/>
              <a:ext cx="354"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l">
                <a:lnSpc>
                  <a:spcPct val="110000"/>
                </a:lnSpc>
              </a:pPr>
              <a:r>
                <a:rPr lang="en-US" b="1">
                  <a:solidFill>
                    <a:srgbClr val="000000"/>
                  </a:solidFill>
                  <a:latin typeface="Kruti Dev 010" charset="0"/>
                </a:rPr>
                <a:t>dfBukbZ esa</a:t>
              </a:r>
              <a:endParaRPr lang="en-US">
                <a:latin typeface="Kruti Dev 010" charset="0"/>
              </a:endParaRPr>
            </a:p>
          </p:txBody>
        </p:sp>
        <p:sp>
          <p:nvSpPr>
            <p:cNvPr id="159953" name="Rectangle 580"/>
            <p:cNvSpPr>
              <a:spLocks noChangeArrowheads="1"/>
            </p:cNvSpPr>
            <p:nvPr/>
          </p:nvSpPr>
          <p:spPr bwMode="auto">
            <a:xfrm>
              <a:off x="3106" y="1215"/>
              <a:ext cx="0"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10000"/>
                </a:lnSpc>
              </a:pPr>
              <a:endParaRPr lang="en-US" b="1">
                <a:solidFill>
                  <a:srgbClr val="000000"/>
                </a:solidFill>
                <a:latin typeface="Kruti Dev 010" charset="0"/>
              </a:endParaRPr>
            </a:p>
          </p:txBody>
        </p:sp>
      </p:grpSp>
      <p:sp>
        <p:nvSpPr>
          <p:cNvPr id="159915" name="AutoShape 446"/>
          <p:cNvSpPr>
            <a:spLocks noChangeArrowheads="1"/>
          </p:cNvSpPr>
          <p:nvPr/>
        </p:nvSpPr>
        <p:spPr bwMode="auto">
          <a:xfrm>
            <a:off x="2687638" y="5499100"/>
            <a:ext cx="996950" cy="330200"/>
          </a:xfrm>
          <a:prstGeom prst="roundRect">
            <a:avLst>
              <a:gd name="adj" fmla="val 16667"/>
            </a:avLst>
          </a:prstGeom>
          <a:solidFill>
            <a:srgbClr val="66FFFF"/>
          </a:solidFill>
          <a:ln w="28575">
            <a:solidFill>
              <a:schemeClr val="tx1"/>
            </a:solidFill>
            <a:round/>
            <a:headEnd/>
            <a:tailEnd/>
          </a:ln>
        </p:spPr>
        <p:txBody>
          <a:bodyPr wrap="none" anchor="ctr"/>
          <a:lstStyle/>
          <a:p>
            <a:endParaRPr lang="en-US">
              <a:latin typeface="Kruti Dev 010" charset="0"/>
            </a:endParaRPr>
          </a:p>
        </p:txBody>
      </p:sp>
      <p:sp>
        <p:nvSpPr>
          <p:cNvPr id="159916" name="Rectangle 577"/>
          <p:cNvSpPr>
            <a:spLocks noChangeArrowheads="1"/>
          </p:cNvSpPr>
          <p:nvPr/>
        </p:nvSpPr>
        <p:spPr bwMode="auto">
          <a:xfrm>
            <a:off x="2847975" y="5457825"/>
            <a:ext cx="465138" cy="23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10000"/>
              </a:lnSpc>
            </a:pPr>
            <a:r>
              <a:rPr lang="en-US" b="1" i="1">
                <a:solidFill>
                  <a:srgbClr val="000000"/>
                </a:solidFill>
                <a:latin typeface="Kruti Dev 010" charset="0"/>
              </a:rPr>
              <a:t>  </a:t>
            </a:r>
            <a:r>
              <a:rPr lang="en-US" sz="1400" b="1" i="1">
                <a:solidFill>
                  <a:srgbClr val="000000"/>
                </a:solidFill>
                <a:latin typeface="Kruti Dev 010" charset="0"/>
              </a:rPr>
              <a:t>;gwnk</a:t>
            </a:r>
          </a:p>
        </p:txBody>
      </p:sp>
      <p:grpSp>
        <p:nvGrpSpPr>
          <p:cNvPr id="159917" name="Group 578"/>
          <p:cNvGrpSpPr>
            <a:grpSpLocks/>
          </p:cNvGrpSpPr>
          <p:nvPr/>
        </p:nvGrpSpPr>
        <p:grpSpPr bwMode="auto">
          <a:xfrm>
            <a:off x="2894013" y="5624513"/>
            <a:ext cx="668337" cy="234950"/>
            <a:chOff x="3106" y="1195"/>
            <a:chExt cx="421" cy="148"/>
          </a:xfrm>
        </p:grpSpPr>
        <p:sp>
          <p:nvSpPr>
            <p:cNvPr id="159950" name="Rectangle 579"/>
            <p:cNvSpPr>
              <a:spLocks noChangeArrowheads="1"/>
            </p:cNvSpPr>
            <p:nvPr/>
          </p:nvSpPr>
          <p:spPr bwMode="auto">
            <a:xfrm>
              <a:off x="3173" y="1195"/>
              <a:ext cx="354"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l">
                <a:lnSpc>
                  <a:spcPct val="110000"/>
                </a:lnSpc>
              </a:pPr>
              <a:r>
                <a:rPr lang="en-US" b="1">
                  <a:solidFill>
                    <a:srgbClr val="000000"/>
                  </a:solidFill>
                  <a:latin typeface="Kruti Dev 010" charset="0"/>
                </a:rPr>
                <a:t>nklrk esa</a:t>
              </a:r>
              <a:endParaRPr lang="en-US">
                <a:latin typeface="Kruti Dev 010" charset="0"/>
              </a:endParaRPr>
            </a:p>
          </p:txBody>
        </p:sp>
        <p:sp>
          <p:nvSpPr>
            <p:cNvPr id="159951" name="Rectangle 580"/>
            <p:cNvSpPr>
              <a:spLocks noChangeArrowheads="1"/>
            </p:cNvSpPr>
            <p:nvPr/>
          </p:nvSpPr>
          <p:spPr bwMode="auto">
            <a:xfrm>
              <a:off x="3106" y="1215"/>
              <a:ext cx="0"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10000"/>
                </a:lnSpc>
              </a:pPr>
              <a:endParaRPr lang="en-US" b="1">
                <a:solidFill>
                  <a:srgbClr val="000000"/>
                </a:solidFill>
                <a:latin typeface="Kruti Dev 010" charset="0"/>
              </a:endParaRPr>
            </a:p>
          </p:txBody>
        </p:sp>
      </p:grpSp>
      <p:sp>
        <p:nvSpPr>
          <p:cNvPr id="159918" name="AutoShape 446"/>
          <p:cNvSpPr>
            <a:spLocks noChangeArrowheads="1"/>
          </p:cNvSpPr>
          <p:nvPr/>
        </p:nvSpPr>
        <p:spPr bwMode="auto">
          <a:xfrm>
            <a:off x="2697163" y="6375400"/>
            <a:ext cx="996950" cy="330200"/>
          </a:xfrm>
          <a:prstGeom prst="roundRect">
            <a:avLst>
              <a:gd name="adj" fmla="val 16667"/>
            </a:avLst>
          </a:prstGeom>
          <a:solidFill>
            <a:srgbClr val="66FFFF"/>
          </a:solidFill>
          <a:ln w="28575">
            <a:solidFill>
              <a:schemeClr val="tx1"/>
            </a:solidFill>
            <a:round/>
            <a:headEnd/>
            <a:tailEnd/>
          </a:ln>
        </p:spPr>
        <p:txBody>
          <a:bodyPr wrap="none" anchor="ctr"/>
          <a:lstStyle/>
          <a:p>
            <a:endParaRPr lang="en-US">
              <a:latin typeface="Kruti Dev 010" charset="0"/>
            </a:endParaRPr>
          </a:p>
        </p:txBody>
      </p:sp>
      <p:grpSp>
        <p:nvGrpSpPr>
          <p:cNvPr id="159919" name="Group 578"/>
          <p:cNvGrpSpPr>
            <a:grpSpLocks/>
          </p:cNvGrpSpPr>
          <p:nvPr/>
        </p:nvGrpSpPr>
        <p:grpSpPr bwMode="auto">
          <a:xfrm>
            <a:off x="2903538" y="6500813"/>
            <a:ext cx="668337" cy="234950"/>
            <a:chOff x="3106" y="1195"/>
            <a:chExt cx="421" cy="148"/>
          </a:xfrm>
        </p:grpSpPr>
        <p:sp>
          <p:nvSpPr>
            <p:cNvPr id="159948" name="Rectangle 579"/>
            <p:cNvSpPr>
              <a:spLocks noChangeArrowheads="1"/>
            </p:cNvSpPr>
            <p:nvPr/>
          </p:nvSpPr>
          <p:spPr bwMode="auto">
            <a:xfrm>
              <a:off x="3173" y="1195"/>
              <a:ext cx="354"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l">
                <a:lnSpc>
                  <a:spcPct val="110000"/>
                </a:lnSpc>
              </a:pPr>
              <a:r>
                <a:rPr lang="en-US" b="1">
                  <a:solidFill>
                    <a:srgbClr val="000000"/>
                  </a:solidFill>
                  <a:latin typeface="Kruti Dev 010" charset="0"/>
                </a:rPr>
                <a:t>ykSVrk gS</a:t>
              </a:r>
              <a:endParaRPr lang="en-US">
                <a:latin typeface="Kruti Dev 010" charset="0"/>
              </a:endParaRPr>
            </a:p>
          </p:txBody>
        </p:sp>
        <p:sp>
          <p:nvSpPr>
            <p:cNvPr id="159949" name="Rectangle 580"/>
            <p:cNvSpPr>
              <a:spLocks noChangeArrowheads="1"/>
            </p:cNvSpPr>
            <p:nvPr/>
          </p:nvSpPr>
          <p:spPr bwMode="auto">
            <a:xfrm>
              <a:off x="3106" y="1215"/>
              <a:ext cx="0"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10000"/>
                </a:lnSpc>
              </a:pPr>
              <a:endParaRPr lang="en-US" b="1">
                <a:solidFill>
                  <a:srgbClr val="000000"/>
                </a:solidFill>
                <a:latin typeface="Kruti Dev 010" charset="0"/>
              </a:endParaRPr>
            </a:p>
          </p:txBody>
        </p:sp>
      </p:grpSp>
      <p:sp>
        <p:nvSpPr>
          <p:cNvPr id="159920" name="Rectangle 577"/>
          <p:cNvSpPr>
            <a:spLocks noChangeArrowheads="1"/>
          </p:cNvSpPr>
          <p:nvPr/>
        </p:nvSpPr>
        <p:spPr bwMode="auto">
          <a:xfrm>
            <a:off x="2857500" y="6334125"/>
            <a:ext cx="465138" cy="23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10000"/>
              </a:lnSpc>
            </a:pPr>
            <a:r>
              <a:rPr lang="en-US" b="1" i="1">
                <a:solidFill>
                  <a:srgbClr val="000000"/>
                </a:solidFill>
                <a:latin typeface="Kruti Dev 010" charset="0"/>
              </a:rPr>
              <a:t>  </a:t>
            </a:r>
            <a:r>
              <a:rPr lang="en-US" sz="1400" b="1" i="1">
                <a:solidFill>
                  <a:srgbClr val="000000"/>
                </a:solidFill>
                <a:latin typeface="Kruti Dev 010" charset="0"/>
              </a:rPr>
              <a:t>;gwnk</a:t>
            </a:r>
          </a:p>
        </p:txBody>
      </p:sp>
      <p:sp>
        <p:nvSpPr>
          <p:cNvPr id="428" name="Text Box 732"/>
          <p:cNvSpPr txBox="1">
            <a:spLocks noChangeArrowheads="1"/>
          </p:cNvSpPr>
          <p:nvPr/>
        </p:nvSpPr>
        <p:spPr bwMode="auto">
          <a:xfrm>
            <a:off x="2697163" y="1474788"/>
            <a:ext cx="1000125" cy="280987"/>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p>
            <a:pPr algn="ctr" defTabSz="969963">
              <a:lnSpc>
                <a:spcPct val="70000"/>
              </a:lnSpc>
              <a:spcBef>
                <a:spcPct val="50000"/>
              </a:spcBef>
              <a:defRPr/>
            </a:pPr>
            <a:r>
              <a:rPr lang="en-US" sz="1700" b="1" dirty="0">
                <a:latin typeface="Kruti Dev 010" pitchFamily="2" charset="0"/>
                <a:ea typeface="+mn-ea"/>
                <a:cs typeface="+mn-cs"/>
              </a:rPr>
              <a:t>vkeksl</a:t>
            </a:r>
          </a:p>
        </p:txBody>
      </p:sp>
      <p:sp>
        <p:nvSpPr>
          <p:cNvPr id="429" name="Text Box 733"/>
          <p:cNvSpPr txBox="1">
            <a:spLocks noChangeArrowheads="1"/>
          </p:cNvSpPr>
          <p:nvPr/>
        </p:nvSpPr>
        <p:spPr bwMode="auto">
          <a:xfrm>
            <a:off x="2695575" y="1730375"/>
            <a:ext cx="998538" cy="280988"/>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70000"/>
              </a:lnSpc>
              <a:spcBef>
                <a:spcPct val="50000"/>
              </a:spcBef>
              <a:defRPr/>
            </a:pPr>
            <a:r>
              <a:rPr lang="en-US" sz="1700" b="1" smtClean="0">
                <a:latin typeface="Kruti Dev 010" charset="0"/>
              </a:rPr>
              <a:t>gks</a:t>
            </a:r>
            <a:r>
              <a:rPr lang="ja-JP" altLang="en-US" sz="1700" b="1" smtClean="0">
                <a:latin typeface="Kruti Dev 010" charset="0"/>
              </a:rPr>
              <a:t>’</a:t>
            </a:r>
            <a:r>
              <a:rPr lang="en-US" sz="1700" b="1" smtClean="0">
                <a:latin typeface="Kruti Dev 010" charset="0"/>
              </a:rPr>
              <a:t>ks</a:t>
            </a:r>
          </a:p>
        </p:txBody>
      </p:sp>
      <p:sp>
        <p:nvSpPr>
          <p:cNvPr id="430" name="Text Box 745"/>
          <p:cNvSpPr txBox="1">
            <a:spLocks noChangeArrowheads="1"/>
          </p:cNvSpPr>
          <p:nvPr/>
        </p:nvSpPr>
        <p:spPr bwMode="auto">
          <a:xfrm>
            <a:off x="2430463" y="2014538"/>
            <a:ext cx="1138237" cy="280987"/>
          </a:xfrm>
          <a:prstGeom prst="rect">
            <a:avLst/>
          </a:prstGeom>
          <a:noFill/>
          <a:ln>
            <a:noFill/>
          </a:ln>
          <a:effectLst>
            <a:outerShdw blurRad="63500" dist="26940" dir="54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37931725" indent="-37474525" defTabSz="969963">
              <a:defRPr sz="1200">
                <a:solidFill>
                  <a:schemeClr val="tx1"/>
                </a:solidFill>
                <a:latin typeface="Comic Sans MS" charset="0"/>
                <a:ea typeface="ＭＳ Ｐゴシック" charset="0"/>
              </a:defRPr>
            </a:lvl2pPr>
            <a:lvl3pPr>
              <a:defRPr sz="1200">
                <a:solidFill>
                  <a:schemeClr val="tx1"/>
                </a:solidFill>
                <a:latin typeface="Comic Sans MS" charset="0"/>
                <a:ea typeface="ＭＳ Ｐゴシック" charset="0"/>
              </a:defRPr>
            </a:lvl3pPr>
            <a:lvl4pPr>
              <a:defRPr sz="1200">
                <a:solidFill>
                  <a:schemeClr val="tx1"/>
                </a:solidFill>
                <a:latin typeface="Comic Sans MS" charset="0"/>
                <a:ea typeface="ＭＳ Ｐゴシック" charset="0"/>
              </a:defRPr>
            </a:lvl4pPr>
            <a:lvl5pPr>
              <a:defRPr sz="1200">
                <a:solidFill>
                  <a:schemeClr val="tx1"/>
                </a:solidFill>
                <a:latin typeface="Comic Sans MS" charset="0"/>
                <a:ea typeface="ＭＳ Ｐゴシック" charset="0"/>
              </a:defRPr>
            </a:lvl5pPr>
            <a:lvl6pPr marL="457200" eaLnBrk="0" fontAlgn="base" hangingPunct="0">
              <a:spcBef>
                <a:spcPct val="0"/>
              </a:spcBef>
              <a:spcAft>
                <a:spcPct val="0"/>
              </a:spcAft>
              <a:defRPr sz="1200">
                <a:solidFill>
                  <a:schemeClr val="tx1"/>
                </a:solidFill>
                <a:latin typeface="Comic Sans MS" charset="0"/>
                <a:ea typeface="ＭＳ Ｐゴシック" charset="0"/>
              </a:defRPr>
            </a:lvl6pPr>
            <a:lvl7pPr marL="914400" eaLnBrk="0" fontAlgn="base" hangingPunct="0">
              <a:spcBef>
                <a:spcPct val="0"/>
              </a:spcBef>
              <a:spcAft>
                <a:spcPct val="0"/>
              </a:spcAft>
              <a:defRPr sz="1200">
                <a:solidFill>
                  <a:schemeClr val="tx1"/>
                </a:solidFill>
                <a:latin typeface="Comic Sans MS" charset="0"/>
                <a:ea typeface="ＭＳ Ｐゴシック" charset="0"/>
              </a:defRPr>
            </a:lvl7pPr>
            <a:lvl8pPr marL="1371600" eaLnBrk="0" fontAlgn="base" hangingPunct="0">
              <a:spcBef>
                <a:spcPct val="0"/>
              </a:spcBef>
              <a:spcAft>
                <a:spcPct val="0"/>
              </a:spcAft>
              <a:defRPr sz="1200">
                <a:solidFill>
                  <a:schemeClr val="tx1"/>
                </a:solidFill>
                <a:latin typeface="Comic Sans MS" charset="0"/>
                <a:ea typeface="ＭＳ Ｐゴシック" charset="0"/>
              </a:defRPr>
            </a:lvl8pPr>
            <a:lvl9pPr marL="1828800"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70000"/>
              </a:lnSpc>
              <a:spcBef>
                <a:spcPct val="50000"/>
              </a:spcBef>
              <a:defRPr/>
            </a:pPr>
            <a:r>
              <a:rPr lang="en-US" sz="1700" b="1" dirty="0" smtClean="0">
                <a:latin typeface="Kruti Dev 010" pitchFamily="2" charset="0"/>
                <a:ea typeface="+mn-ea"/>
                <a:cs typeface="+mn-cs"/>
              </a:rPr>
              <a:t>;kstuk</a:t>
            </a:r>
          </a:p>
        </p:txBody>
      </p:sp>
      <p:sp>
        <p:nvSpPr>
          <p:cNvPr id="431" name="Text Box 746"/>
          <p:cNvSpPr txBox="1">
            <a:spLocks noChangeArrowheads="1"/>
          </p:cNvSpPr>
          <p:nvPr/>
        </p:nvSpPr>
        <p:spPr bwMode="auto">
          <a:xfrm>
            <a:off x="2933700" y="1925638"/>
            <a:ext cx="1138238" cy="195262"/>
          </a:xfrm>
          <a:prstGeom prst="rect">
            <a:avLst/>
          </a:prstGeom>
          <a:noFill/>
          <a:ln w="9525">
            <a:noFill/>
            <a:miter lim="800000"/>
            <a:headEnd/>
            <a:tailEnd/>
          </a:ln>
          <a:effectLst>
            <a:outerShdw blurRad="63500" dist="12700" dir="5400000" algn="ctr" rotWithShape="0">
              <a:schemeClr val="tx1">
                <a:alpha val="74998"/>
              </a:schemeClr>
            </a:outerShdw>
          </a:effec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70000"/>
              </a:lnSpc>
              <a:spcBef>
                <a:spcPct val="50000"/>
              </a:spcBef>
              <a:defRPr/>
            </a:pPr>
            <a:r>
              <a:rPr lang="en-US" sz="900" b="1" smtClean="0">
                <a:latin typeface="Kruti Dev 010" charset="0"/>
              </a:rPr>
              <a:t>¼uhuos½</a:t>
            </a:r>
            <a:endParaRPr lang="en-US" sz="800" b="1" smtClean="0">
              <a:latin typeface="Kruti Dev 010" charset="0"/>
            </a:endParaRPr>
          </a:p>
        </p:txBody>
      </p:sp>
      <p:sp>
        <p:nvSpPr>
          <p:cNvPr id="432" name="Text Box 739"/>
          <p:cNvSpPr txBox="1">
            <a:spLocks noChangeArrowheads="1"/>
          </p:cNvSpPr>
          <p:nvPr/>
        </p:nvSpPr>
        <p:spPr bwMode="auto">
          <a:xfrm>
            <a:off x="2746375" y="2676525"/>
            <a:ext cx="998538" cy="280988"/>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70000"/>
              </a:lnSpc>
              <a:spcBef>
                <a:spcPct val="50000"/>
              </a:spcBef>
              <a:defRPr/>
            </a:pPr>
            <a:r>
              <a:rPr lang="en-US" sz="1700" b="1" smtClean="0">
                <a:latin typeface="Kruti Dev 010" charset="0"/>
              </a:rPr>
              <a:t>;</a:t>
            </a:r>
            <a:r>
              <a:rPr lang="ja-JP" altLang="en-US" sz="1700" b="1" smtClean="0">
                <a:latin typeface="Kruti Dev 010" charset="0"/>
              </a:rPr>
              <a:t>’</a:t>
            </a:r>
            <a:r>
              <a:rPr lang="en-US" sz="1700" b="1" smtClean="0">
                <a:latin typeface="Kruti Dev 010" charset="0"/>
              </a:rPr>
              <a:t>kk;kg</a:t>
            </a:r>
          </a:p>
        </p:txBody>
      </p:sp>
      <p:sp>
        <p:nvSpPr>
          <p:cNvPr id="433" name="Text Box 740"/>
          <p:cNvSpPr txBox="1">
            <a:spLocks noChangeArrowheads="1"/>
          </p:cNvSpPr>
          <p:nvPr/>
        </p:nvSpPr>
        <p:spPr bwMode="auto">
          <a:xfrm>
            <a:off x="2741613" y="2946400"/>
            <a:ext cx="998537" cy="280988"/>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p>
            <a:pPr algn="ctr" defTabSz="969963">
              <a:lnSpc>
                <a:spcPct val="70000"/>
              </a:lnSpc>
              <a:spcBef>
                <a:spcPct val="50000"/>
              </a:spcBef>
              <a:defRPr/>
            </a:pPr>
            <a:r>
              <a:rPr lang="en-US" sz="1700" b="1" dirty="0">
                <a:latin typeface="Kruti Dev 010" pitchFamily="2" charset="0"/>
                <a:ea typeface="+mn-ea"/>
                <a:cs typeface="+mn-cs"/>
              </a:rPr>
              <a:t>;ks,y</a:t>
            </a:r>
          </a:p>
        </p:txBody>
      </p:sp>
      <p:sp>
        <p:nvSpPr>
          <p:cNvPr id="434" name="Text Box 741"/>
          <p:cNvSpPr txBox="1">
            <a:spLocks noChangeArrowheads="1"/>
          </p:cNvSpPr>
          <p:nvPr/>
        </p:nvSpPr>
        <p:spPr bwMode="auto">
          <a:xfrm>
            <a:off x="2747963" y="3235325"/>
            <a:ext cx="1000125" cy="280988"/>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p>
            <a:pPr algn="ctr" defTabSz="969963">
              <a:lnSpc>
                <a:spcPct val="70000"/>
              </a:lnSpc>
              <a:spcBef>
                <a:spcPct val="50000"/>
              </a:spcBef>
              <a:defRPr/>
            </a:pPr>
            <a:r>
              <a:rPr lang="en-US" sz="1700" b="1" dirty="0">
                <a:latin typeface="Kruti Dev 010" pitchFamily="2" charset="0"/>
                <a:ea typeface="+mn-ea"/>
                <a:cs typeface="+mn-cs"/>
              </a:rPr>
              <a:t>ehdk</a:t>
            </a:r>
          </a:p>
        </p:txBody>
      </p:sp>
      <p:sp>
        <p:nvSpPr>
          <p:cNvPr id="435" name="Text Box 754"/>
          <p:cNvSpPr txBox="1">
            <a:spLocks noChangeArrowheads="1"/>
          </p:cNvSpPr>
          <p:nvPr/>
        </p:nvSpPr>
        <p:spPr bwMode="auto">
          <a:xfrm>
            <a:off x="2574925" y="3519488"/>
            <a:ext cx="1138238" cy="280987"/>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37931725" indent="-37474525" defTabSz="969963">
              <a:defRPr sz="1200">
                <a:solidFill>
                  <a:schemeClr val="tx1"/>
                </a:solidFill>
                <a:latin typeface="Comic Sans MS" charset="0"/>
                <a:ea typeface="ＭＳ Ｐゴシック" charset="0"/>
              </a:defRPr>
            </a:lvl2pPr>
            <a:lvl3pPr>
              <a:defRPr sz="1200">
                <a:solidFill>
                  <a:schemeClr val="tx1"/>
                </a:solidFill>
                <a:latin typeface="Comic Sans MS" charset="0"/>
                <a:ea typeface="ＭＳ Ｐゴシック" charset="0"/>
              </a:defRPr>
            </a:lvl3pPr>
            <a:lvl4pPr>
              <a:defRPr sz="1200">
                <a:solidFill>
                  <a:schemeClr val="tx1"/>
                </a:solidFill>
                <a:latin typeface="Comic Sans MS" charset="0"/>
                <a:ea typeface="ＭＳ Ｐゴシック" charset="0"/>
              </a:defRPr>
            </a:lvl4pPr>
            <a:lvl5pPr>
              <a:defRPr sz="1200">
                <a:solidFill>
                  <a:schemeClr val="tx1"/>
                </a:solidFill>
                <a:latin typeface="Comic Sans MS" charset="0"/>
                <a:ea typeface="ＭＳ Ｐゴシック" charset="0"/>
              </a:defRPr>
            </a:lvl5pPr>
            <a:lvl6pPr marL="457200" eaLnBrk="0" fontAlgn="base" hangingPunct="0">
              <a:spcBef>
                <a:spcPct val="0"/>
              </a:spcBef>
              <a:spcAft>
                <a:spcPct val="0"/>
              </a:spcAft>
              <a:defRPr sz="1200">
                <a:solidFill>
                  <a:schemeClr val="tx1"/>
                </a:solidFill>
                <a:latin typeface="Comic Sans MS" charset="0"/>
                <a:ea typeface="ＭＳ Ｐゴシック" charset="0"/>
              </a:defRPr>
            </a:lvl6pPr>
            <a:lvl7pPr marL="914400" eaLnBrk="0" fontAlgn="base" hangingPunct="0">
              <a:spcBef>
                <a:spcPct val="0"/>
              </a:spcBef>
              <a:spcAft>
                <a:spcPct val="0"/>
              </a:spcAft>
              <a:defRPr sz="1200">
                <a:solidFill>
                  <a:schemeClr val="tx1"/>
                </a:solidFill>
                <a:latin typeface="Comic Sans MS" charset="0"/>
                <a:ea typeface="ＭＳ Ｐゴシック" charset="0"/>
              </a:defRPr>
            </a:lvl7pPr>
            <a:lvl8pPr marL="1371600" eaLnBrk="0" fontAlgn="base" hangingPunct="0">
              <a:spcBef>
                <a:spcPct val="0"/>
              </a:spcBef>
              <a:spcAft>
                <a:spcPct val="0"/>
              </a:spcAft>
              <a:defRPr sz="1200">
                <a:solidFill>
                  <a:schemeClr val="tx1"/>
                </a:solidFill>
                <a:latin typeface="Comic Sans MS" charset="0"/>
                <a:ea typeface="ＭＳ Ｐゴシック" charset="0"/>
              </a:defRPr>
            </a:lvl8pPr>
            <a:lvl9pPr marL="1828800"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70000"/>
              </a:lnSpc>
              <a:spcBef>
                <a:spcPct val="50000"/>
              </a:spcBef>
              <a:defRPr/>
            </a:pPr>
            <a:r>
              <a:rPr lang="en-US" sz="1700" b="1" dirty="0" smtClean="0">
                <a:latin typeface="Kruti Dev 010" pitchFamily="2" charset="0"/>
                <a:ea typeface="+mn-ea"/>
                <a:cs typeface="+mn-cs"/>
              </a:rPr>
              <a:t>vkscS/kkg</a:t>
            </a:r>
          </a:p>
        </p:txBody>
      </p:sp>
      <p:sp>
        <p:nvSpPr>
          <p:cNvPr id="436" name="Text Box 755"/>
          <p:cNvSpPr txBox="1">
            <a:spLocks noChangeArrowheads="1"/>
          </p:cNvSpPr>
          <p:nvPr/>
        </p:nvSpPr>
        <p:spPr bwMode="auto">
          <a:xfrm>
            <a:off x="3008313" y="3449638"/>
            <a:ext cx="1138237" cy="195262"/>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70000"/>
              </a:lnSpc>
              <a:spcBef>
                <a:spcPct val="50000"/>
              </a:spcBef>
              <a:defRPr/>
            </a:pPr>
            <a:r>
              <a:rPr lang="en-US" sz="900" b="1" smtClean="0">
                <a:latin typeface="Kruti Dev 010" charset="0"/>
              </a:rPr>
              <a:t>¼,nkse½</a:t>
            </a:r>
            <a:endParaRPr lang="en-US" sz="800" b="1" smtClean="0">
              <a:latin typeface="Kruti Dev 010" charset="0"/>
            </a:endParaRPr>
          </a:p>
        </p:txBody>
      </p:sp>
      <p:sp>
        <p:nvSpPr>
          <p:cNvPr id="437" name="Text Box 743"/>
          <p:cNvSpPr txBox="1">
            <a:spLocks noChangeArrowheads="1"/>
          </p:cNvSpPr>
          <p:nvPr/>
        </p:nvSpPr>
        <p:spPr bwMode="auto">
          <a:xfrm>
            <a:off x="2452688" y="4630738"/>
            <a:ext cx="1573212" cy="280987"/>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p>
            <a:pPr algn="ctr" defTabSz="969963">
              <a:lnSpc>
                <a:spcPct val="70000"/>
              </a:lnSpc>
              <a:spcBef>
                <a:spcPct val="50000"/>
              </a:spcBef>
              <a:defRPr/>
            </a:pPr>
            <a:r>
              <a:rPr lang="en-US" sz="1700" b="1" dirty="0">
                <a:latin typeface="Kruti Dev 010" pitchFamily="2" charset="0"/>
                <a:ea typeface="+mn-ea"/>
                <a:cs typeface="+mn-cs"/>
              </a:rPr>
              <a:t>gcDdwd</a:t>
            </a:r>
          </a:p>
        </p:txBody>
      </p:sp>
      <p:sp>
        <p:nvSpPr>
          <p:cNvPr id="438" name="Text Box 744"/>
          <p:cNvSpPr txBox="1">
            <a:spLocks noChangeArrowheads="1"/>
          </p:cNvSpPr>
          <p:nvPr/>
        </p:nvSpPr>
        <p:spPr bwMode="auto">
          <a:xfrm>
            <a:off x="2479675" y="5118100"/>
            <a:ext cx="1514475" cy="280988"/>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p>
            <a:pPr algn="ctr" defTabSz="969963">
              <a:lnSpc>
                <a:spcPct val="70000"/>
              </a:lnSpc>
              <a:spcBef>
                <a:spcPct val="50000"/>
              </a:spcBef>
              <a:defRPr/>
            </a:pPr>
            <a:r>
              <a:rPr lang="en-US" sz="1700" b="1" dirty="0">
                <a:latin typeface="Kruti Dev 010" pitchFamily="2" charset="0"/>
                <a:ea typeface="+mn-ea"/>
                <a:cs typeface="+mn-cs"/>
              </a:rPr>
              <a:t>liU;kg</a:t>
            </a:r>
          </a:p>
        </p:txBody>
      </p:sp>
      <p:sp>
        <p:nvSpPr>
          <p:cNvPr id="439" name="Text Box 753"/>
          <p:cNvSpPr txBox="1">
            <a:spLocks noChangeArrowheads="1"/>
          </p:cNvSpPr>
          <p:nvPr/>
        </p:nvSpPr>
        <p:spPr bwMode="auto">
          <a:xfrm>
            <a:off x="2509838" y="4892675"/>
            <a:ext cx="1138237" cy="280988"/>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37931725" indent="-37474525" defTabSz="969963">
              <a:defRPr sz="1200">
                <a:solidFill>
                  <a:schemeClr val="tx1"/>
                </a:solidFill>
                <a:latin typeface="Comic Sans MS" charset="0"/>
                <a:ea typeface="ＭＳ Ｐゴシック" charset="0"/>
              </a:defRPr>
            </a:lvl2pPr>
            <a:lvl3pPr>
              <a:defRPr sz="1200">
                <a:solidFill>
                  <a:schemeClr val="tx1"/>
                </a:solidFill>
                <a:latin typeface="Comic Sans MS" charset="0"/>
                <a:ea typeface="ＭＳ Ｐゴシック" charset="0"/>
              </a:defRPr>
            </a:lvl3pPr>
            <a:lvl4pPr>
              <a:defRPr sz="1200">
                <a:solidFill>
                  <a:schemeClr val="tx1"/>
                </a:solidFill>
                <a:latin typeface="Comic Sans MS" charset="0"/>
                <a:ea typeface="ＭＳ Ｐゴシック" charset="0"/>
              </a:defRPr>
            </a:lvl4pPr>
            <a:lvl5pPr>
              <a:defRPr sz="1200">
                <a:solidFill>
                  <a:schemeClr val="tx1"/>
                </a:solidFill>
                <a:latin typeface="Comic Sans MS" charset="0"/>
                <a:ea typeface="ＭＳ Ｐゴシック" charset="0"/>
              </a:defRPr>
            </a:lvl5pPr>
            <a:lvl6pPr marL="457200" eaLnBrk="0" fontAlgn="base" hangingPunct="0">
              <a:spcBef>
                <a:spcPct val="0"/>
              </a:spcBef>
              <a:spcAft>
                <a:spcPct val="0"/>
              </a:spcAft>
              <a:defRPr sz="1200">
                <a:solidFill>
                  <a:schemeClr val="tx1"/>
                </a:solidFill>
                <a:latin typeface="Comic Sans MS" charset="0"/>
                <a:ea typeface="ＭＳ Ｐゴシック" charset="0"/>
              </a:defRPr>
            </a:lvl6pPr>
            <a:lvl7pPr marL="914400" eaLnBrk="0" fontAlgn="base" hangingPunct="0">
              <a:spcBef>
                <a:spcPct val="0"/>
              </a:spcBef>
              <a:spcAft>
                <a:spcPct val="0"/>
              </a:spcAft>
              <a:defRPr sz="1200">
                <a:solidFill>
                  <a:schemeClr val="tx1"/>
                </a:solidFill>
                <a:latin typeface="Comic Sans MS" charset="0"/>
                <a:ea typeface="ＭＳ Ｐゴシック" charset="0"/>
              </a:defRPr>
            </a:lvl7pPr>
            <a:lvl8pPr marL="1371600" eaLnBrk="0" fontAlgn="base" hangingPunct="0">
              <a:spcBef>
                <a:spcPct val="0"/>
              </a:spcBef>
              <a:spcAft>
                <a:spcPct val="0"/>
              </a:spcAft>
              <a:defRPr sz="1200">
                <a:solidFill>
                  <a:schemeClr val="tx1"/>
                </a:solidFill>
                <a:latin typeface="Comic Sans MS" charset="0"/>
                <a:ea typeface="ＭＳ Ｐゴシック" charset="0"/>
              </a:defRPr>
            </a:lvl8pPr>
            <a:lvl9pPr marL="1828800"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70000"/>
              </a:lnSpc>
              <a:spcBef>
                <a:spcPct val="50000"/>
              </a:spcBef>
              <a:defRPr/>
            </a:pPr>
            <a:r>
              <a:rPr lang="en-US" sz="1700" b="1" dirty="0" smtClean="0">
                <a:latin typeface="Kruti Dev 010" pitchFamily="2" charset="0"/>
                <a:ea typeface="+mn-ea"/>
                <a:cs typeface="+mn-cs"/>
              </a:rPr>
              <a:t>ugwe</a:t>
            </a:r>
          </a:p>
        </p:txBody>
      </p:sp>
      <p:sp>
        <p:nvSpPr>
          <p:cNvPr id="440" name="Text Box 754"/>
          <p:cNvSpPr txBox="1">
            <a:spLocks noChangeArrowheads="1"/>
          </p:cNvSpPr>
          <p:nvPr/>
        </p:nvSpPr>
        <p:spPr bwMode="auto">
          <a:xfrm>
            <a:off x="2924175" y="4822825"/>
            <a:ext cx="1138238" cy="195263"/>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70000"/>
              </a:lnSpc>
              <a:spcBef>
                <a:spcPct val="50000"/>
              </a:spcBef>
              <a:defRPr/>
            </a:pPr>
            <a:r>
              <a:rPr lang="en-US" sz="900" b="1" smtClean="0">
                <a:latin typeface="Kruti Dev 010" charset="0"/>
              </a:rPr>
              <a:t>¼uhuos½</a:t>
            </a:r>
            <a:endParaRPr lang="en-US" sz="800" b="1" smtClean="0">
              <a:latin typeface="Kruti Dev 010" charset="0"/>
            </a:endParaRPr>
          </a:p>
        </p:txBody>
      </p:sp>
      <p:sp>
        <p:nvSpPr>
          <p:cNvPr id="441" name="Text Box 740"/>
          <p:cNvSpPr txBox="1">
            <a:spLocks noChangeArrowheads="1"/>
          </p:cNvSpPr>
          <p:nvPr/>
        </p:nvSpPr>
        <p:spPr bwMode="auto">
          <a:xfrm>
            <a:off x="2751138" y="5751513"/>
            <a:ext cx="998537" cy="280987"/>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p>
            <a:pPr algn="ctr" defTabSz="969963">
              <a:lnSpc>
                <a:spcPct val="70000"/>
              </a:lnSpc>
              <a:spcBef>
                <a:spcPct val="50000"/>
              </a:spcBef>
              <a:defRPr/>
            </a:pPr>
            <a:r>
              <a:rPr lang="en-US" sz="1700" b="1" dirty="0">
                <a:latin typeface="Kruti Dev 010" pitchFamily="2" charset="0"/>
                <a:ea typeface="+mn-ea"/>
                <a:cs typeface="+mn-cs"/>
              </a:rPr>
              <a:t>f;tdsy</a:t>
            </a:r>
          </a:p>
        </p:txBody>
      </p:sp>
      <p:sp>
        <p:nvSpPr>
          <p:cNvPr id="442" name="Text Box 741"/>
          <p:cNvSpPr txBox="1">
            <a:spLocks noChangeArrowheads="1"/>
          </p:cNvSpPr>
          <p:nvPr/>
        </p:nvSpPr>
        <p:spPr bwMode="auto">
          <a:xfrm>
            <a:off x="2708275" y="5991225"/>
            <a:ext cx="998538" cy="280988"/>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p>
            <a:pPr algn="ctr" defTabSz="969963">
              <a:lnSpc>
                <a:spcPct val="70000"/>
              </a:lnSpc>
              <a:spcBef>
                <a:spcPct val="50000"/>
              </a:spcBef>
              <a:defRPr/>
            </a:pPr>
            <a:r>
              <a:rPr lang="en-US" sz="1700" b="1" dirty="0">
                <a:latin typeface="Kruti Dev 010" pitchFamily="2" charset="0"/>
                <a:ea typeface="+mn-ea"/>
                <a:cs typeface="+mn-cs"/>
              </a:rPr>
              <a:t>nkfu;sy</a:t>
            </a:r>
          </a:p>
        </p:txBody>
      </p:sp>
      <p:sp>
        <p:nvSpPr>
          <p:cNvPr id="1208948" name="Text Box 628"/>
          <p:cNvSpPr txBox="1">
            <a:spLocks noChangeArrowheads="1"/>
          </p:cNvSpPr>
          <p:nvPr/>
        </p:nvSpPr>
        <p:spPr bwMode="auto">
          <a:xfrm>
            <a:off x="2732088" y="6607175"/>
            <a:ext cx="998537" cy="280988"/>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p>
            <a:pPr algn="ctr" defTabSz="969963">
              <a:lnSpc>
                <a:spcPct val="70000"/>
              </a:lnSpc>
              <a:spcBef>
                <a:spcPct val="50000"/>
              </a:spcBef>
              <a:defRPr/>
            </a:pPr>
            <a:r>
              <a:rPr lang="en-US" sz="1700" b="1" dirty="0">
                <a:solidFill>
                  <a:schemeClr val="hlink"/>
                </a:solidFill>
                <a:latin typeface="Kruti Dev 010" pitchFamily="2" charset="0"/>
                <a:ea typeface="+mn-ea"/>
                <a:cs typeface="+mn-cs"/>
              </a:rPr>
              <a:t>gkXxS</a:t>
            </a:r>
          </a:p>
        </p:txBody>
      </p:sp>
      <p:sp>
        <p:nvSpPr>
          <p:cNvPr id="1208949" name="Text Box 629"/>
          <p:cNvSpPr txBox="1">
            <a:spLocks noChangeArrowheads="1"/>
          </p:cNvSpPr>
          <p:nvPr/>
        </p:nvSpPr>
        <p:spPr bwMode="auto">
          <a:xfrm>
            <a:off x="2574925" y="6870700"/>
            <a:ext cx="1309688" cy="280988"/>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p>
            <a:pPr algn="ctr" defTabSz="969963">
              <a:lnSpc>
                <a:spcPct val="70000"/>
              </a:lnSpc>
              <a:spcBef>
                <a:spcPct val="50000"/>
              </a:spcBef>
              <a:defRPr/>
            </a:pPr>
            <a:r>
              <a:rPr lang="en-US" sz="1700" b="1" dirty="0">
                <a:solidFill>
                  <a:schemeClr val="hlink"/>
                </a:solidFill>
                <a:latin typeface="Kruti Dev 010" pitchFamily="2" charset="0"/>
                <a:ea typeface="+mn-ea"/>
                <a:cs typeface="+mn-cs"/>
              </a:rPr>
              <a:t>td;kZg</a:t>
            </a:r>
          </a:p>
        </p:txBody>
      </p:sp>
      <p:sp>
        <p:nvSpPr>
          <p:cNvPr id="1208950" name="Text Box 630"/>
          <p:cNvSpPr txBox="1">
            <a:spLocks noChangeArrowheads="1"/>
          </p:cNvSpPr>
          <p:nvPr/>
        </p:nvSpPr>
        <p:spPr bwMode="auto">
          <a:xfrm>
            <a:off x="2743200" y="7154863"/>
            <a:ext cx="998538" cy="280987"/>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p>
            <a:pPr algn="ctr" defTabSz="969963">
              <a:lnSpc>
                <a:spcPct val="70000"/>
              </a:lnSpc>
              <a:spcBef>
                <a:spcPct val="50000"/>
              </a:spcBef>
              <a:defRPr/>
            </a:pPr>
            <a:r>
              <a:rPr lang="en-US" sz="1700" b="1" dirty="0">
                <a:solidFill>
                  <a:schemeClr val="hlink"/>
                </a:solidFill>
                <a:latin typeface="Kruti Dev 010" pitchFamily="2" charset="0"/>
                <a:ea typeface="+mn-ea"/>
                <a:cs typeface="+mn-cs"/>
              </a:rPr>
              <a:t>eykdh</a:t>
            </a:r>
          </a:p>
        </p:txBody>
      </p:sp>
      <p:grpSp>
        <p:nvGrpSpPr>
          <p:cNvPr id="12" name="Group 692"/>
          <p:cNvGrpSpPr>
            <a:grpSpLocks/>
          </p:cNvGrpSpPr>
          <p:nvPr/>
        </p:nvGrpSpPr>
        <p:grpSpPr bwMode="auto">
          <a:xfrm>
            <a:off x="2535238" y="3798888"/>
            <a:ext cx="6961187" cy="3662362"/>
            <a:chOff x="1603" y="2393"/>
            <a:chExt cx="4385" cy="2307"/>
          </a:xfrm>
        </p:grpSpPr>
        <p:sp>
          <p:nvSpPr>
            <p:cNvPr id="1208569" name="AutoShape 249"/>
            <p:cNvSpPr>
              <a:spLocks noChangeArrowheads="1"/>
            </p:cNvSpPr>
            <p:nvPr/>
          </p:nvSpPr>
          <p:spPr bwMode="auto">
            <a:xfrm>
              <a:off x="3339" y="2393"/>
              <a:ext cx="2649" cy="1414"/>
            </a:xfrm>
            <a:prstGeom prst="roundRect">
              <a:avLst>
                <a:gd name="adj" fmla="val 16667"/>
              </a:avLst>
            </a:prstGeom>
            <a:noFill/>
            <a:ln w="76200">
              <a:solidFill>
                <a:schemeClr val="hlink"/>
              </a:solidFill>
              <a:round/>
              <a:headEnd/>
              <a:tailEnd/>
            </a:ln>
            <a:effectLst>
              <a:outerShdw blurRad="63500" dist="53882"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1208568" name="AutoShape 248"/>
            <p:cNvSpPr>
              <a:spLocks noChangeArrowheads="1"/>
            </p:cNvSpPr>
            <p:nvPr/>
          </p:nvSpPr>
          <p:spPr bwMode="auto">
            <a:xfrm>
              <a:off x="1603" y="3895"/>
              <a:ext cx="876" cy="805"/>
            </a:xfrm>
            <a:prstGeom prst="roundRect">
              <a:avLst>
                <a:gd name="adj" fmla="val 16667"/>
              </a:avLst>
            </a:prstGeom>
            <a:noFill/>
            <a:ln w="76200">
              <a:solidFill>
                <a:schemeClr val="hlink"/>
              </a:solidFill>
              <a:round/>
              <a:headEnd/>
              <a:tailEnd/>
            </a:ln>
            <a:effectLst>
              <a:outerShdw blurRad="63500" dist="89803"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grpSp>
      <p:sp>
        <p:nvSpPr>
          <p:cNvPr id="226" name="Rectangle 291"/>
          <p:cNvSpPr>
            <a:spLocks noChangeArrowheads="1"/>
          </p:cNvSpPr>
          <p:nvPr/>
        </p:nvSpPr>
        <p:spPr bwMode="auto">
          <a:xfrm>
            <a:off x="6430963" y="473838"/>
            <a:ext cx="3282950" cy="1917961"/>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3600" b="1" i="1" dirty="0">
                <a:ln>
                  <a:solidFill>
                    <a:schemeClr val="bg1"/>
                  </a:solidFill>
                </a:ln>
                <a:solidFill>
                  <a:schemeClr val="bg1"/>
                </a:solidFill>
                <a:latin typeface="Kruti Dev 010" pitchFamily="2" charset="0"/>
              </a:rPr>
              <a:t>iqjkus fu;e dh iqLrdsa fu;ksftr djuk</a:t>
            </a:r>
            <a:endParaRPr lang="en-US" sz="3600" b="1" u="sng" dirty="0">
              <a:ln>
                <a:solidFill>
                  <a:schemeClr val="bg1"/>
                </a:solidFill>
              </a:ln>
              <a:solidFill>
                <a:schemeClr val="bg1"/>
              </a:solidFill>
              <a:latin typeface="Kruti Dev 010" pitchFamily="2" charset="0"/>
            </a:endParaRPr>
          </a:p>
        </p:txBody>
      </p:sp>
      <p:grpSp>
        <p:nvGrpSpPr>
          <p:cNvPr id="159941" name="Group 391"/>
          <p:cNvGrpSpPr>
            <a:grpSpLocks/>
          </p:cNvGrpSpPr>
          <p:nvPr/>
        </p:nvGrpSpPr>
        <p:grpSpPr bwMode="auto">
          <a:xfrm>
            <a:off x="5270500" y="1825625"/>
            <a:ext cx="4400550" cy="1916113"/>
            <a:chOff x="3399" y="1239"/>
            <a:chExt cx="2772" cy="1207"/>
          </a:xfrm>
        </p:grpSpPr>
        <p:sp>
          <p:nvSpPr>
            <p:cNvPr id="228" name="Text Box 392"/>
            <p:cNvSpPr txBox="1">
              <a:spLocks noChangeArrowheads="1"/>
            </p:cNvSpPr>
            <p:nvPr/>
          </p:nvSpPr>
          <p:spPr bwMode="auto">
            <a:xfrm>
              <a:off x="3443" y="1647"/>
              <a:ext cx="2728" cy="421"/>
            </a:xfrm>
            <a:prstGeom prst="rect">
              <a:avLst/>
            </a:prstGeom>
            <a:noFill/>
            <a:ln w="12700">
              <a:noFill/>
              <a:miter lim="800000"/>
              <a:headEnd/>
              <a:tailEnd/>
            </a:ln>
            <a:effectLst>
              <a:outerShdw blurRad="63500" dist="46662" dir="3284183" algn="ctr" rotWithShape="0">
                <a:schemeClr val="tx1">
                  <a:alpha val="74998"/>
                </a:schemeClr>
              </a:outerShdw>
            </a:effectLst>
          </p:spPr>
          <p:txBody>
            <a:bodyPr>
              <a:spAutoFit/>
            </a:bodyPr>
            <a:lstStyle/>
            <a:p>
              <a:pPr algn="ctr">
                <a:lnSpc>
                  <a:spcPct val="85000"/>
                </a:lnSpc>
                <a:spcBef>
                  <a:spcPct val="50000"/>
                </a:spcBef>
                <a:defRPr/>
              </a:pPr>
              <a:r>
                <a:rPr lang="en-US" altLang="ja-JP" sz="4400" b="1" dirty="0">
                  <a:ln>
                    <a:solidFill>
                      <a:srgbClr val="FFFF00"/>
                    </a:solidFill>
                  </a:ln>
                  <a:solidFill>
                    <a:srgbClr val="FFFF00"/>
                  </a:solidFill>
                  <a:latin typeface="Kruti Dev 010" pitchFamily="2" charset="0"/>
                  <a:ea typeface="ＭＳ Ｐゴシック" pitchFamily="-84" charset="-128"/>
                  <a:cs typeface="+mn-cs"/>
                </a:rPr>
                <a:t>^^Hkfo";oDrkvksa**</a:t>
              </a:r>
              <a:endParaRPr lang="en-US" sz="4400" b="1" dirty="0">
                <a:ln>
                  <a:solidFill>
                    <a:srgbClr val="FFFF00"/>
                  </a:solidFill>
                </a:ln>
                <a:solidFill>
                  <a:srgbClr val="FFFF00"/>
                </a:solidFill>
                <a:latin typeface="Kruti Dev 010" pitchFamily="2" charset="0"/>
                <a:ea typeface="ＭＳ Ｐゴシック" pitchFamily="-84" charset="-128"/>
                <a:cs typeface="+mn-cs"/>
              </a:endParaRPr>
            </a:p>
          </p:txBody>
        </p:sp>
        <p:sp>
          <p:nvSpPr>
            <p:cNvPr id="229" name="Text Box 393"/>
            <p:cNvSpPr txBox="1">
              <a:spLocks noChangeArrowheads="1"/>
            </p:cNvSpPr>
            <p:nvPr/>
          </p:nvSpPr>
          <p:spPr bwMode="auto">
            <a:xfrm>
              <a:off x="3688" y="2000"/>
              <a:ext cx="2281" cy="446"/>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p>
              <a:pPr algn="ctr">
                <a:spcBef>
                  <a:spcPts val="0"/>
                </a:spcBef>
                <a:defRPr/>
              </a:pPr>
              <a:r>
                <a:rPr lang="en-US" sz="4000" b="1" dirty="0">
                  <a:ln>
                    <a:solidFill>
                      <a:srgbClr val="FFFF00"/>
                    </a:solidFill>
                  </a:ln>
                  <a:solidFill>
                    <a:srgbClr val="FFFF00"/>
                  </a:solidFill>
                  <a:latin typeface="Kruti Dev 010" pitchFamily="2" charset="0"/>
                  <a:ea typeface="+mn-ea"/>
                  <a:cs typeface="+mn-cs"/>
                </a:rPr>
                <a:t>dh ƒ‰ iqLrdsa</a:t>
              </a:r>
            </a:p>
          </p:txBody>
        </p:sp>
        <p:sp>
          <p:nvSpPr>
            <p:cNvPr id="230" name="Text Box 394"/>
            <p:cNvSpPr txBox="1">
              <a:spLocks noChangeArrowheads="1"/>
            </p:cNvSpPr>
            <p:nvPr/>
          </p:nvSpPr>
          <p:spPr bwMode="auto">
            <a:xfrm>
              <a:off x="3399" y="1239"/>
              <a:ext cx="2728" cy="437"/>
            </a:xfrm>
            <a:prstGeom prst="rect">
              <a:avLst/>
            </a:prstGeom>
            <a:noFill/>
            <a:ln w="12700">
              <a:noFill/>
              <a:miter lim="800000"/>
              <a:headEnd/>
              <a:tailEnd/>
            </a:ln>
            <a:effectLst>
              <a:outerShdw blurRad="63500" dist="46662" dir="3284183" algn="ctr" rotWithShape="0">
                <a:schemeClr val="tx1">
                  <a:alpha val="74998"/>
                </a:schemeClr>
              </a:outerShdw>
            </a:effectLst>
          </p:spPr>
          <p:txBody>
            <a:bodyPr>
              <a:spAutoFit/>
            </a:bodyPr>
            <a:lstStyle>
              <a:lvl1pPr>
                <a:defRPr sz="1200">
                  <a:solidFill>
                    <a:schemeClr val="tx1"/>
                  </a:solidFill>
                  <a:latin typeface="Comic Sans MS" charset="0"/>
                  <a:ea typeface="ＭＳ Ｐゴシック" charset="0"/>
                  <a:cs typeface="ＭＳ Ｐゴシック" charset="0"/>
                </a:defRPr>
              </a:lvl1pPr>
              <a:lvl2pPr marL="37931725" indent="-37474525">
                <a:defRPr sz="1200">
                  <a:solidFill>
                    <a:schemeClr val="tx1"/>
                  </a:solidFill>
                  <a:latin typeface="Comic Sans MS" charset="0"/>
                  <a:ea typeface="ＭＳ Ｐゴシック" charset="0"/>
                </a:defRPr>
              </a:lvl2pPr>
              <a:lvl3pPr>
                <a:defRPr sz="1200">
                  <a:solidFill>
                    <a:schemeClr val="tx1"/>
                  </a:solidFill>
                  <a:latin typeface="Comic Sans MS" charset="0"/>
                  <a:ea typeface="ＭＳ Ｐゴシック" charset="0"/>
                </a:defRPr>
              </a:lvl3pPr>
              <a:lvl4pPr>
                <a:defRPr sz="1200">
                  <a:solidFill>
                    <a:schemeClr val="tx1"/>
                  </a:solidFill>
                  <a:latin typeface="Comic Sans MS" charset="0"/>
                  <a:ea typeface="ＭＳ Ｐゴシック" charset="0"/>
                </a:defRPr>
              </a:lvl4pPr>
              <a:lvl5pPr>
                <a:defRPr sz="1200">
                  <a:solidFill>
                    <a:schemeClr val="tx1"/>
                  </a:solidFill>
                  <a:latin typeface="Comic Sans MS" charset="0"/>
                  <a:ea typeface="ＭＳ Ｐゴシック" charset="0"/>
                </a:defRPr>
              </a:lvl5pPr>
              <a:lvl6pPr marL="457200" eaLnBrk="0" fontAlgn="base" hangingPunct="0">
                <a:spcBef>
                  <a:spcPct val="0"/>
                </a:spcBef>
                <a:spcAft>
                  <a:spcPct val="0"/>
                </a:spcAft>
                <a:defRPr sz="1200">
                  <a:solidFill>
                    <a:schemeClr val="tx1"/>
                  </a:solidFill>
                  <a:latin typeface="Comic Sans MS" charset="0"/>
                  <a:ea typeface="ＭＳ Ｐゴシック" charset="0"/>
                </a:defRPr>
              </a:lvl6pPr>
              <a:lvl7pPr marL="914400" eaLnBrk="0" fontAlgn="base" hangingPunct="0">
                <a:spcBef>
                  <a:spcPct val="0"/>
                </a:spcBef>
                <a:spcAft>
                  <a:spcPct val="0"/>
                </a:spcAft>
                <a:defRPr sz="1200">
                  <a:solidFill>
                    <a:schemeClr val="tx1"/>
                  </a:solidFill>
                  <a:latin typeface="Comic Sans MS" charset="0"/>
                  <a:ea typeface="ＭＳ Ｐゴシック" charset="0"/>
                </a:defRPr>
              </a:lvl7pPr>
              <a:lvl8pPr marL="1371600" eaLnBrk="0" fontAlgn="base" hangingPunct="0">
                <a:spcBef>
                  <a:spcPct val="0"/>
                </a:spcBef>
                <a:spcAft>
                  <a:spcPct val="0"/>
                </a:spcAft>
                <a:defRPr sz="1200">
                  <a:solidFill>
                    <a:schemeClr val="tx1"/>
                  </a:solidFill>
                  <a:latin typeface="Comic Sans MS" charset="0"/>
                  <a:ea typeface="ＭＳ Ｐゴシック" charset="0"/>
                </a:defRPr>
              </a:lvl8pPr>
              <a:lvl9pPr marL="1828800"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85000"/>
                </a:lnSpc>
                <a:spcBef>
                  <a:spcPct val="50000"/>
                </a:spcBef>
                <a:defRPr/>
              </a:pPr>
              <a:r>
                <a:rPr lang="en-US" sz="4400" b="1" i="1" dirty="0" smtClean="0">
                  <a:ln>
                    <a:solidFill>
                      <a:srgbClr val="FFFF00"/>
                    </a:solidFill>
                  </a:ln>
                  <a:solidFill>
                    <a:srgbClr val="FFFF00"/>
                  </a:solidFill>
                  <a:latin typeface="Kruti Dev 010" pitchFamily="2" charset="0"/>
                </a:rPr>
                <a:t>iqu% O;ofLFkr djuk</a:t>
              </a:r>
              <a:endParaRPr lang="en-US" sz="4400" b="1" dirty="0" smtClean="0">
                <a:ln>
                  <a:solidFill>
                    <a:srgbClr val="FFFF00"/>
                  </a:solidFill>
                </a:ln>
                <a:solidFill>
                  <a:srgbClr val="FFFF00"/>
                </a:solidFill>
                <a:latin typeface="Kruti Dev 010" pitchFamily="2" charset="0"/>
              </a:endParaRPr>
            </a:p>
          </p:txBody>
        </p:sp>
      </p:grpSp>
      <p:pic>
        <p:nvPicPr>
          <p:cNvPr id="159942" name="Picture 53"/>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446588" y="204788"/>
            <a:ext cx="2095500" cy="1358900"/>
          </a:xfrm>
          <a:prstGeom prst="rect">
            <a:avLst/>
          </a:prstGeom>
          <a:noFill/>
          <a:ln w="76200">
            <a:solidFill>
              <a:srgbClr val="0000FF"/>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 calcmode="lin" valueType="num">
                                      <p:cBhvr>
                                        <p:cTn id="9" dur="500" fill="hold"/>
                                        <p:tgtEl>
                                          <p:spTgt spid="12"/>
                                        </p:tgtEl>
                                        <p:attrNameLst>
                                          <p:attrName>ppt_x</p:attrName>
                                        </p:attrNameLst>
                                      </p:cBhvr>
                                      <p:tavLst>
                                        <p:tav tm="0">
                                          <p:val>
                                            <p:fltVal val="0.5"/>
                                          </p:val>
                                        </p:tav>
                                        <p:tav tm="100000">
                                          <p:val>
                                            <p:strVal val="#ppt_x"/>
                                          </p:val>
                                        </p:tav>
                                      </p:tavLst>
                                    </p:anim>
                                    <p:anim calcmode="lin" valueType="num">
                                      <p:cBhvr>
                                        <p:cTn id="10" dur="500" fill="hold"/>
                                        <p:tgtEl>
                                          <p:spTgt spid="1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Text Box 593"/>
          <p:cNvSpPr txBox="1">
            <a:spLocks noChangeArrowheads="1"/>
          </p:cNvSpPr>
          <p:nvPr/>
        </p:nvSpPr>
        <p:spPr bwMode="auto">
          <a:xfrm>
            <a:off x="4094163" y="1895475"/>
            <a:ext cx="795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endParaRPr lang="en-US" sz="1800" b="1">
              <a:latin typeface="Kruti Dev 010" charset="0"/>
            </a:endParaRPr>
          </a:p>
        </p:txBody>
      </p:sp>
      <p:sp>
        <p:nvSpPr>
          <p:cNvPr id="161794" name="Rectangle 10"/>
          <p:cNvSpPr>
            <a:spLocks noChangeArrowheads="1"/>
          </p:cNvSpPr>
          <p:nvPr/>
        </p:nvSpPr>
        <p:spPr bwMode="auto">
          <a:xfrm>
            <a:off x="5065713" y="454025"/>
            <a:ext cx="4692650" cy="6834188"/>
          </a:xfrm>
          <a:prstGeom prst="rect">
            <a:avLst/>
          </a:prstGeom>
          <a:solidFill>
            <a:schemeClr val="tx1">
              <a:alpha val="50195"/>
            </a:schemeClr>
          </a:solidFill>
          <a:ln w="12700">
            <a:solidFill>
              <a:schemeClr val="tx1"/>
            </a:solidFill>
            <a:miter lim="800000"/>
            <a:headEnd/>
            <a:tailEnd/>
          </a:ln>
        </p:spPr>
        <p:txBody>
          <a:bodyPr wrap="none" anchor="ctr"/>
          <a:lstStyle/>
          <a:p>
            <a:endParaRPr lang="en-US">
              <a:latin typeface="Kruti Dev 010" charset="0"/>
            </a:endParaRPr>
          </a:p>
        </p:txBody>
      </p:sp>
      <p:sp>
        <p:nvSpPr>
          <p:cNvPr id="161795" name="Rectangle 194"/>
          <p:cNvSpPr>
            <a:spLocks noChangeArrowheads="1"/>
          </p:cNvSpPr>
          <p:nvPr/>
        </p:nvSpPr>
        <p:spPr bwMode="auto">
          <a:xfrm>
            <a:off x="4979988" y="414338"/>
            <a:ext cx="4708525" cy="685006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Kruti Dev 010" charset="0"/>
            </a:endParaRPr>
          </a:p>
        </p:txBody>
      </p:sp>
      <p:pic>
        <p:nvPicPr>
          <p:cNvPr id="161796" name="Picture 195"/>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041900" y="469900"/>
            <a:ext cx="4716463" cy="684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1797" name="Rectangle 196"/>
          <p:cNvSpPr>
            <a:spLocks noChangeArrowheads="1"/>
          </p:cNvSpPr>
          <p:nvPr/>
        </p:nvSpPr>
        <p:spPr bwMode="auto">
          <a:xfrm>
            <a:off x="4989513" y="407988"/>
            <a:ext cx="4692650" cy="6834187"/>
          </a:xfrm>
          <a:prstGeom prst="rect">
            <a:avLst/>
          </a:prstGeom>
          <a:solidFill>
            <a:schemeClr val="tx1">
              <a:alpha val="50195"/>
            </a:schemeClr>
          </a:solidFill>
          <a:ln w="12700">
            <a:solidFill>
              <a:schemeClr val="tx1"/>
            </a:solidFill>
            <a:miter lim="800000"/>
            <a:headEnd/>
            <a:tailEnd/>
          </a:ln>
        </p:spPr>
        <p:txBody>
          <a:bodyPr wrap="none" anchor="ctr"/>
          <a:lstStyle/>
          <a:p>
            <a:pPr algn="ctr"/>
            <a:endParaRPr lang="en-US" sz="1800">
              <a:solidFill>
                <a:srgbClr val="66FFFF"/>
              </a:solidFill>
              <a:latin typeface="Kruti Dev 010" charset="0"/>
            </a:endParaRPr>
          </a:p>
        </p:txBody>
      </p:sp>
      <p:sp>
        <p:nvSpPr>
          <p:cNvPr id="161798" name="Rectangle 197"/>
          <p:cNvSpPr>
            <a:spLocks noChangeArrowheads="1"/>
          </p:cNvSpPr>
          <p:nvPr/>
        </p:nvSpPr>
        <p:spPr bwMode="auto">
          <a:xfrm>
            <a:off x="5026025" y="412750"/>
            <a:ext cx="4694238" cy="6850063"/>
          </a:xfrm>
          <a:prstGeom prst="rect">
            <a:avLst/>
          </a:prstGeom>
          <a:noFill/>
          <a:ln w="133350">
            <a:solidFill>
              <a:srgbClr val="1822CD"/>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Kruti Dev 010" charset="0"/>
            </a:endParaRPr>
          </a:p>
        </p:txBody>
      </p:sp>
      <p:sp>
        <p:nvSpPr>
          <p:cNvPr id="1120455" name="Rectangle 199"/>
          <p:cNvSpPr>
            <a:spLocks noChangeArrowheads="1"/>
          </p:cNvSpPr>
          <p:nvPr/>
        </p:nvSpPr>
        <p:spPr bwMode="auto">
          <a:xfrm>
            <a:off x="5575300" y="4243388"/>
            <a:ext cx="3548063" cy="1370012"/>
          </a:xfrm>
          <a:prstGeom prst="rect">
            <a:avLst/>
          </a:prstGeom>
          <a:noFill/>
          <a:ln w="50800">
            <a:noFill/>
            <a:miter lim="800000"/>
            <a:headEnd/>
            <a:tailEnd/>
          </a:ln>
          <a:effectLst>
            <a:outerShdw blurRad="63500" dist="12700" algn="ctr" rotWithShape="0">
              <a:schemeClr val="tx1">
                <a:alpha val="74998"/>
              </a:schemeClr>
            </a:outerShdw>
          </a:effectLst>
        </p:spPr>
        <p:txBody>
          <a:bodyPr lIns="90487" tIns="44450" rIns="90487" bIns="44450">
            <a:spAutoFit/>
          </a:bodyPr>
          <a:lstStyle/>
          <a:p>
            <a:pPr algn="ctr">
              <a:lnSpc>
                <a:spcPct val="70000"/>
              </a:lnSpc>
              <a:spcBef>
                <a:spcPct val="50000"/>
              </a:spcBef>
              <a:defRPr/>
            </a:pPr>
            <a:endParaRPr lang="en-US" sz="2400" b="1" dirty="0">
              <a:solidFill>
                <a:srgbClr val="66FFFF"/>
              </a:solidFill>
              <a:latin typeface="Kruti Dev 010" pitchFamily="2" charset="0"/>
            </a:endParaRPr>
          </a:p>
          <a:p>
            <a:pPr algn="ctr">
              <a:lnSpc>
                <a:spcPct val="70000"/>
              </a:lnSpc>
              <a:spcBef>
                <a:spcPct val="50000"/>
              </a:spcBef>
              <a:defRPr/>
            </a:pPr>
            <a:endParaRPr lang="en-US" sz="1800" b="1" dirty="0">
              <a:solidFill>
                <a:srgbClr val="66FFFF"/>
              </a:solidFill>
              <a:latin typeface="Kruti Dev 010" pitchFamily="2" charset="0"/>
            </a:endParaRPr>
          </a:p>
          <a:p>
            <a:pPr algn="ctr">
              <a:lnSpc>
                <a:spcPct val="70000"/>
              </a:lnSpc>
              <a:spcBef>
                <a:spcPct val="50000"/>
              </a:spcBef>
              <a:defRPr/>
            </a:pPr>
            <a:endParaRPr lang="en-US" sz="1800" b="1" dirty="0">
              <a:solidFill>
                <a:srgbClr val="66FFFF"/>
              </a:solidFill>
              <a:latin typeface="Kruti Dev 010" pitchFamily="2" charset="0"/>
            </a:endParaRPr>
          </a:p>
          <a:p>
            <a:pPr algn="ctr">
              <a:lnSpc>
                <a:spcPct val="70000"/>
              </a:lnSpc>
              <a:spcBef>
                <a:spcPct val="50000"/>
              </a:spcBef>
              <a:defRPr/>
            </a:pPr>
            <a:endParaRPr lang="en-US" sz="2000" b="1" dirty="0">
              <a:solidFill>
                <a:srgbClr val="66FFFF"/>
              </a:solidFill>
              <a:latin typeface="Kruti Dev 010" pitchFamily="2" charset="0"/>
            </a:endParaRPr>
          </a:p>
        </p:txBody>
      </p:sp>
      <p:sp>
        <p:nvSpPr>
          <p:cNvPr id="1120456" name="Rectangle 200"/>
          <p:cNvSpPr>
            <a:spLocks noChangeArrowheads="1"/>
          </p:cNvSpPr>
          <p:nvPr/>
        </p:nvSpPr>
        <p:spPr bwMode="auto">
          <a:xfrm>
            <a:off x="6684963" y="584200"/>
            <a:ext cx="2706687" cy="625475"/>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3200" b="1" i="1" dirty="0">
                <a:solidFill>
                  <a:srgbClr val="66FFFF"/>
                </a:solidFill>
                <a:latin typeface="Kruti Dev 010" pitchFamily="2" charset="0"/>
              </a:rPr>
              <a:t> </a:t>
            </a:r>
            <a:endParaRPr lang="en-US" sz="1400" b="1" u="sng" dirty="0">
              <a:solidFill>
                <a:srgbClr val="66FFFF"/>
              </a:solidFill>
              <a:latin typeface="Kruti Dev 010" pitchFamily="2" charset="0"/>
            </a:endParaRPr>
          </a:p>
        </p:txBody>
      </p:sp>
      <p:sp>
        <p:nvSpPr>
          <p:cNvPr id="1120468" name="AutoShape 212"/>
          <p:cNvSpPr>
            <a:spLocks noChangeArrowheads="1"/>
          </p:cNvSpPr>
          <p:nvPr/>
        </p:nvSpPr>
        <p:spPr bwMode="auto">
          <a:xfrm>
            <a:off x="5245100" y="5938838"/>
            <a:ext cx="4521200" cy="1120775"/>
          </a:xfrm>
          <a:prstGeom prst="roundRect">
            <a:avLst>
              <a:gd name="adj" fmla="val 16667"/>
            </a:avLst>
          </a:prstGeom>
          <a:noFill/>
          <a:ln>
            <a:noFill/>
          </a:ln>
          <a:effectLst>
            <a:outerShdw blurRad="63500" dist="46662" dir="2115817" algn="ctr" rotWithShape="0">
              <a:srgbClr val="080808">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round/>
                <a:headEnd/>
                <a:tailEnd/>
              </a14:hiddenLine>
            </a:ext>
          </a:extLst>
        </p:spPr>
        <p:txBody>
          <a:bodyPr wrap="none" anchor="ctr"/>
          <a:lstStyle/>
          <a:p>
            <a:pPr>
              <a:defRPr/>
            </a:pPr>
            <a:endParaRPr lang="en-US" dirty="0">
              <a:latin typeface="Kruti Dev 010" pitchFamily="2" charset="0"/>
              <a:ea typeface="+mn-ea"/>
              <a:cs typeface="+mn-cs"/>
            </a:endParaRPr>
          </a:p>
        </p:txBody>
      </p:sp>
      <p:sp>
        <p:nvSpPr>
          <p:cNvPr id="161802" name="Text Box 213"/>
          <p:cNvSpPr txBox="1">
            <a:spLocks noChangeArrowheads="1"/>
          </p:cNvSpPr>
          <p:nvPr/>
        </p:nvSpPr>
        <p:spPr bwMode="auto">
          <a:xfrm>
            <a:off x="9015413" y="7348538"/>
            <a:ext cx="29368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latin typeface="Kruti Dev 010" charset="0"/>
              </a:rPr>
              <a:t>75</a:t>
            </a:r>
          </a:p>
        </p:txBody>
      </p:sp>
      <p:sp>
        <p:nvSpPr>
          <p:cNvPr id="1120473" name="Rectangle 217"/>
          <p:cNvSpPr>
            <a:spLocks noChangeArrowheads="1"/>
          </p:cNvSpPr>
          <p:nvPr/>
        </p:nvSpPr>
        <p:spPr bwMode="auto">
          <a:xfrm>
            <a:off x="6500813" y="555625"/>
            <a:ext cx="3101975" cy="558800"/>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2800" b="1" i="1" dirty="0">
                <a:solidFill>
                  <a:schemeClr val="bg1"/>
                </a:solidFill>
                <a:latin typeface="Kruti Dev 010" pitchFamily="2" charset="0"/>
              </a:rPr>
              <a:t> </a:t>
            </a:r>
            <a:endParaRPr lang="en-US" b="1" u="sng" dirty="0">
              <a:solidFill>
                <a:schemeClr val="bg1"/>
              </a:solidFill>
              <a:latin typeface="Kruti Dev 010" pitchFamily="2" charset="0"/>
            </a:endParaRPr>
          </a:p>
        </p:txBody>
      </p:sp>
      <p:sp>
        <p:nvSpPr>
          <p:cNvPr id="161804" name="Text Box 218"/>
          <p:cNvSpPr txBox="1">
            <a:spLocks noChangeArrowheads="1"/>
          </p:cNvSpPr>
          <p:nvPr/>
        </p:nvSpPr>
        <p:spPr bwMode="auto">
          <a:xfrm>
            <a:off x="9575800" y="7283450"/>
            <a:ext cx="3413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spcBef>
                <a:spcPct val="50000"/>
              </a:spcBef>
            </a:pPr>
            <a:r>
              <a:rPr lang="en-US" sz="1600" b="1">
                <a:latin typeface="Kruti Dev 010" charset="0"/>
              </a:rPr>
              <a:t>1</a:t>
            </a:r>
          </a:p>
        </p:txBody>
      </p:sp>
      <p:sp>
        <p:nvSpPr>
          <p:cNvPr id="1121043" name="Text Box 787"/>
          <p:cNvSpPr txBox="1">
            <a:spLocks noChangeArrowheads="1"/>
          </p:cNvSpPr>
          <p:nvPr/>
        </p:nvSpPr>
        <p:spPr bwMode="auto">
          <a:xfrm>
            <a:off x="4979988" y="3735388"/>
            <a:ext cx="4730750" cy="1400383"/>
          </a:xfrm>
          <a:prstGeom prst="rect">
            <a:avLst/>
          </a:prstGeom>
          <a:noFill/>
          <a:ln w="12700">
            <a:noFill/>
            <a:miter lim="800000"/>
            <a:headEnd/>
            <a:tailEnd/>
          </a:ln>
          <a:effectLst>
            <a:outerShdw blurRad="63500" dist="63500" dir="3187806" algn="ctr" rotWithShape="0">
              <a:srgbClr val="080808">
                <a:alpha val="74998"/>
              </a:srgbClr>
            </a:outerShdw>
          </a:effectLst>
        </p:spPr>
        <p:txBody>
          <a:bodyPr>
            <a:spAutoFit/>
          </a:bodyPr>
          <a:lstStyle/>
          <a:p>
            <a:pPr algn="ctr">
              <a:spcBef>
                <a:spcPts val="600"/>
              </a:spcBef>
              <a:defRPr/>
            </a:pPr>
            <a:r>
              <a:rPr lang="en-US" sz="4000" b="1" dirty="0">
                <a:ln>
                  <a:solidFill>
                    <a:srgbClr val="00FFFF"/>
                  </a:solidFill>
                </a:ln>
                <a:solidFill>
                  <a:srgbClr val="66FFFF"/>
                </a:solidFill>
                <a:latin typeface="Kruti Dev 010" pitchFamily="2" charset="0"/>
                <a:ea typeface="+mn-ea"/>
                <a:cs typeface="+mn-cs"/>
              </a:rPr>
              <a:t>mRrjh jkT;</a:t>
            </a:r>
          </a:p>
          <a:p>
            <a:pPr algn="ctr">
              <a:spcBef>
                <a:spcPts val="600"/>
              </a:spcBef>
              <a:defRPr/>
            </a:pPr>
            <a:r>
              <a:rPr lang="en-US" sz="4000" b="1" dirty="0">
                <a:ln>
                  <a:solidFill>
                    <a:srgbClr val="00FFFF"/>
                  </a:solidFill>
                </a:ln>
                <a:solidFill>
                  <a:srgbClr val="66FFFF"/>
                </a:solidFill>
                <a:latin typeface="Kruti Dev 010" pitchFamily="2" charset="0"/>
                <a:ea typeface="+mn-ea"/>
                <a:cs typeface="+mn-cs"/>
              </a:rPr>
              <a:t>… iqLrdsa</a:t>
            </a:r>
          </a:p>
        </p:txBody>
      </p:sp>
      <p:sp>
        <p:nvSpPr>
          <p:cNvPr id="1121046" name="Line 790"/>
          <p:cNvSpPr>
            <a:spLocks noChangeShapeType="1"/>
          </p:cNvSpPr>
          <p:nvPr/>
        </p:nvSpPr>
        <p:spPr bwMode="auto">
          <a:xfrm>
            <a:off x="3941763" y="4700588"/>
            <a:ext cx="1282700" cy="1804987"/>
          </a:xfrm>
          <a:prstGeom prst="line">
            <a:avLst/>
          </a:prstGeom>
          <a:noFill/>
          <a:ln>
            <a:noFill/>
          </a:ln>
          <a:effectLst>
            <a:outerShdw blurRad="63500" dist="46662" dir="3284183" algn="ctr" rotWithShape="0">
              <a:schemeClr val="tx1">
                <a:alpha val="74997"/>
              </a:schemeClr>
            </a:outerShdw>
          </a:effectLst>
          <a:extLst>
            <a:ext uri="{909E8E84-426E-40dd-AFC4-6F175D3DCCD1}">
              <a14:hiddenFill xmlns:a14="http://schemas.microsoft.com/office/drawing/2010/main">
                <a:noFill/>
              </a14:hiddenFill>
            </a:ext>
            <a:ext uri="{91240B29-F687-4f45-9708-019B960494DF}">
              <a14:hiddenLine xmlns:a14="http://schemas.microsoft.com/office/drawing/2010/main" w="76200">
                <a:solidFill>
                  <a:srgbClr val="000000"/>
                </a:solidFill>
                <a:prstDash val="sysDot"/>
                <a:round/>
                <a:headEnd/>
                <a:tailEnd/>
              </a14:hiddenLine>
            </a:ext>
          </a:extLst>
        </p:spPr>
        <p:txBody>
          <a:bodyPr wrap="none" anchor="ctr"/>
          <a:lstStyle/>
          <a:p>
            <a:pPr>
              <a:defRPr/>
            </a:pPr>
            <a:endParaRPr lang="en-US"/>
          </a:p>
        </p:txBody>
      </p:sp>
      <p:sp>
        <p:nvSpPr>
          <p:cNvPr id="1121049" name="Text Box 793"/>
          <p:cNvSpPr txBox="1">
            <a:spLocks noChangeArrowheads="1"/>
          </p:cNvSpPr>
          <p:nvPr/>
        </p:nvSpPr>
        <p:spPr bwMode="auto">
          <a:xfrm>
            <a:off x="4970463" y="5313581"/>
            <a:ext cx="4730750" cy="1523494"/>
          </a:xfrm>
          <a:prstGeom prst="rect">
            <a:avLst/>
          </a:prstGeom>
          <a:noFill/>
          <a:ln w="12700">
            <a:noFill/>
            <a:miter lim="800000"/>
            <a:headEnd/>
            <a:tailEnd/>
          </a:ln>
          <a:effectLst>
            <a:outerShdw blurRad="63500" dist="63500" dir="3187806" algn="ctr" rotWithShape="0">
              <a:srgbClr val="080808">
                <a:alpha val="74998"/>
              </a:srgbClr>
            </a:outerShdw>
          </a:effectLst>
        </p:spPr>
        <p:txBody>
          <a:bodyPr>
            <a:spAutoFit/>
          </a:bodyPr>
          <a:lstStyle/>
          <a:p>
            <a:pPr algn="ctr">
              <a:spcBef>
                <a:spcPts val="600"/>
              </a:spcBef>
              <a:defRPr/>
            </a:pPr>
            <a:r>
              <a:rPr lang="en-US" sz="4400" b="1" dirty="0">
                <a:ln>
                  <a:solidFill>
                    <a:srgbClr val="00FFFF"/>
                  </a:solidFill>
                </a:ln>
                <a:solidFill>
                  <a:srgbClr val="66FFFF"/>
                </a:solidFill>
                <a:latin typeface="Kruti Dev 010" pitchFamily="2" charset="0"/>
                <a:ea typeface="+mn-ea"/>
                <a:cs typeface="+mn-cs"/>
              </a:rPr>
              <a:t>nf{k.kh jkT;</a:t>
            </a:r>
          </a:p>
          <a:p>
            <a:pPr algn="ctr">
              <a:spcBef>
                <a:spcPts val="600"/>
              </a:spcBef>
              <a:defRPr/>
            </a:pPr>
            <a:r>
              <a:rPr lang="en-US" sz="4400" b="1" dirty="0">
                <a:ln>
                  <a:solidFill>
                    <a:srgbClr val="00FFFF"/>
                  </a:solidFill>
                </a:ln>
                <a:solidFill>
                  <a:srgbClr val="66FFFF"/>
                </a:solidFill>
                <a:latin typeface="Kruti Dev 010" pitchFamily="2" charset="0"/>
                <a:ea typeface="+mn-ea"/>
                <a:cs typeface="+mn-cs"/>
              </a:rPr>
              <a:t>ƒ</a:t>
            </a:r>
            <a:r>
              <a:rPr lang="en-US" sz="4400" b="1" dirty="0">
                <a:ln>
                  <a:solidFill>
                    <a:srgbClr val="00FFFF"/>
                  </a:solidFill>
                </a:ln>
                <a:solidFill>
                  <a:srgbClr val="66FFFF"/>
                </a:solidFill>
                <a:latin typeface="Kruti Dev 010"/>
                <a:ea typeface="+mn-ea"/>
                <a:cs typeface="+mn-cs"/>
              </a:rPr>
              <a:t>†</a:t>
            </a:r>
            <a:r>
              <a:rPr lang="en-US" sz="4400" b="1" dirty="0">
                <a:ln>
                  <a:solidFill>
                    <a:srgbClr val="00FFFF"/>
                  </a:solidFill>
                </a:ln>
                <a:solidFill>
                  <a:srgbClr val="66FFFF"/>
                </a:solidFill>
                <a:latin typeface="Kruti Dev 010" pitchFamily="2" charset="0"/>
                <a:ea typeface="+mn-ea"/>
                <a:cs typeface="+mn-cs"/>
              </a:rPr>
              <a:t> iqLrdsa</a:t>
            </a:r>
          </a:p>
        </p:txBody>
      </p:sp>
      <p:sp>
        <p:nvSpPr>
          <p:cNvPr id="161808" name="Rectangle 147"/>
          <p:cNvSpPr>
            <a:spLocks noChangeArrowheads="1"/>
          </p:cNvSpPr>
          <p:nvPr/>
        </p:nvSpPr>
        <p:spPr bwMode="auto">
          <a:xfrm>
            <a:off x="4260850" y="1195388"/>
            <a:ext cx="622300"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l">
              <a:spcBef>
                <a:spcPct val="50000"/>
              </a:spcBef>
            </a:pPr>
            <a:r>
              <a:rPr lang="en-US" sz="1800" b="1">
                <a:latin typeface="Kruti Dev 010" charset="0"/>
              </a:rPr>
              <a:t>(N)</a:t>
            </a:r>
          </a:p>
        </p:txBody>
      </p:sp>
      <p:sp>
        <p:nvSpPr>
          <p:cNvPr id="248" name="Text Box 772"/>
          <p:cNvSpPr txBox="1">
            <a:spLocks noChangeArrowheads="1"/>
          </p:cNvSpPr>
          <p:nvPr/>
        </p:nvSpPr>
        <p:spPr bwMode="auto">
          <a:xfrm>
            <a:off x="2570163" y="4098925"/>
            <a:ext cx="1208087" cy="280988"/>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p>
            <a:pPr algn="ctr" defTabSz="969963">
              <a:lnSpc>
                <a:spcPct val="70000"/>
              </a:lnSpc>
              <a:spcBef>
                <a:spcPct val="50000"/>
              </a:spcBef>
              <a:defRPr/>
            </a:pPr>
            <a:r>
              <a:rPr lang="en-US" sz="1700" b="1" dirty="0">
                <a:solidFill>
                  <a:schemeClr val="hlink"/>
                </a:solidFill>
                <a:latin typeface="Kruti Dev 010" pitchFamily="2" charset="0"/>
                <a:ea typeface="+mn-ea"/>
                <a:cs typeface="+mn-cs"/>
              </a:rPr>
              <a:t>f;eZ;kg</a:t>
            </a:r>
          </a:p>
        </p:txBody>
      </p:sp>
      <p:sp>
        <p:nvSpPr>
          <p:cNvPr id="249" name="Text Box 818"/>
          <p:cNvSpPr txBox="1">
            <a:spLocks noChangeArrowheads="1"/>
          </p:cNvSpPr>
          <p:nvPr/>
        </p:nvSpPr>
        <p:spPr bwMode="auto">
          <a:xfrm>
            <a:off x="2582863" y="4300538"/>
            <a:ext cx="1292225" cy="280987"/>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p>
            <a:pPr algn="ctr" defTabSz="969963">
              <a:lnSpc>
                <a:spcPct val="70000"/>
              </a:lnSpc>
              <a:spcBef>
                <a:spcPct val="50000"/>
              </a:spcBef>
              <a:defRPr/>
            </a:pPr>
            <a:r>
              <a:rPr lang="en-US" sz="1700" b="1" dirty="0">
                <a:solidFill>
                  <a:schemeClr val="hlink"/>
                </a:solidFill>
                <a:latin typeface="Kruti Dev 010" pitchFamily="2" charset="0"/>
                <a:ea typeface="+mn-ea"/>
                <a:cs typeface="+mn-cs"/>
              </a:rPr>
              <a:t>foykixhr</a:t>
            </a:r>
          </a:p>
        </p:txBody>
      </p:sp>
      <p:sp>
        <p:nvSpPr>
          <p:cNvPr id="250" name="Text Box 769"/>
          <p:cNvSpPr txBox="1">
            <a:spLocks noChangeArrowheads="1"/>
          </p:cNvSpPr>
          <p:nvPr/>
        </p:nvSpPr>
        <p:spPr bwMode="auto">
          <a:xfrm>
            <a:off x="2636838" y="4098925"/>
            <a:ext cx="1208087" cy="280988"/>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p>
            <a:pPr algn="ctr" defTabSz="969963">
              <a:lnSpc>
                <a:spcPct val="70000"/>
              </a:lnSpc>
              <a:spcBef>
                <a:spcPct val="50000"/>
              </a:spcBef>
              <a:defRPr/>
            </a:pPr>
            <a:r>
              <a:rPr lang="en-US" sz="1700" b="1" dirty="0">
                <a:solidFill>
                  <a:schemeClr val="hlink"/>
                </a:solidFill>
                <a:latin typeface="Kruti Dev 010" pitchFamily="2" charset="0"/>
                <a:ea typeface="+mn-ea"/>
                <a:cs typeface="+mn-cs"/>
              </a:rPr>
              <a:t>f;eZ;kg</a:t>
            </a:r>
          </a:p>
        </p:txBody>
      </p:sp>
      <p:sp>
        <p:nvSpPr>
          <p:cNvPr id="161812" name="Rectangle 104"/>
          <p:cNvSpPr>
            <a:spLocks noChangeArrowheads="1"/>
          </p:cNvSpPr>
          <p:nvPr/>
        </p:nvSpPr>
        <p:spPr bwMode="auto">
          <a:xfrm>
            <a:off x="2894013" y="7227888"/>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61813" name="Rectangle 597"/>
          <p:cNvSpPr>
            <a:spLocks noChangeArrowheads="1"/>
          </p:cNvSpPr>
          <p:nvPr/>
        </p:nvSpPr>
        <p:spPr bwMode="auto">
          <a:xfrm>
            <a:off x="3929063" y="1106488"/>
            <a:ext cx="295275" cy="6348412"/>
          </a:xfrm>
          <a:prstGeom prst="rect">
            <a:avLst/>
          </a:prstGeom>
          <a:solidFill>
            <a:srgbClr val="BE844A"/>
          </a:solidFill>
          <a:ln w="12700">
            <a:solidFill>
              <a:schemeClr val="tx1"/>
            </a:solidFill>
            <a:miter lim="800000"/>
            <a:headEnd/>
            <a:tailEnd/>
          </a:ln>
        </p:spPr>
        <p:txBody>
          <a:bodyPr wrap="none" anchor="ctr"/>
          <a:lstStyle/>
          <a:p>
            <a:endParaRPr lang="en-US">
              <a:latin typeface="Kruti Dev 010" charset="0"/>
            </a:endParaRPr>
          </a:p>
        </p:txBody>
      </p:sp>
      <p:sp>
        <p:nvSpPr>
          <p:cNvPr id="161814" name="Rectangle 598"/>
          <p:cNvSpPr>
            <a:spLocks noChangeArrowheads="1"/>
          </p:cNvSpPr>
          <p:nvPr/>
        </p:nvSpPr>
        <p:spPr bwMode="auto">
          <a:xfrm>
            <a:off x="2643188" y="2287588"/>
            <a:ext cx="1225550" cy="5184775"/>
          </a:xfrm>
          <a:prstGeom prst="rect">
            <a:avLst/>
          </a:prstGeom>
          <a:solidFill>
            <a:srgbClr val="FFE957"/>
          </a:solidFill>
          <a:ln w="12700">
            <a:solidFill>
              <a:schemeClr val="tx1"/>
            </a:solidFill>
            <a:miter lim="800000"/>
            <a:headEnd/>
            <a:tailEnd/>
          </a:ln>
        </p:spPr>
        <p:txBody>
          <a:bodyPr wrap="none" anchor="ctr"/>
          <a:lstStyle/>
          <a:p>
            <a:endParaRPr lang="en-US">
              <a:latin typeface="Kruti Dev 010" charset="0"/>
            </a:endParaRPr>
          </a:p>
        </p:txBody>
      </p:sp>
      <p:sp>
        <p:nvSpPr>
          <p:cNvPr id="161815" name="Line 621"/>
          <p:cNvSpPr>
            <a:spLocks noChangeShapeType="1"/>
          </p:cNvSpPr>
          <p:nvPr/>
        </p:nvSpPr>
        <p:spPr bwMode="auto">
          <a:xfrm flipV="1">
            <a:off x="3894138" y="1096963"/>
            <a:ext cx="1587" cy="6375400"/>
          </a:xfrm>
          <a:prstGeom prst="line">
            <a:avLst/>
          </a:prstGeom>
          <a:noFill/>
          <a:ln w="635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1816" name="Rectangle 707"/>
          <p:cNvSpPr>
            <a:spLocks noChangeArrowheads="1"/>
          </p:cNvSpPr>
          <p:nvPr/>
        </p:nvSpPr>
        <p:spPr bwMode="auto">
          <a:xfrm>
            <a:off x="2611438" y="1071563"/>
            <a:ext cx="1616075" cy="6399212"/>
          </a:xfrm>
          <a:prstGeom prst="rect">
            <a:avLst/>
          </a:prstGeom>
          <a:noFill/>
          <a:ln w="762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Kruti Dev 010" charset="0"/>
            </a:endParaRPr>
          </a:p>
        </p:txBody>
      </p:sp>
      <p:sp>
        <p:nvSpPr>
          <p:cNvPr id="161817" name="Rectangle 2"/>
          <p:cNvSpPr>
            <a:spLocks noChangeArrowheads="1"/>
          </p:cNvSpPr>
          <p:nvPr/>
        </p:nvSpPr>
        <p:spPr bwMode="auto">
          <a:xfrm>
            <a:off x="2871788" y="4406900"/>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61818" name="Rectangle 3"/>
          <p:cNvSpPr>
            <a:spLocks noChangeArrowheads="1"/>
          </p:cNvSpPr>
          <p:nvPr/>
        </p:nvSpPr>
        <p:spPr bwMode="auto">
          <a:xfrm>
            <a:off x="2855913" y="4662488"/>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61819" name="Rectangle 4"/>
          <p:cNvSpPr>
            <a:spLocks noChangeArrowheads="1"/>
          </p:cNvSpPr>
          <p:nvPr/>
        </p:nvSpPr>
        <p:spPr bwMode="auto">
          <a:xfrm>
            <a:off x="2840038" y="4965700"/>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61820" name="Rectangle 5"/>
          <p:cNvSpPr>
            <a:spLocks noChangeArrowheads="1"/>
          </p:cNvSpPr>
          <p:nvPr/>
        </p:nvSpPr>
        <p:spPr bwMode="auto">
          <a:xfrm>
            <a:off x="2840038" y="5175250"/>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61821" name="Rectangle 81"/>
          <p:cNvSpPr>
            <a:spLocks noChangeArrowheads="1"/>
          </p:cNvSpPr>
          <p:nvPr/>
        </p:nvSpPr>
        <p:spPr bwMode="auto">
          <a:xfrm>
            <a:off x="2833688" y="4271963"/>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61822" name="Rectangle 89"/>
          <p:cNvSpPr>
            <a:spLocks noChangeArrowheads="1"/>
          </p:cNvSpPr>
          <p:nvPr/>
        </p:nvSpPr>
        <p:spPr bwMode="auto">
          <a:xfrm>
            <a:off x="3054350" y="1765300"/>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61823" name="Rectangle 90"/>
          <p:cNvSpPr>
            <a:spLocks noChangeArrowheads="1"/>
          </p:cNvSpPr>
          <p:nvPr/>
        </p:nvSpPr>
        <p:spPr bwMode="auto">
          <a:xfrm>
            <a:off x="3038475" y="2052638"/>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61824" name="Rectangle 91"/>
          <p:cNvSpPr>
            <a:spLocks noChangeArrowheads="1"/>
          </p:cNvSpPr>
          <p:nvPr/>
        </p:nvSpPr>
        <p:spPr bwMode="auto">
          <a:xfrm>
            <a:off x="2878138" y="2244725"/>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61825" name="Rectangle 92"/>
          <p:cNvSpPr>
            <a:spLocks noChangeArrowheads="1"/>
          </p:cNvSpPr>
          <p:nvPr/>
        </p:nvSpPr>
        <p:spPr bwMode="auto">
          <a:xfrm>
            <a:off x="3054350" y="2898775"/>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61826" name="Rectangle 93"/>
          <p:cNvSpPr>
            <a:spLocks noChangeArrowheads="1"/>
          </p:cNvSpPr>
          <p:nvPr/>
        </p:nvSpPr>
        <p:spPr bwMode="auto">
          <a:xfrm>
            <a:off x="2894013" y="3683000"/>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61827" name="Rectangle 94"/>
          <p:cNvSpPr>
            <a:spLocks noChangeArrowheads="1"/>
          </p:cNvSpPr>
          <p:nvPr/>
        </p:nvSpPr>
        <p:spPr bwMode="auto">
          <a:xfrm>
            <a:off x="2894013" y="3827463"/>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61828" name="Rectangle 95"/>
          <p:cNvSpPr>
            <a:spLocks noChangeArrowheads="1"/>
          </p:cNvSpPr>
          <p:nvPr/>
        </p:nvSpPr>
        <p:spPr bwMode="auto">
          <a:xfrm>
            <a:off x="2989263" y="3459163"/>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61829" name="Rectangle 96"/>
          <p:cNvSpPr>
            <a:spLocks noChangeArrowheads="1"/>
          </p:cNvSpPr>
          <p:nvPr/>
        </p:nvSpPr>
        <p:spPr bwMode="auto">
          <a:xfrm>
            <a:off x="3117850" y="3170238"/>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61830" name="Rectangle 97"/>
          <p:cNvSpPr>
            <a:spLocks noChangeArrowheads="1"/>
          </p:cNvSpPr>
          <p:nvPr/>
        </p:nvSpPr>
        <p:spPr bwMode="auto">
          <a:xfrm>
            <a:off x="2894013" y="4624388"/>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61831" name="Rectangle 98"/>
          <p:cNvSpPr>
            <a:spLocks noChangeArrowheads="1"/>
          </p:cNvSpPr>
          <p:nvPr/>
        </p:nvSpPr>
        <p:spPr bwMode="auto">
          <a:xfrm>
            <a:off x="2878138" y="4927600"/>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61832" name="Rectangle 99"/>
          <p:cNvSpPr>
            <a:spLocks noChangeArrowheads="1"/>
          </p:cNvSpPr>
          <p:nvPr/>
        </p:nvSpPr>
        <p:spPr bwMode="auto">
          <a:xfrm>
            <a:off x="2878138" y="5137150"/>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61833" name="Rectangle 101"/>
          <p:cNvSpPr>
            <a:spLocks noChangeArrowheads="1"/>
          </p:cNvSpPr>
          <p:nvPr/>
        </p:nvSpPr>
        <p:spPr bwMode="auto">
          <a:xfrm>
            <a:off x="3022600" y="5807075"/>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61834" name="Rectangle 102"/>
          <p:cNvSpPr>
            <a:spLocks noChangeArrowheads="1"/>
          </p:cNvSpPr>
          <p:nvPr/>
        </p:nvSpPr>
        <p:spPr bwMode="auto">
          <a:xfrm>
            <a:off x="3006725" y="6094413"/>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61835" name="Rectangle 103"/>
          <p:cNvSpPr>
            <a:spLocks noChangeArrowheads="1"/>
          </p:cNvSpPr>
          <p:nvPr/>
        </p:nvSpPr>
        <p:spPr bwMode="auto">
          <a:xfrm>
            <a:off x="2814638" y="6956425"/>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61836" name="Rectangle 104"/>
          <p:cNvSpPr>
            <a:spLocks noChangeArrowheads="1"/>
          </p:cNvSpPr>
          <p:nvPr/>
        </p:nvSpPr>
        <p:spPr bwMode="auto">
          <a:xfrm>
            <a:off x="2894013" y="7227888"/>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61837" name="Rectangle 106"/>
          <p:cNvSpPr>
            <a:spLocks noChangeArrowheads="1"/>
          </p:cNvSpPr>
          <p:nvPr/>
        </p:nvSpPr>
        <p:spPr bwMode="auto">
          <a:xfrm>
            <a:off x="3101975" y="2387600"/>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61838" name="Rectangle 64"/>
          <p:cNvSpPr>
            <a:spLocks noChangeArrowheads="1"/>
          </p:cNvSpPr>
          <p:nvPr/>
        </p:nvSpPr>
        <p:spPr bwMode="auto">
          <a:xfrm>
            <a:off x="2868613" y="1122363"/>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61839" name="AutoShape 715"/>
          <p:cNvSpPr>
            <a:spLocks noChangeArrowheads="1"/>
          </p:cNvSpPr>
          <p:nvPr/>
        </p:nvSpPr>
        <p:spPr bwMode="auto">
          <a:xfrm flipH="1">
            <a:off x="1801813" y="4060825"/>
            <a:ext cx="1387475" cy="1609725"/>
          </a:xfrm>
          <a:prstGeom prst="parallelogram">
            <a:avLst>
              <a:gd name="adj" fmla="val 30481"/>
            </a:avLst>
          </a:prstGeom>
          <a:solidFill>
            <a:srgbClr val="BE844A"/>
          </a:solidFill>
          <a:ln w="12700">
            <a:solidFill>
              <a:schemeClr val="tx1"/>
            </a:solidFill>
            <a:miter lim="800000"/>
            <a:headEnd/>
            <a:tailEnd/>
          </a:ln>
        </p:spPr>
        <p:txBody>
          <a:bodyPr wrap="none" anchor="ctr"/>
          <a:lstStyle/>
          <a:p>
            <a:endParaRPr lang="en-US">
              <a:latin typeface="Kruti Dev 010" charset="0"/>
            </a:endParaRPr>
          </a:p>
        </p:txBody>
      </p:sp>
      <p:sp>
        <p:nvSpPr>
          <p:cNvPr id="161840" name="Rectangle 716"/>
          <p:cNvSpPr>
            <a:spLocks noChangeArrowheads="1"/>
          </p:cNvSpPr>
          <p:nvPr/>
        </p:nvSpPr>
        <p:spPr bwMode="auto">
          <a:xfrm>
            <a:off x="3929063" y="1106488"/>
            <a:ext cx="295275" cy="6348412"/>
          </a:xfrm>
          <a:prstGeom prst="rect">
            <a:avLst/>
          </a:prstGeom>
          <a:solidFill>
            <a:srgbClr val="BE844A"/>
          </a:solidFill>
          <a:ln w="12700">
            <a:solidFill>
              <a:schemeClr val="tx1"/>
            </a:solidFill>
            <a:miter lim="800000"/>
            <a:headEnd/>
            <a:tailEnd/>
          </a:ln>
        </p:spPr>
        <p:txBody>
          <a:bodyPr wrap="none" anchor="ctr"/>
          <a:lstStyle/>
          <a:p>
            <a:endParaRPr lang="en-US">
              <a:latin typeface="Kruti Dev 010" charset="0"/>
            </a:endParaRPr>
          </a:p>
        </p:txBody>
      </p:sp>
      <p:sp>
        <p:nvSpPr>
          <p:cNvPr id="161841" name="Rectangle 718"/>
          <p:cNvSpPr>
            <a:spLocks noChangeArrowheads="1"/>
          </p:cNvSpPr>
          <p:nvPr/>
        </p:nvSpPr>
        <p:spPr bwMode="auto">
          <a:xfrm>
            <a:off x="2649538" y="1123950"/>
            <a:ext cx="1228725" cy="1130300"/>
          </a:xfrm>
          <a:prstGeom prst="rect">
            <a:avLst/>
          </a:prstGeom>
          <a:solidFill>
            <a:schemeClr val="accent1">
              <a:alpha val="50195"/>
            </a:schemeClr>
          </a:solidFill>
          <a:ln w="12700">
            <a:solidFill>
              <a:schemeClr val="tx1"/>
            </a:solidFill>
            <a:miter lim="800000"/>
            <a:headEnd/>
            <a:tailEnd/>
          </a:ln>
        </p:spPr>
        <p:txBody>
          <a:bodyPr wrap="none" anchor="ctr"/>
          <a:lstStyle/>
          <a:p>
            <a:endParaRPr lang="en-US">
              <a:latin typeface="Kruti Dev 010" charset="0"/>
            </a:endParaRPr>
          </a:p>
        </p:txBody>
      </p:sp>
      <p:sp>
        <p:nvSpPr>
          <p:cNvPr id="161842" name="Rectangle 719"/>
          <p:cNvSpPr>
            <a:spLocks noChangeArrowheads="1"/>
          </p:cNvSpPr>
          <p:nvPr/>
        </p:nvSpPr>
        <p:spPr bwMode="auto">
          <a:xfrm>
            <a:off x="2757488" y="6296025"/>
            <a:ext cx="53975"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110000"/>
              </a:lnSpc>
            </a:pPr>
            <a:r>
              <a:rPr lang="en-US" sz="1000" b="1">
                <a:solidFill>
                  <a:srgbClr val="000000"/>
                </a:solidFill>
                <a:latin typeface="Kruti Dev 010" charset="0"/>
              </a:rPr>
              <a:t> </a:t>
            </a:r>
            <a:endParaRPr lang="en-US" sz="1800">
              <a:latin typeface="Kruti Dev 010" charset="0"/>
            </a:endParaRPr>
          </a:p>
        </p:txBody>
      </p:sp>
      <p:sp>
        <p:nvSpPr>
          <p:cNvPr id="161843" name="Line 723"/>
          <p:cNvSpPr>
            <a:spLocks noChangeShapeType="1"/>
          </p:cNvSpPr>
          <p:nvPr/>
        </p:nvSpPr>
        <p:spPr bwMode="auto">
          <a:xfrm>
            <a:off x="2120900" y="2208213"/>
            <a:ext cx="0" cy="168910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1844" name="Line 724"/>
          <p:cNvSpPr>
            <a:spLocks noChangeShapeType="1"/>
          </p:cNvSpPr>
          <p:nvPr/>
        </p:nvSpPr>
        <p:spPr bwMode="auto">
          <a:xfrm>
            <a:off x="2195513" y="5718175"/>
            <a:ext cx="417512" cy="1588"/>
          </a:xfrm>
          <a:prstGeom prst="line">
            <a:avLst/>
          </a:prstGeom>
          <a:noFill/>
          <a:ln w="635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1845" name="Line 725"/>
          <p:cNvSpPr>
            <a:spLocks noChangeShapeType="1"/>
          </p:cNvSpPr>
          <p:nvPr/>
        </p:nvSpPr>
        <p:spPr bwMode="auto">
          <a:xfrm>
            <a:off x="1517650" y="3897313"/>
            <a:ext cx="635000" cy="1587"/>
          </a:xfrm>
          <a:prstGeom prst="line">
            <a:avLst/>
          </a:prstGeom>
          <a:noFill/>
          <a:ln w="635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1846" name="Line 726"/>
          <p:cNvSpPr>
            <a:spLocks noChangeShapeType="1"/>
          </p:cNvSpPr>
          <p:nvPr/>
        </p:nvSpPr>
        <p:spPr bwMode="auto">
          <a:xfrm>
            <a:off x="604838" y="5980113"/>
            <a:ext cx="1595437" cy="1587"/>
          </a:xfrm>
          <a:prstGeom prst="line">
            <a:avLst/>
          </a:prstGeom>
          <a:noFill/>
          <a:ln w="635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1847" name="Freeform 727"/>
          <p:cNvSpPr>
            <a:spLocks/>
          </p:cNvSpPr>
          <p:nvPr/>
        </p:nvSpPr>
        <p:spPr bwMode="auto">
          <a:xfrm>
            <a:off x="1530350" y="3906838"/>
            <a:ext cx="590550" cy="1981200"/>
          </a:xfrm>
          <a:custGeom>
            <a:avLst/>
            <a:gdLst>
              <a:gd name="T0" fmla="*/ 2147483647 w 372"/>
              <a:gd name="T1" fmla="*/ 0 h 1248"/>
              <a:gd name="T2" fmla="*/ 2147483647 w 372"/>
              <a:gd name="T3" fmla="*/ 2147483647 h 1248"/>
              <a:gd name="T4" fmla="*/ 2147483647 w 372"/>
              <a:gd name="T5" fmla="*/ 2147483647 h 1248"/>
              <a:gd name="T6" fmla="*/ 0 w 372"/>
              <a:gd name="T7" fmla="*/ 2147483647 h 1248"/>
              <a:gd name="T8" fmla="*/ 2147483647 w 372"/>
              <a:gd name="T9" fmla="*/ 0 h 1248"/>
              <a:gd name="T10" fmla="*/ 0 60000 65536"/>
              <a:gd name="T11" fmla="*/ 0 60000 65536"/>
              <a:gd name="T12" fmla="*/ 0 60000 65536"/>
              <a:gd name="T13" fmla="*/ 0 60000 65536"/>
              <a:gd name="T14" fmla="*/ 0 60000 65536"/>
              <a:gd name="T15" fmla="*/ 0 w 372"/>
              <a:gd name="T16" fmla="*/ 0 h 1248"/>
              <a:gd name="T17" fmla="*/ 372 w 372"/>
              <a:gd name="T18" fmla="*/ 1248 h 1248"/>
            </a:gdLst>
            <a:ahLst/>
            <a:cxnLst>
              <a:cxn ang="T10">
                <a:pos x="T0" y="T1"/>
              </a:cxn>
              <a:cxn ang="T11">
                <a:pos x="T2" y="T3"/>
              </a:cxn>
              <a:cxn ang="T12">
                <a:pos x="T4" y="T5"/>
              </a:cxn>
              <a:cxn ang="T13">
                <a:pos x="T6" y="T7"/>
              </a:cxn>
              <a:cxn ang="T14">
                <a:pos x="T8" y="T9"/>
              </a:cxn>
            </a:cxnLst>
            <a:rect l="T15" t="T16" r="T17" b="T18"/>
            <a:pathLst>
              <a:path w="372" h="1248">
                <a:moveTo>
                  <a:pt x="40" y="0"/>
                </a:moveTo>
                <a:lnTo>
                  <a:pt x="372" y="1238"/>
                </a:lnTo>
                <a:lnTo>
                  <a:pt x="342" y="1248"/>
                </a:lnTo>
                <a:lnTo>
                  <a:pt x="0" y="10"/>
                </a:lnTo>
                <a:lnTo>
                  <a:pt x="40" y="0"/>
                </a:lnTo>
                <a:close/>
              </a:path>
            </a:pathLst>
          </a:custGeom>
          <a:solidFill>
            <a:srgbClr val="000000"/>
          </a:solidFill>
          <a:ln w="19050">
            <a:solidFill>
              <a:srgbClr val="000000"/>
            </a:solidFill>
            <a:round/>
            <a:headEnd/>
            <a:tailEnd/>
          </a:ln>
        </p:spPr>
        <p:txBody>
          <a:bodyPr/>
          <a:lstStyle/>
          <a:p>
            <a:endParaRPr lang="en-US"/>
          </a:p>
        </p:txBody>
      </p:sp>
      <p:sp>
        <p:nvSpPr>
          <p:cNvPr id="161848" name="Line 728"/>
          <p:cNvSpPr>
            <a:spLocks noChangeShapeType="1"/>
          </p:cNvSpPr>
          <p:nvPr/>
        </p:nvSpPr>
        <p:spPr bwMode="auto">
          <a:xfrm>
            <a:off x="1738313" y="4051300"/>
            <a:ext cx="889000" cy="0"/>
          </a:xfrm>
          <a:prstGeom prst="line">
            <a:avLst/>
          </a:prstGeom>
          <a:noFill/>
          <a:ln w="635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1849" name="Freeform 729"/>
          <p:cNvSpPr>
            <a:spLocks/>
          </p:cNvSpPr>
          <p:nvPr/>
        </p:nvSpPr>
        <p:spPr bwMode="auto">
          <a:xfrm>
            <a:off x="1738313" y="4067175"/>
            <a:ext cx="509587" cy="1676400"/>
          </a:xfrm>
          <a:custGeom>
            <a:avLst/>
            <a:gdLst>
              <a:gd name="T0" fmla="*/ 2147483647 w 321"/>
              <a:gd name="T1" fmla="*/ 0 h 1056"/>
              <a:gd name="T2" fmla="*/ 2147483647 w 321"/>
              <a:gd name="T3" fmla="*/ 2147483647 h 1056"/>
              <a:gd name="T4" fmla="*/ 2147483647 w 321"/>
              <a:gd name="T5" fmla="*/ 2147483647 h 1056"/>
              <a:gd name="T6" fmla="*/ 0 w 321"/>
              <a:gd name="T7" fmla="*/ 2147483647 h 1056"/>
              <a:gd name="T8" fmla="*/ 2147483647 w 321"/>
              <a:gd name="T9" fmla="*/ 0 h 1056"/>
              <a:gd name="T10" fmla="*/ 0 60000 65536"/>
              <a:gd name="T11" fmla="*/ 0 60000 65536"/>
              <a:gd name="T12" fmla="*/ 0 60000 65536"/>
              <a:gd name="T13" fmla="*/ 0 60000 65536"/>
              <a:gd name="T14" fmla="*/ 0 60000 65536"/>
              <a:gd name="T15" fmla="*/ 0 w 321"/>
              <a:gd name="T16" fmla="*/ 0 h 1056"/>
              <a:gd name="T17" fmla="*/ 321 w 321"/>
              <a:gd name="T18" fmla="*/ 1056 h 1056"/>
            </a:gdLst>
            <a:ahLst/>
            <a:cxnLst>
              <a:cxn ang="T10">
                <a:pos x="T0" y="T1"/>
              </a:cxn>
              <a:cxn ang="T11">
                <a:pos x="T2" y="T3"/>
              </a:cxn>
              <a:cxn ang="T12">
                <a:pos x="T4" y="T5"/>
              </a:cxn>
              <a:cxn ang="T13">
                <a:pos x="T6" y="T7"/>
              </a:cxn>
              <a:cxn ang="T14">
                <a:pos x="T8" y="T9"/>
              </a:cxn>
            </a:cxnLst>
            <a:rect l="T15" t="T16" r="T17" b="T18"/>
            <a:pathLst>
              <a:path w="321" h="1056">
                <a:moveTo>
                  <a:pt x="40" y="0"/>
                </a:moveTo>
                <a:lnTo>
                  <a:pt x="321" y="1046"/>
                </a:lnTo>
                <a:lnTo>
                  <a:pt x="281" y="1056"/>
                </a:lnTo>
                <a:lnTo>
                  <a:pt x="0" y="10"/>
                </a:lnTo>
                <a:lnTo>
                  <a:pt x="4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1850" name="Line 731"/>
          <p:cNvSpPr>
            <a:spLocks noChangeShapeType="1"/>
          </p:cNvSpPr>
          <p:nvPr/>
        </p:nvSpPr>
        <p:spPr bwMode="auto">
          <a:xfrm>
            <a:off x="2073275" y="5865813"/>
            <a:ext cx="127000" cy="1587"/>
          </a:xfrm>
          <a:prstGeom prst="line">
            <a:avLst/>
          </a:prstGeom>
          <a:noFill/>
          <a:ln w="635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1851" name="Line 732"/>
          <p:cNvSpPr>
            <a:spLocks noChangeShapeType="1"/>
          </p:cNvSpPr>
          <p:nvPr/>
        </p:nvSpPr>
        <p:spPr bwMode="auto">
          <a:xfrm flipV="1">
            <a:off x="2162175" y="5888038"/>
            <a:ext cx="1588" cy="79375"/>
          </a:xfrm>
          <a:prstGeom prst="line">
            <a:avLst/>
          </a:prstGeom>
          <a:noFill/>
          <a:ln w="635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1852" name="Line 741"/>
          <p:cNvSpPr>
            <a:spLocks noChangeShapeType="1"/>
          </p:cNvSpPr>
          <p:nvPr/>
        </p:nvSpPr>
        <p:spPr bwMode="auto">
          <a:xfrm>
            <a:off x="622300" y="3095625"/>
            <a:ext cx="1419225"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1853" name="Rectangle 742"/>
          <p:cNvSpPr>
            <a:spLocks noChangeArrowheads="1"/>
          </p:cNvSpPr>
          <p:nvPr/>
        </p:nvSpPr>
        <p:spPr bwMode="auto">
          <a:xfrm>
            <a:off x="2559050" y="5400675"/>
            <a:ext cx="50800"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000" b="1">
                <a:solidFill>
                  <a:srgbClr val="000000"/>
                </a:solidFill>
                <a:latin typeface="Kruti Dev 010" charset="0"/>
              </a:rPr>
              <a:t>.</a:t>
            </a:r>
            <a:endParaRPr lang="en-US" sz="1400">
              <a:latin typeface="Kruti Dev 010" charset="0"/>
            </a:endParaRPr>
          </a:p>
        </p:txBody>
      </p:sp>
      <p:sp>
        <p:nvSpPr>
          <p:cNvPr id="161854" name="Line 743"/>
          <p:cNvSpPr>
            <a:spLocks noChangeShapeType="1"/>
          </p:cNvSpPr>
          <p:nvPr/>
        </p:nvSpPr>
        <p:spPr bwMode="auto">
          <a:xfrm>
            <a:off x="2711450" y="1704975"/>
            <a:ext cx="1116013"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1855" name="Line 744"/>
          <p:cNvSpPr>
            <a:spLocks noChangeShapeType="1"/>
          </p:cNvSpPr>
          <p:nvPr/>
        </p:nvSpPr>
        <p:spPr bwMode="auto">
          <a:xfrm>
            <a:off x="2711450" y="2225675"/>
            <a:ext cx="1116013"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1856" name="Rectangle 745"/>
          <p:cNvSpPr>
            <a:spLocks noChangeArrowheads="1"/>
          </p:cNvSpPr>
          <p:nvPr/>
        </p:nvSpPr>
        <p:spPr bwMode="auto">
          <a:xfrm>
            <a:off x="2860675" y="2608263"/>
            <a:ext cx="307975"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800">
                <a:solidFill>
                  <a:srgbClr val="000000"/>
                </a:solidFill>
                <a:latin typeface="Kruti Dev 010" charset="0"/>
              </a:rPr>
              <a:t>        </a:t>
            </a:r>
            <a:endParaRPr lang="en-US" sz="1400">
              <a:latin typeface="Kruti Dev 010" charset="0"/>
            </a:endParaRPr>
          </a:p>
        </p:txBody>
      </p:sp>
      <p:sp>
        <p:nvSpPr>
          <p:cNvPr id="161857" name="Rectangle 746"/>
          <p:cNvSpPr>
            <a:spLocks noChangeArrowheads="1"/>
          </p:cNvSpPr>
          <p:nvPr/>
        </p:nvSpPr>
        <p:spPr bwMode="auto">
          <a:xfrm>
            <a:off x="4518025" y="1831975"/>
            <a:ext cx="144463"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110000"/>
              </a:lnSpc>
            </a:pPr>
            <a:r>
              <a:rPr lang="en-US" sz="1000">
                <a:solidFill>
                  <a:srgbClr val="000000"/>
                </a:solidFill>
                <a:latin typeface="Kruti Dev 010" charset="0"/>
              </a:rPr>
              <a:t>   </a:t>
            </a:r>
            <a:endParaRPr lang="en-US" sz="1800">
              <a:latin typeface="Kruti Dev 010" charset="0"/>
            </a:endParaRPr>
          </a:p>
        </p:txBody>
      </p:sp>
      <p:sp>
        <p:nvSpPr>
          <p:cNvPr id="161858" name="Rectangle 747"/>
          <p:cNvSpPr>
            <a:spLocks noChangeArrowheads="1"/>
          </p:cNvSpPr>
          <p:nvPr/>
        </p:nvSpPr>
        <p:spPr bwMode="auto">
          <a:xfrm>
            <a:off x="2941638" y="4170363"/>
            <a:ext cx="500062"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800">
                <a:solidFill>
                  <a:srgbClr val="000000"/>
                </a:solidFill>
                <a:latin typeface="Kruti Dev 010" charset="0"/>
              </a:rPr>
              <a:t>             </a:t>
            </a:r>
            <a:endParaRPr lang="en-US" sz="1400">
              <a:latin typeface="Kruti Dev 010" charset="0"/>
            </a:endParaRPr>
          </a:p>
        </p:txBody>
      </p:sp>
      <p:sp>
        <p:nvSpPr>
          <p:cNvPr id="161859" name="Line 748"/>
          <p:cNvSpPr>
            <a:spLocks noChangeShapeType="1"/>
          </p:cNvSpPr>
          <p:nvPr/>
        </p:nvSpPr>
        <p:spPr bwMode="auto">
          <a:xfrm flipV="1">
            <a:off x="2468563" y="952500"/>
            <a:ext cx="1587" cy="2768600"/>
          </a:xfrm>
          <a:prstGeom prst="line">
            <a:avLst/>
          </a:prstGeom>
          <a:noFill/>
          <a:ln w="571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1860" name="Line 753"/>
          <p:cNvSpPr>
            <a:spLocks noChangeShapeType="1"/>
          </p:cNvSpPr>
          <p:nvPr/>
        </p:nvSpPr>
        <p:spPr bwMode="auto">
          <a:xfrm>
            <a:off x="2693988" y="2887663"/>
            <a:ext cx="1117600"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1861" name="Line 754"/>
          <p:cNvSpPr>
            <a:spLocks noChangeShapeType="1"/>
          </p:cNvSpPr>
          <p:nvPr/>
        </p:nvSpPr>
        <p:spPr bwMode="auto">
          <a:xfrm>
            <a:off x="2674938" y="4313238"/>
            <a:ext cx="1117600"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1862" name="Line 756"/>
          <p:cNvSpPr>
            <a:spLocks noChangeShapeType="1"/>
          </p:cNvSpPr>
          <p:nvPr/>
        </p:nvSpPr>
        <p:spPr bwMode="auto">
          <a:xfrm>
            <a:off x="2678113" y="5967413"/>
            <a:ext cx="1117600"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1863" name="Line 757"/>
          <p:cNvSpPr>
            <a:spLocks noChangeShapeType="1"/>
          </p:cNvSpPr>
          <p:nvPr/>
        </p:nvSpPr>
        <p:spPr bwMode="auto">
          <a:xfrm>
            <a:off x="2620963" y="6226175"/>
            <a:ext cx="1270000" cy="1588"/>
          </a:xfrm>
          <a:prstGeom prst="line">
            <a:avLst/>
          </a:prstGeom>
          <a:noFill/>
          <a:ln w="38100">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61864" name="Line 758"/>
          <p:cNvSpPr>
            <a:spLocks noChangeShapeType="1"/>
          </p:cNvSpPr>
          <p:nvPr/>
        </p:nvSpPr>
        <p:spPr bwMode="auto">
          <a:xfrm>
            <a:off x="2693988" y="6813550"/>
            <a:ext cx="1117600"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1865" name="Line 759"/>
          <p:cNvSpPr>
            <a:spLocks noChangeShapeType="1"/>
          </p:cNvSpPr>
          <p:nvPr/>
        </p:nvSpPr>
        <p:spPr bwMode="auto">
          <a:xfrm>
            <a:off x="2678113" y="7085013"/>
            <a:ext cx="1117600"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1866" name="Line 760"/>
          <p:cNvSpPr>
            <a:spLocks noChangeShapeType="1"/>
          </p:cNvSpPr>
          <p:nvPr/>
        </p:nvSpPr>
        <p:spPr bwMode="auto">
          <a:xfrm>
            <a:off x="2693988" y="7373938"/>
            <a:ext cx="1117600"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1867" name="Rectangle 761"/>
          <p:cNvSpPr>
            <a:spLocks noChangeArrowheads="1"/>
          </p:cNvSpPr>
          <p:nvPr/>
        </p:nvSpPr>
        <p:spPr bwMode="auto">
          <a:xfrm>
            <a:off x="2679700" y="5700713"/>
            <a:ext cx="1190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3800" b="1">
                <a:solidFill>
                  <a:srgbClr val="000000"/>
                </a:solidFill>
                <a:latin typeface="Kruti Dev 010" charset="0"/>
              </a:rPr>
              <a:t>*</a:t>
            </a:r>
            <a:endParaRPr lang="en-US" sz="1400">
              <a:latin typeface="Kruti Dev 010" charset="0"/>
            </a:endParaRPr>
          </a:p>
        </p:txBody>
      </p:sp>
      <p:sp>
        <p:nvSpPr>
          <p:cNvPr id="161868" name="Rectangle 762"/>
          <p:cNvSpPr>
            <a:spLocks noChangeArrowheads="1"/>
          </p:cNvSpPr>
          <p:nvPr/>
        </p:nvSpPr>
        <p:spPr bwMode="auto">
          <a:xfrm>
            <a:off x="2711450" y="2595563"/>
            <a:ext cx="1190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3800" b="1">
                <a:solidFill>
                  <a:srgbClr val="000000"/>
                </a:solidFill>
                <a:latin typeface="Kruti Dev 010" charset="0"/>
              </a:rPr>
              <a:t>*</a:t>
            </a:r>
            <a:endParaRPr lang="en-US" sz="1400">
              <a:latin typeface="Kruti Dev 010" charset="0"/>
            </a:endParaRPr>
          </a:p>
        </p:txBody>
      </p:sp>
      <p:sp>
        <p:nvSpPr>
          <p:cNvPr id="161869" name="Rectangle 766"/>
          <p:cNvSpPr>
            <a:spLocks noChangeArrowheads="1"/>
          </p:cNvSpPr>
          <p:nvPr/>
        </p:nvSpPr>
        <p:spPr bwMode="auto">
          <a:xfrm>
            <a:off x="2749550" y="5208588"/>
            <a:ext cx="385763"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000" b="1">
                <a:solidFill>
                  <a:srgbClr val="000000"/>
                </a:solidFill>
                <a:latin typeface="Kruti Dev 010" charset="0"/>
              </a:rPr>
              <a:t>       </a:t>
            </a:r>
            <a:endParaRPr lang="en-US" sz="1400">
              <a:latin typeface="Kruti Dev 010" charset="0"/>
            </a:endParaRPr>
          </a:p>
        </p:txBody>
      </p:sp>
      <p:sp>
        <p:nvSpPr>
          <p:cNvPr id="161870" name="Rectangle 767"/>
          <p:cNvSpPr>
            <a:spLocks noChangeArrowheads="1"/>
          </p:cNvSpPr>
          <p:nvPr/>
        </p:nvSpPr>
        <p:spPr bwMode="auto">
          <a:xfrm>
            <a:off x="2590800" y="2103438"/>
            <a:ext cx="512763"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b="1">
                <a:latin typeface="Kruti Dev 010" charset="0"/>
              </a:rPr>
              <a:t>        </a:t>
            </a:r>
            <a:endParaRPr lang="en-US" sz="1400">
              <a:latin typeface="Kruti Dev 010" charset="0"/>
            </a:endParaRPr>
          </a:p>
        </p:txBody>
      </p:sp>
      <p:sp>
        <p:nvSpPr>
          <p:cNvPr id="161871" name="AutoShape 768"/>
          <p:cNvSpPr>
            <a:spLocks noChangeArrowheads="1"/>
          </p:cNvSpPr>
          <p:nvPr/>
        </p:nvSpPr>
        <p:spPr bwMode="auto">
          <a:xfrm flipH="1">
            <a:off x="1846263" y="3382963"/>
            <a:ext cx="615950" cy="444500"/>
          </a:xfrm>
          <a:prstGeom prst="rightArrow">
            <a:avLst>
              <a:gd name="adj1" fmla="val 50722"/>
              <a:gd name="adj2" fmla="val 78934"/>
            </a:avLst>
          </a:prstGeom>
          <a:solidFill>
            <a:schemeClr val="tx1"/>
          </a:solidFill>
          <a:ln w="12700">
            <a:solidFill>
              <a:schemeClr val="tx1"/>
            </a:solidFill>
            <a:miter lim="800000"/>
            <a:headEnd/>
            <a:tailEnd/>
          </a:ln>
        </p:spPr>
        <p:txBody>
          <a:bodyPr wrap="none" anchor="ctr"/>
          <a:lstStyle/>
          <a:p>
            <a:endParaRPr lang="en-US">
              <a:latin typeface="Kruti Dev 010" charset="0"/>
            </a:endParaRPr>
          </a:p>
        </p:txBody>
      </p:sp>
      <p:sp>
        <p:nvSpPr>
          <p:cNvPr id="161872" name="Rectangle 779" descr="75%"/>
          <p:cNvSpPr>
            <a:spLocks noChangeArrowheads="1"/>
          </p:cNvSpPr>
          <p:nvPr/>
        </p:nvSpPr>
        <p:spPr bwMode="auto">
          <a:xfrm>
            <a:off x="2278063" y="739775"/>
            <a:ext cx="163512" cy="2943225"/>
          </a:xfrm>
          <a:prstGeom prst="rect">
            <a:avLst/>
          </a:prstGeom>
          <a:pattFill prst="pct75">
            <a:fgClr>
              <a:schemeClr val="tx1"/>
            </a:fgClr>
            <a:bgClr>
              <a:schemeClr val="bg1"/>
            </a:bgClr>
          </a:patt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latin typeface="Kruti Dev 010" charset="0"/>
            </a:endParaRPr>
          </a:p>
        </p:txBody>
      </p:sp>
      <p:sp>
        <p:nvSpPr>
          <p:cNvPr id="161873" name="Line 780"/>
          <p:cNvSpPr>
            <a:spLocks noChangeShapeType="1"/>
          </p:cNvSpPr>
          <p:nvPr/>
        </p:nvSpPr>
        <p:spPr bwMode="auto">
          <a:xfrm flipH="1" flipV="1">
            <a:off x="3887788" y="517525"/>
            <a:ext cx="0" cy="438150"/>
          </a:xfrm>
          <a:prstGeom prst="line">
            <a:avLst/>
          </a:prstGeom>
          <a:noFill/>
          <a:ln w="635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1874" name="Line 781"/>
          <p:cNvSpPr>
            <a:spLocks noChangeShapeType="1"/>
          </p:cNvSpPr>
          <p:nvPr/>
        </p:nvSpPr>
        <p:spPr bwMode="auto">
          <a:xfrm>
            <a:off x="2727325" y="728663"/>
            <a:ext cx="493713"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1875" name="Line 782"/>
          <p:cNvSpPr>
            <a:spLocks noChangeShapeType="1"/>
          </p:cNvSpPr>
          <p:nvPr/>
        </p:nvSpPr>
        <p:spPr bwMode="auto">
          <a:xfrm>
            <a:off x="3348038" y="728663"/>
            <a:ext cx="479425"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1876" name="Line 783"/>
          <p:cNvSpPr>
            <a:spLocks noChangeShapeType="1"/>
          </p:cNvSpPr>
          <p:nvPr/>
        </p:nvSpPr>
        <p:spPr bwMode="auto">
          <a:xfrm>
            <a:off x="2708275" y="1941513"/>
            <a:ext cx="1116013"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1877" name="Line 784"/>
          <p:cNvSpPr>
            <a:spLocks noChangeShapeType="1"/>
          </p:cNvSpPr>
          <p:nvPr/>
        </p:nvSpPr>
        <p:spPr bwMode="auto">
          <a:xfrm>
            <a:off x="2678113" y="3451225"/>
            <a:ext cx="1117600"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1878" name="Line 785"/>
          <p:cNvSpPr>
            <a:spLocks noChangeShapeType="1"/>
          </p:cNvSpPr>
          <p:nvPr/>
        </p:nvSpPr>
        <p:spPr bwMode="auto">
          <a:xfrm flipV="1">
            <a:off x="2687638" y="3167063"/>
            <a:ext cx="1106487"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1879" name="Rectangle 787"/>
          <p:cNvSpPr>
            <a:spLocks noChangeArrowheads="1"/>
          </p:cNvSpPr>
          <p:nvPr/>
        </p:nvSpPr>
        <p:spPr bwMode="auto">
          <a:xfrm>
            <a:off x="2870200" y="6583363"/>
            <a:ext cx="968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p>
        </p:txBody>
      </p:sp>
      <p:sp>
        <p:nvSpPr>
          <p:cNvPr id="161880" name="Rectangle 788"/>
          <p:cNvSpPr>
            <a:spLocks noChangeArrowheads="1"/>
          </p:cNvSpPr>
          <p:nvPr/>
        </p:nvSpPr>
        <p:spPr bwMode="auto">
          <a:xfrm>
            <a:off x="2706688" y="6858000"/>
            <a:ext cx="968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p>
        </p:txBody>
      </p:sp>
      <p:sp>
        <p:nvSpPr>
          <p:cNvPr id="161881" name="Rectangle 789"/>
          <p:cNvSpPr>
            <a:spLocks noChangeArrowheads="1"/>
          </p:cNvSpPr>
          <p:nvPr/>
        </p:nvSpPr>
        <p:spPr bwMode="auto">
          <a:xfrm>
            <a:off x="2832100" y="7140575"/>
            <a:ext cx="968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p>
        </p:txBody>
      </p:sp>
      <p:sp>
        <p:nvSpPr>
          <p:cNvPr id="161882" name="Text Box 790"/>
          <p:cNvSpPr txBox="1">
            <a:spLocks noChangeArrowheads="1"/>
          </p:cNvSpPr>
          <p:nvPr/>
        </p:nvSpPr>
        <p:spPr bwMode="auto">
          <a:xfrm rot="-5400000">
            <a:off x="4030663" y="1601787"/>
            <a:ext cx="323850"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eaVert">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endParaRPr lang="en-US" sz="900">
              <a:latin typeface="Kruti Dev 010" charset="0"/>
            </a:endParaRPr>
          </a:p>
        </p:txBody>
      </p:sp>
      <p:sp>
        <p:nvSpPr>
          <p:cNvPr id="161883" name="Text Box 791"/>
          <p:cNvSpPr txBox="1">
            <a:spLocks noChangeArrowheads="1"/>
          </p:cNvSpPr>
          <p:nvPr/>
        </p:nvSpPr>
        <p:spPr bwMode="auto">
          <a:xfrm rot="-5400000">
            <a:off x="3954463" y="2105025"/>
            <a:ext cx="323850"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eaVert">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endParaRPr lang="en-US" sz="900">
              <a:latin typeface="Kruti Dev 010" charset="0"/>
            </a:endParaRPr>
          </a:p>
        </p:txBody>
      </p:sp>
      <p:sp>
        <p:nvSpPr>
          <p:cNvPr id="161884" name="Rectangle 792"/>
          <p:cNvSpPr>
            <a:spLocks noChangeArrowheads="1"/>
          </p:cNvSpPr>
          <p:nvPr/>
        </p:nvSpPr>
        <p:spPr bwMode="auto">
          <a:xfrm>
            <a:off x="2933700" y="1427163"/>
            <a:ext cx="968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61885" name="Rectangle 793"/>
          <p:cNvSpPr>
            <a:spLocks noChangeArrowheads="1"/>
          </p:cNvSpPr>
          <p:nvPr/>
        </p:nvSpPr>
        <p:spPr bwMode="auto">
          <a:xfrm>
            <a:off x="2909888" y="1697038"/>
            <a:ext cx="968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61886" name="Rectangle 794"/>
          <p:cNvSpPr>
            <a:spLocks noChangeArrowheads="1"/>
          </p:cNvSpPr>
          <p:nvPr/>
        </p:nvSpPr>
        <p:spPr bwMode="auto">
          <a:xfrm>
            <a:off x="2905125" y="1900238"/>
            <a:ext cx="968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61887" name="Rectangle 795"/>
          <p:cNvSpPr>
            <a:spLocks noChangeArrowheads="1"/>
          </p:cNvSpPr>
          <p:nvPr/>
        </p:nvSpPr>
        <p:spPr bwMode="auto">
          <a:xfrm>
            <a:off x="2927350" y="2644775"/>
            <a:ext cx="968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61888" name="Rectangle 796"/>
          <p:cNvSpPr>
            <a:spLocks noChangeArrowheads="1"/>
          </p:cNvSpPr>
          <p:nvPr/>
        </p:nvSpPr>
        <p:spPr bwMode="auto">
          <a:xfrm>
            <a:off x="2927350" y="3209925"/>
            <a:ext cx="968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61889" name="Rectangle 797"/>
          <p:cNvSpPr>
            <a:spLocks noChangeArrowheads="1"/>
          </p:cNvSpPr>
          <p:nvPr/>
        </p:nvSpPr>
        <p:spPr bwMode="auto">
          <a:xfrm>
            <a:off x="3022600" y="2924175"/>
            <a:ext cx="968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61890" name="Rectangle 798"/>
          <p:cNvSpPr>
            <a:spLocks noChangeArrowheads="1"/>
          </p:cNvSpPr>
          <p:nvPr/>
        </p:nvSpPr>
        <p:spPr bwMode="auto">
          <a:xfrm>
            <a:off x="2795588" y="4283075"/>
            <a:ext cx="7461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400" b="1">
                <a:latin typeface="Kruti Dev 010" charset="0"/>
              </a:rPr>
              <a:t> </a:t>
            </a:r>
            <a:endParaRPr lang="en-US" sz="1400">
              <a:latin typeface="Kruti Dev 010" charset="0"/>
            </a:endParaRPr>
          </a:p>
        </p:txBody>
      </p:sp>
      <p:sp>
        <p:nvSpPr>
          <p:cNvPr id="161891" name="Rectangle 799"/>
          <p:cNvSpPr>
            <a:spLocks noChangeArrowheads="1"/>
          </p:cNvSpPr>
          <p:nvPr/>
        </p:nvSpPr>
        <p:spPr bwMode="auto">
          <a:xfrm>
            <a:off x="2698750" y="4530725"/>
            <a:ext cx="968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61892" name="Rectangle 801"/>
          <p:cNvSpPr>
            <a:spLocks noChangeArrowheads="1"/>
          </p:cNvSpPr>
          <p:nvPr/>
        </p:nvSpPr>
        <p:spPr bwMode="auto">
          <a:xfrm>
            <a:off x="2919413" y="5702300"/>
            <a:ext cx="968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p>
        </p:txBody>
      </p:sp>
      <p:sp>
        <p:nvSpPr>
          <p:cNvPr id="161893" name="Rectangle 802"/>
          <p:cNvSpPr>
            <a:spLocks noChangeArrowheads="1"/>
          </p:cNvSpPr>
          <p:nvPr/>
        </p:nvSpPr>
        <p:spPr bwMode="auto">
          <a:xfrm>
            <a:off x="2905125" y="6007100"/>
            <a:ext cx="968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61894" name="Line 803"/>
          <p:cNvSpPr>
            <a:spLocks noChangeShapeType="1"/>
          </p:cNvSpPr>
          <p:nvPr/>
        </p:nvSpPr>
        <p:spPr bwMode="auto">
          <a:xfrm>
            <a:off x="2611438" y="728663"/>
            <a:ext cx="0" cy="220662"/>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1895" name="Line 804"/>
          <p:cNvSpPr>
            <a:spLocks noChangeShapeType="1"/>
          </p:cNvSpPr>
          <p:nvPr/>
        </p:nvSpPr>
        <p:spPr bwMode="auto">
          <a:xfrm>
            <a:off x="2573338" y="971550"/>
            <a:ext cx="1676400"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1896" name="Line 805"/>
          <p:cNvSpPr>
            <a:spLocks noChangeShapeType="1"/>
          </p:cNvSpPr>
          <p:nvPr/>
        </p:nvSpPr>
        <p:spPr bwMode="auto">
          <a:xfrm>
            <a:off x="4210050" y="339725"/>
            <a:ext cx="0" cy="604838"/>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1897" name="Line 806"/>
          <p:cNvSpPr>
            <a:spLocks noChangeShapeType="1"/>
          </p:cNvSpPr>
          <p:nvPr/>
        </p:nvSpPr>
        <p:spPr bwMode="auto">
          <a:xfrm flipV="1">
            <a:off x="2259013" y="669925"/>
            <a:ext cx="1587" cy="2963863"/>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1898" name="Rectangle 807" descr="75%"/>
          <p:cNvSpPr>
            <a:spLocks noChangeArrowheads="1"/>
          </p:cNvSpPr>
          <p:nvPr/>
        </p:nvSpPr>
        <p:spPr bwMode="auto">
          <a:xfrm>
            <a:off x="2201863" y="3532188"/>
            <a:ext cx="193675" cy="152400"/>
          </a:xfrm>
          <a:prstGeom prst="rect">
            <a:avLst/>
          </a:prstGeom>
          <a:pattFill prst="pct75">
            <a:fgClr>
              <a:schemeClr val="tx1"/>
            </a:fgClr>
            <a:bgClr>
              <a:schemeClr val="bg1"/>
            </a:bgClr>
          </a:patt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latin typeface="Kruti Dev 010" charset="0"/>
            </a:endParaRPr>
          </a:p>
        </p:txBody>
      </p:sp>
      <p:sp>
        <p:nvSpPr>
          <p:cNvPr id="161899" name="Rectangle 808"/>
          <p:cNvSpPr>
            <a:spLocks noChangeArrowheads="1"/>
          </p:cNvSpPr>
          <p:nvPr/>
        </p:nvSpPr>
        <p:spPr bwMode="auto">
          <a:xfrm>
            <a:off x="2790825" y="3413125"/>
            <a:ext cx="968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61900" name="Line 809"/>
          <p:cNvSpPr>
            <a:spLocks noChangeShapeType="1"/>
          </p:cNvSpPr>
          <p:nvPr/>
        </p:nvSpPr>
        <p:spPr bwMode="auto">
          <a:xfrm>
            <a:off x="2606675" y="2278063"/>
            <a:ext cx="1292225" cy="1587"/>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1901" name="Rectangle 811" descr="75%"/>
          <p:cNvSpPr>
            <a:spLocks noChangeArrowheads="1"/>
          </p:cNvSpPr>
          <p:nvPr/>
        </p:nvSpPr>
        <p:spPr bwMode="auto">
          <a:xfrm>
            <a:off x="2281238" y="663575"/>
            <a:ext cx="206375" cy="268288"/>
          </a:xfrm>
          <a:prstGeom prst="rect">
            <a:avLst/>
          </a:prstGeom>
          <a:pattFill prst="pct75">
            <a:fgClr>
              <a:schemeClr val="tx1"/>
            </a:fgClr>
            <a:bgClr>
              <a:schemeClr val="bg1"/>
            </a:bgClr>
          </a:patt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latin typeface="Kruti Dev 010" charset="0"/>
            </a:endParaRPr>
          </a:p>
        </p:txBody>
      </p:sp>
      <p:sp>
        <p:nvSpPr>
          <p:cNvPr id="161902" name="Rectangle 812" descr="75%"/>
          <p:cNvSpPr>
            <a:spLocks noChangeArrowheads="1"/>
          </p:cNvSpPr>
          <p:nvPr/>
        </p:nvSpPr>
        <p:spPr bwMode="auto">
          <a:xfrm>
            <a:off x="2435225" y="666750"/>
            <a:ext cx="206375" cy="52388"/>
          </a:xfrm>
          <a:prstGeom prst="rect">
            <a:avLst/>
          </a:prstGeom>
          <a:pattFill prst="pct75">
            <a:fgClr>
              <a:schemeClr val="tx1"/>
            </a:fgClr>
            <a:bgClr>
              <a:schemeClr val="bg1"/>
            </a:bgClr>
          </a:patt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latin typeface="Kruti Dev 010" charset="0"/>
            </a:endParaRPr>
          </a:p>
        </p:txBody>
      </p:sp>
      <p:sp>
        <p:nvSpPr>
          <p:cNvPr id="161903" name="Rectangle 813" descr="75%"/>
          <p:cNvSpPr>
            <a:spLocks noChangeArrowheads="1"/>
          </p:cNvSpPr>
          <p:nvPr/>
        </p:nvSpPr>
        <p:spPr bwMode="auto">
          <a:xfrm>
            <a:off x="2447925" y="695325"/>
            <a:ext cx="107950" cy="98425"/>
          </a:xfrm>
          <a:prstGeom prst="rect">
            <a:avLst/>
          </a:prstGeom>
          <a:pattFill prst="pct75">
            <a:fgClr>
              <a:schemeClr val="tx1"/>
            </a:fgClr>
            <a:bgClr>
              <a:schemeClr val="bg1"/>
            </a:bgClr>
          </a:patt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latin typeface="Kruti Dev 010" charset="0"/>
            </a:endParaRPr>
          </a:p>
        </p:txBody>
      </p:sp>
      <p:sp>
        <p:nvSpPr>
          <p:cNvPr id="161904" name="Arc 814"/>
          <p:cNvSpPr>
            <a:spLocks/>
          </p:cNvSpPr>
          <p:nvPr/>
        </p:nvSpPr>
        <p:spPr bwMode="auto">
          <a:xfrm rot="-10740000">
            <a:off x="2468563" y="725488"/>
            <a:ext cx="152400" cy="260350"/>
          </a:xfrm>
          <a:custGeom>
            <a:avLst/>
            <a:gdLst>
              <a:gd name="T0" fmla="*/ 2147483647 w 21600"/>
              <a:gd name="T1" fmla="*/ 0 h 21600"/>
              <a:gd name="T2" fmla="*/ 0 w 21600"/>
              <a:gd name="T3" fmla="*/ 2147483647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599"/>
                </a:cubicBezTo>
              </a:path>
              <a:path w="21600" h="21600" stroke="0" extrusionOk="0">
                <a:moveTo>
                  <a:pt x="21600" y="0"/>
                </a:moveTo>
                <a:cubicBezTo>
                  <a:pt x="21600" y="11929"/>
                  <a:pt x="11929" y="21599"/>
                  <a:pt x="0" y="21599"/>
                </a:cubicBezTo>
                <a:lnTo>
                  <a:pt x="0" y="0"/>
                </a:lnTo>
                <a:lnTo>
                  <a:pt x="21600" y="0"/>
                </a:lnTo>
                <a:close/>
              </a:path>
            </a:pathLst>
          </a:custGeom>
          <a:noFill/>
          <a:ln w="5715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1905" name="Rectangle 816"/>
          <p:cNvSpPr>
            <a:spLocks noChangeArrowheads="1"/>
          </p:cNvSpPr>
          <p:nvPr/>
        </p:nvSpPr>
        <p:spPr bwMode="auto">
          <a:xfrm>
            <a:off x="2520950" y="4083050"/>
            <a:ext cx="139700" cy="1600200"/>
          </a:xfrm>
          <a:prstGeom prst="rect">
            <a:avLst/>
          </a:prstGeom>
          <a:solidFill>
            <a:srgbClr val="BE844A"/>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latin typeface="Kruti Dev 010" charset="0"/>
            </a:endParaRPr>
          </a:p>
        </p:txBody>
      </p:sp>
      <p:sp>
        <p:nvSpPr>
          <p:cNvPr id="161906" name="Rectangle 827"/>
          <p:cNvSpPr>
            <a:spLocks noChangeArrowheads="1"/>
          </p:cNvSpPr>
          <p:nvPr/>
        </p:nvSpPr>
        <p:spPr bwMode="auto">
          <a:xfrm>
            <a:off x="2562225" y="4025900"/>
            <a:ext cx="1190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3800" b="1">
                <a:latin typeface="Kruti Dev 010" charset="0"/>
              </a:rPr>
              <a:t>*</a:t>
            </a:r>
            <a:endParaRPr lang="en-US" sz="1400">
              <a:latin typeface="Kruti Dev 010" charset="0"/>
            </a:endParaRPr>
          </a:p>
        </p:txBody>
      </p:sp>
      <p:sp>
        <p:nvSpPr>
          <p:cNvPr id="161907" name="Rectangle 828"/>
          <p:cNvSpPr>
            <a:spLocks noChangeArrowheads="1"/>
          </p:cNvSpPr>
          <p:nvPr/>
        </p:nvSpPr>
        <p:spPr bwMode="auto">
          <a:xfrm>
            <a:off x="2549525" y="4324350"/>
            <a:ext cx="1190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3800" b="1">
                <a:latin typeface="Kruti Dev 010" charset="0"/>
              </a:rPr>
              <a:t>*</a:t>
            </a:r>
            <a:endParaRPr lang="en-US" sz="1400">
              <a:latin typeface="Kruti Dev 010" charset="0"/>
            </a:endParaRPr>
          </a:p>
        </p:txBody>
      </p:sp>
      <p:sp>
        <p:nvSpPr>
          <p:cNvPr id="161908" name="Rectangle 829"/>
          <p:cNvSpPr>
            <a:spLocks noChangeArrowheads="1"/>
          </p:cNvSpPr>
          <p:nvPr/>
        </p:nvSpPr>
        <p:spPr bwMode="auto">
          <a:xfrm>
            <a:off x="2689225" y="5934075"/>
            <a:ext cx="1190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3800" b="1">
                <a:solidFill>
                  <a:srgbClr val="000000"/>
                </a:solidFill>
                <a:latin typeface="Kruti Dev 010" charset="0"/>
              </a:rPr>
              <a:t>*</a:t>
            </a:r>
            <a:endParaRPr lang="en-US" sz="1400">
              <a:latin typeface="Kruti Dev 010" charset="0"/>
            </a:endParaRPr>
          </a:p>
        </p:txBody>
      </p:sp>
      <p:sp>
        <p:nvSpPr>
          <p:cNvPr id="161909" name="Rectangle 840"/>
          <p:cNvSpPr>
            <a:spLocks noChangeArrowheads="1"/>
          </p:cNvSpPr>
          <p:nvPr/>
        </p:nvSpPr>
        <p:spPr bwMode="auto">
          <a:xfrm>
            <a:off x="2770188" y="2352675"/>
            <a:ext cx="53975"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110000"/>
              </a:lnSpc>
            </a:pPr>
            <a:r>
              <a:rPr lang="en-US" sz="1000" b="1">
                <a:solidFill>
                  <a:srgbClr val="000000"/>
                </a:solidFill>
                <a:latin typeface="Kruti Dev 010" charset="0"/>
              </a:rPr>
              <a:t> </a:t>
            </a:r>
            <a:endParaRPr lang="en-US" sz="1800">
              <a:latin typeface="Kruti Dev 010" charset="0"/>
            </a:endParaRPr>
          </a:p>
        </p:txBody>
      </p:sp>
      <p:sp>
        <p:nvSpPr>
          <p:cNvPr id="161910" name="Rectangle 841"/>
          <p:cNvSpPr>
            <a:spLocks noChangeArrowheads="1"/>
          </p:cNvSpPr>
          <p:nvPr/>
        </p:nvSpPr>
        <p:spPr bwMode="auto">
          <a:xfrm>
            <a:off x="2916238" y="2295525"/>
            <a:ext cx="128587"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110000"/>
              </a:lnSpc>
            </a:pPr>
            <a:r>
              <a:rPr lang="en-US" b="1" i="1">
                <a:solidFill>
                  <a:srgbClr val="000000"/>
                </a:solidFill>
                <a:latin typeface="Kruti Dev 010" charset="0"/>
              </a:rPr>
              <a:t>  </a:t>
            </a:r>
            <a:endParaRPr lang="en-US" sz="2000">
              <a:latin typeface="Kruti Dev 010" charset="0"/>
            </a:endParaRPr>
          </a:p>
        </p:txBody>
      </p:sp>
      <p:sp>
        <p:nvSpPr>
          <p:cNvPr id="161911" name="Rectangle 842"/>
          <p:cNvSpPr>
            <a:spLocks noChangeArrowheads="1"/>
          </p:cNvSpPr>
          <p:nvPr/>
        </p:nvSpPr>
        <p:spPr bwMode="auto">
          <a:xfrm>
            <a:off x="2763838" y="3800475"/>
            <a:ext cx="53975"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110000"/>
              </a:lnSpc>
            </a:pPr>
            <a:r>
              <a:rPr lang="en-US" sz="1000" b="1">
                <a:solidFill>
                  <a:srgbClr val="000000"/>
                </a:solidFill>
                <a:latin typeface="Kruti Dev 010" charset="0"/>
              </a:rPr>
              <a:t> </a:t>
            </a:r>
            <a:endParaRPr lang="en-US" sz="1800">
              <a:latin typeface="Kruti Dev 010" charset="0"/>
            </a:endParaRPr>
          </a:p>
        </p:txBody>
      </p:sp>
      <p:sp>
        <p:nvSpPr>
          <p:cNvPr id="161912" name="Rectangle 843"/>
          <p:cNvSpPr>
            <a:spLocks noChangeArrowheads="1"/>
          </p:cNvSpPr>
          <p:nvPr/>
        </p:nvSpPr>
        <p:spPr bwMode="auto">
          <a:xfrm>
            <a:off x="2909888" y="3743325"/>
            <a:ext cx="128587"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110000"/>
              </a:lnSpc>
            </a:pPr>
            <a:r>
              <a:rPr lang="en-US" b="1" i="1">
                <a:solidFill>
                  <a:srgbClr val="000000"/>
                </a:solidFill>
                <a:latin typeface="Kruti Dev 010" charset="0"/>
              </a:rPr>
              <a:t>  </a:t>
            </a:r>
            <a:endParaRPr lang="en-US" sz="2000">
              <a:latin typeface="Kruti Dev 010" charset="0"/>
            </a:endParaRPr>
          </a:p>
        </p:txBody>
      </p:sp>
      <p:sp>
        <p:nvSpPr>
          <p:cNvPr id="161913" name="Rectangle 844"/>
          <p:cNvSpPr>
            <a:spLocks noChangeArrowheads="1"/>
          </p:cNvSpPr>
          <p:nvPr/>
        </p:nvSpPr>
        <p:spPr bwMode="auto">
          <a:xfrm>
            <a:off x="2751138" y="5438775"/>
            <a:ext cx="53975"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110000"/>
              </a:lnSpc>
            </a:pPr>
            <a:r>
              <a:rPr lang="en-US" sz="1000" b="1">
                <a:solidFill>
                  <a:srgbClr val="000000"/>
                </a:solidFill>
                <a:latin typeface="Kruti Dev 010" charset="0"/>
              </a:rPr>
              <a:t> </a:t>
            </a:r>
            <a:endParaRPr lang="en-US" sz="1800">
              <a:latin typeface="Kruti Dev 010" charset="0"/>
            </a:endParaRPr>
          </a:p>
        </p:txBody>
      </p:sp>
      <p:sp>
        <p:nvSpPr>
          <p:cNvPr id="161914" name="Rectangle 845"/>
          <p:cNvSpPr>
            <a:spLocks noChangeArrowheads="1"/>
          </p:cNvSpPr>
          <p:nvPr/>
        </p:nvSpPr>
        <p:spPr bwMode="auto">
          <a:xfrm>
            <a:off x="2897188" y="5381625"/>
            <a:ext cx="128587"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110000"/>
              </a:lnSpc>
            </a:pPr>
            <a:r>
              <a:rPr lang="en-US" b="1" i="1">
                <a:solidFill>
                  <a:srgbClr val="000000"/>
                </a:solidFill>
                <a:latin typeface="Kruti Dev 010" charset="0"/>
              </a:rPr>
              <a:t>  </a:t>
            </a:r>
            <a:endParaRPr lang="en-US" sz="2000">
              <a:latin typeface="Kruti Dev 010" charset="0"/>
            </a:endParaRPr>
          </a:p>
        </p:txBody>
      </p:sp>
      <p:sp>
        <p:nvSpPr>
          <p:cNvPr id="161915" name="Line 846"/>
          <p:cNvSpPr>
            <a:spLocks noChangeShapeType="1"/>
          </p:cNvSpPr>
          <p:nvPr/>
        </p:nvSpPr>
        <p:spPr bwMode="auto">
          <a:xfrm>
            <a:off x="2627313" y="5368925"/>
            <a:ext cx="1270000" cy="1588"/>
          </a:xfrm>
          <a:prstGeom prst="line">
            <a:avLst/>
          </a:prstGeom>
          <a:noFill/>
          <a:ln w="38100">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61916" name="Line 847"/>
          <p:cNvSpPr>
            <a:spLocks noChangeShapeType="1"/>
          </p:cNvSpPr>
          <p:nvPr/>
        </p:nvSpPr>
        <p:spPr bwMode="auto">
          <a:xfrm>
            <a:off x="2589213" y="3743325"/>
            <a:ext cx="1314450" cy="1588"/>
          </a:xfrm>
          <a:prstGeom prst="line">
            <a:avLst/>
          </a:prstGeom>
          <a:noFill/>
          <a:ln w="38100">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61917" name="Line 851"/>
          <p:cNvSpPr>
            <a:spLocks noChangeShapeType="1"/>
          </p:cNvSpPr>
          <p:nvPr/>
        </p:nvSpPr>
        <p:spPr bwMode="auto">
          <a:xfrm>
            <a:off x="2678113" y="6191250"/>
            <a:ext cx="1117600"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1918" name="Line 855"/>
          <p:cNvSpPr>
            <a:spLocks noChangeShapeType="1"/>
          </p:cNvSpPr>
          <p:nvPr/>
        </p:nvSpPr>
        <p:spPr bwMode="auto">
          <a:xfrm flipV="1">
            <a:off x="2678113" y="5100638"/>
            <a:ext cx="1152525"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1919" name="Line 856"/>
          <p:cNvSpPr>
            <a:spLocks noChangeShapeType="1"/>
          </p:cNvSpPr>
          <p:nvPr/>
        </p:nvSpPr>
        <p:spPr bwMode="auto">
          <a:xfrm flipV="1">
            <a:off x="2670175" y="4587875"/>
            <a:ext cx="1152525"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1920" name="Line 857"/>
          <p:cNvSpPr>
            <a:spLocks noChangeShapeType="1"/>
          </p:cNvSpPr>
          <p:nvPr/>
        </p:nvSpPr>
        <p:spPr bwMode="auto">
          <a:xfrm flipV="1">
            <a:off x="2681288" y="4838700"/>
            <a:ext cx="1152525"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1921" name="Line 858"/>
          <p:cNvSpPr>
            <a:spLocks noChangeShapeType="1"/>
          </p:cNvSpPr>
          <p:nvPr/>
        </p:nvSpPr>
        <p:spPr bwMode="auto">
          <a:xfrm flipV="1">
            <a:off x="2673350" y="5324475"/>
            <a:ext cx="1152525"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1922" name="Rectangle 9"/>
          <p:cNvSpPr>
            <a:spLocks noChangeArrowheads="1"/>
          </p:cNvSpPr>
          <p:nvPr/>
        </p:nvSpPr>
        <p:spPr bwMode="auto">
          <a:xfrm>
            <a:off x="933450" y="2933700"/>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61923" name="Line 575"/>
          <p:cNvSpPr>
            <a:spLocks noChangeShapeType="1"/>
          </p:cNvSpPr>
          <p:nvPr/>
        </p:nvSpPr>
        <p:spPr bwMode="auto">
          <a:xfrm>
            <a:off x="557213" y="5792788"/>
            <a:ext cx="1323975"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1924" name="Line 576"/>
          <p:cNvSpPr>
            <a:spLocks noChangeShapeType="1"/>
          </p:cNvSpPr>
          <p:nvPr/>
        </p:nvSpPr>
        <p:spPr bwMode="auto">
          <a:xfrm>
            <a:off x="573088" y="5472113"/>
            <a:ext cx="1228725"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1925" name="Line 577"/>
          <p:cNvSpPr>
            <a:spLocks noChangeShapeType="1"/>
          </p:cNvSpPr>
          <p:nvPr/>
        </p:nvSpPr>
        <p:spPr bwMode="auto">
          <a:xfrm>
            <a:off x="557213" y="5137150"/>
            <a:ext cx="1165225"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1926" name="Line 578"/>
          <p:cNvSpPr>
            <a:spLocks noChangeShapeType="1"/>
          </p:cNvSpPr>
          <p:nvPr/>
        </p:nvSpPr>
        <p:spPr bwMode="auto">
          <a:xfrm>
            <a:off x="590550" y="4802188"/>
            <a:ext cx="987425"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1927" name="Line 579"/>
          <p:cNvSpPr>
            <a:spLocks noChangeShapeType="1"/>
          </p:cNvSpPr>
          <p:nvPr/>
        </p:nvSpPr>
        <p:spPr bwMode="auto">
          <a:xfrm>
            <a:off x="606425" y="4514850"/>
            <a:ext cx="971550"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1928" name="Line 580"/>
          <p:cNvSpPr>
            <a:spLocks noChangeShapeType="1"/>
          </p:cNvSpPr>
          <p:nvPr/>
        </p:nvSpPr>
        <p:spPr bwMode="auto">
          <a:xfrm>
            <a:off x="622300" y="4114800"/>
            <a:ext cx="892175"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1929" name="Line 581"/>
          <p:cNvSpPr>
            <a:spLocks noChangeShapeType="1"/>
          </p:cNvSpPr>
          <p:nvPr/>
        </p:nvSpPr>
        <p:spPr bwMode="auto">
          <a:xfrm>
            <a:off x="622300" y="3757613"/>
            <a:ext cx="1100138"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1930" name="Line 582"/>
          <p:cNvSpPr>
            <a:spLocks noChangeShapeType="1"/>
          </p:cNvSpPr>
          <p:nvPr/>
        </p:nvSpPr>
        <p:spPr bwMode="auto">
          <a:xfrm>
            <a:off x="606425" y="3502025"/>
            <a:ext cx="1131888"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1931" name="Rectangle 591"/>
          <p:cNvSpPr>
            <a:spLocks noChangeArrowheads="1"/>
          </p:cNvSpPr>
          <p:nvPr/>
        </p:nvSpPr>
        <p:spPr bwMode="auto">
          <a:xfrm>
            <a:off x="454025" y="4192588"/>
            <a:ext cx="1301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4600" b="1">
                <a:solidFill>
                  <a:srgbClr val="000000"/>
                </a:solidFill>
                <a:latin typeface="Kruti Dev 010" charset="0"/>
              </a:rPr>
              <a:t>(</a:t>
            </a:r>
            <a:endParaRPr lang="en-US" sz="1800">
              <a:latin typeface="Kruti Dev 010" charset="0"/>
            </a:endParaRPr>
          </a:p>
        </p:txBody>
      </p:sp>
      <p:sp>
        <p:nvSpPr>
          <p:cNvPr id="161932" name="Rectangle 592"/>
          <p:cNvSpPr>
            <a:spLocks noChangeArrowheads="1"/>
          </p:cNvSpPr>
          <p:nvPr/>
        </p:nvSpPr>
        <p:spPr bwMode="auto">
          <a:xfrm>
            <a:off x="1544638" y="4183063"/>
            <a:ext cx="3921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4600" b="1">
                <a:solidFill>
                  <a:srgbClr val="000000"/>
                </a:solidFill>
                <a:latin typeface="Kruti Dev 010" charset="0"/>
              </a:rPr>
              <a:t>)</a:t>
            </a:r>
            <a:endParaRPr lang="en-US" sz="1800">
              <a:latin typeface="Kruti Dev 010" charset="0"/>
            </a:endParaRPr>
          </a:p>
        </p:txBody>
      </p:sp>
      <p:sp>
        <p:nvSpPr>
          <p:cNvPr id="161933" name="Rectangle 593"/>
          <p:cNvSpPr>
            <a:spLocks noChangeArrowheads="1"/>
          </p:cNvSpPr>
          <p:nvPr/>
        </p:nvSpPr>
        <p:spPr bwMode="auto">
          <a:xfrm>
            <a:off x="1712913" y="3346450"/>
            <a:ext cx="211137"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3100" b="1">
                <a:solidFill>
                  <a:srgbClr val="000000"/>
                </a:solidFill>
                <a:latin typeface="Kruti Dev 010" charset="0"/>
              </a:rPr>
              <a:t>}</a:t>
            </a:r>
            <a:endParaRPr lang="en-US" sz="1400">
              <a:latin typeface="Kruti Dev 010" charset="0"/>
            </a:endParaRPr>
          </a:p>
        </p:txBody>
      </p:sp>
      <p:sp>
        <p:nvSpPr>
          <p:cNvPr id="161934" name="Freeform 594"/>
          <p:cNvSpPr>
            <a:spLocks/>
          </p:cNvSpPr>
          <p:nvPr/>
        </p:nvSpPr>
        <p:spPr bwMode="auto">
          <a:xfrm rot="5350910">
            <a:off x="1045369" y="4102894"/>
            <a:ext cx="127000" cy="223838"/>
          </a:xfrm>
          <a:custGeom>
            <a:avLst/>
            <a:gdLst>
              <a:gd name="T0" fmla="*/ 0 w 80"/>
              <a:gd name="T1" fmla="*/ 2147483647 h 141"/>
              <a:gd name="T2" fmla="*/ 2147483647 w 80"/>
              <a:gd name="T3" fmla="*/ 2147483647 h 141"/>
              <a:gd name="T4" fmla="*/ 2147483647 w 80"/>
              <a:gd name="T5" fmla="*/ 0 h 141"/>
              <a:gd name="T6" fmla="*/ 2147483647 w 80"/>
              <a:gd name="T7" fmla="*/ 2147483647 h 141"/>
              <a:gd name="T8" fmla="*/ 2147483647 w 80"/>
              <a:gd name="T9" fmla="*/ 2147483647 h 141"/>
              <a:gd name="T10" fmla="*/ 2147483647 w 80"/>
              <a:gd name="T11" fmla="*/ 2147483647 h 141"/>
              <a:gd name="T12" fmla="*/ 0 w 80"/>
              <a:gd name="T13" fmla="*/ 2147483647 h 141"/>
              <a:gd name="T14" fmla="*/ 0 w 80"/>
              <a:gd name="T15" fmla="*/ 2147483647 h 141"/>
              <a:gd name="T16" fmla="*/ 0 60000 65536"/>
              <a:gd name="T17" fmla="*/ 0 60000 65536"/>
              <a:gd name="T18" fmla="*/ 0 60000 65536"/>
              <a:gd name="T19" fmla="*/ 0 60000 65536"/>
              <a:gd name="T20" fmla="*/ 0 60000 65536"/>
              <a:gd name="T21" fmla="*/ 0 60000 65536"/>
              <a:gd name="T22" fmla="*/ 0 60000 65536"/>
              <a:gd name="T23" fmla="*/ 0 60000 65536"/>
              <a:gd name="T24" fmla="*/ 0 w 80"/>
              <a:gd name="T25" fmla="*/ 0 h 141"/>
              <a:gd name="T26" fmla="*/ 80 w 80"/>
              <a:gd name="T27" fmla="*/ 141 h 1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0" h="141">
                <a:moveTo>
                  <a:pt x="0" y="50"/>
                </a:moveTo>
                <a:lnTo>
                  <a:pt x="50" y="50"/>
                </a:lnTo>
                <a:lnTo>
                  <a:pt x="50" y="0"/>
                </a:lnTo>
                <a:lnTo>
                  <a:pt x="80" y="71"/>
                </a:lnTo>
                <a:lnTo>
                  <a:pt x="50" y="141"/>
                </a:lnTo>
                <a:lnTo>
                  <a:pt x="50" y="91"/>
                </a:lnTo>
                <a:lnTo>
                  <a:pt x="0" y="91"/>
                </a:lnTo>
                <a:lnTo>
                  <a:pt x="0" y="50"/>
                </a:lnTo>
                <a:close/>
              </a:path>
            </a:pathLst>
          </a:custGeom>
          <a:solidFill>
            <a:srgbClr val="000000"/>
          </a:solidFill>
          <a:ln w="15875">
            <a:solidFill>
              <a:srgbClr val="000000"/>
            </a:solidFill>
            <a:round/>
            <a:headEnd/>
            <a:tailEnd/>
          </a:ln>
        </p:spPr>
        <p:txBody>
          <a:bodyPr/>
          <a:lstStyle/>
          <a:p>
            <a:endParaRPr lang="en-US"/>
          </a:p>
        </p:txBody>
      </p:sp>
      <p:sp>
        <p:nvSpPr>
          <p:cNvPr id="161935" name="Rectangle 605"/>
          <p:cNvSpPr>
            <a:spLocks noChangeArrowheads="1"/>
          </p:cNvSpPr>
          <p:nvPr/>
        </p:nvSpPr>
        <p:spPr bwMode="auto">
          <a:xfrm>
            <a:off x="517525" y="2990850"/>
            <a:ext cx="214313"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000" b="1">
                <a:solidFill>
                  <a:srgbClr val="000000"/>
                </a:solidFill>
                <a:latin typeface="Kruti Dev 010" charset="0"/>
              </a:rPr>
              <a:t>¼,l½</a:t>
            </a:r>
            <a:endParaRPr lang="en-US" sz="1400">
              <a:latin typeface="Kruti Dev 010" charset="0"/>
            </a:endParaRPr>
          </a:p>
        </p:txBody>
      </p:sp>
      <p:sp>
        <p:nvSpPr>
          <p:cNvPr id="161936" name="Rectangle 606"/>
          <p:cNvSpPr>
            <a:spLocks noChangeArrowheads="1"/>
          </p:cNvSpPr>
          <p:nvPr/>
        </p:nvSpPr>
        <p:spPr bwMode="auto">
          <a:xfrm>
            <a:off x="501650" y="3360738"/>
            <a:ext cx="223838"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000" b="1">
                <a:solidFill>
                  <a:srgbClr val="000000"/>
                </a:solidFill>
                <a:latin typeface="Kruti Dev 010" charset="0"/>
              </a:rPr>
              <a:t>¼Mh)</a:t>
            </a:r>
            <a:endParaRPr lang="en-US" sz="1400">
              <a:latin typeface="Kruti Dev 010" charset="0"/>
            </a:endParaRPr>
          </a:p>
        </p:txBody>
      </p:sp>
      <p:sp>
        <p:nvSpPr>
          <p:cNvPr id="161937" name="Rectangle 607"/>
          <p:cNvSpPr>
            <a:spLocks noChangeArrowheads="1"/>
          </p:cNvSpPr>
          <p:nvPr/>
        </p:nvSpPr>
        <p:spPr bwMode="auto">
          <a:xfrm>
            <a:off x="361950" y="3956050"/>
            <a:ext cx="476250"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000" b="1">
                <a:solidFill>
                  <a:srgbClr val="000000"/>
                </a:solidFill>
                <a:latin typeface="Kruti Dev 010" charset="0"/>
              </a:rPr>
              <a:t>¼lh MCY;w½</a:t>
            </a:r>
          </a:p>
        </p:txBody>
      </p:sp>
      <p:sp>
        <p:nvSpPr>
          <p:cNvPr id="161938" name="Rectangle 611"/>
          <p:cNvSpPr>
            <a:spLocks noChangeArrowheads="1"/>
          </p:cNvSpPr>
          <p:nvPr/>
        </p:nvSpPr>
        <p:spPr bwMode="auto">
          <a:xfrm>
            <a:off x="488950" y="3602038"/>
            <a:ext cx="214313"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000" b="1">
                <a:solidFill>
                  <a:srgbClr val="000000"/>
                </a:solidFill>
                <a:latin typeface="Kruti Dev 010" charset="0"/>
              </a:rPr>
              <a:t>¼,l½</a:t>
            </a:r>
          </a:p>
        </p:txBody>
      </p:sp>
      <p:sp>
        <p:nvSpPr>
          <p:cNvPr id="161939" name="Rectangle 612"/>
          <p:cNvSpPr>
            <a:spLocks noChangeArrowheads="1"/>
          </p:cNvSpPr>
          <p:nvPr/>
        </p:nvSpPr>
        <p:spPr bwMode="auto">
          <a:xfrm>
            <a:off x="725488" y="4286250"/>
            <a:ext cx="8001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solidFill>
                  <a:srgbClr val="000000"/>
                </a:solidFill>
                <a:latin typeface="Kruti Dev 010" charset="0"/>
              </a:rPr>
              <a:t>ƒ bfrgkl</a:t>
            </a:r>
            <a:endParaRPr lang="en-US" sz="1800">
              <a:latin typeface="Kruti Dev 010" charset="0"/>
            </a:endParaRPr>
          </a:p>
        </p:txBody>
      </p:sp>
      <p:sp>
        <p:nvSpPr>
          <p:cNvPr id="161940" name="Rectangle 613"/>
          <p:cNvSpPr>
            <a:spLocks noChangeArrowheads="1"/>
          </p:cNvSpPr>
          <p:nvPr/>
        </p:nvSpPr>
        <p:spPr bwMode="auto">
          <a:xfrm>
            <a:off x="730250" y="4578350"/>
            <a:ext cx="8191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solidFill>
                  <a:srgbClr val="000000"/>
                </a:solidFill>
                <a:latin typeface="Kruti Dev 010" charset="0"/>
              </a:rPr>
              <a:t>„ bfrgkl</a:t>
            </a:r>
            <a:endParaRPr lang="en-US" sz="1800">
              <a:latin typeface="Kruti Dev 010" charset="0"/>
            </a:endParaRPr>
          </a:p>
        </p:txBody>
      </p:sp>
      <p:sp>
        <p:nvSpPr>
          <p:cNvPr id="161941" name="Rectangle 614"/>
          <p:cNvSpPr>
            <a:spLocks noChangeArrowheads="1"/>
          </p:cNvSpPr>
          <p:nvPr/>
        </p:nvSpPr>
        <p:spPr bwMode="auto">
          <a:xfrm>
            <a:off x="947738" y="4906963"/>
            <a:ext cx="3365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solidFill>
                  <a:srgbClr val="000000"/>
                </a:solidFill>
                <a:latin typeface="Kruti Dev 010" charset="0"/>
              </a:rPr>
              <a:t>,tzk</a:t>
            </a:r>
            <a:endParaRPr lang="en-US" sz="1800">
              <a:latin typeface="Kruti Dev 010" charset="0"/>
            </a:endParaRPr>
          </a:p>
        </p:txBody>
      </p:sp>
      <p:sp>
        <p:nvSpPr>
          <p:cNvPr id="161942" name="Rectangle 615"/>
          <p:cNvSpPr>
            <a:spLocks noChangeArrowheads="1"/>
          </p:cNvSpPr>
          <p:nvPr/>
        </p:nvSpPr>
        <p:spPr bwMode="auto">
          <a:xfrm>
            <a:off x="654050" y="5249863"/>
            <a:ext cx="7223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solidFill>
                  <a:srgbClr val="000000"/>
                </a:solidFill>
                <a:latin typeface="Kruti Dev 010" charset="0"/>
              </a:rPr>
              <a:t>ugsek;kg</a:t>
            </a:r>
            <a:endParaRPr lang="en-US" sz="1800" b="1">
              <a:latin typeface="Kruti Dev 010" charset="0"/>
            </a:endParaRPr>
          </a:p>
        </p:txBody>
      </p:sp>
      <p:sp>
        <p:nvSpPr>
          <p:cNvPr id="161943" name="Rectangle 616"/>
          <p:cNvSpPr>
            <a:spLocks noChangeArrowheads="1"/>
          </p:cNvSpPr>
          <p:nvPr/>
        </p:nvSpPr>
        <p:spPr bwMode="auto">
          <a:xfrm>
            <a:off x="887413" y="5572125"/>
            <a:ext cx="4349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solidFill>
                  <a:srgbClr val="000000"/>
                </a:solidFill>
                <a:latin typeface="Kruti Dev 010" charset="0"/>
              </a:rPr>
              <a:t>,sLrj</a:t>
            </a:r>
            <a:endParaRPr lang="en-US" sz="1800">
              <a:latin typeface="Kruti Dev 010" charset="0"/>
            </a:endParaRPr>
          </a:p>
        </p:txBody>
      </p:sp>
      <p:sp>
        <p:nvSpPr>
          <p:cNvPr id="161944" name="Rectangle 617"/>
          <p:cNvSpPr>
            <a:spLocks noChangeArrowheads="1"/>
          </p:cNvSpPr>
          <p:nvPr/>
        </p:nvSpPr>
        <p:spPr bwMode="auto">
          <a:xfrm>
            <a:off x="788988" y="2874963"/>
            <a:ext cx="690562"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700" b="1">
                <a:solidFill>
                  <a:srgbClr val="000000"/>
                </a:solidFill>
                <a:latin typeface="Kruti Dev 010" charset="0"/>
              </a:rPr>
              <a:t>ƒ </a:t>
            </a:r>
            <a:r>
              <a:rPr lang="ja-JP" altLang="en-US" sz="1700" b="1">
                <a:solidFill>
                  <a:srgbClr val="000000"/>
                </a:solidFill>
                <a:latin typeface="Kruti Dev 010" charset="0"/>
              </a:rPr>
              <a:t>’</a:t>
            </a:r>
            <a:r>
              <a:rPr lang="en-US" altLang="ja-JP" sz="1700" b="1">
                <a:solidFill>
                  <a:srgbClr val="000000"/>
                </a:solidFill>
                <a:latin typeface="Kruti Dev 010" charset="0"/>
              </a:rPr>
              <a:t>kew,y</a:t>
            </a:r>
            <a:endParaRPr lang="en-US" sz="1400">
              <a:latin typeface="Kruti Dev 010" charset="0"/>
            </a:endParaRPr>
          </a:p>
        </p:txBody>
      </p:sp>
      <p:sp>
        <p:nvSpPr>
          <p:cNvPr id="161945" name="Rectangle 618"/>
          <p:cNvSpPr>
            <a:spLocks noChangeArrowheads="1"/>
          </p:cNvSpPr>
          <p:nvPr/>
        </p:nvSpPr>
        <p:spPr bwMode="auto">
          <a:xfrm>
            <a:off x="725488" y="3271838"/>
            <a:ext cx="8001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700" b="1">
                <a:solidFill>
                  <a:srgbClr val="000000"/>
                </a:solidFill>
                <a:latin typeface="Kruti Dev 010" charset="0"/>
              </a:rPr>
              <a:t> „ </a:t>
            </a:r>
            <a:r>
              <a:rPr lang="ja-JP" altLang="en-US" sz="1700" b="1">
                <a:solidFill>
                  <a:srgbClr val="000000"/>
                </a:solidFill>
                <a:latin typeface="Kruti Dev 010" charset="0"/>
              </a:rPr>
              <a:t>’</a:t>
            </a:r>
            <a:r>
              <a:rPr lang="en-US" altLang="ja-JP" sz="1700" b="1">
                <a:solidFill>
                  <a:srgbClr val="000000"/>
                </a:solidFill>
                <a:latin typeface="Kruti Dev 010" charset="0"/>
              </a:rPr>
              <a:t>kew,y</a:t>
            </a:r>
            <a:endParaRPr lang="en-US" sz="1700" b="1">
              <a:solidFill>
                <a:srgbClr val="000000"/>
              </a:solidFill>
              <a:latin typeface="Kruti Dev 010" charset="0"/>
            </a:endParaRPr>
          </a:p>
        </p:txBody>
      </p:sp>
      <p:sp>
        <p:nvSpPr>
          <p:cNvPr id="161946" name="Rectangle 619"/>
          <p:cNvSpPr>
            <a:spLocks noChangeArrowheads="1"/>
          </p:cNvSpPr>
          <p:nvPr/>
        </p:nvSpPr>
        <p:spPr bwMode="auto">
          <a:xfrm>
            <a:off x="839788" y="3525838"/>
            <a:ext cx="52705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700" b="1">
                <a:solidFill>
                  <a:srgbClr val="000000"/>
                </a:solidFill>
                <a:latin typeface="Kruti Dev 010" charset="0"/>
              </a:rPr>
              <a:t>ƒ jktk</a:t>
            </a:r>
          </a:p>
        </p:txBody>
      </p:sp>
      <p:sp>
        <p:nvSpPr>
          <p:cNvPr id="161947" name="Rectangle 620"/>
          <p:cNvSpPr>
            <a:spLocks noChangeArrowheads="1"/>
          </p:cNvSpPr>
          <p:nvPr/>
        </p:nvSpPr>
        <p:spPr bwMode="auto">
          <a:xfrm>
            <a:off x="860425" y="3887788"/>
            <a:ext cx="54451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700" b="1">
                <a:solidFill>
                  <a:srgbClr val="000000"/>
                </a:solidFill>
                <a:latin typeface="Kruti Dev 010" charset="0"/>
              </a:rPr>
              <a:t>„ jktk</a:t>
            </a:r>
          </a:p>
        </p:txBody>
      </p:sp>
      <p:sp>
        <p:nvSpPr>
          <p:cNvPr id="161948" name="Rectangle 531"/>
          <p:cNvSpPr>
            <a:spLocks noChangeArrowheads="1"/>
          </p:cNvSpPr>
          <p:nvPr/>
        </p:nvSpPr>
        <p:spPr bwMode="auto">
          <a:xfrm>
            <a:off x="1892300" y="4275138"/>
            <a:ext cx="892175"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b="1">
                <a:solidFill>
                  <a:srgbClr val="000000"/>
                </a:solidFill>
                <a:latin typeface="Kruti Dev 010" charset="0"/>
              </a:rPr>
              <a:t>Hkfo</a:t>
            </a:r>
            <a:r>
              <a:rPr lang="ja-JP" altLang="en-US" b="1">
                <a:solidFill>
                  <a:srgbClr val="000000"/>
                </a:solidFill>
                <a:latin typeface="Kruti Dev 010" charset="0"/>
              </a:rPr>
              <a:t>”</a:t>
            </a:r>
            <a:r>
              <a:rPr lang="en-US" altLang="ja-JP" b="1">
                <a:solidFill>
                  <a:srgbClr val="000000"/>
                </a:solidFill>
                <a:latin typeface="Kruti Dev 010" charset="0"/>
              </a:rPr>
              <a:t>";oDrkvksa </a:t>
            </a:r>
          </a:p>
          <a:p>
            <a:pPr algn="l"/>
            <a:r>
              <a:rPr lang="en-US" b="1">
                <a:solidFill>
                  <a:srgbClr val="000000"/>
                </a:solidFill>
                <a:latin typeface="Kruti Dev 010" charset="0"/>
              </a:rPr>
              <a:t> us foHkktu ds</a:t>
            </a:r>
          </a:p>
          <a:p>
            <a:pPr algn="l"/>
            <a:r>
              <a:rPr lang="en-US" b="1">
                <a:solidFill>
                  <a:srgbClr val="000000"/>
                </a:solidFill>
                <a:latin typeface="Kruti Dev 010" charset="0"/>
              </a:rPr>
              <a:t>  pkj lkS o</a:t>
            </a:r>
            <a:r>
              <a:rPr lang="ja-JP" altLang="en-US" b="1">
                <a:solidFill>
                  <a:srgbClr val="000000"/>
                </a:solidFill>
                <a:latin typeface="Kruti Dev 010" charset="0"/>
              </a:rPr>
              <a:t>”</a:t>
            </a:r>
            <a:r>
              <a:rPr lang="en-US" altLang="ja-JP" b="1">
                <a:solidFill>
                  <a:srgbClr val="000000"/>
                </a:solidFill>
                <a:latin typeface="Kruti Dev 010" charset="0"/>
              </a:rPr>
              <a:t>"kZ </a:t>
            </a:r>
          </a:p>
          <a:p>
            <a:pPr algn="l"/>
            <a:r>
              <a:rPr lang="en-US" b="1">
                <a:solidFill>
                  <a:srgbClr val="000000"/>
                </a:solidFill>
                <a:latin typeface="Kruti Dev 010" charset="0"/>
              </a:rPr>
              <a:t>   rd fy[kk</a:t>
            </a:r>
            <a:endParaRPr lang="en-US">
              <a:latin typeface="Kruti Dev 010" charset="0"/>
            </a:endParaRPr>
          </a:p>
        </p:txBody>
      </p:sp>
      <p:sp>
        <p:nvSpPr>
          <p:cNvPr id="161949" name="Text Box 695"/>
          <p:cNvSpPr txBox="1">
            <a:spLocks noChangeArrowheads="1"/>
          </p:cNvSpPr>
          <p:nvPr/>
        </p:nvSpPr>
        <p:spPr bwMode="auto">
          <a:xfrm rot="-5400000">
            <a:off x="1716881" y="3613944"/>
            <a:ext cx="47037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2400" b="1">
                <a:latin typeface="Kruti Dev 010" charset="0"/>
              </a:rPr>
              <a:t>Hkfo";oDrk ¼ƒ‰½</a:t>
            </a:r>
          </a:p>
        </p:txBody>
      </p:sp>
      <p:sp>
        <p:nvSpPr>
          <p:cNvPr id="161950" name="Rectangle 562"/>
          <p:cNvSpPr>
            <a:spLocks noChangeArrowheads="1"/>
          </p:cNvSpPr>
          <p:nvPr/>
        </p:nvSpPr>
        <p:spPr bwMode="auto">
          <a:xfrm>
            <a:off x="4205288" y="5397500"/>
            <a:ext cx="62230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ctr">
              <a:spcBef>
                <a:spcPct val="50000"/>
              </a:spcBef>
            </a:pPr>
            <a:r>
              <a:rPr lang="en-US" sz="1800" b="1">
                <a:latin typeface="Kruti Dev 010" charset="0"/>
              </a:rPr>
              <a:t>¼,l½</a:t>
            </a:r>
          </a:p>
        </p:txBody>
      </p:sp>
      <p:sp>
        <p:nvSpPr>
          <p:cNvPr id="161951" name="Rectangle 563"/>
          <p:cNvSpPr>
            <a:spLocks noChangeArrowheads="1"/>
          </p:cNvSpPr>
          <p:nvPr/>
        </p:nvSpPr>
        <p:spPr bwMode="auto">
          <a:xfrm>
            <a:off x="4214813" y="3776663"/>
            <a:ext cx="622300"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ctr">
              <a:spcBef>
                <a:spcPct val="50000"/>
              </a:spcBef>
            </a:pPr>
            <a:r>
              <a:rPr lang="en-US" sz="1800" b="1">
                <a:latin typeface="Kruti Dev 010" charset="0"/>
              </a:rPr>
              <a:t>¼,l½</a:t>
            </a:r>
          </a:p>
        </p:txBody>
      </p:sp>
      <p:sp>
        <p:nvSpPr>
          <p:cNvPr id="391" name="Rectangle 564"/>
          <p:cNvSpPr>
            <a:spLocks noChangeArrowheads="1"/>
          </p:cNvSpPr>
          <p:nvPr/>
        </p:nvSpPr>
        <p:spPr bwMode="auto">
          <a:xfrm>
            <a:off x="4198938" y="6261100"/>
            <a:ext cx="622300" cy="363538"/>
          </a:xfrm>
          <a:prstGeom prst="rect">
            <a:avLst/>
          </a:prstGeom>
          <a:noFill/>
          <a:ln>
            <a:noFill/>
          </a:ln>
          <a:effectLst>
            <a:outerShdw blurRad="63500" dist="38099" dir="2700000" algn="ctr" rotWithShape="0">
              <a:schemeClr val="bg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ctr">
              <a:spcBef>
                <a:spcPct val="50000"/>
              </a:spcBef>
              <a:defRPr/>
            </a:pPr>
            <a:r>
              <a:rPr lang="en-US" sz="1800" b="1">
                <a:latin typeface="Kruti Dev 010" charset="0"/>
              </a:rPr>
              <a:t>¼,l½</a:t>
            </a:r>
          </a:p>
        </p:txBody>
      </p:sp>
      <p:sp>
        <p:nvSpPr>
          <p:cNvPr id="161953" name="Rectangle 690"/>
          <p:cNvSpPr>
            <a:spLocks noChangeArrowheads="1"/>
          </p:cNvSpPr>
          <p:nvPr/>
        </p:nvSpPr>
        <p:spPr bwMode="auto">
          <a:xfrm>
            <a:off x="4198938" y="2300288"/>
            <a:ext cx="622300"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ctr">
              <a:spcBef>
                <a:spcPct val="50000"/>
              </a:spcBef>
            </a:pPr>
            <a:r>
              <a:rPr lang="en-US" sz="1800" b="1">
                <a:latin typeface="Kruti Dev 010" charset="0"/>
              </a:rPr>
              <a:t>¼,l½</a:t>
            </a:r>
          </a:p>
        </p:txBody>
      </p:sp>
      <p:sp>
        <p:nvSpPr>
          <p:cNvPr id="161954" name="Text Box 692"/>
          <p:cNvSpPr txBox="1">
            <a:spLocks noChangeArrowheads="1"/>
          </p:cNvSpPr>
          <p:nvPr/>
        </p:nvSpPr>
        <p:spPr bwMode="auto">
          <a:xfrm>
            <a:off x="4051300" y="1895475"/>
            <a:ext cx="7953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800" b="1">
                <a:latin typeface="Kruti Dev 010" charset="0"/>
              </a:rPr>
              <a:t>¼,u½</a:t>
            </a:r>
          </a:p>
        </p:txBody>
      </p:sp>
      <p:grpSp>
        <p:nvGrpSpPr>
          <p:cNvPr id="161955" name="Group 185"/>
          <p:cNvGrpSpPr>
            <a:grpSpLocks/>
          </p:cNvGrpSpPr>
          <p:nvPr/>
        </p:nvGrpSpPr>
        <p:grpSpPr bwMode="auto">
          <a:xfrm>
            <a:off x="3511550" y="3548063"/>
            <a:ext cx="433388" cy="974725"/>
            <a:chOff x="5924548" y="2946412"/>
            <a:chExt cx="1130302" cy="1844685"/>
          </a:xfrm>
        </p:grpSpPr>
        <p:grpSp>
          <p:nvGrpSpPr>
            <p:cNvPr id="162015" name="Group 85"/>
            <p:cNvGrpSpPr>
              <a:grpSpLocks/>
            </p:cNvGrpSpPr>
            <p:nvPr/>
          </p:nvGrpSpPr>
          <p:grpSpPr bwMode="auto">
            <a:xfrm>
              <a:off x="6153150" y="3681413"/>
              <a:ext cx="901700" cy="947736"/>
              <a:chOff x="1557" y="1007"/>
              <a:chExt cx="2105" cy="1949"/>
            </a:xfrm>
          </p:grpSpPr>
          <p:grpSp>
            <p:nvGrpSpPr>
              <p:cNvPr id="162019" name="Group 87"/>
              <p:cNvGrpSpPr>
                <a:grpSpLocks/>
              </p:cNvGrpSpPr>
              <p:nvPr/>
            </p:nvGrpSpPr>
            <p:grpSpPr bwMode="auto">
              <a:xfrm>
                <a:off x="1557" y="1209"/>
                <a:ext cx="2105" cy="1421"/>
                <a:chOff x="578" y="2316"/>
                <a:chExt cx="2105" cy="1421"/>
              </a:xfrm>
            </p:grpSpPr>
            <p:sp>
              <p:nvSpPr>
                <p:cNvPr id="162025" name="Freeform 88" descr="Cork"/>
                <p:cNvSpPr>
                  <a:spLocks/>
                </p:cNvSpPr>
                <p:nvPr/>
              </p:nvSpPr>
              <p:spPr bwMode="auto">
                <a:xfrm>
                  <a:off x="633" y="2316"/>
                  <a:ext cx="2050" cy="256"/>
                </a:xfrm>
                <a:custGeom>
                  <a:avLst/>
                  <a:gdLst>
                    <a:gd name="T0" fmla="*/ 2147483647 w 592"/>
                    <a:gd name="T1" fmla="*/ 2147483647 h 90"/>
                    <a:gd name="T2" fmla="*/ 2147483647 w 592"/>
                    <a:gd name="T3" fmla="*/ 2147483647 h 90"/>
                    <a:gd name="T4" fmla="*/ 2147483647 w 592"/>
                    <a:gd name="T5" fmla="*/ 2147483647 h 90"/>
                    <a:gd name="T6" fmla="*/ 2147483647 w 592"/>
                    <a:gd name="T7" fmla="*/ 2147483647 h 90"/>
                    <a:gd name="T8" fmla="*/ 2147483647 w 592"/>
                    <a:gd name="T9" fmla="*/ 2147483647 h 90"/>
                    <a:gd name="T10" fmla="*/ 2147483647 w 592"/>
                    <a:gd name="T11" fmla="*/ 2147483647 h 90"/>
                    <a:gd name="T12" fmla="*/ 2147483647 w 592"/>
                    <a:gd name="T13" fmla="*/ 2147483647 h 90"/>
                    <a:gd name="T14" fmla="*/ 2147483647 w 592"/>
                    <a:gd name="T15" fmla="*/ 2147483647 h 90"/>
                    <a:gd name="T16" fmla="*/ 2147483647 w 592"/>
                    <a:gd name="T17" fmla="*/ 2147483647 h 90"/>
                    <a:gd name="T18" fmla="*/ 2147483647 w 592"/>
                    <a:gd name="T19" fmla="*/ 2147483647 h 90"/>
                    <a:gd name="T20" fmla="*/ 2147483647 w 592"/>
                    <a:gd name="T21" fmla="*/ 0 h 90"/>
                    <a:gd name="T22" fmla="*/ 2147483647 w 592"/>
                    <a:gd name="T23" fmla="*/ 2147483647 h 90"/>
                    <a:gd name="T24" fmla="*/ 2147483647 w 592"/>
                    <a:gd name="T25" fmla="*/ 2147483647 h 90"/>
                    <a:gd name="T26" fmla="*/ 2147483647 w 592"/>
                    <a:gd name="T27" fmla="*/ 2147483647 h 90"/>
                    <a:gd name="T28" fmla="*/ 2147483647 w 592"/>
                    <a:gd name="T29" fmla="*/ 2147483647 h 90"/>
                    <a:gd name="T30" fmla="*/ 2147483647 w 592"/>
                    <a:gd name="T31" fmla="*/ 2147483647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2"/>
                    <a:gd name="T49" fmla="*/ 0 h 90"/>
                    <a:gd name="T50" fmla="*/ 592 w 592"/>
                    <a:gd name="T51" fmla="*/ 90 h 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2" h="90">
                      <a:moveTo>
                        <a:pt x="8" y="90"/>
                      </a:moveTo>
                      <a:cubicBezTo>
                        <a:pt x="0" y="78"/>
                        <a:pt x="10" y="51"/>
                        <a:pt x="22" y="44"/>
                      </a:cubicBezTo>
                      <a:cubicBezTo>
                        <a:pt x="27" y="35"/>
                        <a:pt x="23" y="39"/>
                        <a:pt x="34" y="36"/>
                      </a:cubicBezTo>
                      <a:cubicBezTo>
                        <a:pt x="38" y="34"/>
                        <a:pt x="46" y="32"/>
                        <a:pt x="46" y="32"/>
                      </a:cubicBezTo>
                      <a:cubicBezTo>
                        <a:pt x="72" y="33"/>
                        <a:pt x="84" y="35"/>
                        <a:pt x="112" y="34"/>
                      </a:cubicBezTo>
                      <a:cubicBezTo>
                        <a:pt x="125" y="35"/>
                        <a:pt x="138" y="38"/>
                        <a:pt x="152" y="40"/>
                      </a:cubicBezTo>
                      <a:cubicBezTo>
                        <a:pt x="158" y="42"/>
                        <a:pt x="170" y="46"/>
                        <a:pt x="170" y="46"/>
                      </a:cubicBezTo>
                      <a:cubicBezTo>
                        <a:pt x="192" y="42"/>
                        <a:pt x="215" y="46"/>
                        <a:pt x="238" y="52"/>
                      </a:cubicBezTo>
                      <a:cubicBezTo>
                        <a:pt x="271" y="50"/>
                        <a:pt x="304" y="47"/>
                        <a:pt x="338" y="44"/>
                      </a:cubicBezTo>
                      <a:cubicBezTo>
                        <a:pt x="381" y="33"/>
                        <a:pt x="427" y="24"/>
                        <a:pt x="472" y="16"/>
                      </a:cubicBezTo>
                      <a:cubicBezTo>
                        <a:pt x="488" y="12"/>
                        <a:pt x="503" y="4"/>
                        <a:pt x="520" y="0"/>
                      </a:cubicBezTo>
                      <a:cubicBezTo>
                        <a:pt x="537" y="0"/>
                        <a:pt x="554" y="0"/>
                        <a:pt x="572" y="2"/>
                      </a:cubicBezTo>
                      <a:cubicBezTo>
                        <a:pt x="582" y="3"/>
                        <a:pt x="587" y="21"/>
                        <a:pt x="590" y="30"/>
                      </a:cubicBezTo>
                      <a:cubicBezTo>
                        <a:pt x="590" y="32"/>
                        <a:pt x="592" y="36"/>
                        <a:pt x="592" y="36"/>
                      </a:cubicBezTo>
                      <a:cubicBezTo>
                        <a:pt x="588" y="45"/>
                        <a:pt x="589" y="52"/>
                        <a:pt x="582" y="60"/>
                      </a:cubicBezTo>
                      <a:cubicBezTo>
                        <a:pt x="579" y="67"/>
                        <a:pt x="577" y="66"/>
                        <a:pt x="584" y="66"/>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162026" name="Freeform 89" descr="Cork"/>
                <p:cNvSpPr>
                  <a:spLocks/>
                </p:cNvSpPr>
                <p:nvPr/>
              </p:nvSpPr>
              <p:spPr bwMode="auto">
                <a:xfrm>
                  <a:off x="578" y="2506"/>
                  <a:ext cx="2074" cy="1231"/>
                </a:xfrm>
                <a:custGeom>
                  <a:avLst/>
                  <a:gdLst>
                    <a:gd name="T0" fmla="*/ 2147483647 w 599"/>
                    <a:gd name="T1" fmla="*/ 0 h 432"/>
                    <a:gd name="T2" fmla="*/ 2147483647 w 599"/>
                    <a:gd name="T3" fmla="*/ 2147483647 h 432"/>
                    <a:gd name="T4" fmla="*/ 2147483647 w 599"/>
                    <a:gd name="T5" fmla="*/ 2147483647 h 432"/>
                    <a:gd name="T6" fmla="*/ 2147483647 w 599"/>
                    <a:gd name="T7" fmla="*/ 2147483647 h 432"/>
                    <a:gd name="T8" fmla="*/ 2147483647 w 599"/>
                    <a:gd name="T9" fmla="*/ 2147483647 h 432"/>
                    <a:gd name="T10" fmla="*/ 2147483647 w 599"/>
                    <a:gd name="T11" fmla="*/ 2147483647 h 432"/>
                    <a:gd name="T12" fmla="*/ 2147483647 w 599"/>
                    <a:gd name="T13" fmla="*/ 2147483647 h 432"/>
                    <a:gd name="T14" fmla="*/ 2147483647 w 599"/>
                    <a:gd name="T15" fmla="*/ 2147483647 h 432"/>
                    <a:gd name="T16" fmla="*/ 2147483647 w 599"/>
                    <a:gd name="T17" fmla="*/ 2147483647 h 432"/>
                    <a:gd name="T18" fmla="*/ 2147483647 w 599"/>
                    <a:gd name="T19" fmla="*/ 2147483647 h 432"/>
                    <a:gd name="T20" fmla="*/ 2147483647 w 599"/>
                    <a:gd name="T21" fmla="*/ 2147483647 h 432"/>
                    <a:gd name="T22" fmla="*/ 2147483647 w 599"/>
                    <a:gd name="T23" fmla="*/ 2147483647 h 432"/>
                    <a:gd name="T24" fmla="*/ 2147483647 w 599"/>
                    <a:gd name="T25" fmla="*/ 2147483647 h 432"/>
                    <a:gd name="T26" fmla="*/ 2147483647 w 599"/>
                    <a:gd name="T27" fmla="*/ 2147483647 h 432"/>
                    <a:gd name="T28" fmla="*/ 2147483647 w 599"/>
                    <a:gd name="T29" fmla="*/ 2147483647 h 432"/>
                    <a:gd name="T30" fmla="*/ 2147483647 w 599"/>
                    <a:gd name="T31" fmla="*/ 2147483647 h 432"/>
                    <a:gd name="T32" fmla="*/ 2147483647 w 599"/>
                    <a:gd name="T33" fmla="*/ 2147483647 h 432"/>
                    <a:gd name="T34" fmla="*/ 2147483647 w 599"/>
                    <a:gd name="T35" fmla="*/ 2147483647 h 432"/>
                    <a:gd name="T36" fmla="*/ 2147483647 w 599"/>
                    <a:gd name="T37" fmla="*/ 2147483647 h 432"/>
                    <a:gd name="T38" fmla="*/ 2147483647 w 599"/>
                    <a:gd name="T39" fmla="*/ 2147483647 h 432"/>
                    <a:gd name="T40" fmla="*/ 2147483647 w 599"/>
                    <a:gd name="T41" fmla="*/ 2147483647 h 432"/>
                    <a:gd name="T42" fmla="*/ 2147483647 w 599"/>
                    <a:gd name="T43" fmla="*/ 2147483647 h 432"/>
                    <a:gd name="T44" fmla="*/ 2147483647 w 599"/>
                    <a:gd name="T45" fmla="*/ 2147483647 h 432"/>
                    <a:gd name="T46" fmla="*/ 2147483647 w 599"/>
                    <a:gd name="T47" fmla="*/ 2147483647 h 432"/>
                    <a:gd name="T48" fmla="*/ 2147483647 w 599"/>
                    <a:gd name="T49" fmla="*/ 2147483647 h 432"/>
                    <a:gd name="T50" fmla="*/ 2147483647 w 599"/>
                    <a:gd name="T51" fmla="*/ 2147483647 h 432"/>
                    <a:gd name="T52" fmla="*/ 2147483647 w 599"/>
                    <a:gd name="T53" fmla="*/ 2147483647 h 432"/>
                    <a:gd name="T54" fmla="*/ 2147483647 w 599"/>
                    <a:gd name="T55" fmla="*/ 2147483647 h 432"/>
                    <a:gd name="T56" fmla="*/ 2147483647 w 599"/>
                    <a:gd name="T57" fmla="*/ 2147483647 h 432"/>
                    <a:gd name="T58" fmla="*/ 2147483647 w 599"/>
                    <a:gd name="T59" fmla="*/ 2147483647 h 432"/>
                    <a:gd name="T60" fmla="*/ 2147483647 w 599"/>
                    <a:gd name="T61" fmla="*/ 2147483647 h 4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99"/>
                    <a:gd name="T94" fmla="*/ 0 h 432"/>
                    <a:gd name="T95" fmla="*/ 599 w 599"/>
                    <a:gd name="T96" fmla="*/ 432 h 4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99" h="432">
                      <a:moveTo>
                        <a:pt x="599" y="0"/>
                      </a:moveTo>
                      <a:cubicBezTo>
                        <a:pt x="597" y="2"/>
                        <a:pt x="596" y="4"/>
                        <a:pt x="595" y="6"/>
                      </a:cubicBezTo>
                      <a:cubicBezTo>
                        <a:pt x="593" y="7"/>
                        <a:pt x="590" y="8"/>
                        <a:pt x="589" y="10"/>
                      </a:cubicBezTo>
                      <a:cubicBezTo>
                        <a:pt x="587" y="11"/>
                        <a:pt x="585" y="23"/>
                        <a:pt x="585" y="24"/>
                      </a:cubicBezTo>
                      <a:cubicBezTo>
                        <a:pt x="575" y="45"/>
                        <a:pt x="570" y="72"/>
                        <a:pt x="557" y="92"/>
                      </a:cubicBezTo>
                      <a:cubicBezTo>
                        <a:pt x="551" y="130"/>
                        <a:pt x="537" y="171"/>
                        <a:pt x="525" y="208"/>
                      </a:cubicBezTo>
                      <a:cubicBezTo>
                        <a:pt x="523" y="228"/>
                        <a:pt x="519" y="246"/>
                        <a:pt x="515" y="266"/>
                      </a:cubicBezTo>
                      <a:cubicBezTo>
                        <a:pt x="511" y="294"/>
                        <a:pt x="511" y="322"/>
                        <a:pt x="505" y="350"/>
                      </a:cubicBezTo>
                      <a:cubicBezTo>
                        <a:pt x="503" y="368"/>
                        <a:pt x="503" y="385"/>
                        <a:pt x="495" y="402"/>
                      </a:cubicBezTo>
                      <a:cubicBezTo>
                        <a:pt x="492" y="416"/>
                        <a:pt x="474" y="420"/>
                        <a:pt x="461" y="422"/>
                      </a:cubicBezTo>
                      <a:cubicBezTo>
                        <a:pt x="440" y="416"/>
                        <a:pt x="450" y="419"/>
                        <a:pt x="433" y="414"/>
                      </a:cubicBezTo>
                      <a:cubicBezTo>
                        <a:pt x="429" y="412"/>
                        <a:pt x="421" y="410"/>
                        <a:pt x="421" y="410"/>
                      </a:cubicBezTo>
                      <a:cubicBezTo>
                        <a:pt x="410" y="394"/>
                        <a:pt x="414" y="367"/>
                        <a:pt x="425" y="352"/>
                      </a:cubicBezTo>
                      <a:cubicBezTo>
                        <a:pt x="426" y="347"/>
                        <a:pt x="431" y="342"/>
                        <a:pt x="431" y="338"/>
                      </a:cubicBezTo>
                      <a:cubicBezTo>
                        <a:pt x="429" y="328"/>
                        <a:pt x="405" y="328"/>
                        <a:pt x="405" y="328"/>
                      </a:cubicBezTo>
                      <a:cubicBezTo>
                        <a:pt x="392" y="315"/>
                        <a:pt x="365" y="319"/>
                        <a:pt x="347" y="316"/>
                      </a:cubicBezTo>
                      <a:cubicBezTo>
                        <a:pt x="268" y="322"/>
                        <a:pt x="188" y="334"/>
                        <a:pt x="113" y="360"/>
                      </a:cubicBezTo>
                      <a:cubicBezTo>
                        <a:pt x="101" y="377"/>
                        <a:pt x="116" y="356"/>
                        <a:pt x="103" y="368"/>
                      </a:cubicBezTo>
                      <a:cubicBezTo>
                        <a:pt x="99" y="370"/>
                        <a:pt x="90" y="387"/>
                        <a:pt x="87" y="392"/>
                      </a:cubicBezTo>
                      <a:cubicBezTo>
                        <a:pt x="94" y="431"/>
                        <a:pt x="75" y="417"/>
                        <a:pt x="53" y="432"/>
                      </a:cubicBezTo>
                      <a:cubicBezTo>
                        <a:pt x="44" y="429"/>
                        <a:pt x="36" y="426"/>
                        <a:pt x="29" y="422"/>
                      </a:cubicBezTo>
                      <a:cubicBezTo>
                        <a:pt x="24" y="419"/>
                        <a:pt x="17" y="414"/>
                        <a:pt x="17" y="414"/>
                      </a:cubicBezTo>
                      <a:cubicBezTo>
                        <a:pt x="12" y="399"/>
                        <a:pt x="16" y="404"/>
                        <a:pt x="7" y="398"/>
                      </a:cubicBezTo>
                      <a:cubicBezTo>
                        <a:pt x="0" y="388"/>
                        <a:pt x="5" y="380"/>
                        <a:pt x="11" y="372"/>
                      </a:cubicBezTo>
                      <a:cubicBezTo>
                        <a:pt x="8" y="357"/>
                        <a:pt x="13" y="347"/>
                        <a:pt x="17" y="334"/>
                      </a:cubicBezTo>
                      <a:cubicBezTo>
                        <a:pt x="19" y="311"/>
                        <a:pt x="19" y="283"/>
                        <a:pt x="27" y="262"/>
                      </a:cubicBezTo>
                      <a:cubicBezTo>
                        <a:pt x="28" y="237"/>
                        <a:pt x="32" y="212"/>
                        <a:pt x="29" y="188"/>
                      </a:cubicBezTo>
                      <a:cubicBezTo>
                        <a:pt x="31" y="167"/>
                        <a:pt x="27" y="146"/>
                        <a:pt x="31" y="126"/>
                      </a:cubicBezTo>
                      <a:cubicBezTo>
                        <a:pt x="29" y="108"/>
                        <a:pt x="27" y="99"/>
                        <a:pt x="29" y="82"/>
                      </a:cubicBezTo>
                      <a:cubicBezTo>
                        <a:pt x="26" y="64"/>
                        <a:pt x="23" y="47"/>
                        <a:pt x="21" y="30"/>
                      </a:cubicBezTo>
                      <a:cubicBezTo>
                        <a:pt x="23" y="10"/>
                        <a:pt x="28" y="9"/>
                        <a:pt x="19" y="14"/>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grpSp>
          <p:sp>
            <p:nvSpPr>
              <p:cNvPr id="162020" name="Freeform 91"/>
              <p:cNvSpPr>
                <a:spLocks/>
              </p:cNvSpPr>
              <p:nvPr/>
            </p:nvSpPr>
            <p:spPr bwMode="auto">
              <a:xfrm>
                <a:off x="1616" y="2649"/>
                <a:ext cx="88" cy="277"/>
              </a:xfrm>
              <a:custGeom>
                <a:avLst/>
                <a:gdLst>
                  <a:gd name="T0" fmla="*/ 218 w 85"/>
                  <a:gd name="T1" fmla="*/ 3 h 318"/>
                  <a:gd name="T2" fmla="*/ 190 w 85"/>
                  <a:gd name="T3" fmla="*/ 3 h 318"/>
                  <a:gd name="T4" fmla="*/ 144 w 85"/>
                  <a:gd name="T5" fmla="*/ 3 h 318"/>
                  <a:gd name="T6" fmla="*/ 165 w 85"/>
                  <a:gd name="T7" fmla="*/ 3 h 318"/>
                  <a:gd name="T8" fmla="*/ 190 w 85"/>
                  <a:gd name="T9" fmla="*/ 3 h 318"/>
                  <a:gd name="T10" fmla="*/ 113 w 85"/>
                  <a:gd name="T11" fmla="*/ 3 h 318"/>
                  <a:gd name="T12" fmla="*/ 113 w 85"/>
                  <a:gd name="T13" fmla="*/ 3 h 318"/>
                  <a:gd name="T14" fmla="*/ 144 w 85"/>
                  <a:gd name="T15" fmla="*/ 3 h 318"/>
                  <a:gd name="T16" fmla="*/ 86 w 85"/>
                  <a:gd name="T17" fmla="*/ 3 h 318"/>
                  <a:gd name="T18" fmla="*/ 113 w 85"/>
                  <a:gd name="T19" fmla="*/ 3 h 318"/>
                  <a:gd name="T20" fmla="*/ 144 w 85"/>
                  <a:gd name="T21" fmla="*/ 3 h 318"/>
                  <a:gd name="T22" fmla="*/ 113 w 85"/>
                  <a:gd name="T23" fmla="*/ 3 h 318"/>
                  <a:gd name="T24" fmla="*/ 144 w 85"/>
                  <a:gd name="T25" fmla="*/ 3 h 318"/>
                  <a:gd name="T26" fmla="*/ 113 w 85"/>
                  <a:gd name="T27" fmla="*/ 3 h 318"/>
                  <a:gd name="T28" fmla="*/ 144 w 85"/>
                  <a:gd name="T29" fmla="*/ 3 h 318"/>
                  <a:gd name="T30" fmla="*/ 165 w 85"/>
                  <a:gd name="T31" fmla="*/ 3 h 318"/>
                  <a:gd name="T32" fmla="*/ 218 w 85"/>
                  <a:gd name="T33" fmla="*/ 3 h 318"/>
                  <a:gd name="T34" fmla="*/ 241 w 85"/>
                  <a:gd name="T35" fmla="*/ 3 h 318"/>
                  <a:gd name="T36" fmla="*/ 218 w 85"/>
                  <a:gd name="T37" fmla="*/ 3 h 318"/>
                  <a:gd name="T38" fmla="*/ 190 w 85"/>
                  <a:gd name="T39" fmla="*/ 3 h 318"/>
                  <a:gd name="T40" fmla="*/ 165 w 85"/>
                  <a:gd name="T41" fmla="*/ 3 h 318"/>
                  <a:gd name="T42" fmla="*/ 113 w 85"/>
                  <a:gd name="T43" fmla="*/ 3 h 318"/>
                  <a:gd name="T44" fmla="*/ 86 w 85"/>
                  <a:gd name="T45" fmla="*/ 3 h 318"/>
                  <a:gd name="T46" fmla="*/ 65 w 85"/>
                  <a:gd name="T47" fmla="*/ 3 h 318"/>
                  <a:gd name="T48" fmla="*/ 5 w 85"/>
                  <a:gd name="T49" fmla="*/ 3 h 318"/>
                  <a:gd name="T50" fmla="*/ 113 w 85"/>
                  <a:gd name="T51" fmla="*/ 3 h 318"/>
                  <a:gd name="T52" fmla="*/ 190 w 85"/>
                  <a:gd name="T53" fmla="*/ 3 h 318"/>
                  <a:gd name="T54" fmla="*/ 218 w 85"/>
                  <a:gd name="T55" fmla="*/ 3 h 318"/>
                  <a:gd name="T56" fmla="*/ 190 w 85"/>
                  <a:gd name="T57" fmla="*/ 3 h 318"/>
                  <a:gd name="T58" fmla="*/ 190 w 85"/>
                  <a:gd name="T59" fmla="*/ 3 h 318"/>
                  <a:gd name="T60" fmla="*/ 144 w 85"/>
                  <a:gd name="T61" fmla="*/ 3 h 318"/>
                  <a:gd name="T62" fmla="*/ 65 w 85"/>
                  <a:gd name="T63" fmla="*/ 3 h 318"/>
                  <a:gd name="T64" fmla="*/ 113 w 85"/>
                  <a:gd name="T65" fmla="*/ 3 h 318"/>
                  <a:gd name="T66" fmla="*/ 165 w 85"/>
                  <a:gd name="T67" fmla="*/ 3 h 318"/>
                  <a:gd name="T68" fmla="*/ 218 w 85"/>
                  <a:gd name="T69" fmla="*/ 3 h 3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318"/>
                  <a:gd name="T107" fmla="*/ 85 w 85"/>
                  <a:gd name="T108" fmla="*/ 318 h 3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318">
                    <a:moveTo>
                      <a:pt x="72" y="153"/>
                    </a:moveTo>
                    <a:cubicBezTo>
                      <a:pt x="69" y="125"/>
                      <a:pt x="70" y="96"/>
                      <a:pt x="64" y="69"/>
                    </a:cubicBezTo>
                    <a:cubicBezTo>
                      <a:pt x="61" y="58"/>
                      <a:pt x="57" y="43"/>
                      <a:pt x="47" y="43"/>
                    </a:cubicBezTo>
                    <a:cubicBezTo>
                      <a:pt x="37" y="43"/>
                      <a:pt x="55" y="69"/>
                      <a:pt x="55" y="69"/>
                    </a:cubicBezTo>
                    <a:cubicBezTo>
                      <a:pt x="58" y="55"/>
                      <a:pt x="67" y="40"/>
                      <a:pt x="64" y="27"/>
                    </a:cubicBezTo>
                    <a:cubicBezTo>
                      <a:pt x="61" y="17"/>
                      <a:pt x="41" y="0"/>
                      <a:pt x="38" y="10"/>
                    </a:cubicBezTo>
                    <a:cubicBezTo>
                      <a:pt x="30" y="27"/>
                      <a:pt x="61" y="111"/>
                      <a:pt x="38" y="43"/>
                    </a:cubicBezTo>
                    <a:cubicBezTo>
                      <a:pt x="46" y="96"/>
                      <a:pt x="56" y="134"/>
                      <a:pt x="47" y="187"/>
                    </a:cubicBezTo>
                    <a:cubicBezTo>
                      <a:pt x="41" y="178"/>
                      <a:pt x="31" y="171"/>
                      <a:pt x="30" y="161"/>
                    </a:cubicBezTo>
                    <a:cubicBezTo>
                      <a:pt x="28" y="149"/>
                      <a:pt x="26" y="128"/>
                      <a:pt x="38" y="128"/>
                    </a:cubicBezTo>
                    <a:cubicBezTo>
                      <a:pt x="49" y="128"/>
                      <a:pt x="47" y="172"/>
                      <a:pt x="47" y="161"/>
                    </a:cubicBezTo>
                    <a:cubicBezTo>
                      <a:pt x="47" y="141"/>
                      <a:pt x="38" y="121"/>
                      <a:pt x="38" y="102"/>
                    </a:cubicBezTo>
                    <a:cubicBezTo>
                      <a:pt x="38" y="84"/>
                      <a:pt x="47" y="135"/>
                      <a:pt x="47" y="153"/>
                    </a:cubicBezTo>
                    <a:cubicBezTo>
                      <a:pt x="47" y="164"/>
                      <a:pt x="38" y="130"/>
                      <a:pt x="38" y="119"/>
                    </a:cubicBezTo>
                    <a:cubicBezTo>
                      <a:pt x="38" y="110"/>
                      <a:pt x="44" y="135"/>
                      <a:pt x="47" y="144"/>
                    </a:cubicBezTo>
                    <a:cubicBezTo>
                      <a:pt x="49" y="152"/>
                      <a:pt x="52" y="161"/>
                      <a:pt x="55" y="170"/>
                    </a:cubicBezTo>
                    <a:cubicBezTo>
                      <a:pt x="73" y="83"/>
                      <a:pt x="55" y="148"/>
                      <a:pt x="72" y="203"/>
                    </a:cubicBezTo>
                    <a:cubicBezTo>
                      <a:pt x="74" y="211"/>
                      <a:pt x="77" y="220"/>
                      <a:pt x="80" y="229"/>
                    </a:cubicBezTo>
                    <a:cubicBezTo>
                      <a:pt x="77" y="245"/>
                      <a:pt x="85" y="269"/>
                      <a:pt x="72" y="279"/>
                    </a:cubicBezTo>
                    <a:cubicBezTo>
                      <a:pt x="66" y="282"/>
                      <a:pt x="39" y="202"/>
                      <a:pt x="64" y="271"/>
                    </a:cubicBezTo>
                    <a:cubicBezTo>
                      <a:pt x="61" y="285"/>
                      <a:pt x="66" y="305"/>
                      <a:pt x="55" y="313"/>
                    </a:cubicBezTo>
                    <a:cubicBezTo>
                      <a:pt x="46" y="318"/>
                      <a:pt x="40" y="297"/>
                      <a:pt x="38" y="288"/>
                    </a:cubicBezTo>
                    <a:cubicBezTo>
                      <a:pt x="31" y="260"/>
                      <a:pt x="32" y="231"/>
                      <a:pt x="30" y="203"/>
                    </a:cubicBezTo>
                    <a:cubicBezTo>
                      <a:pt x="27" y="217"/>
                      <a:pt x="35" y="241"/>
                      <a:pt x="22" y="246"/>
                    </a:cubicBezTo>
                    <a:cubicBezTo>
                      <a:pt x="10" y="250"/>
                      <a:pt x="6" y="224"/>
                      <a:pt x="5" y="212"/>
                    </a:cubicBezTo>
                    <a:cubicBezTo>
                      <a:pt x="0" y="173"/>
                      <a:pt x="15" y="167"/>
                      <a:pt x="38" y="144"/>
                    </a:cubicBezTo>
                    <a:cubicBezTo>
                      <a:pt x="46" y="152"/>
                      <a:pt x="58" y="158"/>
                      <a:pt x="64" y="170"/>
                    </a:cubicBezTo>
                    <a:cubicBezTo>
                      <a:pt x="70" y="185"/>
                      <a:pt x="72" y="203"/>
                      <a:pt x="72" y="220"/>
                    </a:cubicBezTo>
                    <a:cubicBezTo>
                      <a:pt x="72" y="231"/>
                      <a:pt x="66" y="198"/>
                      <a:pt x="64" y="187"/>
                    </a:cubicBezTo>
                    <a:cubicBezTo>
                      <a:pt x="78" y="124"/>
                      <a:pt x="84" y="73"/>
                      <a:pt x="64" y="10"/>
                    </a:cubicBezTo>
                    <a:cubicBezTo>
                      <a:pt x="58" y="18"/>
                      <a:pt x="54" y="28"/>
                      <a:pt x="47" y="35"/>
                    </a:cubicBezTo>
                    <a:cubicBezTo>
                      <a:pt x="40" y="40"/>
                      <a:pt x="23" y="34"/>
                      <a:pt x="22" y="43"/>
                    </a:cubicBezTo>
                    <a:cubicBezTo>
                      <a:pt x="19" y="60"/>
                      <a:pt x="38" y="94"/>
                      <a:pt x="38" y="94"/>
                    </a:cubicBezTo>
                    <a:cubicBezTo>
                      <a:pt x="57" y="39"/>
                      <a:pt x="38" y="80"/>
                      <a:pt x="55" y="136"/>
                    </a:cubicBezTo>
                    <a:cubicBezTo>
                      <a:pt x="57" y="143"/>
                      <a:pt x="66" y="147"/>
                      <a:pt x="72" y="153"/>
                    </a:cubicBezTo>
                    <a:close/>
                  </a:path>
                </a:pathLst>
              </a:custGeom>
              <a:solidFill>
                <a:schemeClr val="bg2"/>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162021" name="Freeform 92"/>
              <p:cNvSpPr>
                <a:spLocks/>
              </p:cNvSpPr>
              <p:nvPr/>
            </p:nvSpPr>
            <p:spPr bwMode="auto">
              <a:xfrm>
                <a:off x="1635" y="2647"/>
                <a:ext cx="109" cy="309"/>
              </a:xfrm>
              <a:custGeom>
                <a:avLst/>
                <a:gdLst>
                  <a:gd name="T0" fmla="*/ 1 w 105"/>
                  <a:gd name="T1" fmla="*/ 0 h 354"/>
                  <a:gd name="T2" fmla="*/ 306 w 105"/>
                  <a:gd name="T3" fmla="*/ 3 h 354"/>
                  <a:gd name="T4" fmla="*/ 240 w 105"/>
                  <a:gd name="T5" fmla="*/ 3 h 354"/>
                  <a:gd name="T6" fmla="*/ 276 w 105"/>
                  <a:gd name="T7" fmla="*/ 3 h 354"/>
                  <a:gd name="T8" fmla="*/ 276 w 105"/>
                  <a:gd name="T9" fmla="*/ 3 h 354"/>
                  <a:gd name="T10" fmla="*/ 321 w 105"/>
                  <a:gd name="T11" fmla="*/ 3 h 354"/>
                  <a:gd name="T12" fmla="*/ 321 w 105"/>
                  <a:gd name="T13" fmla="*/ 3 h 354"/>
                  <a:gd name="T14" fmla="*/ 276 w 105"/>
                  <a:gd name="T15" fmla="*/ 4 h 354"/>
                  <a:gd name="T16" fmla="*/ 227 w 105"/>
                  <a:gd name="T17" fmla="*/ 4 h 354"/>
                  <a:gd name="T18" fmla="*/ 52 w 105"/>
                  <a:gd name="T19" fmla="*/ 3 h 354"/>
                  <a:gd name="T20" fmla="*/ 12 w 105"/>
                  <a:gd name="T21" fmla="*/ 3 h 354"/>
                  <a:gd name="T22" fmla="*/ 52 w 105"/>
                  <a:gd name="T23" fmla="*/ 3 h 354"/>
                  <a:gd name="T24" fmla="*/ 9 w 105"/>
                  <a:gd name="T25" fmla="*/ 3 h 354"/>
                  <a:gd name="T26" fmla="*/ 64 w 105"/>
                  <a:gd name="T27" fmla="*/ 3 h 354"/>
                  <a:gd name="T28" fmla="*/ 6 w 105"/>
                  <a:gd name="T29" fmla="*/ 3 h 354"/>
                  <a:gd name="T30" fmla="*/ 1 w 105"/>
                  <a:gd name="T31" fmla="*/ 0 h 3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5"/>
                  <a:gd name="T49" fmla="*/ 0 h 354"/>
                  <a:gd name="T50" fmla="*/ 105 w 105"/>
                  <a:gd name="T51" fmla="*/ 354 h 3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5" h="354">
                    <a:moveTo>
                      <a:pt x="1" y="0"/>
                    </a:moveTo>
                    <a:cubicBezTo>
                      <a:pt x="19" y="11"/>
                      <a:pt x="67" y="3"/>
                      <a:pt x="92" y="5"/>
                    </a:cubicBezTo>
                    <a:cubicBezTo>
                      <a:pt x="87" y="16"/>
                      <a:pt x="83" y="22"/>
                      <a:pt x="73" y="29"/>
                    </a:cubicBezTo>
                    <a:cubicBezTo>
                      <a:pt x="76" y="39"/>
                      <a:pt x="80" y="50"/>
                      <a:pt x="84" y="61"/>
                    </a:cubicBezTo>
                    <a:cubicBezTo>
                      <a:pt x="80" y="89"/>
                      <a:pt x="73" y="118"/>
                      <a:pt x="84" y="146"/>
                    </a:cubicBezTo>
                    <a:cubicBezTo>
                      <a:pt x="86" y="158"/>
                      <a:pt x="89" y="158"/>
                      <a:pt x="97" y="168"/>
                    </a:cubicBezTo>
                    <a:cubicBezTo>
                      <a:pt x="101" y="194"/>
                      <a:pt x="99" y="212"/>
                      <a:pt x="97" y="240"/>
                    </a:cubicBezTo>
                    <a:cubicBezTo>
                      <a:pt x="103" y="261"/>
                      <a:pt x="105" y="319"/>
                      <a:pt x="84" y="336"/>
                    </a:cubicBezTo>
                    <a:cubicBezTo>
                      <a:pt x="80" y="347"/>
                      <a:pt x="79" y="351"/>
                      <a:pt x="68" y="354"/>
                    </a:cubicBezTo>
                    <a:cubicBezTo>
                      <a:pt x="38" y="351"/>
                      <a:pt x="24" y="348"/>
                      <a:pt x="14" y="320"/>
                    </a:cubicBezTo>
                    <a:cubicBezTo>
                      <a:pt x="12" y="307"/>
                      <a:pt x="7" y="294"/>
                      <a:pt x="12" y="282"/>
                    </a:cubicBezTo>
                    <a:cubicBezTo>
                      <a:pt x="7" y="269"/>
                      <a:pt x="10" y="257"/>
                      <a:pt x="14" y="245"/>
                    </a:cubicBezTo>
                    <a:cubicBezTo>
                      <a:pt x="2" y="199"/>
                      <a:pt x="13" y="146"/>
                      <a:pt x="9" y="98"/>
                    </a:cubicBezTo>
                    <a:cubicBezTo>
                      <a:pt x="11" y="79"/>
                      <a:pt x="13" y="62"/>
                      <a:pt x="20" y="45"/>
                    </a:cubicBezTo>
                    <a:cubicBezTo>
                      <a:pt x="17" y="29"/>
                      <a:pt x="20" y="18"/>
                      <a:pt x="6" y="13"/>
                    </a:cubicBezTo>
                    <a:cubicBezTo>
                      <a:pt x="0" y="3"/>
                      <a:pt x="1" y="8"/>
                      <a:pt x="1" y="0"/>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162022" name="Freeform 93"/>
              <p:cNvSpPr>
                <a:spLocks/>
              </p:cNvSpPr>
              <p:nvPr/>
            </p:nvSpPr>
            <p:spPr bwMode="auto">
              <a:xfrm>
                <a:off x="3008" y="2583"/>
                <a:ext cx="155" cy="328"/>
              </a:xfrm>
              <a:custGeom>
                <a:avLst/>
                <a:gdLst>
                  <a:gd name="T0" fmla="*/ 496 w 149"/>
                  <a:gd name="T1" fmla="*/ 3 h 376"/>
                  <a:gd name="T2" fmla="*/ 472 w 149"/>
                  <a:gd name="T3" fmla="*/ 3 h 376"/>
                  <a:gd name="T4" fmla="*/ 438 w 149"/>
                  <a:gd name="T5" fmla="*/ 3 h 376"/>
                  <a:gd name="T6" fmla="*/ 432 w 149"/>
                  <a:gd name="T7" fmla="*/ 3 h 376"/>
                  <a:gd name="T8" fmla="*/ 369 w 149"/>
                  <a:gd name="T9" fmla="*/ 3 h 376"/>
                  <a:gd name="T10" fmla="*/ 291 w 149"/>
                  <a:gd name="T11" fmla="*/ 3 h 376"/>
                  <a:gd name="T12" fmla="*/ 234 w 149"/>
                  <a:gd name="T13" fmla="*/ 4 h 376"/>
                  <a:gd name="T14" fmla="*/ 196 w 149"/>
                  <a:gd name="T15" fmla="*/ 4 h 376"/>
                  <a:gd name="T16" fmla="*/ 62 w 149"/>
                  <a:gd name="T17" fmla="*/ 4 h 376"/>
                  <a:gd name="T18" fmla="*/ 2 w 149"/>
                  <a:gd name="T19" fmla="*/ 4 h 376"/>
                  <a:gd name="T20" fmla="*/ 5 w 149"/>
                  <a:gd name="T21" fmla="*/ 3 h 376"/>
                  <a:gd name="T22" fmla="*/ 8 w 149"/>
                  <a:gd name="T23" fmla="*/ 3 h 376"/>
                  <a:gd name="T24" fmla="*/ 70 w 149"/>
                  <a:gd name="T25" fmla="*/ 3 h 376"/>
                  <a:gd name="T26" fmla="*/ 117 w 149"/>
                  <a:gd name="T27" fmla="*/ 3 h 376"/>
                  <a:gd name="T28" fmla="*/ 149 w 149"/>
                  <a:gd name="T29" fmla="*/ 3 h 376"/>
                  <a:gd name="T30" fmla="*/ 283 w 149"/>
                  <a:gd name="T31" fmla="*/ 3 h 376"/>
                  <a:gd name="T32" fmla="*/ 432 w 149"/>
                  <a:gd name="T33" fmla="*/ 3 h 376"/>
                  <a:gd name="T34" fmla="*/ 496 w 149"/>
                  <a:gd name="T35" fmla="*/ 3 h 3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9"/>
                  <a:gd name="T55" fmla="*/ 0 h 376"/>
                  <a:gd name="T56" fmla="*/ 149 w 149"/>
                  <a:gd name="T57" fmla="*/ 376 h 3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9" h="376">
                    <a:moveTo>
                      <a:pt x="141" y="20"/>
                    </a:moveTo>
                    <a:cubicBezTo>
                      <a:pt x="135" y="47"/>
                      <a:pt x="136" y="74"/>
                      <a:pt x="133" y="103"/>
                    </a:cubicBezTo>
                    <a:cubicBezTo>
                      <a:pt x="131" y="112"/>
                      <a:pt x="127" y="120"/>
                      <a:pt x="125" y="130"/>
                    </a:cubicBezTo>
                    <a:cubicBezTo>
                      <a:pt x="124" y="133"/>
                      <a:pt x="122" y="140"/>
                      <a:pt x="122" y="140"/>
                    </a:cubicBezTo>
                    <a:cubicBezTo>
                      <a:pt x="126" y="171"/>
                      <a:pt x="121" y="215"/>
                      <a:pt x="104" y="244"/>
                    </a:cubicBezTo>
                    <a:cubicBezTo>
                      <a:pt x="98" y="263"/>
                      <a:pt x="102" y="306"/>
                      <a:pt x="82" y="314"/>
                    </a:cubicBezTo>
                    <a:cubicBezTo>
                      <a:pt x="78" y="326"/>
                      <a:pt x="66" y="361"/>
                      <a:pt x="66" y="362"/>
                    </a:cubicBezTo>
                    <a:cubicBezTo>
                      <a:pt x="62" y="362"/>
                      <a:pt x="59" y="363"/>
                      <a:pt x="56" y="364"/>
                    </a:cubicBezTo>
                    <a:cubicBezTo>
                      <a:pt x="43" y="376"/>
                      <a:pt x="36" y="371"/>
                      <a:pt x="18" y="370"/>
                    </a:cubicBezTo>
                    <a:cubicBezTo>
                      <a:pt x="12" y="363"/>
                      <a:pt x="8" y="356"/>
                      <a:pt x="2" y="351"/>
                    </a:cubicBezTo>
                    <a:cubicBezTo>
                      <a:pt x="0" y="336"/>
                      <a:pt x="0" y="329"/>
                      <a:pt x="5" y="316"/>
                    </a:cubicBezTo>
                    <a:cubicBezTo>
                      <a:pt x="7" y="287"/>
                      <a:pt x="1" y="247"/>
                      <a:pt x="8" y="220"/>
                    </a:cubicBezTo>
                    <a:cubicBezTo>
                      <a:pt x="9" y="211"/>
                      <a:pt x="21" y="199"/>
                      <a:pt x="21" y="199"/>
                    </a:cubicBezTo>
                    <a:cubicBezTo>
                      <a:pt x="22" y="168"/>
                      <a:pt x="17" y="133"/>
                      <a:pt x="34" y="106"/>
                    </a:cubicBezTo>
                    <a:cubicBezTo>
                      <a:pt x="36" y="95"/>
                      <a:pt x="42" y="74"/>
                      <a:pt x="42" y="74"/>
                    </a:cubicBezTo>
                    <a:cubicBezTo>
                      <a:pt x="45" y="3"/>
                      <a:pt x="33" y="0"/>
                      <a:pt x="80" y="18"/>
                    </a:cubicBezTo>
                    <a:cubicBezTo>
                      <a:pt x="108" y="14"/>
                      <a:pt x="99" y="13"/>
                      <a:pt x="122" y="18"/>
                    </a:cubicBezTo>
                    <a:cubicBezTo>
                      <a:pt x="144" y="22"/>
                      <a:pt x="149" y="28"/>
                      <a:pt x="141" y="20"/>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162023" name="Freeform 94"/>
              <p:cNvSpPr>
                <a:spLocks/>
              </p:cNvSpPr>
              <p:nvPr/>
            </p:nvSpPr>
            <p:spPr bwMode="auto">
              <a:xfrm>
                <a:off x="1714" y="1020"/>
                <a:ext cx="99" cy="440"/>
              </a:xfrm>
              <a:custGeom>
                <a:avLst/>
                <a:gdLst>
                  <a:gd name="T0" fmla="*/ 68 w 96"/>
                  <a:gd name="T1" fmla="*/ 6 h 504"/>
                  <a:gd name="T2" fmla="*/ 161 w 96"/>
                  <a:gd name="T3" fmla="*/ 7 h 504"/>
                  <a:gd name="T4" fmla="*/ 192 w 96"/>
                  <a:gd name="T5" fmla="*/ 6 h 504"/>
                  <a:gd name="T6" fmla="*/ 192 w 96"/>
                  <a:gd name="T7" fmla="*/ 3 h 504"/>
                  <a:gd name="T8" fmla="*/ 237 w 96"/>
                  <a:gd name="T9" fmla="*/ 3 h 504"/>
                  <a:gd name="T10" fmla="*/ 255 w 96"/>
                  <a:gd name="T11" fmla="*/ 3 h 504"/>
                  <a:gd name="T12" fmla="*/ 237 w 96"/>
                  <a:gd name="T13" fmla="*/ 3 h 504"/>
                  <a:gd name="T14" fmla="*/ 206 w 96"/>
                  <a:gd name="T15" fmla="*/ 3 h 504"/>
                  <a:gd name="T16" fmla="*/ 74 w 96"/>
                  <a:gd name="T17" fmla="*/ 3 h 504"/>
                  <a:gd name="T18" fmla="*/ 68 w 96"/>
                  <a:gd name="T19" fmla="*/ 3 h 504"/>
                  <a:gd name="T20" fmla="*/ 80 w 96"/>
                  <a:gd name="T21" fmla="*/ 4 h 504"/>
                  <a:gd name="T22" fmla="*/ 104 w 96"/>
                  <a:gd name="T23" fmla="*/ 5 h 504"/>
                  <a:gd name="T24" fmla="*/ 64 w 96"/>
                  <a:gd name="T25" fmla="*/ 6 h 504"/>
                  <a:gd name="T26" fmla="*/ 68 w 96"/>
                  <a:gd name="T27" fmla="*/ 6 h 5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
                  <a:gd name="T43" fmla="*/ 0 h 504"/>
                  <a:gd name="T44" fmla="*/ 96 w 96"/>
                  <a:gd name="T45" fmla="*/ 504 h 5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6" h="504">
                    <a:moveTo>
                      <a:pt x="26" y="486"/>
                    </a:moveTo>
                    <a:cubicBezTo>
                      <a:pt x="50" y="492"/>
                      <a:pt x="38" y="489"/>
                      <a:pt x="61" y="494"/>
                    </a:cubicBezTo>
                    <a:cubicBezTo>
                      <a:pt x="69" y="480"/>
                      <a:pt x="66" y="465"/>
                      <a:pt x="72" y="451"/>
                    </a:cubicBezTo>
                    <a:cubicBezTo>
                      <a:pt x="77" y="408"/>
                      <a:pt x="82" y="366"/>
                      <a:pt x="72" y="323"/>
                    </a:cubicBezTo>
                    <a:cubicBezTo>
                      <a:pt x="73" y="288"/>
                      <a:pt x="75" y="247"/>
                      <a:pt x="88" y="214"/>
                    </a:cubicBezTo>
                    <a:cubicBezTo>
                      <a:pt x="93" y="179"/>
                      <a:pt x="89" y="192"/>
                      <a:pt x="96" y="174"/>
                    </a:cubicBezTo>
                    <a:cubicBezTo>
                      <a:pt x="94" y="116"/>
                      <a:pt x="92" y="96"/>
                      <a:pt x="88" y="51"/>
                    </a:cubicBezTo>
                    <a:cubicBezTo>
                      <a:pt x="90" y="21"/>
                      <a:pt x="89" y="26"/>
                      <a:pt x="77" y="6"/>
                    </a:cubicBezTo>
                    <a:cubicBezTo>
                      <a:pt x="43" y="8"/>
                      <a:pt x="39" y="0"/>
                      <a:pt x="29" y="25"/>
                    </a:cubicBezTo>
                    <a:cubicBezTo>
                      <a:pt x="31" y="56"/>
                      <a:pt x="37" y="90"/>
                      <a:pt x="26" y="121"/>
                    </a:cubicBezTo>
                    <a:cubicBezTo>
                      <a:pt x="49" y="199"/>
                      <a:pt x="0" y="279"/>
                      <a:pt x="32" y="363"/>
                    </a:cubicBezTo>
                    <a:cubicBezTo>
                      <a:pt x="33" y="379"/>
                      <a:pt x="34" y="390"/>
                      <a:pt x="40" y="406"/>
                    </a:cubicBezTo>
                    <a:cubicBezTo>
                      <a:pt x="34" y="428"/>
                      <a:pt x="29" y="450"/>
                      <a:pt x="24" y="473"/>
                    </a:cubicBezTo>
                    <a:cubicBezTo>
                      <a:pt x="25" y="479"/>
                      <a:pt x="44" y="504"/>
                      <a:pt x="26" y="486"/>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162024" name="Freeform 95"/>
              <p:cNvSpPr>
                <a:spLocks/>
              </p:cNvSpPr>
              <p:nvPr/>
            </p:nvSpPr>
            <p:spPr bwMode="auto">
              <a:xfrm>
                <a:off x="3431" y="1007"/>
                <a:ext cx="156" cy="358"/>
              </a:xfrm>
              <a:custGeom>
                <a:avLst/>
                <a:gdLst>
                  <a:gd name="T0" fmla="*/ 5 w 150"/>
                  <a:gd name="T1" fmla="*/ 5 h 410"/>
                  <a:gd name="T2" fmla="*/ 141 w 150"/>
                  <a:gd name="T3" fmla="*/ 5 h 410"/>
                  <a:gd name="T4" fmla="*/ 281 w 150"/>
                  <a:gd name="T5" fmla="*/ 5 h 410"/>
                  <a:gd name="T6" fmla="*/ 329 w 150"/>
                  <a:gd name="T7" fmla="*/ 4 h 410"/>
                  <a:gd name="T8" fmla="*/ 402 w 150"/>
                  <a:gd name="T9" fmla="*/ 3 h 410"/>
                  <a:gd name="T10" fmla="*/ 450 w 150"/>
                  <a:gd name="T11" fmla="*/ 3 h 410"/>
                  <a:gd name="T12" fmla="*/ 475 w 150"/>
                  <a:gd name="T13" fmla="*/ 3 h 410"/>
                  <a:gd name="T14" fmla="*/ 487 w 150"/>
                  <a:gd name="T15" fmla="*/ 3 h 410"/>
                  <a:gd name="T16" fmla="*/ 506 w 150"/>
                  <a:gd name="T17" fmla="*/ 3 h 410"/>
                  <a:gd name="T18" fmla="*/ 513 w 150"/>
                  <a:gd name="T19" fmla="*/ 3 h 410"/>
                  <a:gd name="T20" fmla="*/ 456 w 150"/>
                  <a:gd name="T21" fmla="*/ 0 h 410"/>
                  <a:gd name="T22" fmla="*/ 329 w 150"/>
                  <a:gd name="T23" fmla="*/ 3 h 410"/>
                  <a:gd name="T24" fmla="*/ 270 w 150"/>
                  <a:gd name="T25" fmla="*/ 3 h 410"/>
                  <a:gd name="T26" fmla="*/ 233 w 150"/>
                  <a:gd name="T27" fmla="*/ 3 h 410"/>
                  <a:gd name="T28" fmla="*/ 201 w 150"/>
                  <a:gd name="T29" fmla="*/ 3 h 410"/>
                  <a:gd name="T30" fmla="*/ 147 w 150"/>
                  <a:gd name="T31" fmla="*/ 3 h 410"/>
                  <a:gd name="T32" fmla="*/ 141 w 150"/>
                  <a:gd name="T33" fmla="*/ 3 h 410"/>
                  <a:gd name="T34" fmla="*/ 116 w 150"/>
                  <a:gd name="T35" fmla="*/ 3 h 410"/>
                  <a:gd name="T36" fmla="*/ 108 w 150"/>
                  <a:gd name="T37" fmla="*/ 3 h 410"/>
                  <a:gd name="T38" fmla="*/ 96 w 150"/>
                  <a:gd name="T39" fmla="*/ 3 h 410"/>
                  <a:gd name="T40" fmla="*/ 58 w 150"/>
                  <a:gd name="T41" fmla="*/ 4 h 410"/>
                  <a:gd name="T42" fmla="*/ 10 w 150"/>
                  <a:gd name="T43" fmla="*/ 5 h 410"/>
                  <a:gd name="T44" fmla="*/ 2 w 150"/>
                  <a:gd name="T45" fmla="*/ 5 h 410"/>
                  <a:gd name="T46" fmla="*/ 5 w 150"/>
                  <a:gd name="T47" fmla="*/ 5 h 4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0"/>
                  <a:gd name="T73" fmla="*/ 0 h 410"/>
                  <a:gd name="T74" fmla="*/ 150 w 150"/>
                  <a:gd name="T75" fmla="*/ 410 h 41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0" h="410">
                    <a:moveTo>
                      <a:pt x="5" y="381"/>
                    </a:moveTo>
                    <a:cubicBezTo>
                      <a:pt x="18" y="394"/>
                      <a:pt x="19" y="403"/>
                      <a:pt x="40" y="410"/>
                    </a:cubicBezTo>
                    <a:cubicBezTo>
                      <a:pt x="55" y="408"/>
                      <a:pt x="66" y="407"/>
                      <a:pt x="80" y="402"/>
                    </a:cubicBezTo>
                    <a:cubicBezTo>
                      <a:pt x="98" y="383"/>
                      <a:pt x="80" y="405"/>
                      <a:pt x="93" y="362"/>
                    </a:cubicBezTo>
                    <a:cubicBezTo>
                      <a:pt x="101" y="335"/>
                      <a:pt x="109" y="307"/>
                      <a:pt x="114" y="280"/>
                    </a:cubicBezTo>
                    <a:cubicBezTo>
                      <a:pt x="111" y="260"/>
                      <a:pt x="115" y="232"/>
                      <a:pt x="128" y="216"/>
                    </a:cubicBezTo>
                    <a:cubicBezTo>
                      <a:pt x="130" y="207"/>
                      <a:pt x="136" y="192"/>
                      <a:pt x="136" y="192"/>
                    </a:cubicBezTo>
                    <a:cubicBezTo>
                      <a:pt x="136" y="167"/>
                      <a:pt x="135" y="141"/>
                      <a:pt x="138" y="117"/>
                    </a:cubicBezTo>
                    <a:cubicBezTo>
                      <a:pt x="138" y="111"/>
                      <a:pt x="144" y="101"/>
                      <a:pt x="144" y="101"/>
                    </a:cubicBezTo>
                    <a:cubicBezTo>
                      <a:pt x="144" y="86"/>
                      <a:pt x="150" y="63"/>
                      <a:pt x="146" y="48"/>
                    </a:cubicBezTo>
                    <a:cubicBezTo>
                      <a:pt x="144" y="30"/>
                      <a:pt x="144" y="11"/>
                      <a:pt x="130" y="0"/>
                    </a:cubicBezTo>
                    <a:cubicBezTo>
                      <a:pt x="117" y="6"/>
                      <a:pt x="105" y="7"/>
                      <a:pt x="93" y="13"/>
                    </a:cubicBezTo>
                    <a:cubicBezTo>
                      <a:pt x="84" y="27"/>
                      <a:pt x="91" y="38"/>
                      <a:pt x="77" y="53"/>
                    </a:cubicBezTo>
                    <a:cubicBezTo>
                      <a:pt x="83" y="77"/>
                      <a:pt x="81" y="118"/>
                      <a:pt x="66" y="138"/>
                    </a:cubicBezTo>
                    <a:cubicBezTo>
                      <a:pt x="63" y="146"/>
                      <a:pt x="59" y="153"/>
                      <a:pt x="58" y="162"/>
                    </a:cubicBezTo>
                    <a:cubicBezTo>
                      <a:pt x="53" y="185"/>
                      <a:pt x="58" y="199"/>
                      <a:pt x="42" y="216"/>
                    </a:cubicBezTo>
                    <a:cubicBezTo>
                      <a:pt x="41" y="219"/>
                      <a:pt x="41" y="222"/>
                      <a:pt x="40" y="226"/>
                    </a:cubicBezTo>
                    <a:cubicBezTo>
                      <a:pt x="38" y="228"/>
                      <a:pt x="34" y="229"/>
                      <a:pt x="34" y="232"/>
                    </a:cubicBezTo>
                    <a:cubicBezTo>
                      <a:pt x="32" y="237"/>
                      <a:pt x="33" y="244"/>
                      <a:pt x="32" y="250"/>
                    </a:cubicBezTo>
                    <a:cubicBezTo>
                      <a:pt x="31" y="252"/>
                      <a:pt x="30" y="255"/>
                      <a:pt x="29" y="258"/>
                    </a:cubicBezTo>
                    <a:cubicBezTo>
                      <a:pt x="26" y="290"/>
                      <a:pt x="20" y="317"/>
                      <a:pt x="16" y="349"/>
                    </a:cubicBezTo>
                    <a:cubicBezTo>
                      <a:pt x="14" y="359"/>
                      <a:pt x="17" y="372"/>
                      <a:pt x="10" y="381"/>
                    </a:cubicBezTo>
                    <a:cubicBezTo>
                      <a:pt x="7" y="383"/>
                      <a:pt x="5" y="386"/>
                      <a:pt x="2" y="386"/>
                    </a:cubicBezTo>
                    <a:cubicBezTo>
                      <a:pt x="0" y="386"/>
                      <a:pt x="4" y="382"/>
                      <a:pt x="5" y="381"/>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grpSp>
        <p:grpSp>
          <p:nvGrpSpPr>
            <p:cNvPr id="162016" name="Group 98"/>
            <p:cNvGrpSpPr>
              <a:grpSpLocks/>
            </p:cNvGrpSpPr>
            <p:nvPr/>
          </p:nvGrpSpPr>
          <p:grpSpPr bwMode="auto">
            <a:xfrm>
              <a:off x="5924559" y="2946409"/>
              <a:ext cx="1019178" cy="1844683"/>
              <a:chOff x="3756" y="1840"/>
              <a:chExt cx="642" cy="1162"/>
            </a:xfrm>
          </p:grpSpPr>
          <p:sp>
            <p:nvSpPr>
              <p:cNvPr id="397" name="Rectangle 96"/>
              <p:cNvSpPr>
                <a:spLocks noChangeArrowheads="1"/>
              </p:cNvSpPr>
              <p:nvPr/>
            </p:nvSpPr>
            <p:spPr bwMode="auto">
              <a:xfrm>
                <a:off x="3928" y="1840"/>
                <a:ext cx="115" cy="547"/>
              </a:xfrm>
              <a:prstGeom prst="rect">
                <a:avLst/>
              </a:prstGeom>
              <a:noFill/>
              <a:ln>
                <a:noFill/>
              </a:ln>
              <a:effectLst>
                <a:outerShdw blurRad="63500" dist="46662" dir="2115817" algn="ctr" rotWithShape="0">
                  <a:schemeClr val="bg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spAutoFit/>
              </a:bodyPr>
              <a:lstStyle/>
              <a:p>
                <a:pPr>
                  <a:defRPr/>
                </a:pPr>
                <a:endParaRPr lang="en-US" sz="2400" i="1" dirty="0">
                  <a:solidFill>
                    <a:srgbClr val="FFFFFF"/>
                  </a:solidFill>
                  <a:latin typeface="Kruti Dev 010" pitchFamily="2" charset="0"/>
                  <a:ea typeface="+mn-ea"/>
                  <a:cs typeface="+mn-cs"/>
                </a:endParaRPr>
              </a:p>
            </p:txBody>
          </p:sp>
          <p:sp>
            <p:nvSpPr>
              <p:cNvPr id="398" name="Rectangle 97"/>
              <p:cNvSpPr>
                <a:spLocks noChangeArrowheads="1"/>
              </p:cNvSpPr>
              <p:nvPr/>
            </p:nvSpPr>
            <p:spPr bwMode="auto">
              <a:xfrm>
                <a:off x="3756" y="2381"/>
                <a:ext cx="642" cy="621"/>
              </a:xfrm>
              <a:prstGeom prst="rect">
                <a:avLst/>
              </a:prstGeom>
              <a:noFill/>
              <a:ln>
                <a:noFill/>
              </a:ln>
              <a:effectLst>
                <a:outerShdw blurRad="63500" dist="46662" dir="2115817" algn="ctr" rotWithShape="0">
                  <a:schemeClr val="bg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spAutoFit/>
              </a:bodyPr>
              <a:lstStyle/>
              <a:p>
                <a:pPr>
                  <a:defRPr/>
                </a:pPr>
                <a:r>
                  <a:rPr lang="en-US" sz="1400" i="1" dirty="0">
                    <a:solidFill>
                      <a:srgbClr val="000000"/>
                    </a:solidFill>
                    <a:latin typeface="Kruti Dev 010" pitchFamily="2" charset="0"/>
                  </a:rPr>
                  <a:t>,u</a:t>
                </a:r>
              </a:p>
              <a:p>
                <a:pPr>
                  <a:defRPr/>
                </a:pPr>
                <a:r>
                  <a:rPr lang="en-US" sz="1400" i="1" dirty="0">
                    <a:solidFill>
                      <a:srgbClr val="000000"/>
                    </a:solidFill>
                    <a:latin typeface="Kruti Dev 010" pitchFamily="2" charset="0"/>
                  </a:rPr>
                  <a:t>lh</a:t>
                </a:r>
                <a:endParaRPr lang="en-US" sz="1100" i="1" dirty="0">
                  <a:solidFill>
                    <a:srgbClr val="000000"/>
                  </a:solidFill>
                  <a:latin typeface="Kruti Dev 010" pitchFamily="2" charset="0"/>
                </a:endParaRPr>
              </a:p>
            </p:txBody>
          </p:sp>
        </p:grpSp>
      </p:grpSp>
      <p:sp>
        <p:nvSpPr>
          <p:cNvPr id="161956" name="AutoShape 439"/>
          <p:cNvSpPr>
            <a:spLocks noChangeArrowheads="1"/>
          </p:cNvSpPr>
          <p:nvPr/>
        </p:nvSpPr>
        <p:spPr bwMode="auto">
          <a:xfrm>
            <a:off x="2862263" y="1144588"/>
            <a:ext cx="996950" cy="330200"/>
          </a:xfrm>
          <a:prstGeom prst="roundRect">
            <a:avLst>
              <a:gd name="adj" fmla="val 16667"/>
            </a:avLst>
          </a:prstGeom>
          <a:solidFill>
            <a:srgbClr val="FF9456"/>
          </a:solidFill>
          <a:ln w="28575">
            <a:solidFill>
              <a:schemeClr val="tx1"/>
            </a:solidFill>
            <a:round/>
            <a:headEnd/>
            <a:tailEnd/>
          </a:ln>
        </p:spPr>
        <p:txBody>
          <a:bodyPr wrap="none" anchor="ctr"/>
          <a:lstStyle/>
          <a:p>
            <a:endParaRPr lang="en-US">
              <a:latin typeface="Kruti Dev 010" charset="0"/>
            </a:endParaRPr>
          </a:p>
        </p:txBody>
      </p:sp>
      <p:sp>
        <p:nvSpPr>
          <p:cNvPr id="161957" name="Rectangle 587"/>
          <p:cNvSpPr>
            <a:spLocks noChangeArrowheads="1"/>
          </p:cNvSpPr>
          <p:nvPr/>
        </p:nvSpPr>
        <p:spPr bwMode="auto">
          <a:xfrm>
            <a:off x="3155950" y="1096963"/>
            <a:ext cx="541338" cy="23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10000"/>
              </a:lnSpc>
            </a:pPr>
            <a:r>
              <a:rPr lang="en-US" sz="1400" b="1" i="1">
                <a:solidFill>
                  <a:srgbClr val="000000"/>
                </a:solidFill>
                <a:latin typeface="Kruti Dev 010" charset="0"/>
              </a:rPr>
              <a:t>btjk;y</a:t>
            </a:r>
            <a:endParaRPr lang="en-US" sz="1400">
              <a:latin typeface="Kruti Dev 010" charset="0"/>
            </a:endParaRPr>
          </a:p>
        </p:txBody>
      </p:sp>
      <p:grpSp>
        <p:nvGrpSpPr>
          <p:cNvPr id="161958" name="Group 588"/>
          <p:cNvGrpSpPr>
            <a:grpSpLocks/>
          </p:cNvGrpSpPr>
          <p:nvPr/>
        </p:nvGrpSpPr>
        <p:grpSpPr bwMode="auto">
          <a:xfrm>
            <a:off x="3068638" y="1276350"/>
            <a:ext cx="541337" cy="330200"/>
            <a:chOff x="3106" y="1199"/>
            <a:chExt cx="341" cy="208"/>
          </a:xfrm>
        </p:grpSpPr>
        <p:sp>
          <p:nvSpPr>
            <p:cNvPr id="162013" name="Rectangle 589"/>
            <p:cNvSpPr>
              <a:spLocks noChangeArrowheads="1"/>
            </p:cNvSpPr>
            <p:nvPr/>
          </p:nvSpPr>
          <p:spPr bwMode="auto">
            <a:xfrm>
              <a:off x="3169" y="1199"/>
              <a:ext cx="278"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10000"/>
                </a:lnSpc>
              </a:pPr>
              <a:r>
                <a:rPr lang="en-US" b="1">
                  <a:solidFill>
                    <a:srgbClr val="000000"/>
                  </a:solidFill>
                  <a:latin typeface="Kruti Dev 010" charset="0"/>
                </a:rPr>
                <a:t>m- jkT;</a:t>
              </a:r>
              <a:endParaRPr lang="en-US">
                <a:latin typeface="Kruti Dev 010" charset="0"/>
              </a:endParaRPr>
            </a:p>
          </p:txBody>
        </p:sp>
        <p:sp>
          <p:nvSpPr>
            <p:cNvPr id="162014" name="Rectangle 590"/>
            <p:cNvSpPr>
              <a:spLocks noChangeArrowheads="1"/>
            </p:cNvSpPr>
            <p:nvPr/>
          </p:nvSpPr>
          <p:spPr bwMode="auto">
            <a:xfrm>
              <a:off x="3106" y="1215"/>
              <a:ext cx="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110000"/>
                </a:lnSpc>
              </a:pPr>
              <a:endParaRPr lang="en-US" sz="1800">
                <a:latin typeface="Kruti Dev 010" charset="0"/>
              </a:endParaRPr>
            </a:p>
          </p:txBody>
        </p:sp>
      </p:grpSp>
      <p:sp>
        <p:nvSpPr>
          <p:cNvPr id="161959" name="AutoShape 446"/>
          <p:cNvSpPr>
            <a:spLocks noChangeArrowheads="1"/>
          </p:cNvSpPr>
          <p:nvPr/>
        </p:nvSpPr>
        <p:spPr bwMode="auto">
          <a:xfrm>
            <a:off x="2725738" y="2336800"/>
            <a:ext cx="996950" cy="330200"/>
          </a:xfrm>
          <a:prstGeom prst="roundRect">
            <a:avLst>
              <a:gd name="adj" fmla="val 16667"/>
            </a:avLst>
          </a:prstGeom>
          <a:solidFill>
            <a:srgbClr val="66FFFF"/>
          </a:solidFill>
          <a:ln w="28575">
            <a:solidFill>
              <a:schemeClr val="tx1"/>
            </a:solidFill>
            <a:round/>
            <a:headEnd/>
            <a:tailEnd/>
          </a:ln>
        </p:spPr>
        <p:txBody>
          <a:bodyPr wrap="none" anchor="ctr"/>
          <a:lstStyle/>
          <a:p>
            <a:endParaRPr lang="en-US">
              <a:latin typeface="Kruti Dev 010" charset="0"/>
            </a:endParaRPr>
          </a:p>
        </p:txBody>
      </p:sp>
      <p:sp>
        <p:nvSpPr>
          <p:cNvPr id="161960" name="Rectangle 577"/>
          <p:cNvSpPr>
            <a:spLocks noChangeArrowheads="1"/>
          </p:cNvSpPr>
          <p:nvPr/>
        </p:nvSpPr>
        <p:spPr bwMode="auto">
          <a:xfrm>
            <a:off x="2886075" y="2295525"/>
            <a:ext cx="465138" cy="23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10000"/>
              </a:lnSpc>
            </a:pPr>
            <a:r>
              <a:rPr lang="en-US" b="1" i="1">
                <a:solidFill>
                  <a:srgbClr val="000000"/>
                </a:solidFill>
                <a:latin typeface="Kruti Dev 010" charset="0"/>
              </a:rPr>
              <a:t>  </a:t>
            </a:r>
            <a:r>
              <a:rPr lang="en-US" sz="1400" b="1" i="1">
                <a:solidFill>
                  <a:srgbClr val="000000"/>
                </a:solidFill>
                <a:latin typeface="Kruti Dev 010" charset="0"/>
              </a:rPr>
              <a:t>;gwnk</a:t>
            </a:r>
          </a:p>
        </p:txBody>
      </p:sp>
      <p:grpSp>
        <p:nvGrpSpPr>
          <p:cNvPr id="161961" name="Group 578"/>
          <p:cNvGrpSpPr>
            <a:grpSpLocks/>
          </p:cNvGrpSpPr>
          <p:nvPr/>
        </p:nvGrpSpPr>
        <p:grpSpPr bwMode="auto">
          <a:xfrm>
            <a:off x="2932113" y="2462213"/>
            <a:ext cx="668337" cy="234950"/>
            <a:chOff x="3106" y="1195"/>
            <a:chExt cx="421" cy="148"/>
          </a:xfrm>
        </p:grpSpPr>
        <p:sp>
          <p:nvSpPr>
            <p:cNvPr id="162011" name="Rectangle 579"/>
            <p:cNvSpPr>
              <a:spLocks noChangeArrowheads="1"/>
            </p:cNvSpPr>
            <p:nvPr/>
          </p:nvSpPr>
          <p:spPr bwMode="auto">
            <a:xfrm>
              <a:off x="3173" y="1195"/>
              <a:ext cx="354"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l">
                <a:lnSpc>
                  <a:spcPct val="110000"/>
                </a:lnSpc>
              </a:pPr>
              <a:r>
                <a:rPr lang="en-US" b="1">
                  <a:solidFill>
                    <a:srgbClr val="000000"/>
                  </a:solidFill>
                  <a:latin typeface="Kruti Dev 010" charset="0"/>
                </a:rPr>
                <a:t>n- jkT;</a:t>
              </a:r>
              <a:endParaRPr lang="en-US">
                <a:latin typeface="Kruti Dev 010" charset="0"/>
              </a:endParaRPr>
            </a:p>
          </p:txBody>
        </p:sp>
        <p:sp>
          <p:nvSpPr>
            <p:cNvPr id="162012" name="Rectangle 580"/>
            <p:cNvSpPr>
              <a:spLocks noChangeArrowheads="1"/>
            </p:cNvSpPr>
            <p:nvPr/>
          </p:nvSpPr>
          <p:spPr bwMode="auto">
            <a:xfrm>
              <a:off x="3106" y="1215"/>
              <a:ext cx="0"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10000"/>
                </a:lnSpc>
              </a:pPr>
              <a:endParaRPr lang="en-US" b="1">
                <a:solidFill>
                  <a:srgbClr val="000000"/>
                </a:solidFill>
                <a:latin typeface="Kruti Dev 010" charset="0"/>
              </a:endParaRPr>
            </a:p>
          </p:txBody>
        </p:sp>
      </p:grpSp>
      <p:sp>
        <p:nvSpPr>
          <p:cNvPr id="161962" name="AutoShape 446"/>
          <p:cNvSpPr>
            <a:spLocks noChangeArrowheads="1"/>
          </p:cNvSpPr>
          <p:nvPr/>
        </p:nvSpPr>
        <p:spPr bwMode="auto">
          <a:xfrm>
            <a:off x="2744788" y="3822700"/>
            <a:ext cx="996950" cy="330200"/>
          </a:xfrm>
          <a:prstGeom prst="roundRect">
            <a:avLst>
              <a:gd name="adj" fmla="val 16667"/>
            </a:avLst>
          </a:prstGeom>
          <a:solidFill>
            <a:srgbClr val="66FFFF"/>
          </a:solidFill>
          <a:ln w="28575">
            <a:solidFill>
              <a:schemeClr val="tx1"/>
            </a:solidFill>
            <a:round/>
            <a:headEnd/>
            <a:tailEnd/>
          </a:ln>
        </p:spPr>
        <p:txBody>
          <a:bodyPr wrap="none" anchor="ctr"/>
          <a:lstStyle/>
          <a:p>
            <a:endParaRPr lang="en-US">
              <a:latin typeface="Kruti Dev 010" charset="0"/>
            </a:endParaRPr>
          </a:p>
        </p:txBody>
      </p:sp>
      <p:sp>
        <p:nvSpPr>
          <p:cNvPr id="161963" name="Rectangle 577"/>
          <p:cNvSpPr>
            <a:spLocks noChangeArrowheads="1"/>
          </p:cNvSpPr>
          <p:nvPr/>
        </p:nvSpPr>
        <p:spPr bwMode="auto">
          <a:xfrm>
            <a:off x="2905125" y="3781425"/>
            <a:ext cx="465138" cy="23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10000"/>
              </a:lnSpc>
            </a:pPr>
            <a:r>
              <a:rPr lang="en-US" b="1" i="1">
                <a:solidFill>
                  <a:srgbClr val="000000"/>
                </a:solidFill>
                <a:latin typeface="Kruti Dev 010" charset="0"/>
              </a:rPr>
              <a:t>  </a:t>
            </a:r>
            <a:r>
              <a:rPr lang="en-US" sz="1400" b="1" i="1">
                <a:solidFill>
                  <a:srgbClr val="000000"/>
                </a:solidFill>
                <a:latin typeface="Kruti Dev 010" charset="0"/>
              </a:rPr>
              <a:t>;gwnk</a:t>
            </a:r>
          </a:p>
        </p:txBody>
      </p:sp>
      <p:grpSp>
        <p:nvGrpSpPr>
          <p:cNvPr id="161964" name="Group 578"/>
          <p:cNvGrpSpPr>
            <a:grpSpLocks/>
          </p:cNvGrpSpPr>
          <p:nvPr/>
        </p:nvGrpSpPr>
        <p:grpSpPr bwMode="auto">
          <a:xfrm>
            <a:off x="2951163" y="3948113"/>
            <a:ext cx="668337" cy="406400"/>
            <a:chOff x="3106" y="1195"/>
            <a:chExt cx="421" cy="256"/>
          </a:xfrm>
        </p:grpSpPr>
        <p:sp>
          <p:nvSpPr>
            <p:cNvPr id="162009" name="Rectangle 579"/>
            <p:cNvSpPr>
              <a:spLocks noChangeArrowheads="1"/>
            </p:cNvSpPr>
            <p:nvPr/>
          </p:nvSpPr>
          <p:spPr bwMode="auto">
            <a:xfrm>
              <a:off x="3173" y="1195"/>
              <a:ext cx="354"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l">
                <a:lnSpc>
                  <a:spcPct val="110000"/>
                </a:lnSpc>
              </a:pPr>
              <a:r>
                <a:rPr lang="en-US" b="1">
                  <a:solidFill>
                    <a:srgbClr val="000000"/>
                  </a:solidFill>
                  <a:latin typeface="Kruti Dev 010" charset="0"/>
                </a:rPr>
                <a:t>dfBukbZ esa</a:t>
              </a:r>
              <a:endParaRPr lang="en-US">
                <a:latin typeface="Kruti Dev 010" charset="0"/>
              </a:endParaRPr>
            </a:p>
          </p:txBody>
        </p:sp>
        <p:sp>
          <p:nvSpPr>
            <p:cNvPr id="162010" name="Rectangle 580"/>
            <p:cNvSpPr>
              <a:spLocks noChangeArrowheads="1"/>
            </p:cNvSpPr>
            <p:nvPr/>
          </p:nvSpPr>
          <p:spPr bwMode="auto">
            <a:xfrm>
              <a:off x="3106" y="1215"/>
              <a:ext cx="0"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10000"/>
                </a:lnSpc>
              </a:pPr>
              <a:endParaRPr lang="en-US" b="1">
                <a:solidFill>
                  <a:srgbClr val="000000"/>
                </a:solidFill>
                <a:latin typeface="Kruti Dev 010" charset="0"/>
              </a:endParaRPr>
            </a:p>
          </p:txBody>
        </p:sp>
      </p:grpSp>
      <p:sp>
        <p:nvSpPr>
          <p:cNvPr id="161965" name="AutoShape 446"/>
          <p:cNvSpPr>
            <a:spLocks noChangeArrowheads="1"/>
          </p:cNvSpPr>
          <p:nvPr/>
        </p:nvSpPr>
        <p:spPr bwMode="auto">
          <a:xfrm>
            <a:off x="2687638" y="5499100"/>
            <a:ext cx="996950" cy="330200"/>
          </a:xfrm>
          <a:prstGeom prst="roundRect">
            <a:avLst>
              <a:gd name="adj" fmla="val 16667"/>
            </a:avLst>
          </a:prstGeom>
          <a:solidFill>
            <a:srgbClr val="66FFFF"/>
          </a:solidFill>
          <a:ln w="28575">
            <a:solidFill>
              <a:schemeClr val="tx1"/>
            </a:solidFill>
            <a:round/>
            <a:headEnd/>
            <a:tailEnd/>
          </a:ln>
        </p:spPr>
        <p:txBody>
          <a:bodyPr wrap="none" anchor="ctr"/>
          <a:lstStyle/>
          <a:p>
            <a:endParaRPr lang="en-US">
              <a:latin typeface="Kruti Dev 010" charset="0"/>
            </a:endParaRPr>
          </a:p>
        </p:txBody>
      </p:sp>
      <p:sp>
        <p:nvSpPr>
          <p:cNvPr id="161966" name="Rectangle 577"/>
          <p:cNvSpPr>
            <a:spLocks noChangeArrowheads="1"/>
          </p:cNvSpPr>
          <p:nvPr/>
        </p:nvSpPr>
        <p:spPr bwMode="auto">
          <a:xfrm>
            <a:off x="2847975" y="5457825"/>
            <a:ext cx="465138" cy="23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10000"/>
              </a:lnSpc>
            </a:pPr>
            <a:r>
              <a:rPr lang="en-US" b="1" i="1">
                <a:solidFill>
                  <a:srgbClr val="000000"/>
                </a:solidFill>
                <a:latin typeface="Kruti Dev 010" charset="0"/>
              </a:rPr>
              <a:t>  </a:t>
            </a:r>
            <a:r>
              <a:rPr lang="en-US" sz="1400" b="1" i="1">
                <a:solidFill>
                  <a:srgbClr val="000000"/>
                </a:solidFill>
                <a:latin typeface="Kruti Dev 010" charset="0"/>
              </a:rPr>
              <a:t>;gwnk</a:t>
            </a:r>
          </a:p>
        </p:txBody>
      </p:sp>
      <p:grpSp>
        <p:nvGrpSpPr>
          <p:cNvPr id="161967" name="Group 578"/>
          <p:cNvGrpSpPr>
            <a:grpSpLocks/>
          </p:cNvGrpSpPr>
          <p:nvPr/>
        </p:nvGrpSpPr>
        <p:grpSpPr bwMode="auto">
          <a:xfrm>
            <a:off x="2894013" y="5624513"/>
            <a:ext cx="668337" cy="234950"/>
            <a:chOff x="3106" y="1195"/>
            <a:chExt cx="421" cy="148"/>
          </a:xfrm>
        </p:grpSpPr>
        <p:sp>
          <p:nvSpPr>
            <p:cNvPr id="162007" name="Rectangle 579"/>
            <p:cNvSpPr>
              <a:spLocks noChangeArrowheads="1"/>
            </p:cNvSpPr>
            <p:nvPr/>
          </p:nvSpPr>
          <p:spPr bwMode="auto">
            <a:xfrm>
              <a:off x="3173" y="1195"/>
              <a:ext cx="354"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l">
                <a:lnSpc>
                  <a:spcPct val="110000"/>
                </a:lnSpc>
              </a:pPr>
              <a:r>
                <a:rPr lang="en-US" b="1">
                  <a:solidFill>
                    <a:srgbClr val="000000"/>
                  </a:solidFill>
                  <a:latin typeface="Kruti Dev 010" charset="0"/>
                </a:rPr>
                <a:t>nklrk esa</a:t>
              </a:r>
              <a:endParaRPr lang="en-US">
                <a:latin typeface="Kruti Dev 010" charset="0"/>
              </a:endParaRPr>
            </a:p>
          </p:txBody>
        </p:sp>
        <p:sp>
          <p:nvSpPr>
            <p:cNvPr id="162008" name="Rectangle 580"/>
            <p:cNvSpPr>
              <a:spLocks noChangeArrowheads="1"/>
            </p:cNvSpPr>
            <p:nvPr/>
          </p:nvSpPr>
          <p:spPr bwMode="auto">
            <a:xfrm>
              <a:off x="3106" y="1215"/>
              <a:ext cx="0"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10000"/>
                </a:lnSpc>
              </a:pPr>
              <a:endParaRPr lang="en-US" b="1">
                <a:solidFill>
                  <a:srgbClr val="000000"/>
                </a:solidFill>
                <a:latin typeface="Kruti Dev 010" charset="0"/>
              </a:endParaRPr>
            </a:p>
          </p:txBody>
        </p:sp>
      </p:grpSp>
      <p:sp>
        <p:nvSpPr>
          <p:cNvPr id="161968" name="AutoShape 446"/>
          <p:cNvSpPr>
            <a:spLocks noChangeArrowheads="1"/>
          </p:cNvSpPr>
          <p:nvPr/>
        </p:nvSpPr>
        <p:spPr bwMode="auto">
          <a:xfrm>
            <a:off x="2697163" y="6375400"/>
            <a:ext cx="996950" cy="330200"/>
          </a:xfrm>
          <a:prstGeom prst="roundRect">
            <a:avLst>
              <a:gd name="adj" fmla="val 16667"/>
            </a:avLst>
          </a:prstGeom>
          <a:solidFill>
            <a:srgbClr val="66FFFF"/>
          </a:solidFill>
          <a:ln w="28575">
            <a:solidFill>
              <a:schemeClr val="tx1"/>
            </a:solidFill>
            <a:round/>
            <a:headEnd/>
            <a:tailEnd/>
          </a:ln>
        </p:spPr>
        <p:txBody>
          <a:bodyPr wrap="none" anchor="ctr"/>
          <a:lstStyle/>
          <a:p>
            <a:endParaRPr lang="en-US">
              <a:latin typeface="Kruti Dev 010" charset="0"/>
            </a:endParaRPr>
          </a:p>
        </p:txBody>
      </p:sp>
      <p:grpSp>
        <p:nvGrpSpPr>
          <p:cNvPr id="161969" name="Group 578"/>
          <p:cNvGrpSpPr>
            <a:grpSpLocks/>
          </p:cNvGrpSpPr>
          <p:nvPr/>
        </p:nvGrpSpPr>
        <p:grpSpPr bwMode="auto">
          <a:xfrm>
            <a:off x="2903538" y="6500813"/>
            <a:ext cx="668337" cy="234950"/>
            <a:chOff x="3106" y="1195"/>
            <a:chExt cx="421" cy="148"/>
          </a:xfrm>
        </p:grpSpPr>
        <p:sp>
          <p:nvSpPr>
            <p:cNvPr id="162005" name="Rectangle 579"/>
            <p:cNvSpPr>
              <a:spLocks noChangeArrowheads="1"/>
            </p:cNvSpPr>
            <p:nvPr/>
          </p:nvSpPr>
          <p:spPr bwMode="auto">
            <a:xfrm>
              <a:off x="3173" y="1195"/>
              <a:ext cx="354"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l">
                <a:lnSpc>
                  <a:spcPct val="110000"/>
                </a:lnSpc>
              </a:pPr>
              <a:r>
                <a:rPr lang="en-US" b="1">
                  <a:solidFill>
                    <a:srgbClr val="000000"/>
                  </a:solidFill>
                  <a:latin typeface="Kruti Dev 010" charset="0"/>
                </a:rPr>
                <a:t>ykSVrk gS</a:t>
              </a:r>
              <a:endParaRPr lang="en-US">
                <a:latin typeface="Kruti Dev 010" charset="0"/>
              </a:endParaRPr>
            </a:p>
          </p:txBody>
        </p:sp>
        <p:sp>
          <p:nvSpPr>
            <p:cNvPr id="162006" name="Rectangle 580"/>
            <p:cNvSpPr>
              <a:spLocks noChangeArrowheads="1"/>
            </p:cNvSpPr>
            <p:nvPr/>
          </p:nvSpPr>
          <p:spPr bwMode="auto">
            <a:xfrm>
              <a:off x="3106" y="1215"/>
              <a:ext cx="0"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10000"/>
                </a:lnSpc>
              </a:pPr>
              <a:endParaRPr lang="en-US" b="1">
                <a:solidFill>
                  <a:srgbClr val="000000"/>
                </a:solidFill>
                <a:latin typeface="Kruti Dev 010" charset="0"/>
              </a:endParaRPr>
            </a:p>
          </p:txBody>
        </p:sp>
      </p:grpSp>
      <p:sp>
        <p:nvSpPr>
          <p:cNvPr id="161970" name="Rectangle 577"/>
          <p:cNvSpPr>
            <a:spLocks noChangeArrowheads="1"/>
          </p:cNvSpPr>
          <p:nvPr/>
        </p:nvSpPr>
        <p:spPr bwMode="auto">
          <a:xfrm>
            <a:off x="2857500" y="6334125"/>
            <a:ext cx="465138" cy="23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10000"/>
              </a:lnSpc>
            </a:pPr>
            <a:r>
              <a:rPr lang="en-US" b="1" i="1">
                <a:solidFill>
                  <a:srgbClr val="000000"/>
                </a:solidFill>
                <a:latin typeface="Kruti Dev 010" charset="0"/>
              </a:rPr>
              <a:t>  </a:t>
            </a:r>
            <a:r>
              <a:rPr lang="en-US" sz="1400" b="1" i="1">
                <a:solidFill>
                  <a:srgbClr val="000000"/>
                </a:solidFill>
                <a:latin typeface="Kruti Dev 010" charset="0"/>
              </a:rPr>
              <a:t>;gwnk</a:t>
            </a:r>
          </a:p>
        </p:txBody>
      </p:sp>
      <p:sp>
        <p:nvSpPr>
          <p:cNvPr id="432" name="Text Box 732"/>
          <p:cNvSpPr txBox="1">
            <a:spLocks noChangeArrowheads="1"/>
          </p:cNvSpPr>
          <p:nvPr/>
        </p:nvSpPr>
        <p:spPr bwMode="auto">
          <a:xfrm>
            <a:off x="2697163" y="1474788"/>
            <a:ext cx="1000125" cy="280987"/>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p>
            <a:pPr algn="ctr" defTabSz="969963">
              <a:lnSpc>
                <a:spcPct val="70000"/>
              </a:lnSpc>
              <a:spcBef>
                <a:spcPct val="50000"/>
              </a:spcBef>
              <a:defRPr/>
            </a:pPr>
            <a:r>
              <a:rPr lang="en-US" sz="1700" b="1" dirty="0">
                <a:latin typeface="Kruti Dev 010" pitchFamily="2" charset="0"/>
                <a:ea typeface="+mn-ea"/>
                <a:cs typeface="+mn-cs"/>
              </a:rPr>
              <a:t>vkeksl</a:t>
            </a:r>
          </a:p>
        </p:txBody>
      </p:sp>
      <p:sp>
        <p:nvSpPr>
          <p:cNvPr id="433" name="Text Box 733"/>
          <p:cNvSpPr txBox="1">
            <a:spLocks noChangeArrowheads="1"/>
          </p:cNvSpPr>
          <p:nvPr/>
        </p:nvSpPr>
        <p:spPr bwMode="auto">
          <a:xfrm>
            <a:off x="2695575" y="1730375"/>
            <a:ext cx="998538" cy="280988"/>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70000"/>
              </a:lnSpc>
              <a:spcBef>
                <a:spcPct val="50000"/>
              </a:spcBef>
              <a:defRPr/>
            </a:pPr>
            <a:r>
              <a:rPr lang="en-US" sz="1700" b="1" smtClean="0">
                <a:latin typeface="Kruti Dev 010" charset="0"/>
              </a:rPr>
              <a:t>gks</a:t>
            </a:r>
            <a:r>
              <a:rPr lang="ja-JP" altLang="en-US" sz="1700" b="1" smtClean="0">
                <a:latin typeface="Kruti Dev 010" charset="0"/>
              </a:rPr>
              <a:t>’</a:t>
            </a:r>
            <a:r>
              <a:rPr lang="en-US" sz="1700" b="1" smtClean="0">
                <a:latin typeface="Kruti Dev 010" charset="0"/>
              </a:rPr>
              <a:t>ks</a:t>
            </a:r>
          </a:p>
        </p:txBody>
      </p:sp>
      <p:sp>
        <p:nvSpPr>
          <p:cNvPr id="434" name="Text Box 745"/>
          <p:cNvSpPr txBox="1">
            <a:spLocks noChangeArrowheads="1"/>
          </p:cNvSpPr>
          <p:nvPr/>
        </p:nvSpPr>
        <p:spPr bwMode="auto">
          <a:xfrm>
            <a:off x="2430463" y="2014538"/>
            <a:ext cx="1138237" cy="280987"/>
          </a:xfrm>
          <a:prstGeom prst="rect">
            <a:avLst/>
          </a:prstGeom>
          <a:noFill/>
          <a:ln>
            <a:noFill/>
          </a:ln>
          <a:effectLst>
            <a:outerShdw blurRad="63500" dist="26940" dir="54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37931725" indent="-37474525" defTabSz="969963">
              <a:defRPr sz="1200">
                <a:solidFill>
                  <a:schemeClr val="tx1"/>
                </a:solidFill>
                <a:latin typeface="Comic Sans MS" charset="0"/>
                <a:ea typeface="ＭＳ Ｐゴシック" charset="0"/>
              </a:defRPr>
            </a:lvl2pPr>
            <a:lvl3pPr>
              <a:defRPr sz="1200">
                <a:solidFill>
                  <a:schemeClr val="tx1"/>
                </a:solidFill>
                <a:latin typeface="Comic Sans MS" charset="0"/>
                <a:ea typeface="ＭＳ Ｐゴシック" charset="0"/>
              </a:defRPr>
            </a:lvl3pPr>
            <a:lvl4pPr>
              <a:defRPr sz="1200">
                <a:solidFill>
                  <a:schemeClr val="tx1"/>
                </a:solidFill>
                <a:latin typeface="Comic Sans MS" charset="0"/>
                <a:ea typeface="ＭＳ Ｐゴシック" charset="0"/>
              </a:defRPr>
            </a:lvl4pPr>
            <a:lvl5pPr>
              <a:defRPr sz="1200">
                <a:solidFill>
                  <a:schemeClr val="tx1"/>
                </a:solidFill>
                <a:latin typeface="Comic Sans MS" charset="0"/>
                <a:ea typeface="ＭＳ Ｐゴシック" charset="0"/>
              </a:defRPr>
            </a:lvl5pPr>
            <a:lvl6pPr marL="457200" eaLnBrk="0" fontAlgn="base" hangingPunct="0">
              <a:spcBef>
                <a:spcPct val="0"/>
              </a:spcBef>
              <a:spcAft>
                <a:spcPct val="0"/>
              </a:spcAft>
              <a:defRPr sz="1200">
                <a:solidFill>
                  <a:schemeClr val="tx1"/>
                </a:solidFill>
                <a:latin typeface="Comic Sans MS" charset="0"/>
                <a:ea typeface="ＭＳ Ｐゴシック" charset="0"/>
              </a:defRPr>
            </a:lvl6pPr>
            <a:lvl7pPr marL="914400" eaLnBrk="0" fontAlgn="base" hangingPunct="0">
              <a:spcBef>
                <a:spcPct val="0"/>
              </a:spcBef>
              <a:spcAft>
                <a:spcPct val="0"/>
              </a:spcAft>
              <a:defRPr sz="1200">
                <a:solidFill>
                  <a:schemeClr val="tx1"/>
                </a:solidFill>
                <a:latin typeface="Comic Sans MS" charset="0"/>
                <a:ea typeface="ＭＳ Ｐゴシック" charset="0"/>
              </a:defRPr>
            </a:lvl7pPr>
            <a:lvl8pPr marL="1371600" eaLnBrk="0" fontAlgn="base" hangingPunct="0">
              <a:spcBef>
                <a:spcPct val="0"/>
              </a:spcBef>
              <a:spcAft>
                <a:spcPct val="0"/>
              </a:spcAft>
              <a:defRPr sz="1200">
                <a:solidFill>
                  <a:schemeClr val="tx1"/>
                </a:solidFill>
                <a:latin typeface="Comic Sans MS" charset="0"/>
                <a:ea typeface="ＭＳ Ｐゴシック" charset="0"/>
              </a:defRPr>
            </a:lvl8pPr>
            <a:lvl9pPr marL="1828800"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70000"/>
              </a:lnSpc>
              <a:spcBef>
                <a:spcPct val="50000"/>
              </a:spcBef>
              <a:defRPr/>
            </a:pPr>
            <a:r>
              <a:rPr lang="en-US" sz="1700" b="1" dirty="0" smtClean="0">
                <a:latin typeface="Kruti Dev 010" pitchFamily="2" charset="0"/>
                <a:ea typeface="+mn-ea"/>
                <a:cs typeface="+mn-cs"/>
              </a:rPr>
              <a:t>;kstuk</a:t>
            </a:r>
          </a:p>
        </p:txBody>
      </p:sp>
      <p:sp>
        <p:nvSpPr>
          <p:cNvPr id="435" name="Text Box 746"/>
          <p:cNvSpPr txBox="1">
            <a:spLocks noChangeArrowheads="1"/>
          </p:cNvSpPr>
          <p:nvPr/>
        </p:nvSpPr>
        <p:spPr bwMode="auto">
          <a:xfrm>
            <a:off x="2933700" y="1925638"/>
            <a:ext cx="1138238" cy="195262"/>
          </a:xfrm>
          <a:prstGeom prst="rect">
            <a:avLst/>
          </a:prstGeom>
          <a:noFill/>
          <a:ln w="9525">
            <a:noFill/>
            <a:miter lim="800000"/>
            <a:headEnd/>
            <a:tailEnd/>
          </a:ln>
          <a:effectLst>
            <a:outerShdw blurRad="63500" dist="12700" dir="5400000" algn="ctr" rotWithShape="0">
              <a:schemeClr val="tx1">
                <a:alpha val="74998"/>
              </a:schemeClr>
            </a:outerShdw>
          </a:effec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70000"/>
              </a:lnSpc>
              <a:spcBef>
                <a:spcPct val="50000"/>
              </a:spcBef>
              <a:defRPr/>
            </a:pPr>
            <a:r>
              <a:rPr lang="en-US" sz="900" b="1" smtClean="0">
                <a:latin typeface="Kruti Dev 010" charset="0"/>
              </a:rPr>
              <a:t>¼uhuos½</a:t>
            </a:r>
            <a:endParaRPr lang="en-US" sz="800" b="1" smtClean="0">
              <a:latin typeface="Kruti Dev 010" charset="0"/>
            </a:endParaRPr>
          </a:p>
        </p:txBody>
      </p:sp>
      <p:sp>
        <p:nvSpPr>
          <p:cNvPr id="436" name="Text Box 739"/>
          <p:cNvSpPr txBox="1">
            <a:spLocks noChangeArrowheads="1"/>
          </p:cNvSpPr>
          <p:nvPr/>
        </p:nvSpPr>
        <p:spPr bwMode="auto">
          <a:xfrm>
            <a:off x="2746375" y="2676525"/>
            <a:ext cx="998538" cy="280988"/>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70000"/>
              </a:lnSpc>
              <a:spcBef>
                <a:spcPct val="50000"/>
              </a:spcBef>
              <a:defRPr/>
            </a:pPr>
            <a:r>
              <a:rPr lang="en-US" sz="1700" b="1" smtClean="0">
                <a:latin typeface="Kruti Dev 010" charset="0"/>
              </a:rPr>
              <a:t>;</a:t>
            </a:r>
            <a:r>
              <a:rPr lang="ja-JP" altLang="en-US" sz="1700" b="1" smtClean="0">
                <a:latin typeface="Kruti Dev 010" charset="0"/>
              </a:rPr>
              <a:t>’</a:t>
            </a:r>
            <a:r>
              <a:rPr lang="en-US" sz="1700" b="1" smtClean="0">
                <a:latin typeface="Kruti Dev 010" charset="0"/>
              </a:rPr>
              <a:t>kk;kg</a:t>
            </a:r>
          </a:p>
        </p:txBody>
      </p:sp>
      <p:sp>
        <p:nvSpPr>
          <p:cNvPr id="437" name="Text Box 740"/>
          <p:cNvSpPr txBox="1">
            <a:spLocks noChangeArrowheads="1"/>
          </p:cNvSpPr>
          <p:nvPr/>
        </p:nvSpPr>
        <p:spPr bwMode="auto">
          <a:xfrm>
            <a:off x="2741613" y="2946400"/>
            <a:ext cx="998537" cy="280988"/>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p>
            <a:pPr algn="ctr" defTabSz="969963">
              <a:lnSpc>
                <a:spcPct val="70000"/>
              </a:lnSpc>
              <a:spcBef>
                <a:spcPct val="50000"/>
              </a:spcBef>
              <a:defRPr/>
            </a:pPr>
            <a:r>
              <a:rPr lang="en-US" sz="1700" b="1" dirty="0">
                <a:latin typeface="Kruti Dev 010" pitchFamily="2" charset="0"/>
                <a:ea typeface="+mn-ea"/>
                <a:cs typeface="+mn-cs"/>
              </a:rPr>
              <a:t>;ks,y</a:t>
            </a:r>
          </a:p>
        </p:txBody>
      </p:sp>
      <p:sp>
        <p:nvSpPr>
          <p:cNvPr id="438" name="Text Box 741"/>
          <p:cNvSpPr txBox="1">
            <a:spLocks noChangeArrowheads="1"/>
          </p:cNvSpPr>
          <p:nvPr/>
        </p:nvSpPr>
        <p:spPr bwMode="auto">
          <a:xfrm>
            <a:off x="2747963" y="3235325"/>
            <a:ext cx="1000125" cy="280988"/>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p>
            <a:pPr algn="ctr" defTabSz="969963">
              <a:lnSpc>
                <a:spcPct val="70000"/>
              </a:lnSpc>
              <a:spcBef>
                <a:spcPct val="50000"/>
              </a:spcBef>
              <a:defRPr/>
            </a:pPr>
            <a:r>
              <a:rPr lang="en-US" sz="1700" b="1" dirty="0">
                <a:latin typeface="Kruti Dev 010" pitchFamily="2" charset="0"/>
                <a:ea typeface="+mn-ea"/>
                <a:cs typeface="+mn-cs"/>
              </a:rPr>
              <a:t>ehdk</a:t>
            </a:r>
          </a:p>
        </p:txBody>
      </p:sp>
      <p:sp>
        <p:nvSpPr>
          <p:cNvPr id="439" name="Text Box 754"/>
          <p:cNvSpPr txBox="1">
            <a:spLocks noChangeArrowheads="1"/>
          </p:cNvSpPr>
          <p:nvPr/>
        </p:nvSpPr>
        <p:spPr bwMode="auto">
          <a:xfrm>
            <a:off x="2574925" y="3519488"/>
            <a:ext cx="1138238" cy="280987"/>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37931725" indent="-37474525" defTabSz="969963">
              <a:defRPr sz="1200">
                <a:solidFill>
                  <a:schemeClr val="tx1"/>
                </a:solidFill>
                <a:latin typeface="Comic Sans MS" charset="0"/>
                <a:ea typeface="ＭＳ Ｐゴシック" charset="0"/>
              </a:defRPr>
            </a:lvl2pPr>
            <a:lvl3pPr>
              <a:defRPr sz="1200">
                <a:solidFill>
                  <a:schemeClr val="tx1"/>
                </a:solidFill>
                <a:latin typeface="Comic Sans MS" charset="0"/>
                <a:ea typeface="ＭＳ Ｐゴシック" charset="0"/>
              </a:defRPr>
            </a:lvl3pPr>
            <a:lvl4pPr>
              <a:defRPr sz="1200">
                <a:solidFill>
                  <a:schemeClr val="tx1"/>
                </a:solidFill>
                <a:latin typeface="Comic Sans MS" charset="0"/>
                <a:ea typeface="ＭＳ Ｐゴシック" charset="0"/>
              </a:defRPr>
            </a:lvl4pPr>
            <a:lvl5pPr>
              <a:defRPr sz="1200">
                <a:solidFill>
                  <a:schemeClr val="tx1"/>
                </a:solidFill>
                <a:latin typeface="Comic Sans MS" charset="0"/>
                <a:ea typeface="ＭＳ Ｐゴシック" charset="0"/>
              </a:defRPr>
            </a:lvl5pPr>
            <a:lvl6pPr marL="457200" eaLnBrk="0" fontAlgn="base" hangingPunct="0">
              <a:spcBef>
                <a:spcPct val="0"/>
              </a:spcBef>
              <a:spcAft>
                <a:spcPct val="0"/>
              </a:spcAft>
              <a:defRPr sz="1200">
                <a:solidFill>
                  <a:schemeClr val="tx1"/>
                </a:solidFill>
                <a:latin typeface="Comic Sans MS" charset="0"/>
                <a:ea typeface="ＭＳ Ｐゴシック" charset="0"/>
              </a:defRPr>
            </a:lvl6pPr>
            <a:lvl7pPr marL="914400" eaLnBrk="0" fontAlgn="base" hangingPunct="0">
              <a:spcBef>
                <a:spcPct val="0"/>
              </a:spcBef>
              <a:spcAft>
                <a:spcPct val="0"/>
              </a:spcAft>
              <a:defRPr sz="1200">
                <a:solidFill>
                  <a:schemeClr val="tx1"/>
                </a:solidFill>
                <a:latin typeface="Comic Sans MS" charset="0"/>
                <a:ea typeface="ＭＳ Ｐゴシック" charset="0"/>
              </a:defRPr>
            </a:lvl7pPr>
            <a:lvl8pPr marL="1371600" eaLnBrk="0" fontAlgn="base" hangingPunct="0">
              <a:spcBef>
                <a:spcPct val="0"/>
              </a:spcBef>
              <a:spcAft>
                <a:spcPct val="0"/>
              </a:spcAft>
              <a:defRPr sz="1200">
                <a:solidFill>
                  <a:schemeClr val="tx1"/>
                </a:solidFill>
                <a:latin typeface="Comic Sans MS" charset="0"/>
                <a:ea typeface="ＭＳ Ｐゴシック" charset="0"/>
              </a:defRPr>
            </a:lvl8pPr>
            <a:lvl9pPr marL="1828800"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70000"/>
              </a:lnSpc>
              <a:spcBef>
                <a:spcPct val="50000"/>
              </a:spcBef>
              <a:defRPr/>
            </a:pPr>
            <a:r>
              <a:rPr lang="en-US" sz="1700" b="1" dirty="0" smtClean="0">
                <a:latin typeface="Kruti Dev 010" pitchFamily="2" charset="0"/>
                <a:ea typeface="+mn-ea"/>
                <a:cs typeface="+mn-cs"/>
              </a:rPr>
              <a:t>vkscS/kkg</a:t>
            </a:r>
          </a:p>
        </p:txBody>
      </p:sp>
      <p:sp>
        <p:nvSpPr>
          <p:cNvPr id="440" name="Text Box 755"/>
          <p:cNvSpPr txBox="1">
            <a:spLocks noChangeArrowheads="1"/>
          </p:cNvSpPr>
          <p:nvPr/>
        </p:nvSpPr>
        <p:spPr bwMode="auto">
          <a:xfrm>
            <a:off x="3008313" y="3449638"/>
            <a:ext cx="1138237" cy="195262"/>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70000"/>
              </a:lnSpc>
              <a:spcBef>
                <a:spcPct val="50000"/>
              </a:spcBef>
              <a:defRPr/>
            </a:pPr>
            <a:r>
              <a:rPr lang="en-US" sz="900" b="1" smtClean="0">
                <a:latin typeface="Kruti Dev 010" charset="0"/>
              </a:rPr>
              <a:t>¼,nkse½</a:t>
            </a:r>
            <a:endParaRPr lang="en-US" sz="800" b="1" smtClean="0">
              <a:latin typeface="Kruti Dev 010" charset="0"/>
            </a:endParaRPr>
          </a:p>
        </p:txBody>
      </p:sp>
      <p:sp>
        <p:nvSpPr>
          <p:cNvPr id="441" name="Text Box 743"/>
          <p:cNvSpPr txBox="1">
            <a:spLocks noChangeArrowheads="1"/>
          </p:cNvSpPr>
          <p:nvPr/>
        </p:nvSpPr>
        <p:spPr bwMode="auto">
          <a:xfrm>
            <a:off x="2452688" y="4630738"/>
            <a:ext cx="1573212" cy="280987"/>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p>
            <a:pPr algn="ctr" defTabSz="969963">
              <a:lnSpc>
                <a:spcPct val="70000"/>
              </a:lnSpc>
              <a:spcBef>
                <a:spcPct val="50000"/>
              </a:spcBef>
              <a:defRPr/>
            </a:pPr>
            <a:r>
              <a:rPr lang="en-US" sz="1700" b="1" dirty="0">
                <a:latin typeface="Kruti Dev 010" pitchFamily="2" charset="0"/>
                <a:ea typeface="+mn-ea"/>
                <a:cs typeface="+mn-cs"/>
              </a:rPr>
              <a:t>gcDdwd</a:t>
            </a:r>
          </a:p>
        </p:txBody>
      </p:sp>
      <p:sp>
        <p:nvSpPr>
          <p:cNvPr id="442" name="Text Box 744"/>
          <p:cNvSpPr txBox="1">
            <a:spLocks noChangeArrowheads="1"/>
          </p:cNvSpPr>
          <p:nvPr/>
        </p:nvSpPr>
        <p:spPr bwMode="auto">
          <a:xfrm>
            <a:off x="2479675" y="5118100"/>
            <a:ext cx="1514475" cy="280988"/>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p>
            <a:pPr algn="ctr" defTabSz="969963">
              <a:lnSpc>
                <a:spcPct val="70000"/>
              </a:lnSpc>
              <a:spcBef>
                <a:spcPct val="50000"/>
              </a:spcBef>
              <a:defRPr/>
            </a:pPr>
            <a:r>
              <a:rPr lang="en-US" sz="1700" b="1" dirty="0">
                <a:latin typeface="Kruti Dev 010" pitchFamily="2" charset="0"/>
                <a:ea typeface="+mn-ea"/>
                <a:cs typeface="+mn-cs"/>
              </a:rPr>
              <a:t>liU;kg</a:t>
            </a:r>
          </a:p>
        </p:txBody>
      </p:sp>
      <p:sp>
        <p:nvSpPr>
          <p:cNvPr id="443" name="Text Box 753"/>
          <p:cNvSpPr txBox="1">
            <a:spLocks noChangeArrowheads="1"/>
          </p:cNvSpPr>
          <p:nvPr/>
        </p:nvSpPr>
        <p:spPr bwMode="auto">
          <a:xfrm>
            <a:off x="2509838" y="4892675"/>
            <a:ext cx="1138237" cy="280988"/>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37931725" indent="-37474525" defTabSz="969963">
              <a:defRPr sz="1200">
                <a:solidFill>
                  <a:schemeClr val="tx1"/>
                </a:solidFill>
                <a:latin typeface="Comic Sans MS" charset="0"/>
                <a:ea typeface="ＭＳ Ｐゴシック" charset="0"/>
              </a:defRPr>
            </a:lvl2pPr>
            <a:lvl3pPr>
              <a:defRPr sz="1200">
                <a:solidFill>
                  <a:schemeClr val="tx1"/>
                </a:solidFill>
                <a:latin typeface="Comic Sans MS" charset="0"/>
                <a:ea typeface="ＭＳ Ｐゴシック" charset="0"/>
              </a:defRPr>
            </a:lvl3pPr>
            <a:lvl4pPr>
              <a:defRPr sz="1200">
                <a:solidFill>
                  <a:schemeClr val="tx1"/>
                </a:solidFill>
                <a:latin typeface="Comic Sans MS" charset="0"/>
                <a:ea typeface="ＭＳ Ｐゴシック" charset="0"/>
              </a:defRPr>
            </a:lvl4pPr>
            <a:lvl5pPr>
              <a:defRPr sz="1200">
                <a:solidFill>
                  <a:schemeClr val="tx1"/>
                </a:solidFill>
                <a:latin typeface="Comic Sans MS" charset="0"/>
                <a:ea typeface="ＭＳ Ｐゴシック" charset="0"/>
              </a:defRPr>
            </a:lvl5pPr>
            <a:lvl6pPr marL="457200" eaLnBrk="0" fontAlgn="base" hangingPunct="0">
              <a:spcBef>
                <a:spcPct val="0"/>
              </a:spcBef>
              <a:spcAft>
                <a:spcPct val="0"/>
              </a:spcAft>
              <a:defRPr sz="1200">
                <a:solidFill>
                  <a:schemeClr val="tx1"/>
                </a:solidFill>
                <a:latin typeface="Comic Sans MS" charset="0"/>
                <a:ea typeface="ＭＳ Ｐゴシック" charset="0"/>
              </a:defRPr>
            </a:lvl6pPr>
            <a:lvl7pPr marL="914400" eaLnBrk="0" fontAlgn="base" hangingPunct="0">
              <a:spcBef>
                <a:spcPct val="0"/>
              </a:spcBef>
              <a:spcAft>
                <a:spcPct val="0"/>
              </a:spcAft>
              <a:defRPr sz="1200">
                <a:solidFill>
                  <a:schemeClr val="tx1"/>
                </a:solidFill>
                <a:latin typeface="Comic Sans MS" charset="0"/>
                <a:ea typeface="ＭＳ Ｐゴシック" charset="0"/>
              </a:defRPr>
            </a:lvl7pPr>
            <a:lvl8pPr marL="1371600" eaLnBrk="0" fontAlgn="base" hangingPunct="0">
              <a:spcBef>
                <a:spcPct val="0"/>
              </a:spcBef>
              <a:spcAft>
                <a:spcPct val="0"/>
              </a:spcAft>
              <a:defRPr sz="1200">
                <a:solidFill>
                  <a:schemeClr val="tx1"/>
                </a:solidFill>
                <a:latin typeface="Comic Sans MS" charset="0"/>
                <a:ea typeface="ＭＳ Ｐゴシック" charset="0"/>
              </a:defRPr>
            </a:lvl8pPr>
            <a:lvl9pPr marL="1828800"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70000"/>
              </a:lnSpc>
              <a:spcBef>
                <a:spcPct val="50000"/>
              </a:spcBef>
              <a:defRPr/>
            </a:pPr>
            <a:r>
              <a:rPr lang="en-US" sz="1700" b="1" dirty="0" smtClean="0">
                <a:latin typeface="Kruti Dev 010" pitchFamily="2" charset="0"/>
                <a:ea typeface="+mn-ea"/>
                <a:cs typeface="+mn-cs"/>
              </a:rPr>
              <a:t>ugwe</a:t>
            </a:r>
          </a:p>
        </p:txBody>
      </p:sp>
      <p:sp>
        <p:nvSpPr>
          <p:cNvPr id="444" name="Text Box 754"/>
          <p:cNvSpPr txBox="1">
            <a:spLocks noChangeArrowheads="1"/>
          </p:cNvSpPr>
          <p:nvPr/>
        </p:nvSpPr>
        <p:spPr bwMode="auto">
          <a:xfrm>
            <a:off x="2924175" y="4822825"/>
            <a:ext cx="1138238" cy="195263"/>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70000"/>
              </a:lnSpc>
              <a:spcBef>
                <a:spcPct val="50000"/>
              </a:spcBef>
              <a:defRPr/>
            </a:pPr>
            <a:r>
              <a:rPr lang="en-US" sz="900" b="1" smtClean="0">
                <a:latin typeface="Kruti Dev 010" charset="0"/>
              </a:rPr>
              <a:t>¼uhuos½</a:t>
            </a:r>
            <a:endParaRPr lang="en-US" sz="800" b="1" smtClean="0">
              <a:latin typeface="Kruti Dev 010" charset="0"/>
            </a:endParaRPr>
          </a:p>
        </p:txBody>
      </p:sp>
      <p:sp>
        <p:nvSpPr>
          <p:cNvPr id="445" name="Text Box 740"/>
          <p:cNvSpPr txBox="1">
            <a:spLocks noChangeArrowheads="1"/>
          </p:cNvSpPr>
          <p:nvPr/>
        </p:nvSpPr>
        <p:spPr bwMode="auto">
          <a:xfrm>
            <a:off x="2751138" y="5751513"/>
            <a:ext cx="998537" cy="280987"/>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p>
            <a:pPr algn="ctr" defTabSz="969963">
              <a:lnSpc>
                <a:spcPct val="70000"/>
              </a:lnSpc>
              <a:spcBef>
                <a:spcPct val="50000"/>
              </a:spcBef>
              <a:defRPr/>
            </a:pPr>
            <a:r>
              <a:rPr lang="en-US" sz="1700" b="1" dirty="0">
                <a:latin typeface="Kruti Dev 010" pitchFamily="2" charset="0"/>
                <a:ea typeface="+mn-ea"/>
                <a:cs typeface="+mn-cs"/>
              </a:rPr>
              <a:t>f;tdsy</a:t>
            </a:r>
          </a:p>
        </p:txBody>
      </p:sp>
      <p:sp>
        <p:nvSpPr>
          <p:cNvPr id="446" name="Text Box 741"/>
          <p:cNvSpPr txBox="1">
            <a:spLocks noChangeArrowheads="1"/>
          </p:cNvSpPr>
          <p:nvPr/>
        </p:nvSpPr>
        <p:spPr bwMode="auto">
          <a:xfrm>
            <a:off x="2708275" y="5991225"/>
            <a:ext cx="998538" cy="280988"/>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p>
            <a:pPr algn="ctr" defTabSz="969963">
              <a:lnSpc>
                <a:spcPct val="70000"/>
              </a:lnSpc>
              <a:spcBef>
                <a:spcPct val="50000"/>
              </a:spcBef>
              <a:defRPr/>
            </a:pPr>
            <a:r>
              <a:rPr lang="en-US" sz="1700" b="1" dirty="0">
                <a:latin typeface="Kruti Dev 010" pitchFamily="2" charset="0"/>
                <a:ea typeface="+mn-ea"/>
                <a:cs typeface="+mn-cs"/>
              </a:rPr>
              <a:t>nkfu;sy</a:t>
            </a:r>
          </a:p>
        </p:txBody>
      </p:sp>
      <p:sp>
        <p:nvSpPr>
          <p:cNvPr id="447" name="Text Box 628"/>
          <p:cNvSpPr txBox="1">
            <a:spLocks noChangeArrowheads="1"/>
          </p:cNvSpPr>
          <p:nvPr/>
        </p:nvSpPr>
        <p:spPr bwMode="auto">
          <a:xfrm>
            <a:off x="2732088" y="6607175"/>
            <a:ext cx="998537" cy="280988"/>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p>
            <a:pPr algn="ctr" defTabSz="969963">
              <a:lnSpc>
                <a:spcPct val="70000"/>
              </a:lnSpc>
              <a:spcBef>
                <a:spcPct val="50000"/>
              </a:spcBef>
              <a:defRPr/>
            </a:pPr>
            <a:r>
              <a:rPr lang="en-US" sz="1700" b="1" dirty="0">
                <a:latin typeface="Kruti Dev 010" pitchFamily="2" charset="0"/>
                <a:ea typeface="+mn-ea"/>
                <a:cs typeface="+mn-cs"/>
              </a:rPr>
              <a:t>gkXxS</a:t>
            </a:r>
          </a:p>
        </p:txBody>
      </p:sp>
      <p:sp>
        <p:nvSpPr>
          <p:cNvPr id="448" name="Text Box 629"/>
          <p:cNvSpPr txBox="1">
            <a:spLocks noChangeArrowheads="1"/>
          </p:cNvSpPr>
          <p:nvPr/>
        </p:nvSpPr>
        <p:spPr bwMode="auto">
          <a:xfrm>
            <a:off x="2574925" y="6870700"/>
            <a:ext cx="1309688" cy="280988"/>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p>
            <a:pPr algn="ctr" defTabSz="969963">
              <a:lnSpc>
                <a:spcPct val="70000"/>
              </a:lnSpc>
              <a:spcBef>
                <a:spcPct val="50000"/>
              </a:spcBef>
              <a:defRPr/>
            </a:pPr>
            <a:r>
              <a:rPr lang="en-US" sz="1700" b="1" dirty="0">
                <a:latin typeface="Kruti Dev 010" pitchFamily="2" charset="0"/>
                <a:ea typeface="+mn-ea"/>
                <a:cs typeface="+mn-cs"/>
              </a:rPr>
              <a:t>td;kZg</a:t>
            </a:r>
          </a:p>
        </p:txBody>
      </p:sp>
      <p:sp>
        <p:nvSpPr>
          <p:cNvPr id="449" name="Text Box 630"/>
          <p:cNvSpPr txBox="1">
            <a:spLocks noChangeArrowheads="1"/>
          </p:cNvSpPr>
          <p:nvPr/>
        </p:nvSpPr>
        <p:spPr bwMode="auto">
          <a:xfrm>
            <a:off x="2743200" y="7154863"/>
            <a:ext cx="998538" cy="280987"/>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p>
            <a:pPr algn="ctr" defTabSz="969963">
              <a:lnSpc>
                <a:spcPct val="70000"/>
              </a:lnSpc>
              <a:spcBef>
                <a:spcPct val="50000"/>
              </a:spcBef>
              <a:defRPr/>
            </a:pPr>
            <a:r>
              <a:rPr lang="en-US" sz="1700" b="1" dirty="0">
                <a:latin typeface="Kruti Dev 010" pitchFamily="2" charset="0"/>
                <a:ea typeface="+mn-ea"/>
                <a:cs typeface="+mn-cs"/>
              </a:rPr>
              <a:t>eykdh</a:t>
            </a:r>
          </a:p>
        </p:txBody>
      </p:sp>
      <p:grpSp>
        <p:nvGrpSpPr>
          <p:cNvPr id="161989" name="Group 449"/>
          <p:cNvGrpSpPr>
            <a:grpSpLocks/>
          </p:cNvGrpSpPr>
          <p:nvPr/>
        </p:nvGrpSpPr>
        <p:grpSpPr bwMode="auto">
          <a:xfrm>
            <a:off x="2220913" y="854075"/>
            <a:ext cx="6953250" cy="6761163"/>
            <a:chOff x="-7485923" y="854075"/>
            <a:chExt cx="6953250" cy="6761163"/>
          </a:xfrm>
        </p:grpSpPr>
        <p:grpSp>
          <p:nvGrpSpPr>
            <p:cNvPr id="161996" name="Group 795"/>
            <p:cNvGrpSpPr>
              <a:grpSpLocks/>
            </p:cNvGrpSpPr>
            <p:nvPr/>
          </p:nvGrpSpPr>
          <p:grpSpPr bwMode="auto">
            <a:xfrm>
              <a:off x="-7200173" y="1017588"/>
              <a:ext cx="6648450" cy="4089400"/>
              <a:chOff x="1588" y="651"/>
              <a:chExt cx="4188" cy="2576"/>
            </a:xfrm>
          </p:grpSpPr>
          <p:sp>
            <p:nvSpPr>
              <p:cNvPr id="1120462" name="AutoShape 206"/>
              <p:cNvSpPr>
                <a:spLocks noChangeArrowheads="1"/>
              </p:cNvSpPr>
              <p:nvPr/>
            </p:nvSpPr>
            <p:spPr bwMode="auto">
              <a:xfrm>
                <a:off x="1588" y="651"/>
                <a:ext cx="881" cy="772"/>
              </a:xfrm>
              <a:prstGeom prst="roundRect">
                <a:avLst>
                  <a:gd name="adj" fmla="val 16667"/>
                </a:avLst>
              </a:prstGeom>
              <a:noFill/>
              <a:ln w="76200">
                <a:solidFill>
                  <a:schemeClr val="hlink"/>
                </a:solidFill>
                <a:round/>
                <a:headEnd/>
                <a:tailEnd/>
              </a:ln>
              <a:effectLst>
                <a:outerShdw blurRad="63500" dist="53882"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1120463" name="Line 207"/>
              <p:cNvSpPr>
                <a:spLocks noChangeShapeType="1"/>
              </p:cNvSpPr>
              <p:nvPr/>
            </p:nvSpPr>
            <p:spPr bwMode="auto">
              <a:xfrm>
                <a:off x="2482" y="1036"/>
                <a:ext cx="1016" cy="1729"/>
              </a:xfrm>
              <a:prstGeom prst="line">
                <a:avLst/>
              </a:prstGeom>
              <a:noFill/>
              <a:ln w="76200">
                <a:solidFill>
                  <a:schemeClr val="hlink"/>
                </a:solidFill>
                <a:prstDash val="sysDot"/>
                <a:round/>
                <a:headEnd/>
                <a:tailEnd/>
              </a:ln>
              <a:effectLst>
                <a:outerShdw blurRad="63500" dist="46662" dir="3284183" algn="ctr" rotWithShape="0">
                  <a:schemeClr val="tx1">
                    <a:alpha val="74997"/>
                  </a:schemeClr>
                </a:outerShdw>
              </a:effectLst>
              <a:extLst>
                <a:ext uri="{909E8E84-426E-40dd-AFC4-6F175D3DCCD1}">
                  <a14:hiddenFill xmlns:a14="http://schemas.microsoft.com/office/drawing/2010/main">
                    <a:noFill/>
                  </a14:hiddenFill>
                </a:ext>
              </a:extLst>
            </p:spPr>
            <p:txBody>
              <a:bodyPr wrap="none" anchor="ctr"/>
              <a:lstStyle/>
              <a:p>
                <a:pPr>
                  <a:defRPr/>
                </a:pPr>
                <a:endParaRPr lang="en-US"/>
              </a:p>
            </p:txBody>
          </p:sp>
          <p:sp>
            <p:nvSpPr>
              <p:cNvPr id="1121036" name="AutoShape 780"/>
              <p:cNvSpPr>
                <a:spLocks noChangeArrowheads="1"/>
              </p:cNvSpPr>
              <p:nvPr/>
            </p:nvSpPr>
            <p:spPr bwMode="auto">
              <a:xfrm>
                <a:off x="3497" y="2326"/>
                <a:ext cx="2279" cy="901"/>
              </a:xfrm>
              <a:prstGeom prst="roundRect">
                <a:avLst>
                  <a:gd name="adj" fmla="val 16667"/>
                </a:avLst>
              </a:prstGeom>
              <a:noFill/>
              <a:ln w="76200">
                <a:solidFill>
                  <a:schemeClr val="hlink"/>
                </a:solidFill>
                <a:round/>
                <a:headEnd/>
                <a:tailEnd/>
              </a:ln>
              <a:effectLst>
                <a:outerShdw blurRad="63500" dist="46662" dir="2115817" algn="ctr" rotWithShape="0">
                  <a:srgbClr val="080808">
                    <a:alpha val="74997"/>
                  </a:srgbClr>
                </a:outerShdw>
              </a:effectLst>
              <a:extLst>
                <a:ext uri="{909E8E84-426E-40dd-AFC4-6F175D3DCCD1}">
                  <a14:hiddenFill xmlns:a14="http://schemas.microsoft.com/office/drawing/2010/main">
                    <a:solidFill>
                      <a:srgbClr val="FFFFFF"/>
                    </a:solidFill>
                  </a14:hiddenFill>
                </a:ext>
              </a:extLst>
            </p:spPr>
            <p:txBody>
              <a:bodyPr wrap="none" anchor="ctr"/>
              <a:lstStyle/>
              <a:p>
                <a:pPr algn="ctr">
                  <a:defRPr/>
                </a:pPr>
                <a:endParaRPr lang="en-US" sz="1800" dirty="0">
                  <a:latin typeface="Kruti Dev 010" pitchFamily="2" charset="0"/>
                  <a:ea typeface="+mn-ea"/>
                  <a:cs typeface="+mn-cs"/>
                </a:endParaRPr>
              </a:p>
            </p:txBody>
          </p:sp>
        </p:grpSp>
        <p:grpSp>
          <p:nvGrpSpPr>
            <p:cNvPr id="161997" name="Group 801"/>
            <p:cNvGrpSpPr>
              <a:grpSpLocks/>
            </p:cNvGrpSpPr>
            <p:nvPr/>
          </p:nvGrpSpPr>
          <p:grpSpPr bwMode="auto">
            <a:xfrm>
              <a:off x="-7211285" y="2259013"/>
              <a:ext cx="6678612" cy="5175250"/>
              <a:chOff x="1602" y="1415"/>
              <a:chExt cx="4207" cy="3260"/>
            </a:xfrm>
          </p:grpSpPr>
          <p:sp>
            <p:nvSpPr>
              <p:cNvPr id="1121058" name="Line 802"/>
              <p:cNvSpPr>
                <a:spLocks noChangeShapeType="1"/>
              </p:cNvSpPr>
              <p:nvPr/>
            </p:nvSpPr>
            <p:spPr bwMode="auto">
              <a:xfrm>
                <a:off x="2491" y="3220"/>
                <a:ext cx="1035" cy="584"/>
              </a:xfrm>
              <a:prstGeom prst="line">
                <a:avLst/>
              </a:prstGeom>
              <a:noFill/>
              <a:ln w="76200">
                <a:solidFill>
                  <a:srgbClr val="66FFFF"/>
                </a:solidFill>
                <a:prstDash val="sysDot"/>
                <a:round/>
                <a:headEnd/>
                <a:tailEnd/>
              </a:ln>
              <a:effectLst>
                <a:outerShdw blurRad="63500" dist="46662" dir="3284183" algn="ctr" rotWithShape="0">
                  <a:schemeClr val="tx1">
                    <a:alpha val="74997"/>
                  </a:schemeClr>
                </a:outerShdw>
              </a:effectLst>
              <a:extLst>
                <a:ext uri="{909E8E84-426E-40dd-AFC4-6F175D3DCCD1}">
                  <a14:hiddenFill xmlns:a14="http://schemas.microsoft.com/office/drawing/2010/main">
                    <a:noFill/>
                  </a14:hiddenFill>
                </a:ext>
              </a:extLst>
            </p:spPr>
            <p:txBody>
              <a:bodyPr wrap="none" anchor="ctr"/>
              <a:lstStyle/>
              <a:p>
                <a:pPr>
                  <a:defRPr/>
                </a:pPr>
                <a:endParaRPr lang="en-US"/>
              </a:p>
            </p:txBody>
          </p:sp>
          <p:sp>
            <p:nvSpPr>
              <p:cNvPr id="1121059" name="AutoShape 803"/>
              <p:cNvSpPr>
                <a:spLocks noChangeArrowheads="1"/>
              </p:cNvSpPr>
              <p:nvPr/>
            </p:nvSpPr>
            <p:spPr bwMode="auto">
              <a:xfrm>
                <a:off x="1602" y="1415"/>
                <a:ext cx="881" cy="3260"/>
              </a:xfrm>
              <a:prstGeom prst="roundRect">
                <a:avLst>
                  <a:gd name="adj" fmla="val 16667"/>
                </a:avLst>
              </a:prstGeom>
              <a:noFill/>
              <a:ln w="76200">
                <a:solidFill>
                  <a:srgbClr val="66FFFF"/>
                </a:solidFill>
                <a:round/>
                <a:headEnd/>
                <a:tailEnd/>
              </a:ln>
              <a:effectLst>
                <a:outerShdw blurRad="63500" dist="53882"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1121060" name="AutoShape 804"/>
              <p:cNvSpPr>
                <a:spLocks noChangeArrowheads="1"/>
              </p:cNvSpPr>
              <p:nvPr/>
            </p:nvSpPr>
            <p:spPr bwMode="auto">
              <a:xfrm>
                <a:off x="3530" y="3336"/>
                <a:ext cx="2279" cy="901"/>
              </a:xfrm>
              <a:prstGeom prst="roundRect">
                <a:avLst>
                  <a:gd name="adj" fmla="val 16667"/>
                </a:avLst>
              </a:prstGeom>
              <a:noFill/>
              <a:ln w="76200">
                <a:solidFill>
                  <a:srgbClr val="66FFFF"/>
                </a:solidFill>
                <a:round/>
                <a:headEnd/>
                <a:tailEnd/>
              </a:ln>
              <a:effectLst>
                <a:outerShdw blurRad="63500" dist="46662" dir="2115817" algn="ctr" rotWithShape="0">
                  <a:srgbClr val="080808">
                    <a:alpha val="74997"/>
                  </a:srgbClr>
                </a:outerShdw>
              </a:effectLst>
              <a:extLst>
                <a:ext uri="{909E8E84-426E-40dd-AFC4-6F175D3DCCD1}">
                  <a14:hiddenFill xmlns:a14="http://schemas.microsoft.com/office/drawing/2010/main">
                    <a:solidFill>
                      <a:srgbClr val="FFFFFF"/>
                    </a:solidFill>
                  </a14:hiddenFill>
                </a:ext>
              </a:extLst>
            </p:spPr>
            <p:txBody>
              <a:bodyPr wrap="none" anchor="ctr"/>
              <a:lstStyle/>
              <a:p>
                <a:pPr algn="ctr">
                  <a:defRPr/>
                </a:pPr>
                <a:endParaRPr lang="en-US" sz="1800" dirty="0">
                  <a:latin typeface="Kruti Dev 010" pitchFamily="2" charset="0"/>
                  <a:ea typeface="+mn-ea"/>
                  <a:cs typeface="+mn-cs"/>
                </a:endParaRPr>
              </a:p>
            </p:txBody>
          </p:sp>
        </p:grpSp>
        <p:sp>
          <p:nvSpPr>
            <p:cNvPr id="1120470" name="Rectangle 214"/>
            <p:cNvSpPr>
              <a:spLocks noChangeArrowheads="1"/>
            </p:cNvSpPr>
            <p:nvPr/>
          </p:nvSpPr>
          <p:spPr bwMode="auto">
            <a:xfrm>
              <a:off x="-7485923" y="854075"/>
              <a:ext cx="2195512" cy="6761163"/>
            </a:xfrm>
            <a:prstGeom prst="rect">
              <a:avLst/>
            </a:prstGeom>
            <a:noFill/>
            <a:ln w="203200" cmpd="tri">
              <a:solidFill>
                <a:schemeClr val="hlink"/>
              </a:solidFill>
              <a:miter lim="800000"/>
              <a:headEnd/>
              <a:tailEnd/>
            </a:ln>
            <a:effectLst>
              <a:outerShdw blurRad="63500" dist="53882" dir="2700000" algn="ctr" rotWithShape="0">
                <a:schemeClr val="tx1">
                  <a:alpha val="74998"/>
                </a:schemeClr>
              </a:outerShdw>
            </a:effectLst>
          </p:spPr>
          <p:txBody>
            <a:bodyPr wrap="none" anchor="ctr"/>
            <a:lstStyle/>
            <a:p>
              <a:pPr algn="ctr">
                <a:defRPr/>
              </a:pPr>
              <a:endParaRPr lang="en-US" sz="1800" b="1" dirty="0">
                <a:solidFill>
                  <a:schemeClr val="hlink"/>
                </a:solidFill>
                <a:latin typeface="Kruti Dev 010" pitchFamily="2" charset="0"/>
                <a:ea typeface="+mn-ea"/>
                <a:cs typeface="+mn-cs"/>
              </a:endParaRPr>
            </a:p>
          </p:txBody>
        </p:sp>
      </p:grpSp>
      <p:sp>
        <p:nvSpPr>
          <p:cNvPr id="233" name="Rectangle 291"/>
          <p:cNvSpPr>
            <a:spLocks noChangeArrowheads="1"/>
          </p:cNvSpPr>
          <p:nvPr/>
        </p:nvSpPr>
        <p:spPr bwMode="auto">
          <a:xfrm>
            <a:off x="6430963" y="207138"/>
            <a:ext cx="3282950" cy="1917961"/>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3600" b="1" i="1" dirty="0">
                <a:ln>
                  <a:solidFill>
                    <a:schemeClr val="bg1"/>
                  </a:solidFill>
                </a:ln>
                <a:solidFill>
                  <a:schemeClr val="bg1"/>
                </a:solidFill>
                <a:latin typeface="Kruti Dev 010" pitchFamily="2" charset="0"/>
              </a:rPr>
              <a:t>iqjkus fu;e dh iqLrdsa fu;ksftr djuk</a:t>
            </a:r>
            <a:endParaRPr lang="en-US" sz="3600" b="1" u="sng" dirty="0">
              <a:ln>
                <a:solidFill>
                  <a:schemeClr val="bg1"/>
                </a:solidFill>
              </a:ln>
              <a:solidFill>
                <a:schemeClr val="bg1"/>
              </a:solidFill>
              <a:latin typeface="Kruti Dev 010" pitchFamily="2" charset="0"/>
            </a:endParaRPr>
          </a:p>
        </p:txBody>
      </p:sp>
      <p:grpSp>
        <p:nvGrpSpPr>
          <p:cNvPr id="161991" name="Group 391"/>
          <p:cNvGrpSpPr>
            <a:grpSpLocks/>
          </p:cNvGrpSpPr>
          <p:nvPr/>
        </p:nvGrpSpPr>
        <p:grpSpPr bwMode="auto">
          <a:xfrm>
            <a:off x="5284788" y="1809750"/>
            <a:ext cx="4400550" cy="1916113"/>
            <a:chOff x="3399" y="1239"/>
            <a:chExt cx="2772" cy="1207"/>
          </a:xfrm>
        </p:grpSpPr>
        <p:sp>
          <p:nvSpPr>
            <p:cNvPr id="235" name="Text Box 392"/>
            <p:cNvSpPr txBox="1">
              <a:spLocks noChangeArrowheads="1"/>
            </p:cNvSpPr>
            <p:nvPr/>
          </p:nvSpPr>
          <p:spPr bwMode="auto">
            <a:xfrm>
              <a:off x="3443" y="1647"/>
              <a:ext cx="2728" cy="421"/>
            </a:xfrm>
            <a:prstGeom prst="rect">
              <a:avLst/>
            </a:prstGeom>
            <a:noFill/>
            <a:ln w="12700">
              <a:noFill/>
              <a:miter lim="800000"/>
              <a:headEnd/>
              <a:tailEnd/>
            </a:ln>
            <a:effectLst>
              <a:outerShdw blurRad="63500" dist="46662" dir="3284183" algn="ctr" rotWithShape="0">
                <a:schemeClr val="tx1">
                  <a:alpha val="74998"/>
                </a:schemeClr>
              </a:outerShdw>
            </a:effectLst>
          </p:spPr>
          <p:txBody>
            <a:bodyPr>
              <a:spAutoFit/>
            </a:bodyPr>
            <a:lstStyle/>
            <a:p>
              <a:pPr algn="ctr">
                <a:lnSpc>
                  <a:spcPct val="85000"/>
                </a:lnSpc>
                <a:spcBef>
                  <a:spcPct val="50000"/>
                </a:spcBef>
                <a:defRPr/>
              </a:pPr>
              <a:r>
                <a:rPr lang="en-US" altLang="ja-JP" sz="4400" b="1" dirty="0">
                  <a:ln>
                    <a:solidFill>
                      <a:srgbClr val="FFFF00"/>
                    </a:solidFill>
                  </a:ln>
                  <a:solidFill>
                    <a:srgbClr val="FFFF00"/>
                  </a:solidFill>
                  <a:latin typeface="Kruti Dev 010" pitchFamily="2" charset="0"/>
                  <a:ea typeface="ＭＳ Ｐゴシック" pitchFamily="-84" charset="-128"/>
                  <a:cs typeface="+mn-cs"/>
                </a:rPr>
                <a:t>^^Hkfo";oDrkvksa**</a:t>
              </a:r>
              <a:endParaRPr lang="en-US" sz="4400" b="1" dirty="0">
                <a:ln>
                  <a:solidFill>
                    <a:srgbClr val="FFFF00"/>
                  </a:solidFill>
                </a:ln>
                <a:solidFill>
                  <a:srgbClr val="FFFF00"/>
                </a:solidFill>
                <a:latin typeface="Kruti Dev 010" pitchFamily="2" charset="0"/>
                <a:ea typeface="ＭＳ Ｐゴシック" pitchFamily="-84" charset="-128"/>
                <a:cs typeface="+mn-cs"/>
              </a:endParaRPr>
            </a:p>
          </p:txBody>
        </p:sp>
        <p:sp>
          <p:nvSpPr>
            <p:cNvPr id="236" name="Text Box 393"/>
            <p:cNvSpPr txBox="1">
              <a:spLocks noChangeArrowheads="1"/>
            </p:cNvSpPr>
            <p:nvPr/>
          </p:nvSpPr>
          <p:spPr bwMode="auto">
            <a:xfrm>
              <a:off x="3688" y="2000"/>
              <a:ext cx="2281" cy="446"/>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p>
              <a:pPr algn="ctr">
                <a:spcBef>
                  <a:spcPts val="0"/>
                </a:spcBef>
                <a:defRPr/>
              </a:pPr>
              <a:r>
                <a:rPr lang="en-US" sz="4000" b="1" dirty="0">
                  <a:ln>
                    <a:solidFill>
                      <a:srgbClr val="FFFF00"/>
                    </a:solidFill>
                  </a:ln>
                  <a:solidFill>
                    <a:srgbClr val="FFFF00"/>
                  </a:solidFill>
                  <a:latin typeface="Kruti Dev 010" pitchFamily="2" charset="0"/>
                  <a:ea typeface="+mn-ea"/>
                  <a:cs typeface="+mn-cs"/>
                </a:rPr>
                <a:t>dh ƒ</a:t>
              </a:r>
              <a:r>
                <a:rPr lang="en-US" sz="4000" b="1" dirty="0">
                  <a:ln>
                    <a:solidFill>
                      <a:srgbClr val="FFFF00"/>
                    </a:solidFill>
                  </a:ln>
                  <a:solidFill>
                    <a:srgbClr val="FFFF00"/>
                  </a:solidFill>
                  <a:latin typeface="Kruti Dev 010"/>
                  <a:ea typeface="+mn-ea"/>
                  <a:cs typeface="+mn-cs"/>
                </a:rPr>
                <a:t>‰</a:t>
              </a:r>
              <a:r>
                <a:rPr lang="en-US" sz="4000" b="1" dirty="0">
                  <a:ln>
                    <a:solidFill>
                      <a:srgbClr val="FFFF00"/>
                    </a:solidFill>
                  </a:ln>
                  <a:solidFill>
                    <a:srgbClr val="FFFF00"/>
                  </a:solidFill>
                  <a:latin typeface="Kruti Dev 010" pitchFamily="2" charset="0"/>
                  <a:ea typeface="+mn-ea"/>
                  <a:cs typeface="+mn-cs"/>
                </a:rPr>
                <a:t> iqLrdsa</a:t>
              </a:r>
            </a:p>
          </p:txBody>
        </p:sp>
        <p:sp>
          <p:nvSpPr>
            <p:cNvPr id="237" name="Text Box 394"/>
            <p:cNvSpPr txBox="1">
              <a:spLocks noChangeArrowheads="1"/>
            </p:cNvSpPr>
            <p:nvPr/>
          </p:nvSpPr>
          <p:spPr bwMode="auto">
            <a:xfrm>
              <a:off x="3399" y="1239"/>
              <a:ext cx="2728" cy="437"/>
            </a:xfrm>
            <a:prstGeom prst="rect">
              <a:avLst/>
            </a:prstGeom>
            <a:noFill/>
            <a:ln w="12700">
              <a:noFill/>
              <a:miter lim="800000"/>
              <a:headEnd/>
              <a:tailEnd/>
            </a:ln>
            <a:effectLst>
              <a:outerShdw blurRad="63500" dist="46662" dir="3284183" algn="ctr" rotWithShape="0">
                <a:schemeClr val="tx1">
                  <a:alpha val="74998"/>
                </a:schemeClr>
              </a:outerShdw>
            </a:effectLst>
          </p:spPr>
          <p:txBody>
            <a:bodyPr>
              <a:spAutoFit/>
            </a:bodyPr>
            <a:lstStyle>
              <a:lvl1pPr>
                <a:defRPr sz="1200">
                  <a:solidFill>
                    <a:schemeClr val="tx1"/>
                  </a:solidFill>
                  <a:latin typeface="Comic Sans MS" charset="0"/>
                  <a:ea typeface="ＭＳ Ｐゴシック" charset="0"/>
                  <a:cs typeface="ＭＳ Ｐゴシック" charset="0"/>
                </a:defRPr>
              </a:lvl1pPr>
              <a:lvl2pPr marL="37931725" indent="-37474525">
                <a:defRPr sz="1200">
                  <a:solidFill>
                    <a:schemeClr val="tx1"/>
                  </a:solidFill>
                  <a:latin typeface="Comic Sans MS" charset="0"/>
                  <a:ea typeface="ＭＳ Ｐゴシック" charset="0"/>
                </a:defRPr>
              </a:lvl2pPr>
              <a:lvl3pPr>
                <a:defRPr sz="1200">
                  <a:solidFill>
                    <a:schemeClr val="tx1"/>
                  </a:solidFill>
                  <a:latin typeface="Comic Sans MS" charset="0"/>
                  <a:ea typeface="ＭＳ Ｐゴシック" charset="0"/>
                </a:defRPr>
              </a:lvl3pPr>
              <a:lvl4pPr>
                <a:defRPr sz="1200">
                  <a:solidFill>
                    <a:schemeClr val="tx1"/>
                  </a:solidFill>
                  <a:latin typeface="Comic Sans MS" charset="0"/>
                  <a:ea typeface="ＭＳ Ｐゴシック" charset="0"/>
                </a:defRPr>
              </a:lvl4pPr>
              <a:lvl5pPr>
                <a:defRPr sz="1200">
                  <a:solidFill>
                    <a:schemeClr val="tx1"/>
                  </a:solidFill>
                  <a:latin typeface="Comic Sans MS" charset="0"/>
                  <a:ea typeface="ＭＳ Ｐゴシック" charset="0"/>
                </a:defRPr>
              </a:lvl5pPr>
              <a:lvl6pPr marL="457200" eaLnBrk="0" fontAlgn="base" hangingPunct="0">
                <a:spcBef>
                  <a:spcPct val="0"/>
                </a:spcBef>
                <a:spcAft>
                  <a:spcPct val="0"/>
                </a:spcAft>
                <a:defRPr sz="1200">
                  <a:solidFill>
                    <a:schemeClr val="tx1"/>
                  </a:solidFill>
                  <a:latin typeface="Comic Sans MS" charset="0"/>
                  <a:ea typeface="ＭＳ Ｐゴシック" charset="0"/>
                </a:defRPr>
              </a:lvl6pPr>
              <a:lvl7pPr marL="914400" eaLnBrk="0" fontAlgn="base" hangingPunct="0">
                <a:spcBef>
                  <a:spcPct val="0"/>
                </a:spcBef>
                <a:spcAft>
                  <a:spcPct val="0"/>
                </a:spcAft>
                <a:defRPr sz="1200">
                  <a:solidFill>
                    <a:schemeClr val="tx1"/>
                  </a:solidFill>
                  <a:latin typeface="Comic Sans MS" charset="0"/>
                  <a:ea typeface="ＭＳ Ｐゴシック" charset="0"/>
                </a:defRPr>
              </a:lvl7pPr>
              <a:lvl8pPr marL="1371600" eaLnBrk="0" fontAlgn="base" hangingPunct="0">
                <a:spcBef>
                  <a:spcPct val="0"/>
                </a:spcBef>
                <a:spcAft>
                  <a:spcPct val="0"/>
                </a:spcAft>
                <a:defRPr sz="1200">
                  <a:solidFill>
                    <a:schemeClr val="tx1"/>
                  </a:solidFill>
                  <a:latin typeface="Comic Sans MS" charset="0"/>
                  <a:ea typeface="ＭＳ Ｐゴシック" charset="0"/>
                </a:defRPr>
              </a:lvl8pPr>
              <a:lvl9pPr marL="1828800"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85000"/>
                </a:lnSpc>
                <a:spcBef>
                  <a:spcPct val="50000"/>
                </a:spcBef>
                <a:defRPr/>
              </a:pPr>
              <a:r>
                <a:rPr lang="en-US" sz="4400" b="1" i="1" dirty="0" smtClean="0">
                  <a:ln>
                    <a:solidFill>
                      <a:srgbClr val="FFFF00"/>
                    </a:solidFill>
                  </a:ln>
                  <a:solidFill>
                    <a:srgbClr val="FFFF00"/>
                  </a:solidFill>
                  <a:latin typeface="Kruti Dev 010" pitchFamily="2" charset="0"/>
                </a:rPr>
                <a:t>iqu% O;ofLFkr djuk</a:t>
              </a:r>
              <a:endParaRPr lang="en-US" sz="4400" b="1" dirty="0" smtClean="0">
                <a:ln>
                  <a:solidFill>
                    <a:srgbClr val="FFFF00"/>
                  </a:solidFill>
                </a:ln>
                <a:solidFill>
                  <a:srgbClr val="FFFF00"/>
                </a:solidFill>
                <a:latin typeface="Kruti Dev 010" pitchFamily="2" charset="0"/>
              </a:endParaRPr>
            </a:p>
          </p:txBody>
        </p:sp>
      </p:grpSp>
      <p:pic>
        <p:nvPicPr>
          <p:cNvPr id="161992" name="Picture 53"/>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446588" y="204788"/>
            <a:ext cx="2095500" cy="1358900"/>
          </a:xfrm>
          <a:prstGeom prst="rect">
            <a:avLst/>
          </a:prstGeom>
          <a:noFill/>
          <a:ln w="76200">
            <a:solidFill>
              <a:srgbClr val="0000FF"/>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1121043"/>
                                        </p:tgtEl>
                                        <p:attrNameLst>
                                          <p:attrName>style.visibility</p:attrName>
                                        </p:attrNameLst>
                                      </p:cBhvr>
                                      <p:to>
                                        <p:strVal val="visible"/>
                                      </p:to>
                                    </p:set>
                                    <p:animEffect transition="in" filter="fade">
                                      <p:cBhvr>
                                        <p:cTn id="7" dur="1000"/>
                                        <p:tgtEl>
                                          <p:spTgt spid="112104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121049"/>
                                        </p:tgtEl>
                                        <p:attrNameLst>
                                          <p:attrName>style.visibility</p:attrName>
                                        </p:attrNameLst>
                                      </p:cBhvr>
                                      <p:to>
                                        <p:strVal val="visible"/>
                                      </p:to>
                                    </p:set>
                                    <p:animEffect transition="in" filter="fade">
                                      <p:cBhvr>
                                        <p:cTn id="12" dur="1000"/>
                                        <p:tgtEl>
                                          <p:spTgt spid="11210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Rectangle 176"/>
          <p:cNvSpPr>
            <a:spLocks noChangeArrowheads="1"/>
          </p:cNvSpPr>
          <p:nvPr/>
        </p:nvSpPr>
        <p:spPr bwMode="auto">
          <a:xfrm>
            <a:off x="5629275" y="328613"/>
            <a:ext cx="4059238" cy="71151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Kruti Dev 010" charset="0"/>
            </a:endParaRPr>
          </a:p>
        </p:txBody>
      </p:sp>
      <p:pic>
        <p:nvPicPr>
          <p:cNvPr id="163842" name="Picture 177"/>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613400" y="336550"/>
            <a:ext cx="4081463" cy="710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sp>
        <p:nvSpPr>
          <p:cNvPr id="1048757" name="Rectangle 181"/>
          <p:cNvSpPr>
            <a:spLocks noChangeArrowheads="1"/>
          </p:cNvSpPr>
          <p:nvPr/>
        </p:nvSpPr>
        <p:spPr bwMode="auto">
          <a:xfrm>
            <a:off x="6827838" y="584200"/>
            <a:ext cx="2706687" cy="625475"/>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3200" b="1" i="1" dirty="0">
                <a:solidFill>
                  <a:srgbClr val="66FFFF"/>
                </a:solidFill>
                <a:latin typeface="Kruti Dev 010" pitchFamily="2" charset="0"/>
              </a:rPr>
              <a:t> </a:t>
            </a:r>
            <a:endParaRPr lang="en-US" sz="1400" b="1" u="sng" dirty="0">
              <a:solidFill>
                <a:srgbClr val="66FFFF"/>
              </a:solidFill>
              <a:latin typeface="Kruti Dev 010" pitchFamily="2" charset="0"/>
            </a:endParaRPr>
          </a:p>
        </p:txBody>
      </p:sp>
      <p:sp>
        <p:nvSpPr>
          <p:cNvPr id="1048758" name="Rectangle 182"/>
          <p:cNvSpPr>
            <a:spLocks noChangeArrowheads="1"/>
          </p:cNvSpPr>
          <p:nvPr/>
        </p:nvSpPr>
        <p:spPr bwMode="auto">
          <a:xfrm>
            <a:off x="5792788" y="4436238"/>
            <a:ext cx="3690937" cy="1040285"/>
          </a:xfrm>
          <a:prstGeom prst="rect">
            <a:avLst/>
          </a:prstGeom>
          <a:noFill/>
          <a:ln w="12700">
            <a:noFill/>
            <a:miter lim="800000"/>
            <a:headEnd/>
            <a:tailEnd/>
          </a:ln>
          <a:effectLst>
            <a:outerShdw blurRad="63500" dist="81320" dir="2319588" algn="ctr" rotWithShape="0">
              <a:schemeClr val="tx1">
                <a:alpha val="74998"/>
              </a:schemeClr>
            </a:outerShdw>
          </a:effectLst>
        </p:spPr>
        <p:txBody>
          <a:bodyPr>
            <a:spAutoFit/>
          </a:bodyPr>
          <a:lstStyle/>
          <a:p>
            <a:pPr algn="ctr">
              <a:lnSpc>
                <a:spcPct val="70000"/>
              </a:lnSpc>
              <a:spcBef>
                <a:spcPts val="0"/>
              </a:spcBef>
              <a:defRPr/>
            </a:pPr>
            <a:r>
              <a:rPr lang="en-US" sz="4400" b="1" dirty="0">
                <a:ln>
                  <a:solidFill>
                    <a:schemeClr val="bg1"/>
                  </a:solidFill>
                </a:ln>
                <a:solidFill>
                  <a:schemeClr val="bg1"/>
                </a:solidFill>
                <a:latin typeface="Kruti Dev 010" pitchFamily="2" charset="0"/>
              </a:rPr>
              <a:t>Lej.k ds fy;s </a:t>
            </a:r>
          </a:p>
          <a:p>
            <a:pPr algn="ctr">
              <a:lnSpc>
                <a:spcPct val="70000"/>
              </a:lnSpc>
              <a:spcBef>
                <a:spcPts val="0"/>
              </a:spcBef>
              <a:defRPr/>
            </a:pPr>
            <a:r>
              <a:rPr lang="en-US" sz="4400" b="1" dirty="0">
                <a:ln>
                  <a:solidFill>
                    <a:schemeClr val="bg1"/>
                  </a:solidFill>
                </a:ln>
                <a:solidFill>
                  <a:schemeClr val="bg1"/>
                </a:solidFill>
                <a:latin typeface="Kruti Dev 010" pitchFamily="2" charset="0"/>
              </a:rPr>
              <a:t>lgk;d vkStkj %</a:t>
            </a:r>
          </a:p>
        </p:txBody>
      </p:sp>
      <p:sp>
        <p:nvSpPr>
          <p:cNvPr id="1048770" name="Text Box 194"/>
          <p:cNvSpPr txBox="1">
            <a:spLocks noChangeArrowheads="1"/>
          </p:cNvSpPr>
          <p:nvPr/>
        </p:nvSpPr>
        <p:spPr bwMode="auto">
          <a:xfrm>
            <a:off x="5461000" y="5260260"/>
            <a:ext cx="4365625" cy="1323439"/>
          </a:xfrm>
          <a:prstGeom prst="rect">
            <a:avLst/>
          </a:prstGeom>
          <a:noFill/>
          <a:ln w="12700">
            <a:noFill/>
            <a:miter lim="800000"/>
            <a:headEnd/>
            <a:tailEnd/>
          </a:ln>
          <a:effectLst/>
        </p:spPr>
        <p:txBody>
          <a:bodyPr>
            <a:spAutoFit/>
          </a:bodyPr>
          <a:lstStyle/>
          <a:p>
            <a:pPr algn="ctr">
              <a:spcBef>
                <a:spcPts val="0"/>
              </a:spcBef>
              <a:defRPr/>
            </a:pPr>
            <a:r>
              <a:rPr lang="en-US" sz="4000" b="1" dirty="0">
                <a:ln>
                  <a:solidFill>
                    <a:srgbClr val="FFFF00"/>
                  </a:solidFill>
                </a:ln>
                <a:solidFill>
                  <a:srgbClr val="FFFF00"/>
                </a:solidFill>
                <a:latin typeface="Kruti Dev 010" pitchFamily="2" charset="0"/>
                <a:ea typeface="ＭＳ Ｐゴシック" pitchFamily="-84" charset="-128"/>
                <a:cs typeface="+mn-cs"/>
              </a:rPr>
              <a:t>Hkfo";oDrkvksa dks</a:t>
            </a:r>
          </a:p>
          <a:p>
            <a:pPr algn="ctr">
              <a:spcBef>
                <a:spcPts val="0"/>
              </a:spcBef>
              <a:defRPr/>
            </a:pPr>
            <a:r>
              <a:rPr lang="en-US" sz="4000" b="1" dirty="0">
                <a:ln>
                  <a:solidFill>
                    <a:srgbClr val="FFFF00"/>
                  </a:solidFill>
                </a:ln>
                <a:solidFill>
                  <a:srgbClr val="FFFF00"/>
                </a:solidFill>
                <a:latin typeface="Kruti Dev 010" pitchFamily="2" charset="0"/>
                <a:ea typeface="ＭＳ Ｐゴシック" pitchFamily="-84" charset="-128"/>
                <a:cs typeface="+mn-cs"/>
              </a:rPr>
              <a:t>O;ofLFkr djuk</a:t>
            </a:r>
          </a:p>
        </p:txBody>
      </p:sp>
      <p:sp>
        <p:nvSpPr>
          <p:cNvPr id="1048777" name="Rectangle 201"/>
          <p:cNvSpPr>
            <a:spLocks noChangeArrowheads="1"/>
          </p:cNvSpPr>
          <p:nvPr/>
        </p:nvSpPr>
        <p:spPr bwMode="auto">
          <a:xfrm>
            <a:off x="6657975" y="555625"/>
            <a:ext cx="3101975" cy="558800"/>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2800" b="1" i="1" dirty="0">
                <a:solidFill>
                  <a:schemeClr val="bg1"/>
                </a:solidFill>
                <a:latin typeface="Kruti Dev 010" pitchFamily="2" charset="0"/>
              </a:rPr>
              <a:t> </a:t>
            </a:r>
            <a:endParaRPr lang="en-US" b="1" u="sng" dirty="0">
              <a:solidFill>
                <a:schemeClr val="bg1"/>
              </a:solidFill>
              <a:latin typeface="Kruti Dev 010" pitchFamily="2" charset="0"/>
            </a:endParaRPr>
          </a:p>
        </p:txBody>
      </p:sp>
      <p:grpSp>
        <p:nvGrpSpPr>
          <p:cNvPr id="163847" name="Group 396"/>
          <p:cNvGrpSpPr>
            <a:grpSpLocks/>
          </p:cNvGrpSpPr>
          <p:nvPr/>
        </p:nvGrpSpPr>
        <p:grpSpPr bwMode="auto">
          <a:xfrm>
            <a:off x="122238" y="679450"/>
            <a:ext cx="1416050" cy="6334125"/>
            <a:chOff x="38" y="450"/>
            <a:chExt cx="892" cy="3990"/>
          </a:xfrm>
        </p:grpSpPr>
        <p:sp>
          <p:nvSpPr>
            <p:cNvPr id="1048973" name="Rectangle 397"/>
            <p:cNvSpPr>
              <a:spLocks noChangeArrowheads="1"/>
            </p:cNvSpPr>
            <p:nvPr/>
          </p:nvSpPr>
          <p:spPr bwMode="auto">
            <a:xfrm>
              <a:off x="54" y="1396"/>
              <a:ext cx="830" cy="484"/>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nSpc>
                  <a:spcPct val="65000"/>
                </a:lnSpc>
                <a:spcBef>
                  <a:spcPct val="50000"/>
                </a:spcBef>
                <a:defRPr/>
              </a:pPr>
              <a:r>
                <a:rPr lang="en-US" sz="1800" b="1">
                  <a:solidFill>
                    <a:srgbClr val="000000"/>
                  </a:solidFill>
                  <a:latin typeface="Kruti Dev 010" charset="0"/>
                </a:rPr>
                <a:t>;gwnk %</a:t>
              </a:r>
            </a:p>
            <a:p>
              <a:pPr>
                <a:lnSpc>
                  <a:spcPct val="65000"/>
                </a:lnSpc>
                <a:spcBef>
                  <a:spcPct val="50000"/>
                </a:spcBef>
                <a:defRPr/>
              </a:pPr>
              <a:r>
                <a:rPr lang="en-US" sz="1800" b="1" i="1" u="sng">
                  <a:solidFill>
                    <a:srgbClr val="000000"/>
                  </a:solidFill>
                  <a:latin typeface="Kruti Dev 010" charset="0"/>
                </a:rPr>
                <a:t>u</a:t>
              </a:r>
              <a:r>
                <a:rPr lang="ja-JP" altLang="en-US" sz="1800" b="1" i="1" u="sng">
                  <a:solidFill>
                    <a:srgbClr val="000000"/>
                  </a:solidFill>
                  <a:latin typeface="Kruti Dev 010" charset="0"/>
                </a:rPr>
                <a:t>”</a:t>
              </a:r>
              <a:r>
                <a:rPr lang="en-US" sz="1800" b="1" i="1" u="sng">
                  <a:solidFill>
                    <a:srgbClr val="000000"/>
                  </a:solidFill>
                  <a:latin typeface="Kruti Dev 010" charset="0"/>
                </a:rPr>
                <a:t>"V gks jgk Fkk</a:t>
              </a:r>
            </a:p>
          </p:txBody>
        </p:sp>
        <p:sp>
          <p:nvSpPr>
            <p:cNvPr id="1048974" name="Rectangle 398"/>
            <p:cNvSpPr>
              <a:spLocks noChangeArrowheads="1"/>
            </p:cNvSpPr>
            <p:nvPr/>
          </p:nvSpPr>
          <p:spPr bwMode="auto">
            <a:xfrm>
              <a:off x="48" y="4069"/>
              <a:ext cx="830" cy="371"/>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nSpc>
                  <a:spcPct val="65000"/>
                </a:lnSpc>
                <a:spcBef>
                  <a:spcPct val="50000"/>
                </a:spcBef>
                <a:defRPr/>
              </a:pPr>
              <a:r>
                <a:rPr lang="en-US" sz="1800" b="1" dirty="0">
                  <a:solidFill>
                    <a:srgbClr val="000000"/>
                  </a:solidFill>
                  <a:latin typeface="Kruti Dev 010" pitchFamily="2" charset="0"/>
                  <a:ea typeface="+mn-ea"/>
                  <a:cs typeface="+mn-cs"/>
                </a:rPr>
                <a:t>;gwnk %</a:t>
              </a:r>
            </a:p>
            <a:p>
              <a:pPr>
                <a:lnSpc>
                  <a:spcPct val="65000"/>
                </a:lnSpc>
                <a:spcBef>
                  <a:spcPct val="50000"/>
                </a:spcBef>
                <a:defRPr/>
              </a:pPr>
              <a:r>
                <a:rPr lang="en-US" sz="1800" b="1" i="1" u="sng" dirty="0">
                  <a:solidFill>
                    <a:srgbClr val="000000"/>
                  </a:solidFill>
                  <a:latin typeface="Kruti Dev 010" pitchFamily="2" charset="0"/>
                  <a:ea typeface="+mn-ea"/>
                  <a:cs typeface="+mn-cs"/>
                </a:rPr>
                <a:t>ykSVrk gS</a:t>
              </a:r>
            </a:p>
          </p:txBody>
        </p:sp>
        <p:sp>
          <p:nvSpPr>
            <p:cNvPr id="1048975" name="Rectangle 399"/>
            <p:cNvSpPr>
              <a:spLocks noChangeArrowheads="1"/>
            </p:cNvSpPr>
            <p:nvPr/>
          </p:nvSpPr>
          <p:spPr bwMode="auto">
            <a:xfrm>
              <a:off x="38" y="450"/>
              <a:ext cx="830" cy="384"/>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nSpc>
                  <a:spcPct val="65000"/>
                </a:lnSpc>
                <a:spcBef>
                  <a:spcPct val="50000"/>
                </a:spcBef>
                <a:defRPr/>
              </a:pPr>
              <a:r>
                <a:rPr lang="en-US" sz="1800" b="1">
                  <a:solidFill>
                    <a:srgbClr val="000000"/>
                  </a:solidFill>
                  <a:latin typeface="Kruti Dev 010" charset="0"/>
                </a:rPr>
                <a:t>btjk;y %</a:t>
              </a:r>
            </a:p>
            <a:p>
              <a:pPr>
                <a:lnSpc>
                  <a:spcPct val="65000"/>
                </a:lnSpc>
                <a:spcBef>
                  <a:spcPct val="50000"/>
                </a:spcBef>
                <a:defRPr/>
              </a:pPr>
              <a:r>
                <a:rPr lang="en-US" sz="1800" b="1" i="1" u="sng">
                  <a:solidFill>
                    <a:srgbClr val="000000"/>
                  </a:solidFill>
                  <a:latin typeface="Kruti Dev 010" charset="0"/>
                </a:rPr>
                <a:t>¼m-½ dsoy</a:t>
              </a:r>
            </a:p>
          </p:txBody>
        </p:sp>
        <p:sp>
          <p:nvSpPr>
            <p:cNvPr id="1048976" name="Rectangle 400"/>
            <p:cNvSpPr>
              <a:spLocks noChangeArrowheads="1"/>
            </p:cNvSpPr>
            <p:nvPr/>
          </p:nvSpPr>
          <p:spPr bwMode="auto">
            <a:xfrm>
              <a:off x="100" y="2643"/>
              <a:ext cx="830" cy="371"/>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nSpc>
                  <a:spcPct val="65000"/>
                </a:lnSpc>
                <a:spcBef>
                  <a:spcPct val="50000"/>
                </a:spcBef>
                <a:defRPr/>
              </a:pPr>
              <a:r>
                <a:rPr lang="en-US" sz="1800" b="1" dirty="0">
                  <a:solidFill>
                    <a:srgbClr val="000000"/>
                  </a:solidFill>
                  <a:latin typeface="Kruti Dev 010" pitchFamily="2" charset="0"/>
                  <a:ea typeface="+mn-ea"/>
                  <a:cs typeface="+mn-cs"/>
                </a:rPr>
                <a:t>;gwnk %</a:t>
              </a:r>
            </a:p>
            <a:p>
              <a:pPr>
                <a:lnSpc>
                  <a:spcPct val="65000"/>
                </a:lnSpc>
                <a:spcBef>
                  <a:spcPct val="50000"/>
                </a:spcBef>
                <a:defRPr/>
              </a:pPr>
              <a:r>
                <a:rPr lang="en-US" sz="1800" b="1" i="1" u="sng" dirty="0">
                  <a:solidFill>
                    <a:srgbClr val="000000"/>
                  </a:solidFill>
                  <a:latin typeface="Kruti Dev 010" pitchFamily="2" charset="0"/>
                  <a:ea typeface="+mn-ea"/>
                  <a:cs typeface="+mn-cs"/>
                </a:rPr>
                <a:t>dfBukbZ esa</a:t>
              </a:r>
            </a:p>
          </p:txBody>
        </p:sp>
        <p:sp>
          <p:nvSpPr>
            <p:cNvPr id="1048977" name="Rectangle 401"/>
            <p:cNvSpPr>
              <a:spLocks noChangeArrowheads="1"/>
            </p:cNvSpPr>
            <p:nvPr/>
          </p:nvSpPr>
          <p:spPr bwMode="auto">
            <a:xfrm>
              <a:off x="100" y="3434"/>
              <a:ext cx="830" cy="371"/>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nSpc>
                  <a:spcPct val="65000"/>
                </a:lnSpc>
                <a:spcBef>
                  <a:spcPct val="50000"/>
                </a:spcBef>
                <a:defRPr/>
              </a:pPr>
              <a:r>
                <a:rPr lang="en-US" sz="1800" b="1" dirty="0">
                  <a:solidFill>
                    <a:srgbClr val="000000"/>
                  </a:solidFill>
                  <a:latin typeface="Kruti Dev 010" pitchFamily="2" charset="0"/>
                  <a:ea typeface="+mn-ea"/>
                  <a:cs typeface="+mn-cs"/>
                </a:rPr>
                <a:t>;gwnk %</a:t>
              </a:r>
            </a:p>
            <a:p>
              <a:pPr>
                <a:lnSpc>
                  <a:spcPct val="65000"/>
                </a:lnSpc>
                <a:spcBef>
                  <a:spcPct val="50000"/>
                </a:spcBef>
                <a:defRPr/>
              </a:pPr>
              <a:r>
                <a:rPr lang="en-US" sz="1800" b="1" i="1" u="sng" dirty="0">
                  <a:solidFill>
                    <a:srgbClr val="000000"/>
                  </a:solidFill>
                  <a:latin typeface="Kruti Dev 010" pitchFamily="2" charset="0"/>
                  <a:ea typeface="+mn-ea"/>
                  <a:cs typeface="+mn-cs"/>
                </a:rPr>
                <a:t>nklrk esa</a:t>
              </a:r>
            </a:p>
          </p:txBody>
        </p:sp>
      </p:grpSp>
      <p:sp>
        <p:nvSpPr>
          <p:cNvPr id="163848" name="Text Box 403"/>
          <p:cNvSpPr txBox="1">
            <a:spLocks noChangeArrowheads="1"/>
          </p:cNvSpPr>
          <p:nvPr/>
        </p:nvSpPr>
        <p:spPr bwMode="auto">
          <a:xfrm rot="-5400000">
            <a:off x="1378744" y="3656807"/>
            <a:ext cx="3816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800" b="1">
                <a:latin typeface="Kruti Dev 010" charset="0"/>
              </a:rPr>
              <a:t>  </a:t>
            </a:r>
            <a:endParaRPr lang="en-US" sz="900">
              <a:latin typeface="Kruti Dev 010" charset="0"/>
            </a:endParaRPr>
          </a:p>
        </p:txBody>
      </p:sp>
      <p:sp>
        <p:nvSpPr>
          <p:cNvPr id="163849" name="Line 404"/>
          <p:cNvSpPr>
            <a:spLocks noChangeShapeType="1"/>
          </p:cNvSpPr>
          <p:nvPr/>
        </p:nvSpPr>
        <p:spPr bwMode="auto">
          <a:xfrm>
            <a:off x="1789113" y="1031875"/>
            <a:ext cx="1284287" cy="158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850" name="Line 405"/>
          <p:cNvSpPr>
            <a:spLocks noChangeShapeType="1"/>
          </p:cNvSpPr>
          <p:nvPr/>
        </p:nvSpPr>
        <p:spPr bwMode="auto">
          <a:xfrm flipV="1">
            <a:off x="1806575" y="1336675"/>
            <a:ext cx="1284288" cy="1428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851" name="Rectangle 406"/>
          <p:cNvSpPr>
            <a:spLocks noChangeArrowheads="1"/>
          </p:cNvSpPr>
          <p:nvPr/>
        </p:nvSpPr>
        <p:spPr bwMode="auto">
          <a:xfrm>
            <a:off x="2044700" y="5197475"/>
            <a:ext cx="42863"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900">
                <a:solidFill>
                  <a:srgbClr val="000000"/>
                </a:solidFill>
                <a:latin typeface="Kruti Dev 010" charset="0"/>
              </a:rPr>
              <a:t> </a:t>
            </a:r>
            <a:endParaRPr lang="en-US">
              <a:latin typeface="Kruti Dev 010" charset="0"/>
            </a:endParaRPr>
          </a:p>
        </p:txBody>
      </p:sp>
      <p:sp>
        <p:nvSpPr>
          <p:cNvPr id="163852" name="Rectangle 407"/>
          <p:cNvSpPr>
            <a:spLocks noChangeArrowheads="1"/>
          </p:cNvSpPr>
          <p:nvPr/>
        </p:nvSpPr>
        <p:spPr bwMode="auto">
          <a:xfrm>
            <a:off x="2079625" y="5197475"/>
            <a:ext cx="96838"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900" b="1">
                <a:solidFill>
                  <a:srgbClr val="000000"/>
                </a:solidFill>
                <a:latin typeface="Kruti Dev 010" charset="0"/>
              </a:rPr>
              <a:t>  </a:t>
            </a:r>
            <a:endParaRPr lang="en-US">
              <a:latin typeface="Kruti Dev 010" charset="0"/>
            </a:endParaRPr>
          </a:p>
        </p:txBody>
      </p:sp>
      <p:sp>
        <p:nvSpPr>
          <p:cNvPr id="163853" name="Rectangle 408"/>
          <p:cNvSpPr>
            <a:spLocks noChangeArrowheads="1"/>
          </p:cNvSpPr>
          <p:nvPr/>
        </p:nvSpPr>
        <p:spPr bwMode="auto">
          <a:xfrm>
            <a:off x="2044700" y="5338763"/>
            <a:ext cx="346075"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900">
                <a:solidFill>
                  <a:srgbClr val="000000"/>
                </a:solidFill>
                <a:latin typeface="Kruti Dev 010" charset="0"/>
              </a:rPr>
              <a:t>        </a:t>
            </a:r>
            <a:endParaRPr lang="en-US">
              <a:latin typeface="Kruti Dev 010" charset="0"/>
            </a:endParaRPr>
          </a:p>
        </p:txBody>
      </p:sp>
      <p:sp>
        <p:nvSpPr>
          <p:cNvPr id="163854" name="Rectangle 411"/>
          <p:cNvSpPr>
            <a:spLocks noChangeArrowheads="1"/>
          </p:cNvSpPr>
          <p:nvPr/>
        </p:nvSpPr>
        <p:spPr bwMode="auto">
          <a:xfrm>
            <a:off x="1758950" y="344488"/>
            <a:ext cx="1273175"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l"/>
            <a:r>
              <a:rPr lang="en-US" sz="1100" b="1">
                <a:solidFill>
                  <a:srgbClr val="000000"/>
                </a:solidFill>
                <a:latin typeface="Kruti Dev 010" charset="0"/>
              </a:rPr>
              <a:t>btjk;y m- jkT;</a:t>
            </a:r>
            <a:endParaRPr lang="en-US" sz="1100">
              <a:latin typeface="Kruti Dev 010" charset="0"/>
            </a:endParaRPr>
          </a:p>
        </p:txBody>
      </p:sp>
      <p:sp>
        <p:nvSpPr>
          <p:cNvPr id="163855" name="Rectangle 412"/>
          <p:cNvSpPr>
            <a:spLocks noChangeArrowheads="1"/>
          </p:cNvSpPr>
          <p:nvPr/>
        </p:nvSpPr>
        <p:spPr bwMode="auto">
          <a:xfrm>
            <a:off x="1866900" y="6172200"/>
            <a:ext cx="260350"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900">
                <a:solidFill>
                  <a:srgbClr val="000000"/>
                </a:solidFill>
                <a:latin typeface="Kruti Dev 010" charset="0"/>
              </a:rPr>
              <a:t>      </a:t>
            </a:r>
            <a:endParaRPr lang="en-US">
              <a:latin typeface="Kruti Dev 010" charset="0"/>
            </a:endParaRPr>
          </a:p>
        </p:txBody>
      </p:sp>
      <p:sp>
        <p:nvSpPr>
          <p:cNvPr id="163856" name="Rectangle 413"/>
          <p:cNvSpPr>
            <a:spLocks noChangeArrowheads="1"/>
          </p:cNvSpPr>
          <p:nvPr/>
        </p:nvSpPr>
        <p:spPr bwMode="auto">
          <a:xfrm>
            <a:off x="1866900" y="6315075"/>
            <a:ext cx="346075"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900">
                <a:solidFill>
                  <a:srgbClr val="000000"/>
                </a:solidFill>
                <a:latin typeface="Kruti Dev 010" charset="0"/>
              </a:rPr>
              <a:t>        </a:t>
            </a:r>
            <a:endParaRPr lang="en-US">
              <a:latin typeface="Kruti Dev 010" charset="0"/>
            </a:endParaRPr>
          </a:p>
        </p:txBody>
      </p:sp>
      <p:sp>
        <p:nvSpPr>
          <p:cNvPr id="163857" name="Freeform 414"/>
          <p:cNvSpPr>
            <a:spLocks/>
          </p:cNvSpPr>
          <p:nvPr/>
        </p:nvSpPr>
        <p:spPr bwMode="auto">
          <a:xfrm>
            <a:off x="1789113" y="1525588"/>
            <a:ext cx="176212" cy="53975"/>
          </a:xfrm>
          <a:custGeom>
            <a:avLst/>
            <a:gdLst>
              <a:gd name="T0" fmla="*/ 0 w 111"/>
              <a:gd name="T1" fmla="*/ 0 h 34"/>
              <a:gd name="T2" fmla="*/ 2147483647 w 111"/>
              <a:gd name="T3" fmla="*/ 0 h 34"/>
              <a:gd name="T4" fmla="*/ 2147483647 w 111"/>
              <a:gd name="T5" fmla="*/ 2147483647 h 34"/>
              <a:gd name="T6" fmla="*/ 2147483647 w 111"/>
              <a:gd name="T7" fmla="*/ 2147483647 h 34"/>
              <a:gd name="T8" fmla="*/ 0 w 111"/>
              <a:gd name="T9" fmla="*/ 2147483647 h 34"/>
              <a:gd name="T10" fmla="*/ 0 w 111"/>
              <a:gd name="T11" fmla="*/ 2147483647 h 34"/>
              <a:gd name="T12" fmla="*/ 0 w 111"/>
              <a:gd name="T13" fmla="*/ 0 h 34"/>
              <a:gd name="T14" fmla="*/ 0 60000 65536"/>
              <a:gd name="T15" fmla="*/ 0 60000 65536"/>
              <a:gd name="T16" fmla="*/ 0 60000 65536"/>
              <a:gd name="T17" fmla="*/ 0 60000 65536"/>
              <a:gd name="T18" fmla="*/ 0 60000 65536"/>
              <a:gd name="T19" fmla="*/ 0 60000 65536"/>
              <a:gd name="T20" fmla="*/ 0 60000 65536"/>
              <a:gd name="T21" fmla="*/ 0 w 111"/>
              <a:gd name="T22" fmla="*/ 0 h 34"/>
              <a:gd name="T23" fmla="*/ 111 w 111"/>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1" h="34">
                <a:moveTo>
                  <a:pt x="0" y="0"/>
                </a:moveTo>
                <a:lnTo>
                  <a:pt x="111" y="0"/>
                </a:lnTo>
                <a:lnTo>
                  <a:pt x="111" y="23"/>
                </a:lnTo>
                <a:lnTo>
                  <a:pt x="111" y="34"/>
                </a:lnTo>
                <a:lnTo>
                  <a:pt x="0" y="34"/>
                </a:lnTo>
                <a:lnTo>
                  <a:pt x="0" y="2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3858" name="Freeform 415"/>
          <p:cNvSpPr>
            <a:spLocks/>
          </p:cNvSpPr>
          <p:nvPr/>
        </p:nvSpPr>
        <p:spPr bwMode="auto">
          <a:xfrm>
            <a:off x="2054225" y="1525588"/>
            <a:ext cx="177800" cy="53975"/>
          </a:xfrm>
          <a:custGeom>
            <a:avLst/>
            <a:gdLst>
              <a:gd name="T0" fmla="*/ 0 w 112"/>
              <a:gd name="T1" fmla="*/ 0 h 34"/>
              <a:gd name="T2" fmla="*/ 2147483647 w 112"/>
              <a:gd name="T3" fmla="*/ 0 h 34"/>
              <a:gd name="T4" fmla="*/ 2147483647 w 112"/>
              <a:gd name="T5" fmla="*/ 2147483647 h 34"/>
              <a:gd name="T6" fmla="*/ 2147483647 w 112"/>
              <a:gd name="T7" fmla="*/ 2147483647 h 34"/>
              <a:gd name="T8" fmla="*/ 0 w 112"/>
              <a:gd name="T9" fmla="*/ 2147483647 h 34"/>
              <a:gd name="T10" fmla="*/ 0 w 112"/>
              <a:gd name="T11" fmla="*/ 2147483647 h 34"/>
              <a:gd name="T12" fmla="*/ 0 w 112"/>
              <a:gd name="T13" fmla="*/ 0 h 34"/>
              <a:gd name="T14" fmla="*/ 0 60000 65536"/>
              <a:gd name="T15" fmla="*/ 0 60000 65536"/>
              <a:gd name="T16" fmla="*/ 0 60000 65536"/>
              <a:gd name="T17" fmla="*/ 0 60000 65536"/>
              <a:gd name="T18" fmla="*/ 0 60000 65536"/>
              <a:gd name="T19" fmla="*/ 0 60000 65536"/>
              <a:gd name="T20" fmla="*/ 0 60000 65536"/>
              <a:gd name="T21" fmla="*/ 0 w 112"/>
              <a:gd name="T22" fmla="*/ 0 h 34"/>
              <a:gd name="T23" fmla="*/ 112 w 112"/>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2" h="34">
                <a:moveTo>
                  <a:pt x="0" y="0"/>
                </a:moveTo>
                <a:lnTo>
                  <a:pt x="112" y="0"/>
                </a:lnTo>
                <a:lnTo>
                  <a:pt x="112" y="23"/>
                </a:lnTo>
                <a:lnTo>
                  <a:pt x="112" y="34"/>
                </a:lnTo>
                <a:lnTo>
                  <a:pt x="0" y="34"/>
                </a:lnTo>
                <a:lnTo>
                  <a:pt x="0" y="2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3859" name="Freeform 416"/>
          <p:cNvSpPr>
            <a:spLocks/>
          </p:cNvSpPr>
          <p:nvPr/>
        </p:nvSpPr>
        <p:spPr bwMode="auto">
          <a:xfrm>
            <a:off x="2319338" y="1525588"/>
            <a:ext cx="177800" cy="53975"/>
          </a:xfrm>
          <a:custGeom>
            <a:avLst/>
            <a:gdLst>
              <a:gd name="T0" fmla="*/ 0 w 112"/>
              <a:gd name="T1" fmla="*/ 0 h 34"/>
              <a:gd name="T2" fmla="*/ 2147483647 w 112"/>
              <a:gd name="T3" fmla="*/ 0 h 34"/>
              <a:gd name="T4" fmla="*/ 2147483647 w 112"/>
              <a:gd name="T5" fmla="*/ 2147483647 h 34"/>
              <a:gd name="T6" fmla="*/ 2147483647 w 112"/>
              <a:gd name="T7" fmla="*/ 2147483647 h 34"/>
              <a:gd name="T8" fmla="*/ 0 w 112"/>
              <a:gd name="T9" fmla="*/ 2147483647 h 34"/>
              <a:gd name="T10" fmla="*/ 0 w 112"/>
              <a:gd name="T11" fmla="*/ 2147483647 h 34"/>
              <a:gd name="T12" fmla="*/ 0 w 112"/>
              <a:gd name="T13" fmla="*/ 0 h 34"/>
              <a:gd name="T14" fmla="*/ 0 60000 65536"/>
              <a:gd name="T15" fmla="*/ 0 60000 65536"/>
              <a:gd name="T16" fmla="*/ 0 60000 65536"/>
              <a:gd name="T17" fmla="*/ 0 60000 65536"/>
              <a:gd name="T18" fmla="*/ 0 60000 65536"/>
              <a:gd name="T19" fmla="*/ 0 60000 65536"/>
              <a:gd name="T20" fmla="*/ 0 60000 65536"/>
              <a:gd name="T21" fmla="*/ 0 w 112"/>
              <a:gd name="T22" fmla="*/ 0 h 34"/>
              <a:gd name="T23" fmla="*/ 112 w 112"/>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2" h="34">
                <a:moveTo>
                  <a:pt x="0" y="0"/>
                </a:moveTo>
                <a:lnTo>
                  <a:pt x="112" y="0"/>
                </a:lnTo>
                <a:lnTo>
                  <a:pt x="112" y="23"/>
                </a:lnTo>
                <a:lnTo>
                  <a:pt x="112" y="34"/>
                </a:lnTo>
                <a:lnTo>
                  <a:pt x="0" y="34"/>
                </a:lnTo>
                <a:lnTo>
                  <a:pt x="0" y="2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3860" name="Freeform 417"/>
          <p:cNvSpPr>
            <a:spLocks/>
          </p:cNvSpPr>
          <p:nvPr/>
        </p:nvSpPr>
        <p:spPr bwMode="auto">
          <a:xfrm>
            <a:off x="2568575" y="1525588"/>
            <a:ext cx="176213" cy="53975"/>
          </a:xfrm>
          <a:custGeom>
            <a:avLst/>
            <a:gdLst>
              <a:gd name="T0" fmla="*/ 0 w 111"/>
              <a:gd name="T1" fmla="*/ 0 h 34"/>
              <a:gd name="T2" fmla="*/ 2147483647 w 111"/>
              <a:gd name="T3" fmla="*/ 0 h 34"/>
              <a:gd name="T4" fmla="*/ 2147483647 w 111"/>
              <a:gd name="T5" fmla="*/ 2147483647 h 34"/>
              <a:gd name="T6" fmla="*/ 2147483647 w 111"/>
              <a:gd name="T7" fmla="*/ 2147483647 h 34"/>
              <a:gd name="T8" fmla="*/ 0 w 111"/>
              <a:gd name="T9" fmla="*/ 2147483647 h 34"/>
              <a:gd name="T10" fmla="*/ 0 w 111"/>
              <a:gd name="T11" fmla="*/ 2147483647 h 34"/>
              <a:gd name="T12" fmla="*/ 0 w 111"/>
              <a:gd name="T13" fmla="*/ 0 h 34"/>
              <a:gd name="T14" fmla="*/ 0 60000 65536"/>
              <a:gd name="T15" fmla="*/ 0 60000 65536"/>
              <a:gd name="T16" fmla="*/ 0 60000 65536"/>
              <a:gd name="T17" fmla="*/ 0 60000 65536"/>
              <a:gd name="T18" fmla="*/ 0 60000 65536"/>
              <a:gd name="T19" fmla="*/ 0 60000 65536"/>
              <a:gd name="T20" fmla="*/ 0 60000 65536"/>
              <a:gd name="T21" fmla="*/ 0 w 111"/>
              <a:gd name="T22" fmla="*/ 0 h 34"/>
              <a:gd name="T23" fmla="*/ 111 w 111"/>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1" h="34">
                <a:moveTo>
                  <a:pt x="0" y="0"/>
                </a:moveTo>
                <a:lnTo>
                  <a:pt x="111" y="0"/>
                </a:lnTo>
                <a:lnTo>
                  <a:pt x="111" y="23"/>
                </a:lnTo>
                <a:lnTo>
                  <a:pt x="111" y="34"/>
                </a:lnTo>
                <a:lnTo>
                  <a:pt x="0" y="34"/>
                </a:lnTo>
                <a:lnTo>
                  <a:pt x="0" y="2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3861" name="Freeform 418"/>
          <p:cNvSpPr>
            <a:spLocks/>
          </p:cNvSpPr>
          <p:nvPr/>
        </p:nvSpPr>
        <p:spPr bwMode="auto">
          <a:xfrm>
            <a:off x="2833688" y="1525588"/>
            <a:ext cx="177800" cy="53975"/>
          </a:xfrm>
          <a:custGeom>
            <a:avLst/>
            <a:gdLst>
              <a:gd name="T0" fmla="*/ 0 w 112"/>
              <a:gd name="T1" fmla="*/ 0 h 34"/>
              <a:gd name="T2" fmla="*/ 2147483647 w 112"/>
              <a:gd name="T3" fmla="*/ 0 h 34"/>
              <a:gd name="T4" fmla="*/ 2147483647 w 112"/>
              <a:gd name="T5" fmla="*/ 2147483647 h 34"/>
              <a:gd name="T6" fmla="*/ 2147483647 w 112"/>
              <a:gd name="T7" fmla="*/ 2147483647 h 34"/>
              <a:gd name="T8" fmla="*/ 0 w 112"/>
              <a:gd name="T9" fmla="*/ 2147483647 h 34"/>
              <a:gd name="T10" fmla="*/ 0 w 112"/>
              <a:gd name="T11" fmla="*/ 2147483647 h 34"/>
              <a:gd name="T12" fmla="*/ 0 w 112"/>
              <a:gd name="T13" fmla="*/ 0 h 34"/>
              <a:gd name="T14" fmla="*/ 0 60000 65536"/>
              <a:gd name="T15" fmla="*/ 0 60000 65536"/>
              <a:gd name="T16" fmla="*/ 0 60000 65536"/>
              <a:gd name="T17" fmla="*/ 0 60000 65536"/>
              <a:gd name="T18" fmla="*/ 0 60000 65536"/>
              <a:gd name="T19" fmla="*/ 0 60000 65536"/>
              <a:gd name="T20" fmla="*/ 0 60000 65536"/>
              <a:gd name="T21" fmla="*/ 0 w 112"/>
              <a:gd name="T22" fmla="*/ 0 h 34"/>
              <a:gd name="T23" fmla="*/ 112 w 112"/>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2" h="34">
                <a:moveTo>
                  <a:pt x="0" y="0"/>
                </a:moveTo>
                <a:lnTo>
                  <a:pt x="112" y="0"/>
                </a:lnTo>
                <a:lnTo>
                  <a:pt x="112" y="23"/>
                </a:lnTo>
                <a:lnTo>
                  <a:pt x="112" y="34"/>
                </a:lnTo>
                <a:lnTo>
                  <a:pt x="0" y="34"/>
                </a:lnTo>
                <a:lnTo>
                  <a:pt x="0" y="2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3862" name="Line 419"/>
          <p:cNvSpPr>
            <a:spLocks noChangeShapeType="1"/>
          </p:cNvSpPr>
          <p:nvPr/>
        </p:nvSpPr>
        <p:spPr bwMode="auto">
          <a:xfrm>
            <a:off x="1789113" y="2093913"/>
            <a:ext cx="1239837" cy="158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863" name="Line 420"/>
          <p:cNvSpPr>
            <a:spLocks noChangeShapeType="1"/>
          </p:cNvSpPr>
          <p:nvPr/>
        </p:nvSpPr>
        <p:spPr bwMode="auto">
          <a:xfrm flipV="1">
            <a:off x="1770063" y="2392363"/>
            <a:ext cx="1246187" cy="3175"/>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864" name="Line 421"/>
          <p:cNvSpPr>
            <a:spLocks noChangeShapeType="1"/>
          </p:cNvSpPr>
          <p:nvPr/>
        </p:nvSpPr>
        <p:spPr bwMode="auto">
          <a:xfrm>
            <a:off x="1789113" y="2714625"/>
            <a:ext cx="1239837" cy="158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865" name="Line 422"/>
          <p:cNvSpPr>
            <a:spLocks noChangeShapeType="1"/>
          </p:cNvSpPr>
          <p:nvPr/>
        </p:nvSpPr>
        <p:spPr bwMode="auto">
          <a:xfrm>
            <a:off x="1770063" y="3051175"/>
            <a:ext cx="1223962" cy="158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866" name="Line 423"/>
          <p:cNvSpPr>
            <a:spLocks noChangeShapeType="1"/>
          </p:cNvSpPr>
          <p:nvPr/>
        </p:nvSpPr>
        <p:spPr bwMode="auto">
          <a:xfrm flipV="1">
            <a:off x="1752600" y="3668713"/>
            <a:ext cx="1284288"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867" name="Line 424"/>
          <p:cNvSpPr>
            <a:spLocks noChangeShapeType="1"/>
          </p:cNvSpPr>
          <p:nvPr/>
        </p:nvSpPr>
        <p:spPr bwMode="auto">
          <a:xfrm flipV="1">
            <a:off x="1749425" y="4686300"/>
            <a:ext cx="1282700"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868" name="Line 425"/>
          <p:cNvSpPr>
            <a:spLocks noChangeShapeType="1"/>
          </p:cNvSpPr>
          <p:nvPr/>
        </p:nvSpPr>
        <p:spPr bwMode="auto">
          <a:xfrm flipV="1">
            <a:off x="1752600" y="5029200"/>
            <a:ext cx="1254125" cy="11113"/>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869" name="Line 426"/>
          <p:cNvSpPr>
            <a:spLocks noChangeShapeType="1"/>
          </p:cNvSpPr>
          <p:nvPr/>
        </p:nvSpPr>
        <p:spPr bwMode="auto">
          <a:xfrm flipV="1">
            <a:off x="1770063" y="5629275"/>
            <a:ext cx="1241425" cy="3175"/>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870" name="Line 427"/>
          <p:cNvSpPr>
            <a:spLocks noChangeShapeType="1"/>
          </p:cNvSpPr>
          <p:nvPr/>
        </p:nvSpPr>
        <p:spPr bwMode="auto">
          <a:xfrm>
            <a:off x="1770063" y="5969000"/>
            <a:ext cx="1241425" cy="158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871" name="Line 428"/>
          <p:cNvSpPr>
            <a:spLocks noChangeShapeType="1"/>
          </p:cNvSpPr>
          <p:nvPr/>
        </p:nvSpPr>
        <p:spPr bwMode="auto">
          <a:xfrm>
            <a:off x="1789113" y="6608763"/>
            <a:ext cx="1239837" cy="158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872" name="Rectangle 430"/>
          <p:cNvSpPr>
            <a:spLocks noChangeArrowheads="1"/>
          </p:cNvSpPr>
          <p:nvPr/>
        </p:nvSpPr>
        <p:spPr bwMode="auto">
          <a:xfrm>
            <a:off x="1751013" y="5307013"/>
            <a:ext cx="155575"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5000" b="1">
                <a:solidFill>
                  <a:srgbClr val="000000"/>
                </a:solidFill>
                <a:latin typeface="Kruti Dev 010" charset="0"/>
              </a:rPr>
              <a:t>*</a:t>
            </a:r>
            <a:endParaRPr lang="en-US" sz="1600">
              <a:latin typeface="Kruti Dev 010" charset="0"/>
            </a:endParaRPr>
          </a:p>
        </p:txBody>
      </p:sp>
      <p:sp>
        <p:nvSpPr>
          <p:cNvPr id="163873" name="Rectangle 431"/>
          <p:cNvSpPr>
            <a:spLocks noChangeArrowheads="1"/>
          </p:cNvSpPr>
          <p:nvPr/>
        </p:nvSpPr>
        <p:spPr bwMode="auto">
          <a:xfrm>
            <a:off x="1739900" y="3295650"/>
            <a:ext cx="15557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5000" b="1">
                <a:solidFill>
                  <a:srgbClr val="000000"/>
                </a:solidFill>
                <a:latin typeface="Kruti Dev 010" charset="0"/>
              </a:rPr>
              <a:t>*</a:t>
            </a:r>
            <a:endParaRPr lang="en-US" sz="1600">
              <a:latin typeface="Kruti Dev 010" charset="0"/>
            </a:endParaRPr>
          </a:p>
        </p:txBody>
      </p:sp>
      <p:sp>
        <p:nvSpPr>
          <p:cNvPr id="163874" name="Rectangle 432"/>
          <p:cNvSpPr>
            <a:spLocks noChangeArrowheads="1"/>
          </p:cNvSpPr>
          <p:nvPr/>
        </p:nvSpPr>
        <p:spPr bwMode="auto">
          <a:xfrm>
            <a:off x="1765300" y="1757363"/>
            <a:ext cx="155575"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5000" b="1">
                <a:solidFill>
                  <a:srgbClr val="000000"/>
                </a:solidFill>
                <a:latin typeface="Kruti Dev 010" charset="0"/>
              </a:rPr>
              <a:t>*</a:t>
            </a:r>
            <a:endParaRPr lang="en-US">
              <a:latin typeface="Kruti Dev 010" charset="0"/>
            </a:endParaRPr>
          </a:p>
        </p:txBody>
      </p:sp>
      <p:sp>
        <p:nvSpPr>
          <p:cNvPr id="163875" name="Rectangle 433"/>
          <p:cNvSpPr>
            <a:spLocks noChangeArrowheads="1"/>
          </p:cNvSpPr>
          <p:nvPr/>
        </p:nvSpPr>
        <p:spPr bwMode="auto">
          <a:xfrm>
            <a:off x="1735138" y="5602288"/>
            <a:ext cx="174625"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5600" b="1">
                <a:solidFill>
                  <a:srgbClr val="000000"/>
                </a:solidFill>
                <a:latin typeface="Kruti Dev 010" charset="0"/>
              </a:rPr>
              <a:t>*</a:t>
            </a:r>
            <a:endParaRPr lang="en-US" sz="1800">
              <a:latin typeface="Kruti Dev 010" charset="0"/>
            </a:endParaRPr>
          </a:p>
        </p:txBody>
      </p:sp>
      <p:sp>
        <p:nvSpPr>
          <p:cNvPr id="163876" name="Rectangle 434"/>
          <p:cNvSpPr>
            <a:spLocks noChangeArrowheads="1"/>
          </p:cNvSpPr>
          <p:nvPr/>
        </p:nvSpPr>
        <p:spPr bwMode="auto">
          <a:xfrm>
            <a:off x="1866900" y="2882900"/>
            <a:ext cx="5778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b="1">
                <a:solidFill>
                  <a:srgbClr val="000000"/>
                </a:solidFill>
                <a:latin typeface="Kruti Dev 010" charset="0"/>
              </a:rPr>
              <a:t>         </a:t>
            </a:r>
            <a:endParaRPr lang="en-US">
              <a:latin typeface="Kruti Dev 010" charset="0"/>
            </a:endParaRPr>
          </a:p>
        </p:txBody>
      </p:sp>
      <p:sp>
        <p:nvSpPr>
          <p:cNvPr id="163877" name="Rectangle 435"/>
          <p:cNvSpPr>
            <a:spLocks noChangeArrowheads="1"/>
          </p:cNvSpPr>
          <p:nvPr/>
        </p:nvSpPr>
        <p:spPr bwMode="auto">
          <a:xfrm>
            <a:off x="1635125" y="1312863"/>
            <a:ext cx="563563"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300" b="1">
                <a:solidFill>
                  <a:srgbClr val="000000"/>
                </a:solidFill>
                <a:latin typeface="Kruti Dev 010" charset="0"/>
              </a:rPr>
              <a:t>        </a:t>
            </a:r>
            <a:endParaRPr lang="en-US">
              <a:latin typeface="Kruti Dev 010" charset="0"/>
            </a:endParaRPr>
          </a:p>
        </p:txBody>
      </p:sp>
      <p:sp>
        <p:nvSpPr>
          <p:cNvPr id="163878" name="Line 436"/>
          <p:cNvSpPr>
            <a:spLocks noChangeShapeType="1"/>
          </p:cNvSpPr>
          <p:nvPr/>
        </p:nvSpPr>
        <p:spPr bwMode="auto">
          <a:xfrm flipV="1">
            <a:off x="1239838" y="5362575"/>
            <a:ext cx="420687" cy="1588"/>
          </a:xfrm>
          <a:prstGeom prst="line">
            <a:avLst/>
          </a:prstGeom>
          <a:noFill/>
          <a:ln w="793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879" name="Line 437"/>
          <p:cNvSpPr>
            <a:spLocks noChangeShapeType="1"/>
          </p:cNvSpPr>
          <p:nvPr/>
        </p:nvSpPr>
        <p:spPr bwMode="auto">
          <a:xfrm>
            <a:off x="725488" y="3540125"/>
            <a:ext cx="957262" cy="1588"/>
          </a:xfrm>
          <a:prstGeom prst="line">
            <a:avLst/>
          </a:prstGeom>
          <a:noFill/>
          <a:ln w="793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880" name="Line 438"/>
          <p:cNvSpPr>
            <a:spLocks noChangeShapeType="1"/>
          </p:cNvSpPr>
          <p:nvPr/>
        </p:nvSpPr>
        <p:spPr bwMode="auto">
          <a:xfrm flipV="1">
            <a:off x="3117850" y="276225"/>
            <a:ext cx="0" cy="713740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3881" name="AutoShape 439"/>
          <p:cNvSpPr>
            <a:spLocks noChangeArrowheads="1"/>
          </p:cNvSpPr>
          <p:nvPr/>
        </p:nvSpPr>
        <p:spPr bwMode="auto">
          <a:xfrm rot="5400000">
            <a:off x="1768475" y="1554163"/>
            <a:ext cx="250825" cy="320675"/>
          </a:xfrm>
          <a:prstGeom prst="triangle">
            <a:avLst>
              <a:gd name="adj" fmla="val 50000"/>
            </a:avLst>
          </a:prstGeom>
          <a:solidFill>
            <a:schemeClr val="hlink"/>
          </a:solidFill>
          <a:ln w="12700">
            <a:solidFill>
              <a:schemeClr val="tx1"/>
            </a:solidFill>
            <a:miter lim="800000"/>
            <a:headEnd/>
            <a:tailEnd/>
          </a:ln>
        </p:spPr>
        <p:txBody>
          <a:bodyPr rot="10800000" vert="eaVert" wrap="none" anchor="ctr"/>
          <a:lstStyle/>
          <a:p>
            <a:pPr algn="ctr"/>
            <a:endParaRPr lang="en-US">
              <a:solidFill>
                <a:schemeClr val="hlink"/>
              </a:solidFill>
              <a:latin typeface="Kruti Dev 010" charset="0"/>
            </a:endParaRPr>
          </a:p>
        </p:txBody>
      </p:sp>
      <p:sp>
        <p:nvSpPr>
          <p:cNvPr id="163882" name="AutoShape 440"/>
          <p:cNvSpPr>
            <a:spLocks noChangeArrowheads="1"/>
          </p:cNvSpPr>
          <p:nvPr/>
        </p:nvSpPr>
        <p:spPr bwMode="auto">
          <a:xfrm rot="5400000">
            <a:off x="1784350" y="3082925"/>
            <a:ext cx="250825" cy="320675"/>
          </a:xfrm>
          <a:prstGeom prst="triangle">
            <a:avLst>
              <a:gd name="adj" fmla="val 50000"/>
            </a:avLst>
          </a:prstGeom>
          <a:solidFill>
            <a:schemeClr val="hlink"/>
          </a:solidFill>
          <a:ln w="12700">
            <a:solidFill>
              <a:schemeClr val="tx1"/>
            </a:solidFill>
            <a:miter lim="800000"/>
            <a:headEnd/>
            <a:tailEnd/>
          </a:ln>
        </p:spPr>
        <p:txBody>
          <a:bodyPr rot="10800000" vert="eaVert" wrap="none" anchor="ctr"/>
          <a:lstStyle/>
          <a:p>
            <a:pPr algn="ctr"/>
            <a:endParaRPr lang="en-US">
              <a:solidFill>
                <a:schemeClr val="hlink"/>
              </a:solidFill>
              <a:latin typeface="Kruti Dev 010" charset="0"/>
            </a:endParaRPr>
          </a:p>
        </p:txBody>
      </p:sp>
      <p:sp>
        <p:nvSpPr>
          <p:cNvPr id="163883" name="AutoShape 441"/>
          <p:cNvSpPr>
            <a:spLocks noChangeArrowheads="1"/>
          </p:cNvSpPr>
          <p:nvPr/>
        </p:nvSpPr>
        <p:spPr bwMode="auto">
          <a:xfrm rot="5400000">
            <a:off x="1782763" y="5076825"/>
            <a:ext cx="250825" cy="320675"/>
          </a:xfrm>
          <a:prstGeom prst="triangle">
            <a:avLst>
              <a:gd name="adj" fmla="val 50000"/>
            </a:avLst>
          </a:prstGeom>
          <a:solidFill>
            <a:schemeClr val="hlink"/>
          </a:solidFill>
          <a:ln w="12700">
            <a:solidFill>
              <a:schemeClr val="tx1"/>
            </a:solidFill>
            <a:miter lim="800000"/>
            <a:headEnd/>
            <a:tailEnd/>
          </a:ln>
        </p:spPr>
        <p:txBody>
          <a:bodyPr rot="10800000" vert="eaVert" wrap="none" anchor="ctr"/>
          <a:lstStyle/>
          <a:p>
            <a:pPr algn="ctr"/>
            <a:endParaRPr lang="en-US">
              <a:solidFill>
                <a:schemeClr val="hlink"/>
              </a:solidFill>
              <a:latin typeface="Kruti Dev 010" charset="0"/>
            </a:endParaRPr>
          </a:p>
        </p:txBody>
      </p:sp>
      <p:sp>
        <p:nvSpPr>
          <p:cNvPr id="163884" name="AutoShape 442"/>
          <p:cNvSpPr>
            <a:spLocks noChangeArrowheads="1"/>
          </p:cNvSpPr>
          <p:nvPr/>
        </p:nvSpPr>
        <p:spPr bwMode="auto">
          <a:xfrm rot="5400000">
            <a:off x="1762125" y="6069013"/>
            <a:ext cx="250825" cy="320675"/>
          </a:xfrm>
          <a:prstGeom prst="triangle">
            <a:avLst>
              <a:gd name="adj" fmla="val 50000"/>
            </a:avLst>
          </a:prstGeom>
          <a:solidFill>
            <a:schemeClr val="hlink"/>
          </a:solidFill>
          <a:ln w="12700">
            <a:solidFill>
              <a:schemeClr val="tx1"/>
            </a:solidFill>
            <a:miter lim="800000"/>
            <a:headEnd/>
            <a:tailEnd/>
          </a:ln>
        </p:spPr>
        <p:txBody>
          <a:bodyPr rot="10800000" vert="eaVert" wrap="none" anchor="ctr"/>
          <a:lstStyle/>
          <a:p>
            <a:pPr algn="ctr"/>
            <a:endParaRPr lang="en-US">
              <a:solidFill>
                <a:schemeClr val="hlink"/>
              </a:solidFill>
              <a:latin typeface="Kruti Dev 010" charset="0"/>
            </a:endParaRPr>
          </a:p>
        </p:txBody>
      </p:sp>
      <p:sp>
        <p:nvSpPr>
          <p:cNvPr id="163885" name="Line 443"/>
          <p:cNvSpPr>
            <a:spLocks noChangeShapeType="1"/>
          </p:cNvSpPr>
          <p:nvPr/>
        </p:nvSpPr>
        <p:spPr bwMode="auto">
          <a:xfrm>
            <a:off x="1785938" y="731838"/>
            <a:ext cx="1327150" cy="158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886" name="Freeform 444"/>
          <p:cNvSpPr>
            <a:spLocks/>
          </p:cNvSpPr>
          <p:nvPr/>
        </p:nvSpPr>
        <p:spPr bwMode="auto">
          <a:xfrm>
            <a:off x="744538" y="3552825"/>
            <a:ext cx="120650" cy="396875"/>
          </a:xfrm>
          <a:custGeom>
            <a:avLst/>
            <a:gdLst>
              <a:gd name="T0" fmla="*/ 2147483647 w 357"/>
              <a:gd name="T1" fmla="*/ 0 h 1173"/>
              <a:gd name="T2" fmla="*/ 2147483647 w 357"/>
              <a:gd name="T3" fmla="*/ 2147483647 h 1173"/>
              <a:gd name="T4" fmla="*/ 2147483647 w 357"/>
              <a:gd name="T5" fmla="*/ 2147483647 h 1173"/>
              <a:gd name="T6" fmla="*/ 0 w 357"/>
              <a:gd name="T7" fmla="*/ 2147483647 h 1173"/>
              <a:gd name="T8" fmla="*/ 2147483647 w 357"/>
              <a:gd name="T9" fmla="*/ 0 h 1173"/>
              <a:gd name="T10" fmla="*/ 0 60000 65536"/>
              <a:gd name="T11" fmla="*/ 0 60000 65536"/>
              <a:gd name="T12" fmla="*/ 0 60000 65536"/>
              <a:gd name="T13" fmla="*/ 0 60000 65536"/>
              <a:gd name="T14" fmla="*/ 0 60000 65536"/>
              <a:gd name="T15" fmla="*/ 0 w 357"/>
              <a:gd name="T16" fmla="*/ 0 h 1173"/>
              <a:gd name="T17" fmla="*/ 357 w 357"/>
              <a:gd name="T18" fmla="*/ 1173 h 1173"/>
            </a:gdLst>
            <a:ahLst/>
            <a:cxnLst>
              <a:cxn ang="T10">
                <a:pos x="T0" y="T1"/>
              </a:cxn>
              <a:cxn ang="T11">
                <a:pos x="T2" y="T3"/>
              </a:cxn>
              <a:cxn ang="T12">
                <a:pos x="T4" y="T5"/>
              </a:cxn>
              <a:cxn ang="T13">
                <a:pos x="T6" y="T7"/>
              </a:cxn>
              <a:cxn ang="T14">
                <a:pos x="T8" y="T9"/>
              </a:cxn>
            </a:cxnLst>
            <a:rect l="T15" t="T16" r="T17" b="T18"/>
            <a:pathLst>
              <a:path w="357" h="1173">
                <a:moveTo>
                  <a:pt x="45" y="0"/>
                </a:moveTo>
                <a:lnTo>
                  <a:pt x="357" y="1162"/>
                </a:lnTo>
                <a:lnTo>
                  <a:pt x="312" y="1173"/>
                </a:lnTo>
                <a:lnTo>
                  <a:pt x="0" y="11"/>
                </a:lnTo>
                <a:lnTo>
                  <a:pt x="45" y="0"/>
                </a:lnTo>
                <a:close/>
              </a:path>
            </a:pathLst>
          </a:custGeom>
          <a:solidFill>
            <a:srgbClr val="000000"/>
          </a:solidFill>
          <a:ln w="57150">
            <a:solidFill>
              <a:srgbClr val="000000"/>
            </a:solidFill>
            <a:round/>
            <a:headEnd/>
            <a:tailEnd/>
          </a:ln>
        </p:spPr>
        <p:txBody>
          <a:bodyPr/>
          <a:lstStyle/>
          <a:p>
            <a:endParaRPr lang="en-US"/>
          </a:p>
        </p:txBody>
      </p:sp>
      <p:sp>
        <p:nvSpPr>
          <p:cNvPr id="163887" name="Freeform 445"/>
          <p:cNvSpPr>
            <a:spLocks/>
          </p:cNvSpPr>
          <p:nvPr/>
        </p:nvSpPr>
        <p:spPr bwMode="auto">
          <a:xfrm>
            <a:off x="1146175" y="4886325"/>
            <a:ext cx="117475" cy="481013"/>
          </a:xfrm>
          <a:custGeom>
            <a:avLst/>
            <a:gdLst>
              <a:gd name="T0" fmla="*/ 2147483647 w 357"/>
              <a:gd name="T1" fmla="*/ 0 h 1173"/>
              <a:gd name="T2" fmla="*/ 2147483647 w 357"/>
              <a:gd name="T3" fmla="*/ 2147483647 h 1173"/>
              <a:gd name="T4" fmla="*/ 2147483647 w 357"/>
              <a:gd name="T5" fmla="*/ 2147483647 h 1173"/>
              <a:gd name="T6" fmla="*/ 0 w 357"/>
              <a:gd name="T7" fmla="*/ 2147483647 h 1173"/>
              <a:gd name="T8" fmla="*/ 2147483647 w 357"/>
              <a:gd name="T9" fmla="*/ 0 h 1173"/>
              <a:gd name="T10" fmla="*/ 0 60000 65536"/>
              <a:gd name="T11" fmla="*/ 0 60000 65536"/>
              <a:gd name="T12" fmla="*/ 0 60000 65536"/>
              <a:gd name="T13" fmla="*/ 0 60000 65536"/>
              <a:gd name="T14" fmla="*/ 0 60000 65536"/>
              <a:gd name="T15" fmla="*/ 0 w 357"/>
              <a:gd name="T16" fmla="*/ 0 h 1173"/>
              <a:gd name="T17" fmla="*/ 357 w 357"/>
              <a:gd name="T18" fmla="*/ 1173 h 1173"/>
            </a:gdLst>
            <a:ahLst/>
            <a:cxnLst>
              <a:cxn ang="T10">
                <a:pos x="T0" y="T1"/>
              </a:cxn>
              <a:cxn ang="T11">
                <a:pos x="T2" y="T3"/>
              </a:cxn>
              <a:cxn ang="T12">
                <a:pos x="T4" y="T5"/>
              </a:cxn>
              <a:cxn ang="T13">
                <a:pos x="T6" y="T7"/>
              </a:cxn>
              <a:cxn ang="T14">
                <a:pos x="T8" y="T9"/>
              </a:cxn>
            </a:cxnLst>
            <a:rect l="T15" t="T16" r="T17" b="T18"/>
            <a:pathLst>
              <a:path w="357" h="1173">
                <a:moveTo>
                  <a:pt x="45" y="0"/>
                </a:moveTo>
                <a:lnTo>
                  <a:pt x="357" y="1162"/>
                </a:lnTo>
                <a:lnTo>
                  <a:pt x="312" y="1173"/>
                </a:lnTo>
                <a:lnTo>
                  <a:pt x="0" y="11"/>
                </a:lnTo>
                <a:lnTo>
                  <a:pt x="45" y="0"/>
                </a:lnTo>
                <a:close/>
              </a:path>
            </a:pathLst>
          </a:custGeom>
          <a:solidFill>
            <a:srgbClr val="000000"/>
          </a:solidFill>
          <a:ln w="57150">
            <a:solidFill>
              <a:srgbClr val="000000"/>
            </a:solidFill>
            <a:round/>
            <a:headEnd/>
            <a:tailEnd/>
          </a:ln>
        </p:spPr>
        <p:txBody>
          <a:bodyPr/>
          <a:lstStyle/>
          <a:p>
            <a:endParaRPr lang="en-US"/>
          </a:p>
        </p:txBody>
      </p:sp>
      <p:sp>
        <p:nvSpPr>
          <p:cNvPr id="163888" name="Rectangle 446"/>
          <p:cNvSpPr>
            <a:spLocks noChangeArrowheads="1"/>
          </p:cNvSpPr>
          <p:nvPr/>
        </p:nvSpPr>
        <p:spPr bwMode="auto">
          <a:xfrm>
            <a:off x="2616200" y="2828925"/>
            <a:ext cx="3683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b="1">
                <a:solidFill>
                  <a:srgbClr val="000000"/>
                </a:solidFill>
                <a:latin typeface="Kruti Dev 010" charset="0"/>
              </a:rPr>
              <a:t>¼,nkse½</a:t>
            </a:r>
            <a:endParaRPr lang="en-US">
              <a:latin typeface="Kruti Dev 010" charset="0"/>
            </a:endParaRPr>
          </a:p>
        </p:txBody>
      </p:sp>
      <p:sp>
        <p:nvSpPr>
          <p:cNvPr id="163889" name="Text Box 447"/>
          <p:cNvSpPr txBox="1">
            <a:spLocks noChangeArrowheads="1"/>
          </p:cNvSpPr>
          <p:nvPr/>
        </p:nvSpPr>
        <p:spPr bwMode="auto">
          <a:xfrm>
            <a:off x="2374900" y="4445000"/>
            <a:ext cx="6731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b="1">
                <a:latin typeface="Kruti Dev 010" charset="0"/>
              </a:rPr>
              <a:t>(</a:t>
            </a:r>
            <a:r>
              <a:rPr lang="en-US" b="1">
                <a:solidFill>
                  <a:srgbClr val="000000"/>
                </a:solidFill>
                <a:latin typeface="Kruti Dev 010" charset="0"/>
              </a:rPr>
              <a:t>uhuos</a:t>
            </a:r>
            <a:r>
              <a:rPr lang="en-US" b="1">
                <a:latin typeface="Kruti Dev 010" charset="0"/>
              </a:rPr>
              <a:t>)</a:t>
            </a:r>
          </a:p>
        </p:txBody>
      </p:sp>
      <p:sp>
        <p:nvSpPr>
          <p:cNvPr id="163890" name="Rectangle 448"/>
          <p:cNvSpPr>
            <a:spLocks noChangeArrowheads="1"/>
          </p:cNvSpPr>
          <p:nvPr/>
        </p:nvSpPr>
        <p:spPr bwMode="auto">
          <a:xfrm>
            <a:off x="2560638" y="1106488"/>
            <a:ext cx="37147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b="1">
                <a:latin typeface="Kruti Dev 010" charset="0"/>
              </a:rPr>
              <a:t>¼uhuos½</a:t>
            </a:r>
            <a:endParaRPr lang="en-US">
              <a:latin typeface="Kruti Dev 010" charset="0"/>
            </a:endParaRPr>
          </a:p>
        </p:txBody>
      </p:sp>
      <p:sp>
        <p:nvSpPr>
          <p:cNvPr id="163891" name="Rectangle 449"/>
          <p:cNvSpPr>
            <a:spLocks noChangeArrowheads="1"/>
          </p:cNvSpPr>
          <p:nvPr/>
        </p:nvSpPr>
        <p:spPr bwMode="auto">
          <a:xfrm>
            <a:off x="1928813" y="2738438"/>
            <a:ext cx="6397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vkscS/kkg</a:t>
            </a:r>
          </a:p>
        </p:txBody>
      </p:sp>
      <p:sp>
        <p:nvSpPr>
          <p:cNvPr id="163892" name="Rectangle 450"/>
          <p:cNvSpPr>
            <a:spLocks noChangeArrowheads="1"/>
          </p:cNvSpPr>
          <p:nvPr/>
        </p:nvSpPr>
        <p:spPr bwMode="auto">
          <a:xfrm>
            <a:off x="2117725" y="1855788"/>
            <a:ext cx="6365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a:t>
            </a:r>
            <a:r>
              <a:rPr lang="ja-JP" altLang="en-US" sz="1800" b="1">
                <a:latin typeface="Kruti Dev 010" charset="0"/>
              </a:rPr>
              <a:t>’</a:t>
            </a:r>
            <a:r>
              <a:rPr lang="en-US" altLang="ja-JP" sz="1800" b="1">
                <a:latin typeface="Kruti Dev 010" charset="0"/>
              </a:rPr>
              <a:t>kk;kg</a:t>
            </a:r>
            <a:endParaRPr lang="en-US" sz="1800" b="1">
              <a:latin typeface="Kruti Dev 010" charset="0"/>
            </a:endParaRPr>
          </a:p>
        </p:txBody>
      </p:sp>
      <p:sp>
        <p:nvSpPr>
          <p:cNvPr id="163893" name="Rectangle 451"/>
          <p:cNvSpPr>
            <a:spLocks noChangeArrowheads="1"/>
          </p:cNvSpPr>
          <p:nvPr/>
        </p:nvSpPr>
        <p:spPr bwMode="auto">
          <a:xfrm>
            <a:off x="2078038" y="2462213"/>
            <a:ext cx="3921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ehdk</a:t>
            </a:r>
          </a:p>
        </p:txBody>
      </p:sp>
      <p:sp>
        <p:nvSpPr>
          <p:cNvPr id="163894" name="Rectangle 452"/>
          <p:cNvSpPr>
            <a:spLocks noChangeArrowheads="1"/>
          </p:cNvSpPr>
          <p:nvPr/>
        </p:nvSpPr>
        <p:spPr bwMode="auto">
          <a:xfrm>
            <a:off x="2189163" y="2143125"/>
            <a:ext cx="4540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;ks,y</a:t>
            </a:r>
          </a:p>
        </p:txBody>
      </p:sp>
      <p:sp>
        <p:nvSpPr>
          <p:cNvPr id="163895" name="Rectangle 453"/>
          <p:cNvSpPr>
            <a:spLocks noChangeArrowheads="1"/>
          </p:cNvSpPr>
          <p:nvPr/>
        </p:nvSpPr>
        <p:spPr bwMode="auto">
          <a:xfrm>
            <a:off x="2068513" y="3394075"/>
            <a:ext cx="6111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f;eZ;kg</a:t>
            </a:r>
          </a:p>
        </p:txBody>
      </p:sp>
      <p:sp>
        <p:nvSpPr>
          <p:cNvPr id="163896" name="Rectangle 454"/>
          <p:cNvSpPr>
            <a:spLocks noChangeArrowheads="1"/>
          </p:cNvSpPr>
          <p:nvPr/>
        </p:nvSpPr>
        <p:spPr bwMode="auto">
          <a:xfrm>
            <a:off x="1998663" y="4019550"/>
            <a:ext cx="6524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gcDdwd</a:t>
            </a:r>
          </a:p>
        </p:txBody>
      </p:sp>
      <p:sp>
        <p:nvSpPr>
          <p:cNvPr id="163897" name="Rectangle 455"/>
          <p:cNvSpPr>
            <a:spLocks noChangeArrowheads="1"/>
          </p:cNvSpPr>
          <p:nvPr/>
        </p:nvSpPr>
        <p:spPr bwMode="auto">
          <a:xfrm>
            <a:off x="1666875" y="4260850"/>
            <a:ext cx="1385888"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ctr">
              <a:spcBef>
                <a:spcPct val="50000"/>
              </a:spcBef>
            </a:pPr>
            <a:r>
              <a:rPr lang="en-US" sz="1800" b="1">
                <a:latin typeface="Kruti Dev 010" charset="0"/>
              </a:rPr>
              <a:t>ugwe</a:t>
            </a:r>
          </a:p>
        </p:txBody>
      </p:sp>
      <p:sp>
        <p:nvSpPr>
          <p:cNvPr id="163898" name="Rectangle 456"/>
          <p:cNvSpPr>
            <a:spLocks noChangeArrowheads="1"/>
          </p:cNvSpPr>
          <p:nvPr/>
        </p:nvSpPr>
        <p:spPr bwMode="auto">
          <a:xfrm>
            <a:off x="2065338" y="1036638"/>
            <a:ext cx="3762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;ksuk</a:t>
            </a:r>
          </a:p>
        </p:txBody>
      </p:sp>
      <p:sp>
        <p:nvSpPr>
          <p:cNvPr id="163899" name="Rectangle 457"/>
          <p:cNvSpPr>
            <a:spLocks noChangeArrowheads="1"/>
          </p:cNvSpPr>
          <p:nvPr/>
        </p:nvSpPr>
        <p:spPr bwMode="auto">
          <a:xfrm>
            <a:off x="2162175" y="482600"/>
            <a:ext cx="533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vkeksl</a:t>
            </a:r>
            <a:endParaRPr lang="en-US" sz="1800">
              <a:latin typeface="Kruti Dev 010" charset="0"/>
            </a:endParaRPr>
          </a:p>
        </p:txBody>
      </p:sp>
      <p:sp>
        <p:nvSpPr>
          <p:cNvPr id="163900" name="Rectangle 458"/>
          <p:cNvSpPr>
            <a:spLocks noChangeArrowheads="1"/>
          </p:cNvSpPr>
          <p:nvPr/>
        </p:nvSpPr>
        <p:spPr bwMode="auto">
          <a:xfrm>
            <a:off x="2044700" y="773113"/>
            <a:ext cx="4429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gks</a:t>
            </a:r>
            <a:r>
              <a:rPr lang="ja-JP" altLang="en-US" sz="1800" b="1">
                <a:latin typeface="Kruti Dev 010" charset="0"/>
              </a:rPr>
              <a:t>’</a:t>
            </a:r>
            <a:r>
              <a:rPr lang="en-US" altLang="ja-JP" sz="1800" b="1">
                <a:latin typeface="Kruti Dev 010" charset="0"/>
              </a:rPr>
              <a:t>ks </a:t>
            </a:r>
            <a:endParaRPr lang="en-US" sz="1800">
              <a:latin typeface="Kruti Dev 010" charset="0"/>
            </a:endParaRPr>
          </a:p>
        </p:txBody>
      </p:sp>
      <p:sp>
        <p:nvSpPr>
          <p:cNvPr id="163901" name="Rectangle 459"/>
          <p:cNvSpPr>
            <a:spLocks noChangeArrowheads="1"/>
          </p:cNvSpPr>
          <p:nvPr/>
        </p:nvSpPr>
        <p:spPr bwMode="auto">
          <a:xfrm>
            <a:off x="2095500" y="5397500"/>
            <a:ext cx="6524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f;tdsy</a:t>
            </a:r>
          </a:p>
        </p:txBody>
      </p:sp>
      <p:sp>
        <p:nvSpPr>
          <p:cNvPr id="163902" name="Rectangle 460"/>
          <p:cNvSpPr>
            <a:spLocks noChangeArrowheads="1"/>
          </p:cNvSpPr>
          <p:nvPr/>
        </p:nvSpPr>
        <p:spPr bwMode="auto">
          <a:xfrm>
            <a:off x="2109788" y="5678488"/>
            <a:ext cx="6477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nkfu;sy</a:t>
            </a:r>
          </a:p>
        </p:txBody>
      </p:sp>
      <p:sp>
        <p:nvSpPr>
          <p:cNvPr id="163903" name="Rectangle 461"/>
          <p:cNvSpPr>
            <a:spLocks noChangeArrowheads="1"/>
          </p:cNvSpPr>
          <p:nvPr/>
        </p:nvSpPr>
        <p:spPr bwMode="auto">
          <a:xfrm>
            <a:off x="2003425" y="6369050"/>
            <a:ext cx="3889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gkXxS</a:t>
            </a:r>
          </a:p>
        </p:txBody>
      </p:sp>
      <p:sp>
        <p:nvSpPr>
          <p:cNvPr id="163904" name="Rectangle 462"/>
          <p:cNvSpPr>
            <a:spLocks noChangeArrowheads="1"/>
          </p:cNvSpPr>
          <p:nvPr/>
        </p:nvSpPr>
        <p:spPr bwMode="auto">
          <a:xfrm>
            <a:off x="2092325" y="6634163"/>
            <a:ext cx="6191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td;kZg</a:t>
            </a:r>
          </a:p>
        </p:txBody>
      </p:sp>
      <p:sp>
        <p:nvSpPr>
          <p:cNvPr id="163905" name="Rectangle 463"/>
          <p:cNvSpPr>
            <a:spLocks noChangeArrowheads="1"/>
          </p:cNvSpPr>
          <p:nvPr/>
        </p:nvSpPr>
        <p:spPr bwMode="auto">
          <a:xfrm>
            <a:off x="1925638" y="6989763"/>
            <a:ext cx="4810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eydh</a:t>
            </a:r>
          </a:p>
        </p:txBody>
      </p:sp>
      <p:sp>
        <p:nvSpPr>
          <p:cNvPr id="163906" name="Rectangle 464"/>
          <p:cNvSpPr>
            <a:spLocks noChangeArrowheads="1"/>
          </p:cNvSpPr>
          <p:nvPr/>
        </p:nvSpPr>
        <p:spPr bwMode="auto">
          <a:xfrm>
            <a:off x="1625600" y="4645025"/>
            <a:ext cx="149542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ctr">
              <a:spcBef>
                <a:spcPct val="50000"/>
              </a:spcBef>
            </a:pPr>
            <a:r>
              <a:rPr lang="en-US" sz="1800" b="1">
                <a:latin typeface="Kruti Dev 010" charset="0"/>
              </a:rPr>
              <a:t>liU;kg</a:t>
            </a:r>
          </a:p>
        </p:txBody>
      </p:sp>
      <p:sp>
        <p:nvSpPr>
          <p:cNvPr id="163907" name="Line 465"/>
          <p:cNvSpPr>
            <a:spLocks noChangeShapeType="1"/>
          </p:cNvSpPr>
          <p:nvPr/>
        </p:nvSpPr>
        <p:spPr bwMode="auto">
          <a:xfrm>
            <a:off x="1747838" y="4316413"/>
            <a:ext cx="1270000"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908" name="Line 466"/>
          <p:cNvSpPr>
            <a:spLocks noChangeShapeType="1"/>
          </p:cNvSpPr>
          <p:nvPr/>
        </p:nvSpPr>
        <p:spPr bwMode="auto">
          <a:xfrm flipV="1">
            <a:off x="1781175" y="6910388"/>
            <a:ext cx="1252538"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909" name="Text Box 467"/>
          <p:cNvSpPr txBox="1">
            <a:spLocks noChangeArrowheads="1"/>
          </p:cNvSpPr>
          <p:nvPr/>
        </p:nvSpPr>
        <p:spPr bwMode="auto">
          <a:xfrm>
            <a:off x="2574925" y="3392488"/>
            <a:ext cx="739775"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01882" tIns="50941" rIns="101882" bIns="50941">
            <a:spAutoFit/>
          </a:bodyPr>
          <a:lstStyle>
            <a:lvl1pPr defTabSz="1019175">
              <a:defRPr sz="1200">
                <a:solidFill>
                  <a:schemeClr val="tx1"/>
                </a:solidFill>
                <a:latin typeface="Comic Sans MS" charset="0"/>
                <a:ea typeface="ＭＳ Ｐゴシック" charset="0"/>
                <a:cs typeface="ＭＳ Ｐゴシック" charset="0"/>
              </a:defRPr>
            </a:lvl1pPr>
            <a:lvl2pPr marL="742950" indent="-285750" defTabSz="1019175">
              <a:defRPr sz="1200">
                <a:solidFill>
                  <a:schemeClr val="tx1"/>
                </a:solidFill>
                <a:latin typeface="Comic Sans MS" charset="0"/>
                <a:ea typeface="ＭＳ Ｐゴシック" charset="0"/>
              </a:defRPr>
            </a:lvl2pPr>
            <a:lvl3pPr marL="1143000" indent="-228600" defTabSz="1019175">
              <a:defRPr sz="1200">
                <a:solidFill>
                  <a:schemeClr val="tx1"/>
                </a:solidFill>
                <a:latin typeface="Comic Sans MS" charset="0"/>
                <a:ea typeface="ＭＳ Ｐゴシック" charset="0"/>
              </a:defRPr>
            </a:lvl3pPr>
            <a:lvl4pPr marL="1600200" indent="-228600" defTabSz="1019175">
              <a:defRPr sz="1200">
                <a:solidFill>
                  <a:schemeClr val="tx1"/>
                </a:solidFill>
                <a:latin typeface="Comic Sans MS" charset="0"/>
                <a:ea typeface="ＭＳ Ｐゴシック" charset="0"/>
              </a:defRPr>
            </a:lvl4pPr>
            <a:lvl5pPr marL="2057400" indent="-228600" defTabSz="1019175">
              <a:defRPr sz="1200">
                <a:solidFill>
                  <a:schemeClr val="tx1"/>
                </a:solidFill>
                <a:latin typeface="Comic Sans MS" charset="0"/>
                <a:ea typeface="ＭＳ Ｐゴシック" charset="0"/>
              </a:defRPr>
            </a:lvl5pPr>
            <a:lvl6pPr marL="2514600" indent="-228600" algn="r" defTabSz="1019175"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1019175"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1019175"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1019175"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i="1">
                <a:latin typeface="Kruti Dev 010" charset="0"/>
              </a:rPr>
              <a:t>NC</a:t>
            </a:r>
            <a:endParaRPr lang="en-US" b="1" i="1">
              <a:solidFill>
                <a:srgbClr val="00DFCA"/>
              </a:solidFill>
              <a:latin typeface="Kruti Dev 010" charset="0"/>
            </a:endParaRPr>
          </a:p>
        </p:txBody>
      </p:sp>
      <p:sp>
        <p:nvSpPr>
          <p:cNvPr id="163910" name="Line 479"/>
          <p:cNvSpPr>
            <a:spLocks noChangeShapeType="1"/>
          </p:cNvSpPr>
          <p:nvPr/>
        </p:nvSpPr>
        <p:spPr bwMode="auto">
          <a:xfrm>
            <a:off x="1627188" y="238125"/>
            <a:ext cx="0" cy="3316288"/>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3911" name="Line 480"/>
          <p:cNvSpPr>
            <a:spLocks noChangeShapeType="1"/>
          </p:cNvSpPr>
          <p:nvPr/>
        </p:nvSpPr>
        <p:spPr bwMode="auto">
          <a:xfrm>
            <a:off x="1603375" y="255588"/>
            <a:ext cx="1235075"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3912" name="Line 482"/>
          <p:cNvSpPr>
            <a:spLocks noChangeShapeType="1"/>
          </p:cNvSpPr>
          <p:nvPr/>
        </p:nvSpPr>
        <p:spPr bwMode="auto">
          <a:xfrm>
            <a:off x="3530600" y="260350"/>
            <a:ext cx="0" cy="7151688"/>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3913" name="Line 483"/>
          <p:cNvSpPr>
            <a:spLocks noChangeShapeType="1"/>
          </p:cNvSpPr>
          <p:nvPr/>
        </p:nvSpPr>
        <p:spPr bwMode="auto">
          <a:xfrm>
            <a:off x="1633538" y="5330825"/>
            <a:ext cx="0" cy="2066925"/>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3914" name="Line 484"/>
          <p:cNvSpPr>
            <a:spLocks noChangeShapeType="1"/>
          </p:cNvSpPr>
          <p:nvPr/>
        </p:nvSpPr>
        <p:spPr bwMode="auto">
          <a:xfrm>
            <a:off x="2330450" y="250825"/>
            <a:ext cx="1235075"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3915" name="Rectangle 485"/>
          <p:cNvSpPr>
            <a:spLocks noChangeArrowheads="1"/>
          </p:cNvSpPr>
          <p:nvPr/>
        </p:nvSpPr>
        <p:spPr bwMode="auto">
          <a:xfrm>
            <a:off x="1944688" y="3719513"/>
            <a:ext cx="8032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foykixhr</a:t>
            </a:r>
          </a:p>
        </p:txBody>
      </p:sp>
      <p:sp>
        <p:nvSpPr>
          <p:cNvPr id="163916" name="Line 486"/>
          <p:cNvSpPr>
            <a:spLocks noChangeShapeType="1"/>
          </p:cNvSpPr>
          <p:nvPr/>
        </p:nvSpPr>
        <p:spPr bwMode="auto">
          <a:xfrm flipV="1">
            <a:off x="1757363" y="3989388"/>
            <a:ext cx="1249362" cy="158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917" name="Rectangle 487"/>
          <p:cNvSpPr>
            <a:spLocks noChangeArrowheads="1"/>
          </p:cNvSpPr>
          <p:nvPr/>
        </p:nvSpPr>
        <p:spPr bwMode="auto">
          <a:xfrm>
            <a:off x="1506538" y="3633788"/>
            <a:ext cx="155575"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5000" b="1">
                <a:solidFill>
                  <a:srgbClr val="000000"/>
                </a:solidFill>
                <a:latin typeface="Kruti Dev 010" charset="0"/>
              </a:rPr>
              <a:t>*</a:t>
            </a:r>
            <a:endParaRPr lang="en-US" sz="1600">
              <a:latin typeface="Kruti Dev 010" charset="0"/>
            </a:endParaRPr>
          </a:p>
        </p:txBody>
      </p:sp>
      <p:grpSp>
        <p:nvGrpSpPr>
          <p:cNvPr id="163918" name="Group 488"/>
          <p:cNvGrpSpPr>
            <a:grpSpLocks/>
          </p:cNvGrpSpPr>
          <p:nvPr/>
        </p:nvGrpSpPr>
        <p:grpSpPr bwMode="auto">
          <a:xfrm>
            <a:off x="1800225" y="6081713"/>
            <a:ext cx="930275" cy="327025"/>
            <a:chOff x="2836" y="3844"/>
            <a:chExt cx="586" cy="206"/>
          </a:xfrm>
        </p:grpSpPr>
        <p:sp>
          <p:nvSpPr>
            <p:cNvPr id="164008" name="Rectangle 489"/>
            <p:cNvSpPr>
              <a:spLocks noChangeArrowheads="1"/>
            </p:cNvSpPr>
            <p:nvPr/>
          </p:nvSpPr>
          <p:spPr bwMode="auto">
            <a:xfrm>
              <a:off x="2836" y="3904"/>
              <a:ext cx="164"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900">
                  <a:solidFill>
                    <a:srgbClr val="000000"/>
                  </a:solidFill>
                  <a:latin typeface="Kruti Dev 010" charset="0"/>
                </a:rPr>
                <a:t>      </a:t>
              </a:r>
              <a:endParaRPr lang="en-US">
                <a:latin typeface="Kruti Dev 010" charset="0"/>
              </a:endParaRPr>
            </a:p>
          </p:txBody>
        </p:sp>
        <p:grpSp>
          <p:nvGrpSpPr>
            <p:cNvPr id="164009" name="Group 490"/>
            <p:cNvGrpSpPr>
              <a:grpSpLocks/>
            </p:cNvGrpSpPr>
            <p:nvPr/>
          </p:nvGrpSpPr>
          <p:grpSpPr bwMode="auto">
            <a:xfrm>
              <a:off x="2981" y="3844"/>
              <a:ext cx="441" cy="206"/>
              <a:chOff x="2981" y="3904"/>
              <a:chExt cx="441" cy="206"/>
            </a:xfrm>
          </p:grpSpPr>
          <p:sp>
            <p:nvSpPr>
              <p:cNvPr id="164010" name="Rectangle 492"/>
              <p:cNvSpPr>
                <a:spLocks noChangeArrowheads="1"/>
              </p:cNvSpPr>
              <p:nvPr/>
            </p:nvSpPr>
            <p:spPr bwMode="auto">
              <a:xfrm>
                <a:off x="3060" y="3904"/>
                <a:ext cx="16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100" b="1">
                    <a:solidFill>
                      <a:srgbClr val="000000"/>
                    </a:solidFill>
                    <a:latin typeface="Kruti Dev 010" charset="0"/>
                  </a:rPr>
                  <a:t>;gwnk</a:t>
                </a:r>
              </a:p>
            </p:txBody>
          </p:sp>
          <p:sp>
            <p:nvSpPr>
              <p:cNvPr id="164011" name="Rectangle 493"/>
              <p:cNvSpPr>
                <a:spLocks noChangeArrowheads="1"/>
              </p:cNvSpPr>
              <p:nvPr/>
            </p:nvSpPr>
            <p:spPr bwMode="auto">
              <a:xfrm>
                <a:off x="2981" y="3994"/>
                <a:ext cx="0"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a:latin typeface="Kruti Dev 010" charset="0"/>
                </a:endParaRPr>
              </a:p>
            </p:txBody>
          </p:sp>
          <p:sp>
            <p:nvSpPr>
              <p:cNvPr id="164012" name="Rectangle 494"/>
              <p:cNvSpPr>
                <a:spLocks noChangeArrowheads="1"/>
              </p:cNvSpPr>
              <p:nvPr/>
            </p:nvSpPr>
            <p:spPr bwMode="auto">
              <a:xfrm>
                <a:off x="3076" y="3994"/>
                <a:ext cx="346"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900" b="1" u="sng">
                    <a:solidFill>
                      <a:srgbClr val="000000"/>
                    </a:solidFill>
                    <a:latin typeface="Kruti Dev 010" charset="0"/>
                  </a:rPr>
                  <a:t>  </a:t>
                </a:r>
                <a:r>
                  <a:rPr lang="en-US" sz="1100" b="1">
                    <a:solidFill>
                      <a:srgbClr val="000000"/>
                    </a:solidFill>
                    <a:latin typeface="Kruti Dev 010" charset="0"/>
                  </a:rPr>
                  <a:t>ykSVrk gS</a:t>
                </a:r>
              </a:p>
            </p:txBody>
          </p:sp>
        </p:grpSp>
      </p:grpSp>
      <p:grpSp>
        <p:nvGrpSpPr>
          <p:cNvPr id="163919" name="Group 495"/>
          <p:cNvGrpSpPr>
            <a:grpSpLocks/>
          </p:cNvGrpSpPr>
          <p:nvPr/>
        </p:nvGrpSpPr>
        <p:grpSpPr bwMode="auto">
          <a:xfrm>
            <a:off x="2101850" y="1590675"/>
            <a:ext cx="885825" cy="312738"/>
            <a:chOff x="3005" y="1049"/>
            <a:chExt cx="558" cy="197"/>
          </a:xfrm>
        </p:grpSpPr>
        <p:sp>
          <p:nvSpPr>
            <p:cNvPr id="164005" name="Rectangle 497"/>
            <p:cNvSpPr>
              <a:spLocks noChangeArrowheads="1"/>
            </p:cNvSpPr>
            <p:nvPr/>
          </p:nvSpPr>
          <p:spPr bwMode="auto">
            <a:xfrm>
              <a:off x="3005" y="1049"/>
              <a:ext cx="188"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l"/>
              <a:r>
                <a:rPr lang="en-US" sz="1100" b="1">
                  <a:solidFill>
                    <a:srgbClr val="000000"/>
                  </a:solidFill>
                  <a:latin typeface="Kruti Dev 010" charset="0"/>
                </a:rPr>
                <a:t>;gwnk</a:t>
              </a:r>
            </a:p>
          </p:txBody>
        </p:sp>
        <p:sp>
          <p:nvSpPr>
            <p:cNvPr id="164006" name="Rectangle 498"/>
            <p:cNvSpPr>
              <a:spLocks noChangeArrowheads="1"/>
            </p:cNvSpPr>
            <p:nvPr/>
          </p:nvSpPr>
          <p:spPr bwMode="auto">
            <a:xfrm>
              <a:off x="3048" y="1139"/>
              <a:ext cx="182"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900" b="1">
                  <a:solidFill>
                    <a:srgbClr val="000000"/>
                  </a:solidFill>
                  <a:latin typeface="Kruti Dev 010" charset="0"/>
                </a:rPr>
                <a:t>      </a:t>
              </a:r>
              <a:endParaRPr lang="en-US">
                <a:latin typeface="Kruti Dev 010" charset="0"/>
              </a:endParaRPr>
            </a:p>
          </p:txBody>
        </p:sp>
        <p:sp>
          <p:nvSpPr>
            <p:cNvPr id="164007" name="Rectangle 499"/>
            <p:cNvSpPr>
              <a:spLocks noChangeArrowheads="1"/>
            </p:cNvSpPr>
            <p:nvPr/>
          </p:nvSpPr>
          <p:spPr bwMode="auto">
            <a:xfrm>
              <a:off x="3053" y="1139"/>
              <a:ext cx="51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l"/>
              <a:r>
                <a:rPr lang="en-US" sz="900" b="1" u="sng">
                  <a:solidFill>
                    <a:srgbClr val="000000"/>
                  </a:solidFill>
                  <a:latin typeface="Kruti Dev 010" charset="0"/>
                </a:rPr>
                <a:t> </a:t>
              </a:r>
              <a:r>
                <a:rPr lang="en-US" sz="1100" b="1">
                  <a:solidFill>
                    <a:srgbClr val="000000"/>
                  </a:solidFill>
                  <a:latin typeface="Kruti Dev 010" charset="0"/>
                </a:rPr>
                <a:t>u"V gks jgk Fkk</a:t>
              </a:r>
            </a:p>
          </p:txBody>
        </p:sp>
      </p:grpSp>
      <p:grpSp>
        <p:nvGrpSpPr>
          <p:cNvPr id="163920" name="Group 502"/>
          <p:cNvGrpSpPr>
            <a:grpSpLocks/>
          </p:cNvGrpSpPr>
          <p:nvPr/>
        </p:nvGrpSpPr>
        <p:grpSpPr bwMode="auto">
          <a:xfrm>
            <a:off x="2057400" y="3070225"/>
            <a:ext cx="825500" cy="287338"/>
            <a:chOff x="3035" y="2008"/>
            <a:chExt cx="520" cy="181"/>
          </a:xfrm>
        </p:grpSpPr>
        <p:sp>
          <p:nvSpPr>
            <p:cNvPr id="164002" name="Rectangle 504"/>
            <p:cNvSpPr>
              <a:spLocks noChangeArrowheads="1"/>
            </p:cNvSpPr>
            <p:nvPr/>
          </p:nvSpPr>
          <p:spPr bwMode="auto">
            <a:xfrm>
              <a:off x="3035" y="2008"/>
              <a:ext cx="16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100" b="1">
                  <a:solidFill>
                    <a:srgbClr val="000000"/>
                  </a:solidFill>
                  <a:latin typeface="Kruti Dev 010" charset="0"/>
                </a:rPr>
                <a:t>;gwnk</a:t>
              </a:r>
            </a:p>
          </p:txBody>
        </p:sp>
        <p:sp>
          <p:nvSpPr>
            <p:cNvPr id="164003" name="Rectangle 505"/>
            <p:cNvSpPr>
              <a:spLocks noChangeArrowheads="1"/>
            </p:cNvSpPr>
            <p:nvPr/>
          </p:nvSpPr>
          <p:spPr bwMode="auto">
            <a:xfrm>
              <a:off x="3156" y="2082"/>
              <a:ext cx="37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900" b="1" u="sng">
                  <a:solidFill>
                    <a:srgbClr val="000000"/>
                  </a:solidFill>
                  <a:latin typeface="Kruti Dev 010" charset="0"/>
                </a:rPr>
                <a:t> </a:t>
              </a:r>
              <a:r>
                <a:rPr lang="en-US" sz="1100" b="1">
                  <a:solidFill>
                    <a:srgbClr val="000000"/>
                  </a:solidFill>
                  <a:latin typeface="Kruti Dev 010" charset="0"/>
                </a:rPr>
                <a:t>dfBukbZ esa</a:t>
              </a:r>
            </a:p>
          </p:txBody>
        </p:sp>
        <p:sp>
          <p:nvSpPr>
            <p:cNvPr id="164004" name="Rectangle 506"/>
            <p:cNvSpPr>
              <a:spLocks noChangeArrowheads="1"/>
            </p:cNvSpPr>
            <p:nvPr/>
          </p:nvSpPr>
          <p:spPr bwMode="auto">
            <a:xfrm>
              <a:off x="3506" y="2102"/>
              <a:ext cx="49"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900" b="1">
                  <a:solidFill>
                    <a:srgbClr val="000000"/>
                  </a:solidFill>
                  <a:latin typeface="Kruti Dev 010" charset="0"/>
                </a:rPr>
                <a:t>:</a:t>
              </a:r>
              <a:endParaRPr lang="en-US">
                <a:latin typeface="Kruti Dev 010" charset="0"/>
              </a:endParaRPr>
            </a:p>
          </p:txBody>
        </p:sp>
      </p:grpSp>
      <p:grpSp>
        <p:nvGrpSpPr>
          <p:cNvPr id="163921" name="Group 507"/>
          <p:cNvGrpSpPr>
            <a:grpSpLocks/>
          </p:cNvGrpSpPr>
          <p:nvPr/>
        </p:nvGrpSpPr>
        <p:grpSpPr bwMode="auto">
          <a:xfrm>
            <a:off x="2000250" y="5035550"/>
            <a:ext cx="762000" cy="342900"/>
            <a:chOff x="2948" y="3186"/>
            <a:chExt cx="480" cy="216"/>
          </a:xfrm>
        </p:grpSpPr>
        <p:sp>
          <p:nvSpPr>
            <p:cNvPr id="163998" name="Rectangle 508"/>
            <p:cNvSpPr>
              <a:spLocks noChangeArrowheads="1"/>
            </p:cNvSpPr>
            <p:nvPr/>
          </p:nvSpPr>
          <p:spPr bwMode="auto">
            <a:xfrm>
              <a:off x="2948" y="3290"/>
              <a:ext cx="27"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900">
                  <a:solidFill>
                    <a:srgbClr val="000000"/>
                  </a:solidFill>
                  <a:latin typeface="Kruti Dev 010" charset="0"/>
                </a:rPr>
                <a:t> </a:t>
              </a:r>
              <a:endParaRPr lang="en-US">
                <a:latin typeface="Kruti Dev 010" charset="0"/>
              </a:endParaRPr>
            </a:p>
          </p:txBody>
        </p:sp>
        <p:grpSp>
          <p:nvGrpSpPr>
            <p:cNvPr id="163999" name="Group 509"/>
            <p:cNvGrpSpPr>
              <a:grpSpLocks/>
            </p:cNvGrpSpPr>
            <p:nvPr/>
          </p:nvGrpSpPr>
          <p:grpSpPr bwMode="auto">
            <a:xfrm>
              <a:off x="3082" y="3186"/>
              <a:ext cx="346" cy="216"/>
              <a:chOff x="3082" y="3242"/>
              <a:chExt cx="346" cy="216"/>
            </a:xfrm>
          </p:grpSpPr>
          <p:sp>
            <p:nvSpPr>
              <p:cNvPr id="164000" name="Rectangle 511"/>
              <p:cNvSpPr>
                <a:spLocks noChangeArrowheads="1"/>
              </p:cNvSpPr>
              <p:nvPr/>
            </p:nvSpPr>
            <p:spPr bwMode="auto">
              <a:xfrm>
                <a:off x="3082" y="3242"/>
                <a:ext cx="16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100" b="1">
                    <a:solidFill>
                      <a:srgbClr val="000000"/>
                    </a:solidFill>
                    <a:latin typeface="Kruti Dev 010" charset="0"/>
                  </a:rPr>
                  <a:t>;gwnk</a:t>
                </a:r>
              </a:p>
            </p:txBody>
          </p:sp>
          <p:sp>
            <p:nvSpPr>
              <p:cNvPr id="164001" name="Rectangle 512"/>
              <p:cNvSpPr>
                <a:spLocks noChangeArrowheads="1"/>
              </p:cNvSpPr>
              <p:nvPr/>
            </p:nvSpPr>
            <p:spPr bwMode="auto">
              <a:xfrm>
                <a:off x="3093" y="3351"/>
                <a:ext cx="335"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100" b="1">
                    <a:solidFill>
                      <a:srgbClr val="000000"/>
                    </a:solidFill>
                    <a:latin typeface="Kruti Dev 010" charset="0"/>
                  </a:rPr>
                  <a:t>nklrk esa</a:t>
                </a:r>
                <a:r>
                  <a:rPr lang="en-US" sz="900" b="1" u="sng">
                    <a:solidFill>
                      <a:srgbClr val="000000"/>
                    </a:solidFill>
                    <a:latin typeface="Kruti Dev 010" charset="0"/>
                  </a:rPr>
                  <a:t>:</a:t>
                </a:r>
                <a:endParaRPr lang="en-US">
                  <a:latin typeface="Kruti Dev 010" charset="0"/>
                </a:endParaRPr>
              </a:p>
            </p:txBody>
          </p:sp>
        </p:grpSp>
      </p:grpSp>
      <p:sp>
        <p:nvSpPr>
          <p:cNvPr id="163922" name="Text Box 513"/>
          <p:cNvSpPr txBox="1">
            <a:spLocks noChangeArrowheads="1"/>
          </p:cNvSpPr>
          <p:nvPr/>
        </p:nvSpPr>
        <p:spPr bwMode="auto">
          <a:xfrm>
            <a:off x="9563100" y="7486650"/>
            <a:ext cx="3413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spcBef>
                <a:spcPct val="50000"/>
              </a:spcBef>
            </a:pPr>
            <a:r>
              <a:rPr lang="en-US" sz="1600" b="1">
                <a:latin typeface="Kruti Dev 010" charset="0"/>
              </a:rPr>
              <a:t>1</a:t>
            </a:r>
          </a:p>
        </p:txBody>
      </p:sp>
      <p:sp>
        <p:nvSpPr>
          <p:cNvPr id="163923" name="Text Box 514"/>
          <p:cNvSpPr txBox="1">
            <a:spLocks noChangeArrowheads="1"/>
          </p:cNvSpPr>
          <p:nvPr/>
        </p:nvSpPr>
        <p:spPr bwMode="auto">
          <a:xfrm rot="-5400000">
            <a:off x="967582" y="3453606"/>
            <a:ext cx="470376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2400" b="1">
                <a:latin typeface="Kruti Dev 010" charset="0"/>
              </a:rPr>
              <a:t>Hkfo";oDrk ¼ƒ‰½</a:t>
            </a:r>
          </a:p>
        </p:txBody>
      </p:sp>
      <p:sp>
        <p:nvSpPr>
          <p:cNvPr id="163924" name="Text Box 517"/>
          <p:cNvSpPr txBox="1">
            <a:spLocks noChangeArrowheads="1"/>
          </p:cNvSpPr>
          <p:nvPr/>
        </p:nvSpPr>
        <p:spPr bwMode="auto">
          <a:xfrm>
            <a:off x="9015413" y="7519988"/>
            <a:ext cx="29368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latin typeface="Kruti Dev 010" charset="0"/>
              </a:rPr>
              <a:t>76</a:t>
            </a:r>
          </a:p>
        </p:txBody>
      </p:sp>
      <p:sp>
        <p:nvSpPr>
          <p:cNvPr id="163925" name="Text Box 519"/>
          <p:cNvSpPr txBox="1">
            <a:spLocks noChangeArrowheads="1"/>
          </p:cNvSpPr>
          <p:nvPr/>
        </p:nvSpPr>
        <p:spPr bwMode="auto">
          <a:xfrm>
            <a:off x="8531225" y="7516813"/>
            <a:ext cx="55721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latin typeface="Kruti Dev 010" charset="0"/>
              </a:rPr>
              <a:t>9.6.07.</a:t>
            </a:r>
          </a:p>
        </p:txBody>
      </p:sp>
      <p:sp>
        <p:nvSpPr>
          <p:cNvPr id="163926" name="Rectangle 521"/>
          <p:cNvSpPr>
            <a:spLocks noChangeArrowheads="1"/>
          </p:cNvSpPr>
          <p:nvPr/>
        </p:nvSpPr>
        <p:spPr bwMode="auto">
          <a:xfrm>
            <a:off x="5589588" y="306388"/>
            <a:ext cx="4102100" cy="7183437"/>
          </a:xfrm>
          <a:prstGeom prst="rect">
            <a:avLst/>
          </a:prstGeom>
          <a:noFill/>
          <a:ln w="133350">
            <a:solidFill>
              <a:srgbClr val="1822CD"/>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Kruti Dev 010" charset="0"/>
            </a:endParaRPr>
          </a:p>
        </p:txBody>
      </p:sp>
      <p:grpSp>
        <p:nvGrpSpPr>
          <p:cNvPr id="163927" name="Group 590"/>
          <p:cNvGrpSpPr>
            <a:grpSpLocks/>
          </p:cNvGrpSpPr>
          <p:nvPr/>
        </p:nvGrpSpPr>
        <p:grpSpPr bwMode="auto">
          <a:xfrm>
            <a:off x="3636963" y="49213"/>
            <a:ext cx="1722437" cy="7265987"/>
            <a:chOff x="2291" y="31"/>
            <a:chExt cx="1085" cy="4577"/>
          </a:xfrm>
        </p:grpSpPr>
        <p:sp>
          <p:nvSpPr>
            <p:cNvPr id="163948" name="Rectangle 102"/>
            <p:cNvSpPr>
              <a:spLocks noChangeArrowheads="1"/>
            </p:cNvSpPr>
            <p:nvPr/>
          </p:nvSpPr>
          <p:spPr bwMode="auto">
            <a:xfrm>
              <a:off x="2404" y="4166"/>
              <a:ext cx="0"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a:latin typeface="Kruti Dev 010" charset="0"/>
              </a:endParaRPr>
            </a:p>
          </p:txBody>
        </p:sp>
        <p:sp>
          <p:nvSpPr>
            <p:cNvPr id="163949" name="Rectangle 522"/>
            <p:cNvSpPr>
              <a:spLocks noChangeArrowheads="1"/>
            </p:cNvSpPr>
            <p:nvPr/>
          </p:nvSpPr>
          <p:spPr bwMode="auto">
            <a:xfrm>
              <a:off x="2949" y="765"/>
              <a:ext cx="0"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a:latin typeface="Kruti Dev 010" charset="0"/>
              </a:endParaRPr>
            </a:p>
          </p:txBody>
        </p:sp>
        <p:sp>
          <p:nvSpPr>
            <p:cNvPr id="163950" name="Rectangle 523"/>
            <p:cNvSpPr>
              <a:spLocks noChangeArrowheads="1"/>
            </p:cNvSpPr>
            <p:nvPr/>
          </p:nvSpPr>
          <p:spPr bwMode="auto">
            <a:xfrm>
              <a:off x="2523" y="275"/>
              <a:ext cx="94"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400" b="1">
                  <a:solidFill>
                    <a:srgbClr val="000000"/>
                  </a:solidFill>
                  <a:latin typeface="Kruti Dev 010" charset="0"/>
                </a:rPr>
                <a:t>,</a:t>
              </a:r>
              <a:endParaRPr lang="en-US" sz="2400" b="1">
                <a:latin typeface="Kruti Dev 010" charset="0"/>
              </a:endParaRPr>
            </a:p>
          </p:txBody>
        </p:sp>
        <p:sp>
          <p:nvSpPr>
            <p:cNvPr id="163951" name="Rectangle 525"/>
            <p:cNvSpPr>
              <a:spLocks noChangeArrowheads="1"/>
            </p:cNvSpPr>
            <p:nvPr/>
          </p:nvSpPr>
          <p:spPr bwMode="auto">
            <a:xfrm>
              <a:off x="2516" y="31"/>
              <a:ext cx="747"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l"/>
              <a:r>
                <a:rPr lang="en-US" sz="1400" b="1">
                  <a:solidFill>
                    <a:srgbClr val="000000"/>
                  </a:solidFill>
                  <a:latin typeface="Kruti Dev 010" charset="0"/>
                </a:rPr>
                <a:t>Hkfo</a:t>
              </a:r>
              <a:r>
                <a:rPr lang="ja-JP" altLang="en-US" sz="1400" b="1">
                  <a:solidFill>
                    <a:srgbClr val="000000"/>
                  </a:solidFill>
                  <a:latin typeface="Kruti Dev 010" charset="0"/>
                </a:rPr>
                <a:t>”</a:t>
              </a:r>
              <a:r>
                <a:rPr lang="en-US" altLang="ja-JP" sz="1400" b="1">
                  <a:solidFill>
                    <a:srgbClr val="000000"/>
                  </a:solidFill>
                  <a:latin typeface="Kruti Dev 010" charset="0"/>
                </a:rPr>
                <a:t>";oDrkvksa dks</a:t>
              </a:r>
            </a:p>
            <a:p>
              <a:pPr algn="l"/>
              <a:r>
                <a:rPr lang="en-US" sz="1400" b="1">
                  <a:solidFill>
                    <a:srgbClr val="000000"/>
                  </a:solidFill>
                  <a:latin typeface="Kruti Dev 010" charset="0"/>
                </a:rPr>
                <a:t>O;ofLFkr djuk</a:t>
              </a:r>
              <a:endParaRPr lang="en-US">
                <a:latin typeface="Kruti Dev 010" charset="0"/>
              </a:endParaRPr>
            </a:p>
          </p:txBody>
        </p:sp>
        <p:sp>
          <p:nvSpPr>
            <p:cNvPr id="163952" name="Line 527"/>
            <p:cNvSpPr>
              <a:spLocks noChangeShapeType="1"/>
            </p:cNvSpPr>
            <p:nvPr/>
          </p:nvSpPr>
          <p:spPr bwMode="auto">
            <a:xfrm>
              <a:off x="2483" y="659"/>
              <a:ext cx="809"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953" name="Line 528"/>
            <p:cNvSpPr>
              <a:spLocks noChangeShapeType="1"/>
            </p:cNvSpPr>
            <p:nvPr/>
          </p:nvSpPr>
          <p:spPr bwMode="auto">
            <a:xfrm flipV="1">
              <a:off x="2494" y="868"/>
              <a:ext cx="836"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954" name="Rectangle 529"/>
            <p:cNvSpPr>
              <a:spLocks noChangeArrowheads="1"/>
            </p:cNvSpPr>
            <p:nvPr/>
          </p:nvSpPr>
          <p:spPr bwMode="auto">
            <a:xfrm>
              <a:off x="2644" y="3372"/>
              <a:ext cx="218"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900">
                  <a:solidFill>
                    <a:srgbClr val="000000"/>
                  </a:solidFill>
                  <a:latin typeface="Kruti Dev 010" charset="0"/>
                </a:rPr>
                <a:t>        </a:t>
              </a:r>
              <a:endParaRPr lang="en-US">
                <a:latin typeface="Kruti Dev 010" charset="0"/>
              </a:endParaRPr>
            </a:p>
          </p:txBody>
        </p:sp>
        <p:sp>
          <p:nvSpPr>
            <p:cNvPr id="163955" name="Rectangle 530"/>
            <p:cNvSpPr>
              <a:spLocks noChangeArrowheads="1"/>
            </p:cNvSpPr>
            <p:nvPr/>
          </p:nvSpPr>
          <p:spPr bwMode="auto">
            <a:xfrm>
              <a:off x="2599" y="1042"/>
              <a:ext cx="82"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900">
                  <a:solidFill>
                    <a:srgbClr val="000000"/>
                  </a:solidFill>
                  <a:latin typeface="Kruti Dev 010" charset="0"/>
                </a:rPr>
                <a:t>   </a:t>
              </a:r>
              <a:endParaRPr lang="en-US">
                <a:latin typeface="Kruti Dev 010" charset="0"/>
              </a:endParaRPr>
            </a:p>
          </p:txBody>
        </p:sp>
        <p:sp>
          <p:nvSpPr>
            <p:cNvPr id="163956" name="Rectangle 531"/>
            <p:cNvSpPr>
              <a:spLocks noChangeArrowheads="1"/>
            </p:cNvSpPr>
            <p:nvPr/>
          </p:nvSpPr>
          <p:spPr bwMode="auto">
            <a:xfrm>
              <a:off x="2599" y="1132"/>
              <a:ext cx="218"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900">
                  <a:solidFill>
                    <a:srgbClr val="000000"/>
                  </a:solidFill>
                  <a:latin typeface="Kruti Dev 010" charset="0"/>
                </a:rPr>
                <a:t>        </a:t>
              </a:r>
              <a:endParaRPr lang="en-US">
                <a:latin typeface="Kruti Dev 010" charset="0"/>
              </a:endParaRPr>
            </a:p>
          </p:txBody>
        </p:sp>
        <p:sp>
          <p:nvSpPr>
            <p:cNvPr id="163957" name="Rectangle 532"/>
            <p:cNvSpPr>
              <a:spLocks noChangeArrowheads="1"/>
            </p:cNvSpPr>
            <p:nvPr/>
          </p:nvSpPr>
          <p:spPr bwMode="auto">
            <a:xfrm>
              <a:off x="2532" y="3987"/>
              <a:ext cx="218"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900">
                  <a:solidFill>
                    <a:srgbClr val="000000"/>
                  </a:solidFill>
                  <a:latin typeface="Kruti Dev 010" charset="0"/>
                </a:rPr>
                <a:t>        </a:t>
              </a:r>
              <a:endParaRPr lang="en-US">
                <a:latin typeface="Kruti Dev 010" charset="0"/>
              </a:endParaRPr>
            </a:p>
          </p:txBody>
        </p:sp>
        <p:sp>
          <p:nvSpPr>
            <p:cNvPr id="163958" name="Rectangle 533"/>
            <p:cNvSpPr>
              <a:spLocks noChangeArrowheads="1"/>
            </p:cNvSpPr>
            <p:nvPr/>
          </p:nvSpPr>
          <p:spPr bwMode="auto">
            <a:xfrm>
              <a:off x="2655" y="2017"/>
              <a:ext cx="27"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900">
                  <a:solidFill>
                    <a:srgbClr val="000000"/>
                  </a:solidFill>
                  <a:latin typeface="Kruti Dev 010" charset="0"/>
                </a:rPr>
                <a:t> </a:t>
              </a:r>
              <a:endParaRPr lang="en-US">
                <a:latin typeface="Kruti Dev 010" charset="0"/>
              </a:endParaRPr>
            </a:p>
          </p:txBody>
        </p:sp>
        <p:sp>
          <p:nvSpPr>
            <p:cNvPr id="163959" name="Rectangle 534"/>
            <p:cNvSpPr>
              <a:spLocks noChangeArrowheads="1"/>
            </p:cNvSpPr>
            <p:nvPr/>
          </p:nvSpPr>
          <p:spPr bwMode="auto">
            <a:xfrm>
              <a:off x="2655" y="2095"/>
              <a:ext cx="354"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900">
                  <a:solidFill>
                    <a:srgbClr val="000000"/>
                  </a:solidFill>
                  <a:latin typeface="Kruti Dev 010" charset="0"/>
                </a:rPr>
                <a:t>             </a:t>
              </a:r>
              <a:endParaRPr lang="en-US">
                <a:latin typeface="Kruti Dev 010" charset="0"/>
              </a:endParaRPr>
            </a:p>
          </p:txBody>
        </p:sp>
        <p:sp>
          <p:nvSpPr>
            <p:cNvPr id="163960" name="Freeform 535"/>
            <p:cNvSpPr>
              <a:spLocks/>
            </p:cNvSpPr>
            <p:nvPr/>
          </p:nvSpPr>
          <p:spPr bwMode="auto">
            <a:xfrm>
              <a:off x="2483" y="970"/>
              <a:ext cx="111" cy="34"/>
            </a:xfrm>
            <a:custGeom>
              <a:avLst/>
              <a:gdLst>
                <a:gd name="T0" fmla="*/ 0 w 111"/>
                <a:gd name="T1" fmla="*/ 0 h 34"/>
                <a:gd name="T2" fmla="*/ 111 w 111"/>
                <a:gd name="T3" fmla="*/ 0 h 34"/>
                <a:gd name="T4" fmla="*/ 111 w 111"/>
                <a:gd name="T5" fmla="*/ 23 h 34"/>
                <a:gd name="T6" fmla="*/ 111 w 111"/>
                <a:gd name="T7" fmla="*/ 34 h 34"/>
                <a:gd name="T8" fmla="*/ 0 w 111"/>
                <a:gd name="T9" fmla="*/ 34 h 34"/>
                <a:gd name="T10" fmla="*/ 0 w 111"/>
                <a:gd name="T11" fmla="*/ 23 h 34"/>
                <a:gd name="T12" fmla="*/ 0 w 111"/>
                <a:gd name="T13" fmla="*/ 0 h 34"/>
                <a:gd name="T14" fmla="*/ 0 60000 65536"/>
                <a:gd name="T15" fmla="*/ 0 60000 65536"/>
                <a:gd name="T16" fmla="*/ 0 60000 65536"/>
                <a:gd name="T17" fmla="*/ 0 60000 65536"/>
                <a:gd name="T18" fmla="*/ 0 60000 65536"/>
                <a:gd name="T19" fmla="*/ 0 60000 65536"/>
                <a:gd name="T20" fmla="*/ 0 60000 65536"/>
                <a:gd name="T21" fmla="*/ 0 w 111"/>
                <a:gd name="T22" fmla="*/ 0 h 34"/>
                <a:gd name="T23" fmla="*/ 111 w 111"/>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1" h="34">
                  <a:moveTo>
                    <a:pt x="0" y="0"/>
                  </a:moveTo>
                  <a:lnTo>
                    <a:pt x="111" y="0"/>
                  </a:lnTo>
                  <a:lnTo>
                    <a:pt x="111" y="23"/>
                  </a:lnTo>
                  <a:lnTo>
                    <a:pt x="111" y="34"/>
                  </a:lnTo>
                  <a:lnTo>
                    <a:pt x="0" y="34"/>
                  </a:lnTo>
                  <a:lnTo>
                    <a:pt x="0" y="2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3961" name="Freeform 536"/>
            <p:cNvSpPr>
              <a:spLocks/>
            </p:cNvSpPr>
            <p:nvPr/>
          </p:nvSpPr>
          <p:spPr bwMode="auto">
            <a:xfrm>
              <a:off x="2650" y="970"/>
              <a:ext cx="112" cy="34"/>
            </a:xfrm>
            <a:custGeom>
              <a:avLst/>
              <a:gdLst>
                <a:gd name="T0" fmla="*/ 0 w 112"/>
                <a:gd name="T1" fmla="*/ 0 h 34"/>
                <a:gd name="T2" fmla="*/ 112 w 112"/>
                <a:gd name="T3" fmla="*/ 0 h 34"/>
                <a:gd name="T4" fmla="*/ 112 w 112"/>
                <a:gd name="T5" fmla="*/ 23 h 34"/>
                <a:gd name="T6" fmla="*/ 112 w 112"/>
                <a:gd name="T7" fmla="*/ 34 h 34"/>
                <a:gd name="T8" fmla="*/ 0 w 112"/>
                <a:gd name="T9" fmla="*/ 34 h 34"/>
                <a:gd name="T10" fmla="*/ 0 w 112"/>
                <a:gd name="T11" fmla="*/ 23 h 34"/>
                <a:gd name="T12" fmla="*/ 0 w 112"/>
                <a:gd name="T13" fmla="*/ 0 h 34"/>
                <a:gd name="T14" fmla="*/ 0 60000 65536"/>
                <a:gd name="T15" fmla="*/ 0 60000 65536"/>
                <a:gd name="T16" fmla="*/ 0 60000 65536"/>
                <a:gd name="T17" fmla="*/ 0 60000 65536"/>
                <a:gd name="T18" fmla="*/ 0 60000 65536"/>
                <a:gd name="T19" fmla="*/ 0 60000 65536"/>
                <a:gd name="T20" fmla="*/ 0 60000 65536"/>
                <a:gd name="T21" fmla="*/ 0 w 112"/>
                <a:gd name="T22" fmla="*/ 0 h 34"/>
                <a:gd name="T23" fmla="*/ 112 w 112"/>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2" h="34">
                  <a:moveTo>
                    <a:pt x="0" y="0"/>
                  </a:moveTo>
                  <a:lnTo>
                    <a:pt x="112" y="0"/>
                  </a:lnTo>
                  <a:lnTo>
                    <a:pt x="112" y="23"/>
                  </a:lnTo>
                  <a:lnTo>
                    <a:pt x="112" y="34"/>
                  </a:lnTo>
                  <a:lnTo>
                    <a:pt x="0" y="34"/>
                  </a:lnTo>
                  <a:lnTo>
                    <a:pt x="0" y="2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3962" name="Freeform 537"/>
            <p:cNvSpPr>
              <a:spLocks/>
            </p:cNvSpPr>
            <p:nvPr/>
          </p:nvSpPr>
          <p:spPr bwMode="auto">
            <a:xfrm>
              <a:off x="2817" y="970"/>
              <a:ext cx="112" cy="34"/>
            </a:xfrm>
            <a:custGeom>
              <a:avLst/>
              <a:gdLst>
                <a:gd name="T0" fmla="*/ 0 w 112"/>
                <a:gd name="T1" fmla="*/ 0 h 34"/>
                <a:gd name="T2" fmla="*/ 112 w 112"/>
                <a:gd name="T3" fmla="*/ 0 h 34"/>
                <a:gd name="T4" fmla="*/ 112 w 112"/>
                <a:gd name="T5" fmla="*/ 23 h 34"/>
                <a:gd name="T6" fmla="*/ 112 w 112"/>
                <a:gd name="T7" fmla="*/ 34 h 34"/>
                <a:gd name="T8" fmla="*/ 0 w 112"/>
                <a:gd name="T9" fmla="*/ 34 h 34"/>
                <a:gd name="T10" fmla="*/ 0 w 112"/>
                <a:gd name="T11" fmla="*/ 23 h 34"/>
                <a:gd name="T12" fmla="*/ 0 w 112"/>
                <a:gd name="T13" fmla="*/ 0 h 34"/>
                <a:gd name="T14" fmla="*/ 0 60000 65536"/>
                <a:gd name="T15" fmla="*/ 0 60000 65536"/>
                <a:gd name="T16" fmla="*/ 0 60000 65536"/>
                <a:gd name="T17" fmla="*/ 0 60000 65536"/>
                <a:gd name="T18" fmla="*/ 0 60000 65536"/>
                <a:gd name="T19" fmla="*/ 0 60000 65536"/>
                <a:gd name="T20" fmla="*/ 0 60000 65536"/>
                <a:gd name="T21" fmla="*/ 0 w 112"/>
                <a:gd name="T22" fmla="*/ 0 h 34"/>
                <a:gd name="T23" fmla="*/ 112 w 112"/>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2" h="34">
                  <a:moveTo>
                    <a:pt x="0" y="0"/>
                  </a:moveTo>
                  <a:lnTo>
                    <a:pt x="112" y="0"/>
                  </a:lnTo>
                  <a:lnTo>
                    <a:pt x="112" y="23"/>
                  </a:lnTo>
                  <a:lnTo>
                    <a:pt x="112" y="34"/>
                  </a:lnTo>
                  <a:lnTo>
                    <a:pt x="0" y="34"/>
                  </a:lnTo>
                  <a:lnTo>
                    <a:pt x="0" y="2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3963" name="Freeform 538"/>
            <p:cNvSpPr>
              <a:spLocks/>
            </p:cNvSpPr>
            <p:nvPr/>
          </p:nvSpPr>
          <p:spPr bwMode="auto">
            <a:xfrm>
              <a:off x="2974" y="970"/>
              <a:ext cx="111" cy="34"/>
            </a:xfrm>
            <a:custGeom>
              <a:avLst/>
              <a:gdLst>
                <a:gd name="T0" fmla="*/ 0 w 111"/>
                <a:gd name="T1" fmla="*/ 0 h 34"/>
                <a:gd name="T2" fmla="*/ 111 w 111"/>
                <a:gd name="T3" fmla="*/ 0 h 34"/>
                <a:gd name="T4" fmla="*/ 111 w 111"/>
                <a:gd name="T5" fmla="*/ 23 h 34"/>
                <a:gd name="T6" fmla="*/ 111 w 111"/>
                <a:gd name="T7" fmla="*/ 34 h 34"/>
                <a:gd name="T8" fmla="*/ 0 w 111"/>
                <a:gd name="T9" fmla="*/ 34 h 34"/>
                <a:gd name="T10" fmla="*/ 0 w 111"/>
                <a:gd name="T11" fmla="*/ 23 h 34"/>
                <a:gd name="T12" fmla="*/ 0 w 111"/>
                <a:gd name="T13" fmla="*/ 0 h 34"/>
                <a:gd name="T14" fmla="*/ 0 60000 65536"/>
                <a:gd name="T15" fmla="*/ 0 60000 65536"/>
                <a:gd name="T16" fmla="*/ 0 60000 65536"/>
                <a:gd name="T17" fmla="*/ 0 60000 65536"/>
                <a:gd name="T18" fmla="*/ 0 60000 65536"/>
                <a:gd name="T19" fmla="*/ 0 60000 65536"/>
                <a:gd name="T20" fmla="*/ 0 60000 65536"/>
                <a:gd name="T21" fmla="*/ 0 w 111"/>
                <a:gd name="T22" fmla="*/ 0 h 34"/>
                <a:gd name="T23" fmla="*/ 111 w 111"/>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1" h="34">
                  <a:moveTo>
                    <a:pt x="0" y="0"/>
                  </a:moveTo>
                  <a:lnTo>
                    <a:pt x="111" y="0"/>
                  </a:lnTo>
                  <a:lnTo>
                    <a:pt x="111" y="23"/>
                  </a:lnTo>
                  <a:lnTo>
                    <a:pt x="111" y="34"/>
                  </a:lnTo>
                  <a:lnTo>
                    <a:pt x="0" y="34"/>
                  </a:lnTo>
                  <a:lnTo>
                    <a:pt x="0" y="2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3964" name="Freeform 539"/>
            <p:cNvSpPr>
              <a:spLocks/>
            </p:cNvSpPr>
            <p:nvPr/>
          </p:nvSpPr>
          <p:spPr bwMode="auto">
            <a:xfrm>
              <a:off x="3141" y="970"/>
              <a:ext cx="112" cy="34"/>
            </a:xfrm>
            <a:custGeom>
              <a:avLst/>
              <a:gdLst>
                <a:gd name="T0" fmla="*/ 0 w 112"/>
                <a:gd name="T1" fmla="*/ 0 h 34"/>
                <a:gd name="T2" fmla="*/ 112 w 112"/>
                <a:gd name="T3" fmla="*/ 0 h 34"/>
                <a:gd name="T4" fmla="*/ 112 w 112"/>
                <a:gd name="T5" fmla="*/ 23 h 34"/>
                <a:gd name="T6" fmla="*/ 112 w 112"/>
                <a:gd name="T7" fmla="*/ 34 h 34"/>
                <a:gd name="T8" fmla="*/ 0 w 112"/>
                <a:gd name="T9" fmla="*/ 34 h 34"/>
                <a:gd name="T10" fmla="*/ 0 w 112"/>
                <a:gd name="T11" fmla="*/ 23 h 34"/>
                <a:gd name="T12" fmla="*/ 0 w 112"/>
                <a:gd name="T13" fmla="*/ 0 h 34"/>
                <a:gd name="T14" fmla="*/ 0 60000 65536"/>
                <a:gd name="T15" fmla="*/ 0 60000 65536"/>
                <a:gd name="T16" fmla="*/ 0 60000 65536"/>
                <a:gd name="T17" fmla="*/ 0 60000 65536"/>
                <a:gd name="T18" fmla="*/ 0 60000 65536"/>
                <a:gd name="T19" fmla="*/ 0 60000 65536"/>
                <a:gd name="T20" fmla="*/ 0 60000 65536"/>
                <a:gd name="T21" fmla="*/ 0 w 112"/>
                <a:gd name="T22" fmla="*/ 0 h 34"/>
                <a:gd name="T23" fmla="*/ 112 w 112"/>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2" h="34">
                  <a:moveTo>
                    <a:pt x="0" y="0"/>
                  </a:moveTo>
                  <a:lnTo>
                    <a:pt x="112" y="0"/>
                  </a:lnTo>
                  <a:lnTo>
                    <a:pt x="112" y="23"/>
                  </a:lnTo>
                  <a:lnTo>
                    <a:pt x="112" y="34"/>
                  </a:lnTo>
                  <a:lnTo>
                    <a:pt x="0" y="34"/>
                  </a:lnTo>
                  <a:lnTo>
                    <a:pt x="0" y="2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3965" name="Line 540"/>
            <p:cNvSpPr>
              <a:spLocks noChangeShapeType="1"/>
            </p:cNvSpPr>
            <p:nvPr/>
          </p:nvSpPr>
          <p:spPr bwMode="auto">
            <a:xfrm>
              <a:off x="2483" y="1328"/>
              <a:ext cx="781"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966" name="Line 541"/>
            <p:cNvSpPr>
              <a:spLocks noChangeShapeType="1"/>
            </p:cNvSpPr>
            <p:nvPr/>
          </p:nvSpPr>
          <p:spPr bwMode="auto">
            <a:xfrm flipV="1">
              <a:off x="2471" y="1516"/>
              <a:ext cx="785" cy="2"/>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967" name="Line 542"/>
            <p:cNvSpPr>
              <a:spLocks noChangeShapeType="1"/>
            </p:cNvSpPr>
            <p:nvPr/>
          </p:nvSpPr>
          <p:spPr bwMode="auto">
            <a:xfrm>
              <a:off x="2475" y="1727"/>
              <a:ext cx="802"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968" name="Line 543"/>
            <p:cNvSpPr>
              <a:spLocks noChangeShapeType="1"/>
            </p:cNvSpPr>
            <p:nvPr/>
          </p:nvSpPr>
          <p:spPr bwMode="auto">
            <a:xfrm>
              <a:off x="2463" y="1931"/>
              <a:ext cx="804"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969" name="Line 544"/>
            <p:cNvSpPr>
              <a:spLocks noChangeShapeType="1"/>
            </p:cNvSpPr>
            <p:nvPr/>
          </p:nvSpPr>
          <p:spPr bwMode="auto">
            <a:xfrm flipV="1">
              <a:off x="2472" y="2320"/>
              <a:ext cx="809"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970" name="Line 545"/>
            <p:cNvSpPr>
              <a:spLocks noChangeShapeType="1"/>
            </p:cNvSpPr>
            <p:nvPr/>
          </p:nvSpPr>
          <p:spPr bwMode="auto">
            <a:xfrm flipV="1">
              <a:off x="2458" y="2961"/>
              <a:ext cx="808"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971" name="Line 546"/>
            <p:cNvSpPr>
              <a:spLocks noChangeShapeType="1"/>
            </p:cNvSpPr>
            <p:nvPr/>
          </p:nvSpPr>
          <p:spPr bwMode="auto">
            <a:xfrm>
              <a:off x="2460" y="3184"/>
              <a:ext cx="782"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972" name="Line 547"/>
            <p:cNvSpPr>
              <a:spLocks noChangeShapeType="1"/>
            </p:cNvSpPr>
            <p:nvPr/>
          </p:nvSpPr>
          <p:spPr bwMode="auto">
            <a:xfrm>
              <a:off x="2463" y="3557"/>
              <a:ext cx="804" cy="2"/>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973" name="Line 548"/>
            <p:cNvSpPr>
              <a:spLocks noChangeShapeType="1"/>
            </p:cNvSpPr>
            <p:nvPr/>
          </p:nvSpPr>
          <p:spPr bwMode="auto">
            <a:xfrm>
              <a:off x="2471" y="3769"/>
              <a:ext cx="782"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974" name="Line 549"/>
            <p:cNvSpPr>
              <a:spLocks noChangeShapeType="1"/>
            </p:cNvSpPr>
            <p:nvPr/>
          </p:nvSpPr>
          <p:spPr bwMode="auto">
            <a:xfrm>
              <a:off x="2483" y="4172"/>
              <a:ext cx="781"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975" name="Line 550"/>
            <p:cNvSpPr>
              <a:spLocks noChangeShapeType="1"/>
            </p:cNvSpPr>
            <p:nvPr/>
          </p:nvSpPr>
          <p:spPr bwMode="auto">
            <a:xfrm>
              <a:off x="2483" y="4563"/>
              <a:ext cx="781"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976" name="Rectangle 551"/>
            <p:cNvSpPr>
              <a:spLocks noChangeArrowheads="1"/>
            </p:cNvSpPr>
            <p:nvPr/>
          </p:nvSpPr>
          <p:spPr bwMode="auto">
            <a:xfrm>
              <a:off x="2532" y="1825"/>
              <a:ext cx="36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b="1">
                  <a:solidFill>
                    <a:srgbClr val="000000"/>
                  </a:solidFill>
                  <a:latin typeface="Kruti Dev 010" charset="0"/>
                </a:rPr>
                <a:t>         </a:t>
              </a:r>
              <a:endParaRPr lang="en-US">
                <a:latin typeface="Kruti Dev 010" charset="0"/>
              </a:endParaRPr>
            </a:p>
          </p:txBody>
        </p:sp>
        <p:sp>
          <p:nvSpPr>
            <p:cNvPr id="163977" name="Rectangle 552"/>
            <p:cNvSpPr>
              <a:spLocks noChangeArrowheads="1"/>
            </p:cNvSpPr>
            <p:nvPr/>
          </p:nvSpPr>
          <p:spPr bwMode="auto">
            <a:xfrm>
              <a:off x="2410" y="776"/>
              <a:ext cx="355"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300" b="1">
                  <a:solidFill>
                    <a:srgbClr val="000000"/>
                  </a:solidFill>
                  <a:latin typeface="Kruti Dev 010" charset="0"/>
                </a:rPr>
                <a:t>        </a:t>
              </a:r>
              <a:endParaRPr lang="en-US">
                <a:latin typeface="Kruti Dev 010" charset="0"/>
              </a:endParaRPr>
            </a:p>
          </p:txBody>
        </p:sp>
        <p:sp>
          <p:nvSpPr>
            <p:cNvPr id="163978" name="Line 553"/>
            <p:cNvSpPr>
              <a:spLocks noChangeShapeType="1"/>
            </p:cNvSpPr>
            <p:nvPr/>
          </p:nvSpPr>
          <p:spPr bwMode="auto">
            <a:xfrm>
              <a:off x="2473" y="478"/>
              <a:ext cx="903" cy="3"/>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979" name="Line 568"/>
            <p:cNvSpPr>
              <a:spLocks noChangeShapeType="1"/>
            </p:cNvSpPr>
            <p:nvPr/>
          </p:nvSpPr>
          <p:spPr bwMode="auto">
            <a:xfrm>
              <a:off x="2457" y="2728"/>
              <a:ext cx="800"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980" name="Line 569"/>
            <p:cNvSpPr>
              <a:spLocks noChangeShapeType="1"/>
            </p:cNvSpPr>
            <p:nvPr/>
          </p:nvSpPr>
          <p:spPr bwMode="auto">
            <a:xfrm flipV="1">
              <a:off x="2478" y="4362"/>
              <a:ext cx="789"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981" name="Line 571"/>
            <p:cNvSpPr>
              <a:spLocks noChangeShapeType="1"/>
            </p:cNvSpPr>
            <p:nvPr/>
          </p:nvSpPr>
          <p:spPr bwMode="auto">
            <a:xfrm>
              <a:off x="2463" y="2523"/>
              <a:ext cx="799" cy="3"/>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982" name="Rectangle 572"/>
            <p:cNvSpPr>
              <a:spLocks noChangeArrowheads="1"/>
            </p:cNvSpPr>
            <p:nvPr/>
          </p:nvSpPr>
          <p:spPr bwMode="auto">
            <a:xfrm>
              <a:off x="2406" y="471"/>
              <a:ext cx="207"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400" b="1">
                  <a:solidFill>
                    <a:srgbClr val="000000"/>
                  </a:solidFill>
                  <a:latin typeface="Kruti Dev 010" charset="0"/>
                </a:rPr>
                <a:t>,p</a:t>
              </a:r>
            </a:p>
          </p:txBody>
        </p:sp>
        <p:sp>
          <p:nvSpPr>
            <p:cNvPr id="163983" name="Rectangle 573"/>
            <p:cNvSpPr>
              <a:spLocks noChangeArrowheads="1"/>
            </p:cNvSpPr>
            <p:nvPr/>
          </p:nvSpPr>
          <p:spPr bwMode="auto">
            <a:xfrm>
              <a:off x="2462" y="663"/>
              <a:ext cx="139"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400" b="1">
                  <a:solidFill>
                    <a:srgbClr val="000000"/>
                  </a:solidFill>
                  <a:latin typeface="Kruti Dev 010" charset="0"/>
                </a:rPr>
                <a:t>ts</a:t>
              </a:r>
            </a:p>
          </p:txBody>
        </p:sp>
        <p:sp>
          <p:nvSpPr>
            <p:cNvPr id="163984" name="Rectangle 575"/>
            <p:cNvSpPr>
              <a:spLocks noChangeArrowheads="1"/>
            </p:cNvSpPr>
            <p:nvPr/>
          </p:nvSpPr>
          <p:spPr bwMode="auto">
            <a:xfrm>
              <a:off x="2291" y="1115"/>
              <a:ext cx="272"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400" b="1">
                  <a:solidFill>
                    <a:srgbClr val="000000"/>
                  </a:solidFill>
                  <a:latin typeface="Kruti Dev 010" charset="0"/>
                </a:rPr>
                <a:t>vkbZ</a:t>
              </a:r>
            </a:p>
          </p:txBody>
        </p:sp>
        <p:sp>
          <p:nvSpPr>
            <p:cNvPr id="163985" name="Rectangle 576"/>
            <p:cNvSpPr>
              <a:spLocks noChangeArrowheads="1"/>
            </p:cNvSpPr>
            <p:nvPr/>
          </p:nvSpPr>
          <p:spPr bwMode="auto">
            <a:xfrm>
              <a:off x="2454" y="1319"/>
              <a:ext cx="139"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400" b="1">
                  <a:solidFill>
                    <a:srgbClr val="000000"/>
                  </a:solidFill>
                  <a:latin typeface="Kruti Dev 010" charset="0"/>
                </a:rPr>
                <a:t>ts</a:t>
              </a:r>
            </a:p>
          </p:txBody>
        </p:sp>
        <p:sp>
          <p:nvSpPr>
            <p:cNvPr id="163986" name="Rectangle 577"/>
            <p:cNvSpPr>
              <a:spLocks noChangeArrowheads="1"/>
            </p:cNvSpPr>
            <p:nvPr/>
          </p:nvSpPr>
          <p:spPr bwMode="auto">
            <a:xfrm>
              <a:off x="2428" y="1527"/>
              <a:ext cx="193"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400" b="1">
                  <a:solidFill>
                    <a:srgbClr val="000000"/>
                  </a:solidFill>
                  <a:latin typeface="Kruti Dev 010" charset="0"/>
                </a:rPr>
                <a:t>,e</a:t>
              </a:r>
            </a:p>
          </p:txBody>
        </p:sp>
        <p:sp>
          <p:nvSpPr>
            <p:cNvPr id="163987" name="Rectangle 578"/>
            <p:cNvSpPr>
              <a:spLocks noChangeArrowheads="1"/>
            </p:cNvSpPr>
            <p:nvPr/>
          </p:nvSpPr>
          <p:spPr bwMode="auto">
            <a:xfrm>
              <a:off x="2434" y="1735"/>
              <a:ext cx="177"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400" b="1">
                  <a:solidFill>
                    <a:srgbClr val="000000"/>
                  </a:solidFill>
                  <a:latin typeface="Kruti Dev 010" charset="0"/>
                </a:rPr>
                <a:t>vks</a:t>
              </a:r>
            </a:p>
          </p:txBody>
        </p:sp>
        <p:sp>
          <p:nvSpPr>
            <p:cNvPr id="163988" name="Rectangle 579"/>
            <p:cNvSpPr>
              <a:spLocks noChangeArrowheads="1"/>
            </p:cNvSpPr>
            <p:nvPr/>
          </p:nvSpPr>
          <p:spPr bwMode="auto">
            <a:xfrm>
              <a:off x="2467" y="2123"/>
              <a:ext cx="139"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400" b="1">
                  <a:solidFill>
                    <a:srgbClr val="000000"/>
                  </a:solidFill>
                  <a:latin typeface="Kruti Dev 010" charset="0"/>
                </a:rPr>
                <a:t>ts</a:t>
              </a:r>
            </a:p>
          </p:txBody>
        </p:sp>
        <p:sp>
          <p:nvSpPr>
            <p:cNvPr id="163989" name="Rectangle 580"/>
            <p:cNvSpPr>
              <a:spLocks noChangeArrowheads="1"/>
            </p:cNvSpPr>
            <p:nvPr/>
          </p:nvSpPr>
          <p:spPr bwMode="auto">
            <a:xfrm>
              <a:off x="2374" y="2327"/>
              <a:ext cx="218"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400" b="1">
                  <a:solidFill>
                    <a:srgbClr val="000000"/>
                  </a:solidFill>
                  <a:latin typeface="Kruti Dev 010" charset="0"/>
                </a:rPr>
                <a:t>,y</a:t>
              </a:r>
            </a:p>
          </p:txBody>
        </p:sp>
        <p:sp>
          <p:nvSpPr>
            <p:cNvPr id="163990" name="Rectangle 581"/>
            <p:cNvSpPr>
              <a:spLocks noChangeArrowheads="1"/>
            </p:cNvSpPr>
            <p:nvPr/>
          </p:nvSpPr>
          <p:spPr bwMode="auto">
            <a:xfrm>
              <a:off x="2407" y="2539"/>
              <a:ext cx="207"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400" b="1">
                  <a:solidFill>
                    <a:srgbClr val="000000"/>
                  </a:solidFill>
                  <a:latin typeface="Kruti Dev 010" charset="0"/>
                </a:rPr>
                <a:t>,p</a:t>
              </a:r>
            </a:p>
          </p:txBody>
        </p:sp>
        <p:sp>
          <p:nvSpPr>
            <p:cNvPr id="163991" name="Rectangle 582"/>
            <p:cNvSpPr>
              <a:spLocks noChangeArrowheads="1"/>
            </p:cNvSpPr>
            <p:nvPr/>
          </p:nvSpPr>
          <p:spPr bwMode="auto">
            <a:xfrm>
              <a:off x="2417" y="2771"/>
              <a:ext cx="197"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400" b="1">
                  <a:solidFill>
                    <a:srgbClr val="000000"/>
                  </a:solidFill>
                  <a:latin typeface="Kruti Dev 010" charset="0"/>
                </a:rPr>
                <a:t>,u</a:t>
              </a:r>
            </a:p>
          </p:txBody>
        </p:sp>
        <p:sp>
          <p:nvSpPr>
            <p:cNvPr id="163992" name="Rectangle 583"/>
            <p:cNvSpPr>
              <a:spLocks noChangeArrowheads="1"/>
            </p:cNvSpPr>
            <p:nvPr/>
          </p:nvSpPr>
          <p:spPr bwMode="auto">
            <a:xfrm>
              <a:off x="2355" y="2995"/>
              <a:ext cx="249"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400" b="1">
                  <a:solidFill>
                    <a:srgbClr val="000000"/>
                  </a:solidFill>
                  <a:latin typeface="Kruti Dev 010" charset="0"/>
                </a:rPr>
                <a:t>tsM</a:t>
              </a:r>
            </a:p>
          </p:txBody>
        </p:sp>
        <p:sp>
          <p:nvSpPr>
            <p:cNvPr id="163993" name="Rectangle 584"/>
            <p:cNvSpPr>
              <a:spLocks noChangeArrowheads="1"/>
            </p:cNvSpPr>
            <p:nvPr/>
          </p:nvSpPr>
          <p:spPr bwMode="auto">
            <a:xfrm>
              <a:off x="2495" y="3363"/>
              <a:ext cx="103"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400" b="1">
                  <a:solidFill>
                    <a:srgbClr val="000000"/>
                  </a:solidFill>
                  <a:latin typeface="Kruti Dev 010" charset="0"/>
                </a:rPr>
                <a:t>bZ</a:t>
              </a:r>
            </a:p>
          </p:txBody>
        </p:sp>
        <p:sp>
          <p:nvSpPr>
            <p:cNvPr id="163994" name="Rectangle 585"/>
            <p:cNvSpPr>
              <a:spLocks noChangeArrowheads="1"/>
            </p:cNvSpPr>
            <p:nvPr/>
          </p:nvSpPr>
          <p:spPr bwMode="auto">
            <a:xfrm>
              <a:off x="2452" y="3575"/>
              <a:ext cx="16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400" b="1">
                  <a:solidFill>
                    <a:srgbClr val="000000"/>
                  </a:solidFill>
                  <a:latin typeface="Kruti Dev 010" charset="0"/>
                </a:rPr>
                <a:t>Mh</a:t>
              </a:r>
            </a:p>
          </p:txBody>
        </p:sp>
        <p:sp>
          <p:nvSpPr>
            <p:cNvPr id="163995" name="Rectangle 586"/>
            <p:cNvSpPr>
              <a:spLocks noChangeArrowheads="1"/>
            </p:cNvSpPr>
            <p:nvPr/>
          </p:nvSpPr>
          <p:spPr bwMode="auto">
            <a:xfrm>
              <a:off x="2405" y="3979"/>
              <a:ext cx="207"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400" b="1">
                  <a:solidFill>
                    <a:srgbClr val="000000"/>
                  </a:solidFill>
                  <a:latin typeface="Kruti Dev 010" charset="0"/>
                </a:rPr>
                <a:t>,p</a:t>
              </a:r>
            </a:p>
          </p:txBody>
        </p:sp>
        <p:sp>
          <p:nvSpPr>
            <p:cNvPr id="163996" name="Rectangle 587"/>
            <p:cNvSpPr>
              <a:spLocks noChangeArrowheads="1"/>
            </p:cNvSpPr>
            <p:nvPr/>
          </p:nvSpPr>
          <p:spPr bwMode="auto">
            <a:xfrm>
              <a:off x="2345" y="4171"/>
              <a:ext cx="249"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400" b="1">
                  <a:solidFill>
                    <a:srgbClr val="000000"/>
                  </a:solidFill>
                  <a:latin typeface="Kruti Dev 010" charset="0"/>
                </a:rPr>
                <a:t>tsM</a:t>
              </a:r>
            </a:p>
          </p:txBody>
        </p:sp>
        <p:sp>
          <p:nvSpPr>
            <p:cNvPr id="163997" name="Rectangle 588"/>
            <p:cNvSpPr>
              <a:spLocks noChangeArrowheads="1"/>
            </p:cNvSpPr>
            <p:nvPr/>
          </p:nvSpPr>
          <p:spPr bwMode="auto">
            <a:xfrm>
              <a:off x="2427" y="4375"/>
              <a:ext cx="193"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400" b="1">
                  <a:solidFill>
                    <a:srgbClr val="000000"/>
                  </a:solidFill>
                  <a:latin typeface="Kruti Dev 010" charset="0"/>
                </a:rPr>
                <a:t>,e</a:t>
              </a:r>
            </a:p>
          </p:txBody>
        </p:sp>
      </p:grpSp>
      <p:sp>
        <p:nvSpPr>
          <p:cNvPr id="1048769" name="AutoShape 193"/>
          <p:cNvSpPr>
            <a:spLocks noChangeArrowheads="1"/>
          </p:cNvSpPr>
          <p:nvPr/>
        </p:nvSpPr>
        <p:spPr bwMode="auto">
          <a:xfrm>
            <a:off x="5622925" y="4305300"/>
            <a:ext cx="4025900" cy="2227263"/>
          </a:xfrm>
          <a:prstGeom prst="roundRect">
            <a:avLst>
              <a:gd name="adj" fmla="val 16667"/>
            </a:avLst>
          </a:prstGeom>
          <a:noFill/>
          <a:ln w="57150">
            <a:solidFill>
              <a:schemeClr val="bg1"/>
            </a:solidFill>
            <a:round/>
            <a:headEnd/>
            <a:tailEnd/>
          </a:ln>
          <a:effectLst>
            <a:outerShdw blurRad="63500" dist="99190" dir="3011666"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grpSp>
        <p:nvGrpSpPr>
          <p:cNvPr id="163929" name="Group 186"/>
          <p:cNvGrpSpPr>
            <a:grpSpLocks/>
          </p:cNvGrpSpPr>
          <p:nvPr/>
        </p:nvGrpSpPr>
        <p:grpSpPr bwMode="auto">
          <a:xfrm>
            <a:off x="2736850" y="2903538"/>
            <a:ext cx="417513" cy="974725"/>
            <a:chOff x="5968998" y="2946408"/>
            <a:chExt cx="1085852" cy="1844683"/>
          </a:xfrm>
        </p:grpSpPr>
        <p:grpSp>
          <p:nvGrpSpPr>
            <p:cNvPr id="163936" name="Group 85"/>
            <p:cNvGrpSpPr>
              <a:grpSpLocks/>
            </p:cNvGrpSpPr>
            <p:nvPr/>
          </p:nvGrpSpPr>
          <p:grpSpPr bwMode="auto">
            <a:xfrm>
              <a:off x="6153150" y="3681413"/>
              <a:ext cx="901700" cy="947736"/>
              <a:chOff x="1557" y="1007"/>
              <a:chExt cx="2105" cy="1949"/>
            </a:xfrm>
          </p:grpSpPr>
          <p:grpSp>
            <p:nvGrpSpPr>
              <p:cNvPr id="163940" name="Group 87"/>
              <p:cNvGrpSpPr>
                <a:grpSpLocks/>
              </p:cNvGrpSpPr>
              <p:nvPr/>
            </p:nvGrpSpPr>
            <p:grpSpPr bwMode="auto">
              <a:xfrm>
                <a:off x="1557" y="1209"/>
                <a:ext cx="2105" cy="1421"/>
                <a:chOff x="578" y="2316"/>
                <a:chExt cx="2105" cy="1421"/>
              </a:xfrm>
            </p:grpSpPr>
            <p:sp>
              <p:nvSpPr>
                <p:cNvPr id="163946" name="Freeform 88" descr="Cork"/>
                <p:cNvSpPr>
                  <a:spLocks/>
                </p:cNvSpPr>
                <p:nvPr/>
              </p:nvSpPr>
              <p:spPr bwMode="auto">
                <a:xfrm>
                  <a:off x="633" y="2316"/>
                  <a:ext cx="2050" cy="256"/>
                </a:xfrm>
                <a:custGeom>
                  <a:avLst/>
                  <a:gdLst>
                    <a:gd name="T0" fmla="*/ 2147483647 w 592"/>
                    <a:gd name="T1" fmla="*/ 2147483647 h 90"/>
                    <a:gd name="T2" fmla="*/ 2147483647 w 592"/>
                    <a:gd name="T3" fmla="*/ 2147483647 h 90"/>
                    <a:gd name="T4" fmla="*/ 2147483647 w 592"/>
                    <a:gd name="T5" fmla="*/ 2147483647 h 90"/>
                    <a:gd name="T6" fmla="*/ 2147483647 w 592"/>
                    <a:gd name="T7" fmla="*/ 2147483647 h 90"/>
                    <a:gd name="T8" fmla="*/ 2147483647 w 592"/>
                    <a:gd name="T9" fmla="*/ 2147483647 h 90"/>
                    <a:gd name="T10" fmla="*/ 2147483647 w 592"/>
                    <a:gd name="T11" fmla="*/ 2147483647 h 90"/>
                    <a:gd name="T12" fmla="*/ 2147483647 w 592"/>
                    <a:gd name="T13" fmla="*/ 2147483647 h 90"/>
                    <a:gd name="T14" fmla="*/ 2147483647 w 592"/>
                    <a:gd name="T15" fmla="*/ 2147483647 h 90"/>
                    <a:gd name="T16" fmla="*/ 2147483647 w 592"/>
                    <a:gd name="T17" fmla="*/ 2147483647 h 90"/>
                    <a:gd name="T18" fmla="*/ 2147483647 w 592"/>
                    <a:gd name="T19" fmla="*/ 2147483647 h 90"/>
                    <a:gd name="T20" fmla="*/ 2147483647 w 592"/>
                    <a:gd name="T21" fmla="*/ 0 h 90"/>
                    <a:gd name="T22" fmla="*/ 2147483647 w 592"/>
                    <a:gd name="T23" fmla="*/ 2147483647 h 90"/>
                    <a:gd name="T24" fmla="*/ 2147483647 w 592"/>
                    <a:gd name="T25" fmla="*/ 2147483647 h 90"/>
                    <a:gd name="T26" fmla="*/ 2147483647 w 592"/>
                    <a:gd name="T27" fmla="*/ 2147483647 h 90"/>
                    <a:gd name="T28" fmla="*/ 2147483647 w 592"/>
                    <a:gd name="T29" fmla="*/ 2147483647 h 90"/>
                    <a:gd name="T30" fmla="*/ 2147483647 w 592"/>
                    <a:gd name="T31" fmla="*/ 2147483647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2"/>
                    <a:gd name="T49" fmla="*/ 0 h 90"/>
                    <a:gd name="T50" fmla="*/ 592 w 592"/>
                    <a:gd name="T51" fmla="*/ 90 h 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2" h="90">
                      <a:moveTo>
                        <a:pt x="8" y="90"/>
                      </a:moveTo>
                      <a:cubicBezTo>
                        <a:pt x="0" y="78"/>
                        <a:pt x="10" y="51"/>
                        <a:pt x="22" y="44"/>
                      </a:cubicBezTo>
                      <a:cubicBezTo>
                        <a:pt x="27" y="35"/>
                        <a:pt x="23" y="39"/>
                        <a:pt x="34" y="36"/>
                      </a:cubicBezTo>
                      <a:cubicBezTo>
                        <a:pt x="38" y="34"/>
                        <a:pt x="46" y="32"/>
                        <a:pt x="46" y="32"/>
                      </a:cubicBezTo>
                      <a:cubicBezTo>
                        <a:pt x="72" y="33"/>
                        <a:pt x="84" y="35"/>
                        <a:pt x="112" y="34"/>
                      </a:cubicBezTo>
                      <a:cubicBezTo>
                        <a:pt x="125" y="35"/>
                        <a:pt x="138" y="38"/>
                        <a:pt x="152" y="40"/>
                      </a:cubicBezTo>
                      <a:cubicBezTo>
                        <a:pt x="158" y="42"/>
                        <a:pt x="170" y="46"/>
                        <a:pt x="170" y="46"/>
                      </a:cubicBezTo>
                      <a:cubicBezTo>
                        <a:pt x="192" y="42"/>
                        <a:pt x="215" y="46"/>
                        <a:pt x="238" y="52"/>
                      </a:cubicBezTo>
                      <a:cubicBezTo>
                        <a:pt x="271" y="50"/>
                        <a:pt x="304" y="47"/>
                        <a:pt x="338" y="44"/>
                      </a:cubicBezTo>
                      <a:cubicBezTo>
                        <a:pt x="381" y="33"/>
                        <a:pt x="427" y="24"/>
                        <a:pt x="472" y="16"/>
                      </a:cubicBezTo>
                      <a:cubicBezTo>
                        <a:pt x="488" y="12"/>
                        <a:pt x="503" y="4"/>
                        <a:pt x="520" y="0"/>
                      </a:cubicBezTo>
                      <a:cubicBezTo>
                        <a:pt x="537" y="0"/>
                        <a:pt x="554" y="0"/>
                        <a:pt x="572" y="2"/>
                      </a:cubicBezTo>
                      <a:cubicBezTo>
                        <a:pt x="582" y="3"/>
                        <a:pt x="587" y="21"/>
                        <a:pt x="590" y="30"/>
                      </a:cubicBezTo>
                      <a:cubicBezTo>
                        <a:pt x="590" y="32"/>
                        <a:pt x="592" y="36"/>
                        <a:pt x="592" y="36"/>
                      </a:cubicBezTo>
                      <a:cubicBezTo>
                        <a:pt x="588" y="45"/>
                        <a:pt x="589" y="52"/>
                        <a:pt x="582" y="60"/>
                      </a:cubicBezTo>
                      <a:cubicBezTo>
                        <a:pt x="579" y="67"/>
                        <a:pt x="577" y="66"/>
                        <a:pt x="584" y="66"/>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163947" name="Freeform 89" descr="Cork"/>
                <p:cNvSpPr>
                  <a:spLocks/>
                </p:cNvSpPr>
                <p:nvPr/>
              </p:nvSpPr>
              <p:spPr bwMode="auto">
                <a:xfrm>
                  <a:off x="578" y="2506"/>
                  <a:ext cx="2074" cy="1231"/>
                </a:xfrm>
                <a:custGeom>
                  <a:avLst/>
                  <a:gdLst>
                    <a:gd name="T0" fmla="*/ 2147483647 w 599"/>
                    <a:gd name="T1" fmla="*/ 0 h 432"/>
                    <a:gd name="T2" fmla="*/ 2147483647 w 599"/>
                    <a:gd name="T3" fmla="*/ 2147483647 h 432"/>
                    <a:gd name="T4" fmla="*/ 2147483647 w 599"/>
                    <a:gd name="T5" fmla="*/ 2147483647 h 432"/>
                    <a:gd name="T6" fmla="*/ 2147483647 w 599"/>
                    <a:gd name="T7" fmla="*/ 2147483647 h 432"/>
                    <a:gd name="T8" fmla="*/ 2147483647 w 599"/>
                    <a:gd name="T9" fmla="*/ 2147483647 h 432"/>
                    <a:gd name="T10" fmla="*/ 2147483647 w 599"/>
                    <a:gd name="T11" fmla="*/ 2147483647 h 432"/>
                    <a:gd name="T12" fmla="*/ 2147483647 w 599"/>
                    <a:gd name="T13" fmla="*/ 2147483647 h 432"/>
                    <a:gd name="T14" fmla="*/ 2147483647 w 599"/>
                    <a:gd name="T15" fmla="*/ 2147483647 h 432"/>
                    <a:gd name="T16" fmla="*/ 2147483647 w 599"/>
                    <a:gd name="T17" fmla="*/ 2147483647 h 432"/>
                    <a:gd name="T18" fmla="*/ 2147483647 w 599"/>
                    <a:gd name="T19" fmla="*/ 2147483647 h 432"/>
                    <a:gd name="T20" fmla="*/ 2147483647 w 599"/>
                    <a:gd name="T21" fmla="*/ 2147483647 h 432"/>
                    <a:gd name="T22" fmla="*/ 2147483647 w 599"/>
                    <a:gd name="T23" fmla="*/ 2147483647 h 432"/>
                    <a:gd name="T24" fmla="*/ 2147483647 w 599"/>
                    <a:gd name="T25" fmla="*/ 2147483647 h 432"/>
                    <a:gd name="T26" fmla="*/ 2147483647 w 599"/>
                    <a:gd name="T27" fmla="*/ 2147483647 h 432"/>
                    <a:gd name="T28" fmla="*/ 2147483647 w 599"/>
                    <a:gd name="T29" fmla="*/ 2147483647 h 432"/>
                    <a:gd name="T30" fmla="*/ 2147483647 w 599"/>
                    <a:gd name="T31" fmla="*/ 2147483647 h 432"/>
                    <a:gd name="T32" fmla="*/ 2147483647 w 599"/>
                    <a:gd name="T33" fmla="*/ 2147483647 h 432"/>
                    <a:gd name="T34" fmla="*/ 2147483647 w 599"/>
                    <a:gd name="T35" fmla="*/ 2147483647 h 432"/>
                    <a:gd name="T36" fmla="*/ 2147483647 w 599"/>
                    <a:gd name="T37" fmla="*/ 2147483647 h 432"/>
                    <a:gd name="T38" fmla="*/ 2147483647 w 599"/>
                    <a:gd name="T39" fmla="*/ 2147483647 h 432"/>
                    <a:gd name="T40" fmla="*/ 2147483647 w 599"/>
                    <a:gd name="T41" fmla="*/ 2147483647 h 432"/>
                    <a:gd name="T42" fmla="*/ 2147483647 w 599"/>
                    <a:gd name="T43" fmla="*/ 2147483647 h 432"/>
                    <a:gd name="T44" fmla="*/ 2147483647 w 599"/>
                    <a:gd name="T45" fmla="*/ 2147483647 h 432"/>
                    <a:gd name="T46" fmla="*/ 2147483647 w 599"/>
                    <a:gd name="T47" fmla="*/ 2147483647 h 432"/>
                    <a:gd name="T48" fmla="*/ 2147483647 w 599"/>
                    <a:gd name="T49" fmla="*/ 2147483647 h 432"/>
                    <a:gd name="T50" fmla="*/ 2147483647 w 599"/>
                    <a:gd name="T51" fmla="*/ 2147483647 h 432"/>
                    <a:gd name="T52" fmla="*/ 2147483647 w 599"/>
                    <a:gd name="T53" fmla="*/ 2147483647 h 432"/>
                    <a:gd name="T54" fmla="*/ 2147483647 w 599"/>
                    <a:gd name="T55" fmla="*/ 2147483647 h 432"/>
                    <a:gd name="T56" fmla="*/ 2147483647 w 599"/>
                    <a:gd name="T57" fmla="*/ 2147483647 h 432"/>
                    <a:gd name="T58" fmla="*/ 2147483647 w 599"/>
                    <a:gd name="T59" fmla="*/ 2147483647 h 432"/>
                    <a:gd name="T60" fmla="*/ 2147483647 w 599"/>
                    <a:gd name="T61" fmla="*/ 2147483647 h 4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99"/>
                    <a:gd name="T94" fmla="*/ 0 h 432"/>
                    <a:gd name="T95" fmla="*/ 599 w 599"/>
                    <a:gd name="T96" fmla="*/ 432 h 4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99" h="432">
                      <a:moveTo>
                        <a:pt x="599" y="0"/>
                      </a:moveTo>
                      <a:cubicBezTo>
                        <a:pt x="597" y="2"/>
                        <a:pt x="596" y="4"/>
                        <a:pt x="595" y="6"/>
                      </a:cubicBezTo>
                      <a:cubicBezTo>
                        <a:pt x="593" y="7"/>
                        <a:pt x="590" y="8"/>
                        <a:pt x="589" y="10"/>
                      </a:cubicBezTo>
                      <a:cubicBezTo>
                        <a:pt x="587" y="11"/>
                        <a:pt x="585" y="23"/>
                        <a:pt x="585" y="24"/>
                      </a:cubicBezTo>
                      <a:cubicBezTo>
                        <a:pt x="575" y="45"/>
                        <a:pt x="570" y="72"/>
                        <a:pt x="557" y="92"/>
                      </a:cubicBezTo>
                      <a:cubicBezTo>
                        <a:pt x="551" y="130"/>
                        <a:pt x="537" y="171"/>
                        <a:pt x="525" y="208"/>
                      </a:cubicBezTo>
                      <a:cubicBezTo>
                        <a:pt x="523" y="228"/>
                        <a:pt x="519" y="246"/>
                        <a:pt x="515" y="266"/>
                      </a:cubicBezTo>
                      <a:cubicBezTo>
                        <a:pt x="511" y="294"/>
                        <a:pt x="511" y="322"/>
                        <a:pt x="505" y="350"/>
                      </a:cubicBezTo>
                      <a:cubicBezTo>
                        <a:pt x="503" y="368"/>
                        <a:pt x="503" y="385"/>
                        <a:pt x="495" y="402"/>
                      </a:cubicBezTo>
                      <a:cubicBezTo>
                        <a:pt x="492" y="416"/>
                        <a:pt x="474" y="420"/>
                        <a:pt x="461" y="422"/>
                      </a:cubicBezTo>
                      <a:cubicBezTo>
                        <a:pt x="440" y="416"/>
                        <a:pt x="450" y="419"/>
                        <a:pt x="433" y="414"/>
                      </a:cubicBezTo>
                      <a:cubicBezTo>
                        <a:pt x="429" y="412"/>
                        <a:pt x="421" y="410"/>
                        <a:pt x="421" y="410"/>
                      </a:cubicBezTo>
                      <a:cubicBezTo>
                        <a:pt x="410" y="394"/>
                        <a:pt x="414" y="367"/>
                        <a:pt x="425" y="352"/>
                      </a:cubicBezTo>
                      <a:cubicBezTo>
                        <a:pt x="426" y="347"/>
                        <a:pt x="431" y="342"/>
                        <a:pt x="431" y="338"/>
                      </a:cubicBezTo>
                      <a:cubicBezTo>
                        <a:pt x="429" y="328"/>
                        <a:pt x="405" y="328"/>
                        <a:pt x="405" y="328"/>
                      </a:cubicBezTo>
                      <a:cubicBezTo>
                        <a:pt x="392" y="315"/>
                        <a:pt x="365" y="319"/>
                        <a:pt x="347" y="316"/>
                      </a:cubicBezTo>
                      <a:cubicBezTo>
                        <a:pt x="268" y="322"/>
                        <a:pt x="188" y="334"/>
                        <a:pt x="113" y="360"/>
                      </a:cubicBezTo>
                      <a:cubicBezTo>
                        <a:pt x="101" y="377"/>
                        <a:pt x="116" y="356"/>
                        <a:pt x="103" y="368"/>
                      </a:cubicBezTo>
                      <a:cubicBezTo>
                        <a:pt x="99" y="370"/>
                        <a:pt x="90" y="387"/>
                        <a:pt x="87" y="392"/>
                      </a:cubicBezTo>
                      <a:cubicBezTo>
                        <a:pt x="94" y="431"/>
                        <a:pt x="75" y="417"/>
                        <a:pt x="53" y="432"/>
                      </a:cubicBezTo>
                      <a:cubicBezTo>
                        <a:pt x="44" y="429"/>
                        <a:pt x="36" y="426"/>
                        <a:pt x="29" y="422"/>
                      </a:cubicBezTo>
                      <a:cubicBezTo>
                        <a:pt x="24" y="419"/>
                        <a:pt x="17" y="414"/>
                        <a:pt x="17" y="414"/>
                      </a:cubicBezTo>
                      <a:cubicBezTo>
                        <a:pt x="12" y="399"/>
                        <a:pt x="16" y="404"/>
                        <a:pt x="7" y="398"/>
                      </a:cubicBezTo>
                      <a:cubicBezTo>
                        <a:pt x="0" y="388"/>
                        <a:pt x="5" y="380"/>
                        <a:pt x="11" y="372"/>
                      </a:cubicBezTo>
                      <a:cubicBezTo>
                        <a:pt x="8" y="357"/>
                        <a:pt x="13" y="347"/>
                        <a:pt x="17" y="334"/>
                      </a:cubicBezTo>
                      <a:cubicBezTo>
                        <a:pt x="19" y="311"/>
                        <a:pt x="19" y="283"/>
                        <a:pt x="27" y="262"/>
                      </a:cubicBezTo>
                      <a:cubicBezTo>
                        <a:pt x="28" y="237"/>
                        <a:pt x="32" y="212"/>
                        <a:pt x="29" y="188"/>
                      </a:cubicBezTo>
                      <a:cubicBezTo>
                        <a:pt x="31" y="167"/>
                        <a:pt x="27" y="146"/>
                        <a:pt x="31" y="126"/>
                      </a:cubicBezTo>
                      <a:cubicBezTo>
                        <a:pt x="29" y="108"/>
                        <a:pt x="27" y="99"/>
                        <a:pt x="29" y="82"/>
                      </a:cubicBezTo>
                      <a:cubicBezTo>
                        <a:pt x="26" y="64"/>
                        <a:pt x="23" y="47"/>
                        <a:pt x="21" y="30"/>
                      </a:cubicBezTo>
                      <a:cubicBezTo>
                        <a:pt x="23" y="10"/>
                        <a:pt x="28" y="9"/>
                        <a:pt x="19" y="14"/>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grpSp>
          <p:sp>
            <p:nvSpPr>
              <p:cNvPr id="163941" name="Freeform 91"/>
              <p:cNvSpPr>
                <a:spLocks/>
              </p:cNvSpPr>
              <p:nvPr/>
            </p:nvSpPr>
            <p:spPr bwMode="auto">
              <a:xfrm>
                <a:off x="1616" y="2649"/>
                <a:ext cx="88" cy="277"/>
              </a:xfrm>
              <a:custGeom>
                <a:avLst/>
                <a:gdLst>
                  <a:gd name="T0" fmla="*/ 218 w 85"/>
                  <a:gd name="T1" fmla="*/ 3 h 318"/>
                  <a:gd name="T2" fmla="*/ 190 w 85"/>
                  <a:gd name="T3" fmla="*/ 3 h 318"/>
                  <a:gd name="T4" fmla="*/ 144 w 85"/>
                  <a:gd name="T5" fmla="*/ 3 h 318"/>
                  <a:gd name="T6" fmla="*/ 165 w 85"/>
                  <a:gd name="T7" fmla="*/ 3 h 318"/>
                  <a:gd name="T8" fmla="*/ 190 w 85"/>
                  <a:gd name="T9" fmla="*/ 3 h 318"/>
                  <a:gd name="T10" fmla="*/ 113 w 85"/>
                  <a:gd name="T11" fmla="*/ 3 h 318"/>
                  <a:gd name="T12" fmla="*/ 113 w 85"/>
                  <a:gd name="T13" fmla="*/ 3 h 318"/>
                  <a:gd name="T14" fmla="*/ 144 w 85"/>
                  <a:gd name="T15" fmla="*/ 3 h 318"/>
                  <a:gd name="T16" fmla="*/ 86 w 85"/>
                  <a:gd name="T17" fmla="*/ 3 h 318"/>
                  <a:gd name="T18" fmla="*/ 113 w 85"/>
                  <a:gd name="T19" fmla="*/ 3 h 318"/>
                  <a:gd name="T20" fmla="*/ 144 w 85"/>
                  <a:gd name="T21" fmla="*/ 3 h 318"/>
                  <a:gd name="T22" fmla="*/ 113 w 85"/>
                  <a:gd name="T23" fmla="*/ 3 h 318"/>
                  <a:gd name="T24" fmla="*/ 144 w 85"/>
                  <a:gd name="T25" fmla="*/ 3 h 318"/>
                  <a:gd name="T26" fmla="*/ 113 w 85"/>
                  <a:gd name="T27" fmla="*/ 3 h 318"/>
                  <a:gd name="T28" fmla="*/ 144 w 85"/>
                  <a:gd name="T29" fmla="*/ 3 h 318"/>
                  <a:gd name="T30" fmla="*/ 165 w 85"/>
                  <a:gd name="T31" fmla="*/ 3 h 318"/>
                  <a:gd name="T32" fmla="*/ 218 w 85"/>
                  <a:gd name="T33" fmla="*/ 3 h 318"/>
                  <a:gd name="T34" fmla="*/ 241 w 85"/>
                  <a:gd name="T35" fmla="*/ 3 h 318"/>
                  <a:gd name="T36" fmla="*/ 218 w 85"/>
                  <a:gd name="T37" fmla="*/ 3 h 318"/>
                  <a:gd name="T38" fmla="*/ 190 w 85"/>
                  <a:gd name="T39" fmla="*/ 3 h 318"/>
                  <a:gd name="T40" fmla="*/ 165 w 85"/>
                  <a:gd name="T41" fmla="*/ 3 h 318"/>
                  <a:gd name="T42" fmla="*/ 113 w 85"/>
                  <a:gd name="T43" fmla="*/ 3 h 318"/>
                  <a:gd name="T44" fmla="*/ 86 w 85"/>
                  <a:gd name="T45" fmla="*/ 3 h 318"/>
                  <a:gd name="T46" fmla="*/ 65 w 85"/>
                  <a:gd name="T47" fmla="*/ 3 h 318"/>
                  <a:gd name="T48" fmla="*/ 5 w 85"/>
                  <a:gd name="T49" fmla="*/ 3 h 318"/>
                  <a:gd name="T50" fmla="*/ 113 w 85"/>
                  <a:gd name="T51" fmla="*/ 3 h 318"/>
                  <a:gd name="T52" fmla="*/ 190 w 85"/>
                  <a:gd name="T53" fmla="*/ 3 h 318"/>
                  <a:gd name="T54" fmla="*/ 218 w 85"/>
                  <a:gd name="T55" fmla="*/ 3 h 318"/>
                  <a:gd name="T56" fmla="*/ 190 w 85"/>
                  <a:gd name="T57" fmla="*/ 3 h 318"/>
                  <a:gd name="T58" fmla="*/ 190 w 85"/>
                  <a:gd name="T59" fmla="*/ 3 h 318"/>
                  <a:gd name="T60" fmla="*/ 144 w 85"/>
                  <a:gd name="T61" fmla="*/ 3 h 318"/>
                  <a:gd name="T62" fmla="*/ 65 w 85"/>
                  <a:gd name="T63" fmla="*/ 3 h 318"/>
                  <a:gd name="T64" fmla="*/ 113 w 85"/>
                  <a:gd name="T65" fmla="*/ 3 h 318"/>
                  <a:gd name="T66" fmla="*/ 165 w 85"/>
                  <a:gd name="T67" fmla="*/ 3 h 318"/>
                  <a:gd name="T68" fmla="*/ 218 w 85"/>
                  <a:gd name="T69" fmla="*/ 3 h 3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318"/>
                  <a:gd name="T107" fmla="*/ 85 w 85"/>
                  <a:gd name="T108" fmla="*/ 318 h 3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318">
                    <a:moveTo>
                      <a:pt x="72" y="153"/>
                    </a:moveTo>
                    <a:cubicBezTo>
                      <a:pt x="69" y="125"/>
                      <a:pt x="70" y="96"/>
                      <a:pt x="64" y="69"/>
                    </a:cubicBezTo>
                    <a:cubicBezTo>
                      <a:pt x="61" y="58"/>
                      <a:pt x="57" y="43"/>
                      <a:pt x="47" y="43"/>
                    </a:cubicBezTo>
                    <a:cubicBezTo>
                      <a:pt x="37" y="43"/>
                      <a:pt x="55" y="69"/>
                      <a:pt x="55" y="69"/>
                    </a:cubicBezTo>
                    <a:cubicBezTo>
                      <a:pt x="58" y="55"/>
                      <a:pt x="67" y="40"/>
                      <a:pt x="64" y="27"/>
                    </a:cubicBezTo>
                    <a:cubicBezTo>
                      <a:pt x="61" y="17"/>
                      <a:pt x="41" y="0"/>
                      <a:pt x="38" y="10"/>
                    </a:cubicBezTo>
                    <a:cubicBezTo>
                      <a:pt x="30" y="27"/>
                      <a:pt x="61" y="111"/>
                      <a:pt x="38" y="43"/>
                    </a:cubicBezTo>
                    <a:cubicBezTo>
                      <a:pt x="46" y="96"/>
                      <a:pt x="56" y="134"/>
                      <a:pt x="47" y="187"/>
                    </a:cubicBezTo>
                    <a:cubicBezTo>
                      <a:pt x="41" y="178"/>
                      <a:pt x="31" y="171"/>
                      <a:pt x="30" y="161"/>
                    </a:cubicBezTo>
                    <a:cubicBezTo>
                      <a:pt x="28" y="149"/>
                      <a:pt x="26" y="128"/>
                      <a:pt x="38" y="128"/>
                    </a:cubicBezTo>
                    <a:cubicBezTo>
                      <a:pt x="49" y="128"/>
                      <a:pt x="47" y="172"/>
                      <a:pt x="47" y="161"/>
                    </a:cubicBezTo>
                    <a:cubicBezTo>
                      <a:pt x="47" y="141"/>
                      <a:pt x="38" y="121"/>
                      <a:pt x="38" y="102"/>
                    </a:cubicBezTo>
                    <a:cubicBezTo>
                      <a:pt x="38" y="84"/>
                      <a:pt x="47" y="135"/>
                      <a:pt x="47" y="153"/>
                    </a:cubicBezTo>
                    <a:cubicBezTo>
                      <a:pt x="47" y="164"/>
                      <a:pt x="38" y="130"/>
                      <a:pt x="38" y="119"/>
                    </a:cubicBezTo>
                    <a:cubicBezTo>
                      <a:pt x="38" y="110"/>
                      <a:pt x="44" y="135"/>
                      <a:pt x="47" y="144"/>
                    </a:cubicBezTo>
                    <a:cubicBezTo>
                      <a:pt x="49" y="152"/>
                      <a:pt x="52" y="161"/>
                      <a:pt x="55" y="170"/>
                    </a:cubicBezTo>
                    <a:cubicBezTo>
                      <a:pt x="73" y="83"/>
                      <a:pt x="55" y="148"/>
                      <a:pt x="72" y="203"/>
                    </a:cubicBezTo>
                    <a:cubicBezTo>
                      <a:pt x="74" y="211"/>
                      <a:pt x="77" y="220"/>
                      <a:pt x="80" y="229"/>
                    </a:cubicBezTo>
                    <a:cubicBezTo>
                      <a:pt x="77" y="245"/>
                      <a:pt x="85" y="269"/>
                      <a:pt x="72" y="279"/>
                    </a:cubicBezTo>
                    <a:cubicBezTo>
                      <a:pt x="66" y="282"/>
                      <a:pt x="39" y="202"/>
                      <a:pt x="64" y="271"/>
                    </a:cubicBezTo>
                    <a:cubicBezTo>
                      <a:pt x="61" y="285"/>
                      <a:pt x="66" y="305"/>
                      <a:pt x="55" y="313"/>
                    </a:cubicBezTo>
                    <a:cubicBezTo>
                      <a:pt x="46" y="318"/>
                      <a:pt x="40" y="297"/>
                      <a:pt x="38" y="288"/>
                    </a:cubicBezTo>
                    <a:cubicBezTo>
                      <a:pt x="31" y="260"/>
                      <a:pt x="32" y="231"/>
                      <a:pt x="30" y="203"/>
                    </a:cubicBezTo>
                    <a:cubicBezTo>
                      <a:pt x="27" y="217"/>
                      <a:pt x="35" y="241"/>
                      <a:pt x="22" y="246"/>
                    </a:cubicBezTo>
                    <a:cubicBezTo>
                      <a:pt x="10" y="250"/>
                      <a:pt x="6" y="224"/>
                      <a:pt x="5" y="212"/>
                    </a:cubicBezTo>
                    <a:cubicBezTo>
                      <a:pt x="0" y="173"/>
                      <a:pt x="15" y="167"/>
                      <a:pt x="38" y="144"/>
                    </a:cubicBezTo>
                    <a:cubicBezTo>
                      <a:pt x="46" y="152"/>
                      <a:pt x="58" y="158"/>
                      <a:pt x="64" y="170"/>
                    </a:cubicBezTo>
                    <a:cubicBezTo>
                      <a:pt x="70" y="185"/>
                      <a:pt x="72" y="203"/>
                      <a:pt x="72" y="220"/>
                    </a:cubicBezTo>
                    <a:cubicBezTo>
                      <a:pt x="72" y="231"/>
                      <a:pt x="66" y="198"/>
                      <a:pt x="64" y="187"/>
                    </a:cubicBezTo>
                    <a:cubicBezTo>
                      <a:pt x="78" y="124"/>
                      <a:pt x="84" y="73"/>
                      <a:pt x="64" y="10"/>
                    </a:cubicBezTo>
                    <a:cubicBezTo>
                      <a:pt x="58" y="18"/>
                      <a:pt x="54" y="28"/>
                      <a:pt x="47" y="35"/>
                    </a:cubicBezTo>
                    <a:cubicBezTo>
                      <a:pt x="40" y="40"/>
                      <a:pt x="23" y="34"/>
                      <a:pt x="22" y="43"/>
                    </a:cubicBezTo>
                    <a:cubicBezTo>
                      <a:pt x="19" y="60"/>
                      <a:pt x="38" y="94"/>
                      <a:pt x="38" y="94"/>
                    </a:cubicBezTo>
                    <a:cubicBezTo>
                      <a:pt x="57" y="39"/>
                      <a:pt x="38" y="80"/>
                      <a:pt x="55" y="136"/>
                    </a:cubicBezTo>
                    <a:cubicBezTo>
                      <a:pt x="57" y="143"/>
                      <a:pt x="66" y="147"/>
                      <a:pt x="72" y="153"/>
                    </a:cubicBezTo>
                    <a:close/>
                  </a:path>
                </a:pathLst>
              </a:custGeom>
              <a:solidFill>
                <a:schemeClr val="bg2"/>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163942" name="Freeform 92"/>
              <p:cNvSpPr>
                <a:spLocks/>
              </p:cNvSpPr>
              <p:nvPr/>
            </p:nvSpPr>
            <p:spPr bwMode="auto">
              <a:xfrm>
                <a:off x="1635" y="2647"/>
                <a:ext cx="109" cy="309"/>
              </a:xfrm>
              <a:custGeom>
                <a:avLst/>
                <a:gdLst>
                  <a:gd name="T0" fmla="*/ 1 w 105"/>
                  <a:gd name="T1" fmla="*/ 0 h 354"/>
                  <a:gd name="T2" fmla="*/ 306 w 105"/>
                  <a:gd name="T3" fmla="*/ 3 h 354"/>
                  <a:gd name="T4" fmla="*/ 240 w 105"/>
                  <a:gd name="T5" fmla="*/ 3 h 354"/>
                  <a:gd name="T6" fmla="*/ 276 w 105"/>
                  <a:gd name="T7" fmla="*/ 3 h 354"/>
                  <a:gd name="T8" fmla="*/ 276 w 105"/>
                  <a:gd name="T9" fmla="*/ 3 h 354"/>
                  <a:gd name="T10" fmla="*/ 321 w 105"/>
                  <a:gd name="T11" fmla="*/ 3 h 354"/>
                  <a:gd name="T12" fmla="*/ 321 w 105"/>
                  <a:gd name="T13" fmla="*/ 3 h 354"/>
                  <a:gd name="T14" fmla="*/ 276 w 105"/>
                  <a:gd name="T15" fmla="*/ 4 h 354"/>
                  <a:gd name="T16" fmla="*/ 227 w 105"/>
                  <a:gd name="T17" fmla="*/ 4 h 354"/>
                  <a:gd name="T18" fmla="*/ 52 w 105"/>
                  <a:gd name="T19" fmla="*/ 3 h 354"/>
                  <a:gd name="T20" fmla="*/ 12 w 105"/>
                  <a:gd name="T21" fmla="*/ 3 h 354"/>
                  <a:gd name="T22" fmla="*/ 52 w 105"/>
                  <a:gd name="T23" fmla="*/ 3 h 354"/>
                  <a:gd name="T24" fmla="*/ 9 w 105"/>
                  <a:gd name="T25" fmla="*/ 3 h 354"/>
                  <a:gd name="T26" fmla="*/ 64 w 105"/>
                  <a:gd name="T27" fmla="*/ 3 h 354"/>
                  <a:gd name="T28" fmla="*/ 6 w 105"/>
                  <a:gd name="T29" fmla="*/ 3 h 354"/>
                  <a:gd name="T30" fmla="*/ 1 w 105"/>
                  <a:gd name="T31" fmla="*/ 0 h 3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5"/>
                  <a:gd name="T49" fmla="*/ 0 h 354"/>
                  <a:gd name="T50" fmla="*/ 105 w 105"/>
                  <a:gd name="T51" fmla="*/ 354 h 3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5" h="354">
                    <a:moveTo>
                      <a:pt x="1" y="0"/>
                    </a:moveTo>
                    <a:cubicBezTo>
                      <a:pt x="19" y="11"/>
                      <a:pt x="67" y="3"/>
                      <a:pt x="92" y="5"/>
                    </a:cubicBezTo>
                    <a:cubicBezTo>
                      <a:pt x="87" y="16"/>
                      <a:pt x="83" y="22"/>
                      <a:pt x="73" y="29"/>
                    </a:cubicBezTo>
                    <a:cubicBezTo>
                      <a:pt x="76" y="39"/>
                      <a:pt x="80" y="50"/>
                      <a:pt x="84" y="61"/>
                    </a:cubicBezTo>
                    <a:cubicBezTo>
                      <a:pt x="80" y="89"/>
                      <a:pt x="73" y="118"/>
                      <a:pt x="84" y="146"/>
                    </a:cubicBezTo>
                    <a:cubicBezTo>
                      <a:pt x="86" y="158"/>
                      <a:pt x="89" y="158"/>
                      <a:pt x="97" y="168"/>
                    </a:cubicBezTo>
                    <a:cubicBezTo>
                      <a:pt x="101" y="194"/>
                      <a:pt x="99" y="212"/>
                      <a:pt x="97" y="240"/>
                    </a:cubicBezTo>
                    <a:cubicBezTo>
                      <a:pt x="103" y="261"/>
                      <a:pt x="105" y="319"/>
                      <a:pt x="84" y="336"/>
                    </a:cubicBezTo>
                    <a:cubicBezTo>
                      <a:pt x="80" y="347"/>
                      <a:pt x="79" y="351"/>
                      <a:pt x="68" y="354"/>
                    </a:cubicBezTo>
                    <a:cubicBezTo>
                      <a:pt x="38" y="351"/>
                      <a:pt x="24" y="348"/>
                      <a:pt x="14" y="320"/>
                    </a:cubicBezTo>
                    <a:cubicBezTo>
                      <a:pt x="12" y="307"/>
                      <a:pt x="7" y="294"/>
                      <a:pt x="12" y="282"/>
                    </a:cubicBezTo>
                    <a:cubicBezTo>
                      <a:pt x="7" y="269"/>
                      <a:pt x="10" y="257"/>
                      <a:pt x="14" y="245"/>
                    </a:cubicBezTo>
                    <a:cubicBezTo>
                      <a:pt x="2" y="199"/>
                      <a:pt x="13" y="146"/>
                      <a:pt x="9" y="98"/>
                    </a:cubicBezTo>
                    <a:cubicBezTo>
                      <a:pt x="11" y="79"/>
                      <a:pt x="13" y="62"/>
                      <a:pt x="20" y="45"/>
                    </a:cubicBezTo>
                    <a:cubicBezTo>
                      <a:pt x="17" y="29"/>
                      <a:pt x="20" y="18"/>
                      <a:pt x="6" y="13"/>
                    </a:cubicBezTo>
                    <a:cubicBezTo>
                      <a:pt x="0" y="3"/>
                      <a:pt x="1" y="8"/>
                      <a:pt x="1" y="0"/>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163943" name="Freeform 93"/>
              <p:cNvSpPr>
                <a:spLocks/>
              </p:cNvSpPr>
              <p:nvPr/>
            </p:nvSpPr>
            <p:spPr bwMode="auto">
              <a:xfrm>
                <a:off x="3008" y="2583"/>
                <a:ext cx="155" cy="328"/>
              </a:xfrm>
              <a:custGeom>
                <a:avLst/>
                <a:gdLst>
                  <a:gd name="T0" fmla="*/ 496 w 149"/>
                  <a:gd name="T1" fmla="*/ 3 h 376"/>
                  <a:gd name="T2" fmla="*/ 472 w 149"/>
                  <a:gd name="T3" fmla="*/ 3 h 376"/>
                  <a:gd name="T4" fmla="*/ 438 w 149"/>
                  <a:gd name="T5" fmla="*/ 3 h 376"/>
                  <a:gd name="T6" fmla="*/ 432 w 149"/>
                  <a:gd name="T7" fmla="*/ 3 h 376"/>
                  <a:gd name="T8" fmla="*/ 369 w 149"/>
                  <a:gd name="T9" fmla="*/ 3 h 376"/>
                  <a:gd name="T10" fmla="*/ 291 w 149"/>
                  <a:gd name="T11" fmla="*/ 3 h 376"/>
                  <a:gd name="T12" fmla="*/ 234 w 149"/>
                  <a:gd name="T13" fmla="*/ 4 h 376"/>
                  <a:gd name="T14" fmla="*/ 196 w 149"/>
                  <a:gd name="T15" fmla="*/ 4 h 376"/>
                  <a:gd name="T16" fmla="*/ 62 w 149"/>
                  <a:gd name="T17" fmla="*/ 4 h 376"/>
                  <a:gd name="T18" fmla="*/ 2 w 149"/>
                  <a:gd name="T19" fmla="*/ 4 h 376"/>
                  <a:gd name="T20" fmla="*/ 5 w 149"/>
                  <a:gd name="T21" fmla="*/ 3 h 376"/>
                  <a:gd name="T22" fmla="*/ 8 w 149"/>
                  <a:gd name="T23" fmla="*/ 3 h 376"/>
                  <a:gd name="T24" fmla="*/ 70 w 149"/>
                  <a:gd name="T25" fmla="*/ 3 h 376"/>
                  <a:gd name="T26" fmla="*/ 117 w 149"/>
                  <a:gd name="T27" fmla="*/ 3 h 376"/>
                  <a:gd name="T28" fmla="*/ 149 w 149"/>
                  <a:gd name="T29" fmla="*/ 3 h 376"/>
                  <a:gd name="T30" fmla="*/ 283 w 149"/>
                  <a:gd name="T31" fmla="*/ 3 h 376"/>
                  <a:gd name="T32" fmla="*/ 432 w 149"/>
                  <a:gd name="T33" fmla="*/ 3 h 376"/>
                  <a:gd name="T34" fmla="*/ 496 w 149"/>
                  <a:gd name="T35" fmla="*/ 3 h 3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9"/>
                  <a:gd name="T55" fmla="*/ 0 h 376"/>
                  <a:gd name="T56" fmla="*/ 149 w 149"/>
                  <a:gd name="T57" fmla="*/ 376 h 3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9" h="376">
                    <a:moveTo>
                      <a:pt x="141" y="20"/>
                    </a:moveTo>
                    <a:cubicBezTo>
                      <a:pt x="135" y="47"/>
                      <a:pt x="136" y="74"/>
                      <a:pt x="133" y="103"/>
                    </a:cubicBezTo>
                    <a:cubicBezTo>
                      <a:pt x="131" y="112"/>
                      <a:pt x="127" y="120"/>
                      <a:pt x="125" y="130"/>
                    </a:cubicBezTo>
                    <a:cubicBezTo>
                      <a:pt x="124" y="133"/>
                      <a:pt x="122" y="140"/>
                      <a:pt x="122" y="140"/>
                    </a:cubicBezTo>
                    <a:cubicBezTo>
                      <a:pt x="126" y="171"/>
                      <a:pt x="121" y="215"/>
                      <a:pt x="104" y="244"/>
                    </a:cubicBezTo>
                    <a:cubicBezTo>
                      <a:pt x="98" y="263"/>
                      <a:pt x="102" y="306"/>
                      <a:pt x="82" y="314"/>
                    </a:cubicBezTo>
                    <a:cubicBezTo>
                      <a:pt x="78" y="326"/>
                      <a:pt x="66" y="361"/>
                      <a:pt x="66" y="362"/>
                    </a:cubicBezTo>
                    <a:cubicBezTo>
                      <a:pt x="62" y="362"/>
                      <a:pt x="59" y="363"/>
                      <a:pt x="56" y="364"/>
                    </a:cubicBezTo>
                    <a:cubicBezTo>
                      <a:pt x="43" y="376"/>
                      <a:pt x="36" y="371"/>
                      <a:pt x="18" y="370"/>
                    </a:cubicBezTo>
                    <a:cubicBezTo>
                      <a:pt x="12" y="363"/>
                      <a:pt x="8" y="356"/>
                      <a:pt x="2" y="351"/>
                    </a:cubicBezTo>
                    <a:cubicBezTo>
                      <a:pt x="0" y="336"/>
                      <a:pt x="0" y="329"/>
                      <a:pt x="5" y="316"/>
                    </a:cubicBezTo>
                    <a:cubicBezTo>
                      <a:pt x="7" y="287"/>
                      <a:pt x="1" y="247"/>
                      <a:pt x="8" y="220"/>
                    </a:cubicBezTo>
                    <a:cubicBezTo>
                      <a:pt x="9" y="211"/>
                      <a:pt x="21" y="199"/>
                      <a:pt x="21" y="199"/>
                    </a:cubicBezTo>
                    <a:cubicBezTo>
                      <a:pt x="22" y="168"/>
                      <a:pt x="17" y="133"/>
                      <a:pt x="34" y="106"/>
                    </a:cubicBezTo>
                    <a:cubicBezTo>
                      <a:pt x="36" y="95"/>
                      <a:pt x="42" y="74"/>
                      <a:pt x="42" y="74"/>
                    </a:cubicBezTo>
                    <a:cubicBezTo>
                      <a:pt x="45" y="3"/>
                      <a:pt x="33" y="0"/>
                      <a:pt x="80" y="18"/>
                    </a:cubicBezTo>
                    <a:cubicBezTo>
                      <a:pt x="108" y="14"/>
                      <a:pt x="99" y="13"/>
                      <a:pt x="122" y="18"/>
                    </a:cubicBezTo>
                    <a:cubicBezTo>
                      <a:pt x="144" y="22"/>
                      <a:pt x="149" y="28"/>
                      <a:pt x="141" y="20"/>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163944" name="Freeform 94"/>
              <p:cNvSpPr>
                <a:spLocks/>
              </p:cNvSpPr>
              <p:nvPr/>
            </p:nvSpPr>
            <p:spPr bwMode="auto">
              <a:xfrm>
                <a:off x="1714" y="1020"/>
                <a:ext cx="99" cy="440"/>
              </a:xfrm>
              <a:custGeom>
                <a:avLst/>
                <a:gdLst>
                  <a:gd name="T0" fmla="*/ 68 w 96"/>
                  <a:gd name="T1" fmla="*/ 6 h 504"/>
                  <a:gd name="T2" fmla="*/ 161 w 96"/>
                  <a:gd name="T3" fmla="*/ 7 h 504"/>
                  <a:gd name="T4" fmla="*/ 192 w 96"/>
                  <a:gd name="T5" fmla="*/ 6 h 504"/>
                  <a:gd name="T6" fmla="*/ 192 w 96"/>
                  <a:gd name="T7" fmla="*/ 3 h 504"/>
                  <a:gd name="T8" fmla="*/ 237 w 96"/>
                  <a:gd name="T9" fmla="*/ 3 h 504"/>
                  <a:gd name="T10" fmla="*/ 255 w 96"/>
                  <a:gd name="T11" fmla="*/ 3 h 504"/>
                  <a:gd name="T12" fmla="*/ 237 w 96"/>
                  <a:gd name="T13" fmla="*/ 3 h 504"/>
                  <a:gd name="T14" fmla="*/ 206 w 96"/>
                  <a:gd name="T15" fmla="*/ 3 h 504"/>
                  <a:gd name="T16" fmla="*/ 74 w 96"/>
                  <a:gd name="T17" fmla="*/ 3 h 504"/>
                  <a:gd name="T18" fmla="*/ 68 w 96"/>
                  <a:gd name="T19" fmla="*/ 3 h 504"/>
                  <a:gd name="T20" fmla="*/ 80 w 96"/>
                  <a:gd name="T21" fmla="*/ 4 h 504"/>
                  <a:gd name="T22" fmla="*/ 104 w 96"/>
                  <a:gd name="T23" fmla="*/ 5 h 504"/>
                  <a:gd name="T24" fmla="*/ 64 w 96"/>
                  <a:gd name="T25" fmla="*/ 6 h 504"/>
                  <a:gd name="T26" fmla="*/ 68 w 96"/>
                  <a:gd name="T27" fmla="*/ 6 h 5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
                  <a:gd name="T43" fmla="*/ 0 h 504"/>
                  <a:gd name="T44" fmla="*/ 96 w 96"/>
                  <a:gd name="T45" fmla="*/ 504 h 5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6" h="504">
                    <a:moveTo>
                      <a:pt x="26" y="486"/>
                    </a:moveTo>
                    <a:cubicBezTo>
                      <a:pt x="50" y="492"/>
                      <a:pt x="38" y="489"/>
                      <a:pt x="61" y="494"/>
                    </a:cubicBezTo>
                    <a:cubicBezTo>
                      <a:pt x="69" y="480"/>
                      <a:pt x="66" y="465"/>
                      <a:pt x="72" y="451"/>
                    </a:cubicBezTo>
                    <a:cubicBezTo>
                      <a:pt x="77" y="408"/>
                      <a:pt x="82" y="366"/>
                      <a:pt x="72" y="323"/>
                    </a:cubicBezTo>
                    <a:cubicBezTo>
                      <a:pt x="73" y="288"/>
                      <a:pt x="75" y="247"/>
                      <a:pt x="88" y="214"/>
                    </a:cubicBezTo>
                    <a:cubicBezTo>
                      <a:pt x="93" y="179"/>
                      <a:pt x="89" y="192"/>
                      <a:pt x="96" y="174"/>
                    </a:cubicBezTo>
                    <a:cubicBezTo>
                      <a:pt x="94" y="116"/>
                      <a:pt x="92" y="96"/>
                      <a:pt x="88" y="51"/>
                    </a:cubicBezTo>
                    <a:cubicBezTo>
                      <a:pt x="90" y="21"/>
                      <a:pt x="89" y="26"/>
                      <a:pt x="77" y="6"/>
                    </a:cubicBezTo>
                    <a:cubicBezTo>
                      <a:pt x="43" y="8"/>
                      <a:pt x="39" y="0"/>
                      <a:pt x="29" y="25"/>
                    </a:cubicBezTo>
                    <a:cubicBezTo>
                      <a:pt x="31" y="56"/>
                      <a:pt x="37" y="90"/>
                      <a:pt x="26" y="121"/>
                    </a:cubicBezTo>
                    <a:cubicBezTo>
                      <a:pt x="49" y="199"/>
                      <a:pt x="0" y="279"/>
                      <a:pt x="32" y="363"/>
                    </a:cubicBezTo>
                    <a:cubicBezTo>
                      <a:pt x="33" y="379"/>
                      <a:pt x="34" y="390"/>
                      <a:pt x="40" y="406"/>
                    </a:cubicBezTo>
                    <a:cubicBezTo>
                      <a:pt x="34" y="428"/>
                      <a:pt x="29" y="450"/>
                      <a:pt x="24" y="473"/>
                    </a:cubicBezTo>
                    <a:cubicBezTo>
                      <a:pt x="25" y="479"/>
                      <a:pt x="44" y="504"/>
                      <a:pt x="26" y="486"/>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163945" name="Freeform 95"/>
              <p:cNvSpPr>
                <a:spLocks/>
              </p:cNvSpPr>
              <p:nvPr/>
            </p:nvSpPr>
            <p:spPr bwMode="auto">
              <a:xfrm>
                <a:off x="3431" y="1007"/>
                <a:ext cx="156" cy="358"/>
              </a:xfrm>
              <a:custGeom>
                <a:avLst/>
                <a:gdLst>
                  <a:gd name="T0" fmla="*/ 5 w 150"/>
                  <a:gd name="T1" fmla="*/ 5 h 410"/>
                  <a:gd name="T2" fmla="*/ 141 w 150"/>
                  <a:gd name="T3" fmla="*/ 5 h 410"/>
                  <a:gd name="T4" fmla="*/ 281 w 150"/>
                  <a:gd name="T5" fmla="*/ 5 h 410"/>
                  <a:gd name="T6" fmla="*/ 329 w 150"/>
                  <a:gd name="T7" fmla="*/ 4 h 410"/>
                  <a:gd name="T8" fmla="*/ 402 w 150"/>
                  <a:gd name="T9" fmla="*/ 3 h 410"/>
                  <a:gd name="T10" fmla="*/ 450 w 150"/>
                  <a:gd name="T11" fmla="*/ 3 h 410"/>
                  <a:gd name="T12" fmla="*/ 475 w 150"/>
                  <a:gd name="T13" fmla="*/ 3 h 410"/>
                  <a:gd name="T14" fmla="*/ 487 w 150"/>
                  <a:gd name="T15" fmla="*/ 3 h 410"/>
                  <a:gd name="T16" fmla="*/ 506 w 150"/>
                  <a:gd name="T17" fmla="*/ 3 h 410"/>
                  <a:gd name="T18" fmla="*/ 513 w 150"/>
                  <a:gd name="T19" fmla="*/ 3 h 410"/>
                  <a:gd name="T20" fmla="*/ 456 w 150"/>
                  <a:gd name="T21" fmla="*/ 0 h 410"/>
                  <a:gd name="T22" fmla="*/ 329 w 150"/>
                  <a:gd name="T23" fmla="*/ 3 h 410"/>
                  <a:gd name="T24" fmla="*/ 270 w 150"/>
                  <a:gd name="T25" fmla="*/ 3 h 410"/>
                  <a:gd name="T26" fmla="*/ 233 w 150"/>
                  <a:gd name="T27" fmla="*/ 3 h 410"/>
                  <a:gd name="T28" fmla="*/ 201 w 150"/>
                  <a:gd name="T29" fmla="*/ 3 h 410"/>
                  <a:gd name="T30" fmla="*/ 147 w 150"/>
                  <a:gd name="T31" fmla="*/ 3 h 410"/>
                  <a:gd name="T32" fmla="*/ 141 w 150"/>
                  <a:gd name="T33" fmla="*/ 3 h 410"/>
                  <a:gd name="T34" fmla="*/ 116 w 150"/>
                  <a:gd name="T35" fmla="*/ 3 h 410"/>
                  <a:gd name="T36" fmla="*/ 108 w 150"/>
                  <a:gd name="T37" fmla="*/ 3 h 410"/>
                  <a:gd name="T38" fmla="*/ 96 w 150"/>
                  <a:gd name="T39" fmla="*/ 3 h 410"/>
                  <a:gd name="T40" fmla="*/ 58 w 150"/>
                  <a:gd name="T41" fmla="*/ 4 h 410"/>
                  <a:gd name="T42" fmla="*/ 10 w 150"/>
                  <a:gd name="T43" fmla="*/ 5 h 410"/>
                  <a:gd name="T44" fmla="*/ 2 w 150"/>
                  <a:gd name="T45" fmla="*/ 5 h 410"/>
                  <a:gd name="T46" fmla="*/ 5 w 150"/>
                  <a:gd name="T47" fmla="*/ 5 h 4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0"/>
                  <a:gd name="T73" fmla="*/ 0 h 410"/>
                  <a:gd name="T74" fmla="*/ 150 w 150"/>
                  <a:gd name="T75" fmla="*/ 410 h 41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0" h="410">
                    <a:moveTo>
                      <a:pt x="5" y="381"/>
                    </a:moveTo>
                    <a:cubicBezTo>
                      <a:pt x="18" y="394"/>
                      <a:pt x="19" y="403"/>
                      <a:pt x="40" y="410"/>
                    </a:cubicBezTo>
                    <a:cubicBezTo>
                      <a:pt x="55" y="408"/>
                      <a:pt x="66" y="407"/>
                      <a:pt x="80" y="402"/>
                    </a:cubicBezTo>
                    <a:cubicBezTo>
                      <a:pt x="98" y="383"/>
                      <a:pt x="80" y="405"/>
                      <a:pt x="93" y="362"/>
                    </a:cubicBezTo>
                    <a:cubicBezTo>
                      <a:pt x="101" y="335"/>
                      <a:pt x="109" y="307"/>
                      <a:pt x="114" y="280"/>
                    </a:cubicBezTo>
                    <a:cubicBezTo>
                      <a:pt x="111" y="260"/>
                      <a:pt x="115" y="232"/>
                      <a:pt x="128" y="216"/>
                    </a:cubicBezTo>
                    <a:cubicBezTo>
                      <a:pt x="130" y="207"/>
                      <a:pt x="136" y="192"/>
                      <a:pt x="136" y="192"/>
                    </a:cubicBezTo>
                    <a:cubicBezTo>
                      <a:pt x="136" y="167"/>
                      <a:pt x="135" y="141"/>
                      <a:pt x="138" y="117"/>
                    </a:cubicBezTo>
                    <a:cubicBezTo>
                      <a:pt x="138" y="111"/>
                      <a:pt x="144" y="101"/>
                      <a:pt x="144" y="101"/>
                    </a:cubicBezTo>
                    <a:cubicBezTo>
                      <a:pt x="144" y="86"/>
                      <a:pt x="150" y="63"/>
                      <a:pt x="146" y="48"/>
                    </a:cubicBezTo>
                    <a:cubicBezTo>
                      <a:pt x="144" y="30"/>
                      <a:pt x="144" y="11"/>
                      <a:pt x="130" y="0"/>
                    </a:cubicBezTo>
                    <a:cubicBezTo>
                      <a:pt x="117" y="6"/>
                      <a:pt x="105" y="7"/>
                      <a:pt x="93" y="13"/>
                    </a:cubicBezTo>
                    <a:cubicBezTo>
                      <a:pt x="84" y="27"/>
                      <a:pt x="91" y="38"/>
                      <a:pt x="77" y="53"/>
                    </a:cubicBezTo>
                    <a:cubicBezTo>
                      <a:pt x="83" y="77"/>
                      <a:pt x="81" y="118"/>
                      <a:pt x="66" y="138"/>
                    </a:cubicBezTo>
                    <a:cubicBezTo>
                      <a:pt x="63" y="146"/>
                      <a:pt x="59" y="153"/>
                      <a:pt x="58" y="162"/>
                    </a:cubicBezTo>
                    <a:cubicBezTo>
                      <a:pt x="53" y="185"/>
                      <a:pt x="58" y="199"/>
                      <a:pt x="42" y="216"/>
                    </a:cubicBezTo>
                    <a:cubicBezTo>
                      <a:pt x="41" y="219"/>
                      <a:pt x="41" y="222"/>
                      <a:pt x="40" y="226"/>
                    </a:cubicBezTo>
                    <a:cubicBezTo>
                      <a:pt x="38" y="228"/>
                      <a:pt x="34" y="229"/>
                      <a:pt x="34" y="232"/>
                    </a:cubicBezTo>
                    <a:cubicBezTo>
                      <a:pt x="32" y="237"/>
                      <a:pt x="33" y="244"/>
                      <a:pt x="32" y="250"/>
                    </a:cubicBezTo>
                    <a:cubicBezTo>
                      <a:pt x="31" y="252"/>
                      <a:pt x="30" y="255"/>
                      <a:pt x="29" y="258"/>
                    </a:cubicBezTo>
                    <a:cubicBezTo>
                      <a:pt x="26" y="290"/>
                      <a:pt x="20" y="317"/>
                      <a:pt x="16" y="349"/>
                    </a:cubicBezTo>
                    <a:cubicBezTo>
                      <a:pt x="14" y="359"/>
                      <a:pt x="17" y="372"/>
                      <a:pt x="10" y="381"/>
                    </a:cubicBezTo>
                    <a:cubicBezTo>
                      <a:pt x="7" y="383"/>
                      <a:pt x="5" y="386"/>
                      <a:pt x="2" y="386"/>
                    </a:cubicBezTo>
                    <a:cubicBezTo>
                      <a:pt x="0" y="386"/>
                      <a:pt x="4" y="382"/>
                      <a:pt x="5" y="381"/>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grpSp>
        <p:grpSp>
          <p:nvGrpSpPr>
            <p:cNvPr id="163937" name="Group 98"/>
            <p:cNvGrpSpPr>
              <a:grpSpLocks/>
            </p:cNvGrpSpPr>
            <p:nvPr/>
          </p:nvGrpSpPr>
          <p:grpSpPr bwMode="auto">
            <a:xfrm>
              <a:off x="5968998" y="2946408"/>
              <a:ext cx="974726" cy="1844683"/>
              <a:chOff x="3784" y="1840"/>
              <a:chExt cx="614" cy="1162"/>
            </a:xfrm>
          </p:grpSpPr>
          <p:sp>
            <p:nvSpPr>
              <p:cNvPr id="190" name="Rectangle 96"/>
              <p:cNvSpPr>
                <a:spLocks noChangeArrowheads="1"/>
              </p:cNvSpPr>
              <p:nvPr/>
            </p:nvSpPr>
            <p:spPr bwMode="auto">
              <a:xfrm>
                <a:off x="3930" y="1840"/>
                <a:ext cx="112" cy="547"/>
              </a:xfrm>
              <a:prstGeom prst="rect">
                <a:avLst/>
              </a:prstGeom>
              <a:noFill/>
              <a:ln>
                <a:noFill/>
              </a:ln>
              <a:effectLst>
                <a:outerShdw blurRad="63500" dist="46662" dir="2115817" algn="ctr" rotWithShape="0">
                  <a:schemeClr val="bg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spAutoFit/>
              </a:bodyPr>
              <a:lstStyle/>
              <a:p>
                <a:pPr>
                  <a:defRPr/>
                </a:pPr>
                <a:endParaRPr lang="en-US" sz="2400" i="1" dirty="0">
                  <a:solidFill>
                    <a:srgbClr val="FFFFFF"/>
                  </a:solidFill>
                  <a:latin typeface="Kruti Dev 010" pitchFamily="2" charset="0"/>
                  <a:ea typeface="+mn-ea"/>
                  <a:cs typeface="+mn-cs"/>
                </a:endParaRPr>
              </a:p>
            </p:txBody>
          </p:sp>
          <p:sp>
            <p:nvSpPr>
              <p:cNvPr id="191" name="Rectangle 97"/>
              <p:cNvSpPr>
                <a:spLocks noChangeArrowheads="1"/>
              </p:cNvSpPr>
              <p:nvPr/>
            </p:nvSpPr>
            <p:spPr bwMode="auto">
              <a:xfrm>
                <a:off x="3784" y="2381"/>
                <a:ext cx="614" cy="621"/>
              </a:xfrm>
              <a:prstGeom prst="rect">
                <a:avLst/>
              </a:prstGeom>
              <a:noFill/>
              <a:ln>
                <a:noFill/>
              </a:ln>
              <a:effectLst>
                <a:outerShdw blurRad="63500" dist="46662" dir="2115817" algn="ctr" rotWithShape="0">
                  <a:schemeClr val="bg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spAutoFit/>
              </a:bodyPr>
              <a:lstStyle/>
              <a:p>
                <a:pPr>
                  <a:defRPr/>
                </a:pPr>
                <a:r>
                  <a:rPr lang="en-US" sz="1400" i="1" dirty="0">
                    <a:solidFill>
                      <a:srgbClr val="000000"/>
                    </a:solidFill>
                    <a:latin typeface="Kruti Dev 010" pitchFamily="2" charset="0"/>
                  </a:rPr>
                  <a:t>,u</a:t>
                </a:r>
              </a:p>
              <a:p>
                <a:pPr>
                  <a:defRPr/>
                </a:pPr>
                <a:r>
                  <a:rPr lang="en-US" sz="1400" i="1" dirty="0">
                    <a:solidFill>
                      <a:srgbClr val="000000"/>
                    </a:solidFill>
                    <a:latin typeface="Kruti Dev 010" pitchFamily="2" charset="0"/>
                  </a:rPr>
                  <a:t>lh</a:t>
                </a:r>
                <a:endParaRPr lang="en-US" sz="1100" i="1" dirty="0">
                  <a:solidFill>
                    <a:srgbClr val="000000"/>
                  </a:solidFill>
                  <a:latin typeface="Kruti Dev 010" pitchFamily="2" charset="0"/>
                </a:endParaRPr>
              </a:p>
            </p:txBody>
          </p:sp>
        </p:grpSp>
      </p:grpSp>
      <p:sp>
        <p:nvSpPr>
          <p:cNvPr id="176" name="Rectangle 291"/>
          <p:cNvSpPr>
            <a:spLocks noChangeArrowheads="1"/>
          </p:cNvSpPr>
          <p:nvPr/>
        </p:nvSpPr>
        <p:spPr bwMode="auto">
          <a:xfrm>
            <a:off x="6525559" y="426540"/>
            <a:ext cx="3282950" cy="1917961"/>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3600" b="1" i="1" dirty="0">
                <a:ln>
                  <a:solidFill>
                    <a:schemeClr val="bg1"/>
                  </a:solidFill>
                </a:ln>
                <a:solidFill>
                  <a:schemeClr val="bg1"/>
                </a:solidFill>
                <a:latin typeface="Kruti Dev 010" pitchFamily="2" charset="0"/>
              </a:rPr>
              <a:t>iqjkus fu;e dh iqLrdsa fu;ksftr djuk</a:t>
            </a:r>
            <a:endParaRPr lang="en-US" sz="3600" b="1" u="sng" dirty="0">
              <a:ln>
                <a:solidFill>
                  <a:schemeClr val="bg1"/>
                </a:solidFill>
              </a:ln>
              <a:solidFill>
                <a:schemeClr val="bg1"/>
              </a:solidFill>
              <a:latin typeface="Kruti Dev 010" pitchFamily="2" charset="0"/>
            </a:endParaRPr>
          </a:p>
        </p:txBody>
      </p:sp>
      <p:grpSp>
        <p:nvGrpSpPr>
          <p:cNvPr id="163931" name="Group 391"/>
          <p:cNvGrpSpPr>
            <a:grpSpLocks/>
          </p:cNvGrpSpPr>
          <p:nvPr/>
        </p:nvGrpSpPr>
        <p:grpSpPr bwMode="auto">
          <a:xfrm>
            <a:off x="5395913" y="2078038"/>
            <a:ext cx="4400550" cy="1916112"/>
            <a:chOff x="3399" y="1239"/>
            <a:chExt cx="2772" cy="1207"/>
          </a:xfrm>
        </p:grpSpPr>
        <p:sp>
          <p:nvSpPr>
            <p:cNvPr id="178" name="Text Box 392"/>
            <p:cNvSpPr txBox="1">
              <a:spLocks noChangeArrowheads="1"/>
            </p:cNvSpPr>
            <p:nvPr/>
          </p:nvSpPr>
          <p:spPr bwMode="auto">
            <a:xfrm>
              <a:off x="3443" y="1647"/>
              <a:ext cx="2728" cy="421"/>
            </a:xfrm>
            <a:prstGeom prst="rect">
              <a:avLst/>
            </a:prstGeom>
            <a:noFill/>
            <a:ln w="12700">
              <a:noFill/>
              <a:miter lim="800000"/>
              <a:headEnd/>
              <a:tailEnd/>
            </a:ln>
            <a:effectLst>
              <a:outerShdw blurRad="63500" dist="46662" dir="3284183" algn="ctr" rotWithShape="0">
                <a:schemeClr val="tx1">
                  <a:alpha val="74998"/>
                </a:schemeClr>
              </a:outerShdw>
            </a:effectLst>
          </p:spPr>
          <p:txBody>
            <a:bodyPr>
              <a:spAutoFit/>
            </a:bodyPr>
            <a:lstStyle/>
            <a:p>
              <a:pPr algn="ctr">
                <a:lnSpc>
                  <a:spcPct val="85000"/>
                </a:lnSpc>
                <a:spcBef>
                  <a:spcPct val="50000"/>
                </a:spcBef>
                <a:defRPr/>
              </a:pPr>
              <a:r>
                <a:rPr lang="en-US" altLang="ja-JP" sz="4400" b="1" dirty="0">
                  <a:ln>
                    <a:solidFill>
                      <a:srgbClr val="FFFF00"/>
                    </a:solidFill>
                  </a:ln>
                  <a:solidFill>
                    <a:srgbClr val="FFFF00"/>
                  </a:solidFill>
                  <a:latin typeface="Kruti Dev 010" pitchFamily="2" charset="0"/>
                  <a:ea typeface="ＭＳ Ｐゴシック" pitchFamily="-84" charset="-128"/>
                  <a:cs typeface="+mn-cs"/>
                </a:rPr>
                <a:t>^^Hkfo";oDrkvksa**</a:t>
              </a:r>
              <a:endParaRPr lang="en-US" sz="4400" b="1" dirty="0">
                <a:ln>
                  <a:solidFill>
                    <a:srgbClr val="FFFF00"/>
                  </a:solidFill>
                </a:ln>
                <a:solidFill>
                  <a:srgbClr val="FFFF00"/>
                </a:solidFill>
                <a:latin typeface="Kruti Dev 010" pitchFamily="2" charset="0"/>
                <a:ea typeface="ＭＳ Ｐゴシック" pitchFamily="-84" charset="-128"/>
                <a:cs typeface="+mn-cs"/>
              </a:endParaRPr>
            </a:p>
          </p:txBody>
        </p:sp>
        <p:sp>
          <p:nvSpPr>
            <p:cNvPr id="179" name="Text Box 393"/>
            <p:cNvSpPr txBox="1">
              <a:spLocks noChangeArrowheads="1"/>
            </p:cNvSpPr>
            <p:nvPr/>
          </p:nvSpPr>
          <p:spPr bwMode="auto">
            <a:xfrm>
              <a:off x="3688" y="2000"/>
              <a:ext cx="2281" cy="446"/>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p>
              <a:pPr algn="ctr">
                <a:spcBef>
                  <a:spcPts val="0"/>
                </a:spcBef>
                <a:defRPr/>
              </a:pPr>
              <a:r>
                <a:rPr lang="en-US" sz="4000" b="1" dirty="0">
                  <a:ln>
                    <a:solidFill>
                      <a:srgbClr val="FFFF00"/>
                    </a:solidFill>
                  </a:ln>
                  <a:solidFill>
                    <a:srgbClr val="FFFF00"/>
                  </a:solidFill>
                  <a:latin typeface="Kruti Dev 010" pitchFamily="2" charset="0"/>
                  <a:ea typeface="+mn-ea"/>
                  <a:cs typeface="+mn-cs"/>
                </a:rPr>
                <a:t>dh ƒ</a:t>
              </a:r>
              <a:r>
                <a:rPr lang="en-US" sz="4000" b="1" dirty="0">
                  <a:ln>
                    <a:solidFill>
                      <a:srgbClr val="FFFF00"/>
                    </a:solidFill>
                  </a:ln>
                  <a:solidFill>
                    <a:srgbClr val="FFFF00"/>
                  </a:solidFill>
                  <a:latin typeface="Kruti Dev 010"/>
                  <a:ea typeface="+mn-ea"/>
                  <a:cs typeface="+mn-cs"/>
                </a:rPr>
                <a:t>‰</a:t>
              </a:r>
              <a:r>
                <a:rPr lang="en-US" sz="4000" b="1" dirty="0">
                  <a:ln>
                    <a:solidFill>
                      <a:srgbClr val="FFFF00"/>
                    </a:solidFill>
                  </a:ln>
                  <a:solidFill>
                    <a:srgbClr val="FFFF00"/>
                  </a:solidFill>
                  <a:latin typeface="Kruti Dev 010" pitchFamily="2" charset="0"/>
                  <a:ea typeface="+mn-ea"/>
                  <a:cs typeface="+mn-cs"/>
                </a:rPr>
                <a:t> iqLrdsa</a:t>
              </a:r>
            </a:p>
          </p:txBody>
        </p:sp>
        <p:sp>
          <p:nvSpPr>
            <p:cNvPr id="180" name="Text Box 394"/>
            <p:cNvSpPr txBox="1">
              <a:spLocks noChangeArrowheads="1"/>
            </p:cNvSpPr>
            <p:nvPr/>
          </p:nvSpPr>
          <p:spPr bwMode="auto">
            <a:xfrm>
              <a:off x="3399" y="1239"/>
              <a:ext cx="2728" cy="437"/>
            </a:xfrm>
            <a:prstGeom prst="rect">
              <a:avLst/>
            </a:prstGeom>
            <a:noFill/>
            <a:ln w="12700">
              <a:noFill/>
              <a:miter lim="800000"/>
              <a:headEnd/>
              <a:tailEnd/>
            </a:ln>
            <a:effectLst>
              <a:outerShdw blurRad="63500" dist="46662" dir="3284183" algn="ctr" rotWithShape="0">
                <a:schemeClr val="tx1">
                  <a:alpha val="74998"/>
                </a:schemeClr>
              </a:outerShdw>
            </a:effectLst>
          </p:spPr>
          <p:txBody>
            <a:bodyPr>
              <a:spAutoFit/>
            </a:bodyPr>
            <a:lstStyle>
              <a:lvl1pPr>
                <a:defRPr sz="1200">
                  <a:solidFill>
                    <a:schemeClr val="tx1"/>
                  </a:solidFill>
                  <a:latin typeface="Comic Sans MS" charset="0"/>
                  <a:ea typeface="ＭＳ Ｐゴシック" charset="0"/>
                  <a:cs typeface="ＭＳ Ｐゴシック" charset="0"/>
                </a:defRPr>
              </a:lvl1pPr>
              <a:lvl2pPr marL="37931725" indent="-37474525">
                <a:defRPr sz="1200">
                  <a:solidFill>
                    <a:schemeClr val="tx1"/>
                  </a:solidFill>
                  <a:latin typeface="Comic Sans MS" charset="0"/>
                  <a:ea typeface="ＭＳ Ｐゴシック" charset="0"/>
                </a:defRPr>
              </a:lvl2pPr>
              <a:lvl3pPr>
                <a:defRPr sz="1200">
                  <a:solidFill>
                    <a:schemeClr val="tx1"/>
                  </a:solidFill>
                  <a:latin typeface="Comic Sans MS" charset="0"/>
                  <a:ea typeface="ＭＳ Ｐゴシック" charset="0"/>
                </a:defRPr>
              </a:lvl3pPr>
              <a:lvl4pPr>
                <a:defRPr sz="1200">
                  <a:solidFill>
                    <a:schemeClr val="tx1"/>
                  </a:solidFill>
                  <a:latin typeface="Comic Sans MS" charset="0"/>
                  <a:ea typeface="ＭＳ Ｐゴシック" charset="0"/>
                </a:defRPr>
              </a:lvl4pPr>
              <a:lvl5pPr>
                <a:defRPr sz="1200">
                  <a:solidFill>
                    <a:schemeClr val="tx1"/>
                  </a:solidFill>
                  <a:latin typeface="Comic Sans MS" charset="0"/>
                  <a:ea typeface="ＭＳ Ｐゴシック" charset="0"/>
                </a:defRPr>
              </a:lvl5pPr>
              <a:lvl6pPr marL="457200" eaLnBrk="0" fontAlgn="base" hangingPunct="0">
                <a:spcBef>
                  <a:spcPct val="0"/>
                </a:spcBef>
                <a:spcAft>
                  <a:spcPct val="0"/>
                </a:spcAft>
                <a:defRPr sz="1200">
                  <a:solidFill>
                    <a:schemeClr val="tx1"/>
                  </a:solidFill>
                  <a:latin typeface="Comic Sans MS" charset="0"/>
                  <a:ea typeface="ＭＳ Ｐゴシック" charset="0"/>
                </a:defRPr>
              </a:lvl6pPr>
              <a:lvl7pPr marL="914400" eaLnBrk="0" fontAlgn="base" hangingPunct="0">
                <a:spcBef>
                  <a:spcPct val="0"/>
                </a:spcBef>
                <a:spcAft>
                  <a:spcPct val="0"/>
                </a:spcAft>
                <a:defRPr sz="1200">
                  <a:solidFill>
                    <a:schemeClr val="tx1"/>
                  </a:solidFill>
                  <a:latin typeface="Comic Sans MS" charset="0"/>
                  <a:ea typeface="ＭＳ Ｐゴシック" charset="0"/>
                </a:defRPr>
              </a:lvl7pPr>
              <a:lvl8pPr marL="1371600" eaLnBrk="0" fontAlgn="base" hangingPunct="0">
                <a:spcBef>
                  <a:spcPct val="0"/>
                </a:spcBef>
                <a:spcAft>
                  <a:spcPct val="0"/>
                </a:spcAft>
                <a:defRPr sz="1200">
                  <a:solidFill>
                    <a:schemeClr val="tx1"/>
                  </a:solidFill>
                  <a:latin typeface="Comic Sans MS" charset="0"/>
                  <a:ea typeface="ＭＳ Ｐゴシック" charset="0"/>
                </a:defRPr>
              </a:lvl8pPr>
              <a:lvl9pPr marL="1828800"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85000"/>
                </a:lnSpc>
                <a:spcBef>
                  <a:spcPct val="50000"/>
                </a:spcBef>
                <a:defRPr/>
              </a:pPr>
              <a:r>
                <a:rPr lang="en-US" sz="4400" b="1" i="1" dirty="0" smtClean="0">
                  <a:ln>
                    <a:solidFill>
                      <a:srgbClr val="FFFF00"/>
                    </a:solidFill>
                  </a:ln>
                  <a:solidFill>
                    <a:srgbClr val="FFFF00"/>
                  </a:solidFill>
                  <a:latin typeface="Kruti Dev 010" pitchFamily="2" charset="0"/>
                </a:rPr>
                <a:t>iqu% O;ofLFkr djuk</a:t>
              </a:r>
              <a:endParaRPr lang="en-US" sz="4400" b="1" dirty="0" smtClean="0">
                <a:ln>
                  <a:solidFill>
                    <a:srgbClr val="FFFF00"/>
                  </a:solidFill>
                </a:ln>
                <a:solidFill>
                  <a:srgbClr val="FFFF00"/>
                </a:solidFill>
                <a:latin typeface="Kruti Dev 010" pitchFamily="2" charset="0"/>
              </a:endParaRPr>
            </a:p>
          </p:txBody>
        </p:sp>
      </p:grpSp>
      <p:pic>
        <p:nvPicPr>
          <p:cNvPr id="163932" name="Picture 53"/>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503738" y="204788"/>
            <a:ext cx="2095500" cy="1358900"/>
          </a:xfrm>
          <a:prstGeom prst="rect">
            <a:avLst/>
          </a:prstGeom>
          <a:noFill/>
          <a:ln w="76200">
            <a:solidFill>
              <a:srgbClr val="0000FF"/>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nodeType="clickEffect">
                                  <p:stCondLst>
                                    <p:cond delay="0"/>
                                  </p:stCondLst>
                                  <p:iterate type="lt">
                                    <p:tmPct val="100000"/>
                                  </p:iterate>
                                  <p:childTnLst>
                                    <p:set>
                                      <p:cBhvr>
                                        <p:cTn id="6" dur="1" fill="hold">
                                          <p:stCondLst>
                                            <p:cond delay="0"/>
                                          </p:stCondLst>
                                        </p:cTn>
                                        <p:tgtEl>
                                          <p:spTgt spid="1048770"/>
                                        </p:tgtEl>
                                        <p:attrNameLst>
                                          <p:attrName>style.visibility</p:attrName>
                                        </p:attrNameLst>
                                      </p:cBhvr>
                                      <p:to>
                                        <p:strVal val="visible"/>
                                      </p:to>
                                    </p:set>
                                    <p:anim calcmode="lin" valueType="num">
                                      <p:cBhvr>
                                        <p:cTn id="7" dur="75" fill="hold"/>
                                        <p:tgtEl>
                                          <p:spTgt spid="1048770"/>
                                        </p:tgtEl>
                                        <p:attrNameLst>
                                          <p:attrName>ppt_w</p:attrName>
                                        </p:attrNameLst>
                                      </p:cBhvr>
                                      <p:tavLst>
                                        <p:tav tm="0">
                                          <p:val>
                                            <p:fltVal val="0"/>
                                          </p:val>
                                        </p:tav>
                                        <p:tav tm="100000">
                                          <p:val>
                                            <p:strVal val="#ppt_w"/>
                                          </p:val>
                                        </p:tav>
                                      </p:tavLst>
                                    </p:anim>
                                    <p:anim calcmode="lin" valueType="num">
                                      <p:cBhvr>
                                        <p:cTn id="8" dur="75" fill="hold"/>
                                        <p:tgtEl>
                                          <p:spTgt spid="1048770"/>
                                        </p:tgtEl>
                                        <p:attrNameLst>
                                          <p:attrName>ppt_h</p:attrName>
                                        </p:attrNameLst>
                                      </p:cBhvr>
                                      <p:tavLst>
                                        <p:tav tm="0">
                                          <p:val>
                                            <p:fltVal val="0"/>
                                          </p:val>
                                        </p:tav>
                                        <p:tav tm="100000">
                                          <p:val>
                                            <p:strVal val="#ppt_h"/>
                                          </p:val>
                                        </p:tav>
                                      </p:tavLst>
                                    </p:anim>
                                    <p:anim calcmode="lin" valueType="num">
                                      <p:cBhvr>
                                        <p:cTn id="9" dur="75" fill="hold"/>
                                        <p:tgtEl>
                                          <p:spTgt spid="1048770"/>
                                        </p:tgtEl>
                                        <p:attrNameLst>
                                          <p:attrName>ppt_x</p:attrName>
                                        </p:attrNameLst>
                                      </p:cBhvr>
                                      <p:tavLst>
                                        <p:tav tm="0">
                                          <p:val>
                                            <p:fltVal val="0.5"/>
                                          </p:val>
                                        </p:tav>
                                        <p:tav tm="100000">
                                          <p:val>
                                            <p:strVal val="#ppt_x"/>
                                          </p:val>
                                        </p:tav>
                                      </p:tavLst>
                                    </p:anim>
                                    <p:anim calcmode="lin" valueType="num">
                                      <p:cBhvr>
                                        <p:cTn id="10" dur="75" fill="hold"/>
                                        <p:tgtEl>
                                          <p:spTgt spid="104877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6290" name="Picture 2"/>
          <p:cNvPicPr>
            <a:picLocks noChangeAspect="1" noChangeArrowheads="1"/>
          </p:cNvPicPr>
          <p:nvPr/>
        </p:nvPicPr>
        <p:blipFill>
          <a:blip r:embed="rId3"/>
          <a:srcRect/>
          <a:stretch>
            <a:fillRect/>
          </a:stretch>
        </p:blipFill>
        <p:spPr bwMode="auto">
          <a:xfrm>
            <a:off x="522288" y="492125"/>
            <a:ext cx="8996362" cy="6777038"/>
          </a:xfrm>
          <a:prstGeom prst="rect">
            <a:avLst/>
          </a:prstGeom>
          <a:noFill/>
          <a:ln w="76200">
            <a:solidFill>
              <a:srgbClr val="1822CD"/>
            </a:solidFill>
            <a:miter lim="800000"/>
            <a:headEnd/>
            <a:tailEnd/>
          </a:ln>
          <a:effectLst>
            <a:outerShdw blurRad="63500" dist="40161" dir="1106097" algn="ctr" rotWithShape="0">
              <a:schemeClr val="tx1">
                <a:alpha val="74998"/>
              </a:schemeClr>
            </a:outerShdw>
          </a:effectLst>
        </p:spPr>
      </p:pic>
      <p:sp>
        <p:nvSpPr>
          <p:cNvPr id="18434" name="Rectangle 5"/>
          <p:cNvSpPr>
            <a:spLocks noChangeArrowheads="1"/>
          </p:cNvSpPr>
          <p:nvPr/>
        </p:nvSpPr>
        <p:spPr bwMode="auto">
          <a:xfrm>
            <a:off x="490538" y="476250"/>
            <a:ext cx="9021762" cy="6811963"/>
          </a:xfrm>
          <a:prstGeom prst="rect">
            <a:avLst/>
          </a:prstGeom>
          <a:solidFill>
            <a:schemeClr val="tx1">
              <a:alpha val="50195"/>
            </a:schemeClr>
          </a:solidFill>
          <a:ln w="12700">
            <a:solidFill>
              <a:schemeClr val="tx1"/>
            </a:solidFill>
            <a:miter lim="800000"/>
            <a:headEnd/>
            <a:tailEnd/>
          </a:ln>
        </p:spPr>
        <p:txBody>
          <a:bodyPr wrap="none" anchor="ctr"/>
          <a:lstStyle/>
          <a:p>
            <a:endParaRPr lang="en-US" sz="1100">
              <a:latin typeface="Kruti Dev 010" charset="0"/>
            </a:endParaRPr>
          </a:p>
        </p:txBody>
      </p:sp>
      <p:pic>
        <p:nvPicPr>
          <p:cNvPr id="18435" name="Picture 35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61988" y="441325"/>
            <a:ext cx="5013325" cy="692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8436" name="Text Box 3"/>
          <p:cNvSpPr txBox="1">
            <a:spLocks noChangeArrowheads="1"/>
          </p:cNvSpPr>
          <p:nvPr/>
        </p:nvSpPr>
        <p:spPr bwMode="auto">
          <a:xfrm>
            <a:off x="9653588" y="6350"/>
            <a:ext cx="2730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800">
                <a:solidFill>
                  <a:srgbClr val="FFA27C"/>
                </a:solidFill>
                <a:latin typeface="Kruti Dev 010" charset="0"/>
              </a:rPr>
              <a:t> </a:t>
            </a:r>
          </a:p>
        </p:txBody>
      </p:sp>
      <p:sp>
        <p:nvSpPr>
          <p:cNvPr id="18437" name="Text Box 23"/>
          <p:cNvSpPr txBox="1">
            <a:spLocks noChangeArrowheads="1"/>
          </p:cNvSpPr>
          <p:nvPr/>
        </p:nvSpPr>
        <p:spPr bwMode="auto">
          <a:xfrm>
            <a:off x="9010650" y="7350125"/>
            <a:ext cx="284163"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900" b="1">
                <a:latin typeface="Kruti Dev 010" charset="0"/>
              </a:rPr>
              <a:t>08</a:t>
            </a:r>
          </a:p>
        </p:txBody>
      </p:sp>
      <p:sp>
        <p:nvSpPr>
          <p:cNvPr id="14" name="Text Box 14"/>
          <p:cNvSpPr txBox="1">
            <a:spLocks noChangeArrowheads="1"/>
          </p:cNvSpPr>
          <p:nvPr/>
        </p:nvSpPr>
        <p:spPr bwMode="auto">
          <a:xfrm>
            <a:off x="5522196" y="2442592"/>
            <a:ext cx="3683000" cy="707886"/>
          </a:xfrm>
          <a:prstGeom prst="rect">
            <a:avLst/>
          </a:prstGeom>
          <a:noFill/>
          <a:ln w="12700">
            <a:noFill/>
            <a:miter lim="800000"/>
            <a:headEnd/>
            <a:tailEnd/>
          </a:ln>
          <a:effectLst>
            <a:outerShdw blurRad="63500" dist="38099" dir="2700000" algn="ctr" rotWithShape="0">
              <a:schemeClr val="tx2">
                <a:alpha val="74998"/>
              </a:schemeClr>
            </a:outerShdw>
          </a:effectLst>
        </p:spPr>
        <p:txBody>
          <a:bodyPr>
            <a:spAutoFit/>
          </a:bodyPr>
          <a:lstStyle/>
          <a:p>
            <a:pPr algn="ctr">
              <a:spcBef>
                <a:spcPct val="50000"/>
              </a:spcBef>
              <a:defRPr/>
            </a:pPr>
            <a:r>
              <a:rPr lang="en-US" sz="4000" b="1" dirty="0">
                <a:ln>
                  <a:solidFill>
                    <a:schemeClr val="bg1"/>
                  </a:solidFill>
                </a:ln>
                <a:solidFill>
                  <a:schemeClr val="bg1"/>
                </a:solidFill>
                <a:latin typeface="Kruti Dev 010" pitchFamily="2" charset="0"/>
                <a:ea typeface="+mn-ea"/>
                <a:cs typeface="+mn-cs"/>
              </a:rPr>
              <a:t>bfrgkl</a:t>
            </a:r>
            <a:endParaRPr lang="en-US" sz="4400" b="1" dirty="0">
              <a:ln>
                <a:solidFill>
                  <a:schemeClr val="bg1"/>
                </a:solidFill>
              </a:ln>
              <a:solidFill>
                <a:schemeClr val="bg1"/>
              </a:solidFill>
              <a:latin typeface="Kruti Dev 010" pitchFamily="2" charset="0"/>
              <a:ea typeface="+mn-ea"/>
              <a:cs typeface="+mn-cs"/>
            </a:endParaRPr>
          </a:p>
        </p:txBody>
      </p:sp>
      <p:sp>
        <p:nvSpPr>
          <p:cNvPr id="15" name="Text Box 15"/>
          <p:cNvSpPr txBox="1">
            <a:spLocks noChangeArrowheads="1"/>
          </p:cNvSpPr>
          <p:nvPr/>
        </p:nvSpPr>
        <p:spPr bwMode="auto">
          <a:xfrm>
            <a:off x="5971753" y="3109686"/>
            <a:ext cx="3619500" cy="707886"/>
          </a:xfrm>
          <a:prstGeom prst="rect">
            <a:avLst/>
          </a:prstGeom>
          <a:noFill/>
          <a:ln w="12700">
            <a:noFill/>
            <a:miter lim="800000"/>
            <a:headEnd/>
            <a:tailEnd/>
          </a:ln>
          <a:effectLst>
            <a:outerShdw blurRad="63500" dist="38099" dir="2700000" algn="ctr" rotWithShape="0">
              <a:schemeClr val="tx2">
                <a:alpha val="74998"/>
              </a:schemeClr>
            </a:outerShdw>
          </a:effectLst>
        </p:spPr>
        <p:txBody>
          <a:bodyPr>
            <a:spAutoFit/>
          </a:bodyPr>
          <a:lstStyle/>
          <a:p>
            <a:pPr algn="ctr">
              <a:spcBef>
                <a:spcPct val="50000"/>
              </a:spcBef>
              <a:defRPr/>
            </a:pPr>
            <a:r>
              <a:rPr lang="en-US" sz="4000" b="1" dirty="0">
                <a:ln>
                  <a:solidFill>
                    <a:schemeClr val="bg1"/>
                  </a:solidFill>
                </a:ln>
                <a:solidFill>
                  <a:schemeClr val="bg1"/>
                </a:solidFill>
                <a:latin typeface="Kruti Dev 010" pitchFamily="2" charset="0"/>
                <a:ea typeface="+mn-ea"/>
                <a:cs typeface="+mn-cs"/>
              </a:rPr>
              <a:t>fu;e ,oa bfrgkl</a:t>
            </a:r>
          </a:p>
        </p:txBody>
      </p:sp>
      <p:sp>
        <p:nvSpPr>
          <p:cNvPr id="17" name="Text Box 17"/>
          <p:cNvSpPr txBox="1">
            <a:spLocks noChangeArrowheads="1"/>
          </p:cNvSpPr>
          <p:nvPr/>
        </p:nvSpPr>
        <p:spPr bwMode="auto">
          <a:xfrm>
            <a:off x="5287898" y="4924661"/>
            <a:ext cx="4318000" cy="1200329"/>
          </a:xfrm>
          <a:prstGeom prst="rect">
            <a:avLst/>
          </a:prstGeom>
          <a:noFill/>
          <a:ln w="12700">
            <a:noFill/>
            <a:miter lim="800000"/>
            <a:headEnd/>
            <a:tailEnd/>
          </a:ln>
          <a:effectLst>
            <a:outerShdw blurRad="63500" dist="38099" dir="2700000" algn="ctr" rotWithShape="0">
              <a:schemeClr val="tx2">
                <a:alpha val="74998"/>
              </a:schemeClr>
            </a:outerShdw>
          </a:effectLst>
        </p:spPr>
        <p:txBody>
          <a:bodyPr>
            <a:spAutoFit/>
          </a:bodyPr>
          <a:lstStyle/>
          <a:p>
            <a:pPr algn="ctr">
              <a:spcBef>
                <a:spcPct val="50000"/>
              </a:spcBef>
              <a:defRPr/>
            </a:pPr>
            <a:r>
              <a:rPr lang="en-US" sz="3600" b="1" dirty="0">
                <a:ln>
                  <a:solidFill>
                    <a:schemeClr val="bg1"/>
                  </a:solidFill>
                </a:ln>
                <a:solidFill>
                  <a:schemeClr val="bg1"/>
                </a:solidFill>
                <a:latin typeface="Kruti Dev 010" pitchFamily="2" charset="0"/>
                <a:ea typeface="+mn-ea"/>
                <a:cs typeface="+mn-cs"/>
              </a:rPr>
              <a:t>Lej.k j[kus ds fy;s gfFk;kj</a:t>
            </a:r>
          </a:p>
        </p:txBody>
      </p:sp>
      <p:sp>
        <p:nvSpPr>
          <p:cNvPr id="1036308" name="AutoShape 20"/>
          <p:cNvSpPr>
            <a:spLocks noChangeArrowheads="1"/>
          </p:cNvSpPr>
          <p:nvPr/>
        </p:nvSpPr>
        <p:spPr bwMode="auto">
          <a:xfrm>
            <a:off x="3406775" y="520700"/>
            <a:ext cx="1401763" cy="6526213"/>
          </a:xfrm>
          <a:prstGeom prst="roundRect">
            <a:avLst>
              <a:gd name="adj" fmla="val 16667"/>
            </a:avLst>
          </a:prstGeom>
          <a:noFill/>
          <a:ln w="76200">
            <a:solidFill>
              <a:schemeClr val="hlink"/>
            </a:solidFill>
            <a:round/>
            <a:headEnd/>
            <a:tailEnd/>
          </a:ln>
          <a:effectLst>
            <a:outerShdw blurRad="63500" dist="38099" dir="2700000" algn="ctr" rotWithShape="0">
              <a:schemeClr val="tx2">
                <a:alpha val="74997"/>
              </a:schemeClr>
            </a:outerShdw>
          </a:effectLst>
          <a:extLst>
            <a:ext uri="{909E8E84-426E-40dd-AFC4-6F175D3DCCD1}">
              <a14:hiddenFill xmlns:a14="http://schemas.microsoft.com/office/drawing/2010/main">
                <a:solidFill>
                  <a:srgbClr val="FFFFFF"/>
                </a:solidFill>
              </a14:hiddenFill>
            </a:ext>
          </a:extLst>
        </p:spPr>
        <p:txBody>
          <a:bodyPr wrap="none" anchor="ctr"/>
          <a:lstStyle/>
          <a:p>
            <a:pPr>
              <a:defRPr/>
            </a:pPr>
            <a:endParaRPr lang="en-US" sz="1100" dirty="0">
              <a:latin typeface="Kruti Dev 010" pitchFamily="2" charset="0"/>
              <a:ea typeface="+mn-ea"/>
              <a:cs typeface="+mn-cs"/>
            </a:endParaRPr>
          </a:p>
        </p:txBody>
      </p:sp>
      <p:sp>
        <p:nvSpPr>
          <p:cNvPr id="16" name="Text Box 16"/>
          <p:cNvSpPr txBox="1">
            <a:spLocks noChangeArrowheads="1"/>
          </p:cNvSpPr>
          <p:nvPr/>
        </p:nvSpPr>
        <p:spPr bwMode="auto">
          <a:xfrm>
            <a:off x="5525372" y="4127062"/>
            <a:ext cx="4406900" cy="646331"/>
          </a:xfrm>
          <a:prstGeom prst="rect">
            <a:avLst/>
          </a:prstGeom>
          <a:noFill/>
          <a:ln w="12700">
            <a:noFill/>
            <a:miter lim="800000"/>
            <a:headEnd/>
            <a:tailEnd/>
          </a:ln>
          <a:effectLst>
            <a:outerShdw blurRad="63500" dist="38099" dir="2700000" algn="ctr" rotWithShape="0">
              <a:schemeClr val="tx2">
                <a:alpha val="74998"/>
              </a:schemeClr>
            </a:outerShdw>
          </a:effectLst>
        </p:spPr>
        <p:txBody>
          <a:bodyPr>
            <a:spAutoFit/>
          </a:bodyPr>
          <a:lstStyle/>
          <a:p>
            <a:pPr algn="ctr">
              <a:spcBef>
                <a:spcPct val="50000"/>
              </a:spcBef>
              <a:defRPr/>
            </a:pPr>
            <a:r>
              <a:rPr lang="en-US" sz="3600" b="1" dirty="0">
                <a:ln>
                  <a:solidFill>
                    <a:schemeClr val="bg1"/>
                  </a:solidFill>
                </a:ln>
                <a:solidFill>
                  <a:schemeClr val="bg1"/>
                </a:solidFill>
                <a:latin typeface="Kruti Dev 010" pitchFamily="2" charset="0"/>
                <a:ea typeface="+mn-ea"/>
                <a:cs typeface="+mn-cs"/>
              </a:rPr>
              <a:t>dfork ,oa Hkfo";oDrk</a:t>
            </a:r>
          </a:p>
        </p:txBody>
      </p:sp>
      <p:sp>
        <p:nvSpPr>
          <p:cNvPr id="1036309" name="AutoShape 21"/>
          <p:cNvSpPr>
            <a:spLocks noChangeArrowheads="1"/>
          </p:cNvSpPr>
          <p:nvPr/>
        </p:nvSpPr>
        <p:spPr bwMode="auto">
          <a:xfrm>
            <a:off x="5540375" y="4071938"/>
            <a:ext cx="4518025" cy="706437"/>
          </a:xfrm>
          <a:prstGeom prst="roundRect">
            <a:avLst>
              <a:gd name="adj" fmla="val 16667"/>
            </a:avLst>
          </a:prstGeom>
          <a:noFill/>
          <a:ln w="76200">
            <a:solidFill>
              <a:schemeClr val="hlink"/>
            </a:solidFill>
            <a:round/>
            <a:headEnd/>
            <a:tailEnd/>
          </a:ln>
          <a:effectLst>
            <a:outerShdw blurRad="63500" dist="38099" dir="2700000" algn="ctr" rotWithShape="0">
              <a:schemeClr val="tx2">
                <a:alpha val="74997"/>
              </a:schemeClr>
            </a:outerShdw>
          </a:effectLst>
          <a:extLst>
            <a:ext uri="{909E8E84-426E-40dd-AFC4-6F175D3DCCD1}">
              <a14:hiddenFill xmlns:a14="http://schemas.microsoft.com/office/drawing/2010/main">
                <a:solidFill>
                  <a:srgbClr val="FFFFFF"/>
                </a:solidFill>
              </a14:hiddenFill>
            </a:ext>
          </a:extLst>
        </p:spPr>
        <p:txBody>
          <a:bodyPr wrap="none" anchor="ctr"/>
          <a:lstStyle/>
          <a:p>
            <a:pPr>
              <a:defRPr/>
            </a:pPr>
            <a:endParaRPr lang="en-US" sz="1100" dirty="0">
              <a:latin typeface="Kruti Dev 010" pitchFamily="2" charset="0"/>
              <a:ea typeface="+mn-ea"/>
              <a:cs typeface="+mn-cs"/>
            </a:endParaRPr>
          </a:p>
        </p:txBody>
      </p:sp>
      <p:sp>
        <p:nvSpPr>
          <p:cNvPr id="359" name="Line 22"/>
          <p:cNvSpPr>
            <a:spLocks noChangeShapeType="1"/>
          </p:cNvSpPr>
          <p:nvPr/>
        </p:nvSpPr>
        <p:spPr bwMode="auto">
          <a:xfrm flipH="1">
            <a:off x="4705350" y="4903788"/>
            <a:ext cx="1616075" cy="722312"/>
          </a:xfrm>
          <a:prstGeom prst="line">
            <a:avLst/>
          </a:prstGeom>
          <a:noFill/>
          <a:ln w="76200">
            <a:solidFill>
              <a:schemeClr val="hlink"/>
            </a:solidFill>
            <a:prstDash val="sysDot"/>
            <a:round/>
            <a:headEnd/>
            <a:tailEnd/>
          </a:ln>
          <a:effectLst>
            <a:outerShdw blurRad="63500" dist="46662" dir="3284183" algn="ctr" rotWithShape="0">
              <a:schemeClr val="tx1">
                <a:alpha val="74997"/>
              </a:schemeClr>
            </a:outerShdw>
          </a:effectLst>
          <a:extLst>
            <a:ext uri="{909E8E84-426E-40dd-AFC4-6F175D3DCCD1}">
              <a14:hiddenFill xmlns:a14="http://schemas.microsoft.com/office/drawing/2010/main">
                <a:noFill/>
              </a14:hiddenFill>
            </a:ext>
          </a:extLst>
        </p:spPr>
        <p:txBody>
          <a:bodyPr wrap="none" anchor="ctr"/>
          <a:lstStyle/>
          <a:p>
            <a:pPr>
              <a:defRPr/>
            </a:pPr>
            <a:endParaRPr lang="en-US"/>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withEffect">
                                  <p:stCondLst>
                                    <p:cond delay="0"/>
                                  </p:stCondLst>
                                  <p:childTnLst>
                                    <p:set>
                                      <p:cBhvr>
                                        <p:cTn id="6" dur="1" fill="hold">
                                          <p:stCondLst>
                                            <p:cond delay="0"/>
                                          </p:stCondLst>
                                        </p:cTn>
                                        <p:tgtEl>
                                          <p:spTgt spid="1036309"/>
                                        </p:tgtEl>
                                        <p:attrNameLst>
                                          <p:attrName>style.visibility</p:attrName>
                                        </p:attrNameLst>
                                      </p:cBhvr>
                                      <p:to>
                                        <p:strVal val="visible"/>
                                      </p:to>
                                    </p:set>
                                    <p:animEffect transition="in" filter="wipe(right)">
                                      <p:cBhvr>
                                        <p:cTn id="7" dur="500"/>
                                        <p:tgtEl>
                                          <p:spTgt spid="1036309"/>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36308"/>
                                        </p:tgtEl>
                                        <p:attrNameLst>
                                          <p:attrName>style.visibility</p:attrName>
                                        </p:attrNameLst>
                                      </p:cBhvr>
                                      <p:to>
                                        <p:strVal val="visible"/>
                                      </p:to>
                                    </p:set>
                                    <p:animEffect transition="in" filter="wipe(up)">
                                      <p:cBhvr>
                                        <p:cTn id="11" dur="500"/>
                                        <p:tgtEl>
                                          <p:spTgt spid="1036308"/>
                                        </p:tgtEl>
                                      </p:cBhvr>
                                    </p:animEffect>
                                  </p:childTnLst>
                                </p:cTn>
                              </p:par>
                            </p:childTnLst>
                          </p:cTn>
                        </p:par>
                        <p:par>
                          <p:cTn id="12" fill="hold" nodeType="afterGroup">
                            <p:stCondLst>
                              <p:cond delay="1000"/>
                            </p:stCondLst>
                            <p:childTnLst>
                              <p:par>
                                <p:cTn id="13" presetID="22" presetClass="entr" presetSubtype="2" fill="hold" nodeType="afterEffect">
                                  <p:stCondLst>
                                    <p:cond delay="0"/>
                                  </p:stCondLst>
                                  <p:childTnLst>
                                    <p:set>
                                      <p:cBhvr>
                                        <p:cTn id="14" dur="1" fill="hold">
                                          <p:stCondLst>
                                            <p:cond delay="0"/>
                                          </p:stCondLst>
                                        </p:cTn>
                                        <p:tgtEl>
                                          <p:spTgt spid="359"/>
                                        </p:tgtEl>
                                        <p:attrNameLst>
                                          <p:attrName>style.visibility</p:attrName>
                                        </p:attrNameLst>
                                      </p:cBhvr>
                                      <p:to>
                                        <p:strVal val="visible"/>
                                      </p:to>
                                    </p:set>
                                    <p:animEffect transition="in" filter="wipe(right)">
                                      <p:cBhvr>
                                        <p:cTn id="15" dur="500"/>
                                        <p:tgtEl>
                                          <p:spTgt spid="3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6308" grpId="0" animBg="1"/>
      <p:bldP spid="1036309"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Rectangle 2"/>
          <p:cNvSpPr>
            <a:spLocks noChangeArrowheads="1"/>
          </p:cNvSpPr>
          <p:nvPr/>
        </p:nvSpPr>
        <p:spPr bwMode="auto">
          <a:xfrm>
            <a:off x="4681538" y="1214438"/>
            <a:ext cx="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a:latin typeface="Kruti Dev 010" charset="0"/>
            </a:endParaRPr>
          </a:p>
        </p:txBody>
      </p:sp>
      <p:sp>
        <p:nvSpPr>
          <p:cNvPr id="165890" name="Rectangle 10"/>
          <p:cNvSpPr>
            <a:spLocks noChangeArrowheads="1"/>
          </p:cNvSpPr>
          <p:nvPr/>
        </p:nvSpPr>
        <p:spPr bwMode="auto">
          <a:xfrm>
            <a:off x="2384425" y="7107238"/>
            <a:ext cx="145415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l">
              <a:spcBef>
                <a:spcPct val="50000"/>
              </a:spcBef>
            </a:pPr>
            <a:endParaRPr lang="en-US" sz="1000">
              <a:latin typeface="Kruti Dev 010" charset="0"/>
            </a:endParaRPr>
          </a:p>
        </p:txBody>
      </p:sp>
      <p:sp>
        <p:nvSpPr>
          <p:cNvPr id="165891" name="Rectangle 121"/>
          <p:cNvSpPr>
            <a:spLocks noChangeArrowheads="1"/>
          </p:cNvSpPr>
          <p:nvPr/>
        </p:nvSpPr>
        <p:spPr bwMode="auto">
          <a:xfrm>
            <a:off x="3965575" y="436563"/>
            <a:ext cx="1889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400" b="1">
                <a:solidFill>
                  <a:srgbClr val="000000"/>
                </a:solidFill>
                <a:latin typeface="Kruti Dev 010" charset="0"/>
              </a:rPr>
              <a:t>v</a:t>
            </a:r>
            <a:endParaRPr lang="en-US" sz="2400" b="1">
              <a:latin typeface="Kruti Dev 010" charset="0"/>
            </a:endParaRPr>
          </a:p>
        </p:txBody>
      </p:sp>
      <p:sp>
        <p:nvSpPr>
          <p:cNvPr id="165892" name="Line 125"/>
          <p:cNvSpPr>
            <a:spLocks noChangeShapeType="1"/>
          </p:cNvSpPr>
          <p:nvPr/>
        </p:nvSpPr>
        <p:spPr bwMode="auto">
          <a:xfrm>
            <a:off x="3941763" y="1046163"/>
            <a:ext cx="1284287" cy="158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893" name="Line 126"/>
          <p:cNvSpPr>
            <a:spLocks noChangeShapeType="1"/>
          </p:cNvSpPr>
          <p:nvPr/>
        </p:nvSpPr>
        <p:spPr bwMode="auto">
          <a:xfrm flipV="1">
            <a:off x="3959225" y="1377950"/>
            <a:ext cx="1327150"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894" name="Rectangle 128"/>
          <p:cNvSpPr>
            <a:spLocks noChangeArrowheads="1"/>
          </p:cNvSpPr>
          <p:nvPr/>
        </p:nvSpPr>
        <p:spPr bwMode="auto">
          <a:xfrm>
            <a:off x="4125913" y="1654175"/>
            <a:ext cx="130175"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900">
                <a:solidFill>
                  <a:srgbClr val="000000"/>
                </a:solidFill>
                <a:latin typeface="Kruti Dev 010" charset="0"/>
              </a:rPr>
              <a:t>   </a:t>
            </a:r>
            <a:endParaRPr lang="en-US">
              <a:latin typeface="Kruti Dev 010" charset="0"/>
            </a:endParaRPr>
          </a:p>
        </p:txBody>
      </p:sp>
      <p:sp>
        <p:nvSpPr>
          <p:cNvPr id="165895" name="Freeform 133"/>
          <p:cNvSpPr>
            <a:spLocks/>
          </p:cNvSpPr>
          <p:nvPr/>
        </p:nvSpPr>
        <p:spPr bwMode="auto">
          <a:xfrm>
            <a:off x="3941763" y="1539875"/>
            <a:ext cx="176212" cy="53975"/>
          </a:xfrm>
          <a:custGeom>
            <a:avLst/>
            <a:gdLst>
              <a:gd name="T0" fmla="*/ 0 w 111"/>
              <a:gd name="T1" fmla="*/ 0 h 34"/>
              <a:gd name="T2" fmla="*/ 2147483647 w 111"/>
              <a:gd name="T3" fmla="*/ 0 h 34"/>
              <a:gd name="T4" fmla="*/ 2147483647 w 111"/>
              <a:gd name="T5" fmla="*/ 2147483647 h 34"/>
              <a:gd name="T6" fmla="*/ 2147483647 w 111"/>
              <a:gd name="T7" fmla="*/ 2147483647 h 34"/>
              <a:gd name="T8" fmla="*/ 0 w 111"/>
              <a:gd name="T9" fmla="*/ 2147483647 h 34"/>
              <a:gd name="T10" fmla="*/ 0 w 111"/>
              <a:gd name="T11" fmla="*/ 2147483647 h 34"/>
              <a:gd name="T12" fmla="*/ 0 w 111"/>
              <a:gd name="T13" fmla="*/ 0 h 34"/>
              <a:gd name="T14" fmla="*/ 0 60000 65536"/>
              <a:gd name="T15" fmla="*/ 0 60000 65536"/>
              <a:gd name="T16" fmla="*/ 0 60000 65536"/>
              <a:gd name="T17" fmla="*/ 0 60000 65536"/>
              <a:gd name="T18" fmla="*/ 0 60000 65536"/>
              <a:gd name="T19" fmla="*/ 0 60000 65536"/>
              <a:gd name="T20" fmla="*/ 0 60000 65536"/>
              <a:gd name="T21" fmla="*/ 0 w 111"/>
              <a:gd name="T22" fmla="*/ 0 h 34"/>
              <a:gd name="T23" fmla="*/ 111 w 111"/>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1" h="34">
                <a:moveTo>
                  <a:pt x="0" y="0"/>
                </a:moveTo>
                <a:lnTo>
                  <a:pt x="111" y="0"/>
                </a:lnTo>
                <a:lnTo>
                  <a:pt x="111" y="23"/>
                </a:lnTo>
                <a:lnTo>
                  <a:pt x="111" y="34"/>
                </a:lnTo>
                <a:lnTo>
                  <a:pt x="0" y="34"/>
                </a:lnTo>
                <a:lnTo>
                  <a:pt x="0" y="2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896" name="Freeform 134"/>
          <p:cNvSpPr>
            <a:spLocks/>
          </p:cNvSpPr>
          <p:nvPr/>
        </p:nvSpPr>
        <p:spPr bwMode="auto">
          <a:xfrm>
            <a:off x="4206875" y="1539875"/>
            <a:ext cx="177800" cy="53975"/>
          </a:xfrm>
          <a:custGeom>
            <a:avLst/>
            <a:gdLst>
              <a:gd name="T0" fmla="*/ 0 w 112"/>
              <a:gd name="T1" fmla="*/ 0 h 34"/>
              <a:gd name="T2" fmla="*/ 2147483647 w 112"/>
              <a:gd name="T3" fmla="*/ 0 h 34"/>
              <a:gd name="T4" fmla="*/ 2147483647 w 112"/>
              <a:gd name="T5" fmla="*/ 2147483647 h 34"/>
              <a:gd name="T6" fmla="*/ 2147483647 w 112"/>
              <a:gd name="T7" fmla="*/ 2147483647 h 34"/>
              <a:gd name="T8" fmla="*/ 0 w 112"/>
              <a:gd name="T9" fmla="*/ 2147483647 h 34"/>
              <a:gd name="T10" fmla="*/ 0 w 112"/>
              <a:gd name="T11" fmla="*/ 2147483647 h 34"/>
              <a:gd name="T12" fmla="*/ 0 w 112"/>
              <a:gd name="T13" fmla="*/ 0 h 34"/>
              <a:gd name="T14" fmla="*/ 0 60000 65536"/>
              <a:gd name="T15" fmla="*/ 0 60000 65536"/>
              <a:gd name="T16" fmla="*/ 0 60000 65536"/>
              <a:gd name="T17" fmla="*/ 0 60000 65536"/>
              <a:gd name="T18" fmla="*/ 0 60000 65536"/>
              <a:gd name="T19" fmla="*/ 0 60000 65536"/>
              <a:gd name="T20" fmla="*/ 0 60000 65536"/>
              <a:gd name="T21" fmla="*/ 0 w 112"/>
              <a:gd name="T22" fmla="*/ 0 h 34"/>
              <a:gd name="T23" fmla="*/ 112 w 112"/>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2" h="34">
                <a:moveTo>
                  <a:pt x="0" y="0"/>
                </a:moveTo>
                <a:lnTo>
                  <a:pt x="112" y="0"/>
                </a:lnTo>
                <a:lnTo>
                  <a:pt x="112" y="23"/>
                </a:lnTo>
                <a:lnTo>
                  <a:pt x="112" y="34"/>
                </a:lnTo>
                <a:lnTo>
                  <a:pt x="0" y="34"/>
                </a:lnTo>
                <a:lnTo>
                  <a:pt x="0" y="2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897" name="Freeform 135"/>
          <p:cNvSpPr>
            <a:spLocks/>
          </p:cNvSpPr>
          <p:nvPr/>
        </p:nvSpPr>
        <p:spPr bwMode="auto">
          <a:xfrm>
            <a:off x="4471988" y="1539875"/>
            <a:ext cx="177800" cy="53975"/>
          </a:xfrm>
          <a:custGeom>
            <a:avLst/>
            <a:gdLst>
              <a:gd name="T0" fmla="*/ 0 w 112"/>
              <a:gd name="T1" fmla="*/ 0 h 34"/>
              <a:gd name="T2" fmla="*/ 2147483647 w 112"/>
              <a:gd name="T3" fmla="*/ 0 h 34"/>
              <a:gd name="T4" fmla="*/ 2147483647 w 112"/>
              <a:gd name="T5" fmla="*/ 2147483647 h 34"/>
              <a:gd name="T6" fmla="*/ 2147483647 w 112"/>
              <a:gd name="T7" fmla="*/ 2147483647 h 34"/>
              <a:gd name="T8" fmla="*/ 0 w 112"/>
              <a:gd name="T9" fmla="*/ 2147483647 h 34"/>
              <a:gd name="T10" fmla="*/ 0 w 112"/>
              <a:gd name="T11" fmla="*/ 2147483647 h 34"/>
              <a:gd name="T12" fmla="*/ 0 w 112"/>
              <a:gd name="T13" fmla="*/ 0 h 34"/>
              <a:gd name="T14" fmla="*/ 0 60000 65536"/>
              <a:gd name="T15" fmla="*/ 0 60000 65536"/>
              <a:gd name="T16" fmla="*/ 0 60000 65536"/>
              <a:gd name="T17" fmla="*/ 0 60000 65536"/>
              <a:gd name="T18" fmla="*/ 0 60000 65536"/>
              <a:gd name="T19" fmla="*/ 0 60000 65536"/>
              <a:gd name="T20" fmla="*/ 0 60000 65536"/>
              <a:gd name="T21" fmla="*/ 0 w 112"/>
              <a:gd name="T22" fmla="*/ 0 h 34"/>
              <a:gd name="T23" fmla="*/ 112 w 112"/>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2" h="34">
                <a:moveTo>
                  <a:pt x="0" y="0"/>
                </a:moveTo>
                <a:lnTo>
                  <a:pt x="112" y="0"/>
                </a:lnTo>
                <a:lnTo>
                  <a:pt x="112" y="23"/>
                </a:lnTo>
                <a:lnTo>
                  <a:pt x="112" y="34"/>
                </a:lnTo>
                <a:lnTo>
                  <a:pt x="0" y="34"/>
                </a:lnTo>
                <a:lnTo>
                  <a:pt x="0" y="2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898" name="Freeform 136"/>
          <p:cNvSpPr>
            <a:spLocks/>
          </p:cNvSpPr>
          <p:nvPr/>
        </p:nvSpPr>
        <p:spPr bwMode="auto">
          <a:xfrm>
            <a:off x="4721225" y="1539875"/>
            <a:ext cx="176213" cy="53975"/>
          </a:xfrm>
          <a:custGeom>
            <a:avLst/>
            <a:gdLst>
              <a:gd name="T0" fmla="*/ 0 w 111"/>
              <a:gd name="T1" fmla="*/ 0 h 34"/>
              <a:gd name="T2" fmla="*/ 2147483647 w 111"/>
              <a:gd name="T3" fmla="*/ 0 h 34"/>
              <a:gd name="T4" fmla="*/ 2147483647 w 111"/>
              <a:gd name="T5" fmla="*/ 2147483647 h 34"/>
              <a:gd name="T6" fmla="*/ 2147483647 w 111"/>
              <a:gd name="T7" fmla="*/ 2147483647 h 34"/>
              <a:gd name="T8" fmla="*/ 0 w 111"/>
              <a:gd name="T9" fmla="*/ 2147483647 h 34"/>
              <a:gd name="T10" fmla="*/ 0 w 111"/>
              <a:gd name="T11" fmla="*/ 2147483647 h 34"/>
              <a:gd name="T12" fmla="*/ 0 w 111"/>
              <a:gd name="T13" fmla="*/ 0 h 34"/>
              <a:gd name="T14" fmla="*/ 0 60000 65536"/>
              <a:gd name="T15" fmla="*/ 0 60000 65536"/>
              <a:gd name="T16" fmla="*/ 0 60000 65536"/>
              <a:gd name="T17" fmla="*/ 0 60000 65536"/>
              <a:gd name="T18" fmla="*/ 0 60000 65536"/>
              <a:gd name="T19" fmla="*/ 0 60000 65536"/>
              <a:gd name="T20" fmla="*/ 0 60000 65536"/>
              <a:gd name="T21" fmla="*/ 0 w 111"/>
              <a:gd name="T22" fmla="*/ 0 h 34"/>
              <a:gd name="T23" fmla="*/ 111 w 111"/>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1" h="34">
                <a:moveTo>
                  <a:pt x="0" y="0"/>
                </a:moveTo>
                <a:lnTo>
                  <a:pt x="111" y="0"/>
                </a:lnTo>
                <a:lnTo>
                  <a:pt x="111" y="23"/>
                </a:lnTo>
                <a:lnTo>
                  <a:pt x="111" y="34"/>
                </a:lnTo>
                <a:lnTo>
                  <a:pt x="0" y="34"/>
                </a:lnTo>
                <a:lnTo>
                  <a:pt x="0" y="2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899" name="Rectangle 150"/>
          <p:cNvSpPr>
            <a:spLocks noChangeArrowheads="1"/>
          </p:cNvSpPr>
          <p:nvPr/>
        </p:nvSpPr>
        <p:spPr bwMode="auto">
          <a:xfrm>
            <a:off x="3825875" y="1231900"/>
            <a:ext cx="563563"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300" b="1">
                <a:solidFill>
                  <a:srgbClr val="000000"/>
                </a:solidFill>
                <a:latin typeface="Kruti Dev 010" charset="0"/>
              </a:rPr>
              <a:t>        </a:t>
            </a:r>
            <a:endParaRPr lang="en-US">
              <a:latin typeface="Kruti Dev 010" charset="0"/>
            </a:endParaRPr>
          </a:p>
        </p:txBody>
      </p:sp>
      <p:sp>
        <p:nvSpPr>
          <p:cNvPr id="165900" name="Line 151"/>
          <p:cNvSpPr>
            <a:spLocks noChangeShapeType="1"/>
          </p:cNvSpPr>
          <p:nvPr/>
        </p:nvSpPr>
        <p:spPr bwMode="auto">
          <a:xfrm>
            <a:off x="3925888" y="758825"/>
            <a:ext cx="1433512" cy="4763"/>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901" name="Rectangle 158"/>
          <p:cNvSpPr>
            <a:spLocks noChangeArrowheads="1"/>
          </p:cNvSpPr>
          <p:nvPr/>
        </p:nvSpPr>
        <p:spPr bwMode="auto">
          <a:xfrm>
            <a:off x="4203700" y="449263"/>
            <a:ext cx="6127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400" b="1">
                <a:solidFill>
                  <a:srgbClr val="000000"/>
                </a:solidFill>
                <a:latin typeface="Kruti Dev 010" charset="0"/>
              </a:rPr>
              <a:t>jsfc;k</a:t>
            </a:r>
          </a:p>
        </p:txBody>
      </p:sp>
      <p:sp>
        <p:nvSpPr>
          <p:cNvPr id="165902" name="Rectangle 159"/>
          <p:cNvSpPr>
            <a:spLocks noChangeArrowheads="1"/>
          </p:cNvSpPr>
          <p:nvPr/>
        </p:nvSpPr>
        <p:spPr bwMode="auto">
          <a:xfrm>
            <a:off x="4289425" y="752475"/>
            <a:ext cx="2714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2400" b="1">
                <a:solidFill>
                  <a:srgbClr val="000000"/>
                </a:solidFill>
                <a:latin typeface="Kruti Dev 010" charset="0"/>
              </a:rPr>
              <a:t>M</a:t>
            </a:r>
            <a:r>
              <a:rPr lang="en-US" sz="1800" b="1" i="1">
                <a:latin typeface="Kruti Dev 010" charset="0"/>
              </a:rPr>
              <a:t> </a:t>
            </a:r>
            <a:endParaRPr lang="en-US" sz="1800" i="1">
              <a:latin typeface="Kruti Dev 010" charset="0"/>
            </a:endParaRPr>
          </a:p>
        </p:txBody>
      </p:sp>
      <p:sp>
        <p:nvSpPr>
          <p:cNvPr id="165903" name="Rectangle 170"/>
          <p:cNvSpPr>
            <a:spLocks noChangeArrowheads="1"/>
          </p:cNvSpPr>
          <p:nvPr/>
        </p:nvSpPr>
        <p:spPr bwMode="auto">
          <a:xfrm>
            <a:off x="3983038" y="747713"/>
            <a:ext cx="1651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400" b="1">
                <a:solidFill>
                  <a:srgbClr val="000000"/>
                </a:solidFill>
                <a:latin typeface="Kruti Dev 010" charset="0"/>
              </a:rPr>
              <a:t>gs</a:t>
            </a:r>
          </a:p>
        </p:txBody>
      </p:sp>
      <p:sp>
        <p:nvSpPr>
          <p:cNvPr id="165904" name="Rectangle 171"/>
          <p:cNvSpPr>
            <a:spLocks noChangeArrowheads="1"/>
          </p:cNvSpPr>
          <p:nvPr/>
        </p:nvSpPr>
        <p:spPr bwMode="auto">
          <a:xfrm>
            <a:off x="3990975" y="1052513"/>
            <a:ext cx="1381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400" b="1">
                <a:solidFill>
                  <a:srgbClr val="000000"/>
                </a:solidFill>
                <a:latin typeface="Kruti Dev 010" charset="0"/>
              </a:rPr>
              <a:t>T</a:t>
            </a:r>
          </a:p>
        </p:txBody>
      </p:sp>
      <p:sp>
        <p:nvSpPr>
          <p:cNvPr id="165905" name="Rectangle 172"/>
          <p:cNvSpPr>
            <a:spLocks noChangeArrowheads="1"/>
          </p:cNvSpPr>
          <p:nvPr/>
        </p:nvSpPr>
        <p:spPr bwMode="auto">
          <a:xfrm>
            <a:off x="4281488" y="1057275"/>
            <a:ext cx="4873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2400" b="1">
                <a:solidFill>
                  <a:srgbClr val="000000"/>
                </a:solidFill>
                <a:latin typeface="Kruti Dev 010" charset="0"/>
              </a:rPr>
              <a:t>osYl</a:t>
            </a:r>
          </a:p>
        </p:txBody>
      </p:sp>
      <p:sp>
        <p:nvSpPr>
          <p:cNvPr id="165906" name="Rectangle 205"/>
          <p:cNvSpPr>
            <a:spLocks noChangeArrowheads="1"/>
          </p:cNvSpPr>
          <p:nvPr/>
        </p:nvSpPr>
        <p:spPr bwMode="auto">
          <a:xfrm>
            <a:off x="0" y="1565275"/>
            <a:ext cx="5654675" cy="6207125"/>
          </a:xfrm>
          <a:prstGeom prst="rect">
            <a:avLst/>
          </a:prstGeom>
          <a:solidFill>
            <a:schemeClr val="tx1">
              <a:alpha val="50195"/>
            </a:schemeClr>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en-US" sz="1800">
              <a:latin typeface="Kruti Dev 010" charset="0"/>
            </a:endParaRPr>
          </a:p>
        </p:txBody>
      </p:sp>
      <p:sp>
        <p:nvSpPr>
          <p:cNvPr id="1214673" name="Rectangle 209"/>
          <p:cNvSpPr>
            <a:spLocks noChangeArrowheads="1"/>
          </p:cNvSpPr>
          <p:nvPr/>
        </p:nvSpPr>
        <p:spPr bwMode="auto">
          <a:xfrm>
            <a:off x="3829050" y="457200"/>
            <a:ext cx="373063" cy="1025525"/>
          </a:xfrm>
          <a:prstGeom prst="rect">
            <a:avLst/>
          </a:prstGeom>
          <a:noFill/>
          <a:ln w="50800">
            <a:solidFill>
              <a:schemeClr val="accent1"/>
            </a:solidFill>
            <a:miter lim="800000"/>
            <a:headEnd/>
            <a:tailEnd/>
          </a:ln>
          <a:effectLst>
            <a:outerShdw blurRad="63500" dist="38099" dir="2700000" algn="ctr" rotWithShape="0">
              <a:schemeClr val="tx2">
                <a:alpha val="74997"/>
              </a:schemeClr>
            </a:outerShdw>
          </a:effectLst>
          <a:extLst>
            <a:ext uri="{909E8E84-426E-40dd-AFC4-6F175D3DCCD1}">
              <a14:hiddenFill xmlns:a14="http://schemas.microsoft.com/office/drawing/2010/main">
                <a:solidFill>
                  <a:srgbClr val="FFFFFF"/>
                </a:solidFill>
              </a14:hiddenFill>
            </a:ext>
          </a:extLst>
        </p:spPr>
        <p:txBody>
          <a:bodyPr wrap="none" anchor="ctr"/>
          <a:lstStyle/>
          <a:p>
            <a:pPr>
              <a:defRPr/>
            </a:pPr>
            <a:endParaRPr lang="en-US" dirty="0">
              <a:latin typeface="Kruti Dev 010" pitchFamily="2" charset="0"/>
              <a:ea typeface="+mn-ea"/>
              <a:cs typeface="+mn-cs"/>
            </a:endParaRPr>
          </a:p>
        </p:txBody>
      </p:sp>
      <p:sp>
        <p:nvSpPr>
          <p:cNvPr id="165908" name="Freeform 137"/>
          <p:cNvSpPr>
            <a:spLocks/>
          </p:cNvSpPr>
          <p:nvPr/>
        </p:nvSpPr>
        <p:spPr bwMode="auto">
          <a:xfrm>
            <a:off x="4986338" y="1539875"/>
            <a:ext cx="177800" cy="53975"/>
          </a:xfrm>
          <a:custGeom>
            <a:avLst/>
            <a:gdLst>
              <a:gd name="T0" fmla="*/ 0 w 112"/>
              <a:gd name="T1" fmla="*/ 0 h 34"/>
              <a:gd name="T2" fmla="*/ 2147483647 w 112"/>
              <a:gd name="T3" fmla="*/ 0 h 34"/>
              <a:gd name="T4" fmla="*/ 2147483647 w 112"/>
              <a:gd name="T5" fmla="*/ 2147483647 h 34"/>
              <a:gd name="T6" fmla="*/ 2147483647 w 112"/>
              <a:gd name="T7" fmla="*/ 2147483647 h 34"/>
              <a:gd name="T8" fmla="*/ 0 w 112"/>
              <a:gd name="T9" fmla="*/ 2147483647 h 34"/>
              <a:gd name="T10" fmla="*/ 0 w 112"/>
              <a:gd name="T11" fmla="*/ 2147483647 h 34"/>
              <a:gd name="T12" fmla="*/ 0 w 112"/>
              <a:gd name="T13" fmla="*/ 0 h 34"/>
              <a:gd name="T14" fmla="*/ 0 60000 65536"/>
              <a:gd name="T15" fmla="*/ 0 60000 65536"/>
              <a:gd name="T16" fmla="*/ 0 60000 65536"/>
              <a:gd name="T17" fmla="*/ 0 60000 65536"/>
              <a:gd name="T18" fmla="*/ 0 60000 65536"/>
              <a:gd name="T19" fmla="*/ 0 60000 65536"/>
              <a:gd name="T20" fmla="*/ 0 60000 65536"/>
              <a:gd name="T21" fmla="*/ 0 w 112"/>
              <a:gd name="T22" fmla="*/ 0 h 34"/>
              <a:gd name="T23" fmla="*/ 112 w 112"/>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2" h="34">
                <a:moveTo>
                  <a:pt x="0" y="0"/>
                </a:moveTo>
                <a:lnTo>
                  <a:pt x="112" y="0"/>
                </a:lnTo>
                <a:lnTo>
                  <a:pt x="112" y="23"/>
                </a:lnTo>
                <a:lnTo>
                  <a:pt x="112" y="34"/>
                </a:lnTo>
                <a:lnTo>
                  <a:pt x="0" y="34"/>
                </a:lnTo>
                <a:lnTo>
                  <a:pt x="0" y="2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909" name="Rectangle 225"/>
          <p:cNvSpPr>
            <a:spLocks noChangeArrowheads="1"/>
          </p:cNvSpPr>
          <p:nvPr/>
        </p:nvSpPr>
        <p:spPr bwMode="auto">
          <a:xfrm>
            <a:off x="104775" y="7426325"/>
            <a:ext cx="145415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l">
              <a:spcBef>
                <a:spcPct val="50000"/>
              </a:spcBef>
            </a:pPr>
            <a:endParaRPr lang="en-US" sz="1000">
              <a:latin typeface="Kruti Dev 010" charset="0"/>
            </a:endParaRPr>
          </a:p>
        </p:txBody>
      </p:sp>
      <p:sp>
        <p:nvSpPr>
          <p:cNvPr id="165910" name="Rectangle 341"/>
          <p:cNvSpPr>
            <a:spLocks noChangeArrowheads="1"/>
          </p:cNvSpPr>
          <p:nvPr/>
        </p:nvSpPr>
        <p:spPr bwMode="auto">
          <a:xfrm>
            <a:off x="5654675" y="0"/>
            <a:ext cx="4403725" cy="7772400"/>
          </a:xfrm>
          <a:prstGeom prst="rect">
            <a:avLst/>
          </a:prstGeom>
          <a:solidFill>
            <a:schemeClr val="tx1">
              <a:alpha val="50195"/>
            </a:schemeClr>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latin typeface="Kruti Dev 010" charset="0"/>
            </a:endParaRPr>
          </a:p>
        </p:txBody>
      </p:sp>
      <p:sp>
        <p:nvSpPr>
          <p:cNvPr id="165911" name="Rectangle 353"/>
          <p:cNvSpPr>
            <a:spLocks noChangeArrowheads="1"/>
          </p:cNvSpPr>
          <p:nvPr/>
        </p:nvSpPr>
        <p:spPr bwMode="auto">
          <a:xfrm>
            <a:off x="5629275" y="328613"/>
            <a:ext cx="4059238" cy="71151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Kruti Dev 010" charset="0"/>
            </a:endParaRPr>
          </a:p>
        </p:txBody>
      </p:sp>
      <p:pic>
        <p:nvPicPr>
          <p:cNvPr id="165912" name="Picture 354"/>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613400" y="336550"/>
            <a:ext cx="4081463" cy="710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sp>
        <p:nvSpPr>
          <p:cNvPr id="1214820" name="Text Box 356"/>
          <p:cNvSpPr txBox="1">
            <a:spLocks noChangeArrowheads="1"/>
          </p:cNvSpPr>
          <p:nvPr/>
        </p:nvSpPr>
        <p:spPr bwMode="auto">
          <a:xfrm>
            <a:off x="6743591" y="4884956"/>
            <a:ext cx="1849438" cy="1754326"/>
          </a:xfrm>
          <a:prstGeom prst="rect">
            <a:avLst/>
          </a:prstGeom>
          <a:noFill/>
          <a:ln w="12700">
            <a:noFill/>
            <a:miter lim="800000"/>
            <a:headEnd/>
            <a:tailEnd/>
          </a:ln>
          <a:effectLst/>
        </p:spPr>
        <p:txBody>
          <a:bodyPr>
            <a:spAutoFit/>
          </a:bodyPr>
          <a:lstStyle/>
          <a:p>
            <a:pPr marL="242888" indent="-242888" algn="ctr">
              <a:spcBef>
                <a:spcPts val="0"/>
              </a:spcBef>
              <a:defRPr/>
            </a:pPr>
            <a:r>
              <a:rPr lang="en-US" altLang="en-US" sz="3600" b="1" dirty="0">
                <a:ln>
                  <a:solidFill>
                    <a:srgbClr val="FFFF00"/>
                  </a:solidFill>
                </a:ln>
                <a:solidFill>
                  <a:srgbClr val="FFFF00"/>
                </a:solidFill>
                <a:latin typeface="Kruti Dev 010" pitchFamily="2" charset="0"/>
                <a:ea typeface="ＭＳ Ｐゴシック" pitchFamily="-84" charset="-128"/>
                <a:cs typeface="+mn-cs"/>
              </a:rPr>
              <a:t>^^vjsfc;k</a:t>
            </a:r>
          </a:p>
          <a:p>
            <a:pPr marL="242888" indent="-242888" algn="ctr">
              <a:spcBef>
                <a:spcPts val="0"/>
              </a:spcBef>
              <a:defRPr/>
            </a:pPr>
            <a:r>
              <a:rPr lang="en-US" sz="3600" b="1" dirty="0">
                <a:ln>
                  <a:solidFill>
                    <a:srgbClr val="FFFF00"/>
                  </a:solidFill>
                </a:ln>
                <a:solidFill>
                  <a:srgbClr val="FFFF00"/>
                </a:solidFill>
                <a:latin typeface="Kruti Dev 010" pitchFamily="2" charset="0"/>
                <a:ea typeface="ＭＳ Ｐゴシック" pitchFamily="-84" charset="-128"/>
                <a:cs typeface="+mn-cs"/>
              </a:rPr>
              <a:t>gsM</a:t>
            </a:r>
          </a:p>
          <a:p>
            <a:pPr marL="242888" indent="-242888" algn="ctr">
              <a:spcBef>
                <a:spcPts val="0"/>
              </a:spcBef>
              <a:defRPr/>
            </a:pPr>
            <a:r>
              <a:rPr lang="en-US" sz="3600" b="1" dirty="0">
                <a:ln>
                  <a:solidFill>
                    <a:srgbClr val="FFFF00"/>
                  </a:solidFill>
                </a:ln>
                <a:solidFill>
                  <a:srgbClr val="FFFF00"/>
                </a:solidFill>
                <a:latin typeface="Kruti Dev 010" pitchFamily="2" charset="0"/>
                <a:ea typeface="ＭＳ Ｐゴシック" pitchFamily="-84" charset="-128"/>
                <a:cs typeface="+mn-cs"/>
              </a:rPr>
              <a:t>TosYl**</a:t>
            </a:r>
          </a:p>
        </p:txBody>
      </p:sp>
      <p:sp>
        <p:nvSpPr>
          <p:cNvPr id="1214821" name="Rectangle 357"/>
          <p:cNvSpPr>
            <a:spLocks noChangeArrowheads="1"/>
          </p:cNvSpPr>
          <p:nvPr/>
        </p:nvSpPr>
        <p:spPr bwMode="auto">
          <a:xfrm>
            <a:off x="6657975" y="555625"/>
            <a:ext cx="3101975" cy="558800"/>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2800" b="1" i="1" dirty="0">
                <a:solidFill>
                  <a:schemeClr val="bg1"/>
                </a:solidFill>
                <a:latin typeface="Kruti Dev 010" pitchFamily="2" charset="0"/>
              </a:rPr>
              <a:t> </a:t>
            </a:r>
            <a:endParaRPr lang="en-US" b="1" u="sng" dirty="0">
              <a:solidFill>
                <a:schemeClr val="bg1"/>
              </a:solidFill>
              <a:latin typeface="Kruti Dev 010" pitchFamily="2" charset="0"/>
            </a:endParaRPr>
          </a:p>
        </p:txBody>
      </p:sp>
      <p:sp>
        <p:nvSpPr>
          <p:cNvPr id="1214823" name="Rectangle 359"/>
          <p:cNvSpPr>
            <a:spLocks noChangeArrowheads="1"/>
          </p:cNvSpPr>
          <p:nvPr/>
        </p:nvSpPr>
        <p:spPr bwMode="auto">
          <a:xfrm>
            <a:off x="6827838" y="584200"/>
            <a:ext cx="2706687" cy="625475"/>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3200" b="1" i="1" dirty="0">
                <a:solidFill>
                  <a:srgbClr val="66FFFF"/>
                </a:solidFill>
                <a:latin typeface="Kruti Dev 010" pitchFamily="2" charset="0"/>
              </a:rPr>
              <a:t> </a:t>
            </a:r>
            <a:endParaRPr lang="en-US" sz="1400" b="1" u="sng" dirty="0">
              <a:solidFill>
                <a:srgbClr val="66FFFF"/>
              </a:solidFill>
              <a:latin typeface="Kruti Dev 010" pitchFamily="2" charset="0"/>
            </a:endParaRPr>
          </a:p>
        </p:txBody>
      </p:sp>
      <p:sp>
        <p:nvSpPr>
          <p:cNvPr id="165916" name="Rectangle 366"/>
          <p:cNvSpPr>
            <a:spLocks noChangeArrowheads="1"/>
          </p:cNvSpPr>
          <p:nvPr/>
        </p:nvSpPr>
        <p:spPr bwMode="auto">
          <a:xfrm>
            <a:off x="5589588" y="306388"/>
            <a:ext cx="4102100" cy="7183437"/>
          </a:xfrm>
          <a:prstGeom prst="rect">
            <a:avLst/>
          </a:prstGeom>
          <a:noFill/>
          <a:ln w="133350">
            <a:solidFill>
              <a:srgbClr val="1822CD"/>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Kruti Dev 010" charset="0"/>
            </a:endParaRPr>
          </a:p>
        </p:txBody>
      </p:sp>
      <p:sp>
        <p:nvSpPr>
          <p:cNvPr id="1214835" name="Rectangle 371"/>
          <p:cNvSpPr>
            <a:spLocks noChangeArrowheads="1"/>
          </p:cNvSpPr>
          <p:nvPr/>
        </p:nvSpPr>
        <p:spPr bwMode="auto">
          <a:xfrm>
            <a:off x="6810375" y="708025"/>
            <a:ext cx="3101975" cy="558800"/>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2800" b="1" i="1" dirty="0">
                <a:solidFill>
                  <a:schemeClr val="bg1"/>
                </a:solidFill>
                <a:latin typeface="Kruti Dev 010" pitchFamily="2" charset="0"/>
              </a:rPr>
              <a:t> </a:t>
            </a:r>
            <a:endParaRPr lang="en-US" b="1" u="sng" dirty="0">
              <a:solidFill>
                <a:schemeClr val="bg1"/>
              </a:solidFill>
              <a:latin typeface="Kruti Dev 010" pitchFamily="2" charset="0"/>
            </a:endParaRPr>
          </a:p>
        </p:txBody>
      </p:sp>
      <p:sp>
        <p:nvSpPr>
          <p:cNvPr id="1214837" name="Rectangle 373"/>
          <p:cNvSpPr>
            <a:spLocks noChangeArrowheads="1"/>
          </p:cNvSpPr>
          <p:nvPr/>
        </p:nvSpPr>
        <p:spPr bwMode="auto">
          <a:xfrm>
            <a:off x="6980238" y="736600"/>
            <a:ext cx="2706687" cy="625475"/>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3200" b="1" i="1" dirty="0">
                <a:solidFill>
                  <a:srgbClr val="66FFFF"/>
                </a:solidFill>
                <a:latin typeface="Kruti Dev 010" pitchFamily="2" charset="0"/>
              </a:rPr>
              <a:t> </a:t>
            </a:r>
            <a:endParaRPr lang="en-US" sz="1400" b="1" u="sng" dirty="0">
              <a:solidFill>
                <a:srgbClr val="66FFFF"/>
              </a:solidFill>
              <a:latin typeface="Kruti Dev 010" pitchFamily="2" charset="0"/>
            </a:endParaRPr>
          </a:p>
        </p:txBody>
      </p:sp>
      <p:sp>
        <p:nvSpPr>
          <p:cNvPr id="165919" name="Text Box 383"/>
          <p:cNvSpPr txBox="1">
            <a:spLocks noChangeArrowheads="1"/>
          </p:cNvSpPr>
          <p:nvPr/>
        </p:nvSpPr>
        <p:spPr bwMode="auto">
          <a:xfrm>
            <a:off x="9015413" y="7519988"/>
            <a:ext cx="29368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latin typeface="Kruti Dev 010" charset="0"/>
              </a:rPr>
              <a:t>77</a:t>
            </a:r>
          </a:p>
        </p:txBody>
      </p:sp>
      <p:sp>
        <p:nvSpPr>
          <p:cNvPr id="165920" name="Text Box 384"/>
          <p:cNvSpPr txBox="1">
            <a:spLocks noChangeArrowheads="1"/>
          </p:cNvSpPr>
          <p:nvPr/>
        </p:nvSpPr>
        <p:spPr bwMode="auto">
          <a:xfrm>
            <a:off x="8531225" y="7516813"/>
            <a:ext cx="55721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latin typeface="Kruti Dev 010" charset="0"/>
              </a:rPr>
              <a:t>9.6.07.</a:t>
            </a:r>
          </a:p>
        </p:txBody>
      </p:sp>
      <p:sp>
        <p:nvSpPr>
          <p:cNvPr id="1214850" name="Rectangle 386"/>
          <p:cNvSpPr>
            <a:spLocks noChangeArrowheads="1"/>
          </p:cNvSpPr>
          <p:nvPr/>
        </p:nvSpPr>
        <p:spPr bwMode="auto">
          <a:xfrm>
            <a:off x="3841750" y="446088"/>
            <a:ext cx="1219200" cy="1047750"/>
          </a:xfrm>
          <a:prstGeom prst="rect">
            <a:avLst/>
          </a:prstGeom>
          <a:noFill/>
          <a:ln w="57150">
            <a:solidFill>
              <a:schemeClr val="hlink"/>
            </a:solidFill>
            <a:miter lim="800000"/>
            <a:headEnd/>
            <a:tailEnd/>
          </a:ln>
          <a:effectLst>
            <a:outerShdw blurRad="63500" dist="89803"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grpSp>
        <p:nvGrpSpPr>
          <p:cNvPr id="2" name="Group 385"/>
          <p:cNvGrpSpPr>
            <a:grpSpLocks/>
          </p:cNvGrpSpPr>
          <p:nvPr/>
        </p:nvGrpSpPr>
        <p:grpSpPr bwMode="auto">
          <a:xfrm>
            <a:off x="5792788" y="4319588"/>
            <a:ext cx="3713162" cy="2227262"/>
            <a:chOff x="3649" y="2721"/>
            <a:chExt cx="2339" cy="1403"/>
          </a:xfrm>
        </p:grpSpPr>
        <p:sp>
          <p:nvSpPr>
            <p:cNvPr id="1214819" name="Rectangle 355"/>
            <p:cNvSpPr>
              <a:spLocks noChangeArrowheads="1"/>
            </p:cNvSpPr>
            <p:nvPr/>
          </p:nvSpPr>
          <p:spPr bwMode="auto">
            <a:xfrm>
              <a:off x="3649" y="2808"/>
              <a:ext cx="2325" cy="710"/>
            </a:xfrm>
            <a:prstGeom prst="rect">
              <a:avLst/>
            </a:prstGeom>
            <a:noFill/>
            <a:ln w="12700">
              <a:noFill/>
              <a:miter lim="800000"/>
              <a:headEnd/>
              <a:tailEnd/>
            </a:ln>
            <a:effectLst>
              <a:outerShdw blurRad="63500" dist="81320" dir="2319588" algn="ctr" rotWithShape="0">
                <a:schemeClr val="tx1">
                  <a:alpha val="74998"/>
                </a:schemeClr>
              </a:outerShdw>
            </a:effectLst>
          </p:spPr>
          <p:txBody>
            <a:bodyPr>
              <a:spAutoFit/>
            </a:bodyPr>
            <a:lstStyle/>
            <a:p>
              <a:pPr algn="ctr">
                <a:lnSpc>
                  <a:spcPct val="70000"/>
                </a:lnSpc>
                <a:spcBef>
                  <a:spcPct val="50000"/>
                </a:spcBef>
                <a:defRPr/>
              </a:pPr>
              <a:r>
                <a:rPr lang="en-US" sz="4800" b="1" dirty="0">
                  <a:ln>
                    <a:solidFill>
                      <a:srgbClr val="00FF00"/>
                    </a:solidFill>
                  </a:ln>
                  <a:solidFill>
                    <a:srgbClr val="32F04D"/>
                  </a:solidFill>
                  <a:latin typeface="Kruti Dev 010" pitchFamily="2" charset="0"/>
                </a:rPr>
                <a:t>Lej.k dk vkStkj</a:t>
              </a:r>
            </a:p>
          </p:txBody>
        </p:sp>
        <p:sp>
          <p:nvSpPr>
            <p:cNvPr id="1214824" name="AutoShape 360"/>
            <p:cNvSpPr>
              <a:spLocks noChangeArrowheads="1"/>
            </p:cNvSpPr>
            <p:nvPr/>
          </p:nvSpPr>
          <p:spPr bwMode="auto">
            <a:xfrm>
              <a:off x="3657" y="2721"/>
              <a:ext cx="2331" cy="1403"/>
            </a:xfrm>
            <a:prstGeom prst="roundRect">
              <a:avLst>
                <a:gd name="adj" fmla="val 16667"/>
              </a:avLst>
            </a:prstGeom>
            <a:noFill/>
            <a:ln w="57150">
              <a:solidFill>
                <a:schemeClr val="bg1"/>
              </a:solidFill>
              <a:round/>
              <a:headEnd/>
              <a:tailEnd/>
            </a:ln>
            <a:effectLst>
              <a:outerShdw blurRad="63500" dist="99190" dir="3011666"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grpSp>
      <p:grpSp>
        <p:nvGrpSpPr>
          <p:cNvPr id="165923" name="Group 396"/>
          <p:cNvGrpSpPr>
            <a:grpSpLocks/>
          </p:cNvGrpSpPr>
          <p:nvPr/>
        </p:nvGrpSpPr>
        <p:grpSpPr bwMode="auto">
          <a:xfrm>
            <a:off x="122238" y="679450"/>
            <a:ext cx="1416050" cy="6334125"/>
            <a:chOff x="38" y="450"/>
            <a:chExt cx="892" cy="3990"/>
          </a:xfrm>
        </p:grpSpPr>
        <p:sp>
          <p:nvSpPr>
            <p:cNvPr id="167" name="Rectangle 397"/>
            <p:cNvSpPr>
              <a:spLocks noChangeArrowheads="1"/>
            </p:cNvSpPr>
            <p:nvPr/>
          </p:nvSpPr>
          <p:spPr bwMode="auto">
            <a:xfrm>
              <a:off x="54" y="1396"/>
              <a:ext cx="830" cy="484"/>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nSpc>
                  <a:spcPct val="65000"/>
                </a:lnSpc>
                <a:spcBef>
                  <a:spcPct val="50000"/>
                </a:spcBef>
                <a:defRPr/>
              </a:pPr>
              <a:r>
                <a:rPr lang="en-US" sz="1800" b="1">
                  <a:solidFill>
                    <a:srgbClr val="000000"/>
                  </a:solidFill>
                  <a:latin typeface="Kruti Dev 010" charset="0"/>
                </a:rPr>
                <a:t>;gwnk %</a:t>
              </a:r>
            </a:p>
            <a:p>
              <a:pPr>
                <a:lnSpc>
                  <a:spcPct val="65000"/>
                </a:lnSpc>
                <a:spcBef>
                  <a:spcPct val="50000"/>
                </a:spcBef>
                <a:defRPr/>
              </a:pPr>
              <a:r>
                <a:rPr lang="en-US" sz="1800" b="1" i="1" u="sng">
                  <a:solidFill>
                    <a:srgbClr val="000000"/>
                  </a:solidFill>
                  <a:latin typeface="Kruti Dev 010" charset="0"/>
                </a:rPr>
                <a:t>u</a:t>
              </a:r>
              <a:r>
                <a:rPr lang="ja-JP" altLang="en-US" sz="1800" b="1" i="1" u="sng">
                  <a:solidFill>
                    <a:srgbClr val="000000"/>
                  </a:solidFill>
                  <a:latin typeface="Kruti Dev 010" charset="0"/>
                </a:rPr>
                <a:t>”</a:t>
              </a:r>
              <a:r>
                <a:rPr lang="en-US" sz="1800" b="1" i="1" u="sng">
                  <a:solidFill>
                    <a:srgbClr val="000000"/>
                  </a:solidFill>
                  <a:latin typeface="Kruti Dev 010" charset="0"/>
                </a:rPr>
                <a:t>"V gks jgk Fkk</a:t>
              </a:r>
            </a:p>
          </p:txBody>
        </p:sp>
        <p:sp>
          <p:nvSpPr>
            <p:cNvPr id="168" name="Rectangle 398"/>
            <p:cNvSpPr>
              <a:spLocks noChangeArrowheads="1"/>
            </p:cNvSpPr>
            <p:nvPr/>
          </p:nvSpPr>
          <p:spPr bwMode="auto">
            <a:xfrm>
              <a:off x="48" y="4069"/>
              <a:ext cx="830" cy="371"/>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nSpc>
                  <a:spcPct val="65000"/>
                </a:lnSpc>
                <a:spcBef>
                  <a:spcPct val="50000"/>
                </a:spcBef>
                <a:defRPr/>
              </a:pPr>
              <a:r>
                <a:rPr lang="en-US" sz="1800" b="1" dirty="0">
                  <a:solidFill>
                    <a:srgbClr val="000000"/>
                  </a:solidFill>
                  <a:latin typeface="Kruti Dev 010" pitchFamily="2" charset="0"/>
                  <a:ea typeface="+mn-ea"/>
                  <a:cs typeface="+mn-cs"/>
                </a:rPr>
                <a:t>;gwnk %</a:t>
              </a:r>
            </a:p>
            <a:p>
              <a:pPr>
                <a:lnSpc>
                  <a:spcPct val="65000"/>
                </a:lnSpc>
                <a:spcBef>
                  <a:spcPct val="50000"/>
                </a:spcBef>
                <a:defRPr/>
              </a:pPr>
              <a:r>
                <a:rPr lang="en-US" sz="1800" b="1" i="1" u="sng" dirty="0">
                  <a:solidFill>
                    <a:srgbClr val="000000"/>
                  </a:solidFill>
                  <a:latin typeface="Kruti Dev 010" pitchFamily="2" charset="0"/>
                  <a:ea typeface="+mn-ea"/>
                  <a:cs typeface="+mn-cs"/>
                </a:rPr>
                <a:t>ykSVrk gS</a:t>
              </a:r>
            </a:p>
          </p:txBody>
        </p:sp>
        <p:sp>
          <p:nvSpPr>
            <p:cNvPr id="169" name="Rectangle 399"/>
            <p:cNvSpPr>
              <a:spLocks noChangeArrowheads="1"/>
            </p:cNvSpPr>
            <p:nvPr/>
          </p:nvSpPr>
          <p:spPr bwMode="auto">
            <a:xfrm>
              <a:off x="38" y="450"/>
              <a:ext cx="830" cy="371"/>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nSpc>
                  <a:spcPct val="65000"/>
                </a:lnSpc>
                <a:spcBef>
                  <a:spcPct val="50000"/>
                </a:spcBef>
                <a:defRPr/>
              </a:pPr>
              <a:r>
                <a:rPr lang="en-US" sz="1800" b="1">
                  <a:solidFill>
                    <a:srgbClr val="000000"/>
                  </a:solidFill>
                  <a:latin typeface="Kruti Dev 010" charset="0"/>
                </a:rPr>
                <a:t>btjk;y %</a:t>
              </a:r>
            </a:p>
            <a:p>
              <a:pPr>
                <a:lnSpc>
                  <a:spcPct val="65000"/>
                </a:lnSpc>
                <a:spcBef>
                  <a:spcPct val="50000"/>
                </a:spcBef>
                <a:defRPr/>
              </a:pPr>
              <a:r>
                <a:rPr lang="en-US" sz="1800" b="1" i="1" u="sng">
                  <a:solidFill>
                    <a:srgbClr val="000000"/>
                  </a:solidFill>
                  <a:latin typeface="Kruti Dev 010" charset="0"/>
                </a:rPr>
                <a:t>¼m-½ dsoy</a:t>
              </a:r>
            </a:p>
          </p:txBody>
        </p:sp>
        <p:sp>
          <p:nvSpPr>
            <p:cNvPr id="170" name="Rectangle 400"/>
            <p:cNvSpPr>
              <a:spLocks noChangeArrowheads="1"/>
            </p:cNvSpPr>
            <p:nvPr/>
          </p:nvSpPr>
          <p:spPr bwMode="auto">
            <a:xfrm>
              <a:off x="100" y="2643"/>
              <a:ext cx="830" cy="371"/>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nSpc>
                  <a:spcPct val="65000"/>
                </a:lnSpc>
                <a:spcBef>
                  <a:spcPct val="50000"/>
                </a:spcBef>
                <a:defRPr/>
              </a:pPr>
              <a:r>
                <a:rPr lang="en-US" sz="1800" b="1" dirty="0">
                  <a:solidFill>
                    <a:srgbClr val="000000"/>
                  </a:solidFill>
                  <a:latin typeface="Kruti Dev 010" pitchFamily="2" charset="0"/>
                  <a:ea typeface="+mn-ea"/>
                  <a:cs typeface="+mn-cs"/>
                </a:rPr>
                <a:t>;gwnk %</a:t>
              </a:r>
            </a:p>
            <a:p>
              <a:pPr>
                <a:lnSpc>
                  <a:spcPct val="65000"/>
                </a:lnSpc>
                <a:spcBef>
                  <a:spcPct val="50000"/>
                </a:spcBef>
                <a:defRPr/>
              </a:pPr>
              <a:r>
                <a:rPr lang="en-US" sz="1800" b="1" i="1" u="sng" dirty="0">
                  <a:solidFill>
                    <a:srgbClr val="000000"/>
                  </a:solidFill>
                  <a:latin typeface="Kruti Dev 010" pitchFamily="2" charset="0"/>
                  <a:ea typeface="+mn-ea"/>
                  <a:cs typeface="+mn-cs"/>
                </a:rPr>
                <a:t>dfBukbZ esa</a:t>
              </a:r>
            </a:p>
          </p:txBody>
        </p:sp>
        <p:sp>
          <p:nvSpPr>
            <p:cNvPr id="171" name="Rectangle 401"/>
            <p:cNvSpPr>
              <a:spLocks noChangeArrowheads="1"/>
            </p:cNvSpPr>
            <p:nvPr/>
          </p:nvSpPr>
          <p:spPr bwMode="auto">
            <a:xfrm>
              <a:off x="100" y="3434"/>
              <a:ext cx="830" cy="371"/>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nSpc>
                  <a:spcPct val="65000"/>
                </a:lnSpc>
                <a:spcBef>
                  <a:spcPct val="50000"/>
                </a:spcBef>
                <a:defRPr/>
              </a:pPr>
              <a:r>
                <a:rPr lang="en-US" sz="1800" b="1" dirty="0">
                  <a:solidFill>
                    <a:srgbClr val="000000"/>
                  </a:solidFill>
                  <a:latin typeface="Kruti Dev 010" pitchFamily="2" charset="0"/>
                  <a:ea typeface="+mn-ea"/>
                  <a:cs typeface="+mn-cs"/>
                </a:rPr>
                <a:t>;gwnk %</a:t>
              </a:r>
            </a:p>
            <a:p>
              <a:pPr>
                <a:lnSpc>
                  <a:spcPct val="65000"/>
                </a:lnSpc>
                <a:spcBef>
                  <a:spcPct val="50000"/>
                </a:spcBef>
                <a:defRPr/>
              </a:pPr>
              <a:r>
                <a:rPr lang="en-US" sz="1800" b="1" i="1" u="sng" dirty="0">
                  <a:solidFill>
                    <a:srgbClr val="000000"/>
                  </a:solidFill>
                  <a:latin typeface="Kruti Dev 010" pitchFamily="2" charset="0"/>
                  <a:ea typeface="+mn-ea"/>
                  <a:cs typeface="+mn-cs"/>
                </a:rPr>
                <a:t>nklrk esa</a:t>
              </a:r>
            </a:p>
          </p:txBody>
        </p:sp>
      </p:grpSp>
      <p:sp>
        <p:nvSpPr>
          <p:cNvPr id="165924" name="Text Box 403"/>
          <p:cNvSpPr txBox="1">
            <a:spLocks noChangeArrowheads="1"/>
          </p:cNvSpPr>
          <p:nvPr/>
        </p:nvSpPr>
        <p:spPr bwMode="auto">
          <a:xfrm rot="-5400000">
            <a:off x="1378744" y="3656807"/>
            <a:ext cx="3816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800" b="1">
                <a:latin typeface="Kruti Dev 010" charset="0"/>
              </a:rPr>
              <a:t>  </a:t>
            </a:r>
            <a:endParaRPr lang="en-US" sz="900">
              <a:latin typeface="Kruti Dev 010" charset="0"/>
            </a:endParaRPr>
          </a:p>
        </p:txBody>
      </p:sp>
      <p:sp>
        <p:nvSpPr>
          <p:cNvPr id="165925" name="Line 404"/>
          <p:cNvSpPr>
            <a:spLocks noChangeShapeType="1"/>
          </p:cNvSpPr>
          <p:nvPr/>
        </p:nvSpPr>
        <p:spPr bwMode="auto">
          <a:xfrm>
            <a:off x="1789113" y="1031875"/>
            <a:ext cx="1284287" cy="158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926" name="Line 405"/>
          <p:cNvSpPr>
            <a:spLocks noChangeShapeType="1"/>
          </p:cNvSpPr>
          <p:nvPr/>
        </p:nvSpPr>
        <p:spPr bwMode="auto">
          <a:xfrm flipV="1">
            <a:off x="1806575" y="1336675"/>
            <a:ext cx="1284288" cy="1428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927" name="Rectangle 406"/>
          <p:cNvSpPr>
            <a:spLocks noChangeArrowheads="1"/>
          </p:cNvSpPr>
          <p:nvPr/>
        </p:nvSpPr>
        <p:spPr bwMode="auto">
          <a:xfrm>
            <a:off x="2044700" y="5197475"/>
            <a:ext cx="42863"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900">
                <a:solidFill>
                  <a:srgbClr val="000000"/>
                </a:solidFill>
                <a:latin typeface="Kruti Dev 010" charset="0"/>
              </a:rPr>
              <a:t> </a:t>
            </a:r>
            <a:endParaRPr lang="en-US">
              <a:latin typeface="Kruti Dev 010" charset="0"/>
            </a:endParaRPr>
          </a:p>
        </p:txBody>
      </p:sp>
      <p:sp>
        <p:nvSpPr>
          <p:cNvPr id="165928" name="Rectangle 407"/>
          <p:cNvSpPr>
            <a:spLocks noChangeArrowheads="1"/>
          </p:cNvSpPr>
          <p:nvPr/>
        </p:nvSpPr>
        <p:spPr bwMode="auto">
          <a:xfrm>
            <a:off x="2079625" y="5197475"/>
            <a:ext cx="96838"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900" b="1">
                <a:solidFill>
                  <a:srgbClr val="000000"/>
                </a:solidFill>
                <a:latin typeface="Kruti Dev 010" charset="0"/>
              </a:rPr>
              <a:t>  </a:t>
            </a:r>
            <a:endParaRPr lang="en-US">
              <a:latin typeface="Kruti Dev 010" charset="0"/>
            </a:endParaRPr>
          </a:p>
        </p:txBody>
      </p:sp>
      <p:sp>
        <p:nvSpPr>
          <p:cNvPr id="165929" name="Rectangle 408"/>
          <p:cNvSpPr>
            <a:spLocks noChangeArrowheads="1"/>
          </p:cNvSpPr>
          <p:nvPr/>
        </p:nvSpPr>
        <p:spPr bwMode="auto">
          <a:xfrm>
            <a:off x="2044700" y="5338763"/>
            <a:ext cx="346075"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900">
                <a:solidFill>
                  <a:srgbClr val="000000"/>
                </a:solidFill>
                <a:latin typeface="Kruti Dev 010" charset="0"/>
              </a:rPr>
              <a:t>        </a:t>
            </a:r>
            <a:endParaRPr lang="en-US">
              <a:latin typeface="Kruti Dev 010" charset="0"/>
            </a:endParaRPr>
          </a:p>
        </p:txBody>
      </p:sp>
      <p:sp>
        <p:nvSpPr>
          <p:cNvPr id="165930" name="Rectangle 411"/>
          <p:cNvSpPr>
            <a:spLocks noChangeArrowheads="1"/>
          </p:cNvSpPr>
          <p:nvPr/>
        </p:nvSpPr>
        <p:spPr bwMode="auto">
          <a:xfrm>
            <a:off x="1758950" y="344488"/>
            <a:ext cx="1273175"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l"/>
            <a:r>
              <a:rPr lang="en-US" sz="1100" b="1">
                <a:solidFill>
                  <a:srgbClr val="000000"/>
                </a:solidFill>
                <a:latin typeface="Kruti Dev 010" charset="0"/>
              </a:rPr>
              <a:t>btjk;y m- jkT;</a:t>
            </a:r>
            <a:endParaRPr lang="en-US" sz="1100">
              <a:latin typeface="Kruti Dev 010" charset="0"/>
            </a:endParaRPr>
          </a:p>
        </p:txBody>
      </p:sp>
      <p:sp>
        <p:nvSpPr>
          <p:cNvPr id="165931" name="Rectangle 412"/>
          <p:cNvSpPr>
            <a:spLocks noChangeArrowheads="1"/>
          </p:cNvSpPr>
          <p:nvPr/>
        </p:nvSpPr>
        <p:spPr bwMode="auto">
          <a:xfrm>
            <a:off x="1866900" y="6172200"/>
            <a:ext cx="260350"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900">
                <a:solidFill>
                  <a:srgbClr val="000000"/>
                </a:solidFill>
                <a:latin typeface="Kruti Dev 010" charset="0"/>
              </a:rPr>
              <a:t>      </a:t>
            </a:r>
            <a:endParaRPr lang="en-US">
              <a:latin typeface="Kruti Dev 010" charset="0"/>
            </a:endParaRPr>
          </a:p>
        </p:txBody>
      </p:sp>
      <p:sp>
        <p:nvSpPr>
          <p:cNvPr id="165932" name="Rectangle 413"/>
          <p:cNvSpPr>
            <a:spLocks noChangeArrowheads="1"/>
          </p:cNvSpPr>
          <p:nvPr/>
        </p:nvSpPr>
        <p:spPr bwMode="auto">
          <a:xfrm>
            <a:off x="1866900" y="6315075"/>
            <a:ext cx="346075"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900">
                <a:solidFill>
                  <a:srgbClr val="000000"/>
                </a:solidFill>
                <a:latin typeface="Kruti Dev 010" charset="0"/>
              </a:rPr>
              <a:t>        </a:t>
            </a:r>
            <a:endParaRPr lang="en-US">
              <a:latin typeface="Kruti Dev 010" charset="0"/>
            </a:endParaRPr>
          </a:p>
        </p:txBody>
      </p:sp>
      <p:sp>
        <p:nvSpPr>
          <p:cNvPr id="165933" name="Freeform 414"/>
          <p:cNvSpPr>
            <a:spLocks/>
          </p:cNvSpPr>
          <p:nvPr/>
        </p:nvSpPr>
        <p:spPr bwMode="auto">
          <a:xfrm>
            <a:off x="1789113" y="1525588"/>
            <a:ext cx="176212" cy="53975"/>
          </a:xfrm>
          <a:custGeom>
            <a:avLst/>
            <a:gdLst>
              <a:gd name="T0" fmla="*/ 0 w 111"/>
              <a:gd name="T1" fmla="*/ 0 h 34"/>
              <a:gd name="T2" fmla="*/ 2147483647 w 111"/>
              <a:gd name="T3" fmla="*/ 0 h 34"/>
              <a:gd name="T4" fmla="*/ 2147483647 w 111"/>
              <a:gd name="T5" fmla="*/ 2147483647 h 34"/>
              <a:gd name="T6" fmla="*/ 2147483647 w 111"/>
              <a:gd name="T7" fmla="*/ 2147483647 h 34"/>
              <a:gd name="T8" fmla="*/ 0 w 111"/>
              <a:gd name="T9" fmla="*/ 2147483647 h 34"/>
              <a:gd name="T10" fmla="*/ 0 w 111"/>
              <a:gd name="T11" fmla="*/ 2147483647 h 34"/>
              <a:gd name="T12" fmla="*/ 0 w 111"/>
              <a:gd name="T13" fmla="*/ 0 h 34"/>
              <a:gd name="T14" fmla="*/ 0 60000 65536"/>
              <a:gd name="T15" fmla="*/ 0 60000 65536"/>
              <a:gd name="T16" fmla="*/ 0 60000 65536"/>
              <a:gd name="T17" fmla="*/ 0 60000 65536"/>
              <a:gd name="T18" fmla="*/ 0 60000 65536"/>
              <a:gd name="T19" fmla="*/ 0 60000 65536"/>
              <a:gd name="T20" fmla="*/ 0 60000 65536"/>
              <a:gd name="T21" fmla="*/ 0 w 111"/>
              <a:gd name="T22" fmla="*/ 0 h 34"/>
              <a:gd name="T23" fmla="*/ 111 w 111"/>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1" h="34">
                <a:moveTo>
                  <a:pt x="0" y="0"/>
                </a:moveTo>
                <a:lnTo>
                  <a:pt x="111" y="0"/>
                </a:lnTo>
                <a:lnTo>
                  <a:pt x="111" y="23"/>
                </a:lnTo>
                <a:lnTo>
                  <a:pt x="111" y="34"/>
                </a:lnTo>
                <a:lnTo>
                  <a:pt x="0" y="34"/>
                </a:lnTo>
                <a:lnTo>
                  <a:pt x="0" y="2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934" name="Freeform 415"/>
          <p:cNvSpPr>
            <a:spLocks/>
          </p:cNvSpPr>
          <p:nvPr/>
        </p:nvSpPr>
        <p:spPr bwMode="auto">
          <a:xfrm>
            <a:off x="2054225" y="1525588"/>
            <a:ext cx="177800" cy="53975"/>
          </a:xfrm>
          <a:custGeom>
            <a:avLst/>
            <a:gdLst>
              <a:gd name="T0" fmla="*/ 0 w 112"/>
              <a:gd name="T1" fmla="*/ 0 h 34"/>
              <a:gd name="T2" fmla="*/ 2147483647 w 112"/>
              <a:gd name="T3" fmla="*/ 0 h 34"/>
              <a:gd name="T4" fmla="*/ 2147483647 w 112"/>
              <a:gd name="T5" fmla="*/ 2147483647 h 34"/>
              <a:gd name="T6" fmla="*/ 2147483647 w 112"/>
              <a:gd name="T7" fmla="*/ 2147483647 h 34"/>
              <a:gd name="T8" fmla="*/ 0 w 112"/>
              <a:gd name="T9" fmla="*/ 2147483647 h 34"/>
              <a:gd name="T10" fmla="*/ 0 w 112"/>
              <a:gd name="T11" fmla="*/ 2147483647 h 34"/>
              <a:gd name="T12" fmla="*/ 0 w 112"/>
              <a:gd name="T13" fmla="*/ 0 h 34"/>
              <a:gd name="T14" fmla="*/ 0 60000 65536"/>
              <a:gd name="T15" fmla="*/ 0 60000 65536"/>
              <a:gd name="T16" fmla="*/ 0 60000 65536"/>
              <a:gd name="T17" fmla="*/ 0 60000 65536"/>
              <a:gd name="T18" fmla="*/ 0 60000 65536"/>
              <a:gd name="T19" fmla="*/ 0 60000 65536"/>
              <a:gd name="T20" fmla="*/ 0 60000 65536"/>
              <a:gd name="T21" fmla="*/ 0 w 112"/>
              <a:gd name="T22" fmla="*/ 0 h 34"/>
              <a:gd name="T23" fmla="*/ 112 w 112"/>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2" h="34">
                <a:moveTo>
                  <a:pt x="0" y="0"/>
                </a:moveTo>
                <a:lnTo>
                  <a:pt x="112" y="0"/>
                </a:lnTo>
                <a:lnTo>
                  <a:pt x="112" y="23"/>
                </a:lnTo>
                <a:lnTo>
                  <a:pt x="112" y="34"/>
                </a:lnTo>
                <a:lnTo>
                  <a:pt x="0" y="34"/>
                </a:lnTo>
                <a:lnTo>
                  <a:pt x="0" y="2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935" name="Freeform 416"/>
          <p:cNvSpPr>
            <a:spLocks/>
          </p:cNvSpPr>
          <p:nvPr/>
        </p:nvSpPr>
        <p:spPr bwMode="auto">
          <a:xfrm>
            <a:off x="2319338" y="1525588"/>
            <a:ext cx="177800" cy="53975"/>
          </a:xfrm>
          <a:custGeom>
            <a:avLst/>
            <a:gdLst>
              <a:gd name="T0" fmla="*/ 0 w 112"/>
              <a:gd name="T1" fmla="*/ 0 h 34"/>
              <a:gd name="T2" fmla="*/ 2147483647 w 112"/>
              <a:gd name="T3" fmla="*/ 0 h 34"/>
              <a:gd name="T4" fmla="*/ 2147483647 w 112"/>
              <a:gd name="T5" fmla="*/ 2147483647 h 34"/>
              <a:gd name="T6" fmla="*/ 2147483647 w 112"/>
              <a:gd name="T7" fmla="*/ 2147483647 h 34"/>
              <a:gd name="T8" fmla="*/ 0 w 112"/>
              <a:gd name="T9" fmla="*/ 2147483647 h 34"/>
              <a:gd name="T10" fmla="*/ 0 w 112"/>
              <a:gd name="T11" fmla="*/ 2147483647 h 34"/>
              <a:gd name="T12" fmla="*/ 0 w 112"/>
              <a:gd name="T13" fmla="*/ 0 h 34"/>
              <a:gd name="T14" fmla="*/ 0 60000 65536"/>
              <a:gd name="T15" fmla="*/ 0 60000 65536"/>
              <a:gd name="T16" fmla="*/ 0 60000 65536"/>
              <a:gd name="T17" fmla="*/ 0 60000 65536"/>
              <a:gd name="T18" fmla="*/ 0 60000 65536"/>
              <a:gd name="T19" fmla="*/ 0 60000 65536"/>
              <a:gd name="T20" fmla="*/ 0 60000 65536"/>
              <a:gd name="T21" fmla="*/ 0 w 112"/>
              <a:gd name="T22" fmla="*/ 0 h 34"/>
              <a:gd name="T23" fmla="*/ 112 w 112"/>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2" h="34">
                <a:moveTo>
                  <a:pt x="0" y="0"/>
                </a:moveTo>
                <a:lnTo>
                  <a:pt x="112" y="0"/>
                </a:lnTo>
                <a:lnTo>
                  <a:pt x="112" y="23"/>
                </a:lnTo>
                <a:lnTo>
                  <a:pt x="112" y="34"/>
                </a:lnTo>
                <a:lnTo>
                  <a:pt x="0" y="34"/>
                </a:lnTo>
                <a:lnTo>
                  <a:pt x="0" y="2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936" name="Freeform 417"/>
          <p:cNvSpPr>
            <a:spLocks/>
          </p:cNvSpPr>
          <p:nvPr/>
        </p:nvSpPr>
        <p:spPr bwMode="auto">
          <a:xfrm>
            <a:off x="2568575" y="1525588"/>
            <a:ext cx="176213" cy="53975"/>
          </a:xfrm>
          <a:custGeom>
            <a:avLst/>
            <a:gdLst>
              <a:gd name="T0" fmla="*/ 0 w 111"/>
              <a:gd name="T1" fmla="*/ 0 h 34"/>
              <a:gd name="T2" fmla="*/ 2147483647 w 111"/>
              <a:gd name="T3" fmla="*/ 0 h 34"/>
              <a:gd name="T4" fmla="*/ 2147483647 w 111"/>
              <a:gd name="T5" fmla="*/ 2147483647 h 34"/>
              <a:gd name="T6" fmla="*/ 2147483647 w 111"/>
              <a:gd name="T7" fmla="*/ 2147483647 h 34"/>
              <a:gd name="T8" fmla="*/ 0 w 111"/>
              <a:gd name="T9" fmla="*/ 2147483647 h 34"/>
              <a:gd name="T10" fmla="*/ 0 w 111"/>
              <a:gd name="T11" fmla="*/ 2147483647 h 34"/>
              <a:gd name="T12" fmla="*/ 0 w 111"/>
              <a:gd name="T13" fmla="*/ 0 h 34"/>
              <a:gd name="T14" fmla="*/ 0 60000 65536"/>
              <a:gd name="T15" fmla="*/ 0 60000 65536"/>
              <a:gd name="T16" fmla="*/ 0 60000 65536"/>
              <a:gd name="T17" fmla="*/ 0 60000 65536"/>
              <a:gd name="T18" fmla="*/ 0 60000 65536"/>
              <a:gd name="T19" fmla="*/ 0 60000 65536"/>
              <a:gd name="T20" fmla="*/ 0 60000 65536"/>
              <a:gd name="T21" fmla="*/ 0 w 111"/>
              <a:gd name="T22" fmla="*/ 0 h 34"/>
              <a:gd name="T23" fmla="*/ 111 w 111"/>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1" h="34">
                <a:moveTo>
                  <a:pt x="0" y="0"/>
                </a:moveTo>
                <a:lnTo>
                  <a:pt x="111" y="0"/>
                </a:lnTo>
                <a:lnTo>
                  <a:pt x="111" y="23"/>
                </a:lnTo>
                <a:lnTo>
                  <a:pt x="111" y="34"/>
                </a:lnTo>
                <a:lnTo>
                  <a:pt x="0" y="34"/>
                </a:lnTo>
                <a:lnTo>
                  <a:pt x="0" y="2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937" name="Freeform 418"/>
          <p:cNvSpPr>
            <a:spLocks/>
          </p:cNvSpPr>
          <p:nvPr/>
        </p:nvSpPr>
        <p:spPr bwMode="auto">
          <a:xfrm>
            <a:off x="2833688" y="1525588"/>
            <a:ext cx="177800" cy="53975"/>
          </a:xfrm>
          <a:custGeom>
            <a:avLst/>
            <a:gdLst>
              <a:gd name="T0" fmla="*/ 0 w 112"/>
              <a:gd name="T1" fmla="*/ 0 h 34"/>
              <a:gd name="T2" fmla="*/ 2147483647 w 112"/>
              <a:gd name="T3" fmla="*/ 0 h 34"/>
              <a:gd name="T4" fmla="*/ 2147483647 w 112"/>
              <a:gd name="T5" fmla="*/ 2147483647 h 34"/>
              <a:gd name="T6" fmla="*/ 2147483647 w 112"/>
              <a:gd name="T7" fmla="*/ 2147483647 h 34"/>
              <a:gd name="T8" fmla="*/ 0 w 112"/>
              <a:gd name="T9" fmla="*/ 2147483647 h 34"/>
              <a:gd name="T10" fmla="*/ 0 w 112"/>
              <a:gd name="T11" fmla="*/ 2147483647 h 34"/>
              <a:gd name="T12" fmla="*/ 0 w 112"/>
              <a:gd name="T13" fmla="*/ 0 h 34"/>
              <a:gd name="T14" fmla="*/ 0 60000 65536"/>
              <a:gd name="T15" fmla="*/ 0 60000 65536"/>
              <a:gd name="T16" fmla="*/ 0 60000 65536"/>
              <a:gd name="T17" fmla="*/ 0 60000 65536"/>
              <a:gd name="T18" fmla="*/ 0 60000 65536"/>
              <a:gd name="T19" fmla="*/ 0 60000 65536"/>
              <a:gd name="T20" fmla="*/ 0 60000 65536"/>
              <a:gd name="T21" fmla="*/ 0 w 112"/>
              <a:gd name="T22" fmla="*/ 0 h 34"/>
              <a:gd name="T23" fmla="*/ 112 w 112"/>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2" h="34">
                <a:moveTo>
                  <a:pt x="0" y="0"/>
                </a:moveTo>
                <a:lnTo>
                  <a:pt x="112" y="0"/>
                </a:lnTo>
                <a:lnTo>
                  <a:pt x="112" y="23"/>
                </a:lnTo>
                <a:lnTo>
                  <a:pt x="112" y="34"/>
                </a:lnTo>
                <a:lnTo>
                  <a:pt x="0" y="34"/>
                </a:lnTo>
                <a:lnTo>
                  <a:pt x="0" y="2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5938" name="Line 419"/>
          <p:cNvSpPr>
            <a:spLocks noChangeShapeType="1"/>
          </p:cNvSpPr>
          <p:nvPr/>
        </p:nvSpPr>
        <p:spPr bwMode="auto">
          <a:xfrm>
            <a:off x="1789113" y="2093913"/>
            <a:ext cx="1239837" cy="158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939" name="Line 420"/>
          <p:cNvSpPr>
            <a:spLocks noChangeShapeType="1"/>
          </p:cNvSpPr>
          <p:nvPr/>
        </p:nvSpPr>
        <p:spPr bwMode="auto">
          <a:xfrm flipV="1">
            <a:off x="1770063" y="2392363"/>
            <a:ext cx="1246187" cy="3175"/>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940" name="Line 421"/>
          <p:cNvSpPr>
            <a:spLocks noChangeShapeType="1"/>
          </p:cNvSpPr>
          <p:nvPr/>
        </p:nvSpPr>
        <p:spPr bwMode="auto">
          <a:xfrm>
            <a:off x="1789113" y="2714625"/>
            <a:ext cx="1239837" cy="158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941" name="Line 422"/>
          <p:cNvSpPr>
            <a:spLocks noChangeShapeType="1"/>
          </p:cNvSpPr>
          <p:nvPr/>
        </p:nvSpPr>
        <p:spPr bwMode="auto">
          <a:xfrm>
            <a:off x="1770063" y="3051175"/>
            <a:ext cx="1223962" cy="158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942" name="Line 423"/>
          <p:cNvSpPr>
            <a:spLocks noChangeShapeType="1"/>
          </p:cNvSpPr>
          <p:nvPr/>
        </p:nvSpPr>
        <p:spPr bwMode="auto">
          <a:xfrm flipV="1">
            <a:off x="1752600" y="3668713"/>
            <a:ext cx="1284288"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943" name="Line 424"/>
          <p:cNvSpPr>
            <a:spLocks noChangeShapeType="1"/>
          </p:cNvSpPr>
          <p:nvPr/>
        </p:nvSpPr>
        <p:spPr bwMode="auto">
          <a:xfrm flipV="1">
            <a:off x="1749425" y="4686300"/>
            <a:ext cx="1282700"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944" name="Line 425"/>
          <p:cNvSpPr>
            <a:spLocks noChangeShapeType="1"/>
          </p:cNvSpPr>
          <p:nvPr/>
        </p:nvSpPr>
        <p:spPr bwMode="auto">
          <a:xfrm flipV="1">
            <a:off x="1752600" y="5029200"/>
            <a:ext cx="1254125" cy="11113"/>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945" name="Line 426"/>
          <p:cNvSpPr>
            <a:spLocks noChangeShapeType="1"/>
          </p:cNvSpPr>
          <p:nvPr/>
        </p:nvSpPr>
        <p:spPr bwMode="auto">
          <a:xfrm flipV="1">
            <a:off x="1770063" y="5629275"/>
            <a:ext cx="1241425" cy="3175"/>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946" name="Line 427"/>
          <p:cNvSpPr>
            <a:spLocks noChangeShapeType="1"/>
          </p:cNvSpPr>
          <p:nvPr/>
        </p:nvSpPr>
        <p:spPr bwMode="auto">
          <a:xfrm>
            <a:off x="1770063" y="5969000"/>
            <a:ext cx="1241425" cy="158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947" name="Line 428"/>
          <p:cNvSpPr>
            <a:spLocks noChangeShapeType="1"/>
          </p:cNvSpPr>
          <p:nvPr/>
        </p:nvSpPr>
        <p:spPr bwMode="auto">
          <a:xfrm>
            <a:off x="1789113" y="6608763"/>
            <a:ext cx="1239837" cy="158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948" name="Rectangle 430"/>
          <p:cNvSpPr>
            <a:spLocks noChangeArrowheads="1"/>
          </p:cNvSpPr>
          <p:nvPr/>
        </p:nvSpPr>
        <p:spPr bwMode="auto">
          <a:xfrm>
            <a:off x="1751013" y="5307013"/>
            <a:ext cx="155575"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5000" b="1">
                <a:solidFill>
                  <a:srgbClr val="000000"/>
                </a:solidFill>
                <a:latin typeface="Kruti Dev 010" charset="0"/>
              </a:rPr>
              <a:t>*</a:t>
            </a:r>
            <a:endParaRPr lang="en-US" sz="1600">
              <a:latin typeface="Kruti Dev 010" charset="0"/>
            </a:endParaRPr>
          </a:p>
        </p:txBody>
      </p:sp>
      <p:sp>
        <p:nvSpPr>
          <p:cNvPr id="165949" name="Rectangle 431"/>
          <p:cNvSpPr>
            <a:spLocks noChangeArrowheads="1"/>
          </p:cNvSpPr>
          <p:nvPr/>
        </p:nvSpPr>
        <p:spPr bwMode="auto">
          <a:xfrm>
            <a:off x="1739900" y="3295650"/>
            <a:ext cx="15557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5000" b="1">
                <a:solidFill>
                  <a:srgbClr val="000000"/>
                </a:solidFill>
                <a:latin typeface="Kruti Dev 010" charset="0"/>
              </a:rPr>
              <a:t>*</a:t>
            </a:r>
            <a:endParaRPr lang="en-US" sz="1600">
              <a:latin typeface="Kruti Dev 010" charset="0"/>
            </a:endParaRPr>
          </a:p>
        </p:txBody>
      </p:sp>
      <p:sp>
        <p:nvSpPr>
          <p:cNvPr id="165950" name="Rectangle 432"/>
          <p:cNvSpPr>
            <a:spLocks noChangeArrowheads="1"/>
          </p:cNvSpPr>
          <p:nvPr/>
        </p:nvSpPr>
        <p:spPr bwMode="auto">
          <a:xfrm>
            <a:off x="1765300" y="1757363"/>
            <a:ext cx="155575"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5000" b="1">
                <a:solidFill>
                  <a:srgbClr val="000000"/>
                </a:solidFill>
                <a:latin typeface="Kruti Dev 010" charset="0"/>
              </a:rPr>
              <a:t>*</a:t>
            </a:r>
            <a:endParaRPr lang="en-US">
              <a:latin typeface="Kruti Dev 010" charset="0"/>
            </a:endParaRPr>
          </a:p>
        </p:txBody>
      </p:sp>
      <p:sp>
        <p:nvSpPr>
          <p:cNvPr id="165951" name="Rectangle 433"/>
          <p:cNvSpPr>
            <a:spLocks noChangeArrowheads="1"/>
          </p:cNvSpPr>
          <p:nvPr/>
        </p:nvSpPr>
        <p:spPr bwMode="auto">
          <a:xfrm>
            <a:off x="1735138" y="5602288"/>
            <a:ext cx="174625"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5600" b="1">
                <a:solidFill>
                  <a:srgbClr val="000000"/>
                </a:solidFill>
                <a:latin typeface="Kruti Dev 010" charset="0"/>
              </a:rPr>
              <a:t>*</a:t>
            </a:r>
            <a:endParaRPr lang="en-US" sz="1800">
              <a:latin typeface="Kruti Dev 010" charset="0"/>
            </a:endParaRPr>
          </a:p>
        </p:txBody>
      </p:sp>
      <p:sp>
        <p:nvSpPr>
          <p:cNvPr id="165952" name="Rectangle 434"/>
          <p:cNvSpPr>
            <a:spLocks noChangeArrowheads="1"/>
          </p:cNvSpPr>
          <p:nvPr/>
        </p:nvSpPr>
        <p:spPr bwMode="auto">
          <a:xfrm>
            <a:off x="1866900" y="2882900"/>
            <a:ext cx="5778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b="1">
                <a:solidFill>
                  <a:srgbClr val="000000"/>
                </a:solidFill>
                <a:latin typeface="Kruti Dev 010" charset="0"/>
              </a:rPr>
              <a:t>         </a:t>
            </a:r>
            <a:endParaRPr lang="en-US">
              <a:latin typeface="Kruti Dev 010" charset="0"/>
            </a:endParaRPr>
          </a:p>
        </p:txBody>
      </p:sp>
      <p:sp>
        <p:nvSpPr>
          <p:cNvPr id="165953" name="Rectangle 435"/>
          <p:cNvSpPr>
            <a:spLocks noChangeArrowheads="1"/>
          </p:cNvSpPr>
          <p:nvPr/>
        </p:nvSpPr>
        <p:spPr bwMode="auto">
          <a:xfrm>
            <a:off x="1673225" y="1217613"/>
            <a:ext cx="563563"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300" b="1">
                <a:solidFill>
                  <a:srgbClr val="000000"/>
                </a:solidFill>
                <a:latin typeface="Kruti Dev 010" charset="0"/>
              </a:rPr>
              <a:t>        </a:t>
            </a:r>
            <a:endParaRPr lang="en-US">
              <a:latin typeface="Kruti Dev 010" charset="0"/>
            </a:endParaRPr>
          </a:p>
        </p:txBody>
      </p:sp>
      <p:sp>
        <p:nvSpPr>
          <p:cNvPr id="165954" name="Line 436"/>
          <p:cNvSpPr>
            <a:spLocks noChangeShapeType="1"/>
          </p:cNvSpPr>
          <p:nvPr/>
        </p:nvSpPr>
        <p:spPr bwMode="auto">
          <a:xfrm flipV="1">
            <a:off x="1239838" y="5362575"/>
            <a:ext cx="420687" cy="1588"/>
          </a:xfrm>
          <a:prstGeom prst="line">
            <a:avLst/>
          </a:prstGeom>
          <a:noFill/>
          <a:ln w="793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955" name="Line 437"/>
          <p:cNvSpPr>
            <a:spLocks noChangeShapeType="1"/>
          </p:cNvSpPr>
          <p:nvPr/>
        </p:nvSpPr>
        <p:spPr bwMode="auto">
          <a:xfrm>
            <a:off x="725488" y="3540125"/>
            <a:ext cx="957262" cy="1588"/>
          </a:xfrm>
          <a:prstGeom prst="line">
            <a:avLst/>
          </a:prstGeom>
          <a:noFill/>
          <a:ln w="793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956" name="Line 438"/>
          <p:cNvSpPr>
            <a:spLocks noChangeShapeType="1"/>
          </p:cNvSpPr>
          <p:nvPr/>
        </p:nvSpPr>
        <p:spPr bwMode="auto">
          <a:xfrm flipV="1">
            <a:off x="3117850" y="276225"/>
            <a:ext cx="0" cy="713740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5957" name="AutoShape 439"/>
          <p:cNvSpPr>
            <a:spLocks noChangeArrowheads="1"/>
          </p:cNvSpPr>
          <p:nvPr/>
        </p:nvSpPr>
        <p:spPr bwMode="auto">
          <a:xfrm rot="5400000">
            <a:off x="1768475" y="1554163"/>
            <a:ext cx="250825" cy="320675"/>
          </a:xfrm>
          <a:prstGeom prst="triangle">
            <a:avLst>
              <a:gd name="adj" fmla="val 50000"/>
            </a:avLst>
          </a:prstGeom>
          <a:solidFill>
            <a:schemeClr val="hlink"/>
          </a:solidFill>
          <a:ln w="12700">
            <a:solidFill>
              <a:schemeClr val="tx1"/>
            </a:solidFill>
            <a:miter lim="800000"/>
            <a:headEnd/>
            <a:tailEnd/>
          </a:ln>
        </p:spPr>
        <p:txBody>
          <a:bodyPr rot="10800000" vert="eaVert" wrap="none" anchor="ctr"/>
          <a:lstStyle/>
          <a:p>
            <a:pPr algn="ctr"/>
            <a:endParaRPr lang="en-US">
              <a:solidFill>
                <a:schemeClr val="hlink"/>
              </a:solidFill>
              <a:latin typeface="Kruti Dev 010" charset="0"/>
            </a:endParaRPr>
          </a:p>
        </p:txBody>
      </p:sp>
      <p:sp>
        <p:nvSpPr>
          <p:cNvPr id="165958" name="AutoShape 440"/>
          <p:cNvSpPr>
            <a:spLocks noChangeArrowheads="1"/>
          </p:cNvSpPr>
          <p:nvPr/>
        </p:nvSpPr>
        <p:spPr bwMode="auto">
          <a:xfrm rot="5400000">
            <a:off x="1784350" y="3082925"/>
            <a:ext cx="250825" cy="320675"/>
          </a:xfrm>
          <a:prstGeom prst="triangle">
            <a:avLst>
              <a:gd name="adj" fmla="val 50000"/>
            </a:avLst>
          </a:prstGeom>
          <a:solidFill>
            <a:schemeClr val="hlink"/>
          </a:solidFill>
          <a:ln w="12700">
            <a:solidFill>
              <a:schemeClr val="tx1"/>
            </a:solidFill>
            <a:miter lim="800000"/>
            <a:headEnd/>
            <a:tailEnd/>
          </a:ln>
        </p:spPr>
        <p:txBody>
          <a:bodyPr rot="10800000" vert="eaVert" wrap="none" anchor="ctr"/>
          <a:lstStyle/>
          <a:p>
            <a:pPr algn="ctr"/>
            <a:endParaRPr lang="en-US">
              <a:solidFill>
                <a:schemeClr val="hlink"/>
              </a:solidFill>
              <a:latin typeface="Kruti Dev 010" charset="0"/>
            </a:endParaRPr>
          </a:p>
        </p:txBody>
      </p:sp>
      <p:sp>
        <p:nvSpPr>
          <p:cNvPr id="165959" name="AutoShape 441"/>
          <p:cNvSpPr>
            <a:spLocks noChangeArrowheads="1"/>
          </p:cNvSpPr>
          <p:nvPr/>
        </p:nvSpPr>
        <p:spPr bwMode="auto">
          <a:xfrm rot="5400000">
            <a:off x="1782763" y="5076825"/>
            <a:ext cx="250825" cy="320675"/>
          </a:xfrm>
          <a:prstGeom prst="triangle">
            <a:avLst>
              <a:gd name="adj" fmla="val 50000"/>
            </a:avLst>
          </a:prstGeom>
          <a:solidFill>
            <a:schemeClr val="hlink"/>
          </a:solidFill>
          <a:ln w="12700">
            <a:solidFill>
              <a:schemeClr val="tx1"/>
            </a:solidFill>
            <a:miter lim="800000"/>
            <a:headEnd/>
            <a:tailEnd/>
          </a:ln>
        </p:spPr>
        <p:txBody>
          <a:bodyPr rot="10800000" vert="eaVert" wrap="none" anchor="ctr"/>
          <a:lstStyle/>
          <a:p>
            <a:pPr algn="ctr"/>
            <a:endParaRPr lang="en-US">
              <a:solidFill>
                <a:schemeClr val="hlink"/>
              </a:solidFill>
              <a:latin typeface="Kruti Dev 010" charset="0"/>
            </a:endParaRPr>
          </a:p>
        </p:txBody>
      </p:sp>
      <p:sp>
        <p:nvSpPr>
          <p:cNvPr id="165960" name="AutoShape 442"/>
          <p:cNvSpPr>
            <a:spLocks noChangeArrowheads="1"/>
          </p:cNvSpPr>
          <p:nvPr/>
        </p:nvSpPr>
        <p:spPr bwMode="auto">
          <a:xfrm rot="5400000">
            <a:off x="1762125" y="6069013"/>
            <a:ext cx="250825" cy="320675"/>
          </a:xfrm>
          <a:prstGeom prst="triangle">
            <a:avLst>
              <a:gd name="adj" fmla="val 50000"/>
            </a:avLst>
          </a:prstGeom>
          <a:solidFill>
            <a:schemeClr val="hlink"/>
          </a:solidFill>
          <a:ln w="12700">
            <a:solidFill>
              <a:schemeClr val="tx1"/>
            </a:solidFill>
            <a:miter lim="800000"/>
            <a:headEnd/>
            <a:tailEnd/>
          </a:ln>
        </p:spPr>
        <p:txBody>
          <a:bodyPr rot="10800000" vert="eaVert" wrap="none" anchor="ctr"/>
          <a:lstStyle/>
          <a:p>
            <a:pPr algn="ctr"/>
            <a:endParaRPr lang="en-US">
              <a:solidFill>
                <a:schemeClr val="hlink"/>
              </a:solidFill>
              <a:latin typeface="Kruti Dev 010" charset="0"/>
            </a:endParaRPr>
          </a:p>
        </p:txBody>
      </p:sp>
      <p:sp>
        <p:nvSpPr>
          <p:cNvPr id="165961" name="Line 443"/>
          <p:cNvSpPr>
            <a:spLocks noChangeShapeType="1"/>
          </p:cNvSpPr>
          <p:nvPr/>
        </p:nvSpPr>
        <p:spPr bwMode="auto">
          <a:xfrm>
            <a:off x="1785938" y="731838"/>
            <a:ext cx="1327150" cy="158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962" name="Freeform 444"/>
          <p:cNvSpPr>
            <a:spLocks/>
          </p:cNvSpPr>
          <p:nvPr/>
        </p:nvSpPr>
        <p:spPr bwMode="auto">
          <a:xfrm>
            <a:off x="744538" y="3552825"/>
            <a:ext cx="120650" cy="396875"/>
          </a:xfrm>
          <a:custGeom>
            <a:avLst/>
            <a:gdLst>
              <a:gd name="T0" fmla="*/ 2147483647 w 357"/>
              <a:gd name="T1" fmla="*/ 0 h 1173"/>
              <a:gd name="T2" fmla="*/ 2147483647 w 357"/>
              <a:gd name="T3" fmla="*/ 2147483647 h 1173"/>
              <a:gd name="T4" fmla="*/ 2147483647 w 357"/>
              <a:gd name="T5" fmla="*/ 2147483647 h 1173"/>
              <a:gd name="T6" fmla="*/ 0 w 357"/>
              <a:gd name="T7" fmla="*/ 2147483647 h 1173"/>
              <a:gd name="T8" fmla="*/ 2147483647 w 357"/>
              <a:gd name="T9" fmla="*/ 0 h 1173"/>
              <a:gd name="T10" fmla="*/ 0 60000 65536"/>
              <a:gd name="T11" fmla="*/ 0 60000 65536"/>
              <a:gd name="T12" fmla="*/ 0 60000 65536"/>
              <a:gd name="T13" fmla="*/ 0 60000 65536"/>
              <a:gd name="T14" fmla="*/ 0 60000 65536"/>
              <a:gd name="T15" fmla="*/ 0 w 357"/>
              <a:gd name="T16" fmla="*/ 0 h 1173"/>
              <a:gd name="T17" fmla="*/ 357 w 357"/>
              <a:gd name="T18" fmla="*/ 1173 h 1173"/>
            </a:gdLst>
            <a:ahLst/>
            <a:cxnLst>
              <a:cxn ang="T10">
                <a:pos x="T0" y="T1"/>
              </a:cxn>
              <a:cxn ang="T11">
                <a:pos x="T2" y="T3"/>
              </a:cxn>
              <a:cxn ang="T12">
                <a:pos x="T4" y="T5"/>
              </a:cxn>
              <a:cxn ang="T13">
                <a:pos x="T6" y="T7"/>
              </a:cxn>
              <a:cxn ang="T14">
                <a:pos x="T8" y="T9"/>
              </a:cxn>
            </a:cxnLst>
            <a:rect l="T15" t="T16" r="T17" b="T18"/>
            <a:pathLst>
              <a:path w="357" h="1173">
                <a:moveTo>
                  <a:pt x="45" y="0"/>
                </a:moveTo>
                <a:lnTo>
                  <a:pt x="357" y="1162"/>
                </a:lnTo>
                <a:lnTo>
                  <a:pt x="312" y="1173"/>
                </a:lnTo>
                <a:lnTo>
                  <a:pt x="0" y="11"/>
                </a:lnTo>
                <a:lnTo>
                  <a:pt x="45" y="0"/>
                </a:lnTo>
                <a:close/>
              </a:path>
            </a:pathLst>
          </a:custGeom>
          <a:solidFill>
            <a:srgbClr val="000000"/>
          </a:solidFill>
          <a:ln w="57150">
            <a:solidFill>
              <a:srgbClr val="000000"/>
            </a:solidFill>
            <a:round/>
            <a:headEnd/>
            <a:tailEnd/>
          </a:ln>
        </p:spPr>
        <p:txBody>
          <a:bodyPr/>
          <a:lstStyle/>
          <a:p>
            <a:endParaRPr lang="en-US"/>
          </a:p>
        </p:txBody>
      </p:sp>
      <p:sp>
        <p:nvSpPr>
          <p:cNvPr id="165963" name="Freeform 445"/>
          <p:cNvSpPr>
            <a:spLocks/>
          </p:cNvSpPr>
          <p:nvPr/>
        </p:nvSpPr>
        <p:spPr bwMode="auto">
          <a:xfrm>
            <a:off x="1146175" y="4886325"/>
            <a:ext cx="117475" cy="481013"/>
          </a:xfrm>
          <a:custGeom>
            <a:avLst/>
            <a:gdLst>
              <a:gd name="T0" fmla="*/ 2147483647 w 357"/>
              <a:gd name="T1" fmla="*/ 0 h 1173"/>
              <a:gd name="T2" fmla="*/ 2147483647 w 357"/>
              <a:gd name="T3" fmla="*/ 2147483647 h 1173"/>
              <a:gd name="T4" fmla="*/ 2147483647 w 357"/>
              <a:gd name="T5" fmla="*/ 2147483647 h 1173"/>
              <a:gd name="T6" fmla="*/ 0 w 357"/>
              <a:gd name="T7" fmla="*/ 2147483647 h 1173"/>
              <a:gd name="T8" fmla="*/ 2147483647 w 357"/>
              <a:gd name="T9" fmla="*/ 0 h 1173"/>
              <a:gd name="T10" fmla="*/ 0 60000 65536"/>
              <a:gd name="T11" fmla="*/ 0 60000 65536"/>
              <a:gd name="T12" fmla="*/ 0 60000 65536"/>
              <a:gd name="T13" fmla="*/ 0 60000 65536"/>
              <a:gd name="T14" fmla="*/ 0 60000 65536"/>
              <a:gd name="T15" fmla="*/ 0 w 357"/>
              <a:gd name="T16" fmla="*/ 0 h 1173"/>
              <a:gd name="T17" fmla="*/ 357 w 357"/>
              <a:gd name="T18" fmla="*/ 1173 h 1173"/>
            </a:gdLst>
            <a:ahLst/>
            <a:cxnLst>
              <a:cxn ang="T10">
                <a:pos x="T0" y="T1"/>
              </a:cxn>
              <a:cxn ang="T11">
                <a:pos x="T2" y="T3"/>
              </a:cxn>
              <a:cxn ang="T12">
                <a:pos x="T4" y="T5"/>
              </a:cxn>
              <a:cxn ang="T13">
                <a:pos x="T6" y="T7"/>
              </a:cxn>
              <a:cxn ang="T14">
                <a:pos x="T8" y="T9"/>
              </a:cxn>
            </a:cxnLst>
            <a:rect l="T15" t="T16" r="T17" b="T18"/>
            <a:pathLst>
              <a:path w="357" h="1173">
                <a:moveTo>
                  <a:pt x="45" y="0"/>
                </a:moveTo>
                <a:lnTo>
                  <a:pt x="357" y="1162"/>
                </a:lnTo>
                <a:lnTo>
                  <a:pt x="312" y="1173"/>
                </a:lnTo>
                <a:lnTo>
                  <a:pt x="0" y="11"/>
                </a:lnTo>
                <a:lnTo>
                  <a:pt x="45" y="0"/>
                </a:lnTo>
                <a:close/>
              </a:path>
            </a:pathLst>
          </a:custGeom>
          <a:solidFill>
            <a:srgbClr val="000000"/>
          </a:solidFill>
          <a:ln w="57150">
            <a:solidFill>
              <a:srgbClr val="000000"/>
            </a:solidFill>
            <a:round/>
            <a:headEnd/>
            <a:tailEnd/>
          </a:ln>
        </p:spPr>
        <p:txBody>
          <a:bodyPr/>
          <a:lstStyle/>
          <a:p>
            <a:endParaRPr lang="en-US"/>
          </a:p>
        </p:txBody>
      </p:sp>
      <p:sp>
        <p:nvSpPr>
          <p:cNvPr id="165964" name="Rectangle 446"/>
          <p:cNvSpPr>
            <a:spLocks noChangeArrowheads="1"/>
          </p:cNvSpPr>
          <p:nvPr/>
        </p:nvSpPr>
        <p:spPr bwMode="auto">
          <a:xfrm>
            <a:off x="2616200" y="2828925"/>
            <a:ext cx="3683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b="1">
                <a:solidFill>
                  <a:srgbClr val="000000"/>
                </a:solidFill>
                <a:latin typeface="Kruti Dev 010" charset="0"/>
              </a:rPr>
              <a:t>¼,nkse½</a:t>
            </a:r>
            <a:endParaRPr lang="en-US">
              <a:latin typeface="Kruti Dev 010" charset="0"/>
            </a:endParaRPr>
          </a:p>
        </p:txBody>
      </p:sp>
      <p:sp>
        <p:nvSpPr>
          <p:cNvPr id="165965" name="Text Box 447"/>
          <p:cNvSpPr txBox="1">
            <a:spLocks noChangeArrowheads="1"/>
          </p:cNvSpPr>
          <p:nvPr/>
        </p:nvSpPr>
        <p:spPr bwMode="auto">
          <a:xfrm>
            <a:off x="2374900" y="4445000"/>
            <a:ext cx="6731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b="1">
                <a:latin typeface="Kruti Dev 010" charset="0"/>
              </a:rPr>
              <a:t>(</a:t>
            </a:r>
            <a:r>
              <a:rPr lang="en-US" b="1">
                <a:solidFill>
                  <a:srgbClr val="000000"/>
                </a:solidFill>
                <a:latin typeface="Kruti Dev 010" charset="0"/>
              </a:rPr>
              <a:t>uhuos</a:t>
            </a:r>
            <a:r>
              <a:rPr lang="en-US" b="1">
                <a:latin typeface="Kruti Dev 010" charset="0"/>
              </a:rPr>
              <a:t>)</a:t>
            </a:r>
          </a:p>
        </p:txBody>
      </p:sp>
      <p:sp>
        <p:nvSpPr>
          <p:cNvPr id="165966" name="Rectangle 448"/>
          <p:cNvSpPr>
            <a:spLocks noChangeArrowheads="1"/>
          </p:cNvSpPr>
          <p:nvPr/>
        </p:nvSpPr>
        <p:spPr bwMode="auto">
          <a:xfrm>
            <a:off x="2560638" y="1106488"/>
            <a:ext cx="37147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b="1">
                <a:latin typeface="Kruti Dev 010" charset="0"/>
              </a:rPr>
              <a:t>¼uhuos½</a:t>
            </a:r>
            <a:endParaRPr lang="en-US">
              <a:latin typeface="Kruti Dev 010" charset="0"/>
            </a:endParaRPr>
          </a:p>
        </p:txBody>
      </p:sp>
      <p:sp>
        <p:nvSpPr>
          <p:cNvPr id="165967" name="Rectangle 449"/>
          <p:cNvSpPr>
            <a:spLocks noChangeArrowheads="1"/>
          </p:cNvSpPr>
          <p:nvPr/>
        </p:nvSpPr>
        <p:spPr bwMode="auto">
          <a:xfrm>
            <a:off x="1928813" y="2738438"/>
            <a:ext cx="6397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vkscS/kkg</a:t>
            </a:r>
          </a:p>
        </p:txBody>
      </p:sp>
      <p:sp>
        <p:nvSpPr>
          <p:cNvPr id="165968" name="Rectangle 450"/>
          <p:cNvSpPr>
            <a:spLocks noChangeArrowheads="1"/>
          </p:cNvSpPr>
          <p:nvPr/>
        </p:nvSpPr>
        <p:spPr bwMode="auto">
          <a:xfrm>
            <a:off x="2117725" y="1855788"/>
            <a:ext cx="6365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a:t>
            </a:r>
            <a:r>
              <a:rPr lang="ja-JP" altLang="en-US" sz="1800" b="1">
                <a:latin typeface="Kruti Dev 010" charset="0"/>
              </a:rPr>
              <a:t>’</a:t>
            </a:r>
            <a:r>
              <a:rPr lang="en-US" altLang="ja-JP" sz="1800" b="1">
                <a:latin typeface="Kruti Dev 010" charset="0"/>
              </a:rPr>
              <a:t>kk;kg</a:t>
            </a:r>
            <a:endParaRPr lang="en-US" sz="1800" b="1">
              <a:latin typeface="Kruti Dev 010" charset="0"/>
            </a:endParaRPr>
          </a:p>
        </p:txBody>
      </p:sp>
      <p:sp>
        <p:nvSpPr>
          <p:cNvPr id="165969" name="Rectangle 451"/>
          <p:cNvSpPr>
            <a:spLocks noChangeArrowheads="1"/>
          </p:cNvSpPr>
          <p:nvPr/>
        </p:nvSpPr>
        <p:spPr bwMode="auto">
          <a:xfrm>
            <a:off x="2078038" y="2462213"/>
            <a:ext cx="3921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ehdk</a:t>
            </a:r>
          </a:p>
        </p:txBody>
      </p:sp>
      <p:sp>
        <p:nvSpPr>
          <p:cNvPr id="165970" name="Rectangle 452"/>
          <p:cNvSpPr>
            <a:spLocks noChangeArrowheads="1"/>
          </p:cNvSpPr>
          <p:nvPr/>
        </p:nvSpPr>
        <p:spPr bwMode="auto">
          <a:xfrm>
            <a:off x="2189163" y="2143125"/>
            <a:ext cx="4540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;ks,y</a:t>
            </a:r>
          </a:p>
        </p:txBody>
      </p:sp>
      <p:sp>
        <p:nvSpPr>
          <p:cNvPr id="165971" name="Rectangle 453"/>
          <p:cNvSpPr>
            <a:spLocks noChangeArrowheads="1"/>
          </p:cNvSpPr>
          <p:nvPr/>
        </p:nvSpPr>
        <p:spPr bwMode="auto">
          <a:xfrm>
            <a:off x="2068513" y="3394075"/>
            <a:ext cx="6111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f;eZ;kg</a:t>
            </a:r>
          </a:p>
        </p:txBody>
      </p:sp>
      <p:sp>
        <p:nvSpPr>
          <p:cNvPr id="165972" name="Rectangle 454"/>
          <p:cNvSpPr>
            <a:spLocks noChangeArrowheads="1"/>
          </p:cNvSpPr>
          <p:nvPr/>
        </p:nvSpPr>
        <p:spPr bwMode="auto">
          <a:xfrm>
            <a:off x="1998663" y="4019550"/>
            <a:ext cx="6524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gcDdwd</a:t>
            </a:r>
          </a:p>
        </p:txBody>
      </p:sp>
      <p:sp>
        <p:nvSpPr>
          <p:cNvPr id="165973" name="Rectangle 455"/>
          <p:cNvSpPr>
            <a:spLocks noChangeArrowheads="1"/>
          </p:cNvSpPr>
          <p:nvPr/>
        </p:nvSpPr>
        <p:spPr bwMode="auto">
          <a:xfrm>
            <a:off x="1666875" y="4260850"/>
            <a:ext cx="1385888"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ctr">
              <a:spcBef>
                <a:spcPct val="50000"/>
              </a:spcBef>
            </a:pPr>
            <a:r>
              <a:rPr lang="en-US" sz="1800" b="1">
                <a:latin typeface="Kruti Dev 010" charset="0"/>
              </a:rPr>
              <a:t>ugwe</a:t>
            </a:r>
          </a:p>
        </p:txBody>
      </p:sp>
      <p:sp>
        <p:nvSpPr>
          <p:cNvPr id="165974" name="Rectangle 456"/>
          <p:cNvSpPr>
            <a:spLocks noChangeArrowheads="1"/>
          </p:cNvSpPr>
          <p:nvPr/>
        </p:nvSpPr>
        <p:spPr bwMode="auto">
          <a:xfrm>
            <a:off x="2065338" y="1036638"/>
            <a:ext cx="4921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ja-JP" altLang="en-US" sz="1800" b="1">
                <a:latin typeface="Kruti Dev 010" charset="0"/>
              </a:rPr>
              <a:t>‘</a:t>
            </a:r>
            <a:r>
              <a:rPr lang="en-US" altLang="ja-JP" sz="1800" b="1">
                <a:latin typeface="Kruti Dev 010" charset="0"/>
              </a:rPr>
              <a:t>;ksuk</a:t>
            </a:r>
            <a:endParaRPr lang="en-US" sz="1800" b="1">
              <a:latin typeface="Kruti Dev 010" charset="0"/>
            </a:endParaRPr>
          </a:p>
        </p:txBody>
      </p:sp>
      <p:sp>
        <p:nvSpPr>
          <p:cNvPr id="165975" name="Rectangle 457"/>
          <p:cNvSpPr>
            <a:spLocks noChangeArrowheads="1"/>
          </p:cNvSpPr>
          <p:nvPr/>
        </p:nvSpPr>
        <p:spPr bwMode="auto">
          <a:xfrm>
            <a:off x="2162175" y="482600"/>
            <a:ext cx="533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vkeksl</a:t>
            </a:r>
            <a:endParaRPr lang="en-US" sz="1800">
              <a:latin typeface="Kruti Dev 010" charset="0"/>
            </a:endParaRPr>
          </a:p>
        </p:txBody>
      </p:sp>
      <p:sp>
        <p:nvSpPr>
          <p:cNvPr id="165976" name="Rectangle 458"/>
          <p:cNvSpPr>
            <a:spLocks noChangeArrowheads="1"/>
          </p:cNvSpPr>
          <p:nvPr/>
        </p:nvSpPr>
        <p:spPr bwMode="auto">
          <a:xfrm>
            <a:off x="2044700" y="773113"/>
            <a:ext cx="4429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gks</a:t>
            </a:r>
            <a:r>
              <a:rPr lang="ja-JP" altLang="en-US" sz="1800" b="1">
                <a:latin typeface="Kruti Dev 010" charset="0"/>
              </a:rPr>
              <a:t>’</a:t>
            </a:r>
            <a:r>
              <a:rPr lang="en-US" altLang="ja-JP" sz="1800" b="1">
                <a:latin typeface="Kruti Dev 010" charset="0"/>
              </a:rPr>
              <a:t>ks </a:t>
            </a:r>
            <a:endParaRPr lang="en-US" sz="1800">
              <a:latin typeface="Kruti Dev 010" charset="0"/>
            </a:endParaRPr>
          </a:p>
        </p:txBody>
      </p:sp>
      <p:sp>
        <p:nvSpPr>
          <p:cNvPr id="165977" name="Rectangle 459"/>
          <p:cNvSpPr>
            <a:spLocks noChangeArrowheads="1"/>
          </p:cNvSpPr>
          <p:nvPr/>
        </p:nvSpPr>
        <p:spPr bwMode="auto">
          <a:xfrm>
            <a:off x="2095500" y="5397500"/>
            <a:ext cx="6524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f;tdsy</a:t>
            </a:r>
          </a:p>
        </p:txBody>
      </p:sp>
      <p:sp>
        <p:nvSpPr>
          <p:cNvPr id="165978" name="Rectangle 460"/>
          <p:cNvSpPr>
            <a:spLocks noChangeArrowheads="1"/>
          </p:cNvSpPr>
          <p:nvPr/>
        </p:nvSpPr>
        <p:spPr bwMode="auto">
          <a:xfrm>
            <a:off x="2109788" y="5678488"/>
            <a:ext cx="6477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nkfu;sy</a:t>
            </a:r>
          </a:p>
        </p:txBody>
      </p:sp>
      <p:sp>
        <p:nvSpPr>
          <p:cNvPr id="165979" name="Rectangle 461"/>
          <p:cNvSpPr>
            <a:spLocks noChangeArrowheads="1"/>
          </p:cNvSpPr>
          <p:nvPr/>
        </p:nvSpPr>
        <p:spPr bwMode="auto">
          <a:xfrm>
            <a:off x="2003425" y="6369050"/>
            <a:ext cx="3889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gkXxS</a:t>
            </a:r>
          </a:p>
        </p:txBody>
      </p:sp>
      <p:sp>
        <p:nvSpPr>
          <p:cNvPr id="165980" name="Rectangle 462"/>
          <p:cNvSpPr>
            <a:spLocks noChangeArrowheads="1"/>
          </p:cNvSpPr>
          <p:nvPr/>
        </p:nvSpPr>
        <p:spPr bwMode="auto">
          <a:xfrm>
            <a:off x="2092325" y="6634163"/>
            <a:ext cx="6191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td;kZg</a:t>
            </a:r>
          </a:p>
        </p:txBody>
      </p:sp>
      <p:sp>
        <p:nvSpPr>
          <p:cNvPr id="165981" name="Rectangle 463"/>
          <p:cNvSpPr>
            <a:spLocks noChangeArrowheads="1"/>
          </p:cNvSpPr>
          <p:nvPr/>
        </p:nvSpPr>
        <p:spPr bwMode="auto">
          <a:xfrm>
            <a:off x="1925638" y="6989763"/>
            <a:ext cx="4810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eydh</a:t>
            </a:r>
          </a:p>
        </p:txBody>
      </p:sp>
      <p:sp>
        <p:nvSpPr>
          <p:cNvPr id="165982" name="Rectangle 464"/>
          <p:cNvSpPr>
            <a:spLocks noChangeArrowheads="1"/>
          </p:cNvSpPr>
          <p:nvPr/>
        </p:nvSpPr>
        <p:spPr bwMode="auto">
          <a:xfrm>
            <a:off x="1625600" y="4645025"/>
            <a:ext cx="149542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ctr">
              <a:spcBef>
                <a:spcPct val="50000"/>
              </a:spcBef>
            </a:pPr>
            <a:r>
              <a:rPr lang="en-US" sz="1800" b="1">
                <a:latin typeface="Kruti Dev 010" charset="0"/>
              </a:rPr>
              <a:t>liU;kg</a:t>
            </a:r>
          </a:p>
        </p:txBody>
      </p:sp>
      <p:sp>
        <p:nvSpPr>
          <p:cNvPr id="165983" name="Line 465"/>
          <p:cNvSpPr>
            <a:spLocks noChangeShapeType="1"/>
          </p:cNvSpPr>
          <p:nvPr/>
        </p:nvSpPr>
        <p:spPr bwMode="auto">
          <a:xfrm>
            <a:off x="1747838" y="4316413"/>
            <a:ext cx="1270000"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984" name="Line 466"/>
          <p:cNvSpPr>
            <a:spLocks noChangeShapeType="1"/>
          </p:cNvSpPr>
          <p:nvPr/>
        </p:nvSpPr>
        <p:spPr bwMode="auto">
          <a:xfrm flipV="1">
            <a:off x="1781175" y="6910388"/>
            <a:ext cx="1252538"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985" name="Text Box 467"/>
          <p:cNvSpPr txBox="1">
            <a:spLocks noChangeArrowheads="1"/>
          </p:cNvSpPr>
          <p:nvPr/>
        </p:nvSpPr>
        <p:spPr bwMode="auto">
          <a:xfrm>
            <a:off x="2574925" y="3392488"/>
            <a:ext cx="739775"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01882" tIns="50941" rIns="101882" bIns="50941">
            <a:spAutoFit/>
          </a:bodyPr>
          <a:lstStyle>
            <a:lvl1pPr defTabSz="1019175">
              <a:defRPr sz="1200">
                <a:solidFill>
                  <a:schemeClr val="tx1"/>
                </a:solidFill>
                <a:latin typeface="Comic Sans MS" charset="0"/>
                <a:ea typeface="ＭＳ Ｐゴシック" charset="0"/>
                <a:cs typeface="ＭＳ Ｐゴシック" charset="0"/>
              </a:defRPr>
            </a:lvl1pPr>
            <a:lvl2pPr marL="742950" indent="-285750" defTabSz="1019175">
              <a:defRPr sz="1200">
                <a:solidFill>
                  <a:schemeClr val="tx1"/>
                </a:solidFill>
                <a:latin typeface="Comic Sans MS" charset="0"/>
                <a:ea typeface="ＭＳ Ｐゴシック" charset="0"/>
              </a:defRPr>
            </a:lvl2pPr>
            <a:lvl3pPr marL="1143000" indent="-228600" defTabSz="1019175">
              <a:defRPr sz="1200">
                <a:solidFill>
                  <a:schemeClr val="tx1"/>
                </a:solidFill>
                <a:latin typeface="Comic Sans MS" charset="0"/>
                <a:ea typeface="ＭＳ Ｐゴシック" charset="0"/>
              </a:defRPr>
            </a:lvl3pPr>
            <a:lvl4pPr marL="1600200" indent="-228600" defTabSz="1019175">
              <a:defRPr sz="1200">
                <a:solidFill>
                  <a:schemeClr val="tx1"/>
                </a:solidFill>
                <a:latin typeface="Comic Sans MS" charset="0"/>
                <a:ea typeface="ＭＳ Ｐゴシック" charset="0"/>
              </a:defRPr>
            </a:lvl4pPr>
            <a:lvl5pPr marL="2057400" indent="-228600" defTabSz="1019175">
              <a:defRPr sz="1200">
                <a:solidFill>
                  <a:schemeClr val="tx1"/>
                </a:solidFill>
                <a:latin typeface="Comic Sans MS" charset="0"/>
                <a:ea typeface="ＭＳ Ｐゴシック" charset="0"/>
              </a:defRPr>
            </a:lvl5pPr>
            <a:lvl6pPr marL="2514600" indent="-228600" algn="r" defTabSz="1019175"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1019175"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1019175"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1019175"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i="1">
                <a:latin typeface="Kruti Dev 010" charset="0"/>
              </a:rPr>
              <a:t>NC</a:t>
            </a:r>
            <a:endParaRPr lang="en-US" b="1" i="1">
              <a:solidFill>
                <a:srgbClr val="00DFCA"/>
              </a:solidFill>
              <a:latin typeface="Kruti Dev 010" charset="0"/>
            </a:endParaRPr>
          </a:p>
        </p:txBody>
      </p:sp>
      <p:sp>
        <p:nvSpPr>
          <p:cNvPr id="165986" name="Line 479"/>
          <p:cNvSpPr>
            <a:spLocks noChangeShapeType="1"/>
          </p:cNvSpPr>
          <p:nvPr/>
        </p:nvSpPr>
        <p:spPr bwMode="auto">
          <a:xfrm>
            <a:off x="1627188" y="238125"/>
            <a:ext cx="0" cy="3316288"/>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5987" name="Line 480"/>
          <p:cNvSpPr>
            <a:spLocks noChangeShapeType="1"/>
          </p:cNvSpPr>
          <p:nvPr/>
        </p:nvSpPr>
        <p:spPr bwMode="auto">
          <a:xfrm>
            <a:off x="1603375" y="255588"/>
            <a:ext cx="1235075"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5988" name="Line 482"/>
          <p:cNvSpPr>
            <a:spLocks noChangeShapeType="1"/>
          </p:cNvSpPr>
          <p:nvPr/>
        </p:nvSpPr>
        <p:spPr bwMode="auto">
          <a:xfrm>
            <a:off x="3530600" y="260350"/>
            <a:ext cx="0" cy="7151688"/>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5989" name="Line 483"/>
          <p:cNvSpPr>
            <a:spLocks noChangeShapeType="1"/>
          </p:cNvSpPr>
          <p:nvPr/>
        </p:nvSpPr>
        <p:spPr bwMode="auto">
          <a:xfrm>
            <a:off x="1633538" y="5330825"/>
            <a:ext cx="0" cy="2066925"/>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5990" name="Line 484"/>
          <p:cNvSpPr>
            <a:spLocks noChangeShapeType="1"/>
          </p:cNvSpPr>
          <p:nvPr/>
        </p:nvSpPr>
        <p:spPr bwMode="auto">
          <a:xfrm>
            <a:off x="2330450" y="250825"/>
            <a:ext cx="1235075"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5991" name="Rectangle 485"/>
          <p:cNvSpPr>
            <a:spLocks noChangeArrowheads="1"/>
          </p:cNvSpPr>
          <p:nvPr/>
        </p:nvSpPr>
        <p:spPr bwMode="auto">
          <a:xfrm>
            <a:off x="1944688" y="3719513"/>
            <a:ext cx="8032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foykixhr</a:t>
            </a:r>
          </a:p>
        </p:txBody>
      </p:sp>
      <p:sp>
        <p:nvSpPr>
          <p:cNvPr id="165992" name="Line 486"/>
          <p:cNvSpPr>
            <a:spLocks noChangeShapeType="1"/>
          </p:cNvSpPr>
          <p:nvPr/>
        </p:nvSpPr>
        <p:spPr bwMode="auto">
          <a:xfrm flipV="1">
            <a:off x="1757363" y="3989388"/>
            <a:ext cx="1249362" cy="158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5993" name="Rectangle 487"/>
          <p:cNvSpPr>
            <a:spLocks noChangeArrowheads="1"/>
          </p:cNvSpPr>
          <p:nvPr/>
        </p:nvSpPr>
        <p:spPr bwMode="auto">
          <a:xfrm>
            <a:off x="1506538" y="3633788"/>
            <a:ext cx="155575"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5000" b="1">
                <a:solidFill>
                  <a:srgbClr val="000000"/>
                </a:solidFill>
                <a:latin typeface="Kruti Dev 010" charset="0"/>
              </a:rPr>
              <a:t>*</a:t>
            </a:r>
            <a:endParaRPr lang="en-US" sz="1600">
              <a:latin typeface="Kruti Dev 010" charset="0"/>
            </a:endParaRPr>
          </a:p>
        </p:txBody>
      </p:sp>
      <p:grpSp>
        <p:nvGrpSpPr>
          <p:cNvPr id="165994" name="Group 488"/>
          <p:cNvGrpSpPr>
            <a:grpSpLocks/>
          </p:cNvGrpSpPr>
          <p:nvPr/>
        </p:nvGrpSpPr>
        <p:grpSpPr bwMode="auto">
          <a:xfrm>
            <a:off x="1800225" y="6081713"/>
            <a:ext cx="930275" cy="327025"/>
            <a:chOff x="2836" y="3844"/>
            <a:chExt cx="586" cy="206"/>
          </a:xfrm>
        </p:grpSpPr>
        <p:sp>
          <p:nvSpPr>
            <p:cNvPr id="166028" name="Rectangle 489"/>
            <p:cNvSpPr>
              <a:spLocks noChangeArrowheads="1"/>
            </p:cNvSpPr>
            <p:nvPr/>
          </p:nvSpPr>
          <p:spPr bwMode="auto">
            <a:xfrm>
              <a:off x="2836" y="3904"/>
              <a:ext cx="164"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900">
                  <a:solidFill>
                    <a:srgbClr val="000000"/>
                  </a:solidFill>
                  <a:latin typeface="Kruti Dev 010" charset="0"/>
                </a:rPr>
                <a:t>      </a:t>
              </a:r>
              <a:endParaRPr lang="en-US">
                <a:latin typeface="Kruti Dev 010" charset="0"/>
              </a:endParaRPr>
            </a:p>
          </p:txBody>
        </p:sp>
        <p:grpSp>
          <p:nvGrpSpPr>
            <p:cNvPr id="166029" name="Group 490"/>
            <p:cNvGrpSpPr>
              <a:grpSpLocks/>
            </p:cNvGrpSpPr>
            <p:nvPr/>
          </p:nvGrpSpPr>
          <p:grpSpPr bwMode="auto">
            <a:xfrm>
              <a:off x="2981" y="3844"/>
              <a:ext cx="441" cy="206"/>
              <a:chOff x="2981" y="3904"/>
              <a:chExt cx="441" cy="206"/>
            </a:xfrm>
          </p:grpSpPr>
          <p:sp>
            <p:nvSpPr>
              <p:cNvPr id="166030" name="Rectangle 492"/>
              <p:cNvSpPr>
                <a:spLocks noChangeArrowheads="1"/>
              </p:cNvSpPr>
              <p:nvPr/>
            </p:nvSpPr>
            <p:spPr bwMode="auto">
              <a:xfrm>
                <a:off x="3060" y="3904"/>
                <a:ext cx="16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100" b="1">
                    <a:solidFill>
                      <a:srgbClr val="000000"/>
                    </a:solidFill>
                    <a:latin typeface="Kruti Dev 010" charset="0"/>
                  </a:rPr>
                  <a:t>;gwnk</a:t>
                </a:r>
              </a:p>
            </p:txBody>
          </p:sp>
          <p:sp>
            <p:nvSpPr>
              <p:cNvPr id="166031" name="Rectangle 493"/>
              <p:cNvSpPr>
                <a:spLocks noChangeArrowheads="1"/>
              </p:cNvSpPr>
              <p:nvPr/>
            </p:nvSpPr>
            <p:spPr bwMode="auto">
              <a:xfrm>
                <a:off x="2981" y="3994"/>
                <a:ext cx="0"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a:latin typeface="Kruti Dev 010" charset="0"/>
                </a:endParaRPr>
              </a:p>
            </p:txBody>
          </p:sp>
          <p:sp>
            <p:nvSpPr>
              <p:cNvPr id="166032" name="Rectangle 494"/>
              <p:cNvSpPr>
                <a:spLocks noChangeArrowheads="1"/>
              </p:cNvSpPr>
              <p:nvPr/>
            </p:nvSpPr>
            <p:spPr bwMode="auto">
              <a:xfrm>
                <a:off x="3076" y="3994"/>
                <a:ext cx="346"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900" b="1" u="sng">
                    <a:solidFill>
                      <a:srgbClr val="000000"/>
                    </a:solidFill>
                    <a:latin typeface="Kruti Dev 010" charset="0"/>
                  </a:rPr>
                  <a:t>  </a:t>
                </a:r>
                <a:r>
                  <a:rPr lang="en-US" sz="1100" b="1">
                    <a:solidFill>
                      <a:srgbClr val="000000"/>
                    </a:solidFill>
                    <a:latin typeface="Kruti Dev 010" charset="0"/>
                  </a:rPr>
                  <a:t>ykSVrk gS</a:t>
                </a:r>
              </a:p>
            </p:txBody>
          </p:sp>
        </p:grpSp>
      </p:grpSp>
      <p:grpSp>
        <p:nvGrpSpPr>
          <p:cNvPr id="165995" name="Group 495"/>
          <p:cNvGrpSpPr>
            <a:grpSpLocks/>
          </p:cNvGrpSpPr>
          <p:nvPr/>
        </p:nvGrpSpPr>
        <p:grpSpPr bwMode="auto">
          <a:xfrm>
            <a:off x="2101850" y="1590675"/>
            <a:ext cx="885825" cy="312738"/>
            <a:chOff x="3005" y="1049"/>
            <a:chExt cx="558" cy="197"/>
          </a:xfrm>
        </p:grpSpPr>
        <p:sp>
          <p:nvSpPr>
            <p:cNvPr id="166025" name="Rectangle 497"/>
            <p:cNvSpPr>
              <a:spLocks noChangeArrowheads="1"/>
            </p:cNvSpPr>
            <p:nvPr/>
          </p:nvSpPr>
          <p:spPr bwMode="auto">
            <a:xfrm>
              <a:off x="3005" y="1049"/>
              <a:ext cx="188"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l"/>
              <a:r>
                <a:rPr lang="en-US" sz="1100" b="1">
                  <a:solidFill>
                    <a:srgbClr val="000000"/>
                  </a:solidFill>
                  <a:latin typeface="Kruti Dev 010" charset="0"/>
                </a:rPr>
                <a:t>;gwnk</a:t>
              </a:r>
            </a:p>
          </p:txBody>
        </p:sp>
        <p:sp>
          <p:nvSpPr>
            <p:cNvPr id="166026" name="Rectangle 498"/>
            <p:cNvSpPr>
              <a:spLocks noChangeArrowheads="1"/>
            </p:cNvSpPr>
            <p:nvPr/>
          </p:nvSpPr>
          <p:spPr bwMode="auto">
            <a:xfrm>
              <a:off x="3048" y="1139"/>
              <a:ext cx="182"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900" b="1">
                  <a:solidFill>
                    <a:srgbClr val="000000"/>
                  </a:solidFill>
                  <a:latin typeface="Kruti Dev 010" charset="0"/>
                </a:rPr>
                <a:t>      </a:t>
              </a:r>
              <a:endParaRPr lang="en-US">
                <a:latin typeface="Kruti Dev 010" charset="0"/>
              </a:endParaRPr>
            </a:p>
          </p:txBody>
        </p:sp>
        <p:sp>
          <p:nvSpPr>
            <p:cNvPr id="166027" name="Rectangle 499"/>
            <p:cNvSpPr>
              <a:spLocks noChangeArrowheads="1"/>
            </p:cNvSpPr>
            <p:nvPr/>
          </p:nvSpPr>
          <p:spPr bwMode="auto">
            <a:xfrm>
              <a:off x="3053" y="1139"/>
              <a:ext cx="51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l"/>
              <a:r>
                <a:rPr lang="en-US" sz="900" b="1" u="sng">
                  <a:solidFill>
                    <a:srgbClr val="000000"/>
                  </a:solidFill>
                  <a:latin typeface="Kruti Dev 010" charset="0"/>
                </a:rPr>
                <a:t> </a:t>
              </a:r>
              <a:r>
                <a:rPr lang="en-US" sz="1100" b="1">
                  <a:solidFill>
                    <a:srgbClr val="000000"/>
                  </a:solidFill>
                  <a:latin typeface="Kruti Dev 010" charset="0"/>
                </a:rPr>
                <a:t>u"V gks jgk Fkk</a:t>
              </a:r>
            </a:p>
          </p:txBody>
        </p:sp>
      </p:grpSp>
      <p:grpSp>
        <p:nvGrpSpPr>
          <p:cNvPr id="165996" name="Group 502"/>
          <p:cNvGrpSpPr>
            <a:grpSpLocks/>
          </p:cNvGrpSpPr>
          <p:nvPr/>
        </p:nvGrpSpPr>
        <p:grpSpPr bwMode="auto">
          <a:xfrm>
            <a:off x="2057400" y="3070225"/>
            <a:ext cx="825500" cy="287338"/>
            <a:chOff x="3035" y="2008"/>
            <a:chExt cx="520" cy="181"/>
          </a:xfrm>
        </p:grpSpPr>
        <p:sp>
          <p:nvSpPr>
            <p:cNvPr id="166022" name="Rectangle 504"/>
            <p:cNvSpPr>
              <a:spLocks noChangeArrowheads="1"/>
            </p:cNvSpPr>
            <p:nvPr/>
          </p:nvSpPr>
          <p:spPr bwMode="auto">
            <a:xfrm>
              <a:off x="3035" y="2008"/>
              <a:ext cx="16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100" b="1">
                  <a:solidFill>
                    <a:srgbClr val="000000"/>
                  </a:solidFill>
                  <a:latin typeface="Kruti Dev 010" charset="0"/>
                </a:rPr>
                <a:t>;gwnk</a:t>
              </a:r>
            </a:p>
          </p:txBody>
        </p:sp>
        <p:sp>
          <p:nvSpPr>
            <p:cNvPr id="166023" name="Rectangle 505"/>
            <p:cNvSpPr>
              <a:spLocks noChangeArrowheads="1"/>
            </p:cNvSpPr>
            <p:nvPr/>
          </p:nvSpPr>
          <p:spPr bwMode="auto">
            <a:xfrm>
              <a:off x="3156" y="2082"/>
              <a:ext cx="37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900" b="1" u="sng">
                  <a:solidFill>
                    <a:srgbClr val="000000"/>
                  </a:solidFill>
                  <a:latin typeface="Kruti Dev 010" charset="0"/>
                </a:rPr>
                <a:t> </a:t>
              </a:r>
              <a:r>
                <a:rPr lang="en-US" sz="1100" b="1">
                  <a:solidFill>
                    <a:srgbClr val="000000"/>
                  </a:solidFill>
                  <a:latin typeface="Kruti Dev 010" charset="0"/>
                </a:rPr>
                <a:t>dfBukbZ esa</a:t>
              </a:r>
            </a:p>
          </p:txBody>
        </p:sp>
        <p:sp>
          <p:nvSpPr>
            <p:cNvPr id="166024" name="Rectangle 506"/>
            <p:cNvSpPr>
              <a:spLocks noChangeArrowheads="1"/>
            </p:cNvSpPr>
            <p:nvPr/>
          </p:nvSpPr>
          <p:spPr bwMode="auto">
            <a:xfrm>
              <a:off x="3506" y="2102"/>
              <a:ext cx="49"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900" b="1">
                  <a:solidFill>
                    <a:srgbClr val="000000"/>
                  </a:solidFill>
                  <a:latin typeface="Kruti Dev 010" charset="0"/>
                </a:rPr>
                <a:t>:</a:t>
              </a:r>
              <a:endParaRPr lang="en-US">
                <a:latin typeface="Kruti Dev 010" charset="0"/>
              </a:endParaRPr>
            </a:p>
          </p:txBody>
        </p:sp>
      </p:grpSp>
      <p:grpSp>
        <p:nvGrpSpPr>
          <p:cNvPr id="165997" name="Group 507"/>
          <p:cNvGrpSpPr>
            <a:grpSpLocks/>
          </p:cNvGrpSpPr>
          <p:nvPr/>
        </p:nvGrpSpPr>
        <p:grpSpPr bwMode="auto">
          <a:xfrm>
            <a:off x="2000250" y="5035550"/>
            <a:ext cx="762000" cy="342900"/>
            <a:chOff x="2948" y="3186"/>
            <a:chExt cx="480" cy="216"/>
          </a:xfrm>
        </p:grpSpPr>
        <p:sp>
          <p:nvSpPr>
            <p:cNvPr id="166018" name="Rectangle 508"/>
            <p:cNvSpPr>
              <a:spLocks noChangeArrowheads="1"/>
            </p:cNvSpPr>
            <p:nvPr/>
          </p:nvSpPr>
          <p:spPr bwMode="auto">
            <a:xfrm>
              <a:off x="2948" y="3290"/>
              <a:ext cx="27"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900">
                  <a:solidFill>
                    <a:srgbClr val="000000"/>
                  </a:solidFill>
                  <a:latin typeface="Kruti Dev 010" charset="0"/>
                </a:rPr>
                <a:t> </a:t>
              </a:r>
              <a:endParaRPr lang="en-US">
                <a:latin typeface="Kruti Dev 010" charset="0"/>
              </a:endParaRPr>
            </a:p>
          </p:txBody>
        </p:sp>
        <p:grpSp>
          <p:nvGrpSpPr>
            <p:cNvPr id="166019" name="Group 509"/>
            <p:cNvGrpSpPr>
              <a:grpSpLocks/>
            </p:cNvGrpSpPr>
            <p:nvPr/>
          </p:nvGrpSpPr>
          <p:grpSpPr bwMode="auto">
            <a:xfrm>
              <a:off x="3082" y="3186"/>
              <a:ext cx="346" cy="216"/>
              <a:chOff x="3082" y="3242"/>
              <a:chExt cx="346" cy="216"/>
            </a:xfrm>
          </p:grpSpPr>
          <p:sp>
            <p:nvSpPr>
              <p:cNvPr id="166020" name="Rectangle 511"/>
              <p:cNvSpPr>
                <a:spLocks noChangeArrowheads="1"/>
              </p:cNvSpPr>
              <p:nvPr/>
            </p:nvSpPr>
            <p:spPr bwMode="auto">
              <a:xfrm>
                <a:off x="3082" y="3242"/>
                <a:ext cx="16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100" b="1">
                    <a:solidFill>
                      <a:srgbClr val="000000"/>
                    </a:solidFill>
                    <a:latin typeface="Kruti Dev 010" charset="0"/>
                  </a:rPr>
                  <a:t>;gwnk</a:t>
                </a:r>
              </a:p>
            </p:txBody>
          </p:sp>
          <p:sp>
            <p:nvSpPr>
              <p:cNvPr id="166021" name="Rectangle 512"/>
              <p:cNvSpPr>
                <a:spLocks noChangeArrowheads="1"/>
              </p:cNvSpPr>
              <p:nvPr/>
            </p:nvSpPr>
            <p:spPr bwMode="auto">
              <a:xfrm>
                <a:off x="3093" y="3351"/>
                <a:ext cx="335"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100" b="1">
                    <a:solidFill>
                      <a:srgbClr val="000000"/>
                    </a:solidFill>
                    <a:latin typeface="Kruti Dev 010" charset="0"/>
                  </a:rPr>
                  <a:t>nklrk esa</a:t>
                </a:r>
                <a:r>
                  <a:rPr lang="en-US" sz="900" b="1" u="sng">
                    <a:solidFill>
                      <a:srgbClr val="000000"/>
                    </a:solidFill>
                    <a:latin typeface="Kruti Dev 010" charset="0"/>
                  </a:rPr>
                  <a:t>:</a:t>
                </a:r>
                <a:endParaRPr lang="en-US">
                  <a:latin typeface="Kruti Dev 010" charset="0"/>
                </a:endParaRPr>
              </a:p>
            </p:txBody>
          </p:sp>
        </p:grpSp>
      </p:grpSp>
      <p:sp>
        <p:nvSpPr>
          <p:cNvPr id="165998" name="Text Box 514"/>
          <p:cNvSpPr txBox="1">
            <a:spLocks noChangeArrowheads="1"/>
          </p:cNvSpPr>
          <p:nvPr/>
        </p:nvSpPr>
        <p:spPr bwMode="auto">
          <a:xfrm rot="-5400000">
            <a:off x="967582" y="3453606"/>
            <a:ext cx="470376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2400" b="1">
                <a:latin typeface="Kruti Dev 010" charset="0"/>
              </a:rPr>
              <a:t>Hkfo";oDrk ¼ƒ‰½</a:t>
            </a:r>
          </a:p>
        </p:txBody>
      </p:sp>
      <p:grpSp>
        <p:nvGrpSpPr>
          <p:cNvPr id="165999" name="Group 186"/>
          <p:cNvGrpSpPr>
            <a:grpSpLocks/>
          </p:cNvGrpSpPr>
          <p:nvPr/>
        </p:nvGrpSpPr>
        <p:grpSpPr bwMode="auto">
          <a:xfrm>
            <a:off x="2736850" y="2903538"/>
            <a:ext cx="417513" cy="974725"/>
            <a:chOff x="5968998" y="2946408"/>
            <a:chExt cx="1085852" cy="1844683"/>
          </a:xfrm>
        </p:grpSpPr>
        <p:grpSp>
          <p:nvGrpSpPr>
            <p:cNvPr id="166006" name="Group 85"/>
            <p:cNvGrpSpPr>
              <a:grpSpLocks/>
            </p:cNvGrpSpPr>
            <p:nvPr/>
          </p:nvGrpSpPr>
          <p:grpSpPr bwMode="auto">
            <a:xfrm>
              <a:off x="6153150" y="3681413"/>
              <a:ext cx="901700" cy="947736"/>
              <a:chOff x="1557" y="1007"/>
              <a:chExt cx="2105" cy="1949"/>
            </a:xfrm>
          </p:grpSpPr>
          <p:grpSp>
            <p:nvGrpSpPr>
              <p:cNvPr id="166010" name="Group 87"/>
              <p:cNvGrpSpPr>
                <a:grpSpLocks/>
              </p:cNvGrpSpPr>
              <p:nvPr/>
            </p:nvGrpSpPr>
            <p:grpSpPr bwMode="auto">
              <a:xfrm>
                <a:off x="1557" y="1209"/>
                <a:ext cx="2105" cy="1421"/>
                <a:chOff x="578" y="2316"/>
                <a:chExt cx="2105" cy="1421"/>
              </a:xfrm>
            </p:grpSpPr>
            <p:sp>
              <p:nvSpPr>
                <p:cNvPr id="166016" name="Freeform 88" descr="Cork"/>
                <p:cNvSpPr>
                  <a:spLocks/>
                </p:cNvSpPr>
                <p:nvPr/>
              </p:nvSpPr>
              <p:spPr bwMode="auto">
                <a:xfrm>
                  <a:off x="633" y="2316"/>
                  <a:ext cx="2050" cy="256"/>
                </a:xfrm>
                <a:custGeom>
                  <a:avLst/>
                  <a:gdLst>
                    <a:gd name="T0" fmla="*/ 2147483647 w 592"/>
                    <a:gd name="T1" fmla="*/ 2147483647 h 90"/>
                    <a:gd name="T2" fmla="*/ 2147483647 w 592"/>
                    <a:gd name="T3" fmla="*/ 2147483647 h 90"/>
                    <a:gd name="T4" fmla="*/ 2147483647 w 592"/>
                    <a:gd name="T5" fmla="*/ 2147483647 h 90"/>
                    <a:gd name="T6" fmla="*/ 2147483647 w 592"/>
                    <a:gd name="T7" fmla="*/ 2147483647 h 90"/>
                    <a:gd name="T8" fmla="*/ 2147483647 w 592"/>
                    <a:gd name="T9" fmla="*/ 2147483647 h 90"/>
                    <a:gd name="T10" fmla="*/ 2147483647 w 592"/>
                    <a:gd name="T11" fmla="*/ 2147483647 h 90"/>
                    <a:gd name="T12" fmla="*/ 2147483647 w 592"/>
                    <a:gd name="T13" fmla="*/ 2147483647 h 90"/>
                    <a:gd name="T14" fmla="*/ 2147483647 w 592"/>
                    <a:gd name="T15" fmla="*/ 2147483647 h 90"/>
                    <a:gd name="T16" fmla="*/ 2147483647 w 592"/>
                    <a:gd name="T17" fmla="*/ 2147483647 h 90"/>
                    <a:gd name="T18" fmla="*/ 2147483647 w 592"/>
                    <a:gd name="T19" fmla="*/ 2147483647 h 90"/>
                    <a:gd name="T20" fmla="*/ 2147483647 w 592"/>
                    <a:gd name="T21" fmla="*/ 0 h 90"/>
                    <a:gd name="T22" fmla="*/ 2147483647 w 592"/>
                    <a:gd name="T23" fmla="*/ 2147483647 h 90"/>
                    <a:gd name="T24" fmla="*/ 2147483647 w 592"/>
                    <a:gd name="T25" fmla="*/ 2147483647 h 90"/>
                    <a:gd name="T26" fmla="*/ 2147483647 w 592"/>
                    <a:gd name="T27" fmla="*/ 2147483647 h 90"/>
                    <a:gd name="T28" fmla="*/ 2147483647 w 592"/>
                    <a:gd name="T29" fmla="*/ 2147483647 h 90"/>
                    <a:gd name="T30" fmla="*/ 2147483647 w 592"/>
                    <a:gd name="T31" fmla="*/ 2147483647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2"/>
                    <a:gd name="T49" fmla="*/ 0 h 90"/>
                    <a:gd name="T50" fmla="*/ 592 w 592"/>
                    <a:gd name="T51" fmla="*/ 90 h 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2" h="90">
                      <a:moveTo>
                        <a:pt x="8" y="90"/>
                      </a:moveTo>
                      <a:cubicBezTo>
                        <a:pt x="0" y="78"/>
                        <a:pt x="10" y="51"/>
                        <a:pt x="22" y="44"/>
                      </a:cubicBezTo>
                      <a:cubicBezTo>
                        <a:pt x="27" y="35"/>
                        <a:pt x="23" y="39"/>
                        <a:pt x="34" y="36"/>
                      </a:cubicBezTo>
                      <a:cubicBezTo>
                        <a:pt x="38" y="34"/>
                        <a:pt x="46" y="32"/>
                        <a:pt x="46" y="32"/>
                      </a:cubicBezTo>
                      <a:cubicBezTo>
                        <a:pt x="72" y="33"/>
                        <a:pt x="84" y="35"/>
                        <a:pt x="112" y="34"/>
                      </a:cubicBezTo>
                      <a:cubicBezTo>
                        <a:pt x="125" y="35"/>
                        <a:pt x="138" y="38"/>
                        <a:pt x="152" y="40"/>
                      </a:cubicBezTo>
                      <a:cubicBezTo>
                        <a:pt x="158" y="42"/>
                        <a:pt x="170" y="46"/>
                        <a:pt x="170" y="46"/>
                      </a:cubicBezTo>
                      <a:cubicBezTo>
                        <a:pt x="192" y="42"/>
                        <a:pt x="215" y="46"/>
                        <a:pt x="238" y="52"/>
                      </a:cubicBezTo>
                      <a:cubicBezTo>
                        <a:pt x="271" y="50"/>
                        <a:pt x="304" y="47"/>
                        <a:pt x="338" y="44"/>
                      </a:cubicBezTo>
                      <a:cubicBezTo>
                        <a:pt x="381" y="33"/>
                        <a:pt x="427" y="24"/>
                        <a:pt x="472" y="16"/>
                      </a:cubicBezTo>
                      <a:cubicBezTo>
                        <a:pt x="488" y="12"/>
                        <a:pt x="503" y="4"/>
                        <a:pt x="520" y="0"/>
                      </a:cubicBezTo>
                      <a:cubicBezTo>
                        <a:pt x="537" y="0"/>
                        <a:pt x="554" y="0"/>
                        <a:pt x="572" y="2"/>
                      </a:cubicBezTo>
                      <a:cubicBezTo>
                        <a:pt x="582" y="3"/>
                        <a:pt x="587" y="21"/>
                        <a:pt x="590" y="30"/>
                      </a:cubicBezTo>
                      <a:cubicBezTo>
                        <a:pt x="590" y="32"/>
                        <a:pt x="592" y="36"/>
                        <a:pt x="592" y="36"/>
                      </a:cubicBezTo>
                      <a:cubicBezTo>
                        <a:pt x="588" y="45"/>
                        <a:pt x="589" y="52"/>
                        <a:pt x="582" y="60"/>
                      </a:cubicBezTo>
                      <a:cubicBezTo>
                        <a:pt x="579" y="67"/>
                        <a:pt x="577" y="66"/>
                        <a:pt x="584" y="66"/>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166017" name="Freeform 89" descr="Cork"/>
                <p:cNvSpPr>
                  <a:spLocks/>
                </p:cNvSpPr>
                <p:nvPr/>
              </p:nvSpPr>
              <p:spPr bwMode="auto">
                <a:xfrm>
                  <a:off x="578" y="2506"/>
                  <a:ext cx="2074" cy="1231"/>
                </a:xfrm>
                <a:custGeom>
                  <a:avLst/>
                  <a:gdLst>
                    <a:gd name="T0" fmla="*/ 2147483647 w 599"/>
                    <a:gd name="T1" fmla="*/ 0 h 432"/>
                    <a:gd name="T2" fmla="*/ 2147483647 w 599"/>
                    <a:gd name="T3" fmla="*/ 2147483647 h 432"/>
                    <a:gd name="T4" fmla="*/ 2147483647 w 599"/>
                    <a:gd name="T5" fmla="*/ 2147483647 h 432"/>
                    <a:gd name="T6" fmla="*/ 2147483647 w 599"/>
                    <a:gd name="T7" fmla="*/ 2147483647 h 432"/>
                    <a:gd name="T8" fmla="*/ 2147483647 w 599"/>
                    <a:gd name="T9" fmla="*/ 2147483647 h 432"/>
                    <a:gd name="T10" fmla="*/ 2147483647 w 599"/>
                    <a:gd name="T11" fmla="*/ 2147483647 h 432"/>
                    <a:gd name="T12" fmla="*/ 2147483647 w 599"/>
                    <a:gd name="T13" fmla="*/ 2147483647 h 432"/>
                    <a:gd name="T14" fmla="*/ 2147483647 w 599"/>
                    <a:gd name="T15" fmla="*/ 2147483647 h 432"/>
                    <a:gd name="T16" fmla="*/ 2147483647 w 599"/>
                    <a:gd name="T17" fmla="*/ 2147483647 h 432"/>
                    <a:gd name="T18" fmla="*/ 2147483647 w 599"/>
                    <a:gd name="T19" fmla="*/ 2147483647 h 432"/>
                    <a:gd name="T20" fmla="*/ 2147483647 w 599"/>
                    <a:gd name="T21" fmla="*/ 2147483647 h 432"/>
                    <a:gd name="T22" fmla="*/ 2147483647 w 599"/>
                    <a:gd name="T23" fmla="*/ 2147483647 h 432"/>
                    <a:gd name="T24" fmla="*/ 2147483647 w 599"/>
                    <a:gd name="T25" fmla="*/ 2147483647 h 432"/>
                    <a:gd name="T26" fmla="*/ 2147483647 w 599"/>
                    <a:gd name="T27" fmla="*/ 2147483647 h 432"/>
                    <a:gd name="T28" fmla="*/ 2147483647 w 599"/>
                    <a:gd name="T29" fmla="*/ 2147483647 h 432"/>
                    <a:gd name="T30" fmla="*/ 2147483647 w 599"/>
                    <a:gd name="T31" fmla="*/ 2147483647 h 432"/>
                    <a:gd name="T32" fmla="*/ 2147483647 w 599"/>
                    <a:gd name="T33" fmla="*/ 2147483647 h 432"/>
                    <a:gd name="T34" fmla="*/ 2147483647 w 599"/>
                    <a:gd name="T35" fmla="*/ 2147483647 h 432"/>
                    <a:gd name="T36" fmla="*/ 2147483647 w 599"/>
                    <a:gd name="T37" fmla="*/ 2147483647 h 432"/>
                    <a:gd name="T38" fmla="*/ 2147483647 w 599"/>
                    <a:gd name="T39" fmla="*/ 2147483647 h 432"/>
                    <a:gd name="T40" fmla="*/ 2147483647 w 599"/>
                    <a:gd name="T41" fmla="*/ 2147483647 h 432"/>
                    <a:gd name="T42" fmla="*/ 2147483647 w 599"/>
                    <a:gd name="T43" fmla="*/ 2147483647 h 432"/>
                    <a:gd name="T44" fmla="*/ 2147483647 w 599"/>
                    <a:gd name="T45" fmla="*/ 2147483647 h 432"/>
                    <a:gd name="T46" fmla="*/ 2147483647 w 599"/>
                    <a:gd name="T47" fmla="*/ 2147483647 h 432"/>
                    <a:gd name="T48" fmla="*/ 2147483647 w 599"/>
                    <a:gd name="T49" fmla="*/ 2147483647 h 432"/>
                    <a:gd name="T50" fmla="*/ 2147483647 w 599"/>
                    <a:gd name="T51" fmla="*/ 2147483647 h 432"/>
                    <a:gd name="T52" fmla="*/ 2147483647 w 599"/>
                    <a:gd name="T53" fmla="*/ 2147483647 h 432"/>
                    <a:gd name="T54" fmla="*/ 2147483647 w 599"/>
                    <a:gd name="T55" fmla="*/ 2147483647 h 432"/>
                    <a:gd name="T56" fmla="*/ 2147483647 w 599"/>
                    <a:gd name="T57" fmla="*/ 2147483647 h 432"/>
                    <a:gd name="T58" fmla="*/ 2147483647 w 599"/>
                    <a:gd name="T59" fmla="*/ 2147483647 h 432"/>
                    <a:gd name="T60" fmla="*/ 2147483647 w 599"/>
                    <a:gd name="T61" fmla="*/ 2147483647 h 4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99"/>
                    <a:gd name="T94" fmla="*/ 0 h 432"/>
                    <a:gd name="T95" fmla="*/ 599 w 599"/>
                    <a:gd name="T96" fmla="*/ 432 h 4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99" h="432">
                      <a:moveTo>
                        <a:pt x="599" y="0"/>
                      </a:moveTo>
                      <a:cubicBezTo>
                        <a:pt x="597" y="2"/>
                        <a:pt x="596" y="4"/>
                        <a:pt x="595" y="6"/>
                      </a:cubicBezTo>
                      <a:cubicBezTo>
                        <a:pt x="593" y="7"/>
                        <a:pt x="590" y="8"/>
                        <a:pt x="589" y="10"/>
                      </a:cubicBezTo>
                      <a:cubicBezTo>
                        <a:pt x="587" y="11"/>
                        <a:pt x="585" y="23"/>
                        <a:pt x="585" y="24"/>
                      </a:cubicBezTo>
                      <a:cubicBezTo>
                        <a:pt x="575" y="45"/>
                        <a:pt x="570" y="72"/>
                        <a:pt x="557" y="92"/>
                      </a:cubicBezTo>
                      <a:cubicBezTo>
                        <a:pt x="551" y="130"/>
                        <a:pt x="537" y="171"/>
                        <a:pt x="525" y="208"/>
                      </a:cubicBezTo>
                      <a:cubicBezTo>
                        <a:pt x="523" y="228"/>
                        <a:pt x="519" y="246"/>
                        <a:pt x="515" y="266"/>
                      </a:cubicBezTo>
                      <a:cubicBezTo>
                        <a:pt x="511" y="294"/>
                        <a:pt x="511" y="322"/>
                        <a:pt x="505" y="350"/>
                      </a:cubicBezTo>
                      <a:cubicBezTo>
                        <a:pt x="503" y="368"/>
                        <a:pt x="503" y="385"/>
                        <a:pt x="495" y="402"/>
                      </a:cubicBezTo>
                      <a:cubicBezTo>
                        <a:pt x="492" y="416"/>
                        <a:pt x="474" y="420"/>
                        <a:pt x="461" y="422"/>
                      </a:cubicBezTo>
                      <a:cubicBezTo>
                        <a:pt x="440" y="416"/>
                        <a:pt x="450" y="419"/>
                        <a:pt x="433" y="414"/>
                      </a:cubicBezTo>
                      <a:cubicBezTo>
                        <a:pt x="429" y="412"/>
                        <a:pt x="421" y="410"/>
                        <a:pt x="421" y="410"/>
                      </a:cubicBezTo>
                      <a:cubicBezTo>
                        <a:pt x="410" y="394"/>
                        <a:pt x="414" y="367"/>
                        <a:pt x="425" y="352"/>
                      </a:cubicBezTo>
                      <a:cubicBezTo>
                        <a:pt x="426" y="347"/>
                        <a:pt x="431" y="342"/>
                        <a:pt x="431" y="338"/>
                      </a:cubicBezTo>
                      <a:cubicBezTo>
                        <a:pt x="429" y="328"/>
                        <a:pt x="405" y="328"/>
                        <a:pt x="405" y="328"/>
                      </a:cubicBezTo>
                      <a:cubicBezTo>
                        <a:pt x="392" y="315"/>
                        <a:pt x="365" y="319"/>
                        <a:pt x="347" y="316"/>
                      </a:cubicBezTo>
                      <a:cubicBezTo>
                        <a:pt x="268" y="322"/>
                        <a:pt x="188" y="334"/>
                        <a:pt x="113" y="360"/>
                      </a:cubicBezTo>
                      <a:cubicBezTo>
                        <a:pt x="101" y="377"/>
                        <a:pt x="116" y="356"/>
                        <a:pt x="103" y="368"/>
                      </a:cubicBezTo>
                      <a:cubicBezTo>
                        <a:pt x="99" y="370"/>
                        <a:pt x="90" y="387"/>
                        <a:pt x="87" y="392"/>
                      </a:cubicBezTo>
                      <a:cubicBezTo>
                        <a:pt x="94" y="431"/>
                        <a:pt x="75" y="417"/>
                        <a:pt x="53" y="432"/>
                      </a:cubicBezTo>
                      <a:cubicBezTo>
                        <a:pt x="44" y="429"/>
                        <a:pt x="36" y="426"/>
                        <a:pt x="29" y="422"/>
                      </a:cubicBezTo>
                      <a:cubicBezTo>
                        <a:pt x="24" y="419"/>
                        <a:pt x="17" y="414"/>
                        <a:pt x="17" y="414"/>
                      </a:cubicBezTo>
                      <a:cubicBezTo>
                        <a:pt x="12" y="399"/>
                        <a:pt x="16" y="404"/>
                        <a:pt x="7" y="398"/>
                      </a:cubicBezTo>
                      <a:cubicBezTo>
                        <a:pt x="0" y="388"/>
                        <a:pt x="5" y="380"/>
                        <a:pt x="11" y="372"/>
                      </a:cubicBezTo>
                      <a:cubicBezTo>
                        <a:pt x="8" y="357"/>
                        <a:pt x="13" y="347"/>
                        <a:pt x="17" y="334"/>
                      </a:cubicBezTo>
                      <a:cubicBezTo>
                        <a:pt x="19" y="311"/>
                        <a:pt x="19" y="283"/>
                        <a:pt x="27" y="262"/>
                      </a:cubicBezTo>
                      <a:cubicBezTo>
                        <a:pt x="28" y="237"/>
                        <a:pt x="32" y="212"/>
                        <a:pt x="29" y="188"/>
                      </a:cubicBezTo>
                      <a:cubicBezTo>
                        <a:pt x="31" y="167"/>
                        <a:pt x="27" y="146"/>
                        <a:pt x="31" y="126"/>
                      </a:cubicBezTo>
                      <a:cubicBezTo>
                        <a:pt x="29" y="108"/>
                        <a:pt x="27" y="99"/>
                        <a:pt x="29" y="82"/>
                      </a:cubicBezTo>
                      <a:cubicBezTo>
                        <a:pt x="26" y="64"/>
                        <a:pt x="23" y="47"/>
                        <a:pt x="21" y="30"/>
                      </a:cubicBezTo>
                      <a:cubicBezTo>
                        <a:pt x="23" y="10"/>
                        <a:pt x="28" y="9"/>
                        <a:pt x="19" y="14"/>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grpSp>
          <p:sp>
            <p:nvSpPr>
              <p:cNvPr id="166011" name="Freeform 91"/>
              <p:cNvSpPr>
                <a:spLocks/>
              </p:cNvSpPr>
              <p:nvPr/>
            </p:nvSpPr>
            <p:spPr bwMode="auto">
              <a:xfrm>
                <a:off x="1616" y="2649"/>
                <a:ext cx="88" cy="277"/>
              </a:xfrm>
              <a:custGeom>
                <a:avLst/>
                <a:gdLst>
                  <a:gd name="T0" fmla="*/ 218 w 85"/>
                  <a:gd name="T1" fmla="*/ 3 h 318"/>
                  <a:gd name="T2" fmla="*/ 190 w 85"/>
                  <a:gd name="T3" fmla="*/ 3 h 318"/>
                  <a:gd name="T4" fmla="*/ 144 w 85"/>
                  <a:gd name="T5" fmla="*/ 3 h 318"/>
                  <a:gd name="T6" fmla="*/ 165 w 85"/>
                  <a:gd name="T7" fmla="*/ 3 h 318"/>
                  <a:gd name="T8" fmla="*/ 190 w 85"/>
                  <a:gd name="T9" fmla="*/ 3 h 318"/>
                  <a:gd name="T10" fmla="*/ 113 w 85"/>
                  <a:gd name="T11" fmla="*/ 3 h 318"/>
                  <a:gd name="T12" fmla="*/ 113 w 85"/>
                  <a:gd name="T13" fmla="*/ 3 h 318"/>
                  <a:gd name="T14" fmla="*/ 144 w 85"/>
                  <a:gd name="T15" fmla="*/ 3 h 318"/>
                  <a:gd name="T16" fmla="*/ 86 w 85"/>
                  <a:gd name="T17" fmla="*/ 3 h 318"/>
                  <a:gd name="T18" fmla="*/ 113 w 85"/>
                  <a:gd name="T19" fmla="*/ 3 h 318"/>
                  <a:gd name="T20" fmla="*/ 144 w 85"/>
                  <a:gd name="T21" fmla="*/ 3 h 318"/>
                  <a:gd name="T22" fmla="*/ 113 w 85"/>
                  <a:gd name="T23" fmla="*/ 3 h 318"/>
                  <a:gd name="T24" fmla="*/ 144 w 85"/>
                  <a:gd name="T25" fmla="*/ 3 h 318"/>
                  <a:gd name="T26" fmla="*/ 113 w 85"/>
                  <a:gd name="T27" fmla="*/ 3 h 318"/>
                  <a:gd name="T28" fmla="*/ 144 w 85"/>
                  <a:gd name="T29" fmla="*/ 3 h 318"/>
                  <a:gd name="T30" fmla="*/ 165 w 85"/>
                  <a:gd name="T31" fmla="*/ 3 h 318"/>
                  <a:gd name="T32" fmla="*/ 218 w 85"/>
                  <a:gd name="T33" fmla="*/ 3 h 318"/>
                  <a:gd name="T34" fmla="*/ 241 w 85"/>
                  <a:gd name="T35" fmla="*/ 3 h 318"/>
                  <a:gd name="T36" fmla="*/ 218 w 85"/>
                  <a:gd name="T37" fmla="*/ 3 h 318"/>
                  <a:gd name="T38" fmla="*/ 190 w 85"/>
                  <a:gd name="T39" fmla="*/ 3 h 318"/>
                  <a:gd name="T40" fmla="*/ 165 w 85"/>
                  <a:gd name="T41" fmla="*/ 3 h 318"/>
                  <a:gd name="T42" fmla="*/ 113 w 85"/>
                  <a:gd name="T43" fmla="*/ 3 h 318"/>
                  <a:gd name="T44" fmla="*/ 86 w 85"/>
                  <a:gd name="T45" fmla="*/ 3 h 318"/>
                  <a:gd name="T46" fmla="*/ 65 w 85"/>
                  <a:gd name="T47" fmla="*/ 3 h 318"/>
                  <a:gd name="T48" fmla="*/ 5 w 85"/>
                  <a:gd name="T49" fmla="*/ 3 h 318"/>
                  <a:gd name="T50" fmla="*/ 113 w 85"/>
                  <a:gd name="T51" fmla="*/ 3 h 318"/>
                  <a:gd name="T52" fmla="*/ 190 w 85"/>
                  <a:gd name="T53" fmla="*/ 3 h 318"/>
                  <a:gd name="T54" fmla="*/ 218 w 85"/>
                  <a:gd name="T55" fmla="*/ 3 h 318"/>
                  <a:gd name="T56" fmla="*/ 190 w 85"/>
                  <a:gd name="T57" fmla="*/ 3 h 318"/>
                  <a:gd name="T58" fmla="*/ 190 w 85"/>
                  <a:gd name="T59" fmla="*/ 3 h 318"/>
                  <a:gd name="T60" fmla="*/ 144 w 85"/>
                  <a:gd name="T61" fmla="*/ 3 h 318"/>
                  <a:gd name="T62" fmla="*/ 65 w 85"/>
                  <a:gd name="T63" fmla="*/ 3 h 318"/>
                  <a:gd name="T64" fmla="*/ 113 w 85"/>
                  <a:gd name="T65" fmla="*/ 3 h 318"/>
                  <a:gd name="T66" fmla="*/ 165 w 85"/>
                  <a:gd name="T67" fmla="*/ 3 h 318"/>
                  <a:gd name="T68" fmla="*/ 218 w 85"/>
                  <a:gd name="T69" fmla="*/ 3 h 3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318"/>
                  <a:gd name="T107" fmla="*/ 85 w 85"/>
                  <a:gd name="T108" fmla="*/ 318 h 3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318">
                    <a:moveTo>
                      <a:pt x="72" y="153"/>
                    </a:moveTo>
                    <a:cubicBezTo>
                      <a:pt x="69" y="125"/>
                      <a:pt x="70" y="96"/>
                      <a:pt x="64" y="69"/>
                    </a:cubicBezTo>
                    <a:cubicBezTo>
                      <a:pt x="61" y="58"/>
                      <a:pt x="57" y="43"/>
                      <a:pt x="47" y="43"/>
                    </a:cubicBezTo>
                    <a:cubicBezTo>
                      <a:pt x="37" y="43"/>
                      <a:pt x="55" y="69"/>
                      <a:pt x="55" y="69"/>
                    </a:cubicBezTo>
                    <a:cubicBezTo>
                      <a:pt x="58" y="55"/>
                      <a:pt x="67" y="40"/>
                      <a:pt x="64" y="27"/>
                    </a:cubicBezTo>
                    <a:cubicBezTo>
                      <a:pt x="61" y="17"/>
                      <a:pt x="41" y="0"/>
                      <a:pt x="38" y="10"/>
                    </a:cubicBezTo>
                    <a:cubicBezTo>
                      <a:pt x="30" y="27"/>
                      <a:pt x="61" y="111"/>
                      <a:pt x="38" y="43"/>
                    </a:cubicBezTo>
                    <a:cubicBezTo>
                      <a:pt x="46" y="96"/>
                      <a:pt x="56" y="134"/>
                      <a:pt x="47" y="187"/>
                    </a:cubicBezTo>
                    <a:cubicBezTo>
                      <a:pt x="41" y="178"/>
                      <a:pt x="31" y="171"/>
                      <a:pt x="30" y="161"/>
                    </a:cubicBezTo>
                    <a:cubicBezTo>
                      <a:pt x="28" y="149"/>
                      <a:pt x="26" y="128"/>
                      <a:pt x="38" y="128"/>
                    </a:cubicBezTo>
                    <a:cubicBezTo>
                      <a:pt x="49" y="128"/>
                      <a:pt x="47" y="172"/>
                      <a:pt x="47" y="161"/>
                    </a:cubicBezTo>
                    <a:cubicBezTo>
                      <a:pt x="47" y="141"/>
                      <a:pt x="38" y="121"/>
                      <a:pt x="38" y="102"/>
                    </a:cubicBezTo>
                    <a:cubicBezTo>
                      <a:pt x="38" y="84"/>
                      <a:pt x="47" y="135"/>
                      <a:pt x="47" y="153"/>
                    </a:cubicBezTo>
                    <a:cubicBezTo>
                      <a:pt x="47" y="164"/>
                      <a:pt x="38" y="130"/>
                      <a:pt x="38" y="119"/>
                    </a:cubicBezTo>
                    <a:cubicBezTo>
                      <a:pt x="38" y="110"/>
                      <a:pt x="44" y="135"/>
                      <a:pt x="47" y="144"/>
                    </a:cubicBezTo>
                    <a:cubicBezTo>
                      <a:pt x="49" y="152"/>
                      <a:pt x="52" y="161"/>
                      <a:pt x="55" y="170"/>
                    </a:cubicBezTo>
                    <a:cubicBezTo>
                      <a:pt x="73" y="83"/>
                      <a:pt x="55" y="148"/>
                      <a:pt x="72" y="203"/>
                    </a:cubicBezTo>
                    <a:cubicBezTo>
                      <a:pt x="74" y="211"/>
                      <a:pt x="77" y="220"/>
                      <a:pt x="80" y="229"/>
                    </a:cubicBezTo>
                    <a:cubicBezTo>
                      <a:pt x="77" y="245"/>
                      <a:pt x="85" y="269"/>
                      <a:pt x="72" y="279"/>
                    </a:cubicBezTo>
                    <a:cubicBezTo>
                      <a:pt x="66" y="282"/>
                      <a:pt x="39" y="202"/>
                      <a:pt x="64" y="271"/>
                    </a:cubicBezTo>
                    <a:cubicBezTo>
                      <a:pt x="61" y="285"/>
                      <a:pt x="66" y="305"/>
                      <a:pt x="55" y="313"/>
                    </a:cubicBezTo>
                    <a:cubicBezTo>
                      <a:pt x="46" y="318"/>
                      <a:pt x="40" y="297"/>
                      <a:pt x="38" y="288"/>
                    </a:cubicBezTo>
                    <a:cubicBezTo>
                      <a:pt x="31" y="260"/>
                      <a:pt x="32" y="231"/>
                      <a:pt x="30" y="203"/>
                    </a:cubicBezTo>
                    <a:cubicBezTo>
                      <a:pt x="27" y="217"/>
                      <a:pt x="35" y="241"/>
                      <a:pt x="22" y="246"/>
                    </a:cubicBezTo>
                    <a:cubicBezTo>
                      <a:pt x="10" y="250"/>
                      <a:pt x="6" y="224"/>
                      <a:pt x="5" y="212"/>
                    </a:cubicBezTo>
                    <a:cubicBezTo>
                      <a:pt x="0" y="173"/>
                      <a:pt x="15" y="167"/>
                      <a:pt x="38" y="144"/>
                    </a:cubicBezTo>
                    <a:cubicBezTo>
                      <a:pt x="46" y="152"/>
                      <a:pt x="58" y="158"/>
                      <a:pt x="64" y="170"/>
                    </a:cubicBezTo>
                    <a:cubicBezTo>
                      <a:pt x="70" y="185"/>
                      <a:pt x="72" y="203"/>
                      <a:pt x="72" y="220"/>
                    </a:cubicBezTo>
                    <a:cubicBezTo>
                      <a:pt x="72" y="231"/>
                      <a:pt x="66" y="198"/>
                      <a:pt x="64" y="187"/>
                    </a:cubicBezTo>
                    <a:cubicBezTo>
                      <a:pt x="78" y="124"/>
                      <a:pt x="84" y="73"/>
                      <a:pt x="64" y="10"/>
                    </a:cubicBezTo>
                    <a:cubicBezTo>
                      <a:pt x="58" y="18"/>
                      <a:pt x="54" y="28"/>
                      <a:pt x="47" y="35"/>
                    </a:cubicBezTo>
                    <a:cubicBezTo>
                      <a:pt x="40" y="40"/>
                      <a:pt x="23" y="34"/>
                      <a:pt x="22" y="43"/>
                    </a:cubicBezTo>
                    <a:cubicBezTo>
                      <a:pt x="19" y="60"/>
                      <a:pt x="38" y="94"/>
                      <a:pt x="38" y="94"/>
                    </a:cubicBezTo>
                    <a:cubicBezTo>
                      <a:pt x="57" y="39"/>
                      <a:pt x="38" y="80"/>
                      <a:pt x="55" y="136"/>
                    </a:cubicBezTo>
                    <a:cubicBezTo>
                      <a:pt x="57" y="143"/>
                      <a:pt x="66" y="147"/>
                      <a:pt x="72" y="153"/>
                    </a:cubicBezTo>
                    <a:close/>
                  </a:path>
                </a:pathLst>
              </a:custGeom>
              <a:solidFill>
                <a:schemeClr val="bg2"/>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166012" name="Freeform 92"/>
              <p:cNvSpPr>
                <a:spLocks/>
              </p:cNvSpPr>
              <p:nvPr/>
            </p:nvSpPr>
            <p:spPr bwMode="auto">
              <a:xfrm>
                <a:off x="1635" y="2647"/>
                <a:ext cx="109" cy="309"/>
              </a:xfrm>
              <a:custGeom>
                <a:avLst/>
                <a:gdLst>
                  <a:gd name="T0" fmla="*/ 1 w 105"/>
                  <a:gd name="T1" fmla="*/ 0 h 354"/>
                  <a:gd name="T2" fmla="*/ 306 w 105"/>
                  <a:gd name="T3" fmla="*/ 3 h 354"/>
                  <a:gd name="T4" fmla="*/ 240 w 105"/>
                  <a:gd name="T5" fmla="*/ 3 h 354"/>
                  <a:gd name="T6" fmla="*/ 276 w 105"/>
                  <a:gd name="T7" fmla="*/ 3 h 354"/>
                  <a:gd name="T8" fmla="*/ 276 w 105"/>
                  <a:gd name="T9" fmla="*/ 3 h 354"/>
                  <a:gd name="T10" fmla="*/ 321 w 105"/>
                  <a:gd name="T11" fmla="*/ 3 h 354"/>
                  <a:gd name="T12" fmla="*/ 321 w 105"/>
                  <a:gd name="T13" fmla="*/ 3 h 354"/>
                  <a:gd name="T14" fmla="*/ 276 w 105"/>
                  <a:gd name="T15" fmla="*/ 4 h 354"/>
                  <a:gd name="T16" fmla="*/ 227 w 105"/>
                  <a:gd name="T17" fmla="*/ 4 h 354"/>
                  <a:gd name="T18" fmla="*/ 52 w 105"/>
                  <a:gd name="T19" fmla="*/ 3 h 354"/>
                  <a:gd name="T20" fmla="*/ 12 w 105"/>
                  <a:gd name="T21" fmla="*/ 3 h 354"/>
                  <a:gd name="T22" fmla="*/ 52 w 105"/>
                  <a:gd name="T23" fmla="*/ 3 h 354"/>
                  <a:gd name="T24" fmla="*/ 9 w 105"/>
                  <a:gd name="T25" fmla="*/ 3 h 354"/>
                  <a:gd name="T26" fmla="*/ 64 w 105"/>
                  <a:gd name="T27" fmla="*/ 3 h 354"/>
                  <a:gd name="T28" fmla="*/ 6 w 105"/>
                  <a:gd name="T29" fmla="*/ 3 h 354"/>
                  <a:gd name="T30" fmla="*/ 1 w 105"/>
                  <a:gd name="T31" fmla="*/ 0 h 3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5"/>
                  <a:gd name="T49" fmla="*/ 0 h 354"/>
                  <a:gd name="T50" fmla="*/ 105 w 105"/>
                  <a:gd name="T51" fmla="*/ 354 h 3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5" h="354">
                    <a:moveTo>
                      <a:pt x="1" y="0"/>
                    </a:moveTo>
                    <a:cubicBezTo>
                      <a:pt x="19" y="11"/>
                      <a:pt x="67" y="3"/>
                      <a:pt x="92" y="5"/>
                    </a:cubicBezTo>
                    <a:cubicBezTo>
                      <a:pt x="87" y="16"/>
                      <a:pt x="83" y="22"/>
                      <a:pt x="73" y="29"/>
                    </a:cubicBezTo>
                    <a:cubicBezTo>
                      <a:pt x="76" y="39"/>
                      <a:pt x="80" y="50"/>
                      <a:pt x="84" y="61"/>
                    </a:cubicBezTo>
                    <a:cubicBezTo>
                      <a:pt x="80" y="89"/>
                      <a:pt x="73" y="118"/>
                      <a:pt x="84" y="146"/>
                    </a:cubicBezTo>
                    <a:cubicBezTo>
                      <a:pt x="86" y="158"/>
                      <a:pt x="89" y="158"/>
                      <a:pt x="97" y="168"/>
                    </a:cubicBezTo>
                    <a:cubicBezTo>
                      <a:pt x="101" y="194"/>
                      <a:pt x="99" y="212"/>
                      <a:pt x="97" y="240"/>
                    </a:cubicBezTo>
                    <a:cubicBezTo>
                      <a:pt x="103" y="261"/>
                      <a:pt x="105" y="319"/>
                      <a:pt x="84" y="336"/>
                    </a:cubicBezTo>
                    <a:cubicBezTo>
                      <a:pt x="80" y="347"/>
                      <a:pt x="79" y="351"/>
                      <a:pt x="68" y="354"/>
                    </a:cubicBezTo>
                    <a:cubicBezTo>
                      <a:pt x="38" y="351"/>
                      <a:pt x="24" y="348"/>
                      <a:pt x="14" y="320"/>
                    </a:cubicBezTo>
                    <a:cubicBezTo>
                      <a:pt x="12" y="307"/>
                      <a:pt x="7" y="294"/>
                      <a:pt x="12" y="282"/>
                    </a:cubicBezTo>
                    <a:cubicBezTo>
                      <a:pt x="7" y="269"/>
                      <a:pt x="10" y="257"/>
                      <a:pt x="14" y="245"/>
                    </a:cubicBezTo>
                    <a:cubicBezTo>
                      <a:pt x="2" y="199"/>
                      <a:pt x="13" y="146"/>
                      <a:pt x="9" y="98"/>
                    </a:cubicBezTo>
                    <a:cubicBezTo>
                      <a:pt x="11" y="79"/>
                      <a:pt x="13" y="62"/>
                      <a:pt x="20" y="45"/>
                    </a:cubicBezTo>
                    <a:cubicBezTo>
                      <a:pt x="17" y="29"/>
                      <a:pt x="20" y="18"/>
                      <a:pt x="6" y="13"/>
                    </a:cubicBezTo>
                    <a:cubicBezTo>
                      <a:pt x="0" y="3"/>
                      <a:pt x="1" y="8"/>
                      <a:pt x="1" y="0"/>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166013" name="Freeform 93"/>
              <p:cNvSpPr>
                <a:spLocks/>
              </p:cNvSpPr>
              <p:nvPr/>
            </p:nvSpPr>
            <p:spPr bwMode="auto">
              <a:xfrm>
                <a:off x="3008" y="2583"/>
                <a:ext cx="155" cy="328"/>
              </a:xfrm>
              <a:custGeom>
                <a:avLst/>
                <a:gdLst>
                  <a:gd name="T0" fmla="*/ 496 w 149"/>
                  <a:gd name="T1" fmla="*/ 3 h 376"/>
                  <a:gd name="T2" fmla="*/ 472 w 149"/>
                  <a:gd name="T3" fmla="*/ 3 h 376"/>
                  <a:gd name="T4" fmla="*/ 438 w 149"/>
                  <a:gd name="T5" fmla="*/ 3 h 376"/>
                  <a:gd name="T6" fmla="*/ 432 w 149"/>
                  <a:gd name="T7" fmla="*/ 3 h 376"/>
                  <a:gd name="T8" fmla="*/ 369 w 149"/>
                  <a:gd name="T9" fmla="*/ 3 h 376"/>
                  <a:gd name="T10" fmla="*/ 291 w 149"/>
                  <a:gd name="T11" fmla="*/ 3 h 376"/>
                  <a:gd name="T12" fmla="*/ 234 w 149"/>
                  <a:gd name="T13" fmla="*/ 4 h 376"/>
                  <a:gd name="T14" fmla="*/ 196 w 149"/>
                  <a:gd name="T15" fmla="*/ 4 h 376"/>
                  <a:gd name="T16" fmla="*/ 62 w 149"/>
                  <a:gd name="T17" fmla="*/ 4 h 376"/>
                  <a:gd name="T18" fmla="*/ 2 w 149"/>
                  <a:gd name="T19" fmla="*/ 4 h 376"/>
                  <a:gd name="T20" fmla="*/ 5 w 149"/>
                  <a:gd name="T21" fmla="*/ 3 h 376"/>
                  <a:gd name="T22" fmla="*/ 8 w 149"/>
                  <a:gd name="T23" fmla="*/ 3 h 376"/>
                  <a:gd name="T24" fmla="*/ 70 w 149"/>
                  <a:gd name="T25" fmla="*/ 3 h 376"/>
                  <a:gd name="T26" fmla="*/ 117 w 149"/>
                  <a:gd name="T27" fmla="*/ 3 h 376"/>
                  <a:gd name="T28" fmla="*/ 149 w 149"/>
                  <a:gd name="T29" fmla="*/ 3 h 376"/>
                  <a:gd name="T30" fmla="*/ 283 w 149"/>
                  <a:gd name="T31" fmla="*/ 3 h 376"/>
                  <a:gd name="T32" fmla="*/ 432 w 149"/>
                  <a:gd name="T33" fmla="*/ 3 h 376"/>
                  <a:gd name="T34" fmla="*/ 496 w 149"/>
                  <a:gd name="T35" fmla="*/ 3 h 3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9"/>
                  <a:gd name="T55" fmla="*/ 0 h 376"/>
                  <a:gd name="T56" fmla="*/ 149 w 149"/>
                  <a:gd name="T57" fmla="*/ 376 h 3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9" h="376">
                    <a:moveTo>
                      <a:pt x="141" y="20"/>
                    </a:moveTo>
                    <a:cubicBezTo>
                      <a:pt x="135" y="47"/>
                      <a:pt x="136" y="74"/>
                      <a:pt x="133" y="103"/>
                    </a:cubicBezTo>
                    <a:cubicBezTo>
                      <a:pt x="131" y="112"/>
                      <a:pt x="127" y="120"/>
                      <a:pt x="125" y="130"/>
                    </a:cubicBezTo>
                    <a:cubicBezTo>
                      <a:pt x="124" y="133"/>
                      <a:pt x="122" y="140"/>
                      <a:pt x="122" y="140"/>
                    </a:cubicBezTo>
                    <a:cubicBezTo>
                      <a:pt x="126" y="171"/>
                      <a:pt x="121" y="215"/>
                      <a:pt x="104" y="244"/>
                    </a:cubicBezTo>
                    <a:cubicBezTo>
                      <a:pt x="98" y="263"/>
                      <a:pt x="102" y="306"/>
                      <a:pt x="82" y="314"/>
                    </a:cubicBezTo>
                    <a:cubicBezTo>
                      <a:pt x="78" y="326"/>
                      <a:pt x="66" y="361"/>
                      <a:pt x="66" y="362"/>
                    </a:cubicBezTo>
                    <a:cubicBezTo>
                      <a:pt x="62" y="362"/>
                      <a:pt x="59" y="363"/>
                      <a:pt x="56" y="364"/>
                    </a:cubicBezTo>
                    <a:cubicBezTo>
                      <a:pt x="43" y="376"/>
                      <a:pt x="36" y="371"/>
                      <a:pt x="18" y="370"/>
                    </a:cubicBezTo>
                    <a:cubicBezTo>
                      <a:pt x="12" y="363"/>
                      <a:pt x="8" y="356"/>
                      <a:pt x="2" y="351"/>
                    </a:cubicBezTo>
                    <a:cubicBezTo>
                      <a:pt x="0" y="336"/>
                      <a:pt x="0" y="329"/>
                      <a:pt x="5" y="316"/>
                    </a:cubicBezTo>
                    <a:cubicBezTo>
                      <a:pt x="7" y="287"/>
                      <a:pt x="1" y="247"/>
                      <a:pt x="8" y="220"/>
                    </a:cubicBezTo>
                    <a:cubicBezTo>
                      <a:pt x="9" y="211"/>
                      <a:pt x="21" y="199"/>
                      <a:pt x="21" y="199"/>
                    </a:cubicBezTo>
                    <a:cubicBezTo>
                      <a:pt x="22" y="168"/>
                      <a:pt x="17" y="133"/>
                      <a:pt x="34" y="106"/>
                    </a:cubicBezTo>
                    <a:cubicBezTo>
                      <a:pt x="36" y="95"/>
                      <a:pt x="42" y="74"/>
                      <a:pt x="42" y="74"/>
                    </a:cubicBezTo>
                    <a:cubicBezTo>
                      <a:pt x="45" y="3"/>
                      <a:pt x="33" y="0"/>
                      <a:pt x="80" y="18"/>
                    </a:cubicBezTo>
                    <a:cubicBezTo>
                      <a:pt x="108" y="14"/>
                      <a:pt x="99" y="13"/>
                      <a:pt x="122" y="18"/>
                    </a:cubicBezTo>
                    <a:cubicBezTo>
                      <a:pt x="144" y="22"/>
                      <a:pt x="149" y="28"/>
                      <a:pt x="141" y="20"/>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166014" name="Freeform 94"/>
              <p:cNvSpPr>
                <a:spLocks/>
              </p:cNvSpPr>
              <p:nvPr/>
            </p:nvSpPr>
            <p:spPr bwMode="auto">
              <a:xfrm>
                <a:off x="1714" y="1020"/>
                <a:ext cx="99" cy="440"/>
              </a:xfrm>
              <a:custGeom>
                <a:avLst/>
                <a:gdLst>
                  <a:gd name="T0" fmla="*/ 68 w 96"/>
                  <a:gd name="T1" fmla="*/ 6 h 504"/>
                  <a:gd name="T2" fmla="*/ 161 w 96"/>
                  <a:gd name="T3" fmla="*/ 7 h 504"/>
                  <a:gd name="T4" fmla="*/ 192 w 96"/>
                  <a:gd name="T5" fmla="*/ 6 h 504"/>
                  <a:gd name="T6" fmla="*/ 192 w 96"/>
                  <a:gd name="T7" fmla="*/ 3 h 504"/>
                  <a:gd name="T8" fmla="*/ 237 w 96"/>
                  <a:gd name="T9" fmla="*/ 3 h 504"/>
                  <a:gd name="T10" fmla="*/ 255 w 96"/>
                  <a:gd name="T11" fmla="*/ 3 h 504"/>
                  <a:gd name="T12" fmla="*/ 237 w 96"/>
                  <a:gd name="T13" fmla="*/ 3 h 504"/>
                  <a:gd name="T14" fmla="*/ 206 w 96"/>
                  <a:gd name="T15" fmla="*/ 3 h 504"/>
                  <a:gd name="T16" fmla="*/ 74 w 96"/>
                  <a:gd name="T17" fmla="*/ 3 h 504"/>
                  <a:gd name="T18" fmla="*/ 68 w 96"/>
                  <a:gd name="T19" fmla="*/ 3 h 504"/>
                  <a:gd name="T20" fmla="*/ 80 w 96"/>
                  <a:gd name="T21" fmla="*/ 4 h 504"/>
                  <a:gd name="T22" fmla="*/ 104 w 96"/>
                  <a:gd name="T23" fmla="*/ 5 h 504"/>
                  <a:gd name="T24" fmla="*/ 64 w 96"/>
                  <a:gd name="T25" fmla="*/ 6 h 504"/>
                  <a:gd name="T26" fmla="*/ 68 w 96"/>
                  <a:gd name="T27" fmla="*/ 6 h 5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
                  <a:gd name="T43" fmla="*/ 0 h 504"/>
                  <a:gd name="T44" fmla="*/ 96 w 96"/>
                  <a:gd name="T45" fmla="*/ 504 h 5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6" h="504">
                    <a:moveTo>
                      <a:pt x="26" y="486"/>
                    </a:moveTo>
                    <a:cubicBezTo>
                      <a:pt x="50" y="492"/>
                      <a:pt x="38" y="489"/>
                      <a:pt x="61" y="494"/>
                    </a:cubicBezTo>
                    <a:cubicBezTo>
                      <a:pt x="69" y="480"/>
                      <a:pt x="66" y="465"/>
                      <a:pt x="72" y="451"/>
                    </a:cubicBezTo>
                    <a:cubicBezTo>
                      <a:pt x="77" y="408"/>
                      <a:pt x="82" y="366"/>
                      <a:pt x="72" y="323"/>
                    </a:cubicBezTo>
                    <a:cubicBezTo>
                      <a:pt x="73" y="288"/>
                      <a:pt x="75" y="247"/>
                      <a:pt x="88" y="214"/>
                    </a:cubicBezTo>
                    <a:cubicBezTo>
                      <a:pt x="93" y="179"/>
                      <a:pt x="89" y="192"/>
                      <a:pt x="96" y="174"/>
                    </a:cubicBezTo>
                    <a:cubicBezTo>
                      <a:pt x="94" y="116"/>
                      <a:pt x="92" y="96"/>
                      <a:pt x="88" y="51"/>
                    </a:cubicBezTo>
                    <a:cubicBezTo>
                      <a:pt x="90" y="21"/>
                      <a:pt x="89" y="26"/>
                      <a:pt x="77" y="6"/>
                    </a:cubicBezTo>
                    <a:cubicBezTo>
                      <a:pt x="43" y="8"/>
                      <a:pt x="39" y="0"/>
                      <a:pt x="29" y="25"/>
                    </a:cubicBezTo>
                    <a:cubicBezTo>
                      <a:pt x="31" y="56"/>
                      <a:pt x="37" y="90"/>
                      <a:pt x="26" y="121"/>
                    </a:cubicBezTo>
                    <a:cubicBezTo>
                      <a:pt x="49" y="199"/>
                      <a:pt x="0" y="279"/>
                      <a:pt x="32" y="363"/>
                    </a:cubicBezTo>
                    <a:cubicBezTo>
                      <a:pt x="33" y="379"/>
                      <a:pt x="34" y="390"/>
                      <a:pt x="40" y="406"/>
                    </a:cubicBezTo>
                    <a:cubicBezTo>
                      <a:pt x="34" y="428"/>
                      <a:pt x="29" y="450"/>
                      <a:pt x="24" y="473"/>
                    </a:cubicBezTo>
                    <a:cubicBezTo>
                      <a:pt x="25" y="479"/>
                      <a:pt x="44" y="504"/>
                      <a:pt x="26" y="486"/>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166015" name="Freeform 95"/>
              <p:cNvSpPr>
                <a:spLocks/>
              </p:cNvSpPr>
              <p:nvPr/>
            </p:nvSpPr>
            <p:spPr bwMode="auto">
              <a:xfrm>
                <a:off x="3431" y="1007"/>
                <a:ext cx="156" cy="358"/>
              </a:xfrm>
              <a:custGeom>
                <a:avLst/>
                <a:gdLst>
                  <a:gd name="T0" fmla="*/ 5 w 150"/>
                  <a:gd name="T1" fmla="*/ 5 h 410"/>
                  <a:gd name="T2" fmla="*/ 141 w 150"/>
                  <a:gd name="T3" fmla="*/ 5 h 410"/>
                  <a:gd name="T4" fmla="*/ 281 w 150"/>
                  <a:gd name="T5" fmla="*/ 5 h 410"/>
                  <a:gd name="T6" fmla="*/ 329 w 150"/>
                  <a:gd name="T7" fmla="*/ 4 h 410"/>
                  <a:gd name="T8" fmla="*/ 402 w 150"/>
                  <a:gd name="T9" fmla="*/ 3 h 410"/>
                  <a:gd name="T10" fmla="*/ 450 w 150"/>
                  <a:gd name="T11" fmla="*/ 3 h 410"/>
                  <a:gd name="T12" fmla="*/ 475 w 150"/>
                  <a:gd name="T13" fmla="*/ 3 h 410"/>
                  <a:gd name="T14" fmla="*/ 487 w 150"/>
                  <a:gd name="T15" fmla="*/ 3 h 410"/>
                  <a:gd name="T16" fmla="*/ 506 w 150"/>
                  <a:gd name="T17" fmla="*/ 3 h 410"/>
                  <a:gd name="T18" fmla="*/ 513 w 150"/>
                  <a:gd name="T19" fmla="*/ 3 h 410"/>
                  <a:gd name="T20" fmla="*/ 456 w 150"/>
                  <a:gd name="T21" fmla="*/ 0 h 410"/>
                  <a:gd name="T22" fmla="*/ 329 w 150"/>
                  <a:gd name="T23" fmla="*/ 3 h 410"/>
                  <a:gd name="T24" fmla="*/ 270 w 150"/>
                  <a:gd name="T25" fmla="*/ 3 h 410"/>
                  <a:gd name="T26" fmla="*/ 233 w 150"/>
                  <a:gd name="T27" fmla="*/ 3 h 410"/>
                  <a:gd name="T28" fmla="*/ 201 w 150"/>
                  <a:gd name="T29" fmla="*/ 3 h 410"/>
                  <a:gd name="T30" fmla="*/ 147 w 150"/>
                  <a:gd name="T31" fmla="*/ 3 h 410"/>
                  <a:gd name="T32" fmla="*/ 141 w 150"/>
                  <a:gd name="T33" fmla="*/ 3 h 410"/>
                  <a:gd name="T34" fmla="*/ 116 w 150"/>
                  <a:gd name="T35" fmla="*/ 3 h 410"/>
                  <a:gd name="T36" fmla="*/ 108 w 150"/>
                  <a:gd name="T37" fmla="*/ 3 h 410"/>
                  <a:gd name="T38" fmla="*/ 96 w 150"/>
                  <a:gd name="T39" fmla="*/ 3 h 410"/>
                  <a:gd name="T40" fmla="*/ 58 w 150"/>
                  <a:gd name="T41" fmla="*/ 4 h 410"/>
                  <a:gd name="T42" fmla="*/ 10 w 150"/>
                  <a:gd name="T43" fmla="*/ 5 h 410"/>
                  <a:gd name="T44" fmla="*/ 2 w 150"/>
                  <a:gd name="T45" fmla="*/ 5 h 410"/>
                  <a:gd name="T46" fmla="*/ 5 w 150"/>
                  <a:gd name="T47" fmla="*/ 5 h 4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0"/>
                  <a:gd name="T73" fmla="*/ 0 h 410"/>
                  <a:gd name="T74" fmla="*/ 150 w 150"/>
                  <a:gd name="T75" fmla="*/ 410 h 41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0" h="410">
                    <a:moveTo>
                      <a:pt x="5" y="381"/>
                    </a:moveTo>
                    <a:cubicBezTo>
                      <a:pt x="18" y="394"/>
                      <a:pt x="19" y="403"/>
                      <a:pt x="40" y="410"/>
                    </a:cubicBezTo>
                    <a:cubicBezTo>
                      <a:pt x="55" y="408"/>
                      <a:pt x="66" y="407"/>
                      <a:pt x="80" y="402"/>
                    </a:cubicBezTo>
                    <a:cubicBezTo>
                      <a:pt x="98" y="383"/>
                      <a:pt x="80" y="405"/>
                      <a:pt x="93" y="362"/>
                    </a:cubicBezTo>
                    <a:cubicBezTo>
                      <a:pt x="101" y="335"/>
                      <a:pt x="109" y="307"/>
                      <a:pt x="114" y="280"/>
                    </a:cubicBezTo>
                    <a:cubicBezTo>
                      <a:pt x="111" y="260"/>
                      <a:pt x="115" y="232"/>
                      <a:pt x="128" y="216"/>
                    </a:cubicBezTo>
                    <a:cubicBezTo>
                      <a:pt x="130" y="207"/>
                      <a:pt x="136" y="192"/>
                      <a:pt x="136" y="192"/>
                    </a:cubicBezTo>
                    <a:cubicBezTo>
                      <a:pt x="136" y="167"/>
                      <a:pt x="135" y="141"/>
                      <a:pt x="138" y="117"/>
                    </a:cubicBezTo>
                    <a:cubicBezTo>
                      <a:pt x="138" y="111"/>
                      <a:pt x="144" y="101"/>
                      <a:pt x="144" y="101"/>
                    </a:cubicBezTo>
                    <a:cubicBezTo>
                      <a:pt x="144" y="86"/>
                      <a:pt x="150" y="63"/>
                      <a:pt x="146" y="48"/>
                    </a:cubicBezTo>
                    <a:cubicBezTo>
                      <a:pt x="144" y="30"/>
                      <a:pt x="144" y="11"/>
                      <a:pt x="130" y="0"/>
                    </a:cubicBezTo>
                    <a:cubicBezTo>
                      <a:pt x="117" y="6"/>
                      <a:pt x="105" y="7"/>
                      <a:pt x="93" y="13"/>
                    </a:cubicBezTo>
                    <a:cubicBezTo>
                      <a:pt x="84" y="27"/>
                      <a:pt x="91" y="38"/>
                      <a:pt x="77" y="53"/>
                    </a:cubicBezTo>
                    <a:cubicBezTo>
                      <a:pt x="83" y="77"/>
                      <a:pt x="81" y="118"/>
                      <a:pt x="66" y="138"/>
                    </a:cubicBezTo>
                    <a:cubicBezTo>
                      <a:pt x="63" y="146"/>
                      <a:pt x="59" y="153"/>
                      <a:pt x="58" y="162"/>
                    </a:cubicBezTo>
                    <a:cubicBezTo>
                      <a:pt x="53" y="185"/>
                      <a:pt x="58" y="199"/>
                      <a:pt x="42" y="216"/>
                    </a:cubicBezTo>
                    <a:cubicBezTo>
                      <a:pt x="41" y="219"/>
                      <a:pt x="41" y="222"/>
                      <a:pt x="40" y="226"/>
                    </a:cubicBezTo>
                    <a:cubicBezTo>
                      <a:pt x="38" y="228"/>
                      <a:pt x="34" y="229"/>
                      <a:pt x="34" y="232"/>
                    </a:cubicBezTo>
                    <a:cubicBezTo>
                      <a:pt x="32" y="237"/>
                      <a:pt x="33" y="244"/>
                      <a:pt x="32" y="250"/>
                    </a:cubicBezTo>
                    <a:cubicBezTo>
                      <a:pt x="31" y="252"/>
                      <a:pt x="30" y="255"/>
                      <a:pt x="29" y="258"/>
                    </a:cubicBezTo>
                    <a:cubicBezTo>
                      <a:pt x="26" y="290"/>
                      <a:pt x="20" y="317"/>
                      <a:pt x="16" y="349"/>
                    </a:cubicBezTo>
                    <a:cubicBezTo>
                      <a:pt x="14" y="359"/>
                      <a:pt x="17" y="372"/>
                      <a:pt x="10" y="381"/>
                    </a:cubicBezTo>
                    <a:cubicBezTo>
                      <a:pt x="7" y="383"/>
                      <a:pt x="5" y="386"/>
                      <a:pt x="2" y="386"/>
                    </a:cubicBezTo>
                    <a:cubicBezTo>
                      <a:pt x="0" y="386"/>
                      <a:pt x="4" y="382"/>
                      <a:pt x="5" y="381"/>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grpSp>
        <p:grpSp>
          <p:nvGrpSpPr>
            <p:cNvPr id="166007" name="Group 98"/>
            <p:cNvGrpSpPr>
              <a:grpSpLocks/>
            </p:cNvGrpSpPr>
            <p:nvPr/>
          </p:nvGrpSpPr>
          <p:grpSpPr bwMode="auto">
            <a:xfrm>
              <a:off x="5968992" y="2946408"/>
              <a:ext cx="974725" cy="1844683"/>
              <a:chOff x="3784" y="1840"/>
              <a:chExt cx="614" cy="1162"/>
            </a:xfrm>
          </p:grpSpPr>
          <p:sp>
            <p:nvSpPr>
              <p:cNvPr id="265" name="Rectangle 96"/>
              <p:cNvSpPr>
                <a:spLocks noChangeArrowheads="1"/>
              </p:cNvSpPr>
              <p:nvPr/>
            </p:nvSpPr>
            <p:spPr bwMode="auto">
              <a:xfrm>
                <a:off x="3930" y="1840"/>
                <a:ext cx="112" cy="547"/>
              </a:xfrm>
              <a:prstGeom prst="rect">
                <a:avLst/>
              </a:prstGeom>
              <a:noFill/>
              <a:ln>
                <a:noFill/>
              </a:ln>
              <a:effectLst>
                <a:outerShdw blurRad="63500" dist="46662" dir="2115817" algn="ctr" rotWithShape="0">
                  <a:schemeClr val="bg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spAutoFit/>
              </a:bodyPr>
              <a:lstStyle/>
              <a:p>
                <a:pPr>
                  <a:defRPr/>
                </a:pPr>
                <a:endParaRPr lang="en-US" sz="2400" i="1" dirty="0">
                  <a:solidFill>
                    <a:srgbClr val="FFFFFF"/>
                  </a:solidFill>
                  <a:latin typeface="Kruti Dev 010" pitchFamily="2" charset="0"/>
                  <a:ea typeface="+mn-ea"/>
                  <a:cs typeface="+mn-cs"/>
                </a:endParaRPr>
              </a:p>
            </p:txBody>
          </p:sp>
          <p:sp>
            <p:nvSpPr>
              <p:cNvPr id="266" name="Rectangle 97"/>
              <p:cNvSpPr>
                <a:spLocks noChangeArrowheads="1"/>
              </p:cNvSpPr>
              <p:nvPr/>
            </p:nvSpPr>
            <p:spPr bwMode="auto">
              <a:xfrm>
                <a:off x="3784" y="2381"/>
                <a:ext cx="614" cy="621"/>
              </a:xfrm>
              <a:prstGeom prst="rect">
                <a:avLst/>
              </a:prstGeom>
              <a:noFill/>
              <a:ln>
                <a:noFill/>
              </a:ln>
              <a:effectLst>
                <a:outerShdw blurRad="63500" dist="46662" dir="2115817" algn="ctr" rotWithShape="0">
                  <a:schemeClr val="bg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spAutoFit/>
              </a:bodyPr>
              <a:lstStyle/>
              <a:p>
                <a:pPr>
                  <a:defRPr/>
                </a:pPr>
                <a:r>
                  <a:rPr lang="en-US" sz="1400" i="1" dirty="0">
                    <a:solidFill>
                      <a:srgbClr val="000000"/>
                    </a:solidFill>
                    <a:latin typeface="Kruti Dev 010" pitchFamily="2" charset="0"/>
                  </a:rPr>
                  <a:t>,u</a:t>
                </a:r>
              </a:p>
              <a:p>
                <a:pPr>
                  <a:defRPr/>
                </a:pPr>
                <a:r>
                  <a:rPr lang="en-US" sz="1400" i="1" dirty="0">
                    <a:solidFill>
                      <a:srgbClr val="000000"/>
                    </a:solidFill>
                    <a:latin typeface="Kruti Dev 010" pitchFamily="2" charset="0"/>
                  </a:rPr>
                  <a:t>lh</a:t>
                </a:r>
                <a:endParaRPr lang="en-US" sz="1100" i="1" dirty="0">
                  <a:solidFill>
                    <a:srgbClr val="000000"/>
                  </a:solidFill>
                  <a:latin typeface="Kruti Dev 010" pitchFamily="2" charset="0"/>
                </a:endParaRPr>
              </a:p>
            </p:txBody>
          </p:sp>
        </p:grpSp>
      </p:grpSp>
      <p:sp>
        <p:nvSpPr>
          <p:cNvPr id="150" name="Rectangle 291"/>
          <p:cNvSpPr>
            <a:spLocks noChangeArrowheads="1"/>
          </p:cNvSpPr>
          <p:nvPr/>
        </p:nvSpPr>
        <p:spPr bwMode="auto">
          <a:xfrm>
            <a:off x="6430963" y="473838"/>
            <a:ext cx="3282950" cy="1917961"/>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3600" b="1" i="1" dirty="0">
                <a:ln>
                  <a:solidFill>
                    <a:schemeClr val="bg1"/>
                  </a:solidFill>
                </a:ln>
                <a:solidFill>
                  <a:schemeClr val="bg1"/>
                </a:solidFill>
                <a:latin typeface="Kruti Dev 010" pitchFamily="2" charset="0"/>
              </a:rPr>
              <a:t>iqjkus fu;e dh iqLrdsa fu;ksftr djuk</a:t>
            </a:r>
            <a:endParaRPr lang="en-US" sz="3600" b="1" u="sng" dirty="0">
              <a:ln>
                <a:solidFill>
                  <a:schemeClr val="bg1"/>
                </a:solidFill>
              </a:ln>
              <a:solidFill>
                <a:schemeClr val="bg1"/>
              </a:solidFill>
              <a:latin typeface="Kruti Dev 010" pitchFamily="2" charset="0"/>
            </a:endParaRPr>
          </a:p>
        </p:txBody>
      </p:sp>
      <p:grpSp>
        <p:nvGrpSpPr>
          <p:cNvPr id="166001" name="Group 391"/>
          <p:cNvGrpSpPr>
            <a:grpSpLocks/>
          </p:cNvGrpSpPr>
          <p:nvPr/>
        </p:nvGrpSpPr>
        <p:grpSpPr bwMode="auto">
          <a:xfrm>
            <a:off x="5395913" y="2078038"/>
            <a:ext cx="4400550" cy="1916112"/>
            <a:chOff x="3399" y="1239"/>
            <a:chExt cx="2772" cy="1207"/>
          </a:xfrm>
        </p:grpSpPr>
        <p:sp>
          <p:nvSpPr>
            <p:cNvPr id="152" name="Text Box 392"/>
            <p:cNvSpPr txBox="1">
              <a:spLocks noChangeArrowheads="1"/>
            </p:cNvSpPr>
            <p:nvPr/>
          </p:nvSpPr>
          <p:spPr bwMode="auto">
            <a:xfrm>
              <a:off x="3443" y="1647"/>
              <a:ext cx="2728" cy="421"/>
            </a:xfrm>
            <a:prstGeom prst="rect">
              <a:avLst/>
            </a:prstGeom>
            <a:noFill/>
            <a:ln w="12700">
              <a:noFill/>
              <a:miter lim="800000"/>
              <a:headEnd/>
              <a:tailEnd/>
            </a:ln>
            <a:effectLst>
              <a:outerShdw blurRad="63500" dist="46662" dir="3284183" algn="ctr" rotWithShape="0">
                <a:schemeClr val="tx1">
                  <a:alpha val="74998"/>
                </a:schemeClr>
              </a:outerShdw>
            </a:effectLst>
          </p:spPr>
          <p:txBody>
            <a:bodyPr>
              <a:spAutoFit/>
            </a:bodyPr>
            <a:lstStyle/>
            <a:p>
              <a:pPr algn="ctr">
                <a:lnSpc>
                  <a:spcPct val="85000"/>
                </a:lnSpc>
                <a:spcBef>
                  <a:spcPct val="50000"/>
                </a:spcBef>
                <a:defRPr/>
              </a:pPr>
              <a:r>
                <a:rPr lang="en-US" altLang="ja-JP" sz="4400" b="1" dirty="0">
                  <a:ln>
                    <a:solidFill>
                      <a:srgbClr val="FFFF00"/>
                    </a:solidFill>
                  </a:ln>
                  <a:solidFill>
                    <a:srgbClr val="FFFF00"/>
                  </a:solidFill>
                  <a:latin typeface="Kruti Dev 010" pitchFamily="2" charset="0"/>
                  <a:ea typeface="ＭＳ Ｐゴシック" pitchFamily="-84" charset="-128"/>
                  <a:cs typeface="+mn-cs"/>
                </a:rPr>
                <a:t>^^Hkfo";oDrkvksa**</a:t>
              </a:r>
              <a:endParaRPr lang="en-US" sz="4400" b="1" dirty="0">
                <a:ln>
                  <a:solidFill>
                    <a:srgbClr val="FFFF00"/>
                  </a:solidFill>
                </a:ln>
                <a:solidFill>
                  <a:srgbClr val="FFFF00"/>
                </a:solidFill>
                <a:latin typeface="Kruti Dev 010" pitchFamily="2" charset="0"/>
                <a:ea typeface="ＭＳ Ｐゴシック" pitchFamily="-84" charset="-128"/>
                <a:cs typeface="+mn-cs"/>
              </a:endParaRPr>
            </a:p>
          </p:txBody>
        </p:sp>
        <p:sp>
          <p:nvSpPr>
            <p:cNvPr id="153" name="Text Box 393"/>
            <p:cNvSpPr txBox="1">
              <a:spLocks noChangeArrowheads="1"/>
            </p:cNvSpPr>
            <p:nvPr/>
          </p:nvSpPr>
          <p:spPr bwMode="auto">
            <a:xfrm>
              <a:off x="3688" y="2000"/>
              <a:ext cx="2281" cy="446"/>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p>
              <a:pPr algn="ctr">
                <a:spcBef>
                  <a:spcPts val="0"/>
                </a:spcBef>
                <a:defRPr/>
              </a:pPr>
              <a:r>
                <a:rPr lang="en-US" sz="4000" b="1" dirty="0">
                  <a:ln>
                    <a:solidFill>
                      <a:srgbClr val="FFFF00"/>
                    </a:solidFill>
                  </a:ln>
                  <a:solidFill>
                    <a:srgbClr val="FFFF00"/>
                  </a:solidFill>
                  <a:latin typeface="Kruti Dev 010" pitchFamily="2" charset="0"/>
                  <a:ea typeface="+mn-ea"/>
                  <a:cs typeface="+mn-cs"/>
                </a:rPr>
                <a:t>dh </a:t>
              </a:r>
              <a:r>
                <a:rPr lang="en-US" sz="4000" b="1" dirty="0">
                  <a:ln>
                    <a:solidFill>
                      <a:srgbClr val="FFFF00"/>
                    </a:solidFill>
                  </a:ln>
                  <a:solidFill>
                    <a:srgbClr val="FFFF00"/>
                  </a:solidFill>
                  <a:latin typeface="Kruti Dev 010" pitchFamily="2" charset="0"/>
                  <a:ea typeface="ＭＳ Ｐゴシック" pitchFamily="34" charset="-128"/>
                  <a:cs typeface="+mn-cs"/>
                </a:rPr>
                <a:t>ƒ</a:t>
              </a:r>
              <a:r>
                <a:rPr lang="en-US" sz="4000" b="1" dirty="0">
                  <a:ln>
                    <a:solidFill>
                      <a:srgbClr val="FFFF00"/>
                    </a:solidFill>
                  </a:ln>
                  <a:solidFill>
                    <a:srgbClr val="FFFF00"/>
                  </a:solidFill>
                  <a:latin typeface="Kruti Dev 010"/>
                  <a:ea typeface="ＭＳ Ｐゴシック" pitchFamily="34" charset="-128"/>
                  <a:cs typeface="+mn-cs"/>
                </a:rPr>
                <a:t>‰</a:t>
              </a:r>
              <a:r>
                <a:rPr lang="en-US" sz="4000" b="1" dirty="0">
                  <a:ln>
                    <a:solidFill>
                      <a:srgbClr val="FFFF00"/>
                    </a:solidFill>
                  </a:ln>
                  <a:solidFill>
                    <a:srgbClr val="FFFF00"/>
                  </a:solidFill>
                  <a:latin typeface="Kruti Dev 010" pitchFamily="2" charset="0"/>
                  <a:ea typeface="+mn-ea"/>
                  <a:cs typeface="+mn-cs"/>
                </a:rPr>
                <a:t> iqLrdsa</a:t>
              </a:r>
            </a:p>
          </p:txBody>
        </p:sp>
        <p:sp>
          <p:nvSpPr>
            <p:cNvPr id="154" name="Text Box 394"/>
            <p:cNvSpPr txBox="1">
              <a:spLocks noChangeArrowheads="1"/>
            </p:cNvSpPr>
            <p:nvPr/>
          </p:nvSpPr>
          <p:spPr bwMode="auto">
            <a:xfrm>
              <a:off x="3399" y="1239"/>
              <a:ext cx="2728" cy="437"/>
            </a:xfrm>
            <a:prstGeom prst="rect">
              <a:avLst/>
            </a:prstGeom>
            <a:noFill/>
            <a:ln w="12700">
              <a:noFill/>
              <a:miter lim="800000"/>
              <a:headEnd/>
              <a:tailEnd/>
            </a:ln>
            <a:effectLst>
              <a:outerShdw blurRad="63500" dist="46662" dir="3284183" algn="ctr" rotWithShape="0">
                <a:schemeClr val="tx1">
                  <a:alpha val="74998"/>
                </a:schemeClr>
              </a:outerShdw>
            </a:effectLst>
          </p:spPr>
          <p:txBody>
            <a:bodyPr>
              <a:spAutoFit/>
            </a:bodyPr>
            <a:lstStyle>
              <a:lvl1pPr>
                <a:defRPr sz="1200">
                  <a:solidFill>
                    <a:schemeClr val="tx1"/>
                  </a:solidFill>
                  <a:latin typeface="Comic Sans MS" charset="0"/>
                  <a:ea typeface="ＭＳ Ｐゴシック" charset="0"/>
                  <a:cs typeface="ＭＳ Ｐゴシック" charset="0"/>
                </a:defRPr>
              </a:lvl1pPr>
              <a:lvl2pPr marL="37931725" indent="-37474525">
                <a:defRPr sz="1200">
                  <a:solidFill>
                    <a:schemeClr val="tx1"/>
                  </a:solidFill>
                  <a:latin typeface="Comic Sans MS" charset="0"/>
                  <a:ea typeface="ＭＳ Ｐゴシック" charset="0"/>
                </a:defRPr>
              </a:lvl2pPr>
              <a:lvl3pPr>
                <a:defRPr sz="1200">
                  <a:solidFill>
                    <a:schemeClr val="tx1"/>
                  </a:solidFill>
                  <a:latin typeface="Comic Sans MS" charset="0"/>
                  <a:ea typeface="ＭＳ Ｐゴシック" charset="0"/>
                </a:defRPr>
              </a:lvl3pPr>
              <a:lvl4pPr>
                <a:defRPr sz="1200">
                  <a:solidFill>
                    <a:schemeClr val="tx1"/>
                  </a:solidFill>
                  <a:latin typeface="Comic Sans MS" charset="0"/>
                  <a:ea typeface="ＭＳ Ｐゴシック" charset="0"/>
                </a:defRPr>
              </a:lvl4pPr>
              <a:lvl5pPr>
                <a:defRPr sz="1200">
                  <a:solidFill>
                    <a:schemeClr val="tx1"/>
                  </a:solidFill>
                  <a:latin typeface="Comic Sans MS" charset="0"/>
                  <a:ea typeface="ＭＳ Ｐゴシック" charset="0"/>
                </a:defRPr>
              </a:lvl5pPr>
              <a:lvl6pPr marL="457200" eaLnBrk="0" fontAlgn="base" hangingPunct="0">
                <a:spcBef>
                  <a:spcPct val="0"/>
                </a:spcBef>
                <a:spcAft>
                  <a:spcPct val="0"/>
                </a:spcAft>
                <a:defRPr sz="1200">
                  <a:solidFill>
                    <a:schemeClr val="tx1"/>
                  </a:solidFill>
                  <a:latin typeface="Comic Sans MS" charset="0"/>
                  <a:ea typeface="ＭＳ Ｐゴシック" charset="0"/>
                </a:defRPr>
              </a:lvl6pPr>
              <a:lvl7pPr marL="914400" eaLnBrk="0" fontAlgn="base" hangingPunct="0">
                <a:spcBef>
                  <a:spcPct val="0"/>
                </a:spcBef>
                <a:spcAft>
                  <a:spcPct val="0"/>
                </a:spcAft>
                <a:defRPr sz="1200">
                  <a:solidFill>
                    <a:schemeClr val="tx1"/>
                  </a:solidFill>
                  <a:latin typeface="Comic Sans MS" charset="0"/>
                  <a:ea typeface="ＭＳ Ｐゴシック" charset="0"/>
                </a:defRPr>
              </a:lvl7pPr>
              <a:lvl8pPr marL="1371600" eaLnBrk="0" fontAlgn="base" hangingPunct="0">
                <a:spcBef>
                  <a:spcPct val="0"/>
                </a:spcBef>
                <a:spcAft>
                  <a:spcPct val="0"/>
                </a:spcAft>
                <a:defRPr sz="1200">
                  <a:solidFill>
                    <a:schemeClr val="tx1"/>
                  </a:solidFill>
                  <a:latin typeface="Comic Sans MS" charset="0"/>
                  <a:ea typeface="ＭＳ Ｐゴシック" charset="0"/>
                </a:defRPr>
              </a:lvl8pPr>
              <a:lvl9pPr marL="1828800"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85000"/>
                </a:lnSpc>
                <a:spcBef>
                  <a:spcPct val="50000"/>
                </a:spcBef>
                <a:defRPr/>
              </a:pPr>
              <a:r>
                <a:rPr lang="en-US" sz="4400" b="1" i="1" dirty="0" smtClean="0">
                  <a:ln>
                    <a:solidFill>
                      <a:srgbClr val="FFFF00"/>
                    </a:solidFill>
                  </a:ln>
                  <a:solidFill>
                    <a:srgbClr val="FFFF00"/>
                  </a:solidFill>
                  <a:latin typeface="Kruti Dev 010" pitchFamily="2" charset="0"/>
                </a:rPr>
                <a:t>iqu% O;ofLFkr djuk</a:t>
              </a:r>
              <a:endParaRPr lang="en-US" sz="4400" b="1" dirty="0" smtClean="0">
                <a:ln>
                  <a:solidFill>
                    <a:srgbClr val="FFFF00"/>
                  </a:solidFill>
                </a:ln>
                <a:solidFill>
                  <a:srgbClr val="FFFF00"/>
                </a:solidFill>
                <a:latin typeface="Kruti Dev 010" pitchFamily="2" charset="0"/>
              </a:endParaRPr>
            </a:p>
          </p:txBody>
        </p:sp>
      </p:grpSp>
      <p:pic>
        <p:nvPicPr>
          <p:cNvPr id="166002" name="Picture 53"/>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922838" y="95250"/>
            <a:ext cx="2095500" cy="1358900"/>
          </a:xfrm>
          <a:prstGeom prst="rect">
            <a:avLst/>
          </a:prstGeom>
          <a:noFill/>
          <a:ln w="76200">
            <a:solidFill>
              <a:srgbClr val="0000FF"/>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1214850"/>
                                        </p:tgtEl>
                                        <p:attrNameLst>
                                          <p:attrName>style.visibility</p:attrName>
                                        </p:attrNameLst>
                                      </p:cBhvr>
                                      <p:to>
                                        <p:strVal val="visible"/>
                                      </p:to>
                                    </p:set>
                                    <p:anim calcmode="lin" valueType="num">
                                      <p:cBhvr>
                                        <p:cTn id="7" dur="500" fill="hold"/>
                                        <p:tgtEl>
                                          <p:spTgt spid="1214850"/>
                                        </p:tgtEl>
                                        <p:attrNameLst>
                                          <p:attrName>ppt_w</p:attrName>
                                        </p:attrNameLst>
                                      </p:cBhvr>
                                      <p:tavLst>
                                        <p:tav tm="0">
                                          <p:val>
                                            <p:fltVal val="0"/>
                                          </p:val>
                                        </p:tav>
                                        <p:tav tm="100000">
                                          <p:val>
                                            <p:strVal val="#ppt_w"/>
                                          </p:val>
                                        </p:tav>
                                      </p:tavLst>
                                    </p:anim>
                                    <p:anim calcmode="lin" valueType="num">
                                      <p:cBhvr>
                                        <p:cTn id="8" dur="500" fill="hold"/>
                                        <p:tgtEl>
                                          <p:spTgt spid="1214850"/>
                                        </p:tgtEl>
                                        <p:attrNameLst>
                                          <p:attrName>ppt_h</p:attrName>
                                        </p:attrNameLst>
                                      </p:cBhvr>
                                      <p:tavLst>
                                        <p:tav tm="0">
                                          <p:val>
                                            <p:fltVal val="0"/>
                                          </p:val>
                                        </p:tav>
                                        <p:tav tm="100000">
                                          <p:val>
                                            <p:strVal val="#ppt_h"/>
                                          </p:val>
                                        </p:tav>
                                      </p:tavLst>
                                    </p:anim>
                                    <p:anim calcmode="lin" valueType="num">
                                      <p:cBhvr>
                                        <p:cTn id="9" dur="500" fill="hold"/>
                                        <p:tgtEl>
                                          <p:spTgt spid="1214850"/>
                                        </p:tgtEl>
                                        <p:attrNameLst>
                                          <p:attrName>ppt_x</p:attrName>
                                        </p:attrNameLst>
                                      </p:cBhvr>
                                      <p:tavLst>
                                        <p:tav tm="0">
                                          <p:val>
                                            <p:fltVal val="0.5"/>
                                          </p:val>
                                        </p:tav>
                                        <p:tav tm="100000">
                                          <p:val>
                                            <p:strVal val="#ppt_x"/>
                                          </p:val>
                                        </p:tav>
                                      </p:tavLst>
                                    </p:anim>
                                    <p:anim calcmode="lin" valueType="num">
                                      <p:cBhvr>
                                        <p:cTn id="10" dur="500" fill="hold"/>
                                        <p:tgtEl>
                                          <p:spTgt spid="1214850"/>
                                        </p:tgtEl>
                                        <p:attrNameLst>
                                          <p:attrName>ppt_y</p:attrName>
                                        </p:attrNameLst>
                                      </p:cBhvr>
                                      <p:tavLst>
                                        <p:tav tm="0">
                                          <p:val>
                                            <p:fltVal val="0.5"/>
                                          </p:val>
                                        </p:tav>
                                        <p:tav tm="100000">
                                          <p:val>
                                            <p:strVal val="#ppt_y"/>
                                          </p:val>
                                        </p:tav>
                                      </p:tavLst>
                                    </p:anim>
                                  </p:childTnLst>
                                </p:cTn>
                              </p:par>
                            </p:childTnLst>
                          </p:cTn>
                        </p:par>
                        <p:par>
                          <p:cTn id="11" fill="hold" nodeType="afterGroup">
                            <p:stCondLst>
                              <p:cond delay="500"/>
                            </p:stCondLst>
                            <p:childTnLst>
                              <p:par>
                                <p:cTn id="12" presetID="2" presetClass="entr" presetSubtype="4"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childTnLst>
                          </p:cTn>
                        </p:par>
                        <p:par>
                          <p:cTn id="16" fill="hold" nodeType="afterGroup">
                            <p:stCondLst>
                              <p:cond delay="1000"/>
                            </p:stCondLst>
                            <p:childTnLst>
                              <p:par>
                                <p:cTn id="17" presetID="22" presetClass="entr" presetSubtype="1" fill="hold" nodeType="afterEffect">
                                  <p:stCondLst>
                                    <p:cond delay="0"/>
                                  </p:stCondLst>
                                  <p:iterate type="lt">
                                    <p:tmPct val="0"/>
                                  </p:iterate>
                                  <p:childTnLst>
                                    <p:set>
                                      <p:cBhvr>
                                        <p:cTn id="18" dur="1" fill="hold">
                                          <p:stCondLst>
                                            <p:cond delay="0"/>
                                          </p:stCondLst>
                                        </p:cTn>
                                        <p:tgtEl>
                                          <p:spTgt spid="1214820"/>
                                        </p:tgtEl>
                                        <p:attrNameLst>
                                          <p:attrName>style.visibility</p:attrName>
                                        </p:attrNameLst>
                                      </p:cBhvr>
                                      <p:to>
                                        <p:strVal val="visible"/>
                                      </p:to>
                                    </p:set>
                                    <p:animEffect transition="in" filter="wipe(up)">
                                      <p:cBhvr>
                                        <p:cTn id="19" dur="2000"/>
                                        <p:tgtEl>
                                          <p:spTgt spid="12148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4850" grpId="0" animBg="1"/>
    </p:bldLst>
  </p:timing>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7937" name="Rectangle 349"/>
          <p:cNvSpPr>
            <a:spLocks noChangeArrowheads="1"/>
          </p:cNvSpPr>
          <p:nvPr/>
        </p:nvSpPr>
        <p:spPr bwMode="auto">
          <a:xfrm>
            <a:off x="5556250" y="0"/>
            <a:ext cx="4502150" cy="7772400"/>
          </a:xfrm>
          <a:prstGeom prst="rect">
            <a:avLst/>
          </a:prstGeom>
          <a:solidFill>
            <a:schemeClr val="tx1">
              <a:alpha val="50195"/>
            </a:schemeClr>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latin typeface="Kruti Dev 010" charset="0"/>
            </a:endParaRPr>
          </a:p>
        </p:txBody>
      </p:sp>
      <p:sp>
        <p:nvSpPr>
          <p:cNvPr id="167938" name="Rectangle 2"/>
          <p:cNvSpPr>
            <a:spLocks noChangeArrowheads="1"/>
          </p:cNvSpPr>
          <p:nvPr/>
        </p:nvSpPr>
        <p:spPr bwMode="auto">
          <a:xfrm>
            <a:off x="4681538" y="1214438"/>
            <a:ext cx="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a:latin typeface="Kruti Dev 010" charset="0"/>
            </a:endParaRPr>
          </a:p>
        </p:txBody>
      </p:sp>
      <p:sp>
        <p:nvSpPr>
          <p:cNvPr id="167939" name="Rectangle 10"/>
          <p:cNvSpPr>
            <a:spLocks noChangeArrowheads="1"/>
          </p:cNvSpPr>
          <p:nvPr/>
        </p:nvSpPr>
        <p:spPr bwMode="auto">
          <a:xfrm>
            <a:off x="2384425" y="7107238"/>
            <a:ext cx="145415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l">
              <a:spcBef>
                <a:spcPct val="50000"/>
              </a:spcBef>
            </a:pPr>
            <a:endParaRPr lang="en-US" sz="1000">
              <a:latin typeface="Kruti Dev 010" charset="0"/>
            </a:endParaRPr>
          </a:p>
        </p:txBody>
      </p:sp>
      <p:sp>
        <p:nvSpPr>
          <p:cNvPr id="167940" name="Line 125"/>
          <p:cNvSpPr>
            <a:spLocks noChangeShapeType="1"/>
          </p:cNvSpPr>
          <p:nvPr/>
        </p:nvSpPr>
        <p:spPr bwMode="auto">
          <a:xfrm>
            <a:off x="3941763" y="1046163"/>
            <a:ext cx="1284287" cy="158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7941" name="Line 126"/>
          <p:cNvSpPr>
            <a:spLocks noChangeShapeType="1"/>
          </p:cNvSpPr>
          <p:nvPr/>
        </p:nvSpPr>
        <p:spPr bwMode="auto">
          <a:xfrm flipV="1">
            <a:off x="3959225" y="1377950"/>
            <a:ext cx="1327150"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7942" name="Rectangle 128"/>
          <p:cNvSpPr>
            <a:spLocks noChangeArrowheads="1"/>
          </p:cNvSpPr>
          <p:nvPr/>
        </p:nvSpPr>
        <p:spPr bwMode="auto">
          <a:xfrm>
            <a:off x="4125913" y="1654175"/>
            <a:ext cx="130175"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900">
                <a:solidFill>
                  <a:srgbClr val="000000"/>
                </a:solidFill>
                <a:latin typeface="Kruti Dev 010" charset="0"/>
              </a:rPr>
              <a:t>   </a:t>
            </a:r>
            <a:endParaRPr lang="en-US">
              <a:latin typeface="Kruti Dev 010" charset="0"/>
            </a:endParaRPr>
          </a:p>
        </p:txBody>
      </p:sp>
      <p:sp>
        <p:nvSpPr>
          <p:cNvPr id="167943" name="Rectangle 129"/>
          <p:cNvSpPr>
            <a:spLocks noChangeArrowheads="1"/>
          </p:cNvSpPr>
          <p:nvPr/>
        </p:nvSpPr>
        <p:spPr bwMode="auto">
          <a:xfrm>
            <a:off x="4125913" y="1797050"/>
            <a:ext cx="346075"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900">
                <a:solidFill>
                  <a:srgbClr val="000000"/>
                </a:solidFill>
                <a:latin typeface="Kruti Dev 010" charset="0"/>
              </a:rPr>
              <a:t>        </a:t>
            </a:r>
            <a:endParaRPr lang="en-US">
              <a:latin typeface="Kruti Dev 010" charset="0"/>
            </a:endParaRPr>
          </a:p>
        </p:txBody>
      </p:sp>
      <p:sp>
        <p:nvSpPr>
          <p:cNvPr id="167944" name="Rectangle 131"/>
          <p:cNvSpPr>
            <a:spLocks noChangeArrowheads="1"/>
          </p:cNvSpPr>
          <p:nvPr/>
        </p:nvSpPr>
        <p:spPr bwMode="auto">
          <a:xfrm>
            <a:off x="4214813" y="3201988"/>
            <a:ext cx="42862"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900">
                <a:solidFill>
                  <a:srgbClr val="000000"/>
                </a:solidFill>
                <a:latin typeface="Kruti Dev 010" charset="0"/>
              </a:rPr>
              <a:t> </a:t>
            </a:r>
            <a:endParaRPr lang="en-US">
              <a:latin typeface="Kruti Dev 010" charset="0"/>
            </a:endParaRPr>
          </a:p>
        </p:txBody>
      </p:sp>
      <p:sp>
        <p:nvSpPr>
          <p:cNvPr id="167945" name="Freeform 133"/>
          <p:cNvSpPr>
            <a:spLocks/>
          </p:cNvSpPr>
          <p:nvPr/>
        </p:nvSpPr>
        <p:spPr bwMode="auto">
          <a:xfrm>
            <a:off x="3941763" y="1539875"/>
            <a:ext cx="176212" cy="53975"/>
          </a:xfrm>
          <a:custGeom>
            <a:avLst/>
            <a:gdLst>
              <a:gd name="T0" fmla="*/ 0 w 111"/>
              <a:gd name="T1" fmla="*/ 0 h 34"/>
              <a:gd name="T2" fmla="*/ 2147483647 w 111"/>
              <a:gd name="T3" fmla="*/ 0 h 34"/>
              <a:gd name="T4" fmla="*/ 2147483647 w 111"/>
              <a:gd name="T5" fmla="*/ 2147483647 h 34"/>
              <a:gd name="T6" fmla="*/ 2147483647 w 111"/>
              <a:gd name="T7" fmla="*/ 2147483647 h 34"/>
              <a:gd name="T8" fmla="*/ 0 w 111"/>
              <a:gd name="T9" fmla="*/ 2147483647 h 34"/>
              <a:gd name="T10" fmla="*/ 0 w 111"/>
              <a:gd name="T11" fmla="*/ 2147483647 h 34"/>
              <a:gd name="T12" fmla="*/ 0 w 111"/>
              <a:gd name="T13" fmla="*/ 0 h 34"/>
              <a:gd name="T14" fmla="*/ 0 60000 65536"/>
              <a:gd name="T15" fmla="*/ 0 60000 65536"/>
              <a:gd name="T16" fmla="*/ 0 60000 65536"/>
              <a:gd name="T17" fmla="*/ 0 60000 65536"/>
              <a:gd name="T18" fmla="*/ 0 60000 65536"/>
              <a:gd name="T19" fmla="*/ 0 60000 65536"/>
              <a:gd name="T20" fmla="*/ 0 60000 65536"/>
              <a:gd name="T21" fmla="*/ 0 w 111"/>
              <a:gd name="T22" fmla="*/ 0 h 34"/>
              <a:gd name="T23" fmla="*/ 111 w 111"/>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1" h="34">
                <a:moveTo>
                  <a:pt x="0" y="0"/>
                </a:moveTo>
                <a:lnTo>
                  <a:pt x="111" y="0"/>
                </a:lnTo>
                <a:lnTo>
                  <a:pt x="111" y="23"/>
                </a:lnTo>
                <a:lnTo>
                  <a:pt x="111" y="34"/>
                </a:lnTo>
                <a:lnTo>
                  <a:pt x="0" y="34"/>
                </a:lnTo>
                <a:lnTo>
                  <a:pt x="0" y="2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7946" name="Freeform 134"/>
          <p:cNvSpPr>
            <a:spLocks/>
          </p:cNvSpPr>
          <p:nvPr/>
        </p:nvSpPr>
        <p:spPr bwMode="auto">
          <a:xfrm>
            <a:off x="4206875" y="1539875"/>
            <a:ext cx="177800" cy="53975"/>
          </a:xfrm>
          <a:custGeom>
            <a:avLst/>
            <a:gdLst>
              <a:gd name="T0" fmla="*/ 0 w 112"/>
              <a:gd name="T1" fmla="*/ 0 h 34"/>
              <a:gd name="T2" fmla="*/ 2147483647 w 112"/>
              <a:gd name="T3" fmla="*/ 0 h 34"/>
              <a:gd name="T4" fmla="*/ 2147483647 w 112"/>
              <a:gd name="T5" fmla="*/ 2147483647 h 34"/>
              <a:gd name="T6" fmla="*/ 2147483647 w 112"/>
              <a:gd name="T7" fmla="*/ 2147483647 h 34"/>
              <a:gd name="T8" fmla="*/ 0 w 112"/>
              <a:gd name="T9" fmla="*/ 2147483647 h 34"/>
              <a:gd name="T10" fmla="*/ 0 w 112"/>
              <a:gd name="T11" fmla="*/ 2147483647 h 34"/>
              <a:gd name="T12" fmla="*/ 0 w 112"/>
              <a:gd name="T13" fmla="*/ 0 h 34"/>
              <a:gd name="T14" fmla="*/ 0 60000 65536"/>
              <a:gd name="T15" fmla="*/ 0 60000 65536"/>
              <a:gd name="T16" fmla="*/ 0 60000 65536"/>
              <a:gd name="T17" fmla="*/ 0 60000 65536"/>
              <a:gd name="T18" fmla="*/ 0 60000 65536"/>
              <a:gd name="T19" fmla="*/ 0 60000 65536"/>
              <a:gd name="T20" fmla="*/ 0 60000 65536"/>
              <a:gd name="T21" fmla="*/ 0 w 112"/>
              <a:gd name="T22" fmla="*/ 0 h 34"/>
              <a:gd name="T23" fmla="*/ 112 w 112"/>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2" h="34">
                <a:moveTo>
                  <a:pt x="0" y="0"/>
                </a:moveTo>
                <a:lnTo>
                  <a:pt x="112" y="0"/>
                </a:lnTo>
                <a:lnTo>
                  <a:pt x="112" y="23"/>
                </a:lnTo>
                <a:lnTo>
                  <a:pt x="112" y="34"/>
                </a:lnTo>
                <a:lnTo>
                  <a:pt x="0" y="34"/>
                </a:lnTo>
                <a:lnTo>
                  <a:pt x="0" y="2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7947" name="Freeform 135"/>
          <p:cNvSpPr>
            <a:spLocks/>
          </p:cNvSpPr>
          <p:nvPr/>
        </p:nvSpPr>
        <p:spPr bwMode="auto">
          <a:xfrm>
            <a:off x="4471988" y="1539875"/>
            <a:ext cx="177800" cy="53975"/>
          </a:xfrm>
          <a:custGeom>
            <a:avLst/>
            <a:gdLst>
              <a:gd name="T0" fmla="*/ 0 w 112"/>
              <a:gd name="T1" fmla="*/ 0 h 34"/>
              <a:gd name="T2" fmla="*/ 2147483647 w 112"/>
              <a:gd name="T3" fmla="*/ 0 h 34"/>
              <a:gd name="T4" fmla="*/ 2147483647 w 112"/>
              <a:gd name="T5" fmla="*/ 2147483647 h 34"/>
              <a:gd name="T6" fmla="*/ 2147483647 w 112"/>
              <a:gd name="T7" fmla="*/ 2147483647 h 34"/>
              <a:gd name="T8" fmla="*/ 0 w 112"/>
              <a:gd name="T9" fmla="*/ 2147483647 h 34"/>
              <a:gd name="T10" fmla="*/ 0 w 112"/>
              <a:gd name="T11" fmla="*/ 2147483647 h 34"/>
              <a:gd name="T12" fmla="*/ 0 w 112"/>
              <a:gd name="T13" fmla="*/ 0 h 34"/>
              <a:gd name="T14" fmla="*/ 0 60000 65536"/>
              <a:gd name="T15" fmla="*/ 0 60000 65536"/>
              <a:gd name="T16" fmla="*/ 0 60000 65536"/>
              <a:gd name="T17" fmla="*/ 0 60000 65536"/>
              <a:gd name="T18" fmla="*/ 0 60000 65536"/>
              <a:gd name="T19" fmla="*/ 0 60000 65536"/>
              <a:gd name="T20" fmla="*/ 0 60000 65536"/>
              <a:gd name="T21" fmla="*/ 0 w 112"/>
              <a:gd name="T22" fmla="*/ 0 h 34"/>
              <a:gd name="T23" fmla="*/ 112 w 112"/>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2" h="34">
                <a:moveTo>
                  <a:pt x="0" y="0"/>
                </a:moveTo>
                <a:lnTo>
                  <a:pt x="112" y="0"/>
                </a:lnTo>
                <a:lnTo>
                  <a:pt x="112" y="23"/>
                </a:lnTo>
                <a:lnTo>
                  <a:pt x="112" y="34"/>
                </a:lnTo>
                <a:lnTo>
                  <a:pt x="0" y="34"/>
                </a:lnTo>
                <a:lnTo>
                  <a:pt x="0" y="2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7948" name="Freeform 136"/>
          <p:cNvSpPr>
            <a:spLocks/>
          </p:cNvSpPr>
          <p:nvPr/>
        </p:nvSpPr>
        <p:spPr bwMode="auto">
          <a:xfrm>
            <a:off x="4721225" y="1539875"/>
            <a:ext cx="176213" cy="53975"/>
          </a:xfrm>
          <a:custGeom>
            <a:avLst/>
            <a:gdLst>
              <a:gd name="T0" fmla="*/ 0 w 111"/>
              <a:gd name="T1" fmla="*/ 0 h 34"/>
              <a:gd name="T2" fmla="*/ 2147483647 w 111"/>
              <a:gd name="T3" fmla="*/ 0 h 34"/>
              <a:gd name="T4" fmla="*/ 2147483647 w 111"/>
              <a:gd name="T5" fmla="*/ 2147483647 h 34"/>
              <a:gd name="T6" fmla="*/ 2147483647 w 111"/>
              <a:gd name="T7" fmla="*/ 2147483647 h 34"/>
              <a:gd name="T8" fmla="*/ 0 w 111"/>
              <a:gd name="T9" fmla="*/ 2147483647 h 34"/>
              <a:gd name="T10" fmla="*/ 0 w 111"/>
              <a:gd name="T11" fmla="*/ 2147483647 h 34"/>
              <a:gd name="T12" fmla="*/ 0 w 111"/>
              <a:gd name="T13" fmla="*/ 0 h 34"/>
              <a:gd name="T14" fmla="*/ 0 60000 65536"/>
              <a:gd name="T15" fmla="*/ 0 60000 65536"/>
              <a:gd name="T16" fmla="*/ 0 60000 65536"/>
              <a:gd name="T17" fmla="*/ 0 60000 65536"/>
              <a:gd name="T18" fmla="*/ 0 60000 65536"/>
              <a:gd name="T19" fmla="*/ 0 60000 65536"/>
              <a:gd name="T20" fmla="*/ 0 60000 65536"/>
              <a:gd name="T21" fmla="*/ 0 w 111"/>
              <a:gd name="T22" fmla="*/ 0 h 34"/>
              <a:gd name="T23" fmla="*/ 111 w 111"/>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1" h="34">
                <a:moveTo>
                  <a:pt x="0" y="0"/>
                </a:moveTo>
                <a:lnTo>
                  <a:pt x="111" y="0"/>
                </a:lnTo>
                <a:lnTo>
                  <a:pt x="111" y="23"/>
                </a:lnTo>
                <a:lnTo>
                  <a:pt x="111" y="34"/>
                </a:lnTo>
                <a:lnTo>
                  <a:pt x="0" y="34"/>
                </a:lnTo>
                <a:lnTo>
                  <a:pt x="0" y="2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7949" name="Line 138"/>
          <p:cNvSpPr>
            <a:spLocks noChangeShapeType="1"/>
          </p:cNvSpPr>
          <p:nvPr/>
        </p:nvSpPr>
        <p:spPr bwMode="auto">
          <a:xfrm>
            <a:off x="3941763" y="2108200"/>
            <a:ext cx="1239837" cy="158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7950" name="Line 139"/>
          <p:cNvSpPr>
            <a:spLocks noChangeShapeType="1"/>
          </p:cNvSpPr>
          <p:nvPr/>
        </p:nvSpPr>
        <p:spPr bwMode="auto">
          <a:xfrm flipV="1">
            <a:off x="3922713" y="2406650"/>
            <a:ext cx="1246187" cy="3175"/>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7951" name="Line 140"/>
          <p:cNvSpPr>
            <a:spLocks noChangeShapeType="1"/>
          </p:cNvSpPr>
          <p:nvPr/>
        </p:nvSpPr>
        <p:spPr bwMode="auto">
          <a:xfrm>
            <a:off x="3929063" y="2741613"/>
            <a:ext cx="1273175" cy="158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7952" name="Line 141"/>
          <p:cNvSpPr>
            <a:spLocks noChangeShapeType="1"/>
          </p:cNvSpPr>
          <p:nvPr/>
        </p:nvSpPr>
        <p:spPr bwMode="auto">
          <a:xfrm>
            <a:off x="3910013" y="3065463"/>
            <a:ext cx="1276350" cy="158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7953" name="Rectangle 149"/>
          <p:cNvSpPr>
            <a:spLocks noChangeArrowheads="1"/>
          </p:cNvSpPr>
          <p:nvPr/>
        </p:nvSpPr>
        <p:spPr bwMode="auto">
          <a:xfrm>
            <a:off x="4019550" y="2897188"/>
            <a:ext cx="5778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b="1">
                <a:solidFill>
                  <a:srgbClr val="000000"/>
                </a:solidFill>
                <a:latin typeface="Kruti Dev 010" charset="0"/>
              </a:rPr>
              <a:t>         </a:t>
            </a:r>
            <a:endParaRPr lang="en-US">
              <a:latin typeface="Kruti Dev 010" charset="0"/>
            </a:endParaRPr>
          </a:p>
        </p:txBody>
      </p:sp>
      <p:sp>
        <p:nvSpPr>
          <p:cNvPr id="167954" name="Rectangle 150"/>
          <p:cNvSpPr>
            <a:spLocks noChangeArrowheads="1"/>
          </p:cNvSpPr>
          <p:nvPr/>
        </p:nvSpPr>
        <p:spPr bwMode="auto">
          <a:xfrm>
            <a:off x="3825875" y="1231900"/>
            <a:ext cx="563563"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300" b="1">
                <a:solidFill>
                  <a:srgbClr val="000000"/>
                </a:solidFill>
                <a:latin typeface="Kruti Dev 010" charset="0"/>
              </a:rPr>
              <a:t>        </a:t>
            </a:r>
            <a:endParaRPr lang="en-US">
              <a:latin typeface="Kruti Dev 010" charset="0"/>
            </a:endParaRPr>
          </a:p>
        </p:txBody>
      </p:sp>
      <p:sp>
        <p:nvSpPr>
          <p:cNvPr id="167955" name="Line 151"/>
          <p:cNvSpPr>
            <a:spLocks noChangeShapeType="1"/>
          </p:cNvSpPr>
          <p:nvPr/>
        </p:nvSpPr>
        <p:spPr bwMode="auto">
          <a:xfrm>
            <a:off x="3925888" y="758825"/>
            <a:ext cx="1433512" cy="4763"/>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7956" name="Rectangle 152"/>
          <p:cNvSpPr>
            <a:spLocks noChangeArrowheads="1"/>
          </p:cNvSpPr>
          <p:nvPr/>
        </p:nvSpPr>
        <p:spPr bwMode="auto">
          <a:xfrm>
            <a:off x="4308475" y="2754313"/>
            <a:ext cx="1619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2400" b="1">
                <a:solidFill>
                  <a:srgbClr val="000000"/>
                </a:solidFill>
                <a:latin typeface="Kruti Dev 010" charset="0"/>
              </a:rPr>
              <a:t>cs</a:t>
            </a:r>
          </a:p>
        </p:txBody>
      </p:sp>
      <p:sp>
        <p:nvSpPr>
          <p:cNvPr id="167957" name="Rectangle 153"/>
          <p:cNvSpPr>
            <a:spLocks noChangeArrowheads="1"/>
          </p:cNvSpPr>
          <p:nvPr/>
        </p:nvSpPr>
        <p:spPr bwMode="auto">
          <a:xfrm>
            <a:off x="4268788" y="1778000"/>
            <a:ext cx="7778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2400" b="1">
                <a:solidFill>
                  <a:srgbClr val="000000"/>
                </a:solidFill>
                <a:latin typeface="Kruti Dev 010" charset="0"/>
              </a:rPr>
              <a:t>tjk;y</a:t>
            </a:r>
          </a:p>
        </p:txBody>
      </p:sp>
      <p:sp>
        <p:nvSpPr>
          <p:cNvPr id="167958" name="Rectangle 154"/>
          <p:cNvSpPr>
            <a:spLocks noChangeArrowheads="1"/>
          </p:cNvSpPr>
          <p:nvPr/>
        </p:nvSpPr>
        <p:spPr bwMode="auto">
          <a:xfrm>
            <a:off x="4306888" y="2378075"/>
            <a:ext cx="2905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2400" b="1">
                <a:solidFill>
                  <a:srgbClr val="000000"/>
                </a:solidFill>
                <a:latin typeface="Kruti Dev 010" charset="0"/>
              </a:rPr>
              <a:t>LV</a:t>
            </a:r>
          </a:p>
        </p:txBody>
      </p:sp>
      <p:sp>
        <p:nvSpPr>
          <p:cNvPr id="167959" name="Rectangle 155"/>
          <p:cNvSpPr>
            <a:spLocks noChangeArrowheads="1"/>
          </p:cNvSpPr>
          <p:nvPr/>
        </p:nvSpPr>
        <p:spPr bwMode="auto">
          <a:xfrm>
            <a:off x="4300538" y="2093913"/>
            <a:ext cx="2905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2400" b="1">
                <a:solidFill>
                  <a:srgbClr val="000000"/>
                </a:solidFill>
                <a:latin typeface="Kruti Dev 010" charset="0"/>
              </a:rPr>
              <a:t>LV</a:t>
            </a:r>
          </a:p>
        </p:txBody>
      </p:sp>
      <p:sp>
        <p:nvSpPr>
          <p:cNvPr id="167960" name="Rectangle 173"/>
          <p:cNvSpPr>
            <a:spLocks noChangeArrowheads="1"/>
          </p:cNvSpPr>
          <p:nvPr/>
        </p:nvSpPr>
        <p:spPr bwMode="auto">
          <a:xfrm>
            <a:off x="3941763" y="1770063"/>
            <a:ext cx="1492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400" b="1">
                <a:solidFill>
                  <a:srgbClr val="000000"/>
                </a:solidFill>
                <a:latin typeface="Kruti Dev 010" charset="0"/>
              </a:rPr>
              <a:t>b</a:t>
            </a:r>
          </a:p>
        </p:txBody>
      </p:sp>
      <p:sp>
        <p:nvSpPr>
          <p:cNvPr id="167961" name="Rectangle 174"/>
          <p:cNvSpPr>
            <a:spLocks noChangeArrowheads="1"/>
          </p:cNvSpPr>
          <p:nvPr/>
        </p:nvSpPr>
        <p:spPr bwMode="auto">
          <a:xfrm>
            <a:off x="3906838" y="2093913"/>
            <a:ext cx="2079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400" b="1">
                <a:solidFill>
                  <a:srgbClr val="000000"/>
                </a:solidFill>
                <a:latin typeface="Kruti Dev 010" charset="0"/>
              </a:rPr>
              <a:t>t</a:t>
            </a:r>
          </a:p>
        </p:txBody>
      </p:sp>
      <p:sp>
        <p:nvSpPr>
          <p:cNvPr id="167962" name="Rectangle 175"/>
          <p:cNvSpPr>
            <a:spLocks noChangeArrowheads="1"/>
          </p:cNvSpPr>
          <p:nvPr/>
        </p:nvSpPr>
        <p:spPr bwMode="auto">
          <a:xfrm>
            <a:off x="3948113" y="2386013"/>
            <a:ext cx="1571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400" b="1">
                <a:solidFill>
                  <a:srgbClr val="000000"/>
                </a:solidFill>
                <a:latin typeface="Kruti Dev 010" charset="0"/>
              </a:rPr>
              <a:t>e</a:t>
            </a:r>
          </a:p>
        </p:txBody>
      </p:sp>
      <p:sp>
        <p:nvSpPr>
          <p:cNvPr id="167963" name="Rectangle 176"/>
          <p:cNvSpPr>
            <a:spLocks noChangeArrowheads="1"/>
          </p:cNvSpPr>
          <p:nvPr/>
        </p:nvSpPr>
        <p:spPr bwMode="auto">
          <a:xfrm>
            <a:off x="3863975" y="2754313"/>
            <a:ext cx="2809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400" b="1">
                <a:solidFill>
                  <a:srgbClr val="000000"/>
                </a:solidFill>
                <a:latin typeface="Kruti Dev 010" charset="0"/>
              </a:rPr>
              <a:t>vks</a:t>
            </a:r>
          </a:p>
        </p:txBody>
      </p:sp>
      <p:sp>
        <p:nvSpPr>
          <p:cNvPr id="167964" name="Rectangle 189"/>
          <p:cNvSpPr>
            <a:spLocks noChangeArrowheads="1"/>
          </p:cNvSpPr>
          <p:nvPr/>
        </p:nvSpPr>
        <p:spPr bwMode="auto">
          <a:xfrm>
            <a:off x="5629275" y="328613"/>
            <a:ext cx="4059238" cy="71151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Kruti Dev 010" charset="0"/>
            </a:endParaRPr>
          </a:p>
        </p:txBody>
      </p:sp>
      <p:pic>
        <p:nvPicPr>
          <p:cNvPr id="167965" name="Picture 190"/>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613400" y="336550"/>
            <a:ext cx="4081463" cy="710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sp>
        <p:nvSpPr>
          <p:cNvPr id="167966" name="Freeform 137"/>
          <p:cNvSpPr>
            <a:spLocks/>
          </p:cNvSpPr>
          <p:nvPr/>
        </p:nvSpPr>
        <p:spPr bwMode="auto">
          <a:xfrm>
            <a:off x="4986338" y="1539875"/>
            <a:ext cx="177800" cy="53975"/>
          </a:xfrm>
          <a:custGeom>
            <a:avLst/>
            <a:gdLst>
              <a:gd name="T0" fmla="*/ 0 w 112"/>
              <a:gd name="T1" fmla="*/ 0 h 34"/>
              <a:gd name="T2" fmla="*/ 2147483647 w 112"/>
              <a:gd name="T3" fmla="*/ 0 h 34"/>
              <a:gd name="T4" fmla="*/ 2147483647 w 112"/>
              <a:gd name="T5" fmla="*/ 2147483647 h 34"/>
              <a:gd name="T6" fmla="*/ 2147483647 w 112"/>
              <a:gd name="T7" fmla="*/ 2147483647 h 34"/>
              <a:gd name="T8" fmla="*/ 0 w 112"/>
              <a:gd name="T9" fmla="*/ 2147483647 h 34"/>
              <a:gd name="T10" fmla="*/ 0 w 112"/>
              <a:gd name="T11" fmla="*/ 2147483647 h 34"/>
              <a:gd name="T12" fmla="*/ 0 w 112"/>
              <a:gd name="T13" fmla="*/ 0 h 34"/>
              <a:gd name="T14" fmla="*/ 0 60000 65536"/>
              <a:gd name="T15" fmla="*/ 0 60000 65536"/>
              <a:gd name="T16" fmla="*/ 0 60000 65536"/>
              <a:gd name="T17" fmla="*/ 0 60000 65536"/>
              <a:gd name="T18" fmla="*/ 0 60000 65536"/>
              <a:gd name="T19" fmla="*/ 0 60000 65536"/>
              <a:gd name="T20" fmla="*/ 0 60000 65536"/>
              <a:gd name="T21" fmla="*/ 0 w 112"/>
              <a:gd name="T22" fmla="*/ 0 h 34"/>
              <a:gd name="T23" fmla="*/ 112 w 112"/>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2" h="34">
                <a:moveTo>
                  <a:pt x="0" y="0"/>
                </a:moveTo>
                <a:lnTo>
                  <a:pt x="112" y="0"/>
                </a:lnTo>
                <a:lnTo>
                  <a:pt x="112" y="23"/>
                </a:lnTo>
                <a:lnTo>
                  <a:pt x="112" y="34"/>
                </a:lnTo>
                <a:lnTo>
                  <a:pt x="0" y="34"/>
                </a:lnTo>
                <a:lnTo>
                  <a:pt x="0" y="2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16706" name="Rectangle 194"/>
          <p:cNvSpPr>
            <a:spLocks noChangeArrowheads="1"/>
          </p:cNvSpPr>
          <p:nvPr/>
        </p:nvSpPr>
        <p:spPr bwMode="auto">
          <a:xfrm>
            <a:off x="6827838" y="584200"/>
            <a:ext cx="2706687" cy="625475"/>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3200" b="1" i="1" dirty="0">
                <a:solidFill>
                  <a:srgbClr val="66FFFF"/>
                </a:solidFill>
                <a:latin typeface="Kruti Dev 010" pitchFamily="2" charset="0"/>
              </a:rPr>
              <a:t> </a:t>
            </a:r>
            <a:endParaRPr lang="en-US" sz="1400" b="1" u="sng" dirty="0">
              <a:solidFill>
                <a:srgbClr val="66FFFF"/>
              </a:solidFill>
              <a:latin typeface="Kruti Dev 010" pitchFamily="2" charset="0"/>
            </a:endParaRPr>
          </a:p>
        </p:txBody>
      </p:sp>
      <p:sp>
        <p:nvSpPr>
          <p:cNvPr id="1216713" name="Rectangle 201"/>
          <p:cNvSpPr>
            <a:spLocks noChangeArrowheads="1"/>
          </p:cNvSpPr>
          <p:nvPr/>
        </p:nvSpPr>
        <p:spPr bwMode="auto">
          <a:xfrm>
            <a:off x="6657975" y="555625"/>
            <a:ext cx="3101975" cy="558800"/>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2800" b="1" i="1" dirty="0">
                <a:solidFill>
                  <a:schemeClr val="bg1"/>
                </a:solidFill>
                <a:latin typeface="Kruti Dev 010" pitchFamily="2" charset="0"/>
              </a:rPr>
              <a:t> </a:t>
            </a:r>
            <a:endParaRPr lang="en-US" b="1" u="sng" dirty="0">
              <a:solidFill>
                <a:schemeClr val="bg1"/>
              </a:solidFill>
              <a:latin typeface="Kruti Dev 010" pitchFamily="2" charset="0"/>
            </a:endParaRPr>
          </a:p>
        </p:txBody>
      </p:sp>
      <p:sp>
        <p:nvSpPr>
          <p:cNvPr id="1216700" name="Rectangle 188"/>
          <p:cNvSpPr>
            <a:spLocks noChangeArrowheads="1"/>
          </p:cNvSpPr>
          <p:nvPr/>
        </p:nvSpPr>
        <p:spPr bwMode="auto">
          <a:xfrm>
            <a:off x="3829050" y="457200"/>
            <a:ext cx="373063" cy="2725738"/>
          </a:xfrm>
          <a:prstGeom prst="rect">
            <a:avLst/>
          </a:prstGeom>
          <a:noFill/>
          <a:ln w="50800">
            <a:solidFill>
              <a:schemeClr val="accent1"/>
            </a:solidFill>
            <a:miter lim="800000"/>
            <a:headEnd/>
            <a:tailEnd/>
          </a:ln>
          <a:effectLst>
            <a:outerShdw blurRad="63500" dist="38099" dir="2700000" algn="ctr" rotWithShape="0">
              <a:schemeClr val="tx2">
                <a:alpha val="74997"/>
              </a:schemeClr>
            </a:outerShdw>
          </a:effectLst>
          <a:extLst>
            <a:ext uri="{909E8E84-426E-40dd-AFC4-6F175D3DCCD1}">
              <a14:hiddenFill xmlns:a14="http://schemas.microsoft.com/office/drawing/2010/main">
                <a:solidFill>
                  <a:srgbClr val="FFFFFF"/>
                </a:solidFill>
              </a14:hiddenFill>
            </a:ext>
          </a:extLst>
        </p:spPr>
        <p:txBody>
          <a:bodyPr wrap="none" anchor="ctr"/>
          <a:lstStyle/>
          <a:p>
            <a:pPr>
              <a:defRPr/>
            </a:pPr>
            <a:endParaRPr lang="en-US" dirty="0">
              <a:latin typeface="Kruti Dev 010" pitchFamily="2" charset="0"/>
              <a:ea typeface="+mn-ea"/>
              <a:cs typeface="+mn-cs"/>
            </a:endParaRPr>
          </a:p>
        </p:txBody>
      </p:sp>
      <p:sp>
        <p:nvSpPr>
          <p:cNvPr id="167970" name="Rectangle 231"/>
          <p:cNvSpPr>
            <a:spLocks noChangeArrowheads="1"/>
          </p:cNvSpPr>
          <p:nvPr/>
        </p:nvSpPr>
        <p:spPr bwMode="auto">
          <a:xfrm>
            <a:off x="104775" y="7426325"/>
            <a:ext cx="145415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l">
              <a:spcBef>
                <a:spcPct val="50000"/>
              </a:spcBef>
            </a:pPr>
            <a:endParaRPr lang="en-US" sz="1000">
              <a:latin typeface="Kruti Dev 010" charset="0"/>
            </a:endParaRPr>
          </a:p>
        </p:txBody>
      </p:sp>
      <p:sp>
        <p:nvSpPr>
          <p:cNvPr id="167971" name="Rectangle 360"/>
          <p:cNvSpPr>
            <a:spLocks noChangeArrowheads="1"/>
          </p:cNvSpPr>
          <p:nvPr/>
        </p:nvSpPr>
        <p:spPr bwMode="auto">
          <a:xfrm>
            <a:off x="5589588" y="306388"/>
            <a:ext cx="4102100" cy="7183437"/>
          </a:xfrm>
          <a:prstGeom prst="rect">
            <a:avLst/>
          </a:prstGeom>
          <a:noFill/>
          <a:ln w="133350">
            <a:solidFill>
              <a:srgbClr val="1822CD"/>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Kruti Dev 010" charset="0"/>
            </a:endParaRPr>
          </a:p>
        </p:txBody>
      </p:sp>
      <p:sp>
        <p:nvSpPr>
          <p:cNvPr id="167972" name="Text Box 361"/>
          <p:cNvSpPr txBox="1">
            <a:spLocks noChangeArrowheads="1"/>
          </p:cNvSpPr>
          <p:nvPr/>
        </p:nvSpPr>
        <p:spPr bwMode="auto">
          <a:xfrm>
            <a:off x="9015413" y="7519988"/>
            <a:ext cx="29368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latin typeface="Kruti Dev 010" charset="0"/>
              </a:rPr>
              <a:t>78</a:t>
            </a:r>
          </a:p>
        </p:txBody>
      </p:sp>
      <p:sp>
        <p:nvSpPr>
          <p:cNvPr id="167973" name="Text Box 362"/>
          <p:cNvSpPr txBox="1">
            <a:spLocks noChangeArrowheads="1"/>
          </p:cNvSpPr>
          <p:nvPr/>
        </p:nvSpPr>
        <p:spPr bwMode="auto">
          <a:xfrm>
            <a:off x="8531225" y="7516813"/>
            <a:ext cx="55721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latin typeface="Kruti Dev 010" charset="0"/>
              </a:rPr>
              <a:t>9.6.07.</a:t>
            </a:r>
          </a:p>
        </p:txBody>
      </p:sp>
      <p:sp>
        <p:nvSpPr>
          <p:cNvPr id="1216880" name="Rectangle 368"/>
          <p:cNvSpPr>
            <a:spLocks noChangeArrowheads="1"/>
          </p:cNvSpPr>
          <p:nvPr/>
        </p:nvSpPr>
        <p:spPr bwMode="auto">
          <a:xfrm>
            <a:off x="3825875" y="1776413"/>
            <a:ext cx="1439863" cy="1352550"/>
          </a:xfrm>
          <a:prstGeom prst="rect">
            <a:avLst/>
          </a:prstGeom>
          <a:noFill/>
          <a:ln w="57150">
            <a:solidFill>
              <a:schemeClr val="hlink"/>
            </a:solidFill>
            <a:miter lim="800000"/>
            <a:headEnd/>
            <a:tailEnd/>
          </a:ln>
          <a:effectLst>
            <a:outerShdw blurRad="63500" dist="89803"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167975" name="Rectangle 347"/>
          <p:cNvSpPr>
            <a:spLocks noChangeArrowheads="1"/>
          </p:cNvSpPr>
          <p:nvPr/>
        </p:nvSpPr>
        <p:spPr bwMode="auto">
          <a:xfrm>
            <a:off x="0" y="3106738"/>
            <a:ext cx="5572125" cy="4665662"/>
          </a:xfrm>
          <a:prstGeom prst="rect">
            <a:avLst/>
          </a:prstGeom>
          <a:solidFill>
            <a:schemeClr val="tx1">
              <a:alpha val="50195"/>
            </a:schemeClr>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en-US" sz="1800">
              <a:latin typeface="Kruti Dev 010" charset="0"/>
            </a:endParaRPr>
          </a:p>
        </p:txBody>
      </p:sp>
      <p:sp>
        <p:nvSpPr>
          <p:cNvPr id="167976" name="Rectangle 225"/>
          <p:cNvSpPr>
            <a:spLocks noChangeArrowheads="1"/>
          </p:cNvSpPr>
          <p:nvPr/>
        </p:nvSpPr>
        <p:spPr bwMode="auto">
          <a:xfrm>
            <a:off x="104775" y="7426325"/>
            <a:ext cx="145415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l">
              <a:spcBef>
                <a:spcPct val="50000"/>
              </a:spcBef>
            </a:pPr>
            <a:endParaRPr lang="en-US" sz="1000">
              <a:latin typeface="Kruti Dev 010" charset="0"/>
            </a:endParaRPr>
          </a:p>
        </p:txBody>
      </p:sp>
      <p:grpSp>
        <p:nvGrpSpPr>
          <p:cNvPr id="167977" name="Group 396"/>
          <p:cNvGrpSpPr>
            <a:grpSpLocks/>
          </p:cNvGrpSpPr>
          <p:nvPr/>
        </p:nvGrpSpPr>
        <p:grpSpPr bwMode="auto">
          <a:xfrm>
            <a:off x="122238" y="679450"/>
            <a:ext cx="1416050" cy="6334125"/>
            <a:chOff x="38" y="450"/>
            <a:chExt cx="892" cy="3990"/>
          </a:xfrm>
        </p:grpSpPr>
        <p:sp>
          <p:nvSpPr>
            <p:cNvPr id="184" name="Rectangle 397"/>
            <p:cNvSpPr>
              <a:spLocks noChangeArrowheads="1"/>
            </p:cNvSpPr>
            <p:nvPr/>
          </p:nvSpPr>
          <p:spPr bwMode="auto">
            <a:xfrm>
              <a:off x="54" y="1396"/>
              <a:ext cx="830" cy="484"/>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nSpc>
                  <a:spcPct val="65000"/>
                </a:lnSpc>
                <a:spcBef>
                  <a:spcPct val="50000"/>
                </a:spcBef>
                <a:defRPr/>
              </a:pPr>
              <a:r>
                <a:rPr lang="en-US" sz="1800" b="1">
                  <a:solidFill>
                    <a:srgbClr val="000000"/>
                  </a:solidFill>
                  <a:latin typeface="Kruti Dev 010" charset="0"/>
                </a:rPr>
                <a:t>;gwnk %</a:t>
              </a:r>
            </a:p>
            <a:p>
              <a:pPr>
                <a:lnSpc>
                  <a:spcPct val="65000"/>
                </a:lnSpc>
                <a:spcBef>
                  <a:spcPct val="50000"/>
                </a:spcBef>
                <a:defRPr/>
              </a:pPr>
              <a:r>
                <a:rPr lang="en-US" sz="1800" b="1" i="1" u="sng">
                  <a:solidFill>
                    <a:srgbClr val="000000"/>
                  </a:solidFill>
                  <a:latin typeface="Kruti Dev 010" charset="0"/>
                </a:rPr>
                <a:t>u</a:t>
              </a:r>
              <a:r>
                <a:rPr lang="ja-JP" altLang="en-US" sz="1800" b="1" i="1" u="sng">
                  <a:solidFill>
                    <a:srgbClr val="000000"/>
                  </a:solidFill>
                  <a:latin typeface="Kruti Dev 010" charset="0"/>
                </a:rPr>
                <a:t>”</a:t>
              </a:r>
              <a:r>
                <a:rPr lang="en-US" sz="1800" b="1" i="1" u="sng">
                  <a:solidFill>
                    <a:srgbClr val="000000"/>
                  </a:solidFill>
                  <a:latin typeface="Kruti Dev 010" charset="0"/>
                </a:rPr>
                <a:t>"V gks jgk Fkk</a:t>
              </a:r>
            </a:p>
          </p:txBody>
        </p:sp>
        <p:sp>
          <p:nvSpPr>
            <p:cNvPr id="185" name="Rectangle 398"/>
            <p:cNvSpPr>
              <a:spLocks noChangeArrowheads="1"/>
            </p:cNvSpPr>
            <p:nvPr/>
          </p:nvSpPr>
          <p:spPr bwMode="auto">
            <a:xfrm>
              <a:off x="48" y="4069"/>
              <a:ext cx="830" cy="371"/>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nSpc>
                  <a:spcPct val="65000"/>
                </a:lnSpc>
                <a:spcBef>
                  <a:spcPct val="50000"/>
                </a:spcBef>
                <a:defRPr/>
              </a:pPr>
              <a:r>
                <a:rPr lang="en-US" sz="1800" b="1" dirty="0">
                  <a:solidFill>
                    <a:srgbClr val="000000"/>
                  </a:solidFill>
                  <a:latin typeface="Kruti Dev 010" pitchFamily="2" charset="0"/>
                  <a:ea typeface="+mn-ea"/>
                  <a:cs typeface="+mn-cs"/>
                </a:rPr>
                <a:t>;gwnk %</a:t>
              </a:r>
            </a:p>
            <a:p>
              <a:pPr>
                <a:lnSpc>
                  <a:spcPct val="65000"/>
                </a:lnSpc>
                <a:spcBef>
                  <a:spcPct val="50000"/>
                </a:spcBef>
                <a:defRPr/>
              </a:pPr>
              <a:r>
                <a:rPr lang="en-US" sz="1800" b="1" i="1" u="sng" dirty="0">
                  <a:solidFill>
                    <a:srgbClr val="000000"/>
                  </a:solidFill>
                  <a:latin typeface="Kruti Dev 010" pitchFamily="2" charset="0"/>
                  <a:ea typeface="+mn-ea"/>
                  <a:cs typeface="+mn-cs"/>
                </a:rPr>
                <a:t>ykSVrk gS</a:t>
              </a:r>
            </a:p>
          </p:txBody>
        </p:sp>
        <p:sp>
          <p:nvSpPr>
            <p:cNvPr id="186" name="Rectangle 399"/>
            <p:cNvSpPr>
              <a:spLocks noChangeArrowheads="1"/>
            </p:cNvSpPr>
            <p:nvPr/>
          </p:nvSpPr>
          <p:spPr bwMode="auto">
            <a:xfrm>
              <a:off x="38" y="450"/>
              <a:ext cx="830" cy="371"/>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nSpc>
                  <a:spcPct val="65000"/>
                </a:lnSpc>
                <a:spcBef>
                  <a:spcPct val="50000"/>
                </a:spcBef>
                <a:defRPr/>
              </a:pPr>
              <a:r>
                <a:rPr lang="en-US" sz="1800" b="1">
                  <a:solidFill>
                    <a:srgbClr val="000000"/>
                  </a:solidFill>
                  <a:latin typeface="Kruti Dev 010" charset="0"/>
                </a:rPr>
                <a:t>btjk;y %</a:t>
              </a:r>
            </a:p>
            <a:p>
              <a:pPr>
                <a:lnSpc>
                  <a:spcPct val="65000"/>
                </a:lnSpc>
                <a:spcBef>
                  <a:spcPct val="50000"/>
                </a:spcBef>
                <a:defRPr/>
              </a:pPr>
              <a:r>
                <a:rPr lang="en-US" sz="1800" b="1" i="1" u="sng">
                  <a:solidFill>
                    <a:srgbClr val="000000"/>
                  </a:solidFill>
                  <a:latin typeface="Kruti Dev 010" charset="0"/>
                </a:rPr>
                <a:t>¼m-½ dsoy</a:t>
              </a:r>
            </a:p>
          </p:txBody>
        </p:sp>
        <p:sp>
          <p:nvSpPr>
            <p:cNvPr id="187" name="Rectangle 400"/>
            <p:cNvSpPr>
              <a:spLocks noChangeArrowheads="1"/>
            </p:cNvSpPr>
            <p:nvPr/>
          </p:nvSpPr>
          <p:spPr bwMode="auto">
            <a:xfrm>
              <a:off x="100" y="2643"/>
              <a:ext cx="830" cy="371"/>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nSpc>
                  <a:spcPct val="65000"/>
                </a:lnSpc>
                <a:spcBef>
                  <a:spcPct val="50000"/>
                </a:spcBef>
                <a:defRPr/>
              </a:pPr>
              <a:r>
                <a:rPr lang="en-US" sz="1800" b="1" dirty="0">
                  <a:solidFill>
                    <a:srgbClr val="000000"/>
                  </a:solidFill>
                  <a:latin typeface="Kruti Dev 010" pitchFamily="2" charset="0"/>
                  <a:ea typeface="+mn-ea"/>
                  <a:cs typeface="+mn-cs"/>
                </a:rPr>
                <a:t>;gwnk %</a:t>
              </a:r>
            </a:p>
            <a:p>
              <a:pPr>
                <a:lnSpc>
                  <a:spcPct val="65000"/>
                </a:lnSpc>
                <a:spcBef>
                  <a:spcPct val="50000"/>
                </a:spcBef>
                <a:defRPr/>
              </a:pPr>
              <a:r>
                <a:rPr lang="en-US" sz="1800" b="1" i="1" u="sng" dirty="0">
                  <a:solidFill>
                    <a:srgbClr val="000000"/>
                  </a:solidFill>
                  <a:latin typeface="Kruti Dev 010" pitchFamily="2" charset="0"/>
                  <a:ea typeface="+mn-ea"/>
                  <a:cs typeface="+mn-cs"/>
                </a:rPr>
                <a:t>dfBukbZ esa</a:t>
              </a:r>
            </a:p>
          </p:txBody>
        </p:sp>
        <p:sp>
          <p:nvSpPr>
            <p:cNvPr id="188" name="Rectangle 401"/>
            <p:cNvSpPr>
              <a:spLocks noChangeArrowheads="1"/>
            </p:cNvSpPr>
            <p:nvPr/>
          </p:nvSpPr>
          <p:spPr bwMode="auto">
            <a:xfrm>
              <a:off x="100" y="3434"/>
              <a:ext cx="830" cy="371"/>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nSpc>
                  <a:spcPct val="65000"/>
                </a:lnSpc>
                <a:spcBef>
                  <a:spcPct val="50000"/>
                </a:spcBef>
                <a:defRPr/>
              </a:pPr>
              <a:r>
                <a:rPr lang="en-US" sz="1800" b="1" dirty="0">
                  <a:solidFill>
                    <a:srgbClr val="000000"/>
                  </a:solidFill>
                  <a:latin typeface="Kruti Dev 010" pitchFamily="2" charset="0"/>
                  <a:ea typeface="+mn-ea"/>
                  <a:cs typeface="+mn-cs"/>
                </a:rPr>
                <a:t>;gwnk %</a:t>
              </a:r>
            </a:p>
            <a:p>
              <a:pPr>
                <a:lnSpc>
                  <a:spcPct val="65000"/>
                </a:lnSpc>
                <a:spcBef>
                  <a:spcPct val="50000"/>
                </a:spcBef>
                <a:defRPr/>
              </a:pPr>
              <a:r>
                <a:rPr lang="en-US" sz="1800" b="1" i="1" u="sng" dirty="0">
                  <a:solidFill>
                    <a:srgbClr val="000000"/>
                  </a:solidFill>
                  <a:latin typeface="Kruti Dev 010" pitchFamily="2" charset="0"/>
                  <a:ea typeface="+mn-ea"/>
                  <a:cs typeface="+mn-cs"/>
                </a:rPr>
                <a:t>nklrk esa</a:t>
              </a:r>
            </a:p>
          </p:txBody>
        </p:sp>
      </p:grpSp>
      <p:sp>
        <p:nvSpPr>
          <p:cNvPr id="167978" name="Text Box 403"/>
          <p:cNvSpPr txBox="1">
            <a:spLocks noChangeArrowheads="1"/>
          </p:cNvSpPr>
          <p:nvPr/>
        </p:nvSpPr>
        <p:spPr bwMode="auto">
          <a:xfrm rot="-5400000">
            <a:off x="1378744" y="3656807"/>
            <a:ext cx="3816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800" b="1">
                <a:latin typeface="Kruti Dev 010" charset="0"/>
              </a:rPr>
              <a:t>  </a:t>
            </a:r>
            <a:endParaRPr lang="en-US" sz="900">
              <a:latin typeface="Kruti Dev 010" charset="0"/>
            </a:endParaRPr>
          </a:p>
        </p:txBody>
      </p:sp>
      <p:sp>
        <p:nvSpPr>
          <p:cNvPr id="167979" name="Line 404"/>
          <p:cNvSpPr>
            <a:spLocks noChangeShapeType="1"/>
          </p:cNvSpPr>
          <p:nvPr/>
        </p:nvSpPr>
        <p:spPr bwMode="auto">
          <a:xfrm>
            <a:off x="1789113" y="1031875"/>
            <a:ext cx="1284287" cy="158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7980" name="Line 405"/>
          <p:cNvSpPr>
            <a:spLocks noChangeShapeType="1"/>
          </p:cNvSpPr>
          <p:nvPr/>
        </p:nvSpPr>
        <p:spPr bwMode="auto">
          <a:xfrm flipV="1">
            <a:off x="1806575" y="1336675"/>
            <a:ext cx="1284288" cy="1428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7981" name="Rectangle 406"/>
          <p:cNvSpPr>
            <a:spLocks noChangeArrowheads="1"/>
          </p:cNvSpPr>
          <p:nvPr/>
        </p:nvSpPr>
        <p:spPr bwMode="auto">
          <a:xfrm>
            <a:off x="2044700" y="5197475"/>
            <a:ext cx="42863"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900">
                <a:solidFill>
                  <a:srgbClr val="000000"/>
                </a:solidFill>
                <a:latin typeface="Kruti Dev 010" charset="0"/>
              </a:rPr>
              <a:t> </a:t>
            </a:r>
            <a:endParaRPr lang="en-US">
              <a:latin typeface="Kruti Dev 010" charset="0"/>
            </a:endParaRPr>
          </a:p>
        </p:txBody>
      </p:sp>
      <p:sp>
        <p:nvSpPr>
          <p:cNvPr id="167982" name="Rectangle 407"/>
          <p:cNvSpPr>
            <a:spLocks noChangeArrowheads="1"/>
          </p:cNvSpPr>
          <p:nvPr/>
        </p:nvSpPr>
        <p:spPr bwMode="auto">
          <a:xfrm>
            <a:off x="2079625" y="5197475"/>
            <a:ext cx="96838"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900" b="1">
                <a:solidFill>
                  <a:srgbClr val="000000"/>
                </a:solidFill>
                <a:latin typeface="Kruti Dev 010" charset="0"/>
              </a:rPr>
              <a:t>  </a:t>
            </a:r>
            <a:endParaRPr lang="en-US">
              <a:latin typeface="Kruti Dev 010" charset="0"/>
            </a:endParaRPr>
          </a:p>
        </p:txBody>
      </p:sp>
      <p:sp>
        <p:nvSpPr>
          <p:cNvPr id="167983" name="Rectangle 408"/>
          <p:cNvSpPr>
            <a:spLocks noChangeArrowheads="1"/>
          </p:cNvSpPr>
          <p:nvPr/>
        </p:nvSpPr>
        <p:spPr bwMode="auto">
          <a:xfrm>
            <a:off x="2044700" y="5338763"/>
            <a:ext cx="346075"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900">
                <a:solidFill>
                  <a:srgbClr val="000000"/>
                </a:solidFill>
                <a:latin typeface="Kruti Dev 010" charset="0"/>
              </a:rPr>
              <a:t>        </a:t>
            </a:r>
            <a:endParaRPr lang="en-US">
              <a:latin typeface="Kruti Dev 010" charset="0"/>
            </a:endParaRPr>
          </a:p>
        </p:txBody>
      </p:sp>
      <p:sp>
        <p:nvSpPr>
          <p:cNvPr id="167984" name="Rectangle 411"/>
          <p:cNvSpPr>
            <a:spLocks noChangeArrowheads="1"/>
          </p:cNvSpPr>
          <p:nvPr/>
        </p:nvSpPr>
        <p:spPr bwMode="auto">
          <a:xfrm>
            <a:off x="1758950" y="344488"/>
            <a:ext cx="1273175"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l"/>
            <a:r>
              <a:rPr lang="en-US" sz="1100" b="1">
                <a:solidFill>
                  <a:srgbClr val="000000"/>
                </a:solidFill>
                <a:latin typeface="Kruti Dev 010" charset="0"/>
              </a:rPr>
              <a:t>btjk;y m- jkT;</a:t>
            </a:r>
            <a:endParaRPr lang="en-US" sz="1100">
              <a:latin typeface="Kruti Dev 010" charset="0"/>
            </a:endParaRPr>
          </a:p>
        </p:txBody>
      </p:sp>
      <p:sp>
        <p:nvSpPr>
          <p:cNvPr id="167985" name="Rectangle 412"/>
          <p:cNvSpPr>
            <a:spLocks noChangeArrowheads="1"/>
          </p:cNvSpPr>
          <p:nvPr/>
        </p:nvSpPr>
        <p:spPr bwMode="auto">
          <a:xfrm>
            <a:off x="1866900" y="6172200"/>
            <a:ext cx="260350"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900">
                <a:solidFill>
                  <a:srgbClr val="000000"/>
                </a:solidFill>
                <a:latin typeface="Kruti Dev 010" charset="0"/>
              </a:rPr>
              <a:t>      </a:t>
            </a:r>
            <a:endParaRPr lang="en-US">
              <a:latin typeface="Kruti Dev 010" charset="0"/>
            </a:endParaRPr>
          </a:p>
        </p:txBody>
      </p:sp>
      <p:sp>
        <p:nvSpPr>
          <p:cNvPr id="167986" name="Rectangle 413"/>
          <p:cNvSpPr>
            <a:spLocks noChangeArrowheads="1"/>
          </p:cNvSpPr>
          <p:nvPr/>
        </p:nvSpPr>
        <p:spPr bwMode="auto">
          <a:xfrm>
            <a:off x="1866900" y="6315075"/>
            <a:ext cx="346075"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900">
                <a:solidFill>
                  <a:srgbClr val="000000"/>
                </a:solidFill>
                <a:latin typeface="Kruti Dev 010" charset="0"/>
              </a:rPr>
              <a:t>        </a:t>
            </a:r>
            <a:endParaRPr lang="en-US">
              <a:latin typeface="Kruti Dev 010" charset="0"/>
            </a:endParaRPr>
          </a:p>
        </p:txBody>
      </p:sp>
      <p:sp>
        <p:nvSpPr>
          <p:cNvPr id="167987" name="Freeform 414"/>
          <p:cNvSpPr>
            <a:spLocks/>
          </p:cNvSpPr>
          <p:nvPr/>
        </p:nvSpPr>
        <p:spPr bwMode="auto">
          <a:xfrm>
            <a:off x="1789113" y="1525588"/>
            <a:ext cx="176212" cy="53975"/>
          </a:xfrm>
          <a:custGeom>
            <a:avLst/>
            <a:gdLst>
              <a:gd name="T0" fmla="*/ 0 w 111"/>
              <a:gd name="T1" fmla="*/ 0 h 34"/>
              <a:gd name="T2" fmla="*/ 2147483647 w 111"/>
              <a:gd name="T3" fmla="*/ 0 h 34"/>
              <a:gd name="T4" fmla="*/ 2147483647 w 111"/>
              <a:gd name="T5" fmla="*/ 2147483647 h 34"/>
              <a:gd name="T6" fmla="*/ 2147483647 w 111"/>
              <a:gd name="T7" fmla="*/ 2147483647 h 34"/>
              <a:gd name="T8" fmla="*/ 0 w 111"/>
              <a:gd name="T9" fmla="*/ 2147483647 h 34"/>
              <a:gd name="T10" fmla="*/ 0 w 111"/>
              <a:gd name="T11" fmla="*/ 2147483647 h 34"/>
              <a:gd name="T12" fmla="*/ 0 w 111"/>
              <a:gd name="T13" fmla="*/ 0 h 34"/>
              <a:gd name="T14" fmla="*/ 0 60000 65536"/>
              <a:gd name="T15" fmla="*/ 0 60000 65536"/>
              <a:gd name="T16" fmla="*/ 0 60000 65536"/>
              <a:gd name="T17" fmla="*/ 0 60000 65536"/>
              <a:gd name="T18" fmla="*/ 0 60000 65536"/>
              <a:gd name="T19" fmla="*/ 0 60000 65536"/>
              <a:gd name="T20" fmla="*/ 0 60000 65536"/>
              <a:gd name="T21" fmla="*/ 0 w 111"/>
              <a:gd name="T22" fmla="*/ 0 h 34"/>
              <a:gd name="T23" fmla="*/ 111 w 111"/>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1" h="34">
                <a:moveTo>
                  <a:pt x="0" y="0"/>
                </a:moveTo>
                <a:lnTo>
                  <a:pt x="111" y="0"/>
                </a:lnTo>
                <a:lnTo>
                  <a:pt x="111" y="23"/>
                </a:lnTo>
                <a:lnTo>
                  <a:pt x="111" y="34"/>
                </a:lnTo>
                <a:lnTo>
                  <a:pt x="0" y="34"/>
                </a:lnTo>
                <a:lnTo>
                  <a:pt x="0" y="2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7988" name="Freeform 415"/>
          <p:cNvSpPr>
            <a:spLocks/>
          </p:cNvSpPr>
          <p:nvPr/>
        </p:nvSpPr>
        <p:spPr bwMode="auto">
          <a:xfrm>
            <a:off x="2054225" y="1525588"/>
            <a:ext cx="177800" cy="53975"/>
          </a:xfrm>
          <a:custGeom>
            <a:avLst/>
            <a:gdLst>
              <a:gd name="T0" fmla="*/ 0 w 112"/>
              <a:gd name="T1" fmla="*/ 0 h 34"/>
              <a:gd name="T2" fmla="*/ 2147483647 w 112"/>
              <a:gd name="T3" fmla="*/ 0 h 34"/>
              <a:gd name="T4" fmla="*/ 2147483647 w 112"/>
              <a:gd name="T5" fmla="*/ 2147483647 h 34"/>
              <a:gd name="T6" fmla="*/ 2147483647 w 112"/>
              <a:gd name="T7" fmla="*/ 2147483647 h 34"/>
              <a:gd name="T8" fmla="*/ 0 w 112"/>
              <a:gd name="T9" fmla="*/ 2147483647 h 34"/>
              <a:gd name="T10" fmla="*/ 0 w 112"/>
              <a:gd name="T11" fmla="*/ 2147483647 h 34"/>
              <a:gd name="T12" fmla="*/ 0 w 112"/>
              <a:gd name="T13" fmla="*/ 0 h 34"/>
              <a:gd name="T14" fmla="*/ 0 60000 65536"/>
              <a:gd name="T15" fmla="*/ 0 60000 65536"/>
              <a:gd name="T16" fmla="*/ 0 60000 65536"/>
              <a:gd name="T17" fmla="*/ 0 60000 65536"/>
              <a:gd name="T18" fmla="*/ 0 60000 65536"/>
              <a:gd name="T19" fmla="*/ 0 60000 65536"/>
              <a:gd name="T20" fmla="*/ 0 60000 65536"/>
              <a:gd name="T21" fmla="*/ 0 w 112"/>
              <a:gd name="T22" fmla="*/ 0 h 34"/>
              <a:gd name="T23" fmla="*/ 112 w 112"/>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2" h="34">
                <a:moveTo>
                  <a:pt x="0" y="0"/>
                </a:moveTo>
                <a:lnTo>
                  <a:pt x="112" y="0"/>
                </a:lnTo>
                <a:lnTo>
                  <a:pt x="112" y="23"/>
                </a:lnTo>
                <a:lnTo>
                  <a:pt x="112" y="34"/>
                </a:lnTo>
                <a:lnTo>
                  <a:pt x="0" y="34"/>
                </a:lnTo>
                <a:lnTo>
                  <a:pt x="0" y="2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7989" name="Freeform 416"/>
          <p:cNvSpPr>
            <a:spLocks/>
          </p:cNvSpPr>
          <p:nvPr/>
        </p:nvSpPr>
        <p:spPr bwMode="auto">
          <a:xfrm>
            <a:off x="2319338" y="1525588"/>
            <a:ext cx="177800" cy="53975"/>
          </a:xfrm>
          <a:custGeom>
            <a:avLst/>
            <a:gdLst>
              <a:gd name="T0" fmla="*/ 0 w 112"/>
              <a:gd name="T1" fmla="*/ 0 h 34"/>
              <a:gd name="T2" fmla="*/ 2147483647 w 112"/>
              <a:gd name="T3" fmla="*/ 0 h 34"/>
              <a:gd name="T4" fmla="*/ 2147483647 w 112"/>
              <a:gd name="T5" fmla="*/ 2147483647 h 34"/>
              <a:gd name="T6" fmla="*/ 2147483647 w 112"/>
              <a:gd name="T7" fmla="*/ 2147483647 h 34"/>
              <a:gd name="T8" fmla="*/ 0 w 112"/>
              <a:gd name="T9" fmla="*/ 2147483647 h 34"/>
              <a:gd name="T10" fmla="*/ 0 w 112"/>
              <a:gd name="T11" fmla="*/ 2147483647 h 34"/>
              <a:gd name="T12" fmla="*/ 0 w 112"/>
              <a:gd name="T13" fmla="*/ 0 h 34"/>
              <a:gd name="T14" fmla="*/ 0 60000 65536"/>
              <a:gd name="T15" fmla="*/ 0 60000 65536"/>
              <a:gd name="T16" fmla="*/ 0 60000 65536"/>
              <a:gd name="T17" fmla="*/ 0 60000 65536"/>
              <a:gd name="T18" fmla="*/ 0 60000 65536"/>
              <a:gd name="T19" fmla="*/ 0 60000 65536"/>
              <a:gd name="T20" fmla="*/ 0 60000 65536"/>
              <a:gd name="T21" fmla="*/ 0 w 112"/>
              <a:gd name="T22" fmla="*/ 0 h 34"/>
              <a:gd name="T23" fmla="*/ 112 w 112"/>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2" h="34">
                <a:moveTo>
                  <a:pt x="0" y="0"/>
                </a:moveTo>
                <a:lnTo>
                  <a:pt x="112" y="0"/>
                </a:lnTo>
                <a:lnTo>
                  <a:pt x="112" y="23"/>
                </a:lnTo>
                <a:lnTo>
                  <a:pt x="112" y="34"/>
                </a:lnTo>
                <a:lnTo>
                  <a:pt x="0" y="34"/>
                </a:lnTo>
                <a:lnTo>
                  <a:pt x="0" y="2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7990" name="Freeform 417"/>
          <p:cNvSpPr>
            <a:spLocks/>
          </p:cNvSpPr>
          <p:nvPr/>
        </p:nvSpPr>
        <p:spPr bwMode="auto">
          <a:xfrm>
            <a:off x="2568575" y="1525588"/>
            <a:ext cx="176213" cy="53975"/>
          </a:xfrm>
          <a:custGeom>
            <a:avLst/>
            <a:gdLst>
              <a:gd name="T0" fmla="*/ 0 w 111"/>
              <a:gd name="T1" fmla="*/ 0 h 34"/>
              <a:gd name="T2" fmla="*/ 2147483647 w 111"/>
              <a:gd name="T3" fmla="*/ 0 h 34"/>
              <a:gd name="T4" fmla="*/ 2147483647 w 111"/>
              <a:gd name="T5" fmla="*/ 2147483647 h 34"/>
              <a:gd name="T6" fmla="*/ 2147483647 w 111"/>
              <a:gd name="T7" fmla="*/ 2147483647 h 34"/>
              <a:gd name="T8" fmla="*/ 0 w 111"/>
              <a:gd name="T9" fmla="*/ 2147483647 h 34"/>
              <a:gd name="T10" fmla="*/ 0 w 111"/>
              <a:gd name="T11" fmla="*/ 2147483647 h 34"/>
              <a:gd name="T12" fmla="*/ 0 w 111"/>
              <a:gd name="T13" fmla="*/ 0 h 34"/>
              <a:gd name="T14" fmla="*/ 0 60000 65536"/>
              <a:gd name="T15" fmla="*/ 0 60000 65536"/>
              <a:gd name="T16" fmla="*/ 0 60000 65536"/>
              <a:gd name="T17" fmla="*/ 0 60000 65536"/>
              <a:gd name="T18" fmla="*/ 0 60000 65536"/>
              <a:gd name="T19" fmla="*/ 0 60000 65536"/>
              <a:gd name="T20" fmla="*/ 0 60000 65536"/>
              <a:gd name="T21" fmla="*/ 0 w 111"/>
              <a:gd name="T22" fmla="*/ 0 h 34"/>
              <a:gd name="T23" fmla="*/ 111 w 111"/>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1" h="34">
                <a:moveTo>
                  <a:pt x="0" y="0"/>
                </a:moveTo>
                <a:lnTo>
                  <a:pt x="111" y="0"/>
                </a:lnTo>
                <a:lnTo>
                  <a:pt x="111" y="23"/>
                </a:lnTo>
                <a:lnTo>
                  <a:pt x="111" y="34"/>
                </a:lnTo>
                <a:lnTo>
                  <a:pt x="0" y="34"/>
                </a:lnTo>
                <a:lnTo>
                  <a:pt x="0" y="2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7991" name="Freeform 418"/>
          <p:cNvSpPr>
            <a:spLocks/>
          </p:cNvSpPr>
          <p:nvPr/>
        </p:nvSpPr>
        <p:spPr bwMode="auto">
          <a:xfrm>
            <a:off x="2833688" y="1525588"/>
            <a:ext cx="177800" cy="53975"/>
          </a:xfrm>
          <a:custGeom>
            <a:avLst/>
            <a:gdLst>
              <a:gd name="T0" fmla="*/ 0 w 112"/>
              <a:gd name="T1" fmla="*/ 0 h 34"/>
              <a:gd name="T2" fmla="*/ 2147483647 w 112"/>
              <a:gd name="T3" fmla="*/ 0 h 34"/>
              <a:gd name="T4" fmla="*/ 2147483647 w 112"/>
              <a:gd name="T5" fmla="*/ 2147483647 h 34"/>
              <a:gd name="T6" fmla="*/ 2147483647 w 112"/>
              <a:gd name="T7" fmla="*/ 2147483647 h 34"/>
              <a:gd name="T8" fmla="*/ 0 w 112"/>
              <a:gd name="T9" fmla="*/ 2147483647 h 34"/>
              <a:gd name="T10" fmla="*/ 0 w 112"/>
              <a:gd name="T11" fmla="*/ 2147483647 h 34"/>
              <a:gd name="T12" fmla="*/ 0 w 112"/>
              <a:gd name="T13" fmla="*/ 0 h 34"/>
              <a:gd name="T14" fmla="*/ 0 60000 65536"/>
              <a:gd name="T15" fmla="*/ 0 60000 65536"/>
              <a:gd name="T16" fmla="*/ 0 60000 65536"/>
              <a:gd name="T17" fmla="*/ 0 60000 65536"/>
              <a:gd name="T18" fmla="*/ 0 60000 65536"/>
              <a:gd name="T19" fmla="*/ 0 60000 65536"/>
              <a:gd name="T20" fmla="*/ 0 60000 65536"/>
              <a:gd name="T21" fmla="*/ 0 w 112"/>
              <a:gd name="T22" fmla="*/ 0 h 34"/>
              <a:gd name="T23" fmla="*/ 112 w 112"/>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2" h="34">
                <a:moveTo>
                  <a:pt x="0" y="0"/>
                </a:moveTo>
                <a:lnTo>
                  <a:pt x="112" y="0"/>
                </a:lnTo>
                <a:lnTo>
                  <a:pt x="112" y="23"/>
                </a:lnTo>
                <a:lnTo>
                  <a:pt x="112" y="34"/>
                </a:lnTo>
                <a:lnTo>
                  <a:pt x="0" y="34"/>
                </a:lnTo>
                <a:lnTo>
                  <a:pt x="0" y="2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7992" name="Line 419"/>
          <p:cNvSpPr>
            <a:spLocks noChangeShapeType="1"/>
          </p:cNvSpPr>
          <p:nvPr/>
        </p:nvSpPr>
        <p:spPr bwMode="auto">
          <a:xfrm>
            <a:off x="1789113" y="2093913"/>
            <a:ext cx="1239837" cy="158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7993" name="Line 420"/>
          <p:cNvSpPr>
            <a:spLocks noChangeShapeType="1"/>
          </p:cNvSpPr>
          <p:nvPr/>
        </p:nvSpPr>
        <p:spPr bwMode="auto">
          <a:xfrm flipV="1">
            <a:off x="1770063" y="2392363"/>
            <a:ext cx="1246187" cy="3175"/>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7994" name="Line 421"/>
          <p:cNvSpPr>
            <a:spLocks noChangeShapeType="1"/>
          </p:cNvSpPr>
          <p:nvPr/>
        </p:nvSpPr>
        <p:spPr bwMode="auto">
          <a:xfrm>
            <a:off x="1789113" y="2714625"/>
            <a:ext cx="1239837" cy="158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7995" name="Line 422"/>
          <p:cNvSpPr>
            <a:spLocks noChangeShapeType="1"/>
          </p:cNvSpPr>
          <p:nvPr/>
        </p:nvSpPr>
        <p:spPr bwMode="auto">
          <a:xfrm>
            <a:off x="1770063" y="3051175"/>
            <a:ext cx="1223962" cy="158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7996" name="Line 423"/>
          <p:cNvSpPr>
            <a:spLocks noChangeShapeType="1"/>
          </p:cNvSpPr>
          <p:nvPr/>
        </p:nvSpPr>
        <p:spPr bwMode="auto">
          <a:xfrm flipV="1">
            <a:off x="1752600" y="3668713"/>
            <a:ext cx="1284288"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7997" name="Line 424"/>
          <p:cNvSpPr>
            <a:spLocks noChangeShapeType="1"/>
          </p:cNvSpPr>
          <p:nvPr/>
        </p:nvSpPr>
        <p:spPr bwMode="auto">
          <a:xfrm flipV="1">
            <a:off x="1749425" y="4686300"/>
            <a:ext cx="1282700"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7998" name="Line 425"/>
          <p:cNvSpPr>
            <a:spLocks noChangeShapeType="1"/>
          </p:cNvSpPr>
          <p:nvPr/>
        </p:nvSpPr>
        <p:spPr bwMode="auto">
          <a:xfrm flipV="1">
            <a:off x="1752600" y="5029200"/>
            <a:ext cx="1254125" cy="11113"/>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7999" name="Line 426"/>
          <p:cNvSpPr>
            <a:spLocks noChangeShapeType="1"/>
          </p:cNvSpPr>
          <p:nvPr/>
        </p:nvSpPr>
        <p:spPr bwMode="auto">
          <a:xfrm flipV="1">
            <a:off x="1770063" y="5629275"/>
            <a:ext cx="1241425" cy="3175"/>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000" name="Line 427"/>
          <p:cNvSpPr>
            <a:spLocks noChangeShapeType="1"/>
          </p:cNvSpPr>
          <p:nvPr/>
        </p:nvSpPr>
        <p:spPr bwMode="auto">
          <a:xfrm>
            <a:off x="1770063" y="5969000"/>
            <a:ext cx="1241425" cy="158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001" name="Line 428"/>
          <p:cNvSpPr>
            <a:spLocks noChangeShapeType="1"/>
          </p:cNvSpPr>
          <p:nvPr/>
        </p:nvSpPr>
        <p:spPr bwMode="auto">
          <a:xfrm>
            <a:off x="1789113" y="6608763"/>
            <a:ext cx="1239837" cy="158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002" name="Rectangle 430"/>
          <p:cNvSpPr>
            <a:spLocks noChangeArrowheads="1"/>
          </p:cNvSpPr>
          <p:nvPr/>
        </p:nvSpPr>
        <p:spPr bwMode="auto">
          <a:xfrm>
            <a:off x="1751013" y="5307013"/>
            <a:ext cx="155575"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5000" b="1">
                <a:solidFill>
                  <a:srgbClr val="000000"/>
                </a:solidFill>
                <a:latin typeface="Kruti Dev 010" charset="0"/>
              </a:rPr>
              <a:t>*</a:t>
            </a:r>
            <a:endParaRPr lang="en-US" sz="1600">
              <a:latin typeface="Kruti Dev 010" charset="0"/>
            </a:endParaRPr>
          </a:p>
        </p:txBody>
      </p:sp>
      <p:sp>
        <p:nvSpPr>
          <p:cNvPr id="168003" name="Rectangle 431"/>
          <p:cNvSpPr>
            <a:spLocks noChangeArrowheads="1"/>
          </p:cNvSpPr>
          <p:nvPr/>
        </p:nvSpPr>
        <p:spPr bwMode="auto">
          <a:xfrm>
            <a:off x="1739900" y="3295650"/>
            <a:ext cx="15557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5000" b="1">
                <a:solidFill>
                  <a:srgbClr val="000000"/>
                </a:solidFill>
                <a:latin typeface="Kruti Dev 010" charset="0"/>
              </a:rPr>
              <a:t>*</a:t>
            </a:r>
            <a:endParaRPr lang="en-US" sz="1600">
              <a:latin typeface="Kruti Dev 010" charset="0"/>
            </a:endParaRPr>
          </a:p>
        </p:txBody>
      </p:sp>
      <p:sp>
        <p:nvSpPr>
          <p:cNvPr id="168004" name="Rectangle 432"/>
          <p:cNvSpPr>
            <a:spLocks noChangeArrowheads="1"/>
          </p:cNvSpPr>
          <p:nvPr/>
        </p:nvSpPr>
        <p:spPr bwMode="auto">
          <a:xfrm>
            <a:off x="1765300" y="1757363"/>
            <a:ext cx="155575"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5000" b="1">
                <a:solidFill>
                  <a:srgbClr val="000000"/>
                </a:solidFill>
                <a:latin typeface="Kruti Dev 010" charset="0"/>
              </a:rPr>
              <a:t>*</a:t>
            </a:r>
            <a:endParaRPr lang="en-US">
              <a:latin typeface="Kruti Dev 010" charset="0"/>
            </a:endParaRPr>
          </a:p>
        </p:txBody>
      </p:sp>
      <p:sp>
        <p:nvSpPr>
          <p:cNvPr id="168005" name="Rectangle 433"/>
          <p:cNvSpPr>
            <a:spLocks noChangeArrowheads="1"/>
          </p:cNvSpPr>
          <p:nvPr/>
        </p:nvSpPr>
        <p:spPr bwMode="auto">
          <a:xfrm>
            <a:off x="1735138" y="5602288"/>
            <a:ext cx="174625"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5600" b="1">
                <a:solidFill>
                  <a:srgbClr val="000000"/>
                </a:solidFill>
                <a:latin typeface="Kruti Dev 010" charset="0"/>
              </a:rPr>
              <a:t>*</a:t>
            </a:r>
            <a:endParaRPr lang="en-US" sz="1800">
              <a:latin typeface="Kruti Dev 010" charset="0"/>
            </a:endParaRPr>
          </a:p>
        </p:txBody>
      </p:sp>
      <p:sp>
        <p:nvSpPr>
          <p:cNvPr id="168006" name="Rectangle 434"/>
          <p:cNvSpPr>
            <a:spLocks noChangeArrowheads="1"/>
          </p:cNvSpPr>
          <p:nvPr/>
        </p:nvSpPr>
        <p:spPr bwMode="auto">
          <a:xfrm>
            <a:off x="1866900" y="2882900"/>
            <a:ext cx="5778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b="1">
                <a:solidFill>
                  <a:srgbClr val="000000"/>
                </a:solidFill>
                <a:latin typeface="Kruti Dev 010" charset="0"/>
              </a:rPr>
              <a:t>         </a:t>
            </a:r>
            <a:endParaRPr lang="en-US">
              <a:latin typeface="Kruti Dev 010" charset="0"/>
            </a:endParaRPr>
          </a:p>
        </p:txBody>
      </p:sp>
      <p:sp>
        <p:nvSpPr>
          <p:cNvPr id="168007" name="Rectangle 435"/>
          <p:cNvSpPr>
            <a:spLocks noChangeArrowheads="1"/>
          </p:cNvSpPr>
          <p:nvPr/>
        </p:nvSpPr>
        <p:spPr bwMode="auto">
          <a:xfrm>
            <a:off x="1673225" y="1217613"/>
            <a:ext cx="563563"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300" b="1">
                <a:solidFill>
                  <a:srgbClr val="000000"/>
                </a:solidFill>
                <a:latin typeface="Kruti Dev 010" charset="0"/>
              </a:rPr>
              <a:t>        </a:t>
            </a:r>
            <a:endParaRPr lang="en-US">
              <a:latin typeface="Kruti Dev 010" charset="0"/>
            </a:endParaRPr>
          </a:p>
        </p:txBody>
      </p:sp>
      <p:sp>
        <p:nvSpPr>
          <p:cNvPr id="168008" name="Line 436"/>
          <p:cNvSpPr>
            <a:spLocks noChangeShapeType="1"/>
          </p:cNvSpPr>
          <p:nvPr/>
        </p:nvSpPr>
        <p:spPr bwMode="auto">
          <a:xfrm flipV="1">
            <a:off x="1239838" y="5362575"/>
            <a:ext cx="420687" cy="1588"/>
          </a:xfrm>
          <a:prstGeom prst="line">
            <a:avLst/>
          </a:prstGeom>
          <a:noFill/>
          <a:ln w="793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009" name="Line 437"/>
          <p:cNvSpPr>
            <a:spLocks noChangeShapeType="1"/>
          </p:cNvSpPr>
          <p:nvPr/>
        </p:nvSpPr>
        <p:spPr bwMode="auto">
          <a:xfrm>
            <a:off x="725488" y="3540125"/>
            <a:ext cx="957262" cy="1588"/>
          </a:xfrm>
          <a:prstGeom prst="line">
            <a:avLst/>
          </a:prstGeom>
          <a:noFill/>
          <a:ln w="793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010" name="Line 438"/>
          <p:cNvSpPr>
            <a:spLocks noChangeShapeType="1"/>
          </p:cNvSpPr>
          <p:nvPr/>
        </p:nvSpPr>
        <p:spPr bwMode="auto">
          <a:xfrm flipV="1">
            <a:off x="3117850" y="276225"/>
            <a:ext cx="0" cy="713740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8011" name="AutoShape 439"/>
          <p:cNvSpPr>
            <a:spLocks noChangeArrowheads="1"/>
          </p:cNvSpPr>
          <p:nvPr/>
        </p:nvSpPr>
        <p:spPr bwMode="auto">
          <a:xfrm rot="5400000">
            <a:off x="1768475" y="1554163"/>
            <a:ext cx="250825" cy="320675"/>
          </a:xfrm>
          <a:prstGeom prst="triangle">
            <a:avLst>
              <a:gd name="adj" fmla="val 50000"/>
            </a:avLst>
          </a:prstGeom>
          <a:solidFill>
            <a:schemeClr val="hlink"/>
          </a:solidFill>
          <a:ln w="12700">
            <a:solidFill>
              <a:schemeClr val="tx1"/>
            </a:solidFill>
            <a:miter lim="800000"/>
            <a:headEnd/>
            <a:tailEnd/>
          </a:ln>
        </p:spPr>
        <p:txBody>
          <a:bodyPr rot="10800000" vert="eaVert" wrap="none" anchor="ctr"/>
          <a:lstStyle/>
          <a:p>
            <a:pPr algn="ctr"/>
            <a:endParaRPr lang="en-US">
              <a:solidFill>
                <a:schemeClr val="hlink"/>
              </a:solidFill>
              <a:latin typeface="Kruti Dev 010" charset="0"/>
            </a:endParaRPr>
          </a:p>
        </p:txBody>
      </p:sp>
      <p:sp>
        <p:nvSpPr>
          <p:cNvPr id="168012" name="AutoShape 440"/>
          <p:cNvSpPr>
            <a:spLocks noChangeArrowheads="1"/>
          </p:cNvSpPr>
          <p:nvPr/>
        </p:nvSpPr>
        <p:spPr bwMode="auto">
          <a:xfrm rot="5400000">
            <a:off x="1784350" y="3082925"/>
            <a:ext cx="250825" cy="320675"/>
          </a:xfrm>
          <a:prstGeom prst="triangle">
            <a:avLst>
              <a:gd name="adj" fmla="val 50000"/>
            </a:avLst>
          </a:prstGeom>
          <a:solidFill>
            <a:schemeClr val="hlink"/>
          </a:solidFill>
          <a:ln w="12700">
            <a:solidFill>
              <a:schemeClr val="tx1"/>
            </a:solidFill>
            <a:miter lim="800000"/>
            <a:headEnd/>
            <a:tailEnd/>
          </a:ln>
        </p:spPr>
        <p:txBody>
          <a:bodyPr rot="10800000" vert="eaVert" wrap="none" anchor="ctr"/>
          <a:lstStyle/>
          <a:p>
            <a:pPr algn="ctr"/>
            <a:endParaRPr lang="en-US">
              <a:solidFill>
                <a:schemeClr val="hlink"/>
              </a:solidFill>
              <a:latin typeface="Kruti Dev 010" charset="0"/>
            </a:endParaRPr>
          </a:p>
        </p:txBody>
      </p:sp>
      <p:sp>
        <p:nvSpPr>
          <p:cNvPr id="168013" name="AutoShape 441"/>
          <p:cNvSpPr>
            <a:spLocks noChangeArrowheads="1"/>
          </p:cNvSpPr>
          <p:nvPr/>
        </p:nvSpPr>
        <p:spPr bwMode="auto">
          <a:xfrm rot="5400000">
            <a:off x="1782763" y="5076825"/>
            <a:ext cx="250825" cy="320675"/>
          </a:xfrm>
          <a:prstGeom prst="triangle">
            <a:avLst>
              <a:gd name="adj" fmla="val 50000"/>
            </a:avLst>
          </a:prstGeom>
          <a:solidFill>
            <a:schemeClr val="hlink"/>
          </a:solidFill>
          <a:ln w="12700">
            <a:solidFill>
              <a:schemeClr val="tx1"/>
            </a:solidFill>
            <a:miter lim="800000"/>
            <a:headEnd/>
            <a:tailEnd/>
          </a:ln>
        </p:spPr>
        <p:txBody>
          <a:bodyPr rot="10800000" vert="eaVert" wrap="none" anchor="ctr"/>
          <a:lstStyle/>
          <a:p>
            <a:pPr algn="ctr"/>
            <a:endParaRPr lang="en-US">
              <a:solidFill>
                <a:schemeClr val="hlink"/>
              </a:solidFill>
              <a:latin typeface="Kruti Dev 010" charset="0"/>
            </a:endParaRPr>
          </a:p>
        </p:txBody>
      </p:sp>
      <p:sp>
        <p:nvSpPr>
          <p:cNvPr id="168014" name="AutoShape 442"/>
          <p:cNvSpPr>
            <a:spLocks noChangeArrowheads="1"/>
          </p:cNvSpPr>
          <p:nvPr/>
        </p:nvSpPr>
        <p:spPr bwMode="auto">
          <a:xfrm rot="5400000">
            <a:off x="1762125" y="6069013"/>
            <a:ext cx="250825" cy="320675"/>
          </a:xfrm>
          <a:prstGeom prst="triangle">
            <a:avLst>
              <a:gd name="adj" fmla="val 50000"/>
            </a:avLst>
          </a:prstGeom>
          <a:solidFill>
            <a:schemeClr val="hlink"/>
          </a:solidFill>
          <a:ln w="12700">
            <a:solidFill>
              <a:schemeClr val="tx1"/>
            </a:solidFill>
            <a:miter lim="800000"/>
            <a:headEnd/>
            <a:tailEnd/>
          </a:ln>
        </p:spPr>
        <p:txBody>
          <a:bodyPr rot="10800000" vert="eaVert" wrap="none" anchor="ctr"/>
          <a:lstStyle/>
          <a:p>
            <a:pPr algn="ctr"/>
            <a:endParaRPr lang="en-US">
              <a:solidFill>
                <a:schemeClr val="hlink"/>
              </a:solidFill>
              <a:latin typeface="Kruti Dev 010" charset="0"/>
            </a:endParaRPr>
          </a:p>
        </p:txBody>
      </p:sp>
      <p:sp>
        <p:nvSpPr>
          <p:cNvPr id="168015" name="Line 443"/>
          <p:cNvSpPr>
            <a:spLocks noChangeShapeType="1"/>
          </p:cNvSpPr>
          <p:nvPr/>
        </p:nvSpPr>
        <p:spPr bwMode="auto">
          <a:xfrm>
            <a:off x="1785938" y="731838"/>
            <a:ext cx="1327150" cy="158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016" name="Freeform 444"/>
          <p:cNvSpPr>
            <a:spLocks/>
          </p:cNvSpPr>
          <p:nvPr/>
        </p:nvSpPr>
        <p:spPr bwMode="auto">
          <a:xfrm>
            <a:off x="744538" y="3552825"/>
            <a:ext cx="120650" cy="396875"/>
          </a:xfrm>
          <a:custGeom>
            <a:avLst/>
            <a:gdLst>
              <a:gd name="T0" fmla="*/ 2147483647 w 357"/>
              <a:gd name="T1" fmla="*/ 0 h 1173"/>
              <a:gd name="T2" fmla="*/ 2147483647 w 357"/>
              <a:gd name="T3" fmla="*/ 2147483647 h 1173"/>
              <a:gd name="T4" fmla="*/ 2147483647 w 357"/>
              <a:gd name="T5" fmla="*/ 2147483647 h 1173"/>
              <a:gd name="T6" fmla="*/ 0 w 357"/>
              <a:gd name="T7" fmla="*/ 2147483647 h 1173"/>
              <a:gd name="T8" fmla="*/ 2147483647 w 357"/>
              <a:gd name="T9" fmla="*/ 0 h 1173"/>
              <a:gd name="T10" fmla="*/ 0 60000 65536"/>
              <a:gd name="T11" fmla="*/ 0 60000 65536"/>
              <a:gd name="T12" fmla="*/ 0 60000 65536"/>
              <a:gd name="T13" fmla="*/ 0 60000 65536"/>
              <a:gd name="T14" fmla="*/ 0 60000 65536"/>
              <a:gd name="T15" fmla="*/ 0 w 357"/>
              <a:gd name="T16" fmla="*/ 0 h 1173"/>
              <a:gd name="T17" fmla="*/ 357 w 357"/>
              <a:gd name="T18" fmla="*/ 1173 h 1173"/>
            </a:gdLst>
            <a:ahLst/>
            <a:cxnLst>
              <a:cxn ang="T10">
                <a:pos x="T0" y="T1"/>
              </a:cxn>
              <a:cxn ang="T11">
                <a:pos x="T2" y="T3"/>
              </a:cxn>
              <a:cxn ang="T12">
                <a:pos x="T4" y="T5"/>
              </a:cxn>
              <a:cxn ang="T13">
                <a:pos x="T6" y="T7"/>
              </a:cxn>
              <a:cxn ang="T14">
                <a:pos x="T8" y="T9"/>
              </a:cxn>
            </a:cxnLst>
            <a:rect l="T15" t="T16" r="T17" b="T18"/>
            <a:pathLst>
              <a:path w="357" h="1173">
                <a:moveTo>
                  <a:pt x="45" y="0"/>
                </a:moveTo>
                <a:lnTo>
                  <a:pt x="357" y="1162"/>
                </a:lnTo>
                <a:lnTo>
                  <a:pt x="312" y="1173"/>
                </a:lnTo>
                <a:lnTo>
                  <a:pt x="0" y="11"/>
                </a:lnTo>
                <a:lnTo>
                  <a:pt x="45" y="0"/>
                </a:lnTo>
                <a:close/>
              </a:path>
            </a:pathLst>
          </a:custGeom>
          <a:solidFill>
            <a:srgbClr val="000000"/>
          </a:solidFill>
          <a:ln w="57150">
            <a:solidFill>
              <a:srgbClr val="000000"/>
            </a:solidFill>
            <a:round/>
            <a:headEnd/>
            <a:tailEnd/>
          </a:ln>
        </p:spPr>
        <p:txBody>
          <a:bodyPr/>
          <a:lstStyle/>
          <a:p>
            <a:endParaRPr lang="en-US"/>
          </a:p>
        </p:txBody>
      </p:sp>
      <p:sp>
        <p:nvSpPr>
          <p:cNvPr id="168017" name="Freeform 445"/>
          <p:cNvSpPr>
            <a:spLocks/>
          </p:cNvSpPr>
          <p:nvPr/>
        </p:nvSpPr>
        <p:spPr bwMode="auto">
          <a:xfrm>
            <a:off x="1146175" y="4886325"/>
            <a:ext cx="117475" cy="481013"/>
          </a:xfrm>
          <a:custGeom>
            <a:avLst/>
            <a:gdLst>
              <a:gd name="T0" fmla="*/ 2147483647 w 357"/>
              <a:gd name="T1" fmla="*/ 0 h 1173"/>
              <a:gd name="T2" fmla="*/ 2147483647 w 357"/>
              <a:gd name="T3" fmla="*/ 2147483647 h 1173"/>
              <a:gd name="T4" fmla="*/ 2147483647 w 357"/>
              <a:gd name="T5" fmla="*/ 2147483647 h 1173"/>
              <a:gd name="T6" fmla="*/ 0 w 357"/>
              <a:gd name="T7" fmla="*/ 2147483647 h 1173"/>
              <a:gd name="T8" fmla="*/ 2147483647 w 357"/>
              <a:gd name="T9" fmla="*/ 0 h 1173"/>
              <a:gd name="T10" fmla="*/ 0 60000 65536"/>
              <a:gd name="T11" fmla="*/ 0 60000 65536"/>
              <a:gd name="T12" fmla="*/ 0 60000 65536"/>
              <a:gd name="T13" fmla="*/ 0 60000 65536"/>
              <a:gd name="T14" fmla="*/ 0 60000 65536"/>
              <a:gd name="T15" fmla="*/ 0 w 357"/>
              <a:gd name="T16" fmla="*/ 0 h 1173"/>
              <a:gd name="T17" fmla="*/ 357 w 357"/>
              <a:gd name="T18" fmla="*/ 1173 h 1173"/>
            </a:gdLst>
            <a:ahLst/>
            <a:cxnLst>
              <a:cxn ang="T10">
                <a:pos x="T0" y="T1"/>
              </a:cxn>
              <a:cxn ang="T11">
                <a:pos x="T2" y="T3"/>
              </a:cxn>
              <a:cxn ang="T12">
                <a:pos x="T4" y="T5"/>
              </a:cxn>
              <a:cxn ang="T13">
                <a:pos x="T6" y="T7"/>
              </a:cxn>
              <a:cxn ang="T14">
                <a:pos x="T8" y="T9"/>
              </a:cxn>
            </a:cxnLst>
            <a:rect l="T15" t="T16" r="T17" b="T18"/>
            <a:pathLst>
              <a:path w="357" h="1173">
                <a:moveTo>
                  <a:pt x="45" y="0"/>
                </a:moveTo>
                <a:lnTo>
                  <a:pt x="357" y="1162"/>
                </a:lnTo>
                <a:lnTo>
                  <a:pt x="312" y="1173"/>
                </a:lnTo>
                <a:lnTo>
                  <a:pt x="0" y="11"/>
                </a:lnTo>
                <a:lnTo>
                  <a:pt x="45" y="0"/>
                </a:lnTo>
                <a:close/>
              </a:path>
            </a:pathLst>
          </a:custGeom>
          <a:solidFill>
            <a:srgbClr val="000000"/>
          </a:solidFill>
          <a:ln w="57150">
            <a:solidFill>
              <a:srgbClr val="000000"/>
            </a:solidFill>
            <a:round/>
            <a:headEnd/>
            <a:tailEnd/>
          </a:ln>
        </p:spPr>
        <p:txBody>
          <a:bodyPr/>
          <a:lstStyle/>
          <a:p>
            <a:endParaRPr lang="en-US"/>
          </a:p>
        </p:txBody>
      </p:sp>
      <p:sp>
        <p:nvSpPr>
          <p:cNvPr id="168018" name="Rectangle 446"/>
          <p:cNvSpPr>
            <a:spLocks noChangeArrowheads="1"/>
          </p:cNvSpPr>
          <p:nvPr/>
        </p:nvSpPr>
        <p:spPr bwMode="auto">
          <a:xfrm>
            <a:off x="2616200" y="2828925"/>
            <a:ext cx="3683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b="1">
                <a:solidFill>
                  <a:srgbClr val="000000"/>
                </a:solidFill>
                <a:latin typeface="Kruti Dev 010" charset="0"/>
              </a:rPr>
              <a:t>¼,nkse½</a:t>
            </a:r>
            <a:endParaRPr lang="en-US">
              <a:latin typeface="Kruti Dev 010" charset="0"/>
            </a:endParaRPr>
          </a:p>
        </p:txBody>
      </p:sp>
      <p:sp>
        <p:nvSpPr>
          <p:cNvPr id="168019" name="Text Box 447"/>
          <p:cNvSpPr txBox="1">
            <a:spLocks noChangeArrowheads="1"/>
          </p:cNvSpPr>
          <p:nvPr/>
        </p:nvSpPr>
        <p:spPr bwMode="auto">
          <a:xfrm>
            <a:off x="2374900" y="4445000"/>
            <a:ext cx="6731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b="1">
                <a:latin typeface="Kruti Dev 010" charset="0"/>
              </a:rPr>
              <a:t>(</a:t>
            </a:r>
            <a:r>
              <a:rPr lang="en-US" b="1">
                <a:solidFill>
                  <a:srgbClr val="000000"/>
                </a:solidFill>
                <a:latin typeface="Kruti Dev 010" charset="0"/>
              </a:rPr>
              <a:t>uhuos</a:t>
            </a:r>
            <a:r>
              <a:rPr lang="en-US" b="1">
                <a:latin typeface="Kruti Dev 010" charset="0"/>
              </a:rPr>
              <a:t>)</a:t>
            </a:r>
          </a:p>
        </p:txBody>
      </p:sp>
      <p:sp>
        <p:nvSpPr>
          <p:cNvPr id="168020" name="Rectangle 448"/>
          <p:cNvSpPr>
            <a:spLocks noChangeArrowheads="1"/>
          </p:cNvSpPr>
          <p:nvPr/>
        </p:nvSpPr>
        <p:spPr bwMode="auto">
          <a:xfrm>
            <a:off x="2560638" y="1106488"/>
            <a:ext cx="37147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b="1">
                <a:latin typeface="Kruti Dev 010" charset="0"/>
              </a:rPr>
              <a:t>¼uhuos½</a:t>
            </a:r>
            <a:endParaRPr lang="en-US">
              <a:latin typeface="Kruti Dev 010" charset="0"/>
            </a:endParaRPr>
          </a:p>
        </p:txBody>
      </p:sp>
      <p:sp>
        <p:nvSpPr>
          <p:cNvPr id="168021" name="Rectangle 449"/>
          <p:cNvSpPr>
            <a:spLocks noChangeArrowheads="1"/>
          </p:cNvSpPr>
          <p:nvPr/>
        </p:nvSpPr>
        <p:spPr bwMode="auto">
          <a:xfrm>
            <a:off x="1928813" y="2738438"/>
            <a:ext cx="6397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vkscS/kkg</a:t>
            </a:r>
          </a:p>
        </p:txBody>
      </p:sp>
      <p:sp>
        <p:nvSpPr>
          <p:cNvPr id="168022" name="Rectangle 450"/>
          <p:cNvSpPr>
            <a:spLocks noChangeArrowheads="1"/>
          </p:cNvSpPr>
          <p:nvPr/>
        </p:nvSpPr>
        <p:spPr bwMode="auto">
          <a:xfrm>
            <a:off x="2117725" y="1855788"/>
            <a:ext cx="6365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a:t>
            </a:r>
            <a:r>
              <a:rPr lang="ja-JP" altLang="en-US" sz="1800" b="1">
                <a:latin typeface="Kruti Dev 010" charset="0"/>
              </a:rPr>
              <a:t>’</a:t>
            </a:r>
            <a:r>
              <a:rPr lang="en-US" altLang="ja-JP" sz="1800" b="1">
                <a:latin typeface="Kruti Dev 010" charset="0"/>
              </a:rPr>
              <a:t>kk;kg</a:t>
            </a:r>
            <a:endParaRPr lang="en-US" sz="1800" b="1">
              <a:latin typeface="Kruti Dev 010" charset="0"/>
            </a:endParaRPr>
          </a:p>
        </p:txBody>
      </p:sp>
      <p:sp>
        <p:nvSpPr>
          <p:cNvPr id="168023" name="Rectangle 451"/>
          <p:cNvSpPr>
            <a:spLocks noChangeArrowheads="1"/>
          </p:cNvSpPr>
          <p:nvPr/>
        </p:nvSpPr>
        <p:spPr bwMode="auto">
          <a:xfrm>
            <a:off x="2078038" y="2462213"/>
            <a:ext cx="3921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ehdk</a:t>
            </a:r>
          </a:p>
        </p:txBody>
      </p:sp>
      <p:sp>
        <p:nvSpPr>
          <p:cNvPr id="168024" name="Rectangle 452"/>
          <p:cNvSpPr>
            <a:spLocks noChangeArrowheads="1"/>
          </p:cNvSpPr>
          <p:nvPr/>
        </p:nvSpPr>
        <p:spPr bwMode="auto">
          <a:xfrm>
            <a:off x="2189163" y="2143125"/>
            <a:ext cx="4540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;ks,y</a:t>
            </a:r>
          </a:p>
        </p:txBody>
      </p:sp>
      <p:sp>
        <p:nvSpPr>
          <p:cNvPr id="168025" name="Rectangle 453"/>
          <p:cNvSpPr>
            <a:spLocks noChangeArrowheads="1"/>
          </p:cNvSpPr>
          <p:nvPr/>
        </p:nvSpPr>
        <p:spPr bwMode="auto">
          <a:xfrm>
            <a:off x="2068513" y="3394075"/>
            <a:ext cx="6111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f;eZ;kg</a:t>
            </a:r>
          </a:p>
        </p:txBody>
      </p:sp>
      <p:sp>
        <p:nvSpPr>
          <p:cNvPr id="168026" name="Rectangle 454"/>
          <p:cNvSpPr>
            <a:spLocks noChangeArrowheads="1"/>
          </p:cNvSpPr>
          <p:nvPr/>
        </p:nvSpPr>
        <p:spPr bwMode="auto">
          <a:xfrm>
            <a:off x="1998663" y="4019550"/>
            <a:ext cx="6524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gcDdwd</a:t>
            </a:r>
          </a:p>
        </p:txBody>
      </p:sp>
      <p:sp>
        <p:nvSpPr>
          <p:cNvPr id="168027" name="Rectangle 455"/>
          <p:cNvSpPr>
            <a:spLocks noChangeArrowheads="1"/>
          </p:cNvSpPr>
          <p:nvPr/>
        </p:nvSpPr>
        <p:spPr bwMode="auto">
          <a:xfrm>
            <a:off x="1666875" y="4260850"/>
            <a:ext cx="1385888"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ctr">
              <a:spcBef>
                <a:spcPct val="50000"/>
              </a:spcBef>
            </a:pPr>
            <a:r>
              <a:rPr lang="en-US" sz="1800" b="1">
                <a:latin typeface="Kruti Dev 010" charset="0"/>
              </a:rPr>
              <a:t>ugwe</a:t>
            </a:r>
          </a:p>
        </p:txBody>
      </p:sp>
      <p:sp>
        <p:nvSpPr>
          <p:cNvPr id="168028" name="Rectangle 456"/>
          <p:cNvSpPr>
            <a:spLocks noChangeArrowheads="1"/>
          </p:cNvSpPr>
          <p:nvPr/>
        </p:nvSpPr>
        <p:spPr bwMode="auto">
          <a:xfrm>
            <a:off x="2065338" y="1036638"/>
            <a:ext cx="4921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ja-JP" altLang="en-US" sz="1800" b="1">
                <a:latin typeface="Kruti Dev 010" charset="0"/>
              </a:rPr>
              <a:t>‘</a:t>
            </a:r>
            <a:r>
              <a:rPr lang="en-US" altLang="ja-JP" sz="1800" b="1">
                <a:latin typeface="Kruti Dev 010" charset="0"/>
              </a:rPr>
              <a:t>;ksuk</a:t>
            </a:r>
            <a:endParaRPr lang="en-US" sz="1800" b="1">
              <a:latin typeface="Kruti Dev 010" charset="0"/>
            </a:endParaRPr>
          </a:p>
        </p:txBody>
      </p:sp>
      <p:sp>
        <p:nvSpPr>
          <p:cNvPr id="168029" name="Rectangle 457"/>
          <p:cNvSpPr>
            <a:spLocks noChangeArrowheads="1"/>
          </p:cNvSpPr>
          <p:nvPr/>
        </p:nvSpPr>
        <p:spPr bwMode="auto">
          <a:xfrm>
            <a:off x="2162175" y="482600"/>
            <a:ext cx="533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vkeksl</a:t>
            </a:r>
            <a:endParaRPr lang="en-US" sz="1800">
              <a:latin typeface="Kruti Dev 010" charset="0"/>
            </a:endParaRPr>
          </a:p>
        </p:txBody>
      </p:sp>
      <p:sp>
        <p:nvSpPr>
          <p:cNvPr id="168030" name="Rectangle 458"/>
          <p:cNvSpPr>
            <a:spLocks noChangeArrowheads="1"/>
          </p:cNvSpPr>
          <p:nvPr/>
        </p:nvSpPr>
        <p:spPr bwMode="auto">
          <a:xfrm>
            <a:off x="2044700" y="773113"/>
            <a:ext cx="4429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gks</a:t>
            </a:r>
            <a:r>
              <a:rPr lang="ja-JP" altLang="en-US" sz="1800" b="1">
                <a:latin typeface="Kruti Dev 010" charset="0"/>
              </a:rPr>
              <a:t>’</a:t>
            </a:r>
            <a:r>
              <a:rPr lang="en-US" altLang="ja-JP" sz="1800" b="1">
                <a:latin typeface="Kruti Dev 010" charset="0"/>
              </a:rPr>
              <a:t>ks </a:t>
            </a:r>
            <a:endParaRPr lang="en-US" sz="1800">
              <a:latin typeface="Kruti Dev 010" charset="0"/>
            </a:endParaRPr>
          </a:p>
        </p:txBody>
      </p:sp>
      <p:sp>
        <p:nvSpPr>
          <p:cNvPr id="168031" name="Rectangle 459"/>
          <p:cNvSpPr>
            <a:spLocks noChangeArrowheads="1"/>
          </p:cNvSpPr>
          <p:nvPr/>
        </p:nvSpPr>
        <p:spPr bwMode="auto">
          <a:xfrm>
            <a:off x="2095500" y="5397500"/>
            <a:ext cx="6524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f;tdsy</a:t>
            </a:r>
          </a:p>
        </p:txBody>
      </p:sp>
      <p:sp>
        <p:nvSpPr>
          <p:cNvPr id="168032" name="Rectangle 460"/>
          <p:cNvSpPr>
            <a:spLocks noChangeArrowheads="1"/>
          </p:cNvSpPr>
          <p:nvPr/>
        </p:nvSpPr>
        <p:spPr bwMode="auto">
          <a:xfrm>
            <a:off x="2109788" y="5678488"/>
            <a:ext cx="6477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nkfu;sy</a:t>
            </a:r>
          </a:p>
        </p:txBody>
      </p:sp>
      <p:sp>
        <p:nvSpPr>
          <p:cNvPr id="168033" name="Rectangle 461"/>
          <p:cNvSpPr>
            <a:spLocks noChangeArrowheads="1"/>
          </p:cNvSpPr>
          <p:nvPr/>
        </p:nvSpPr>
        <p:spPr bwMode="auto">
          <a:xfrm>
            <a:off x="2003425" y="6369050"/>
            <a:ext cx="3889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gkXxS</a:t>
            </a:r>
          </a:p>
        </p:txBody>
      </p:sp>
      <p:sp>
        <p:nvSpPr>
          <p:cNvPr id="168034" name="Rectangle 462"/>
          <p:cNvSpPr>
            <a:spLocks noChangeArrowheads="1"/>
          </p:cNvSpPr>
          <p:nvPr/>
        </p:nvSpPr>
        <p:spPr bwMode="auto">
          <a:xfrm>
            <a:off x="2092325" y="6634163"/>
            <a:ext cx="6191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td;kZg</a:t>
            </a:r>
          </a:p>
        </p:txBody>
      </p:sp>
      <p:sp>
        <p:nvSpPr>
          <p:cNvPr id="168035" name="Rectangle 463"/>
          <p:cNvSpPr>
            <a:spLocks noChangeArrowheads="1"/>
          </p:cNvSpPr>
          <p:nvPr/>
        </p:nvSpPr>
        <p:spPr bwMode="auto">
          <a:xfrm>
            <a:off x="1925638" y="6989763"/>
            <a:ext cx="4810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eydh</a:t>
            </a:r>
          </a:p>
        </p:txBody>
      </p:sp>
      <p:sp>
        <p:nvSpPr>
          <p:cNvPr id="168036" name="Rectangle 464"/>
          <p:cNvSpPr>
            <a:spLocks noChangeArrowheads="1"/>
          </p:cNvSpPr>
          <p:nvPr/>
        </p:nvSpPr>
        <p:spPr bwMode="auto">
          <a:xfrm>
            <a:off x="1625600" y="4645025"/>
            <a:ext cx="149542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ctr">
              <a:spcBef>
                <a:spcPct val="50000"/>
              </a:spcBef>
            </a:pPr>
            <a:r>
              <a:rPr lang="en-US" sz="1800" b="1">
                <a:latin typeface="Kruti Dev 010" charset="0"/>
              </a:rPr>
              <a:t>liU;kg</a:t>
            </a:r>
          </a:p>
        </p:txBody>
      </p:sp>
      <p:sp>
        <p:nvSpPr>
          <p:cNvPr id="168037" name="Line 465"/>
          <p:cNvSpPr>
            <a:spLocks noChangeShapeType="1"/>
          </p:cNvSpPr>
          <p:nvPr/>
        </p:nvSpPr>
        <p:spPr bwMode="auto">
          <a:xfrm>
            <a:off x="1747838" y="4316413"/>
            <a:ext cx="1270000"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038" name="Line 466"/>
          <p:cNvSpPr>
            <a:spLocks noChangeShapeType="1"/>
          </p:cNvSpPr>
          <p:nvPr/>
        </p:nvSpPr>
        <p:spPr bwMode="auto">
          <a:xfrm flipV="1">
            <a:off x="1781175" y="6910388"/>
            <a:ext cx="1252538"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039" name="Text Box 467"/>
          <p:cNvSpPr txBox="1">
            <a:spLocks noChangeArrowheads="1"/>
          </p:cNvSpPr>
          <p:nvPr/>
        </p:nvSpPr>
        <p:spPr bwMode="auto">
          <a:xfrm>
            <a:off x="2574925" y="3392488"/>
            <a:ext cx="739775"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01882" tIns="50941" rIns="101882" bIns="50941">
            <a:spAutoFit/>
          </a:bodyPr>
          <a:lstStyle>
            <a:lvl1pPr defTabSz="1019175">
              <a:defRPr sz="1200">
                <a:solidFill>
                  <a:schemeClr val="tx1"/>
                </a:solidFill>
                <a:latin typeface="Comic Sans MS" charset="0"/>
                <a:ea typeface="ＭＳ Ｐゴシック" charset="0"/>
                <a:cs typeface="ＭＳ Ｐゴシック" charset="0"/>
              </a:defRPr>
            </a:lvl1pPr>
            <a:lvl2pPr marL="742950" indent="-285750" defTabSz="1019175">
              <a:defRPr sz="1200">
                <a:solidFill>
                  <a:schemeClr val="tx1"/>
                </a:solidFill>
                <a:latin typeface="Comic Sans MS" charset="0"/>
                <a:ea typeface="ＭＳ Ｐゴシック" charset="0"/>
              </a:defRPr>
            </a:lvl2pPr>
            <a:lvl3pPr marL="1143000" indent="-228600" defTabSz="1019175">
              <a:defRPr sz="1200">
                <a:solidFill>
                  <a:schemeClr val="tx1"/>
                </a:solidFill>
                <a:latin typeface="Comic Sans MS" charset="0"/>
                <a:ea typeface="ＭＳ Ｐゴシック" charset="0"/>
              </a:defRPr>
            </a:lvl3pPr>
            <a:lvl4pPr marL="1600200" indent="-228600" defTabSz="1019175">
              <a:defRPr sz="1200">
                <a:solidFill>
                  <a:schemeClr val="tx1"/>
                </a:solidFill>
                <a:latin typeface="Comic Sans MS" charset="0"/>
                <a:ea typeface="ＭＳ Ｐゴシック" charset="0"/>
              </a:defRPr>
            </a:lvl4pPr>
            <a:lvl5pPr marL="2057400" indent="-228600" defTabSz="1019175">
              <a:defRPr sz="1200">
                <a:solidFill>
                  <a:schemeClr val="tx1"/>
                </a:solidFill>
                <a:latin typeface="Comic Sans MS" charset="0"/>
                <a:ea typeface="ＭＳ Ｐゴシック" charset="0"/>
              </a:defRPr>
            </a:lvl5pPr>
            <a:lvl6pPr marL="2514600" indent="-228600" algn="r" defTabSz="1019175"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1019175"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1019175"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1019175"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i="1">
                <a:latin typeface="Kruti Dev 010" charset="0"/>
              </a:rPr>
              <a:t>NC</a:t>
            </a:r>
            <a:endParaRPr lang="en-US" b="1" i="1">
              <a:solidFill>
                <a:srgbClr val="00DFCA"/>
              </a:solidFill>
              <a:latin typeface="Kruti Dev 010" charset="0"/>
            </a:endParaRPr>
          </a:p>
        </p:txBody>
      </p:sp>
      <p:sp>
        <p:nvSpPr>
          <p:cNvPr id="168040" name="Line 479"/>
          <p:cNvSpPr>
            <a:spLocks noChangeShapeType="1"/>
          </p:cNvSpPr>
          <p:nvPr/>
        </p:nvSpPr>
        <p:spPr bwMode="auto">
          <a:xfrm>
            <a:off x="1627188" y="238125"/>
            <a:ext cx="0" cy="3316288"/>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8041" name="Line 480"/>
          <p:cNvSpPr>
            <a:spLocks noChangeShapeType="1"/>
          </p:cNvSpPr>
          <p:nvPr/>
        </p:nvSpPr>
        <p:spPr bwMode="auto">
          <a:xfrm>
            <a:off x="1603375" y="255588"/>
            <a:ext cx="1235075"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8042" name="Line 482"/>
          <p:cNvSpPr>
            <a:spLocks noChangeShapeType="1"/>
          </p:cNvSpPr>
          <p:nvPr/>
        </p:nvSpPr>
        <p:spPr bwMode="auto">
          <a:xfrm>
            <a:off x="3530600" y="260350"/>
            <a:ext cx="0" cy="7151688"/>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8043" name="Line 483"/>
          <p:cNvSpPr>
            <a:spLocks noChangeShapeType="1"/>
          </p:cNvSpPr>
          <p:nvPr/>
        </p:nvSpPr>
        <p:spPr bwMode="auto">
          <a:xfrm>
            <a:off x="1633538" y="5330825"/>
            <a:ext cx="0" cy="2066925"/>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8044" name="Line 484"/>
          <p:cNvSpPr>
            <a:spLocks noChangeShapeType="1"/>
          </p:cNvSpPr>
          <p:nvPr/>
        </p:nvSpPr>
        <p:spPr bwMode="auto">
          <a:xfrm>
            <a:off x="2330450" y="250825"/>
            <a:ext cx="1235075"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8045" name="Rectangle 485"/>
          <p:cNvSpPr>
            <a:spLocks noChangeArrowheads="1"/>
          </p:cNvSpPr>
          <p:nvPr/>
        </p:nvSpPr>
        <p:spPr bwMode="auto">
          <a:xfrm>
            <a:off x="1944688" y="3719513"/>
            <a:ext cx="8032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foykixhr</a:t>
            </a:r>
          </a:p>
        </p:txBody>
      </p:sp>
      <p:sp>
        <p:nvSpPr>
          <p:cNvPr id="168046" name="Line 486"/>
          <p:cNvSpPr>
            <a:spLocks noChangeShapeType="1"/>
          </p:cNvSpPr>
          <p:nvPr/>
        </p:nvSpPr>
        <p:spPr bwMode="auto">
          <a:xfrm flipV="1">
            <a:off x="1757363" y="3989388"/>
            <a:ext cx="1249362" cy="158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8047" name="Rectangle 487"/>
          <p:cNvSpPr>
            <a:spLocks noChangeArrowheads="1"/>
          </p:cNvSpPr>
          <p:nvPr/>
        </p:nvSpPr>
        <p:spPr bwMode="auto">
          <a:xfrm>
            <a:off x="1506538" y="3633788"/>
            <a:ext cx="155575"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5000" b="1">
                <a:solidFill>
                  <a:srgbClr val="000000"/>
                </a:solidFill>
                <a:latin typeface="Kruti Dev 010" charset="0"/>
              </a:rPr>
              <a:t>*</a:t>
            </a:r>
            <a:endParaRPr lang="en-US" sz="1600">
              <a:latin typeface="Kruti Dev 010" charset="0"/>
            </a:endParaRPr>
          </a:p>
        </p:txBody>
      </p:sp>
      <p:grpSp>
        <p:nvGrpSpPr>
          <p:cNvPr id="168048" name="Group 488"/>
          <p:cNvGrpSpPr>
            <a:grpSpLocks/>
          </p:cNvGrpSpPr>
          <p:nvPr/>
        </p:nvGrpSpPr>
        <p:grpSpPr bwMode="auto">
          <a:xfrm>
            <a:off x="1800225" y="6081713"/>
            <a:ext cx="930275" cy="327025"/>
            <a:chOff x="2836" y="3844"/>
            <a:chExt cx="586" cy="206"/>
          </a:xfrm>
        </p:grpSpPr>
        <p:sp>
          <p:nvSpPr>
            <p:cNvPr id="168093" name="Rectangle 489"/>
            <p:cNvSpPr>
              <a:spLocks noChangeArrowheads="1"/>
            </p:cNvSpPr>
            <p:nvPr/>
          </p:nvSpPr>
          <p:spPr bwMode="auto">
            <a:xfrm>
              <a:off x="2836" y="3904"/>
              <a:ext cx="164"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900">
                  <a:solidFill>
                    <a:srgbClr val="000000"/>
                  </a:solidFill>
                  <a:latin typeface="Kruti Dev 010" charset="0"/>
                </a:rPr>
                <a:t>      </a:t>
              </a:r>
              <a:endParaRPr lang="en-US">
                <a:latin typeface="Kruti Dev 010" charset="0"/>
              </a:endParaRPr>
            </a:p>
          </p:txBody>
        </p:sp>
        <p:grpSp>
          <p:nvGrpSpPr>
            <p:cNvPr id="168094" name="Group 490"/>
            <p:cNvGrpSpPr>
              <a:grpSpLocks/>
            </p:cNvGrpSpPr>
            <p:nvPr/>
          </p:nvGrpSpPr>
          <p:grpSpPr bwMode="auto">
            <a:xfrm>
              <a:off x="2981" y="3844"/>
              <a:ext cx="441" cy="206"/>
              <a:chOff x="2981" y="3904"/>
              <a:chExt cx="441" cy="206"/>
            </a:xfrm>
          </p:grpSpPr>
          <p:sp>
            <p:nvSpPr>
              <p:cNvPr id="168095" name="Rectangle 492"/>
              <p:cNvSpPr>
                <a:spLocks noChangeArrowheads="1"/>
              </p:cNvSpPr>
              <p:nvPr/>
            </p:nvSpPr>
            <p:spPr bwMode="auto">
              <a:xfrm>
                <a:off x="3060" y="3904"/>
                <a:ext cx="16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100" b="1">
                    <a:solidFill>
                      <a:srgbClr val="000000"/>
                    </a:solidFill>
                    <a:latin typeface="Kruti Dev 010" charset="0"/>
                  </a:rPr>
                  <a:t>;gwnk</a:t>
                </a:r>
              </a:p>
            </p:txBody>
          </p:sp>
          <p:sp>
            <p:nvSpPr>
              <p:cNvPr id="168096" name="Rectangle 493"/>
              <p:cNvSpPr>
                <a:spLocks noChangeArrowheads="1"/>
              </p:cNvSpPr>
              <p:nvPr/>
            </p:nvSpPr>
            <p:spPr bwMode="auto">
              <a:xfrm>
                <a:off x="2981" y="3994"/>
                <a:ext cx="0"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a:latin typeface="Kruti Dev 010" charset="0"/>
                </a:endParaRPr>
              </a:p>
            </p:txBody>
          </p:sp>
          <p:sp>
            <p:nvSpPr>
              <p:cNvPr id="168097" name="Rectangle 494"/>
              <p:cNvSpPr>
                <a:spLocks noChangeArrowheads="1"/>
              </p:cNvSpPr>
              <p:nvPr/>
            </p:nvSpPr>
            <p:spPr bwMode="auto">
              <a:xfrm>
                <a:off x="3076" y="3994"/>
                <a:ext cx="346"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900" b="1" u="sng">
                    <a:solidFill>
                      <a:srgbClr val="000000"/>
                    </a:solidFill>
                    <a:latin typeface="Kruti Dev 010" charset="0"/>
                  </a:rPr>
                  <a:t>  </a:t>
                </a:r>
                <a:r>
                  <a:rPr lang="en-US" sz="1100" b="1">
                    <a:solidFill>
                      <a:srgbClr val="000000"/>
                    </a:solidFill>
                    <a:latin typeface="Kruti Dev 010" charset="0"/>
                  </a:rPr>
                  <a:t>ykSVrk gS</a:t>
                </a:r>
              </a:p>
            </p:txBody>
          </p:sp>
        </p:grpSp>
      </p:grpSp>
      <p:grpSp>
        <p:nvGrpSpPr>
          <p:cNvPr id="168049" name="Group 495"/>
          <p:cNvGrpSpPr>
            <a:grpSpLocks/>
          </p:cNvGrpSpPr>
          <p:nvPr/>
        </p:nvGrpSpPr>
        <p:grpSpPr bwMode="auto">
          <a:xfrm>
            <a:off x="2101850" y="1590675"/>
            <a:ext cx="885825" cy="312738"/>
            <a:chOff x="3005" y="1049"/>
            <a:chExt cx="558" cy="197"/>
          </a:xfrm>
        </p:grpSpPr>
        <p:sp>
          <p:nvSpPr>
            <p:cNvPr id="168090" name="Rectangle 497"/>
            <p:cNvSpPr>
              <a:spLocks noChangeArrowheads="1"/>
            </p:cNvSpPr>
            <p:nvPr/>
          </p:nvSpPr>
          <p:spPr bwMode="auto">
            <a:xfrm>
              <a:off x="3005" y="1049"/>
              <a:ext cx="188"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l"/>
              <a:r>
                <a:rPr lang="en-US" sz="1100" b="1">
                  <a:solidFill>
                    <a:srgbClr val="000000"/>
                  </a:solidFill>
                  <a:latin typeface="Kruti Dev 010" charset="0"/>
                </a:rPr>
                <a:t>;gwnk</a:t>
              </a:r>
            </a:p>
          </p:txBody>
        </p:sp>
        <p:sp>
          <p:nvSpPr>
            <p:cNvPr id="168091" name="Rectangle 498"/>
            <p:cNvSpPr>
              <a:spLocks noChangeArrowheads="1"/>
            </p:cNvSpPr>
            <p:nvPr/>
          </p:nvSpPr>
          <p:spPr bwMode="auto">
            <a:xfrm>
              <a:off x="3048" y="1139"/>
              <a:ext cx="182"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900" b="1">
                  <a:solidFill>
                    <a:srgbClr val="000000"/>
                  </a:solidFill>
                  <a:latin typeface="Kruti Dev 010" charset="0"/>
                </a:rPr>
                <a:t>      </a:t>
              </a:r>
              <a:endParaRPr lang="en-US">
                <a:latin typeface="Kruti Dev 010" charset="0"/>
              </a:endParaRPr>
            </a:p>
          </p:txBody>
        </p:sp>
        <p:sp>
          <p:nvSpPr>
            <p:cNvPr id="168092" name="Rectangle 499"/>
            <p:cNvSpPr>
              <a:spLocks noChangeArrowheads="1"/>
            </p:cNvSpPr>
            <p:nvPr/>
          </p:nvSpPr>
          <p:spPr bwMode="auto">
            <a:xfrm>
              <a:off x="3053" y="1139"/>
              <a:ext cx="51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l"/>
              <a:r>
                <a:rPr lang="en-US" sz="900" b="1" u="sng">
                  <a:solidFill>
                    <a:srgbClr val="000000"/>
                  </a:solidFill>
                  <a:latin typeface="Kruti Dev 010" charset="0"/>
                </a:rPr>
                <a:t> </a:t>
              </a:r>
              <a:r>
                <a:rPr lang="en-US" sz="1100" b="1">
                  <a:solidFill>
                    <a:srgbClr val="000000"/>
                  </a:solidFill>
                  <a:latin typeface="Kruti Dev 010" charset="0"/>
                </a:rPr>
                <a:t>u"V gks jgk Fkk</a:t>
              </a:r>
            </a:p>
          </p:txBody>
        </p:sp>
      </p:grpSp>
      <p:grpSp>
        <p:nvGrpSpPr>
          <p:cNvPr id="168050" name="Group 502"/>
          <p:cNvGrpSpPr>
            <a:grpSpLocks/>
          </p:cNvGrpSpPr>
          <p:nvPr/>
        </p:nvGrpSpPr>
        <p:grpSpPr bwMode="auto">
          <a:xfrm>
            <a:off x="2057400" y="3070225"/>
            <a:ext cx="825500" cy="287338"/>
            <a:chOff x="3035" y="2008"/>
            <a:chExt cx="520" cy="181"/>
          </a:xfrm>
        </p:grpSpPr>
        <p:sp>
          <p:nvSpPr>
            <p:cNvPr id="168087" name="Rectangle 504"/>
            <p:cNvSpPr>
              <a:spLocks noChangeArrowheads="1"/>
            </p:cNvSpPr>
            <p:nvPr/>
          </p:nvSpPr>
          <p:spPr bwMode="auto">
            <a:xfrm>
              <a:off x="3035" y="2008"/>
              <a:ext cx="16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100" b="1">
                  <a:solidFill>
                    <a:srgbClr val="000000"/>
                  </a:solidFill>
                  <a:latin typeface="Kruti Dev 010" charset="0"/>
                </a:rPr>
                <a:t>;gwnk</a:t>
              </a:r>
            </a:p>
          </p:txBody>
        </p:sp>
        <p:sp>
          <p:nvSpPr>
            <p:cNvPr id="168088" name="Rectangle 505"/>
            <p:cNvSpPr>
              <a:spLocks noChangeArrowheads="1"/>
            </p:cNvSpPr>
            <p:nvPr/>
          </p:nvSpPr>
          <p:spPr bwMode="auto">
            <a:xfrm>
              <a:off x="3156" y="2082"/>
              <a:ext cx="37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900" b="1" u="sng">
                  <a:solidFill>
                    <a:srgbClr val="000000"/>
                  </a:solidFill>
                  <a:latin typeface="Kruti Dev 010" charset="0"/>
                </a:rPr>
                <a:t> </a:t>
              </a:r>
              <a:r>
                <a:rPr lang="en-US" sz="1100" b="1">
                  <a:solidFill>
                    <a:srgbClr val="000000"/>
                  </a:solidFill>
                  <a:latin typeface="Kruti Dev 010" charset="0"/>
                </a:rPr>
                <a:t>dfBukbZ esa</a:t>
              </a:r>
            </a:p>
          </p:txBody>
        </p:sp>
        <p:sp>
          <p:nvSpPr>
            <p:cNvPr id="168089" name="Rectangle 506"/>
            <p:cNvSpPr>
              <a:spLocks noChangeArrowheads="1"/>
            </p:cNvSpPr>
            <p:nvPr/>
          </p:nvSpPr>
          <p:spPr bwMode="auto">
            <a:xfrm>
              <a:off x="3506" y="2102"/>
              <a:ext cx="49"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900" b="1">
                  <a:solidFill>
                    <a:srgbClr val="000000"/>
                  </a:solidFill>
                  <a:latin typeface="Kruti Dev 010" charset="0"/>
                </a:rPr>
                <a:t>:</a:t>
              </a:r>
              <a:endParaRPr lang="en-US">
                <a:latin typeface="Kruti Dev 010" charset="0"/>
              </a:endParaRPr>
            </a:p>
          </p:txBody>
        </p:sp>
      </p:grpSp>
      <p:grpSp>
        <p:nvGrpSpPr>
          <p:cNvPr id="168051" name="Group 507"/>
          <p:cNvGrpSpPr>
            <a:grpSpLocks/>
          </p:cNvGrpSpPr>
          <p:nvPr/>
        </p:nvGrpSpPr>
        <p:grpSpPr bwMode="auto">
          <a:xfrm>
            <a:off x="2000250" y="5035550"/>
            <a:ext cx="762000" cy="342900"/>
            <a:chOff x="2948" y="3186"/>
            <a:chExt cx="480" cy="216"/>
          </a:xfrm>
        </p:grpSpPr>
        <p:sp>
          <p:nvSpPr>
            <p:cNvPr id="168083" name="Rectangle 508"/>
            <p:cNvSpPr>
              <a:spLocks noChangeArrowheads="1"/>
            </p:cNvSpPr>
            <p:nvPr/>
          </p:nvSpPr>
          <p:spPr bwMode="auto">
            <a:xfrm>
              <a:off x="2948" y="3290"/>
              <a:ext cx="27"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900">
                  <a:solidFill>
                    <a:srgbClr val="000000"/>
                  </a:solidFill>
                  <a:latin typeface="Kruti Dev 010" charset="0"/>
                </a:rPr>
                <a:t> </a:t>
              </a:r>
              <a:endParaRPr lang="en-US">
                <a:latin typeface="Kruti Dev 010" charset="0"/>
              </a:endParaRPr>
            </a:p>
          </p:txBody>
        </p:sp>
        <p:grpSp>
          <p:nvGrpSpPr>
            <p:cNvPr id="168084" name="Group 509"/>
            <p:cNvGrpSpPr>
              <a:grpSpLocks/>
            </p:cNvGrpSpPr>
            <p:nvPr/>
          </p:nvGrpSpPr>
          <p:grpSpPr bwMode="auto">
            <a:xfrm>
              <a:off x="3082" y="3186"/>
              <a:ext cx="346" cy="216"/>
              <a:chOff x="3082" y="3242"/>
              <a:chExt cx="346" cy="216"/>
            </a:xfrm>
          </p:grpSpPr>
          <p:sp>
            <p:nvSpPr>
              <p:cNvPr id="168085" name="Rectangle 511"/>
              <p:cNvSpPr>
                <a:spLocks noChangeArrowheads="1"/>
              </p:cNvSpPr>
              <p:nvPr/>
            </p:nvSpPr>
            <p:spPr bwMode="auto">
              <a:xfrm>
                <a:off x="3082" y="3242"/>
                <a:ext cx="16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100" b="1">
                    <a:solidFill>
                      <a:srgbClr val="000000"/>
                    </a:solidFill>
                    <a:latin typeface="Kruti Dev 010" charset="0"/>
                  </a:rPr>
                  <a:t>;gwnk</a:t>
                </a:r>
              </a:p>
            </p:txBody>
          </p:sp>
          <p:sp>
            <p:nvSpPr>
              <p:cNvPr id="168086" name="Rectangle 512"/>
              <p:cNvSpPr>
                <a:spLocks noChangeArrowheads="1"/>
              </p:cNvSpPr>
              <p:nvPr/>
            </p:nvSpPr>
            <p:spPr bwMode="auto">
              <a:xfrm>
                <a:off x="3093" y="3351"/>
                <a:ext cx="335"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100" b="1">
                    <a:solidFill>
                      <a:srgbClr val="000000"/>
                    </a:solidFill>
                    <a:latin typeface="Kruti Dev 010" charset="0"/>
                  </a:rPr>
                  <a:t>nklrk esa</a:t>
                </a:r>
                <a:r>
                  <a:rPr lang="en-US" sz="900" b="1" u="sng">
                    <a:solidFill>
                      <a:srgbClr val="000000"/>
                    </a:solidFill>
                    <a:latin typeface="Kruti Dev 010" charset="0"/>
                  </a:rPr>
                  <a:t>:</a:t>
                </a:r>
                <a:endParaRPr lang="en-US">
                  <a:latin typeface="Kruti Dev 010" charset="0"/>
                </a:endParaRPr>
              </a:p>
            </p:txBody>
          </p:sp>
        </p:grpSp>
      </p:grpSp>
      <p:sp>
        <p:nvSpPr>
          <p:cNvPr id="168052" name="Text Box 514"/>
          <p:cNvSpPr txBox="1">
            <a:spLocks noChangeArrowheads="1"/>
          </p:cNvSpPr>
          <p:nvPr/>
        </p:nvSpPr>
        <p:spPr bwMode="auto">
          <a:xfrm rot="-5400000">
            <a:off x="967582" y="3453606"/>
            <a:ext cx="470376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2400" b="1">
                <a:latin typeface="Kruti Dev 010" charset="0"/>
              </a:rPr>
              <a:t>Hkfo";oDrk ¼ƒ‰½</a:t>
            </a:r>
          </a:p>
        </p:txBody>
      </p:sp>
      <p:grpSp>
        <p:nvGrpSpPr>
          <p:cNvPr id="168053" name="Group 186"/>
          <p:cNvGrpSpPr>
            <a:grpSpLocks/>
          </p:cNvGrpSpPr>
          <p:nvPr/>
        </p:nvGrpSpPr>
        <p:grpSpPr bwMode="auto">
          <a:xfrm>
            <a:off x="2736850" y="2903538"/>
            <a:ext cx="417513" cy="974725"/>
            <a:chOff x="5968998" y="2946408"/>
            <a:chExt cx="1085852" cy="1844683"/>
          </a:xfrm>
        </p:grpSpPr>
        <p:grpSp>
          <p:nvGrpSpPr>
            <p:cNvPr id="168071" name="Group 85"/>
            <p:cNvGrpSpPr>
              <a:grpSpLocks/>
            </p:cNvGrpSpPr>
            <p:nvPr/>
          </p:nvGrpSpPr>
          <p:grpSpPr bwMode="auto">
            <a:xfrm>
              <a:off x="6153150" y="3681413"/>
              <a:ext cx="901700" cy="947736"/>
              <a:chOff x="1557" y="1007"/>
              <a:chExt cx="2105" cy="1949"/>
            </a:xfrm>
          </p:grpSpPr>
          <p:grpSp>
            <p:nvGrpSpPr>
              <p:cNvPr id="168075" name="Group 87"/>
              <p:cNvGrpSpPr>
                <a:grpSpLocks/>
              </p:cNvGrpSpPr>
              <p:nvPr/>
            </p:nvGrpSpPr>
            <p:grpSpPr bwMode="auto">
              <a:xfrm>
                <a:off x="1557" y="1209"/>
                <a:ext cx="2105" cy="1421"/>
                <a:chOff x="578" y="2316"/>
                <a:chExt cx="2105" cy="1421"/>
              </a:xfrm>
            </p:grpSpPr>
            <p:sp>
              <p:nvSpPr>
                <p:cNvPr id="168081" name="Freeform 88" descr="Cork"/>
                <p:cNvSpPr>
                  <a:spLocks/>
                </p:cNvSpPr>
                <p:nvPr/>
              </p:nvSpPr>
              <p:spPr bwMode="auto">
                <a:xfrm>
                  <a:off x="633" y="2316"/>
                  <a:ext cx="2050" cy="256"/>
                </a:xfrm>
                <a:custGeom>
                  <a:avLst/>
                  <a:gdLst>
                    <a:gd name="T0" fmla="*/ 2147483647 w 592"/>
                    <a:gd name="T1" fmla="*/ 2147483647 h 90"/>
                    <a:gd name="T2" fmla="*/ 2147483647 w 592"/>
                    <a:gd name="T3" fmla="*/ 2147483647 h 90"/>
                    <a:gd name="T4" fmla="*/ 2147483647 w 592"/>
                    <a:gd name="T5" fmla="*/ 2147483647 h 90"/>
                    <a:gd name="T6" fmla="*/ 2147483647 w 592"/>
                    <a:gd name="T7" fmla="*/ 2147483647 h 90"/>
                    <a:gd name="T8" fmla="*/ 2147483647 w 592"/>
                    <a:gd name="T9" fmla="*/ 2147483647 h 90"/>
                    <a:gd name="T10" fmla="*/ 2147483647 w 592"/>
                    <a:gd name="T11" fmla="*/ 2147483647 h 90"/>
                    <a:gd name="T12" fmla="*/ 2147483647 w 592"/>
                    <a:gd name="T13" fmla="*/ 2147483647 h 90"/>
                    <a:gd name="T14" fmla="*/ 2147483647 w 592"/>
                    <a:gd name="T15" fmla="*/ 2147483647 h 90"/>
                    <a:gd name="T16" fmla="*/ 2147483647 w 592"/>
                    <a:gd name="T17" fmla="*/ 2147483647 h 90"/>
                    <a:gd name="T18" fmla="*/ 2147483647 w 592"/>
                    <a:gd name="T19" fmla="*/ 2147483647 h 90"/>
                    <a:gd name="T20" fmla="*/ 2147483647 w 592"/>
                    <a:gd name="T21" fmla="*/ 0 h 90"/>
                    <a:gd name="T22" fmla="*/ 2147483647 w 592"/>
                    <a:gd name="T23" fmla="*/ 2147483647 h 90"/>
                    <a:gd name="T24" fmla="*/ 2147483647 w 592"/>
                    <a:gd name="T25" fmla="*/ 2147483647 h 90"/>
                    <a:gd name="T26" fmla="*/ 2147483647 w 592"/>
                    <a:gd name="T27" fmla="*/ 2147483647 h 90"/>
                    <a:gd name="T28" fmla="*/ 2147483647 w 592"/>
                    <a:gd name="T29" fmla="*/ 2147483647 h 90"/>
                    <a:gd name="T30" fmla="*/ 2147483647 w 592"/>
                    <a:gd name="T31" fmla="*/ 2147483647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2"/>
                    <a:gd name="T49" fmla="*/ 0 h 90"/>
                    <a:gd name="T50" fmla="*/ 592 w 592"/>
                    <a:gd name="T51" fmla="*/ 90 h 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2" h="90">
                      <a:moveTo>
                        <a:pt x="8" y="90"/>
                      </a:moveTo>
                      <a:cubicBezTo>
                        <a:pt x="0" y="78"/>
                        <a:pt x="10" y="51"/>
                        <a:pt x="22" y="44"/>
                      </a:cubicBezTo>
                      <a:cubicBezTo>
                        <a:pt x="27" y="35"/>
                        <a:pt x="23" y="39"/>
                        <a:pt x="34" y="36"/>
                      </a:cubicBezTo>
                      <a:cubicBezTo>
                        <a:pt x="38" y="34"/>
                        <a:pt x="46" y="32"/>
                        <a:pt x="46" y="32"/>
                      </a:cubicBezTo>
                      <a:cubicBezTo>
                        <a:pt x="72" y="33"/>
                        <a:pt x="84" y="35"/>
                        <a:pt x="112" y="34"/>
                      </a:cubicBezTo>
                      <a:cubicBezTo>
                        <a:pt x="125" y="35"/>
                        <a:pt x="138" y="38"/>
                        <a:pt x="152" y="40"/>
                      </a:cubicBezTo>
                      <a:cubicBezTo>
                        <a:pt x="158" y="42"/>
                        <a:pt x="170" y="46"/>
                        <a:pt x="170" y="46"/>
                      </a:cubicBezTo>
                      <a:cubicBezTo>
                        <a:pt x="192" y="42"/>
                        <a:pt x="215" y="46"/>
                        <a:pt x="238" y="52"/>
                      </a:cubicBezTo>
                      <a:cubicBezTo>
                        <a:pt x="271" y="50"/>
                        <a:pt x="304" y="47"/>
                        <a:pt x="338" y="44"/>
                      </a:cubicBezTo>
                      <a:cubicBezTo>
                        <a:pt x="381" y="33"/>
                        <a:pt x="427" y="24"/>
                        <a:pt x="472" y="16"/>
                      </a:cubicBezTo>
                      <a:cubicBezTo>
                        <a:pt x="488" y="12"/>
                        <a:pt x="503" y="4"/>
                        <a:pt x="520" y="0"/>
                      </a:cubicBezTo>
                      <a:cubicBezTo>
                        <a:pt x="537" y="0"/>
                        <a:pt x="554" y="0"/>
                        <a:pt x="572" y="2"/>
                      </a:cubicBezTo>
                      <a:cubicBezTo>
                        <a:pt x="582" y="3"/>
                        <a:pt x="587" y="21"/>
                        <a:pt x="590" y="30"/>
                      </a:cubicBezTo>
                      <a:cubicBezTo>
                        <a:pt x="590" y="32"/>
                        <a:pt x="592" y="36"/>
                        <a:pt x="592" y="36"/>
                      </a:cubicBezTo>
                      <a:cubicBezTo>
                        <a:pt x="588" y="45"/>
                        <a:pt x="589" y="52"/>
                        <a:pt x="582" y="60"/>
                      </a:cubicBezTo>
                      <a:cubicBezTo>
                        <a:pt x="579" y="67"/>
                        <a:pt x="577" y="66"/>
                        <a:pt x="584" y="66"/>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168082" name="Freeform 89" descr="Cork"/>
                <p:cNvSpPr>
                  <a:spLocks/>
                </p:cNvSpPr>
                <p:nvPr/>
              </p:nvSpPr>
              <p:spPr bwMode="auto">
                <a:xfrm>
                  <a:off x="578" y="2506"/>
                  <a:ext cx="2074" cy="1231"/>
                </a:xfrm>
                <a:custGeom>
                  <a:avLst/>
                  <a:gdLst>
                    <a:gd name="T0" fmla="*/ 2147483647 w 599"/>
                    <a:gd name="T1" fmla="*/ 0 h 432"/>
                    <a:gd name="T2" fmla="*/ 2147483647 w 599"/>
                    <a:gd name="T3" fmla="*/ 2147483647 h 432"/>
                    <a:gd name="T4" fmla="*/ 2147483647 w 599"/>
                    <a:gd name="T5" fmla="*/ 2147483647 h 432"/>
                    <a:gd name="T6" fmla="*/ 2147483647 w 599"/>
                    <a:gd name="T7" fmla="*/ 2147483647 h 432"/>
                    <a:gd name="T8" fmla="*/ 2147483647 w 599"/>
                    <a:gd name="T9" fmla="*/ 2147483647 h 432"/>
                    <a:gd name="T10" fmla="*/ 2147483647 w 599"/>
                    <a:gd name="T11" fmla="*/ 2147483647 h 432"/>
                    <a:gd name="T12" fmla="*/ 2147483647 w 599"/>
                    <a:gd name="T13" fmla="*/ 2147483647 h 432"/>
                    <a:gd name="T14" fmla="*/ 2147483647 w 599"/>
                    <a:gd name="T15" fmla="*/ 2147483647 h 432"/>
                    <a:gd name="T16" fmla="*/ 2147483647 w 599"/>
                    <a:gd name="T17" fmla="*/ 2147483647 h 432"/>
                    <a:gd name="T18" fmla="*/ 2147483647 w 599"/>
                    <a:gd name="T19" fmla="*/ 2147483647 h 432"/>
                    <a:gd name="T20" fmla="*/ 2147483647 w 599"/>
                    <a:gd name="T21" fmla="*/ 2147483647 h 432"/>
                    <a:gd name="T22" fmla="*/ 2147483647 w 599"/>
                    <a:gd name="T23" fmla="*/ 2147483647 h 432"/>
                    <a:gd name="T24" fmla="*/ 2147483647 w 599"/>
                    <a:gd name="T25" fmla="*/ 2147483647 h 432"/>
                    <a:gd name="T26" fmla="*/ 2147483647 w 599"/>
                    <a:gd name="T27" fmla="*/ 2147483647 h 432"/>
                    <a:gd name="T28" fmla="*/ 2147483647 w 599"/>
                    <a:gd name="T29" fmla="*/ 2147483647 h 432"/>
                    <a:gd name="T30" fmla="*/ 2147483647 w 599"/>
                    <a:gd name="T31" fmla="*/ 2147483647 h 432"/>
                    <a:gd name="T32" fmla="*/ 2147483647 w 599"/>
                    <a:gd name="T33" fmla="*/ 2147483647 h 432"/>
                    <a:gd name="T34" fmla="*/ 2147483647 w 599"/>
                    <a:gd name="T35" fmla="*/ 2147483647 h 432"/>
                    <a:gd name="T36" fmla="*/ 2147483647 w 599"/>
                    <a:gd name="T37" fmla="*/ 2147483647 h 432"/>
                    <a:gd name="T38" fmla="*/ 2147483647 w 599"/>
                    <a:gd name="T39" fmla="*/ 2147483647 h 432"/>
                    <a:gd name="T40" fmla="*/ 2147483647 w 599"/>
                    <a:gd name="T41" fmla="*/ 2147483647 h 432"/>
                    <a:gd name="T42" fmla="*/ 2147483647 w 599"/>
                    <a:gd name="T43" fmla="*/ 2147483647 h 432"/>
                    <a:gd name="T44" fmla="*/ 2147483647 w 599"/>
                    <a:gd name="T45" fmla="*/ 2147483647 h 432"/>
                    <a:gd name="T46" fmla="*/ 2147483647 w 599"/>
                    <a:gd name="T47" fmla="*/ 2147483647 h 432"/>
                    <a:gd name="T48" fmla="*/ 2147483647 w 599"/>
                    <a:gd name="T49" fmla="*/ 2147483647 h 432"/>
                    <a:gd name="T50" fmla="*/ 2147483647 w 599"/>
                    <a:gd name="T51" fmla="*/ 2147483647 h 432"/>
                    <a:gd name="T52" fmla="*/ 2147483647 w 599"/>
                    <a:gd name="T53" fmla="*/ 2147483647 h 432"/>
                    <a:gd name="T54" fmla="*/ 2147483647 w 599"/>
                    <a:gd name="T55" fmla="*/ 2147483647 h 432"/>
                    <a:gd name="T56" fmla="*/ 2147483647 w 599"/>
                    <a:gd name="T57" fmla="*/ 2147483647 h 432"/>
                    <a:gd name="T58" fmla="*/ 2147483647 w 599"/>
                    <a:gd name="T59" fmla="*/ 2147483647 h 432"/>
                    <a:gd name="T60" fmla="*/ 2147483647 w 599"/>
                    <a:gd name="T61" fmla="*/ 2147483647 h 4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99"/>
                    <a:gd name="T94" fmla="*/ 0 h 432"/>
                    <a:gd name="T95" fmla="*/ 599 w 599"/>
                    <a:gd name="T96" fmla="*/ 432 h 4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99" h="432">
                      <a:moveTo>
                        <a:pt x="599" y="0"/>
                      </a:moveTo>
                      <a:cubicBezTo>
                        <a:pt x="597" y="2"/>
                        <a:pt x="596" y="4"/>
                        <a:pt x="595" y="6"/>
                      </a:cubicBezTo>
                      <a:cubicBezTo>
                        <a:pt x="593" y="7"/>
                        <a:pt x="590" y="8"/>
                        <a:pt x="589" y="10"/>
                      </a:cubicBezTo>
                      <a:cubicBezTo>
                        <a:pt x="587" y="11"/>
                        <a:pt x="585" y="23"/>
                        <a:pt x="585" y="24"/>
                      </a:cubicBezTo>
                      <a:cubicBezTo>
                        <a:pt x="575" y="45"/>
                        <a:pt x="570" y="72"/>
                        <a:pt x="557" y="92"/>
                      </a:cubicBezTo>
                      <a:cubicBezTo>
                        <a:pt x="551" y="130"/>
                        <a:pt x="537" y="171"/>
                        <a:pt x="525" y="208"/>
                      </a:cubicBezTo>
                      <a:cubicBezTo>
                        <a:pt x="523" y="228"/>
                        <a:pt x="519" y="246"/>
                        <a:pt x="515" y="266"/>
                      </a:cubicBezTo>
                      <a:cubicBezTo>
                        <a:pt x="511" y="294"/>
                        <a:pt x="511" y="322"/>
                        <a:pt x="505" y="350"/>
                      </a:cubicBezTo>
                      <a:cubicBezTo>
                        <a:pt x="503" y="368"/>
                        <a:pt x="503" y="385"/>
                        <a:pt x="495" y="402"/>
                      </a:cubicBezTo>
                      <a:cubicBezTo>
                        <a:pt x="492" y="416"/>
                        <a:pt x="474" y="420"/>
                        <a:pt x="461" y="422"/>
                      </a:cubicBezTo>
                      <a:cubicBezTo>
                        <a:pt x="440" y="416"/>
                        <a:pt x="450" y="419"/>
                        <a:pt x="433" y="414"/>
                      </a:cubicBezTo>
                      <a:cubicBezTo>
                        <a:pt x="429" y="412"/>
                        <a:pt x="421" y="410"/>
                        <a:pt x="421" y="410"/>
                      </a:cubicBezTo>
                      <a:cubicBezTo>
                        <a:pt x="410" y="394"/>
                        <a:pt x="414" y="367"/>
                        <a:pt x="425" y="352"/>
                      </a:cubicBezTo>
                      <a:cubicBezTo>
                        <a:pt x="426" y="347"/>
                        <a:pt x="431" y="342"/>
                        <a:pt x="431" y="338"/>
                      </a:cubicBezTo>
                      <a:cubicBezTo>
                        <a:pt x="429" y="328"/>
                        <a:pt x="405" y="328"/>
                        <a:pt x="405" y="328"/>
                      </a:cubicBezTo>
                      <a:cubicBezTo>
                        <a:pt x="392" y="315"/>
                        <a:pt x="365" y="319"/>
                        <a:pt x="347" y="316"/>
                      </a:cubicBezTo>
                      <a:cubicBezTo>
                        <a:pt x="268" y="322"/>
                        <a:pt x="188" y="334"/>
                        <a:pt x="113" y="360"/>
                      </a:cubicBezTo>
                      <a:cubicBezTo>
                        <a:pt x="101" y="377"/>
                        <a:pt x="116" y="356"/>
                        <a:pt x="103" y="368"/>
                      </a:cubicBezTo>
                      <a:cubicBezTo>
                        <a:pt x="99" y="370"/>
                        <a:pt x="90" y="387"/>
                        <a:pt x="87" y="392"/>
                      </a:cubicBezTo>
                      <a:cubicBezTo>
                        <a:pt x="94" y="431"/>
                        <a:pt x="75" y="417"/>
                        <a:pt x="53" y="432"/>
                      </a:cubicBezTo>
                      <a:cubicBezTo>
                        <a:pt x="44" y="429"/>
                        <a:pt x="36" y="426"/>
                        <a:pt x="29" y="422"/>
                      </a:cubicBezTo>
                      <a:cubicBezTo>
                        <a:pt x="24" y="419"/>
                        <a:pt x="17" y="414"/>
                        <a:pt x="17" y="414"/>
                      </a:cubicBezTo>
                      <a:cubicBezTo>
                        <a:pt x="12" y="399"/>
                        <a:pt x="16" y="404"/>
                        <a:pt x="7" y="398"/>
                      </a:cubicBezTo>
                      <a:cubicBezTo>
                        <a:pt x="0" y="388"/>
                        <a:pt x="5" y="380"/>
                        <a:pt x="11" y="372"/>
                      </a:cubicBezTo>
                      <a:cubicBezTo>
                        <a:pt x="8" y="357"/>
                        <a:pt x="13" y="347"/>
                        <a:pt x="17" y="334"/>
                      </a:cubicBezTo>
                      <a:cubicBezTo>
                        <a:pt x="19" y="311"/>
                        <a:pt x="19" y="283"/>
                        <a:pt x="27" y="262"/>
                      </a:cubicBezTo>
                      <a:cubicBezTo>
                        <a:pt x="28" y="237"/>
                        <a:pt x="32" y="212"/>
                        <a:pt x="29" y="188"/>
                      </a:cubicBezTo>
                      <a:cubicBezTo>
                        <a:pt x="31" y="167"/>
                        <a:pt x="27" y="146"/>
                        <a:pt x="31" y="126"/>
                      </a:cubicBezTo>
                      <a:cubicBezTo>
                        <a:pt x="29" y="108"/>
                        <a:pt x="27" y="99"/>
                        <a:pt x="29" y="82"/>
                      </a:cubicBezTo>
                      <a:cubicBezTo>
                        <a:pt x="26" y="64"/>
                        <a:pt x="23" y="47"/>
                        <a:pt x="21" y="30"/>
                      </a:cubicBezTo>
                      <a:cubicBezTo>
                        <a:pt x="23" y="10"/>
                        <a:pt x="28" y="9"/>
                        <a:pt x="19" y="14"/>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grpSp>
          <p:sp>
            <p:nvSpPr>
              <p:cNvPr id="168076" name="Freeform 91"/>
              <p:cNvSpPr>
                <a:spLocks/>
              </p:cNvSpPr>
              <p:nvPr/>
            </p:nvSpPr>
            <p:spPr bwMode="auto">
              <a:xfrm>
                <a:off x="1616" y="2649"/>
                <a:ext cx="88" cy="277"/>
              </a:xfrm>
              <a:custGeom>
                <a:avLst/>
                <a:gdLst>
                  <a:gd name="T0" fmla="*/ 218 w 85"/>
                  <a:gd name="T1" fmla="*/ 3 h 318"/>
                  <a:gd name="T2" fmla="*/ 190 w 85"/>
                  <a:gd name="T3" fmla="*/ 3 h 318"/>
                  <a:gd name="T4" fmla="*/ 144 w 85"/>
                  <a:gd name="T5" fmla="*/ 3 h 318"/>
                  <a:gd name="T6" fmla="*/ 165 w 85"/>
                  <a:gd name="T7" fmla="*/ 3 h 318"/>
                  <a:gd name="T8" fmla="*/ 190 w 85"/>
                  <a:gd name="T9" fmla="*/ 3 h 318"/>
                  <a:gd name="T10" fmla="*/ 113 w 85"/>
                  <a:gd name="T11" fmla="*/ 3 h 318"/>
                  <a:gd name="T12" fmla="*/ 113 w 85"/>
                  <a:gd name="T13" fmla="*/ 3 h 318"/>
                  <a:gd name="T14" fmla="*/ 144 w 85"/>
                  <a:gd name="T15" fmla="*/ 3 h 318"/>
                  <a:gd name="T16" fmla="*/ 86 w 85"/>
                  <a:gd name="T17" fmla="*/ 3 h 318"/>
                  <a:gd name="T18" fmla="*/ 113 w 85"/>
                  <a:gd name="T19" fmla="*/ 3 h 318"/>
                  <a:gd name="T20" fmla="*/ 144 w 85"/>
                  <a:gd name="T21" fmla="*/ 3 h 318"/>
                  <a:gd name="T22" fmla="*/ 113 w 85"/>
                  <a:gd name="T23" fmla="*/ 3 h 318"/>
                  <a:gd name="T24" fmla="*/ 144 w 85"/>
                  <a:gd name="T25" fmla="*/ 3 h 318"/>
                  <a:gd name="T26" fmla="*/ 113 w 85"/>
                  <a:gd name="T27" fmla="*/ 3 h 318"/>
                  <a:gd name="T28" fmla="*/ 144 w 85"/>
                  <a:gd name="T29" fmla="*/ 3 h 318"/>
                  <a:gd name="T30" fmla="*/ 165 w 85"/>
                  <a:gd name="T31" fmla="*/ 3 h 318"/>
                  <a:gd name="T32" fmla="*/ 218 w 85"/>
                  <a:gd name="T33" fmla="*/ 3 h 318"/>
                  <a:gd name="T34" fmla="*/ 241 w 85"/>
                  <a:gd name="T35" fmla="*/ 3 h 318"/>
                  <a:gd name="T36" fmla="*/ 218 w 85"/>
                  <a:gd name="T37" fmla="*/ 3 h 318"/>
                  <a:gd name="T38" fmla="*/ 190 w 85"/>
                  <a:gd name="T39" fmla="*/ 3 h 318"/>
                  <a:gd name="T40" fmla="*/ 165 w 85"/>
                  <a:gd name="T41" fmla="*/ 3 h 318"/>
                  <a:gd name="T42" fmla="*/ 113 w 85"/>
                  <a:gd name="T43" fmla="*/ 3 h 318"/>
                  <a:gd name="T44" fmla="*/ 86 w 85"/>
                  <a:gd name="T45" fmla="*/ 3 h 318"/>
                  <a:gd name="T46" fmla="*/ 65 w 85"/>
                  <a:gd name="T47" fmla="*/ 3 h 318"/>
                  <a:gd name="T48" fmla="*/ 5 w 85"/>
                  <a:gd name="T49" fmla="*/ 3 h 318"/>
                  <a:gd name="T50" fmla="*/ 113 w 85"/>
                  <a:gd name="T51" fmla="*/ 3 h 318"/>
                  <a:gd name="T52" fmla="*/ 190 w 85"/>
                  <a:gd name="T53" fmla="*/ 3 h 318"/>
                  <a:gd name="T54" fmla="*/ 218 w 85"/>
                  <a:gd name="T55" fmla="*/ 3 h 318"/>
                  <a:gd name="T56" fmla="*/ 190 w 85"/>
                  <a:gd name="T57" fmla="*/ 3 h 318"/>
                  <a:gd name="T58" fmla="*/ 190 w 85"/>
                  <a:gd name="T59" fmla="*/ 3 h 318"/>
                  <a:gd name="T60" fmla="*/ 144 w 85"/>
                  <a:gd name="T61" fmla="*/ 3 h 318"/>
                  <a:gd name="T62" fmla="*/ 65 w 85"/>
                  <a:gd name="T63" fmla="*/ 3 h 318"/>
                  <a:gd name="T64" fmla="*/ 113 w 85"/>
                  <a:gd name="T65" fmla="*/ 3 h 318"/>
                  <a:gd name="T66" fmla="*/ 165 w 85"/>
                  <a:gd name="T67" fmla="*/ 3 h 318"/>
                  <a:gd name="T68" fmla="*/ 218 w 85"/>
                  <a:gd name="T69" fmla="*/ 3 h 3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318"/>
                  <a:gd name="T107" fmla="*/ 85 w 85"/>
                  <a:gd name="T108" fmla="*/ 318 h 3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318">
                    <a:moveTo>
                      <a:pt x="72" y="153"/>
                    </a:moveTo>
                    <a:cubicBezTo>
                      <a:pt x="69" y="125"/>
                      <a:pt x="70" y="96"/>
                      <a:pt x="64" y="69"/>
                    </a:cubicBezTo>
                    <a:cubicBezTo>
                      <a:pt x="61" y="58"/>
                      <a:pt x="57" y="43"/>
                      <a:pt x="47" y="43"/>
                    </a:cubicBezTo>
                    <a:cubicBezTo>
                      <a:pt x="37" y="43"/>
                      <a:pt x="55" y="69"/>
                      <a:pt x="55" y="69"/>
                    </a:cubicBezTo>
                    <a:cubicBezTo>
                      <a:pt x="58" y="55"/>
                      <a:pt x="67" y="40"/>
                      <a:pt x="64" y="27"/>
                    </a:cubicBezTo>
                    <a:cubicBezTo>
                      <a:pt x="61" y="17"/>
                      <a:pt x="41" y="0"/>
                      <a:pt x="38" y="10"/>
                    </a:cubicBezTo>
                    <a:cubicBezTo>
                      <a:pt x="30" y="27"/>
                      <a:pt x="61" y="111"/>
                      <a:pt x="38" y="43"/>
                    </a:cubicBezTo>
                    <a:cubicBezTo>
                      <a:pt x="46" y="96"/>
                      <a:pt x="56" y="134"/>
                      <a:pt x="47" y="187"/>
                    </a:cubicBezTo>
                    <a:cubicBezTo>
                      <a:pt x="41" y="178"/>
                      <a:pt x="31" y="171"/>
                      <a:pt x="30" y="161"/>
                    </a:cubicBezTo>
                    <a:cubicBezTo>
                      <a:pt x="28" y="149"/>
                      <a:pt x="26" y="128"/>
                      <a:pt x="38" y="128"/>
                    </a:cubicBezTo>
                    <a:cubicBezTo>
                      <a:pt x="49" y="128"/>
                      <a:pt x="47" y="172"/>
                      <a:pt x="47" y="161"/>
                    </a:cubicBezTo>
                    <a:cubicBezTo>
                      <a:pt x="47" y="141"/>
                      <a:pt x="38" y="121"/>
                      <a:pt x="38" y="102"/>
                    </a:cubicBezTo>
                    <a:cubicBezTo>
                      <a:pt x="38" y="84"/>
                      <a:pt x="47" y="135"/>
                      <a:pt x="47" y="153"/>
                    </a:cubicBezTo>
                    <a:cubicBezTo>
                      <a:pt x="47" y="164"/>
                      <a:pt x="38" y="130"/>
                      <a:pt x="38" y="119"/>
                    </a:cubicBezTo>
                    <a:cubicBezTo>
                      <a:pt x="38" y="110"/>
                      <a:pt x="44" y="135"/>
                      <a:pt x="47" y="144"/>
                    </a:cubicBezTo>
                    <a:cubicBezTo>
                      <a:pt x="49" y="152"/>
                      <a:pt x="52" y="161"/>
                      <a:pt x="55" y="170"/>
                    </a:cubicBezTo>
                    <a:cubicBezTo>
                      <a:pt x="73" y="83"/>
                      <a:pt x="55" y="148"/>
                      <a:pt x="72" y="203"/>
                    </a:cubicBezTo>
                    <a:cubicBezTo>
                      <a:pt x="74" y="211"/>
                      <a:pt x="77" y="220"/>
                      <a:pt x="80" y="229"/>
                    </a:cubicBezTo>
                    <a:cubicBezTo>
                      <a:pt x="77" y="245"/>
                      <a:pt x="85" y="269"/>
                      <a:pt x="72" y="279"/>
                    </a:cubicBezTo>
                    <a:cubicBezTo>
                      <a:pt x="66" y="282"/>
                      <a:pt x="39" y="202"/>
                      <a:pt x="64" y="271"/>
                    </a:cubicBezTo>
                    <a:cubicBezTo>
                      <a:pt x="61" y="285"/>
                      <a:pt x="66" y="305"/>
                      <a:pt x="55" y="313"/>
                    </a:cubicBezTo>
                    <a:cubicBezTo>
                      <a:pt x="46" y="318"/>
                      <a:pt x="40" y="297"/>
                      <a:pt x="38" y="288"/>
                    </a:cubicBezTo>
                    <a:cubicBezTo>
                      <a:pt x="31" y="260"/>
                      <a:pt x="32" y="231"/>
                      <a:pt x="30" y="203"/>
                    </a:cubicBezTo>
                    <a:cubicBezTo>
                      <a:pt x="27" y="217"/>
                      <a:pt x="35" y="241"/>
                      <a:pt x="22" y="246"/>
                    </a:cubicBezTo>
                    <a:cubicBezTo>
                      <a:pt x="10" y="250"/>
                      <a:pt x="6" y="224"/>
                      <a:pt x="5" y="212"/>
                    </a:cubicBezTo>
                    <a:cubicBezTo>
                      <a:pt x="0" y="173"/>
                      <a:pt x="15" y="167"/>
                      <a:pt x="38" y="144"/>
                    </a:cubicBezTo>
                    <a:cubicBezTo>
                      <a:pt x="46" y="152"/>
                      <a:pt x="58" y="158"/>
                      <a:pt x="64" y="170"/>
                    </a:cubicBezTo>
                    <a:cubicBezTo>
                      <a:pt x="70" y="185"/>
                      <a:pt x="72" y="203"/>
                      <a:pt x="72" y="220"/>
                    </a:cubicBezTo>
                    <a:cubicBezTo>
                      <a:pt x="72" y="231"/>
                      <a:pt x="66" y="198"/>
                      <a:pt x="64" y="187"/>
                    </a:cubicBezTo>
                    <a:cubicBezTo>
                      <a:pt x="78" y="124"/>
                      <a:pt x="84" y="73"/>
                      <a:pt x="64" y="10"/>
                    </a:cubicBezTo>
                    <a:cubicBezTo>
                      <a:pt x="58" y="18"/>
                      <a:pt x="54" y="28"/>
                      <a:pt x="47" y="35"/>
                    </a:cubicBezTo>
                    <a:cubicBezTo>
                      <a:pt x="40" y="40"/>
                      <a:pt x="23" y="34"/>
                      <a:pt x="22" y="43"/>
                    </a:cubicBezTo>
                    <a:cubicBezTo>
                      <a:pt x="19" y="60"/>
                      <a:pt x="38" y="94"/>
                      <a:pt x="38" y="94"/>
                    </a:cubicBezTo>
                    <a:cubicBezTo>
                      <a:pt x="57" y="39"/>
                      <a:pt x="38" y="80"/>
                      <a:pt x="55" y="136"/>
                    </a:cubicBezTo>
                    <a:cubicBezTo>
                      <a:pt x="57" y="143"/>
                      <a:pt x="66" y="147"/>
                      <a:pt x="72" y="153"/>
                    </a:cubicBezTo>
                    <a:close/>
                  </a:path>
                </a:pathLst>
              </a:custGeom>
              <a:solidFill>
                <a:schemeClr val="bg2"/>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168077" name="Freeform 92"/>
              <p:cNvSpPr>
                <a:spLocks/>
              </p:cNvSpPr>
              <p:nvPr/>
            </p:nvSpPr>
            <p:spPr bwMode="auto">
              <a:xfrm>
                <a:off x="1635" y="2647"/>
                <a:ext cx="109" cy="309"/>
              </a:xfrm>
              <a:custGeom>
                <a:avLst/>
                <a:gdLst>
                  <a:gd name="T0" fmla="*/ 1 w 105"/>
                  <a:gd name="T1" fmla="*/ 0 h 354"/>
                  <a:gd name="T2" fmla="*/ 306 w 105"/>
                  <a:gd name="T3" fmla="*/ 3 h 354"/>
                  <a:gd name="T4" fmla="*/ 240 w 105"/>
                  <a:gd name="T5" fmla="*/ 3 h 354"/>
                  <a:gd name="T6" fmla="*/ 276 w 105"/>
                  <a:gd name="T7" fmla="*/ 3 h 354"/>
                  <a:gd name="T8" fmla="*/ 276 w 105"/>
                  <a:gd name="T9" fmla="*/ 3 h 354"/>
                  <a:gd name="T10" fmla="*/ 321 w 105"/>
                  <a:gd name="T11" fmla="*/ 3 h 354"/>
                  <a:gd name="T12" fmla="*/ 321 w 105"/>
                  <a:gd name="T13" fmla="*/ 3 h 354"/>
                  <a:gd name="T14" fmla="*/ 276 w 105"/>
                  <a:gd name="T15" fmla="*/ 4 h 354"/>
                  <a:gd name="T16" fmla="*/ 227 w 105"/>
                  <a:gd name="T17" fmla="*/ 4 h 354"/>
                  <a:gd name="T18" fmla="*/ 52 w 105"/>
                  <a:gd name="T19" fmla="*/ 3 h 354"/>
                  <a:gd name="T20" fmla="*/ 12 w 105"/>
                  <a:gd name="T21" fmla="*/ 3 h 354"/>
                  <a:gd name="T22" fmla="*/ 52 w 105"/>
                  <a:gd name="T23" fmla="*/ 3 h 354"/>
                  <a:gd name="T24" fmla="*/ 9 w 105"/>
                  <a:gd name="T25" fmla="*/ 3 h 354"/>
                  <a:gd name="T26" fmla="*/ 64 w 105"/>
                  <a:gd name="T27" fmla="*/ 3 h 354"/>
                  <a:gd name="T28" fmla="*/ 6 w 105"/>
                  <a:gd name="T29" fmla="*/ 3 h 354"/>
                  <a:gd name="T30" fmla="*/ 1 w 105"/>
                  <a:gd name="T31" fmla="*/ 0 h 3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5"/>
                  <a:gd name="T49" fmla="*/ 0 h 354"/>
                  <a:gd name="T50" fmla="*/ 105 w 105"/>
                  <a:gd name="T51" fmla="*/ 354 h 3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5" h="354">
                    <a:moveTo>
                      <a:pt x="1" y="0"/>
                    </a:moveTo>
                    <a:cubicBezTo>
                      <a:pt x="19" y="11"/>
                      <a:pt x="67" y="3"/>
                      <a:pt x="92" y="5"/>
                    </a:cubicBezTo>
                    <a:cubicBezTo>
                      <a:pt x="87" y="16"/>
                      <a:pt x="83" y="22"/>
                      <a:pt x="73" y="29"/>
                    </a:cubicBezTo>
                    <a:cubicBezTo>
                      <a:pt x="76" y="39"/>
                      <a:pt x="80" y="50"/>
                      <a:pt x="84" y="61"/>
                    </a:cubicBezTo>
                    <a:cubicBezTo>
                      <a:pt x="80" y="89"/>
                      <a:pt x="73" y="118"/>
                      <a:pt x="84" y="146"/>
                    </a:cubicBezTo>
                    <a:cubicBezTo>
                      <a:pt x="86" y="158"/>
                      <a:pt x="89" y="158"/>
                      <a:pt x="97" y="168"/>
                    </a:cubicBezTo>
                    <a:cubicBezTo>
                      <a:pt x="101" y="194"/>
                      <a:pt x="99" y="212"/>
                      <a:pt x="97" y="240"/>
                    </a:cubicBezTo>
                    <a:cubicBezTo>
                      <a:pt x="103" y="261"/>
                      <a:pt x="105" y="319"/>
                      <a:pt x="84" y="336"/>
                    </a:cubicBezTo>
                    <a:cubicBezTo>
                      <a:pt x="80" y="347"/>
                      <a:pt x="79" y="351"/>
                      <a:pt x="68" y="354"/>
                    </a:cubicBezTo>
                    <a:cubicBezTo>
                      <a:pt x="38" y="351"/>
                      <a:pt x="24" y="348"/>
                      <a:pt x="14" y="320"/>
                    </a:cubicBezTo>
                    <a:cubicBezTo>
                      <a:pt x="12" y="307"/>
                      <a:pt x="7" y="294"/>
                      <a:pt x="12" y="282"/>
                    </a:cubicBezTo>
                    <a:cubicBezTo>
                      <a:pt x="7" y="269"/>
                      <a:pt x="10" y="257"/>
                      <a:pt x="14" y="245"/>
                    </a:cubicBezTo>
                    <a:cubicBezTo>
                      <a:pt x="2" y="199"/>
                      <a:pt x="13" y="146"/>
                      <a:pt x="9" y="98"/>
                    </a:cubicBezTo>
                    <a:cubicBezTo>
                      <a:pt x="11" y="79"/>
                      <a:pt x="13" y="62"/>
                      <a:pt x="20" y="45"/>
                    </a:cubicBezTo>
                    <a:cubicBezTo>
                      <a:pt x="17" y="29"/>
                      <a:pt x="20" y="18"/>
                      <a:pt x="6" y="13"/>
                    </a:cubicBezTo>
                    <a:cubicBezTo>
                      <a:pt x="0" y="3"/>
                      <a:pt x="1" y="8"/>
                      <a:pt x="1" y="0"/>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168078" name="Freeform 93"/>
              <p:cNvSpPr>
                <a:spLocks/>
              </p:cNvSpPr>
              <p:nvPr/>
            </p:nvSpPr>
            <p:spPr bwMode="auto">
              <a:xfrm>
                <a:off x="3008" y="2583"/>
                <a:ext cx="155" cy="328"/>
              </a:xfrm>
              <a:custGeom>
                <a:avLst/>
                <a:gdLst>
                  <a:gd name="T0" fmla="*/ 496 w 149"/>
                  <a:gd name="T1" fmla="*/ 3 h 376"/>
                  <a:gd name="T2" fmla="*/ 472 w 149"/>
                  <a:gd name="T3" fmla="*/ 3 h 376"/>
                  <a:gd name="T4" fmla="*/ 438 w 149"/>
                  <a:gd name="T5" fmla="*/ 3 h 376"/>
                  <a:gd name="T6" fmla="*/ 432 w 149"/>
                  <a:gd name="T7" fmla="*/ 3 h 376"/>
                  <a:gd name="T8" fmla="*/ 369 w 149"/>
                  <a:gd name="T9" fmla="*/ 3 h 376"/>
                  <a:gd name="T10" fmla="*/ 291 w 149"/>
                  <a:gd name="T11" fmla="*/ 3 h 376"/>
                  <a:gd name="T12" fmla="*/ 234 w 149"/>
                  <a:gd name="T13" fmla="*/ 4 h 376"/>
                  <a:gd name="T14" fmla="*/ 196 w 149"/>
                  <a:gd name="T15" fmla="*/ 4 h 376"/>
                  <a:gd name="T16" fmla="*/ 62 w 149"/>
                  <a:gd name="T17" fmla="*/ 4 h 376"/>
                  <a:gd name="T18" fmla="*/ 2 w 149"/>
                  <a:gd name="T19" fmla="*/ 4 h 376"/>
                  <a:gd name="T20" fmla="*/ 5 w 149"/>
                  <a:gd name="T21" fmla="*/ 3 h 376"/>
                  <a:gd name="T22" fmla="*/ 8 w 149"/>
                  <a:gd name="T23" fmla="*/ 3 h 376"/>
                  <a:gd name="T24" fmla="*/ 70 w 149"/>
                  <a:gd name="T25" fmla="*/ 3 h 376"/>
                  <a:gd name="T26" fmla="*/ 117 w 149"/>
                  <a:gd name="T27" fmla="*/ 3 h 376"/>
                  <a:gd name="T28" fmla="*/ 149 w 149"/>
                  <a:gd name="T29" fmla="*/ 3 h 376"/>
                  <a:gd name="T30" fmla="*/ 283 w 149"/>
                  <a:gd name="T31" fmla="*/ 3 h 376"/>
                  <a:gd name="T32" fmla="*/ 432 w 149"/>
                  <a:gd name="T33" fmla="*/ 3 h 376"/>
                  <a:gd name="T34" fmla="*/ 496 w 149"/>
                  <a:gd name="T35" fmla="*/ 3 h 3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9"/>
                  <a:gd name="T55" fmla="*/ 0 h 376"/>
                  <a:gd name="T56" fmla="*/ 149 w 149"/>
                  <a:gd name="T57" fmla="*/ 376 h 3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9" h="376">
                    <a:moveTo>
                      <a:pt x="141" y="20"/>
                    </a:moveTo>
                    <a:cubicBezTo>
                      <a:pt x="135" y="47"/>
                      <a:pt x="136" y="74"/>
                      <a:pt x="133" y="103"/>
                    </a:cubicBezTo>
                    <a:cubicBezTo>
                      <a:pt x="131" y="112"/>
                      <a:pt x="127" y="120"/>
                      <a:pt x="125" y="130"/>
                    </a:cubicBezTo>
                    <a:cubicBezTo>
                      <a:pt x="124" y="133"/>
                      <a:pt x="122" y="140"/>
                      <a:pt x="122" y="140"/>
                    </a:cubicBezTo>
                    <a:cubicBezTo>
                      <a:pt x="126" y="171"/>
                      <a:pt x="121" y="215"/>
                      <a:pt x="104" y="244"/>
                    </a:cubicBezTo>
                    <a:cubicBezTo>
                      <a:pt x="98" y="263"/>
                      <a:pt x="102" y="306"/>
                      <a:pt x="82" y="314"/>
                    </a:cubicBezTo>
                    <a:cubicBezTo>
                      <a:pt x="78" y="326"/>
                      <a:pt x="66" y="361"/>
                      <a:pt x="66" y="362"/>
                    </a:cubicBezTo>
                    <a:cubicBezTo>
                      <a:pt x="62" y="362"/>
                      <a:pt x="59" y="363"/>
                      <a:pt x="56" y="364"/>
                    </a:cubicBezTo>
                    <a:cubicBezTo>
                      <a:pt x="43" y="376"/>
                      <a:pt x="36" y="371"/>
                      <a:pt x="18" y="370"/>
                    </a:cubicBezTo>
                    <a:cubicBezTo>
                      <a:pt x="12" y="363"/>
                      <a:pt x="8" y="356"/>
                      <a:pt x="2" y="351"/>
                    </a:cubicBezTo>
                    <a:cubicBezTo>
                      <a:pt x="0" y="336"/>
                      <a:pt x="0" y="329"/>
                      <a:pt x="5" y="316"/>
                    </a:cubicBezTo>
                    <a:cubicBezTo>
                      <a:pt x="7" y="287"/>
                      <a:pt x="1" y="247"/>
                      <a:pt x="8" y="220"/>
                    </a:cubicBezTo>
                    <a:cubicBezTo>
                      <a:pt x="9" y="211"/>
                      <a:pt x="21" y="199"/>
                      <a:pt x="21" y="199"/>
                    </a:cubicBezTo>
                    <a:cubicBezTo>
                      <a:pt x="22" y="168"/>
                      <a:pt x="17" y="133"/>
                      <a:pt x="34" y="106"/>
                    </a:cubicBezTo>
                    <a:cubicBezTo>
                      <a:pt x="36" y="95"/>
                      <a:pt x="42" y="74"/>
                      <a:pt x="42" y="74"/>
                    </a:cubicBezTo>
                    <a:cubicBezTo>
                      <a:pt x="45" y="3"/>
                      <a:pt x="33" y="0"/>
                      <a:pt x="80" y="18"/>
                    </a:cubicBezTo>
                    <a:cubicBezTo>
                      <a:pt x="108" y="14"/>
                      <a:pt x="99" y="13"/>
                      <a:pt x="122" y="18"/>
                    </a:cubicBezTo>
                    <a:cubicBezTo>
                      <a:pt x="144" y="22"/>
                      <a:pt x="149" y="28"/>
                      <a:pt x="141" y="20"/>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168079" name="Freeform 94"/>
              <p:cNvSpPr>
                <a:spLocks/>
              </p:cNvSpPr>
              <p:nvPr/>
            </p:nvSpPr>
            <p:spPr bwMode="auto">
              <a:xfrm>
                <a:off x="1714" y="1020"/>
                <a:ext cx="99" cy="440"/>
              </a:xfrm>
              <a:custGeom>
                <a:avLst/>
                <a:gdLst>
                  <a:gd name="T0" fmla="*/ 68 w 96"/>
                  <a:gd name="T1" fmla="*/ 6 h 504"/>
                  <a:gd name="T2" fmla="*/ 161 w 96"/>
                  <a:gd name="T3" fmla="*/ 7 h 504"/>
                  <a:gd name="T4" fmla="*/ 192 w 96"/>
                  <a:gd name="T5" fmla="*/ 6 h 504"/>
                  <a:gd name="T6" fmla="*/ 192 w 96"/>
                  <a:gd name="T7" fmla="*/ 3 h 504"/>
                  <a:gd name="T8" fmla="*/ 237 w 96"/>
                  <a:gd name="T9" fmla="*/ 3 h 504"/>
                  <a:gd name="T10" fmla="*/ 255 w 96"/>
                  <a:gd name="T11" fmla="*/ 3 h 504"/>
                  <a:gd name="T12" fmla="*/ 237 w 96"/>
                  <a:gd name="T13" fmla="*/ 3 h 504"/>
                  <a:gd name="T14" fmla="*/ 206 w 96"/>
                  <a:gd name="T15" fmla="*/ 3 h 504"/>
                  <a:gd name="T16" fmla="*/ 74 w 96"/>
                  <a:gd name="T17" fmla="*/ 3 h 504"/>
                  <a:gd name="T18" fmla="*/ 68 w 96"/>
                  <a:gd name="T19" fmla="*/ 3 h 504"/>
                  <a:gd name="T20" fmla="*/ 80 w 96"/>
                  <a:gd name="T21" fmla="*/ 4 h 504"/>
                  <a:gd name="T22" fmla="*/ 104 w 96"/>
                  <a:gd name="T23" fmla="*/ 5 h 504"/>
                  <a:gd name="T24" fmla="*/ 64 w 96"/>
                  <a:gd name="T25" fmla="*/ 6 h 504"/>
                  <a:gd name="T26" fmla="*/ 68 w 96"/>
                  <a:gd name="T27" fmla="*/ 6 h 5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
                  <a:gd name="T43" fmla="*/ 0 h 504"/>
                  <a:gd name="T44" fmla="*/ 96 w 96"/>
                  <a:gd name="T45" fmla="*/ 504 h 5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6" h="504">
                    <a:moveTo>
                      <a:pt x="26" y="486"/>
                    </a:moveTo>
                    <a:cubicBezTo>
                      <a:pt x="50" y="492"/>
                      <a:pt x="38" y="489"/>
                      <a:pt x="61" y="494"/>
                    </a:cubicBezTo>
                    <a:cubicBezTo>
                      <a:pt x="69" y="480"/>
                      <a:pt x="66" y="465"/>
                      <a:pt x="72" y="451"/>
                    </a:cubicBezTo>
                    <a:cubicBezTo>
                      <a:pt x="77" y="408"/>
                      <a:pt x="82" y="366"/>
                      <a:pt x="72" y="323"/>
                    </a:cubicBezTo>
                    <a:cubicBezTo>
                      <a:pt x="73" y="288"/>
                      <a:pt x="75" y="247"/>
                      <a:pt x="88" y="214"/>
                    </a:cubicBezTo>
                    <a:cubicBezTo>
                      <a:pt x="93" y="179"/>
                      <a:pt x="89" y="192"/>
                      <a:pt x="96" y="174"/>
                    </a:cubicBezTo>
                    <a:cubicBezTo>
                      <a:pt x="94" y="116"/>
                      <a:pt x="92" y="96"/>
                      <a:pt x="88" y="51"/>
                    </a:cubicBezTo>
                    <a:cubicBezTo>
                      <a:pt x="90" y="21"/>
                      <a:pt x="89" y="26"/>
                      <a:pt x="77" y="6"/>
                    </a:cubicBezTo>
                    <a:cubicBezTo>
                      <a:pt x="43" y="8"/>
                      <a:pt x="39" y="0"/>
                      <a:pt x="29" y="25"/>
                    </a:cubicBezTo>
                    <a:cubicBezTo>
                      <a:pt x="31" y="56"/>
                      <a:pt x="37" y="90"/>
                      <a:pt x="26" y="121"/>
                    </a:cubicBezTo>
                    <a:cubicBezTo>
                      <a:pt x="49" y="199"/>
                      <a:pt x="0" y="279"/>
                      <a:pt x="32" y="363"/>
                    </a:cubicBezTo>
                    <a:cubicBezTo>
                      <a:pt x="33" y="379"/>
                      <a:pt x="34" y="390"/>
                      <a:pt x="40" y="406"/>
                    </a:cubicBezTo>
                    <a:cubicBezTo>
                      <a:pt x="34" y="428"/>
                      <a:pt x="29" y="450"/>
                      <a:pt x="24" y="473"/>
                    </a:cubicBezTo>
                    <a:cubicBezTo>
                      <a:pt x="25" y="479"/>
                      <a:pt x="44" y="504"/>
                      <a:pt x="26" y="486"/>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168080" name="Freeform 95"/>
              <p:cNvSpPr>
                <a:spLocks/>
              </p:cNvSpPr>
              <p:nvPr/>
            </p:nvSpPr>
            <p:spPr bwMode="auto">
              <a:xfrm>
                <a:off x="3431" y="1007"/>
                <a:ext cx="156" cy="358"/>
              </a:xfrm>
              <a:custGeom>
                <a:avLst/>
                <a:gdLst>
                  <a:gd name="T0" fmla="*/ 5 w 150"/>
                  <a:gd name="T1" fmla="*/ 5 h 410"/>
                  <a:gd name="T2" fmla="*/ 141 w 150"/>
                  <a:gd name="T3" fmla="*/ 5 h 410"/>
                  <a:gd name="T4" fmla="*/ 281 w 150"/>
                  <a:gd name="T5" fmla="*/ 5 h 410"/>
                  <a:gd name="T6" fmla="*/ 329 w 150"/>
                  <a:gd name="T7" fmla="*/ 4 h 410"/>
                  <a:gd name="T8" fmla="*/ 402 w 150"/>
                  <a:gd name="T9" fmla="*/ 3 h 410"/>
                  <a:gd name="T10" fmla="*/ 450 w 150"/>
                  <a:gd name="T11" fmla="*/ 3 h 410"/>
                  <a:gd name="T12" fmla="*/ 475 w 150"/>
                  <a:gd name="T13" fmla="*/ 3 h 410"/>
                  <a:gd name="T14" fmla="*/ 487 w 150"/>
                  <a:gd name="T15" fmla="*/ 3 h 410"/>
                  <a:gd name="T16" fmla="*/ 506 w 150"/>
                  <a:gd name="T17" fmla="*/ 3 h 410"/>
                  <a:gd name="T18" fmla="*/ 513 w 150"/>
                  <a:gd name="T19" fmla="*/ 3 h 410"/>
                  <a:gd name="T20" fmla="*/ 456 w 150"/>
                  <a:gd name="T21" fmla="*/ 0 h 410"/>
                  <a:gd name="T22" fmla="*/ 329 w 150"/>
                  <a:gd name="T23" fmla="*/ 3 h 410"/>
                  <a:gd name="T24" fmla="*/ 270 w 150"/>
                  <a:gd name="T25" fmla="*/ 3 h 410"/>
                  <a:gd name="T26" fmla="*/ 233 w 150"/>
                  <a:gd name="T27" fmla="*/ 3 h 410"/>
                  <a:gd name="T28" fmla="*/ 201 w 150"/>
                  <a:gd name="T29" fmla="*/ 3 h 410"/>
                  <a:gd name="T30" fmla="*/ 147 w 150"/>
                  <a:gd name="T31" fmla="*/ 3 h 410"/>
                  <a:gd name="T32" fmla="*/ 141 w 150"/>
                  <a:gd name="T33" fmla="*/ 3 h 410"/>
                  <a:gd name="T34" fmla="*/ 116 w 150"/>
                  <a:gd name="T35" fmla="*/ 3 h 410"/>
                  <a:gd name="T36" fmla="*/ 108 w 150"/>
                  <a:gd name="T37" fmla="*/ 3 h 410"/>
                  <a:gd name="T38" fmla="*/ 96 w 150"/>
                  <a:gd name="T39" fmla="*/ 3 h 410"/>
                  <a:gd name="T40" fmla="*/ 58 w 150"/>
                  <a:gd name="T41" fmla="*/ 4 h 410"/>
                  <a:gd name="T42" fmla="*/ 10 w 150"/>
                  <a:gd name="T43" fmla="*/ 5 h 410"/>
                  <a:gd name="T44" fmla="*/ 2 w 150"/>
                  <a:gd name="T45" fmla="*/ 5 h 410"/>
                  <a:gd name="T46" fmla="*/ 5 w 150"/>
                  <a:gd name="T47" fmla="*/ 5 h 4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0"/>
                  <a:gd name="T73" fmla="*/ 0 h 410"/>
                  <a:gd name="T74" fmla="*/ 150 w 150"/>
                  <a:gd name="T75" fmla="*/ 410 h 41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0" h="410">
                    <a:moveTo>
                      <a:pt x="5" y="381"/>
                    </a:moveTo>
                    <a:cubicBezTo>
                      <a:pt x="18" y="394"/>
                      <a:pt x="19" y="403"/>
                      <a:pt x="40" y="410"/>
                    </a:cubicBezTo>
                    <a:cubicBezTo>
                      <a:pt x="55" y="408"/>
                      <a:pt x="66" y="407"/>
                      <a:pt x="80" y="402"/>
                    </a:cubicBezTo>
                    <a:cubicBezTo>
                      <a:pt x="98" y="383"/>
                      <a:pt x="80" y="405"/>
                      <a:pt x="93" y="362"/>
                    </a:cubicBezTo>
                    <a:cubicBezTo>
                      <a:pt x="101" y="335"/>
                      <a:pt x="109" y="307"/>
                      <a:pt x="114" y="280"/>
                    </a:cubicBezTo>
                    <a:cubicBezTo>
                      <a:pt x="111" y="260"/>
                      <a:pt x="115" y="232"/>
                      <a:pt x="128" y="216"/>
                    </a:cubicBezTo>
                    <a:cubicBezTo>
                      <a:pt x="130" y="207"/>
                      <a:pt x="136" y="192"/>
                      <a:pt x="136" y="192"/>
                    </a:cubicBezTo>
                    <a:cubicBezTo>
                      <a:pt x="136" y="167"/>
                      <a:pt x="135" y="141"/>
                      <a:pt x="138" y="117"/>
                    </a:cubicBezTo>
                    <a:cubicBezTo>
                      <a:pt x="138" y="111"/>
                      <a:pt x="144" y="101"/>
                      <a:pt x="144" y="101"/>
                    </a:cubicBezTo>
                    <a:cubicBezTo>
                      <a:pt x="144" y="86"/>
                      <a:pt x="150" y="63"/>
                      <a:pt x="146" y="48"/>
                    </a:cubicBezTo>
                    <a:cubicBezTo>
                      <a:pt x="144" y="30"/>
                      <a:pt x="144" y="11"/>
                      <a:pt x="130" y="0"/>
                    </a:cubicBezTo>
                    <a:cubicBezTo>
                      <a:pt x="117" y="6"/>
                      <a:pt x="105" y="7"/>
                      <a:pt x="93" y="13"/>
                    </a:cubicBezTo>
                    <a:cubicBezTo>
                      <a:pt x="84" y="27"/>
                      <a:pt x="91" y="38"/>
                      <a:pt x="77" y="53"/>
                    </a:cubicBezTo>
                    <a:cubicBezTo>
                      <a:pt x="83" y="77"/>
                      <a:pt x="81" y="118"/>
                      <a:pt x="66" y="138"/>
                    </a:cubicBezTo>
                    <a:cubicBezTo>
                      <a:pt x="63" y="146"/>
                      <a:pt x="59" y="153"/>
                      <a:pt x="58" y="162"/>
                    </a:cubicBezTo>
                    <a:cubicBezTo>
                      <a:pt x="53" y="185"/>
                      <a:pt x="58" y="199"/>
                      <a:pt x="42" y="216"/>
                    </a:cubicBezTo>
                    <a:cubicBezTo>
                      <a:pt x="41" y="219"/>
                      <a:pt x="41" y="222"/>
                      <a:pt x="40" y="226"/>
                    </a:cubicBezTo>
                    <a:cubicBezTo>
                      <a:pt x="38" y="228"/>
                      <a:pt x="34" y="229"/>
                      <a:pt x="34" y="232"/>
                    </a:cubicBezTo>
                    <a:cubicBezTo>
                      <a:pt x="32" y="237"/>
                      <a:pt x="33" y="244"/>
                      <a:pt x="32" y="250"/>
                    </a:cubicBezTo>
                    <a:cubicBezTo>
                      <a:pt x="31" y="252"/>
                      <a:pt x="30" y="255"/>
                      <a:pt x="29" y="258"/>
                    </a:cubicBezTo>
                    <a:cubicBezTo>
                      <a:pt x="26" y="290"/>
                      <a:pt x="20" y="317"/>
                      <a:pt x="16" y="349"/>
                    </a:cubicBezTo>
                    <a:cubicBezTo>
                      <a:pt x="14" y="359"/>
                      <a:pt x="17" y="372"/>
                      <a:pt x="10" y="381"/>
                    </a:cubicBezTo>
                    <a:cubicBezTo>
                      <a:pt x="7" y="383"/>
                      <a:pt x="5" y="386"/>
                      <a:pt x="2" y="386"/>
                    </a:cubicBezTo>
                    <a:cubicBezTo>
                      <a:pt x="0" y="386"/>
                      <a:pt x="4" y="382"/>
                      <a:pt x="5" y="381"/>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grpSp>
        <p:grpSp>
          <p:nvGrpSpPr>
            <p:cNvPr id="168072" name="Group 98"/>
            <p:cNvGrpSpPr>
              <a:grpSpLocks/>
            </p:cNvGrpSpPr>
            <p:nvPr/>
          </p:nvGrpSpPr>
          <p:grpSpPr bwMode="auto">
            <a:xfrm>
              <a:off x="5968992" y="2946408"/>
              <a:ext cx="974725" cy="1844683"/>
              <a:chOff x="3784" y="1840"/>
              <a:chExt cx="614" cy="1162"/>
            </a:xfrm>
          </p:grpSpPr>
          <p:sp>
            <p:nvSpPr>
              <p:cNvPr id="282" name="Rectangle 96"/>
              <p:cNvSpPr>
                <a:spLocks noChangeArrowheads="1"/>
              </p:cNvSpPr>
              <p:nvPr/>
            </p:nvSpPr>
            <p:spPr bwMode="auto">
              <a:xfrm>
                <a:off x="3930" y="1840"/>
                <a:ext cx="112" cy="547"/>
              </a:xfrm>
              <a:prstGeom prst="rect">
                <a:avLst/>
              </a:prstGeom>
              <a:noFill/>
              <a:ln>
                <a:noFill/>
              </a:ln>
              <a:effectLst>
                <a:outerShdw blurRad="63500" dist="46662" dir="2115817" algn="ctr" rotWithShape="0">
                  <a:schemeClr val="bg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spAutoFit/>
              </a:bodyPr>
              <a:lstStyle/>
              <a:p>
                <a:pPr>
                  <a:defRPr/>
                </a:pPr>
                <a:endParaRPr lang="en-US" sz="2400" i="1" dirty="0">
                  <a:solidFill>
                    <a:srgbClr val="FFFFFF"/>
                  </a:solidFill>
                  <a:latin typeface="Kruti Dev 010" pitchFamily="2" charset="0"/>
                  <a:ea typeface="+mn-ea"/>
                  <a:cs typeface="+mn-cs"/>
                </a:endParaRPr>
              </a:p>
            </p:txBody>
          </p:sp>
          <p:sp>
            <p:nvSpPr>
              <p:cNvPr id="283" name="Rectangle 97"/>
              <p:cNvSpPr>
                <a:spLocks noChangeArrowheads="1"/>
              </p:cNvSpPr>
              <p:nvPr/>
            </p:nvSpPr>
            <p:spPr bwMode="auto">
              <a:xfrm>
                <a:off x="3784" y="2381"/>
                <a:ext cx="614" cy="621"/>
              </a:xfrm>
              <a:prstGeom prst="rect">
                <a:avLst/>
              </a:prstGeom>
              <a:noFill/>
              <a:ln>
                <a:noFill/>
              </a:ln>
              <a:effectLst>
                <a:outerShdw blurRad="63500" dist="46662" dir="2115817" algn="ctr" rotWithShape="0">
                  <a:schemeClr val="bg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spAutoFit/>
              </a:bodyPr>
              <a:lstStyle/>
              <a:p>
                <a:pPr>
                  <a:defRPr/>
                </a:pPr>
                <a:r>
                  <a:rPr lang="en-US" sz="1400" i="1" dirty="0">
                    <a:solidFill>
                      <a:srgbClr val="000000"/>
                    </a:solidFill>
                    <a:latin typeface="Kruti Dev 010" pitchFamily="2" charset="0"/>
                  </a:rPr>
                  <a:t>,u</a:t>
                </a:r>
              </a:p>
              <a:p>
                <a:pPr>
                  <a:defRPr/>
                </a:pPr>
                <a:r>
                  <a:rPr lang="en-US" sz="1400" i="1" dirty="0">
                    <a:solidFill>
                      <a:srgbClr val="000000"/>
                    </a:solidFill>
                    <a:latin typeface="Kruti Dev 010" pitchFamily="2" charset="0"/>
                  </a:rPr>
                  <a:t>lh</a:t>
                </a:r>
                <a:endParaRPr lang="en-US" sz="1100" i="1" dirty="0">
                  <a:solidFill>
                    <a:srgbClr val="000000"/>
                  </a:solidFill>
                  <a:latin typeface="Kruti Dev 010" pitchFamily="2" charset="0"/>
                </a:endParaRPr>
              </a:p>
            </p:txBody>
          </p:sp>
        </p:grpSp>
      </p:grpSp>
      <p:sp>
        <p:nvSpPr>
          <p:cNvPr id="168054" name="Rectangle 525"/>
          <p:cNvSpPr>
            <a:spLocks noChangeArrowheads="1"/>
          </p:cNvSpPr>
          <p:nvPr/>
        </p:nvSpPr>
        <p:spPr bwMode="auto">
          <a:xfrm>
            <a:off x="3994150" y="49213"/>
            <a:ext cx="11858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l"/>
            <a:r>
              <a:rPr lang="en-US" sz="1400" b="1">
                <a:solidFill>
                  <a:srgbClr val="000000"/>
                </a:solidFill>
                <a:latin typeface="Kruti Dev 010" charset="0"/>
              </a:rPr>
              <a:t>Hkfo</a:t>
            </a:r>
            <a:r>
              <a:rPr lang="ja-JP" altLang="en-US" sz="1400" b="1">
                <a:solidFill>
                  <a:srgbClr val="000000"/>
                </a:solidFill>
                <a:latin typeface="Kruti Dev 010" charset="0"/>
              </a:rPr>
              <a:t>”</a:t>
            </a:r>
            <a:r>
              <a:rPr lang="en-US" altLang="ja-JP" sz="1400" b="1">
                <a:solidFill>
                  <a:srgbClr val="000000"/>
                </a:solidFill>
                <a:latin typeface="Kruti Dev 010" charset="0"/>
              </a:rPr>
              <a:t>";oDrkvksa dks</a:t>
            </a:r>
          </a:p>
          <a:p>
            <a:pPr algn="l"/>
            <a:r>
              <a:rPr lang="en-US" sz="1400" b="1">
                <a:solidFill>
                  <a:srgbClr val="000000"/>
                </a:solidFill>
                <a:latin typeface="Kruti Dev 010" charset="0"/>
              </a:rPr>
              <a:t>O;ofLFkr djuk</a:t>
            </a:r>
            <a:endParaRPr lang="en-US">
              <a:latin typeface="Kruti Dev 010" charset="0"/>
            </a:endParaRPr>
          </a:p>
        </p:txBody>
      </p:sp>
      <p:sp>
        <p:nvSpPr>
          <p:cNvPr id="168055" name="Rectangle 121"/>
          <p:cNvSpPr>
            <a:spLocks noChangeArrowheads="1"/>
          </p:cNvSpPr>
          <p:nvPr/>
        </p:nvSpPr>
        <p:spPr bwMode="auto">
          <a:xfrm>
            <a:off x="3965575" y="436563"/>
            <a:ext cx="1889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400" b="1">
                <a:solidFill>
                  <a:srgbClr val="000000"/>
                </a:solidFill>
                <a:latin typeface="Kruti Dev 010" charset="0"/>
              </a:rPr>
              <a:t>v</a:t>
            </a:r>
            <a:endParaRPr lang="en-US" sz="2400" b="1">
              <a:latin typeface="Kruti Dev 010" charset="0"/>
            </a:endParaRPr>
          </a:p>
        </p:txBody>
      </p:sp>
      <p:sp>
        <p:nvSpPr>
          <p:cNvPr id="168056" name="Rectangle 158"/>
          <p:cNvSpPr>
            <a:spLocks noChangeArrowheads="1"/>
          </p:cNvSpPr>
          <p:nvPr/>
        </p:nvSpPr>
        <p:spPr bwMode="auto">
          <a:xfrm>
            <a:off x="4203700" y="449263"/>
            <a:ext cx="6127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400" b="1">
                <a:solidFill>
                  <a:srgbClr val="000000"/>
                </a:solidFill>
                <a:latin typeface="Kruti Dev 010" charset="0"/>
              </a:rPr>
              <a:t>jsfc;k</a:t>
            </a:r>
          </a:p>
        </p:txBody>
      </p:sp>
      <p:sp>
        <p:nvSpPr>
          <p:cNvPr id="168057" name="Rectangle 159"/>
          <p:cNvSpPr>
            <a:spLocks noChangeArrowheads="1"/>
          </p:cNvSpPr>
          <p:nvPr/>
        </p:nvSpPr>
        <p:spPr bwMode="auto">
          <a:xfrm>
            <a:off x="4289425" y="752475"/>
            <a:ext cx="2714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2400" b="1">
                <a:solidFill>
                  <a:srgbClr val="000000"/>
                </a:solidFill>
                <a:latin typeface="Kruti Dev 010" charset="0"/>
              </a:rPr>
              <a:t>M</a:t>
            </a:r>
            <a:r>
              <a:rPr lang="en-US" sz="1800" b="1" i="1">
                <a:latin typeface="Kruti Dev 010" charset="0"/>
              </a:rPr>
              <a:t> </a:t>
            </a:r>
            <a:endParaRPr lang="en-US" sz="1800" i="1">
              <a:latin typeface="Kruti Dev 010" charset="0"/>
            </a:endParaRPr>
          </a:p>
        </p:txBody>
      </p:sp>
      <p:sp>
        <p:nvSpPr>
          <p:cNvPr id="168058" name="Rectangle 170"/>
          <p:cNvSpPr>
            <a:spLocks noChangeArrowheads="1"/>
          </p:cNvSpPr>
          <p:nvPr/>
        </p:nvSpPr>
        <p:spPr bwMode="auto">
          <a:xfrm>
            <a:off x="3983038" y="747713"/>
            <a:ext cx="1651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400" b="1">
                <a:solidFill>
                  <a:srgbClr val="000000"/>
                </a:solidFill>
                <a:latin typeface="Kruti Dev 010" charset="0"/>
              </a:rPr>
              <a:t>gs</a:t>
            </a:r>
          </a:p>
        </p:txBody>
      </p:sp>
      <p:sp>
        <p:nvSpPr>
          <p:cNvPr id="168059" name="Rectangle 171"/>
          <p:cNvSpPr>
            <a:spLocks noChangeArrowheads="1"/>
          </p:cNvSpPr>
          <p:nvPr/>
        </p:nvSpPr>
        <p:spPr bwMode="auto">
          <a:xfrm>
            <a:off x="3990975" y="1052513"/>
            <a:ext cx="1381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400" b="1">
                <a:solidFill>
                  <a:srgbClr val="000000"/>
                </a:solidFill>
                <a:latin typeface="Kruti Dev 010" charset="0"/>
              </a:rPr>
              <a:t>T</a:t>
            </a:r>
          </a:p>
        </p:txBody>
      </p:sp>
      <p:sp>
        <p:nvSpPr>
          <p:cNvPr id="168060" name="Rectangle 172"/>
          <p:cNvSpPr>
            <a:spLocks noChangeArrowheads="1"/>
          </p:cNvSpPr>
          <p:nvPr/>
        </p:nvSpPr>
        <p:spPr bwMode="auto">
          <a:xfrm>
            <a:off x="4281488" y="1057275"/>
            <a:ext cx="4873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2400" b="1">
                <a:solidFill>
                  <a:srgbClr val="000000"/>
                </a:solidFill>
                <a:latin typeface="Kruti Dev 010" charset="0"/>
              </a:rPr>
              <a:t>osYl</a:t>
            </a:r>
          </a:p>
        </p:txBody>
      </p:sp>
      <p:grpSp>
        <p:nvGrpSpPr>
          <p:cNvPr id="13" name="Group 385"/>
          <p:cNvGrpSpPr>
            <a:grpSpLocks/>
          </p:cNvGrpSpPr>
          <p:nvPr/>
        </p:nvGrpSpPr>
        <p:grpSpPr bwMode="auto">
          <a:xfrm>
            <a:off x="5792788" y="4251325"/>
            <a:ext cx="3713162" cy="2795588"/>
            <a:chOff x="3649" y="2721"/>
            <a:chExt cx="2339" cy="1403"/>
          </a:xfrm>
        </p:grpSpPr>
        <p:sp>
          <p:nvSpPr>
            <p:cNvPr id="300" name="Rectangle 355"/>
            <p:cNvSpPr>
              <a:spLocks noChangeArrowheads="1"/>
            </p:cNvSpPr>
            <p:nvPr/>
          </p:nvSpPr>
          <p:spPr bwMode="auto">
            <a:xfrm>
              <a:off x="3649" y="2776"/>
              <a:ext cx="2325" cy="263"/>
            </a:xfrm>
            <a:prstGeom prst="rect">
              <a:avLst/>
            </a:prstGeom>
            <a:noFill/>
            <a:ln w="12700">
              <a:noFill/>
              <a:miter lim="800000"/>
              <a:headEnd/>
              <a:tailEnd/>
            </a:ln>
            <a:effectLst>
              <a:outerShdw blurRad="63500" dist="81320" dir="2319588" algn="ctr" rotWithShape="0">
                <a:schemeClr val="tx1">
                  <a:alpha val="74998"/>
                </a:schemeClr>
              </a:outerShdw>
            </a:effectLst>
          </p:spPr>
          <p:txBody>
            <a:bodyPr>
              <a:spAutoFit/>
            </a:bodyPr>
            <a:lstStyle/>
            <a:p>
              <a:pPr algn="ctr">
                <a:lnSpc>
                  <a:spcPct val="70000"/>
                </a:lnSpc>
                <a:spcBef>
                  <a:spcPct val="50000"/>
                </a:spcBef>
                <a:defRPr/>
              </a:pPr>
              <a:r>
                <a:rPr lang="en-US" sz="4000" b="1" dirty="0">
                  <a:ln>
                    <a:solidFill>
                      <a:srgbClr val="00FF00"/>
                    </a:solidFill>
                  </a:ln>
                  <a:solidFill>
                    <a:srgbClr val="32F04D"/>
                  </a:solidFill>
                  <a:latin typeface="Kruti Dev 010" pitchFamily="2" charset="0"/>
                </a:rPr>
                <a:t>Lej.k dk vkStkj</a:t>
              </a:r>
            </a:p>
          </p:txBody>
        </p:sp>
        <p:sp>
          <p:nvSpPr>
            <p:cNvPr id="301" name="AutoShape 360"/>
            <p:cNvSpPr>
              <a:spLocks noChangeArrowheads="1"/>
            </p:cNvSpPr>
            <p:nvPr/>
          </p:nvSpPr>
          <p:spPr bwMode="auto">
            <a:xfrm>
              <a:off x="3657" y="2721"/>
              <a:ext cx="2331" cy="1403"/>
            </a:xfrm>
            <a:prstGeom prst="roundRect">
              <a:avLst>
                <a:gd name="adj" fmla="val 16667"/>
              </a:avLst>
            </a:prstGeom>
            <a:noFill/>
            <a:ln w="57150">
              <a:solidFill>
                <a:schemeClr val="bg1"/>
              </a:solidFill>
              <a:round/>
              <a:headEnd/>
              <a:tailEnd/>
            </a:ln>
            <a:effectLst>
              <a:outerShdw blurRad="63500" dist="99190" dir="3011666"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grpSp>
      <p:sp>
        <p:nvSpPr>
          <p:cNvPr id="304" name="Text Box 356"/>
          <p:cNvSpPr txBox="1">
            <a:spLocks noChangeArrowheads="1"/>
          </p:cNvSpPr>
          <p:nvPr/>
        </p:nvSpPr>
        <p:spPr bwMode="auto">
          <a:xfrm>
            <a:off x="6727825" y="4730750"/>
            <a:ext cx="1849438" cy="2308324"/>
          </a:xfrm>
          <a:prstGeom prst="rect">
            <a:avLst/>
          </a:prstGeom>
          <a:noFill/>
          <a:ln w="12700">
            <a:noFill/>
            <a:miter lim="800000"/>
            <a:headEnd/>
            <a:tailEnd/>
          </a:ln>
          <a:effectLst/>
        </p:spPr>
        <p:txBody>
          <a:bodyPr>
            <a:spAutoFit/>
          </a:bodyPr>
          <a:lstStyle/>
          <a:p>
            <a:pPr marL="242888" indent="-242888" algn="ctr">
              <a:spcBef>
                <a:spcPts val="0"/>
              </a:spcBef>
              <a:defRPr/>
            </a:pPr>
            <a:r>
              <a:rPr lang="en-US" altLang="en-US" sz="3600" b="1" dirty="0">
                <a:ln>
                  <a:solidFill>
                    <a:srgbClr val="FFFF00"/>
                  </a:solidFill>
                </a:ln>
                <a:solidFill>
                  <a:srgbClr val="FFF819"/>
                </a:solidFill>
                <a:latin typeface="Kruti Dev 010" pitchFamily="2" charset="0"/>
                <a:ea typeface="ＭＳ Ｐゴシック" pitchFamily="-84" charset="-128"/>
                <a:cs typeface="+mn-cs"/>
              </a:rPr>
              <a:t>^^btjk;y</a:t>
            </a:r>
          </a:p>
          <a:p>
            <a:pPr marL="242888" indent="-242888" algn="ctr">
              <a:spcBef>
                <a:spcPts val="0"/>
              </a:spcBef>
              <a:defRPr/>
            </a:pPr>
            <a:r>
              <a:rPr lang="en-US" sz="3600" b="1" dirty="0">
                <a:ln>
                  <a:solidFill>
                    <a:srgbClr val="FFFF00"/>
                  </a:solidFill>
                </a:ln>
                <a:solidFill>
                  <a:srgbClr val="FFF819"/>
                </a:solidFill>
                <a:latin typeface="Kruti Dev 010" pitchFamily="2" charset="0"/>
                <a:ea typeface="ＭＳ Ｐゴシック" pitchFamily="-84" charset="-128"/>
                <a:cs typeface="+mn-cs"/>
              </a:rPr>
              <a:t>tLV</a:t>
            </a:r>
          </a:p>
          <a:p>
            <a:pPr marL="242888" indent="-242888" algn="ctr">
              <a:spcBef>
                <a:spcPts val="0"/>
              </a:spcBef>
              <a:defRPr/>
            </a:pPr>
            <a:r>
              <a:rPr lang="en-US" sz="3600" b="1" dirty="0">
                <a:ln>
                  <a:solidFill>
                    <a:srgbClr val="FFFF00"/>
                  </a:solidFill>
                </a:ln>
                <a:solidFill>
                  <a:srgbClr val="FFF819"/>
                </a:solidFill>
                <a:latin typeface="Kruti Dev 010" pitchFamily="2" charset="0"/>
                <a:ea typeface="ＭＳ Ｐゴシック" pitchFamily="-84" charset="-128"/>
                <a:cs typeface="+mn-cs"/>
              </a:rPr>
              <a:t>eLV</a:t>
            </a:r>
          </a:p>
          <a:p>
            <a:pPr marL="242888" indent="-242888" algn="ctr">
              <a:spcBef>
                <a:spcPts val="0"/>
              </a:spcBef>
              <a:defRPr/>
            </a:pPr>
            <a:r>
              <a:rPr lang="en-US" sz="3600" b="1" dirty="0">
                <a:ln>
                  <a:solidFill>
                    <a:srgbClr val="FFFF00"/>
                  </a:solidFill>
                </a:ln>
                <a:solidFill>
                  <a:srgbClr val="FFF819"/>
                </a:solidFill>
                <a:latin typeface="Kruti Dev 010" pitchFamily="2" charset="0"/>
                <a:ea typeface="ＭＳ Ｐゴシック" pitchFamily="-84" charset="-128"/>
                <a:cs typeface="+mn-cs"/>
              </a:rPr>
              <a:t>vkscs**</a:t>
            </a:r>
          </a:p>
        </p:txBody>
      </p:sp>
      <p:sp>
        <p:nvSpPr>
          <p:cNvPr id="165" name="Rectangle 291"/>
          <p:cNvSpPr>
            <a:spLocks noChangeArrowheads="1"/>
          </p:cNvSpPr>
          <p:nvPr/>
        </p:nvSpPr>
        <p:spPr bwMode="auto">
          <a:xfrm>
            <a:off x="6541325" y="316178"/>
            <a:ext cx="3282950" cy="1917961"/>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3600" b="1" i="1" dirty="0">
                <a:ln>
                  <a:solidFill>
                    <a:schemeClr val="bg1"/>
                  </a:solidFill>
                </a:ln>
                <a:solidFill>
                  <a:schemeClr val="bg1"/>
                </a:solidFill>
                <a:latin typeface="Kruti Dev 010" pitchFamily="2" charset="0"/>
              </a:rPr>
              <a:t>iqjkus fu;e dh iqLrdsa fu;ksftr djuk</a:t>
            </a:r>
            <a:endParaRPr lang="en-US" sz="3600" b="1" u="sng" dirty="0">
              <a:ln>
                <a:solidFill>
                  <a:schemeClr val="bg1"/>
                </a:solidFill>
              </a:ln>
              <a:solidFill>
                <a:schemeClr val="bg1"/>
              </a:solidFill>
              <a:latin typeface="Kruti Dev 010" pitchFamily="2" charset="0"/>
            </a:endParaRPr>
          </a:p>
        </p:txBody>
      </p:sp>
      <p:grpSp>
        <p:nvGrpSpPr>
          <p:cNvPr id="168064" name="Group 391"/>
          <p:cNvGrpSpPr>
            <a:grpSpLocks/>
          </p:cNvGrpSpPr>
          <p:nvPr/>
        </p:nvGrpSpPr>
        <p:grpSpPr bwMode="auto">
          <a:xfrm>
            <a:off x="5395913" y="2078038"/>
            <a:ext cx="4400550" cy="1916112"/>
            <a:chOff x="3399" y="1239"/>
            <a:chExt cx="2772" cy="1207"/>
          </a:xfrm>
        </p:grpSpPr>
        <p:sp>
          <p:nvSpPr>
            <p:cNvPr id="167" name="Text Box 392"/>
            <p:cNvSpPr txBox="1">
              <a:spLocks noChangeArrowheads="1"/>
            </p:cNvSpPr>
            <p:nvPr/>
          </p:nvSpPr>
          <p:spPr bwMode="auto">
            <a:xfrm>
              <a:off x="3443" y="1647"/>
              <a:ext cx="2728" cy="421"/>
            </a:xfrm>
            <a:prstGeom prst="rect">
              <a:avLst/>
            </a:prstGeom>
            <a:noFill/>
            <a:ln w="12700">
              <a:noFill/>
              <a:miter lim="800000"/>
              <a:headEnd/>
              <a:tailEnd/>
            </a:ln>
            <a:effectLst>
              <a:outerShdw blurRad="63500" dist="46662" dir="3284183" algn="ctr" rotWithShape="0">
                <a:schemeClr val="tx1">
                  <a:alpha val="74998"/>
                </a:schemeClr>
              </a:outerShdw>
            </a:effectLst>
          </p:spPr>
          <p:txBody>
            <a:bodyPr>
              <a:spAutoFit/>
            </a:bodyPr>
            <a:lstStyle/>
            <a:p>
              <a:pPr algn="ctr">
                <a:lnSpc>
                  <a:spcPct val="85000"/>
                </a:lnSpc>
                <a:spcBef>
                  <a:spcPct val="50000"/>
                </a:spcBef>
                <a:defRPr/>
              </a:pPr>
              <a:r>
                <a:rPr lang="en-US" altLang="ja-JP" sz="4400" b="1" dirty="0">
                  <a:ln>
                    <a:solidFill>
                      <a:srgbClr val="FFFF00"/>
                    </a:solidFill>
                  </a:ln>
                  <a:solidFill>
                    <a:srgbClr val="FFFF00"/>
                  </a:solidFill>
                  <a:latin typeface="Kruti Dev 010" pitchFamily="2" charset="0"/>
                  <a:ea typeface="ＭＳ Ｐゴシック" pitchFamily="-84" charset="-128"/>
                  <a:cs typeface="+mn-cs"/>
                </a:rPr>
                <a:t>^^Hkfo";oDrkvksa**</a:t>
              </a:r>
              <a:endParaRPr lang="en-US" sz="4400" b="1" dirty="0">
                <a:ln>
                  <a:solidFill>
                    <a:srgbClr val="FFFF00"/>
                  </a:solidFill>
                </a:ln>
                <a:solidFill>
                  <a:srgbClr val="FFFF00"/>
                </a:solidFill>
                <a:latin typeface="Kruti Dev 010" pitchFamily="2" charset="0"/>
                <a:ea typeface="ＭＳ Ｐゴシック" pitchFamily="-84" charset="-128"/>
                <a:cs typeface="+mn-cs"/>
              </a:endParaRPr>
            </a:p>
          </p:txBody>
        </p:sp>
        <p:sp>
          <p:nvSpPr>
            <p:cNvPr id="168" name="Text Box 393"/>
            <p:cNvSpPr txBox="1">
              <a:spLocks noChangeArrowheads="1"/>
            </p:cNvSpPr>
            <p:nvPr/>
          </p:nvSpPr>
          <p:spPr bwMode="auto">
            <a:xfrm>
              <a:off x="3688" y="2000"/>
              <a:ext cx="2281" cy="446"/>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p>
              <a:pPr algn="ctr">
                <a:spcBef>
                  <a:spcPts val="0"/>
                </a:spcBef>
                <a:defRPr/>
              </a:pPr>
              <a:r>
                <a:rPr lang="en-US" sz="4000" b="1" dirty="0">
                  <a:ln>
                    <a:solidFill>
                      <a:srgbClr val="FFFF00"/>
                    </a:solidFill>
                  </a:ln>
                  <a:solidFill>
                    <a:srgbClr val="FFFF00"/>
                  </a:solidFill>
                  <a:latin typeface="Kruti Dev 010" pitchFamily="2" charset="0"/>
                  <a:ea typeface="+mn-ea"/>
                  <a:cs typeface="+mn-cs"/>
                </a:rPr>
                <a:t>dh </a:t>
              </a:r>
              <a:r>
                <a:rPr lang="en-US" sz="4000" b="1" dirty="0">
                  <a:ln>
                    <a:solidFill>
                      <a:srgbClr val="FFFF00"/>
                    </a:solidFill>
                  </a:ln>
                  <a:solidFill>
                    <a:srgbClr val="FFFF00"/>
                  </a:solidFill>
                  <a:latin typeface="Kruti Dev 010" pitchFamily="2" charset="0"/>
                  <a:ea typeface="ＭＳ Ｐゴシック" pitchFamily="34" charset="-128"/>
                  <a:cs typeface="+mn-cs"/>
                </a:rPr>
                <a:t>ƒ</a:t>
              </a:r>
              <a:r>
                <a:rPr lang="en-US" sz="4000" b="1" dirty="0">
                  <a:ln>
                    <a:solidFill>
                      <a:srgbClr val="FFFF00"/>
                    </a:solidFill>
                  </a:ln>
                  <a:solidFill>
                    <a:srgbClr val="FFFF00"/>
                  </a:solidFill>
                  <a:latin typeface="Kruti Dev 010"/>
                  <a:ea typeface="ＭＳ Ｐゴシック" pitchFamily="34" charset="-128"/>
                  <a:cs typeface="+mn-cs"/>
                </a:rPr>
                <a:t>‰</a:t>
              </a:r>
              <a:r>
                <a:rPr lang="en-US" sz="4000" b="1" dirty="0">
                  <a:ln>
                    <a:solidFill>
                      <a:srgbClr val="FFFF00"/>
                    </a:solidFill>
                  </a:ln>
                  <a:solidFill>
                    <a:srgbClr val="FFFF00"/>
                  </a:solidFill>
                  <a:latin typeface="Kruti Dev 010" pitchFamily="2" charset="0"/>
                  <a:ea typeface="+mn-ea"/>
                  <a:cs typeface="+mn-cs"/>
                </a:rPr>
                <a:t> iqLrdsa</a:t>
              </a:r>
            </a:p>
          </p:txBody>
        </p:sp>
        <p:sp>
          <p:nvSpPr>
            <p:cNvPr id="169" name="Text Box 394"/>
            <p:cNvSpPr txBox="1">
              <a:spLocks noChangeArrowheads="1"/>
            </p:cNvSpPr>
            <p:nvPr/>
          </p:nvSpPr>
          <p:spPr bwMode="auto">
            <a:xfrm>
              <a:off x="3399" y="1239"/>
              <a:ext cx="2728" cy="437"/>
            </a:xfrm>
            <a:prstGeom prst="rect">
              <a:avLst/>
            </a:prstGeom>
            <a:noFill/>
            <a:ln w="12700">
              <a:noFill/>
              <a:miter lim="800000"/>
              <a:headEnd/>
              <a:tailEnd/>
            </a:ln>
            <a:effectLst>
              <a:outerShdw blurRad="63500" dist="46662" dir="3284183" algn="ctr" rotWithShape="0">
                <a:schemeClr val="tx1">
                  <a:alpha val="74998"/>
                </a:schemeClr>
              </a:outerShdw>
            </a:effectLst>
          </p:spPr>
          <p:txBody>
            <a:bodyPr>
              <a:spAutoFit/>
            </a:bodyPr>
            <a:lstStyle>
              <a:lvl1pPr>
                <a:defRPr sz="1200">
                  <a:solidFill>
                    <a:schemeClr val="tx1"/>
                  </a:solidFill>
                  <a:latin typeface="Comic Sans MS" charset="0"/>
                  <a:ea typeface="ＭＳ Ｐゴシック" charset="0"/>
                  <a:cs typeface="ＭＳ Ｐゴシック" charset="0"/>
                </a:defRPr>
              </a:lvl1pPr>
              <a:lvl2pPr marL="37931725" indent="-37474525">
                <a:defRPr sz="1200">
                  <a:solidFill>
                    <a:schemeClr val="tx1"/>
                  </a:solidFill>
                  <a:latin typeface="Comic Sans MS" charset="0"/>
                  <a:ea typeface="ＭＳ Ｐゴシック" charset="0"/>
                </a:defRPr>
              </a:lvl2pPr>
              <a:lvl3pPr>
                <a:defRPr sz="1200">
                  <a:solidFill>
                    <a:schemeClr val="tx1"/>
                  </a:solidFill>
                  <a:latin typeface="Comic Sans MS" charset="0"/>
                  <a:ea typeface="ＭＳ Ｐゴシック" charset="0"/>
                </a:defRPr>
              </a:lvl3pPr>
              <a:lvl4pPr>
                <a:defRPr sz="1200">
                  <a:solidFill>
                    <a:schemeClr val="tx1"/>
                  </a:solidFill>
                  <a:latin typeface="Comic Sans MS" charset="0"/>
                  <a:ea typeface="ＭＳ Ｐゴシック" charset="0"/>
                </a:defRPr>
              </a:lvl4pPr>
              <a:lvl5pPr>
                <a:defRPr sz="1200">
                  <a:solidFill>
                    <a:schemeClr val="tx1"/>
                  </a:solidFill>
                  <a:latin typeface="Comic Sans MS" charset="0"/>
                  <a:ea typeface="ＭＳ Ｐゴシック" charset="0"/>
                </a:defRPr>
              </a:lvl5pPr>
              <a:lvl6pPr marL="457200" eaLnBrk="0" fontAlgn="base" hangingPunct="0">
                <a:spcBef>
                  <a:spcPct val="0"/>
                </a:spcBef>
                <a:spcAft>
                  <a:spcPct val="0"/>
                </a:spcAft>
                <a:defRPr sz="1200">
                  <a:solidFill>
                    <a:schemeClr val="tx1"/>
                  </a:solidFill>
                  <a:latin typeface="Comic Sans MS" charset="0"/>
                  <a:ea typeface="ＭＳ Ｐゴシック" charset="0"/>
                </a:defRPr>
              </a:lvl6pPr>
              <a:lvl7pPr marL="914400" eaLnBrk="0" fontAlgn="base" hangingPunct="0">
                <a:spcBef>
                  <a:spcPct val="0"/>
                </a:spcBef>
                <a:spcAft>
                  <a:spcPct val="0"/>
                </a:spcAft>
                <a:defRPr sz="1200">
                  <a:solidFill>
                    <a:schemeClr val="tx1"/>
                  </a:solidFill>
                  <a:latin typeface="Comic Sans MS" charset="0"/>
                  <a:ea typeface="ＭＳ Ｐゴシック" charset="0"/>
                </a:defRPr>
              </a:lvl7pPr>
              <a:lvl8pPr marL="1371600" eaLnBrk="0" fontAlgn="base" hangingPunct="0">
                <a:spcBef>
                  <a:spcPct val="0"/>
                </a:spcBef>
                <a:spcAft>
                  <a:spcPct val="0"/>
                </a:spcAft>
                <a:defRPr sz="1200">
                  <a:solidFill>
                    <a:schemeClr val="tx1"/>
                  </a:solidFill>
                  <a:latin typeface="Comic Sans MS" charset="0"/>
                  <a:ea typeface="ＭＳ Ｐゴシック" charset="0"/>
                </a:defRPr>
              </a:lvl8pPr>
              <a:lvl9pPr marL="1828800"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85000"/>
                </a:lnSpc>
                <a:spcBef>
                  <a:spcPct val="50000"/>
                </a:spcBef>
                <a:defRPr/>
              </a:pPr>
              <a:r>
                <a:rPr lang="en-US" sz="4400" b="1" i="1" dirty="0" smtClean="0">
                  <a:ln>
                    <a:solidFill>
                      <a:srgbClr val="FFFF00"/>
                    </a:solidFill>
                  </a:ln>
                  <a:solidFill>
                    <a:srgbClr val="FFFF00"/>
                  </a:solidFill>
                  <a:latin typeface="Kruti Dev 010" pitchFamily="2" charset="0"/>
                </a:rPr>
                <a:t>iqu% O;ofLFkr djuk</a:t>
              </a:r>
              <a:endParaRPr lang="en-US" sz="4400" b="1" dirty="0" smtClean="0">
                <a:ln>
                  <a:solidFill>
                    <a:srgbClr val="FFFF00"/>
                  </a:solidFill>
                </a:ln>
                <a:solidFill>
                  <a:srgbClr val="FFFF00"/>
                </a:solidFill>
                <a:latin typeface="Kruti Dev 010" pitchFamily="2" charset="0"/>
              </a:endParaRPr>
            </a:p>
          </p:txBody>
        </p:sp>
      </p:grpSp>
      <p:pic>
        <p:nvPicPr>
          <p:cNvPr id="168065" name="Picture 53"/>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903788" y="547688"/>
            <a:ext cx="2095500" cy="1358900"/>
          </a:xfrm>
          <a:prstGeom prst="rect">
            <a:avLst/>
          </a:prstGeom>
          <a:noFill/>
          <a:ln w="76200">
            <a:solidFill>
              <a:srgbClr val="0000FF"/>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216880"/>
                                        </p:tgtEl>
                                        <p:attrNameLst>
                                          <p:attrName>style.visibility</p:attrName>
                                        </p:attrNameLst>
                                      </p:cBhvr>
                                      <p:to>
                                        <p:strVal val="visible"/>
                                      </p:to>
                                    </p:set>
                                    <p:anim calcmode="lin" valueType="num">
                                      <p:cBhvr>
                                        <p:cTn id="7" dur="500" fill="hold"/>
                                        <p:tgtEl>
                                          <p:spTgt spid="1216880"/>
                                        </p:tgtEl>
                                        <p:attrNameLst>
                                          <p:attrName>ppt_w</p:attrName>
                                        </p:attrNameLst>
                                      </p:cBhvr>
                                      <p:tavLst>
                                        <p:tav tm="0">
                                          <p:val>
                                            <p:fltVal val="0"/>
                                          </p:val>
                                        </p:tav>
                                        <p:tav tm="100000">
                                          <p:val>
                                            <p:strVal val="#ppt_w"/>
                                          </p:val>
                                        </p:tav>
                                      </p:tavLst>
                                    </p:anim>
                                    <p:anim calcmode="lin" valueType="num">
                                      <p:cBhvr>
                                        <p:cTn id="8" dur="500" fill="hold"/>
                                        <p:tgtEl>
                                          <p:spTgt spid="1216880"/>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2" presetClass="entr" presetSubtype="4" fill="hold"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1000"/>
                            </p:stCondLst>
                            <p:childTnLst>
                              <p:par>
                                <p:cTn id="15" presetID="22" presetClass="entr" presetSubtype="1" fill="hold" nodeType="afterEffect">
                                  <p:stCondLst>
                                    <p:cond delay="0"/>
                                  </p:stCondLst>
                                  <p:iterate type="lt">
                                    <p:tmPct val="0"/>
                                  </p:iterate>
                                  <p:childTnLst>
                                    <p:set>
                                      <p:cBhvr>
                                        <p:cTn id="16" dur="1" fill="hold">
                                          <p:stCondLst>
                                            <p:cond delay="0"/>
                                          </p:stCondLst>
                                        </p:cTn>
                                        <p:tgtEl>
                                          <p:spTgt spid="304"/>
                                        </p:tgtEl>
                                        <p:attrNameLst>
                                          <p:attrName>style.visibility</p:attrName>
                                        </p:attrNameLst>
                                      </p:cBhvr>
                                      <p:to>
                                        <p:strVal val="visible"/>
                                      </p:to>
                                    </p:set>
                                    <p:animEffect transition="in" filter="wipe(up)">
                                      <p:cBhvr>
                                        <p:cTn id="17" dur="2000"/>
                                        <p:tgtEl>
                                          <p:spTgt spid="3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6880"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Rectangle 346"/>
          <p:cNvSpPr>
            <a:spLocks noChangeArrowheads="1"/>
          </p:cNvSpPr>
          <p:nvPr/>
        </p:nvSpPr>
        <p:spPr bwMode="auto">
          <a:xfrm>
            <a:off x="5511800" y="0"/>
            <a:ext cx="4548188" cy="7772400"/>
          </a:xfrm>
          <a:prstGeom prst="rect">
            <a:avLst/>
          </a:prstGeom>
          <a:solidFill>
            <a:schemeClr val="tx1">
              <a:alpha val="50195"/>
            </a:schemeClr>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latin typeface="Kruti Dev 010" charset="0"/>
            </a:endParaRPr>
          </a:p>
        </p:txBody>
      </p:sp>
      <p:sp>
        <p:nvSpPr>
          <p:cNvPr id="169986" name="Rectangle 2"/>
          <p:cNvSpPr>
            <a:spLocks noChangeArrowheads="1"/>
          </p:cNvSpPr>
          <p:nvPr/>
        </p:nvSpPr>
        <p:spPr bwMode="auto">
          <a:xfrm>
            <a:off x="4681538" y="1214438"/>
            <a:ext cx="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a:latin typeface="Kruti Dev 010" charset="0"/>
            </a:endParaRPr>
          </a:p>
        </p:txBody>
      </p:sp>
      <p:sp>
        <p:nvSpPr>
          <p:cNvPr id="169987" name="Rectangle 10"/>
          <p:cNvSpPr>
            <a:spLocks noChangeArrowheads="1"/>
          </p:cNvSpPr>
          <p:nvPr/>
        </p:nvSpPr>
        <p:spPr bwMode="auto">
          <a:xfrm>
            <a:off x="2384425" y="7107238"/>
            <a:ext cx="145415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l">
              <a:spcBef>
                <a:spcPct val="50000"/>
              </a:spcBef>
            </a:pPr>
            <a:endParaRPr lang="en-US" sz="1000">
              <a:latin typeface="Kruti Dev 010" charset="0"/>
            </a:endParaRPr>
          </a:p>
        </p:txBody>
      </p:sp>
      <p:sp>
        <p:nvSpPr>
          <p:cNvPr id="169988" name="Line 125"/>
          <p:cNvSpPr>
            <a:spLocks noChangeShapeType="1"/>
          </p:cNvSpPr>
          <p:nvPr/>
        </p:nvSpPr>
        <p:spPr bwMode="auto">
          <a:xfrm>
            <a:off x="3941763" y="1046163"/>
            <a:ext cx="1284287" cy="158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9989" name="Line 126"/>
          <p:cNvSpPr>
            <a:spLocks noChangeShapeType="1"/>
          </p:cNvSpPr>
          <p:nvPr/>
        </p:nvSpPr>
        <p:spPr bwMode="auto">
          <a:xfrm flipV="1">
            <a:off x="3959225" y="1377950"/>
            <a:ext cx="1327150"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9990" name="Rectangle 128"/>
          <p:cNvSpPr>
            <a:spLocks noChangeArrowheads="1"/>
          </p:cNvSpPr>
          <p:nvPr/>
        </p:nvSpPr>
        <p:spPr bwMode="auto">
          <a:xfrm>
            <a:off x="4125913" y="1654175"/>
            <a:ext cx="130175"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900">
                <a:solidFill>
                  <a:srgbClr val="000000"/>
                </a:solidFill>
                <a:latin typeface="Kruti Dev 010" charset="0"/>
              </a:rPr>
              <a:t>   </a:t>
            </a:r>
            <a:endParaRPr lang="en-US">
              <a:latin typeface="Kruti Dev 010" charset="0"/>
            </a:endParaRPr>
          </a:p>
        </p:txBody>
      </p:sp>
      <p:sp>
        <p:nvSpPr>
          <p:cNvPr id="169991" name="Rectangle 129"/>
          <p:cNvSpPr>
            <a:spLocks noChangeArrowheads="1"/>
          </p:cNvSpPr>
          <p:nvPr/>
        </p:nvSpPr>
        <p:spPr bwMode="auto">
          <a:xfrm>
            <a:off x="4125913" y="1797050"/>
            <a:ext cx="346075"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900">
                <a:solidFill>
                  <a:srgbClr val="000000"/>
                </a:solidFill>
                <a:latin typeface="Kruti Dev 010" charset="0"/>
              </a:rPr>
              <a:t>        </a:t>
            </a:r>
            <a:endParaRPr lang="en-US">
              <a:latin typeface="Kruti Dev 010" charset="0"/>
            </a:endParaRPr>
          </a:p>
        </p:txBody>
      </p:sp>
      <p:sp>
        <p:nvSpPr>
          <p:cNvPr id="169992" name="Rectangle 131"/>
          <p:cNvSpPr>
            <a:spLocks noChangeArrowheads="1"/>
          </p:cNvSpPr>
          <p:nvPr/>
        </p:nvSpPr>
        <p:spPr bwMode="auto">
          <a:xfrm>
            <a:off x="4214813" y="3201988"/>
            <a:ext cx="42862"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900">
                <a:solidFill>
                  <a:srgbClr val="000000"/>
                </a:solidFill>
                <a:latin typeface="Kruti Dev 010" charset="0"/>
              </a:rPr>
              <a:t> </a:t>
            </a:r>
            <a:endParaRPr lang="en-US">
              <a:latin typeface="Kruti Dev 010" charset="0"/>
            </a:endParaRPr>
          </a:p>
        </p:txBody>
      </p:sp>
      <p:sp>
        <p:nvSpPr>
          <p:cNvPr id="169993" name="Rectangle 132"/>
          <p:cNvSpPr>
            <a:spLocks noChangeArrowheads="1"/>
          </p:cNvSpPr>
          <p:nvPr/>
        </p:nvSpPr>
        <p:spPr bwMode="auto">
          <a:xfrm>
            <a:off x="4214813" y="3325813"/>
            <a:ext cx="561975"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900">
                <a:solidFill>
                  <a:srgbClr val="000000"/>
                </a:solidFill>
                <a:latin typeface="Kruti Dev 010" charset="0"/>
              </a:rPr>
              <a:t>             </a:t>
            </a:r>
            <a:endParaRPr lang="en-US">
              <a:latin typeface="Kruti Dev 010" charset="0"/>
            </a:endParaRPr>
          </a:p>
        </p:txBody>
      </p:sp>
      <p:sp>
        <p:nvSpPr>
          <p:cNvPr id="169994" name="Freeform 133"/>
          <p:cNvSpPr>
            <a:spLocks/>
          </p:cNvSpPr>
          <p:nvPr/>
        </p:nvSpPr>
        <p:spPr bwMode="auto">
          <a:xfrm>
            <a:off x="3941763" y="1539875"/>
            <a:ext cx="176212" cy="53975"/>
          </a:xfrm>
          <a:custGeom>
            <a:avLst/>
            <a:gdLst>
              <a:gd name="T0" fmla="*/ 0 w 111"/>
              <a:gd name="T1" fmla="*/ 0 h 34"/>
              <a:gd name="T2" fmla="*/ 2147483647 w 111"/>
              <a:gd name="T3" fmla="*/ 0 h 34"/>
              <a:gd name="T4" fmla="*/ 2147483647 w 111"/>
              <a:gd name="T5" fmla="*/ 2147483647 h 34"/>
              <a:gd name="T6" fmla="*/ 2147483647 w 111"/>
              <a:gd name="T7" fmla="*/ 2147483647 h 34"/>
              <a:gd name="T8" fmla="*/ 0 w 111"/>
              <a:gd name="T9" fmla="*/ 2147483647 h 34"/>
              <a:gd name="T10" fmla="*/ 0 w 111"/>
              <a:gd name="T11" fmla="*/ 2147483647 h 34"/>
              <a:gd name="T12" fmla="*/ 0 w 111"/>
              <a:gd name="T13" fmla="*/ 0 h 34"/>
              <a:gd name="T14" fmla="*/ 0 60000 65536"/>
              <a:gd name="T15" fmla="*/ 0 60000 65536"/>
              <a:gd name="T16" fmla="*/ 0 60000 65536"/>
              <a:gd name="T17" fmla="*/ 0 60000 65536"/>
              <a:gd name="T18" fmla="*/ 0 60000 65536"/>
              <a:gd name="T19" fmla="*/ 0 60000 65536"/>
              <a:gd name="T20" fmla="*/ 0 60000 65536"/>
              <a:gd name="T21" fmla="*/ 0 w 111"/>
              <a:gd name="T22" fmla="*/ 0 h 34"/>
              <a:gd name="T23" fmla="*/ 111 w 111"/>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1" h="34">
                <a:moveTo>
                  <a:pt x="0" y="0"/>
                </a:moveTo>
                <a:lnTo>
                  <a:pt x="111" y="0"/>
                </a:lnTo>
                <a:lnTo>
                  <a:pt x="111" y="23"/>
                </a:lnTo>
                <a:lnTo>
                  <a:pt x="111" y="34"/>
                </a:lnTo>
                <a:lnTo>
                  <a:pt x="0" y="34"/>
                </a:lnTo>
                <a:lnTo>
                  <a:pt x="0" y="2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9995" name="Freeform 134"/>
          <p:cNvSpPr>
            <a:spLocks/>
          </p:cNvSpPr>
          <p:nvPr/>
        </p:nvSpPr>
        <p:spPr bwMode="auto">
          <a:xfrm>
            <a:off x="4206875" y="1539875"/>
            <a:ext cx="177800" cy="53975"/>
          </a:xfrm>
          <a:custGeom>
            <a:avLst/>
            <a:gdLst>
              <a:gd name="T0" fmla="*/ 0 w 112"/>
              <a:gd name="T1" fmla="*/ 0 h 34"/>
              <a:gd name="T2" fmla="*/ 2147483647 w 112"/>
              <a:gd name="T3" fmla="*/ 0 h 34"/>
              <a:gd name="T4" fmla="*/ 2147483647 w 112"/>
              <a:gd name="T5" fmla="*/ 2147483647 h 34"/>
              <a:gd name="T6" fmla="*/ 2147483647 w 112"/>
              <a:gd name="T7" fmla="*/ 2147483647 h 34"/>
              <a:gd name="T8" fmla="*/ 0 w 112"/>
              <a:gd name="T9" fmla="*/ 2147483647 h 34"/>
              <a:gd name="T10" fmla="*/ 0 w 112"/>
              <a:gd name="T11" fmla="*/ 2147483647 h 34"/>
              <a:gd name="T12" fmla="*/ 0 w 112"/>
              <a:gd name="T13" fmla="*/ 0 h 34"/>
              <a:gd name="T14" fmla="*/ 0 60000 65536"/>
              <a:gd name="T15" fmla="*/ 0 60000 65536"/>
              <a:gd name="T16" fmla="*/ 0 60000 65536"/>
              <a:gd name="T17" fmla="*/ 0 60000 65536"/>
              <a:gd name="T18" fmla="*/ 0 60000 65536"/>
              <a:gd name="T19" fmla="*/ 0 60000 65536"/>
              <a:gd name="T20" fmla="*/ 0 60000 65536"/>
              <a:gd name="T21" fmla="*/ 0 w 112"/>
              <a:gd name="T22" fmla="*/ 0 h 34"/>
              <a:gd name="T23" fmla="*/ 112 w 112"/>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2" h="34">
                <a:moveTo>
                  <a:pt x="0" y="0"/>
                </a:moveTo>
                <a:lnTo>
                  <a:pt x="112" y="0"/>
                </a:lnTo>
                <a:lnTo>
                  <a:pt x="112" y="23"/>
                </a:lnTo>
                <a:lnTo>
                  <a:pt x="112" y="34"/>
                </a:lnTo>
                <a:lnTo>
                  <a:pt x="0" y="34"/>
                </a:lnTo>
                <a:lnTo>
                  <a:pt x="0" y="2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9996" name="Freeform 135"/>
          <p:cNvSpPr>
            <a:spLocks/>
          </p:cNvSpPr>
          <p:nvPr/>
        </p:nvSpPr>
        <p:spPr bwMode="auto">
          <a:xfrm>
            <a:off x="4471988" y="1539875"/>
            <a:ext cx="177800" cy="53975"/>
          </a:xfrm>
          <a:custGeom>
            <a:avLst/>
            <a:gdLst>
              <a:gd name="T0" fmla="*/ 0 w 112"/>
              <a:gd name="T1" fmla="*/ 0 h 34"/>
              <a:gd name="T2" fmla="*/ 2147483647 w 112"/>
              <a:gd name="T3" fmla="*/ 0 h 34"/>
              <a:gd name="T4" fmla="*/ 2147483647 w 112"/>
              <a:gd name="T5" fmla="*/ 2147483647 h 34"/>
              <a:gd name="T6" fmla="*/ 2147483647 w 112"/>
              <a:gd name="T7" fmla="*/ 2147483647 h 34"/>
              <a:gd name="T8" fmla="*/ 0 w 112"/>
              <a:gd name="T9" fmla="*/ 2147483647 h 34"/>
              <a:gd name="T10" fmla="*/ 0 w 112"/>
              <a:gd name="T11" fmla="*/ 2147483647 h 34"/>
              <a:gd name="T12" fmla="*/ 0 w 112"/>
              <a:gd name="T13" fmla="*/ 0 h 34"/>
              <a:gd name="T14" fmla="*/ 0 60000 65536"/>
              <a:gd name="T15" fmla="*/ 0 60000 65536"/>
              <a:gd name="T16" fmla="*/ 0 60000 65536"/>
              <a:gd name="T17" fmla="*/ 0 60000 65536"/>
              <a:gd name="T18" fmla="*/ 0 60000 65536"/>
              <a:gd name="T19" fmla="*/ 0 60000 65536"/>
              <a:gd name="T20" fmla="*/ 0 60000 65536"/>
              <a:gd name="T21" fmla="*/ 0 w 112"/>
              <a:gd name="T22" fmla="*/ 0 h 34"/>
              <a:gd name="T23" fmla="*/ 112 w 112"/>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2" h="34">
                <a:moveTo>
                  <a:pt x="0" y="0"/>
                </a:moveTo>
                <a:lnTo>
                  <a:pt x="112" y="0"/>
                </a:lnTo>
                <a:lnTo>
                  <a:pt x="112" y="23"/>
                </a:lnTo>
                <a:lnTo>
                  <a:pt x="112" y="34"/>
                </a:lnTo>
                <a:lnTo>
                  <a:pt x="0" y="34"/>
                </a:lnTo>
                <a:lnTo>
                  <a:pt x="0" y="2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9997" name="Line 138"/>
          <p:cNvSpPr>
            <a:spLocks noChangeShapeType="1"/>
          </p:cNvSpPr>
          <p:nvPr/>
        </p:nvSpPr>
        <p:spPr bwMode="auto">
          <a:xfrm>
            <a:off x="3941763" y="2108200"/>
            <a:ext cx="1239837" cy="158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9998" name="Line 139"/>
          <p:cNvSpPr>
            <a:spLocks noChangeShapeType="1"/>
          </p:cNvSpPr>
          <p:nvPr/>
        </p:nvSpPr>
        <p:spPr bwMode="auto">
          <a:xfrm flipV="1">
            <a:off x="3922713" y="2406650"/>
            <a:ext cx="1246187" cy="3175"/>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9999" name="Line 140"/>
          <p:cNvSpPr>
            <a:spLocks noChangeShapeType="1"/>
          </p:cNvSpPr>
          <p:nvPr/>
        </p:nvSpPr>
        <p:spPr bwMode="auto">
          <a:xfrm>
            <a:off x="3929063" y="2741613"/>
            <a:ext cx="1273175" cy="158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000" name="Line 141"/>
          <p:cNvSpPr>
            <a:spLocks noChangeShapeType="1"/>
          </p:cNvSpPr>
          <p:nvPr/>
        </p:nvSpPr>
        <p:spPr bwMode="auto">
          <a:xfrm>
            <a:off x="3910013" y="3065463"/>
            <a:ext cx="1276350" cy="158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001" name="Line 142"/>
          <p:cNvSpPr>
            <a:spLocks noChangeShapeType="1"/>
          </p:cNvSpPr>
          <p:nvPr/>
        </p:nvSpPr>
        <p:spPr bwMode="auto">
          <a:xfrm flipV="1">
            <a:off x="3924300" y="3683000"/>
            <a:ext cx="1284288"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002" name="Line 143"/>
          <p:cNvSpPr>
            <a:spLocks noChangeShapeType="1"/>
          </p:cNvSpPr>
          <p:nvPr/>
        </p:nvSpPr>
        <p:spPr bwMode="auto">
          <a:xfrm flipV="1">
            <a:off x="3902075" y="4700588"/>
            <a:ext cx="1282700"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003" name="Line 144"/>
          <p:cNvSpPr>
            <a:spLocks noChangeShapeType="1"/>
          </p:cNvSpPr>
          <p:nvPr/>
        </p:nvSpPr>
        <p:spPr bwMode="auto">
          <a:xfrm>
            <a:off x="3905250" y="5054600"/>
            <a:ext cx="1241425" cy="158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004" name="Rectangle 149"/>
          <p:cNvSpPr>
            <a:spLocks noChangeArrowheads="1"/>
          </p:cNvSpPr>
          <p:nvPr/>
        </p:nvSpPr>
        <p:spPr bwMode="auto">
          <a:xfrm>
            <a:off x="4019550" y="2897188"/>
            <a:ext cx="5778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b="1">
                <a:solidFill>
                  <a:srgbClr val="000000"/>
                </a:solidFill>
                <a:latin typeface="Kruti Dev 010" charset="0"/>
              </a:rPr>
              <a:t>         </a:t>
            </a:r>
            <a:endParaRPr lang="en-US">
              <a:latin typeface="Kruti Dev 010" charset="0"/>
            </a:endParaRPr>
          </a:p>
        </p:txBody>
      </p:sp>
      <p:sp>
        <p:nvSpPr>
          <p:cNvPr id="170005" name="Rectangle 150"/>
          <p:cNvSpPr>
            <a:spLocks noChangeArrowheads="1"/>
          </p:cNvSpPr>
          <p:nvPr/>
        </p:nvSpPr>
        <p:spPr bwMode="auto">
          <a:xfrm>
            <a:off x="3825875" y="1231900"/>
            <a:ext cx="563563"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300" b="1">
                <a:solidFill>
                  <a:srgbClr val="000000"/>
                </a:solidFill>
                <a:latin typeface="Kruti Dev 010" charset="0"/>
              </a:rPr>
              <a:t>        </a:t>
            </a:r>
            <a:endParaRPr lang="en-US">
              <a:latin typeface="Kruti Dev 010" charset="0"/>
            </a:endParaRPr>
          </a:p>
        </p:txBody>
      </p:sp>
      <p:sp>
        <p:nvSpPr>
          <p:cNvPr id="170006" name="Line 151"/>
          <p:cNvSpPr>
            <a:spLocks noChangeShapeType="1"/>
          </p:cNvSpPr>
          <p:nvPr/>
        </p:nvSpPr>
        <p:spPr bwMode="auto">
          <a:xfrm>
            <a:off x="3925888" y="758825"/>
            <a:ext cx="1433512" cy="4763"/>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007" name="Rectangle 156"/>
          <p:cNvSpPr>
            <a:spLocks noChangeArrowheads="1"/>
          </p:cNvSpPr>
          <p:nvPr/>
        </p:nvSpPr>
        <p:spPr bwMode="auto">
          <a:xfrm>
            <a:off x="4300538" y="3989388"/>
            <a:ext cx="1746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2400" b="1">
                <a:solidFill>
                  <a:srgbClr val="000000"/>
                </a:solidFill>
                <a:latin typeface="Kruti Dev 010" charset="0"/>
              </a:rPr>
              <a:t>M</a:t>
            </a:r>
          </a:p>
        </p:txBody>
      </p:sp>
      <p:sp>
        <p:nvSpPr>
          <p:cNvPr id="170008" name="Rectangle 157"/>
          <p:cNvSpPr>
            <a:spLocks noChangeArrowheads="1"/>
          </p:cNvSpPr>
          <p:nvPr/>
        </p:nvSpPr>
        <p:spPr bwMode="auto">
          <a:xfrm>
            <a:off x="4229100" y="4319588"/>
            <a:ext cx="547688"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r>
              <a:rPr lang="en-US" sz="2400" b="1">
                <a:solidFill>
                  <a:srgbClr val="000000"/>
                </a:solidFill>
                <a:latin typeface="Kruti Dev 010" charset="0"/>
              </a:rPr>
              <a:t>bth</a:t>
            </a:r>
          </a:p>
        </p:txBody>
      </p:sp>
      <p:sp>
        <p:nvSpPr>
          <p:cNvPr id="170009" name="Rectangle 165"/>
          <p:cNvSpPr>
            <a:spLocks noChangeArrowheads="1"/>
          </p:cNvSpPr>
          <p:nvPr/>
        </p:nvSpPr>
        <p:spPr bwMode="auto">
          <a:xfrm>
            <a:off x="4238625" y="4697413"/>
            <a:ext cx="409575"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r>
              <a:rPr lang="en-US" sz="2400" b="1">
                <a:solidFill>
                  <a:srgbClr val="000000"/>
                </a:solidFill>
                <a:latin typeface="Kruti Dev 010" charset="0"/>
              </a:rPr>
              <a:t>Ul</a:t>
            </a:r>
          </a:p>
        </p:txBody>
      </p:sp>
      <p:sp>
        <p:nvSpPr>
          <p:cNvPr id="170010" name="Line 166"/>
          <p:cNvSpPr>
            <a:spLocks noChangeShapeType="1"/>
          </p:cNvSpPr>
          <p:nvPr/>
        </p:nvSpPr>
        <p:spPr bwMode="auto">
          <a:xfrm>
            <a:off x="3900488" y="4330700"/>
            <a:ext cx="1270000"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011" name="Rectangle 168"/>
          <p:cNvSpPr>
            <a:spLocks noChangeArrowheads="1"/>
          </p:cNvSpPr>
          <p:nvPr/>
        </p:nvSpPr>
        <p:spPr bwMode="auto">
          <a:xfrm>
            <a:off x="4291013" y="3676650"/>
            <a:ext cx="5794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2400" b="1">
                <a:solidFill>
                  <a:srgbClr val="000000"/>
                </a:solidFill>
                <a:latin typeface="Kruti Dev 010" charset="0"/>
              </a:rPr>
              <a:t>Vjsyh</a:t>
            </a:r>
          </a:p>
        </p:txBody>
      </p:sp>
      <p:sp>
        <p:nvSpPr>
          <p:cNvPr id="170012" name="Line 169"/>
          <p:cNvSpPr>
            <a:spLocks noChangeShapeType="1"/>
          </p:cNvSpPr>
          <p:nvPr/>
        </p:nvSpPr>
        <p:spPr bwMode="auto">
          <a:xfrm>
            <a:off x="3910013" y="4005263"/>
            <a:ext cx="1268412" cy="4762"/>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013" name="Rectangle 177"/>
          <p:cNvSpPr>
            <a:spLocks noChangeArrowheads="1"/>
          </p:cNvSpPr>
          <p:nvPr/>
        </p:nvSpPr>
        <p:spPr bwMode="auto">
          <a:xfrm>
            <a:off x="3914775" y="3370263"/>
            <a:ext cx="2206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400" b="1">
                <a:solidFill>
                  <a:srgbClr val="000000"/>
                </a:solidFill>
                <a:latin typeface="Kruti Dev 010" charset="0"/>
              </a:rPr>
              <a:t>ts</a:t>
            </a:r>
          </a:p>
        </p:txBody>
      </p:sp>
      <p:sp>
        <p:nvSpPr>
          <p:cNvPr id="170014" name="Rectangle 178"/>
          <p:cNvSpPr>
            <a:spLocks noChangeArrowheads="1"/>
          </p:cNvSpPr>
          <p:nvPr/>
        </p:nvSpPr>
        <p:spPr bwMode="auto">
          <a:xfrm>
            <a:off x="3895725" y="3646488"/>
            <a:ext cx="2762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400" b="1">
                <a:solidFill>
                  <a:srgbClr val="000000"/>
                </a:solidFill>
                <a:latin typeface="Kruti Dev 010" charset="0"/>
              </a:rPr>
              <a:t>fy</a:t>
            </a:r>
          </a:p>
        </p:txBody>
      </p:sp>
      <p:sp>
        <p:nvSpPr>
          <p:cNvPr id="170015" name="Rectangle 179"/>
          <p:cNvSpPr>
            <a:spLocks noChangeArrowheads="1"/>
          </p:cNvSpPr>
          <p:nvPr/>
        </p:nvSpPr>
        <p:spPr bwMode="auto">
          <a:xfrm>
            <a:off x="3963988" y="3992563"/>
            <a:ext cx="1651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400" b="1">
                <a:solidFill>
                  <a:srgbClr val="000000"/>
                </a:solidFill>
                <a:latin typeface="Kruti Dev 010" charset="0"/>
              </a:rPr>
              <a:t>gs</a:t>
            </a:r>
          </a:p>
        </p:txBody>
      </p:sp>
      <p:sp>
        <p:nvSpPr>
          <p:cNvPr id="170016" name="Rectangle 180"/>
          <p:cNvSpPr>
            <a:spLocks noChangeArrowheads="1"/>
          </p:cNvSpPr>
          <p:nvPr/>
        </p:nvSpPr>
        <p:spPr bwMode="auto">
          <a:xfrm>
            <a:off x="3889375" y="4341813"/>
            <a:ext cx="2587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400" b="1">
                <a:solidFill>
                  <a:srgbClr val="000000"/>
                </a:solidFill>
                <a:latin typeface="Kruti Dev 010" charset="0"/>
              </a:rPr>
              <a:t>ukW</a:t>
            </a:r>
          </a:p>
        </p:txBody>
      </p:sp>
      <p:sp>
        <p:nvSpPr>
          <p:cNvPr id="170017" name="Rectangle 181"/>
          <p:cNvSpPr>
            <a:spLocks noChangeArrowheads="1"/>
          </p:cNvSpPr>
          <p:nvPr/>
        </p:nvSpPr>
        <p:spPr bwMode="auto">
          <a:xfrm>
            <a:off x="3833813" y="4754563"/>
            <a:ext cx="3000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400" b="1">
                <a:solidFill>
                  <a:srgbClr val="000000"/>
                </a:solidFill>
                <a:latin typeface="Kruti Dev 010" charset="0"/>
              </a:rPr>
              <a:t>tks</a:t>
            </a:r>
          </a:p>
        </p:txBody>
      </p:sp>
      <p:sp>
        <p:nvSpPr>
          <p:cNvPr id="170018" name="Rectangle 187"/>
          <p:cNvSpPr>
            <a:spLocks noChangeArrowheads="1"/>
          </p:cNvSpPr>
          <p:nvPr/>
        </p:nvSpPr>
        <p:spPr bwMode="auto">
          <a:xfrm>
            <a:off x="4278313" y="3357563"/>
            <a:ext cx="7810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2400" b="1">
                <a:solidFill>
                  <a:srgbClr val="000000"/>
                </a:solidFill>
                <a:latin typeface="Kruti Dev 010" charset="0"/>
              </a:rPr>
              <a:t>:</a:t>
            </a:r>
            <a:r>
              <a:rPr lang="ja-JP" altLang="en-US" sz="2400" b="1">
                <a:solidFill>
                  <a:srgbClr val="000000"/>
                </a:solidFill>
                <a:latin typeface="Kruti Dev 010" charset="0"/>
              </a:rPr>
              <a:t>’</a:t>
            </a:r>
            <a:r>
              <a:rPr lang="en-US" altLang="ja-JP" sz="2400" b="1">
                <a:solidFill>
                  <a:srgbClr val="000000"/>
                </a:solidFill>
                <a:latin typeface="Kruti Dev 010" charset="0"/>
              </a:rPr>
              <a:t>kyse</a:t>
            </a:r>
            <a:endParaRPr lang="en-US" sz="2400" b="1">
              <a:solidFill>
                <a:srgbClr val="000000"/>
              </a:solidFill>
              <a:latin typeface="Kruti Dev 010" charset="0"/>
            </a:endParaRPr>
          </a:p>
        </p:txBody>
      </p:sp>
      <p:sp>
        <p:nvSpPr>
          <p:cNvPr id="1218748" name="Rectangle 188"/>
          <p:cNvSpPr>
            <a:spLocks noChangeArrowheads="1"/>
          </p:cNvSpPr>
          <p:nvPr/>
        </p:nvSpPr>
        <p:spPr bwMode="auto">
          <a:xfrm>
            <a:off x="3829050" y="457200"/>
            <a:ext cx="373063" cy="4656138"/>
          </a:xfrm>
          <a:prstGeom prst="rect">
            <a:avLst/>
          </a:prstGeom>
          <a:noFill/>
          <a:ln w="50800">
            <a:solidFill>
              <a:schemeClr val="accent1"/>
            </a:solidFill>
            <a:miter lim="800000"/>
            <a:headEnd/>
            <a:tailEnd/>
          </a:ln>
          <a:effectLst>
            <a:outerShdw blurRad="63500" dist="38099" dir="2700000" algn="ctr" rotWithShape="0">
              <a:schemeClr val="tx2">
                <a:alpha val="74997"/>
              </a:schemeClr>
            </a:outerShdw>
          </a:effectLst>
          <a:extLst>
            <a:ext uri="{909E8E84-426E-40dd-AFC4-6F175D3DCCD1}">
              <a14:hiddenFill xmlns:a14="http://schemas.microsoft.com/office/drawing/2010/main">
                <a:solidFill>
                  <a:srgbClr val="FFFFFF"/>
                </a:solidFill>
              </a14:hiddenFill>
            </a:ext>
          </a:extLst>
        </p:spPr>
        <p:txBody>
          <a:bodyPr wrap="none" anchor="ctr"/>
          <a:lstStyle/>
          <a:p>
            <a:pPr>
              <a:defRPr/>
            </a:pPr>
            <a:endParaRPr lang="en-US" dirty="0">
              <a:latin typeface="Kruti Dev 010" pitchFamily="2" charset="0"/>
              <a:ea typeface="+mn-ea"/>
              <a:cs typeface="+mn-cs"/>
            </a:endParaRPr>
          </a:p>
        </p:txBody>
      </p:sp>
      <p:sp>
        <p:nvSpPr>
          <p:cNvPr id="170020" name="Rectangle 189"/>
          <p:cNvSpPr>
            <a:spLocks noChangeArrowheads="1"/>
          </p:cNvSpPr>
          <p:nvPr/>
        </p:nvSpPr>
        <p:spPr bwMode="auto">
          <a:xfrm>
            <a:off x="5629275" y="328613"/>
            <a:ext cx="4059238" cy="71151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Kruti Dev 010" charset="0"/>
            </a:endParaRPr>
          </a:p>
        </p:txBody>
      </p:sp>
      <p:pic>
        <p:nvPicPr>
          <p:cNvPr id="170021" name="Picture 190"/>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613400" y="336550"/>
            <a:ext cx="4081463" cy="710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sp>
        <p:nvSpPr>
          <p:cNvPr id="1218754" name="Rectangle 194"/>
          <p:cNvSpPr>
            <a:spLocks noChangeArrowheads="1"/>
          </p:cNvSpPr>
          <p:nvPr/>
        </p:nvSpPr>
        <p:spPr bwMode="auto">
          <a:xfrm>
            <a:off x="6827838" y="584200"/>
            <a:ext cx="2706687" cy="625475"/>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3200" b="1" i="1" dirty="0">
                <a:solidFill>
                  <a:srgbClr val="66FFFF"/>
                </a:solidFill>
                <a:latin typeface="Kruti Dev 010" pitchFamily="2" charset="0"/>
              </a:rPr>
              <a:t> </a:t>
            </a:r>
            <a:endParaRPr lang="en-US" sz="1400" b="1" u="sng" dirty="0">
              <a:solidFill>
                <a:srgbClr val="66FFFF"/>
              </a:solidFill>
              <a:latin typeface="Kruti Dev 010" pitchFamily="2" charset="0"/>
            </a:endParaRPr>
          </a:p>
        </p:txBody>
      </p:sp>
      <p:sp>
        <p:nvSpPr>
          <p:cNvPr id="1218761" name="Rectangle 201"/>
          <p:cNvSpPr>
            <a:spLocks noChangeArrowheads="1"/>
          </p:cNvSpPr>
          <p:nvPr/>
        </p:nvSpPr>
        <p:spPr bwMode="auto">
          <a:xfrm>
            <a:off x="6657975" y="555625"/>
            <a:ext cx="3101975" cy="558800"/>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2800" b="1" i="1" dirty="0">
                <a:solidFill>
                  <a:schemeClr val="bg1"/>
                </a:solidFill>
                <a:latin typeface="Kruti Dev 010" pitchFamily="2" charset="0"/>
              </a:rPr>
              <a:t> </a:t>
            </a:r>
            <a:endParaRPr lang="en-US" b="1" u="sng" dirty="0">
              <a:solidFill>
                <a:schemeClr val="bg1"/>
              </a:solidFill>
              <a:latin typeface="Kruti Dev 010" pitchFamily="2" charset="0"/>
            </a:endParaRPr>
          </a:p>
        </p:txBody>
      </p:sp>
      <p:sp>
        <p:nvSpPr>
          <p:cNvPr id="170024" name="Freeform 136"/>
          <p:cNvSpPr>
            <a:spLocks/>
          </p:cNvSpPr>
          <p:nvPr/>
        </p:nvSpPr>
        <p:spPr bwMode="auto">
          <a:xfrm>
            <a:off x="4721225" y="1539875"/>
            <a:ext cx="176213" cy="53975"/>
          </a:xfrm>
          <a:custGeom>
            <a:avLst/>
            <a:gdLst>
              <a:gd name="T0" fmla="*/ 0 w 111"/>
              <a:gd name="T1" fmla="*/ 0 h 34"/>
              <a:gd name="T2" fmla="*/ 2147483647 w 111"/>
              <a:gd name="T3" fmla="*/ 0 h 34"/>
              <a:gd name="T4" fmla="*/ 2147483647 w 111"/>
              <a:gd name="T5" fmla="*/ 2147483647 h 34"/>
              <a:gd name="T6" fmla="*/ 2147483647 w 111"/>
              <a:gd name="T7" fmla="*/ 2147483647 h 34"/>
              <a:gd name="T8" fmla="*/ 0 w 111"/>
              <a:gd name="T9" fmla="*/ 2147483647 h 34"/>
              <a:gd name="T10" fmla="*/ 0 w 111"/>
              <a:gd name="T11" fmla="*/ 2147483647 h 34"/>
              <a:gd name="T12" fmla="*/ 0 w 111"/>
              <a:gd name="T13" fmla="*/ 0 h 34"/>
              <a:gd name="T14" fmla="*/ 0 60000 65536"/>
              <a:gd name="T15" fmla="*/ 0 60000 65536"/>
              <a:gd name="T16" fmla="*/ 0 60000 65536"/>
              <a:gd name="T17" fmla="*/ 0 60000 65536"/>
              <a:gd name="T18" fmla="*/ 0 60000 65536"/>
              <a:gd name="T19" fmla="*/ 0 60000 65536"/>
              <a:gd name="T20" fmla="*/ 0 60000 65536"/>
              <a:gd name="T21" fmla="*/ 0 w 111"/>
              <a:gd name="T22" fmla="*/ 0 h 34"/>
              <a:gd name="T23" fmla="*/ 111 w 111"/>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1" h="34">
                <a:moveTo>
                  <a:pt x="0" y="0"/>
                </a:moveTo>
                <a:lnTo>
                  <a:pt x="111" y="0"/>
                </a:lnTo>
                <a:lnTo>
                  <a:pt x="111" y="23"/>
                </a:lnTo>
                <a:lnTo>
                  <a:pt x="111" y="34"/>
                </a:lnTo>
                <a:lnTo>
                  <a:pt x="0" y="34"/>
                </a:lnTo>
                <a:lnTo>
                  <a:pt x="0" y="2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0025" name="Freeform 137"/>
          <p:cNvSpPr>
            <a:spLocks/>
          </p:cNvSpPr>
          <p:nvPr/>
        </p:nvSpPr>
        <p:spPr bwMode="auto">
          <a:xfrm>
            <a:off x="4986338" y="1539875"/>
            <a:ext cx="177800" cy="53975"/>
          </a:xfrm>
          <a:custGeom>
            <a:avLst/>
            <a:gdLst>
              <a:gd name="T0" fmla="*/ 0 w 112"/>
              <a:gd name="T1" fmla="*/ 0 h 34"/>
              <a:gd name="T2" fmla="*/ 2147483647 w 112"/>
              <a:gd name="T3" fmla="*/ 0 h 34"/>
              <a:gd name="T4" fmla="*/ 2147483647 w 112"/>
              <a:gd name="T5" fmla="*/ 2147483647 h 34"/>
              <a:gd name="T6" fmla="*/ 2147483647 w 112"/>
              <a:gd name="T7" fmla="*/ 2147483647 h 34"/>
              <a:gd name="T8" fmla="*/ 0 w 112"/>
              <a:gd name="T9" fmla="*/ 2147483647 h 34"/>
              <a:gd name="T10" fmla="*/ 0 w 112"/>
              <a:gd name="T11" fmla="*/ 2147483647 h 34"/>
              <a:gd name="T12" fmla="*/ 0 w 112"/>
              <a:gd name="T13" fmla="*/ 0 h 34"/>
              <a:gd name="T14" fmla="*/ 0 60000 65536"/>
              <a:gd name="T15" fmla="*/ 0 60000 65536"/>
              <a:gd name="T16" fmla="*/ 0 60000 65536"/>
              <a:gd name="T17" fmla="*/ 0 60000 65536"/>
              <a:gd name="T18" fmla="*/ 0 60000 65536"/>
              <a:gd name="T19" fmla="*/ 0 60000 65536"/>
              <a:gd name="T20" fmla="*/ 0 60000 65536"/>
              <a:gd name="T21" fmla="*/ 0 w 112"/>
              <a:gd name="T22" fmla="*/ 0 h 34"/>
              <a:gd name="T23" fmla="*/ 112 w 112"/>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2" h="34">
                <a:moveTo>
                  <a:pt x="0" y="0"/>
                </a:moveTo>
                <a:lnTo>
                  <a:pt x="112" y="0"/>
                </a:lnTo>
                <a:lnTo>
                  <a:pt x="112" y="23"/>
                </a:lnTo>
                <a:lnTo>
                  <a:pt x="112" y="34"/>
                </a:lnTo>
                <a:lnTo>
                  <a:pt x="0" y="34"/>
                </a:lnTo>
                <a:lnTo>
                  <a:pt x="0" y="2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0026" name="Rectangle 344"/>
          <p:cNvSpPr>
            <a:spLocks noChangeArrowheads="1"/>
          </p:cNvSpPr>
          <p:nvPr/>
        </p:nvSpPr>
        <p:spPr bwMode="auto">
          <a:xfrm>
            <a:off x="15875" y="5103813"/>
            <a:ext cx="5507038" cy="2668587"/>
          </a:xfrm>
          <a:prstGeom prst="rect">
            <a:avLst/>
          </a:prstGeom>
          <a:solidFill>
            <a:schemeClr val="tx1">
              <a:alpha val="50195"/>
            </a:schemeClr>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en-US" sz="1800">
              <a:latin typeface="Kruti Dev 010" charset="0"/>
            </a:endParaRPr>
          </a:p>
        </p:txBody>
      </p:sp>
      <p:sp>
        <p:nvSpPr>
          <p:cNvPr id="170027" name="Rectangle 358"/>
          <p:cNvSpPr>
            <a:spLocks noChangeArrowheads="1"/>
          </p:cNvSpPr>
          <p:nvPr/>
        </p:nvSpPr>
        <p:spPr bwMode="auto">
          <a:xfrm>
            <a:off x="5589588" y="306388"/>
            <a:ext cx="4102100" cy="7183437"/>
          </a:xfrm>
          <a:prstGeom prst="rect">
            <a:avLst/>
          </a:prstGeom>
          <a:noFill/>
          <a:ln w="133350">
            <a:solidFill>
              <a:srgbClr val="1822CD"/>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Kruti Dev 010" charset="0"/>
            </a:endParaRPr>
          </a:p>
        </p:txBody>
      </p:sp>
      <p:sp>
        <p:nvSpPr>
          <p:cNvPr id="170028" name="Text Box 359"/>
          <p:cNvSpPr txBox="1">
            <a:spLocks noChangeArrowheads="1"/>
          </p:cNvSpPr>
          <p:nvPr/>
        </p:nvSpPr>
        <p:spPr bwMode="auto">
          <a:xfrm>
            <a:off x="9015413" y="7519988"/>
            <a:ext cx="29368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latin typeface="Kruti Dev 010" charset="0"/>
              </a:rPr>
              <a:t>79</a:t>
            </a:r>
          </a:p>
        </p:txBody>
      </p:sp>
      <p:sp>
        <p:nvSpPr>
          <p:cNvPr id="170029" name="Text Box 360"/>
          <p:cNvSpPr txBox="1">
            <a:spLocks noChangeArrowheads="1"/>
          </p:cNvSpPr>
          <p:nvPr/>
        </p:nvSpPr>
        <p:spPr bwMode="auto">
          <a:xfrm>
            <a:off x="8531225" y="7516813"/>
            <a:ext cx="55721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latin typeface="Kruti Dev 010" charset="0"/>
              </a:rPr>
              <a:t>9.6.07.</a:t>
            </a:r>
          </a:p>
        </p:txBody>
      </p:sp>
      <p:sp>
        <p:nvSpPr>
          <p:cNvPr id="1218923" name="Text Box 363"/>
          <p:cNvSpPr txBox="1">
            <a:spLocks noChangeArrowheads="1"/>
          </p:cNvSpPr>
          <p:nvPr/>
        </p:nvSpPr>
        <p:spPr bwMode="auto">
          <a:xfrm>
            <a:off x="6446838" y="4221163"/>
            <a:ext cx="3033712" cy="2763834"/>
          </a:xfrm>
          <a:prstGeom prst="rect">
            <a:avLst/>
          </a:prstGeom>
          <a:noFill/>
          <a:ln w="12700">
            <a:noFill/>
            <a:miter lim="800000"/>
            <a:headEnd/>
            <a:tailEnd/>
          </a:ln>
          <a:effectLst/>
        </p:spPr>
        <p:txBody>
          <a:bodyPr>
            <a:spAutoFit/>
          </a:bodyPr>
          <a:lstStyle/>
          <a:p>
            <a:pPr algn="l">
              <a:lnSpc>
                <a:spcPct val="50000"/>
              </a:lnSpc>
              <a:spcBef>
                <a:spcPct val="70000"/>
              </a:spcBef>
              <a:defRPr/>
            </a:pPr>
            <a:endParaRPr lang="en-US" sz="3200" b="1" dirty="0">
              <a:ln>
                <a:solidFill>
                  <a:srgbClr val="FFFF00"/>
                </a:solidFill>
              </a:ln>
              <a:solidFill>
                <a:srgbClr val="FFFF00"/>
              </a:solidFill>
              <a:latin typeface="Kruti Dev 010" pitchFamily="2" charset="0"/>
              <a:ea typeface="ＭＳ Ｐゴシック" pitchFamily="-84" charset="-128"/>
              <a:cs typeface="+mn-cs"/>
            </a:endParaRPr>
          </a:p>
          <a:p>
            <a:pPr algn="l">
              <a:lnSpc>
                <a:spcPct val="50000"/>
              </a:lnSpc>
              <a:spcBef>
                <a:spcPct val="70000"/>
              </a:spcBef>
              <a:defRPr/>
            </a:pPr>
            <a:r>
              <a:rPr lang="en-US" altLang="ja-JP" sz="3200" b="1" dirty="0">
                <a:ln>
                  <a:solidFill>
                    <a:srgbClr val="FFFF00"/>
                  </a:solidFill>
                </a:ln>
                <a:solidFill>
                  <a:srgbClr val="FFFF00"/>
                </a:solidFill>
                <a:latin typeface="Kruti Dev 010" pitchFamily="2" charset="0"/>
                <a:ea typeface="ＭＳ Ｐゴシック" pitchFamily="-84" charset="-128"/>
                <a:cs typeface="+mn-cs"/>
              </a:rPr>
              <a:t>^^ts:’kyse</a:t>
            </a:r>
          </a:p>
          <a:p>
            <a:pPr algn="l">
              <a:lnSpc>
                <a:spcPct val="50000"/>
              </a:lnSpc>
              <a:spcBef>
                <a:spcPct val="70000"/>
              </a:spcBef>
              <a:defRPr/>
            </a:pPr>
            <a:r>
              <a:rPr lang="en-US" sz="3200" b="1" dirty="0">
                <a:ln>
                  <a:solidFill>
                    <a:srgbClr val="FFFF00"/>
                  </a:solidFill>
                </a:ln>
                <a:solidFill>
                  <a:srgbClr val="FFFF00"/>
                </a:solidFill>
                <a:latin typeface="Kruti Dev 010" pitchFamily="2" charset="0"/>
                <a:ea typeface="ＭＳ Ｐゴシック" pitchFamily="-84" charset="-128"/>
                <a:cs typeface="+mn-cs"/>
              </a:rPr>
              <a:t>    gsM</a:t>
            </a:r>
          </a:p>
          <a:p>
            <a:pPr algn="l">
              <a:lnSpc>
                <a:spcPct val="50000"/>
              </a:lnSpc>
              <a:spcBef>
                <a:spcPct val="70000"/>
              </a:spcBef>
              <a:defRPr/>
            </a:pPr>
            <a:r>
              <a:rPr lang="en-US" sz="3200" b="1" dirty="0">
                <a:ln>
                  <a:solidFill>
                    <a:srgbClr val="FFFF00"/>
                  </a:solidFill>
                </a:ln>
                <a:solidFill>
                  <a:srgbClr val="FFFF00"/>
                </a:solidFill>
                <a:latin typeface="Kruti Dev 010" pitchFamily="2" charset="0"/>
                <a:ea typeface="ＭＳ Ｐゴシック" pitchFamily="-84" charset="-128"/>
                <a:cs typeface="+mn-cs"/>
              </a:rPr>
              <a:t>      ukWbth</a:t>
            </a:r>
          </a:p>
          <a:p>
            <a:pPr algn="l">
              <a:lnSpc>
                <a:spcPct val="50000"/>
              </a:lnSpc>
              <a:spcBef>
                <a:spcPct val="70000"/>
              </a:spcBef>
              <a:defRPr/>
            </a:pPr>
            <a:r>
              <a:rPr lang="en-US" sz="3200" b="1" dirty="0">
                <a:ln>
                  <a:solidFill>
                    <a:srgbClr val="FFFF00"/>
                  </a:solidFill>
                </a:ln>
                <a:solidFill>
                  <a:srgbClr val="FFFF00"/>
                </a:solidFill>
                <a:latin typeface="Kruti Dev 010" pitchFamily="2" charset="0"/>
                <a:ea typeface="ＭＳ Ｐゴシック" pitchFamily="-84" charset="-128"/>
                <a:cs typeface="+mn-cs"/>
              </a:rPr>
              <a:t>        tksUl**</a:t>
            </a:r>
          </a:p>
        </p:txBody>
      </p:sp>
      <p:sp>
        <p:nvSpPr>
          <p:cNvPr id="1218924" name="Rectangle 364"/>
          <p:cNvSpPr>
            <a:spLocks noChangeArrowheads="1"/>
          </p:cNvSpPr>
          <p:nvPr/>
        </p:nvSpPr>
        <p:spPr bwMode="auto">
          <a:xfrm>
            <a:off x="3822700" y="3322638"/>
            <a:ext cx="1625600" cy="1792287"/>
          </a:xfrm>
          <a:prstGeom prst="rect">
            <a:avLst/>
          </a:prstGeom>
          <a:noFill/>
          <a:ln w="57150">
            <a:solidFill>
              <a:schemeClr val="hlink"/>
            </a:solidFill>
            <a:miter lim="800000"/>
            <a:headEnd/>
            <a:tailEnd/>
          </a:ln>
          <a:effectLst>
            <a:outerShdw blurRad="63500" dist="89803"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grpSp>
        <p:nvGrpSpPr>
          <p:cNvPr id="2" name="Group 361"/>
          <p:cNvGrpSpPr>
            <a:grpSpLocks/>
          </p:cNvGrpSpPr>
          <p:nvPr/>
        </p:nvGrpSpPr>
        <p:grpSpPr bwMode="auto">
          <a:xfrm>
            <a:off x="5792788" y="4024313"/>
            <a:ext cx="3713162" cy="2803525"/>
            <a:chOff x="3649" y="2535"/>
            <a:chExt cx="2339" cy="1766"/>
          </a:xfrm>
        </p:grpSpPr>
        <p:sp>
          <p:nvSpPr>
            <p:cNvPr id="1218764" name="Rectangle 204"/>
            <p:cNvSpPr>
              <a:spLocks noChangeArrowheads="1"/>
            </p:cNvSpPr>
            <p:nvPr/>
          </p:nvSpPr>
          <p:spPr bwMode="auto">
            <a:xfrm>
              <a:off x="3649" y="2620"/>
              <a:ext cx="2325" cy="330"/>
            </a:xfrm>
            <a:prstGeom prst="rect">
              <a:avLst/>
            </a:prstGeom>
            <a:noFill/>
            <a:ln w="12700">
              <a:noFill/>
              <a:miter lim="800000"/>
              <a:headEnd/>
              <a:tailEnd/>
            </a:ln>
            <a:effectLst>
              <a:outerShdw blurRad="63500" dist="81320" dir="2319588" algn="ctr" rotWithShape="0">
                <a:schemeClr val="tx1">
                  <a:alpha val="74998"/>
                </a:schemeClr>
              </a:outerShdw>
            </a:effectLst>
          </p:spPr>
          <p:txBody>
            <a:bodyPr>
              <a:spAutoFit/>
            </a:bodyPr>
            <a:lstStyle/>
            <a:p>
              <a:pPr algn="ctr">
                <a:lnSpc>
                  <a:spcPct val="70000"/>
                </a:lnSpc>
                <a:spcBef>
                  <a:spcPct val="50000"/>
                </a:spcBef>
                <a:defRPr/>
              </a:pPr>
              <a:r>
                <a:rPr lang="en-US" sz="4000" b="1" dirty="0">
                  <a:ln>
                    <a:solidFill>
                      <a:srgbClr val="00FF00"/>
                    </a:solidFill>
                  </a:ln>
                  <a:solidFill>
                    <a:srgbClr val="32F04D"/>
                  </a:solidFill>
                  <a:latin typeface="Kruti Dev 010" pitchFamily="2" charset="0"/>
                </a:rPr>
                <a:t>Lej.k dk vkStkj %</a:t>
              </a:r>
              <a:endParaRPr lang="en-US" sz="5400" b="1" dirty="0">
                <a:ln>
                  <a:solidFill>
                    <a:srgbClr val="00FF00"/>
                  </a:solidFill>
                </a:ln>
                <a:solidFill>
                  <a:srgbClr val="32F04D"/>
                </a:solidFill>
                <a:latin typeface="Kruti Dev 010" pitchFamily="2" charset="0"/>
              </a:endParaRPr>
            </a:p>
          </p:txBody>
        </p:sp>
        <p:sp>
          <p:nvSpPr>
            <p:cNvPr id="1218772" name="AutoShape 212"/>
            <p:cNvSpPr>
              <a:spLocks noChangeArrowheads="1"/>
            </p:cNvSpPr>
            <p:nvPr/>
          </p:nvSpPr>
          <p:spPr bwMode="auto">
            <a:xfrm>
              <a:off x="3657" y="2535"/>
              <a:ext cx="2331" cy="1766"/>
            </a:xfrm>
            <a:prstGeom prst="roundRect">
              <a:avLst>
                <a:gd name="adj" fmla="val 16667"/>
              </a:avLst>
            </a:prstGeom>
            <a:noFill/>
            <a:ln w="57150">
              <a:solidFill>
                <a:schemeClr val="bg1"/>
              </a:solidFill>
              <a:round/>
              <a:headEnd/>
              <a:tailEnd/>
            </a:ln>
            <a:effectLst>
              <a:outerShdw blurRad="63500" dist="99190" dir="3011666"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grpSp>
      <p:sp>
        <p:nvSpPr>
          <p:cNvPr id="170033" name="Rectangle 231"/>
          <p:cNvSpPr>
            <a:spLocks noChangeArrowheads="1"/>
          </p:cNvSpPr>
          <p:nvPr/>
        </p:nvSpPr>
        <p:spPr bwMode="auto">
          <a:xfrm>
            <a:off x="104775" y="7426325"/>
            <a:ext cx="145415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l">
              <a:spcBef>
                <a:spcPct val="50000"/>
              </a:spcBef>
            </a:pPr>
            <a:endParaRPr lang="en-US" sz="1000">
              <a:latin typeface="Kruti Dev 010" charset="0"/>
            </a:endParaRPr>
          </a:p>
        </p:txBody>
      </p:sp>
      <p:sp>
        <p:nvSpPr>
          <p:cNvPr id="170034" name="Rectangle 225"/>
          <p:cNvSpPr>
            <a:spLocks noChangeArrowheads="1"/>
          </p:cNvSpPr>
          <p:nvPr/>
        </p:nvSpPr>
        <p:spPr bwMode="auto">
          <a:xfrm>
            <a:off x="104775" y="7426325"/>
            <a:ext cx="145415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l">
              <a:spcBef>
                <a:spcPct val="50000"/>
              </a:spcBef>
            </a:pPr>
            <a:endParaRPr lang="en-US" sz="1000">
              <a:latin typeface="Kruti Dev 010" charset="0"/>
            </a:endParaRPr>
          </a:p>
        </p:txBody>
      </p:sp>
      <p:grpSp>
        <p:nvGrpSpPr>
          <p:cNvPr id="170035" name="Group 396"/>
          <p:cNvGrpSpPr>
            <a:grpSpLocks/>
          </p:cNvGrpSpPr>
          <p:nvPr/>
        </p:nvGrpSpPr>
        <p:grpSpPr bwMode="auto">
          <a:xfrm>
            <a:off x="122238" y="679450"/>
            <a:ext cx="1416050" cy="6334125"/>
            <a:chOff x="38" y="450"/>
            <a:chExt cx="892" cy="3990"/>
          </a:xfrm>
        </p:grpSpPr>
        <p:sp>
          <p:nvSpPr>
            <p:cNvPr id="201" name="Rectangle 397"/>
            <p:cNvSpPr>
              <a:spLocks noChangeArrowheads="1"/>
            </p:cNvSpPr>
            <p:nvPr/>
          </p:nvSpPr>
          <p:spPr bwMode="auto">
            <a:xfrm>
              <a:off x="54" y="1396"/>
              <a:ext cx="830" cy="484"/>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nSpc>
                  <a:spcPct val="65000"/>
                </a:lnSpc>
                <a:spcBef>
                  <a:spcPct val="50000"/>
                </a:spcBef>
                <a:defRPr/>
              </a:pPr>
              <a:r>
                <a:rPr lang="en-US" sz="1800" b="1">
                  <a:solidFill>
                    <a:srgbClr val="000000"/>
                  </a:solidFill>
                  <a:latin typeface="Kruti Dev 010" charset="0"/>
                </a:rPr>
                <a:t>;gwnk %</a:t>
              </a:r>
            </a:p>
            <a:p>
              <a:pPr>
                <a:lnSpc>
                  <a:spcPct val="65000"/>
                </a:lnSpc>
                <a:spcBef>
                  <a:spcPct val="50000"/>
                </a:spcBef>
                <a:defRPr/>
              </a:pPr>
              <a:r>
                <a:rPr lang="en-US" sz="1800" b="1" i="1" u="sng">
                  <a:solidFill>
                    <a:srgbClr val="000000"/>
                  </a:solidFill>
                  <a:latin typeface="Kruti Dev 010" charset="0"/>
                </a:rPr>
                <a:t>u</a:t>
              </a:r>
              <a:r>
                <a:rPr lang="ja-JP" altLang="en-US" sz="1800" b="1" i="1" u="sng">
                  <a:solidFill>
                    <a:srgbClr val="000000"/>
                  </a:solidFill>
                  <a:latin typeface="Kruti Dev 010" charset="0"/>
                </a:rPr>
                <a:t>”</a:t>
              </a:r>
              <a:r>
                <a:rPr lang="en-US" sz="1800" b="1" i="1" u="sng">
                  <a:solidFill>
                    <a:srgbClr val="000000"/>
                  </a:solidFill>
                  <a:latin typeface="Kruti Dev 010" charset="0"/>
                </a:rPr>
                <a:t>"V gks jgk Fkk</a:t>
              </a:r>
            </a:p>
          </p:txBody>
        </p:sp>
        <p:sp>
          <p:nvSpPr>
            <p:cNvPr id="202" name="Rectangle 398"/>
            <p:cNvSpPr>
              <a:spLocks noChangeArrowheads="1"/>
            </p:cNvSpPr>
            <p:nvPr/>
          </p:nvSpPr>
          <p:spPr bwMode="auto">
            <a:xfrm>
              <a:off x="48" y="4069"/>
              <a:ext cx="830" cy="371"/>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nSpc>
                  <a:spcPct val="65000"/>
                </a:lnSpc>
                <a:spcBef>
                  <a:spcPct val="50000"/>
                </a:spcBef>
                <a:defRPr/>
              </a:pPr>
              <a:r>
                <a:rPr lang="en-US" sz="1800" b="1" dirty="0">
                  <a:solidFill>
                    <a:srgbClr val="000000"/>
                  </a:solidFill>
                  <a:latin typeface="Kruti Dev 010" pitchFamily="2" charset="0"/>
                  <a:ea typeface="+mn-ea"/>
                  <a:cs typeface="+mn-cs"/>
                </a:rPr>
                <a:t>;gwnk %</a:t>
              </a:r>
            </a:p>
            <a:p>
              <a:pPr>
                <a:lnSpc>
                  <a:spcPct val="65000"/>
                </a:lnSpc>
                <a:spcBef>
                  <a:spcPct val="50000"/>
                </a:spcBef>
                <a:defRPr/>
              </a:pPr>
              <a:r>
                <a:rPr lang="en-US" sz="1800" b="1" i="1" u="sng" dirty="0">
                  <a:solidFill>
                    <a:srgbClr val="000000"/>
                  </a:solidFill>
                  <a:latin typeface="Kruti Dev 010" pitchFamily="2" charset="0"/>
                  <a:ea typeface="+mn-ea"/>
                  <a:cs typeface="+mn-cs"/>
                </a:rPr>
                <a:t>ykSVrk gS</a:t>
              </a:r>
            </a:p>
          </p:txBody>
        </p:sp>
        <p:sp>
          <p:nvSpPr>
            <p:cNvPr id="203" name="Rectangle 399"/>
            <p:cNvSpPr>
              <a:spLocks noChangeArrowheads="1"/>
            </p:cNvSpPr>
            <p:nvPr/>
          </p:nvSpPr>
          <p:spPr bwMode="auto">
            <a:xfrm>
              <a:off x="38" y="450"/>
              <a:ext cx="830" cy="371"/>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nSpc>
                  <a:spcPct val="65000"/>
                </a:lnSpc>
                <a:spcBef>
                  <a:spcPct val="50000"/>
                </a:spcBef>
                <a:defRPr/>
              </a:pPr>
              <a:r>
                <a:rPr lang="en-US" sz="1800" b="1">
                  <a:solidFill>
                    <a:srgbClr val="000000"/>
                  </a:solidFill>
                  <a:latin typeface="Kruti Dev 010" charset="0"/>
                </a:rPr>
                <a:t>btjk;y %</a:t>
              </a:r>
            </a:p>
            <a:p>
              <a:pPr>
                <a:lnSpc>
                  <a:spcPct val="65000"/>
                </a:lnSpc>
                <a:spcBef>
                  <a:spcPct val="50000"/>
                </a:spcBef>
                <a:defRPr/>
              </a:pPr>
              <a:r>
                <a:rPr lang="en-US" sz="1800" b="1" i="1" u="sng">
                  <a:solidFill>
                    <a:srgbClr val="000000"/>
                  </a:solidFill>
                  <a:latin typeface="Kruti Dev 010" charset="0"/>
                </a:rPr>
                <a:t>¼m-½ dsoy</a:t>
              </a:r>
            </a:p>
          </p:txBody>
        </p:sp>
        <p:sp>
          <p:nvSpPr>
            <p:cNvPr id="204" name="Rectangle 400"/>
            <p:cNvSpPr>
              <a:spLocks noChangeArrowheads="1"/>
            </p:cNvSpPr>
            <p:nvPr/>
          </p:nvSpPr>
          <p:spPr bwMode="auto">
            <a:xfrm>
              <a:off x="100" y="2643"/>
              <a:ext cx="830" cy="371"/>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nSpc>
                  <a:spcPct val="65000"/>
                </a:lnSpc>
                <a:spcBef>
                  <a:spcPct val="50000"/>
                </a:spcBef>
                <a:defRPr/>
              </a:pPr>
              <a:r>
                <a:rPr lang="en-US" sz="1800" b="1" dirty="0">
                  <a:solidFill>
                    <a:srgbClr val="000000"/>
                  </a:solidFill>
                  <a:latin typeface="Kruti Dev 010" pitchFamily="2" charset="0"/>
                  <a:ea typeface="+mn-ea"/>
                  <a:cs typeface="+mn-cs"/>
                </a:rPr>
                <a:t>;gwnk %</a:t>
              </a:r>
            </a:p>
            <a:p>
              <a:pPr>
                <a:lnSpc>
                  <a:spcPct val="65000"/>
                </a:lnSpc>
                <a:spcBef>
                  <a:spcPct val="50000"/>
                </a:spcBef>
                <a:defRPr/>
              </a:pPr>
              <a:r>
                <a:rPr lang="en-US" sz="1800" b="1" i="1" u="sng" dirty="0">
                  <a:solidFill>
                    <a:srgbClr val="000000"/>
                  </a:solidFill>
                  <a:latin typeface="Kruti Dev 010" pitchFamily="2" charset="0"/>
                  <a:ea typeface="+mn-ea"/>
                  <a:cs typeface="+mn-cs"/>
                </a:rPr>
                <a:t>dfBukbZ esa</a:t>
              </a:r>
            </a:p>
          </p:txBody>
        </p:sp>
        <p:sp>
          <p:nvSpPr>
            <p:cNvPr id="205" name="Rectangle 401"/>
            <p:cNvSpPr>
              <a:spLocks noChangeArrowheads="1"/>
            </p:cNvSpPr>
            <p:nvPr/>
          </p:nvSpPr>
          <p:spPr bwMode="auto">
            <a:xfrm>
              <a:off x="100" y="3434"/>
              <a:ext cx="830" cy="371"/>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nSpc>
                  <a:spcPct val="65000"/>
                </a:lnSpc>
                <a:spcBef>
                  <a:spcPct val="50000"/>
                </a:spcBef>
                <a:defRPr/>
              </a:pPr>
              <a:r>
                <a:rPr lang="en-US" sz="1800" b="1" dirty="0">
                  <a:solidFill>
                    <a:srgbClr val="000000"/>
                  </a:solidFill>
                  <a:latin typeface="Kruti Dev 010" pitchFamily="2" charset="0"/>
                  <a:ea typeface="+mn-ea"/>
                  <a:cs typeface="+mn-cs"/>
                </a:rPr>
                <a:t>;gwnk %</a:t>
              </a:r>
            </a:p>
            <a:p>
              <a:pPr>
                <a:lnSpc>
                  <a:spcPct val="65000"/>
                </a:lnSpc>
                <a:spcBef>
                  <a:spcPct val="50000"/>
                </a:spcBef>
                <a:defRPr/>
              </a:pPr>
              <a:r>
                <a:rPr lang="en-US" sz="1800" b="1" i="1" u="sng" dirty="0">
                  <a:solidFill>
                    <a:srgbClr val="000000"/>
                  </a:solidFill>
                  <a:latin typeface="Kruti Dev 010" pitchFamily="2" charset="0"/>
                  <a:ea typeface="+mn-ea"/>
                  <a:cs typeface="+mn-cs"/>
                </a:rPr>
                <a:t>nklrk esa</a:t>
              </a:r>
            </a:p>
          </p:txBody>
        </p:sp>
      </p:grpSp>
      <p:sp>
        <p:nvSpPr>
          <p:cNvPr id="170036" name="Text Box 403"/>
          <p:cNvSpPr txBox="1">
            <a:spLocks noChangeArrowheads="1"/>
          </p:cNvSpPr>
          <p:nvPr/>
        </p:nvSpPr>
        <p:spPr bwMode="auto">
          <a:xfrm rot="-5400000">
            <a:off x="1378744" y="3656807"/>
            <a:ext cx="3816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800" b="1">
                <a:latin typeface="Kruti Dev 010" charset="0"/>
              </a:rPr>
              <a:t>  </a:t>
            </a:r>
            <a:endParaRPr lang="en-US" sz="900">
              <a:latin typeface="Kruti Dev 010" charset="0"/>
            </a:endParaRPr>
          </a:p>
        </p:txBody>
      </p:sp>
      <p:sp>
        <p:nvSpPr>
          <p:cNvPr id="170037" name="Line 404"/>
          <p:cNvSpPr>
            <a:spLocks noChangeShapeType="1"/>
          </p:cNvSpPr>
          <p:nvPr/>
        </p:nvSpPr>
        <p:spPr bwMode="auto">
          <a:xfrm>
            <a:off x="1789113" y="1031875"/>
            <a:ext cx="1284287" cy="158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038" name="Line 405"/>
          <p:cNvSpPr>
            <a:spLocks noChangeShapeType="1"/>
          </p:cNvSpPr>
          <p:nvPr/>
        </p:nvSpPr>
        <p:spPr bwMode="auto">
          <a:xfrm flipV="1">
            <a:off x="1806575" y="1336675"/>
            <a:ext cx="1284288" cy="1428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039" name="Rectangle 406"/>
          <p:cNvSpPr>
            <a:spLocks noChangeArrowheads="1"/>
          </p:cNvSpPr>
          <p:nvPr/>
        </p:nvSpPr>
        <p:spPr bwMode="auto">
          <a:xfrm>
            <a:off x="2044700" y="5197475"/>
            <a:ext cx="42863"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900">
                <a:solidFill>
                  <a:srgbClr val="000000"/>
                </a:solidFill>
                <a:latin typeface="Kruti Dev 010" charset="0"/>
              </a:rPr>
              <a:t> </a:t>
            </a:r>
            <a:endParaRPr lang="en-US">
              <a:latin typeface="Kruti Dev 010" charset="0"/>
            </a:endParaRPr>
          </a:p>
        </p:txBody>
      </p:sp>
      <p:sp>
        <p:nvSpPr>
          <p:cNvPr id="170040" name="Rectangle 407"/>
          <p:cNvSpPr>
            <a:spLocks noChangeArrowheads="1"/>
          </p:cNvSpPr>
          <p:nvPr/>
        </p:nvSpPr>
        <p:spPr bwMode="auto">
          <a:xfrm>
            <a:off x="2079625" y="5197475"/>
            <a:ext cx="96838"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900" b="1">
                <a:solidFill>
                  <a:srgbClr val="000000"/>
                </a:solidFill>
                <a:latin typeface="Kruti Dev 010" charset="0"/>
              </a:rPr>
              <a:t>  </a:t>
            </a:r>
            <a:endParaRPr lang="en-US">
              <a:latin typeface="Kruti Dev 010" charset="0"/>
            </a:endParaRPr>
          </a:p>
        </p:txBody>
      </p:sp>
      <p:sp>
        <p:nvSpPr>
          <p:cNvPr id="170041" name="Rectangle 408"/>
          <p:cNvSpPr>
            <a:spLocks noChangeArrowheads="1"/>
          </p:cNvSpPr>
          <p:nvPr/>
        </p:nvSpPr>
        <p:spPr bwMode="auto">
          <a:xfrm>
            <a:off x="2044700" y="5338763"/>
            <a:ext cx="346075"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900">
                <a:solidFill>
                  <a:srgbClr val="000000"/>
                </a:solidFill>
                <a:latin typeface="Kruti Dev 010" charset="0"/>
              </a:rPr>
              <a:t>        </a:t>
            </a:r>
            <a:endParaRPr lang="en-US">
              <a:latin typeface="Kruti Dev 010" charset="0"/>
            </a:endParaRPr>
          </a:p>
        </p:txBody>
      </p:sp>
      <p:sp>
        <p:nvSpPr>
          <p:cNvPr id="170042" name="Rectangle 411"/>
          <p:cNvSpPr>
            <a:spLocks noChangeArrowheads="1"/>
          </p:cNvSpPr>
          <p:nvPr/>
        </p:nvSpPr>
        <p:spPr bwMode="auto">
          <a:xfrm>
            <a:off x="1758950" y="344488"/>
            <a:ext cx="1273175"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l"/>
            <a:r>
              <a:rPr lang="en-US" sz="1100" b="1">
                <a:solidFill>
                  <a:srgbClr val="000000"/>
                </a:solidFill>
                <a:latin typeface="Kruti Dev 010" charset="0"/>
              </a:rPr>
              <a:t>btjk;y m- jkT;</a:t>
            </a:r>
            <a:endParaRPr lang="en-US" sz="1100">
              <a:latin typeface="Kruti Dev 010" charset="0"/>
            </a:endParaRPr>
          </a:p>
        </p:txBody>
      </p:sp>
      <p:sp>
        <p:nvSpPr>
          <p:cNvPr id="170043" name="Rectangle 412"/>
          <p:cNvSpPr>
            <a:spLocks noChangeArrowheads="1"/>
          </p:cNvSpPr>
          <p:nvPr/>
        </p:nvSpPr>
        <p:spPr bwMode="auto">
          <a:xfrm>
            <a:off x="1866900" y="6172200"/>
            <a:ext cx="260350"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900">
                <a:solidFill>
                  <a:srgbClr val="000000"/>
                </a:solidFill>
                <a:latin typeface="Kruti Dev 010" charset="0"/>
              </a:rPr>
              <a:t>      </a:t>
            </a:r>
            <a:endParaRPr lang="en-US">
              <a:latin typeface="Kruti Dev 010" charset="0"/>
            </a:endParaRPr>
          </a:p>
        </p:txBody>
      </p:sp>
      <p:sp>
        <p:nvSpPr>
          <p:cNvPr id="170044" name="Rectangle 413"/>
          <p:cNvSpPr>
            <a:spLocks noChangeArrowheads="1"/>
          </p:cNvSpPr>
          <p:nvPr/>
        </p:nvSpPr>
        <p:spPr bwMode="auto">
          <a:xfrm>
            <a:off x="1866900" y="6315075"/>
            <a:ext cx="346075"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900">
                <a:solidFill>
                  <a:srgbClr val="000000"/>
                </a:solidFill>
                <a:latin typeface="Kruti Dev 010" charset="0"/>
              </a:rPr>
              <a:t>        </a:t>
            </a:r>
            <a:endParaRPr lang="en-US">
              <a:latin typeface="Kruti Dev 010" charset="0"/>
            </a:endParaRPr>
          </a:p>
        </p:txBody>
      </p:sp>
      <p:sp>
        <p:nvSpPr>
          <p:cNvPr id="170045" name="Freeform 414"/>
          <p:cNvSpPr>
            <a:spLocks/>
          </p:cNvSpPr>
          <p:nvPr/>
        </p:nvSpPr>
        <p:spPr bwMode="auto">
          <a:xfrm>
            <a:off x="1789113" y="1525588"/>
            <a:ext cx="176212" cy="53975"/>
          </a:xfrm>
          <a:custGeom>
            <a:avLst/>
            <a:gdLst>
              <a:gd name="T0" fmla="*/ 0 w 111"/>
              <a:gd name="T1" fmla="*/ 0 h 34"/>
              <a:gd name="T2" fmla="*/ 2147483647 w 111"/>
              <a:gd name="T3" fmla="*/ 0 h 34"/>
              <a:gd name="T4" fmla="*/ 2147483647 w 111"/>
              <a:gd name="T5" fmla="*/ 2147483647 h 34"/>
              <a:gd name="T6" fmla="*/ 2147483647 w 111"/>
              <a:gd name="T7" fmla="*/ 2147483647 h 34"/>
              <a:gd name="T8" fmla="*/ 0 w 111"/>
              <a:gd name="T9" fmla="*/ 2147483647 h 34"/>
              <a:gd name="T10" fmla="*/ 0 w 111"/>
              <a:gd name="T11" fmla="*/ 2147483647 h 34"/>
              <a:gd name="T12" fmla="*/ 0 w 111"/>
              <a:gd name="T13" fmla="*/ 0 h 34"/>
              <a:gd name="T14" fmla="*/ 0 60000 65536"/>
              <a:gd name="T15" fmla="*/ 0 60000 65536"/>
              <a:gd name="T16" fmla="*/ 0 60000 65536"/>
              <a:gd name="T17" fmla="*/ 0 60000 65536"/>
              <a:gd name="T18" fmla="*/ 0 60000 65536"/>
              <a:gd name="T19" fmla="*/ 0 60000 65536"/>
              <a:gd name="T20" fmla="*/ 0 60000 65536"/>
              <a:gd name="T21" fmla="*/ 0 w 111"/>
              <a:gd name="T22" fmla="*/ 0 h 34"/>
              <a:gd name="T23" fmla="*/ 111 w 111"/>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1" h="34">
                <a:moveTo>
                  <a:pt x="0" y="0"/>
                </a:moveTo>
                <a:lnTo>
                  <a:pt x="111" y="0"/>
                </a:lnTo>
                <a:lnTo>
                  <a:pt x="111" y="23"/>
                </a:lnTo>
                <a:lnTo>
                  <a:pt x="111" y="34"/>
                </a:lnTo>
                <a:lnTo>
                  <a:pt x="0" y="34"/>
                </a:lnTo>
                <a:lnTo>
                  <a:pt x="0" y="2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0046" name="Freeform 415"/>
          <p:cNvSpPr>
            <a:spLocks/>
          </p:cNvSpPr>
          <p:nvPr/>
        </p:nvSpPr>
        <p:spPr bwMode="auto">
          <a:xfrm>
            <a:off x="2054225" y="1525588"/>
            <a:ext cx="177800" cy="53975"/>
          </a:xfrm>
          <a:custGeom>
            <a:avLst/>
            <a:gdLst>
              <a:gd name="T0" fmla="*/ 0 w 112"/>
              <a:gd name="T1" fmla="*/ 0 h 34"/>
              <a:gd name="T2" fmla="*/ 2147483647 w 112"/>
              <a:gd name="T3" fmla="*/ 0 h 34"/>
              <a:gd name="T4" fmla="*/ 2147483647 w 112"/>
              <a:gd name="T5" fmla="*/ 2147483647 h 34"/>
              <a:gd name="T6" fmla="*/ 2147483647 w 112"/>
              <a:gd name="T7" fmla="*/ 2147483647 h 34"/>
              <a:gd name="T8" fmla="*/ 0 w 112"/>
              <a:gd name="T9" fmla="*/ 2147483647 h 34"/>
              <a:gd name="T10" fmla="*/ 0 w 112"/>
              <a:gd name="T11" fmla="*/ 2147483647 h 34"/>
              <a:gd name="T12" fmla="*/ 0 w 112"/>
              <a:gd name="T13" fmla="*/ 0 h 34"/>
              <a:gd name="T14" fmla="*/ 0 60000 65536"/>
              <a:gd name="T15" fmla="*/ 0 60000 65536"/>
              <a:gd name="T16" fmla="*/ 0 60000 65536"/>
              <a:gd name="T17" fmla="*/ 0 60000 65536"/>
              <a:gd name="T18" fmla="*/ 0 60000 65536"/>
              <a:gd name="T19" fmla="*/ 0 60000 65536"/>
              <a:gd name="T20" fmla="*/ 0 60000 65536"/>
              <a:gd name="T21" fmla="*/ 0 w 112"/>
              <a:gd name="T22" fmla="*/ 0 h 34"/>
              <a:gd name="T23" fmla="*/ 112 w 112"/>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2" h="34">
                <a:moveTo>
                  <a:pt x="0" y="0"/>
                </a:moveTo>
                <a:lnTo>
                  <a:pt x="112" y="0"/>
                </a:lnTo>
                <a:lnTo>
                  <a:pt x="112" y="23"/>
                </a:lnTo>
                <a:lnTo>
                  <a:pt x="112" y="34"/>
                </a:lnTo>
                <a:lnTo>
                  <a:pt x="0" y="34"/>
                </a:lnTo>
                <a:lnTo>
                  <a:pt x="0" y="2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0047" name="Freeform 416"/>
          <p:cNvSpPr>
            <a:spLocks/>
          </p:cNvSpPr>
          <p:nvPr/>
        </p:nvSpPr>
        <p:spPr bwMode="auto">
          <a:xfrm>
            <a:off x="2319338" y="1525588"/>
            <a:ext cx="177800" cy="53975"/>
          </a:xfrm>
          <a:custGeom>
            <a:avLst/>
            <a:gdLst>
              <a:gd name="T0" fmla="*/ 0 w 112"/>
              <a:gd name="T1" fmla="*/ 0 h 34"/>
              <a:gd name="T2" fmla="*/ 2147483647 w 112"/>
              <a:gd name="T3" fmla="*/ 0 h 34"/>
              <a:gd name="T4" fmla="*/ 2147483647 w 112"/>
              <a:gd name="T5" fmla="*/ 2147483647 h 34"/>
              <a:gd name="T6" fmla="*/ 2147483647 w 112"/>
              <a:gd name="T7" fmla="*/ 2147483647 h 34"/>
              <a:gd name="T8" fmla="*/ 0 w 112"/>
              <a:gd name="T9" fmla="*/ 2147483647 h 34"/>
              <a:gd name="T10" fmla="*/ 0 w 112"/>
              <a:gd name="T11" fmla="*/ 2147483647 h 34"/>
              <a:gd name="T12" fmla="*/ 0 w 112"/>
              <a:gd name="T13" fmla="*/ 0 h 34"/>
              <a:gd name="T14" fmla="*/ 0 60000 65536"/>
              <a:gd name="T15" fmla="*/ 0 60000 65536"/>
              <a:gd name="T16" fmla="*/ 0 60000 65536"/>
              <a:gd name="T17" fmla="*/ 0 60000 65536"/>
              <a:gd name="T18" fmla="*/ 0 60000 65536"/>
              <a:gd name="T19" fmla="*/ 0 60000 65536"/>
              <a:gd name="T20" fmla="*/ 0 60000 65536"/>
              <a:gd name="T21" fmla="*/ 0 w 112"/>
              <a:gd name="T22" fmla="*/ 0 h 34"/>
              <a:gd name="T23" fmla="*/ 112 w 112"/>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2" h="34">
                <a:moveTo>
                  <a:pt x="0" y="0"/>
                </a:moveTo>
                <a:lnTo>
                  <a:pt x="112" y="0"/>
                </a:lnTo>
                <a:lnTo>
                  <a:pt x="112" y="23"/>
                </a:lnTo>
                <a:lnTo>
                  <a:pt x="112" y="34"/>
                </a:lnTo>
                <a:lnTo>
                  <a:pt x="0" y="34"/>
                </a:lnTo>
                <a:lnTo>
                  <a:pt x="0" y="2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0048" name="Freeform 417"/>
          <p:cNvSpPr>
            <a:spLocks/>
          </p:cNvSpPr>
          <p:nvPr/>
        </p:nvSpPr>
        <p:spPr bwMode="auto">
          <a:xfrm>
            <a:off x="2568575" y="1525588"/>
            <a:ext cx="176213" cy="53975"/>
          </a:xfrm>
          <a:custGeom>
            <a:avLst/>
            <a:gdLst>
              <a:gd name="T0" fmla="*/ 0 w 111"/>
              <a:gd name="T1" fmla="*/ 0 h 34"/>
              <a:gd name="T2" fmla="*/ 2147483647 w 111"/>
              <a:gd name="T3" fmla="*/ 0 h 34"/>
              <a:gd name="T4" fmla="*/ 2147483647 w 111"/>
              <a:gd name="T5" fmla="*/ 2147483647 h 34"/>
              <a:gd name="T6" fmla="*/ 2147483647 w 111"/>
              <a:gd name="T7" fmla="*/ 2147483647 h 34"/>
              <a:gd name="T8" fmla="*/ 0 w 111"/>
              <a:gd name="T9" fmla="*/ 2147483647 h 34"/>
              <a:gd name="T10" fmla="*/ 0 w 111"/>
              <a:gd name="T11" fmla="*/ 2147483647 h 34"/>
              <a:gd name="T12" fmla="*/ 0 w 111"/>
              <a:gd name="T13" fmla="*/ 0 h 34"/>
              <a:gd name="T14" fmla="*/ 0 60000 65536"/>
              <a:gd name="T15" fmla="*/ 0 60000 65536"/>
              <a:gd name="T16" fmla="*/ 0 60000 65536"/>
              <a:gd name="T17" fmla="*/ 0 60000 65536"/>
              <a:gd name="T18" fmla="*/ 0 60000 65536"/>
              <a:gd name="T19" fmla="*/ 0 60000 65536"/>
              <a:gd name="T20" fmla="*/ 0 60000 65536"/>
              <a:gd name="T21" fmla="*/ 0 w 111"/>
              <a:gd name="T22" fmla="*/ 0 h 34"/>
              <a:gd name="T23" fmla="*/ 111 w 111"/>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1" h="34">
                <a:moveTo>
                  <a:pt x="0" y="0"/>
                </a:moveTo>
                <a:lnTo>
                  <a:pt x="111" y="0"/>
                </a:lnTo>
                <a:lnTo>
                  <a:pt x="111" y="23"/>
                </a:lnTo>
                <a:lnTo>
                  <a:pt x="111" y="34"/>
                </a:lnTo>
                <a:lnTo>
                  <a:pt x="0" y="34"/>
                </a:lnTo>
                <a:lnTo>
                  <a:pt x="0" y="2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0049" name="Freeform 418"/>
          <p:cNvSpPr>
            <a:spLocks/>
          </p:cNvSpPr>
          <p:nvPr/>
        </p:nvSpPr>
        <p:spPr bwMode="auto">
          <a:xfrm>
            <a:off x="2833688" y="1525588"/>
            <a:ext cx="177800" cy="53975"/>
          </a:xfrm>
          <a:custGeom>
            <a:avLst/>
            <a:gdLst>
              <a:gd name="T0" fmla="*/ 0 w 112"/>
              <a:gd name="T1" fmla="*/ 0 h 34"/>
              <a:gd name="T2" fmla="*/ 2147483647 w 112"/>
              <a:gd name="T3" fmla="*/ 0 h 34"/>
              <a:gd name="T4" fmla="*/ 2147483647 w 112"/>
              <a:gd name="T5" fmla="*/ 2147483647 h 34"/>
              <a:gd name="T6" fmla="*/ 2147483647 w 112"/>
              <a:gd name="T7" fmla="*/ 2147483647 h 34"/>
              <a:gd name="T8" fmla="*/ 0 w 112"/>
              <a:gd name="T9" fmla="*/ 2147483647 h 34"/>
              <a:gd name="T10" fmla="*/ 0 w 112"/>
              <a:gd name="T11" fmla="*/ 2147483647 h 34"/>
              <a:gd name="T12" fmla="*/ 0 w 112"/>
              <a:gd name="T13" fmla="*/ 0 h 34"/>
              <a:gd name="T14" fmla="*/ 0 60000 65536"/>
              <a:gd name="T15" fmla="*/ 0 60000 65536"/>
              <a:gd name="T16" fmla="*/ 0 60000 65536"/>
              <a:gd name="T17" fmla="*/ 0 60000 65536"/>
              <a:gd name="T18" fmla="*/ 0 60000 65536"/>
              <a:gd name="T19" fmla="*/ 0 60000 65536"/>
              <a:gd name="T20" fmla="*/ 0 60000 65536"/>
              <a:gd name="T21" fmla="*/ 0 w 112"/>
              <a:gd name="T22" fmla="*/ 0 h 34"/>
              <a:gd name="T23" fmla="*/ 112 w 112"/>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2" h="34">
                <a:moveTo>
                  <a:pt x="0" y="0"/>
                </a:moveTo>
                <a:lnTo>
                  <a:pt x="112" y="0"/>
                </a:lnTo>
                <a:lnTo>
                  <a:pt x="112" y="23"/>
                </a:lnTo>
                <a:lnTo>
                  <a:pt x="112" y="34"/>
                </a:lnTo>
                <a:lnTo>
                  <a:pt x="0" y="34"/>
                </a:lnTo>
                <a:lnTo>
                  <a:pt x="0" y="2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0050" name="Line 419"/>
          <p:cNvSpPr>
            <a:spLocks noChangeShapeType="1"/>
          </p:cNvSpPr>
          <p:nvPr/>
        </p:nvSpPr>
        <p:spPr bwMode="auto">
          <a:xfrm>
            <a:off x="1789113" y="2093913"/>
            <a:ext cx="1239837" cy="158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051" name="Line 420"/>
          <p:cNvSpPr>
            <a:spLocks noChangeShapeType="1"/>
          </p:cNvSpPr>
          <p:nvPr/>
        </p:nvSpPr>
        <p:spPr bwMode="auto">
          <a:xfrm flipV="1">
            <a:off x="1770063" y="2392363"/>
            <a:ext cx="1246187" cy="3175"/>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052" name="Line 421"/>
          <p:cNvSpPr>
            <a:spLocks noChangeShapeType="1"/>
          </p:cNvSpPr>
          <p:nvPr/>
        </p:nvSpPr>
        <p:spPr bwMode="auto">
          <a:xfrm>
            <a:off x="1789113" y="2714625"/>
            <a:ext cx="1239837" cy="158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053" name="Line 422"/>
          <p:cNvSpPr>
            <a:spLocks noChangeShapeType="1"/>
          </p:cNvSpPr>
          <p:nvPr/>
        </p:nvSpPr>
        <p:spPr bwMode="auto">
          <a:xfrm>
            <a:off x="1770063" y="3051175"/>
            <a:ext cx="1223962" cy="158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054" name="Line 423"/>
          <p:cNvSpPr>
            <a:spLocks noChangeShapeType="1"/>
          </p:cNvSpPr>
          <p:nvPr/>
        </p:nvSpPr>
        <p:spPr bwMode="auto">
          <a:xfrm flipV="1">
            <a:off x="1752600" y="3668713"/>
            <a:ext cx="1284288"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055" name="Line 424"/>
          <p:cNvSpPr>
            <a:spLocks noChangeShapeType="1"/>
          </p:cNvSpPr>
          <p:nvPr/>
        </p:nvSpPr>
        <p:spPr bwMode="auto">
          <a:xfrm flipV="1">
            <a:off x="1749425" y="4686300"/>
            <a:ext cx="1282700"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056" name="Line 425"/>
          <p:cNvSpPr>
            <a:spLocks noChangeShapeType="1"/>
          </p:cNvSpPr>
          <p:nvPr/>
        </p:nvSpPr>
        <p:spPr bwMode="auto">
          <a:xfrm flipV="1">
            <a:off x="1752600" y="5029200"/>
            <a:ext cx="1254125" cy="11113"/>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057" name="Line 426"/>
          <p:cNvSpPr>
            <a:spLocks noChangeShapeType="1"/>
          </p:cNvSpPr>
          <p:nvPr/>
        </p:nvSpPr>
        <p:spPr bwMode="auto">
          <a:xfrm flipV="1">
            <a:off x="1770063" y="5629275"/>
            <a:ext cx="1241425" cy="3175"/>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058" name="Line 427"/>
          <p:cNvSpPr>
            <a:spLocks noChangeShapeType="1"/>
          </p:cNvSpPr>
          <p:nvPr/>
        </p:nvSpPr>
        <p:spPr bwMode="auto">
          <a:xfrm>
            <a:off x="1770063" y="5969000"/>
            <a:ext cx="1241425" cy="158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059" name="Line 428"/>
          <p:cNvSpPr>
            <a:spLocks noChangeShapeType="1"/>
          </p:cNvSpPr>
          <p:nvPr/>
        </p:nvSpPr>
        <p:spPr bwMode="auto">
          <a:xfrm>
            <a:off x="1789113" y="6608763"/>
            <a:ext cx="1239837" cy="158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060" name="Rectangle 430"/>
          <p:cNvSpPr>
            <a:spLocks noChangeArrowheads="1"/>
          </p:cNvSpPr>
          <p:nvPr/>
        </p:nvSpPr>
        <p:spPr bwMode="auto">
          <a:xfrm>
            <a:off x="1751013" y="5307013"/>
            <a:ext cx="155575"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5000" b="1">
                <a:solidFill>
                  <a:srgbClr val="000000"/>
                </a:solidFill>
                <a:latin typeface="Kruti Dev 010" charset="0"/>
              </a:rPr>
              <a:t>*</a:t>
            </a:r>
            <a:endParaRPr lang="en-US" sz="1600">
              <a:latin typeface="Kruti Dev 010" charset="0"/>
            </a:endParaRPr>
          </a:p>
        </p:txBody>
      </p:sp>
      <p:sp>
        <p:nvSpPr>
          <p:cNvPr id="170061" name="Rectangle 431"/>
          <p:cNvSpPr>
            <a:spLocks noChangeArrowheads="1"/>
          </p:cNvSpPr>
          <p:nvPr/>
        </p:nvSpPr>
        <p:spPr bwMode="auto">
          <a:xfrm>
            <a:off x="1739900" y="3295650"/>
            <a:ext cx="15557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5000" b="1">
                <a:solidFill>
                  <a:srgbClr val="000000"/>
                </a:solidFill>
                <a:latin typeface="Kruti Dev 010" charset="0"/>
              </a:rPr>
              <a:t>*</a:t>
            </a:r>
            <a:endParaRPr lang="en-US" sz="1600">
              <a:latin typeface="Kruti Dev 010" charset="0"/>
            </a:endParaRPr>
          </a:p>
        </p:txBody>
      </p:sp>
      <p:sp>
        <p:nvSpPr>
          <p:cNvPr id="170062" name="Rectangle 432"/>
          <p:cNvSpPr>
            <a:spLocks noChangeArrowheads="1"/>
          </p:cNvSpPr>
          <p:nvPr/>
        </p:nvSpPr>
        <p:spPr bwMode="auto">
          <a:xfrm>
            <a:off x="1765300" y="1757363"/>
            <a:ext cx="155575"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5000" b="1">
                <a:solidFill>
                  <a:srgbClr val="000000"/>
                </a:solidFill>
                <a:latin typeface="Kruti Dev 010" charset="0"/>
              </a:rPr>
              <a:t>*</a:t>
            </a:r>
            <a:endParaRPr lang="en-US">
              <a:latin typeface="Kruti Dev 010" charset="0"/>
            </a:endParaRPr>
          </a:p>
        </p:txBody>
      </p:sp>
      <p:sp>
        <p:nvSpPr>
          <p:cNvPr id="170063" name="Rectangle 433"/>
          <p:cNvSpPr>
            <a:spLocks noChangeArrowheads="1"/>
          </p:cNvSpPr>
          <p:nvPr/>
        </p:nvSpPr>
        <p:spPr bwMode="auto">
          <a:xfrm>
            <a:off x="1735138" y="5602288"/>
            <a:ext cx="174625"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5600" b="1">
                <a:solidFill>
                  <a:srgbClr val="000000"/>
                </a:solidFill>
                <a:latin typeface="Kruti Dev 010" charset="0"/>
              </a:rPr>
              <a:t>*</a:t>
            </a:r>
            <a:endParaRPr lang="en-US" sz="1800">
              <a:latin typeface="Kruti Dev 010" charset="0"/>
            </a:endParaRPr>
          </a:p>
        </p:txBody>
      </p:sp>
      <p:sp>
        <p:nvSpPr>
          <p:cNvPr id="170064" name="Rectangle 434"/>
          <p:cNvSpPr>
            <a:spLocks noChangeArrowheads="1"/>
          </p:cNvSpPr>
          <p:nvPr/>
        </p:nvSpPr>
        <p:spPr bwMode="auto">
          <a:xfrm>
            <a:off x="1866900" y="2882900"/>
            <a:ext cx="5778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b="1">
                <a:solidFill>
                  <a:srgbClr val="000000"/>
                </a:solidFill>
                <a:latin typeface="Kruti Dev 010" charset="0"/>
              </a:rPr>
              <a:t>         </a:t>
            </a:r>
            <a:endParaRPr lang="en-US">
              <a:latin typeface="Kruti Dev 010" charset="0"/>
            </a:endParaRPr>
          </a:p>
        </p:txBody>
      </p:sp>
      <p:sp>
        <p:nvSpPr>
          <p:cNvPr id="170065" name="Rectangle 435"/>
          <p:cNvSpPr>
            <a:spLocks noChangeArrowheads="1"/>
          </p:cNvSpPr>
          <p:nvPr/>
        </p:nvSpPr>
        <p:spPr bwMode="auto">
          <a:xfrm>
            <a:off x="1673225" y="1217613"/>
            <a:ext cx="563563"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300" b="1">
                <a:solidFill>
                  <a:srgbClr val="000000"/>
                </a:solidFill>
                <a:latin typeface="Kruti Dev 010" charset="0"/>
              </a:rPr>
              <a:t>        </a:t>
            </a:r>
            <a:endParaRPr lang="en-US">
              <a:latin typeface="Kruti Dev 010" charset="0"/>
            </a:endParaRPr>
          </a:p>
        </p:txBody>
      </p:sp>
      <p:sp>
        <p:nvSpPr>
          <p:cNvPr id="170066" name="Line 436"/>
          <p:cNvSpPr>
            <a:spLocks noChangeShapeType="1"/>
          </p:cNvSpPr>
          <p:nvPr/>
        </p:nvSpPr>
        <p:spPr bwMode="auto">
          <a:xfrm flipV="1">
            <a:off x="1239838" y="5362575"/>
            <a:ext cx="420687" cy="1588"/>
          </a:xfrm>
          <a:prstGeom prst="line">
            <a:avLst/>
          </a:prstGeom>
          <a:noFill/>
          <a:ln w="793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067" name="Line 437"/>
          <p:cNvSpPr>
            <a:spLocks noChangeShapeType="1"/>
          </p:cNvSpPr>
          <p:nvPr/>
        </p:nvSpPr>
        <p:spPr bwMode="auto">
          <a:xfrm>
            <a:off x="725488" y="3540125"/>
            <a:ext cx="957262" cy="1588"/>
          </a:xfrm>
          <a:prstGeom prst="line">
            <a:avLst/>
          </a:prstGeom>
          <a:noFill/>
          <a:ln w="793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068" name="Line 438"/>
          <p:cNvSpPr>
            <a:spLocks noChangeShapeType="1"/>
          </p:cNvSpPr>
          <p:nvPr/>
        </p:nvSpPr>
        <p:spPr bwMode="auto">
          <a:xfrm flipV="1">
            <a:off x="3117850" y="276225"/>
            <a:ext cx="0" cy="713740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0069" name="AutoShape 439"/>
          <p:cNvSpPr>
            <a:spLocks noChangeArrowheads="1"/>
          </p:cNvSpPr>
          <p:nvPr/>
        </p:nvSpPr>
        <p:spPr bwMode="auto">
          <a:xfrm rot="5400000">
            <a:off x="1768475" y="1554163"/>
            <a:ext cx="250825" cy="320675"/>
          </a:xfrm>
          <a:prstGeom prst="triangle">
            <a:avLst>
              <a:gd name="adj" fmla="val 50000"/>
            </a:avLst>
          </a:prstGeom>
          <a:solidFill>
            <a:schemeClr val="hlink"/>
          </a:solidFill>
          <a:ln w="12700">
            <a:solidFill>
              <a:schemeClr val="tx1"/>
            </a:solidFill>
            <a:miter lim="800000"/>
            <a:headEnd/>
            <a:tailEnd/>
          </a:ln>
        </p:spPr>
        <p:txBody>
          <a:bodyPr rot="10800000" vert="eaVert" wrap="none" anchor="ctr"/>
          <a:lstStyle/>
          <a:p>
            <a:pPr algn="ctr"/>
            <a:endParaRPr lang="en-US">
              <a:solidFill>
                <a:schemeClr val="hlink"/>
              </a:solidFill>
              <a:latin typeface="Kruti Dev 010" charset="0"/>
            </a:endParaRPr>
          </a:p>
        </p:txBody>
      </p:sp>
      <p:sp>
        <p:nvSpPr>
          <p:cNvPr id="170070" name="AutoShape 440"/>
          <p:cNvSpPr>
            <a:spLocks noChangeArrowheads="1"/>
          </p:cNvSpPr>
          <p:nvPr/>
        </p:nvSpPr>
        <p:spPr bwMode="auto">
          <a:xfrm rot="5400000">
            <a:off x="1784350" y="3082925"/>
            <a:ext cx="250825" cy="320675"/>
          </a:xfrm>
          <a:prstGeom prst="triangle">
            <a:avLst>
              <a:gd name="adj" fmla="val 50000"/>
            </a:avLst>
          </a:prstGeom>
          <a:solidFill>
            <a:schemeClr val="hlink"/>
          </a:solidFill>
          <a:ln w="12700">
            <a:solidFill>
              <a:schemeClr val="tx1"/>
            </a:solidFill>
            <a:miter lim="800000"/>
            <a:headEnd/>
            <a:tailEnd/>
          </a:ln>
        </p:spPr>
        <p:txBody>
          <a:bodyPr rot="10800000" vert="eaVert" wrap="none" anchor="ctr"/>
          <a:lstStyle/>
          <a:p>
            <a:pPr algn="ctr"/>
            <a:endParaRPr lang="en-US">
              <a:solidFill>
                <a:schemeClr val="hlink"/>
              </a:solidFill>
              <a:latin typeface="Kruti Dev 010" charset="0"/>
            </a:endParaRPr>
          </a:p>
        </p:txBody>
      </p:sp>
      <p:sp>
        <p:nvSpPr>
          <p:cNvPr id="170071" name="AutoShape 441"/>
          <p:cNvSpPr>
            <a:spLocks noChangeArrowheads="1"/>
          </p:cNvSpPr>
          <p:nvPr/>
        </p:nvSpPr>
        <p:spPr bwMode="auto">
          <a:xfrm rot="5400000">
            <a:off x="1782763" y="5076825"/>
            <a:ext cx="250825" cy="320675"/>
          </a:xfrm>
          <a:prstGeom prst="triangle">
            <a:avLst>
              <a:gd name="adj" fmla="val 50000"/>
            </a:avLst>
          </a:prstGeom>
          <a:solidFill>
            <a:schemeClr val="hlink"/>
          </a:solidFill>
          <a:ln w="12700">
            <a:solidFill>
              <a:schemeClr val="tx1"/>
            </a:solidFill>
            <a:miter lim="800000"/>
            <a:headEnd/>
            <a:tailEnd/>
          </a:ln>
        </p:spPr>
        <p:txBody>
          <a:bodyPr rot="10800000" vert="eaVert" wrap="none" anchor="ctr"/>
          <a:lstStyle/>
          <a:p>
            <a:pPr algn="ctr"/>
            <a:endParaRPr lang="en-US">
              <a:solidFill>
                <a:schemeClr val="hlink"/>
              </a:solidFill>
              <a:latin typeface="Kruti Dev 010" charset="0"/>
            </a:endParaRPr>
          </a:p>
        </p:txBody>
      </p:sp>
      <p:sp>
        <p:nvSpPr>
          <p:cNvPr id="170072" name="AutoShape 442"/>
          <p:cNvSpPr>
            <a:spLocks noChangeArrowheads="1"/>
          </p:cNvSpPr>
          <p:nvPr/>
        </p:nvSpPr>
        <p:spPr bwMode="auto">
          <a:xfrm rot="5400000">
            <a:off x="1762125" y="6069013"/>
            <a:ext cx="250825" cy="320675"/>
          </a:xfrm>
          <a:prstGeom prst="triangle">
            <a:avLst>
              <a:gd name="adj" fmla="val 50000"/>
            </a:avLst>
          </a:prstGeom>
          <a:solidFill>
            <a:schemeClr val="hlink"/>
          </a:solidFill>
          <a:ln w="12700">
            <a:solidFill>
              <a:schemeClr val="tx1"/>
            </a:solidFill>
            <a:miter lim="800000"/>
            <a:headEnd/>
            <a:tailEnd/>
          </a:ln>
        </p:spPr>
        <p:txBody>
          <a:bodyPr rot="10800000" vert="eaVert" wrap="none" anchor="ctr"/>
          <a:lstStyle/>
          <a:p>
            <a:pPr algn="ctr"/>
            <a:endParaRPr lang="en-US">
              <a:solidFill>
                <a:schemeClr val="hlink"/>
              </a:solidFill>
              <a:latin typeface="Kruti Dev 010" charset="0"/>
            </a:endParaRPr>
          </a:p>
        </p:txBody>
      </p:sp>
      <p:sp>
        <p:nvSpPr>
          <p:cNvPr id="170073" name="Line 443"/>
          <p:cNvSpPr>
            <a:spLocks noChangeShapeType="1"/>
          </p:cNvSpPr>
          <p:nvPr/>
        </p:nvSpPr>
        <p:spPr bwMode="auto">
          <a:xfrm>
            <a:off x="1785938" y="731838"/>
            <a:ext cx="1327150" cy="158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074" name="Freeform 444"/>
          <p:cNvSpPr>
            <a:spLocks/>
          </p:cNvSpPr>
          <p:nvPr/>
        </p:nvSpPr>
        <p:spPr bwMode="auto">
          <a:xfrm>
            <a:off x="744538" y="3552825"/>
            <a:ext cx="120650" cy="396875"/>
          </a:xfrm>
          <a:custGeom>
            <a:avLst/>
            <a:gdLst>
              <a:gd name="T0" fmla="*/ 2147483647 w 357"/>
              <a:gd name="T1" fmla="*/ 0 h 1173"/>
              <a:gd name="T2" fmla="*/ 2147483647 w 357"/>
              <a:gd name="T3" fmla="*/ 2147483647 h 1173"/>
              <a:gd name="T4" fmla="*/ 2147483647 w 357"/>
              <a:gd name="T5" fmla="*/ 2147483647 h 1173"/>
              <a:gd name="T6" fmla="*/ 0 w 357"/>
              <a:gd name="T7" fmla="*/ 2147483647 h 1173"/>
              <a:gd name="T8" fmla="*/ 2147483647 w 357"/>
              <a:gd name="T9" fmla="*/ 0 h 1173"/>
              <a:gd name="T10" fmla="*/ 0 60000 65536"/>
              <a:gd name="T11" fmla="*/ 0 60000 65536"/>
              <a:gd name="T12" fmla="*/ 0 60000 65536"/>
              <a:gd name="T13" fmla="*/ 0 60000 65536"/>
              <a:gd name="T14" fmla="*/ 0 60000 65536"/>
              <a:gd name="T15" fmla="*/ 0 w 357"/>
              <a:gd name="T16" fmla="*/ 0 h 1173"/>
              <a:gd name="T17" fmla="*/ 357 w 357"/>
              <a:gd name="T18" fmla="*/ 1173 h 1173"/>
            </a:gdLst>
            <a:ahLst/>
            <a:cxnLst>
              <a:cxn ang="T10">
                <a:pos x="T0" y="T1"/>
              </a:cxn>
              <a:cxn ang="T11">
                <a:pos x="T2" y="T3"/>
              </a:cxn>
              <a:cxn ang="T12">
                <a:pos x="T4" y="T5"/>
              </a:cxn>
              <a:cxn ang="T13">
                <a:pos x="T6" y="T7"/>
              </a:cxn>
              <a:cxn ang="T14">
                <a:pos x="T8" y="T9"/>
              </a:cxn>
            </a:cxnLst>
            <a:rect l="T15" t="T16" r="T17" b="T18"/>
            <a:pathLst>
              <a:path w="357" h="1173">
                <a:moveTo>
                  <a:pt x="45" y="0"/>
                </a:moveTo>
                <a:lnTo>
                  <a:pt x="357" y="1162"/>
                </a:lnTo>
                <a:lnTo>
                  <a:pt x="312" y="1173"/>
                </a:lnTo>
                <a:lnTo>
                  <a:pt x="0" y="11"/>
                </a:lnTo>
                <a:lnTo>
                  <a:pt x="45" y="0"/>
                </a:lnTo>
                <a:close/>
              </a:path>
            </a:pathLst>
          </a:custGeom>
          <a:solidFill>
            <a:srgbClr val="000000"/>
          </a:solidFill>
          <a:ln w="57150">
            <a:solidFill>
              <a:srgbClr val="000000"/>
            </a:solidFill>
            <a:round/>
            <a:headEnd/>
            <a:tailEnd/>
          </a:ln>
        </p:spPr>
        <p:txBody>
          <a:bodyPr/>
          <a:lstStyle/>
          <a:p>
            <a:endParaRPr lang="en-US"/>
          </a:p>
        </p:txBody>
      </p:sp>
      <p:sp>
        <p:nvSpPr>
          <p:cNvPr id="170075" name="Freeform 445"/>
          <p:cNvSpPr>
            <a:spLocks/>
          </p:cNvSpPr>
          <p:nvPr/>
        </p:nvSpPr>
        <p:spPr bwMode="auto">
          <a:xfrm>
            <a:off x="1146175" y="4886325"/>
            <a:ext cx="117475" cy="481013"/>
          </a:xfrm>
          <a:custGeom>
            <a:avLst/>
            <a:gdLst>
              <a:gd name="T0" fmla="*/ 2147483647 w 357"/>
              <a:gd name="T1" fmla="*/ 0 h 1173"/>
              <a:gd name="T2" fmla="*/ 2147483647 w 357"/>
              <a:gd name="T3" fmla="*/ 2147483647 h 1173"/>
              <a:gd name="T4" fmla="*/ 2147483647 w 357"/>
              <a:gd name="T5" fmla="*/ 2147483647 h 1173"/>
              <a:gd name="T6" fmla="*/ 0 w 357"/>
              <a:gd name="T7" fmla="*/ 2147483647 h 1173"/>
              <a:gd name="T8" fmla="*/ 2147483647 w 357"/>
              <a:gd name="T9" fmla="*/ 0 h 1173"/>
              <a:gd name="T10" fmla="*/ 0 60000 65536"/>
              <a:gd name="T11" fmla="*/ 0 60000 65536"/>
              <a:gd name="T12" fmla="*/ 0 60000 65536"/>
              <a:gd name="T13" fmla="*/ 0 60000 65536"/>
              <a:gd name="T14" fmla="*/ 0 60000 65536"/>
              <a:gd name="T15" fmla="*/ 0 w 357"/>
              <a:gd name="T16" fmla="*/ 0 h 1173"/>
              <a:gd name="T17" fmla="*/ 357 w 357"/>
              <a:gd name="T18" fmla="*/ 1173 h 1173"/>
            </a:gdLst>
            <a:ahLst/>
            <a:cxnLst>
              <a:cxn ang="T10">
                <a:pos x="T0" y="T1"/>
              </a:cxn>
              <a:cxn ang="T11">
                <a:pos x="T2" y="T3"/>
              </a:cxn>
              <a:cxn ang="T12">
                <a:pos x="T4" y="T5"/>
              </a:cxn>
              <a:cxn ang="T13">
                <a:pos x="T6" y="T7"/>
              </a:cxn>
              <a:cxn ang="T14">
                <a:pos x="T8" y="T9"/>
              </a:cxn>
            </a:cxnLst>
            <a:rect l="T15" t="T16" r="T17" b="T18"/>
            <a:pathLst>
              <a:path w="357" h="1173">
                <a:moveTo>
                  <a:pt x="45" y="0"/>
                </a:moveTo>
                <a:lnTo>
                  <a:pt x="357" y="1162"/>
                </a:lnTo>
                <a:lnTo>
                  <a:pt x="312" y="1173"/>
                </a:lnTo>
                <a:lnTo>
                  <a:pt x="0" y="11"/>
                </a:lnTo>
                <a:lnTo>
                  <a:pt x="45" y="0"/>
                </a:lnTo>
                <a:close/>
              </a:path>
            </a:pathLst>
          </a:custGeom>
          <a:solidFill>
            <a:srgbClr val="000000"/>
          </a:solidFill>
          <a:ln w="57150">
            <a:solidFill>
              <a:srgbClr val="000000"/>
            </a:solidFill>
            <a:round/>
            <a:headEnd/>
            <a:tailEnd/>
          </a:ln>
        </p:spPr>
        <p:txBody>
          <a:bodyPr/>
          <a:lstStyle/>
          <a:p>
            <a:endParaRPr lang="en-US"/>
          </a:p>
        </p:txBody>
      </p:sp>
      <p:sp>
        <p:nvSpPr>
          <p:cNvPr id="170076" name="Rectangle 446"/>
          <p:cNvSpPr>
            <a:spLocks noChangeArrowheads="1"/>
          </p:cNvSpPr>
          <p:nvPr/>
        </p:nvSpPr>
        <p:spPr bwMode="auto">
          <a:xfrm>
            <a:off x="2616200" y="2828925"/>
            <a:ext cx="3683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b="1">
                <a:solidFill>
                  <a:srgbClr val="000000"/>
                </a:solidFill>
                <a:latin typeface="Kruti Dev 010" charset="0"/>
              </a:rPr>
              <a:t>¼,nkse½</a:t>
            </a:r>
            <a:endParaRPr lang="en-US">
              <a:latin typeface="Kruti Dev 010" charset="0"/>
            </a:endParaRPr>
          </a:p>
        </p:txBody>
      </p:sp>
      <p:sp>
        <p:nvSpPr>
          <p:cNvPr id="170077" name="Text Box 447"/>
          <p:cNvSpPr txBox="1">
            <a:spLocks noChangeArrowheads="1"/>
          </p:cNvSpPr>
          <p:nvPr/>
        </p:nvSpPr>
        <p:spPr bwMode="auto">
          <a:xfrm>
            <a:off x="2374900" y="4445000"/>
            <a:ext cx="6731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b="1">
                <a:latin typeface="Kruti Dev 010" charset="0"/>
              </a:rPr>
              <a:t>(</a:t>
            </a:r>
            <a:r>
              <a:rPr lang="en-US" b="1">
                <a:solidFill>
                  <a:srgbClr val="000000"/>
                </a:solidFill>
                <a:latin typeface="Kruti Dev 010" charset="0"/>
              </a:rPr>
              <a:t>uhuos</a:t>
            </a:r>
            <a:r>
              <a:rPr lang="en-US" b="1">
                <a:latin typeface="Kruti Dev 010" charset="0"/>
              </a:rPr>
              <a:t>)</a:t>
            </a:r>
          </a:p>
        </p:txBody>
      </p:sp>
      <p:sp>
        <p:nvSpPr>
          <p:cNvPr id="170078" name="Rectangle 448"/>
          <p:cNvSpPr>
            <a:spLocks noChangeArrowheads="1"/>
          </p:cNvSpPr>
          <p:nvPr/>
        </p:nvSpPr>
        <p:spPr bwMode="auto">
          <a:xfrm>
            <a:off x="2560638" y="1106488"/>
            <a:ext cx="37147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b="1">
                <a:latin typeface="Kruti Dev 010" charset="0"/>
              </a:rPr>
              <a:t>¼uhuos½</a:t>
            </a:r>
            <a:endParaRPr lang="en-US">
              <a:latin typeface="Kruti Dev 010" charset="0"/>
            </a:endParaRPr>
          </a:p>
        </p:txBody>
      </p:sp>
      <p:sp>
        <p:nvSpPr>
          <p:cNvPr id="170079" name="Rectangle 449"/>
          <p:cNvSpPr>
            <a:spLocks noChangeArrowheads="1"/>
          </p:cNvSpPr>
          <p:nvPr/>
        </p:nvSpPr>
        <p:spPr bwMode="auto">
          <a:xfrm>
            <a:off x="1928813" y="2738438"/>
            <a:ext cx="6397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vkscS/kkg</a:t>
            </a:r>
          </a:p>
        </p:txBody>
      </p:sp>
      <p:sp>
        <p:nvSpPr>
          <p:cNvPr id="170080" name="Rectangle 450"/>
          <p:cNvSpPr>
            <a:spLocks noChangeArrowheads="1"/>
          </p:cNvSpPr>
          <p:nvPr/>
        </p:nvSpPr>
        <p:spPr bwMode="auto">
          <a:xfrm>
            <a:off x="2117725" y="1855788"/>
            <a:ext cx="6365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a:t>
            </a:r>
            <a:r>
              <a:rPr lang="ja-JP" altLang="en-US" sz="1800" b="1">
                <a:latin typeface="Kruti Dev 010" charset="0"/>
              </a:rPr>
              <a:t>’</a:t>
            </a:r>
            <a:r>
              <a:rPr lang="en-US" altLang="ja-JP" sz="1800" b="1">
                <a:latin typeface="Kruti Dev 010" charset="0"/>
              </a:rPr>
              <a:t>kk;kg</a:t>
            </a:r>
            <a:endParaRPr lang="en-US" sz="1800" b="1">
              <a:latin typeface="Kruti Dev 010" charset="0"/>
            </a:endParaRPr>
          </a:p>
        </p:txBody>
      </p:sp>
      <p:sp>
        <p:nvSpPr>
          <p:cNvPr id="170081" name="Rectangle 451"/>
          <p:cNvSpPr>
            <a:spLocks noChangeArrowheads="1"/>
          </p:cNvSpPr>
          <p:nvPr/>
        </p:nvSpPr>
        <p:spPr bwMode="auto">
          <a:xfrm>
            <a:off x="2078038" y="2462213"/>
            <a:ext cx="3921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ehdk</a:t>
            </a:r>
          </a:p>
        </p:txBody>
      </p:sp>
      <p:sp>
        <p:nvSpPr>
          <p:cNvPr id="170082" name="Rectangle 452"/>
          <p:cNvSpPr>
            <a:spLocks noChangeArrowheads="1"/>
          </p:cNvSpPr>
          <p:nvPr/>
        </p:nvSpPr>
        <p:spPr bwMode="auto">
          <a:xfrm>
            <a:off x="2189163" y="2143125"/>
            <a:ext cx="4540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;ks,y</a:t>
            </a:r>
          </a:p>
        </p:txBody>
      </p:sp>
      <p:sp>
        <p:nvSpPr>
          <p:cNvPr id="170083" name="Rectangle 453"/>
          <p:cNvSpPr>
            <a:spLocks noChangeArrowheads="1"/>
          </p:cNvSpPr>
          <p:nvPr/>
        </p:nvSpPr>
        <p:spPr bwMode="auto">
          <a:xfrm>
            <a:off x="2068513" y="3394075"/>
            <a:ext cx="6111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f;eZ;kg</a:t>
            </a:r>
          </a:p>
        </p:txBody>
      </p:sp>
      <p:sp>
        <p:nvSpPr>
          <p:cNvPr id="170084" name="Rectangle 454"/>
          <p:cNvSpPr>
            <a:spLocks noChangeArrowheads="1"/>
          </p:cNvSpPr>
          <p:nvPr/>
        </p:nvSpPr>
        <p:spPr bwMode="auto">
          <a:xfrm>
            <a:off x="1998663" y="4019550"/>
            <a:ext cx="6524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gcDdwd</a:t>
            </a:r>
          </a:p>
        </p:txBody>
      </p:sp>
      <p:sp>
        <p:nvSpPr>
          <p:cNvPr id="170085" name="Rectangle 455"/>
          <p:cNvSpPr>
            <a:spLocks noChangeArrowheads="1"/>
          </p:cNvSpPr>
          <p:nvPr/>
        </p:nvSpPr>
        <p:spPr bwMode="auto">
          <a:xfrm>
            <a:off x="1666875" y="4260850"/>
            <a:ext cx="1385888"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ctr">
              <a:spcBef>
                <a:spcPct val="50000"/>
              </a:spcBef>
            </a:pPr>
            <a:r>
              <a:rPr lang="en-US" sz="1800" b="1">
                <a:latin typeface="Kruti Dev 010" charset="0"/>
              </a:rPr>
              <a:t>ugwe</a:t>
            </a:r>
          </a:p>
        </p:txBody>
      </p:sp>
      <p:sp>
        <p:nvSpPr>
          <p:cNvPr id="170086" name="Rectangle 456"/>
          <p:cNvSpPr>
            <a:spLocks noChangeArrowheads="1"/>
          </p:cNvSpPr>
          <p:nvPr/>
        </p:nvSpPr>
        <p:spPr bwMode="auto">
          <a:xfrm>
            <a:off x="2065338" y="1036638"/>
            <a:ext cx="4921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ja-JP" altLang="en-US" sz="1800" b="1">
                <a:latin typeface="Kruti Dev 010" charset="0"/>
              </a:rPr>
              <a:t>‘</a:t>
            </a:r>
            <a:r>
              <a:rPr lang="en-US" altLang="ja-JP" sz="1800" b="1">
                <a:latin typeface="Kruti Dev 010" charset="0"/>
              </a:rPr>
              <a:t>;ksuk</a:t>
            </a:r>
            <a:endParaRPr lang="en-US" sz="1800" b="1">
              <a:latin typeface="Kruti Dev 010" charset="0"/>
            </a:endParaRPr>
          </a:p>
        </p:txBody>
      </p:sp>
      <p:sp>
        <p:nvSpPr>
          <p:cNvPr id="170087" name="Rectangle 457"/>
          <p:cNvSpPr>
            <a:spLocks noChangeArrowheads="1"/>
          </p:cNvSpPr>
          <p:nvPr/>
        </p:nvSpPr>
        <p:spPr bwMode="auto">
          <a:xfrm>
            <a:off x="2162175" y="482600"/>
            <a:ext cx="533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vkeksl</a:t>
            </a:r>
            <a:endParaRPr lang="en-US" sz="1800">
              <a:latin typeface="Kruti Dev 010" charset="0"/>
            </a:endParaRPr>
          </a:p>
        </p:txBody>
      </p:sp>
      <p:sp>
        <p:nvSpPr>
          <p:cNvPr id="170088" name="Rectangle 458"/>
          <p:cNvSpPr>
            <a:spLocks noChangeArrowheads="1"/>
          </p:cNvSpPr>
          <p:nvPr/>
        </p:nvSpPr>
        <p:spPr bwMode="auto">
          <a:xfrm>
            <a:off x="2044700" y="773113"/>
            <a:ext cx="4429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gks</a:t>
            </a:r>
            <a:r>
              <a:rPr lang="ja-JP" altLang="en-US" sz="1800" b="1">
                <a:latin typeface="Kruti Dev 010" charset="0"/>
              </a:rPr>
              <a:t>’</a:t>
            </a:r>
            <a:r>
              <a:rPr lang="en-US" altLang="ja-JP" sz="1800" b="1">
                <a:latin typeface="Kruti Dev 010" charset="0"/>
              </a:rPr>
              <a:t>ks </a:t>
            </a:r>
            <a:endParaRPr lang="en-US" sz="1800">
              <a:latin typeface="Kruti Dev 010" charset="0"/>
            </a:endParaRPr>
          </a:p>
        </p:txBody>
      </p:sp>
      <p:sp>
        <p:nvSpPr>
          <p:cNvPr id="170089" name="Rectangle 459"/>
          <p:cNvSpPr>
            <a:spLocks noChangeArrowheads="1"/>
          </p:cNvSpPr>
          <p:nvPr/>
        </p:nvSpPr>
        <p:spPr bwMode="auto">
          <a:xfrm>
            <a:off x="2095500" y="5397500"/>
            <a:ext cx="6524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f;tdsy</a:t>
            </a:r>
          </a:p>
        </p:txBody>
      </p:sp>
      <p:sp>
        <p:nvSpPr>
          <p:cNvPr id="170090" name="Rectangle 460"/>
          <p:cNvSpPr>
            <a:spLocks noChangeArrowheads="1"/>
          </p:cNvSpPr>
          <p:nvPr/>
        </p:nvSpPr>
        <p:spPr bwMode="auto">
          <a:xfrm>
            <a:off x="2109788" y="5678488"/>
            <a:ext cx="6477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nkfu;sy</a:t>
            </a:r>
          </a:p>
        </p:txBody>
      </p:sp>
      <p:sp>
        <p:nvSpPr>
          <p:cNvPr id="170091" name="Rectangle 461"/>
          <p:cNvSpPr>
            <a:spLocks noChangeArrowheads="1"/>
          </p:cNvSpPr>
          <p:nvPr/>
        </p:nvSpPr>
        <p:spPr bwMode="auto">
          <a:xfrm>
            <a:off x="2003425" y="6369050"/>
            <a:ext cx="3889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gkXxS</a:t>
            </a:r>
          </a:p>
        </p:txBody>
      </p:sp>
      <p:sp>
        <p:nvSpPr>
          <p:cNvPr id="170092" name="Rectangle 462"/>
          <p:cNvSpPr>
            <a:spLocks noChangeArrowheads="1"/>
          </p:cNvSpPr>
          <p:nvPr/>
        </p:nvSpPr>
        <p:spPr bwMode="auto">
          <a:xfrm>
            <a:off x="2092325" y="6634163"/>
            <a:ext cx="6191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td;kZg</a:t>
            </a:r>
          </a:p>
        </p:txBody>
      </p:sp>
      <p:sp>
        <p:nvSpPr>
          <p:cNvPr id="170093" name="Rectangle 463"/>
          <p:cNvSpPr>
            <a:spLocks noChangeArrowheads="1"/>
          </p:cNvSpPr>
          <p:nvPr/>
        </p:nvSpPr>
        <p:spPr bwMode="auto">
          <a:xfrm>
            <a:off x="1925638" y="6989763"/>
            <a:ext cx="4810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eydh</a:t>
            </a:r>
          </a:p>
        </p:txBody>
      </p:sp>
      <p:sp>
        <p:nvSpPr>
          <p:cNvPr id="170094" name="Rectangle 464"/>
          <p:cNvSpPr>
            <a:spLocks noChangeArrowheads="1"/>
          </p:cNvSpPr>
          <p:nvPr/>
        </p:nvSpPr>
        <p:spPr bwMode="auto">
          <a:xfrm>
            <a:off x="1625600" y="4645025"/>
            <a:ext cx="149542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ctr">
              <a:spcBef>
                <a:spcPct val="50000"/>
              </a:spcBef>
            </a:pPr>
            <a:r>
              <a:rPr lang="en-US" sz="1800" b="1">
                <a:latin typeface="Kruti Dev 010" charset="0"/>
              </a:rPr>
              <a:t>liU;kg</a:t>
            </a:r>
          </a:p>
        </p:txBody>
      </p:sp>
      <p:sp>
        <p:nvSpPr>
          <p:cNvPr id="170095" name="Line 465"/>
          <p:cNvSpPr>
            <a:spLocks noChangeShapeType="1"/>
          </p:cNvSpPr>
          <p:nvPr/>
        </p:nvSpPr>
        <p:spPr bwMode="auto">
          <a:xfrm>
            <a:off x="1747838" y="4316413"/>
            <a:ext cx="1270000"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096" name="Line 466"/>
          <p:cNvSpPr>
            <a:spLocks noChangeShapeType="1"/>
          </p:cNvSpPr>
          <p:nvPr/>
        </p:nvSpPr>
        <p:spPr bwMode="auto">
          <a:xfrm flipV="1">
            <a:off x="1781175" y="6910388"/>
            <a:ext cx="1252538"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097" name="Text Box 467"/>
          <p:cNvSpPr txBox="1">
            <a:spLocks noChangeArrowheads="1"/>
          </p:cNvSpPr>
          <p:nvPr/>
        </p:nvSpPr>
        <p:spPr bwMode="auto">
          <a:xfrm>
            <a:off x="2574925" y="3392488"/>
            <a:ext cx="739775"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01882" tIns="50941" rIns="101882" bIns="50941">
            <a:spAutoFit/>
          </a:bodyPr>
          <a:lstStyle>
            <a:lvl1pPr defTabSz="1019175">
              <a:defRPr sz="1200">
                <a:solidFill>
                  <a:schemeClr val="tx1"/>
                </a:solidFill>
                <a:latin typeface="Comic Sans MS" charset="0"/>
                <a:ea typeface="ＭＳ Ｐゴシック" charset="0"/>
                <a:cs typeface="ＭＳ Ｐゴシック" charset="0"/>
              </a:defRPr>
            </a:lvl1pPr>
            <a:lvl2pPr marL="742950" indent="-285750" defTabSz="1019175">
              <a:defRPr sz="1200">
                <a:solidFill>
                  <a:schemeClr val="tx1"/>
                </a:solidFill>
                <a:latin typeface="Comic Sans MS" charset="0"/>
                <a:ea typeface="ＭＳ Ｐゴシック" charset="0"/>
              </a:defRPr>
            </a:lvl2pPr>
            <a:lvl3pPr marL="1143000" indent="-228600" defTabSz="1019175">
              <a:defRPr sz="1200">
                <a:solidFill>
                  <a:schemeClr val="tx1"/>
                </a:solidFill>
                <a:latin typeface="Comic Sans MS" charset="0"/>
                <a:ea typeface="ＭＳ Ｐゴシック" charset="0"/>
              </a:defRPr>
            </a:lvl3pPr>
            <a:lvl4pPr marL="1600200" indent="-228600" defTabSz="1019175">
              <a:defRPr sz="1200">
                <a:solidFill>
                  <a:schemeClr val="tx1"/>
                </a:solidFill>
                <a:latin typeface="Comic Sans MS" charset="0"/>
                <a:ea typeface="ＭＳ Ｐゴシック" charset="0"/>
              </a:defRPr>
            </a:lvl4pPr>
            <a:lvl5pPr marL="2057400" indent="-228600" defTabSz="1019175">
              <a:defRPr sz="1200">
                <a:solidFill>
                  <a:schemeClr val="tx1"/>
                </a:solidFill>
                <a:latin typeface="Comic Sans MS" charset="0"/>
                <a:ea typeface="ＭＳ Ｐゴシック" charset="0"/>
              </a:defRPr>
            </a:lvl5pPr>
            <a:lvl6pPr marL="2514600" indent="-228600" algn="r" defTabSz="1019175"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1019175"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1019175"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1019175"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i="1">
                <a:latin typeface="Kruti Dev 010" charset="0"/>
              </a:rPr>
              <a:t>NC</a:t>
            </a:r>
            <a:endParaRPr lang="en-US" b="1" i="1">
              <a:solidFill>
                <a:srgbClr val="00DFCA"/>
              </a:solidFill>
              <a:latin typeface="Kruti Dev 010" charset="0"/>
            </a:endParaRPr>
          </a:p>
        </p:txBody>
      </p:sp>
      <p:sp>
        <p:nvSpPr>
          <p:cNvPr id="170098" name="Line 479"/>
          <p:cNvSpPr>
            <a:spLocks noChangeShapeType="1"/>
          </p:cNvSpPr>
          <p:nvPr/>
        </p:nvSpPr>
        <p:spPr bwMode="auto">
          <a:xfrm>
            <a:off x="1627188" y="238125"/>
            <a:ext cx="0" cy="3316288"/>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0099" name="Line 480"/>
          <p:cNvSpPr>
            <a:spLocks noChangeShapeType="1"/>
          </p:cNvSpPr>
          <p:nvPr/>
        </p:nvSpPr>
        <p:spPr bwMode="auto">
          <a:xfrm>
            <a:off x="1603375" y="255588"/>
            <a:ext cx="1235075"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0100" name="Line 482"/>
          <p:cNvSpPr>
            <a:spLocks noChangeShapeType="1"/>
          </p:cNvSpPr>
          <p:nvPr/>
        </p:nvSpPr>
        <p:spPr bwMode="auto">
          <a:xfrm>
            <a:off x="3530600" y="260350"/>
            <a:ext cx="0" cy="7151688"/>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0101" name="Line 483"/>
          <p:cNvSpPr>
            <a:spLocks noChangeShapeType="1"/>
          </p:cNvSpPr>
          <p:nvPr/>
        </p:nvSpPr>
        <p:spPr bwMode="auto">
          <a:xfrm>
            <a:off x="1633538" y="5330825"/>
            <a:ext cx="0" cy="2066925"/>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0102" name="Line 484"/>
          <p:cNvSpPr>
            <a:spLocks noChangeShapeType="1"/>
          </p:cNvSpPr>
          <p:nvPr/>
        </p:nvSpPr>
        <p:spPr bwMode="auto">
          <a:xfrm>
            <a:off x="2330450" y="250825"/>
            <a:ext cx="1235075"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0103" name="Rectangle 485"/>
          <p:cNvSpPr>
            <a:spLocks noChangeArrowheads="1"/>
          </p:cNvSpPr>
          <p:nvPr/>
        </p:nvSpPr>
        <p:spPr bwMode="auto">
          <a:xfrm>
            <a:off x="1944688" y="3719513"/>
            <a:ext cx="8032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foykixhr</a:t>
            </a:r>
          </a:p>
        </p:txBody>
      </p:sp>
      <p:sp>
        <p:nvSpPr>
          <p:cNvPr id="170104" name="Line 486"/>
          <p:cNvSpPr>
            <a:spLocks noChangeShapeType="1"/>
          </p:cNvSpPr>
          <p:nvPr/>
        </p:nvSpPr>
        <p:spPr bwMode="auto">
          <a:xfrm flipV="1">
            <a:off x="1757363" y="3989388"/>
            <a:ext cx="1249362" cy="158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0105" name="Rectangle 487"/>
          <p:cNvSpPr>
            <a:spLocks noChangeArrowheads="1"/>
          </p:cNvSpPr>
          <p:nvPr/>
        </p:nvSpPr>
        <p:spPr bwMode="auto">
          <a:xfrm>
            <a:off x="1506538" y="3633788"/>
            <a:ext cx="155575"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5000" b="1">
                <a:solidFill>
                  <a:srgbClr val="000000"/>
                </a:solidFill>
                <a:latin typeface="Kruti Dev 010" charset="0"/>
              </a:rPr>
              <a:t>*</a:t>
            </a:r>
            <a:endParaRPr lang="en-US" sz="1600">
              <a:latin typeface="Kruti Dev 010" charset="0"/>
            </a:endParaRPr>
          </a:p>
        </p:txBody>
      </p:sp>
      <p:grpSp>
        <p:nvGrpSpPr>
          <p:cNvPr id="170106" name="Group 488"/>
          <p:cNvGrpSpPr>
            <a:grpSpLocks/>
          </p:cNvGrpSpPr>
          <p:nvPr/>
        </p:nvGrpSpPr>
        <p:grpSpPr bwMode="auto">
          <a:xfrm>
            <a:off x="1800225" y="6081713"/>
            <a:ext cx="930275" cy="327025"/>
            <a:chOff x="2836" y="3844"/>
            <a:chExt cx="586" cy="206"/>
          </a:xfrm>
        </p:grpSpPr>
        <p:sp>
          <p:nvSpPr>
            <p:cNvPr id="170155" name="Rectangle 489"/>
            <p:cNvSpPr>
              <a:spLocks noChangeArrowheads="1"/>
            </p:cNvSpPr>
            <p:nvPr/>
          </p:nvSpPr>
          <p:spPr bwMode="auto">
            <a:xfrm>
              <a:off x="2836" y="3904"/>
              <a:ext cx="164"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900">
                  <a:solidFill>
                    <a:srgbClr val="000000"/>
                  </a:solidFill>
                  <a:latin typeface="Kruti Dev 010" charset="0"/>
                </a:rPr>
                <a:t>      </a:t>
              </a:r>
              <a:endParaRPr lang="en-US">
                <a:latin typeface="Kruti Dev 010" charset="0"/>
              </a:endParaRPr>
            </a:p>
          </p:txBody>
        </p:sp>
        <p:grpSp>
          <p:nvGrpSpPr>
            <p:cNvPr id="170156" name="Group 490"/>
            <p:cNvGrpSpPr>
              <a:grpSpLocks/>
            </p:cNvGrpSpPr>
            <p:nvPr/>
          </p:nvGrpSpPr>
          <p:grpSpPr bwMode="auto">
            <a:xfrm>
              <a:off x="2981" y="3844"/>
              <a:ext cx="441" cy="206"/>
              <a:chOff x="2981" y="3904"/>
              <a:chExt cx="441" cy="206"/>
            </a:xfrm>
          </p:grpSpPr>
          <p:sp>
            <p:nvSpPr>
              <p:cNvPr id="170157" name="Rectangle 492"/>
              <p:cNvSpPr>
                <a:spLocks noChangeArrowheads="1"/>
              </p:cNvSpPr>
              <p:nvPr/>
            </p:nvSpPr>
            <p:spPr bwMode="auto">
              <a:xfrm>
                <a:off x="3060" y="3904"/>
                <a:ext cx="16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100" b="1">
                    <a:solidFill>
                      <a:srgbClr val="000000"/>
                    </a:solidFill>
                    <a:latin typeface="Kruti Dev 010" charset="0"/>
                  </a:rPr>
                  <a:t>;gwnk</a:t>
                </a:r>
              </a:p>
            </p:txBody>
          </p:sp>
          <p:sp>
            <p:nvSpPr>
              <p:cNvPr id="170158" name="Rectangle 493"/>
              <p:cNvSpPr>
                <a:spLocks noChangeArrowheads="1"/>
              </p:cNvSpPr>
              <p:nvPr/>
            </p:nvSpPr>
            <p:spPr bwMode="auto">
              <a:xfrm>
                <a:off x="2981" y="3994"/>
                <a:ext cx="0"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a:latin typeface="Kruti Dev 010" charset="0"/>
                </a:endParaRPr>
              </a:p>
            </p:txBody>
          </p:sp>
          <p:sp>
            <p:nvSpPr>
              <p:cNvPr id="170159" name="Rectangle 494"/>
              <p:cNvSpPr>
                <a:spLocks noChangeArrowheads="1"/>
              </p:cNvSpPr>
              <p:nvPr/>
            </p:nvSpPr>
            <p:spPr bwMode="auto">
              <a:xfrm>
                <a:off x="3076" y="3994"/>
                <a:ext cx="346"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900" b="1" u="sng">
                    <a:solidFill>
                      <a:srgbClr val="000000"/>
                    </a:solidFill>
                    <a:latin typeface="Kruti Dev 010" charset="0"/>
                  </a:rPr>
                  <a:t>  </a:t>
                </a:r>
                <a:r>
                  <a:rPr lang="en-US" sz="1100" b="1">
                    <a:solidFill>
                      <a:srgbClr val="000000"/>
                    </a:solidFill>
                    <a:latin typeface="Kruti Dev 010" charset="0"/>
                  </a:rPr>
                  <a:t>ykSVrk gS</a:t>
                </a:r>
              </a:p>
            </p:txBody>
          </p:sp>
        </p:grpSp>
      </p:grpSp>
      <p:grpSp>
        <p:nvGrpSpPr>
          <p:cNvPr id="170107" name="Group 495"/>
          <p:cNvGrpSpPr>
            <a:grpSpLocks/>
          </p:cNvGrpSpPr>
          <p:nvPr/>
        </p:nvGrpSpPr>
        <p:grpSpPr bwMode="auto">
          <a:xfrm>
            <a:off x="2101850" y="1590675"/>
            <a:ext cx="885825" cy="312738"/>
            <a:chOff x="3005" y="1049"/>
            <a:chExt cx="558" cy="197"/>
          </a:xfrm>
        </p:grpSpPr>
        <p:sp>
          <p:nvSpPr>
            <p:cNvPr id="170152" name="Rectangle 497"/>
            <p:cNvSpPr>
              <a:spLocks noChangeArrowheads="1"/>
            </p:cNvSpPr>
            <p:nvPr/>
          </p:nvSpPr>
          <p:spPr bwMode="auto">
            <a:xfrm>
              <a:off x="3005" y="1049"/>
              <a:ext cx="188"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l"/>
              <a:r>
                <a:rPr lang="en-US" sz="1100" b="1">
                  <a:solidFill>
                    <a:srgbClr val="000000"/>
                  </a:solidFill>
                  <a:latin typeface="Kruti Dev 010" charset="0"/>
                </a:rPr>
                <a:t>;gwnk</a:t>
              </a:r>
            </a:p>
          </p:txBody>
        </p:sp>
        <p:sp>
          <p:nvSpPr>
            <p:cNvPr id="170153" name="Rectangle 498"/>
            <p:cNvSpPr>
              <a:spLocks noChangeArrowheads="1"/>
            </p:cNvSpPr>
            <p:nvPr/>
          </p:nvSpPr>
          <p:spPr bwMode="auto">
            <a:xfrm>
              <a:off x="3048" y="1139"/>
              <a:ext cx="182"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900" b="1">
                  <a:solidFill>
                    <a:srgbClr val="000000"/>
                  </a:solidFill>
                  <a:latin typeface="Kruti Dev 010" charset="0"/>
                </a:rPr>
                <a:t>      </a:t>
              </a:r>
              <a:endParaRPr lang="en-US">
                <a:latin typeface="Kruti Dev 010" charset="0"/>
              </a:endParaRPr>
            </a:p>
          </p:txBody>
        </p:sp>
        <p:sp>
          <p:nvSpPr>
            <p:cNvPr id="170154" name="Rectangle 499"/>
            <p:cNvSpPr>
              <a:spLocks noChangeArrowheads="1"/>
            </p:cNvSpPr>
            <p:nvPr/>
          </p:nvSpPr>
          <p:spPr bwMode="auto">
            <a:xfrm>
              <a:off x="3053" y="1139"/>
              <a:ext cx="51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l"/>
              <a:r>
                <a:rPr lang="en-US" sz="900" b="1" u="sng">
                  <a:solidFill>
                    <a:srgbClr val="000000"/>
                  </a:solidFill>
                  <a:latin typeface="Kruti Dev 010" charset="0"/>
                </a:rPr>
                <a:t> </a:t>
              </a:r>
              <a:r>
                <a:rPr lang="en-US" sz="1100" b="1">
                  <a:solidFill>
                    <a:srgbClr val="000000"/>
                  </a:solidFill>
                  <a:latin typeface="Kruti Dev 010" charset="0"/>
                </a:rPr>
                <a:t>u"V gks jgk Fkk</a:t>
              </a:r>
            </a:p>
          </p:txBody>
        </p:sp>
      </p:grpSp>
      <p:grpSp>
        <p:nvGrpSpPr>
          <p:cNvPr id="170108" name="Group 502"/>
          <p:cNvGrpSpPr>
            <a:grpSpLocks/>
          </p:cNvGrpSpPr>
          <p:nvPr/>
        </p:nvGrpSpPr>
        <p:grpSpPr bwMode="auto">
          <a:xfrm>
            <a:off x="2057400" y="3070225"/>
            <a:ext cx="825500" cy="287338"/>
            <a:chOff x="3035" y="2008"/>
            <a:chExt cx="520" cy="181"/>
          </a:xfrm>
        </p:grpSpPr>
        <p:sp>
          <p:nvSpPr>
            <p:cNvPr id="170149" name="Rectangle 504"/>
            <p:cNvSpPr>
              <a:spLocks noChangeArrowheads="1"/>
            </p:cNvSpPr>
            <p:nvPr/>
          </p:nvSpPr>
          <p:spPr bwMode="auto">
            <a:xfrm>
              <a:off x="3035" y="2008"/>
              <a:ext cx="16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100" b="1">
                  <a:solidFill>
                    <a:srgbClr val="000000"/>
                  </a:solidFill>
                  <a:latin typeface="Kruti Dev 010" charset="0"/>
                </a:rPr>
                <a:t>;gwnk</a:t>
              </a:r>
            </a:p>
          </p:txBody>
        </p:sp>
        <p:sp>
          <p:nvSpPr>
            <p:cNvPr id="170150" name="Rectangle 505"/>
            <p:cNvSpPr>
              <a:spLocks noChangeArrowheads="1"/>
            </p:cNvSpPr>
            <p:nvPr/>
          </p:nvSpPr>
          <p:spPr bwMode="auto">
            <a:xfrm>
              <a:off x="3156" y="2082"/>
              <a:ext cx="37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900" b="1" u="sng">
                  <a:solidFill>
                    <a:srgbClr val="000000"/>
                  </a:solidFill>
                  <a:latin typeface="Kruti Dev 010" charset="0"/>
                </a:rPr>
                <a:t> </a:t>
              </a:r>
              <a:r>
                <a:rPr lang="en-US" sz="1100" b="1">
                  <a:solidFill>
                    <a:srgbClr val="000000"/>
                  </a:solidFill>
                  <a:latin typeface="Kruti Dev 010" charset="0"/>
                </a:rPr>
                <a:t>dfBukbZ esa</a:t>
              </a:r>
            </a:p>
          </p:txBody>
        </p:sp>
        <p:sp>
          <p:nvSpPr>
            <p:cNvPr id="170151" name="Rectangle 506"/>
            <p:cNvSpPr>
              <a:spLocks noChangeArrowheads="1"/>
            </p:cNvSpPr>
            <p:nvPr/>
          </p:nvSpPr>
          <p:spPr bwMode="auto">
            <a:xfrm>
              <a:off x="3506" y="2102"/>
              <a:ext cx="49"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900" b="1">
                  <a:solidFill>
                    <a:srgbClr val="000000"/>
                  </a:solidFill>
                  <a:latin typeface="Kruti Dev 010" charset="0"/>
                </a:rPr>
                <a:t>:</a:t>
              </a:r>
              <a:endParaRPr lang="en-US">
                <a:latin typeface="Kruti Dev 010" charset="0"/>
              </a:endParaRPr>
            </a:p>
          </p:txBody>
        </p:sp>
      </p:grpSp>
      <p:grpSp>
        <p:nvGrpSpPr>
          <p:cNvPr id="170109" name="Group 507"/>
          <p:cNvGrpSpPr>
            <a:grpSpLocks/>
          </p:cNvGrpSpPr>
          <p:nvPr/>
        </p:nvGrpSpPr>
        <p:grpSpPr bwMode="auto">
          <a:xfrm>
            <a:off x="2000250" y="5035550"/>
            <a:ext cx="762000" cy="342900"/>
            <a:chOff x="2948" y="3186"/>
            <a:chExt cx="480" cy="216"/>
          </a:xfrm>
        </p:grpSpPr>
        <p:sp>
          <p:nvSpPr>
            <p:cNvPr id="170145" name="Rectangle 508"/>
            <p:cNvSpPr>
              <a:spLocks noChangeArrowheads="1"/>
            </p:cNvSpPr>
            <p:nvPr/>
          </p:nvSpPr>
          <p:spPr bwMode="auto">
            <a:xfrm>
              <a:off x="2948" y="3290"/>
              <a:ext cx="27"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900">
                  <a:solidFill>
                    <a:srgbClr val="000000"/>
                  </a:solidFill>
                  <a:latin typeface="Kruti Dev 010" charset="0"/>
                </a:rPr>
                <a:t> </a:t>
              </a:r>
              <a:endParaRPr lang="en-US">
                <a:latin typeface="Kruti Dev 010" charset="0"/>
              </a:endParaRPr>
            </a:p>
          </p:txBody>
        </p:sp>
        <p:grpSp>
          <p:nvGrpSpPr>
            <p:cNvPr id="170146" name="Group 509"/>
            <p:cNvGrpSpPr>
              <a:grpSpLocks/>
            </p:cNvGrpSpPr>
            <p:nvPr/>
          </p:nvGrpSpPr>
          <p:grpSpPr bwMode="auto">
            <a:xfrm>
              <a:off x="3082" y="3186"/>
              <a:ext cx="346" cy="216"/>
              <a:chOff x="3082" y="3242"/>
              <a:chExt cx="346" cy="216"/>
            </a:xfrm>
          </p:grpSpPr>
          <p:sp>
            <p:nvSpPr>
              <p:cNvPr id="170147" name="Rectangle 511"/>
              <p:cNvSpPr>
                <a:spLocks noChangeArrowheads="1"/>
              </p:cNvSpPr>
              <p:nvPr/>
            </p:nvSpPr>
            <p:spPr bwMode="auto">
              <a:xfrm>
                <a:off x="3082" y="3242"/>
                <a:ext cx="16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100" b="1">
                    <a:solidFill>
                      <a:srgbClr val="000000"/>
                    </a:solidFill>
                    <a:latin typeface="Kruti Dev 010" charset="0"/>
                  </a:rPr>
                  <a:t>;gwnk</a:t>
                </a:r>
              </a:p>
            </p:txBody>
          </p:sp>
          <p:sp>
            <p:nvSpPr>
              <p:cNvPr id="170148" name="Rectangle 512"/>
              <p:cNvSpPr>
                <a:spLocks noChangeArrowheads="1"/>
              </p:cNvSpPr>
              <p:nvPr/>
            </p:nvSpPr>
            <p:spPr bwMode="auto">
              <a:xfrm>
                <a:off x="3093" y="3351"/>
                <a:ext cx="335"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100" b="1">
                    <a:solidFill>
                      <a:srgbClr val="000000"/>
                    </a:solidFill>
                    <a:latin typeface="Kruti Dev 010" charset="0"/>
                  </a:rPr>
                  <a:t>nklrk esa</a:t>
                </a:r>
                <a:r>
                  <a:rPr lang="en-US" sz="900" b="1" u="sng">
                    <a:solidFill>
                      <a:srgbClr val="000000"/>
                    </a:solidFill>
                    <a:latin typeface="Kruti Dev 010" charset="0"/>
                  </a:rPr>
                  <a:t>:</a:t>
                </a:r>
                <a:endParaRPr lang="en-US">
                  <a:latin typeface="Kruti Dev 010" charset="0"/>
                </a:endParaRPr>
              </a:p>
            </p:txBody>
          </p:sp>
        </p:grpSp>
      </p:grpSp>
      <p:sp>
        <p:nvSpPr>
          <p:cNvPr id="170110" name="Text Box 514"/>
          <p:cNvSpPr txBox="1">
            <a:spLocks noChangeArrowheads="1"/>
          </p:cNvSpPr>
          <p:nvPr/>
        </p:nvSpPr>
        <p:spPr bwMode="auto">
          <a:xfrm rot="-5400000">
            <a:off x="967582" y="3453606"/>
            <a:ext cx="470376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2400" b="1">
                <a:latin typeface="Kruti Dev 010" charset="0"/>
              </a:rPr>
              <a:t>Hkfo";oDrk ¼ƒ‰½</a:t>
            </a:r>
          </a:p>
        </p:txBody>
      </p:sp>
      <p:grpSp>
        <p:nvGrpSpPr>
          <p:cNvPr id="170111" name="Group 186"/>
          <p:cNvGrpSpPr>
            <a:grpSpLocks/>
          </p:cNvGrpSpPr>
          <p:nvPr/>
        </p:nvGrpSpPr>
        <p:grpSpPr bwMode="auto">
          <a:xfrm>
            <a:off x="2736850" y="2903538"/>
            <a:ext cx="417513" cy="974725"/>
            <a:chOff x="5968998" y="2946408"/>
            <a:chExt cx="1085852" cy="1844683"/>
          </a:xfrm>
        </p:grpSpPr>
        <p:grpSp>
          <p:nvGrpSpPr>
            <p:cNvPr id="170133" name="Group 85"/>
            <p:cNvGrpSpPr>
              <a:grpSpLocks/>
            </p:cNvGrpSpPr>
            <p:nvPr/>
          </p:nvGrpSpPr>
          <p:grpSpPr bwMode="auto">
            <a:xfrm>
              <a:off x="6153150" y="3681413"/>
              <a:ext cx="901700" cy="947736"/>
              <a:chOff x="1557" y="1007"/>
              <a:chExt cx="2105" cy="1949"/>
            </a:xfrm>
          </p:grpSpPr>
          <p:grpSp>
            <p:nvGrpSpPr>
              <p:cNvPr id="170137" name="Group 87"/>
              <p:cNvGrpSpPr>
                <a:grpSpLocks/>
              </p:cNvGrpSpPr>
              <p:nvPr/>
            </p:nvGrpSpPr>
            <p:grpSpPr bwMode="auto">
              <a:xfrm>
                <a:off x="1557" y="1209"/>
                <a:ext cx="2105" cy="1421"/>
                <a:chOff x="578" y="2316"/>
                <a:chExt cx="2105" cy="1421"/>
              </a:xfrm>
            </p:grpSpPr>
            <p:sp>
              <p:nvSpPr>
                <p:cNvPr id="170143" name="Freeform 88" descr="Cork"/>
                <p:cNvSpPr>
                  <a:spLocks/>
                </p:cNvSpPr>
                <p:nvPr/>
              </p:nvSpPr>
              <p:spPr bwMode="auto">
                <a:xfrm>
                  <a:off x="633" y="2316"/>
                  <a:ext cx="2050" cy="256"/>
                </a:xfrm>
                <a:custGeom>
                  <a:avLst/>
                  <a:gdLst>
                    <a:gd name="T0" fmla="*/ 2147483647 w 592"/>
                    <a:gd name="T1" fmla="*/ 2147483647 h 90"/>
                    <a:gd name="T2" fmla="*/ 2147483647 w 592"/>
                    <a:gd name="T3" fmla="*/ 2147483647 h 90"/>
                    <a:gd name="T4" fmla="*/ 2147483647 w 592"/>
                    <a:gd name="T5" fmla="*/ 2147483647 h 90"/>
                    <a:gd name="T6" fmla="*/ 2147483647 w 592"/>
                    <a:gd name="T7" fmla="*/ 2147483647 h 90"/>
                    <a:gd name="T8" fmla="*/ 2147483647 w 592"/>
                    <a:gd name="T9" fmla="*/ 2147483647 h 90"/>
                    <a:gd name="T10" fmla="*/ 2147483647 w 592"/>
                    <a:gd name="T11" fmla="*/ 2147483647 h 90"/>
                    <a:gd name="T12" fmla="*/ 2147483647 w 592"/>
                    <a:gd name="T13" fmla="*/ 2147483647 h 90"/>
                    <a:gd name="T14" fmla="*/ 2147483647 w 592"/>
                    <a:gd name="T15" fmla="*/ 2147483647 h 90"/>
                    <a:gd name="T16" fmla="*/ 2147483647 w 592"/>
                    <a:gd name="T17" fmla="*/ 2147483647 h 90"/>
                    <a:gd name="T18" fmla="*/ 2147483647 w 592"/>
                    <a:gd name="T19" fmla="*/ 2147483647 h 90"/>
                    <a:gd name="T20" fmla="*/ 2147483647 w 592"/>
                    <a:gd name="T21" fmla="*/ 0 h 90"/>
                    <a:gd name="T22" fmla="*/ 2147483647 w 592"/>
                    <a:gd name="T23" fmla="*/ 2147483647 h 90"/>
                    <a:gd name="T24" fmla="*/ 2147483647 w 592"/>
                    <a:gd name="T25" fmla="*/ 2147483647 h 90"/>
                    <a:gd name="T26" fmla="*/ 2147483647 w 592"/>
                    <a:gd name="T27" fmla="*/ 2147483647 h 90"/>
                    <a:gd name="T28" fmla="*/ 2147483647 w 592"/>
                    <a:gd name="T29" fmla="*/ 2147483647 h 90"/>
                    <a:gd name="T30" fmla="*/ 2147483647 w 592"/>
                    <a:gd name="T31" fmla="*/ 2147483647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2"/>
                    <a:gd name="T49" fmla="*/ 0 h 90"/>
                    <a:gd name="T50" fmla="*/ 592 w 592"/>
                    <a:gd name="T51" fmla="*/ 90 h 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2" h="90">
                      <a:moveTo>
                        <a:pt x="8" y="90"/>
                      </a:moveTo>
                      <a:cubicBezTo>
                        <a:pt x="0" y="78"/>
                        <a:pt x="10" y="51"/>
                        <a:pt x="22" y="44"/>
                      </a:cubicBezTo>
                      <a:cubicBezTo>
                        <a:pt x="27" y="35"/>
                        <a:pt x="23" y="39"/>
                        <a:pt x="34" y="36"/>
                      </a:cubicBezTo>
                      <a:cubicBezTo>
                        <a:pt x="38" y="34"/>
                        <a:pt x="46" y="32"/>
                        <a:pt x="46" y="32"/>
                      </a:cubicBezTo>
                      <a:cubicBezTo>
                        <a:pt x="72" y="33"/>
                        <a:pt x="84" y="35"/>
                        <a:pt x="112" y="34"/>
                      </a:cubicBezTo>
                      <a:cubicBezTo>
                        <a:pt x="125" y="35"/>
                        <a:pt x="138" y="38"/>
                        <a:pt x="152" y="40"/>
                      </a:cubicBezTo>
                      <a:cubicBezTo>
                        <a:pt x="158" y="42"/>
                        <a:pt x="170" y="46"/>
                        <a:pt x="170" y="46"/>
                      </a:cubicBezTo>
                      <a:cubicBezTo>
                        <a:pt x="192" y="42"/>
                        <a:pt x="215" y="46"/>
                        <a:pt x="238" y="52"/>
                      </a:cubicBezTo>
                      <a:cubicBezTo>
                        <a:pt x="271" y="50"/>
                        <a:pt x="304" y="47"/>
                        <a:pt x="338" y="44"/>
                      </a:cubicBezTo>
                      <a:cubicBezTo>
                        <a:pt x="381" y="33"/>
                        <a:pt x="427" y="24"/>
                        <a:pt x="472" y="16"/>
                      </a:cubicBezTo>
                      <a:cubicBezTo>
                        <a:pt x="488" y="12"/>
                        <a:pt x="503" y="4"/>
                        <a:pt x="520" y="0"/>
                      </a:cubicBezTo>
                      <a:cubicBezTo>
                        <a:pt x="537" y="0"/>
                        <a:pt x="554" y="0"/>
                        <a:pt x="572" y="2"/>
                      </a:cubicBezTo>
                      <a:cubicBezTo>
                        <a:pt x="582" y="3"/>
                        <a:pt x="587" y="21"/>
                        <a:pt x="590" y="30"/>
                      </a:cubicBezTo>
                      <a:cubicBezTo>
                        <a:pt x="590" y="32"/>
                        <a:pt x="592" y="36"/>
                        <a:pt x="592" y="36"/>
                      </a:cubicBezTo>
                      <a:cubicBezTo>
                        <a:pt x="588" y="45"/>
                        <a:pt x="589" y="52"/>
                        <a:pt x="582" y="60"/>
                      </a:cubicBezTo>
                      <a:cubicBezTo>
                        <a:pt x="579" y="67"/>
                        <a:pt x="577" y="66"/>
                        <a:pt x="584" y="66"/>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170144" name="Freeform 89" descr="Cork"/>
                <p:cNvSpPr>
                  <a:spLocks/>
                </p:cNvSpPr>
                <p:nvPr/>
              </p:nvSpPr>
              <p:spPr bwMode="auto">
                <a:xfrm>
                  <a:off x="578" y="2506"/>
                  <a:ext cx="2074" cy="1231"/>
                </a:xfrm>
                <a:custGeom>
                  <a:avLst/>
                  <a:gdLst>
                    <a:gd name="T0" fmla="*/ 2147483647 w 599"/>
                    <a:gd name="T1" fmla="*/ 0 h 432"/>
                    <a:gd name="T2" fmla="*/ 2147483647 w 599"/>
                    <a:gd name="T3" fmla="*/ 2147483647 h 432"/>
                    <a:gd name="T4" fmla="*/ 2147483647 w 599"/>
                    <a:gd name="T5" fmla="*/ 2147483647 h 432"/>
                    <a:gd name="T6" fmla="*/ 2147483647 w 599"/>
                    <a:gd name="T7" fmla="*/ 2147483647 h 432"/>
                    <a:gd name="T8" fmla="*/ 2147483647 w 599"/>
                    <a:gd name="T9" fmla="*/ 2147483647 h 432"/>
                    <a:gd name="T10" fmla="*/ 2147483647 w 599"/>
                    <a:gd name="T11" fmla="*/ 2147483647 h 432"/>
                    <a:gd name="T12" fmla="*/ 2147483647 w 599"/>
                    <a:gd name="T13" fmla="*/ 2147483647 h 432"/>
                    <a:gd name="T14" fmla="*/ 2147483647 w 599"/>
                    <a:gd name="T15" fmla="*/ 2147483647 h 432"/>
                    <a:gd name="T16" fmla="*/ 2147483647 w 599"/>
                    <a:gd name="T17" fmla="*/ 2147483647 h 432"/>
                    <a:gd name="T18" fmla="*/ 2147483647 w 599"/>
                    <a:gd name="T19" fmla="*/ 2147483647 h 432"/>
                    <a:gd name="T20" fmla="*/ 2147483647 w 599"/>
                    <a:gd name="T21" fmla="*/ 2147483647 h 432"/>
                    <a:gd name="T22" fmla="*/ 2147483647 w 599"/>
                    <a:gd name="T23" fmla="*/ 2147483647 h 432"/>
                    <a:gd name="T24" fmla="*/ 2147483647 w 599"/>
                    <a:gd name="T25" fmla="*/ 2147483647 h 432"/>
                    <a:gd name="T26" fmla="*/ 2147483647 w 599"/>
                    <a:gd name="T27" fmla="*/ 2147483647 h 432"/>
                    <a:gd name="T28" fmla="*/ 2147483647 w 599"/>
                    <a:gd name="T29" fmla="*/ 2147483647 h 432"/>
                    <a:gd name="T30" fmla="*/ 2147483647 w 599"/>
                    <a:gd name="T31" fmla="*/ 2147483647 h 432"/>
                    <a:gd name="T32" fmla="*/ 2147483647 w 599"/>
                    <a:gd name="T33" fmla="*/ 2147483647 h 432"/>
                    <a:gd name="T34" fmla="*/ 2147483647 w 599"/>
                    <a:gd name="T35" fmla="*/ 2147483647 h 432"/>
                    <a:gd name="T36" fmla="*/ 2147483647 w 599"/>
                    <a:gd name="T37" fmla="*/ 2147483647 h 432"/>
                    <a:gd name="T38" fmla="*/ 2147483647 w 599"/>
                    <a:gd name="T39" fmla="*/ 2147483647 h 432"/>
                    <a:gd name="T40" fmla="*/ 2147483647 w 599"/>
                    <a:gd name="T41" fmla="*/ 2147483647 h 432"/>
                    <a:gd name="T42" fmla="*/ 2147483647 w 599"/>
                    <a:gd name="T43" fmla="*/ 2147483647 h 432"/>
                    <a:gd name="T44" fmla="*/ 2147483647 w 599"/>
                    <a:gd name="T45" fmla="*/ 2147483647 h 432"/>
                    <a:gd name="T46" fmla="*/ 2147483647 w 599"/>
                    <a:gd name="T47" fmla="*/ 2147483647 h 432"/>
                    <a:gd name="T48" fmla="*/ 2147483647 w 599"/>
                    <a:gd name="T49" fmla="*/ 2147483647 h 432"/>
                    <a:gd name="T50" fmla="*/ 2147483647 w 599"/>
                    <a:gd name="T51" fmla="*/ 2147483647 h 432"/>
                    <a:gd name="T52" fmla="*/ 2147483647 w 599"/>
                    <a:gd name="T53" fmla="*/ 2147483647 h 432"/>
                    <a:gd name="T54" fmla="*/ 2147483647 w 599"/>
                    <a:gd name="T55" fmla="*/ 2147483647 h 432"/>
                    <a:gd name="T56" fmla="*/ 2147483647 w 599"/>
                    <a:gd name="T57" fmla="*/ 2147483647 h 432"/>
                    <a:gd name="T58" fmla="*/ 2147483647 w 599"/>
                    <a:gd name="T59" fmla="*/ 2147483647 h 432"/>
                    <a:gd name="T60" fmla="*/ 2147483647 w 599"/>
                    <a:gd name="T61" fmla="*/ 2147483647 h 4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99"/>
                    <a:gd name="T94" fmla="*/ 0 h 432"/>
                    <a:gd name="T95" fmla="*/ 599 w 599"/>
                    <a:gd name="T96" fmla="*/ 432 h 4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99" h="432">
                      <a:moveTo>
                        <a:pt x="599" y="0"/>
                      </a:moveTo>
                      <a:cubicBezTo>
                        <a:pt x="597" y="2"/>
                        <a:pt x="596" y="4"/>
                        <a:pt x="595" y="6"/>
                      </a:cubicBezTo>
                      <a:cubicBezTo>
                        <a:pt x="593" y="7"/>
                        <a:pt x="590" y="8"/>
                        <a:pt x="589" y="10"/>
                      </a:cubicBezTo>
                      <a:cubicBezTo>
                        <a:pt x="587" y="11"/>
                        <a:pt x="585" y="23"/>
                        <a:pt x="585" y="24"/>
                      </a:cubicBezTo>
                      <a:cubicBezTo>
                        <a:pt x="575" y="45"/>
                        <a:pt x="570" y="72"/>
                        <a:pt x="557" y="92"/>
                      </a:cubicBezTo>
                      <a:cubicBezTo>
                        <a:pt x="551" y="130"/>
                        <a:pt x="537" y="171"/>
                        <a:pt x="525" y="208"/>
                      </a:cubicBezTo>
                      <a:cubicBezTo>
                        <a:pt x="523" y="228"/>
                        <a:pt x="519" y="246"/>
                        <a:pt x="515" y="266"/>
                      </a:cubicBezTo>
                      <a:cubicBezTo>
                        <a:pt x="511" y="294"/>
                        <a:pt x="511" y="322"/>
                        <a:pt x="505" y="350"/>
                      </a:cubicBezTo>
                      <a:cubicBezTo>
                        <a:pt x="503" y="368"/>
                        <a:pt x="503" y="385"/>
                        <a:pt x="495" y="402"/>
                      </a:cubicBezTo>
                      <a:cubicBezTo>
                        <a:pt x="492" y="416"/>
                        <a:pt x="474" y="420"/>
                        <a:pt x="461" y="422"/>
                      </a:cubicBezTo>
                      <a:cubicBezTo>
                        <a:pt x="440" y="416"/>
                        <a:pt x="450" y="419"/>
                        <a:pt x="433" y="414"/>
                      </a:cubicBezTo>
                      <a:cubicBezTo>
                        <a:pt x="429" y="412"/>
                        <a:pt x="421" y="410"/>
                        <a:pt x="421" y="410"/>
                      </a:cubicBezTo>
                      <a:cubicBezTo>
                        <a:pt x="410" y="394"/>
                        <a:pt x="414" y="367"/>
                        <a:pt x="425" y="352"/>
                      </a:cubicBezTo>
                      <a:cubicBezTo>
                        <a:pt x="426" y="347"/>
                        <a:pt x="431" y="342"/>
                        <a:pt x="431" y="338"/>
                      </a:cubicBezTo>
                      <a:cubicBezTo>
                        <a:pt x="429" y="328"/>
                        <a:pt x="405" y="328"/>
                        <a:pt x="405" y="328"/>
                      </a:cubicBezTo>
                      <a:cubicBezTo>
                        <a:pt x="392" y="315"/>
                        <a:pt x="365" y="319"/>
                        <a:pt x="347" y="316"/>
                      </a:cubicBezTo>
                      <a:cubicBezTo>
                        <a:pt x="268" y="322"/>
                        <a:pt x="188" y="334"/>
                        <a:pt x="113" y="360"/>
                      </a:cubicBezTo>
                      <a:cubicBezTo>
                        <a:pt x="101" y="377"/>
                        <a:pt x="116" y="356"/>
                        <a:pt x="103" y="368"/>
                      </a:cubicBezTo>
                      <a:cubicBezTo>
                        <a:pt x="99" y="370"/>
                        <a:pt x="90" y="387"/>
                        <a:pt x="87" y="392"/>
                      </a:cubicBezTo>
                      <a:cubicBezTo>
                        <a:pt x="94" y="431"/>
                        <a:pt x="75" y="417"/>
                        <a:pt x="53" y="432"/>
                      </a:cubicBezTo>
                      <a:cubicBezTo>
                        <a:pt x="44" y="429"/>
                        <a:pt x="36" y="426"/>
                        <a:pt x="29" y="422"/>
                      </a:cubicBezTo>
                      <a:cubicBezTo>
                        <a:pt x="24" y="419"/>
                        <a:pt x="17" y="414"/>
                        <a:pt x="17" y="414"/>
                      </a:cubicBezTo>
                      <a:cubicBezTo>
                        <a:pt x="12" y="399"/>
                        <a:pt x="16" y="404"/>
                        <a:pt x="7" y="398"/>
                      </a:cubicBezTo>
                      <a:cubicBezTo>
                        <a:pt x="0" y="388"/>
                        <a:pt x="5" y="380"/>
                        <a:pt x="11" y="372"/>
                      </a:cubicBezTo>
                      <a:cubicBezTo>
                        <a:pt x="8" y="357"/>
                        <a:pt x="13" y="347"/>
                        <a:pt x="17" y="334"/>
                      </a:cubicBezTo>
                      <a:cubicBezTo>
                        <a:pt x="19" y="311"/>
                        <a:pt x="19" y="283"/>
                        <a:pt x="27" y="262"/>
                      </a:cubicBezTo>
                      <a:cubicBezTo>
                        <a:pt x="28" y="237"/>
                        <a:pt x="32" y="212"/>
                        <a:pt x="29" y="188"/>
                      </a:cubicBezTo>
                      <a:cubicBezTo>
                        <a:pt x="31" y="167"/>
                        <a:pt x="27" y="146"/>
                        <a:pt x="31" y="126"/>
                      </a:cubicBezTo>
                      <a:cubicBezTo>
                        <a:pt x="29" y="108"/>
                        <a:pt x="27" y="99"/>
                        <a:pt x="29" y="82"/>
                      </a:cubicBezTo>
                      <a:cubicBezTo>
                        <a:pt x="26" y="64"/>
                        <a:pt x="23" y="47"/>
                        <a:pt x="21" y="30"/>
                      </a:cubicBezTo>
                      <a:cubicBezTo>
                        <a:pt x="23" y="10"/>
                        <a:pt x="28" y="9"/>
                        <a:pt x="19" y="14"/>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grpSp>
          <p:sp>
            <p:nvSpPr>
              <p:cNvPr id="170138" name="Freeform 91"/>
              <p:cNvSpPr>
                <a:spLocks/>
              </p:cNvSpPr>
              <p:nvPr/>
            </p:nvSpPr>
            <p:spPr bwMode="auto">
              <a:xfrm>
                <a:off x="1616" y="2649"/>
                <a:ext cx="88" cy="277"/>
              </a:xfrm>
              <a:custGeom>
                <a:avLst/>
                <a:gdLst>
                  <a:gd name="T0" fmla="*/ 218 w 85"/>
                  <a:gd name="T1" fmla="*/ 3 h 318"/>
                  <a:gd name="T2" fmla="*/ 190 w 85"/>
                  <a:gd name="T3" fmla="*/ 3 h 318"/>
                  <a:gd name="T4" fmla="*/ 144 w 85"/>
                  <a:gd name="T5" fmla="*/ 3 h 318"/>
                  <a:gd name="T6" fmla="*/ 165 w 85"/>
                  <a:gd name="T7" fmla="*/ 3 h 318"/>
                  <a:gd name="T8" fmla="*/ 190 w 85"/>
                  <a:gd name="T9" fmla="*/ 3 h 318"/>
                  <a:gd name="T10" fmla="*/ 113 w 85"/>
                  <a:gd name="T11" fmla="*/ 3 h 318"/>
                  <a:gd name="T12" fmla="*/ 113 w 85"/>
                  <a:gd name="T13" fmla="*/ 3 h 318"/>
                  <a:gd name="T14" fmla="*/ 144 w 85"/>
                  <a:gd name="T15" fmla="*/ 3 h 318"/>
                  <a:gd name="T16" fmla="*/ 86 w 85"/>
                  <a:gd name="T17" fmla="*/ 3 h 318"/>
                  <a:gd name="T18" fmla="*/ 113 w 85"/>
                  <a:gd name="T19" fmla="*/ 3 h 318"/>
                  <a:gd name="T20" fmla="*/ 144 w 85"/>
                  <a:gd name="T21" fmla="*/ 3 h 318"/>
                  <a:gd name="T22" fmla="*/ 113 w 85"/>
                  <a:gd name="T23" fmla="*/ 3 h 318"/>
                  <a:gd name="T24" fmla="*/ 144 w 85"/>
                  <a:gd name="T25" fmla="*/ 3 h 318"/>
                  <a:gd name="T26" fmla="*/ 113 w 85"/>
                  <a:gd name="T27" fmla="*/ 3 h 318"/>
                  <a:gd name="T28" fmla="*/ 144 w 85"/>
                  <a:gd name="T29" fmla="*/ 3 h 318"/>
                  <a:gd name="T30" fmla="*/ 165 w 85"/>
                  <a:gd name="T31" fmla="*/ 3 h 318"/>
                  <a:gd name="T32" fmla="*/ 218 w 85"/>
                  <a:gd name="T33" fmla="*/ 3 h 318"/>
                  <a:gd name="T34" fmla="*/ 241 w 85"/>
                  <a:gd name="T35" fmla="*/ 3 h 318"/>
                  <a:gd name="T36" fmla="*/ 218 w 85"/>
                  <a:gd name="T37" fmla="*/ 3 h 318"/>
                  <a:gd name="T38" fmla="*/ 190 w 85"/>
                  <a:gd name="T39" fmla="*/ 3 h 318"/>
                  <a:gd name="T40" fmla="*/ 165 w 85"/>
                  <a:gd name="T41" fmla="*/ 3 h 318"/>
                  <a:gd name="T42" fmla="*/ 113 w 85"/>
                  <a:gd name="T43" fmla="*/ 3 h 318"/>
                  <a:gd name="T44" fmla="*/ 86 w 85"/>
                  <a:gd name="T45" fmla="*/ 3 h 318"/>
                  <a:gd name="T46" fmla="*/ 65 w 85"/>
                  <a:gd name="T47" fmla="*/ 3 h 318"/>
                  <a:gd name="T48" fmla="*/ 5 w 85"/>
                  <a:gd name="T49" fmla="*/ 3 h 318"/>
                  <a:gd name="T50" fmla="*/ 113 w 85"/>
                  <a:gd name="T51" fmla="*/ 3 h 318"/>
                  <a:gd name="T52" fmla="*/ 190 w 85"/>
                  <a:gd name="T53" fmla="*/ 3 h 318"/>
                  <a:gd name="T54" fmla="*/ 218 w 85"/>
                  <a:gd name="T55" fmla="*/ 3 h 318"/>
                  <a:gd name="T56" fmla="*/ 190 w 85"/>
                  <a:gd name="T57" fmla="*/ 3 h 318"/>
                  <a:gd name="T58" fmla="*/ 190 w 85"/>
                  <a:gd name="T59" fmla="*/ 3 h 318"/>
                  <a:gd name="T60" fmla="*/ 144 w 85"/>
                  <a:gd name="T61" fmla="*/ 3 h 318"/>
                  <a:gd name="T62" fmla="*/ 65 w 85"/>
                  <a:gd name="T63" fmla="*/ 3 h 318"/>
                  <a:gd name="T64" fmla="*/ 113 w 85"/>
                  <a:gd name="T65" fmla="*/ 3 h 318"/>
                  <a:gd name="T66" fmla="*/ 165 w 85"/>
                  <a:gd name="T67" fmla="*/ 3 h 318"/>
                  <a:gd name="T68" fmla="*/ 218 w 85"/>
                  <a:gd name="T69" fmla="*/ 3 h 3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318"/>
                  <a:gd name="T107" fmla="*/ 85 w 85"/>
                  <a:gd name="T108" fmla="*/ 318 h 3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318">
                    <a:moveTo>
                      <a:pt x="72" y="153"/>
                    </a:moveTo>
                    <a:cubicBezTo>
                      <a:pt x="69" y="125"/>
                      <a:pt x="70" y="96"/>
                      <a:pt x="64" y="69"/>
                    </a:cubicBezTo>
                    <a:cubicBezTo>
                      <a:pt x="61" y="58"/>
                      <a:pt x="57" y="43"/>
                      <a:pt x="47" y="43"/>
                    </a:cubicBezTo>
                    <a:cubicBezTo>
                      <a:pt x="37" y="43"/>
                      <a:pt x="55" y="69"/>
                      <a:pt x="55" y="69"/>
                    </a:cubicBezTo>
                    <a:cubicBezTo>
                      <a:pt x="58" y="55"/>
                      <a:pt x="67" y="40"/>
                      <a:pt x="64" y="27"/>
                    </a:cubicBezTo>
                    <a:cubicBezTo>
                      <a:pt x="61" y="17"/>
                      <a:pt x="41" y="0"/>
                      <a:pt x="38" y="10"/>
                    </a:cubicBezTo>
                    <a:cubicBezTo>
                      <a:pt x="30" y="27"/>
                      <a:pt x="61" y="111"/>
                      <a:pt x="38" y="43"/>
                    </a:cubicBezTo>
                    <a:cubicBezTo>
                      <a:pt x="46" y="96"/>
                      <a:pt x="56" y="134"/>
                      <a:pt x="47" y="187"/>
                    </a:cubicBezTo>
                    <a:cubicBezTo>
                      <a:pt x="41" y="178"/>
                      <a:pt x="31" y="171"/>
                      <a:pt x="30" y="161"/>
                    </a:cubicBezTo>
                    <a:cubicBezTo>
                      <a:pt x="28" y="149"/>
                      <a:pt x="26" y="128"/>
                      <a:pt x="38" y="128"/>
                    </a:cubicBezTo>
                    <a:cubicBezTo>
                      <a:pt x="49" y="128"/>
                      <a:pt x="47" y="172"/>
                      <a:pt x="47" y="161"/>
                    </a:cubicBezTo>
                    <a:cubicBezTo>
                      <a:pt x="47" y="141"/>
                      <a:pt x="38" y="121"/>
                      <a:pt x="38" y="102"/>
                    </a:cubicBezTo>
                    <a:cubicBezTo>
                      <a:pt x="38" y="84"/>
                      <a:pt x="47" y="135"/>
                      <a:pt x="47" y="153"/>
                    </a:cubicBezTo>
                    <a:cubicBezTo>
                      <a:pt x="47" y="164"/>
                      <a:pt x="38" y="130"/>
                      <a:pt x="38" y="119"/>
                    </a:cubicBezTo>
                    <a:cubicBezTo>
                      <a:pt x="38" y="110"/>
                      <a:pt x="44" y="135"/>
                      <a:pt x="47" y="144"/>
                    </a:cubicBezTo>
                    <a:cubicBezTo>
                      <a:pt x="49" y="152"/>
                      <a:pt x="52" y="161"/>
                      <a:pt x="55" y="170"/>
                    </a:cubicBezTo>
                    <a:cubicBezTo>
                      <a:pt x="73" y="83"/>
                      <a:pt x="55" y="148"/>
                      <a:pt x="72" y="203"/>
                    </a:cubicBezTo>
                    <a:cubicBezTo>
                      <a:pt x="74" y="211"/>
                      <a:pt x="77" y="220"/>
                      <a:pt x="80" y="229"/>
                    </a:cubicBezTo>
                    <a:cubicBezTo>
                      <a:pt x="77" y="245"/>
                      <a:pt x="85" y="269"/>
                      <a:pt x="72" y="279"/>
                    </a:cubicBezTo>
                    <a:cubicBezTo>
                      <a:pt x="66" y="282"/>
                      <a:pt x="39" y="202"/>
                      <a:pt x="64" y="271"/>
                    </a:cubicBezTo>
                    <a:cubicBezTo>
                      <a:pt x="61" y="285"/>
                      <a:pt x="66" y="305"/>
                      <a:pt x="55" y="313"/>
                    </a:cubicBezTo>
                    <a:cubicBezTo>
                      <a:pt x="46" y="318"/>
                      <a:pt x="40" y="297"/>
                      <a:pt x="38" y="288"/>
                    </a:cubicBezTo>
                    <a:cubicBezTo>
                      <a:pt x="31" y="260"/>
                      <a:pt x="32" y="231"/>
                      <a:pt x="30" y="203"/>
                    </a:cubicBezTo>
                    <a:cubicBezTo>
                      <a:pt x="27" y="217"/>
                      <a:pt x="35" y="241"/>
                      <a:pt x="22" y="246"/>
                    </a:cubicBezTo>
                    <a:cubicBezTo>
                      <a:pt x="10" y="250"/>
                      <a:pt x="6" y="224"/>
                      <a:pt x="5" y="212"/>
                    </a:cubicBezTo>
                    <a:cubicBezTo>
                      <a:pt x="0" y="173"/>
                      <a:pt x="15" y="167"/>
                      <a:pt x="38" y="144"/>
                    </a:cubicBezTo>
                    <a:cubicBezTo>
                      <a:pt x="46" y="152"/>
                      <a:pt x="58" y="158"/>
                      <a:pt x="64" y="170"/>
                    </a:cubicBezTo>
                    <a:cubicBezTo>
                      <a:pt x="70" y="185"/>
                      <a:pt x="72" y="203"/>
                      <a:pt x="72" y="220"/>
                    </a:cubicBezTo>
                    <a:cubicBezTo>
                      <a:pt x="72" y="231"/>
                      <a:pt x="66" y="198"/>
                      <a:pt x="64" y="187"/>
                    </a:cubicBezTo>
                    <a:cubicBezTo>
                      <a:pt x="78" y="124"/>
                      <a:pt x="84" y="73"/>
                      <a:pt x="64" y="10"/>
                    </a:cubicBezTo>
                    <a:cubicBezTo>
                      <a:pt x="58" y="18"/>
                      <a:pt x="54" y="28"/>
                      <a:pt x="47" y="35"/>
                    </a:cubicBezTo>
                    <a:cubicBezTo>
                      <a:pt x="40" y="40"/>
                      <a:pt x="23" y="34"/>
                      <a:pt x="22" y="43"/>
                    </a:cubicBezTo>
                    <a:cubicBezTo>
                      <a:pt x="19" y="60"/>
                      <a:pt x="38" y="94"/>
                      <a:pt x="38" y="94"/>
                    </a:cubicBezTo>
                    <a:cubicBezTo>
                      <a:pt x="57" y="39"/>
                      <a:pt x="38" y="80"/>
                      <a:pt x="55" y="136"/>
                    </a:cubicBezTo>
                    <a:cubicBezTo>
                      <a:pt x="57" y="143"/>
                      <a:pt x="66" y="147"/>
                      <a:pt x="72" y="153"/>
                    </a:cubicBezTo>
                    <a:close/>
                  </a:path>
                </a:pathLst>
              </a:custGeom>
              <a:solidFill>
                <a:schemeClr val="bg2"/>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170139" name="Freeform 92"/>
              <p:cNvSpPr>
                <a:spLocks/>
              </p:cNvSpPr>
              <p:nvPr/>
            </p:nvSpPr>
            <p:spPr bwMode="auto">
              <a:xfrm>
                <a:off x="1635" y="2647"/>
                <a:ext cx="109" cy="309"/>
              </a:xfrm>
              <a:custGeom>
                <a:avLst/>
                <a:gdLst>
                  <a:gd name="T0" fmla="*/ 1 w 105"/>
                  <a:gd name="T1" fmla="*/ 0 h 354"/>
                  <a:gd name="T2" fmla="*/ 306 w 105"/>
                  <a:gd name="T3" fmla="*/ 3 h 354"/>
                  <a:gd name="T4" fmla="*/ 240 w 105"/>
                  <a:gd name="T5" fmla="*/ 3 h 354"/>
                  <a:gd name="T6" fmla="*/ 276 w 105"/>
                  <a:gd name="T7" fmla="*/ 3 h 354"/>
                  <a:gd name="T8" fmla="*/ 276 w 105"/>
                  <a:gd name="T9" fmla="*/ 3 h 354"/>
                  <a:gd name="T10" fmla="*/ 321 w 105"/>
                  <a:gd name="T11" fmla="*/ 3 h 354"/>
                  <a:gd name="T12" fmla="*/ 321 w 105"/>
                  <a:gd name="T13" fmla="*/ 3 h 354"/>
                  <a:gd name="T14" fmla="*/ 276 w 105"/>
                  <a:gd name="T15" fmla="*/ 4 h 354"/>
                  <a:gd name="T16" fmla="*/ 227 w 105"/>
                  <a:gd name="T17" fmla="*/ 4 h 354"/>
                  <a:gd name="T18" fmla="*/ 52 w 105"/>
                  <a:gd name="T19" fmla="*/ 3 h 354"/>
                  <a:gd name="T20" fmla="*/ 12 w 105"/>
                  <a:gd name="T21" fmla="*/ 3 h 354"/>
                  <a:gd name="T22" fmla="*/ 52 w 105"/>
                  <a:gd name="T23" fmla="*/ 3 h 354"/>
                  <a:gd name="T24" fmla="*/ 9 w 105"/>
                  <a:gd name="T25" fmla="*/ 3 h 354"/>
                  <a:gd name="T26" fmla="*/ 64 w 105"/>
                  <a:gd name="T27" fmla="*/ 3 h 354"/>
                  <a:gd name="T28" fmla="*/ 6 w 105"/>
                  <a:gd name="T29" fmla="*/ 3 h 354"/>
                  <a:gd name="T30" fmla="*/ 1 w 105"/>
                  <a:gd name="T31" fmla="*/ 0 h 3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5"/>
                  <a:gd name="T49" fmla="*/ 0 h 354"/>
                  <a:gd name="T50" fmla="*/ 105 w 105"/>
                  <a:gd name="T51" fmla="*/ 354 h 3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5" h="354">
                    <a:moveTo>
                      <a:pt x="1" y="0"/>
                    </a:moveTo>
                    <a:cubicBezTo>
                      <a:pt x="19" y="11"/>
                      <a:pt x="67" y="3"/>
                      <a:pt x="92" y="5"/>
                    </a:cubicBezTo>
                    <a:cubicBezTo>
                      <a:pt x="87" y="16"/>
                      <a:pt x="83" y="22"/>
                      <a:pt x="73" y="29"/>
                    </a:cubicBezTo>
                    <a:cubicBezTo>
                      <a:pt x="76" y="39"/>
                      <a:pt x="80" y="50"/>
                      <a:pt x="84" y="61"/>
                    </a:cubicBezTo>
                    <a:cubicBezTo>
                      <a:pt x="80" y="89"/>
                      <a:pt x="73" y="118"/>
                      <a:pt x="84" y="146"/>
                    </a:cubicBezTo>
                    <a:cubicBezTo>
                      <a:pt x="86" y="158"/>
                      <a:pt x="89" y="158"/>
                      <a:pt x="97" y="168"/>
                    </a:cubicBezTo>
                    <a:cubicBezTo>
                      <a:pt x="101" y="194"/>
                      <a:pt x="99" y="212"/>
                      <a:pt x="97" y="240"/>
                    </a:cubicBezTo>
                    <a:cubicBezTo>
                      <a:pt x="103" y="261"/>
                      <a:pt x="105" y="319"/>
                      <a:pt x="84" y="336"/>
                    </a:cubicBezTo>
                    <a:cubicBezTo>
                      <a:pt x="80" y="347"/>
                      <a:pt x="79" y="351"/>
                      <a:pt x="68" y="354"/>
                    </a:cubicBezTo>
                    <a:cubicBezTo>
                      <a:pt x="38" y="351"/>
                      <a:pt x="24" y="348"/>
                      <a:pt x="14" y="320"/>
                    </a:cubicBezTo>
                    <a:cubicBezTo>
                      <a:pt x="12" y="307"/>
                      <a:pt x="7" y="294"/>
                      <a:pt x="12" y="282"/>
                    </a:cubicBezTo>
                    <a:cubicBezTo>
                      <a:pt x="7" y="269"/>
                      <a:pt x="10" y="257"/>
                      <a:pt x="14" y="245"/>
                    </a:cubicBezTo>
                    <a:cubicBezTo>
                      <a:pt x="2" y="199"/>
                      <a:pt x="13" y="146"/>
                      <a:pt x="9" y="98"/>
                    </a:cubicBezTo>
                    <a:cubicBezTo>
                      <a:pt x="11" y="79"/>
                      <a:pt x="13" y="62"/>
                      <a:pt x="20" y="45"/>
                    </a:cubicBezTo>
                    <a:cubicBezTo>
                      <a:pt x="17" y="29"/>
                      <a:pt x="20" y="18"/>
                      <a:pt x="6" y="13"/>
                    </a:cubicBezTo>
                    <a:cubicBezTo>
                      <a:pt x="0" y="3"/>
                      <a:pt x="1" y="8"/>
                      <a:pt x="1" y="0"/>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170140" name="Freeform 93"/>
              <p:cNvSpPr>
                <a:spLocks/>
              </p:cNvSpPr>
              <p:nvPr/>
            </p:nvSpPr>
            <p:spPr bwMode="auto">
              <a:xfrm>
                <a:off x="3008" y="2583"/>
                <a:ext cx="155" cy="328"/>
              </a:xfrm>
              <a:custGeom>
                <a:avLst/>
                <a:gdLst>
                  <a:gd name="T0" fmla="*/ 496 w 149"/>
                  <a:gd name="T1" fmla="*/ 3 h 376"/>
                  <a:gd name="T2" fmla="*/ 472 w 149"/>
                  <a:gd name="T3" fmla="*/ 3 h 376"/>
                  <a:gd name="T4" fmla="*/ 438 w 149"/>
                  <a:gd name="T5" fmla="*/ 3 h 376"/>
                  <a:gd name="T6" fmla="*/ 432 w 149"/>
                  <a:gd name="T7" fmla="*/ 3 h 376"/>
                  <a:gd name="T8" fmla="*/ 369 w 149"/>
                  <a:gd name="T9" fmla="*/ 3 h 376"/>
                  <a:gd name="T10" fmla="*/ 291 w 149"/>
                  <a:gd name="T11" fmla="*/ 3 h 376"/>
                  <a:gd name="T12" fmla="*/ 234 w 149"/>
                  <a:gd name="T13" fmla="*/ 4 h 376"/>
                  <a:gd name="T14" fmla="*/ 196 w 149"/>
                  <a:gd name="T15" fmla="*/ 4 h 376"/>
                  <a:gd name="T16" fmla="*/ 62 w 149"/>
                  <a:gd name="T17" fmla="*/ 4 h 376"/>
                  <a:gd name="T18" fmla="*/ 2 w 149"/>
                  <a:gd name="T19" fmla="*/ 4 h 376"/>
                  <a:gd name="T20" fmla="*/ 5 w 149"/>
                  <a:gd name="T21" fmla="*/ 3 h 376"/>
                  <a:gd name="T22" fmla="*/ 8 w 149"/>
                  <a:gd name="T23" fmla="*/ 3 h 376"/>
                  <a:gd name="T24" fmla="*/ 70 w 149"/>
                  <a:gd name="T25" fmla="*/ 3 h 376"/>
                  <a:gd name="T26" fmla="*/ 117 w 149"/>
                  <a:gd name="T27" fmla="*/ 3 h 376"/>
                  <a:gd name="T28" fmla="*/ 149 w 149"/>
                  <a:gd name="T29" fmla="*/ 3 h 376"/>
                  <a:gd name="T30" fmla="*/ 283 w 149"/>
                  <a:gd name="T31" fmla="*/ 3 h 376"/>
                  <a:gd name="T32" fmla="*/ 432 w 149"/>
                  <a:gd name="T33" fmla="*/ 3 h 376"/>
                  <a:gd name="T34" fmla="*/ 496 w 149"/>
                  <a:gd name="T35" fmla="*/ 3 h 3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9"/>
                  <a:gd name="T55" fmla="*/ 0 h 376"/>
                  <a:gd name="T56" fmla="*/ 149 w 149"/>
                  <a:gd name="T57" fmla="*/ 376 h 3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9" h="376">
                    <a:moveTo>
                      <a:pt x="141" y="20"/>
                    </a:moveTo>
                    <a:cubicBezTo>
                      <a:pt x="135" y="47"/>
                      <a:pt x="136" y="74"/>
                      <a:pt x="133" y="103"/>
                    </a:cubicBezTo>
                    <a:cubicBezTo>
                      <a:pt x="131" y="112"/>
                      <a:pt x="127" y="120"/>
                      <a:pt x="125" y="130"/>
                    </a:cubicBezTo>
                    <a:cubicBezTo>
                      <a:pt x="124" y="133"/>
                      <a:pt x="122" y="140"/>
                      <a:pt x="122" y="140"/>
                    </a:cubicBezTo>
                    <a:cubicBezTo>
                      <a:pt x="126" y="171"/>
                      <a:pt x="121" y="215"/>
                      <a:pt x="104" y="244"/>
                    </a:cubicBezTo>
                    <a:cubicBezTo>
                      <a:pt x="98" y="263"/>
                      <a:pt x="102" y="306"/>
                      <a:pt x="82" y="314"/>
                    </a:cubicBezTo>
                    <a:cubicBezTo>
                      <a:pt x="78" y="326"/>
                      <a:pt x="66" y="361"/>
                      <a:pt x="66" y="362"/>
                    </a:cubicBezTo>
                    <a:cubicBezTo>
                      <a:pt x="62" y="362"/>
                      <a:pt x="59" y="363"/>
                      <a:pt x="56" y="364"/>
                    </a:cubicBezTo>
                    <a:cubicBezTo>
                      <a:pt x="43" y="376"/>
                      <a:pt x="36" y="371"/>
                      <a:pt x="18" y="370"/>
                    </a:cubicBezTo>
                    <a:cubicBezTo>
                      <a:pt x="12" y="363"/>
                      <a:pt x="8" y="356"/>
                      <a:pt x="2" y="351"/>
                    </a:cubicBezTo>
                    <a:cubicBezTo>
                      <a:pt x="0" y="336"/>
                      <a:pt x="0" y="329"/>
                      <a:pt x="5" y="316"/>
                    </a:cubicBezTo>
                    <a:cubicBezTo>
                      <a:pt x="7" y="287"/>
                      <a:pt x="1" y="247"/>
                      <a:pt x="8" y="220"/>
                    </a:cubicBezTo>
                    <a:cubicBezTo>
                      <a:pt x="9" y="211"/>
                      <a:pt x="21" y="199"/>
                      <a:pt x="21" y="199"/>
                    </a:cubicBezTo>
                    <a:cubicBezTo>
                      <a:pt x="22" y="168"/>
                      <a:pt x="17" y="133"/>
                      <a:pt x="34" y="106"/>
                    </a:cubicBezTo>
                    <a:cubicBezTo>
                      <a:pt x="36" y="95"/>
                      <a:pt x="42" y="74"/>
                      <a:pt x="42" y="74"/>
                    </a:cubicBezTo>
                    <a:cubicBezTo>
                      <a:pt x="45" y="3"/>
                      <a:pt x="33" y="0"/>
                      <a:pt x="80" y="18"/>
                    </a:cubicBezTo>
                    <a:cubicBezTo>
                      <a:pt x="108" y="14"/>
                      <a:pt x="99" y="13"/>
                      <a:pt x="122" y="18"/>
                    </a:cubicBezTo>
                    <a:cubicBezTo>
                      <a:pt x="144" y="22"/>
                      <a:pt x="149" y="28"/>
                      <a:pt x="141" y="20"/>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170141" name="Freeform 94"/>
              <p:cNvSpPr>
                <a:spLocks/>
              </p:cNvSpPr>
              <p:nvPr/>
            </p:nvSpPr>
            <p:spPr bwMode="auto">
              <a:xfrm>
                <a:off x="1714" y="1020"/>
                <a:ext cx="99" cy="440"/>
              </a:xfrm>
              <a:custGeom>
                <a:avLst/>
                <a:gdLst>
                  <a:gd name="T0" fmla="*/ 68 w 96"/>
                  <a:gd name="T1" fmla="*/ 6 h 504"/>
                  <a:gd name="T2" fmla="*/ 161 w 96"/>
                  <a:gd name="T3" fmla="*/ 7 h 504"/>
                  <a:gd name="T4" fmla="*/ 192 w 96"/>
                  <a:gd name="T5" fmla="*/ 6 h 504"/>
                  <a:gd name="T6" fmla="*/ 192 w 96"/>
                  <a:gd name="T7" fmla="*/ 3 h 504"/>
                  <a:gd name="T8" fmla="*/ 237 w 96"/>
                  <a:gd name="T9" fmla="*/ 3 h 504"/>
                  <a:gd name="T10" fmla="*/ 255 w 96"/>
                  <a:gd name="T11" fmla="*/ 3 h 504"/>
                  <a:gd name="T12" fmla="*/ 237 w 96"/>
                  <a:gd name="T13" fmla="*/ 3 h 504"/>
                  <a:gd name="T14" fmla="*/ 206 w 96"/>
                  <a:gd name="T15" fmla="*/ 3 h 504"/>
                  <a:gd name="T16" fmla="*/ 74 w 96"/>
                  <a:gd name="T17" fmla="*/ 3 h 504"/>
                  <a:gd name="T18" fmla="*/ 68 w 96"/>
                  <a:gd name="T19" fmla="*/ 3 h 504"/>
                  <a:gd name="T20" fmla="*/ 80 w 96"/>
                  <a:gd name="T21" fmla="*/ 4 h 504"/>
                  <a:gd name="T22" fmla="*/ 104 w 96"/>
                  <a:gd name="T23" fmla="*/ 5 h 504"/>
                  <a:gd name="T24" fmla="*/ 64 w 96"/>
                  <a:gd name="T25" fmla="*/ 6 h 504"/>
                  <a:gd name="T26" fmla="*/ 68 w 96"/>
                  <a:gd name="T27" fmla="*/ 6 h 5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
                  <a:gd name="T43" fmla="*/ 0 h 504"/>
                  <a:gd name="T44" fmla="*/ 96 w 96"/>
                  <a:gd name="T45" fmla="*/ 504 h 5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6" h="504">
                    <a:moveTo>
                      <a:pt x="26" y="486"/>
                    </a:moveTo>
                    <a:cubicBezTo>
                      <a:pt x="50" y="492"/>
                      <a:pt x="38" y="489"/>
                      <a:pt x="61" y="494"/>
                    </a:cubicBezTo>
                    <a:cubicBezTo>
                      <a:pt x="69" y="480"/>
                      <a:pt x="66" y="465"/>
                      <a:pt x="72" y="451"/>
                    </a:cubicBezTo>
                    <a:cubicBezTo>
                      <a:pt x="77" y="408"/>
                      <a:pt x="82" y="366"/>
                      <a:pt x="72" y="323"/>
                    </a:cubicBezTo>
                    <a:cubicBezTo>
                      <a:pt x="73" y="288"/>
                      <a:pt x="75" y="247"/>
                      <a:pt x="88" y="214"/>
                    </a:cubicBezTo>
                    <a:cubicBezTo>
                      <a:pt x="93" y="179"/>
                      <a:pt x="89" y="192"/>
                      <a:pt x="96" y="174"/>
                    </a:cubicBezTo>
                    <a:cubicBezTo>
                      <a:pt x="94" y="116"/>
                      <a:pt x="92" y="96"/>
                      <a:pt x="88" y="51"/>
                    </a:cubicBezTo>
                    <a:cubicBezTo>
                      <a:pt x="90" y="21"/>
                      <a:pt x="89" y="26"/>
                      <a:pt x="77" y="6"/>
                    </a:cubicBezTo>
                    <a:cubicBezTo>
                      <a:pt x="43" y="8"/>
                      <a:pt x="39" y="0"/>
                      <a:pt x="29" y="25"/>
                    </a:cubicBezTo>
                    <a:cubicBezTo>
                      <a:pt x="31" y="56"/>
                      <a:pt x="37" y="90"/>
                      <a:pt x="26" y="121"/>
                    </a:cubicBezTo>
                    <a:cubicBezTo>
                      <a:pt x="49" y="199"/>
                      <a:pt x="0" y="279"/>
                      <a:pt x="32" y="363"/>
                    </a:cubicBezTo>
                    <a:cubicBezTo>
                      <a:pt x="33" y="379"/>
                      <a:pt x="34" y="390"/>
                      <a:pt x="40" y="406"/>
                    </a:cubicBezTo>
                    <a:cubicBezTo>
                      <a:pt x="34" y="428"/>
                      <a:pt x="29" y="450"/>
                      <a:pt x="24" y="473"/>
                    </a:cubicBezTo>
                    <a:cubicBezTo>
                      <a:pt x="25" y="479"/>
                      <a:pt x="44" y="504"/>
                      <a:pt x="26" y="486"/>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170142" name="Freeform 95"/>
              <p:cNvSpPr>
                <a:spLocks/>
              </p:cNvSpPr>
              <p:nvPr/>
            </p:nvSpPr>
            <p:spPr bwMode="auto">
              <a:xfrm>
                <a:off x="3431" y="1007"/>
                <a:ext cx="156" cy="358"/>
              </a:xfrm>
              <a:custGeom>
                <a:avLst/>
                <a:gdLst>
                  <a:gd name="T0" fmla="*/ 5 w 150"/>
                  <a:gd name="T1" fmla="*/ 5 h 410"/>
                  <a:gd name="T2" fmla="*/ 141 w 150"/>
                  <a:gd name="T3" fmla="*/ 5 h 410"/>
                  <a:gd name="T4" fmla="*/ 281 w 150"/>
                  <a:gd name="T5" fmla="*/ 5 h 410"/>
                  <a:gd name="T6" fmla="*/ 329 w 150"/>
                  <a:gd name="T7" fmla="*/ 4 h 410"/>
                  <a:gd name="T8" fmla="*/ 402 w 150"/>
                  <a:gd name="T9" fmla="*/ 3 h 410"/>
                  <a:gd name="T10" fmla="*/ 450 w 150"/>
                  <a:gd name="T11" fmla="*/ 3 h 410"/>
                  <a:gd name="T12" fmla="*/ 475 w 150"/>
                  <a:gd name="T13" fmla="*/ 3 h 410"/>
                  <a:gd name="T14" fmla="*/ 487 w 150"/>
                  <a:gd name="T15" fmla="*/ 3 h 410"/>
                  <a:gd name="T16" fmla="*/ 506 w 150"/>
                  <a:gd name="T17" fmla="*/ 3 h 410"/>
                  <a:gd name="T18" fmla="*/ 513 w 150"/>
                  <a:gd name="T19" fmla="*/ 3 h 410"/>
                  <a:gd name="T20" fmla="*/ 456 w 150"/>
                  <a:gd name="T21" fmla="*/ 0 h 410"/>
                  <a:gd name="T22" fmla="*/ 329 w 150"/>
                  <a:gd name="T23" fmla="*/ 3 h 410"/>
                  <a:gd name="T24" fmla="*/ 270 w 150"/>
                  <a:gd name="T25" fmla="*/ 3 h 410"/>
                  <a:gd name="T26" fmla="*/ 233 w 150"/>
                  <a:gd name="T27" fmla="*/ 3 h 410"/>
                  <a:gd name="T28" fmla="*/ 201 w 150"/>
                  <a:gd name="T29" fmla="*/ 3 h 410"/>
                  <a:gd name="T30" fmla="*/ 147 w 150"/>
                  <a:gd name="T31" fmla="*/ 3 h 410"/>
                  <a:gd name="T32" fmla="*/ 141 w 150"/>
                  <a:gd name="T33" fmla="*/ 3 h 410"/>
                  <a:gd name="T34" fmla="*/ 116 w 150"/>
                  <a:gd name="T35" fmla="*/ 3 h 410"/>
                  <a:gd name="T36" fmla="*/ 108 w 150"/>
                  <a:gd name="T37" fmla="*/ 3 h 410"/>
                  <a:gd name="T38" fmla="*/ 96 w 150"/>
                  <a:gd name="T39" fmla="*/ 3 h 410"/>
                  <a:gd name="T40" fmla="*/ 58 w 150"/>
                  <a:gd name="T41" fmla="*/ 4 h 410"/>
                  <a:gd name="T42" fmla="*/ 10 w 150"/>
                  <a:gd name="T43" fmla="*/ 5 h 410"/>
                  <a:gd name="T44" fmla="*/ 2 w 150"/>
                  <a:gd name="T45" fmla="*/ 5 h 410"/>
                  <a:gd name="T46" fmla="*/ 5 w 150"/>
                  <a:gd name="T47" fmla="*/ 5 h 4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0"/>
                  <a:gd name="T73" fmla="*/ 0 h 410"/>
                  <a:gd name="T74" fmla="*/ 150 w 150"/>
                  <a:gd name="T75" fmla="*/ 410 h 41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0" h="410">
                    <a:moveTo>
                      <a:pt x="5" y="381"/>
                    </a:moveTo>
                    <a:cubicBezTo>
                      <a:pt x="18" y="394"/>
                      <a:pt x="19" y="403"/>
                      <a:pt x="40" y="410"/>
                    </a:cubicBezTo>
                    <a:cubicBezTo>
                      <a:pt x="55" y="408"/>
                      <a:pt x="66" y="407"/>
                      <a:pt x="80" y="402"/>
                    </a:cubicBezTo>
                    <a:cubicBezTo>
                      <a:pt x="98" y="383"/>
                      <a:pt x="80" y="405"/>
                      <a:pt x="93" y="362"/>
                    </a:cubicBezTo>
                    <a:cubicBezTo>
                      <a:pt x="101" y="335"/>
                      <a:pt x="109" y="307"/>
                      <a:pt x="114" y="280"/>
                    </a:cubicBezTo>
                    <a:cubicBezTo>
                      <a:pt x="111" y="260"/>
                      <a:pt x="115" y="232"/>
                      <a:pt x="128" y="216"/>
                    </a:cubicBezTo>
                    <a:cubicBezTo>
                      <a:pt x="130" y="207"/>
                      <a:pt x="136" y="192"/>
                      <a:pt x="136" y="192"/>
                    </a:cubicBezTo>
                    <a:cubicBezTo>
                      <a:pt x="136" y="167"/>
                      <a:pt x="135" y="141"/>
                      <a:pt x="138" y="117"/>
                    </a:cubicBezTo>
                    <a:cubicBezTo>
                      <a:pt x="138" y="111"/>
                      <a:pt x="144" y="101"/>
                      <a:pt x="144" y="101"/>
                    </a:cubicBezTo>
                    <a:cubicBezTo>
                      <a:pt x="144" y="86"/>
                      <a:pt x="150" y="63"/>
                      <a:pt x="146" y="48"/>
                    </a:cubicBezTo>
                    <a:cubicBezTo>
                      <a:pt x="144" y="30"/>
                      <a:pt x="144" y="11"/>
                      <a:pt x="130" y="0"/>
                    </a:cubicBezTo>
                    <a:cubicBezTo>
                      <a:pt x="117" y="6"/>
                      <a:pt x="105" y="7"/>
                      <a:pt x="93" y="13"/>
                    </a:cubicBezTo>
                    <a:cubicBezTo>
                      <a:pt x="84" y="27"/>
                      <a:pt x="91" y="38"/>
                      <a:pt x="77" y="53"/>
                    </a:cubicBezTo>
                    <a:cubicBezTo>
                      <a:pt x="83" y="77"/>
                      <a:pt x="81" y="118"/>
                      <a:pt x="66" y="138"/>
                    </a:cubicBezTo>
                    <a:cubicBezTo>
                      <a:pt x="63" y="146"/>
                      <a:pt x="59" y="153"/>
                      <a:pt x="58" y="162"/>
                    </a:cubicBezTo>
                    <a:cubicBezTo>
                      <a:pt x="53" y="185"/>
                      <a:pt x="58" y="199"/>
                      <a:pt x="42" y="216"/>
                    </a:cubicBezTo>
                    <a:cubicBezTo>
                      <a:pt x="41" y="219"/>
                      <a:pt x="41" y="222"/>
                      <a:pt x="40" y="226"/>
                    </a:cubicBezTo>
                    <a:cubicBezTo>
                      <a:pt x="38" y="228"/>
                      <a:pt x="34" y="229"/>
                      <a:pt x="34" y="232"/>
                    </a:cubicBezTo>
                    <a:cubicBezTo>
                      <a:pt x="32" y="237"/>
                      <a:pt x="33" y="244"/>
                      <a:pt x="32" y="250"/>
                    </a:cubicBezTo>
                    <a:cubicBezTo>
                      <a:pt x="31" y="252"/>
                      <a:pt x="30" y="255"/>
                      <a:pt x="29" y="258"/>
                    </a:cubicBezTo>
                    <a:cubicBezTo>
                      <a:pt x="26" y="290"/>
                      <a:pt x="20" y="317"/>
                      <a:pt x="16" y="349"/>
                    </a:cubicBezTo>
                    <a:cubicBezTo>
                      <a:pt x="14" y="359"/>
                      <a:pt x="17" y="372"/>
                      <a:pt x="10" y="381"/>
                    </a:cubicBezTo>
                    <a:cubicBezTo>
                      <a:pt x="7" y="383"/>
                      <a:pt x="5" y="386"/>
                      <a:pt x="2" y="386"/>
                    </a:cubicBezTo>
                    <a:cubicBezTo>
                      <a:pt x="0" y="386"/>
                      <a:pt x="4" y="382"/>
                      <a:pt x="5" y="381"/>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grpSp>
        <p:grpSp>
          <p:nvGrpSpPr>
            <p:cNvPr id="170134" name="Group 98"/>
            <p:cNvGrpSpPr>
              <a:grpSpLocks/>
            </p:cNvGrpSpPr>
            <p:nvPr/>
          </p:nvGrpSpPr>
          <p:grpSpPr bwMode="auto">
            <a:xfrm>
              <a:off x="5968992" y="2946408"/>
              <a:ext cx="974725" cy="1844683"/>
              <a:chOff x="3784" y="1840"/>
              <a:chExt cx="614" cy="1162"/>
            </a:xfrm>
          </p:grpSpPr>
          <p:sp>
            <p:nvSpPr>
              <p:cNvPr id="299" name="Rectangle 96"/>
              <p:cNvSpPr>
                <a:spLocks noChangeArrowheads="1"/>
              </p:cNvSpPr>
              <p:nvPr/>
            </p:nvSpPr>
            <p:spPr bwMode="auto">
              <a:xfrm>
                <a:off x="3930" y="1840"/>
                <a:ext cx="112" cy="547"/>
              </a:xfrm>
              <a:prstGeom prst="rect">
                <a:avLst/>
              </a:prstGeom>
              <a:noFill/>
              <a:ln>
                <a:noFill/>
              </a:ln>
              <a:effectLst>
                <a:outerShdw blurRad="63500" dist="46662" dir="2115817" algn="ctr" rotWithShape="0">
                  <a:schemeClr val="bg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spAutoFit/>
              </a:bodyPr>
              <a:lstStyle/>
              <a:p>
                <a:pPr>
                  <a:defRPr/>
                </a:pPr>
                <a:endParaRPr lang="en-US" sz="2400" i="1" dirty="0">
                  <a:solidFill>
                    <a:srgbClr val="FFFFFF"/>
                  </a:solidFill>
                  <a:latin typeface="Kruti Dev 010" pitchFamily="2" charset="0"/>
                  <a:ea typeface="+mn-ea"/>
                  <a:cs typeface="+mn-cs"/>
                </a:endParaRPr>
              </a:p>
            </p:txBody>
          </p:sp>
          <p:sp>
            <p:nvSpPr>
              <p:cNvPr id="300" name="Rectangle 97"/>
              <p:cNvSpPr>
                <a:spLocks noChangeArrowheads="1"/>
              </p:cNvSpPr>
              <p:nvPr/>
            </p:nvSpPr>
            <p:spPr bwMode="auto">
              <a:xfrm>
                <a:off x="3784" y="2381"/>
                <a:ext cx="614" cy="621"/>
              </a:xfrm>
              <a:prstGeom prst="rect">
                <a:avLst/>
              </a:prstGeom>
              <a:noFill/>
              <a:ln>
                <a:noFill/>
              </a:ln>
              <a:effectLst>
                <a:outerShdw blurRad="63500" dist="46662" dir="2115817" algn="ctr" rotWithShape="0">
                  <a:schemeClr val="bg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spAutoFit/>
              </a:bodyPr>
              <a:lstStyle/>
              <a:p>
                <a:pPr>
                  <a:defRPr/>
                </a:pPr>
                <a:r>
                  <a:rPr lang="en-US" sz="1400" i="1" dirty="0">
                    <a:solidFill>
                      <a:srgbClr val="000000"/>
                    </a:solidFill>
                    <a:latin typeface="Kruti Dev 010" pitchFamily="2" charset="0"/>
                  </a:rPr>
                  <a:t>,u</a:t>
                </a:r>
              </a:p>
              <a:p>
                <a:pPr>
                  <a:defRPr/>
                </a:pPr>
                <a:r>
                  <a:rPr lang="en-US" sz="1400" i="1" dirty="0">
                    <a:solidFill>
                      <a:srgbClr val="000000"/>
                    </a:solidFill>
                    <a:latin typeface="Kruti Dev 010" pitchFamily="2" charset="0"/>
                  </a:rPr>
                  <a:t>lh</a:t>
                </a:r>
                <a:endParaRPr lang="en-US" sz="1100" i="1" dirty="0">
                  <a:solidFill>
                    <a:srgbClr val="000000"/>
                  </a:solidFill>
                  <a:latin typeface="Kruti Dev 010" pitchFamily="2" charset="0"/>
                </a:endParaRPr>
              </a:p>
            </p:txBody>
          </p:sp>
        </p:grpSp>
      </p:grpSp>
      <p:sp>
        <p:nvSpPr>
          <p:cNvPr id="170112" name="Rectangle 152"/>
          <p:cNvSpPr>
            <a:spLocks noChangeArrowheads="1"/>
          </p:cNvSpPr>
          <p:nvPr/>
        </p:nvSpPr>
        <p:spPr bwMode="auto">
          <a:xfrm>
            <a:off x="4308475" y="2754313"/>
            <a:ext cx="1619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2400" b="1">
                <a:solidFill>
                  <a:srgbClr val="000000"/>
                </a:solidFill>
                <a:latin typeface="Kruti Dev 010" charset="0"/>
              </a:rPr>
              <a:t>cs</a:t>
            </a:r>
          </a:p>
        </p:txBody>
      </p:sp>
      <p:sp>
        <p:nvSpPr>
          <p:cNvPr id="170113" name="Rectangle 153"/>
          <p:cNvSpPr>
            <a:spLocks noChangeArrowheads="1"/>
          </p:cNvSpPr>
          <p:nvPr/>
        </p:nvSpPr>
        <p:spPr bwMode="auto">
          <a:xfrm>
            <a:off x="4268788" y="1778000"/>
            <a:ext cx="7778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2400" b="1">
                <a:solidFill>
                  <a:srgbClr val="000000"/>
                </a:solidFill>
                <a:latin typeface="Kruti Dev 010" charset="0"/>
              </a:rPr>
              <a:t>tjk;y</a:t>
            </a:r>
          </a:p>
        </p:txBody>
      </p:sp>
      <p:sp>
        <p:nvSpPr>
          <p:cNvPr id="170114" name="Rectangle 154"/>
          <p:cNvSpPr>
            <a:spLocks noChangeArrowheads="1"/>
          </p:cNvSpPr>
          <p:nvPr/>
        </p:nvSpPr>
        <p:spPr bwMode="auto">
          <a:xfrm>
            <a:off x="4306888" y="2378075"/>
            <a:ext cx="2905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2400" b="1">
                <a:solidFill>
                  <a:srgbClr val="000000"/>
                </a:solidFill>
                <a:latin typeface="Kruti Dev 010" charset="0"/>
              </a:rPr>
              <a:t>LV</a:t>
            </a:r>
          </a:p>
        </p:txBody>
      </p:sp>
      <p:sp>
        <p:nvSpPr>
          <p:cNvPr id="170115" name="Rectangle 155"/>
          <p:cNvSpPr>
            <a:spLocks noChangeArrowheads="1"/>
          </p:cNvSpPr>
          <p:nvPr/>
        </p:nvSpPr>
        <p:spPr bwMode="auto">
          <a:xfrm>
            <a:off x="4300538" y="2093913"/>
            <a:ext cx="2905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2400" b="1">
                <a:solidFill>
                  <a:srgbClr val="000000"/>
                </a:solidFill>
                <a:latin typeface="Kruti Dev 010" charset="0"/>
              </a:rPr>
              <a:t>LV</a:t>
            </a:r>
          </a:p>
        </p:txBody>
      </p:sp>
      <p:sp>
        <p:nvSpPr>
          <p:cNvPr id="170116" name="Rectangle 173"/>
          <p:cNvSpPr>
            <a:spLocks noChangeArrowheads="1"/>
          </p:cNvSpPr>
          <p:nvPr/>
        </p:nvSpPr>
        <p:spPr bwMode="auto">
          <a:xfrm>
            <a:off x="3941763" y="1770063"/>
            <a:ext cx="1492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400" b="1">
                <a:solidFill>
                  <a:srgbClr val="000000"/>
                </a:solidFill>
                <a:latin typeface="Kruti Dev 010" charset="0"/>
              </a:rPr>
              <a:t>b</a:t>
            </a:r>
          </a:p>
        </p:txBody>
      </p:sp>
      <p:sp>
        <p:nvSpPr>
          <p:cNvPr id="170117" name="Rectangle 174"/>
          <p:cNvSpPr>
            <a:spLocks noChangeArrowheads="1"/>
          </p:cNvSpPr>
          <p:nvPr/>
        </p:nvSpPr>
        <p:spPr bwMode="auto">
          <a:xfrm>
            <a:off x="3906838" y="2093913"/>
            <a:ext cx="2079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400" b="1">
                <a:solidFill>
                  <a:srgbClr val="000000"/>
                </a:solidFill>
                <a:latin typeface="Kruti Dev 010" charset="0"/>
              </a:rPr>
              <a:t>t</a:t>
            </a:r>
          </a:p>
        </p:txBody>
      </p:sp>
      <p:sp>
        <p:nvSpPr>
          <p:cNvPr id="170118" name="Rectangle 175"/>
          <p:cNvSpPr>
            <a:spLocks noChangeArrowheads="1"/>
          </p:cNvSpPr>
          <p:nvPr/>
        </p:nvSpPr>
        <p:spPr bwMode="auto">
          <a:xfrm>
            <a:off x="3948113" y="2386013"/>
            <a:ext cx="1571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400" b="1">
                <a:solidFill>
                  <a:srgbClr val="000000"/>
                </a:solidFill>
                <a:latin typeface="Kruti Dev 010" charset="0"/>
              </a:rPr>
              <a:t>e</a:t>
            </a:r>
          </a:p>
        </p:txBody>
      </p:sp>
      <p:sp>
        <p:nvSpPr>
          <p:cNvPr id="170119" name="Rectangle 176"/>
          <p:cNvSpPr>
            <a:spLocks noChangeArrowheads="1"/>
          </p:cNvSpPr>
          <p:nvPr/>
        </p:nvSpPr>
        <p:spPr bwMode="auto">
          <a:xfrm>
            <a:off x="3863975" y="2754313"/>
            <a:ext cx="2809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400" b="1">
                <a:solidFill>
                  <a:srgbClr val="000000"/>
                </a:solidFill>
                <a:latin typeface="Kruti Dev 010" charset="0"/>
              </a:rPr>
              <a:t>vks</a:t>
            </a:r>
          </a:p>
        </p:txBody>
      </p:sp>
      <p:sp>
        <p:nvSpPr>
          <p:cNvPr id="170120" name="Rectangle 525"/>
          <p:cNvSpPr>
            <a:spLocks noChangeArrowheads="1"/>
          </p:cNvSpPr>
          <p:nvPr/>
        </p:nvSpPr>
        <p:spPr bwMode="auto">
          <a:xfrm>
            <a:off x="3994150" y="49213"/>
            <a:ext cx="11858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l"/>
            <a:r>
              <a:rPr lang="en-US" sz="1400" b="1">
                <a:solidFill>
                  <a:srgbClr val="000000"/>
                </a:solidFill>
                <a:latin typeface="Kruti Dev 010" charset="0"/>
              </a:rPr>
              <a:t>Hkfo</a:t>
            </a:r>
            <a:r>
              <a:rPr lang="ja-JP" altLang="en-US" sz="1400" b="1">
                <a:solidFill>
                  <a:srgbClr val="000000"/>
                </a:solidFill>
                <a:latin typeface="Kruti Dev 010" charset="0"/>
              </a:rPr>
              <a:t>”</a:t>
            </a:r>
            <a:r>
              <a:rPr lang="en-US" altLang="ja-JP" sz="1400" b="1">
                <a:solidFill>
                  <a:srgbClr val="000000"/>
                </a:solidFill>
                <a:latin typeface="Kruti Dev 010" charset="0"/>
              </a:rPr>
              <a:t>";oDrkvksa dks</a:t>
            </a:r>
          </a:p>
          <a:p>
            <a:pPr algn="l"/>
            <a:r>
              <a:rPr lang="en-US" sz="1400" b="1">
                <a:solidFill>
                  <a:srgbClr val="000000"/>
                </a:solidFill>
                <a:latin typeface="Kruti Dev 010" charset="0"/>
              </a:rPr>
              <a:t>O;ofLFkr djuk</a:t>
            </a:r>
            <a:endParaRPr lang="en-US">
              <a:latin typeface="Kruti Dev 010" charset="0"/>
            </a:endParaRPr>
          </a:p>
        </p:txBody>
      </p:sp>
      <p:sp>
        <p:nvSpPr>
          <p:cNvPr id="170121" name="Rectangle 121"/>
          <p:cNvSpPr>
            <a:spLocks noChangeArrowheads="1"/>
          </p:cNvSpPr>
          <p:nvPr/>
        </p:nvSpPr>
        <p:spPr bwMode="auto">
          <a:xfrm>
            <a:off x="3965575" y="436563"/>
            <a:ext cx="1889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400" b="1">
                <a:solidFill>
                  <a:srgbClr val="000000"/>
                </a:solidFill>
                <a:latin typeface="Kruti Dev 010" charset="0"/>
              </a:rPr>
              <a:t>v</a:t>
            </a:r>
            <a:endParaRPr lang="en-US" sz="2400" b="1">
              <a:latin typeface="Kruti Dev 010" charset="0"/>
            </a:endParaRPr>
          </a:p>
        </p:txBody>
      </p:sp>
      <p:sp>
        <p:nvSpPr>
          <p:cNvPr id="170122" name="Rectangle 158"/>
          <p:cNvSpPr>
            <a:spLocks noChangeArrowheads="1"/>
          </p:cNvSpPr>
          <p:nvPr/>
        </p:nvSpPr>
        <p:spPr bwMode="auto">
          <a:xfrm>
            <a:off x="4203700" y="449263"/>
            <a:ext cx="6127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400" b="1">
                <a:solidFill>
                  <a:srgbClr val="000000"/>
                </a:solidFill>
                <a:latin typeface="Kruti Dev 010" charset="0"/>
              </a:rPr>
              <a:t>jsfc;k</a:t>
            </a:r>
          </a:p>
        </p:txBody>
      </p:sp>
      <p:sp>
        <p:nvSpPr>
          <p:cNvPr id="170123" name="Rectangle 159"/>
          <p:cNvSpPr>
            <a:spLocks noChangeArrowheads="1"/>
          </p:cNvSpPr>
          <p:nvPr/>
        </p:nvSpPr>
        <p:spPr bwMode="auto">
          <a:xfrm>
            <a:off x="4289425" y="752475"/>
            <a:ext cx="2714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2400" b="1">
                <a:solidFill>
                  <a:srgbClr val="000000"/>
                </a:solidFill>
                <a:latin typeface="Kruti Dev 010" charset="0"/>
              </a:rPr>
              <a:t>M</a:t>
            </a:r>
            <a:r>
              <a:rPr lang="en-US" sz="1800" b="1" i="1">
                <a:latin typeface="Kruti Dev 010" charset="0"/>
              </a:rPr>
              <a:t> </a:t>
            </a:r>
            <a:endParaRPr lang="en-US" sz="1800" i="1">
              <a:latin typeface="Kruti Dev 010" charset="0"/>
            </a:endParaRPr>
          </a:p>
        </p:txBody>
      </p:sp>
      <p:sp>
        <p:nvSpPr>
          <p:cNvPr id="170124" name="Rectangle 170"/>
          <p:cNvSpPr>
            <a:spLocks noChangeArrowheads="1"/>
          </p:cNvSpPr>
          <p:nvPr/>
        </p:nvSpPr>
        <p:spPr bwMode="auto">
          <a:xfrm>
            <a:off x="3983038" y="747713"/>
            <a:ext cx="1651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400" b="1">
                <a:solidFill>
                  <a:srgbClr val="000000"/>
                </a:solidFill>
                <a:latin typeface="Kruti Dev 010" charset="0"/>
              </a:rPr>
              <a:t>gs</a:t>
            </a:r>
          </a:p>
        </p:txBody>
      </p:sp>
      <p:sp>
        <p:nvSpPr>
          <p:cNvPr id="170125" name="Rectangle 171"/>
          <p:cNvSpPr>
            <a:spLocks noChangeArrowheads="1"/>
          </p:cNvSpPr>
          <p:nvPr/>
        </p:nvSpPr>
        <p:spPr bwMode="auto">
          <a:xfrm>
            <a:off x="3990975" y="1052513"/>
            <a:ext cx="1381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400" b="1">
                <a:solidFill>
                  <a:srgbClr val="000000"/>
                </a:solidFill>
                <a:latin typeface="Kruti Dev 010" charset="0"/>
              </a:rPr>
              <a:t>T</a:t>
            </a:r>
          </a:p>
        </p:txBody>
      </p:sp>
      <p:sp>
        <p:nvSpPr>
          <p:cNvPr id="170126" name="Rectangle 172"/>
          <p:cNvSpPr>
            <a:spLocks noChangeArrowheads="1"/>
          </p:cNvSpPr>
          <p:nvPr/>
        </p:nvSpPr>
        <p:spPr bwMode="auto">
          <a:xfrm>
            <a:off x="4281488" y="1057275"/>
            <a:ext cx="4873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2400" b="1">
                <a:solidFill>
                  <a:srgbClr val="000000"/>
                </a:solidFill>
                <a:latin typeface="Kruti Dev 010" charset="0"/>
              </a:rPr>
              <a:t>osYl</a:t>
            </a:r>
          </a:p>
        </p:txBody>
      </p:sp>
      <p:sp>
        <p:nvSpPr>
          <p:cNvPr id="181" name="Rectangle 291"/>
          <p:cNvSpPr>
            <a:spLocks noChangeArrowheads="1"/>
          </p:cNvSpPr>
          <p:nvPr/>
        </p:nvSpPr>
        <p:spPr bwMode="auto">
          <a:xfrm>
            <a:off x="6494027" y="363476"/>
            <a:ext cx="3282950" cy="1917961"/>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3600" b="1" i="1" dirty="0">
                <a:ln>
                  <a:solidFill>
                    <a:schemeClr val="bg1"/>
                  </a:solidFill>
                </a:ln>
                <a:solidFill>
                  <a:schemeClr val="bg1"/>
                </a:solidFill>
                <a:latin typeface="Kruti Dev 010" pitchFamily="2" charset="0"/>
              </a:rPr>
              <a:t>iqjkus fu;e dh iqLrdsa fu;ksftr djuk</a:t>
            </a:r>
            <a:endParaRPr lang="en-US" sz="3600" b="1" u="sng" dirty="0">
              <a:ln>
                <a:solidFill>
                  <a:schemeClr val="bg1"/>
                </a:solidFill>
              </a:ln>
              <a:solidFill>
                <a:schemeClr val="bg1"/>
              </a:solidFill>
              <a:latin typeface="Kruti Dev 010" pitchFamily="2" charset="0"/>
            </a:endParaRPr>
          </a:p>
        </p:txBody>
      </p:sp>
      <p:grpSp>
        <p:nvGrpSpPr>
          <p:cNvPr id="170128" name="Group 391"/>
          <p:cNvGrpSpPr>
            <a:grpSpLocks/>
          </p:cNvGrpSpPr>
          <p:nvPr/>
        </p:nvGrpSpPr>
        <p:grpSpPr bwMode="auto">
          <a:xfrm>
            <a:off x="5395913" y="2078038"/>
            <a:ext cx="4400550" cy="1916112"/>
            <a:chOff x="3399" y="1239"/>
            <a:chExt cx="2772" cy="1207"/>
          </a:xfrm>
        </p:grpSpPr>
        <p:sp>
          <p:nvSpPr>
            <p:cNvPr id="183" name="Text Box 392"/>
            <p:cNvSpPr txBox="1">
              <a:spLocks noChangeArrowheads="1"/>
            </p:cNvSpPr>
            <p:nvPr/>
          </p:nvSpPr>
          <p:spPr bwMode="auto">
            <a:xfrm>
              <a:off x="3443" y="1647"/>
              <a:ext cx="2728" cy="421"/>
            </a:xfrm>
            <a:prstGeom prst="rect">
              <a:avLst/>
            </a:prstGeom>
            <a:noFill/>
            <a:ln w="12700">
              <a:noFill/>
              <a:miter lim="800000"/>
              <a:headEnd/>
              <a:tailEnd/>
            </a:ln>
            <a:effectLst>
              <a:outerShdw blurRad="63500" dist="46662" dir="3284183" algn="ctr" rotWithShape="0">
                <a:schemeClr val="tx1">
                  <a:alpha val="74998"/>
                </a:schemeClr>
              </a:outerShdw>
            </a:effectLst>
          </p:spPr>
          <p:txBody>
            <a:bodyPr>
              <a:spAutoFit/>
            </a:bodyPr>
            <a:lstStyle/>
            <a:p>
              <a:pPr algn="ctr">
                <a:lnSpc>
                  <a:spcPct val="85000"/>
                </a:lnSpc>
                <a:spcBef>
                  <a:spcPct val="50000"/>
                </a:spcBef>
                <a:defRPr/>
              </a:pPr>
              <a:r>
                <a:rPr lang="en-US" altLang="ja-JP" sz="4400" b="1" dirty="0">
                  <a:ln>
                    <a:solidFill>
                      <a:srgbClr val="FFFF00"/>
                    </a:solidFill>
                  </a:ln>
                  <a:solidFill>
                    <a:srgbClr val="FFFF00"/>
                  </a:solidFill>
                  <a:latin typeface="Kruti Dev 010" pitchFamily="2" charset="0"/>
                  <a:ea typeface="ＭＳ Ｐゴシック" pitchFamily="-84" charset="-128"/>
                  <a:cs typeface="+mn-cs"/>
                </a:rPr>
                <a:t>^^Hkfo";oDrkvksa**</a:t>
              </a:r>
              <a:endParaRPr lang="en-US" sz="4400" b="1" dirty="0">
                <a:ln>
                  <a:solidFill>
                    <a:srgbClr val="FFFF00"/>
                  </a:solidFill>
                </a:ln>
                <a:solidFill>
                  <a:srgbClr val="FFFF00"/>
                </a:solidFill>
                <a:latin typeface="Kruti Dev 010" pitchFamily="2" charset="0"/>
                <a:ea typeface="ＭＳ Ｐゴシック" pitchFamily="-84" charset="-128"/>
                <a:cs typeface="+mn-cs"/>
              </a:endParaRPr>
            </a:p>
          </p:txBody>
        </p:sp>
        <p:sp>
          <p:nvSpPr>
            <p:cNvPr id="184" name="Text Box 393"/>
            <p:cNvSpPr txBox="1">
              <a:spLocks noChangeArrowheads="1"/>
            </p:cNvSpPr>
            <p:nvPr/>
          </p:nvSpPr>
          <p:spPr bwMode="auto">
            <a:xfrm>
              <a:off x="3688" y="2000"/>
              <a:ext cx="2281" cy="446"/>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p>
              <a:pPr algn="ctr">
                <a:spcBef>
                  <a:spcPts val="0"/>
                </a:spcBef>
                <a:defRPr/>
              </a:pPr>
              <a:r>
                <a:rPr lang="en-US" sz="4000" b="1" dirty="0">
                  <a:ln>
                    <a:solidFill>
                      <a:srgbClr val="FFFF00"/>
                    </a:solidFill>
                  </a:ln>
                  <a:solidFill>
                    <a:srgbClr val="FFFF00"/>
                  </a:solidFill>
                  <a:latin typeface="Kruti Dev 010" pitchFamily="2" charset="0"/>
                  <a:ea typeface="+mn-ea"/>
                  <a:cs typeface="+mn-cs"/>
                </a:rPr>
                <a:t>dh ƒ</a:t>
              </a:r>
              <a:r>
                <a:rPr lang="en-US" sz="4000" b="1" dirty="0">
                  <a:ln>
                    <a:solidFill>
                      <a:srgbClr val="FFFF00"/>
                    </a:solidFill>
                  </a:ln>
                  <a:solidFill>
                    <a:srgbClr val="FFFF00"/>
                  </a:solidFill>
                  <a:latin typeface="Kruti Dev 010"/>
                  <a:ea typeface="+mn-ea"/>
                  <a:cs typeface="+mn-cs"/>
                </a:rPr>
                <a:t>‰</a:t>
              </a:r>
              <a:r>
                <a:rPr lang="en-US" sz="4000" b="1" dirty="0">
                  <a:ln>
                    <a:solidFill>
                      <a:srgbClr val="FFFF00"/>
                    </a:solidFill>
                  </a:ln>
                  <a:solidFill>
                    <a:srgbClr val="FFFF00"/>
                  </a:solidFill>
                  <a:latin typeface="Kruti Dev 010" pitchFamily="2" charset="0"/>
                  <a:ea typeface="+mn-ea"/>
                  <a:cs typeface="+mn-cs"/>
                </a:rPr>
                <a:t> iqLrdsa</a:t>
              </a:r>
            </a:p>
          </p:txBody>
        </p:sp>
        <p:sp>
          <p:nvSpPr>
            <p:cNvPr id="185" name="Text Box 394"/>
            <p:cNvSpPr txBox="1">
              <a:spLocks noChangeArrowheads="1"/>
            </p:cNvSpPr>
            <p:nvPr/>
          </p:nvSpPr>
          <p:spPr bwMode="auto">
            <a:xfrm>
              <a:off x="3399" y="1239"/>
              <a:ext cx="2728" cy="437"/>
            </a:xfrm>
            <a:prstGeom prst="rect">
              <a:avLst/>
            </a:prstGeom>
            <a:noFill/>
            <a:ln w="12700">
              <a:noFill/>
              <a:miter lim="800000"/>
              <a:headEnd/>
              <a:tailEnd/>
            </a:ln>
            <a:effectLst>
              <a:outerShdw blurRad="63500" dist="46662" dir="3284183" algn="ctr" rotWithShape="0">
                <a:schemeClr val="tx1">
                  <a:alpha val="74998"/>
                </a:schemeClr>
              </a:outerShdw>
            </a:effectLst>
          </p:spPr>
          <p:txBody>
            <a:bodyPr>
              <a:spAutoFit/>
            </a:bodyPr>
            <a:lstStyle>
              <a:lvl1pPr>
                <a:defRPr sz="1200">
                  <a:solidFill>
                    <a:schemeClr val="tx1"/>
                  </a:solidFill>
                  <a:latin typeface="Comic Sans MS" charset="0"/>
                  <a:ea typeface="ＭＳ Ｐゴシック" charset="0"/>
                  <a:cs typeface="ＭＳ Ｐゴシック" charset="0"/>
                </a:defRPr>
              </a:lvl1pPr>
              <a:lvl2pPr marL="37931725" indent="-37474525">
                <a:defRPr sz="1200">
                  <a:solidFill>
                    <a:schemeClr val="tx1"/>
                  </a:solidFill>
                  <a:latin typeface="Comic Sans MS" charset="0"/>
                  <a:ea typeface="ＭＳ Ｐゴシック" charset="0"/>
                </a:defRPr>
              </a:lvl2pPr>
              <a:lvl3pPr>
                <a:defRPr sz="1200">
                  <a:solidFill>
                    <a:schemeClr val="tx1"/>
                  </a:solidFill>
                  <a:latin typeface="Comic Sans MS" charset="0"/>
                  <a:ea typeface="ＭＳ Ｐゴシック" charset="0"/>
                </a:defRPr>
              </a:lvl3pPr>
              <a:lvl4pPr>
                <a:defRPr sz="1200">
                  <a:solidFill>
                    <a:schemeClr val="tx1"/>
                  </a:solidFill>
                  <a:latin typeface="Comic Sans MS" charset="0"/>
                  <a:ea typeface="ＭＳ Ｐゴシック" charset="0"/>
                </a:defRPr>
              </a:lvl4pPr>
              <a:lvl5pPr>
                <a:defRPr sz="1200">
                  <a:solidFill>
                    <a:schemeClr val="tx1"/>
                  </a:solidFill>
                  <a:latin typeface="Comic Sans MS" charset="0"/>
                  <a:ea typeface="ＭＳ Ｐゴシック" charset="0"/>
                </a:defRPr>
              </a:lvl5pPr>
              <a:lvl6pPr marL="457200" eaLnBrk="0" fontAlgn="base" hangingPunct="0">
                <a:spcBef>
                  <a:spcPct val="0"/>
                </a:spcBef>
                <a:spcAft>
                  <a:spcPct val="0"/>
                </a:spcAft>
                <a:defRPr sz="1200">
                  <a:solidFill>
                    <a:schemeClr val="tx1"/>
                  </a:solidFill>
                  <a:latin typeface="Comic Sans MS" charset="0"/>
                  <a:ea typeface="ＭＳ Ｐゴシック" charset="0"/>
                </a:defRPr>
              </a:lvl6pPr>
              <a:lvl7pPr marL="914400" eaLnBrk="0" fontAlgn="base" hangingPunct="0">
                <a:spcBef>
                  <a:spcPct val="0"/>
                </a:spcBef>
                <a:spcAft>
                  <a:spcPct val="0"/>
                </a:spcAft>
                <a:defRPr sz="1200">
                  <a:solidFill>
                    <a:schemeClr val="tx1"/>
                  </a:solidFill>
                  <a:latin typeface="Comic Sans MS" charset="0"/>
                  <a:ea typeface="ＭＳ Ｐゴシック" charset="0"/>
                </a:defRPr>
              </a:lvl7pPr>
              <a:lvl8pPr marL="1371600" eaLnBrk="0" fontAlgn="base" hangingPunct="0">
                <a:spcBef>
                  <a:spcPct val="0"/>
                </a:spcBef>
                <a:spcAft>
                  <a:spcPct val="0"/>
                </a:spcAft>
                <a:defRPr sz="1200">
                  <a:solidFill>
                    <a:schemeClr val="tx1"/>
                  </a:solidFill>
                  <a:latin typeface="Comic Sans MS" charset="0"/>
                  <a:ea typeface="ＭＳ Ｐゴシック" charset="0"/>
                </a:defRPr>
              </a:lvl8pPr>
              <a:lvl9pPr marL="1828800"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85000"/>
                </a:lnSpc>
                <a:spcBef>
                  <a:spcPct val="50000"/>
                </a:spcBef>
                <a:defRPr/>
              </a:pPr>
              <a:r>
                <a:rPr lang="en-US" sz="4400" b="1" i="1" dirty="0" smtClean="0">
                  <a:ln>
                    <a:solidFill>
                      <a:srgbClr val="FFFF00"/>
                    </a:solidFill>
                  </a:ln>
                  <a:solidFill>
                    <a:srgbClr val="FFFF00"/>
                  </a:solidFill>
                  <a:latin typeface="Kruti Dev 010" pitchFamily="2" charset="0"/>
                </a:rPr>
                <a:t>iqu% O;ofLFkr djuk</a:t>
              </a:r>
              <a:endParaRPr lang="en-US" sz="4400" b="1" dirty="0" smtClean="0">
                <a:ln>
                  <a:solidFill>
                    <a:srgbClr val="FFFF00"/>
                  </a:solidFill>
                </a:ln>
                <a:solidFill>
                  <a:srgbClr val="FFFF00"/>
                </a:solidFill>
                <a:latin typeface="Kruti Dev 010" pitchFamily="2" charset="0"/>
              </a:endParaRPr>
            </a:p>
          </p:txBody>
        </p:sp>
      </p:grpSp>
      <p:pic>
        <p:nvPicPr>
          <p:cNvPr id="170129" name="Picture 53"/>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808538" y="433388"/>
            <a:ext cx="2095500" cy="1358900"/>
          </a:xfrm>
          <a:prstGeom prst="rect">
            <a:avLst/>
          </a:prstGeom>
          <a:noFill/>
          <a:ln w="76200">
            <a:solidFill>
              <a:srgbClr val="0000FF"/>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1218924"/>
                                        </p:tgtEl>
                                        <p:attrNameLst>
                                          <p:attrName>style.visibility</p:attrName>
                                        </p:attrNameLst>
                                      </p:cBhvr>
                                      <p:to>
                                        <p:strVal val="visible"/>
                                      </p:to>
                                    </p:set>
                                    <p:anim calcmode="lin" valueType="num">
                                      <p:cBhvr>
                                        <p:cTn id="7" dur="500" fill="hold"/>
                                        <p:tgtEl>
                                          <p:spTgt spid="1218924"/>
                                        </p:tgtEl>
                                        <p:attrNameLst>
                                          <p:attrName>ppt_w</p:attrName>
                                        </p:attrNameLst>
                                      </p:cBhvr>
                                      <p:tavLst>
                                        <p:tav tm="0">
                                          <p:val>
                                            <p:fltVal val="0"/>
                                          </p:val>
                                        </p:tav>
                                        <p:tav tm="100000">
                                          <p:val>
                                            <p:strVal val="#ppt_w"/>
                                          </p:val>
                                        </p:tav>
                                      </p:tavLst>
                                    </p:anim>
                                    <p:anim calcmode="lin" valueType="num">
                                      <p:cBhvr>
                                        <p:cTn id="8" dur="500" fill="hold"/>
                                        <p:tgtEl>
                                          <p:spTgt spid="1218924"/>
                                        </p:tgtEl>
                                        <p:attrNameLst>
                                          <p:attrName>ppt_h</p:attrName>
                                        </p:attrNameLst>
                                      </p:cBhvr>
                                      <p:tavLst>
                                        <p:tav tm="0">
                                          <p:val>
                                            <p:fltVal val="0"/>
                                          </p:val>
                                        </p:tav>
                                        <p:tav tm="100000">
                                          <p:val>
                                            <p:strVal val="#ppt_h"/>
                                          </p:val>
                                        </p:tav>
                                      </p:tavLst>
                                    </p:anim>
                                    <p:anim calcmode="lin" valueType="num">
                                      <p:cBhvr>
                                        <p:cTn id="9" dur="500" fill="hold"/>
                                        <p:tgtEl>
                                          <p:spTgt spid="1218924"/>
                                        </p:tgtEl>
                                        <p:attrNameLst>
                                          <p:attrName>ppt_x</p:attrName>
                                        </p:attrNameLst>
                                      </p:cBhvr>
                                      <p:tavLst>
                                        <p:tav tm="0">
                                          <p:val>
                                            <p:fltVal val="0.5"/>
                                          </p:val>
                                        </p:tav>
                                        <p:tav tm="100000">
                                          <p:val>
                                            <p:strVal val="#ppt_x"/>
                                          </p:val>
                                        </p:tav>
                                      </p:tavLst>
                                    </p:anim>
                                    <p:anim calcmode="lin" valueType="num">
                                      <p:cBhvr>
                                        <p:cTn id="10" dur="500" fill="hold"/>
                                        <p:tgtEl>
                                          <p:spTgt spid="1218924"/>
                                        </p:tgtEl>
                                        <p:attrNameLst>
                                          <p:attrName>ppt_y</p:attrName>
                                        </p:attrNameLst>
                                      </p:cBhvr>
                                      <p:tavLst>
                                        <p:tav tm="0">
                                          <p:val>
                                            <p:fltVal val="0.5"/>
                                          </p:val>
                                        </p:tav>
                                        <p:tav tm="100000">
                                          <p:val>
                                            <p:strVal val="#ppt_y"/>
                                          </p:val>
                                        </p:tav>
                                      </p:tavLst>
                                    </p:anim>
                                  </p:childTnLst>
                                </p:cTn>
                              </p:par>
                            </p:childTnLst>
                          </p:cTn>
                        </p:par>
                        <p:par>
                          <p:cTn id="11" fill="hold" nodeType="afterGroup">
                            <p:stCondLst>
                              <p:cond delay="500"/>
                            </p:stCondLst>
                            <p:childTnLst>
                              <p:par>
                                <p:cTn id="12" presetID="2" presetClass="entr" presetSubtype="4"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childTnLst>
                          </p:cTn>
                        </p:par>
                        <p:par>
                          <p:cTn id="16" fill="hold" nodeType="afterGroup">
                            <p:stCondLst>
                              <p:cond delay="1000"/>
                            </p:stCondLst>
                            <p:childTnLst>
                              <p:par>
                                <p:cTn id="17" presetID="22" presetClass="entr" presetSubtype="1" fill="hold" nodeType="afterEffect">
                                  <p:stCondLst>
                                    <p:cond delay="0"/>
                                  </p:stCondLst>
                                  <p:iterate type="lt">
                                    <p:tmPct val="0"/>
                                  </p:iterate>
                                  <p:childTnLst>
                                    <p:set>
                                      <p:cBhvr>
                                        <p:cTn id="18" dur="1" fill="hold">
                                          <p:stCondLst>
                                            <p:cond delay="0"/>
                                          </p:stCondLst>
                                        </p:cTn>
                                        <p:tgtEl>
                                          <p:spTgt spid="1218923"/>
                                        </p:tgtEl>
                                        <p:attrNameLst>
                                          <p:attrName>style.visibility</p:attrName>
                                        </p:attrNameLst>
                                      </p:cBhvr>
                                      <p:to>
                                        <p:strVal val="visible"/>
                                      </p:to>
                                    </p:set>
                                    <p:animEffect transition="in" filter="wipe(up)">
                                      <p:cBhvr>
                                        <p:cTn id="19" dur="2000"/>
                                        <p:tgtEl>
                                          <p:spTgt spid="12189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924"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Rectangle 356"/>
          <p:cNvSpPr>
            <a:spLocks noChangeArrowheads="1"/>
          </p:cNvSpPr>
          <p:nvPr/>
        </p:nvSpPr>
        <p:spPr bwMode="auto">
          <a:xfrm>
            <a:off x="5527675" y="0"/>
            <a:ext cx="4532313" cy="7772400"/>
          </a:xfrm>
          <a:prstGeom prst="rect">
            <a:avLst/>
          </a:prstGeom>
          <a:solidFill>
            <a:schemeClr val="tx1">
              <a:alpha val="50195"/>
            </a:schemeClr>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latin typeface="Kruti Dev 010" charset="0"/>
            </a:endParaRPr>
          </a:p>
        </p:txBody>
      </p:sp>
      <p:sp>
        <p:nvSpPr>
          <p:cNvPr id="172034" name="Rectangle 10"/>
          <p:cNvSpPr>
            <a:spLocks noChangeArrowheads="1"/>
          </p:cNvSpPr>
          <p:nvPr/>
        </p:nvSpPr>
        <p:spPr bwMode="auto">
          <a:xfrm>
            <a:off x="2384425" y="7107238"/>
            <a:ext cx="145415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l">
              <a:spcBef>
                <a:spcPct val="50000"/>
              </a:spcBef>
            </a:pPr>
            <a:endParaRPr lang="en-US" sz="1000">
              <a:latin typeface="Kruti Dev 010" charset="0"/>
            </a:endParaRPr>
          </a:p>
        </p:txBody>
      </p:sp>
      <p:sp>
        <p:nvSpPr>
          <p:cNvPr id="172035" name="Rectangle 127"/>
          <p:cNvSpPr>
            <a:spLocks noChangeArrowheads="1"/>
          </p:cNvSpPr>
          <p:nvPr/>
        </p:nvSpPr>
        <p:spPr bwMode="auto">
          <a:xfrm>
            <a:off x="4197350" y="5353050"/>
            <a:ext cx="346075"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900">
                <a:solidFill>
                  <a:srgbClr val="000000"/>
                </a:solidFill>
                <a:latin typeface="Kruti Dev 010" charset="0"/>
              </a:rPr>
              <a:t>        </a:t>
            </a:r>
            <a:endParaRPr lang="en-US">
              <a:latin typeface="Kruti Dev 010" charset="0"/>
            </a:endParaRPr>
          </a:p>
        </p:txBody>
      </p:sp>
      <p:sp>
        <p:nvSpPr>
          <p:cNvPr id="172036" name="Line 145"/>
          <p:cNvSpPr>
            <a:spLocks noChangeShapeType="1"/>
          </p:cNvSpPr>
          <p:nvPr/>
        </p:nvSpPr>
        <p:spPr bwMode="auto">
          <a:xfrm>
            <a:off x="3910013" y="5646738"/>
            <a:ext cx="1276350" cy="3175"/>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2037" name="Line 146"/>
          <p:cNvSpPr>
            <a:spLocks noChangeShapeType="1"/>
          </p:cNvSpPr>
          <p:nvPr/>
        </p:nvSpPr>
        <p:spPr bwMode="auto">
          <a:xfrm>
            <a:off x="3922713" y="5983288"/>
            <a:ext cx="1241425" cy="158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2038" name="Rectangle 160"/>
          <p:cNvSpPr>
            <a:spLocks noChangeArrowheads="1"/>
          </p:cNvSpPr>
          <p:nvPr/>
        </p:nvSpPr>
        <p:spPr bwMode="auto">
          <a:xfrm>
            <a:off x="4267200" y="5364163"/>
            <a:ext cx="3714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i="1">
                <a:solidFill>
                  <a:srgbClr val="000000"/>
                </a:solidFill>
                <a:latin typeface="Kruti Dev 010" charset="0"/>
              </a:rPr>
              <a:t>Ldsi</a:t>
            </a:r>
            <a:endParaRPr lang="en-US" sz="1800" i="1">
              <a:latin typeface="Kruti Dev 010" charset="0"/>
            </a:endParaRPr>
          </a:p>
        </p:txBody>
      </p:sp>
      <p:sp>
        <p:nvSpPr>
          <p:cNvPr id="172039" name="Rectangle 161"/>
          <p:cNvSpPr>
            <a:spLocks noChangeArrowheads="1"/>
          </p:cNvSpPr>
          <p:nvPr/>
        </p:nvSpPr>
        <p:spPr bwMode="auto">
          <a:xfrm>
            <a:off x="4249738" y="5743575"/>
            <a:ext cx="3365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i="1">
                <a:solidFill>
                  <a:srgbClr val="000000"/>
                </a:solidFill>
                <a:latin typeface="Kruti Dev 010" charset="0"/>
              </a:rPr>
              <a:t>mUM</a:t>
            </a:r>
          </a:p>
        </p:txBody>
      </p:sp>
      <p:sp>
        <p:nvSpPr>
          <p:cNvPr id="172040" name="Rectangle 182"/>
          <p:cNvSpPr>
            <a:spLocks noChangeArrowheads="1"/>
          </p:cNvSpPr>
          <p:nvPr/>
        </p:nvSpPr>
        <p:spPr bwMode="auto">
          <a:xfrm>
            <a:off x="3975100" y="5310188"/>
            <a:ext cx="1492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400" b="1">
                <a:solidFill>
                  <a:srgbClr val="000000"/>
                </a:solidFill>
                <a:latin typeface="Kruti Dev 010" charset="0"/>
              </a:rPr>
              <a:t>,</a:t>
            </a:r>
            <a:endParaRPr lang="en-US" sz="2400" b="1">
              <a:latin typeface="Kruti Dev 010" charset="0"/>
            </a:endParaRPr>
          </a:p>
        </p:txBody>
      </p:sp>
      <p:sp>
        <p:nvSpPr>
          <p:cNvPr id="172041" name="Rectangle 183"/>
          <p:cNvSpPr>
            <a:spLocks noChangeArrowheads="1"/>
          </p:cNvSpPr>
          <p:nvPr/>
        </p:nvSpPr>
        <p:spPr bwMode="auto">
          <a:xfrm>
            <a:off x="3890963" y="5675313"/>
            <a:ext cx="254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400" b="1">
                <a:solidFill>
                  <a:srgbClr val="000000"/>
                </a:solidFill>
                <a:latin typeface="Kruti Dev 010" charset="0"/>
              </a:rPr>
              <a:t>Mk</a:t>
            </a:r>
          </a:p>
        </p:txBody>
      </p:sp>
      <p:sp>
        <p:nvSpPr>
          <p:cNvPr id="172042" name="Rectangle 189"/>
          <p:cNvSpPr>
            <a:spLocks noChangeArrowheads="1"/>
          </p:cNvSpPr>
          <p:nvPr/>
        </p:nvSpPr>
        <p:spPr bwMode="auto">
          <a:xfrm>
            <a:off x="5629275" y="328613"/>
            <a:ext cx="4059238" cy="71151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Kruti Dev 010" charset="0"/>
            </a:endParaRPr>
          </a:p>
        </p:txBody>
      </p:sp>
      <p:pic>
        <p:nvPicPr>
          <p:cNvPr id="172043" name="Picture 190"/>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613400" y="336550"/>
            <a:ext cx="4081463" cy="710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sp>
        <p:nvSpPr>
          <p:cNvPr id="1220802" name="Rectangle 194"/>
          <p:cNvSpPr>
            <a:spLocks noChangeArrowheads="1"/>
          </p:cNvSpPr>
          <p:nvPr/>
        </p:nvSpPr>
        <p:spPr bwMode="auto">
          <a:xfrm>
            <a:off x="6827838" y="584200"/>
            <a:ext cx="2706687" cy="625475"/>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3200" b="1" i="1" dirty="0">
                <a:solidFill>
                  <a:srgbClr val="66FFFF"/>
                </a:solidFill>
                <a:latin typeface="Kruti Dev 010" pitchFamily="2" charset="0"/>
              </a:rPr>
              <a:t> </a:t>
            </a:r>
            <a:endParaRPr lang="en-US" sz="1400" b="1" u="sng" dirty="0">
              <a:solidFill>
                <a:srgbClr val="66FFFF"/>
              </a:solidFill>
              <a:latin typeface="Kruti Dev 010" pitchFamily="2" charset="0"/>
            </a:endParaRPr>
          </a:p>
        </p:txBody>
      </p:sp>
      <p:sp>
        <p:nvSpPr>
          <p:cNvPr id="1220814" name="Text Box 206"/>
          <p:cNvSpPr txBox="1">
            <a:spLocks noChangeArrowheads="1"/>
          </p:cNvSpPr>
          <p:nvPr/>
        </p:nvSpPr>
        <p:spPr bwMode="auto">
          <a:xfrm>
            <a:off x="6500813" y="5010150"/>
            <a:ext cx="2830512" cy="1569660"/>
          </a:xfrm>
          <a:prstGeom prst="rect">
            <a:avLst/>
          </a:prstGeom>
          <a:noFill/>
          <a:ln w="12700">
            <a:noFill/>
            <a:miter lim="800000"/>
            <a:headEnd/>
            <a:tailEnd/>
          </a:ln>
          <a:effectLst/>
        </p:spPr>
        <p:txBody>
          <a:bodyPr>
            <a:spAutoFit/>
          </a:bodyPr>
          <a:lstStyle/>
          <a:p>
            <a:pPr algn="ctr">
              <a:lnSpc>
                <a:spcPct val="120000"/>
              </a:lnSpc>
              <a:spcBef>
                <a:spcPct val="50000"/>
              </a:spcBef>
              <a:defRPr/>
            </a:pPr>
            <a:r>
              <a:rPr lang="en-US" altLang="en-US" sz="4000" b="1" dirty="0">
                <a:ln>
                  <a:solidFill>
                    <a:srgbClr val="FFFF00"/>
                  </a:solidFill>
                </a:ln>
                <a:solidFill>
                  <a:srgbClr val="FFF819"/>
                </a:solidFill>
                <a:latin typeface="Kruti Dev 010" pitchFamily="2" charset="0"/>
                <a:ea typeface="ＭＳ Ｐゴシック" pitchFamily="-84" charset="-128"/>
                <a:cs typeface="+mn-cs"/>
              </a:rPr>
              <a:t>^^,Ldsi </a:t>
            </a:r>
            <a:r>
              <a:rPr lang="en-US" sz="4000" b="1" dirty="0">
                <a:ln>
                  <a:solidFill>
                    <a:srgbClr val="FFFF00"/>
                  </a:solidFill>
                </a:ln>
                <a:solidFill>
                  <a:srgbClr val="FFF819"/>
                </a:solidFill>
                <a:latin typeface="Kruti Dev 010" pitchFamily="2" charset="0"/>
                <a:ea typeface="ＭＳ Ｐゴシック" pitchFamily="-84" charset="-128"/>
                <a:cs typeface="+mn-cs"/>
              </a:rPr>
              <a:t>          MkmUM** </a:t>
            </a:r>
          </a:p>
        </p:txBody>
      </p:sp>
      <p:sp>
        <p:nvSpPr>
          <p:cNvPr id="1220796" name="Rectangle 188"/>
          <p:cNvSpPr>
            <a:spLocks noChangeArrowheads="1"/>
          </p:cNvSpPr>
          <p:nvPr/>
        </p:nvSpPr>
        <p:spPr bwMode="auto">
          <a:xfrm>
            <a:off x="3829050" y="457200"/>
            <a:ext cx="373063" cy="5662613"/>
          </a:xfrm>
          <a:prstGeom prst="rect">
            <a:avLst/>
          </a:prstGeom>
          <a:noFill/>
          <a:ln w="50800">
            <a:solidFill>
              <a:schemeClr val="accent1"/>
            </a:solidFill>
            <a:miter lim="800000"/>
            <a:headEnd/>
            <a:tailEnd/>
          </a:ln>
          <a:effectLst>
            <a:outerShdw blurRad="63500" dist="38099" dir="2700000" algn="ctr" rotWithShape="0">
              <a:schemeClr val="tx2">
                <a:alpha val="74997"/>
              </a:schemeClr>
            </a:outerShdw>
          </a:effectLst>
          <a:extLst>
            <a:ext uri="{909E8E84-426E-40dd-AFC4-6F175D3DCCD1}">
              <a14:hiddenFill xmlns:a14="http://schemas.microsoft.com/office/drawing/2010/main">
                <a:solidFill>
                  <a:srgbClr val="FFFFFF"/>
                </a:solidFill>
              </a14:hiddenFill>
            </a:ext>
          </a:extLst>
        </p:spPr>
        <p:txBody>
          <a:bodyPr wrap="none" anchor="ctr"/>
          <a:lstStyle/>
          <a:p>
            <a:pPr>
              <a:defRPr/>
            </a:pPr>
            <a:endParaRPr lang="en-US" dirty="0">
              <a:latin typeface="Kruti Dev 010" pitchFamily="2" charset="0"/>
              <a:ea typeface="+mn-ea"/>
              <a:cs typeface="+mn-cs"/>
            </a:endParaRPr>
          </a:p>
        </p:txBody>
      </p:sp>
      <p:sp>
        <p:nvSpPr>
          <p:cNvPr id="172047" name="Rectangle 354"/>
          <p:cNvSpPr>
            <a:spLocks noChangeArrowheads="1"/>
          </p:cNvSpPr>
          <p:nvPr/>
        </p:nvSpPr>
        <p:spPr bwMode="auto">
          <a:xfrm>
            <a:off x="0" y="6088063"/>
            <a:ext cx="5540375" cy="1684337"/>
          </a:xfrm>
          <a:prstGeom prst="rect">
            <a:avLst/>
          </a:prstGeom>
          <a:solidFill>
            <a:schemeClr val="tx1">
              <a:alpha val="50195"/>
            </a:schemeClr>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endParaRPr lang="en-US" sz="1800">
              <a:solidFill>
                <a:schemeClr val="bg1"/>
              </a:solidFill>
              <a:latin typeface="Kruti Dev 010" charset="0"/>
            </a:endParaRPr>
          </a:p>
        </p:txBody>
      </p:sp>
      <p:sp>
        <p:nvSpPr>
          <p:cNvPr id="1220809" name="Rectangle 201"/>
          <p:cNvSpPr>
            <a:spLocks noChangeArrowheads="1"/>
          </p:cNvSpPr>
          <p:nvPr/>
        </p:nvSpPr>
        <p:spPr bwMode="auto">
          <a:xfrm>
            <a:off x="6657975" y="555625"/>
            <a:ext cx="3101975" cy="558800"/>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2800" b="1" i="1" dirty="0">
                <a:solidFill>
                  <a:schemeClr val="bg1"/>
                </a:solidFill>
                <a:latin typeface="Kruti Dev 010" pitchFamily="2" charset="0"/>
              </a:rPr>
              <a:t> </a:t>
            </a:r>
            <a:endParaRPr lang="en-US" b="1" u="sng" dirty="0">
              <a:solidFill>
                <a:schemeClr val="bg1"/>
              </a:solidFill>
              <a:latin typeface="Kruti Dev 010" pitchFamily="2" charset="0"/>
            </a:endParaRPr>
          </a:p>
        </p:txBody>
      </p:sp>
      <p:sp>
        <p:nvSpPr>
          <p:cNvPr id="172049" name="Rectangle 366"/>
          <p:cNvSpPr>
            <a:spLocks noChangeArrowheads="1"/>
          </p:cNvSpPr>
          <p:nvPr/>
        </p:nvSpPr>
        <p:spPr bwMode="auto">
          <a:xfrm>
            <a:off x="5589588" y="306388"/>
            <a:ext cx="4102100" cy="7183437"/>
          </a:xfrm>
          <a:prstGeom prst="rect">
            <a:avLst/>
          </a:prstGeom>
          <a:noFill/>
          <a:ln w="133350">
            <a:solidFill>
              <a:srgbClr val="1822CD"/>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Kruti Dev 010" charset="0"/>
            </a:endParaRPr>
          </a:p>
        </p:txBody>
      </p:sp>
      <p:sp>
        <p:nvSpPr>
          <p:cNvPr id="172050" name="Text Box 367"/>
          <p:cNvSpPr txBox="1">
            <a:spLocks noChangeArrowheads="1"/>
          </p:cNvSpPr>
          <p:nvPr/>
        </p:nvSpPr>
        <p:spPr bwMode="auto">
          <a:xfrm>
            <a:off x="9015413" y="7519988"/>
            <a:ext cx="29368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latin typeface="Kruti Dev 010" charset="0"/>
              </a:rPr>
              <a:t>80</a:t>
            </a:r>
          </a:p>
        </p:txBody>
      </p:sp>
      <p:sp>
        <p:nvSpPr>
          <p:cNvPr id="172051" name="Text Box 368"/>
          <p:cNvSpPr txBox="1">
            <a:spLocks noChangeArrowheads="1"/>
          </p:cNvSpPr>
          <p:nvPr/>
        </p:nvSpPr>
        <p:spPr bwMode="auto">
          <a:xfrm>
            <a:off x="8531225" y="7516813"/>
            <a:ext cx="55721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latin typeface="Kruti Dev 010" charset="0"/>
              </a:rPr>
              <a:t>9.6.07.</a:t>
            </a:r>
          </a:p>
        </p:txBody>
      </p:sp>
      <p:sp>
        <p:nvSpPr>
          <p:cNvPr id="1220979" name="Rectangle 371"/>
          <p:cNvSpPr>
            <a:spLocks noChangeArrowheads="1"/>
          </p:cNvSpPr>
          <p:nvPr/>
        </p:nvSpPr>
        <p:spPr bwMode="auto">
          <a:xfrm>
            <a:off x="3822700" y="5262563"/>
            <a:ext cx="1625600" cy="844550"/>
          </a:xfrm>
          <a:prstGeom prst="rect">
            <a:avLst/>
          </a:prstGeom>
          <a:noFill/>
          <a:ln w="57150">
            <a:solidFill>
              <a:schemeClr val="hlink"/>
            </a:solidFill>
            <a:miter lim="800000"/>
            <a:headEnd/>
            <a:tailEnd/>
          </a:ln>
          <a:effectLst>
            <a:outerShdw blurRad="63500" dist="89803"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grpSp>
        <p:nvGrpSpPr>
          <p:cNvPr id="2" name="Group 369"/>
          <p:cNvGrpSpPr>
            <a:grpSpLocks/>
          </p:cNvGrpSpPr>
          <p:nvPr/>
        </p:nvGrpSpPr>
        <p:grpSpPr bwMode="auto">
          <a:xfrm>
            <a:off x="5659438" y="4319588"/>
            <a:ext cx="4265612" cy="2227262"/>
            <a:chOff x="3565" y="2721"/>
            <a:chExt cx="2687" cy="1403"/>
          </a:xfrm>
        </p:grpSpPr>
        <p:sp>
          <p:nvSpPr>
            <p:cNvPr id="1220813" name="Rectangle 205"/>
            <p:cNvSpPr>
              <a:spLocks noChangeArrowheads="1"/>
            </p:cNvSpPr>
            <p:nvPr/>
          </p:nvSpPr>
          <p:spPr bwMode="auto">
            <a:xfrm>
              <a:off x="3565" y="2890"/>
              <a:ext cx="2687" cy="357"/>
            </a:xfrm>
            <a:prstGeom prst="rect">
              <a:avLst/>
            </a:prstGeom>
            <a:noFill/>
            <a:ln w="12700">
              <a:noFill/>
              <a:miter lim="800000"/>
              <a:headEnd/>
              <a:tailEnd/>
            </a:ln>
            <a:effectLst>
              <a:outerShdw blurRad="63500" dist="81320" dir="2319588" algn="ctr" rotWithShape="0">
                <a:schemeClr val="tx1">
                  <a:alpha val="74998"/>
                </a:schemeClr>
              </a:outerShdw>
            </a:effectLst>
          </p:spPr>
          <p:txBody>
            <a:bodyPr>
              <a:spAutoFit/>
            </a:bodyPr>
            <a:lstStyle/>
            <a:p>
              <a:pPr algn="ctr">
                <a:lnSpc>
                  <a:spcPct val="70000"/>
                </a:lnSpc>
                <a:spcBef>
                  <a:spcPct val="50000"/>
                </a:spcBef>
                <a:defRPr/>
              </a:pPr>
              <a:r>
                <a:rPr lang="en-US" sz="4400" b="1" dirty="0">
                  <a:ln>
                    <a:solidFill>
                      <a:srgbClr val="00FF00"/>
                    </a:solidFill>
                  </a:ln>
                  <a:solidFill>
                    <a:srgbClr val="32F04D"/>
                  </a:solidFill>
                  <a:latin typeface="Kruti Dev 010" pitchFamily="2" charset="0"/>
                </a:rPr>
                <a:t>Lej.k dk vkStkj %</a:t>
              </a:r>
            </a:p>
          </p:txBody>
        </p:sp>
        <p:sp>
          <p:nvSpPr>
            <p:cNvPr id="1220830" name="AutoShape 222"/>
            <p:cNvSpPr>
              <a:spLocks noChangeArrowheads="1"/>
            </p:cNvSpPr>
            <p:nvPr/>
          </p:nvSpPr>
          <p:spPr bwMode="auto">
            <a:xfrm>
              <a:off x="3657" y="2721"/>
              <a:ext cx="2331" cy="1403"/>
            </a:xfrm>
            <a:prstGeom prst="roundRect">
              <a:avLst>
                <a:gd name="adj" fmla="val 16667"/>
              </a:avLst>
            </a:prstGeom>
            <a:noFill/>
            <a:ln w="57150">
              <a:solidFill>
                <a:schemeClr val="bg1"/>
              </a:solidFill>
              <a:round/>
              <a:headEnd/>
              <a:tailEnd/>
            </a:ln>
            <a:effectLst>
              <a:outerShdw blurRad="63500" dist="99190" dir="3011666"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grpSp>
      <p:grpSp>
        <p:nvGrpSpPr>
          <p:cNvPr id="172054" name="Group 396"/>
          <p:cNvGrpSpPr>
            <a:grpSpLocks/>
          </p:cNvGrpSpPr>
          <p:nvPr/>
        </p:nvGrpSpPr>
        <p:grpSpPr bwMode="auto">
          <a:xfrm>
            <a:off x="122238" y="679450"/>
            <a:ext cx="1416050" cy="6334125"/>
            <a:chOff x="38" y="450"/>
            <a:chExt cx="892" cy="3990"/>
          </a:xfrm>
        </p:grpSpPr>
        <p:sp>
          <p:nvSpPr>
            <p:cNvPr id="206" name="Rectangle 397"/>
            <p:cNvSpPr>
              <a:spLocks noChangeArrowheads="1"/>
            </p:cNvSpPr>
            <p:nvPr/>
          </p:nvSpPr>
          <p:spPr bwMode="auto">
            <a:xfrm>
              <a:off x="54" y="1396"/>
              <a:ext cx="830" cy="484"/>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nSpc>
                  <a:spcPct val="65000"/>
                </a:lnSpc>
                <a:spcBef>
                  <a:spcPct val="50000"/>
                </a:spcBef>
                <a:defRPr/>
              </a:pPr>
              <a:r>
                <a:rPr lang="en-US" sz="1800" b="1">
                  <a:solidFill>
                    <a:srgbClr val="000000"/>
                  </a:solidFill>
                  <a:latin typeface="Kruti Dev 010" charset="0"/>
                </a:rPr>
                <a:t>;gwnk %</a:t>
              </a:r>
            </a:p>
            <a:p>
              <a:pPr>
                <a:lnSpc>
                  <a:spcPct val="65000"/>
                </a:lnSpc>
                <a:spcBef>
                  <a:spcPct val="50000"/>
                </a:spcBef>
                <a:defRPr/>
              </a:pPr>
              <a:r>
                <a:rPr lang="en-US" sz="1800" b="1" i="1" u="sng">
                  <a:solidFill>
                    <a:srgbClr val="000000"/>
                  </a:solidFill>
                  <a:latin typeface="Kruti Dev 010" charset="0"/>
                </a:rPr>
                <a:t>u</a:t>
              </a:r>
              <a:r>
                <a:rPr lang="ja-JP" altLang="en-US" sz="1800" b="1" i="1" u="sng">
                  <a:solidFill>
                    <a:srgbClr val="000000"/>
                  </a:solidFill>
                  <a:latin typeface="Kruti Dev 010" charset="0"/>
                </a:rPr>
                <a:t>”</a:t>
              </a:r>
              <a:r>
                <a:rPr lang="en-US" sz="1800" b="1" i="1" u="sng">
                  <a:solidFill>
                    <a:srgbClr val="000000"/>
                  </a:solidFill>
                  <a:latin typeface="Kruti Dev 010" charset="0"/>
                </a:rPr>
                <a:t>"V gks jgk Fkk</a:t>
              </a:r>
            </a:p>
          </p:txBody>
        </p:sp>
        <p:sp>
          <p:nvSpPr>
            <p:cNvPr id="207" name="Rectangle 398"/>
            <p:cNvSpPr>
              <a:spLocks noChangeArrowheads="1"/>
            </p:cNvSpPr>
            <p:nvPr/>
          </p:nvSpPr>
          <p:spPr bwMode="auto">
            <a:xfrm>
              <a:off x="48" y="4069"/>
              <a:ext cx="830" cy="371"/>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nSpc>
                  <a:spcPct val="65000"/>
                </a:lnSpc>
                <a:spcBef>
                  <a:spcPct val="50000"/>
                </a:spcBef>
                <a:defRPr/>
              </a:pPr>
              <a:r>
                <a:rPr lang="en-US" sz="1800" b="1" dirty="0">
                  <a:solidFill>
                    <a:srgbClr val="000000"/>
                  </a:solidFill>
                  <a:latin typeface="Kruti Dev 010" pitchFamily="2" charset="0"/>
                  <a:ea typeface="+mn-ea"/>
                  <a:cs typeface="+mn-cs"/>
                </a:rPr>
                <a:t>;gwnk %</a:t>
              </a:r>
            </a:p>
            <a:p>
              <a:pPr>
                <a:lnSpc>
                  <a:spcPct val="65000"/>
                </a:lnSpc>
                <a:spcBef>
                  <a:spcPct val="50000"/>
                </a:spcBef>
                <a:defRPr/>
              </a:pPr>
              <a:r>
                <a:rPr lang="en-US" sz="1800" b="1" i="1" u="sng" dirty="0">
                  <a:solidFill>
                    <a:srgbClr val="000000"/>
                  </a:solidFill>
                  <a:latin typeface="Kruti Dev 010" pitchFamily="2" charset="0"/>
                  <a:ea typeface="+mn-ea"/>
                  <a:cs typeface="+mn-cs"/>
                </a:rPr>
                <a:t>ykSVrk gS</a:t>
              </a:r>
            </a:p>
          </p:txBody>
        </p:sp>
        <p:sp>
          <p:nvSpPr>
            <p:cNvPr id="208" name="Rectangle 399"/>
            <p:cNvSpPr>
              <a:spLocks noChangeArrowheads="1"/>
            </p:cNvSpPr>
            <p:nvPr/>
          </p:nvSpPr>
          <p:spPr bwMode="auto">
            <a:xfrm>
              <a:off x="38" y="450"/>
              <a:ext cx="830" cy="371"/>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nSpc>
                  <a:spcPct val="65000"/>
                </a:lnSpc>
                <a:spcBef>
                  <a:spcPct val="50000"/>
                </a:spcBef>
                <a:defRPr/>
              </a:pPr>
              <a:r>
                <a:rPr lang="en-US" sz="1800" b="1">
                  <a:solidFill>
                    <a:srgbClr val="000000"/>
                  </a:solidFill>
                  <a:latin typeface="Kruti Dev 010" charset="0"/>
                </a:rPr>
                <a:t>btjk;y %</a:t>
              </a:r>
            </a:p>
            <a:p>
              <a:pPr>
                <a:lnSpc>
                  <a:spcPct val="65000"/>
                </a:lnSpc>
                <a:spcBef>
                  <a:spcPct val="50000"/>
                </a:spcBef>
                <a:defRPr/>
              </a:pPr>
              <a:r>
                <a:rPr lang="en-US" sz="1800" b="1" i="1" u="sng">
                  <a:solidFill>
                    <a:srgbClr val="000000"/>
                  </a:solidFill>
                  <a:latin typeface="Kruti Dev 010" charset="0"/>
                </a:rPr>
                <a:t>¼m-½ dsoy</a:t>
              </a:r>
            </a:p>
          </p:txBody>
        </p:sp>
        <p:sp>
          <p:nvSpPr>
            <p:cNvPr id="209" name="Rectangle 400"/>
            <p:cNvSpPr>
              <a:spLocks noChangeArrowheads="1"/>
            </p:cNvSpPr>
            <p:nvPr/>
          </p:nvSpPr>
          <p:spPr bwMode="auto">
            <a:xfrm>
              <a:off x="100" y="2643"/>
              <a:ext cx="830" cy="371"/>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nSpc>
                  <a:spcPct val="65000"/>
                </a:lnSpc>
                <a:spcBef>
                  <a:spcPct val="50000"/>
                </a:spcBef>
                <a:defRPr/>
              </a:pPr>
              <a:r>
                <a:rPr lang="en-US" sz="1800" b="1" dirty="0">
                  <a:solidFill>
                    <a:srgbClr val="000000"/>
                  </a:solidFill>
                  <a:latin typeface="Kruti Dev 010" pitchFamily="2" charset="0"/>
                  <a:ea typeface="+mn-ea"/>
                  <a:cs typeface="+mn-cs"/>
                </a:rPr>
                <a:t>;gwnk %</a:t>
              </a:r>
            </a:p>
            <a:p>
              <a:pPr>
                <a:lnSpc>
                  <a:spcPct val="65000"/>
                </a:lnSpc>
                <a:spcBef>
                  <a:spcPct val="50000"/>
                </a:spcBef>
                <a:defRPr/>
              </a:pPr>
              <a:r>
                <a:rPr lang="en-US" sz="1800" b="1" i="1" u="sng" dirty="0">
                  <a:solidFill>
                    <a:srgbClr val="000000"/>
                  </a:solidFill>
                  <a:latin typeface="Kruti Dev 010" pitchFamily="2" charset="0"/>
                  <a:ea typeface="+mn-ea"/>
                  <a:cs typeface="+mn-cs"/>
                </a:rPr>
                <a:t>dfBukbZ esa</a:t>
              </a:r>
            </a:p>
          </p:txBody>
        </p:sp>
        <p:sp>
          <p:nvSpPr>
            <p:cNvPr id="210" name="Rectangle 401"/>
            <p:cNvSpPr>
              <a:spLocks noChangeArrowheads="1"/>
            </p:cNvSpPr>
            <p:nvPr/>
          </p:nvSpPr>
          <p:spPr bwMode="auto">
            <a:xfrm>
              <a:off x="100" y="3434"/>
              <a:ext cx="830" cy="371"/>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nSpc>
                  <a:spcPct val="65000"/>
                </a:lnSpc>
                <a:spcBef>
                  <a:spcPct val="50000"/>
                </a:spcBef>
                <a:defRPr/>
              </a:pPr>
              <a:r>
                <a:rPr lang="en-US" sz="1800" b="1" dirty="0">
                  <a:solidFill>
                    <a:srgbClr val="000000"/>
                  </a:solidFill>
                  <a:latin typeface="Kruti Dev 010" pitchFamily="2" charset="0"/>
                  <a:ea typeface="+mn-ea"/>
                  <a:cs typeface="+mn-cs"/>
                </a:rPr>
                <a:t>;gwnk %</a:t>
              </a:r>
            </a:p>
            <a:p>
              <a:pPr>
                <a:lnSpc>
                  <a:spcPct val="65000"/>
                </a:lnSpc>
                <a:spcBef>
                  <a:spcPct val="50000"/>
                </a:spcBef>
                <a:defRPr/>
              </a:pPr>
              <a:r>
                <a:rPr lang="en-US" sz="1800" b="1" i="1" u="sng" dirty="0">
                  <a:solidFill>
                    <a:srgbClr val="000000"/>
                  </a:solidFill>
                  <a:latin typeface="Kruti Dev 010" pitchFamily="2" charset="0"/>
                  <a:ea typeface="+mn-ea"/>
                  <a:cs typeface="+mn-cs"/>
                </a:rPr>
                <a:t>nklrk esa</a:t>
              </a:r>
            </a:p>
          </p:txBody>
        </p:sp>
      </p:grpSp>
      <p:sp>
        <p:nvSpPr>
          <p:cNvPr id="172055" name="Text Box 403"/>
          <p:cNvSpPr txBox="1">
            <a:spLocks noChangeArrowheads="1"/>
          </p:cNvSpPr>
          <p:nvPr/>
        </p:nvSpPr>
        <p:spPr bwMode="auto">
          <a:xfrm rot="-5400000">
            <a:off x="1378744" y="3656807"/>
            <a:ext cx="3816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800" b="1">
                <a:latin typeface="Kruti Dev 010" charset="0"/>
              </a:rPr>
              <a:t>  </a:t>
            </a:r>
            <a:endParaRPr lang="en-US" sz="900">
              <a:latin typeface="Kruti Dev 010" charset="0"/>
            </a:endParaRPr>
          </a:p>
        </p:txBody>
      </p:sp>
      <p:sp>
        <p:nvSpPr>
          <p:cNvPr id="172056" name="Line 404"/>
          <p:cNvSpPr>
            <a:spLocks noChangeShapeType="1"/>
          </p:cNvSpPr>
          <p:nvPr/>
        </p:nvSpPr>
        <p:spPr bwMode="auto">
          <a:xfrm>
            <a:off x="1789113" y="1031875"/>
            <a:ext cx="1284287" cy="158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2057" name="Line 405"/>
          <p:cNvSpPr>
            <a:spLocks noChangeShapeType="1"/>
          </p:cNvSpPr>
          <p:nvPr/>
        </p:nvSpPr>
        <p:spPr bwMode="auto">
          <a:xfrm flipV="1">
            <a:off x="1806575" y="1336675"/>
            <a:ext cx="1284288" cy="1428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2058" name="Rectangle 406"/>
          <p:cNvSpPr>
            <a:spLocks noChangeArrowheads="1"/>
          </p:cNvSpPr>
          <p:nvPr/>
        </p:nvSpPr>
        <p:spPr bwMode="auto">
          <a:xfrm>
            <a:off x="2044700" y="5197475"/>
            <a:ext cx="42863"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900">
                <a:solidFill>
                  <a:srgbClr val="000000"/>
                </a:solidFill>
                <a:latin typeface="Kruti Dev 010" charset="0"/>
              </a:rPr>
              <a:t> </a:t>
            </a:r>
            <a:endParaRPr lang="en-US">
              <a:latin typeface="Kruti Dev 010" charset="0"/>
            </a:endParaRPr>
          </a:p>
        </p:txBody>
      </p:sp>
      <p:sp>
        <p:nvSpPr>
          <p:cNvPr id="172059" name="Rectangle 407"/>
          <p:cNvSpPr>
            <a:spLocks noChangeArrowheads="1"/>
          </p:cNvSpPr>
          <p:nvPr/>
        </p:nvSpPr>
        <p:spPr bwMode="auto">
          <a:xfrm>
            <a:off x="2079625" y="5197475"/>
            <a:ext cx="96838"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900" b="1">
                <a:solidFill>
                  <a:srgbClr val="000000"/>
                </a:solidFill>
                <a:latin typeface="Kruti Dev 010" charset="0"/>
              </a:rPr>
              <a:t>  </a:t>
            </a:r>
            <a:endParaRPr lang="en-US">
              <a:latin typeface="Kruti Dev 010" charset="0"/>
            </a:endParaRPr>
          </a:p>
        </p:txBody>
      </p:sp>
      <p:sp>
        <p:nvSpPr>
          <p:cNvPr id="172060" name="Rectangle 408"/>
          <p:cNvSpPr>
            <a:spLocks noChangeArrowheads="1"/>
          </p:cNvSpPr>
          <p:nvPr/>
        </p:nvSpPr>
        <p:spPr bwMode="auto">
          <a:xfrm>
            <a:off x="2044700" y="5338763"/>
            <a:ext cx="346075"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900">
                <a:solidFill>
                  <a:srgbClr val="000000"/>
                </a:solidFill>
                <a:latin typeface="Kruti Dev 010" charset="0"/>
              </a:rPr>
              <a:t>        </a:t>
            </a:r>
            <a:endParaRPr lang="en-US">
              <a:latin typeface="Kruti Dev 010" charset="0"/>
            </a:endParaRPr>
          </a:p>
        </p:txBody>
      </p:sp>
      <p:sp>
        <p:nvSpPr>
          <p:cNvPr id="172061" name="Rectangle 411"/>
          <p:cNvSpPr>
            <a:spLocks noChangeArrowheads="1"/>
          </p:cNvSpPr>
          <p:nvPr/>
        </p:nvSpPr>
        <p:spPr bwMode="auto">
          <a:xfrm>
            <a:off x="1758950" y="344488"/>
            <a:ext cx="1273175"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l"/>
            <a:r>
              <a:rPr lang="en-US" sz="1100" b="1">
                <a:solidFill>
                  <a:srgbClr val="000000"/>
                </a:solidFill>
                <a:latin typeface="Kruti Dev 010" charset="0"/>
              </a:rPr>
              <a:t>btjk;y m- jkT;</a:t>
            </a:r>
            <a:endParaRPr lang="en-US" sz="1100">
              <a:latin typeface="Kruti Dev 010" charset="0"/>
            </a:endParaRPr>
          </a:p>
        </p:txBody>
      </p:sp>
      <p:sp>
        <p:nvSpPr>
          <p:cNvPr id="172062" name="Rectangle 412"/>
          <p:cNvSpPr>
            <a:spLocks noChangeArrowheads="1"/>
          </p:cNvSpPr>
          <p:nvPr/>
        </p:nvSpPr>
        <p:spPr bwMode="auto">
          <a:xfrm>
            <a:off x="1866900" y="6172200"/>
            <a:ext cx="260350"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900">
                <a:solidFill>
                  <a:srgbClr val="000000"/>
                </a:solidFill>
                <a:latin typeface="Kruti Dev 010" charset="0"/>
              </a:rPr>
              <a:t>      </a:t>
            </a:r>
            <a:endParaRPr lang="en-US">
              <a:latin typeface="Kruti Dev 010" charset="0"/>
            </a:endParaRPr>
          </a:p>
        </p:txBody>
      </p:sp>
      <p:sp>
        <p:nvSpPr>
          <p:cNvPr id="172063" name="Rectangle 413"/>
          <p:cNvSpPr>
            <a:spLocks noChangeArrowheads="1"/>
          </p:cNvSpPr>
          <p:nvPr/>
        </p:nvSpPr>
        <p:spPr bwMode="auto">
          <a:xfrm>
            <a:off x="1866900" y="6315075"/>
            <a:ext cx="346075"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900">
                <a:solidFill>
                  <a:srgbClr val="000000"/>
                </a:solidFill>
                <a:latin typeface="Kruti Dev 010" charset="0"/>
              </a:rPr>
              <a:t>        </a:t>
            </a:r>
            <a:endParaRPr lang="en-US">
              <a:latin typeface="Kruti Dev 010" charset="0"/>
            </a:endParaRPr>
          </a:p>
        </p:txBody>
      </p:sp>
      <p:sp>
        <p:nvSpPr>
          <p:cNvPr id="172064" name="Freeform 414"/>
          <p:cNvSpPr>
            <a:spLocks/>
          </p:cNvSpPr>
          <p:nvPr/>
        </p:nvSpPr>
        <p:spPr bwMode="auto">
          <a:xfrm>
            <a:off x="1789113" y="1525588"/>
            <a:ext cx="176212" cy="53975"/>
          </a:xfrm>
          <a:custGeom>
            <a:avLst/>
            <a:gdLst>
              <a:gd name="T0" fmla="*/ 0 w 111"/>
              <a:gd name="T1" fmla="*/ 0 h 34"/>
              <a:gd name="T2" fmla="*/ 2147483647 w 111"/>
              <a:gd name="T3" fmla="*/ 0 h 34"/>
              <a:gd name="T4" fmla="*/ 2147483647 w 111"/>
              <a:gd name="T5" fmla="*/ 2147483647 h 34"/>
              <a:gd name="T6" fmla="*/ 2147483647 w 111"/>
              <a:gd name="T7" fmla="*/ 2147483647 h 34"/>
              <a:gd name="T8" fmla="*/ 0 w 111"/>
              <a:gd name="T9" fmla="*/ 2147483647 h 34"/>
              <a:gd name="T10" fmla="*/ 0 w 111"/>
              <a:gd name="T11" fmla="*/ 2147483647 h 34"/>
              <a:gd name="T12" fmla="*/ 0 w 111"/>
              <a:gd name="T13" fmla="*/ 0 h 34"/>
              <a:gd name="T14" fmla="*/ 0 60000 65536"/>
              <a:gd name="T15" fmla="*/ 0 60000 65536"/>
              <a:gd name="T16" fmla="*/ 0 60000 65536"/>
              <a:gd name="T17" fmla="*/ 0 60000 65536"/>
              <a:gd name="T18" fmla="*/ 0 60000 65536"/>
              <a:gd name="T19" fmla="*/ 0 60000 65536"/>
              <a:gd name="T20" fmla="*/ 0 60000 65536"/>
              <a:gd name="T21" fmla="*/ 0 w 111"/>
              <a:gd name="T22" fmla="*/ 0 h 34"/>
              <a:gd name="T23" fmla="*/ 111 w 111"/>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1" h="34">
                <a:moveTo>
                  <a:pt x="0" y="0"/>
                </a:moveTo>
                <a:lnTo>
                  <a:pt x="111" y="0"/>
                </a:lnTo>
                <a:lnTo>
                  <a:pt x="111" y="23"/>
                </a:lnTo>
                <a:lnTo>
                  <a:pt x="111" y="34"/>
                </a:lnTo>
                <a:lnTo>
                  <a:pt x="0" y="34"/>
                </a:lnTo>
                <a:lnTo>
                  <a:pt x="0" y="2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2065" name="Freeform 415"/>
          <p:cNvSpPr>
            <a:spLocks/>
          </p:cNvSpPr>
          <p:nvPr/>
        </p:nvSpPr>
        <p:spPr bwMode="auto">
          <a:xfrm>
            <a:off x="2054225" y="1525588"/>
            <a:ext cx="177800" cy="53975"/>
          </a:xfrm>
          <a:custGeom>
            <a:avLst/>
            <a:gdLst>
              <a:gd name="T0" fmla="*/ 0 w 112"/>
              <a:gd name="T1" fmla="*/ 0 h 34"/>
              <a:gd name="T2" fmla="*/ 2147483647 w 112"/>
              <a:gd name="T3" fmla="*/ 0 h 34"/>
              <a:gd name="T4" fmla="*/ 2147483647 w 112"/>
              <a:gd name="T5" fmla="*/ 2147483647 h 34"/>
              <a:gd name="T6" fmla="*/ 2147483647 w 112"/>
              <a:gd name="T7" fmla="*/ 2147483647 h 34"/>
              <a:gd name="T8" fmla="*/ 0 w 112"/>
              <a:gd name="T9" fmla="*/ 2147483647 h 34"/>
              <a:gd name="T10" fmla="*/ 0 w 112"/>
              <a:gd name="T11" fmla="*/ 2147483647 h 34"/>
              <a:gd name="T12" fmla="*/ 0 w 112"/>
              <a:gd name="T13" fmla="*/ 0 h 34"/>
              <a:gd name="T14" fmla="*/ 0 60000 65536"/>
              <a:gd name="T15" fmla="*/ 0 60000 65536"/>
              <a:gd name="T16" fmla="*/ 0 60000 65536"/>
              <a:gd name="T17" fmla="*/ 0 60000 65536"/>
              <a:gd name="T18" fmla="*/ 0 60000 65536"/>
              <a:gd name="T19" fmla="*/ 0 60000 65536"/>
              <a:gd name="T20" fmla="*/ 0 60000 65536"/>
              <a:gd name="T21" fmla="*/ 0 w 112"/>
              <a:gd name="T22" fmla="*/ 0 h 34"/>
              <a:gd name="T23" fmla="*/ 112 w 112"/>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2" h="34">
                <a:moveTo>
                  <a:pt x="0" y="0"/>
                </a:moveTo>
                <a:lnTo>
                  <a:pt x="112" y="0"/>
                </a:lnTo>
                <a:lnTo>
                  <a:pt x="112" y="23"/>
                </a:lnTo>
                <a:lnTo>
                  <a:pt x="112" y="34"/>
                </a:lnTo>
                <a:lnTo>
                  <a:pt x="0" y="34"/>
                </a:lnTo>
                <a:lnTo>
                  <a:pt x="0" y="2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2066" name="Freeform 416"/>
          <p:cNvSpPr>
            <a:spLocks/>
          </p:cNvSpPr>
          <p:nvPr/>
        </p:nvSpPr>
        <p:spPr bwMode="auto">
          <a:xfrm>
            <a:off x="2319338" y="1525588"/>
            <a:ext cx="177800" cy="53975"/>
          </a:xfrm>
          <a:custGeom>
            <a:avLst/>
            <a:gdLst>
              <a:gd name="T0" fmla="*/ 0 w 112"/>
              <a:gd name="T1" fmla="*/ 0 h 34"/>
              <a:gd name="T2" fmla="*/ 2147483647 w 112"/>
              <a:gd name="T3" fmla="*/ 0 h 34"/>
              <a:gd name="T4" fmla="*/ 2147483647 w 112"/>
              <a:gd name="T5" fmla="*/ 2147483647 h 34"/>
              <a:gd name="T6" fmla="*/ 2147483647 w 112"/>
              <a:gd name="T7" fmla="*/ 2147483647 h 34"/>
              <a:gd name="T8" fmla="*/ 0 w 112"/>
              <a:gd name="T9" fmla="*/ 2147483647 h 34"/>
              <a:gd name="T10" fmla="*/ 0 w 112"/>
              <a:gd name="T11" fmla="*/ 2147483647 h 34"/>
              <a:gd name="T12" fmla="*/ 0 w 112"/>
              <a:gd name="T13" fmla="*/ 0 h 34"/>
              <a:gd name="T14" fmla="*/ 0 60000 65536"/>
              <a:gd name="T15" fmla="*/ 0 60000 65536"/>
              <a:gd name="T16" fmla="*/ 0 60000 65536"/>
              <a:gd name="T17" fmla="*/ 0 60000 65536"/>
              <a:gd name="T18" fmla="*/ 0 60000 65536"/>
              <a:gd name="T19" fmla="*/ 0 60000 65536"/>
              <a:gd name="T20" fmla="*/ 0 60000 65536"/>
              <a:gd name="T21" fmla="*/ 0 w 112"/>
              <a:gd name="T22" fmla="*/ 0 h 34"/>
              <a:gd name="T23" fmla="*/ 112 w 112"/>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2" h="34">
                <a:moveTo>
                  <a:pt x="0" y="0"/>
                </a:moveTo>
                <a:lnTo>
                  <a:pt x="112" y="0"/>
                </a:lnTo>
                <a:lnTo>
                  <a:pt x="112" y="23"/>
                </a:lnTo>
                <a:lnTo>
                  <a:pt x="112" y="34"/>
                </a:lnTo>
                <a:lnTo>
                  <a:pt x="0" y="34"/>
                </a:lnTo>
                <a:lnTo>
                  <a:pt x="0" y="2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2067" name="Freeform 417"/>
          <p:cNvSpPr>
            <a:spLocks/>
          </p:cNvSpPr>
          <p:nvPr/>
        </p:nvSpPr>
        <p:spPr bwMode="auto">
          <a:xfrm>
            <a:off x="2568575" y="1525588"/>
            <a:ext cx="176213" cy="53975"/>
          </a:xfrm>
          <a:custGeom>
            <a:avLst/>
            <a:gdLst>
              <a:gd name="T0" fmla="*/ 0 w 111"/>
              <a:gd name="T1" fmla="*/ 0 h 34"/>
              <a:gd name="T2" fmla="*/ 2147483647 w 111"/>
              <a:gd name="T3" fmla="*/ 0 h 34"/>
              <a:gd name="T4" fmla="*/ 2147483647 w 111"/>
              <a:gd name="T5" fmla="*/ 2147483647 h 34"/>
              <a:gd name="T6" fmla="*/ 2147483647 w 111"/>
              <a:gd name="T7" fmla="*/ 2147483647 h 34"/>
              <a:gd name="T8" fmla="*/ 0 w 111"/>
              <a:gd name="T9" fmla="*/ 2147483647 h 34"/>
              <a:gd name="T10" fmla="*/ 0 w 111"/>
              <a:gd name="T11" fmla="*/ 2147483647 h 34"/>
              <a:gd name="T12" fmla="*/ 0 w 111"/>
              <a:gd name="T13" fmla="*/ 0 h 34"/>
              <a:gd name="T14" fmla="*/ 0 60000 65536"/>
              <a:gd name="T15" fmla="*/ 0 60000 65536"/>
              <a:gd name="T16" fmla="*/ 0 60000 65536"/>
              <a:gd name="T17" fmla="*/ 0 60000 65536"/>
              <a:gd name="T18" fmla="*/ 0 60000 65536"/>
              <a:gd name="T19" fmla="*/ 0 60000 65536"/>
              <a:gd name="T20" fmla="*/ 0 60000 65536"/>
              <a:gd name="T21" fmla="*/ 0 w 111"/>
              <a:gd name="T22" fmla="*/ 0 h 34"/>
              <a:gd name="T23" fmla="*/ 111 w 111"/>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1" h="34">
                <a:moveTo>
                  <a:pt x="0" y="0"/>
                </a:moveTo>
                <a:lnTo>
                  <a:pt x="111" y="0"/>
                </a:lnTo>
                <a:lnTo>
                  <a:pt x="111" y="23"/>
                </a:lnTo>
                <a:lnTo>
                  <a:pt x="111" y="34"/>
                </a:lnTo>
                <a:lnTo>
                  <a:pt x="0" y="34"/>
                </a:lnTo>
                <a:lnTo>
                  <a:pt x="0" y="2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2068" name="Freeform 418"/>
          <p:cNvSpPr>
            <a:spLocks/>
          </p:cNvSpPr>
          <p:nvPr/>
        </p:nvSpPr>
        <p:spPr bwMode="auto">
          <a:xfrm>
            <a:off x="2833688" y="1525588"/>
            <a:ext cx="177800" cy="53975"/>
          </a:xfrm>
          <a:custGeom>
            <a:avLst/>
            <a:gdLst>
              <a:gd name="T0" fmla="*/ 0 w 112"/>
              <a:gd name="T1" fmla="*/ 0 h 34"/>
              <a:gd name="T2" fmla="*/ 2147483647 w 112"/>
              <a:gd name="T3" fmla="*/ 0 h 34"/>
              <a:gd name="T4" fmla="*/ 2147483647 w 112"/>
              <a:gd name="T5" fmla="*/ 2147483647 h 34"/>
              <a:gd name="T6" fmla="*/ 2147483647 w 112"/>
              <a:gd name="T7" fmla="*/ 2147483647 h 34"/>
              <a:gd name="T8" fmla="*/ 0 w 112"/>
              <a:gd name="T9" fmla="*/ 2147483647 h 34"/>
              <a:gd name="T10" fmla="*/ 0 w 112"/>
              <a:gd name="T11" fmla="*/ 2147483647 h 34"/>
              <a:gd name="T12" fmla="*/ 0 w 112"/>
              <a:gd name="T13" fmla="*/ 0 h 34"/>
              <a:gd name="T14" fmla="*/ 0 60000 65536"/>
              <a:gd name="T15" fmla="*/ 0 60000 65536"/>
              <a:gd name="T16" fmla="*/ 0 60000 65536"/>
              <a:gd name="T17" fmla="*/ 0 60000 65536"/>
              <a:gd name="T18" fmla="*/ 0 60000 65536"/>
              <a:gd name="T19" fmla="*/ 0 60000 65536"/>
              <a:gd name="T20" fmla="*/ 0 60000 65536"/>
              <a:gd name="T21" fmla="*/ 0 w 112"/>
              <a:gd name="T22" fmla="*/ 0 h 34"/>
              <a:gd name="T23" fmla="*/ 112 w 112"/>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2" h="34">
                <a:moveTo>
                  <a:pt x="0" y="0"/>
                </a:moveTo>
                <a:lnTo>
                  <a:pt x="112" y="0"/>
                </a:lnTo>
                <a:lnTo>
                  <a:pt x="112" y="23"/>
                </a:lnTo>
                <a:lnTo>
                  <a:pt x="112" y="34"/>
                </a:lnTo>
                <a:lnTo>
                  <a:pt x="0" y="34"/>
                </a:lnTo>
                <a:lnTo>
                  <a:pt x="0" y="2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2069" name="Line 419"/>
          <p:cNvSpPr>
            <a:spLocks noChangeShapeType="1"/>
          </p:cNvSpPr>
          <p:nvPr/>
        </p:nvSpPr>
        <p:spPr bwMode="auto">
          <a:xfrm>
            <a:off x="1789113" y="2093913"/>
            <a:ext cx="1239837" cy="158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2070" name="Line 420"/>
          <p:cNvSpPr>
            <a:spLocks noChangeShapeType="1"/>
          </p:cNvSpPr>
          <p:nvPr/>
        </p:nvSpPr>
        <p:spPr bwMode="auto">
          <a:xfrm flipV="1">
            <a:off x="1770063" y="2392363"/>
            <a:ext cx="1246187" cy="3175"/>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2071" name="Line 421"/>
          <p:cNvSpPr>
            <a:spLocks noChangeShapeType="1"/>
          </p:cNvSpPr>
          <p:nvPr/>
        </p:nvSpPr>
        <p:spPr bwMode="auto">
          <a:xfrm>
            <a:off x="1789113" y="2714625"/>
            <a:ext cx="1239837" cy="158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2072" name="Line 422"/>
          <p:cNvSpPr>
            <a:spLocks noChangeShapeType="1"/>
          </p:cNvSpPr>
          <p:nvPr/>
        </p:nvSpPr>
        <p:spPr bwMode="auto">
          <a:xfrm>
            <a:off x="1770063" y="3051175"/>
            <a:ext cx="1223962" cy="158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2073" name="Line 423"/>
          <p:cNvSpPr>
            <a:spLocks noChangeShapeType="1"/>
          </p:cNvSpPr>
          <p:nvPr/>
        </p:nvSpPr>
        <p:spPr bwMode="auto">
          <a:xfrm flipV="1">
            <a:off x="1752600" y="3668713"/>
            <a:ext cx="1284288"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2074" name="Line 424"/>
          <p:cNvSpPr>
            <a:spLocks noChangeShapeType="1"/>
          </p:cNvSpPr>
          <p:nvPr/>
        </p:nvSpPr>
        <p:spPr bwMode="auto">
          <a:xfrm flipV="1">
            <a:off x="1749425" y="4686300"/>
            <a:ext cx="1282700"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2075" name="Line 425"/>
          <p:cNvSpPr>
            <a:spLocks noChangeShapeType="1"/>
          </p:cNvSpPr>
          <p:nvPr/>
        </p:nvSpPr>
        <p:spPr bwMode="auto">
          <a:xfrm flipV="1">
            <a:off x="1752600" y="5029200"/>
            <a:ext cx="1254125" cy="11113"/>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2076" name="Line 426"/>
          <p:cNvSpPr>
            <a:spLocks noChangeShapeType="1"/>
          </p:cNvSpPr>
          <p:nvPr/>
        </p:nvSpPr>
        <p:spPr bwMode="auto">
          <a:xfrm flipV="1">
            <a:off x="1770063" y="5629275"/>
            <a:ext cx="1241425" cy="3175"/>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2077" name="Line 427"/>
          <p:cNvSpPr>
            <a:spLocks noChangeShapeType="1"/>
          </p:cNvSpPr>
          <p:nvPr/>
        </p:nvSpPr>
        <p:spPr bwMode="auto">
          <a:xfrm>
            <a:off x="1770063" y="5969000"/>
            <a:ext cx="1241425" cy="158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2078" name="Line 428"/>
          <p:cNvSpPr>
            <a:spLocks noChangeShapeType="1"/>
          </p:cNvSpPr>
          <p:nvPr/>
        </p:nvSpPr>
        <p:spPr bwMode="auto">
          <a:xfrm>
            <a:off x="1789113" y="6608763"/>
            <a:ext cx="1239837" cy="158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2079" name="Rectangle 430"/>
          <p:cNvSpPr>
            <a:spLocks noChangeArrowheads="1"/>
          </p:cNvSpPr>
          <p:nvPr/>
        </p:nvSpPr>
        <p:spPr bwMode="auto">
          <a:xfrm>
            <a:off x="1751013" y="5307013"/>
            <a:ext cx="155575"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5000" b="1">
                <a:solidFill>
                  <a:srgbClr val="000000"/>
                </a:solidFill>
                <a:latin typeface="Kruti Dev 010" charset="0"/>
              </a:rPr>
              <a:t>*</a:t>
            </a:r>
            <a:endParaRPr lang="en-US" sz="1600">
              <a:latin typeface="Kruti Dev 010" charset="0"/>
            </a:endParaRPr>
          </a:p>
        </p:txBody>
      </p:sp>
      <p:sp>
        <p:nvSpPr>
          <p:cNvPr id="172080" name="Rectangle 431"/>
          <p:cNvSpPr>
            <a:spLocks noChangeArrowheads="1"/>
          </p:cNvSpPr>
          <p:nvPr/>
        </p:nvSpPr>
        <p:spPr bwMode="auto">
          <a:xfrm>
            <a:off x="1739900" y="3295650"/>
            <a:ext cx="15557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5000" b="1">
                <a:solidFill>
                  <a:srgbClr val="000000"/>
                </a:solidFill>
                <a:latin typeface="Kruti Dev 010" charset="0"/>
              </a:rPr>
              <a:t>*</a:t>
            </a:r>
            <a:endParaRPr lang="en-US" sz="1600">
              <a:latin typeface="Kruti Dev 010" charset="0"/>
            </a:endParaRPr>
          </a:p>
        </p:txBody>
      </p:sp>
      <p:sp>
        <p:nvSpPr>
          <p:cNvPr id="172081" name="Rectangle 432"/>
          <p:cNvSpPr>
            <a:spLocks noChangeArrowheads="1"/>
          </p:cNvSpPr>
          <p:nvPr/>
        </p:nvSpPr>
        <p:spPr bwMode="auto">
          <a:xfrm>
            <a:off x="1765300" y="1757363"/>
            <a:ext cx="155575"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5000" b="1">
                <a:solidFill>
                  <a:srgbClr val="000000"/>
                </a:solidFill>
                <a:latin typeface="Kruti Dev 010" charset="0"/>
              </a:rPr>
              <a:t>*</a:t>
            </a:r>
            <a:endParaRPr lang="en-US">
              <a:latin typeface="Kruti Dev 010" charset="0"/>
            </a:endParaRPr>
          </a:p>
        </p:txBody>
      </p:sp>
      <p:sp>
        <p:nvSpPr>
          <p:cNvPr id="172082" name="Rectangle 433"/>
          <p:cNvSpPr>
            <a:spLocks noChangeArrowheads="1"/>
          </p:cNvSpPr>
          <p:nvPr/>
        </p:nvSpPr>
        <p:spPr bwMode="auto">
          <a:xfrm>
            <a:off x="1735138" y="5602288"/>
            <a:ext cx="174625"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5600" b="1">
                <a:solidFill>
                  <a:srgbClr val="000000"/>
                </a:solidFill>
                <a:latin typeface="Kruti Dev 010" charset="0"/>
              </a:rPr>
              <a:t>*</a:t>
            </a:r>
            <a:endParaRPr lang="en-US" sz="1800">
              <a:latin typeface="Kruti Dev 010" charset="0"/>
            </a:endParaRPr>
          </a:p>
        </p:txBody>
      </p:sp>
      <p:sp>
        <p:nvSpPr>
          <p:cNvPr id="172083" name="Rectangle 434"/>
          <p:cNvSpPr>
            <a:spLocks noChangeArrowheads="1"/>
          </p:cNvSpPr>
          <p:nvPr/>
        </p:nvSpPr>
        <p:spPr bwMode="auto">
          <a:xfrm>
            <a:off x="1866900" y="2882900"/>
            <a:ext cx="5778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b="1">
                <a:solidFill>
                  <a:srgbClr val="000000"/>
                </a:solidFill>
                <a:latin typeface="Kruti Dev 010" charset="0"/>
              </a:rPr>
              <a:t>         </a:t>
            </a:r>
            <a:endParaRPr lang="en-US">
              <a:latin typeface="Kruti Dev 010" charset="0"/>
            </a:endParaRPr>
          </a:p>
        </p:txBody>
      </p:sp>
      <p:sp>
        <p:nvSpPr>
          <p:cNvPr id="172084" name="Rectangle 435"/>
          <p:cNvSpPr>
            <a:spLocks noChangeArrowheads="1"/>
          </p:cNvSpPr>
          <p:nvPr/>
        </p:nvSpPr>
        <p:spPr bwMode="auto">
          <a:xfrm>
            <a:off x="1673225" y="1217613"/>
            <a:ext cx="563563"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300" b="1">
                <a:solidFill>
                  <a:srgbClr val="000000"/>
                </a:solidFill>
                <a:latin typeface="Kruti Dev 010" charset="0"/>
              </a:rPr>
              <a:t>        </a:t>
            </a:r>
            <a:endParaRPr lang="en-US">
              <a:latin typeface="Kruti Dev 010" charset="0"/>
            </a:endParaRPr>
          </a:p>
        </p:txBody>
      </p:sp>
      <p:sp>
        <p:nvSpPr>
          <p:cNvPr id="172085" name="Line 436"/>
          <p:cNvSpPr>
            <a:spLocks noChangeShapeType="1"/>
          </p:cNvSpPr>
          <p:nvPr/>
        </p:nvSpPr>
        <p:spPr bwMode="auto">
          <a:xfrm flipV="1">
            <a:off x="1239838" y="5362575"/>
            <a:ext cx="420687" cy="1588"/>
          </a:xfrm>
          <a:prstGeom prst="line">
            <a:avLst/>
          </a:prstGeom>
          <a:noFill/>
          <a:ln w="793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2086" name="Line 437"/>
          <p:cNvSpPr>
            <a:spLocks noChangeShapeType="1"/>
          </p:cNvSpPr>
          <p:nvPr/>
        </p:nvSpPr>
        <p:spPr bwMode="auto">
          <a:xfrm>
            <a:off x="725488" y="3540125"/>
            <a:ext cx="957262" cy="1588"/>
          </a:xfrm>
          <a:prstGeom prst="line">
            <a:avLst/>
          </a:prstGeom>
          <a:noFill/>
          <a:ln w="793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2087" name="Line 438"/>
          <p:cNvSpPr>
            <a:spLocks noChangeShapeType="1"/>
          </p:cNvSpPr>
          <p:nvPr/>
        </p:nvSpPr>
        <p:spPr bwMode="auto">
          <a:xfrm flipV="1">
            <a:off x="3117850" y="276225"/>
            <a:ext cx="0" cy="713740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2088" name="AutoShape 439"/>
          <p:cNvSpPr>
            <a:spLocks noChangeArrowheads="1"/>
          </p:cNvSpPr>
          <p:nvPr/>
        </p:nvSpPr>
        <p:spPr bwMode="auto">
          <a:xfrm rot="5400000">
            <a:off x="1768475" y="1554163"/>
            <a:ext cx="250825" cy="320675"/>
          </a:xfrm>
          <a:prstGeom prst="triangle">
            <a:avLst>
              <a:gd name="adj" fmla="val 50000"/>
            </a:avLst>
          </a:prstGeom>
          <a:solidFill>
            <a:schemeClr val="hlink"/>
          </a:solidFill>
          <a:ln w="12700">
            <a:solidFill>
              <a:schemeClr val="tx1"/>
            </a:solidFill>
            <a:miter lim="800000"/>
            <a:headEnd/>
            <a:tailEnd/>
          </a:ln>
        </p:spPr>
        <p:txBody>
          <a:bodyPr rot="10800000" vert="eaVert" wrap="none" anchor="ctr"/>
          <a:lstStyle/>
          <a:p>
            <a:pPr algn="ctr"/>
            <a:endParaRPr lang="en-US">
              <a:solidFill>
                <a:schemeClr val="hlink"/>
              </a:solidFill>
              <a:latin typeface="Kruti Dev 010" charset="0"/>
            </a:endParaRPr>
          </a:p>
        </p:txBody>
      </p:sp>
      <p:sp>
        <p:nvSpPr>
          <p:cNvPr id="172089" name="AutoShape 440"/>
          <p:cNvSpPr>
            <a:spLocks noChangeArrowheads="1"/>
          </p:cNvSpPr>
          <p:nvPr/>
        </p:nvSpPr>
        <p:spPr bwMode="auto">
          <a:xfrm rot="5400000">
            <a:off x="1784350" y="3082925"/>
            <a:ext cx="250825" cy="320675"/>
          </a:xfrm>
          <a:prstGeom prst="triangle">
            <a:avLst>
              <a:gd name="adj" fmla="val 50000"/>
            </a:avLst>
          </a:prstGeom>
          <a:solidFill>
            <a:schemeClr val="hlink"/>
          </a:solidFill>
          <a:ln w="12700">
            <a:solidFill>
              <a:schemeClr val="tx1"/>
            </a:solidFill>
            <a:miter lim="800000"/>
            <a:headEnd/>
            <a:tailEnd/>
          </a:ln>
        </p:spPr>
        <p:txBody>
          <a:bodyPr rot="10800000" vert="eaVert" wrap="none" anchor="ctr"/>
          <a:lstStyle/>
          <a:p>
            <a:pPr algn="ctr"/>
            <a:endParaRPr lang="en-US">
              <a:solidFill>
                <a:schemeClr val="hlink"/>
              </a:solidFill>
              <a:latin typeface="Kruti Dev 010" charset="0"/>
            </a:endParaRPr>
          </a:p>
        </p:txBody>
      </p:sp>
      <p:sp>
        <p:nvSpPr>
          <p:cNvPr id="172090" name="AutoShape 441"/>
          <p:cNvSpPr>
            <a:spLocks noChangeArrowheads="1"/>
          </p:cNvSpPr>
          <p:nvPr/>
        </p:nvSpPr>
        <p:spPr bwMode="auto">
          <a:xfrm rot="5400000">
            <a:off x="1782763" y="5076825"/>
            <a:ext cx="250825" cy="320675"/>
          </a:xfrm>
          <a:prstGeom prst="triangle">
            <a:avLst>
              <a:gd name="adj" fmla="val 50000"/>
            </a:avLst>
          </a:prstGeom>
          <a:solidFill>
            <a:schemeClr val="hlink"/>
          </a:solidFill>
          <a:ln w="12700">
            <a:solidFill>
              <a:schemeClr val="tx1"/>
            </a:solidFill>
            <a:miter lim="800000"/>
            <a:headEnd/>
            <a:tailEnd/>
          </a:ln>
        </p:spPr>
        <p:txBody>
          <a:bodyPr rot="10800000" vert="eaVert" wrap="none" anchor="ctr"/>
          <a:lstStyle/>
          <a:p>
            <a:pPr algn="ctr"/>
            <a:endParaRPr lang="en-US">
              <a:solidFill>
                <a:schemeClr val="hlink"/>
              </a:solidFill>
              <a:latin typeface="Kruti Dev 010" charset="0"/>
            </a:endParaRPr>
          </a:p>
        </p:txBody>
      </p:sp>
      <p:sp>
        <p:nvSpPr>
          <p:cNvPr id="172091" name="AutoShape 442"/>
          <p:cNvSpPr>
            <a:spLocks noChangeArrowheads="1"/>
          </p:cNvSpPr>
          <p:nvPr/>
        </p:nvSpPr>
        <p:spPr bwMode="auto">
          <a:xfrm rot="5400000">
            <a:off x="1762125" y="6069013"/>
            <a:ext cx="250825" cy="320675"/>
          </a:xfrm>
          <a:prstGeom prst="triangle">
            <a:avLst>
              <a:gd name="adj" fmla="val 50000"/>
            </a:avLst>
          </a:prstGeom>
          <a:solidFill>
            <a:schemeClr val="hlink"/>
          </a:solidFill>
          <a:ln w="12700">
            <a:solidFill>
              <a:schemeClr val="tx1"/>
            </a:solidFill>
            <a:miter lim="800000"/>
            <a:headEnd/>
            <a:tailEnd/>
          </a:ln>
        </p:spPr>
        <p:txBody>
          <a:bodyPr rot="10800000" vert="eaVert" wrap="none" anchor="ctr"/>
          <a:lstStyle/>
          <a:p>
            <a:pPr algn="ctr"/>
            <a:endParaRPr lang="en-US">
              <a:solidFill>
                <a:schemeClr val="hlink"/>
              </a:solidFill>
              <a:latin typeface="Kruti Dev 010" charset="0"/>
            </a:endParaRPr>
          </a:p>
        </p:txBody>
      </p:sp>
      <p:sp>
        <p:nvSpPr>
          <p:cNvPr id="172092" name="Line 443"/>
          <p:cNvSpPr>
            <a:spLocks noChangeShapeType="1"/>
          </p:cNvSpPr>
          <p:nvPr/>
        </p:nvSpPr>
        <p:spPr bwMode="auto">
          <a:xfrm>
            <a:off x="1785938" y="731838"/>
            <a:ext cx="1327150" cy="158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2093" name="Freeform 444"/>
          <p:cNvSpPr>
            <a:spLocks/>
          </p:cNvSpPr>
          <p:nvPr/>
        </p:nvSpPr>
        <p:spPr bwMode="auto">
          <a:xfrm>
            <a:off x="744538" y="3552825"/>
            <a:ext cx="120650" cy="396875"/>
          </a:xfrm>
          <a:custGeom>
            <a:avLst/>
            <a:gdLst>
              <a:gd name="T0" fmla="*/ 2147483647 w 357"/>
              <a:gd name="T1" fmla="*/ 0 h 1173"/>
              <a:gd name="T2" fmla="*/ 2147483647 w 357"/>
              <a:gd name="T3" fmla="*/ 2147483647 h 1173"/>
              <a:gd name="T4" fmla="*/ 2147483647 w 357"/>
              <a:gd name="T5" fmla="*/ 2147483647 h 1173"/>
              <a:gd name="T6" fmla="*/ 0 w 357"/>
              <a:gd name="T7" fmla="*/ 2147483647 h 1173"/>
              <a:gd name="T8" fmla="*/ 2147483647 w 357"/>
              <a:gd name="T9" fmla="*/ 0 h 1173"/>
              <a:gd name="T10" fmla="*/ 0 60000 65536"/>
              <a:gd name="T11" fmla="*/ 0 60000 65536"/>
              <a:gd name="T12" fmla="*/ 0 60000 65536"/>
              <a:gd name="T13" fmla="*/ 0 60000 65536"/>
              <a:gd name="T14" fmla="*/ 0 60000 65536"/>
              <a:gd name="T15" fmla="*/ 0 w 357"/>
              <a:gd name="T16" fmla="*/ 0 h 1173"/>
              <a:gd name="T17" fmla="*/ 357 w 357"/>
              <a:gd name="T18" fmla="*/ 1173 h 1173"/>
            </a:gdLst>
            <a:ahLst/>
            <a:cxnLst>
              <a:cxn ang="T10">
                <a:pos x="T0" y="T1"/>
              </a:cxn>
              <a:cxn ang="T11">
                <a:pos x="T2" y="T3"/>
              </a:cxn>
              <a:cxn ang="T12">
                <a:pos x="T4" y="T5"/>
              </a:cxn>
              <a:cxn ang="T13">
                <a:pos x="T6" y="T7"/>
              </a:cxn>
              <a:cxn ang="T14">
                <a:pos x="T8" y="T9"/>
              </a:cxn>
            </a:cxnLst>
            <a:rect l="T15" t="T16" r="T17" b="T18"/>
            <a:pathLst>
              <a:path w="357" h="1173">
                <a:moveTo>
                  <a:pt x="45" y="0"/>
                </a:moveTo>
                <a:lnTo>
                  <a:pt x="357" y="1162"/>
                </a:lnTo>
                <a:lnTo>
                  <a:pt x="312" y="1173"/>
                </a:lnTo>
                <a:lnTo>
                  <a:pt x="0" y="11"/>
                </a:lnTo>
                <a:lnTo>
                  <a:pt x="45" y="0"/>
                </a:lnTo>
                <a:close/>
              </a:path>
            </a:pathLst>
          </a:custGeom>
          <a:solidFill>
            <a:srgbClr val="000000"/>
          </a:solidFill>
          <a:ln w="57150">
            <a:solidFill>
              <a:srgbClr val="000000"/>
            </a:solidFill>
            <a:round/>
            <a:headEnd/>
            <a:tailEnd/>
          </a:ln>
        </p:spPr>
        <p:txBody>
          <a:bodyPr/>
          <a:lstStyle/>
          <a:p>
            <a:endParaRPr lang="en-US"/>
          </a:p>
        </p:txBody>
      </p:sp>
      <p:sp>
        <p:nvSpPr>
          <p:cNvPr id="172094" name="Freeform 445"/>
          <p:cNvSpPr>
            <a:spLocks/>
          </p:cNvSpPr>
          <p:nvPr/>
        </p:nvSpPr>
        <p:spPr bwMode="auto">
          <a:xfrm>
            <a:off x="1146175" y="4886325"/>
            <a:ext cx="117475" cy="481013"/>
          </a:xfrm>
          <a:custGeom>
            <a:avLst/>
            <a:gdLst>
              <a:gd name="T0" fmla="*/ 2147483647 w 357"/>
              <a:gd name="T1" fmla="*/ 0 h 1173"/>
              <a:gd name="T2" fmla="*/ 2147483647 w 357"/>
              <a:gd name="T3" fmla="*/ 2147483647 h 1173"/>
              <a:gd name="T4" fmla="*/ 2147483647 w 357"/>
              <a:gd name="T5" fmla="*/ 2147483647 h 1173"/>
              <a:gd name="T6" fmla="*/ 0 w 357"/>
              <a:gd name="T7" fmla="*/ 2147483647 h 1173"/>
              <a:gd name="T8" fmla="*/ 2147483647 w 357"/>
              <a:gd name="T9" fmla="*/ 0 h 1173"/>
              <a:gd name="T10" fmla="*/ 0 60000 65536"/>
              <a:gd name="T11" fmla="*/ 0 60000 65536"/>
              <a:gd name="T12" fmla="*/ 0 60000 65536"/>
              <a:gd name="T13" fmla="*/ 0 60000 65536"/>
              <a:gd name="T14" fmla="*/ 0 60000 65536"/>
              <a:gd name="T15" fmla="*/ 0 w 357"/>
              <a:gd name="T16" fmla="*/ 0 h 1173"/>
              <a:gd name="T17" fmla="*/ 357 w 357"/>
              <a:gd name="T18" fmla="*/ 1173 h 1173"/>
            </a:gdLst>
            <a:ahLst/>
            <a:cxnLst>
              <a:cxn ang="T10">
                <a:pos x="T0" y="T1"/>
              </a:cxn>
              <a:cxn ang="T11">
                <a:pos x="T2" y="T3"/>
              </a:cxn>
              <a:cxn ang="T12">
                <a:pos x="T4" y="T5"/>
              </a:cxn>
              <a:cxn ang="T13">
                <a:pos x="T6" y="T7"/>
              </a:cxn>
              <a:cxn ang="T14">
                <a:pos x="T8" y="T9"/>
              </a:cxn>
            </a:cxnLst>
            <a:rect l="T15" t="T16" r="T17" b="T18"/>
            <a:pathLst>
              <a:path w="357" h="1173">
                <a:moveTo>
                  <a:pt x="45" y="0"/>
                </a:moveTo>
                <a:lnTo>
                  <a:pt x="357" y="1162"/>
                </a:lnTo>
                <a:lnTo>
                  <a:pt x="312" y="1173"/>
                </a:lnTo>
                <a:lnTo>
                  <a:pt x="0" y="11"/>
                </a:lnTo>
                <a:lnTo>
                  <a:pt x="45" y="0"/>
                </a:lnTo>
                <a:close/>
              </a:path>
            </a:pathLst>
          </a:custGeom>
          <a:solidFill>
            <a:srgbClr val="000000"/>
          </a:solidFill>
          <a:ln w="57150">
            <a:solidFill>
              <a:srgbClr val="000000"/>
            </a:solidFill>
            <a:round/>
            <a:headEnd/>
            <a:tailEnd/>
          </a:ln>
        </p:spPr>
        <p:txBody>
          <a:bodyPr/>
          <a:lstStyle/>
          <a:p>
            <a:endParaRPr lang="en-US"/>
          </a:p>
        </p:txBody>
      </p:sp>
      <p:sp>
        <p:nvSpPr>
          <p:cNvPr id="172095" name="Rectangle 446"/>
          <p:cNvSpPr>
            <a:spLocks noChangeArrowheads="1"/>
          </p:cNvSpPr>
          <p:nvPr/>
        </p:nvSpPr>
        <p:spPr bwMode="auto">
          <a:xfrm>
            <a:off x="2616200" y="2828925"/>
            <a:ext cx="3683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b="1">
                <a:solidFill>
                  <a:srgbClr val="000000"/>
                </a:solidFill>
                <a:latin typeface="Kruti Dev 010" charset="0"/>
              </a:rPr>
              <a:t>¼,nkse½</a:t>
            </a:r>
            <a:endParaRPr lang="en-US">
              <a:latin typeface="Kruti Dev 010" charset="0"/>
            </a:endParaRPr>
          </a:p>
        </p:txBody>
      </p:sp>
      <p:sp>
        <p:nvSpPr>
          <p:cNvPr id="172096" name="Text Box 447"/>
          <p:cNvSpPr txBox="1">
            <a:spLocks noChangeArrowheads="1"/>
          </p:cNvSpPr>
          <p:nvPr/>
        </p:nvSpPr>
        <p:spPr bwMode="auto">
          <a:xfrm>
            <a:off x="2374900" y="4445000"/>
            <a:ext cx="6731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b="1">
                <a:latin typeface="Kruti Dev 010" charset="0"/>
              </a:rPr>
              <a:t>(</a:t>
            </a:r>
            <a:r>
              <a:rPr lang="en-US" b="1">
                <a:solidFill>
                  <a:srgbClr val="000000"/>
                </a:solidFill>
                <a:latin typeface="Kruti Dev 010" charset="0"/>
              </a:rPr>
              <a:t>uhuos</a:t>
            </a:r>
            <a:r>
              <a:rPr lang="en-US" b="1">
                <a:latin typeface="Kruti Dev 010" charset="0"/>
              </a:rPr>
              <a:t>)</a:t>
            </a:r>
          </a:p>
        </p:txBody>
      </p:sp>
      <p:sp>
        <p:nvSpPr>
          <p:cNvPr id="172097" name="Rectangle 448"/>
          <p:cNvSpPr>
            <a:spLocks noChangeArrowheads="1"/>
          </p:cNvSpPr>
          <p:nvPr/>
        </p:nvSpPr>
        <p:spPr bwMode="auto">
          <a:xfrm>
            <a:off x="2560638" y="1106488"/>
            <a:ext cx="37147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b="1">
                <a:latin typeface="Kruti Dev 010" charset="0"/>
              </a:rPr>
              <a:t>¼uhuos½</a:t>
            </a:r>
            <a:endParaRPr lang="en-US">
              <a:latin typeface="Kruti Dev 010" charset="0"/>
            </a:endParaRPr>
          </a:p>
        </p:txBody>
      </p:sp>
      <p:sp>
        <p:nvSpPr>
          <p:cNvPr id="172098" name="Rectangle 449"/>
          <p:cNvSpPr>
            <a:spLocks noChangeArrowheads="1"/>
          </p:cNvSpPr>
          <p:nvPr/>
        </p:nvSpPr>
        <p:spPr bwMode="auto">
          <a:xfrm>
            <a:off x="1928813" y="2738438"/>
            <a:ext cx="6397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vkscS/kkg</a:t>
            </a:r>
          </a:p>
        </p:txBody>
      </p:sp>
      <p:sp>
        <p:nvSpPr>
          <p:cNvPr id="172099" name="Rectangle 450"/>
          <p:cNvSpPr>
            <a:spLocks noChangeArrowheads="1"/>
          </p:cNvSpPr>
          <p:nvPr/>
        </p:nvSpPr>
        <p:spPr bwMode="auto">
          <a:xfrm>
            <a:off x="2117725" y="1855788"/>
            <a:ext cx="6365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a:t>
            </a:r>
            <a:r>
              <a:rPr lang="ja-JP" altLang="en-US" sz="1800" b="1">
                <a:latin typeface="Kruti Dev 010" charset="0"/>
              </a:rPr>
              <a:t>’</a:t>
            </a:r>
            <a:r>
              <a:rPr lang="en-US" altLang="ja-JP" sz="1800" b="1">
                <a:latin typeface="Kruti Dev 010" charset="0"/>
              </a:rPr>
              <a:t>kk;kg</a:t>
            </a:r>
            <a:endParaRPr lang="en-US" sz="1800" b="1">
              <a:latin typeface="Kruti Dev 010" charset="0"/>
            </a:endParaRPr>
          </a:p>
        </p:txBody>
      </p:sp>
      <p:sp>
        <p:nvSpPr>
          <p:cNvPr id="172100" name="Rectangle 451"/>
          <p:cNvSpPr>
            <a:spLocks noChangeArrowheads="1"/>
          </p:cNvSpPr>
          <p:nvPr/>
        </p:nvSpPr>
        <p:spPr bwMode="auto">
          <a:xfrm>
            <a:off x="2078038" y="2462213"/>
            <a:ext cx="3921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ehdk</a:t>
            </a:r>
          </a:p>
        </p:txBody>
      </p:sp>
      <p:sp>
        <p:nvSpPr>
          <p:cNvPr id="172101" name="Rectangle 452"/>
          <p:cNvSpPr>
            <a:spLocks noChangeArrowheads="1"/>
          </p:cNvSpPr>
          <p:nvPr/>
        </p:nvSpPr>
        <p:spPr bwMode="auto">
          <a:xfrm>
            <a:off x="2189163" y="2143125"/>
            <a:ext cx="4540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;ks,y</a:t>
            </a:r>
          </a:p>
        </p:txBody>
      </p:sp>
      <p:sp>
        <p:nvSpPr>
          <p:cNvPr id="172102" name="Rectangle 453"/>
          <p:cNvSpPr>
            <a:spLocks noChangeArrowheads="1"/>
          </p:cNvSpPr>
          <p:nvPr/>
        </p:nvSpPr>
        <p:spPr bwMode="auto">
          <a:xfrm>
            <a:off x="2068513" y="3394075"/>
            <a:ext cx="6111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f;eZ;kg</a:t>
            </a:r>
          </a:p>
        </p:txBody>
      </p:sp>
      <p:sp>
        <p:nvSpPr>
          <p:cNvPr id="172103" name="Rectangle 454"/>
          <p:cNvSpPr>
            <a:spLocks noChangeArrowheads="1"/>
          </p:cNvSpPr>
          <p:nvPr/>
        </p:nvSpPr>
        <p:spPr bwMode="auto">
          <a:xfrm>
            <a:off x="1998663" y="4019550"/>
            <a:ext cx="6524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gcDdwd</a:t>
            </a:r>
          </a:p>
        </p:txBody>
      </p:sp>
      <p:sp>
        <p:nvSpPr>
          <p:cNvPr id="172104" name="Rectangle 455"/>
          <p:cNvSpPr>
            <a:spLocks noChangeArrowheads="1"/>
          </p:cNvSpPr>
          <p:nvPr/>
        </p:nvSpPr>
        <p:spPr bwMode="auto">
          <a:xfrm>
            <a:off x="1666875" y="4260850"/>
            <a:ext cx="1385888"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ctr">
              <a:spcBef>
                <a:spcPct val="50000"/>
              </a:spcBef>
            </a:pPr>
            <a:r>
              <a:rPr lang="en-US" sz="1800" b="1">
                <a:latin typeface="Kruti Dev 010" charset="0"/>
              </a:rPr>
              <a:t>ugwe</a:t>
            </a:r>
          </a:p>
        </p:txBody>
      </p:sp>
      <p:sp>
        <p:nvSpPr>
          <p:cNvPr id="172105" name="Rectangle 456"/>
          <p:cNvSpPr>
            <a:spLocks noChangeArrowheads="1"/>
          </p:cNvSpPr>
          <p:nvPr/>
        </p:nvSpPr>
        <p:spPr bwMode="auto">
          <a:xfrm>
            <a:off x="2065338" y="1036638"/>
            <a:ext cx="4921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ja-JP" altLang="en-US" sz="1800" b="1">
                <a:latin typeface="Kruti Dev 010" charset="0"/>
              </a:rPr>
              <a:t>‘</a:t>
            </a:r>
            <a:r>
              <a:rPr lang="en-US" altLang="ja-JP" sz="1800" b="1">
                <a:latin typeface="Kruti Dev 010" charset="0"/>
              </a:rPr>
              <a:t>;ksuk</a:t>
            </a:r>
            <a:endParaRPr lang="en-US" sz="1800" b="1">
              <a:latin typeface="Kruti Dev 010" charset="0"/>
            </a:endParaRPr>
          </a:p>
        </p:txBody>
      </p:sp>
      <p:sp>
        <p:nvSpPr>
          <p:cNvPr id="172106" name="Rectangle 457"/>
          <p:cNvSpPr>
            <a:spLocks noChangeArrowheads="1"/>
          </p:cNvSpPr>
          <p:nvPr/>
        </p:nvSpPr>
        <p:spPr bwMode="auto">
          <a:xfrm>
            <a:off x="2162175" y="482600"/>
            <a:ext cx="533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vkeksl</a:t>
            </a:r>
            <a:endParaRPr lang="en-US" sz="1800">
              <a:latin typeface="Kruti Dev 010" charset="0"/>
            </a:endParaRPr>
          </a:p>
        </p:txBody>
      </p:sp>
      <p:sp>
        <p:nvSpPr>
          <p:cNvPr id="172107" name="Rectangle 458"/>
          <p:cNvSpPr>
            <a:spLocks noChangeArrowheads="1"/>
          </p:cNvSpPr>
          <p:nvPr/>
        </p:nvSpPr>
        <p:spPr bwMode="auto">
          <a:xfrm>
            <a:off x="2044700" y="773113"/>
            <a:ext cx="4429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gks</a:t>
            </a:r>
            <a:r>
              <a:rPr lang="ja-JP" altLang="en-US" sz="1800" b="1">
                <a:latin typeface="Kruti Dev 010" charset="0"/>
              </a:rPr>
              <a:t>’</a:t>
            </a:r>
            <a:r>
              <a:rPr lang="en-US" altLang="ja-JP" sz="1800" b="1">
                <a:latin typeface="Kruti Dev 010" charset="0"/>
              </a:rPr>
              <a:t>ks </a:t>
            </a:r>
            <a:endParaRPr lang="en-US" sz="1800">
              <a:latin typeface="Kruti Dev 010" charset="0"/>
            </a:endParaRPr>
          </a:p>
        </p:txBody>
      </p:sp>
      <p:sp>
        <p:nvSpPr>
          <p:cNvPr id="172108" name="Rectangle 459"/>
          <p:cNvSpPr>
            <a:spLocks noChangeArrowheads="1"/>
          </p:cNvSpPr>
          <p:nvPr/>
        </p:nvSpPr>
        <p:spPr bwMode="auto">
          <a:xfrm>
            <a:off x="2095500" y="5397500"/>
            <a:ext cx="6524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f;tdsy</a:t>
            </a:r>
          </a:p>
        </p:txBody>
      </p:sp>
      <p:sp>
        <p:nvSpPr>
          <p:cNvPr id="172109" name="Rectangle 460"/>
          <p:cNvSpPr>
            <a:spLocks noChangeArrowheads="1"/>
          </p:cNvSpPr>
          <p:nvPr/>
        </p:nvSpPr>
        <p:spPr bwMode="auto">
          <a:xfrm>
            <a:off x="2109788" y="5678488"/>
            <a:ext cx="6477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nkfu;sy</a:t>
            </a:r>
          </a:p>
        </p:txBody>
      </p:sp>
      <p:sp>
        <p:nvSpPr>
          <p:cNvPr id="172110" name="Rectangle 461"/>
          <p:cNvSpPr>
            <a:spLocks noChangeArrowheads="1"/>
          </p:cNvSpPr>
          <p:nvPr/>
        </p:nvSpPr>
        <p:spPr bwMode="auto">
          <a:xfrm>
            <a:off x="2003425" y="6369050"/>
            <a:ext cx="3889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gkXxS</a:t>
            </a:r>
          </a:p>
        </p:txBody>
      </p:sp>
      <p:sp>
        <p:nvSpPr>
          <p:cNvPr id="172111" name="Rectangle 462"/>
          <p:cNvSpPr>
            <a:spLocks noChangeArrowheads="1"/>
          </p:cNvSpPr>
          <p:nvPr/>
        </p:nvSpPr>
        <p:spPr bwMode="auto">
          <a:xfrm>
            <a:off x="2092325" y="6634163"/>
            <a:ext cx="6191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td;kZg</a:t>
            </a:r>
          </a:p>
        </p:txBody>
      </p:sp>
      <p:sp>
        <p:nvSpPr>
          <p:cNvPr id="172112" name="Rectangle 463"/>
          <p:cNvSpPr>
            <a:spLocks noChangeArrowheads="1"/>
          </p:cNvSpPr>
          <p:nvPr/>
        </p:nvSpPr>
        <p:spPr bwMode="auto">
          <a:xfrm>
            <a:off x="1925638" y="6989763"/>
            <a:ext cx="4810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eydh</a:t>
            </a:r>
          </a:p>
        </p:txBody>
      </p:sp>
      <p:sp>
        <p:nvSpPr>
          <p:cNvPr id="172113" name="Rectangle 464"/>
          <p:cNvSpPr>
            <a:spLocks noChangeArrowheads="1"/>
          </p:cNvSpPr>
          <p:nvPr/>
        </p:nvSpPr>
        <p:spPr bwMode="auto">
          <a:xfrm>
            <a:off x="1625600" y="4645025"/>
            <a:ext cx="149542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ctr">
              <a:spcBef>
                <a:spcPct val="50000"/>
              </a:spcBef>
            </a:pPr>
            <a:r>
              <a:rPr lang="en-US" sz="1800" b="1">
                <a:latin typeface="Kruti Dev 010" charset="0"/>
              </a:rPr>
              <a:t>liU;kg</a:t>
            </a:r>
          </a:p>
        </p:txBody>
      </p:sp>
      <p:sp>
        <p:nvSpPr>
          <p:cNvPr id="172114" name="Line 465"/>
          <p:cNvSpPr>
            <a:spLocks noChangeShapeType="1"/>
          </p:cNvSpPr>
          <p:nvPr/>
        </p:nvSpPr>
        <p:spPr bwMode="auto">
          <a:xfrm>
            <a:off x="1747838" y="4316413"/>
            <a:ext cx="1270000"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2115" name="Line 466"/>
          <p:cNvSpPr>
            <a:spLocks noChangeShapeType="1"/>
          </p:cNvSpPr>
          <p:nvPr/>
        </p:nvSpPr>
        <p:spPr bwMode="auto">
          <a:xfrm flipV="1">
            <a:off x="1781175" y="6910388"/>
            <a:ext cx="1252538"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2116" name="Text Box 467"/>
          <p:cNvSpPr txBox="1">
            <a:spLocks noChangeArrowheads="1"/>
          </p:cNvSpPr>
          <p:nvPr/>
        </p:nvSpPr>
        <p:spPr bwMode="auto">
          <a:xfrm>
            <a:off x="2574925" y="3392488"/>
            <a:ext cx="739775"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01882" tIns="50941" rIns="101882" bIns="50941">
            <a:spAutoFit/>
          </a:bodyPr>
          <a:lstStyle>
            <a:lvl1pPr defTabSz="1019175">
              <a:defRPr sz="1200">
                <a:solidFill>
                  <a:schemeClr val="tx1"/>
                </a:solidFill>
                <a:latin typeface="Comic Sans MS" charset="0"/>
                <a:ea typeface="ＭＳ Ｐゴシック" charset="0"/>
                <a:cs typeface="ＭＳ Ｐゴシック" charset="0"/>
              </a:defRPr>
            </a:lvl1pPr>
            <a:lvl2pPr marL="742950" indent="-285750" defTabSz="1019175">
              <a:defRPr sz="1200">
                <a:solidFill>
                  <a:schemeClr val="tx1"/>
                </a:solidFill>
                <a:latin typeface="Comic Sans MS" charset="0"/>
                <a:ea typeface="ＭＳ Ｐゴシック" charset="0"/>
              </a:defRPr>
            </a:lvl2pPr>
            <a:lvl3pPr marL="1143000" indent="-228600" defTabSz="1019175">
              <a:defRPr sz="1200">
                <a:solidFill>
                  <a:schemeClr val="tx1"/>
                </a:solidFill>
                <a:latin typeface="Comic Sans MS" charset="0"/>
                <a:ea typeface="ＭＳ Ｐゴシック" charset="0"/>
              </a:defRPr>
            </a:lvl3pPr>
            <a:lvl4pPr marL="1600200" indent="-228600" defTabSz="1019175">
              <a:defRPr sz="1200">
                <a:solidFill>
                  <a:schemeClr val="tx1"/>
                </a:solidFill>
                <a:latin typeface="Comic Sans MS" charset="0"/>
                <a:ea typeface="ＭＳ Ｐゴシック" charset="0"/>
              </a:defRPr>
            </a:lvl4pPr>
            <a:lvl5pPr marL="2057400" indent="-228600" defTabSz="1019175">
              <a:defRPr sz="1200">
                <a:solidFill>
                  <a:schemeClr val="tx1"/>
                </a:solidFill>
                <a:latin typeface="Comic Sans MS" charset="0"/>
                <a:ea typeface="ＭＳ Ｐゴシック" charset="0"/>
              </a:defRPr>
            </a:lvl5pPr>
            <a:lvl6pPr marL="2514600" indent="-228600" algn="r" defTabSz="1019175"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1019175"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1019175"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1019175"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i="1">
                <a:latin typeface="Kruti Dev 010" charset="0"/>
              </a:rPr>
              <a:t>NC</a:t>
            </a:r>
            <a:endParaRPr lang="en-US" b="1" i="1">
              <a:solidFill>
                <a:srgbClr val="00DFCA"/>
              </a:solidFill>
              <a:latin typeface="Kruti Dev 010" charset="0"/>
            </a:endParaRPr>
          </a:p>
        </p:txBody>
      </p:sp>
      <p:sp>
        <p:nvSpPr>
          <p:cNvPr id="172117" name="Line 479"/>
          <p:cNvSpPr>
            <a:spLocks noChangeShapeType="1"/>
          </p:cNvSpPr>
          <p:nvPr/>
        </p:nvSpPr>
        <p:spPr bwMode="auto">
          <a:xfrm>
            <a:off x="1627188" y="238125"/>
            <a:ext cx="0" cy="3316288"/>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2118" name="Line 480"/>
          <p:cNvSpPr>
            <a:spLocks noChangeShapeType="1"/>
          </p:cNvSpPr>
          <p:nvPr/>
        </p:nvSpPr>
        <p:spPr bwMode="auto">
          <a:xfrm>
            <a:off x="1603375" y="255588"/>
            <a:ext cx="1235075"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2119" name="Line 482"/>
          <p:cNvSpPr>
            <a:spLocks noChangeShapeType="1"/>
          </p:cNvSpPr>
          <p:nvPr/>
        </p:nvSpPr>
        <p:spPr bwMode="auto">
          <a:xfrm>
            <a:off x="3530600" y="260350"/>
            <a:ext cx="0" cy="7151688"/>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2120" name="Line 483"/>
          <p:cNvSpPr>
            <a:spLocks noChangeShapeType="1"/>
          </p:cNvSpPr>
          <p:nvPr/>
        </p:nvSpPr>
        <p:spPr bwMode="auto">
          <a:xfrm>
            <a:off x="1633538" y="5330825"/>
            <a:ext cx="0" cy="2066925"/>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2121" name="Line 484"/>
          <p:cNvSpPr>
            <a:spLocks noChangeShapeType="1"/>
          </p:cNvSpPr>
          <p:nvPr/>
        </p:nvSpPr>
        <p:spPr bwMode="auto">
          <a:xfrm>
            <a:off x="2330450" y="250825"/>
            <a:ext cx="1235075"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2122" name="Rectangle 485"/>
          <p:cNvSpPr>
            <a:spLocks noChangeArrowheads="1"/>
          </p:cNvSpPr>
          <p:nvPr/>
        </p:nvSpPr>
        <p:spPr bwMode="auto">
          <a:xfrm>
            <a:off x="1944688" y="3719513"/>
            <a:ext cx="8032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foykixhr</a:t>
            </a:r>
          </a:p>
        </p:txBody>
      </p:sp>
      <p:sp>
        <p:nvSpPr>
          <p:cNvPr id="172123" name="Line 486"/>
          <p:cNvSpPr>
            <a:spLocks noChangeShapeType="1"/>
          </p:cNvSpPr>
          <p:nvPr/>
        </p:nvSpPr>
        <p:spPr bwMode="auto">
          <a:xfrm flipV="1">
            <a:off x="1757363" y="3989388"/>
            <a:ext cx="1249362" cy="158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2124" name="Rectangle 487"/>
          <p:cNvSpPr>
            <a:spLocks noChangeArrowheads="1"/>
          </p:cNvSpPr>
          <p:nvPr/>
        </p:nvSpPr>
        <p:spPr bwMode="auto">
          <a:xfrm>
            <a:off x="1506538" y="3633788"/>
            <a:ext cx="155575"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5000" b="1">
                <a:solidFill>
                  <a:srgbClr val="000000"/>
                </a:solidFill>
                <a:latin typeface="Kruti Dev 010" charset="0"/>
              </a:rPr>
              <a:t>*</a:t>
            </a:r>
            <a:endParaRPr lang="en-US" sz="1600">
              <a:latin typeface="Kruti Dev 010" charset="0"/>
            </a:endParaRPr>
          </a:p>
        </p:txBody>
      </p:sp>
      <p:grpSp>
        <p:nvGrpSpPr>
          <p:cNvPr id="172125" name="Group 488"/>
          <p:cNvGrpSpPr>
            <a:grpSpLocks/>
          </p:cNvGrpSpPr>
          <p:nvPr/>
        </p:nvGrpSpPr>
        <p:grpSpPr bwMode="auto">
          <a:xfrm>
            <a:off x="1800225" y="6081713"/>
            <a:ext cx="930275" cy="327025"/>
            <a:chOff x="2836" y="3844"/>
            <a:chExt cx="586" cy="206"/>
          </a:xfrm>
        </p:grpSpPr>
        <p:sp>
          <p:nvSpPr>
            <p:cNvPr id="172208" name="Rectangle 489"/>
            <p:cNvSpPr>
              <a:spLocks noChangeArrowheads="1"/>
            </p:cNvSpPr>
            <p:nvPr/>
          </p:nvSpPr>
          <p:spPr bwMode="auto">
            <a:xfrm>
              <a:off x="2836" y="3904"/>
              <a:ext cx="164"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900">
                  <a:solidFill>
                    <a:srgbClr val="000000"/>
                  </a:solidFill>
                  <a:latin typeface="Kruti Dev 010" charset="0"/>
                </a:rPr>
                <a:t>      </a:t>
              </a:r>
              <a:endParaRPr lang="en-US">
                <a:latin typeface="Kruti Dev 010" charset="0"/>
              </a:endParaRPr>
            </a:p>
          </p:txBody>
        </p:sp>
        <p:grpSp>
          <p:nvGrpSpPr>
            <p:cNvPr id="172209" name="Group 490"/>
            <p:cNvGrpSpPr>
              <a:grpSpLocks/>
            </p:cNvGrpSpPr>
            <p:nvPr/>
          </p:nvGrpSpPr>
          <p:grpSpPr bwMode="auto">
            <a:xfrm>
              <a:off x="2981" y="3844"/>
              <a:ext cx="441" cy="206"/>
              <a:chOff x="2981" y="3904"/>
              <a:chExt cx="441" cy="206"/>
            </a:xfrm>
          </p:grpSpPr>
          <p:sp>
            <p:nvSpPr>
              <p:cNvPr id="172210" name="Rectangle 492"/>
              <p:cNvSpPr>
                <a:spLocks noChangeArrowheads="1"/>
              </p:cNvSpPr>
              <p:nvPr/>
            </p:nvSpPr>
            <p:spPr bwMode="auto">
              <a:xfrm>
                <a:off x="3060" y="3904"/>
                <a:ext cx="16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100" b="1">
                    <a:solidFill>
                      <a:srgbClr val="000000"/>
                    </a:solidFill>
                    <a:latin typeface="Kruti Dev 010" charset="0"/>
                  </a:rPr>
                  <a:t>;gwnk</a:t>
                </a:r>
              </a:p>
            </p:txBody>
          </p:sp>
          <p:sp>
            <p:nvSpPr>
              <p:cNvPr id="172211" name="Rectangle 493"/>
              <p:cNvSpPr>
                <a:spLocks noChangeArrowheads="1"/>
              </p:cNvSpPr>
              <p:nvPr/>
            </p:nvSpPr>
            <p:spPr bwMode="auto">
              <a:xfrm>
                <a:off x="2981" y="3994"/>
                <a:ext cx="0"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a:latin typeface="Kruti Dev 010" charset="0"/>
                </a:endParaRPr>
              </a:p>
            </p:txBody>
          </p:sp>
          <p:sp>
            <p:nvSpPr>
              <p:cNvPr id="172212" name="Rectangle 494"/>
              <p:cNvSpPr>
                <a:spLocks noChangeArrowheads="1"/>
              </p:cNvSpPr>
              <p:nvPr/>
            </p:nvSpPr>
            <p:spPr bwMode="auto">
              <a:xfrm>
                <a:off x="3076" y="3994"/>
                <a:ext cx="346"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900" b="1" u="sng">
                    <a:solidFill>
                      <a:srgbClr val="000000"/>
                    </a:solidFill>
                    <a:latin typeface="Kruti Dev 010" charset="0"/>
                  </a:rPr>
                  <a:t>  </a:t>
                </a:r>
                <a:r>
                  <a:rPr lang="en-US" sz="1100" b="1">
                    <a:solidFill>
                      <a:srgbClr val="000000"/>
                    </a:solidFill>
                    <a:latin typeface="Kruti Dev 010" charset="0"/>
                  </a:rPr>
                  <a:t>ykSVrk gS</a:t>
                </a:r>
              </a:p>
            </p:txBody>
          </p:sp>
        </p:grpSp>
      </p:grpSp>
      <p:grpSp>
        <p:nvGrpSpPr>
          <p:cNvPr id="172126" name="Group 495"/>
          <p:cNvGrpSpPr>
            <a:grpSpLocks/>
          </p:cNvGrpSpPr>
          <p:nvPr/>
        </p:nvGrpSpPr>
        <p:grpSpPr bwMode="auto">
          <a:xfrm>
            <a:off x="2101850" y="1590675"/>
            <a:ext cx="885825" cy="312738"/>
            <a:chOff x="3005" y="1049"/>
            <a:chExt cx="558" cy="197"/>
          </a:xfrm>
        </p:grpSpPr>
        <p:sp>
          <p:nvSpPr>
            <p:cNvPr id="172205" name="Rectangle 497"/>
            <p:cNvSpPr>
              <a:spLocks noChangeArrowheads="1"/>
            </p:cNvSpPr>
            <p:nvPr/>
          </p:nvSpPr>
          <p:spPr bwMode="auto">
            <a:xfrm>
              <a:off x="3005" y="1049"/>
              <a:ext cx="188"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l"/>
              <a:r>
                <a:rPr lang="en-US" sz="1100" b="1">
                  <a:solidFill>
                    <a:srgbClr val="000000"/>
                  </a:solidFill>
                  <a:latin typeface="Kruti Dev 010" charset="0"/>
                </a:rPr>
                <a:t>;gwnk</a:t>
              </a:r>
            </a:p>
          </p:txBody>
        </p:sp>
        <p:sp>
          <p:nvSpPr>
            <p:cNvPr id="172206" name="Rectangle 498"/>
            <p:cNvSpPr>
              <a:spLocks noChangeArrowheads="1"/>
            </p:cNvSpPr>
            <p:nvPr/>
          </p:nvSpPr>
          <p:spPr bwMode="auto">
            <a:xfrm>
              <a:off x="3048" y="1139"/>
              <a:ext cx="182"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900" b="1">
                  <a:solidFill>
                    <a:srgbClr val="000000"/>
                  </a:solidFill>
                  <a:latin typeface="Kruti Dev 010" charset="0"/>
                </a:rPr>
                <a:t>      </a:t>
              </a:r>
              <a:endParaRPr lang="en-US">
                <a:latin typeface="Kruti Dev 010" charset="0"/>
              </a:endParaRPr>
            </a:p>
          </p:txBody>
        </p:sp>
        <p:sp>
          <p:nvSpPr>
            <p:cNvPr id="172207" name="Rectangle 499"/>
            <p:cNvSpPr>
              <a:spLocks noChangeArrowheads="1"/>
            </p:cNvSpPr>
            <p:nvPr/>
          </p:nvSpPr>
          <p:spPr bwMode="auto">
            <a:xfrm>
              <a:off x="3053" y="1139"/>
              <a:ext cx="51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l"/>
              <a:r>
                <a:rPr lang="en-US" sz="900" b="1" u="sng">
                  <a:solidFill>
                    <a:srgbClr val="000000"/>
                  </a:solidFill>
                  <a:latin typeface="Kruti Dev 010" charset="0"/>
                </a:rPr>
                <a:t> </a:t>
              </a:r>
              <a:r>
                <a:rPr lang="en-US" sz="1100" b="1">
                  <a:solidFill>
                    <a:srgbClr val="000000"/>
                  </a:solidFill>
                  <a:latin typeface="Kruti Dev 010" charset="0"/>
                </a:rPr>
                <a:t>u"V gks jgk Fkk</a:t>
              </a:r>
            </a:p>
          </p:txBody>
        </p:sp>
      </p:grpSp>
      <p:grpSp>
        <p:nvGrpSpPr>
          <p:cNvPr id="172127" name="Group 502"/>
          <p:cNvGrpSpPr>
            <a:grpSpLocks/>
          </p:cNvGrpSpPr>
          <p:nvPr/>
        </p:nvGrpSpPr>
        <p:grpSpPr bwMode="auto">
          <a:xfrm>
            <a:off x="2057400" y="3070225"/>
            <a:ext cx="825500" cy="287338"/>
            <a:chOff x="3035" y="2008"/>
            <a:chExt cx="520" cy="181"/>
          </a:xfrm>
        </p:grpSpPr>
        <p:sp>
          <p:nvSpPr>
            <p:cNvPr id="172202" name="Rectangle 504"/>
            <p:cNvSpPr>
              <a:spLocks noChangeArrowheads="1"/>
            </p:cNvSpPr>
            <p:nvPr/>
          </p:nvSpPr>
          <p:spPr bwMode="auto">
            <a:xfrm>
              <a:off x="3035" y="2008"/>
              <a:ext cx="16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100" b="1">
                  <a:solidFill>
                    <a:srgbClr val="000000"/>
                  </a:solidFill>
                  <a:latin typeface="Kruti Dev 010" charset="0"/>
                </a:rPr>
                <a:t>;gwnk</a:t>
              </a:r>
            </a:p>
          </p:txBody>
        </p:sp>
        <p:sp>
          <p:nvSpPr>
            <p:cNvPr id="172203" name="Rectangle 505"/>
            <p:cNvSpPr>
              <a:spLocks noChangeArrowheads="1"/>
            </p:cNvSpPr>
            <p:nvPr/>
          </p:nvSpPr>
          <p:spPr bwMode="auto">
            <a:xfrm>
              <a:off x="3156" y="2082"/>
              <a:ext cx="37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900" b="1" u="sng">
                  <a:solidFill>
                    <a:srgbClr val="000000"/>
                  </a:solidFill>
                  <a:latin typeface="Kruti Dev 010" charset="0"/>
                </a:rPr>
                <a:t> </a:t>
              </a:r>
              <a:r>
                <a:rPr lang="en-US" sz="1100" b="1">
                  <a:solidFill>
                    <a:srgbClr val="000000"/>
                  </a:solidFill>
                  <a:latin typeface="Kruti Dev 010" charset="0"/>
                </a:rPr>
                <a:t>dfBukbZ esa</a:t>
              </a:r>
            </a:p>
          </p:txBody>
        </p:sp>
        <p:sp>
          <p:nvSpPr>
            <p:cNvPr id="172204" name="Rectangle 506"/>
            <p:cNvSpPr>
              <a:spLocks noChangeArrowheads="1"/>
            </p:cNvSpPr>
            <p:nvPr/>
          </p:nvSpPr>
          <p:spPr bwMode="auto">
            <a:xfrm>
              <a:off x="3506" y="2102"/>
              <a:ext cx="49"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900" b="1">
                  <a:solidFill>
                    <a:srgbClr val="000000"/>
                  </a:solidFill>
                  <a:latin typeface="Kruti Dev 010" charset="0"/>
                </a:rPr>
                <a:t>:</a:t>
              </a:r>
              <a:endParaRPr lang="en-US">
                <a:latin typeface="Kruti Dev 010" charset="0"/>
              </a:endParaRPr>
            </a:p>
          </p:txBody>
        </p:sp>
      </p:grpSp>
      <p:grpSp>
        <p:nvGrpSpPr>
          <p:cNvPr id="172128" name="Group 507"/>
          <p:cNvGrpSpPr>
            <a:grpSpLocks/>
          </p:cNvGrpSpPr>
          <p:nvPr/>
        </p:nvGrpSpPr>
        <p:grpSpPr bwMode="auto">
          <a:xfrm>
            <a:off x="2000250" y="5035550"/>
            <a:ext cx="762000" cy="342900"/>
            <a:chOff x="2948" y="3186"/>
            <a:chExt cx="480" cy="216"/>
          </a:xfrm>
        </p:grpSpPr>
        <p:sp>
          <p:nvSpPr>
            <p:cNvPr id="172198" name="Rectangle 508"/>
            <p:cNvSpPr>
              <a:spLocks noChangeArrowheads="1"/>
            </p:cNvSpPr>
            <p:nvPr/>
          </p:nvSpPr>
          <p:spPr bwMode="auto">
            <a:xfrm>
              <a:off x="2948" y="3290"/>
              <a:ext cx="27"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900">
                  <a:solidFill>
                    <a:srgbClr val="000000"/>
                  </a:solidFill>
                  <a:latin typeface="Kruti Dev 010" charset="0"/>
                </a:rPr>
                <a:t> </a:t>
              </a:r>
              <a:endParaRPr lang="en-US">
                <a:latin typeface="Kruti Dev 010" charset="0"/>
              </a:endParaRPr>
            </a:p>
          </p:txBody>
        </p:sp>
        <p:grpSp>
          <p:nvGrpSpPr>
            <p:cNvPr id="172199" name="Group 509"/>
            <p:cNvGrpSpPr>
              <a:grpSpLocks/>
            </p:cNvGrpSpPr>
            <p:nvPr/>
          </p:nvGrpSpPr>
          <p:grpSpPr bwMode="auto">
            <a:xfrm>
              <a:off x="3082" y="3186"/>
              <a:ext cx="346" cy="216"/>
              <a:chOff x="3082" y="3242"/>
              <a:chExt cx="346" cy="216"/>
            </a:xfrm>
          </p:grpSpPr>
          <p:sp>
            <p:nvSpPr>
              <p:cNvPr id="172200" name="Rectangle 511"/>
              <p:cNvSpPr>
                <a:spLocks noChangeArrowheads="1"/>
              </p:cNvSpPr>
              <p:nvPr/>
            </p:nvSpPr>
            <p:spPr bwMode="auto">
              <a:xfrm>
                <a:off x="3082" y="3242"/>
                <a:ext cx="16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100" b="1">
                    <a:solidFill>
                      <a:srgbClr val="000000"/>
                    </a:solidFill>
                    <a:latin typeface="Kruti Dev 010" charset="0"/>
                  </a:rPr>
                  <a:t>;gwnk</a:t>
                </a:r>
              </a:p>
            </p:txBody>
          </p:sp>
          <p:sp>
            <p:nvSpPr>
              <p:cNvPr id="172201" name="Rectangle 512"/>
              <p:cNvSpPr>
                <a:spLocks noChangeArrowheads="1"/>
              </p:cNvSpPr>
              <p:nvPr/>
            </p:nvSpPr>
            <p:spPr bwMode="auto">
              <a:xfrm>
                <a:off x="3093" y="3351"/>
                <a:ext cx="335"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100" b="1">
                    <a:solidFill>
                      <a:srgbClr val="000000"/>
                    </a:solidFill>
                    <a:latin typeface="Kruti Dev 010" charset="0"/>
                  </a:rPr>
                  <a:t>nklrk esa</a:t>
                </a:r>
                <a:r>
                  <a:rPr lang="en-US" sz="900" b="1" u="sng">
                    <a:solidFill>
                      <a:srgbClr val="000000"/>
                    </a:solidFill>
                    <a:latin typeface="Kruti Dev 010" charset="0"/>
                  </a:rPr>
                  <a:t>:</a:t>
                </a:r>
                <a:endParaRPr lang="en-US">
                  <a:latin typeface="Kruti Dev 010" charset="0"/>
                </a:endParaRPr>
              </a:p>
            </p:txBody>
          </p:sp>
        </p:grpSp>
      </p:grpSp>
      <p:sp>
        <p:nvSpPr>
          <p:cNvPr id="172129" name="Text Box 514"/>
          <p:cNvSpPr txBox="1">
            <a:spLocks noChangeArrowheads="1"/>
          </p:cNvSpPr>
          <p:nvPr/>
        </p:nvSpPr>
        <p:spPr bwMode="auto">
          <a:xfrm rot="-5400000">
            <a:off x="967582" y="3453606"/>
            <a:ext cx="470376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2400" b="1">
                <a:latin typeface="Kruti Dev 010" charset="0"/>
              </a:rPr>
              <a:t>Hkfo";oDrk ¼ƒ‰½</a:t>
            </a:r>
          </a:p>
        </p:txBody>
      </p:sp>
      <p:grpSp>
        <p:nvGrpSpPr>
          <p:cNvPr id="172130" name="Group 186"/>
          <p:cNvGrpSpPr>
            <a:grpSpLocks/>
          </p:cNvGrpSpPr>
          <p:nvPr/>
        </p:nvGrpSpPr>
        <p:grpSpPr bwMode="auto">
          <a:xfrm>
            <a:off x="2736850" y="2903538"/>
            <a:ext cx="417513" cy="974725"/>
            <a:chOff x="5968998" y="2946408"/>
            <a:chExt cx="1085852" cy="1844683"/>
          </a:xfrm>
        </p:grpSpPr>
        <p:grpSp>
          <p:nvGrpSpPr>
            <p:cNvPr id="172186" name="Group 85"/>
            <p:cNvGrpSpPr>
              <a:grpSpLocks/>
            </p:cNvGrpSpPr>
            <p:nvPr/>
          </p:nvGrpSpPr>
          <p:grpSpPr bwMode="auto">
            <a:xfrm>
              <a:off x="6153150" y="3681413"/>
              <a:ext cx="901700" cy="947736"/>
              <a:chOff x="1557" y="1007"/>
              <a:chExt cx="2105" cy="1949"/>
            </a:xfrm>
          </p:grpSpPr>
          <p:grpSp>
            <p:nvGrpSpPr>
              <p:cNvPr id="172190" name="Group 87"/>
              <p:cNvGrpSpPr>
                <a:grpSpLocks/>
              </p:cNvGrpSpPr>
              <p:nvPr/>
            </p:nvGrpSpPr>
            <p:grpSpPr bwMode="auto">
              <a:xfrm>
                <a:off x="1557" y="1209"/>
                <a:ext cx="2105" cy="1421"/>
                <a:chOff x="578" y="2316"/>
                <a:chExt cx="2105" cy="1421"/>
              </a:xfrm>
            </p:grpSpPr>
            <p:sp>
              <p:nvSpPr>
                <p:cNvPr id="172196" name="Freeform 88" descr="Cork"/>
                <p:cNvSpPr>
                  <a:spLocks/>
                </p:cNvSpPr>
                <p:nvPr/>
              </p:nvSpPr>
              <p:spPr bwMode="auto">
                <a:xfrm>
                  <a:off x="633" y="2316"/>
                  <a:ext cx="2050" cy="256"/>
                </a:xfrm>
                <a:custGeom>
                  <a:avLst/>
                  <a:gdLst>
                    <a:gd name="T0" fmla="*/ 2147483647 w 592"/>
                    <a:gd name="T1" fmla="*/ 2147483647 h 90"/>
                    <a:gd name="T2" fmla="*/ 2147483647 w 592"/>
                    <a:gd name="T3" fmla="*/ 2147483647 h 90"/>
                    <a:gd name="T4" fmla="*/ 2147483647 w 592"/>
                    <a:gd name="T5" fmla="*/ 2147483647 h 90"/>
                    <a:gd name="T6" fmla="*/ 2147483647 w 592"/>
                    <a:gd name="T7" fmla="*/ 2147483647 h 90"/>
                    <a:gd name="T8" fmla="*/ 2147483647 w 592"/>
                    <a:gd name="T9" fmla="*/ 2147483647 h 90"/>
                    <a:gd name="T10" fmla="*/ 2147483647 w 592"/>
                    <a:gd name="T11" fmla="*/ 2147483647 h 90"/>
                    <a:gd name="T12" fmla="*/ 2147483647 w 592"/>
                    <a:gd name="T13" fmla="*/ 2147483647 h 90"/>
                    <a:gd name="T14" fmla="*/ 2147483647 w 592"/>
                    <a:gd name="T15" fmla="*/ 2147483647 h 90"/>
                    <a:gd name="T16" fmla="*/ 2147483647 w 592"/>
                    <a:gd name="T17" fmla="*/ 2147483647 h 90"/>
                    <a:gd name="T18" fmla="*/ 2147483647 w 592"/>
                    <a:gd name="T19" fmla="*/ 2147483647 h 90"/>
                    <a:gd name="T20" fmla="*/ 2147483647 w 592"/>
                    <a:gd name="T21" fmla="*/ 0 h 90"/>
                    <a:gd name="T22" fmla="*/ 2147483647 w 592"/>
                    <a:gd name="T23" fmla="*/ 2147483647 h 90"/>
                    <a:gd name="T24" fmla="*/ 2147483647 w 592"/>
                    <a:gd name="T25" fmla="*/ 2147483647 h 90"/>
                    <a:gd name="T26" fmla="*/ 2147483647 w 592"/>
                    <a:gd name="T27" fmla="*/ 2147483647 h 90"/>
                    <a:gd name="T28" fmla="*/ 2147483647 w 592"/>
                    <a:gd name="T29" fmla="*/ 2147483647 h 90"/>
                    <a:gd name="T30" fmla="*/ 2147483647 w 592"/>
                    <a:gd name="T31" fmla="*/ 2147483647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2"/>
                    <a:gd name="T49" fmla="*/ 0 h 90"/>
                    <a:gd name="T50" fmla="*/ 592 w 592"/>
                    <a:gd name="T51" fmla="*/ 90 h 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2" h="90">
                      <a:moveTo>
                        <a:pt x="8" y="90"/>
                      </a:moveTo>
                      <a:cubicBezTo>
                        <a:pt x="0" y="78"/>
                        <a:pt x="10" y="51"/>
                        <a:pt x="22" y="44"/>
                      </a:cubicBezTo>
                      <a:cubicBezTo>
                        <a:pt x="27" y="35"/>
                        <a:pt x="23" y="39"/>
                        <a:pt x="34" y="36"/>
                      </a:cubicBezTo>
                      <a:cubicBezTo>
                        <a:pt x="38" y="34"/>
                        <a:pt x="46" y="32"/>
                        <a:pt x="46" y="32"/>
                      </a:cubicBezTo>
                      <a:cubicBezTo>
                        <a:pt x="72" y="33"/>
                        <a:pt x="84" y="35"/>
                        <a:pt x="112" y="34"/>
                      </a:cubicBezTo>
                      <a:cubicBezTo>
                        <a:pt x="125" y="35"/>
                        <a:pt x="138" y="38"/>
                        <a:pt x="152" y="40"/>
                      </a:cubicBezTo>
                      <a:cubicBezTo>
                        <a:pt x="158" y="42"/>
                        <a:pt x="170" y="46"/>
                        <a:pt x="170" y="46"/>
                      </a:cubicBezTo>
                      <a:cubicBezTo>
                        <a:pt x="192" y="42"/>
                        <a:pt x="215" y="46"/>
                        <a:pt x="238" y="52"/>
                      </a:cubicBezTo>
                      <a:cubicBezTo>
                        <a:pt x="271" y="50"/>
                        <a:pt x="304" y="47"/>
                        <a:pt x="338" y="44"/>
                      </a:cubicBezTo>
                      <a:cubicBezTo>
                        <a:pt x="381" y="33"/>
                        <a:pt x="427" y="24"/>
                        <a:pt x="472" y="16"/>
                      </a:cubicBezTo>
                      <a:cubicBezTo>
                        <a:pt x="488" y="12"/>
                        <a:pt x="503" y="4"/>
                        <a:pt x="520" y="0"/>
                      </a:cubicBezTo>
                      <a:cubicBezTo>
                        <a:pt x="537" y="0"/>
                        <a:pt x="554" y="0"/>
                        <a:pt x="572" y="2"/>
                      </a:cubicBezTo>
                      <a:cubicBezTo>
                        <a:pt x="582" y="3"/>
                        <a:pt x="587" y="21"/>
                        <a:pt x="590" y="30"/>
                      </a:cubicBezTo>
                      <a:cubicBezTo>
                        <a:pt x="590" y="32"/>
                        <a:pt x="592" y="36"/>
                        <a:pt x="592" y="36"/>
                      </a:cubicBezTo>
                      <a:cubicBezTo>
                        <a:pt x="588" y="45"/>
                        <a:pt x="589" y="52"/>
                        <a:pt x="582" y="60"/>
                      </a:cubicBezTo>
                      <a:cubicBezTo>
                        <a:pt x="579" y="67"/>
                        <a:pt x="577" y="66"/>
                        <a:pt x="584" y="66"/>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172197" name="Freeform 89" descr="Cork"/>
                <p:cNvSpPr>
                  <a:spLocks/>
                </p:cNvSpPr>
                <p:nvPr/>
              </p:nvSpPr>
              <p:spPr bwMode="auto">
                <a:xfrm>
                  <a:off x="578" y="2506"/>
                  <a:ext cx="2074" cy="1231"/>
                </a:xfrm>
                <a:custGeom>
                  <a:avLst/>
                  <a:gdLst>
                    <a:gd name="T0" fmla="*/ 2147483647 w 599"/>
                    <a:gd name="T1" fmla="*/ 0 h 432"/>
                    <a:gd name="T2" fmla="*/ 2147483647 w 599"/>
                    <a:gd name="T3" fmla="*/ 2147483647 h 432"/>
                    <a:gd name="T4" fmla="*/ 2147483647 w 599"/>
                    <a:gd name="T5" fmla="*/ 2147483647 h 432"/>
                    <a:gd name="T6" fmla="*/ 2147483647 w 599"/>
                    <a:gd name="T7" fmla="*/ 2147483647 h 432"/>
                    <a:gd name="T8" fmla="*/ 2147483647 w 599"/>
                    <a:gd name="T9" fmla="*/ 2147483647 h 432"/>
                    <a:gd name="T10" fmla="*/ 2147483647 w 599"/>
                    <a:gd name="T11" fmla="*/ 2147483647 h 432"/>
                    <a:gd name="T12" fmla="*/ 2147483647 w 599"/>
                    <a:gd name="T13" fmla="*/ 2147483647 h 432"/>
                    <a:gd name="T14" fmla="*/ 2147483647 w 599"/>
                    <a:gd name="T15" fmla="*/ 2147483647 h 432"/>
                    <a:gd name="T16" fmla="*/ 2147483647 w 599"/>
                    <a:gd name="T17" fmla="*/ 2147483647 h 432"/>
                    <a:gd name="T18" fmla="*/ 2147483647 w 599"/>
                    <a:gd name="T19" fmla="*/ 2147483647 h 432"/>
                    <a:gd name="T20" fmla="*/ 2147483647 w 599"/>
                    <a:gd name="T21" fmla="*/ 2147483647 h 432"/>
                    <a:gd name="T22" fmla="*/ 2147483647 w 599"/>
                    <a:gd name="T23" fmla="*/ 2147483647 h 432"/>
                    <a:gd name="T24" fmla="*/ 2147483647 w 599"/>
                    <a:gd name="T25" fmla="*/ 2147483647 h 432"/>
                    <a:gd name="T26" fmla="*/ 2147483647 w 599"/>
                    <a:gd name="T27" fmla="*/ 2147483647 h 432"/>
                    <a:gd name="T28" fmla="*/ 2147483647 w 599"/>
                    <a:gd name="T29" fmla="*/ 2147483647 h 432"/>
                    <a:gd name="T30" fmla="*/ 2147483647 w 599"/>
                    <a:gd name="T31" fmla="*/ 2147483647 h 432"/>
                    <a:gd name="T32" fmla="*/ 2147483647 w 599"/>
                    <a:gd name="T33" fmla="*/ 2147483647 h 432"/>
                    <a:gd name="T34" fmla="*/ 2147483647 w 599"/>
                    <a:gd name="T35" fmla="*/ 2147483647 h 432"/>
                    <a:gd name="T36" fmla="*/ 2147483647 w 599"/>
                    <a:gd name="T37" fmla="*/ 2147483647 h 432"/>
                    <a:gd name="T38" fmla="*/ 2147483647 w 599"/>
                    <a:gd name="T39" fmla="*/ 2147483647 h 432"/>
                    <a:gd name="T40" fmla="*/ 2147483647 w 599"/>
                    <a:gd name="T41" fmla="*/ 2147483647 h 432"/>
                    <a:gd name="T42" fmla="*/ 2147483647 w 599"/>
                    <a:gd name="T43" fmla="*/ 2147483647 h 432"/>
                    <a:gd name="T44" fmla="*/ 2147483647 w 599"/>
                    <a:gd name="T45" fmla="*/ 2147483647 h 432"/>
                    <a:gd name="T46" fmla="*/ 2147483647 w 599"/>
                    <a:gd name="T47" fmla="*/ 2147483647 h 432"/>
                    <a:gd name="T48" fmla="*/ 2147483647 w 599"/>
                    <a:gd name="T49" fmla="*/ 2147483647 h 432"/>
                    <a:gd name="T50" fmla="*/ 2147483647 w 599"/>
                    <a:gd name="T51" fmla="*/ 2147483647 h 432"/>
                    <a:gd name="T52" fmla="*/ 2147483647 w 599"/>
                    <a:gd name="T53" fmla="*/ 2147483647 h 432"/>
                    <a:gd name="T54" fmla="*/ 2147483647 w 599"/>
                    <a:gd name="T55" fmla="*/ 2147483647 h 432"/>
                    <a:gd name="T56" fmla="*/ 2147483647 w 599"/>
                    <a:gd name="T57" fmla="*/ 2147483647 h 432"/>
                    <a:gd name="T58" fmla="*/ 2147483647 w 599"/>
                    <a:gd name="T59" fmla="*/ 2147483647 h 432"/>
                    <a:gd name="T60" fmla="*/ 2147483647 w 599"/>
                    <a:gd name="T61" fmla="*/ 2147483647 h 4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99"/>
                    <a:gd name="T94" fmla="*/ 0 h 432"/>
                    <a:gd name="T95" fmla="*/ 599 w 599"/>
                    <a:gd name="T96" fmla="*/ 432 h 4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99" h="432">
                      <a:moveTo>
                        <a:pt x="599" y="0"/>
                      </a:moveTo>
                      <a:cubicBezTo>
                        <a:pt x="597" y="2"/>
                        <a:pt x="596" y="4"/>
                        <a:pt x="595" y="6"/>
                      </a:cubicBezTo>
                      <a:cubicBezTo>
                        <a:pt x="593" y="7"/>
                        <a:pt x="590" y="8"/>
                        <a:pt x="589" y="10"/>
                      </a:cubicBezTo>
                      <a:cubicBezTo>
                        <a:pt x="587" y="11"/>
                        <a:pt x="585" y="23"/>
                        <a:pt x="585" y="24"/>
                      </a:cubicBezTo>
                      <a:cubicBezTo>
                        <a:pt x="575" y="45"/>
                        <a:pt x="570" y="72"/>
                        <a:pt x="557" y="92"/>
                      </a:cubicBezTo>
                      <a:cubicBezTo>
                        <a:pt x="551" y="130"/>
                        <a:pt x="537" y="171"/>
                        <a:pt x="525" y="208"/>
                      </a:cubicBezTo>
                      <a:cubicBezTo>
                        <a:pt x="523" y="228"/>
                        <a:pt x="519" y="246"/>
                        <a:pt x="515" y="266"/>
                      </a:cubicBezTo>
                      <a:cubicBezTo>
                        <a:pt x="511" y="294"/>
                        <a:pt x="511" y="322"/>
                        <a:pt x="505" y="350"/>
                      </a:cubicBezTo>
                      <a:cubicBezTo>
                        <a:pt x="503" y="368"/>
                        <a:pt x="503" y="385"/>
                        <a:pt x="495" y="402"/>
                      </a:cubicBezTo>
                      <a:cubicBezTo>
                        <a:pt x="492" y="416"/>
                        <a:pt x="474" y="420"/>
                        <a:pt x="461" y="422"/>
                      </a:cubicBezTo>
                      <a:cubicBezTo>
                        <a:pt x="440" y="416"/>
                        <a:pt x="450" y="419"/>
                        <a:pt x="433" y="414"/>
                      </a:cubicBezTo>
                      <a:cubicBezTo>
                        <a:pt x="429" y="412"/>
                        <a:pt x="421" y="410"/>
                        <a:pt x="421" y="410"/>
                      </a:cubicBezTo>
                      <a:cubicBezTo>
                        <a:pt x="410" y="394"/>
                        <a:pt x="414" y="367"/>
                        <a:pt x="425" y="352"/>
                      </a:cubicBezTo>
                      <a:cubicBezTo>
                        <a:pt x="426" y="347"/>
                        <a:pt x="431" y="342"/>
                        <a:pt x="431" y="338"/>
                      </a:cubicBezTo>
                      <a:cubicBezTo>
                        <a:pt x="429" y="328"/>
                        <a:pt x="405" y="328"/>
                        <a:pt x="405" y="328"/>
                      </a:cubicBezTo>
                      <a:cubicBezTo>
                        <a:pt x="392" y="315"/>
                        <a:pt x="365" y="319"/>
                        <a:pt x="347" y="316"/>
                      </a:cubicBezTo>
                      <a:cubicBezTo>
                        <a:pt x="268" y="322"/>
                        <a:pt x="188" y="334"/>
                        <a:pt x="113" y="360"/>
                      </a:cubicBezTo>
                      <a:cubicBezTo>
                        <a:pt x="101" y="377"/>
                        <a:pt x="116" y="356"/>
                        <a:pt x="103" y="368"/>
                      </a:cubicBezTo>
                      <a:cubicBezTo>
                        <a:pt x="99" y="370"/>
                        <a:pt x="90" y="387"/>
                        <a:pt x="87" y="392"/>
                      </a:cubicBezTo>
                      <a:cubicBezTo>
                        <a:pt x="94" y="431"/>
                        <a:pt x="75" y="417"/>
                        <a:pt x="53" y="432"/>
                      </a:cubicBezTo>
                      <a:cubicBezTo>
                        <a:pt x="44" y="429"/>
                        <a:pt x="36" y="426"/>
                        <a:pt x="29" y="422"/>
                      </a:cubicBezTo>
                      <a:cubicBezTo>
                        <a:pt x="24" y="419"/>
                        <a:pt x="17" y="414"/>
                        <a:pt x="17" y="414"/>
                      </a:cubicBezTo>
                      <a:cubicBezTo>
                        <a:pt x="12" y="399"/>
                        <a:pt x="16" y="404"/>
                        <a:pt x="7" y="398"/>
                      </a:cubicBezTo>
                      <a:cubicBezTo>
                        <a:pt x="0" y="388"/>
                        <a:pt x="5" y="380"/>
                        <a:pt x="11" y="372"/>
                      </a:cubicBezTo>
                      <a:cubicBezTo>
                        <a:pt x="8" y="357"/>
                        <a:pt x="13" y="347"/>
                        <a:pt x="17" y="334"/>
                      </a:cubicBezTo>
                      <a:cubicBezTo>
                        <a:pt x="19" y="311"/>
                        <a:pt x="19" y="283"/>
                        <a:pt x="27" y="262"/>
                      </a:cubicBezTo>
                      <a:cubicBezTo>
                        <a:pt x="28" y="237"/>
                        <a:pt x="32" y="212"/>
                        <a:pt x="29" y="188"/>
                      </a:cubicBezTo>
                      <a:cubicBezTo>
                        <a:pt x="31" y="167"/>
                        <a:pt x="27" y="146"/>
                        <a:pt x="31" y="126"/>
                      </a:cubicBezTo>
                      <a:cubicBezTo>
                        <a:pt x="29" y="108"/>
                        <a:pt x="27" y="99"/>
                        <a:pt x="29" y="82"/>
                      </a:cubicBezTo>
                      <a:cubicBezTo>
                        <a:pt x="26" y="64"/>
                        <a:pt x="23" y="47"/>
                        <a:pt x="21" y="30"/>
                      </a:cubicBezTo>
                      <a:cubicBezTo>
                        <a:pt x="23" y="10"/>
                        <a:pt x="28" y="9"/>
                        <a:pt x="19" y="14"/>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grpSp>
          <p:sp>
            <p:nvSpPr>
              <p:cNvPr id="172191" name="Freeform 91"/>
              <p:cNvSpPr>
                <a:spLocks/>
              </p:cNvSpPr>
              <p:nvPr/>
            </p:nvSpPr>
            <p:spPr bwMode="auto">
              <a:xfrm>
                <a:off x="1616" y="2649"/>
                <a:ext cx="88" cy="277"/>
              </a:xfrm>
              <a:custGeom>
                <a:avLst/>
                <a:gdLst>
                  <a:gd name="T0" fmla="*/ 218 w 85"/>
                  <a:gd name="T1" fmla="*/ 3 h 318"/>
                  <a:gd name="T2" fmla="*/ 190 w 85"/>
                  <a:gd name="T3" fmla="*/ 3 h 318"/>
                  <a:gd name="T4" fmla="*/ 144 w 85"/>
                  <a:gd name="T5" fmla="*/ 3 h 318"/>
                  <a:gd name="T6" fmla="*/ 165 w 85"/>
                  <a:gd name="T7" fmla="*/ 3 h 318"/>
                  <a:gd name="T8" fmla="*/ 190 w 85"/>
                  <a:gd name="T9" fmla="*/ 3 h 318"/>
                  <a:gd name="T10" fmla="*/ 113 w 85"/>
                  <a:gd name="T11" fmla="*/ 3 h 318"/>
                  <a:gd name="T12" fmla="*/ 113 w 85"/>
                  <a:gd name="T13" fmla="*/ 3 h 318"/>
                  <a:gd name="T14" fmla="*/ 144 w 85"/>
                  <a:gd name="T15" fmla="*/ 3 h 318"/>
                  <a:gd name="T16" fmla="*/ 86 w 85"/>
                  <a:gd name="T17" fmla="*/ 3 h 318"/>
                  <a:gd name="T18" fmla="*/ 113 w 85"/>
                  <a:gd name="T19" fmla="*/ 3 h 318"/>
                  <a:gd name="T20" fmla="*/ 144 w 85"/>
                  <a:gd name="T21" fmla="*/ 3 h 318"/>
                  <a:gd name="T22" fmla="*/ 113 w 85"/>
                  <a:gd name="T23" fmla="*/ 3 h 318"/>
                  <a:gd name="T24" fmla="*/ 144 w 85"/>
                  <a:gd name="T25" fmla="*/ 3 h 318"/>
                  <a:gd name="T26" fmla="*/ 113 w 85"/>
                  <a:gd name="T27" fmla="*/ 3 h 318"/>
                  <a:gd name="T28" fmla="*/ 144 w 85"/>
                  <a:gd name="T29" fmla="*/ 3 h 318"/>
                  <a:gd name="T30" fmla="*/ 165 w 85"/>
                  <a:gd name="T31" fmla="*/ 3 h 318"/>
                  <a:gd name="T32" fmla="*/ 218 w 85"/>
                  <a:gd name="T33" fmla="*/ 3 h 318"/>
                  <a:gd name="T34" fmla="*/ 241 w 85"/>
                  <a:gd name="T35" fmla="*/ 3 h 318"/>
                  <a:gd name="T36" fmla="*/ 218 w 85"/>
                  <a:gd name="T37" fmla="*/ 3 h 318"/>
                  <a:gd name="T38" fmla="*/ 190 w 85"/>
                  <a:gd name="T39" fmla="*/ 3 h 318"/>
                  <a:gd name="T40" fmla="*/ 165 w 85"/>
                  <a:gd name="T41" fmla="*/ 3 h 318"/>
                  <a:gd name="T42" fmla="*/ 113 w 85"/>
                  <a:gd name="T43" fmla="*/ 3 h 318"/>
                  <a:gd name="T44" fmla="*/ 86 w 85"/>
                  <a:gd name="T45" fmla="*/ 3 h 318"/>
                  <a:gd name="T46" fmla="*/ 65 w 85"/>
                  <a:gd name="T47" fmla="*/ 3 h 318"/>
                  <a:gd name="T48" fmla="*/ 5 w 85"/>
                  <a:gd name="T49" fmla="*/ 3 h 318"/>
                  <a:gd name="T50" fmla="*/ 113 w 85"/>
                  <a:gd name="T51" fmla="*/ 3 h 318"/>
                  <a:gd name="T52" fmla="*/ 190 w 85"/>
                  <a:gd name="T53" fmla="*/ 3 h 318"/>
                  <a:gd name="T54" fmla="*/ 218 w 85"/>
                  <a:gd name="T55" fmla="*/ 3 h 318"/>
                  <a:gd name="T56" fmla="*/ 190 w 85"/>
                  <a:gd name="T57" fmla="*/ 3 h 318"/>
                  <a:gd name="T58" fmla="*/ 190 w 85"/>
                  <a:gd name="T59" fmla="*/ 3 h 318"/>
                  <a:gd name="T60" fmla="*/ 144 w 85"/>
                  <a:gd name="T61" fmla="*/ 3 h 318"/>
                  <a:gd name="T62" fmla="*/ 65 w 85"/>
                  <a:gd name="T63" fmla="*/ 3 h 318"/>
                  <a:gd name="T64" fmla="*/ 113 w 85"/>
                  <a:gd name="T65" fmla="*/ 3 h 318"/>
                  <a:gd name="T66" fmla="*/ 165 w 85"/>
                  <a:gd name="T67" fmla="*/ 3 h 318"/>
                  <a:gd name="T68" fmla="*/ 218 w 85"/>
                  <a:gd name="T69" fmla="*/ 3 h 3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318"/>
                  <a:gd name="T107" fmla="*/ 85 w 85"/>
                  <a:gd name="T108" fmla="*/ 318 h 3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318">
                    <a:moveTo>
                      <a:pt x="72" y="153"/>
                    </a:moveTo>
                    <a:cubicBezTo>
                      <a:pt x="69" y="125"/>
                      <a:pt x="70" y="96"/>
                      <a:pt x="64" y="69"/>
                    </a:cubicBezTo>
                    <a:cubicBezTo>
                      <a:pt x="61" y="58"/>
                      <a:pt x="57" y="43"/>
                      <a:pt x="47" y="43"/>
                    </a:cubicBezTo>
                    <a:cubicBezTo>
                      <a:pt x="37" y="43"/>
                      <a:pt x="55" y="69"/>
                      <a:pt x="55" y="69"/>
                    </a:cubicBezTo>
                    <a:cubicBezTo>
                      <a:pt x="58" y="55"/>
                      <a:pt x="67" y="40"/>
                      <a:pt x="64" y="27"/>
                    </a:cubicBezTo>
                    <a:cubicBezTo>
                      <a:pt x="61" y="17"/>
                      <a:pt x="41" y="0"/>
                      <a:pt x="38" y="10"/>
                    </a:cubicBezTo>
                    <a:cubicBezTo>
                      <a:pt x="30" y="27"/>
                      <a:pt x="61" y="111"/>
                      <a:pt x="38" y="43"/>
                    </a:cubicBezTo>
                    <a:cubicBezTo>
                      <a:pt x="46" y="96"/>
                      <a:pt x="56" y="134"/>
                      <a:pt x="47" y="187"/>
                    </a:cubicBezTo>
                    <a:cubicBezTo>
                      <a:pt x="41" y="178"/>
                      <a:pt x="31" y="171"/>
                      <a:pt x="30" y="161"/>
                    </a:cubicBezTo>
                    <a:cubicBezTo>
                      <a:pt x="28" y="149"/>
                      <a:pt x="26" y="128"/>
                      <a:pt x="38" y="128"/>
                    </a:cubicBezTo>
                    <a:cubicBezTo>
                      <a:pt x="49" y="128"/>
                      <a:pt x="47" y="172"/>
                      <a:pt x="47" y="161"/>
                    </a:cubicBezTo>
                    <a:cubicBezTo>
                      <a:pt x="47" y="141"/>
                      <a:pt x="38" y="121"/>
                      <a:pt x="38" y="102"/>
                    </a:cubicBezTo>
                    <a:cubicBezTo>
                      <a:pt x="38" y="84"/>
                      <a:pt x="47" y="135"/>
                      <a:pt x="47" y="153"/>
                    </a:cubicBezTo>
                    <a:cubicBezTo>
                      <a:pt x="47" y="164"/>
                      <a:pt x="38" y="130"/>
                      <a:pt x="38" y="119"/>
                    </a:cubicBezTo>
                    <a:cubicBezTo>
                      <a:pt x="38" y="110"/>
                      <a:pt x="44" y="135"/>
                      <a:pt x="47" y="144"/>
                    </a:cubicBezTo>
                    <a:cubicBezTo>
                      <a:pt x="49" y="152"/>
                      <a:pt x="52" y="161"/>
                      <a:pt x="55" y="170"/>
                    </a:cubicBezTo>
                    <a:cubicBezTo>
                      <a:pt x="73" y="83"/>
                      <a:pt x="55" y="148"/>
                      <a:pt x="72" y="203"/>
                    </a:cubicBezTo>
                    <a:cubicBezTo>
                      <a:pt x="74" y="211"/>
                      <a:pt x="77" y="220"/>
                      <a:pt x="80" y="229"/>
                    </a:cubicBezTo>
                    <a:cubicBezTo>
                      <a:pt x="77" y="245"/>
                      <a:pt x="85" y="269"/>
                      <a:pt x="72" y="279"/>
                    </a:cubicBezTo>
                    <a:cubicBezTo>
                      <a:pt x="66" y="282"/>
                      <a:pt x="39" y="202"/>
                      <a:pt x="64" y="271"/>
                    </a:cubicBezTo>
                    <a:cubicBezTo>
                      <a:pt x="61" y="285"/>
                      <a:pt x="66" y="305"/>
                      <a:pt x="55" y="313"/>
                    </a:cubicBezTo>
                    <a:cubicBezTo>
                      <a:pt x="46" y="318"/>
                      <a:pt x="40" y="297"/>
                      <a:pt x="38" y="288"/>
                    </a:cubicBezTo>
                    <a:cubicBezTo>
                      <a:pt x="31" y="260"/>
                      <a:pt x="32" y="231"/>
                      <a:pt x="30" y="203"/>
                    </a:cubicBezTo>
                    <a:cubicBezTo>
                      <a:pt x="27" y="217"/>
                      <a:pt x="35" y="241"/>
                      <a:pt x="22" y="246"/>
                    </a:cubicBezTo>
                    <a:cubicBezTo>
                      <a:pt x="10" y="250"/>
                      <a:pt x="6" y="224"/>
                      <a:pt x="5" y="212"/>
                    </a:cubicBezTo>
                    <a:cubicBezTo>
                      <a:pt x="0" y="173"/>
                      <a:pt x="15" y="167"/>
                      <a:pt x="38" y="144"/>
                    </a:cubicBezTo>
                    <a:cubicBezTo>
                      <a:pt x="46" y="152"/>
                      <a:pt x="58" y="158"/>
                      <a:pt x="64" y="170"/>
                    </a:cubicBezTo>
                    <a:cubicBezTo>
                      <a:pt x="70" y="185"/>
                      <a:pt x="72" y="203"/>
                      <a:pt x="72" y="220"/>
                    </a:cubicBezTo>
                    <a:cubicBezTo>
                      <a:pt x="72" y="231"/>
                      <a:pt x="66" y="198"/>
                      <a:pt x="64" y="187"/>
                    </a:cubicBezTo>
                    <a:cubicBezTo>
                      <a:pt x="78" y="124"/>
                      <a:pt x="84" y="73"/>
                      <a:pt x="64" y="10"/>
                    </a:cubicBezTo>
                    <a:cubicBezTo>
                      <a:pt x="58" y="18"/>
                      <a:pt x="54" y="28"/>
                      <a:pt x="47" y="35"/>
                    </a:cubicBezTo>
                    <a:cubicBezTo>
                      <a:pt x="40" y="40"/>
                      <a:pt x="23" y="34"/>
                      <a:pt x="22" y="43"/>
                    </a:cubicBezTo>
                    <a:cubicBezTo>
                      <a:pt x="19" y="60"/>
                      <a:pt x="38" y="94"/>
                      <a:pt x="38" y="94"/>
                    </a:cubicBezTo>
                    <a:cubicBezTo>
                      <a:pt x="57" y="39"/>
                      <a:pt x="38" y="80"/>
                      <a:pt x="55" y="136"/>
                    </a:cubicBezTo>
                    <a:cubicBezTo>
                      <a:pt x="57" y="143"/>
                      <a:pt x="66" y="147"/>
                      <a:pt x="72" y="153"/>
                    </a:cubicBezTo>
                    <a:close/>
                  </a:path>
                </a:pathLst>
              </a:custGeom>
              <a:solidFill>
                <a:schemeClr val="bg2"/>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172192" name="Freeform 92"/>
              <p:cNvSpPr>
                <a:spLocks/>
              </p:cNvSpPr>
              <p:nvPr/>
            </p:nvSpPr>
            <p:spPr bwMode="auto">
              <a:xfrm>
                <a:off x="1635" y="2647"/>
                <a:ext cx="109" cy="309"/>
              </a:xfrm>
              <a:custGeom>
                <a:avLst/>
                <a:gdLst>
                  <a:gd name="T0" fmla="*/ 1 w 105"/>
                  <a:gd name="T1" fmla="*/ 0 h 354"/>
                  <a:gd name="T2" fmla="*/ 306 w 105"/>
                  <a:gd name="T3" fmla="*/ 3 h 354"/>
                  <a:gd name="T4" fmla="*/ 240 w 105"/>
                  <a:gd name="T5" fmla="*/ 3 h 354"/>
                  <a:gd name="T6" fmla="*/ 276 w 105"/>
                  <a:gd name="T7" fmla="*/ 3 h 354"/>
                  <a:gd name="T8" fmla="*/ 276 w 105"/>
                  <a:gd name="T9" fmla="*/ 3 h 354"/>
                  <a:gd name="T10" fmla="*/ 321 w 105"/>
                  <a:gd name="T11" fmla="*/ 3 h 354"/>
                  <a:gd name="T12" fmla="*/ 321 w 105"/>
                  <a:gd name="T13" fmla="*/ 3 h 354"/>
                  <a:gd name="T14" fmla="*/ 276 w 105"/>
                  <a:gd name="T15" fmla="*/ 4 h 354"/>
                  <a:gd name="T16" fmla="*/ 227 w 105"/>
                  <a:gd name="T17" fmla="*/ 4 h 354"/>
                  <a:gd name="T18" fmla="*/ 52 w 105"/>
                  <a:gd name="T19" fmla="*/ 3 h 354"/>
                  <a:gd name="T20" fmla="*/ 12 w 105"/>
                  <a:gd name="T21" fmla="*/ 3 h 354"/>
                  <a:gd name="T22" fmla="*/ 52 w 105"/>
                  <a:gd name="T23" fmla="*/ 3 h 354"/>
                  <a:gd name="T24" fmla="*/ 9 w 105"/>
                  <a:gd name="T25" fmla="*/ 3 h 354"/>
                  <a:gd name="T26" fmla="*/ 64 w 105"/>
                  <a:gd name="T27" fmla="*/ 3 h 354"/>
                  <a:gd name="T28" fmla="*/ 6 w 105"/>
                  <a:gd name="T29" fmla="*/ 3 h 354"/>
                  <a:gd name="T30" fmla="*/ 1 w 105"/>
                  <a:gd name="T31" fmla="*/ 0 h 3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5"/>
                  <a:gd name="T49" fmla="*/ 0 h 354"/>
                  <a:gd name="T50" fmla="*/ 105 w 105"/>
                  <a:gd name="T51" fmla="*/ 354 h 3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5" h="354">
                    <a:moveTo>
                      <a:pt x="1" y="0"/>
                    </a:moveTo>
                    <a:cubicBezTo>
                      <a:pt x="19" y="11"/>
                      <a:pt x="67" y="3"/>
                      <a:pt x="92" y="5"/>
                    </a:cubicBezTo>
                    <a:cubicBezTo>
                      <a:pt x="87" y="16"/>
                      <a:pt x="83" y="22"/>
                      <a:pt x="73" y="29"/>
                    </a:cubicBezTo>
                    <a:cubicBezTo>
                      <a:pt x="76" y="39"/>
                      <a:pt x="80" y="50"/>
                      <a:pt x="84" y="61"/>
                    </a:cubicBezTo>
                    <a:cubicBezTo>
                      <a:pt x="80" y="89"/>
                      <a:pt x="73" y="118"/>
                      <a:pt x="84" y="146"/>
                    </a:cubicBezTo>
                    <a:cubicBezTo>
                      <a:pt x="86" y="158"/>
                      <a:pt x="89" y="158"/>
                      <a:pt x="97" y="168"/>
                    </a:cubicBezTo>
                    <a:cubicBezTo>
                      <a:pt x="101" y="194"/>
                      <a:pt x="99" y="212"/>
                      <a:pt x="97" y="240"/>
                    </a:cubicBezTo>
                    <a:cubicBezTo>
                      <a:pt x="103" y="261"/>
                      <a:pt x="105" y="319"/>
                      <a:pt x="84" y="336"/>
                    </a:cubicBezTo>
                    <a:cubicBezTo>
                      <a:pt x="80" y="347"/>
                      <a:pt x="79" y="351"/>
                      <a:pt x="68" y="354"/>
                    </a:cubicBezTo>
                    <a:cubicBezTo>
                      <a:pt x="38" y="351"/>
                      <a:pt x="24" y="348"/>
                      <a:pt x="14" y="320"/>
                    </a:cubicBezTo>
                    <a:cubicBezTo>
                      <a:pt x="12" y="307"/>
                      <a:pt x="7" y="294"/>
                      <a:pt x="12" y="282"/>
                    </a:cubicBezTo>
                    <a:cubicBezTo>
                      <a:pt x="7" y="269"/>
                      <a:pt x="10" y="257"/>
                      <a:pt x="14" y="245"/>
                    </a:cubicBezTo>
                    <a:cubicBezTo>
                      <a:pt x="2" y="199"/>
                      <a:pt x="13" y="146"/>
                      <a:pt x="9" y="98"/>
                    </a:cubicBezTo>
                    <a:cubicBezTo>
                      <a:pt x="11" y="79"/>
                      <a:pt x="13" y="62"/>
                      <a:pt x="20" y="45"/>
                    </a:cubicBezTo>
                    <a:cubicBezTo>
                      <a:pt x="17" y="29"/>
                      <a:pt x="20" y="18"/>
                      <a:pt x="6" y="13"/>
                    </a:cubicBezTo>
                    <a:cubicBezTo>
                      <a:pt x="0" y="3"/>
                      <a:pt x="1" y="8"/>
                      <a:pt x="1" y="0"/>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172193" name="Freeform 93"/>
              <p:cNvSpPr>
                <a:spLocks/>
              </p:cNvSpPr>
              <p:nvPr/>
            </p:nvSpPr>
            <p:spPr bwMode="auto">
              <a:xfrm>
                <a:off x="3008" y="2583"/>
                <a:ext cx="155" cy="328"/>
              </a:xfrm>
              <a:custGeom>
                <a:avLst/>
                <a:gdLst>
                  <a:gd name="T0" fmla="*/ 496 w 149"/>
                  <a:gd name="T1" fmla="*/ 3 h 376"/>
                  <a:gd name="T2" fmla="*/ 472 w 149"/>
                  <a:gd name="T3" fmla="*/ 3 h 376"/>
                  <a:gd name="T4" fmla="*/ 438 w 149"/>
                  <a:gd name="T5" fmla="*/ 3 h 376"/>
                  <a:gd name="T6" fmla="*/ 432 w 149"/>
                  <a:gd name="T7" fmla="*/ 3 h 376"/>
                  <a:gd name="T8" fmla="*/ 369 w 149"/>
                  <a:gd name="T9" fmla="*/ 3 h 376"/>
                  <a:gd name="T10" fmla="*/ 291 w 149"/>
                  <a:gd name="T11" fmla="*/ 3 h 376"/>
                  <a:gd name="T12" fmla="*/ 234 w 149"/>
                  <a:gd name="T13" fmla="*/ 4 h 376"/>
                  <a:gd name="T14" fmla="*/ 196 w 149"/>
                  <a:gd name="T15" fmla="*/ 4 h 376"/>
                  <a:gd name="T16" fmla="*/ 62 w 149"/>
                  <a:gd name="T17" fmla="*/ 4 h 376"/>
                  <a:gd name="T18" fmla="*/ 2 w 149"/>
                  <a:gd name="T19" fmla="*/ 4 h 376"/>
                  <a:gd name="T20" fmla="*/ 5 w 149"/>
                  <a:gd name="T21" fmla="*/ 3 h 376"/>
                  <a:gd name="T22" fmla="*/ 8 w 149"/>
                  <a:gd name="T23" fmla="*/ 3 h 376"/>
                  <a:gd name="T24" fmla="*/ 70 w 149"/>
                  <a:gd name="T25" fmla="*/ 3 h 376"/>
                  <a:gd name="T26" fmla="*/ 117 w 149"/>
                  <a:gd name="T27" fmla="*/ 3 h 376"/>
                  <a:gd name="T28" fmla="*/ 149 w 149"/>
                  <a:gd name="T29" fmla="*/ 3 h 376"/>
                  <a:gd name="T30" fmla="*/ 283 w 149"/>
                  <a:gd name="T31" fmla="*/ 3 h 376"/>
                  <a:gd name="T32" fmla="*/ 432 w 149"/>
                  <a:gd name="T33" fmla="*/ 3 h 376"/>
                  <a:gd name="T34" fmla="*/ 496 w 149"/>
                  <a:gd name="T35" fmla="*/ 3 h 3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9"/>
                  <a:gd name="T55" fmla="*/ 0 h 376"/>
                  <a:gd name="T56" fmla="*/ 149 w 149"/>
                  <a:gd name="T57" fmla="*/ 376 h 3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9" h="376">
                    <a:moveTo>
                      <a:pt x="141" y="20"/>
                    </a:moveTo>
                    <a:cubicBezTo>
                      <a:pt x="135" y="47"/>
                      <a:pt x="136" y="74"/>
                      <a:pt x="133" y="103"/>
                    </a:cubicBezTo>
                    <a:cubicBezTo>
                      <a:pt x="131" y="112"/>
                      <a:pt x="127" y="120"/>
                      <a:pt x="125" y="130"/>
                    </a:cubicBezTo>
                    <a:cubicBezTo>
                      <a:pt x="124" y="133"/>
                      <a:pt x="122" y="140"/>
                      <a:pt x="122" y="140"/>
                    </a:cubicBezTo>
                    <a:cubicBezTo>
                      <a:pt x="126" y="171"/>
                      <a:pt x="121" y="215"/>
                      <a:pt x="104" y="244"/>
                    </a:cubicBezTo>
                    <a:cubicBezTo>
                      <a:pt x="98" y="263"/>
                      <a:pt x="102" y="306"/>
                      <a:pt x="82" y="314"/>
                    </a:cubicBezTo>
                    <a:cubicBezTo>
                      <a:pt x="78" y="326"/>
                      <a:pt x="66" y="361"/>
                      <a:pt x="66" y="362"/>
                    </a:cubicBezTo>
                    <a:cubicBezTo>
                      <a:pt x="62" y="362"/>
                      <a:pt x="59" y="363"/>
                      <a:pt x="56" y="364"/>
                    </a:cubicBezTo>
                    <a:cubicBezTo>
                      <a:pt x="43" y="376"/>
                      <a:pt x="36" y="371"/>
                      <a:pt x="18" y="370"/>
                    </a:cubicBezTo>
                    <a:cubicBezTo>
                      <a:pt x="12" y="363"/>
                      <a:pt x="8" y="356"/>
                      <a:pt x="2" y="351"/>
                    </a:cubicBezTo>
                    <a:cubicBezTo>
                      <a:pt x="0" y="336"/>
                      <a:pt x="0" y="329"/>
                      <a:pt x="5" y="316"/>
                    </a:cubicBezTo>
                    <a:cubicBezTo>
                      <a:pt x="7" y="287"/>
                      <a:pt x="1" y="247"/>
                      <a:pt x="8" y="220"/>
                    </a:cubicBezTo>
                    <a:cubicBezTo>
                      <a:pt x="9" y="211"/>
                      <a:pt x="21" y="199"/>
                      <a:pt x="21" y="199"/>
                    </a:cubicBezTo>
                    <a:cubicBezTo>
                      <a:pt x="22" y="168"/>
                      <a:pt x="17" y="133"/>
                      <a:pt x="34" y="106"/>
                    </a:cubicBezTo>
                    <a:cubicBezTo>
                      <a:pt x="36" y="95"/>
                      <a:pt x="42" y="74"/>
                      <a:pt x="42" y="74"/>
                    </a:cubicBezTo>
                    <a:cubicBezTo>
                      <a:pt x="45" y="3"/>
                      <a:pt x="33" y="0"/>
                      <a:pt x="80" y="18"/>
                    </a:cubicBezTo>
                    <a:cubicBezTo>
                      <a:pt x="108" y="14"/>
                      <a:pt x="99" y="13"/>
                      <a:pt x="122" y="18"/>
                    </a:cubicBezTo>
                    <a:cubicBezTo>
                      <a:pt x="144" y="22"/>
                      <a:pt x="149" y="28"/>
                      <a:pt x="141" y="20"/>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172194" name="Freeform 94"/>
              <p:cNvSpPr>
                <a:spLocks/>
              </p:cNvSpPr>
              <p:nvPr/>
            </p:nvSpPr>
            <p:spPr bwMode="auto">
              <a:xfrm>
                <a:off x="1714" y="1020"/>
                <a:ext cx="99" cy="440"/>
              </a:xfrm>
              <a:custGeom>
                <a:avLst/>
                <a:gdLst>
                  <a:gd name="T0" fmla="*/ 68 w 96"/>
                  <a:gd name="T1" fmla="*/ 6 h 504"/>
                  <a:gd name="T2" fmla="*/ 161 w 96"/>
                  <a:gd name="T3" fmla="*/ 7 h 504"/>
                  <a:gd name="T4" fmla="*/ 192 w 96"/>
                  <a:gd name="T5" fmla="*/ 6 h 504"/>
                  <a:gd name="T6" fmla="*/ 192 w 96"/>
                  <a:gd name="T7" fmla="*/ 3 h 504"/>
                  <a:gd name="T8" fmla="*/ 237 w 96"/>
                  <a:gd name="T9" fmla="*/ 3 h 504"/>
                  <a:gd name="T10" fmla="*/ 255 w 96"/>
                  <a:gd name="T11" fmla="*/ 3 h 504"/>
                  <a:gd name="T12" fmla="*/ 237 w 96"/>
                  <a:gd name="T13" fmla="*/ 3 h 504"/>
                  <a:gd name="T14" fmla="*/ 206 w 96"/>
                  <a:gd name="T15" fmla="*/ 3 h 504"/>
                  <a:gd name="T16" fmla="*/ 74 w 96"/>
                  <a:gd name="T17" fmla="*/ 3 h 504"/>
                  <a:gd name="T18" fmla="*/ 68 w 96"/>
                  <a:gd name="T19" fmla="*/ 3 h 504"/>
                  <a:gd name="T20" fmla="*/ 80 w 96"/>
                  <a:gd name="T21" fmla="*/ 4 h 504"/>
                  <a:gd name="T22" fmla="*/ 104 w 96"/>
                  <a:gd name="T23" fmla="*/ 5 h 504"/>
                  <a:gd name="T24" fmla="*/ 64 w 96"/>
                  <a:gd name="T25" fmla="*/ 6 h 504"/>
                  <a:gd name="T26" fmla="*/ 68 w 96"/>
                  <a:gd name="T27" fmla="*/ 6 h 5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
                  <a:gd name="T43" fmla="*/ 0 h 504"/>
                  <a:gd name="T44" fmla="*/ 96 w 96"/>
                  <a:gd name="T45" fmla="*/ 504 h 5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6" h="504">
                    <a:moveTo>
                      <a:pt x="26" y="486"/>
                    </a:moveTo>
                    <a:cubicBezTo>
                      <a:pt x="50" y="492"/>
                      <a:pt x="38" y="489"/>
                      <a:pt x="61" y="494"/>
                    </a:cubicBezTo>
                    <a:cubicBezTo>
                      <a:pt x="69" y="480"/>
                      <a:pt x="66" y="465"/>
                      <a:pt x="72" y="451"/>
                    </a:cubicBezTo>
                    <a:cubicBezTo>
                      <a:pt x="77" y="408"/>
                      <a:pt x="82" y="366"/>
                      <a:pt x="72" y="323"/>
                    </a:cubicBezTo>
                    <a:cubicBezTo>
                      <a:pt x="73" y="288"/>
                      <a:pt x="75" y="247"/>
                      <a:pt x="88" y="214"/>
                    </a:cubicBezTo>
                    <a:cubicBezTo>
                      <a:pt x="93" y="179"/>
                      <a:pt x="89" y="192"/>
                      <a:pt x="96" y="174"/>
                    </a:cubicBezTo>
                    <a:cubicBezTo>
                      <a:pt x="94" y="116"/>
                      <a:pt x="92" y="96"/>
                      <a:pt x="88" y="51"/>
                    </a:cubicBezTo>
                    <a:cubicBezTo>
                      <a:pt x="90" y="21"/>
                      <a:pt x="89" y="26"/>
                      <a:pt x="77" y="6"/>
                    </a:cubicBezTo>
                    <a:cubicBezTo>
                      <a:pt x="43" y="8"/>
                      <a:pt x="39" y="0"/>
                      <a:pt x="29" y="25"/>
                    </a:cubicBezTo>
                    <a:cubicBezTo>
                      <a:pt x="31" y="56"/>
                      <a:pt x="37" y="90"/>
                      <a:pt x="26" y="121"/>
                    </a:cubicBezTo>
                    <a:cubicBezTo>
                      <a:pt x="49" y="199"/>
                      <a:pt x="0" y="279"/>
                      <a:pt x="32" y="363"/>
                    </a:cubicBezTo>
                    <a:cubicBezTo>
                      <a:pt x="33" y="379"/>
                      <a:pt x="34" y="390"/>
                      <a:pt x="40" y="406"/>
                    </a:cubicBezTo>
                    <a:cubicBezTo>
                      <a:pt x="34" y="428"/>
                      <a:pt x="29" y="450"/>
                      <a:pt x="24" y="473"/>
                    </a:cubicBezTo>
                    <a:cubicBezTo>
                      <a:pt x="25" y="479"/>
                      <a:pt x="44" y="504"/>
                      <a:pt x="26" y="486"/>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172195" name="Freeform 95"/>
              <p:cNvSpPr>
                <a:spLocks/>
              </p:cNvSpPr>
              <p:nvPr/>
            </p:nvSpPr>
            <p:spPr bwMode="auto">
              <a:xfrm>
                <a:off x="3431" y="1007"/>
                <a:ext cx="156" cy="358"/>
              </a:xfrm>
              <a:custGeom>
                <a:avLst/>
                <a:gdLst>
                  <a:gd name="T0" fmla="*/ 5 w 150"/>
                  <a:gd name="T1" fmla="*/ 5 h 410"/>
                  <a:gd name="T2" fmla="*/ 141 w 150"/>
                  <a:gd name="T3" fmla="*/ 5 h 410"/>
                  <a:gd name="T4" fmla="*/ 281 w 150"/>
                  <a:gd name="T5" fmla="*/ 5 h 410"/>
                  <a:gd name="T6" fmla="*/ 329 w 150"/>
                  <a:gd name="T7" fmla="*/ 4 h 410"/>
                  <a:gd name="T8" fmla="*/ 402 w 150"/>
                  <a:gd name="T9" fmla="*/ 3 h 410"/>
                  <a:gd name="T10" fmla="*/ 450 w 150"/>
                  <a:gd name="T11" fmla="*/ 3 h 410"/>
                  <a:gd name="T12" fmla="*/ 475 w 150"/>
                  <a:gd name="T13" fmla="*/ 3 h 410"/>
                  <a:gd name="T14" fmla="*/ 487 w 150"/>
                  <a:gd name="T15" fmla="*/ 3 h 410"/>
                  <a:gd name="T16" fmla="*/ 506 w 150"/>
                  <a:gd name="T17" fmla="*/ 3 h 410"/>
                  <a:gd name="T18" fmla="*/ 513 w 150"/>
                  <a:gd name="T19" fmla="*/ 3 h 410"/>
                  <a:gd name="T20" fmla="*/ 456 w 150"/>
                  <a:gd name="T21" fmla="*/ 0 h 410"/>
                  <a:gd name="T22" fmla="*/ 329 w 150"/>
                  <a:gd name="T23" fmla="*/ 3 h 410"/>
                  <a:gd name="T24" fmla="*/ 270 w 150"/>
                  <a:gd name="T25" fmla="*/ 3 h 410"/>
                  <a:gd name="T26" fmla="*/ 233 w 150"/>
                  <a:gd name="T27" fmla="*/ 3 h 410"/>
                  <a:gd name="T28" fmla="*/ 201 w 150"/>
                  <a:gd name="T29" fmla="*/ 3 h 410"/>
                  <a:gd name="T30" fmla="*/ 147 w 150"/>
                  <a:gd name="T31" fmla="*/ 3 h 410"/>
                  <a:gd name="T32" fmla="*/ 141 w 150"/>
                  <a:gd name="T33" fmla="*/ 3 h 410"/>
                  <a:gd name="T34" fmla="*/ 116 w 150"/>
                  <a:gd name="T35" fmla="*/ 3 h 410"/>
                  <a:gd name="T36" fmla="*/ 108 w 150"/>
                  <a:gd name="T37" fmla="*/ 3 h 410"/>
                  <a:gd name="T38" fmla="*/ 96 w 150"/>
                  <a:gd name="T39" fmla="*/ 3 h 410"/>
                  <a:gd name="T40" fmla="*/ 58 w 150"/>
                  <a:gd name="T41" fmla="*/ 4 h 410"/>
                  <a:gd name="T42" fmla="*/ 10 w 150"/>
                  <a:gd name="T43" fmla="*/ 5 h 410"/>
                  <a:gd name="T44" fmla="*/ 2 w 150"/>
                  <a:gd name="T45" fmla="*/ 5 h 410"/>
                  <a:gd name="T46" fmla="*/ 5 w 150"/>
                  <a:gd name="T47" fmla="*/ 5 h 4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0"/>
                  <a:gd name="T73" fmla="*/ 0 h 410"/>
                  <a:gd name="T74" fmla="*/ 150 w 150"/>
                  <a:gd name="T75" fmla="*/ 410 h 41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0" h="410">
                    <a:moveTo>
                      <a:pt x="5" y="381"/>
                    </a:moveTo>
                    <a:cubicBezTo>
                      <a:pt x="18" y="394"/>
                      <a:pt x="19" y="403"/>
                      <a:pt x="40" y="410"/>
                    </a:cubicBezTo>
                    <a:cubicBezTo>
                      <a:pt x="55" y="408"/>
                      <a:pt x="66" y="407"/>
                      <a:pt x="80" y="402"/>
                    </a:cubicBezTo>
                    <a:cubicBezTo>
                      <a:pt x="98" y="383"/>
                      <a:pt x="80" y="405"/>
                      <a:pt x="93" y="362"/>
                    </a:cubicBezTo>
                    <a:cubicBezTo>
                      <a:pt x="101" y="335"/>
                      <a:pt x="109" y="307"/>
                      <a:pt x="114" y="280"/>
                    </a:cubicBezTo>
                    <a:cubicBezTo>
                      <a:pt x="111" y="260"/>
                      <a:pt x="115" y="232"/>
                      <a:pt x="128" y="216"/>
                    </a:cubicBezTo>
                    <a:cubicBezTo>
                      <a:pt x="130" y="207"/>
                      <a:pt x="136" y="192"/>
                      <a:pt x="136" y="192"/>
                    </a:cubicBezTo>
                    <a:cubicBezTo>
                      <a:pt x="136" y="167"/>
                      <a:pt x="135" y="141"/>
                      <a:pt x="138" y="117"/>
                    </a:cubicBezTo>
                    <a:cubicBezTo>
                      <a:pt x="138" y="111"/>
                      <a:pt x="144" y="101"/>
                      <a:pt x="144" y="101"/>
                    </a:cubicBezTo>
                    <a:cubicBezTo>
                      <a:pt x="144" y="86"/>
                      <a:pt x="150" y="63"/>
                      <a:pt x="146" y="48"/>
                    </a:cubicBezTo>
                    <a:cubicBezTo>
                      <a:pt x="144" y="30"/>
                      <a:pt x="144" y="11"/>
                      <a:pt x="130" y="0"/>
                    </a:cubicBezTo>
                    <a:cubicBezTo>
                      <a:pt x="117" y="6"/>
                      <a:pt x="105" y="7"/>
                      <a:pt x="93" y="13"/>
                    </a:cubicBezTo>
                    <a:cubicBezTo>
                      <a:pt x="84" y="27"/>
                      <a:pt x="91" y="38"/>
                      <a:pt x="77" y="53"/>
                    </a:cubicBezTo>
                    <a:cubicBezTo>
                      <a:pt x="83" y="77"/>
                      <a:pt x="81" y="118"/>
                      <a:pt x="66" y="138"/>
                    </a:cubicBezTo>
                    <a:cubicBezTo>
                      <a:pt x="63" y="146"/>
                      <a:pt x="59" y="153"/>
                      <a:pt x="58" y="162"/>
                    </a:cubicBezTo>
                    <a:cubicBezTo>
                      <a:pt x="53" y="185"/>
                      <a:pt x="58" y="199"/>
                      <a:pt x="42" y="216"/>
                    </a:cubicBezTo>
                    <a:cubicBezTo>
                      <a:pt x="41" y="219"/>
                      <a:pt x="41" y="222"/>
                      <a:pt x="40" y="226"/>
                    </a:cubicBezTo>
                    <a:cubicBezTo>
                      <a:pt x="38" y="228"/>
                      <a:pt x="34" y="229"/>
                      <a:pt x="34" y="232"/>
                    </a:cubicBezTo>
                    <a:cubicBezTo>
                      <a:pt x="32" y="237"/>
                      <a:pt x="33" y="244"/>
                      <a:pt x="32" y="250"/>
                    </a:cubicBezTo>
                    <a:cubicBezTo>
                      <a:pt x="31" y="252"/>
                      <a:pt x="30" y="255"/>
                      <a:pt x="29" y="258"/>
                    </a:cubicBezTo>
                    <a:cubicBezTo>
                      <a:pt x="26" y="290"/>
                      <a:pt x="20" y="317"/>
                      <a:pt x="16" y="349"/>
                    </a:cubicBezTo>
                    <a:cubicBezTo>
                      <a:pt x="14" y="359"/>
                      <a:pt x="17" y="372"/>
                      <a:pt x="10" y="381"/>
                    </a:cubicBezTo>
                    <a:cubicBezTo>
                      <a:pt x="7" y="383"/>
                      <a:pt x="5" y="386"/>
                      <a:pt x="2" y="386"/>
                    </a:cubicBezTo>
                    <a:cubicBezTo>
                      <a:pt x="0" y="386"/>
                      <a:pt x="4" y="382"/>
                      <a:pt x="5" y="381"/>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grpSp>
        <p:grpSp>
          <p:nvGrpSpPr>
            <p:cNvPr id="172187" name="Group 98"/>
            <p:cNvGrpSpPr>
              <a:grpSpLocks/>
            </p:cNvGrpSpPr>
            <p:nvPr/>
          </p:nvGrpSpPr>
          <p:grpSpPr bwMode="auto">
            <a:xfrm>
              <a:off x="5968992" y="2946408"/>
              <a:ext cx="974725" cy="1844683"/>
              <a:chOff x="3784" y="1840"/>
              <a:chExt cx="614" cy="1162"/>
            </a:xfrm>
          </p:grpSpPr>
          <p:sp>
            <p:nvSpPr>
              <p:cNvPr id="304" name="Rectangle 96"/>
              <p:cNvSpPr>
                <a:spLocks noChangeArrowheads="1"/>
              </p:cNvSpPr>
              <p:nvPr/>
            </p:nvSpPr>
            <p:spPr bwMode="auto">
              <a:xfrm>
                <a:off x="3930" y="1840"/>
                <a:ext cx="112" cy="547"/>
              </a:xfrm>
              <a:prstGeom prst="rect">
                <a:avLst/>
              </a:prstGeom>
              <a:noFill/>
              <a:ln>
                <a:noFill/>
              </a:ln>
              <a:effectLst>
                <a:outerShdw blurRad="63500" dist="46662" dir="2115817" algn="ctr" rotWithShape="0">
                  <a:schemeClr val="bg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spAutoFit/>
              </a:bodyPr>
              <a:lstStyle/>
              <a:p>
                <a:pPr>
                  <a:defRPr/>
                </a:pPr>
                <a:endParaRPr lang="en-US" sz="2400" i="1" dirty="0">
                  <a:solidFill>
                    <a:srgbClr val="FFFFFF"/>
                  </a:solidFill>
                  <a:latin typeface="Kruti Dev 010" pitchFamily="2" charset="0"/>
                  <a:ea typeface="+mn-ea"/>
                  <a:cs typeface="+mn-cs"/>
                </a:endParaRPr>
              </a:p>
            </p:txBody>
          </p:sp>
          <p:sp>
            <p:nvSpPr>
              <p:cNvPr id="305" name="Rectangle 97"/>
              <p:cNvSpPr>
                <a:spLocks noChangeArrowheads="1"/>
              </p:cNvSpPr>
              <p:nvPr/>
            </p:nvSpPr>
            <p:spPr bwMode="auto">
              <a:xfrm>
                <a:off x="3784" y="2381"/>
                <a:ext cx="614" cy="621"/>
              </a:xfrm>
              <a:prstGeom prst="rect">
                <a:avLst/>
              </a:prstGeom>
              <a:noFill/>
              <a:ln>
                <a:noFill/>
              </a:ln>
              <a:effectLst>
                <a:outerShdw blurRad="63500" dist="46662" dir="2115817" algn="ctr" rotWithShape="0">
                  <a:schemeClr val="bg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spAutoFit/>
              </a:bodyPr>
              <a:lstStyle/>
              <a:p>
                <a:pPr>
                  <a:defRPr/>
                </a:pPr>
                <a:r>
                  <a:rPr lang="en-US" sz="1400" i="1" dirty="0">
                    <a:solidFill>
                      <a:srgbClr val="000000"/>
                    </a:solidFill>
                    <a:latin typeface="Kruti Dev 010" pitchFamily="2" charset="0"/>
                  </a:rPr>
                  <a:t>,u</a:t>
                </a:r>
              </a:p>
              <a:p>
                <a:pPr>
                  <a:defRPr/>
                </a:pPr>
                <a:r>
                  <a:rPr lang="en-US" sz="1400" i="1" dirty="0">
                    <a:solidFill>
                      <a:srgbClr val="000000"/>
                    </a:solidFill>
                    <a:latin typeface="Kruti Dev 010" pitchFamily="2" charset="0"/>
                  </a:rPr>
                  <a:t>lh</a:t>
                </a:r>
                <a:endParaRPr lang="en-US" sz="1100" i="1" dirty="0">
                  <a:solidFill>
                    <a:srgbClr val="000000"/>
                  </a:solidFill>
                  <a:latin typeface="Kruti Dev 010" pitchFamily="2" charset="0"/>
                </a:endParaRPr>
              </a:p>
            </p:txBody>
          </p:sp>
        </p:grpSp>
      </p:grpSp>
      <p:sp>
        <p:nvSpPr>
          <p:cNvPr id="172131" name="Rectangle 2"/>
          <p:cNvSpPr>
            <a:spLocks noChangeArrowheads="1"/>
          </p:cNvSpPr>
          <p:nvPr/>
        </p:nvSpPr>
        <p:spPr bwMode="auto">
          <a:xfrm>
            <a:off x="4681538" y="1214438"/>
            <a:ext cx="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a:latin typeface="Kruti Dev 010" charset="0"/>
            </a:endParaRPr>
          </a:p>
        </p:txBody>
      </p:sp>
      <p:sp>
        <p:nvSpPr>
          <p:cNvPr id="172132" name="Line 125"/>
          <p:cNvSpPr>
            <a:spLocks noChangeShapeType="1"/>
          </p:cNvSpPr>
          <p:nvPr/>
        </p:nvSpPr>
        <p:spPr bwMode="auto">
          <a:xfrm>
            <a:off x="3941763" y="1046163"/>
            <a:ext cx="1284287" cy="158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2133" name="Line 126"/>
          <p:cNvSpPr>
            <a:spLocks noChangeShapeType="1"/>
          </p:cNvSpPr>
          <p:nvPr/>
        </p:nvSpPr>
        <p:spPr bwMode="auto">
          <a:xfrm flipV="1">
            <a:off x="3959225" y="1377950"/>
            <a:ext cx="1327150"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2134" name="Rectangle 128"/>
          <p:cNvSpPr>
            <a:spLocks noChangeArrowheads="1"/>
          </p:cNvSpPr>
          <p:nvPr/>
        </p:nvSpPr>
        <p:spPr bwMode="auto">
          <a:xfrm>
            <a:off x="4125913" y="1654175"/>
            <a:ext cx="130175"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900">
                <a:solidFill>
                  <a:srgbClr val="000000"/>
                </a:solidFill>
                <a:latin typeface="Kruti Dev 010" charset="0"/>
              </a:rPr>
              <a:t>   </a:t>
            </a:r>
            <a:endParaRPr lang="en-US">
              <a:latin typeface="Kruti Dev 010" charset="0"/>
            </a:endParaRPr>
          </a:p>
        </p:txBody>
      </p:sp>
      <p:sp>
        <p:nvSpPr>
          <p:cNvPr id="172135" name="Rectangle 129"/>
          <p:cNvSpPr>
            <a:spLocks noChangeArrowheads="1"/>
          </p:cNvSpPr>
          <p:nvPr/>
        </p:nvSpPr>
        <p:spPr bwMode="auto">
          <a:xfrm>
            <a:off x="4125913" y="1797050"/>
            <a:ext cx="346075"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900">
                <a:solidFill>
                  <a:srgbClr val="000000"/>
                </a:solidFill>
                <a:latin typeface="Kruti Dev 010" charset="0"/>
              </a:rPr>
              <a:t>        </a:t>
            </a:r>
            <a:endParaRPr lang="en-US">
              <a:latin typeface="Kruti Dev 010" charset="0"/>
            </a:endParaRPr>
          </a:p>
        </p:txBody>
      </p:sp>
      <p:sp>
        <p:nvSpPr>
          <p:cNvPr id="172136" name="Rectangle 131"/>
          <p:cNvSpPr>
            <a:spLocks noChangeArrowheads="1"/>
          </p:cNvSpPr>
          <p:nvPr/>
        </p:nvSpPr>
        <p:spPr bwMode="auto">
          <a:xfrm>
            <a:off x="4214813" y="3201988"/>
            <a:ext cx="42862"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900">
                <a:solidFill>
                  <a:srgbClr val="000000"/>
                </a:solidFill>
                <a:latin typeface="Kruti Dev 010" charset="0"/>
              </a:rPr>
              <a:t> </a:t>
            </a:r>
            <a:endParaRPr lang="en-US">
              <a:latin typeface="Kruti Dev 010" charset="0"/>
            </a:endParaRPr>
          </a:p>
        </p:txBody>
      </p:sp>
      <p:sp>
        <p:nvSpPr>
          <p:cNvPr id="172137" name="Rectangle 132"/>
          <p:cNvSpPr>
            <a:spLocks noChangeArrowheads="1"/>
          </p:cNvSpPr>
          <p:nvPr/>
        </p:nvSpPr>
        <p:spPr bwMode="auto">
          <a:xfrm>
            <a:off x="4214813" y="3325813"/>
            <a:ext cx="561975"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900">
                <a:solidFill>
                  <a:srgbClr val="000000"/>
                </a:solidFill>
                <a:latin typeface="Kruti Dev 010" charset="0"/>
              </a:rPr>
              <a:t>             </a:t>
            </a:r>
            <a:endParaRPr lang="en-US">
              <a:latin typeface="Kruti Dev 010" charset="0"/>
            </a:endParaRPr>
          </a:p>
        </p:txBody>
      </p:sp>
      <p:sp>
        <p:nvSpPr>
          <p:cNvPr id="172138" name="Freeform 133"/>
          <p:cNvSpPr>
            <a:spLocks/>
          </p:cNvSpPr>
          <p:nvPr/>
        </p:nvSpPr>
        <p:spPr bwMode="auto">
          <a:xfrm>
            <a:off x="3941763" y="1539875"/>
            <a:ext cx="176212" cy="53975"/>
          </a:xfrm>
          <a:custGeom>
            <a:avLst/>
            <a:gdLst>
              <a:gd name="T0" fmla="*/ 0 w 111"/>
              <a:gd name="T1" fmla="*/ 0 h 34"/>
              <a:gd name="T2" fmla="*/ 2147483647 w 111"/>
              <a:gd name="T3" fmla="*/ 0 h 34"/>
              <a:gd name="T4" fmla="*/ 2147483647 w 111"/>
              <a:gd name="T5" fmla="*/ 2147483647 h 34"/>
              <a:gd name="T6" fmla="*/ 2147483647 w 111"/>
              <a:gd name="T7" fmla="*/ 2147483647 h 34"/>
              <a:gd name="T8" fmla="*/ 0 w 111"/>
              <a:gd name="T9" fmla="*/ 2147483647 h 34"/>
              <a:gd name="T10" fmla="*/ 0 w 111"/>
              <a:gd name="T11" fmla="*/ 2147483647 h 34"/>
              <a:gd name="T12" fmla="*/ 0 w 111"/>
              <a:gd name="T13" fmla="*/ 0 h 34"/>
              <a:gd name="T14" fmla="*/ 0 60000 65536"/>
              <a:gd name="T15" fmla="*/ 0 60000 65536"/>
              <a:gd name="T16" fmla="*/ 0 60000 65536"/>
              <a:gd name="T17" fmla="*/ 0 60000 65536"/>
              <a:gd name="T18" fmla="*/ 0 60000 65536"/>
              <a:gd name="T19" fmla="*/ 0 60000 65536"/>
              <a:gd name="T20" fmla="*/ 0 60000 65536"/>
              <a:gd name="T21" fmla="*/ 0 w 111"/>
              <a:gd name="T22" fmla="*/ 0 h 34"/>
              <a:gd name="T23" fmla="*/ 111 w 111"/>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1" h="34">
                <a:moveTo>
                  <a:pt x="0" y="0"/>
                </a:moveTo>
                <a:lnTo>
                  <a:pt x="111" y="0"/>
                </a:lnTo>
                <a:lnTo>
                  <a:pt x="111" y="23"/>
                </a:lnTo>
                <a:lnTo>
                  <a:pt x="111" y="34"/>
                </a:lnTo>
                <a:lnTo>
                  <a:pt x="0" y="34"/>
                </a:lnTo>
                <a:lnTo>
                  <a:pt x="0" y="2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2139" name="Freeform 134"/>
          <p:cNvSpPr>
            <a:spLocks/>
          </p:cNvSpPr>
          <p:nvPr/>
        </p:nvSpPr>
        <p:spPr bwMode="auto">
          <a:xfrm>
            <a:off x="4206875" y="1539875"/>
            <a:ext cx="177800" cy="53975"/>
          </a:xfrm>
          <a:custGeom>
            <a:avLst/>
            <a:gdLst>
              <a:gd name="T0" fmla="*/ 0 w 112"/>
              <a:gd name="T1" fmla="*/ 0 h 34"/>
              <a:gd name="T2" fmla="*/ 2147483647 w 112"/>
              <a:gd name="T3" fmla="*/ 0 h 34"/>
              <a:gd name="T4" fmla="*/ 2147483647 w 112"/>
              <a:gd name="T5" fmla="*/ 2147483647 h 34"/>
              <a:gd name="T6" fmla="*/ 2147483647 w 112"/>
              <a:gd name="T7" fmla="*/ 2147483647 h 34"/>
              <a:gd name="T8" fmla="*/ 0 w 112"/>
              <a:gd name="T9" fmla="*/ 2147483647 h 34"/>
              <a:gd name="T10" fmla="*/ 0 w 112"/>
              <a:gd name="T11" fmla="*/ 2147483647 h 34"/>
              <a:gd name="T12" fmla="*/ 0 w 112"/>
              <a:gd name="T13" fmla="*/ 0 h 34"/>
              <a:gd name="T14" fmla="*/ 0 60000 65536"/>
              <a:gd name="T15" fmla="*/ 0 60000 65536"/>
              <a:gd name="T16" fmla="*/ 0 60000 65536"/>
              <a:gd name="T17" fmla="*/ 0 60000 65536"/>
              <a:gd name="T18" fmla="*/ 0 60000 65536"/>
              <a:gd name="T19" fmla="*/ 0 60000 65536"/>
              <a:gd name="T20" fmla="*/ 0 60000 65536"/>
              <a:gd name="T21" fmla="*/ 0 w 112"/>
              <a:gd name="T22" fmla="*/ 0 h 34"/>
              <a:gd name="T23" fmla="*/ 112 w 112"/>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2" h="34">
                <a:moveTo>
                  <a:pt x="0" y="0"/>
                </a:moveTo>
                <a:lnTo>
                  <a:pt x="112" y="0"/>
                </a:lnTo>
                <a:lnTo>
                  <a:pt x="112" y="23"/>
                </a:lnTo>
                <a:lnTo>
                  <a:pt x="112" y="34"/>
                </a:lnTo>
                <a:lnTo>
                  <a:pt x="0" y="34"/>
                </a:lnTo>
                <a:lnTo>
                  <a:pt x="0" y="2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2140" name="Freeform 135"/>
          <p:cNvSpPr>
            <a:spLocks/>
          </p:cNvSpPr>
          <p:nvPr/>
        </p:nvSpPr>
        <p:spPr bwMode="auto">
          <a:xfrm>
            <a:off x="4471988" y="1539875"/>
            <a:ext cx="177800" cy="53975"/>
          </a:xfrm>
          <a:custGeom>
            <a:avLst/>
            <a:gdLst>
              <a:gd name="T0" fmla="*/ 0 w 112"/>
              <a:gd name="T1" fmla="*/ 0 h 34"/>
              <a:gd name="T2" fmla="*/ 2147483647 w 112"/>
              <a:gd name="T3" fmla="*/ 0 h 34"/>
              <a:gd name="T4" fmla="*/ 2147483647 w 112"/>
              <a:gd name="T5" fmla="*/ 2147483647 h 34"/>
              <a:gd name="T6" fmla="*/ 2147483647 w 112"/>
              <a:gd name="T7" fmla="*/ 2147483647 h 34"/>
              <a:gd name="T8" fmla="*/ 0 w 112"/>
              <a:gd name="T9" fmla="*/ 2147483647 h 34"/>
              <a:gd name="T10" fmla="*/ 0 w 112"/>
              <a:gd name="T11" fmla="*/ 2147483647 h 34"/>
              <a:gd name="T12" fmla="*/ 0 w 112"/>
              <a:gd name="T13" fmla="*/ 0 h 34"/>
              <a:gd name="T14" fmla="*/ 0 60000 65536"/>
              <a:gd name="T15" fmla="*/ 0 60000 65536"/>
              <a:gd name="T16" fmla="*/ 0 60000 65536"/>
              <a:gd name="T17" fmla="*/ 0 60000 65536"/>
              <a:gd name="T18" fmla="*/ 0 60000 65536"/>
              <a:gd name="T19" fmla="*/ 0 60000 65536"/>
              <a:gd name="T20" fmla="*/ 0 60000 65536"/>
              <a:gd name="T21" fmla="*/ 0 w 112"/>
              <a:gd name="T22" fmla="*/ 0 h 34"/>
              <a:gd name="T23" fmla="*/ 112 w 112"/>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2" h="34">
                <a:moveTo>
                  <a:pt x="0" y="0"/>
                </a:moveTo>
                <a:lnTo>
                  <a:pt x="112" y="0"/>
                </a:lnTo>
                <a:lnTo>
                  <a:pt x="112" y="23"/>
                </a:lnTo>
                <a:lnTo>
                  <a:pt x="112" y="34"/>
                </a:lnTo>
                <a:lnTo>
                  <a:pt x="0" y="34"/>
                </a:lnTo>
                <a:lnTo>
                  <a:pt x="0" y="2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2141" name="Line 138"/>
          <p:cNvSpPr>
            <a:spLocks noChangeShapeType="1"/>
          </p:cNvSpPr>
          <p:nvPr/>
        </p:nvSpPr>
        <p:spPr bwMode="auto">
          <a:xfrm>
            <a:off x="3941763" y="2108200"/>
            <a:ext cx="1239837" cy="158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2142" name="Line 139"/>
          <p:cNvSpPr>
            <a:spLocks noChangeShapeType="1"/>
          </p:cNvSpPr>
          <p:nvPr/>
        </p:nvSpPr>
        <p:spPr bwMode="auto">
          <a:xfrm flipV="1">
            <a:off x="3922713" y="2406650"/>
            <a:ext cx="1246187" cy="3175"/>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2143" name="Line 140"/>
          <p:cNvSpPr>
            <a:spLocks noChangeShapeType="1"/>
          </p:cNvSpPr>
          <p:nvPr/>
        </p:nvSpPr>
        <p:spPr bwMode="auto">
          <a:xfrm>
            <a:off x="3929063" y="2741613"/>
            <a:ext cx="1273175" cy="158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2144" name="Line 141"/>
          <p:cNvSpPr>
            <a:spLocks noChangeShapeType="1"/>
          </p:cNvSpPr>
          <p:nvPr/>
        </p:nvSpPr>
        <p:spPr bwMode="auto">
          <a:xfrm>
            <a:off x="3910013" y="3065463"/>
            <a:ext cx="1276350" cy="158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2145" name="Line 142"/>
          <p:cNvSpPr>
            <a:spLocks noChangeShapeType="1"/>
          </p:cNvSpPr>
          <p:nvPr/>
        </p:nvSpPr>
        <p:spPr bwMode="auto">
          <a:xfrm flipV="1">
            <a:off x="3924300" y="3683000"/>
            <a:ext cx="1284288"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2146" name="Line 143"/>
          <p:cNvSpPr>
            <a:spLocks noChangeShapeType="1"/>
          </p:cNvSpPr>
          <p:nvPr/>
        </p:nvSpPr>
        <p:spPr bwMode="auto">
          <a:xfrm flipV="1">
            <a:off x="3902075" y="4700588"/>
            <a:ext cx="1282700"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2147" name="Line 144"/>
          <p:cNvSpPr>
            <a:spLocks noChangeShapeType="1"/>
          </p:cNvSpPr>
          <p:nvPr/>
        </p:nvSpPr>
        <p:spPr bwMode="auto">
          <a:xfrm>
            <a:off x="3905250" y="5054600"/>
            <a:ext cx="1241425" cy="158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2148" name="Rectangle 149"/>
          <p:cNvSpPr>
            <a:spLocks noChangeArrowheads="1"/>
          </p:cNvSpPr>
          <p:nvPr/>
        </p:nvSpPr>
        <p:spPr bwMode="auto">
          <a:xfrm>
            <a:off x="4019550" y="2897188"/>
            <a:ext cx="5778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b="1">
                <a:solidFill>
                  <a:srgbClr val="000000"/>
                </a:solidFill>
                <a:latin typeface="Kruti Dev 010" charset="0"/>
              </a:rPr>
              <a:t>         </a:t>
            </a:r>
            <a:endParaRPr lang="en-US">
              <a:latin typeface="Kruti Dev 010" charset="0"/>
            </a:endParaRPr>
          </a:p>
        </p:txBody>
      </p:sp>
      <p:sp>
        <p:nvSpPr>
          <p:cNvPr id="172149" name="Rectangle 150"/>
          <p:cNvSpPr>
            <a:spLocks noChangeArrowheads="1"/>
          </p:cNvSpPr>
          <p:nvPr/>
        </p:nvSpPr>
        <p:spPr bwMode="auto">
          <a:xfrm>
            <a:off x="3825875" y="1231900"/>
            <a:ext cx="563563"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300" b="1">
                <a:solidFill>
                  <a:srgbClr val="000000"/>
                </a:solidFill>
                <a:latin typeface="Kruti Dev 010" charset="0"/>
              </a:rPr>
              <a:t>        </a:t>
            </a:r>
            <a:endParaRPr lang="en-US">
              <a:latin typeface="Kruti Dev 010" charset="0"/>
            </a:endParaRPr>
          </a:p>
        </p:txBody>
      </p:sp>
      <p:sp>
        <p:nvSpPr>
          <p:cNvPr id="172150" name="Rectangle 156"/>
          <p:cNvSpPr>
            <a:spLocks noChangeArrowheads="1"/>
          </p:cNvSpPr>
          <p:nvPr/>
        </p:nvSpPr>
        <p:spPr bwMode="auto">
          <a:xfrm>
            <a:off x="4300538" y="3989388"/>
            <a:ext cx="1746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2400" b="1">
                <a:solidFill>
                  <a:srgbClr val="000000"/>
                </a:solidFill>
                <a:latin typeface="Kruti Dev 010" charset="0"/>
              </a:rPr>
              <a:t>M</a:t>
            </a:r>
          </a:p>
        </p:txBody>
      </p:sp>
      <p:sp>
        <p:nvSpPr>
          <p:cNvPr id="172151" name="Rectangle 157"/>
          <p:cNvSpPr>
            <a:spLocks noChangeArrowheads="1"/>
          </p:cNvSpPr>
          <p:nvPr/>
        </p:nvSpPr>
        <p:spPr bwMode="auto">
          <a:xfrm>
            <a:off x="4229100" y="4319588"/>
            <a:ext cx="547688"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r>
              <a:rPr lang="en-US" sz="2400" b="1">
                <a:solidFill>
                  <a:srgbClr val="000000"/>
                </a:solidFill>
                <a:latin typeface="Kruti Dev 010" charset="0"/>
              </a:rPr>
              <a:t>bth</a:t>
            </a:r>
          </a:p>
        </p:txBody>
      </p:sp>
      <p:sp>
        <p:nvSpPr>
          <p:cNvPr id="172152" name="Rectangle 165"/>
          <p:cNvSpPr>
            <a:spLocks noChangeArrowheads="1"/>
          </p:cNvSpPr>
          <p:nvPr/>
        </p:nvSpPr>
        <p:spPr bwMode="auto">
          <a:xfrm>
            <a:off x="4238625" y="4697413"/>
            <a:ext cx="409575"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r>
              <a:rPr lang="en-US" sz="2400" b="1">
                <a:solidFill>
                  <a:srgbClr val="000000"/>
                </a:solidFill>
                <a:latin typeface="Kruti Dev 010" charset="0"/>
              </a:rPr>
              <a:t>Ul</a:t>
            </a:r>
          </a:p>
        </p:txBody>
      </p:sp>
      <p:sp>
        <p:nvSpPr>
          <p:cNvPr id="172153" name="Line 166"/>
          <p:cNvSpPr>
            <a:spLocks noChangeShapeType="1"/>
          </p:cNvSpPr>
          <p:nvPr/>
        </p:nvSpPr>
        <p:spPr bwMode="auto">
          <a:xfrm>
            <a:off x="3900488" y="4330700"/>
            <a:ext cx="1270000"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2154" name="Rectangle 168"/>
          <p:cNvSpPr>
            <a:spLocks noChangeArrowheads="1"/>
          </p:cNvSpPr>
          <p:nvPr/>
        </p:nvSpPr>
        <p:spPr bwMode="auto">
          <a:xfrm>
            <a:off x="4291013" y="3676650"/>
            <a:ext cx="5794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2400" b="1">
                <a:solidFill>
                  <a:srgbClr val="000000"/>
                </a:solidFill>
                <a:latin typeface="Kruti Dev 010" charset="0"/>
              </a:rPr>
              <a:t>Vjsyh</a:t>
            </a:r>
          </a:p>
        </p:txBody>
      </p:sp>
      <p:sp>
        <p:nvSpPr>
          <p:cNvPr id="172155" name="Line 169"/>
          <p:cNvSpPr>
            <a:spLocks noChangeShapeType="1"/>
          </p:cNvSpPr>
          <p:nvPr/>
        </p:nvSpPr>
        <p:spPr bwMode="auto">
          <a:xfrm>
            <a:off x="3910013" y="4005263"/>
            <a:ext cx="1268412" cy="4762"/>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2156" name="Rectangle 177"/>
          <p:cNvSpPr>
            <a:spLocks noChangeArrowheads="1"/>
          </p:cNvSpPr>
          <p:nvPr/>
        </p:nvSpPr>
        <p:spPr bwMode="auto">
          <a:xfrm>
            <a:off x="3914775" y="3370263"/>
            <a:ext cx="2206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400" b="1">
                <a:solidFill>
                  <a:srgbClr val="000000"/>
                </a:solidFill>
                <a:latin typeface="Kruti Dev 010" charset="0"/>
              </a:rPr>
              <a:t>ts</a:t>
            </a:r>
          </a:p>
        </p:txBody>
      </p:sp>
      <p:sp>
        <p:nvSpPr>
          <p:cNvPr id="172157" name="Rectangle 178"/>
          <p:cNvSpPr>
            <a:spLocks noChangeArrowheads="1"/>
          </p:cNvSpPr>
          <p:nvPr/>
        </p:nvSpPr>
        <p:spPr bwMode="auto">
          <a:xfrm>
            <a:off x="3895725" y="3646488"/>
            <a:ext cx="2762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400" b="1">
                <a:solidFill>
                  <a:srgbClr val="000000"/>
                </a:solidFill>
                <a:latin typeface="Kruti Dev 010" charset="0"/>
              </a:rPr>
              <a:t>fy</a:t>
            </a:r>
          </a:p>
        </p:txBody>
      </p:sp>
      <p:sp>
        <p:nvSpPr>
          <p:cNvPr id="172158" name="Rectangle 179"/>
          <p:cNvSpPr>
            <a:spLocks noChangeArrowheads="1"/>
          </p:cNvSpPr>
          <p:nvPr/>
        </p:nvSpPr>
        <p:spPr bwMode="auto">
          <a:xfrm>
            <a:off x="3963988" y="3992563"/>
            <a:ext cx="1651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400" b="1">
                <a:solidFill>
                  <a:srgbClr val="000000"/>
                </a:solidFill>
                <a:latin typeface="Kruti Dev 010" charset="0"/>
              </a:rPr>
              <a:t>gs</a:t>
            </a:r>
          </a:p>
        </p:txBody>
      </p:sp>
      <p:sp>
        <p:nvSpPr>
          <p:cNvPr id="172159" name="Rectangle 180"/>
          <p:cNvSpPr>
            <a:spLocks noChangeArrowheads="1"/>
          </p:cNvSpPr>
          <p:nvPr/>
        </p:nvSpPr>
        <p:spPr bwMode="auto">
          <a:xfrm>
            <a:off x="3889375" y="4341813"/>
            <a:ext cx="2587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400" b="1">
                <a:solidFill>
                  <a:srgbClr val="000000"/>
                </a:solidFill>
                <a:latin typeface="Kruti Dev 010" charset="0"/>
              </a:rPr>
              <a:t>ukW</a:t>
            </a:r>
          </a:p>
        </p:txBody>
      </p:sp>
      <p:sp>
        <p:nvSpPr>
          <p:cNvPr id="172160" name="Rectangle 181"/>
          <p:cNvSpPr>
            <a:spLocks noChangeArrowheads="1"/>
          </p:cNvSpPr>
          <p:nvPr/>
        </p:nvSpPr>
        <p:spPr bwMode="auto">
          <a:xfrm>
            <a:off x="3833813" y="4754563"/>
            <a:ext cx="3000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400" b="1">
                <a:solidFill>
                  <a:srgbClr val="000000"/>
                </a:solidFill>
                <a:latin typeface="Kruti Dev 010" charset="0"/>
              </a:rPr>
              <a:t>tks</a:t>
            </a:r>
          </a:p>
        </p:txBody>
      </p:sp>
      <p:sp>
        <p:nvSpPr>
          <p:cNvPr id="172161" name="Rectangle 187"/>
          <p:cNvSpPr>
            <a:spLocks noChangeArrowheads="1"/>
          </p:cNvSpPr>
          <p:nvPr/>
        </p:nvSpPr>
        <p:spPr bwMode="auto">
          <a:xfrm>
            <a:off x="4278313" y="3357563"/>
            <a:ext cx="7810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2400" b="1">
                <a:solidFill>
                  <a:srgbClr val="000000"/>
                </a:solidFill>
                <a:latin typeface="Kruti Dev 010" charset="0"/>
              </a:rPr>
              <a:t>:</a:t>
            </a:r>
            <a:r>
              <a:rPr lang="ja-JP" altLang="en-US" sz="2400" b="1">
                <a:solidFill>
                  <a:srgbClr val="000000"/>
                </a:solidFill>
                <a:latin typeface="Kruti Dev 010" charset="0"/>
              </a:rPr>
              <a:t>’</a:t>
            </a:r>
            <a:r>
              <a:rPr lang="en-US" altLang="ja-JP" sz="2400" b="1">
                <a:solidFill>
                  <a:srgbClr val="000000"/>
                </a:solidFill>
                <a:latin typeface="Kruti Dev 010" charset="0"/>
              </a:rPr>
              <a:t>kyse</a:t>
            </a:r>
            <a:endParaRPr lang="en-US" sz="2400" b="1">
              <a:solidFill>
                <a:srgbClr val="000000"/>
              </a:solidFill>
              <a:latin typeface="Kruti Dev 010" charset="0"/>
            </a:endParaRPr>
          </a:p>
        </p:txBody>
      </p:sp>
      <p:sp>
        <p:nvSpPr>
          <p:cNvPr id="345" name="Rectangle 188"/>
          <p:cNvSpPr>
            <a:spLocks noChangeArrowheads="1"/>
          </p:cNvSpPr>
          <p:nvPr/>
        </p:nvSpPr>
        <p:spPr bwMode="auto">
          <a:xfrm>
            <a:off x="3829050" y="457200"/>
            <a:ext cx="373063" cy="4656138"/>
          </a:xfrm>
          <a:prstGeom prst="rect">
            <a:avLst/>
          </a:prstGeom>
          <a:noFill/>
          <a:ln w="50800">
            <a:solidFill>
              <a:schemeClr val="accent1"/>
            </a:solidFill>
            <a:miter lim="800000"/>
            <a:headEnd/>
            <a:tailEnd/>
          </a:ln>
          <a:effectLst>
            <a:outerShdw blurRad="63500" dist="38099" dir="2700000" algn="ctr" rotWithShape="0">
              <a:schemeClr val="tx2">
                <a:alpha val="74997"/>
              </a:schemeClr>
            </a:outerShdw>
          </a:effectLst>
          <a:extLst>
            <a:ext uri="{909E8E84-426E-40dd-AFC4-6F175D3DCCD1}">
              <a14:hiddenFill xmlns:a14="http://schemas.microsoft.com/office/drawing/2010/main">
                <a:solidFill>
                  <a:srgbClr val="FFFFFF"/>
                </a:solidFill>
              </a14:hiddenFill>
            </a:ext>
          </a:extLst>
        </p:spPr>
        <p:txBody>
          <a:bodyPr wrap="none" anchor="ctr"/>
          <a:lstStyle/>
          <a:p>
            <a:pPr>
              <a:defRPr/>
            </a:pPr>
            <a:endParaRPr lang="en-US" dirty="0">
              <a:latin typeface="Kruti Dev 010" pitchFamily="2" charset="0"/>
              <a:ea typeface="+mn-ea"/>
              <a:cs typeface="+mn-cs"/>
            </a:endParaRPr>
          </a:p>
        </p:txBody>
      </p:sp>
      <p:sp>
        <p:nvSpPr>
          <p:cNvPr id="172163" name="Freeform 136"/>
          <p:cNvSpPr>
            <a:spLocks/>
          </p:cNvSpPr>
          <p:nvPr/>
        </p:nvSpPr>
        <p:spPr bwMode="auto">
          <a:xfrm>
            <a:off x="4721225" y="1539875"/>
            <a:ext cx="176213" cy="53975"/>
          </a:xfrm>
          <a:custGeom>
            <a:avLst/>
            <a:gdLst>
              <a:gd name="T0" fmla="*/ 0 w 111"/>
              <a:gd name="T1" fmla="*/ 0 h 34"/>
              <a:gd name="T2" fmla="*/ 2147483647 w 111"/>
              <a:gd name="T3" fmla="*/ 0 h 34"/>
              <a:gd name="T4" fmla="*/ 2147483647 w 111"/>
              <a:gd name="T5" fmla="*/ 2147483647 h 34"/>
              <a:gd name="T6" fmla="*/ 2147483647 w 111"/>
              <a:gd name="T7" fmla="*/ 2147483647 h 34"/>
              <a:gd name="T8" fmla="*/ 0 w 111"/>
              <a:gd name="T9" fmla="*/ 2147483647 h 34"/>
              <a:gd name="T10" fmla="*/ 0 w 111"/>
              <a:gd name="T11" fmla="*/ 2147483647 h 34"/>
              <a:gd name="T12" fmla="*/ 0 w 111"/>
              <a:gd name="T13" fmla="*/ 0 h 34"/>
              <a:gd name="T14" fmla="*/ 0 60000 65536"/>
              <a:gd name="T15" fmla="*/ 0 60000 65536"/>
              <a:gd name="T16" fmla="*/ 0 60000 65536"/>
              <a:gd name="T17" fmla="*/ 0 60000 65536"/>
              <a:gd name="T18" fmla="*/ 0 60000 65536"/>
              <a:gd name="T19" fmla="*/ 0 60000 65536"/>
              <a:gd name="T20" fmla="*/ 0 60000 65536"/>
              <a:gd name="T21" fmla="*/ 0 w 111"/>
              <a:gd name="T22" fmla="*/ 0 h 34"/>
              <a:gd name="T23" fmla="*/ 111 w 111"/>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1" h="34">
                <a:moveTo>
                  <a:pt x="0" y="0"/>
                </a:moveTo>
                <a:lnTo>
                  <a:pt x="111" y="0"/>
                </a:lnTo>
                <a:lnTo>
                  <a:pt x="111" y="23"/>
                </a:lnTo>
                <a:lnTo>
                  <a:pt x="111" y="34"/>
                </a:lnTo>
                <a:lnTo>
                  <a:pt x="0" y="34"/>
                </a:lnTo>
                <a:lnTo>
                  <a:pt x="0" y="2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2164" name="Freeform 137"/>
          <p:cNvSpPr>
            <a:spLocks/>
          </p:cNvSpPr>
          <p:nvPr/>
        </p:nvSpPr>
        <p:spPr bwMode="auto">
          <a:xfrm>
            <a:off x="4986338" y="1539875"/>
            <a:ext cx="177800" cy="53975"/>
          </a:xfrm>
          <a:custGeom>
            <a:avLst/>
            <a:gdLst>
              <a:gd name="T0" fmla="*/ 0 w 112"/>
              <a:gd name="T1" fmla="*/ 0 h 34"/>
              <a:gd name="T2" fmla="*/ 2147483647 w 112"/>
              <a:gd name="T3" fmla="*/ 0 h 34"/>
              <a:gd name="T4" fmla="*/ 2147483647 w 112"/>
              <a:gd name="T5" fmla="*/ 2147483647 h 34"/>
              <a:gd name="T6" fmla="*/ 2147483647 w 112"/>
              <a:gd name="T7" fmla="*/ 2147483647 h 34"/>
              <a:gd name="T8" fmla="*/ 0 w 112"/>
              <a:gd name="T9" fmla="*/ 2147483647 h 34"/>
              <a:gd name="T10" fmla="*/ 0 w 112"/>
              <a:gd name="T11" fmla="*/ 2147483647 h 34"/>
              <a:gd name="T12" fmla="*/ 0 w 112"/>
              <a:gd name="T13" fmla="*/ 0 h 34"/>
              <a:gd name="T14" fmla="*/ 0 60000 65536"/>
              <a:gd name="T15" fmla="*/ 0 60000 65536"/>
              <a:gd name="T16" fmla="*/ 0 60000 65536"/>
              <a:gd name="T17" fmla="*/ 0 60000 65536"/>
              <a:gd name="T18" fmla="*/ 0 60000 65536"/>
              <a:gd name="T19" fmla="*/ 0 60000 65536"/>
              <a:gd name="T20" fmla="*/ 0 60000 65536"/>
              <a:gd name="T21" fmla="*/ 0 w 112"/>
              <a:gd name="T22" fmla="*/ 0 h 34"/>
              <a:gd name="T23" fmla="*/ 112 w 112"/>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2" h="34">
                <a:moveTo>
                  <a:pt x="0" y="0"/>
                </a:moveTo>
                <a:lnTo>
                  <a:pt x="112" y="0"/>
                </a:lnTo>
                <a:lnTo>
                  <a:pt x="112" y="23"/>
                </a:lnTo>
                <a:lnTo>
                  <a:pt x="112" y="34"/>
                </a:lnTo>
                <a:lnTo>
                  <a:pt x="0" y="34"/>
                </a:lnTo>
                <a:lnTo>
                  <a:pt x="0" y="2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2165" name="Rectangle 152"/>
          <p:cNvSpPr>
            <a:spLocks noChangeArrowheads="1"/>
          </p:cNvSpPr>
          <p:nvPr/>
        </p:nvSpPr>
        <p:spPr bwMode="auto">
          <a:xfrm>
            <a:off x="4308475" y="2754313"/>
            <a:ext cx="1619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2400" b="1">
                <a:solidFill>
                  <a:srgbClr val="000000"/>
                </a:solidFill>
                <a:latin typeface="Kruti Dev 010" charset="0"/>
              </a:rPr>
              <a:t>cs</a:t>
            </a:r>
          </a:p>
        </p:txBody>
      </p:sp>
      <p:sp>
        <p:nvSpPr>
          <p:cNvPr id="172166" name="Rectangle 153"/>
          <p:cNvSpPr>
            <a:spLocks noChangeArrowheads="1"/>
          </p:cNvSpPr>
          <p:nvPr/>
        </p:nvSpPr>
        <p:spPr bwMode="auto">
          <a:xfrm>
            <a:off x="4268788" y="1778000"/>
            <a:ext cx="7778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2400" b="1">
                <a:solidFill>
                  <a:srgbClr val="000000"/>
                </a:solidFill>
                <a:latin typeface="Kruti Dev 010" charset="0"/>
              </a:rPr>
              <a:t>tjk;y</a:t>
            </a:r>
          </a:p>
        </p:txBody>
      </p:sp>
      <p:sp>
        <p:nvSpPr>
          <p:cNvPr id="172167" name="Rectangle 154"/>
          <p:cNvSpPr>
            <a:spLocks noChangeArrowheads="1"/>
          </p:cNvSpPr>
          <p:nvPr/>
        </p:nvSpPr>
        <p:spPr bwMode="auto">
          <a:xfrm>
            <a:off x="4306888" y="2378075"/>
            <a:ext cx="2905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2400" b="1">
                <a:solidFill>
                  <a:srgbClr val="000000"/>
                </a:solidFill>
                <a:latin typeface="Kruti Dev 010" charset="0"/>
              </a:rPr>
              <a:t>LV</a:t>
            </a:r>
          </a:p>
        </p:txBody>
      </p:sp>
      <p:sp>
        <p:nvSpPr>
          <p:cNvPr id="172168" name="Rectangle 155"/>
          <p:cNvSpPr>
            <a:spLocks noChangeArrowheads="1"/>
          </p:cNvSpPr>
          <p:nvPr/>
        </p:nvSpPr>
        <p:spPr bwMode="auto">
          <a:xfrm>
            <a:off x="4300538" y="2093913"/>
            <a:ext cx="2905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2400" b="1">
                <a:solidFill>
                  <a:srgbClr val="000000"/>
                </a:solidFill>
                <a:latin typeface="Kruti Dev 010" charset="0"/>
              </a:rPr>
              <a:t>LV</a:t>
            </a:r>
          </a:p>
        </p:txBody>
      </p:sp>
      <p:sp>
        <p:nvSpPr>
          <p:cNvPr id="172169" name="Rectangle 173"/>
          <p:cNvSpPr>
            <a:spLocks noChangeArrowheads="1"/>
          </p:cNvSpPr>
          <p:nvPr/>
        </p:nvSpPr>
        <p:spPr bwMode="auto">
          <a:xfrm>
            <a:off x="3941763" y="1770063"/>
            <a:ext cx="1492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400" b="1">
                <a:solidFill>
                  <a:srgbClr val="000000"/>
                </a:solidFill>
                <a:latin typeface="Kruti Dev 010" charset="0"/>
              </a:rPr>
              <a:t>b</a:t>
            </a:r>
          </a:p>
        </p:txBody>
      </p:sp>
      <p:sp>
        <p:nvSpPr>
          <p:cNvPr id="172170" name="Rectangle 174"/>
          <p:cNvSpPr>
            <a:spLocks noChangeArrowheads="1"/>
          </p:cNvSpPr>
          <p:nvPr/>
        </p:nvSpPr>
        <p:spPr bwMode="auto">
          <a:xfrm>
            <a:off x="3906838" y="2093913"/>
            <a:ext cx="2079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400" b="1">
                <a:solidFill>
                  <a:srgbClr val="000000"/>
                </a:solidFill>
                <a:latin typeface="Kruti Dev 010" charset="0"/>
              </a:rPr>
              <a:t>t</a:t>
            </a:r>
          </a:p>
        </p:txBody>
      </p:sp>
      <p:sp>
        <p:nvSpPr>
          <p:cNvPr id="172171" name="Rectangle 175"/>
          <p:cNvSpPr>
            <a:spLocks noChangeArrowheads="1"/>
          </p:cNvSpPr>
          <p:nvPr/>
        </p:nvSpPr>
        <p:spPr bwMode="auto">
          <a:xfrm>
            <a:off x="3948113" y="2386013"/>
            <a:ext cx="1571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400" b="1">
                <a:solidFill>
                  <a:srgbClr val="000000"/>
                </a:solidFill>
                <a:latin typeface="Kruti Dev 010" charset="0"/>
              </a:rPr>
              <a:t>e</a:t>
            </a:r>
          </a:p>
        </p:txBody>
      </p:sp>
      <p:sp>
        <p:nvSpPr>
          <p:cNvPr id="172172" name="Rectangle 176"/>
          <p:cNvSpPr>
            <a:spLocks noChangeArrowheads="1"/>
          </p:cNvSpPr>
          <p:nvPr/>
        </p:nvSpPr>
        <p:spPr bwMode="auto">
          <a:xfrm>
            <a:off x="3863975" y="2754313"/>
            <a:ext cx="2809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400" b="1">
                <a:solidFill>
                  <a:srgbClr val="000000"/>
                </a:solidFill>
                <a:latin typeface="Kruti Dev 010" charset="0"/>
              </a:rPr>
              <a:t>vks</a:t>
            </a:r>
          </a:p>
        </p:txBody>
      </p:sp>
      <p:sp>
        <p:nvSpPr>
          <p:cNvPr id="172173" name="Rectangle 525"/>
          <p:cNvSpPr>
            <a:spLocks noChangeArrowheads="1"/>
          </p:cNvSpPr>
          <p:nvPr/>
        </p:nvSpPr>
        <p:spPr bwMode="auto">
          <a:xfrm>
            <a:off x="3994150" y="49213"/>
            <a:ext cx="11858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l"/>
            <a:r>
              <a:rPr lang="en-US" sz="1400" b="1">
                <a:solidFill>
                  <a:srgbClr val="000000"/>
                </a:solidFill>
                <a:latin typeface="Kruti Dev 010" charset="0"/>
              </a:rPr>
              <a:t>Hkfo</a:t>
            </a:r>
            <a:r>
              <a:rPr lang="ja-JP" altLang="en-US" sz="1400" b="1">
                <a:solidFill>
                  <a:srgbClr val="000000"/>
                </a:solidFill>
                <a:latin typeface="Kruti Dev 010" charset="0"/>
              </a:rPr>
              <a:t>”</a:t>
            </a:r>
            <a:r>
              <a:rPr lang="en-US" altLang="ja-JP" sz="1400" b="1">
                <a:solidFill>
                  <a:srgbClr val="000000"/>
                </a:solidFill>
                <a:latin typeface="Kruti Dev 010" charset="0"/>
              </a:rPr>
              <a:t>";oDrkvksa dks</a:t>
            </a:r>
          </a:p>
          <a:p>
            <a:pPr algn="l"/>
            <a:r>
              <a:rPr lang="en-US" sz="1400" b="1">
                <a:solidFill>
                  <a:srgbClr val="000000"/>
                </a:solidFill>
                <a:latin typeface="Kruti Dev 010" charset="0"/>
              </a:rPr>
              <a:t>O;ofLFkr djuk</a:t>
            </a:r>
            <a:endParaRPr lang="en-US">
              <a:latin typeface="Kruti Dev 010" charset="0"/>
            </a:endParaRPr>
          </a:p>
        </p:txBody>
      </p:sp>
      <p:sp>
        <p:nvSpPr>
          <p:cNvPr id="172174" name="Rectangle 121"/>
          <p:cNvSpPr>
            <a:spLocks noChangeArrowheads="1"/>
          </p:cNvSpPr>
          <p:nvPr/>
        </p:nvSpPr>
        <p:spPr bwMode="auto">
          <a:xfrm>
            <a:off x="3965575" y="436563"/>
            <a:ext cx="1889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400" b="1">
                <a:solidFill>
                  <a:srgbClr val="000000"/>
                </a:solidFill>
                <a:latin typeface="Kruti Dev 010" charset="0"/>
              </a:rPr>
              <a:t>v</a:t>
            </a:r>
            <a:endParaRPr lang="en-US" sz="2400" b="1">
              <a:latin typeface="Kruti Dev 010" charset="0"/>
            </a:endParaRPr>
          </a:p>
        </p:txBody>
      </p:sp>
      <p:sp>
        <p:nvSpPr>
          <p:cNvPr id="172175" name="Rectangle 158"/>
          <p:cNvSpPr>
            <a:spLocks noChangeArrowheads="1"/>
          </p:cNvSpPr>
          <p:nvPr/>
        </p:nvSpPr>
        <p:spPr bwMode="auto">
          <a:xfrm>
            <a:off x="4203700" y="449263"/>
            <a:ext cx="6127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400" b="1">
                <a:solidFill>
                  <a:srgbClr val="000000"/>
                </a:solidFill>
                <a:latin typeface="Kruti Dev 010" charset="0"/>
              </a:rPr>
              <a:t>jsfc;k</a:t>
            </a:r>
          </a:p>
        </p:txBody>
      </p:sp>
      <p:sp>
        <p:nvSpPr>
          <p:cNvPr id="172176" name="Rectangle 159"/>
          <p:cNvSpPr>
            <a:spLocks noChangeArrowheads="1"/>
          </p:cNvSpPr>
          <p:nvPr/>
        </p:nvSpPr>
        <p:spPr bwMode="auto">
          <a:xfrm>
            <a:off x="4289425" y="752475"/>
            <a:ext cx="2714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2400" b="1">
                <a:solidFill>
                  <a:srgbClr val="000000"/>
                </a:solidFill>
                <a:latin typeface="Kruti Dev 010" charset="0"/>
              </a:rPr>
              <a:t>M</a:t>
            </a:r>
            <a:r>
              <a:rPr lang="en-US" sz="1800" b="1" i="1">
                <a:latin typeface="Kruti Dev 010" charset="0"/>
              </a:rPr>
              <a:t> </a:t>
            </a:r>
            <a:endParaRPr lang="en-US" sz="1800" i="1">
              <a:latin typeface="Kruti Dev 010" charset="0"/>
            </a:endParaRPr>
          </a:p>
        </p:txBody>
      </p:sp>
      <p:sp>
        <p:nvSpPr>
          <p:cNvPr id="172177" name="Rectangle 170"/>
          <p:cNvSpPr>
            <a:spLocks noChangeArrowheads="1"/>
          </p:cNvSpPr>
          <p:nvPr/>
        </p:nvSpPr>
        <p:spPr bwMode="auto">
          <a:xfrm>
            <a:off x="3983038" y="747713"/>
            <a:ext cx="1651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400" b="1">
                <a:solidFill>
                  <a:srgbClr val="000000"/>
                </a:solidFill>
                <a:latin typeface="Kruti Dev 010" charset="0"/>
              </a:rPr>
              <a:t>gs</a:t>
            </a:r>
          </a:p>
        </p:txBody>
      </p:sp>
      <p:sp>
        <p:nvSpPr>
          <p:cNvPr id="172178" name="Rectangle 171"/>
          <p:cNvSpPr>
            <a:spLocks noChangeArrowheads="1"/>
          </p:cNvSpPr>
          <p:nvPr/>
        </p:nvSpPr>
        <p:spPr bwMode="auto">
          <a:xfrm>
            <a:off x="3990975" y="1052513"/>
            <a:ext cx="1381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400" b="1">
                <a:solidFill>
                  <a:srgbClr val="000000"/>
                </a:solidFill>
                <a:latin typeface="Kruti Dev 010" charset="0"/>
              </a:rPr>
              <a:t>T</a:t>
            </a:r>
          </a:p>
        </p:txBody>
      </p:sp>
      <p:sp>
        <p:nvSpPr>
          <p:cNvPr id="172179" name="Rectangle 172"/>
          <p:cNvSpPr>
            <a:spLocks noChangeArrowheads="1"/>
          </p:cNvSpPr>
          <p:nvPr/>
        </p:nvSpPr>
        <p:spPr bwMode="auto">
          <a:xfrm>
            <a:off x="4281488" y="1057275"/>
            <a:ext cx="4873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2400" b="1">
                <a:solidFill>
                  <a:srgbClr val="000000"/>
                </a:solidFill>
                <a:latin typeface="Kruti Dev 010" charset="0"/>
              </a:rPr>
              <a:t>osYl</a:t>
            </a:r>
          </a:p>
        </p:txBody>
      </p:sp>
      <p:sp>
        <p:nvSpPr>
          <p:cNvPr id="186" name="Rectangle 291"/>
          <p:cNvSpPr>
            <a:spLocks noChangeArrowheads="1"/>
          </p:cNvSpPr>
          <p:nvPr/>
        </p:nvSpPr>
        <p:spPr bwMode="auto">
          <a:xfrm>
            <a:off x="6462495" y="379242"/>
            <a:ext cx="3282950" cy="1917961"/>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3600" b="1" i="1" dirty="0">
                <a:ln>
                  <a:solidFill>
                    <a:schemeClr val="bg1"/>
                  </a:solidFill>
                </a:ln>
                <a:solidFill>
                  <a:schemeClr val="bg1"/>
                </a:solidFill>
                <a:latin typeface="Kruti Dev 010" pitchFamily="2" charset="0"/>
              </a:rPr>
              <a:t>iqjkus fu;e dh iqLrdsa fu;ksftr djuk</a:t>
            </a:r>
            <a:endParaRPr lang="en-US" sz="3600" b="1" u="sng" dirty="0">
              <a:ln>
                <a:solidFill>
                  <a:schemeClr val="bg1"/>
                </a:solidFill>
              </a:ln>
              <a:solidFill>
                <a:schemeClr val="bg1"/>
              </a:solidFill>
              <a:latin typeface="Kruti Dev 010" pitchFamily="2" charset="0"/>
            </a:endParaRPr>
          </a:p>
        </p:txBody>
      </p:sp>
      <p:grpSp>
        <p:nvGrpSpPr>
          <p:cNvPr id="172181" name="Group 391"/>
          <p:cNvGrpSpPr>
            <a:grpSpLocks/>
          </p:cNvGrpSpPr>
          <p:nvPr/>
        </p:nvGrpSpPr>
        <p:grpSpPr bwMode="auto">
          <a:xfrm>
            <a:off x="5395913" y="2078038"/>
            <a:ext cx="4400550" cy="1916112"/>
            <a:chOff x="3399" y="1239"/>
            <a:chExt cx="2772" cy="1207"/>
          </a:xfrm>
        </p:grpSpPr>
        <p:sp>
          <p:nvSpPr>
            <p:cNvPr id="188" name="Text Box 392"/>
            <p:cNvSpPr txBox="1">
              <a:spLocks noChangeArrowheads="1"/>
            </p:cNvSpPr>
            <p:nvPr/>
          </p:nvSpPr>
          <p:spPr bwMode="auto">
            <a:xfrm>
              <a:off x="3443" y="1647"/>
              <a:ext cx="2728" cy="421"/>
            </a:xfrm>
            <a:prstGeom prst="rect">
              <a:avLst/>
            </a:prstGeom>
            <a:noFill/>
            <a:ln w="12700">
              <a:noFill/>
              <a:miter lim="800000"/>
              <a:headEnd/>
              <a:tailEnd/>
            </a:ln>
            <a:effectLst>
              <a:outerShdw blurRad="63500" dist="46662" dir="3284183" algn="ctr" rotWithShape="0">
                <a:schemeClr val="tx1">
                  <a:alpha val="74998"/>
                </a:schemeClr>
              </a:outerShdw>
            </a:effectLst>
          </p:spPr>
          <p:txBody>
            <a:bodyPr>
              <a:spAutoFit/>
            </a:bodyPr>
            <a:lstStyle/>
            <a:p>
              <a:pPr algn="ctr">
                <a:lnSpc>
                  <a:spcPct val="85000"/>
                </a:lnSpc>
                <a:spcBef>
                  <a:spcPct val="50000"/>
                </a:spcBef>
                <a:defRPr/>
              </a:pPr>
              <a:r>
                <a:rPr lang="en-US" altLang="ja-JP" sz="4400" b="1" dirty="0">
                  <a:ln>
                    <a:solidFill>
                      <a:srgbClr val="FFFF00"/>
                    </a:solidFill>
                  </a:ln>
                  <a:solidFill>
                    <a:srgbClr val="FFFF00"/>
                  </a:solidFill>
                  <a:latin typeface="Kruti Dev 010" pitchFamily="2" charset="0"/>
                  <a:ea typeface="ＭＳ Ｐゴシック" pitchFamily="-84" charset="-128"/>
                  <a:cs typeface="+mn-cs"/>
                </a:rPr>
                <a:t>^^Hkfo";oDrkvksa**</a:t>
              </a:r>
              <a:endParaRPr lang="en-US" sz="4400" b="1" dirty="0">
                <a:ln>
                  <a:solidFill>
                    <a:srgbClr val="FFFF00"/>
                  </a:solidFill>
                </a:ln>
                <a:solidFill>
                  <a:srgbClr val="FFFF00"/>
                </a:solidFill>
                <a:latin typeface="Kruti Dev 010" pitchFamily="2" charset="0"/>
                <a:ea typeface="ＭＳ Ｐゴシック" pitchFamily="-84" charset="-128"/>
                <a:cs typeface="+mn-cs"/>
              </a:endParaRPr>
            </a:p>
          </p:txBody>
        </p:sp>
        <p:sp>
          <p:nvSpPr>
            <p:cNvPr id="189" name="Text Box 393"/>
            <p:cNvSpPr txBox="1">
              <a:spLocks noChangeArrowheads="1"/>
            </p:cNvSpPr>
            <p:nvPr/>
          </p:nvSpPr>
          <p:spPr bwMode="auto">
            <a:xfrm>
              <a:off x="3688" y="2000"/>
              <a:ext cx="2281" cy="446"/>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p>
              <a:pPr algn="ctr">
                <a:spcBef>
                  <a:spcPts val="0"/>
                </a:spcBef>
                <a:defRPr/>
              </a:pPr>
              <a:r>
                <a:rPr lang="en-US" sz="4000" b="1" dirty="0">
                  <a:ln>
                    <a:solidFill>
                      <a:srgbClr val="FFFF00"/>
                    </a:solidFill>
                  </a:ln>
                  <a:solidFill>
                    <a:srgbClr val="FFFF00"/>
                  </a:solidFill>
                  <a:latin typeface="Kruti Dev 010" pitchFamily="2" charset="0"/>
                  <a:ea typeface="+mn-ea"/>
                  <a:cs typeface="+mn-cs"/>
                </a:rPr>
                <a:t>dh ƒ</a:t>
              </a:r>
              <a:r>
                <a:rPr lang="en-US" sz="4000" b="1" dirty="0">
                  <a:ln>
                    <a:solidFill>
                      <a:srgbClr val="FFFF00"/>
                    </a:solidFill>
                  </a:ln>
                  <a:solidFill>
                    <a:srgbClr val="FFFF00"/>
                  </a:solidFill>
                  <a:latin typeface="Kruti Dev 010"/>
                  <a:ea typeface="+mn-ea"/>
                  <a:cs typeface="+mn-cs"/>
                </a:rPr>
                <a:t>‰</a:t>
              </a:r>
              <a:r>
                <a:rPr lang="en-US" sz="4000" b="1" dirty="0">
                  <a:ln>
                    <a:solidFill>
                      <a:srgbClr val="FFFF00"/>
                    </a:solidFill>
                  </a:ln>
                  <a:solidFill>
                    <a:srgbClr val="FFFF00"/>
                  </a:solidFill>
                  <a:latin typeface="Kruti Dev 010" pitchFamily="2" charset="0"/>
                  <a:ea typeface="+mn-ea"/>
                  <a:cs typeface="+mn-cs"/>
                </a:rPr>
                <a:t> iqLrdsa</a:t>
              </a:r>
            </a:p>
          </p:txBody>
        </p:sp>
        <p:sp>
          <p:nvSpPr>
            <p:cNvPr id="190" name="Text Box 394"/>
            <p:cNvSpPr txBox="1">
              <a:spLocks noChangeArrowheads="1"/>
            </p:cNvSpPr>
            <p:nvPr/>
          </p:nvSpPr>
          <p:spPr bwMode="auto">
            <a:xfrm>
              <a:off x="3399" y="1239"/>
              <a:ext cx="2728" cy="437"/>
            </a:xfrm>
            <a:prstGeom prst="rect">
              <a:avLst/>
            </a:prstGeom>
            <a:noFill/>
            <a:ln w="12700">
              <a:noFill/>
              <a:miter lim="800000"/>
              <a:headEnd/>
              <a:tailEnd/>
            </a:ln>
            <a:effectLst>
              <a:outerShdw blurRad="63500" dist="46662" dir="3284183" algn="ctr" rotWithShape="0">
                <a:schemeClr val="tx1">
                  <a:alpha val="74998"/>
                </a:schemeClr>
              </a:outerShdw>
            </a:effectLst>
          </p:spPr>
          <p:txBody>
            <a:bodyPr>
              <a:spAutoFit/>
            </a:bodyPr>
            <a:lstStyle>
              <a:lvl1pPr>
                <a:defRPr sz="1200">
                  <a:solidFill>
                    <a:schemeClr val="tx1"/>
                  </a:solidFill>
                  <a:latin typeface="Comic Sans MS" charset="0"/>
                  <a:ea typeface="ＭＳ Ｐゴシック" charset="0"/>
                  <a:cs typeface="ＭＳ Ｐゴシック" charset="0"/>
                </a:defRPr>
              </a:lvl1pPr>
              <a:lvl2pPr marL="37931725" indent="-37474525">
                <a:defRPr sz="1200">
                  <a:solidFill>
                    <a:schemeClr val="tx1"/>
                  </a:solidFill>
                  <a:latin typeface="Comic Sans MS" charset="0"/>
                  <a:ea typeface="ＭＳ Ｐゴシック" charset="0"/>
                </a:defRPr>
              </a:lvl2pPr>
              <a:lvl3pPr>
                <a:defRPr sz="1200">
                  <a:solidFill>
                    <a:schemeClr val="tx1"/>
                  </a:solidFill>
                  <a:latin typeface="Comic Sans MS" charset="0"/>
                  <a:ea typeface="ＭＳ Ｐゴシック" charset="0"/>
                </a:defRPr>
              </a:lvl3pPr>
              <a:lvl4pPr>
                <a:defRPr sz="1200">
                  <a:solidFill>
                    <a:schemeClr val="tx1"/>
                  </a:solidFill>
                  <a:latin typeface="Comic Sans MS" charset="0"/>
                  <a:ea typeface="ＭＳ Ｐゴシック" charset="0"/>
                </a:defRPr>
              </a:lvl4pPr>
              <a:lvl5pPr>
                <a:defRPr sz="1200">
                  <a:solidFill>
                    <a:schemeClr val="tx1"/>
                  </a:solidFill>
                  <a:latin typeface="Comic Sans MS" charset="0"/>
                  <a:ea typeface="ＭＳ Ｐゴシック" charset="0"/>
                </a:defRPr>
              </a:lvl5pPr>
              <a:lvl6pPr marL="457200" eaLnBrk="0" fontAlgn="base" hangingPunct="0">
                <a:spcBef>
                  <a:spcPct val="0"/>
                </a:spcBef>
                <a:spcAft>
                  <a:spcPct val="0"/>
                </a:spcAft>
                <a:defRPr sz="1200">
                  <a:solidFill>
                    <a:schemeClr val="tx1"/>
                  </a:solidFill>
                  <a:latin typeface="Comic Sans MS" charset="0"/>
                  <a:ea typeface="ＭＳ Ｐゴシック" charset="0"/>
                </a:defRPr>
              </a:lvl6pPr>
              <a:lvl7pPr marL="914400" eaLnBrk="0" fontAlgn="base" hangingPunct="0">
                <a:spcBef>
                  <a:spcPct val="0"/>
                </a:spcBef>
                <a:spcAft>
                  <a:spcPct val="0"/>
                </a:spcAft>
                <a:defRPr sz="1200">
                  <a:solidFill>
                    <a:schemeClr val="tx1"/>
                  </a:solidFill>
                  <a:latin typeface="Comic Sans MS" charset="0"/>
                  <a:ea typeface="ＭＳ Ｐゴシック" charset="0"/>
                </a:defRPr>
              </a:lvl7pPr>
              <a:lvl8pPr marL="1371600" eaLnBrk="0" fontAlgn="base" hangingPunct="0">
                <a:spcBef>
                  <a:spcPct val="0"/>
                </a:spcBef>
                <a:spcAft>
                  <a:spcPct val="0"/>
                </a:spcAft>
                <a:defRPr sz="1200">
                  <a:solidFill>
                    <a:schemeClr val="tx1"/>
                  </a:solidFill>
                  <a:latin typeface="Comic Sans MS" charset="0"/>
                  <a:ea typeface="ＭＳ Ｐゴシック" charset="0"/>
                </a:defRPr>
              </a:lvl8pPr>
              <a:lvl9pPr marL="1828800"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85000"/>
                </a:lnSpc>
                <a:spcBef>
                  <a:spcPct val="50000"/>
                </a:spcBef>
                <a:defRPr/>
              </a:pPr>
              <a:r>
                <a:rPr lang="en-US" sz="4400" b="1" i="1" dirty="0" smtClean="0">
                  <a:ln>
                    <a:solidFill>
                      <a:srgbClr val="FFFF00"/>
                    </a:solidFill>
                  </a:ln>
                  <a:solidFill>
                    <a:srgbClr val="FFFF00"/>
                  </a:solidFill>
                  <a:latin typeface="Kruti Dev 010" pitchFamily="2" charset="0"/>
                </a:rPr>
                <a:t>iqu% O;ofLFkr djuk</a:t>
              </a:r>
              <a:endParaRPr lang="en-US" sz="4400" b="1" dirty="0" smtClean="0">
                <a:ln>
                  <a:solidFill>
                    <a:srgbClr val="FFFF00"/>
                  </a:solidFill>
                </a:ln>
                <a:solidFill>
                  <a:srgbClr val="FFFF00"/>
                </a:solidFill>
                <a:latin typeface="Kruti Dev 010" pitchFamily="2" charset="0"/>
              </a:endParaRPr>
            </a:p>
          </p:txBody>
        </p:sp>
      </p:grpSp>
      <p:pic>
        <p:nvPicPr>
          <p:cNvPr id="172182" name="Picture 53"/>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941888" y="414338"/>
            <a:ext cx="2095500" cy="1358900"/>
          </a:xfrm>
          <a:prstGeom prst="rect">
            <a:avLst/>
          </a:prstGeom>
          <a:noFill/>
          <a:ln w="76200">
            <a:solidFill>
              <a:srgbClr val="0000FF"/>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1220979"/>
                                        </p:tgtEl>
                                        <p:attrNameLst>
                                          <p:attrName>style.visibility</p:attrName>
                                        </p:attrNameLst>
                                      </p:cBhvr>
                                      <p:to>
                                        <p:strVal val="visible"/>
                                      </p:to>
                                    </p:set>
                                    <p:anim calcmode="lin" valueType="num">
                                      <p:cBhvr>
                                        <p:cTn id="7" dur="500" fill="hold"/>
                                        <p:tgtEl>
                                          <p:spTgt spid="1220979"/>
                                        </p:tgtEl>
                                        <p:attrNameLst>
                                          <p:attrName>ppt_w</p:attrName>
                                        </p:attrNameLst>
                                      </p:cBhvr>
                                      <p:tavLst>
                                        <p:tav tm="0">
                                          <p:val>
                                            <p:fltVal val="0"/>
                                          </p:val>
                                        </p:tav>
                                        <p:tav tm="100000">
                                          <p:val>
                                            <p:strVal val="#ppt_w"/>
                                          </p:val>
                                        </p:tav>
                                      </p:tavLst>
                                    </p:anim>
                                    <p:anim calcmode="lin" valueType="num">
                                      <p:cBhvr>
                                        <p:cTn id="8" dur="500" fill="hold"/>
                                        <p:tgtEl>
                                          <p:spTgt spid="1220979"/>
                                        </p:tgtEl>
                                        <p:attrNameLst>
                                          <p:attrName>ppt_h</p:attrName>
                                        </p:attrNameLst>
                                      </p:cBhvr>
                                      <p:tavLst>
                                        <p:tav tm="0">
                                          <p:val>
                                            <p:fltVal val="0"/>
                                          </p:val>
                                        </p:tav>
                                        <p:tav tm="100000">
                                          <p:val>
                                            <p:strVal val="#ppt_h"/>
                                          </p:val>
                                        </p:tav>
                                      </p:tavLst>
                                    </p:anim>
                                    <p:anim calcmode="lin" valueType="num">
                                      <p:cBhvr>
                                        <p:cTn id="9" dur="500" fill="hold"/>
                                        <p:tgtEl>
                                          <p:spTgt spid="1220979"/>
                                        </p:tgtEl>
                                        <p:attrNameLst>
                                          <p:attrName>ppt_x</p:attrName>
                                        </p:attrNameLst>
                                      </p:cBhvr>
                                      <p:tavLst>
                                        <p:tav tm="0">
                                          <p:val>
                                            <p:fltVal val="0.5"/>
                                          </p:val>
                                        </p:tav>
                                        <p:tav tm="100000">
                                          <p:val>
                                            <p:strVal val="#ppt_x"/>
                                          </p:val>
                                        </p:tav>
                                      </p:tavLst>
                                    </p:anim>
                                    <p:anim calcmode="lin" valueType="num">
                                      <p:cBhvr>
                                        <p:cTn id="10" dur="500" fill="hold"/>
                                        <p:tgtEl>
                                          <p:spTgt spid="1220979"/>
                                        </p:tgtEl>
                                        <p:attrNameLst>
                                          <p:attrName>ppt_y</p:attrName>
                                        </p:attrNameLst>
                                      </p:cBhvr>
                                      <p:tavLst>
                                        <p:tav tm="0">
                                          <p:val>
                                            <p:fltVal val="0.5"/>
                                          </p:val>
                                        </p:tav>
                                        <p:tav tm="100000">
                                          <p:val>
                                            <p:strVal val="#ppt_y"/>
                                          </p:val>
                                        </p:tav>
                                      </p:tavLst>
                                    </p:anim>
                                  </p:childTnLst>
                                </p:cTn>
                              </p:par>
                            </p:childTnLst>
                          </p:cTn>
                        </p:par>
                        <p:par>
                          <p:cTn id="11" fill="hold" nodeType="afterGroup">
                            <p:stCondLst>
                              <p:cond delay="500"/>
                            </p:stCondLst>
                            <p:childTnLst>
                              <p:par>
                                <p:cTn id="12" presetID="2" presetClass="entr" presetSubtype="4"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childTnLst>
                          </p:cTn>
                        </p:par>
                        <p:par>
                          <p:cTn id="16" fill="hold" nodeType="afterGroup">
                            <p:stCondLst>
                              <p:cond delay="1000"/>
                            </p:stCondLst>
                            <p:childTnLst>
                              <p:par>
                                <p:cTn id="17" presetID="22" presetClass="entr" presetSubtype="1" fill="hold" nodeType="afterEffect">
                                  <p:stCondLst>
                                    <p:cond delay="0"/>
                                  </p:stCondLst>
                                  <p:childTnLst>
                                    <p:set>
                                      <p:cBhvr>
                                        <p:cTn id="18" dur="1" fill="hold">
                                          <p:stCondLst>
                                            <p:cond delay="0"/>
                                          </p:stCondLst>
                                        </p:cTn>
                                        <p:tgtEl>
                                          <p:spTgt spid="1220814"/>
                                        </p:tgtEl>
                                        <p:attrNameLst>
                                          <p:attrName>style.visibility</p:attrName>
                                        </p:attrNameLst>
                                      </p:cBhvr>
                                      <p:to>
                                        <p:strVal val="visible"/>
                                      </p:to>
                                    </p:set>
                                    <p:animEffect transition="in" filter="wipe(up)">
                                      <p:cBhvr>
                                        <p:cTn id="19" dur="500"/>
                                        <p:tgtEl>
                                          <p:spTgt spid="12208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0979"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Rectangle 10"/>
          <p:cNvSpPr>
            <a:spLocks noChangeArrowheads="1"/>
          </p:cNvSpPr>
          <p:nvPr/>
        </p:nvSpPr>
        <p:spPr bwMode="auto">
          <a:xfrm>
            <a:off x="2384425" y="7107238"/>
            <a:ext cx="145415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l">
              <a:spcBef>
                <a:spcPct val="50000"/>
              </a:spcBef>
            </a:pPr>
            <a:endParaRPr lang="en-US" sz="1000">
              <a:latin typeface="Kruti Dev 010" charset="0"/>
            </a:endParaRPr>
          </a:p>
        </p:txBody>
      </p:sp>
      <p:sp>
        <p:nvSpPr>
          <p:cNvPr id="174082" name="Rectangle 130"/>
          <p:cNvSpPr>
            <a:spLocks noChangeArrowheads="1"/>
          </p:cNvSpPr>
          <p:nvPr/>
        </p:nvSpPr>
        <p:spPr bwMode="auto">
          <a:xfrm>
            <a:off x="4019550" y="6329363"/>
            <a:ext cx="346075"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900">
                <a:solidFill>
                  <a:srgbClr val="000000"/>
                </a:solidFill>
                <a:latin typeface="Kruti Dev 010" charset="0"/>
              </a:rPr>
              <a:t>        </a:t>
            </a:r>
            <a:endParaRPr lang="en-US">
              <a:latin typeface="Kruti Dev 010" charset="0"/>
            </a:endParaRPr>
          </a:p>
        </p:txBody>
      </p:sp>
      <p:sp>
        <p:nvSpPr>
          <p:cNvPr id="174083" name="Line 147"/>
          <p:cNvSpPr>
            <a:spLocks noChangeShapeType="1"/>
          </p:cNvSpPr>
          <p:nvPr/>
        </p:nvSpPr>
        <p:spPr bwMode="auto">
          <a:xfrm>
            <a:off x="3941763" y="6623050"/>
            <a:ext cx="1239837" cy="158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084" name="Line 148"/>
          <p:cNvSpPr>
            <a:spLocks noChangeShapeType="1"/>
          </p:cNvSpPr>
          <p:nvPr/>
        </p:nvSpPr>
        <p:spPr bwMode="auto">
          <a:xfrm>
            <a:off x="3941763" y="7243763"/>
            <a:ext cx="1239837" cy="158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085" name="Rectangle 162"/>
          <p:cNvSpPr>
            <a:spLocks noChangeArrowheads="1"/>
          </p:cNvSpPr>
          <p:nvPr/>
        </p:nvSpPr>
        <p:spPr bwMode="auto">
          <a:xfrm>
            <a:off x="4289425" y="6342063"/>
            <a:ext cx="3270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i="1">
                <a:solidFill>
                  <a:srgbClr val="000000"/>
                </a:solidFill>
                <a:latin typeface="Kruti Dev 010" charset="0"/>
              </a:rPr>
              <a:t>oUl</a:t>
            </a:r>
          </a:p>
        </p:txBody>
      </p:sp>
      <p:sp>
        <p:nvSpPr>
          <p:cNvPr id="174086" name="Rectangle 163"/>
          <p:cNvSpPr>
            <a:spLocks noChangeArrowheads="1"/>
          </p:cNvSpPr>
          <p:nvPr/>
        </p:nvSpPr>
        <p:spPr bwMode="auto">
          <a:xfrm>
            <a:off x="4286250" y="6619875"/>
            <a:ext cx="2921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i="1">
                <a:solidFill>
                  <a:srgbClr val="000000"/>
                </a:solidFill>
                <a:latin typeface="Kruti Dev 010" charset="0"/>
              </a:rPr>
              <a:t>yl</a:t>
            </a:r>
          </a:p>
        </p:txBody>
      </p:sp>
      <p:sp>
        <p:nvSpPr>
          <p:cNvPr id="174087" name="Rectangle 164"/>
          <p:cNvSpPr>
            <a:spLocks noChangeArrowheads="1"/>
          </p:cNvSpPr>
          <p:nvPr/>
        </p:nvSpPr>
        <p:spPr bwMode="auto">
          <a:xfrm>
            <a:off x="4300538" y="6962775"/>
            <a:ext cx="1238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i="1">
                <a:solidFill>
                  <a:srgbClr val="000000"/>
                </a:solidFill>
                <a:latin typeface="Kruti Dev 010" charset="0"/>
              </a:rPr>
              <a:t>u</a:t>
            </a:r>
          </a:p>
        </p:txBody>
      </p:sp>
      <p:sp>
        <p:nvSpPr>
          <p:cNvPr id="174088" name="Line 167"/>
          <p:cNvSpPr>
            <a:spLocks noChangeShapeType="1"/>
          </p:cNvSpPr>
          <p:nvPr/>
        </p:nvSpPr>
        <p:spPr bwMode="auto">
          <a:xfrm flipV="1">
            <a:off x="3933825" y="6924675"/>
            <a:ext cx="1252538"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089" name="Rectangle 184"/>
          <p:cNvSpPr>
            <a:spLocks noChangeArrowheads="1"/>
          </p:cNvSpPr>
          <p:nvPr/>
        </p:nvSpPr>
        <p:spPr bwMode="auto">
          <a:xfrm>
            <a:off x="3981450" y="6316663"/>
            <a:ext cx="1651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400" b="1">
                <a:solidFill>
                  <a:srgbClr val="000000"/>
                </a:solidFill>
                <a:latin typeface="Kruti Dev 010" charset="0"/>
              </a:rPr>
              <a:t>gs</a:t>
            </a:r>
          </a:p>
        </p:txBody>
      </p:sp>
      <p:sp>
        <p:nvSpPr>
          <p:cNvPr id="174090" name="Rectangle 185"/>
          <p:cNvSpPr>
            <a:spLocks noChangeArrowheads="1"/>
          </p:cNvSpPr>
          <p:nvPr/>
        </p:nvSpPr>
        <p:spPr bwMode="auto">
          <a:xfrm>
            <a:off x="3830638" y="6621463"/>
            <a:ext cx="2873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400" b="1">
                <a:solidFill>
                  <a:srgbClr val="000000"/>
                </a:solidFill>
                <a:latin typeface="Kruti Dev 010" charset="0"/>
              </a:rPr>
              <a:t>th</a:t>
            </a:r>
          </a:p>
        </p:txBody>
      </p:sp>
      <p:sp>
        <p:nvSpPr>
          <p:cNvPr id="174091" name="Rectangle 186"/>
          <p:cNvSpPr>
            <a:spLocks noChangeArrowheads="1"/>
          </p:cNvSpPr>
          <p:nvPr/>
        </p:nvSpPr>
        <p:spPr bwMode="auto">
          <a:xfrm>
            <a:off x="3989388" y="6945313"/>
            <a:ext cx="1698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400" b="1">
                <a:solidFill>
                  <a:srgbClr val="000000"/>
                </a:solidFill>
                <a:latin typeface="Kruti Dev 010" charset="0"/>
              </a:rPr>
              <a:t>es</a:t>
            </a:r>
          </a:p>
        </p:txBody>
      </p:sp>
      <p:sp>
        <p:nvSpPr>
          <p:cNvPr id="174092" name="Rectangle 189"/>
          <p:cNvSpPr>
            <a:spLocks noChangeArrowheads="1"/>
          </p:cNvSpPr>
          <p:nvPr/>
        </p:nvSpPr>
        <p:spPr bwMode="auto">
          <a:xfrm>
            <a:off x="5629275" y="328613"/>
            <a:ext cx="4059238" cy="71151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Kruti Dev 010" charset="0"/>
            </a:endParaRPr>
          </a:p>
        </p:txBody>
      </p:sp>
      <p:pic>
        <p:nvPicPr>
          <p:cNvPr id="174093" name="Picture 190"/>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613400" y="336550"/>
            <a:ext cx="4081463" cy="710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sp>
        <p:nvSpPr>
          <p:cNvPr id="1222850" name="Rectangle 194"/>
          <p:cNvSpPr>
            <a:spLocks noChangeArrowheads="1"/>
          </p:cNvSpPr>
          <p:nvPr/>
        </p:nvSpPr>
        <p:spPr bwMode="auto">
          <a:xfrm>
            <a:off x="6827838" y="584200"/>
            <a:ext cx="2706687" cy="625475"/>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3200" b="1" i="1" dirty="0">
                <a:solidFill>
                  <a:srgbClr val="66FFFF"/>
                </a:solidFill>
                <a:latin typeface="Kruti Dev 010" pitchFamily="2" charset="0"/>
              </a:rPr>
              <a:t> </a:t>
            </a:r>
            <a:endParaRPr lang="en-US" sz="1400" b="1" u="sng" dirty="0">
              <a:solidFill>
                <a:srgbClr val="66FFFF"/>
              </a:solidFill>
              <a:latin typeface="Kruti Dev 010" pitchFamily="2" charset="0"/>
            </a:endParaRPr>
          </a:p>
        </p:txBody>
      </p:sp>
      <p:sp>
        <p:nvSpPr>
          <p:cNvPr id="1222857" name="Rectangle 201"/>
          <p:cNvSpPr>
            <a:spLocks noChangeArrowheads="1"/>
          </p:cNvSpPr>
          <p:nvPr/>
        </p:nvSpPr>
        <p:spPr bwMode="auto">
          <a:xfrm>
            <a:off x="6657975" y="555625"/>
            <a:ext cx="3101975" cy="558800"/>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2800" b="1" i="1" dirty="0">
                <a:solidFill>
                  <a:schemeClr val="bg1"/>
                </a:solidFill>
                <a:latin typeface="Kruti Dev 010" pitchFamily="2" charset="0"/>
              </a:rPr>
              <a:t> </a:t>
            </a:r>
            <a:endParaRPr lang="en-US" b="1" u="sng" dirty="0">
              <a:solidFill>
                <a:schemeClr val="bg1"/>
              </a:solidFill>
              <a:latin typeface="Kruti Dev 010" pitchFamily="2" charset="0"/>
            </a:endParaRPr>
          </a:p>
        </p:txBody>
      </p:sp>
      <p:sp>
        <p:nvSpPr>
          <p:cNvPr id="1222861" name="Text Box 205"/>
          <p:cNvSpPr txBox="1">
            <a:spLocks noChangeArrowheads="1"/>
          </p:cNvSpPr>
          <p:nvPr/>
        </p:nvSpPr>
        <p:spPr bwMode="auto">
          <a:xfrm>
            <a:off x="6149975" y="4932363"/>
            <a:ext cx="3048000" cy="2042547"/>
          </a:xfrm>
          <a:prstGeom prst="rect">
            <a:avLst/>
          </a:prstGeom>
          <a:noFill/>
          <a:ln w="12700">
            <a:noFill/>
            <a:miter lim="800000"/>
            <a:headEnd/>
            <a:tailEnd/>
          </a:ln>
          <a:effectLst/>
        </p:spPr>
        <p:txBody>
          <a:bodyPr>
            <a:spAutoFit/>
          </a:bodyPr>
          <a:lstStyle/>
          <a:p>
            <a:pPr algn="ctr">
              <a:lnSpc>
                <a:spcPct val="70000"/>
              </a:lnSpc>
              <a:spcBef>
                <a:spcPct val="50000"/>
              </a:spcBef>
              <a:defRPr/>
            </a:pPr>
            <a:r>
              <a:rPr lang="en-US" altLang="en-US" sz="4000" b="1" dirty="0">
                <a:ln>
                  <a:solidFill>
                    <a:srgbClr val="FFFF00"/>
                  </a:solidFill>
                </a:ln>
                <a:solidFill>
                  <a:srgbClr val="FFF819"/>
                </a:solidFill>
                <a:latin typeface="Kruti Dev 010" pitchFamily="2" charset="0"/>
                <a:ea typeface="ＭＳ Ｐゴシック" pitchFamily="-84" charset="-128"/>
                <a:cs typeface="+mn-cs"/>
              </a:rPr>
              <a:t>^^gsoUl</a:t>
            </a:r>
            <a:endParaRPr lang="en-US" sz="4000" b="1" dirty="0">
              <a:ln>
                <a:solidFill>
                  <a:srgbClr val="FFFF00"/>
                </a:solidFill>
              </a:ln>
              <a:solidFill>
                <a:srgbClr val="FFF819"/>
              </a:solidFill>
              <a:latin typeface="Kruti Dev 010" pitchFamily="2" charset="0"/>
              <a:ea typeface="ＭＳ Ｐゴシック" pitchFamily="-84" charset="-128"/>
              <a:cs typeface="+mn-cs"/>
            </a:endParaRPr>
          </a:p>
          <a:p>
            <a:pPr algn="ctr">
              <a:lnSpc>
                <a:spcPct val="70000"/>
              </a:lnSpc>
              <a:spcBef>
                <a:spcPct val="50000"/>
              </a:spcBef>
              <a:defRPr/>
            </a:pPr>
            <a:r>
              <a:rPr lang="en-US" sz="4000" b="1" dirty="0">
                <a:ln>
                  <a:solidFill>
                    <a:srgbClr val="FFFF00"/>
                  </a:solidFill>
                </a:ln>
                <a:solidFill>
                  <a:srgbClr val="FFF819"/>
                </a:solidFill>
                <a:latin typeface="Kruti Dev 010" pitchFamily="2" charset="0"/>
                <a:ea typeface="ＭＳ Ｐゴシック" pitchFamily="-84" charset="-128"/>
                <a:cs typeface="+mn-cs"/>
              </a:rPr>
              <a:t>thyl</a:t>
            </a:r>
          </a:p>
          <a:p>
            <a:pPr algn="ctr">
              <a:lnSpc>
                <a:spcPct val="70000"/>
              </a:lnSpc>
              <a:spcBef>
                <a:spcPct val="50000"/>
              </a:spcBef>
              <a:defRPr/>
            </a:pPr>
            <a:r>
              <a:rPr lang="en-US" sz="4000" b="1" dirty="0">
                <a:ln>
                  <a:solidFill>
                    <a:srgbClr val="FFFF00"/>
                  </a:solidFill>
                </a:ln>
                <a:solidFill>
                  <a:srgbClr val="FFF819"/>
                </a:solidFill>
                <a:latin typeface="Kruti Dev 010" pitchFamily="2" charset="0"/>
                <a:ea typeface="ＭＳ Ｐゴシック" pitchFamily="-84" charset="-128"/>
                <a:cs typeface="+mn-cs"/>
              </a:rPr>
              <a:t>esu** </a:t>
            </a:r>
          </a:p>
        </p:txBody>
      </p:sp>
      <p:sp>
        <p:nvSpPr>
          <p:cNvPr id="1222844" name="Rectangle 188"/>
          <p:cNvSpPr>
            <a:spLocks noChangeArrowheads="1"/>
          </p:cNvSpPr>
          <p:nvPr/>
        </p:nvSpPr>
        <p:spPr bwMode="auto">
          <a:xfrm>
            <a:off x="3829050" y="457200"/>
            <a:ext cx="373063" cy="6977063"/>
          </a:xfrm>
          <a:prstGeom prst="rect">
            <a:avLst/>
          </a:prstGeom>
          <a:noFill/>
          <a:ln w="50800">
            <a:solidFill>
              <a:schemeClr val="accent1"/>
            </a:solidFill>
            <a:miter lim="800000"/>
            <a:headEnd/>
            <a:tailEnd/>
          </a:ln>
          <a:effectLst>
            <a:outerShdw blurRad="63500" dist="38099" dir="2700000" algn="ctr" rotWithShape="0">
              <a:schemeClr val="tx2">
                <a:alpha val="74997"/>
              </a:schemeClr>
            </a:outerShdw>
          </a:effectLst>
          <a:extLst>
            <a:ext uri="{909E8E84-426E-40dd-AFC4-6F175D3DCCD1}">
              <a14:hiddenFill xmlns:a14="http://schemas.microsoft.com/office/drawing/2010/main">
                <a:solidFill>
                  <a:srgbClr val="FFFFFF"/>
                </a:solidFill>
              </a14:hiddenFill>
            </a:ext>
          </a:extLst>
        </p:spPr>
        <p:txBody>
          <a:bodyPr wrap="none" anchor="ctr"/>
          <a:lstStyle/>
          <a:p>
            <a:pPr>
              <a:defRPr/>
            </a:pPr>
            <a:endParaRPr lang="en-US" dirty="0">
              <a:latin typeface="Kruti Dev 010" pitchFamily="2" charset="0"/>
              <a:ea typeface="+mn-ea"/>
              <a:cs typeface="+mn-cs"/>
            </a:endParaRPr>
          </a:p>
        </p:txBody>
      </p:sp>
      <p:sp>
        <p:nvSpPr>
          <p:cNvPr id="174098" name="Rectangle 226"/>
          <p:cNvSpPr>
            <a:spLocks noChangeArrowheads="1"/>
          </p:cNvSpPr>
          <p:nvPr/>
        </p:nvSpPr>
        <p:spPr bwMode="auto">
          <a:xfrm>
            <a:off x="104775" y="7426325"/>
            <a:ext cx="145415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l">
              <a:spcBef>
                <a:spcPct val="50000"/>
              </a:spcBef>
            </a:pPr>
            <a:endParaRPr lang="en-US" sz="1000">
              <a:latin typeface="Kruti Dev 010" charset="0"/>
            </a:endParaRPr>
          </a:p>
        </p:txBody>
      </p:sp>
      <p:sp>
        <p:nvSpPr>
          <p:cNvPr id="174099" name="Rectangle 357"/>
          <p:cNvSpPr>
            <a:spLocks noChangeArrowheads="1"/>
          </p:cNvSpPr>
          <p:nvPr/>
        </p:nvSpPr>
        <p:spPr bwMode="auto">
          <a:xfrm>
            <a:off x="5589588" y="306388"/>
            <a:ext cx="4102100" cy="7183437"/>
          </a:xfrm>
          <a:prstGeom prst="rect">
            <a:avLst/>
          </a:prstGeom>
          <a:noFill/>
          <a:ln w="133350">
            <a:solidFill>
              <a:srgbClr val="1822CD"/>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Kruti Dev 010" charset="0"/>
            </a:endParaRPr>
          </a:p>
        </p:txBody>
      </p:sp>
      <p:sp>
        <p:nvSpPr>
          <p:cNvPr id="174100" name="Text Box 358"/>
          <p:cNvSpPr txBox="1">
            <a:spLocks noChangeArrowheads="1"/>
          </p:cNvSpPr>
          <p:nvPr/>
        </p:nvSpPr>
        <p:spPr bwMode="auto">
          <a:xfrm>
            <a:off x="9015413" y="7518400"/>
            <a:ext cx="29368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latin typeface="Kruti Dev 010" charset="0"/>
              </a:rPr>
              <a:t>81</a:t>
            </a:r>
          </a:p>
        </p:txBody>
      </p:sp>
      <p:sp>
        <p:nvSpPr>
          <p:cNvPr id="174101" name="Text Box 359"/>
          <p:cNvSpPr txBox="1">
            <a:spLocks noChangeArrowheads="1"/>
          </p:cNvSpPr>
          <p:nvPr/>
        </p:nvSpPr>
        <p:spPr bwMode="auto">
          <a:xfrm>
            <a:off x="8531225" y="7518400"/>
            <a:ext cx="5572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latin typeface="Kruti Dev 010" charset="0"/>
              </a:rPr>
              <a:t>9.6.07.</a:t>
            </a:r>
          </a:p>
        </p:txBody>
      </p:sp>
      <p:sp>
        <p:nvSpPr>
          <p:cNvPr id="1223018" name="Rectangle 362"/>
          <p:cNvSpPr>
            <a:spLocks noChangeArrowheads="1"/>
          </p:cNvSpPr>
          <p:nvPr/>
        </p:nvSpPr>
        <p:spPr bwMode="auto">
          <a:xfrm>
            <a:off x="3822700" y="6267450"/>
            <a:ext cx="1625600" cy="1149350"/>
          </a:xfrm>
          <a:prstGeom prst="rect">
            <a:avLst/>
          </a:prstGeom>
          <a:noFill/>
          <a:ln w="57150">
            <a:solidFill>
              <a:schemeClr val="hlink"/>
            </a:solidFill>
            <a:miter lim="800000"/>
            <a:headEnd/>
            <a:tailEnd/>
          </a:ln>
          <a:effectLst>
            <a:outerShdw blurRad="63500" dist="89803"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grpSp>
        <p:nvGrpSpPr>
          <p:cNvPr id="2" name="Group 360"/>
          <p:cNvGrpSpPr>
            <a:grpSpLocks/>
          </p:cNvGrpSpPr>
          <p:nvPr/>
        </p:nvGrpSpPr>
        <p:grpSpPr bwMode="auto">
          <a:xfrm>
            <a:off x="5716588" y="4319588"/>
            <a:ext cx="4265612" cy="2711450"/>
            <a:chOff x="3601" y="2721"/>
            <a:chExt cx="2687" cy="1403"/>
          </a:xfrm>
        </p:grpSpPr>
        <p:sp>
          <p:nvSpPr>
            <p:cNvPr id="1222859" name="AutoShape 203"/>
            <p:cNvSpPr>
              <a:spLocks noChangeArrowheads="1"/>
            </p:cNvSpPr>
            <p:nvPr/>
          </p:nvSpPr>
          <p:spPr bwMode="auto">
            <a:xfrm>
              <a:off x="3657" y="2721"/>
              <a:ext cx="2331" cy="1403"/>
            </a:xfrm>
            <a:prstGeom prst="roundRect">
              <a:avLst>
                <a:gd name="adj" fmla="val 16667"/>
              </a:avLst>
            </a:prstGeom>
            <a:noFill/>
            <a:ln w="57150">
              <a:solidFill>
                <a:schemeClr val="bg1"/>
              </a:solidFill>
              <a:round/>
              <a:headEnd/>
              <a:tailEnd/>
            </a:ln>
            <a:effectLst>
              <a:outerShdw blurRad="63500" dist="99190" dir="3011666"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1222860" name="Rectangle 204"/>
            <p:cNvSpPr>
              <a:spLocks noChangeArrowheads="1"/>
            </p:cNvSpPr>
            <p:nvPr/>
          </p:nvSpPr>
          <p:spPr bwMode="auto">
            <a:xfrm>
              <a:off x="3601" y="2787"/>
              <a:ext cx="2687" cy="293"/>
            </a:xfrm>
            <a:prstGeom prst="rect">
              <a:avLst/>
            </a:prstGeom>
            <a:noFill/>
            <a:ln w="12700">
              <a:noFill/>
              <a:miter lim="800000"/>
              <a:headEnd/>
              <a:tailEnd/>
            </a:ln>
            <a:effectLst>
              <a:outerShdw blurRad="63500" dist="81320" dir="2319588" algn="ctr" rotWithShape="0">
                <a:schemeClr val="tx1">
                  <a:alpha val="74998"/>
                </a:schemeClr>
              </a:outerShdw>
            </a:effectLst>
          </p:spPr>
          <p:txBody>
            <a:bodyPr>
              <a:spAutoFit/>
            </a:bodyPr>
            <a:lstStyle/>
            <a:p>
              <a:pPr algn="ctr">
                <a:lnSpc>
                  <a:spcPct val="70000"/>
                </a:lnSpc>
                <a:spcBef>
                  <a:spcPct val="50000"/>
                </a:spcBef>
                <a:defRPr/>
              </a:pPr>
              <a:r>
                <a:rPr lang="en-US" sz="4400" b="1" dirty="0">
                  <a:ln>
                    <a:solidFill>
                      <a:srgbClr val="00FF00"/>
                    </a:solidFill>
                  </a:ln>
                  <a:solidFill>
                    <a:srgbClr val="32F04D"/>
                  </a:solidFill>
                  <a:latin typeface="Kruti Dev 010" pitchFamily="2" charset="0"/>
                </a:rPr>
                <a:t>Lej.k dk vkStkj %</a:t>
              </a:r>
            </a:p>
          </p:txBody>
        </p:sp>
      </p:grpSp>
      <p:grpSp>
        <p:nvGrpSpPr>
          <p:cNvPr id="174104" name="Group 396"/>
          <p:cNvGrpSpPr>
            <a:grpSpLocks/>
          </p:cNvGrpSpPr>
          <p:nvPr/>
        </p:nvGrpSpPr>
        <p:grpSpPr bwMode="auto">
          <a:xfrm>
            <a:off x="122238" y="679450"/>
            <a:ext cx="1416050" cy="6334125"/>
            <a:chOff x="38" y="450"/>
            <a:chExt cx="892" cy="3990"/>
          </a:xfrm>
        </p:grpSpPr>
        <p:sp>
          <p:nvSpPr>
            <p:cNvPr id="214" name="Rectangle 397"/>
            <p:cNvSpPr>
              <a:spLocks noChangeArrowheads="1"/>
            </p:cNvSpPr>
            <p:nvPr/>
          </p:nvSpPr>
          <p:spPr bwMode="auto">
            <a:xfrm>
              <a:off x="54" y="1396"/>
              <a:ext cx="830" cy="484"/>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nSpc>
                  <a:spcPct val="65000"/>
                </a:lnSpc>
                <a:spcBef>
                  <a:spcPct val="50000"/>
                </a:spcBef>
                <a:defRPr/>
              </a:pPr>
              <a:r>
                <a:rPr lang="en-US" sz="1800" b="1">
                  <a:solidFill>
                    <a:srgbClr val="000000"/>
                  </a:solidFill>
                  <a:latin typeface="Kruti Dev 010" charset="0"/>
                </a:rPr>
                <a:t>;gwnk %</a:t>
              </a:r>
            </a:p>
            <a:p>
              <a:pPr>
                <a:lnSpc>
                  <a:spcPct val="65000"/>
                </a:lnSpc>
                <a:spcBef>
                  <a:spcPct val="50000"/>
                </a:spcBef>
                <a:defRPr/>
              </a:pPr>
              <a:r>
                <a:rPr lang="en-US" sz="1800" b="1" i="1" u="sng">
                  <a:solidFill>
                    <a:srgbClr val="000000"/>
                  </a:solidFill>
                  <a:latin typeface="Kruti Dev 010" charset="0"/>
                </a:rPr>
                <a:t>u</a:t>
              </a:r>
              <a:r>
                <a:rPr lang="ja-JP" altLang="en-US" sz="1800" b="1" i="1" u="sng">
                  <a:solidFill>
                    <a:srgbClr val="000000"/>
                  </a:solidFill>
                  <a:latin typeface="Kruti Dev 010" charset="0"/>
                </a:rPr>
                <a:t>”</a:t>
              </a:r>
              <a:r>
                <a:rPr lang="en-US" sz="1800" b="1" i="1" u="sng">
                  <a:solidFill>
                    <a:srgbClr val="000000"/>
                  </a:solidFill>
                  <a:latin typeface="Kruti Dev 010" charset="0"/>
                </a:rPr>
                <a:t>"V gks jgk Fkk</a:t>
              </a:r>
            </a:p>
          </p:txBody>
        </p:sp>
        <p:sp>
          <p:nvSpPr>
            <p:cNvPr id="215" name="Rectangle 398"/>
            <p:cNvSpPr>
              <a:spLocks noChangeArrowheads="1"/>
            </p:cNvSpPr>
            <p:nvPr/>
          </p:nvSpPr>
          <p:spPr bwMode="auto">
            <a:xfrm>
              <a:off x="48" y="4069"/>
              <a:ext cx="830" cy="371"/>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nSpc>
                  <a:spcPct val="65000"/>
                </a:lnSpc>
                <a:spcBef>
                  <a:spcPct val="50000"/>
                </a:spcBef>
                <a:defRPr/>
              </a:pPr>
              <a:r>
                <a:rPr lang="en-US" sz="1800" b="1" dirty="0">
                  <a:solidFill>
                    <a:srgbClr val="000000"/>
                  </a:solidFill>
                  <a:latin typeface="Kruti Dev 010" pitchFamily="2" charset="0"/>
                  <a:ea typeface="+mn-ea"/>
                  <a:cs typeface="+mn-cs"/>
                </a:rPr>
                <a:t>;gwnk %</a:t>
              </a:r>
            </a:p>
            <a:p>
              <a:pPr>
                <a:lnSpc>
                  <a:spcPct val="65000"/>
                </a:lnSpc>
                <a:spcBef>
                  <a:spcPct val="50000"/>
                </a:spcBef>
                <a:defRPr/>
              </a:pPr>
              <a:r>
                <a:rPr lang="en-US" sz="1800" b="1" i="1" u="sng" dirty="0">
                  <a:solidFill>
                    <a:srgbClr val="000000"/>
                  </a:solidFill>
                  <a:latin typeface="Kruti Dev 010" pitchFamily="2" charset="0"/>
                  <a:ea typeface="+mn-ea"/>
                  <a:cs typeface="+mn-cs"/>
                </a:rPr>
                <a:t>ykSVrk gS</a:t>
              </a:r>
            </a:p>
          </p:txBody>
        </p:sp>
        <p:sp>
          <p:nvSpPr>
            <p:cNvPr id="216" name="Rectangle 399"/>
            <p:cNvSpPr>
              <a:spLocks noChangeArrowheads="1"/>
            </p:cNvSpPr>
            <p:nvPr/>
          </p:nvSpPr>
          <p:spPr bwMode="auto">
            <a:xfrm>
              <a:off x="38" y="450"/>
              <a:ext cx="830" cy="371"/>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nSpc>
                  <a:spcPct val="65000"/>
                </a:lnSpc>
                <a:spcBef>
                  <a:spcPct val="50000"/>
                </a:spcBef>
                <a:defRPr/>
              </a:pPr>
              <a:r>
                <a:rPr lang="en-US" sz="1800" b="1">
                  <a:solidFill>
                    <a:srgbClr val="000000"/>
                  </a:solidFill>
                  <a:latin typeface="Kruti Dev 010" charset="0"/>
                </a:rPr>
                <a:t>btjk;y %</a:t>
              </a:r>
            </a:p>
            <a:p>
              <a:pPr>
                <a:lnSpc>
                  <a:spcPct val="65000"/>
                </a:lnSpc>
                <a:spcBef>
                  <a:spcPct val="50000"/>
                </a:spcBef>
                <a:defRPr/>
              </a:pPr>
              <a:r>
                <a:rPr lang="en-US" sz="1800" b="1" i="1" u="sng">
                  <a:solidFill>
                    <a:srgbClr val="000000"/>
                  </a:solidFill>
                  <a:latin typeface="Kruti Dev 010" charset="0"/>
                </a:rPr>
                <a:t>¼m-½ dsoy</a:t>
              </a:r>
            </a:p>
          </p:txBody>
        </p:sp>
        <p:sp>
          <p:nvSpPr>
            <p:cNvPr id="217" name="Rectangle 400"/>
            <p:cNvSpPr>
              <a:spLocks noChangeArrowheads="1"/>
            </p:cNvSpPr>
            <p:nvPr/>
          </p:nvSpPr>
          <p:spPr bwMode="auto">
            <a:xfrm>
              <a:off x="100" y="2643"/>
              <a:ext cx="830" cy="371"/>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nSpc>
                  <a:spcPct val="65000"/>
                </a:lnSpc>
                <a:spcBef>
                  <a:spcPct val="50000"/>
                </a:spcBef>
                <a:defRPr/>
              </a:pPr>
              <a:r>
                <a:rPr lang="en-US" sz="1800" b="1" dirty="0">
                  <a:solidFill>
                    <a:srgbClr val="000000"/>
                  </a:solidFill>
                  <a:latin typeface="Kruti Dev 010" pitchFamily="2" charset="0"/>
                  <a:ea typeface="+mn-ea"/>
                  <a:cs typeface="+mn-cs"/>
                </a:rPr>
                <a:t>;gwnk %</a:t>
              </a:r>
            </a:p>
            <a:p>
              <a:pPr>
                <a:lnSpc>
                  <a:spcPct val="65000"/>
                </a:lnSpc>
                <a:spcBef>
                  <a:spcPct val="50000"/>
                </a:spcBef>
                <a:defRPr/>
              </a:pPr>
              <a:r>
                <a:rPr lang="en-US" sz="1800" b="1" i="1" u="sng" dirty="0">
                  <a:solidFill>
                    <a:srgbClr val="000000"/>
                  </a:solidFill>
                  <a:latin typeface="Kruti Dev 010" pitchFamily="2" charset="0"/>
                  <a:ea typeface="+mn-ea"/>
                  <a:cs typeface="+mn-cs"/>
                </a:rPr>
                <a:t>dfBukbZ esa</a:t>
              </a:r>
            </a:p>
          </p:txBody>
        </p:sp>
        <p:sp>
          <p:nvSpPr>
            <p:cNvPr id="218" name="Rectangle 401"/>
            <p:cNvSpPr>
              <a:spLocks noChangeArrowheads="1"/>
            </p:cNvSpPr>
            <p:nvPr/>
          </p:nvSpPr>
          <p:spPr bwMode="auto">
            <a:xfrm>
              <a:off x="100" y="3434"/>
              <a:ext cx="830" cy="371"/>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nSpc>
                  <a:spcPct val="65000"/>
                </a:lnSpc>
                <a:spcBef>
                  <a:spcPct val="50000"/>
                </a:spcBef>
                <a:defRPr/>
              </a:pPr>
              <a:r>
                <a:rPr lang="en-US" sz="1800" b="1" dirty="0">
                  <a:solidFill>
                    <a:srgbClr val="000000"/>
                  </a:solidFill>
                  <a:latin typeface="Kruti Dev 010" pitchFamily="2" charset="0"/>
                  <a:ea typeface="+mn-ea"/>
                  <a:cs typeface="+mn-cs"/>
                </a:rPr>
                <a:t>;gwnk %</a:t>
              </a:r>
            </a:p>
            <a:p>
              <a:pPr>
                <a:lnSpc>
                  <a:spcPct val="65000"/>
                </a:lnSpc>
                <a:spcBef>
                  <a:spcPct val="50000"/>
                </a:spcBef>
                <a:defRPr/>
              </a:pPr>
              <a:r>
                <a:rPr lang="en-US" sz="1800" b="1" i="1" u="sng" dirty="0">
                  <a:solidFill>
                    <a:srgbClr val="000000"/>
                  </a:solidFill>
                  <a:latin typeface="Kruti Dev 010" pitchFamily="2" charset="0"/>
                  <a:ea typeface="+mn-ea"/>
                  <a:cs typeface="+mn-cs"/>
                </a:rPr>
                <a:t>nklrk esa</a:t>
              </a:r>
            </a:p>
          </p:txBody>
        </p:sp>
      </p:grpSp>
      <p:sp>
        <p:nvSpPr>
          <p:cNvPr id="174105" name="Text Box 403"/>
          <p:cNvSpPr txBox="1">
            <a:spLocks noChangeArrowheads="1"/>
          </p:cNvSpPr>
          <p:nvPr/>
        </p:nvSpPr>
        <p:spPr bwMode="auto">
          <a:xfrm rot="-5400000">
            <a:off x="1378744" y="3656807"/>
            <a:ext cx="3816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800" b="1">
                <a:latin typeface="Kruti Dev 010" charset="0"/>
              </a:rPr>
              <a:t>  </a:t>
            </a:r>
            <a:endParaRPr lang="en-US" sz="900">
              <a:latin typeface="Kruti Dev 010" charset="0"/>
            </a:endParaRPr>
          </a:p>
        </p:txBody>
      </p:sp>
      <p:sp>
        <p:nvSpPr>
          <p:cNvPr id="174106" name="Line 404"/>
          <p:cNvSpPr>
            <a:spLocks noChangeShapeType="1"/>
          </p:cNvSpPr>
          <p:nvPr/>
        </p:nvSpPr>
        <p:spPr bwMode="auto">
          <a:xfrm>
            <a:off x="1789113" y="1031875"/>
            <a:ext cx="1284287" cy="158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107" name="Line 405"/>
          <p:cNvSpPr>
            <a:spLocks noChangeShapeType="1"/>
          </p:cNvSpPr>
          <p:nvPr/>
        </p:nvSpPr>
        <p:spPr bwMode="auto">
          <a:xfrm flipV="1">
            <a:off x="1806575" y="1336675"/>
            <a:ext cx="1284288" cy="1428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108" name="Rectangle 406"/>
          <p:cNvSpPr>
            <a:spLocks noChangeArrowheads="1"/>
          </p:cNvSpPr>
          <p:nvPr/>
        </p:nvSpPr>
        <p:spPr bwMode="auto">
          <a:xfrm>
            <a:off x="2044700" y="5197475"/>
            <a:ext cx="42863"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900">
                <a:solidFill>
                  <a:srgbClr val="000000"/>
                </a:solidFill>
                <a:latin typeface="Kruti Dev 010" charset="0"/>
              </a:rPr>
              <a:t> </a:t>
            </a:r>
            <a:endParaRPr lang="en-US">
              <a:latin typeface="Kruti Dev 010" charset="0"/>
            </a:endParaRPr>
          </a:p>
        </p:txBody>
      </p:sp>
      <p:sp>
        <p:nvSpPr>
          <p:cNvPr id="174109" name="Rectangle 407"/>
          <p:cNvSpPr>
            <a:spLocks noChangeArrowheads="1"/>
          </p:cNvSpPr>
          <p:nvPr/>
        </p:nvSpPr>
        <p:spPr bwMode="auto">
          <a:xfrm>
            <a:off x="2079625" y="5197475"/>
            <a:ext cx="96838"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900" b="1">
                <a:solidFill>
                  <a:srgbClr val="000000"/>
                </a:solidFill>
                <a:latin typeface="Kruti Dev 010" charset="0"/>
              </a:rPr>
              <a:t>  </a:t>
            </a:r>
            <a:endParaRPr lang="en-US">
              <a:latin typeface="Kruti Dev 010" charset="0"/>
            </a:endParaRPr>
          </a:p>
        </p:txBody>
      </p:sp>
      <p:sp>
        <p:nvSpPr>
          <p:cNvPr id="174110" name="Rectangle 408"/>
          <p:cNvSpPr>
            <a:spLocks noChangeArrowheads="1"/>
          </p:cNvSpPr>
          <p:nvPr/>
        </p:nvSpPr>
        <p:spPr bwMode="auto">
          <a:xfrm>
            <a:off x="2044700" y="5338763"/>
            <a:ext cx="346075"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900">
                <a:solidFill>
                  <a:srgbClr val="000000"/>
                </a:solidFill>
                <a:latin typeface="Kruti Dev 010" charset="0"/>
              </a:rPr>
              <a:t>        </a:t>
            </a:r>
            <a:endParaRPr lang="en-US">
              <a:latin typeface="Kruti Dev 010" charset="0"/>
            </a:endParaRPr>
          </a:p>
        </p:txBody>
      </p:sp>
      <p:sp>
        <p:nvSpPr>
          <p:cNvPr id="174111" name="Rectangle 411"/>
          <p:cNvSpPr>
            <a:spLocks noChangeArrowheads="1"/>
          </p:cNvSpPr>
          <p:nvPr/>
        </p:nvSpPr>
        <p:spPr bwMode="auto">
          <a:xfrm>
            <a:off x="1758950" y="344488"/>
            <a:ext cx="1273175"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l"/>
            <a:r>
              <a:rPr lang="en-US" sz="1100" b="1">
                <a:solidFill>
                  <a:srgbClr val="000000"/>
                </a:solidFill>
                <a:latin typeface="Kruti Dev 010" charset="0"/>
              </a:rPr>
              <a:t>btjk;y m- jkT;</a:t>
            </a:r>
            <a:endParaRPr lang="en-US" sz="1100">
              <a:latin typeface="Kruti Dev 010" charset="0"/>
            </a:endParaRPr>
          </a:p>
        </p:txBody>
      </p:sp>
      <p:sp>
        <p:nvSpPr>
          <p:cNvPr id="174112" name="Rectangle 412"/>
          <p:cNvSpPr>
            <a:spLocks noChangeArrowheads="1"/>
          </p:cNvSpPr>
          <p:nvPr/>
        </p:nvSpPr>
        <p:spPr bwMode="auto">
          <a:xfrm>
            <a:off x="1866900" y="6172200"/>
            <a:ext cx="260350"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900">
                <a:solidFill>
                  <a:srgbClr val="000000"/>
                </a:solidFill>
                <a:latin typeface="Kruti Dev 010" charset="0"/>
              </a:rPr>
              <a:t>      </a:t>
            </a:r>
            <a:endParaRPr lang="en-US">
              <a:latin typeface="Kruti Dev 010" charset="0"/>
            </a:endParaRPr>
          </a:p>
        </p:txBody>
      </p:sp>
      <p:sp>
        <p:nvSpPr>
          <p:cNvPr id="174113" name="Rectangle 413"/>
          <p:cNvSpPr>
            <a:spLocks noChangeArrowheads="1"/>
          </p:cNvSpPr>
          <p:nvPr/>
        </p:nvSpPr>
        <p:spPr bwMode="auto">
          <a:xfrm>
            <a:off x="1866900" y="6315075"/>
            <a:ext cx="346075"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900">
                <a:solidFill>
                  <a:srgbClr val="000000"/>
                </a:solidFill>
                <a:latin typeface="Kruti Dev 010" charset="0"/>
              </a:rPr>
              <a:t>        </a:t>
            </a:r>
            <a:endParaRPr lang="en-US">
              <a:latin typeface="Kruti Dev 010" charset="0"/>
            </a:endParaRPr>
          </a:p>
        </p:txBody>
      </p:sp>
      <p:sp>
        <p:nvSpPr>
          <p:cNvPr id="174114" name="Freeform 414"/>
          <p:cNvSpPr>
            <a:spLocks/>
          </p:cNvSpPr>
          <p:nvPr/>
        </p:nvSpPr>
        <p:spPr bwMode="auto">
          <a:xfrm>
            <a:off x="1789113" y="1525588"/>
            <a:ext cx="176212" cy="53975"/>
          </a:xfrm>
          <a:custGeom>
            <a:avLst/>
            <a:gdLst>
              <a:gd name="T0" fmla="*/ 0 w 111"/>
              <a:gd name="T1" fmla="*/ 0 h 34"/>
              <a:gd name="T2" fmla="*/ 2147483647 w 111"/>
              <a:gd name="T3" fmla="*/ 0 h 34"/>
              <a:gd name="T4" fmla="*/ 2147483647 w 111"/>
              <a:gd name="T5" fmla="*/ 2147483647 h 34"/>
              <a:gd name="T6" fmla="*/ 2147483647 w 111"/>
              <a:gd name="T7" fmla="*/ 2147483647 h 34"/>
              <a:gd name="T8" fmla="*/ 0 w 111"/>
              <a:gd name="T9" fmla="*/ 2147483647 h 34"/>
              <a:gd name="T10" fmla="*/ 0 w 111"/>
              <a:gd name="T11" fmla="*/ 2147483647 h 34"/>
              <a:gd name="T12" fmla="*/ 0 w 111"/>
              <a:gd name="T13" fmla="*/ 0 h 34"/>
              <a:gd name="T14" fmla="*/ 0 60000 65536"/>
              <a:gd name="T15" fmla="*/ 0 60000 65536"/>
              <a:gd name="T16" fmla="*/ 0 60000 65536"/>
              <a:gd name="T17" fmla="*/ 0 60000 65536"/>
              <a:gd name="T18" fmla="*/ 0 60000 65536"/>
              <a:gd name="T19" fmla="*/ 0 60000 65536"/>
              <a:gd name="T20" fmla="*/ 0 60000 65536"/>
              <a:gd name="T21" fmla="*/ 0 w 111"/>
              <a:gd name="T22" fmla="*/ 0 h 34"/>
              <a:gd name="T23" fmla="*/ 111 w 111"/>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1" h="34">
                <a:moveTo>
                  <a:pt x="0" y="0"/>
                </a:moveTo>
                <a:lnTo>
                  <a:pt x="111" y="0"/>
                </a:lnTo>
                <a:lnTo>
                  <a:pt x="111" y="23"/>
                </a:lnTo>
                <a:lnTo>
                  <a:pt x="111" y="34"/>
                </a:lnTo>
                <a:lnTo>
                  <a:pt x="0" y="34"/>
                </a:lnTo>
                <a:lnTo>
                  <a:pt x="0" y="2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115" name="Freeform 415"/>
          <p:cNvSpPr>
            <a:spLocks/>
          </p:cNvSpPr>
          <p:nvPr/>
        </p:nvSpPr>
        <p:spPr bwMode="auto">
          <a:xfrm>
            <a:off x="2054225" y="1525588"/>
            <a:ext cx="177800" cy="53975"/>
          </a:xfrm>
          <a:custGeom>
            <a:avLst/>
            <a:gdLst>
              <a:gd name="T0" fmla="*/ 0 w 112"/>
              <a:gd name="T1" fmla="*/ 0 h 34"/>
              <a:gd name="T2" fmla="*/ 2147483647 w 112"/>
              <a:gd name="T3" fmla="*/ 0 h 34"/>
              <a:gd name="T4" fmla="*/ 2147483647 w 112"/>
              <a:gd name="T5" fmla="*/ 2147483647 h 34"/>
              <a:gd name="T6" fmla="*/ 2147483647 w 112"/>
              <a:gd name="T7" fmla="*/ 2147483647 h 34"/>
              <a:gd name="T8" fmla="*/ 0 w 112"/>
              <a:gd name="T9" fmla="*/ 2147483647 h 34"/>
              <a:gd name="T10" fmla="*/ 0 w 112"/>
              <a:gd name="T11" fmla="*/ 2147483647 h 34"/>
              <a:gd name="T12" fmla="*/ 0 w 112"/>
              <a:gd name="T13" fmla="*/ 0 h 34"/>
              <a:gd name="T14" fmla="*/ 0 60000 65536"/>
              <a:gd name="T15" fmla="*/ 0 60000 65536"/>
              <a:gd name="T16" fmla="*/ 0 60000 65536"/>
              <a:gd name="T17" fmla="*/ 0 60000 65536"/>
              <a:gd name="T18" fmla="*/ 0 60000 65536"/>
              <a:gd name="T19" fmla="*/ 0 60000 65536"/>
              <a:gd name="T20" fmla="*/ 0 60000 65536"/>
              <a:gd name="T21" fmla="*/ 0 w 112"/>
              <a:gd name="T22" fmla="*/ 0 h 34"/>
              <a:gd name="T23" fmla="*/ 112 w 112"/>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2" h="34">
                <a:moveTo>
                  <a:pt x="0" y="0"/>
                </a:moveTo>
                <a:lnTo>
                  <a:pt x="112" y="0"/>
                </a:lnTo>
                <a:lnTo>
                  <a:pt x="112" y="23"/>
                </a:lnTo>
                <a:lnTo>
                  <a:pt x="112" y="34"/>
                </a:lnTo>
                <a:lnTo>
                  <a:pt x="0" y="34"/>
                </a:lnTo>
                <a:lnTo>
                  <a:pt x="0" y="2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116" name="Freeform 416"/>
          <p:cNvSpPr>
            <a:spLocks/>
          </p:cNvSpPr>
          <p:nvPr/>
        </p:nvSpPr>
        <p:spPr bwMode="auto">
          <a:xfrm>
            <a:off x="2319338" y="1525588"/>
            <a:ext cx="177800" cy="53975"/>
          </a:xfrm>
          <a:custGeom>
            <a:avLst/>
            <a:gdLst>
              <a:gd name="T0" fmla="*/ 0 w 112"/>
              <a:gd name="T1" fmla="*/ 0 h 34"/>
              <a:gd name="T2" fmla="*/ 2147483647 w 112"/>
              <a:gd name="T3" fmla="*/ 0 h 34"/>
              <a:gd name="T4" fmla="*/ 2147483647 w 112"/>
              <a:gd name="T5" fmla="*/ 2147483647 h 34"/>
              <a:gd name="T6" fmla="*/ 2147483647 w 112"/>
              <a:gd name="T7" fmla="*/ 2147483647 h 34"/>
              <a:gd name="T8" fmla="*/ 0 w 112"/>
              <a:gd name="T9" fmla="*/ 2147483647 h 34"/>
              <a:gd name="T10" fmla="*/ 0 w 112"/>
              <a:gd name="T11" fmla="*/ 2147483647 h 34"/>
              <a:gd name="T12" fmla="*/ 0 w 112"/>
              <a:gd name="T13" fmla="*/ 0 h 34"/>
              <a:gd name="T14" fmla="*/ 0 60000 65536"/>
              <a:gd name="T15" fmla="*/ 0 60000 65536"/>
              <a:gd name="T16" fmla="*/ 0 60000 65536"/>
              <a:gd name="T17" fmla="*/ 0 60000 65536"/>
              <a:gd name="T18" fmla="*/ 0 60000 65536"/>
              <a:gd name="T19" fmla="*/ 0 60000 65536"/>
              <a:gd name="T20" fmla="*/ 0 60000 65536"/>
              <a:gd name="T21" fmla="*/ 0 w 112"/>
              <a:gd name="T22" fmla="*/ 0 h 34"/>
              <a:gd name="T23" fmla="*/ 112 w 112"/>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2" h="34">
                <a:moveTo>
                  <a:pt x="0" y="0"/>
                </a:moveTo>
                <a:lnTo>
                  <a:pt x="112" y="0"/>
                </a:lnTo>
                <a:lnTo>
                  <a:pt x="112" y="23"/>
                </a:lnTo>
                <a:lnTo>
                  <a:pt x="112" y="34"/>
                </a:lnTo>
                <a:lnTo>
                  <a:pt x="0" y="34"/>
                </a:lnTo>
                <a:lnTo>
                  <a:pt x="0" y="2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117" name="Freeform 417"/>
          <p:cNvSpPr>
            <a:spLocks/>
          </p:cNvSpPr>
          <p:nvPr/>
        </p:nvSpPr>
        <p:spPr bwMode="auto">
          <a:xfrm>
            <a:off x="2568575" y="1525588"/>
            <a:ext cx="176213" cy="53975"/>
          </a:xfrm>
          <a:custGeom>
            <a:avLst/>
            <a:gdLst>
              <a:gd name="T0" fmla="*/ 0 w 111"/>
              <a:gd name="T1" fmla="*/ 0 h 34"/>
              <a:gd name="T2" fmla="*/ 2147483647 w 111"/>
              <a:gd name="T3" fmla="*/ 0 h 34"/>
              <a:gd name="T4" fmla="*/ 2147483647 w 111"/>
              <a:gd name="T5" fmla="*/ 2147483647 h 34"/>
              <a:gd name="T6" fmla="*/ 2147483647 w 111"/>
              <a:gd name="T7" fmla="*/ 2147483647 h 34"/>
              <a:gd name="T8" fmla="*/ 0 w 111"/>
              <a:gd name="T9" fmla="*/ 2147483647 h 34"/>
              <a:gd name="T10" fmla="*/ 0 w 111"/>
              <a:gd name="T11" fmla="*/ 2147483647 h 34"/>
              <a:gd name="T12" fmla="*/ 0 w 111"/>
              <a:gd name="T13" fmla="*/ 0 h 34"/>
              <a:gd name="T14" fmla="*/ 0 60000 65536"/>
              <a:gd name="T15" fmla="*/ 0 60000 65536"/>
              <a:gd name="T16" fmla="*/ 0 60000 65536"/>
              <a:gd name="T17" fmla="*/ 0 60000 65536"/>
              <a:gd name="T18" fmla="*/ 0 60000 65536"/>
              <a:gd name="T19" fmla="*/ 0 60000 65536"/>
              <a:gd name="T20" fmla="*/ 0 60000 65536"/>
              <a:gd name="T21" fmla="*/ 0 w 111"/>
              <a:gd name="T22" fmla="*/ 0 h 34"/>
              <a:gd name="T23" fmla="*/ 111 w 111"/>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1" h="34">
                <a:moveTo>
                  <a:pt x="0" y="0"/>
                </a:moveTo>
                <a:lnTo>
                  <a:pt x="111" y="0"/>
                </a:lnTo>
                <a:lnTo>
                  <a:pt x="111" y="23"/>
                </a:lnTo>
                <a:lnTo>
                  <a:pt x="111" y="34"/>
                </a:lnTo>
                <a:lnTo>
                  <a:pt x="0" y="34"/>
                </a:lnTo>
                <a:lnTo>
                  <a:pt x="0" y="2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118" name="Freeform 418"/>
          <p:cNvSpPr>
            <a:spLocks/>
          </p:cNvSpPr>
          <p:nvPr/>
        </p:nvSpPr>
        <p:spPr bwMode="auto">
          <a:xfrm>
            <a:off x="2833688" y="1525588"/>
            <a:ext cx="177800" cy="53975"/>
          </a:xfrm>
          <a:custGeom>
            <a:avLst/>
            <a:gdLst>
              <a:gd name="T0" fmla="*/ 0 w 112"/>
              <a:gd name="T1" fmla="*/ 0 h 34"/>
              <a:gd name="T2" fmla="*/ 2147483647 w 112"/>
              <a:gd name="T3" fmla="*/ 0 h 34"/>
              <a:gd name="T4" fmla="*/ 2147483647 w 112"/>
              <a:gd name="T5" fmla="*/ 2147483647 h 34"/>
              <a:gd name="T6" fmla="*/ 2147483647 w 112"/>
              <a:gd name="T7" fmla="*/ 2147483647 h 34"/>
              <a:gd name="T8" fmla="*/ 0 w 112"/>
              <a:gd name="T9" fmla="*/ 2147483647 h 34"/>
              <a:gd name="T10" fmla="*/ 0 w 112"/>
              <a:gd name="T11" fmla="*/ 2147483647 h 34"/>
              <a:gd name="T12" fmla="*/ 0 w 112"/>
              <a:gd name="T13" fmla="*/ 0 h 34"/>
              <a:gd name="T14" fmla="*/ 0 60000 65536"/>
              <a:gd name="T15" fmla="*/ 0 60000 65536"/>
              <a:gd name="T16" fmla="*/ 0 60000 65536"/>
              <a:gd name="T17" fmla="*/ 0 60000 65536"/>
              <a:gd name="T18" fmla="*/ 0 60000 65536"/>
              <a:gd name="T19" fmla="*/ 0 60000 65536"/>
              <a:gd name="T20" fmla="*/ 0 60000 65536"/>
              <a:gd name="T21" fmla="*/ 0 w 112"/>
              <a:gd name="T22" fmla="*/ 0 h 34"/>
              <a:gd name="T23" fmla="*/ 112 w 112"/>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2" h="34">
                <a:moveTo>
                  <a:pt x="0" y="0"/>
                </a:moveTo>
                <a:lnTo>
                  <a:pt x="112" y="0"/>
                </a:lnTo>
                <a:lnTo>
                  <a:pt x="112" y="23"/>
                </a:lnTo>
                <a:lnTo>
                  <a:pt x="112" y="34"/>
                </a:lnTo>
                <a:lnTo>
                  <a:pt x="0" y="34"/>
                </a:lnTo>
                <a:lnTo>
                  <a:pt x="0" y="2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119" name="Line 419"/>
          <p:cNvSpPr>
            <a:spLocks noChangeShapeType="1"/>
          </p:cNvSpPr>
          <p:nvPr/>
        </p:nvSpPr>
        <p:spPr bwMode="auto">
          <a:xfrm>
            <a:off x="1789113" y="2093913"/>
            <a:ext cx="1239837" cy="158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120" name="Line 420"/>
          <p:cNvSpPr>
            <a:spLocks noChangeShapeType="1"/>
          </p:cNvSpPr>
          <p:nvPr/>
        </p:nvSpPr>
        <p:spPr bwMode="auto">
          <a:xfrm flipV="1">
            <a:off x="1770063" y="2392363"/>
            <a:ext cx="1246187" cy="3175"/>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121" name="Line 421"/>
          <p:cNvSpPr>
            <a:spLocks noChangeShapeType="1"/>
          </p:cNvSpPr>
          <p:nvPr/>
        </p:nvSpPr>
        <p:spPr bwMode="auto">
          <a:xfrm>
            <a:off x="1789113" y="2714625"/>
            <a:ext cx="1239837" cy="158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122" name="Line 422"/>
          <p:cNvSpPr>
            <a:spLocks noChangeShapeType="1"/>
          </p:cNvSpPr>
          <p:nvPr/>
        </p:nvSpPr>
        <p:spPr bwMode="auto">
          <a:xfrm>
            <a:off x="1770063" y="3051175"/>
            <a:ext cx="1223962" cy="158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123" name="Line 423"/>
          <p:cNvSpPr>
            <a:spLocks noChangeShapeType="1"/>
          </p:cNvSpPr>
          <p:nvPr/>
        </p:nvSpPr>
        <p:spPr bwMode="auto">
          <a:xfrm flipV="1">
            <a:off x="1752600" y="3668713"/>
            <a:ext cx="1284288"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124" name="Line 424"/>
          <p:cNvSpPr>
            <a:spLocks noChangeShapeType="1"/>
          </p:cNvSpPr>
          <p:nvPr/>
        </p:nvSpPr>
        <p:spPr bwMode="auto">
          <a:xfrm flipV="1">
            <a:off x="1749425" y="4686300"/>
            <a:ext cx="1282700"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125" name="Line 425"/>
          <p:cNvSpPr>
            <a:spLocks noChangeShapeType="1"/>
          </p:cNvSpPr>
          <p:nvPr/>
        </p:nvSpPr>
        <p:spPr bwMode="auto">
          <a:xfrm flipV="1">
            <a:off x="1752600" y="5029200"/>
            <a:ext cx="1254125" cy="11113"/>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126" name="Line 426"/>
          <p:cNvSpPr>
            <a:spLocks noChangeShapeType="1"/>
          </p:cNvSpPr>
          <p:nvPr/>
        </p:nvSpPr>
        <p:spPr bwMode="auto">
          <a:xfrm flipV="1">
            <a:off x="1770063" y="5629275"/>
            <a:ext cx="1241425" cy="3175"/>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127" name="Line 427"/>
          <p:cNvSpPr>
            <a:spLocks noChangeShapeType="1"/>
          </p:cNvSpPr>
          <p:nvPr/>
        </p:nvSpPr>
        <p:spPr bwMode="auto">
          <a:xfrm>
            <a:off x="1770063" y="5969000"/>
            <a:ext cx="1241425" cy="158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128" name="Line 428"/>
          <p:cNvSpPr>
            <a:spLocks noChangeShapeType="1"/>
          </p:cNvSpPr>
          <p:nvPr/>
        </p:nvSpPr>
        <p:spPr bwMode="auto">
          <a:xfrm>
            <a:off x="1789113" y="6608763"/>
            <a:ext cx="1239837" cy="158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129" name="Rectangle 430"/>
          <p:cNvSpPr>
            <a:spLocks noChangeArrowheads="1"/>
          </p:cNvSpPr>
          <p:nvPr/>
        </p:nvSpPr>
        <p:spPr bwMode="auto">
          <a:xfrm>
            <a:off x="1751013" y="5307013"/>
            <a:ext cx="155575"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5000" b="1">
                <a:solidFill>
                  <a:srgbClr val="000000"/>
                </a:solidFill>
                <a:latin typeface="Kruti Dev 010" charset="0"/>
              </a:rPr>
              <a:t>*</a:t>
            </a:r>
            <a:endParaRPr lang="en-US" sz="1600">
              <a:latin typeface="Kruti Dev 010" charset="0"/>
            </a:endParaRPr>
          </a:p>
        </p:txBody>
      </p:sp>
      <p:sp>
        <p:nvSpPr>
          <p:cNvPr id="174130" name="Rectangle 431"/>
          <p:cNvSpPr>
            <a:spLocks noChangeArrowheads="1"/>
          </p:cNvSpPr>
          <p:nvPr/>
        </p:nvSpPr>
        <p:spPr bwMode="auto">
          <a:xfrm>
            <a:off x="1739900" y="3295650"/>
            <a:ext cx="15557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5000" b="1">
                <a:solidFill>
                  <a:srgbClr val="000000"/>
                </a:solidFill>
                <a:latin typeface="Kruti Dev 010" charset="0"/>
              </a:rPr>
              <a:t>*</a:t>
            </a:r>
            <a:endParaRPr lang="en-US" sz="1600">
              <a:latin typeface="Kruti Dev 010" charset="0"/>
            </a:endParaRPr>
          </a:p>
        </p:txBody>
      </p:sp>
      <p:sp>
        <p:nvSpPr>
          <p:cNvPr id="174131" name="Rectangle 432"/>
          <p:cNvSpPr>
            <a:spLocks noChangeArrowheads="1"/>
          </p:cNvSpPr>
          <p:nvPr/>
        </p:nvSpPr>
        <p:spPr bwMode="auto">
          <a:xfrm>
            <a:off x="1765300" y="1757363"/>
            <a:ext cx="155575"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5000" b="1">
                <a:solidFill>
                  <a:srgbClr val="000000"/>
                </a:solidFill>
                <a:latin typeface="Kruti Dev 010" charset="0"/>
              </a:rPr>
              <a:t>*</a:t>
            </a:r>
            <a:endParaRPr lang="en-US">
              <a:latin typeface="Kruti Dev 010" charset="0"/>
            </a:endParaRPr>
          </a:p>
        </p:txBody>
      </p:sp>
      <p:sp>
        <p:nvSpPr>
          <p:cNvPr id="174132" name="Rectangle 433"/>
          <p:cNvSpPr>
            <a:spLocks noChangeArrowheads="1"/>
          </p:cNvSpPr>
          <p:nvPr/>
        </p:nvSpPr>
        <p:spPr bwMode="auto">
          <a:xfrm>
            <a:off x="1735138" y="5602288"/>
            <a:ext cx="174625"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5600" b="1">
                <a:solidFill>
                  <a:srgbClr val="000000"/>
                </a:solidFill>
                <a:latin typeface="Kruti Dev 010" charset="0"/>
              </a:rPr>
              <a:t>*</a:t>
            </a:r>
            <a:endParaRPr lang="en-US" sz="1800">
              <a:latin typeface="Kruti Dev 010" charset="0"/>
            </a:endParaRPr>
          </a:p>
        </p:txBody>
      </p:sp>
      <p:sp>
        <p:nvSpPr>
          <p:cNvPr id="174133" name="Rectangle 434"/>
          <p:cNvSpPr>
            <a:spLocks noChangeArrowheads="1"/>
          </p:cNvSpPr>
          <p:nvPr/>
        </p:nvSpPr>
        <p:spPr bwMode="auto">
          <a:xfrm>
            <a:off x="1866900" y="2882900"/>
            <a:ext cx="5778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b="1">
                <a:solidFill>
                  <a:srgbClr val="000000"/>
                </a:solidFill>
                <a:latin typeface="Kruti Dev 010" charset="0"/>
              </a:rPr>
              <a:t>         </a:t>
            </a:r>
            <a:endParaRPr lang="en-US">
              <a:latin typeface="Kruti Dev 010" charset="0"/>
            </a:endParaRPr>
          </a:p>
        </p:txBody>
      </p:sp>
      <p:sp>
        <p:nvSpPr>
          <p:cNvPr id="174134" name="Rectangle 435"/>
          <p:cNvSpPr>
            <a:spLocks noChangeArrowheads="1"/>
          </p:cNvSpPr>
          <p:nvPr/>
        </p:nvSpPr>
        <p:spPr bwMode="auto">
          <a:xfrm>
            <a:off x="1673225" y="1217613"/>
            <a:ext cx="563563"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300" b="1">
                <a:solidFill>
                  <a:srgbClr val="000000"/>
                </a:solidFill>
                <a:latin typeface="Kruti Dev 010" charset="0"/>
              </a:rPr>
              <a:t>        </a:t>
            </a:r>
            <a:endParaRPr lang="en-US">
              <a:latin typeface="Kruti Dev 010" charset="0"/>
            </a:endParaRPr>
          </a:p>
        </p:txBody>
      </p:sp>
      <p:sp>
        <p:nvSpPr>
          <p:cNvPr id="174135" name="Line 436"/>
          <p:cNvSpPr>
            <a:spLocks noChangeShapeType="1"/>
          </p:cNvSpPr>
          <p:nvPr/>
        </p:nvSpPr>
        <p:spPr bwMode="auto">
          <a:xfrm flipV="1">
            <a:off x="1239838" y="5362575"/>
            <a:ext cx="420687" cy="1588"/>
          </a:xfrm>
          <a:prstGeom prst="line">
            <a:avLst/>
          </a:prstGeom>
          <a:noFill/>
          <a:ln w="793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136" name="Line 437"/>
          <p:cNvSpPr>
            <a:spLocks noChangeShapeType="1"/>
          </p:cNvSpPr>
          <p:nvPr/>
        </p:nvSpPr>
        <p:spPr bwMode="auto">
          <a:xfrm>
            <a:off x="725488" y="3540125"/>
            <a:ext cx="957262" cy="1588"/>
          </a:xfrm>
          <a:prstGeom prst="line">
            <a:avLst/>
          </a:prstGeom>
          <a:noFill/>
          <a:ln w="793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137" name="Line 438"/>
          <p:cNvSpPr>
            <a:spLocks noChangeShapeType="1"/>
          </p:cNvSpPr>
          <p:nvPr/>
        </p:nvSpPr>
        <p:spPr bwMode="auto">
          <a:xfrm flipV="1">
            <a:off x="3117850" y="276225"/>
            <a:ext cx="0" cy="713740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138" name="AutoShape 439"/>
          <p:cNvSpPr>
            <a:spLocks noChangeArrowheads="1"/>
          </p:cNvSpPr>
          <p:nvPr/>
        </p:nvSpPr>
        <p:spPr bwMode="auto">
          <a:xfrm rot="5400000">
            <a:off x="1768475" y="1554163"/>
            <a:ext cx="250825" cy="320675"/>
          </a:xfrm>
          <a:prstGeom prst="triangle">
            <a:avLst>
              <a:gd name="adj" fmla="val 50000"/>
            </a:avLst>
          </a:prstGeom>
          <a:solidFill>
            <a:schemeClr val="hlink"/>
          </a:solidFill>
          <a:ln w="12700">
            <a:solidFill>
              <a:schemeClr val="tx1"/>
            </a:solidFill>
            <a:miter lim="800000"/>
            <a:headEnd/>
            <a:tailEnd/>
          </a:ln>
        </p:spPr>
        <p:txBody>
          <a:bodyPr rot="10800000" vert="eaVert" wrap="none" anchor="ctr"/>
          <a:lstStyle/>
          <a:p>
            <a:pPr algn="ctr"/>
            <a:endParaRPr lang="en-US">
              <a:solidFill>
                <a:schemeClr val="hlink"/>
              </a:solidFill>
              <a:latin typeface="Kruti Dev 010" charset="0"/>
            </a:endParaRPr>
          </a:p>
        </p:txBody>
      </p:sp>
      <p:sp>
        <p:nvSpPr>
          <p:cNvPr id="174139" name="AutoShape 440"/>
          <p:cNvSpPr>
            <a:spLocks noChangeArrowheads="1"/>
          </p:cNvSpPr>
          <p:nvPr/>
        </p:nvSpPr>
        <p:spPr bwMode="auto">
          <a:xfrm rot="5400000">
            <a:off x="1784350" y="3082925"/>
            <a:ext cx="250825" cy="320675"/>
          </a:xfrm>
          <a:prstGeom prst="triangle">
            <a:avLst>
              <a:gd name="adj" fmla="val 50000"/>
            </a:avLst>
          </a:prstGeom>
          <a:solidFill>
            <a:schemeClr val="hlink"/>
          </a:solidFill>
          <a:ln w="12700">
            <a:solidFill>
              <a:schemeClr val="tx1"/>
            </a:solidFill>
            <a:miter lim="800000"/>
            <a:headEnd/>
            <a:tailEnd/>
          </a:ln>
        </p:spPr>
        <p:txBody>
          <a:bodyPr rot="10800000" vert="eaVert" wrap="none" anchor="ctr"/>
          <a:lstStyle/>
          <a:p>
            <a:pPr algn="ctr"/>
            <a:endParaRPr lang="en-US">
              <a:solidFill>
                <a:schemeClr val="hlink"/>
              </a:solidFill>
              <a:latin typeface="Kruti Dev 010" charset="0"/>
            </a:endParaRPr>
          </a:p>
        </p:txBody>
      </p:sp>
      <p:sp>
        <p:nvSpPr>
          <p:cNvPr id="174140" name="AutoShape 441"/>
          <p:cNvSpPr>
            <a:spLocks noChangeArrowheads="1"/>
          </p:cNvSpPr>
          <p:nvPr/>
        </p:nvSpPr>
        <p:spPr bwMode="auto">
          <a:xfrm rot="5400000">
            <a:off x="1782763" y="5076825"/>
            <a:ext cx="250825" cy="320675"/>
          </a:xfrm>
          <a:prstGeom prst="triangle">
            <a:avLst>
              <a:gd name="adj" fmla="val 50000"/>
            </a:avLst>
          </a:prstGeom>
          <a:solidFill>
            <a:schemeClr val="hlink"/>
          </a:solidFill>
          <a:ln w="12700">
            <a:solidFill>
              <a:schemeClr val="tx1"/>
            </a:solidFill>
            <a:miter lim="800000"/>
            <a:headEnd/>
            <a:tailEnd/>
          </a:ln>
        </p:spPr>
        <p:txBody>
          <a:bodyPr rot="10800000" vert="eaVert" wrap="none" anchor="ctr"/>
          <a:lstStyle/>
          <a:p>
            <a:pPr algn="ctr"/>
            <a:endParaRPr lang="en-US">
              <a:solidFill>
                <a:schemeClr val="hlink"/>
              </a:solidFill>
              <a:latin typeface="Kruti Dev 010" charset="0"/>
            </a:endParaRPr>
          </a:p>
        </p:txBody>
      </p:sp>
      <p:sp>
        <p:nvSpPr>
          <p:cNvPr id="174141" name="AutoShape 442"/>
          <p:cNvSpPr>
            <a:spLocks noChangeArrowheads="1"/>
          </p:cNvSpPr>
          <p:nvPr/>
        </p:nvSpPr>
        <p:spPr bwMode="auto">
          <a:xfrm rot="5400000">
            <a:off x="1762125" y="6069013"/>
            <a:ext cx="250825" cy="320675"/>
          </a:xfrm>
          <a:prstGeom prst="triangle">
            <a:avLst>
              <a:gd name="adj" fmla="val 50000"/>
            </a:avLst>
          </a:prstGeom>
          <a:solidFill>
            <a:schemeClr val="hlink"/>
          </a:solidFill>
          <a:ln w="12700">
            <a:solidFill>
              <a:schemeClr val="tx1"/>
            </a:solidFill>
            <a:miter lim="800000"/>
            <a:headEnd/>
            <a:tailEnd/>
          </a:ln>
        </p:spPr>
        <p:txBody>
          <a:bodyPr rot="10800000" vert="eaVert" wrap="none" anchor="ctr"/>
          <a:lstStyle/>
          <a:p>
            <a:pPr algn="ctr"/>
            <a:endParaRPr lang="en-US">
              <a:solidFill>
                <a:schemeClr val="hlink"/>
              </a:solidFill>
              <a:latin typeface="Kruti Dev 010" charset="0"/>
            </a:endParaRPr>
          </a:p>
        </p:txBody>
      </p:sp>
      <p:sp>
        <p:nvSpPr>
          <p:cNvPr id="174142" name="Line 443"/>
          <p:cNvSpPr>
            <a:spLocks noChangeShapeType="1"/>
          </p:cNvSpPr>
          <p:nvPr/>
        </p:nvSpPr>
        <p:spPr bwMode="auto">
          <a:xfrm>
            <a:off x="1785938" y="731838"/>
            <a:ext cx="1327150" cy="158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143" name="Freeform 444"/>
          <p:cNvSpPr>
            <a:spLocks/>
          </p:cNvSpPr>
          <p:nvPr/>
        </p:nvSpPr>
        <p:spPr bwMode="auto">
          <a:xfrm>
            <a:off x="744538" y="3552825"/>
            <a:ext cx="120650" cy="396875"/>
          </a:xfrm>
          <a:custGeom>
            <a:avLst/>
            <a:gdLst>
              <a:gd name="T0" fmla="*/ 2147483647 w 357"/>
              <a:gd name="T1" fmla="*/ 0 h 1173"/>
              <a:gd name="T2" fmla="*/ 2147483647 w 357"/>
              <a:gd name="T3" fmla="*/ 2147483647 h 1173"/>
              <a:gd name="T4" fmla="*/ 2147483647 w 357"/>
              <a:gd name="T5" fmla="*/ 2147483647 h 1173"/>
              <a:gd name="T6" fmla="*/ 0 w 357"/>
              <a:gd name="T7" fmla="*/ 2147483647 h 1173"/>
              <a:gd name="T8" fmla="*/ 2147483647 w 357"/>
              <a:gd name="T9" fmla="*/ 0 h 1173"/>
              <a:gd name="T10" fmla="*/ 0 60000 65536"/>
              <a:gd name="T11" fmla="*/ 0 60000 65536"/>
              <a:gd name="T12" fmla="*/ 0 60000 65536"/>
              <a:gd name="T13" fmla="*/ 0 60000 65536"/>
              <a:gd name="T14" fmla="*/ 0 60000 65536"/>
              <a:gd name="T15" fmla="*/ 0 w 357"/>
              <a:gd name="T16" fmla="*/ 0 h 1173"/>
              <a:gd name="T17" fmla="*/ 357 w 357"/>
              <a:gd name="T18" fmla="*/ 1173 h 1173"/>
            </a:gdLst>
            <a:ahLst/>
            <a:cxnLst>
              <a:cxn ang="T10">
                <a:pos x="T0" y="T1"/>
              </a:cxn>
              <a:cxn ang="T11">
                <a:pos x="T2" y="T3"/>
              </a:cxn>
              <a:cxn ang="T12">
                <a:pos x="T4" y="T5"/>
              </a:cxn>
              <a:cxn ang="T13">
                <a:pos x="T6" y="T7"/>
              </a:cxn>
              <a:cxn ang="T14">
                <a:pos x="T8" y="T9"/>
              </a:cxn>
            </a:cxnLst>
            <a:rect l="T15" t="T16" r="T17" b="T18"/>
            <a:pathLst>
              <a:path w="357" h="1173">
                <a:moveTo>
                  <a:pt x="45" y="0"/>
                </a:moveTo>
                <a:lnTo>
                  <a:pt x="357" y="1162"/>
                </a:lnTo>
                <a:lnTo>
                  <a:pt x="312" y="1173"/>
                </a:lnTo>
                <a:lnTo>
                  <a:pt x="0" y="11"/>
                </a:lnTo>
                <a:lnTo>
                  <a:pt x="45" y="0"/>
                </a:lnTo>
                <a:close/>
              </a:path>
            </a:pathLst>
          </a:custGeom>
          <a:solidFill>
            <a:srgbClr val="000000"/>
          </a:solidFill>
          <a:ln w="57150">
            <a:solidFill>
              <a:srgbClr val="000000"/>
            </a:solidFill>
            <a:round/>
            <a:headEnd/>
            <a:tailEnd/>
          </a:ln>
        </p:spPr>
        <p:txBody>
          <a:bodyPr/>
          <a:lstStyle/>
          <a:p>
            <a:endParaRPr lang="en-US"/>
          </a:p>
        </p:txBody>
      </p:sp>
      <p:sp>
        <p:nvSpPr>
          <p:cNvPr id="174144" name="Freeform 445"/>
          <p:cNvSpPr>
            <a:spLocks/>
          </p:cNvSpPr>
          <p:nvPr/>
        </p:nvSpPr>
        <p:spPr bwMode="auto">
          <a:xfrm>
            <a:off x="1146175" y="4886325"/>
            <a:ext cx="117475" cy="481013"/>
          </a:xfrm>
          <a:custGeom>
            <a:avLst/>
            <a:gdLst>
              <a:gd name="T0" fmla="*/ 2147483647 w 357"/>
              <a:gd name="T1" fmla="*/ 0 h 1173"/>
              <a:gd name="T2" fmla="*/ 2147483647 w 357"/>
              <a:gd name="T3" fmla="*/ 2147483647 h 1173"/>
              <a:gd name="T4" fmla="*/ 2147483647 w 357"/>
              <a:gd name="T5" fmla="*/ 2147483647 h 1173"/>
              <a:gd name="T6" fmla="*/ 0 w 357"/>
              <a:gd name="T7" fmla="*/ 2147483647 h 1173"/>
              <a:gd name="T8" fmla="*/ 2147483647 w 357"/>
              <a:gd name="T9" fmla="*/ 0 h 1173"/>
              <a:gd name="T10" fmla="*/ 0 60000 65536"/>
              <a:gd name="T11" fmla="*/ 0 60000 65536"/>
              <a:gd name="T12" fmla="*/ 0 60000 65536"/>
              <a:gd name="T13" fmla="*/ 0 60000 65536"/>
              <a:gd name="T14" fmla="*/ 0 60000 65536"/>
              <a:gd name="T15" fmla="*/ 0 w 357"/>
              <a:gd name="T16" fmla="*/ 0 h 1173"/>
              <a:gd name="T17" fmla="*/ 357 w 357"/>
              <a:gd name="T18" fmla="*/ 1173 h 1173"/>
            </a:gdLst>
            <a:ahLst/>
            <a:cxnLst>
              <a:cxn ang="T10">
                <a:pos x="T0" y="T1"/>
              </a:cxn>
              <a:cxn ang="T11">
                <a:pos x="T2" y="T3"/>
              </a:cxn>
              <a:cxn ang="T12">
                <a:pos x="T4" y="T5"/>
              </a:cxn>
              <a:cxn ang="T13">
                <a:pos x="T6" y="T7"/>
              </a:cxn>
              <a:cxn ang="T14">
                <a:pos x="T8" y="T9"/>
              </a:cxn>
            </a:cxnLst>
            <a:rect l="T15" t="T16" r="T17" b="T18"/>
            <a:pathLst>
              <a:path w="357" h="1173">
                <a:moveTo>
                  <a:pt x="45" y="0"/>
                </a:moveTo>
                <a:lnTo>
                  <a:pt x="357" y="1162"/>
                </a:lnTo>
                <a:lnTo>
                  <a:pt x="312" y="1173"/>
                </a:lnTo>
                <a:lnTo>
                  <a:pt x="0" y="11"/>
                </a:lnTo>
                <a:lnTo>
                  <a:pt x="45" y="0"/>
                </a:lnTo>
                <a:close/>
              </a:path>
            </a:pathLst>
          </a:custGeom>
          <a:solidFill>
            <a:srgbClr val="000000"/>
          </a:solidFill>
          <a:ln w="57150">
            <a:solidFill>
              <a:srgbClr val="000000"/>
            </a:solidFill>
            <a:round/>
            <a:headEnd/>
            <a:tailEnd/>
          </a:ln>
        </p:spPr>
        <p:txBody>
          <a:bodyPr/>
          <a:lstStyle/>
          <a:p>
            <a:endParaRPr lang="en-US"/>
          </a:p>
        </p:txBody>
      </p:sp>
      <p:sp>
        <p:nvSpPr>
          <p:cNvPr id="174145" name="Rectangle 446"/>
          <p:cNvSpPr>
            <a:spLocks noChangeArrowheads="1"/>
          </p:cNvSpPr>
          <p:nvPr/>
        </p:nvSpPr>
        <p:spPr bwMode="auto">
          <a:xfrm>
            <a:off x="2616200" y="2828925"/>
            <a:ext cx="3683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b="1">
                <a:solidFill>
                  <a:srgbClr val="000000"/>
                </a:solidFill>
                <a:latin typeface="Kruti Dev 010" charset="0"/>
              </a:rPr>
              <a:t>¼,nkse½</a:t>
            </a:r>
            <a:endParaRPr lang="en-US">
              <a:latin typeface="Kruti Dev 010" charset="0"/>
            </a:endParaRPr>
          </a:p>
        </p:txBody>
      </p:sp>
      <p:sp>
        <p:nvSpPr>
          <p:cNvPr id="174146" name="Text Box 447"/>
          <p:cNvSpPr txBox="1">
            <a:spLocks noChangeArrowheads="1"/>
          </p:cNvSpPr>
          <p:nvPr/>
        </p:nvSpPr>
        <p:spPr bwMode="auto">
          <a:xfrm>
            <a:off x="2374900" y="4445000"/>
            <a:ext cx="6731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b="1">
                <a:latin typeface="Kruti Dev 010" charset="0"/>
              </a:rPr>
              <a:t>(</a:t>
            </a:r>
            <a:r>
              <a:rPr lang="en-US" b="1">
                <a:solidFill>
                  <a:srgbClr val="000000"/>
                </a:solidFill>
                <a:latin typeface="Kruti Dev 010" charset="0"/>
              </a:rPr>
              <a:t>uhuos</a:t>
            </a:r>
            <a:r>
              <a:rPr lang="en-US" b="1">
                <a:latin typeface="Kruti Dev 010" charset="0"/>
              </a:rPr>
              <a:t>)</a:t>
            </a:r>
          </a:p>
        </p:txBody>
      </p:sp>
      <p:sp>
        <p:nvSpPr>
          <p:cNvPr id="174147" name="Rectangle 448"/>
          <p:cNvSpPr>
            <a:spLocks noChangeArrowheads="1"/>
          </p:cNvSpPr>
          <p:nvPr/>
        </p:nvSpPr>
        <p:spPr bwMode="auto">
          <a:xfrm>
            <a:off x="2560638" y="1106488"/>
            <a:ext cx="37147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b="1">
                <a:latin typeface="Kruti Dev 010" charset="0"/>
              </a:rPr>
              <a:t>¼uhuos½</a:t>
            </a:r>
            <a:endParaRPr lang="en-US">
              <a:latin typeface="Kruti Dev 010" charset="0"/>
            </a:endParaRPr>
          </a:p>
        </p:txBody>
      </p:sp>
      <p:sp>
        <p:nvSpPr>
          <p:cNvPr id="174148" name="Rectangle 449"/>
          <p:cNvSpPr>
            <a:spLocks noChangeArrowheads="1"/>
          </p:cNvSpPr>
          <p:nvPr/>
        </p:nvSpPr>
        <p:spPr bwMode="auto">
          <a:xfrm>
            <a:off x="1928813" y="2738438"/>
            <a:ext cx="6397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vkscS/kkg</a:t>
            </a:r>
          </a:p>
        </p:txBody>
      </p:sp>
      <p:sp>
        <p:nvSpPr>
          <p:cNvPr id="174149" name="Rectangle 450"/>
          <p:cNvSpPr>
            <a:spLocks noChangeArrowheads="1"/>
          </p:cNvSpPr>
          <p:nvPr/>
        </p:nvSpPr>
        <p:spPr bwMode="auto">
          <a:xfrm>
            <a:off x="2117725" y="1855788"/>
            <a:ext cx="6365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a:t>
            </a:r>
            <a:r>
              <a:rPr lang="ja-JP" altLang="en-US" sz="1800" b="1">
                <a:latin typeface="Kruti Dev 010" charset="0"/>
              </a:rPr>
              <a:t>’</a:t>
            </a:r>
            <a:r>
              <a:rPr lang="en-US" altLang="ja-JP" sz="1800" b="1">
                <a:latin typeface="Kruti Dev 010" charset="0"/>
              </a:rPr>
              <a:t>kk;kg</a:t>
            </a:r>
            <a:endParaRPr lang="en-US" sz="1800" b="1">
              <a:latin typeface="Kruti Dev 010" charset="0"/>
            </a:endParaRPr>
          </a:p>
        </p:txBody>
      </p:sp>
      <p:sp>
        <p:nvSpPr>
          <p:cNvPr id="174150" name="Rectangle 451"/>
          <p:cNvSpPr>
            <a:spLocks noChangeArrowheads="1"/>
          </p:cNvSpPr>
          <p:nvPr/>
        </p:nvSpPr>
        <p:spPr bwMode="auto">
          <a:xfrm>
            <a:off x="2078038" y="2462213"/>
            <a:ext cx="3921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ehdk</a:t>
            </a:r>
          </a:p>
        </p:txBody>
      </p:sp>
      <p:sp>
        <p:nvSpPr>
          <p:cNvPr id="174151" name="Rectangle 452"/>
          <p:cNvSpPr>
            <a:spLocks noChangeArrowheads="1"/>
          </p:cNvSpPr>
          <p:nvPr/>
        </p:nvSpPr>
        <p:spPr bwMode="auto">
          <a:xfrm>
            <a:off x="2189163" y="2143125"/>
            <a:ext cx="4540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;ks,y</a:t>
            </a:r>
          </a:p>
        </p:txBody>
      </p:sp>
      <p:sp>
        <p:nvSpPr>
          <p:cNvPr id="174152" name="Rectangle 453"/>
          <p:cNvSpPr>
            <a:spLocks noChangeArrowheads="1"/>
          </p:cNvSpPr>
          <p:nvPr/>
        </p:nvSpPr>
        <p:spPr bwMode="auto">
          <a:xfrm>
            <a:off x="2068513" y="3394075"/>
            <a:ext cx="6111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f;eZ;kg</a:t>
            </a:r>
          </a:p>
        </p:txBody>
      </p:sp>
      <p:sp>
        <p:nvSpPr>
          <p:cNvPr id="174153" name="Rectangle 454"/>
          <p:cNvSpPr>
            <a:spLocks noChangeArrowheads="1"/>
          </p:cNvSpPr>
          <p:nvPr/>
        </p:nvSpPr>
        <p:spPr bwMode="auto">
          <a:xfrm>
            <a:off x="1998663" y="4019550"/>
            <a:ext cx="6524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gcDdwd</a:t>
            </a:r>
          </a:p>
        </p:txBody>
      </p:sp>
      <p:sp>
        <p:nvSpPr>
          <p:cNvPr id="174154" name="Rectangle 455"/>
          <p:cNvSpPr>
            <a:spLocks noChangeArrowheads="1"/>
          </p:cNvSpPr>
          <p:nvPr/>
        </p:nvSpPr>
        <p:spPr bwMode="auto">
          <a:xfrm>
            <a:off x="1666875" y="4260850"/>
            <a:ext cx="1385888"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ctr">
              <a:spcBef>
                <a:spcPct val="50000"/>
              </a:spcBef>
            </a:pPr>
            <a:r>
              <a:rPr lang="en-US" sz="1800" b="1">
                <a:latin typeface="Kruti Dev 010" charset="0"/>
              </a:rPr>
              <a:t>ugwe</a:t>
            </a:r>
          </a:p>
        </p:txBody>
      </p:sp>
      <p:sp>
        <p:nvSpPr>
          <p:cNvPr id="174155" name="Rectangle 456"/>
          <p:cNvSpPr>
            <a:spLocks noChangeArrowheads="1"/>
          </p:cNvSpPr>
          <p:nvPr/>
        </p:nvSpPr>
        <p:spPr bwMode="auto">
          <a:xfrm>
            <a:off x="2065338" y="1036638"/>
            <a:ext cx="4921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ja-JP" altLang="en-US" sz="1800" b="1">
                <a:latin typeface="Kruti Dev 010" charset="0"/>
              </a:rPr>
              <a:t>‘</a:t>
            </a:r>
            <a:r>
              <a:rPr lang="en-US" altLang="ja-JP" sz="1800" b="1">
                <a:latin typeface="Kruti Dev 010" charset="0"/>
              </a:rPr>
              <a:t>;ksuk</a:t>
            </a:r>
            <a:endParaRPr lang="en-US" sz="1800" b="1">
              <a:latin typeface="Kruti Dev 010" charset="0"/>
            </a:endParaRPr>
          </a:p>
        </p:txBody>
      </p:sp>
      <p:sp>
        <p:nvSpPr>
          <p:cNvPr id="174156" name="Rectangle 457"/>
          <p:cNvSpPr>
            <a:spLocks noChangeArrowheads="1"/>
          </p:cNvSpPr>
          <p:nvPr/>
        </p:nvSpPr>
        <p:spPr bwMode="auto">
          <a:xfrm>
            <a:off x="2162175" y="482600"/>
            <a:ext cx="533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vkeksl</a:t>
            </a:r>
            <a:endParaRPr lang="en-US" sz="1800">
              <a:latin typeface="Kruti Dev 010" charset="0"/>
            </a:endParaRPr>
          </a:p>
        </p:txBody>
      </p:sp>
      <p:sp>
        <p:nvSpPr>
          <p:cNvPr id="174157" name="Rectangle 458"/>
          <p:cNvSpPr>
            <a:spLocks noChangeArrowheads="1"/>
          </p:cNvSpPr>
          <p:nvPr/>
        </p:nvSpPr>
        <p:spPr bwMode="auto">
          <a:xfrm>
            <a:off x="2044700" y="773113"/>
            <a:ext cx="4429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gks</a:t>
            </a:r>
            <a:r>
              <a:rPr lang="ja-JP" altLang="en-US" sz="1800" b="1">
                <a:latin typeface="Kruti Dev 010" charset="0"/>
              </a:rPr>
              <a:t>’</a:t>
            </a:r>
            <a:r>
              <a:rPr lang="en-US" altLang="ja-JP" sz="1800" b="1">
                <a:latin typeface="Kruti Dev 010" charset="0"/>
              </a:rPr>
              <a:t>ks </a:t>
            </a:r>
            <a:endParaRPr lang="en-US" sz="1800">
              <a:latin typeface="Kruti Dev 010" charset="0"/>
            </a:endParaRPr>
          </a:p>
        </p:txBody>
      </p:sp>
      <p:sp>
        <p:nvSpPr>
          <p:cNvPr id="174158" name="Rectangle 459"/>
          <p:cNvSpPr>
            <a:spLocks noChangeArrowheads="1"/>
          </p:cNvSpPr>
          <p:nvPr/>
        </p:nvSpPr>
        <p:spPr bwMode="auto">
          <a:xfrm>
            <a:off x="2095500" y="5397500"/>
            <a:ext cx="6524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f;tdsy</a:t>
            </a:r>
          </a:p>
        </p:txBody>
      </p:sp>
      <p:sp>
        <p:nvSpPr>
          <p:cNvPr id="174159" name="Rectangle 460"/>
          <p:cNvSpPr>
            <a:spLocks noChangeArrowheads="1"/>
          </p:cNvSpPr>
          <p:nvPr/>
        </p:nvSpPr>
        <p:spPr bwMode="auto">
          <a:xfrm>
            <a:off x="2109788" y="5678488"/>
            <a:ext cx="6477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nkfu;sy</a:t>
            </a:r>
          </a:p>
        </p:txBody>
      </p:sp>
      <p:sp>
        <p:nvSpPr>
          <p:cNvPr id="174160" name="Rectangle 461"/>
          <p:cNvSpPr>
            <a:spLocks noChangeArrowheads="1"/>
          </p:cNvSpPr>
          <p:nvPr/>
        </p:nvSpPr>
        <p:spPr bwMode="auto">
          <a:xfrm>
            <a:off x="2003425" y="6369050"/>
            <a:ext cx="3889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gkXxS</a:t>
            </a:r>
          </a:p>
        </p:txBody>
      </p:sp>
      <p:sp>
        <p:nvSpPr>
          <p:cNvPr id="174161" name="Rectangle 462"/>
          <p:cNvSpPr>
            <a:spLocks noChangeArrowheads="1"/>
          </p:cNvSpPr>
          <p:nvPr/>
        </p:nvSpPr>
        <p:spPr bwMode="auto">
          <a:xfrm>
            <a:off x="2092325" y="6634163"/>
            <a:ext cx="6191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td;kZg</a:t>
            </a:r>
          </a:p>
        </p:txBody>
      </p:sp>
      <p:sp>
        <p:nvSpPr>
          <p:cNvPr id="174162" name="Rectangle 463"/>
          <p:cNvSpPr>
            <a:spLocks noChangeArrowheads="1"/>
          </p:cNvSpPr>
          <p:nvPr/>
        </p:nvSpPr>
        <p:spPr bwMode="auto">
          <a:xfrm>
            <a:off x="1925638" y="6989763"/>
            <a:ext cx="4810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eydh</a:t>
            </a:r>
          </a:p>
        </p:txBody>
      </p:sp>
      <p:sp>
        <p:nvSpPr>
          <p:cNvPr id="174163" name="Rectangle 464"/>
          <p:cNvSpPr>
            <a:spLocks noChangeArrowheads="1"/>
          </p:cNvSpPr>
          <p:nvPr/>
        </p:nvSpPr>
        <p:spPr bwMode="auto">
          <a:xfrm>
            <a:off x="1625600" y="4645025"/>
            <a:ext cx="149542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ctr">
              <a:spcBef>
                <a:spcPct val="50000"/>
              </a:spcBef>
            </a:pPr>
            <a:r>
              <a:rPr lang="en-US" sz="1800" b="1">
                <a:latin typeface="Kruti Dev 010" charset="0"/>
              </a:rPr>
              <a:t>liU;kg</a:t>
            </a:r>
          </a:p>
        </p:txBody>
      </p:sp>
      <p:sp>
        <p:nvSpPr>
          <p:cNvPr id="174164" name="Line 465"/>
          <p:cNvSpPr>
            <a:spLocks noChangeShapeType="1"/>
          </p:cNvSpPr>
          <p:nvPr/>
        </p:nvSpPr>
        <p:spPr bwMode="auto">
          <a:xfrm>
            <a:off x="1747838" y="4316413"/>
            <a:ext cx="1270000"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165" name="Line 466"/>
          <p:cNvSpPr>
            <a:spLocks noChangeShapeType="1"/>
          </p:cNvSpPr>
          <p:nvPr/>
        </p:nvSpPr>
        <p:spPr bwMode="auto">
          <a:xfrm flipV="1">
            <a:off x="1781175" y="6910388"/>
            <a:ext cx="1252538"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166" name="Text Box 467"/>
          <p:cNvSpPr txBox="1">
            <a:spLocks noChangeArrowheads="1"/>
          </p:cNvSpPr>
          <p:nvPr/>
        </p:nvSpPr>
        <p:spPr bwMode="auto">
          <a:xfrm>
            <a:off x="2574925" y="3392488"/>
            <a:ext cx="739775"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01882" tIns="50941" rIns="101882" bIns="50941">
            <a:spAutoFit/>
          </a:bodyPr>
          <a:lstStyle>
            <a:lvl1pPr defTabSz="1019175">
              <a:defRPr sz="1200">
                <a:solidFill>
                  <a:schemeClr val="tx1"/>
                </a:solidFill>
                <a:latin typeface="Comic Sans MS" charset="0"/>
                <a:ea typeface="ＭＳ Ｐゴシック" charset="0"/>
                <a:cs typeface="ＭＳ Ｐゴシック" charset="0"/>
              </a:defRPr>
            </a:lvl1pPr>
            <a:lvl2pPr marL="742950" indent="-285750" defTabSz="1019175">
              <a:defRPr sz="1200">
                <a:solidFill>
                  <a:schemeClr val="tx1"/>
                </a:solidFill>
                <a:latin typeface="Comic Sans MS" charset="0"/>
                <a:ea typeface="ＭＳ Ｐゴシック" charset="0"/>
              </a:defRPr>
            </a:lvl2pPr>
            <a:lvl3pPr marL="1143000" indent="-228600" defTabSz="1019175">
              <a:defRPr sz="1200">
                <a:solidFill>
                  <a:schemeClr val="tx1"/>
                </a:solidFill>
                <a:latin typeface="Comic Sans MS" charset="0"/>
                <a:ea typeface="ＭＳ Ｐゴシック" charset="0"/>
              </a:defRPr>
            </a:lvl3pPr>
            <a:lvl4pPr marL="1600200" indent="-228600" defTabSz="1019175">
              <a:defRPr sz="1200">
                <a:solidFill>
                  <a:schemeClr val="tx1"/>
                </a:solidFill>
                <a:latin typeface="Comic Sans MS" charset="0"/>
                <a:ea typeface="ＭＳ Ｐゴシック" charset="0"/>
              </a:defRPr>
            </a:lvl4pPr>
            <a:lvl5pPr marL="2057400" indent="-228600" defTabSz="1019175">
              <a:defRPr sz="1200">
                <a:solidFill>
                  <a:schemeClr val="tx1"/>
                </a:solidFill>
                <a:latin typeface="Comic Sans MS" charset="0"/>
                <a:ea typeface="ＭＳ Ｐゴシック" charset="0"/>
              </a:defRPr>
            </a:lvl5pPr>
            <a:lvl6pPr marL="2514600" indent="-228600" algn="r" defTabSz="1019175"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1019175"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1019175"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1019175"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i="1">
                <a:latin typeface="Kruti Dev 010" charset="0"/>
              </a:rPr>
              <a:t>NC</a:t>
            </a:r>
            <a:endParaRPr lang="en-US" b="1" i="1">
              <a:solidFill>
                <a:srgbClr val="00DFCA"/>
              </a:solidFill>
              <a:latin typeface="Kruti Dev 010" charset="0"/>
            </a:endParaRPr>
          </a:p>
        </p:txBody>
      </p:sp>
      <p:sp>
        <p:nvSpPr>
          <p:cNvPr id="174167" name="Line 479"/>
          <p:cNvSpPr>
            <a:spLocks noChangeShapeType="1"/>
          </p:cNvSpPr>
          <p:nvPr/>
        </p:nvSpPr>
        <p:spPr bwMode="auto">
          <a:xfrm>
            <a:off x="1627188" y="238125"/>
            <a:ext cx="0" cy="3316288"/>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168" name="Line 480"/>
          <p:cNvSpPr>
            <a:spLocks noChangeShapeType="1"/>
          </p:cNvSpPr>
          <p:nvPr/>
        </p:nvSpPr>
        <p:spPr bwMode="auto">
          <a:xfrm>
            <a:off x="1603375" y="255588"/>
            <a:ext cx="1235075"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169" name="Line 482"/>
          <p:cNvSpPr>
            <a:spLocks noChangeShapeType="1"/>
          </p:cNvSpPr>
          <p:nvPr/>
        </p:nvSpPr>
        <p:spPr bwMode="auto">
          <a:xfrm>
            <a:off x="3530600" y="260350"/>
            <a:ext cx="0" cy="7151688"/>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170" name="Line 483"/>
          <p:cNvSpPr>
            <a:spLocks noChangeShapeType="1"/>
          </p:cNvSpPr>
          <p:nvPr/>
        </p:nvSpPr>
        <p:spPr bwMode="auto">
          <a:xfrm>
            <a:off x="1633538" y="5330825"/>
            <a:ext cx="0" cy="2066925"/>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171" name="Line 484"/>
          <p:cNvSpPr>
            <a:spLocks noChangeShapeType="1"/>
          </p:cNvSpPr>
          <p:nvPr/>
        </p:nvSpPr>
        <p:spPr bwMode="auto">
          <a:xfrm>
            <a:off x="2330450" y="250825"/>
            <a:ext cx="1235075"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172" name="Rectangle 485"/>
          <p:cNvSpPr>
            <a:spLocks noChangeArrowheads="1"/>
          </p:cNvSpPr>
          <p:nvPr/>
        </p:nvSpPr>
        <p:spPr bwMode="auto">
          <a:xfrm>
            <a:off x="1944688" y="3719513"/>
            <a:ext cx="8032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foykixhr</a:t>
            </a:r>
          </a:p>
        </p:txBody>
      </p:sp>
      <p:sp>
        <p:nvSpPr>
          <p:cNvPr id="174173" name="Line 486"/>
          <p:cNvSpPr>
            <a:spLocks noChangeShapeType="1"/>
          </p:cNvSpPr>
          <p:nvPr/>
        </p:nvSpPr>
        <p:spPr bwMode="auto">
          <a:xfrm flipV="1">
            <a:off x="1757363" y="3989388"/>
            <a:ext cx="1249362" cy="158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174" name="Rectangle 487"/>
          <p:cNvSpPr>
            <a:spLocks noChangeArrowheads="1"/>
          </p:cNvSpPr>
          <p:nvPr/>
        </p:nvSpPr>
        <p:spPr bwMode="auto">
          <a:xfrm>
            <a:off x="1506538" y="3633788"/>
            <a:ext cx="155575"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5000" b="1">
                <a:solidFill>
                  <a:srgbClr val="000000"/>
                </a:solidFill>
                <a:latin typeface="Kruti Dev 010" charset="0"/>
              </a:rPr>
              <a:t>*</a:t>
            </a:r>
            <a:endParaRPr lang="en-US" sz="1600">
              <a:latin typeface="Kruti Dev 010" charset="0"/>
            </a:endParaRPr>
          </a:p>
        </p:txBody>
      </p:sp>
      <p:grpSp>
        <p:nvGrpSpPr>
          <p:cNvPr id="174175" name="Group 488"/>
          <p:cNvGrpSpPr>
            <a:grpSpLocks/>
          </p:cNvGrpSpPr>
          <p:nvPr/>
        </p:nvGrpSpPr>
        <p:grpSpPr bwMode="auto">
          <a:xfrm>
            <a:off x="1800225" y="6081713"/>
            <a:ext cx="930275" cy="327025"/>
            <a:chOff x="2836" y="3844"/>
            <a:chExt cx="586" cy="206"/>
          </a:xfrm>
        </p:grpSpPr>
        <p:sp>
          <p:nvSpPr>
            <p:cNvPr id="174265" name="Rectangle 489"/>
            <p:cNvSpPr>
              <a:spLocks noChangeArrowheads="1"/>
            </p:cNvSpPr>
            <p:nvPr/>
          </p:nvSpPr>
          <p:spPr bwMode="auto">
            <a:xfrm>
              <a:off x="2836" y="3904"/>
              <a:ext cx="164"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900">
                  <a:solidFill>
                    <a:srgbClr val="000000"/>
                  </a:solidFill>
                  <a:latin typeface="Kruti Dev 010" charset="0"/>
                </a:rPr>
                <a:t>      </a:t>
              </a:r>
              <a:endParaRPr lang="en-US">
                <a:latin typeface="Kruti Dev 010" charset="0"/>
              </a:endParaRPr>
            </a:p>
          </p:txBody>
        </p:sp>
        <p:grpSp>
          <p:nvGrpSpPr>
            <p:cNvPr id="174266" name="Group 490"/>
            <p:cNvGrpSpPr>
              <a:grpSpLocks/>
            </p:cNvGrpSpPr>
            <p:nvPr/>
          </p:nvGrpSpPr>
          <p:grpSpPr bwMode="auto">
            <a:xfrm>
              <a:off x="2981" y="3844"/>
              <a:ext cx="441" cy="206"/>
              <a:chOff x="2981" y="3904"/>
              <a:chExt cx="441" cy="206"/>
            </a:xfrm>
          </p:grpSpPr>
          <p:sp>
            <p:nvSpPr>
              <p:cNvPr id="174267" name="Rectangle 492"/>
              <p:cNvSpPr>
                <a:spLocks noChangeArrowheads="1"/>
              </p:cNvSpPr>
              <p:nvPr/>
            </p:nvSpPr>
            <p:spPr bwMode="auto">
              <a:xfrm>
                <a:off x="3060" y="3904"/>
                <a:ext cx="16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100" b="1">
                    <a:solidFill>
                      <a:srgbClr val="000000"/>
                    </a:solidFill>
                    <a:latin typeface="Kruti Dev 010" charset="0"/>
                  </a:rPr>
                  <a:t>;gwnk</a:t>
                </a:r>
              </a:p>
            </p:txBody>
          </p:sp>
          <p:sp>
            <p:nvSpPr>
              <p:cNvPr id="174268" name="Rectangle 493"/>
              <p:cNvSpPr>
                <a:spLocks noChangeArrowheads="1"/>
              </p:cNvSpPr>
              <p:nvPr/>
            </p:nvSpPr>
            <p:spPr bwMode="auto">
              <a:xfrm>
                <a:off x="2981" y="3994"/>
                <a:ext cx="0"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a:latin typeface="Kruti Dev 010" charset="0"/>
                </a:endParaRPr>
              </a:p>
            </p:txBody>
          </p:sp>
          <p:sp>
            <p:nvSpPr>
              <p:cNvPr id="174269" name="Rectangle 494"/>
              <p:cNvSpPr>
                <a:spLocks noChangeArrowheads="1"/>
              </p:cNvSpPr>
              <p:nvPr/>
            </p:nvSpPr>
            <p:spPr bwMode="auto">
              <a:xfrm>
                <a:off x="3076" y="3994"/>
                <a:ext cx="346"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900" b="1" u="sng">
                    <a:solidFill>
                      <a:srgbClr val="000000"/>
                    </a:solidFill>
                    <a:latin typeface="Kruti Dev 010" charset="0"/>
                  </a:rPr>
                  <a:t>  </a:t>
                </a:r>
                <a:r>
                  <a:rPr lang="en-US" sz="1100" b="1">
                    <a:solidFill>
                      <a:srgbClr val="000000"/>
                    </a:solidFill>
                    <a:latin typeface="Kruti Dev 010" charset="0"/>
                  </a:rPr>
                  <a:t>ykSVrk gS</a:t>
                </a:r>
              </a:p>
            </p:txBody>
          </p:sp>
        </p:grpSp>
      </p:grpSp>
      <p:grpSp>
        <p:nvGrpSpPr>
          <p:cNvPr id="174176" name="Group 495"/>
          <p:cNvGrpSpPr>
            <a:grpSpLocks/>
          </p:cNvGrpSpPr>
          <p:nvPr/>
        </p:nvGrpSpPr>
        <p:grpSpPr bwMode="auto">
          <a:xfrm>
            <a:off x="2101850" y="1590675"/>
            <a:ext cx="885825" cy="312738"/>
            <a:chOff x="3005" y="1049"/>
            <a:chExt cx="558" cy="197"/>
          </a:xfrm>
        </p:grpSpPr>
        <p:sp>
          <p:nvSpPr>
            <p:cNvPr id="174262" name="Rectangle 497"/>
            <p:cNvSpPr>
              <a:spLocks noChangeArrowheads="1"/>
            </p:cNvSpPr>
            <p:nvPr/>
          </p:nvSpPr>
          <p:spPr bwMode="auto">
            <a:xfrm>
              <a:off x="3005" y="1049"/>
              <a:ext cx="188"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l"/>
              <a:r>
                <a:rPr lang="en-US" sz="1100" b="1">
                  <a:solidFill>
                    <a:srgbClr val="000000"/>
                  </a:solidFill>
                  <a:latin typeface="Kruti Dev 010" charset="0"/>
                </a:rPr>
                <a:t>;gwnk</a:t>
              </a:r>
            </a:p>
          </p:txBody>
        </p:sp>
        <p:sp>
          <p:nvSpPr>
            <p:cNvPr id="174263" name="Rectangle 498"/>
            <p:cNvSpPr>
              <a:spLocks noChangeArrowheads="1"/>
            </p:cNvSpPr>
            <p:nvPr/>
          </p:nvSpPr>
          <p:spPr bwMode="auto">
            <a:xfrm>
              <a:off x="3048" y="1139"/>
              <a:ext cx="182"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900" b="1">
                  <a:solidFill>
                    <a:srgbClr val="000000"/>
                  </a:solidFill>
                  <a:latin typeface="Kruti Dev 010" charset="0"/>
                </a:rPr>
                <a:t>      </a:t>
              </a:r>
              <a:endParaRPr lang="en-US">
                <a:latin typeface="Kruti Dev 010" charset="0"/>
              </a:endParaRPr>
            </a:p>
          </p:txBody>
        </p:sp>
        <p:sp>
          <p:nvSpPr>
            <p:cNvPr id="174264" name="Rectangle 499"/>
            <p:cNvSpPr>
              <a:spLocks noChangeArrowheads="1"/>
            </p:cNvSpPr>
            <p:nvPr/>
          </p:nvSpPr>
          <p:spPr bwMode="auto">
            <a:xfrm>
              <a:off x="3053" y="1139"/>
              <a:ext cx="51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l"/>
              <a:r>
                <a:rPr lang="en-US" sz="900" b="1" u="sng">
                  <a:solidFill>
                    <a:srgbClr val="000000"/>
                  </a:solidFill>
                  <a:latin typeface="Kruti Dev 010" charset="0"/>
                </a:rPr>
                <a:t> </a:t>
              </a:r>
              <a:r>
                <a:rPr lang="en-US" sz="1100" b="1">
                  <a:solidFill>
                    <a:srgbClr val="000000"/>
                  </a:solidFill>
                  <a:latin typeface="Kruti Dev 010" charset="0"/>
                </a:rPr>
                <a:t>u"V gks jgk Fkk</a:t>
              </a:r>
            </a:p>
          </p:txBody>
        </p:sp>
      </p:grpSp>
      <p:grpSp>
        <p:nvGrpSpPr>
          <p:cNvPr id="174177" name="Group 502"/>
          <p:cNvGrpSpPr>
            <a:grpSpLocks/>
          </p:cNvGrpSpPr>
          <p:nvPr/>
        </p:nvGrpSpPr>
        <p:grpSpPr bwMode="auto">
          <a:xfrm>
            <a:off x="2057400" y="3070225"/>
            <a:ext cx="825500" cy="287338"/>
            <a:chOff x="3035" y="2008"/>
            <a:chExt cx="520" cy="181"/>
          </a:xfrm>
        </p:grpSpPr>
        <p:sp>
          <p:nvSpPr>
            <p:cNvPr id="174259" name="Rectangle 504"/>
            <p:cNvSpPr>
              <a:spLocks noChangeArrowheads="1"/>
            </p:cNvSpPr>
            <p:nvPr/>
          </p:nvSpPr>
          <p:spPr bwMode="auto">
            <a:xfrm>
              <a:off x="3035" y="2008"/>
              <a:ext cx="16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100" b="1">
                  <a:solidFill>
                    <a:srgbClr val="000000"/>
                  </a:solidFill>
                  <a:latin typeface="Kruti Dev 010" charset="0"/>
                </a:rPr>
                <a:t>;gwnk</a:t>
              </a:r>
            </a:p>
          </p:txBody>
        </p:sp>
        <p:sp>
          <p:nvSpPr>
            <p:cNvPr id="174260" name="Rectangle 505"/>
            <p:cNvSpPr>
              <a:spLocks noChangeArrowheads="1"/>
            </p:cNvSpPr>
            <p:nvPr/>
          </p:nvSpPr>
          <p:spPr bwMode="auto">
            <a:xfrm>
              <a:off x="3156" y="2082"/>
              <a:ext cx="37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900" b="1" u="sng">
                  <a:solidFill>
                    <a:srgbClr val="000000"/>
                  </a:solidFill>
                  <a:latin typeface="Kruti Dev 010" charset="0"/>
                </a:rPr>
                <a:t> </a:t>
              </a:r>
              <a:r>
                <a:rPr lang="en-US" sz="1100" b="1">
                  <a:solidFill>
                    <a:srgbClr val="000000"/>
                  </a:solidFill>
                  <a:latin typeface="Kruti Dev 010" charset="0"/>
                </a:rPr>
                <a:t>dfBukbZ esa</a:t>
              </a:r>
            </a:p>
          </p:txBody>
        </p:sp>
        <p:sp>
          <p:nvSpPr>
            <p:cNvPr id="174261" name="Rectangle 506"/>
            <p:cNvSpPr>
              <a:spLocks noChangeArrowheads="1"/>
            </p:cNvSpPr>
            <p:nvPr/>
          </p:nvSpPr>
          <p:spPr bwMode="auto">
            <a:xfrm>
              <a:off x="3506" y="2102"/>
              <a:ext cx="49"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900" b="1">
                  <a:solidFill>
                    <a:srgbClr val="000000"/>
                  </a:solidFill>
                  <a:latin typeface="Kruti Dev 010" charset="0"/>
                </a:rPr>
                <a:t>:</a:t>
              </a:r>
              <a:endParaRPr lang="en-US">
                <a:latin typeface="Kruti Dev 010" charset="0"/>
              </a:endParaRPr>
            </a:p>
          </p:txBody>
        </p:sp>
      </p:grpSp>
      <p:grpSp>
        <p:nvGrpSpPr>
          <p:cNvPr id="174178" name="Group 507"/>
          <p:cNvGrpSpPr>
            <a:grpSpLocks/>
          </p:cNvGrpSpPr>
          <p:nvPr/>
        </p:nvGrpSpPr>
        <p:grpSpPr bwMode="auto">
          <a:xfrm>
            <a:off x="2000250" y="5035550"/>
            <a:ext cx="762000" cy="342900"/>
            <a:chOff x="2948" y="3186"/>
            <a:chExt cx="480" cy="216"/>
          </a:xfrm>
        </p:grpSpPr>
        <p:sp>
          <p:nvSpPr>
            <p:cNvPr id="174255" name="Rectangle 508"/>
            <p:cNvSpPr>
              <a:spLocks noChangeArrowheads="1"/>
            </p:cNvSpPr>
            <p:nvPr/>
          </p:nvSpPr>
          <p:spPr bwMode="auto">
            <a:xfrm>
              <a:off x="2948" y="3290"/>
              <a:ext cx="27"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900">
                  <a:solidFill>
                    <a:srgbClr val="000000"/>
                  </a:solidFill>
                  <a:latin typeface="Kruti Dev 010" charset="0"/>
                </a:rPr>
                <a:t> </a:t>
              </a:r>
              <a:endParaRPr lang="en-US">
                <a:latin typeface="Kruti Dev 010" charset="0"/>
              </a:endParaRPr>
            </a:p>
          </p:txBody>
        </p:sp>
        <p:grpSp>
          <p:nvGrpSpPr>
            <p:cNvPr id="174256" name="Group 509"/>
            <p:cNvGrpSpPr>
              <a:grpSpLocks/>
            </p:cNvGrpSpPr>
            <p:nvPr/>
          </p:nvGrpSpPr>
          <p:grpSpPr bwMode="auto">
            <a:xfrm>
              <a:off x="3082" y="3186"/>
              <a:ext cx="346" cy="216"/>
              <a:chOff x="3082" y="3242"/>
              <a:chExt cx="346" cy="216"/>
            </a:xfrm>
          </p:grpSpPr>
          <p:sp>
            <p:nvSpPr>
              <p:cNvPr id="174257" name="Rectangle 511"/>
              <p:cNvSpPr>
                <a:spLocks noChangeArrowheads="1"/>
              </p:cNvSpPr>
              <p:nvPr/>
            </p:nvSpPr>
            <p:spPr bwMode="auto">
              <a:xfrm>
                <a:off x="3082" y="3242"/>
                <a:ext cx="16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100" b="1">
                    <a:solidFill>
                      <a:srgbClr val="000000"/>
                    </a:solidFill>
                    <a:latin typeface="Kruti Dev 010" charset="0"/>
                  </a:rPr>
                  <a:t>;gwnk</a:t>
                </a:r>
              </a:p>
            </p:txBody>
          </p:sp>
          <p:sp>
            <p:nvSpPr>
              <p:cNvPr id="174258" name="Rectangle 512"/>
              <p:cNvSpPr>
                <a:spLocks noChangeArrowheads="1"/>
              </p:cNvSpPr>
              <p:nvPr/>
            </p:nvSpPr>
            <p:spPr bwMode="auto">
              <a:xfrm>
                <a:off x="3093" y="3351"/>
                <a:ext cx="335"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100" b="1">
                    <a:solidFill>
                      <a:srgbClr val="000000"/>
                    </a:solidFill>
                    <a:latin typeface="Kruti Dev 010" charset="0"/>
                  </a:rPr>
                  <a:t>nklrk esa</a:t>
                </a:r>
                <a:r>
                  <a:rPr lang="en-US" sz="900" b="1" u="sng">
                    <a:solidFill>
                      <a:srgbClr val="000000"/>
                    </a:solidFill>
                    <a:latin typeface="Kruti Dev 010" charset="0"/>
                  </a:rPr>
                  <a:t>:</a:t>
                </a:r>
                <a:endParaRPr lang="en-US">
                  <a:latin typeface="Kruti Dev 010" charset="0"/>
                </a:endParaRPr>
              </a:p>
            </p:txBody>
          </p:sp>
        </p:grpSp>
      </p:grpSp>
      <p:sp>
        <p:nvSpPr>
          <p:cNvPr id="174179" name="Text Box 514"/>
          <p:cNvSpPr txBox="1">
            <a:spLocks noChangeArrowheads="1"/>
          </p:cNvSpPr>
          <p:nvPr/>
        </p:nvSpPr>
        <p:spPr bwMode="auto">
          <a:xfrm rot="-5400000">
            <a:off x="967582" y="3453606"/>
            <a:ext cx="470376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2400" b="1">
                <a:latin typeface="Kruti Dev 010" charset="0"/>
              </a:rPr>
              <a:t>Hkfo";oDrk ¼ƒ‰½</a:t>
            </a:r>
          </a:p>
        </p:txBody>
      </p:sp>
      <p:grpSp>
        <p:nvGrpSpPr>
          <p:cNvPr id="174180" name="Group 186"/>
          <p:cNvGrpSpPr>
            <a:grpSpLocks/>
          </p:cNvGrpSpPr>
          <p:nvPr/>
        </p:nvGrpSpPr>
        <p:grpSpPr bwMode="auto">
          <a:xfrm>
            <a:off x="2736850" y="2903538"/>
            <a:ext cx="417513" cy="974725"/>
            <a:chOff x="5968998" y="2946408"/>
            <a:chExt cx="1085852" cy="1844683"/>
          </a:xfrm>
        </p:grpSpPr>
        <p:grpSp>
          <p:nvGrpSpPr>
            <p:cNvPr id="174243" name="Group 85"/>
            <p:cNvGrpSpPr>
              <a:grpSpLocks/>
            </p:cNvGrpSpPr>
            <p:nvPr/>
          </p:nvGrpSpPr>
          <p:grpSpPr bwMode="auto">
            <a:xfrm>
              <a:off x="6153150" y="3681413"/>
              <a:ext cx="901700" cy="947736"/>
              <a:chOff x="1557" y="1007"/>
              <a:chExt cx="2105" cy="1949"/>
            </a:xfrm>
          </p:grpSpPr>
          <p:grpSp>
            <p:nvGrpSpPr>
              <p:cNvPr id="174247" name="Group 87"/>
              <p:cNvGrpSpPr>
                <a:grpSpLocks/>
              </p:cNvGrpSpPr>
              <p:nvPr/>
            </p:nvGrpSpPr>
            <p:grpSpPr bwMode="auto">
              <a:xfrm>
                <a:off x="1557" y="1209"/>
                <a:ext cx="2105" cy="1421"/>
                <a:chOff x="578" y="2316"/>
                <a:chExt cx="2105" cy="1421"/>
              </a:xfrm>
            </p:grpSpPr>
            <p:sp>
              <p:nvSpPr>
                <p:cNvPr id="174253" name="Freeform 88" descr="Cork"/>
                <p:cNvSpPr>
                  <a:spLocks/>
                </p:cNvSpPr>
                <p:nvPr/>
              </p:nvSpPr>
              <p:spPr bwMode="auto">
                <a:xfrm>
                  <a:off x="633" y="2316"/>
                  <a:ext cx="2050" cy="256"/>
                </a:xfrm>
                <a:custGeom>
                  <a:avLst/>
                  <a:gdLst>
                    <a:gd name="T0" fmla="*/ 2147483647 w 592"/>
                    <a:gd name="T1" fmla="*/ 2147483647 h 90"/>
                    <a:gd name="T2" fmla="*/ 2147483647 w 592"/>
                    <a:gd name="T3" fmla="*/ 2147483647 h 90"/>
                    <a:gd name="T4" fmla="*/ 2147483647 w 592"/>
                    <a:gd name="T5" fmla="*/ 2147483647 h 90"/>
                    <a:gd name="T6" fmla="*/ 2147483647 w 592"/>
                    <a:gd name="T7" fmla="*/ 2147483647 h 90"/>
                    <a:gd name="T8" fmla="*/ 2147483647 w 592"/>
                    <a:gd name="T9" fmla="*/ 2147483647 h 90"/>
                    <a:gd name="T10" fmla="*/ 2147483647 w 592"/>
                    <a:gd name="T11" fmla="*/ 2147483647 h 90"/>
                    <a:gd name="T12" fmla="*/ 2147483647 w 592"/>
                    <a:gd name="T13" fmla="*/ 2147483647 h 90"/>
                    <a:gd name="T14" fmla="*/ 2147483647 w 592"/>
                    <a:gd name="T15" fmla="*/ 2147483647 h 90"/>
                    <a:gd name="T16" fmla="*/ 2147483647 w 592"/>
                    <a:gd name="T17" fmla="*/ 2147483647 h 90"/>
                    <a:gd name="T18" fmla="*/ 2147483647 w 592"/>
                    <a:gd name="T19" fmla="*/ 2147483647 h 90"/>
                    <a:gd name="T20" fmla="*/ 2147483647 w 592"/>
                    <a:gd name="T21" fmla="*/ 0 h 90"/>
                    <a:gd name="T22" fmla="*/ 2147483647 w 592"/>
                    <a:gd name="T23" fmla="*/ 2147483647 h 90"/>
                    <a:gd name="T24" fmla="*/ 2147483647 w 592"/>
                    <a:gd name="T25" fmla="*/ 2147483647 h 90"/>
                    <a:gd name="T26" fmla="*/ 2147483647 w 592"/>
                    <a:gd name="T27" fmla="*/ 2147483647 h 90"/>
                    <a:gd name="T28" fmla="*/ 2147483647 w 592"/>
                    <a:gd name="T29" fmla="*/ 2147483647 h 90"/>
                    <a:gd name="T30" fmla="*/ 2147483647 w 592"/>
                    <a:gd name="T31" fmla="*/ 2147483647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2"/>
                    <a:gd name="T49" fmla="*/ 0 h 90"/>
                    <a:gd name="T50" fmla="*/ 592 w 592"/>
                    <a:gd name="T51" fmla="*/ 90 h 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2" h="90">
                      <a:moveTo>
                        <a:pt x="8" y="90"/>
                      </a:moveTo>
                      <a:cubicBezTo>
                        <a:pt x="0" y="78"/>
                        <a:pt x="10" y="51"/>
                        <a:pt x="22" y="44"/>
                      </a:cubicBezTo>
                      <a:cubicBezTo>
                        <a:pt x="27" y="35"/>
                        <a:pt x="23" y="39"/>
                        <a:pt x="34" y="36"/>
                      </a:cubicBezTo>
                      <a:cubicBezTo>
                        <a:pt x="38" y="34"/>
                        <a:pt x="46" y="32"/>
                        <a:pt x="46" y="32"/>
                      </a:cubicBezTo>
                      <a:cubicBezTo>
                        <a:pt x="72" y="33"/>
                        <a:pt x="84" y="35"/>
                        <a:pt x="112" y="34"/>
                      </a:cubicBezTo>
                      <a:cubicBezTo>
                        <a:pt x="125" y="35"/>
                        <a:pt x="138" y="38"/>
                        <a:pt x="152" y="40"/>
                      </a:cubicBezTo>
                      <a:cubicBezTo>
                        <a:pt x="158" y="42"/>
                        <a:pt x="170" y="46"/>
                        <a:pt x="170" y="46"/>
                      </a:cubicBezTo>
                      <a:cubicBezTo>
                        <a:pt x="192" y="42"/>
                        <a:pt x="215" y="46"/>
                        <a:pt x="238" y="52"/>
                      </a:cubicBezTo>
                      <a:cubicBezTo>
                        <a:pt x="271" y="50"/>
                        <a:pt x="304" y="47"/>
                        <a:pt x="338" y="44"/>
                      </a:cubicBezTo>
                      <a:cubicBezTo>
                        <a:pt x="381" y="33"/>
                        <a:pt x="427" y="24"/>
                        <a:pt x="472" y="16"/>
                      </a:cubicBezTo>
                      <a:cubicBezTo>
                        <a:pt x="488" y="12"/>
                        <a:pt x="503" y="4"/>
                        <a:pt x="520" y="0"/>
                      </a:cubicBezTo>
                      <a:cubicBezTo>
                        <a:pt x="537" y="0"/>
                        <a:pt x="554" y="0"/>
                        <a:pt x="572" y="2"/>
                      </a:cubicBezTo>
                      <a:cubicBezTo>
                        <a:pt x="582" y="3"/>
                        <a:pt x="587" y="21"/>
                        <a:pt x="590" y="30"/>
                      </a:cubicBezTo>
                      <a:cubicBezTo>
                        <a:pt x="590" y="32"/>
                        <a:pt x="592" y="36"/>
                        <a:pt x="592" y="36"/>
                      </a:cubicBezTo>
                      <a:cubicBezTo>
                        <a:pt x="588" y="45"/>
                        <a:pt x="589" y="52"/>
                        <a:pt x="582" y="60"/>
                      </a:cubicBezTo>
                      <a:cubicBezTo>
                        <a:pt x="579" y="67"/>
                        <a:pt x="577" y="66"/>
                        <a:pt x="584" y="66"/>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174254" name="Freeform 89" descr="Cork"/>
                <p:cNvSpPr>
                  <a:spLocks/>
                </p:cNvSpPr>
                <p:nvPr/>
              </p:nvSpPr>
              <p:spPr bwMode="auto">
                <a:xfrm>
                  <a:off x="578" y="2506"/>
                  <a:ext cx="2074" cy="1231"/>
                </a:xfrm>
                <a:custGeom>
                  <a:avLst/>
                  <a:gdLst>
                    <a:gd name="T0" fmla="*/ 2147483647 w 599"/>
                    <a:gd name="T1" fmla="*/ 0 h 432"/>
                    <a:gd name="T2" fmla="*/ 2147483647 w 599"/>
                    <a:gd name="T3" fmla="*/ 2147483647 h 432"/>
                    <a:gd name="T4" fmla="*/ 2147483647 w 599"/>
                    <a:gd name="T5" fmla="*/ 2147483647 h 432"/>
                    <a:gd name="T6" fmla="*/ 2147483647 w 599"/>
                    <a:gd name="T7" fmla="*/ 2147483647 h 432"/>
                    <a:gd name="T8" fmla="*/ 2147483647 w 599"/>
                    <a:gd name="T9" fmla="*/ 2147483647 h 432"/>
                    <a:gd name="T10" fmla="*/ 2147483647 w 599"/>
                    <a:gd name="T11" fmla="*/ 2147483647 h 432"/>
                    <a:gd name="T12" fmla="*/ 2147483647 w 599"/>
                    <a:gd name="T13" fmla="*/ 2147483647 h 432"/>
                    <a:gd name="T14" fmla="*/ 2147483647 w 599"/>
                    <a:gd name="T15" fmla="*/ 2147483647 h 432"/>
                    <a:gd name="T16" fmla="*/ 2147483647 w 599"/>
                    <a:gd name="T17" fmla="*/ 2147483647 h 432"/>
                    <a:gd name="T18" fmla="*/ 2147483647 w 599"/>
                    <a:gd name="T19" fmla="*/ 2147483647 h 432"/>
                    <a:gd name="T20" fmla="*/ 2147483647 w 599"/>
                    <a:gd name="T21" fmla="*/ 2147483647 h 432"/>
                    <a:gd name="T22" fmla="*/ 2147483647 w 599"/>
                    <a:gd name="T23" fmla="*/ 2147483647 h 432"/>
                    <a:gd name="T24" fmla="*/ 2147483647 w 599"/>
                    <a:gd name="T25" fmla="*/ 2147483647 h 432"/>
                    <a:gd name="T26" fmla="*/ 2147483647 w 599"/>
                    <a:gd name="T27" fmla="*/ 2147483647 h 432"/>
                    <a:gd name="T28" fmla="*/ 2147483647 w 599"/>
                    <a:gd name="T29" fmla="*/ 2147483647 h 432"/>
                    <a:gd name="T30" fmla="*/ 2147483647 w 599"/>
                    <a:gd name="T31" fmla="*/ 2147483647 h 432"/>
                    <a:gd name="T32" fmla="*/ 2147483647 w 599"/>
                    <a:gd name="T33" fmla="*/ 2147483647 h 432"/>
                    <a:gd name="T34" fmla="*/ 2147483647 w 599"/>
                    <a:gd name="T35" fmla="*/ 2147483647 h 432"/>
                    <a:gd name="T36" fmla="*/ 2147483647 w 599"/>
                    <a:gd name="T37" fmla="*/ 2147483647 h 432"/>
                    <a:gd name="T38" fmla="*/ 2147483647 w 599"/>
                    <a:gd name="T39" fmla="*/ 2147483647 h 432"/>
                    <a:gd name="T40" fmla="*/ 2147483647 w 599"/>
                    <a:gd name="T41" fmla="*/ 2147483647 h 432"/>
                    <a:gd name="T42" fmla="*/ 2147483647 w 599"/>
                    <a:gd name="T43" fmla="*/ 2147483647 h 432"/>
                    <a:gd name="T44" fmla="*/ 2147483647 w 599"/>
                    <a:gd name="T45" fmla="*/ 2147483647 h 432"/>
                    <a:gd name="T46" fmla="*/ 2147483647 w 599"/>
                    <a:gd name="T47" fmla="*/ 2147483647 h 432"/>
                    <a:gd name="T48" fmla="*/ 2147483647 w 599"/>
                    <a:gd name="T49" fmla="*/ 2147483647 h 432"/>
                    <a:gd name="T50" fmla="*/ 2147483647 w 599"/>
                    <a:gd name="T51" fmla="*/ 2147483647 h 432"/>
                    <a:gd name="T52" fmla="*/ 2147483647 w 599"/>
                    <a:gd name="T53" fmla="*/ 2147483647 h 432"/>
                    <a:gd name="T54" fmla="*/ 2147483647 w 599"/>
                    <a:gd name="T55" fmla="*/ 2147483647 h 432"/>
                    <a:gd name="T56" fmla="*/ 2147483647 w 599"/>
                    <a:gd name="T57" fmla="*/ 2147483647 h 432"/>
                    <a:gd name="T58" fmla="*/ 2147483647 w 599"/>
                    <a:gd name="T59" fmla="*/ 2147483647 h 432"/>
                    <a:gd name="T60" fmla="*/ 2147483647 w 599"/>
                    <a:gd name="T61" fmla="*/ 2147483647 h 4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99"/>
                    <a:gd name="T94" fmla="*/ 0 h 432"/>
                    <a:gd name="T95" fmla="*/ 599 w 599"/>
                    <a:gd name="T96" fmla="*/ 432 h 4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99" h="432">
                      <a:moveTo>
                        <a:pt x="599" y="0"/>
                      </a:moveTo>
                      <a:cubicBezTo>
                        <a:pt x="597" y="2"/>
                        <a:pt x="596" y="4"/>
                        <a:pt x="595" y="6"/>
                      </a:cubicBezTo>
                      <a:cubicBezTo>
                        <a:pt x="593" y="7"/>
                        <a:pt x="590" y="8"/>
                        <a:pt x="589" y="10"/>
                      </a:cubicBezTo>
                      <a:cubicBezTo>
                        <a:pt x="587" y="11"/>
                        <a:pt x="585" y="23"/>
                        <a:pt x="585" y="24"/>
                      </a:cubicBezTo>
                      <a:cubicBezTo>
                        <a:pt x="575" y="45"/>
                        <a:pt x="570" y="72"/>
                        <a:pt x="557" y="92"/>
                      </a:cubicBezTo>
                      <a:cubicBezTo>
                        <a:pt x="551" y="130"/>
                        <a:pt x="537" y="171"/>
                        <a:pt x="525" y="208"/>
                      </a:cubicBezTo>
                      <a:cubicBezTo>
                        <a:pt x="523" y="228"/>
                        <a:pt x="519" y="246"/>
                        <a:pt x="515" y="266"/>
                      </a:cubicBezTo>
                      <a:cubicBezTo>
                        <a:pt x="511" y="294"/>
                        <a:pt x="511" y="322"/>
                        <a:pt x="505" y="350"/>
                      </a:cubicBezTo>
                      <a:cubicBezTo>
                        <a:pt x="503" y="368"/>
                        <a:pt x="503" y="385"/>
                        <a:pt x="495" y="402"/>
                      </a:cubicBezTo>
                      <a:cubicBezTo>
                        <a:pt x="492" y="416"/>
                        <a:pt x="474" y="420"/>
                        <a:pt x="461" y="422"/>
                      </a:cubicBezTo>
                      <a:cubicBezTo>
                        <a:pt x="440" y="416"/>
                        <a:pt x="450" y="419"/>
                        <a:pt x="433" y="414"/>
                      </a:cubicBezTo>
                      <a:cubicBezTo>
                        <a:pt x="429" y="412"/>
                        <a:pt x="421" y="410"/>
                        <a:pt x="421" y="410"/>
                      </a:cubicBezTo>
                      <a:cubicBezTo>
                        <a:pt x="410" y="394"/>
                        <a:pt x="414" y="367"/>
                        <a:pt x="425" y="352"/>
                      </a:cubicBezTo>
                      <a:cubicBezTo>
                        <a:pt x="426" y="347"/>
                        <a:pt x="431" y="342"/>
                        <a:pt x="431" y="338"/>
                      </a:cubicBezTo>
                      <a:cubicBezTo>
                        <a:pt x="429" y="328"/>
                        <a:pt x="405" y="328"/>
                        <a:pt x="405" y="328"/>
                      </a:cubicBezTo>
                      <a:cubicBezTo>
                        <a:pt x="392" y="315"/>
                        <a:pt x="365" y="319"/>
                        <a:pt x="347" y="316"/>
                      </a:cubicBezTo>
                      <a:cubicBezTo>
                        <a:pt x="268" y="322"/>
                        <a:pt x="188" y="334"/>
                        <a:pt x="113" y="360"/>
                      </a:cubicBezTo>
                      <a:cubicBezTo>
                        <a:pt x="101" y="377"/>
                        <a:pt x="116" y="356"/>
                        <a:pt x="103" y="368"/>
                      </a:cubicBezTo>
                      <a:cubicBezTo>
                        <a:pt x="99" y="370"/>
                        <a:pt x="90" y="387"/>
                        <a:pt x="87" y="392"/>
                      </a:cubicBezTo>
                      <a:cubicBezTo>
                        <a:pt x="94" y="431"/>
                        <a:pt x="75" y="417"/>
                        <a:pt x="53" y="432"/>
                      </a:cubicBezTo>
                      <a:cubicBezTo>
                        <a:pt x="44" y="429"/>
                        <a:pt x="36" y="426"/>
                        <a:pt x="29" y="422"/>
                      </a:cubicBezTo>
                      <a:cubicBezTo>
                        <a:pt x="24" y="419"/>
                        <a:pt x="17" y="414"/>
                        <a:pt x="17" y="414"/>
                      </a:cubicBezTo>
                      <a:cubicBezTo>
                        <a:pt x="12" y="399"/>
                        <a:pt x="16" y="404"/>
                        <a:pt x="7" y="398"/>
                      </a:cubicBezTo>
                      <a:cubicBezTo>
                        <a:pt x="0" y="388"/>
                        <a:pt x="5" y="380"/>
                        <a:pt x="11" y="372"/>
                      </a:cubicBezTo>
                      <a:cubicBezTo>
                        <a:pt x="8" y="357"/>
                        <a:pt x="13" y="347"/>
                        <a:pt x="17" y="334"/>
                      </a:cubicBezTo>
                      <a:cubicBezTo>
                        <a:pt x="19" y="311"/>
                        <a:pt x="19" y="283"/>
                        <a:pt x="27" y="262"/>
                      </a:cubicBezTo>
                      <a:cubicBezTo>
                        <a:pt x="28" y="237"/>
                        <a:pt x="32" y="212"/>
                        <a:pt x="29" y="188"/>
                      </a:cubicBezTo>
                      <a:cubicBezTo>
                        <a:pt x="31" y="167"/>
                        <a:pt x="27" y="146"/>
                        <a:pt x="31" y="126"/>
                      </a:cubicBezTo>
                      <a:cubicBezTo>
                        <a:pt x="29" y="108"/>
                        <a:pt x="27" y="99"/>
                        <a:pt x="29" y="82"/>
                      </a:cubicBezTo>
                      <a:cubicBezTo>
                        <a:pt x="26" y="64"/>
                        <a:pt x="23" y="47"/>
                        <a:pt x="21" y="30"/>
                      </a:cubicBezTo>
                      <a:cubicBezTo>
                        <a:pt x="23" y="10"/>
                        <a:pt x="28" y="9"/>
                        <a:pt x="19" y="14"/>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grpSp>
          <p:sp>
            <p:nvSpPr>
              <p:cNvPr id="174248" name="Freeform 91"/>
              <p:cNvSpPr>
                <a:spLocks/>
              </p:cNvSpPr>
              <p:nvPr/>
            </p:nvSpPr>
            <p:spPr bwMode="auto">
              <a:xfrm>
                <a:off x="1616" y="2649"/>
                <a:ext cx="88" cy="277"/>
              </a:xfrm>
              <a:custGeom>
                <a:avLst/>
                <a:gdLst>
                  <a:gd name="T0" fmla="*/ 218 w 85"/>
                  <a:gd name="T1" fmla="*/ 3 h 318"/>
                  <a:gd name="T2" fmla="*/ 190 w 85"/>
                  <a:gd name="T3" fmla="*/ 3 h 318"/>
                  <a:gd name="T4" fmla="*/ 144 w 85"/>
                  <a:gd name="T5" fmla="*/ 3 h 318"/>
                  <a:gd name="T6" fmla="*/ 165 w 85"/>
                  <a:gd name="T7" fmla="*/ 3 h 318"/>
                  <a:gd name="T8" fmla="*/ 190 w 85"/>
                  <a:gd name="T9" fmla="*/ 3 h 318"/>
                  <a:gd name="T10" fmla="*/ 113 w 85"/>
                  <a:gd name="T11" fmla="*/ 3 h 318"/>
                  <a:gd name="T12" fmla="*/ 113 w 85"/>
                  <a:gd name="T13" fmla="*/ 3 h 318"/>
                  <a:gd name="T14" fmla="*/ 144 w 85"/>
                  <a:gd name="T15" fmla="*/ 3 h 318"/>
                  <a:gd name="T16" fmla="*/ 86 w 85"/>
                  <a:gd name="T17" fmla="*/ 3 h 318"/>
                  <a:gd name="T18" fmla="*/ 113 w 85"/>
                  <a:gd name="T19" fmla="*/ 3 h 318"/>
                  <a:gd name="T20" fmla="*/ 144 w 85"/>
                  <a:gd name="T21" fmla="*/ 3 h 318"/>
                  <a:gd name="T22" fmla="*/ 113 w 85"/>
                  <a:gd name="T23" fmla="*/ 3 h 318"/>
                  <a:gd name="T24" fmla="*/ 144 w 85"/>
                  <a:gd name="T25" fmla="*/ 3 h 318"/>
                  <a:gd name="T26" fmla="*/ 113 w 85"/>
                  <a:gd name="T27" fmla="*/ 3 h 318"/>
                  <a:gd name="T28" fmla="*/ 144 w 85"/>
                  <a:gd name="T29" fmla="*/ 3 h 318"/>
                  <a:gd name="T30" fmla="*/ 165 w 85"/>
                  <a:gd name="T31" fmla="*/ 3 h 318"/>
                  <a:gd name="T32" fmla="*/ 218 w 85"/>
                  <a:gd name="T33" fmla="*/ 3 h 318"/>
                  <a:gd name="T34" fmla="*/ 241 w 85"/>
                  <a:gd name="T35" fmla="*/ 3 h 318"/>
                  <a:gd name="T36" fmla="*/ 218 w 85"/>
                  <a:gd name="T37" fmla="*/ 3 h 318"/>
                  <a:gd name="T38" fmla="*/ 190 w 85"/>
                  <a:gd name="T39" fmla="*/ 3 h 318"/>
                  <a:gd name="T40" fmla="*/ 165 w 85"/>
                  <a:gd name="T41" fmla="*/ 3 h 318"/>
                  <a:gd name="T42" fmla="*/ 113 w 85"/>
                  <a:gd name="T43" fmla="*/ 3 h 318"/>
                  <a:gd name="T44" fmla="*/ 86 w 85"/>
                  <a:gd name="T45" fmla="*/ 3 h 318"/>
                  <a:gd name="T46" fmla="*/ 65 w 85"/>
                  <a:gd name="T47" fmla="*/ 3 h 318"/>
                  <a:gd name="T48" fmla="*/ 5 w 85"/>
                  <a:gd name="T49" fmla="*/ 3 h 318"/>
                  <a:gd name="T50" fmla="*/ 113 w 85"/>
                  <a:gd name="T51" fmla="*/ 3 h 318"/>
                  <a:gd name="T52" fmla="*/ 190 w 85"/>
                  <a:gd name="T53" fmla="*/ 3 h 318"/>
                  <a:gd name="T54" fmla="*/ 218 w 85"/>
                  <a:gd name="T55" fmla="*/ 3 h 318"/>
                  <a:gd name="T56" fmla="*/ 190 w 85"/>
                  <a:gd name="T57" fmla="*/ 3 h 318"/>
                  <a:gd name="T58" fmla="*/ 190 w 85"/>
                  <a:gd name="T59" fmla="*/ 3 h 318"/>
                  <a:gd name="T60" fmla="*/ 144 w 85"/>
                  <a:gd name="T61" fmla="*/ 3 h 318"/>
                  <a:gd name="T62" fmla="*/ 65 w 85"/>
                  <a:gd name="T63" fmla="*/ 3 h 318"/>
                  <a:gd name="T64" fmla="*/ 113 w 85"/>
                  <a:gd name="T65" fmla="*/ 3 h 318"/>
                  <a:gd name="T66" fmla="*/ 165 w 85"/>
                  <a:gd name="T67" fmla="*/ 3 h 318"/>
                  <a:gd name="T68" fmla="*/ 218 w 85"/>
                  <a:gd name="T69" fmla="*/ 3 h 3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318"/>
                  <a:gd name="T107" fmla="*/ 85 w 85"/>
                  <a:gd name="T108" fmla="*/ 318 h 3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318">
                    <a:moveTo>
                      <a:pt x="72" y="153"/>
                    </a:moveTo>
                    <a:cubicBezTo>
                      <a:pt x="69" y="125"/>
                      <a:pt x="70" y="96"/>
                      <a:pt x="64" y="69"/>
                    </a:cubicBezTo>
                    <a:cubicBezTo>
                      <a:pt x="61" y="58"/>
                      <a:pt x="57" y="43"/>
                      <a:pt x="47" y="43"/>
                    </a:cubicBezTo>
                    <a:cubicBezTo>
                      <a:pt x="37" y="43"/>
                      <a:pt x="55" y="69"/>
                      <a:pt x="55" y="69"/>
                    </a:cubicBezTo>
                    <a:cubicBezTo>
                      <a:pt x="58" y="55"/>
                      <a:pt x="67" y="40"/>
                      <a:pt x="64" y="27"/>
                    </a:cubicBezTo>
                    <a:cubicBezTo>
                      <a:pt x="61" y="17"/>
                      <a:pt x="41" y="0"/>
                      <a:pt x="38" y="10"/>
                    </a:cubicBezTo>
                    <a:cubicBezTo>
                      <a:pt x="30" y="27"/>
                      <a:pt x="61" y="111"/>
                      <a:pt x="38" y="43"/>
                    </a:cubicBezTo>
                    <a:cubicBezTo>
                      <a:pt x="46" y="96"/>
                      <a:pt x="56" y="134"/>
                      <a:pt x="47" y="187"/>
                    </a:cubicBezTo>
                    <a:cubicBezTo>
                      <a:pt x="41" y="178"/>
                      <a:pt x="31" y="171"/>
                      <a:pt x="30" y="161"/>
                    </a:cubicBezTo>
                    <a:cubicBezTo>
                      <a:pt x="28" y="149"/>
                      <a:pt x="26" y="128"/>
                      <a:pt x="38" y="128"/>
                    </a:cubicBezTo>
                    <a:cubicBezTo>
                      <a:pt x="49" y="128"/>
                      <a:pt x="47" y="172"/>
                      <a:pt x="47" y="161"/>
                    </a:cubicBezTo>
                    <a:cubicBezTo>
                      <a:pt x="47" y="141"/>
                      <a:pt x="38" y="121"/>
                      <a:pt x="38" y="102"/>
                    </a:cubicBezTo>
                    <a:cubicBezTo>
                      <a:pt x="38" y="84"/>
                      <a:pt x="47" y="135"/>
                      <a:pt x="47" y="153"/>
                    </a:cubicBezTo>
                    <a:cubicBezTo>
                      <a:pt x="47" y="164"/>
                      <a:pt x="38" y="130"/>
                      <a:pt x="38" y="119"/>
                    </a:cubicBezTo>
                    <a:cubicBezTo>
                      <a:pt x="38" y="110"/>
                      <a:pt x="44" y="135"/>
                      <a:pt x="47" y="144"/>
                    </a:cubicBezTo>
                    <a:cubicBezTo>
                      <a:pt x="49" y="152"/>
                      <a:pt x="52" y="161"/>
                      <a:pt x="55" y="170"/>
                    </a:cubicBezTo>
                    <a:cubicBezTo>
                      <a:pt x="73" y="83"/>
                      <a:pt x="55" y="148"/>
                      <a:pt x="72" y="203"/>
                    </a:cubicBezTo>
                    <a:cubicBezTo>
                      <a:pt x="74" y="211"/>
                      <a:pt x="77" y="220"/>
                      <a:pt x="80" y="229"/>
                    </a:cubicBezTo>
                    <a:cubicBezTo>
                      <a:pt x="77" y="245"/>
                      <a:pt x="85" y="269"/>
                      <a:pt x="72" y="279"/>
                    </a:cubicBezTo>
                    <a:cubicBezTo>
                      <a:pt x="66" y="282"/>
                      <a:pt x="39" y="202"/>
                      <a:pt x="64" y="271"/>
                    </a:cubicBezTo>
                    <a:cubicBezTo>
                      <a:pt x="61" y="285"/>
                      <a:pt x="66" y="305"/>
                      <a:pt x="55" y="313"/>
                    </a:cubicBezTo>
                    <a:cubicBezTo>
                      <a:pt x="46" y="318"/>
                      <a:pt x="40" y="297"/>
                      <a:pt x="38" y="288"/>
                    </a:cubicBezTo>
                    <a:cubicBezTo>
                      <a:pt x="31" y="260"/>
                      <a:pt x="32" y="231"/>
                      <a:pt x="30" y="203"/>
                    </a:cubicBezTo>
                    <a:cubicBezTo>
                      <a:pt x="27" y="217"/>
                      <a:pt x="35" y="241"/>
                      <a:pt x="22" y="246"/>
                    </a:cubicBezTo>
                    <a:cubicBezTo>
                      <a:pt x="10" y="250"/>
                      <a:pt x="6" y="224"/>
                      <a:pt x="5" y="212"/>
                    </a:cubicBezTo>
                    <a:cubicBezTo>
                      <a:pt x="0" y="173"/>
                      <a:pt x="15" y="167"/>
                      <a:pt x="38" y="144"/>
                    </a:cubicBezTo>
                    <a:cubicBezTo>
                      <a:pt x="46" y="152"/>
                      <a:pt x="58" y="158"/>
                      <a:pt x="64" y="170"/>
                    </a:cubicBezTo>
                    <a:cubicBezTo>
                      <a:pt x="70" y="185"/>
                      <a:pt x="72" y="203"/>
                      <a:pt x="72" y="220"/>
                    </a:cubicBezTo>
                    <a:cubicBezTo>
                      <a:pt x="72" y="231"/>
                      <a:pt x="66" y="198"/>
                      <a:pt x="64" y="187"/>
                    </a:cubicBezTo>
                    <a:cubicBezTo>
                      <a:pt x="78" y="124"/>
                      <a:pt x="84" y="73"/>
                      <a:pt x="64" y="10"/>
                    </a:cubicBezTo>
                    <a:cubicBezTo>
                      <a:pt x="58" y="18"/>
                      <a:pt x="54" y="28"/>
                      <a:pt x="47" y="35"/>
                    </a:cubicBezTo>
                    <a:cubicBezTo>
                      <a:pt x="40" y="40"/>
                      <a:pt x="23" y="34"/>
                      <a:pt x="22" y="43"/>
                    </a:cubicBezTo>
                    <a:cubicBezTo>
                      <a:pt x="19" y="60"/>
                      <a:pt x="38" y="94"/>
                      <a:pt x="38" y="94"/>
                    </a:cubicBezTo>
                    <a:cubicBezTo>
                      <a:pt x="57" y="39"/>
                      <a:pt x="38" y="80"/>
                      <a:pt x="55" y="136"/>
                    </a:cubicBezTo>
                    <a:cubicBezTo>
                      <a:pt x="57" y="143"/>
                      <a:pt x="66" y="147"/>
                      <a:pt x="72" y="153"/>
                    </a:cubicBezTo>
                    <a:close/>
                  </a:path>
                </a:pathLst>
              </a:custGeom>
              <a:solidFill>
                <a:schemeClr val="bg2"/>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174249" name="Freeform 92"/>
              <p:cNvSpPr>
                <a:spLocks/>
              </p:cNvSpPr>
              <p:nvPr/>
            </p:nvSpPr>
            <p:spPr bwMode="auto">
              <a:xfrm>
                <a:off x="1635" y="2647"/>
                <a:ext cx="109" cy="309"/>
              </a:xfrm>
              <a:custGeom>
                <a:avLst/>
                <a:gdLst>
                  <a:gd name="T0" fmla="*/ 1 w 105"/>
                  <a:gd name="T1" fmla="*/ 0 h 354"/>
                  <a:gd name="T2" fmla="*/ 306 w 105"/>
                  <a:gd name="T3" fmla="*/ 3 h 354"/>
                  <a:gd name="T4" fmla="*/ 240 w 105"/>
                  <a:gd name="T5" fmla="*/ 3 h 354"/>
                  <a:gd name="T6" fmla="*/ 276 w 105"/>
                  <a:gd name="T7" fmla="*/ 3 h 354"/>
                  <a:gd name="T8" fmla="*/ 276 w 105"/>
                  <a:gd name="T9" fmla="*/ 3 h 354"/>
                  <a:gd name="T10" fmla="*/ 321 w 105"/>
                  <a:gd name="T11" fmla="*/ 3 h 354"/>
                  <a:gd name="T12" fmla="*/ 321 w 105"/>
                  <a:gd name="T13" fmla="*/ 3 h 354"/>
                  <a:gd name="T14" fmla="*/ 276 w 105"/>
                  <a:gd name="T15" fmla="*/ 4 h 354"/>
                  <a:gd name="T16" fmla="*/ 227 w 105"/>
                  <a:gd name="T17" fmla="*/ 4 h 354"/>
                  <a:gd name="T18" fmla="*/ 52 w 105"/>
                  <a:gd name="T19" fmla="*/ 3 h 354"/>
                  <a:gd name="T20" fmla="*/ 12 w 105"/>
                  <a:gd name="T21" fmla="*/ 3 h 354"/>
                  <a:gd name="T22" fmla="*/ 52 w 105"/>
                  <a:gd name="T23" fmla="*/ 3 h 354"/>
                  <a:gd name="T24" fmla="*/ 9 w 105"/>
                  <a:gd name="T25" fmla="*/ 3 h 354"/>
                  <a:gd name="T26" fmla="*/ 64 w 105"/>
                  <a:gd name="T27" fmla="*/ 3 h 354"/>
                  <a:gd name="T28" fmla="*/ 6 w 105"/>
                  <a:gd name="T29" fmla="*/ 3 h 354"/>
                  <a:gd name="T30" fmla="*/ 1 w 105"/>
                  <a:gd name="T31" fmla="*/ 0 h 3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5"/>
                  <a:gd name="T49" fmla="*/ 0 h 354"/>
                  <a:gd name="T50" fmla="*/ 105 w 105"/>
                  <a:gd name="T51" fmla="*/ 354 h 3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5" h="354">
                    <a:moveTo>
                      <a:pt x="1" y="0"/>
                    </a:moveTo>
                    <a:cubicBezTo>
                      <a:pt x="19" y="11"/>
                      <a:pt x="67" y="3"/>
                      <a:pt x="92" y="5"/>
                    </a:cubicBezTo>
                    <a:cubicBezTo>
                      <a:pt x="87" y="16"/>
                      <a:pt x="83" y="22"/>
                      <a:pt x="73" y="29"/>
                    </a:cubicBezTo>
                    <a:cubicBezTo>
                      <a:pt x="76" y="39"/>
                      <a:pt x="80" y="50"/>
                      <a:pt x="84" y="61"/>
                    </a:cubicBezTo>
                    <a:cubicBezTo>
                      <a:pt x="80" y="89"/>
                      <a:pt x="73" y="118"/>
                      <a:pt x="84" y="146"/>
                    </a:cubicBezTo>
                    <a:cubicBezTo>
                      <a:pt x="86" y="158"/>
                      <a:pt x="89" y="158"/>
                      <a:pt x="97" y="168"/>
                    </a:cubicBezTo>
                    <a:cubicBezTo>
                      <a:pt x="101" y="194"/>
                      <a:pt x="99" y="212"/>
                      <a:pt x="97" y="240"/>
                    </a:cubicBezTo>
                    <a:cubicBezTo>
                      <a:pt x="103" y="261"/>
                      <a:pt x="105" y="319"/>
                      <a:pt x="84" y="336"/>
                    </a:cubicBezTo>
                    <a:cubicBezTo>
                      <a:pt x="80" y="347"/>
                      <a:pt x="79" y="351"/>
                      <a:pt x="68" y="354"/>
                    </a:cubicBezTo>
                    <a:cubicBezTo>
                      <a:pt x="38" y="351"/>
                      <a:pt x="24" y="348"/>
                      <a:pt x="14" y="320"/>
                    </a:cubicBezTo>
                    <a:cubicBezTo>
                      <a:pt x="12" y="307"/>
                      <a:pt x="7" y="294"/>
                      <a:pt x="12" y="282"/>
                    </a:cubicBezTo>
                    <a:cubicBezTo>
                      <a:pt x="7" y="269"/>
                      <a:pt x="10" y="257"/>
                      <a:pt x="14" y="245"/>
                    </a:cubicBezTo>
                    <a:cubicBezTo>
                      <a:pt x="2" y="199"/>
                      <a:pt x="13" y="146"/>
                      <a:pt x="9" y="98"/>
                    </a:cubicBezTo>
                    <a:cubicBezTo>
                      <a:pt x="11" y="79"/>
                      <a:pt x="13" y="62"/>
                      <a:pt x="20" y="45"/>
                    </a:cubicBezTo>
                    <a:cubicBezTo>
                      <a:pt x="17" y="29"/>
                      <a:pt x="20" y="18"/>
                      <a:pt x="6" y="13"/>
                    </a:cubicBezTo>
                    <a:cubicBezTo>
                      <a:pt x="0" y="3"/>
                      <a:pt x="1" y="8"/>
                      <a:pt x="1" y="0"/>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174250" name="Freeform 93"/>
              <p:cNvSpPr>
                <a:spLocks/>
              </p:cNvSpPr>
              <p:nvPr/>
            </p:nvSpPr>
            <p:spPr bwMode="auto">
              <a:xfrm>
                <a:off x="3008" y="2583"/>
                <a:ext cx="155" cy="328"/>
              </a:xfrm>
              <a:custGeom>
                <a:avLst/>
                <a:gdLst>
                  <a:gd name="T0" fmla="*/ 496 w 149"/>
                  <a:gd name="T1" fmla="*/ 3 h 376"/>
                  <a:gd name="T2" fmla="*/ 472 w 149"/>
                  <a:gd name="T3" fmla="*/ 3 h 376"/>
                  <a:gd name="T4" fmla="*/ 438 w 149"/>
                  <a:gd name="T5" fmla="*/ 3 h 376"/>
                  <a:gd name="T6" fmla="*/ 432 w 149"/>
                  <a:gd name="T7" fmla="*/ 3 h 376"/>
                  <a:gd name="T8" fmla="*/ 369 w 149"/>
                  <a:gd name="T9" fmla="*/ 3 h 376"/>
                  <a:gd name="T10" fmla="*/ 291 w 149"/>
                  <a:gd name="T11" fmla="*/ 3 h 376"/>
                  <a:gd name="T12" fmla="*/ 234 w 149"/>
                  <a:gd name="T13" fmla="*/ 4 h 376"/>
                  <a:gd name="T14" fmla="*/ 196 w 149"/>
                  <a:gd name="T15" fmla="*/ 4 h 376"/>
                  <a:gd name="T16" fmla="*/ 62 w 149"/>
                  <a:gd name="T17" fmla="*/ 4 h 376"/>
                  <a:gd name="T18" fmla="*/ 2 w 149"/>
                  <a:gd name="T19" fmla="*/ 4 h 376"/>
                  <a:gd name="T20" fmla="*/ 5 w 149"/>
                  <a:gd name="T21" fmla="*/ 3 h 376"/>
                  <a:gd name="T22" fmla="*/ 8 w 149"/>
                  <a:gd name="T23" fmla="*/ 3 h 376"/>
                  <a:gd name="T24" fmla="*/ 70 w 149"/>
                  <a:gd name="T25" fmla="*/ 3 h 376"/>
                  <a:gd name="T26" fmla="*/ 117 w 149"/>
                  <a:gd name="T27" fmla="*/ 3 h 376"/>
                  <a:gd name="T28" fmla="*/ 149 w 149"/>
                  <a:gd name="T29" fmla="*/ 3 h 376"/>
                  <a:gd name="T30" fmla="*/ 283 w 149"/>
                  <a:gd name="T31" fmla="*/ 3 h 376"/>
                  <a:gd name="T32" fmla="*/ 432 w 149"/>
                  <a:gd name="T33" fmla="*/ 3 h 376"/>
                  <a:gd name="T34" fmla="*/ 496 w 149"/>
                  <a:gd name="T35" fmla="*/ 3 h 3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9"/>
                  <a:gd name="T55" fmla="*/ 0 h 376"/>
                  <a:gd name="T56" fmla="*/ 149 w 149"/>
                  <a:gd name="T57" fmla="*/ 376 h 3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9" h="376">
                    <a:moveTo>
                      <a:pt x="141" y="20"/>
                    </a:moveTo>
                    <a:cubicBezTo>
                      <a:pt x="135" y="47"/>
                      <a:pt x="136" y="74"/>
                      <a:pt x="133" y="103"/>
                    </a:cubicBezTo>
                    <a:cubicBezTo>
                      <a:pt x="131" y="112"/>
                      <a:pt x="127" y="120"/>
                      <a:pt x="125" y="130"/>
                    </a:cubicBezTo>
                    <a:cubicBezTo>
                      <a:pt x="124" y="133"/>
                      <a:pt x="122" y="140"/>
                      <a:pt x="122" y="140"/>
                    </a:cubicBezTo>
                    <a:cubicBezTo>
                      <a:pt x="126" y="171"/>
                      <a:pt x="121" y="215"/>
                      <a:pt x="104" y="244"/>
                    </a:cubicBezTo>
                    <a:cubicBezTo>
                      <a:pt x="98" y="263"/>
                      <a:pt x="102" y="306"/>
                      <a:pt x="82" y="314"/>
                    </a:cubicBezTo>
                    <a:cubicBezTo>
                      <a:pt x="78" y="326"/>
                      <a:pt x="66" y="361"/>
                      <a:pt x="66" y="362"/>
                    </a:cubicBezTo>
                    <a:cubicBezTo>
                      <a:pt x="62" y="362"/>
                      <a:pt x="59" y="363"/>
                      <a:pt x="56" y="364"/>
                    </a:cubicBezTo>
                    <a:cubicBezTo>
                      <a:pt x="43" y="376"/>
                      <a:pt x="36" y="371"/>
                      <a:pt x="18" y="370"/>
                    </a:cubicBezTo>
                    <a:cubicBezTo>
                      <a:pt x="12" y="363"/>
                      <a:pt x="8" y="356"/>
                      <a:pt x="2" y="351"/>
                    </a:cubicBezTo>
                    <a:cubicBezTo>
                      <a:pt x="0" y="336"/>
                      <a:pt x="0" y="329"/>
                      <a:pt x="5" y="316"/>
                    </a:cubicBezTo>
                    <a:cubicBezTo>
                      <a:pt x="7" y="287"/>
                      <a:pt x="1" y="247"/>
                      <a:pt x="8" y="220"/>
                    </a:cubicBezTo>
                    <a:cubicBezTo>
                      <a:pt x="9" y="211"/>
                      <a:pt x="21" y="199"/>
                      <a:pt x="21" y="199"/>
                    </a:cubicBezTo>
                    <a:cubicBezTo>
                      <a:pt x="22" y="168"/>
                      <a:pt x="17" y="133"/>
                      <a:pt x="34" y="106"/>
                    </a:cubicBezTo>
                    <a:cubicBezTo>
                      <a:pt x="36" y="95"/>
                      <a:pt x="42" y="74"/>
                      <a:pt x="42" y="74"/>
                    </a:cubicBezTo>
                    <a:cubicBezTo>
                      <a:pt x="45" y="3"/>
                      <a:pt x="33" y="0"/>
                      <a:pt x="80" y="18"/>
                    </a:cubicBezTo>
                    <a:cubicBezTo>
                      <a:pt x="108" y="14"/>
                      <a:pt x="99" y="13"/>
                      <a:pt x="122" y="18"/>
                    </a:cubicBezTo>
                    <a:cubicBezTo>
                      <a:pt x="144" y="22"/>
                      <a:pt x="149" y="28"/>
                      <a:pt x="141" y="20"/>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174251" name="Freeform 94"/>
              <p:cNvSpPr>
                <a:spLocks/>
              </p:cNvSpPr>
              <p:nvPr/>
            </p:nvSpPr>
            <p:spPr bwMode="auto">
              <a:xfrm>
                <a:off x="1714" y="1020"/>
                <a:ext cx="99" cy="440"/>
              </a:xfrm>
              <a:custGeom>
                <a:avLst/>
                <a:gdLst>
                  <a:gd name="T0" fmla="*/ 68 w 96"/>
                  <a:gd name="T1" fmla="*/ 6 h 504"/>
                  <a:gd name="T2" fmla="*/ 161 w 96"/>
                  <a:gd name="T3" fmla="*/ 7 h 504"/>
                  <a:gd name="T4" fmla="*/ 192 w 96"/>
                  <a:gd name="T5" fmla="*/ 6 h 504"/>
                  <a:gd name="T6" fmla="*/ 192 w 96"/>
                  <a:gd name="T7" fmla="*/ 3 h 504"/>
                  <a:gd name="T8" fmla="*/ 237 w 96"/>
                  <a:gd name="T9" fmla="*/ 3 h 504"/>
                  <a:gd name="T10" fmla="*/ 255 w 96"/>
                  <a:gd name="T11" fmla="*/ 3 h 504"/>
                  <a:gd name="T12" fmla="*/ 237 w 96"/>
                  <a:gd name="T13" fmla="*/ 3 h 504"/>
                  <a:gd name="T14" fmla="*/ 206 w 96"/>
                  <a:gd name="T15" fmla="*/ 3 h 504"/>
                  <a:gd name="T16" fmla="*/ 74 w 96"/>
                  <a:gd name="T17" fmla="*/ 3 h 504"/>
                  <a:gd name="T18" fmla="*/ 68 w 96"/>
                  <a:gd name="T19" fmla="*/ 3 h 504"/>
                  <a:gd name="T20" fmla="*/ 80 w 96"/>
                  <a:gd name="T21" fmla="*/ 4 h 504"/>
                  <a:gd name="T22" fmla="*/ 104 w 96"/>
                  <a:gd name="T23" fmla="*/ 5 h 504"/>
                  <a:gd name="T24" fmla="*/ 64 w 96"/>
                  <a:gd name="T25" fmla="*/ 6 h 504"/>
                  <a:gd name="T26" fmla="*/ 68 w 96"/>
                  <a:gd name="T27" fmla="*/ 6 h 5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
                  <a:gd name="T43" fmla="*/ 0 h 504"/>
                  <a:gd name="T44" fmla="*/ 96 w 96"/>
                  <a:gd name="T45" fmla="*/ 504 h 5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6" h="504">
                    <a:moveTo>
                      <a:pt x="26" y="486"/>
                    </a:moveTo>
                    <a:cubicBezTo>
                      <a:pt x="50" y="492"/>
                      <a:pt x="38" y="489"/>
                      <a:pt x="61" y="494"/>
                    </a:cubicBezTo>
                    <a:cubicBezTo>
                      <a:pt x="69" y="480"/>
                      <a:pt x="66" y="465"/>
                      <a:pt x="72" y="451"/>
                    </a:cubicBezTo>
                    <a:cubicBezTo>
                      <a:pt x="77" y="408"/>
                      <a:pt x="82" y="366"/>
                      <a:pt x="72" y="323"/>
                    </a:cubicBezTo>
                    <a:cubicBezTo>
                      <a:pt x="73" y="288"/>
                      <a:pt x="75" y="247"/>
                      <a:pt x="88" y="214"/>
                    </a:cubicBezTo>
                    <a:cubicBezTo>
                      <a:pt x="93" y="179"/>
                      <a:pt x="89" y="192"/>
                      <a:pt x="96" y="174"/>
                    </a:cubicBezTo>
                    <a:cubicBezTo>
                      <a:pt x="94" y="116"/>
                      <a:pt x="92" y="96"/>
                      <a:pt x="88" y="51"/>
                    </a:cubicBezTo>
                    <a:cubicBezTo>
                      <a:pt x="90" y="21"/>
                      <a:pt x="89" y="26"/>
                      <a:pt x="77" y="6"/>
                    </a:cubicBezTo>
                    <a:cubicBezTo>
                      <a:pt x="43" y="8"/>
                      <a:pt x="39" y="0"/>
                      <a:pt x="29" y="25"/>
                    </a:cubicBezTo>
                    <a:cubicBezTo>
                      <a:pt x="31" y="56"/>
                      <a:pt x="37" y="90"/>
                      <a:pt x="26" y="121"/>
                    </a:cubicBezTo>
                    <a:cubicBezTo>
                      <a:pt x="49" y="199"/>
                      <a:pt x="0" y="279"/>
                      <a:pt x="32" y="363"/>
                    </a:cubicBezTo>
                    <a:cubicBezTo>
                      <a:pt x="33" y="379"/>
                      <a:pt x="34" y="390"/>
                      <a:pt x="40" y="406"/>
                    </a:cubicBezTo>
                    <a:cubicBezTo>
                      <a:pt x="34" y="428"/>
                      <a:pt x="29" y="450"/>
                      <a:pt x="24" y="473"/>
                    </a:cubicBezTo>
                    <a:cubicBezTo>
                      <a:pt x="25" y="479"/>
                      <a:pt x="44" y="504"/>
                      <a:pt x="26" y="486"/>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174252" name="Freeform 95"/>
              <p:cNvSpPr>
                <a:spLocks/>
              </p:cNvSpPr>
              <p:nvPr/>
            </p:nvSpPr>
            <p:spPr bwMode="auto">
              <a:xfrm>
                <a:off x="3431" y="1007"/>
                <a:ext cx="156" cy="358"/>
              </a:xfrm>
              <a:custGeom>
                <a:avLst/>
                <a:gdLst>
                  <a:gd name="T0" fmla="*/ 5 w 150"/>
                  <a:gd name="T1" fmla="*/ 5 h 410"/>
                  <a:gd name="T2" fmla="*/ 141 w 150"/>
                  <a:gd name="T3" fmla="*/ 5 h 410"/>
                  <a:gd name="T4" fmla="*/ 281 w 150"/>
                  <a:gd name="T5" fmla="*/ 5 h 410"/>
                  <a:gd name="T6" fmla="*/ 329 w 150"/>
                  <a:gd name="T7" fmla="*/ 4 h 410"/>
                  <a:gd name="T8" fmla="*/ 402 w 150"/>
                  <a:gd name="T9" fmla="*/ 3 h 410"/>
                  <a:gd name="T10" fmla="*/ 450 w 150"/>
                  <a:gd name="T11" fmla="*/ 3 h 410"/>
                  <a:gd name="T12" fmla="*/ 475 w 150"/>
                  <a:gd name="T13" fmla="*/ 3 h 410"/>
                  <a:gd name="T14" fmla="*/ 487 w 150"/>
                  <a:gd name="T15" fmla="*/ 3 h 410"/>
                  <a:gd name="T16" fmla="*/ 506 w 150"/>
                  <a:gd name="T17" fmla="*/ 3 h 410"/>
                  <a:gd name="T18" fmla="*/ 513 w 150"/>
                  <a:gd name="T19" fmla="*/ 3 h 410"/>
                  <a:gd name="T20" fmla="*/ 456 w 150"/>
                  <a:gd name="T21" fmla="*/ 0 h 410"/>
                  <a:gd name="T22" fmla="*/ 329 w 150"/>
                  <a:gd name="T23" fmla="*/ 3 h 410"/>
                  <a:gd name="T24" fmla="*/ 270 w 150"/>
                  <a:gd name="T25" fmla="*/ 3 h 410"/>
                  <a:gd name="T26" fmla="*/ 233 w 150"/>
                  <a:gd name="T27" fmla="*/ 3 h 410"/>
                  <a:gd name="T28" fmla="*/ 201 w 150"/>
                  <a:gd name="T29" fmla="*/ 3 h 410"/>
                  <a:gd name="T30" fmla="*/ 147 w 150"/>
                  <a:gd name="T31" fmla="*/ 3 h 410"/>
                  <a:gd name="T32" fmla="*/ 141 w 150"/>
                  <a:gd name="T33" fmla="*/ 3 h 410"/>
                  <a:gd name="T34" fmla="*/ 116 w 150"/>
                  <a:gd name="T35" fmla="*/ 3 h 410"/>
                  <a:gd name="T36" fmla="*/ 108 w 150"/>
                  <a:gd name="T37" fmla="*/ 3 h 410"/>
                  <a:gd name="T38" fmla="*/ 96 w 150"/>
                  <a:gd name="T39" fmla="*/ 3 h 410"/>
                  <a:gd name="T40" fmla="*/ 58 w 150"/>
                  <a:gd name="T41" fmla="*/ 4 h 410"/>
                  <a:gd name="T42" fmla="*/ 10 w 150"/>
                  <a:gd name="T43" fmla="*/ 5 h 410"/>
                  <a:gd name="T44" fmla="*/ 2 w 150"/>
                  <a:gd name="T45" fmla="*/ 5 h 410"/>
                  <a:gd name="T46" fmla="*/ 5 w 150"/>
                  <a:gd name="T47" fmla="*/ 5 h 4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0"/>
                  <a:gd name="T73" fmla="*/ 0 h 410"/>
                  <a:gd name="T74" fmla="*/ 150 w 150"/>
                  <a:gd name="T75" fmla="*/ 410 h 41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0" h="410">
                    <a:moveTo>
                      <a:pt x="5" y="381"/>
                    </a:moveTo>
                    <a:cubicBezTo>
                      <a:pt x="18" y="394"/>
                      <a:pt x="19" y="403"/>
                      <a:pt x="40" y="410"/>
                    </a:cubicBezTo>
                    <a:cubicBezTo>
                      <a:pt x="55" y="408"/>
                      <a:pt x="66" y="407"/>
                      <a:pt x="80" y="402"/>
                    </a:cubicBezTo>
                    <a:cubicBezTo>
                      <a:pt x="98" y="383"/>
                      <a:pt x="80" y="405"/>
                      <a:pt x="93" y="362"/>
                    </a:cubicBezTo>
                    <a:cubicBezTo>
                      <a:pt x="101" y="335"/>
                      <a:pt x="109" y="307"/>
                      <a:pt x="114" y="280"/>
                    </a:cubicBezTo>
                    <a:cubicBezTo>
                      <a:pt x="111" y="260"/>
                      <a:pt x="115" y="232"/>
                      <a:pt x="128" y="216"/>
                    </a:cubicBezTo>
                    <a:cubicBezTo>
                      <a:pt x="130" y="207"/>
                      <a:pt x="136" y="192"/>
                      <a:pt x="136" y="192"/>
                    </a:cubicBezTo>
                    <a:cubicBezTo>
                      <a:pt x="136" y="167"/>
                      <a:pt x="135" y="141"/>
                      <a:pt x="138" y="117"/>
                    </a:cubicBezTo>
                    <a:cubicBezTo>
                      <a:pt x="138" y="111"/>
                      <a:pt x="144" y="101"/>
                      <a:pt x="144" y="101"/>
                    </a:cubicBezTo>
                    <a:cubicBezTo>
                      <a:pt x="144" y="86"/>
                      <a:pt x="150" y="63"/>
                      <a:pt x="146" y="48"/>
                    </a:cubicBezTo>
                    <a:cubicBezTo>
                      <a:pt x="144" y="30"/>
                      <a:pt x="144" y="11"/>
                      <a:pt x="130" y="0"/>
                    </a:cubicBezTo>
                    <a:cubicBezTo>
                      <a:pt x="117" y="6"/>
                      <a:pt x="105" y="7"/>
                      <a:pt x="93" y="13"/>
                    </a:cubicBezTo>
                    <a:cubicBezTo>
                      <a:pt x="84" y="27"/>
                      <a:pt x="91" y="38"/>
                      <a:pt x="77" y="53"/>
                    </a:cubicBezTo>
                    <a:cubicBezTo>
                      <a:pt x="83" y="77"/>
                      <a:pt x="81" y="118"/>
                      <a:pt x="66" y="138"/>
                    </a:cubicBezTo>
                    <a:cubicBezTo>
                      <a:pt x="63" y="146"/>
                      <a:pt x="59" y="153"/>
                      <a:pt x="58" y="162"/>
                    </a:cubicBezTo>
                    <a:cubicBezTo>
                      <a:pt x="53" y="185"/>
                      <a:pt x="58" y="199"/>
                      <a:pt x="42" y="216"/>
                    </a:cubicBezTo>
                    <a:cubicBezTo>
                      <a:pt x="41" y="219"/>
                      <a:pt x="41" y="222"/>
                      <a:pt x="40" y="226"/>
                    </a:cubicBezTo>
                    <a:cubicBezTo>
                      <a:pt x="38" y="228"/>
                      <a:pt x="34" y="229"/>
                      <a:pt x="34" y="232"/>
                    </a:cubicBezTo>
                    <a:cubicBezTo>
                      <a:pt x="32" y="237"/>
                      <a:pt x="33" y="244"/>
                      <a:pt x="32" y="250"/>
                    </a:cubicBezTo>
                    <a:cubicBezTo>
                      <a:pt x="31" y="252"/>
                      <a:pt x="30" y="255"/>
                      <a:pt x="29" y="258"/>
                    </a:cubicBezTo>
                    <a:cubicBezTo>
                      <a:pt x="26" y="290"/>
                      <a:pt x="20" y="317"/>
                      <a:pt x="16" y="349"/>
                    </a:cubicBezTo>
                    <a:cubicBezTo>
                      <a:pt x="14" y="359"/>
                      <a:pt x="17" y="372"/>
                      <a:pt x="10" y="381"/>
                    </a:cubicBezTo>
                    <a:cubicBezTo>
                      <a:pt x="7" y="383"/>
                      <a:pt x="5" y="386"/>
                      <a:pt x="2" y="386"/>
                    </a:cubicBezTo>
                    <a:cubicBezTo>
                      <a:pt x="0" y="386"/>
                      <a:pt x="4" y="382"/>
                      <a:pt x="5" y="381"/>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grpSp>
        <p:grpSp>
          <p:nvGrpSpPr>
            <p:cNvPr id="174244" name="Group 98"/>
            <p:cNvGrpSpPr>
              <a:grpSpLocks/>
            </p:cNvGrpSpPr>
            <p:nvPr/>
          </p:nvGrpSpPr>
          <p:grpSpPr bwMode="auto">
            <a:xfrm>
              <a:off x="5968992" y="2946408"/>
              <a:ext cx="974725" cy="1844683"/>
              <a:chOff x="3784" y="1840"/>
              <a:chExt cx="614" cy="1162"/>
            </a:xfrm>
          </p:grpSpPr>
          <p:sp>
            <p:nvSpPr>
              <p:cNvPr id="312" name="Rectangle 96"/>
              <p:cNvSpPr>
                <a:spLocks noChangeArrowheads="1"/>
              </p:cNvSpPr>
              <p:nvPr/>
            </p:nvSpPr>
            <p:spPr bwMode="auto">
              <a:xfrm>
                <a:off x="3930" y="1840"/>
                <a:ext cx="112" cy="547"/>
              </a:xfrm>
              <a:prstGeom prst="rect">
                <a:avLst/>
              </a:prstGeom>
              <a:noFill/>
              <a:ln>
                <a:noFill/>
              </a:ln>
              <a:effectLst>
                <a:outerShdw blurRad="63500" dist="46662" dir="2115817" algn="ctr" rotWithShape="0">
                  <a:schemeClr val="bg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spAutoFit/>
              </a:bodyPr>
              <a:lstStyle/>
              <a:p>
                <a:pPr>
                  <a:defRPr/>
                </a:pPr>
                <a:endParaRPr lang="en-US" sz="2400" i="1" dirty="0">
                  <a:solidFill>
                    <a:srgbClr val="FFFFFF"/>
                  </a:solidFill>
                  <a:latin typeface="Kruti Dev 010" pitchFamily="2" charset="0"/>
                  <a:ea typeface="+mn-ea"/>
                  <a:cs typeface="+mn-cs"/>
                </a:endParaRPr>
              </a:p>
            </p:txBody>
          </p:sp>
          <p:sp>
            <p:nvSpPr>
              <p:cNvPr id="313" name="Rectangle 97"/>
              <p:cNvSpPr>
                <a:spLocks noChangeArrowheads="1"/>
              </p:cNvSpPr>
              <p:nvPr/>
            </p:nvSpPr>
            <p:spPr bwMode="auto">
              <a:xfrm>
                <a:off x="3784" y="2381"/>
                <a:ext cx="614" cy="621"/>
              </a:xfrm>
              <a:prstGeom prst="rect">
                <a:avLst/>
              </a:prstGeom>
              <a:noFill/>
              <a:ln>
                <a:noFill/>
              </a:ln>
              <a:effectLst>
                <a:outerShdw blurRad="63500" dist="46662" dir="2115817" algn="ctr" rotWithShape="0">
                  <a:schemeClr val="bg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spAutoFit/>
              </a:bodyPr>
              <a:lstStyle/>
              <a:p>
                <a:pPr>
                  <a:defRPr/>
                </a:pPr>
                <a:r>
                  <a:rPr lang="en-US" sz="1400" i="1" dirty="0">
                    <a:solidFill>
                      <a:srgbClr val="000000"/>
                    </a:solidFill>
                    <a:latin typeface="Kruti Dev 010" pitchFamily="2" charset="0"/>
                  </a:rPr>
                  <a:t>,u</a:t>
                </a:r>
              </a:p>
              <a:p>
                <a:pPr>
                  <a:defRPr/>
                </a:pPr>
                <a:r>
                  <a:rPr lang="en-US" sz="1400" i="1" dirty="0">
                    <a:solidFill>
                      <a:srgbClr val="000000"/>
                    </a:solidFill>
                    <a:latin typeface="Kruti Dev 010" pitchFamily="2" charset="0"/>
                  </a:rPr>
                  <a:t>lh</a:t>
                </a:r>
                <a:endParaRPr lang="en-US" sz="1100" i="1" dirty="0">
                  <a:solidFill>
                    <a:srgbClr val="000000"/>
                  </a:solidFill>
                  <a:latin typeface="Kruti Dev 010" pitchFamily="2" charset="0"/>
                </a:endParaRPr>
              </a:p>
            </p:txBody>
          </p:sp>
        </p:grpSp>
      </p:grpSp>
      <p:sp>
        <p:nvSpPr>
          <p:cNvPr id="174181" name="Rectangle 127"/>
          <p:cNvSpPr>
            <a:spLocks noChangeArrowheads="1"/>
          </p:cNvSpPr>
          <p:nvPr/>
        </p:nvSpPr>
        <p:spPr bwMode="auto">
          <a:xfrm>
            <a:off x="4197350" y="5353050"/>
            <a:ext cx="346075"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900">
                <a:solidFill>
                  <a:srgbClr val="000000"/>
                </a:solidFill>
                <a:latin typeface="Kruti Dev 010" charset="0"/>
              </a:rPr>
              <a:t>        </a:t>
            </a:r>
            <a:endParaRPr lang="en-US">
              <a:latin typeface="Kruti Dev 010" charset="0"/>
            </a:endParaRPr>
          </a:p>
        </p:txBody>
      </p:sp>
      <p:sp>
        <p:nvSpPr>
          <p:cNvPr id="174182" name="Line 145"/>
          <p:cNvSpPr>
            <a:spLocks noChangeShapeType="1"/>
          </p:cNvSpPr>
          <p:nvPr/>
        </p:nvSpPr>
        <p:spPr bwMode="auto">
          <a:xfrm>
            <a:off x="3910013" y="5646738"/>
            <a:ext cx="1276350" cy="3175"/>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183" name="Line 146"/>
          <p:cNvSpPr>
            <a:spLocks noChangeShapeType="1"/>
          </p:cNvSpPr>
          <p:nvPr/>
        </p:nvSpPr>
        <p:spPr bwMode="auto">
          <a:xfrm>
            <a:off x="3922713" y="5983288"/>
            <a:ext cx="1241425" cy="158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184" name="Rectangle 160"/>
          <p:cNvSpPr>
            <a:spLocks noChangeArrowheads="1"/>
          </p:cNvSpPr>
          <p:nvPr/>
        </p:nvSpPr>
        <p:spPr bwMode="auto">
          <a:xfrm>
            <a:off x="4267200" y="5364163"/>
            <a:ext cx="3714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i="1">
                <a:solidFill>
                  <a:srgbClr val="000000"/>
                </a:solidFill>
                <a:latin typeface="Kruti Dev 010" charset="0"/>
              </a:rPr>
              <a:t>Ldsi</a:t>
            </a:r>
            <a:endParaRPr lang="en-US" sz="1800" i="1">
              <a:latin typeface="Kruti Dev 010" charset="0"/>
            </a:endParaRPr>
          </a:p>
        </p:txBody>
      </p:sp>
      <p:sp>
        <p:nvSpPr>
          <p:cNvPr id="174185" name="Rectangle 161"/>
          <p:cNvSpPr>
            <a:spLocks noChangeArrowheads="1"/>
          </p:cNvSpPr>
          <p:nvPr/>
        </p:nvSpPr>
        <p:spPr bwMode="auto">
          <a:xfrm>
            <a:off x="4249738" y="5743575"/>
            <a:ext cx="3365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i="1">
                <a:solidFill>
                  <a:srgbClr val="000000"/>
                </a:solidFill>
                <a:latin typeface="Kruti Dev 010" charset="0"/>
              </a:rPr>
              <a:t>mUM</a:t>
            </a:r>
          </a:p>
        </p:txBody>
      </p:sp>
      <p:sp>
        <p:nvSpPr>
          <p:cNvPr id="174186" name="Rectangle 182"/>
          <p:cNvSpPr>
            <a:spLocks noChangeArrowheads="1"/>
          </p:cNvSpPr>
          <p:nvPr/>
        </p:nvSpPr>
        <p:spPr bwMode="auto">
          <a:xfrm>
            <a:off x="3975100" y="5310188"/>
            <a:ext cx="1492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400" b="1">
                <a:solidFill>
                  <a:srgbClr val="000000"/>
                </a:solidFill>
                <a:latin typeface="Kruti Dev 010" charset="0"/>
              </a:rPr>
              <a:t>,</a:t>
            </a:r>
            <a:endParaRPr lang="en-US" sz="2400" b="1">
              <a:latin typeface="Kruti Dev 010" charset="0"/>
            </a:endParaRPr>
          </a:p>
        </p:txBody>
      </p:sp>
      <p:sp>
        <p:nvSpPr>
          <p:cNvPr id="174187" name="Rectangle 183"/>
          <p:cNvSpPr>
            <a:spLocks noChangeArrowheads="1"/>
          </p:cNvSpPr>
          <p:nvPr/>
        </p:nvSpPr>
        <p:spPr bwMode="auto">
          <a:xfrm>
            <a:off x="3890963" y="5675313"/>
            <a:ext cx="254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400" b="1">
                <a:solidFill>
                  <a:srgbClr val="000000"/>
                </a:solidFill>
                <a:latin typeface="Kruti Dev 010" charset="0"/>
              </a:rPr>
              <a:t>Mk</a:t>
            </a:r>
          </a:p>
        </p:txBody>
      </p:sp>
      <p:sp>
        <p:nvSpPr>
          <p:cNvPr id="174188" name="Rectangle 2"/>
          <p:cNvSpPr>
            <a:spLocks noChangeArrowheads="1"/>
          </p:cNvSpPr>
          <p:nvPr/>
        </p:nvSpPr>
        <p:spPr bwMode="auto">
          <a:xfrm>
            <a:off x="4681538" y="1214438"/>
            <a:ext cx="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a:latin typeface="Kruti Dev 010" charset="0"/>
            </a:endParaRPr>
          </a:p>
        </p:txBody>
      </p:sp>
      <p:sp>
        <p:nvSpPr>
          <p:cNvPr id="174189" name="Line 125"/>
          <p:cNvSpPr>
            <a:spLocks noChangeShapeType="1"/>
          </p:cNvSpPr>
          <p:nvPr/>
        </p:nvSpPr>
        <p:spPr bwMode="auto">
          <a:xfrm>
            <a:off x="3941763" y="1046163"/>
            <a:ext cx="1284287" cy="158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190" name="Line 126"/>
          <p:cNvSpPr>
            <a:spLocks noChangeShapeType="1"/>
          </p:cNvSpPr>
          <p:nvPr/>
        </p:nvSpPr>
        <p:spPr bwMode="auto">
          <a:xfrm flipV="1">
            <a:off x="3959225" y="1377950"/>
            <a:ext cx="1327150"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191" name="Rectangle 128"/>
          <p:cNvSpPr>
            <a:spLocks noChangeArrowheads="1"/>
          </p:cNvSpPr>
          <p:nvPr/>
        </p:nvSpPr>
        <p:spPr bwMode="auto">
          <a:xfrm>
            <a:off x="4125913" y="1654175"/>
            <a:ext cx="130175"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900">
                <a:solidFill>
                  <a:srgbClr val="000000"/>
                </a:solidFill>
                <a:latin typeface="Kruti Dev 010" charset="0"/>
              </a:rPr>
              <a:t>   </a:t>
            </a:r>
            <a:endParaRPr lang="en-US">
              <a:latin typeface="Kruti Dev 010" charset="0"/>
            </a:endParaRPr>
          </a:p>
        </p:txBody>
      </p:sp>
      <p:sp>
        <p:nvSpPr>
          <p:cNvPr id="174192" name="Rectangle 129"/>
          <p:cNvSpPr>
            <a:spLocks noChangeArrowheads="1"/>
          </p:cNvSpPr>
          <p:nvPr/>
        </p:nvSpPr>
        <p:spPr bwMode="auto">
          <a:xfrm>
            <a:off x="4125913" y="1797050"/>
            <a:ext cx="346075"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900">
                <a:solidFill>
                  <a:srgbClr val="000000"/>
                </a:solidFill>
                <a:latin typeface="Kruti Dev 010" charset="0"/>
              </a:rPr>
              <a:t>        </a:t>
            </a:r>
            <a:endParaRPr lang="en-US">
              <a:latin typeface="Kruti Dev 010" charset="0"/>
            </a:endParaRPr>
          </a:p>
        </p:txBody>
      </p:sp>
      <p:sp>
        <p:nvSpPr>
          <p:cNvPr id="174193" name="Rectangle 131"/>
          <p:cNvSpPr>
            <a:spLocks noChangeArrowheads="1"/>
          </p:cNvSpPr>
          <p:nvPr/>
        </p:nvSpPr>
        <p:spPr bwMode="auto">
          <a:xfrm>
            <a:off x="4214813" y="3201988"/>
            <a:ext cx="42862"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900">
                <a:solidFill>
                  <a:srgbClr val="000000"/>
                </a:solidFill>
                <a:latin typeface="Kruti Dev 010" charset="0"/>
              </a:rPr>
              <a:t> </a:t>
            </a:r>
            <a:endParaRPr lang="en-US">
              <a:latin typeface="Kruti Dev 010" charset="0"/>
            </a:endParaRPr>
          </a:p>
        </p:txBody>
      </p:sp>
      <p:sp>
        <p:nvSpPr>
          <p:cNvPr id="174194" name="Rectangle 132"/>
          <p:cNvSpPr>
            <a:spLocks noChangeArrowheads="1"/>
          </p:cNvSpPr>
          <p:nvPr/>
        </p:nvSpPr>
        <p:spPr bwMode="auto">
          <a:xfrm>
            <a:off x="4214813" y="3325813"/>
            <a:ext cx="561975"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900">
                <a:solidFill>
                  <a:srgbClr val="000000"/>
                </a:solidFill>
                <a:latin typeface="Kruti Dev 010" charset="0"/>
              </a:rPr>
              <a:t>             </a:t>
            </a:r>
            <a:endParaRPr lang="en-US">
              <a:latin typeface="Kruti Dev 010" charset="0"/>
            </a:endParaRPr>
          </a:p>
        </p:txBody>
      </p:sp>
      <p:sp>
        <p:nvSpPr>
          <p:cNvPr id="174195" name="Freeform 133"/>
          <p:cNvSpPr>
            <a:spLocks/>
          </p:cNvSpPr>
          <p:nvPr/>
        </p:nvSpPr>
        <p:spPr bwMode="auto">
          <a:xfrm>
            <a:off x="3941763" y="1539875"/>
            <a:ext cx="176212" cy="53975"/>
          </a:xfrm>
          <a:custGeom>
            <a:avLst/>
            <a:gdLst>
              <a:gd name="T0" fmla="*/ 0 w 111"/>
              <a:gd name="T1" fmla="*/ 0 h 34"/>
              <a:gd name="T2" fmla="*/ 2147483647 w 111"/>
              <a:gd name="T3" fmla="*/ 0 h 34"/>
              <a:gd name="T4" fmla="*/ 2147483647 w 111"/>
              <a:gd name="T5" fmla="*/ 2147483647 h 34"/>
              <a:gd name="T6" fmla="*/ 2147483647 w 111"/>
              <a:gd name="T7" fmla="*/ 2147483647 h 34"/>
              <a:gd name="T8" fmla="*/ 0 w 111"/>
              <a:gd name="T9" fmla="*/ 2147483647 h 34"/>
              <a:gd name="T10" fmla="*/ 0 w 111"/>
              <a:gd name="T11" fmla="*/ 2147483647 h 34"/>
              <a:gd name="T12" fmla="*/ 0 w 111"/>
              <a:gd name="T13" fmla="*/ 0 h 34"/>
              <a:gd name="T14" fmla="*/ 0 60000 65536"/>
              <a:gd name="T15" fmla="*/ 0 60000 65536"/>
              <a:gd name="T16" fmla="*/ 0 60000 65536"/>
              <a:gd name="T17" fmla="*/ 0 60000 65536"/>
              <a:gd name="T18" fmla="*/ 0 60000 65536"/>
              <a:gd name="T19" fmla="*/ 0 60000 65536"/>
              <a:gd name="T20" fmla="*/ 0 60000 65536"/>
              <a:gd name="T21" fmla="*/ 0 w 111"/>
              <a:gd name="T22" fmla="*/ 0 h 34"/>
              <a:gd name="T23" fmla="*/ 111 w 111"/>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1" h="34">
                <a:moveTo>
                  <a:pt x="0" y="0"/>
                </a:moveTo>
                <a:lnTo>
                  <a:pt x="111" y="0"/>
                </a:lnTo>
                <a:lnTo>
                  <a:pt x="111" y="23"/>
                </a:lnTo>
                <a:lnTo>
                  <a:pt x="111" y="34"/>
                </a:lnTo>
                <a:lnTo>
                  <a:pt x="0" y="34"/>
                </a:lnTo>
                <a:lnTo>
                  <a:pt x="0" y="2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196" name="Freeform 134"/>
          <p:cNvSpPr>
            <a:spLocks/>
          </p:cNvSpPr>
          <p:nvPr/>
        </p:nvSpPr>
        <p:spPr bwMode="auto">
          <a:xfrm>
            <a:off x="4206875" y="1539875"/>
            <a:ext cx="177800" cy="53975"/>
          </a:xfrm>
          <a:custGeom>
            <a:avLst/>
            <a:gdLst>
              <a:gd name="T0" fmla="*/ 0 w 112"/>
              <a:gd name="T1" fmla="*/ 0 h 34"/>
              <a:gd name="T2" fmla="*/ 2147483647 w 112"/>
              <a:gd name="T3" fmla="*/ 0 h 34"/>
              <a:gd name="T4" fmla="*/ 2147483647 w 112"/>
              <a:gd name="T5" fmla="*/ 2147483647 h 34"/>
              <a:gd name="T6" fmla="*/ 2147483647 w 112"/>
              <a:gd name="T7" fmla="*/ 2147483647 h 34"/>
              <a:gd name="T8" fmla="*/ 0 w 112"/>
              <a:gd name="T9" fmla="*/ 2147483647 h 34"/>
              <a:gd name="T10" fmla="*/ 0 w 112"/>
              <a:gd name="T11" fmla="*/ 2147483647 h 34"/>
              <a:gd name="T12" fmla="*/ 0 w 112"/>
              <a:gd name="T13" fmla="*/ 0 h 34"/>
              <a:gd name="T14" fmla="*/ 0 60000 65536"/>
              <a:gd name="T15" fmla="*/ 0 60000 65536"/>
              <a:gd name="T16" fmla="*/ 0 60000 65536"/>
              <a:gd name="T17" fmla="*/ 0 60000 65536"/>
              <a:gd name="T18" fmla="*/ 0 60000 65536"/>
              <a:gd name="T19" fmla="*/ 0 60000 65536"/>
              <a:gd name="T20" fmla="*/ 0 60000 65536"/>
              <a:gd name="T21" fmla="*/ 0 w 112"/>
              <a:gd name="T22" fmla="*/ 0 h 34"/>
              <a:gd name="T23" fmla="*/ 112 w 112"/>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2" h="34">
                <a:moveTo>
                  <a:pt x="0" y="0"/>
                </a:moveTo>
                <a:lnTo>
                  <a:pt x="112" y="0"/>
                </a:lnTo>
                <a:lnTo>
                  <a:pt x="112" y="23"/>
                </a:lnTo>
                <a:lnTo>
                  <a:pt x="112" y="34"/>
                </a:lnTo>
                <a:lnTo>
                  <a:pt x="0" y="34"/>
                </a:lnTo>
                <a:lnTo>
                  <a:pt x="0" y="2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197" name="Freeform 135"/>
          <p:cNvSpPr>
            <a:spLocks/>
          </p:cNvSpPr>
          <p:nvPr/>
        </p:nvSpPr>
        <p:spPr bwMode="auto">
          <a:xfrm>
            <a:off x="4471988" y="1539875"/>
            <a:ext cx="177800" cy="53975"/>
          </a:xfrm>
          <a:custGeom>
            <a:avLst/>
            <a:gdLst>
              <a:gd name="T0" fmla="*/ 0 w 112"/>
              <a:gd name="T1" fmla="*/ 0 h 34"/>
              <a:gd name="T2" fmla="*/ 2147483647 w 112"/>
              <a:gd name="T3" fmla="*/ 0 h 34"/>
              <a:gd name="T4" fmla="*/ 2147483647 w 112"/>
              <a:gd name="T5" fmla="*/ 2147483647 h 34"/>
              <a:gd name="T6" fmla="*/ 2147483647 w 112"/>
              <a:gd name="T7" fmla="*/ 2147483647 h 34"/>
              <a:gd name="T8" fmla="*/ 0 w 112"/>
              <a:gd name="T9" fmla="*/ 2147483647 h 34"/>
              <a:gd name="T10" fmla="*/ 0 w 112"/>
              <a:gd name="T11" fmla="*/ 2147483647 h 34"/>
              <a:gd name="T12" fmla="*/ 0 w 112"/>
              <a:gd name="T13" fmla="*/ 0 h 34"/>
              <a:gd name="T14" fmla="*/ 0 60000 65536"/>
              <a:gd name="T15" fmla="*/ 0 60000 65536"/>
              <a:gd name="T16" fmla="*/ 0 60000 65536"/>
              <a:gd name="T17" fmla="*/ 0 60000 65536"/>
              <a:gd name="T18" fmla="*/ 0 60000 65536"/>
              <a:gd name="T19" fmla="*/ 0 60000 65536"/>
              <a:gd name="T20" fmla="*/ 0 60000 65536"/>
              <a:gd name="T21" fmla="*/ 0 w 112"/>
              <a:gd name="T22" fmla="*/ 0 h 34"/>
              <a:gd name="T23" fmla="*/ 112 w 112"/>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2" h="34">
                <a:moveTo>
                  <a:pt x="0" y="0"/>
                </a:moveTo>
                <a:lnTo>
                  <a:pt x="112" y="0"/>
                </a:lnTo>
                <a:lnTo>
                  <a:pt x="112" y="23"/>
                </a:lnTo>
                <a:lnTo>
                  <a:pt x="112" y="34"/>
                </a:lnTo>
                <a:lnTo>
                  <a:pt x="0" y="34"/>
                </a:lnTo>
                <a:lnTo>
                  <a:pt x="0" y="2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198" name="Line 138"/>
          <p:cNvSpPr>
            <a:spLocks noChangeShapeType="1"/>
          </p:cNvSpPr>
          <p:nvPr/>
        </p:nvSpPr>
        <p:spPr bwMode="auto">
          <a:xfrm>
            <a:off x="3941763" y="2108200"/>
            <a:ext cx="1239837" cy="158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199" name="Line 139"/>
          <p:cNvSpPr>
            <a:spLocks noChangeShapeType="1"/>
          </p:cNvSpPr>
          <p:nvPr/>
        </p:nvSpPr>
        <p:spPr bwMode="auto">
          <a:xfrm flipV="1">
            <a:off x="3922713" y="2406650"/>
            <a:ext cx="1246187" cy="3175"/>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200" name="Line 140"/>
          <p:cNvSpPr>
            <a:spLocks noChangeShapeType="1"/>
          </p:cNvSpPr>
          <p:nvPr/>
        </p:nvSpPr>
        <p:spPr bwMode="auto">
          <a:xfrm>
            <a:off x="3929063" y="2741613"/>
            <a:ext cx="1273175" cy="158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201" name="Line 141"/>
          <p:cNvSpPr>
            <a:spLocks noChangeShapeType="1"/>
          </p:cNvSpPr>
          <p:nvPr/>
        </p:nvSpPr>
        <p:spPr bwMode="auto">
          <a:xfrm>
            <a:off x="3910013" y="3065463"/>
            <a:ext cx="1276350" cy="158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202" name="Line 142"/>
          <p:cNvSpPr>
            <a:spLocks noChangeShapeType="1"/>
          </p:cNvSpPr>
          <p:nvPr/>
        </p:nvSpPr>
        <p:spPr bwMode="auto">
          <a:xfrm flipV="1">
            <a:off x="3924300" y="3683000"/>
            <a:ext cx="1284288"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203" name="Line 143"/>
          <p:cNvSpPr>
            <a:spLocks noChangeShapeType="1"/>
          </p:cNvSpPr>
          <p:nvPr/>
        </p:nvSpPr>
        <p:spPr bwMode="auto">
          <a:xfrm flipV="1">
            <a:off x="3902075" y="4700588"/>
            <a:ext cx="1282700"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204" name="Line 144"/>
          <p:cNvSpPr>
            <a:spLocks noChangeShapeType="1"/>
          </p:cNvSpPr>
          <p:nvPr/>
        </p:nvSpPr>
        <p:spPr bwMode="auto">
          <a:xfrm>
            <a:off x="3905250" y="5054600"/>
            <a:ext cx="1241425" cy="158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205" name="Rectangle 149"/>
          <p:cNvSpPr>
            <a:spLocks noChangeArrowheads="1"/>
          </p:cNvSpPr>
          <p:nvPr/>
        </p:nvSpPr>
        <p:spPr bwMode="auto">
          <a:xfrm>
            <a:off x="4019550" y="2897188"/>
            <a:ext cx="5778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b="1">
                <a:solidFill>
                  <a:srgbClr val="000000"/>
                </a:solidFill>
                <a:latin typeface="Kruti Dev 010" charset="0"/>
              </a:rPr>
              <a:t>         </a:t>
            </a:r>
            <a:endParaRPr lang="en-US">
              <a:latin typeface="Kruti Dev 010" charset="0"/>
            </a:endParaRPr>
          </a:p>
        </p:txBody>
      </p:sp>
      <p:sp>
        <p:nvSpPr>
          <p:cNvPr id="174206" name="Rectangle 150"/>
          <p:cNvSpPr>
            <a:spLocks noChangeArrowheads="1"/>
          </p:cNvSpPr>
          <p:nvPr/>
        </p:nvSpPr>
        <p:spPr bwMode="auto">
          <a:xfrm>
            <a:off x="3825875" y="1231900"/>
            <a:ext cx="563563"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300" b="1">
                <a:solidFill>
                  <a:srgbClr val="000000"/>
                </a:solidFill>
                <a:latin typeface="Kruti Dev 010" charset="0"/>
              </a:rPr>
              <a:t>        </a:t>
            </a:r>
            <a:endParaRPr lang="en-US">
              <a:latin typeface="Kruti Dev 010" charset="0"/>
            </a:endParaRPr>
          </a:p>
        </p:txBody>
      </p:sp>
      <p:sp>
        <p:nvSpPr>
          <p:cNvPr id="174207" name="Rectangle 156"/>
          <p:cNvSpPr>
            <a:spLocks noChangeArrowheads="1"/>
          </p:cNvSpPr>
          <p:nvPr/>
        </p:nvSpPr>
        <p:spPr bwMode="auto">
          <a:xfrm>
            <a:off x="4300538" y="3989388"/>
            <a:ext cx="1746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2400" b="1">
                <a:solidFill>
                  <a:srgbClr val="000000"/>
                </a:solidFill>
                <a:latin typeface="Kruti Dev 010" charset="0"/>
              </a:rPr>
              <a:t>M</a:t>
            </a:r>
          </a:p>
        </p:txBody>
      </p:sp>
      <p:sp>
        <p:nvSpPr>
          <p:cNvPr id="174208" name="Rectangle 157"/>
          <p:cNvSpPr>
            <a:spLocks noChangeArrowheads="1"/>
          </p:cNvSpPr>
          <p:nvPr/>
        </p:nvSpPr>
        <p:spPr bwMode="auto">
          <a:xfrm>
            <a:off x="4229100" y="4319588"/>
            <a:ext cx="547688"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r>
              <a:rPr lang="en-US" sz="2400" b="1">
                <a:solidFill>
                  <a:srgbClr val="000000"/>
                </a:solidFill>
                <a:latin typeface="Kruti Dev 010" charset="0"/>
              </a:rPr>
              <a:t>bth</a:t>
            </a:r>
          </a:p>
        </p:txBody>
      </p:sp>
      <p:sp>
        <p:nvSpPr>
          <p:cNvPr id="174209" name="Rectangle 165"/>
          <p:cNvSpPr>
            <a:spLocks noChangeArrowheads="1"/>
          </p:cNvSpPr>
          <p:nvPr/>
        </p:nvSpPr>
        <p:spPr bwMode="auto">
          <a:xfrm>
            <a:off x="4238625" y="4697413"/>
            <a:ext cx="409575"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r>
              <a:rPr lang="en-US" sz="2400" b="1">
                <a:solidFill>
                  <a:srgbClr val="000000"/>
                </a:solidFill>
                <a:latin typeface="Kruti Dev 010" charset="0"/>
              </a:rPr>
              <a:t>Ul</a:t>
            </a:r>
          </a:p>
        </p:txBody>
      </p:sp>
      <p:sp>
        <p:nvSpPr>
          <p:cNvPr id="174210" name="Line 166"/>
          <p:cNvSpPr>
            <a:spLocks noChangeShapeType="1"/>
          </p:cNvSpPr>
          <p:nvPr/>
        </p:nvSpPr>
        <p:spPr bwMode="auto">
          <a:xfrm>
            <a:off x="3900488" y="4330700"/>
            <a:ext cx="1270000"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211" name="Rectangle 168"/>
          <p:cNvSpPr>
            <a:spLocks noChangeArrowheads="1"/>
          </p:cNvSpPr>
          <p:nvPr/>
        </p:nvSpPr>
        <p:spPr bwMode="auto">
          <a:xfrm>
            <a:off x="4291013" y="3676650"/>
            <a:ext cx="5794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2400" b="1">
                <a:solidFill>
                  <a:srgbClr val="000000"/>
                </a:solidFill>
                <a:latin typeface="Kruti Dev 010" charset="0"/>
              </a:rPr>
              <a:t>Vjsyh</a:t>
            </a:r>
          </a:p>
        </p:txBody>
      </p:sp>
      <p:sp>
        <p:nvSpPr>
          <p:cNvPr id="174212" name="Line 169"/>
          <p:cNvSpPr>
            <a:spLocks noChangeShapeType="1"/>
          </p:cNvSpPr>
          <p:nvPr/>
        </p:nvSpPr>
        <p:spPr bwMode="auto">
          <a:xfrm>
            <a:off x="3910013" y="4005263"/>
            <a:ext cx="1268412" cy="4762"/>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213" name="Rectangle 177"/>
          <p:cNvSpPr>
            <a:spLocks noChangeArrowheads="1"/>
          </p:cNvSpPr>
          <p:nvPr/>
        </p:nvSpPr>
        <p:spPr bwMode="auto">
          <a:xfrm>
            <a:off x="3914775" y="3370263"/>
            <a:ext cx="2206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400" b="1">
                <a:solidFill>
                  <a:srgbClr val="000000"/>
                </a:solidFill>
                <a:latin typeface="Kruti Dev 010" charset="0"/>
              </a:rPr>
              <a:t>ts</a:t>
            </a:r>
          </a:p>
        </p:txBody>
      </p:sp>
      <p:sp>
        <p:nvSpPr>
          <p:cNvPr id="174214" name="Rectangle 178"/>
          <p:cNvSpPr>
            <a:spLocks noChangeArrowheads="1"/>
          </p:cNvSpPr>
          <p:nvPr/>
        </p:nvSpPr>
        <p:spPr bwMode="auto">
          <a:xfrm>
            <a:off x="3895725" y="3646488"/>
            <a:ext cx="2762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400" b="1">
                <a:solidFill>
                  <a:srgbClr val="000000"/>
                </a:solidFill>
                <a:latin typeface="Kruti Dev 010" charset="0"/>
              </a:rPr>
              <a:t>fy</a:t>
            </a:r>
          </a:p>
        </p:txBody>
      </p:sp>
      <p:sp>
        <p:nvSpPr>
          <p:cNvPr id="174215" name="Rectangle 179"/>
          <p:cNvSpPr>
            <a:spLocks noChangeArrowheads="1"/>
          </p:cNvSpPr>
          <p:nvPr/>
        </p:nvSpPr>
        <p:spPr bwMode="auto">
          <a:xfrm>
            <a:off x="3963988" y="3992563"/>
            <a:ext cx="1651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400" b="1">
                <a:solidFill>
                  <a:srgbClr val="000000"/>
                </a:solidFill>
                <a:latin typeface="Kruti Dev 010" charset="0"/>
              </a:rPr>
              <a:t>gs</a:t>
            </a:r>
          </a:p>
        </p:txBody>
      </p:sp>
      <p:sp>
        <p:nvSpPr>
          <p:cNvPr id="174216" name="Rectangle 180"/>
          <p:cNvSpPr>
            <a:spLocks noChangeArrowheads="1"/>
          </p:cNvSpPr>
          <p:nvPr/>
        </p:nvSpPr>
        <p:spPr bwMode="auto">
          <a:xfrm>
            <a:off x="3889375" y="4341813"/>
            <a:ext cx="2587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400" b="1">
                <a:solidFill>
                  <a:srgbClr val="000000"/>
                </a:solidFill>
                <a:latin typeface="Kruti Dev 010" charset="0"/>
              </a:rPr>
              <a:t>ukW</a:t>
            </a:r>
          </a:p>
        </p:txBody>
      </p:sp>
      <p:sp>
        <p:nvSpPr>
          <p:cNvPr id="174217" name="Rectangle 181"/>
          <p:cNvSpPr>
            <a:spLocks noChangeArrowheads="1"/>
          </p:cNvSpPr>
          <p:nvPr/>
        </p:nvSpPr>
        <p:spPr bwMode="auto">
          <a:xfrm>
            <a:off x="3833813" y="4754563"/>
            <a:ext cx="3000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400" b="1">
                <a:solidFill>
                  <a:srgbClr val="000000"/>
                </a:solidFill>
                <a:latin typeface="Kruti Dev 010" charset="0"/>
              </a:rPr>
              <a:t>tks</a:t>
            </a:r>
          </a:p>
        </p:txBody>
      </p:sp>
      <p:sp>
        <p:nvSpPr>
          <p:cNvPr id="174218" name="Rectangle 187"/>
          <p:cNvSpPr>
            <a:spLocks noChangeArrowheads="1"/>
          </p:cNvSpPr>
          <p:nvPr/>
        </p:nvSpPr>
        <p:spPr bwMode="auto">
          <a:xfrm>
            <a:off x="4278313" y="3357563"/>
            <a:ext cx="7810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2400" b="1">
                <a:solidFill>
                  <a:srgbClr val="000000"/>
                </a:solidFill>
                <a:latin typeface="Kruti Dev 010" charset="0"/>
              </a:rPr>
              <a:t>:</a:t>
            </a:r>
            <a:r>
              <a:rPr lang="ja-JP" altLang="en-US" sz="2400" b="1">
                <a:solidFill>
                  <a:srgbClr val="000000"/>
                </a:solidFill>
                <a:latin typeface="Kruti Dev 010" charset="0"/>
              </a:rPr>
              <a:t>’</a:t>
            </a:r>
            <a:r>
              <a:rPr lang="en-US" altLang="ja-JP" sz="2400" b="1">
                <a:solidFill>
                  <a:srgbClr val="000000"/>
                </a:solidFill>
                <a:latin typeface="Kruti Dev 010" charset="0"/>
              </a:rPr>
              <a:t>kyse</a:t>
            </a:r>
            <a:endParaRPr lang="en-US" sz="2400" b="1">
              <a:solidFill>
                <a:srgbClr val="000000"/>
              </a:solidFill>
              <a:latin typeface="Kruti Dev 010" charset="0"/>
            </a:endParaRPr>
          </a:p>
        </p:txBody>
      </p:sp>
      <p:sp>
        <p:nvSpPr>
          <p:cNvPr id="361" name="Rectangle 188"/>
          <p:cNvSpPr>
            <a:spLocks noChangeArrowheads="1"/>
          </p:cNvSpPr>
          <p:nvPr/>
        </p:nvSpPr>
        <p:spPr bwMode="auto">
          <a:xfrm>
            <a:off x="3829050" y="457200"/>
            <a:ext cx="373063" cy="4656138"/>
          </a:xfrm>
          <a:prstGeom prst="rect">
            <a:avLst/>
          </a:prstGeom>
          <a:noFill/>
          <a:ln w="50800">
            <a:solidFill>
              <a:schemeClr val="accent1"/>
            </a:solidFill>
            <a:miter lim="800000"/>
            <a:headEnd/>
            <a:tailEnd/>
          </a:ln>
          <a:effectLst>
            <a:outerShdw blurRad="63500" dist="38099" dir="2700000" algn="ctr" rotWithShape="0">
              <a:schemeClr val="tx2">
                <a:alpha val="74997"/>
              </a:schemeClr>
            </a:outerShdw>
          </a:effectLst>
          <a:extLst>
            <a:ext uri="{909E8E84-426E-40dd-AFC4-6F175D3DCCD1}">
              <a14:hiddenFill xmlns:a14="http://schemas.microsoft.com/office/drawing/2010/main">
                <a:solidFill>
                  <a:srgbClr val="FFFFFF"/>
                </a:solidFill>
              </a14:hiddenFill>
            </a:ext>
          </a:extLst>
        </p:spPr>
        <p:txBody>
          <a:bodyPr wrap="none" anchor="ctr"/>
          <a:lstStyle/>
          <a:p>
            <a:pPr>
              <a:defRPr/>
            </a:pPr>
            <a:endParaRPr lang="en-US" dirty="0">
              <a:latin typeface="Kruti Dev 010" pitchFamily="2" charset="0"/>
              <a:ea typeface="+mn-ea"/>
              <a:cs typeface="+mn-cs"/>
            </a:endParaRPr>
          </a:p>
        </p:txBody>
      </p:sp>
      <p:sp>
        <p:nvSpPr>
          <p:cNvPr id="174220" name="Freeform 136"/>
          <p:cNvSpPr>
            <a:spLocks/>
          </p:cNvSpPr>
          <p:nvPr/>
        </p:nvSpPr>
        <p:spPr bwMode="auto">
          <a:xfrm>
            <a:off x="4721225" y="1539875"/>
            <a:ext cx="176213" cy="53975"/>
          </a:xfrm>
          <a:custGeom>
            <a:avLst/>
            <a:gdLst>
              <a:gd name="T0" fmla="*/ 0 w 111"/>
              <a:gd name="T1" fmla="*/ 0 h 34"/>
              <a:gd name="T2" fmla="*/ 2147483647 w 111"/>
              <a:gd name="T3" fmla="*/ 0 h 34"/>
              <a:gd name="T4" fmla="*/ 2147483647 w 111"/>
              <a:gd name="T5" fmla="*/ 2147483647 h 34"/>
              <a:gd name="T6" fmla="*/ 2147483647 w 111"/>
              <a:gd name="T7" fmla="*/ 2147483647 h 34"/>
              <a:gd name="T8" fmla="*/ 0 w 111"/>
              <a:gd name="T9" fmla="*/ 2147483647 h 34"/>
              <a:gd name="T10" fmla="*/ 0 w 111"/>
              <a:gd name="T11" fmla="*/ 2147483647 h 34"/>
              <a:gd name="T12" fmla="*/ 0 w 111"/>
              <a:gd name="T13" fmla="*/ 0 h 34"/>
              <a:gd name="T14" fmla="*/ 0 60000 65536"/>
              <a:gd name="T15" fmla="*/ 0 60000 65536"/>
              <a:gd name="T16" fmla="*/ 0 60000 65536"/>
              <a:gd name="T17" fmla="*/ 0 60000 65536"/>
              <a:gd name="T18" fmla="*/ 0 60000 65536"/>
              <a:gd name="T19" fmla="*/ 0 60000 65536"/>
              <a:gd name="T20" fmla="*/ 0 60000 65536"/>
              <a:gd name="T21" fmla="*/ 0 w 111"/>
              <a:gd name="T22" fmla="*/ 0 h 34"/>
              <a:gd name="T23" fmla="*/ 111 w 111"/>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1" h="34">
                <a:moveTo>
                  <a:pt x="0" y="0"/>
                </a:moveTo>
                <a:lnTo>
                  <a:pt x="111" y="0"/>
                </a:lnTo>
                <a:lnTo>
                  <a:pt x="111" y="23"/>
                </a:lnTo>
                <a:lnTo>
                  <a:pt x="111" y="34"/>
                </a:lnTo>
                <a:lnTo>
                  <a:pt x="0" y="34"/>
                </a:lnTo>
                <a:lnTo>
                  <a:pt x="0" y="2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221" name="Freeform 137"/>
          <p:cNvSpPr>
            <a:spLocks/>
          </p:cNvSpPr>
          <p:nvPr/>
        </p:nvSpPr>
        <p:spPr bwMode="auto">
          <a:xfrm>
            <a:off x="4986338" y="1539875"/>
            <a:ext cx="177800" cy="53975"/>
          </a:xfrm>
          <a:custGeom>
            <a:avLst/>
            <a:gdLst>
              <a:gd name="T0" fmla="*/ 0 w 112"/>
              <a:gd name="T1" fmla="*/ 0 h 34"/>
              <a:gd name="T2" fmla="*/ 2147483647 w 112"/>
              <a:gd name="T3" fmla="*/ 0 h 34"/>
              <a:gd name="T4" fmla="*/ 2147483647 w 112"/>
              <a:gd name="T5" fmla="*/ 2147483647 h 34"/>
              <a:gd name="T6" fmla="*/ 2147483647 w 112"/>
              <a:gd name="T7" fmla="*/ 2147483647 h 34"/>
              <a:gd name="T8" fmla="*/ 0 w 112"/>
              <a:gd name="T9" fmla="*/ 2147483647 h 34"/>
              <a:gd name="T10" fmla="*/ 0 w 112"/>
              <a:gd name="T11" fmla="*/ 2147483647 h 34"/>
              <a:gd name="T12" fmla="*/ 0 w 112"/>
              <a:gd name="T13" fmla="*/ 0 h 34"/>
              <a:gd name="T14" fmla="*/ 0 60000 65536"/>
              <a:gd name="T15" fmla="*/ 0 60000 65536"/>
              <a:gd name="T16" fmla="*/ 0 60000 65536"/>
              <a:gd name="T17" fmla="*/ 0 60000 65536"/>
              <a:gd name="T18" fmla="*/ 0 60000 65536"/>
              <a:gd name="T19" fmla="*/ 0 60000 65536"/>
              <a:gd name="T20" fmla="*/ 0 60000 65536"/>
              <a:gd name="T21" fmla="*/ 0 w 112"/>
              <a:gd name="T22" fmla="*/ 0 h 34"/>
              <a:gd name="T23" fmla="*/ 112 w 112"/>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2" h="34">
                <a:moveTo>
                  <a:pt x="0" y="0"/>
                </a:moveTo>
                <a:lnTo>
                  <a:pt x="112" y="0"/>
                </a:lnTo>
                <a:lnTo>
                  <a:pt x="112" y="23"/>
                </a:lnTo>
                <a:lnTo>
                  <a:pt x="112" y="34"/>
                </a:lnTo>
                <a:lnTo>
                  <a:pt x="0" y="34"/>
                </a:lnTo>
                <a:lnTo>
                  <a:pt x="0" y="2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4222" name="Rectangle 152"/>
          <p:cNvSpPr>
            <a:spLocks noChangeArrowheads="1"/>
          </p:cNvSpPr>
          <p:nvPr/>
        </p:nvSpPr>
        <p:spPr bwMode="auto">
          <a:xfrm>
            <a:off x="4308475" y="2754313"/>
            <a:ext cx="1619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2400" b="1">
                <a:solidFill>
                  <a:srgbClr val="000000"/>
                </a:solidFill>
                <a:latin typeface="Kruti Dev 010" charset="0"/>
              </a:rPr>
              <a:t>cs</a:t>
            </a:r>
          </a:p>
        </p:txBody>
      </p:sp>
      <p:sp>
        <p:nvSpPr>
          <p:cNvPr id="174223" name="Rectangle 153"/>
          <p:cNvSpPr>
            <a:spLocks noChangeArrowheads="1"/>
          </p:cNvSpPr>
          <p:nvPr/>
        </p:nvSpPr>
        <p:spPr bwMode="auto">
          <a:xfrm>
            <a:off x="4268788" y="1778000"/>
            <a:ext cx="7778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2400" b="1">
                <a:solidFill>
                  <a:srgbClr val="000000"/>
                </a:solidFill>
                <a:latin typeface="Kruti Dev 010" charset="0"/>
              </a:rPr>
              <a:t>tjk;y</a:t>
            </a:r>
          </a:p>
        </p:txBody>
      </p:sp>
      <p:sp>
        <p:nvSpPr>
          <p:cNvPr id="174224" name="Rectangle 154"/>
          <p:cNvSpPr>
            <a:spLocks noChangeArrowheads="1"/>
          </p:cNvSpPr>
          <p:nvPr/>
        </p:nvSpPr>
        <p:spPr bwMode="auto">
          <a:xfrm>
            <a:off x="4306888" y="2378075"/>
            <a:ext cx="2905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2400" b="1">
                <a:solidFill>
                  <a:srgbClr val="000000"/>
                </a:solidFill>
                <a:latin typeface="Kruti Dev 010" charset="0"/>
              </a:rPr>
              <a:t>LV</a:t>
            </a:r>
          </a:p>
        </p:txBody>
      </p:sp>
      <p:sp>
        <p:nvSpPr>
          <p:cNvPr id="174225" name="Rectangle 155"/>
          <p:cNvSpPr>
            <a:spLocks noChangeArrowheads="1"/>
          </p:cNvSpPr>
          <p:nvPr/>
        </p:nvSpPr>
        <p:spPr bwMode="auto">
          <a:xfrm>
            <a:off x="4300538" y="2093913"/>
            <a:ext cx="2905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2400" b="1">
                <a:solidFill>
                  <a:srgbClr val="000000"/>
                </a:solidFill>
                <a:latin typeface="Kruti Dev 010" charset="0"/>
              </a:rPr>
              <a:t>LV</a:t>
            </a:r>
          </a:p>
        </p:txBody>
      </p:sp>
      <p:sp>
        <p:nvSpPr>
          <p:cNvPr id="174226" name="Rectangle 173"/>
          <p:cNvSpPr>
            <a:spLocks noChangeArrowheads="1"/>
          </p:cNvSpPr>
          <p:nvPr/>
        </p:nvSpPr>
        <p:spPr bwMode="auto">
          <a:xfrm>
            <a:off x="3941763" y="1770063"/>
            <a:ext cx="1492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400" b="1">
                <a:solidFill>
                  <a:srgbClr val="000000"/>
                </a:solidFill>
                <a:latin typeface="Kruti Dev 010" charset="0"/>
              </a:rPr>
              <a:t>b</a:t>
            </a:r>
          </a:p>
        </p:txBody>
      </p:sp>
      <p:sp>
        <p:nvSpPr>
          <p:cNvPr id="174227" name="Rectangle 174"/>
          <p:cNvSpPr>
            <a:spLocks noChangeArrowheads="1"/>
          </p:cNvSpPr>
          <p:nvPr/>
        </p:nvSpPr>
        <p:spPr bwMode="auto">
          <a:xfrm>
            <a:off x="3906838" y="2093913"/>
            <a:ext cx="2079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400" b="1">
                <a:solidFill>
                  <a:srgbClr val="000000"/>
                </a:solidFill>
                <a:latin typeface="Kruti Dev 010" charset="0"/>
              </a:rPr>
              <a:t>t</a:t>
            </a:r>
          </a:p>
        </p:txBody>
      </p:sp>
      <p:sp>
        <p:nvSpPr>
          <p:cNvPr id="174228" name="Rectangle 175"/>
          <p:cNvSpPr>
            <a:spLocks noChangeArrowheads="1"/>
          </p:cNvSpPr>
          <p:nvPr/>
        </p:nvSpPr>
        <p:spPr bwMode="auto">
          <a:xfrm>
            <a:off x="3948113" y="2386013"/>
            <a:ext cx="1571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400" b="1">
                <a:solidFill>
                  <a:srgbClr val="000000"/>
                </a:solidFill>
                <a:latin typeface="Kruti Dev 010" charset="0"/>
              </a:rPr>
              <a:t>e</a:t>
            </a:r>
          </a:p>
        </p:txBody>
      </p:sp>
      <p:sp>
        <p:nvSpPr>
          <p:cNvPr id="174229" name="Rectangle 176"/>
          <p:cNvSpPr>
            <a:spLocks noChangeArrowheads="1"/>
          </p:cNvSpPr>
          <p:nvPr/>
        </p:nvSpPr>
        <p:spPr bwMode="auto">
          <a:xfrm>
            <a:off x="3863975" y="2754313"/>
            <a:ext cx="2809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400" b="1">
                <a:solidFill>
                  <a:srgbClr val="000000"/>
                </a:solidFill>
                <a:latin typeface="Kruti Dev 010" charset="0"/>
              </a:rPr>
              <a:t>vks</a:t>
            </a:r>
          </a:p>
        </p:txBody>
      </p:sp>
      <p:sp>
        <p:nvSpPr>
          <p:cNvPr id="174230" name="Rectangle 525"/>
          <p:cNvSpPr>
            <a:spLocks noChangeArrowheads="1"/>
          </p:cNvSpPr>
          <p:nvPr/>
        </p:nvSpPr>
        <p:spPr bwMode="auto">
          <a:xfrm>
            <a:off x="3994150" y="49213"/>
            <a:ext cx="11858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l"/>
            <a:r>
              <a:rPr lang="en-US" sz="1400" b="1">
                <a:solidFill>
                  <a:srgbClr val="000000"/>
                </a:solidFill>
                <a:latin typeface="Kruti Dev 010" charset="0"/>
              </a:rPr>
              <a:t>Hkfo</a:t>
            </a:r>
            <a:r>
              <a:rPr lang="ja-JP" altLang="en-US" sz="1400" b="1">
                <a:solidFill>
                  <a:srgbClr val="000000"/>
                </a:solidFill>
                <a:latin typeface="Kruti Dev 010" charset="0"/>
              </a:rPr>
              <a:t>”</a:t>
            </a:r>
            <a:r>
              <a:rPr lang="en-US" altLang="ja-JP" sz="1400" b="1">
                <a:solidFill>
                  <a:srgbClr val="000000"/>
                </a:solidFill>
                <a:latin typeface="Kruti Dev 010" charset="0"/>
              </a:rPr>
              <a:t>";oDrkvksa dks</a:t>
            </a:r>
          </a:p>
          <a:p>
            <a:pPr algn="l"/>
            <a:r>
              <a:rPr lang="en-US" sz="1400" b="1">
                <a:solidFill>
                  <a:srgbClr val="000000"/>
                </a:solidFill>
                <a:latin typeface="Kruti Dev 010" charset="0"/>
              </a:rPr>
              <a:t>O;ofLFkr djuk</a:t>
            </a:r>
            <a:endParaRPr lang="en-US">
              <a:latin typeface="Kruti Dev 010" charset="0"/>
            </a:endParaRPr>
          </a:p>
        </p:txBody>
      </p:sp>
      <p:sp>
        <p:nvSpPr>
          <p:cNvPr id="174231" name="Rectangle 121"/>
          <p:cNvSpPr>
            <a:spLocks noChangeArrowheads="1"/>
          </p:cNvSpPr>
          <p:nvPr/>
        </p:nvSpPr>
        <p:spPr bwMode="auto">
          <a:xfrm>
            <a:off x="3965575" y="436563"/>
            <a:ext cx="1889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400" b="1">
                <a:solidFill>
                  <a:srgbClr val="000000"/>
                </a:solidFill>
                <a:latin typeface="Kruti Dev 010" charset="0"/>
              </a:rPr>
              <a:t>v</a:t>
            </a:r>
            <a:endParaRPr lang="en-US" sz="2400" b="1">
              <a:latin typeface="Kruti Dev 010" charset="0"/>
            </a:endParaRPr>
          </a:p>
        </p:txBody>
      </p:sp>
      <p:sp>
        <p:nvSpPr>
          <p:cNvPr id="174232" name="Rectangle 158"/>
          <p:cNvSpPr>
            <a:spLocks noChangeArrowheads="1"/>
          </p:cNvSpPr>
          <p:nvPr/>
        </p:nvSpPr>
        <p:spPr bwMode="auto">
          <a:xfrm>
            <a:off x="4203700" y="449263"/>
            <a:ext cx="6127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400" b="1">
                <a:solidFill>
                  <a:srgbClr val="000000"/>
                </a:solidFill>
                <a:latin typeface="Kruti Dev 010" charset="0"/>
              </a:rPr>
              <a:t>jsfc;k</a:t>
            </a:r>
          </a:p>
        </p:txBody>
      </p:sp>
      <p:sp>
        <p:nvSpPr>
          <p:cNvPr id="174233" name="Rectangle 159"/>
          <p:cNvSpPr>
            <a:spLocks noChangeArrowheads="1"/>
          </p:cNvSpPr>
          <p:nvPr/>
        </p:nvSpPr>
        <p:spPr bwMode="auto">
          <a:xfrm>
            <a:off x="4289425" y="752475"/>
            <a:ext cx="2714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2400" b="1">
                <a:solidFill>
                  <a:srgbClr val="000000"/>
                </a:solidFill>
                <a:latin typeface="Kruti Dev 010" charset="0"/>
              </a:rPr>
              <a:t>M</a:t>
            </a:r>
            <a:r>
              <a:rPr lang="en-US" sz="1800" b="1" i="1">
                <a:latin typeface="Kruti Dev 010" charset="0"/>
              </a:rPr>
              <a:t> </a:t>
            </a:r>
            <a:endParaRPr lang="en-US" sz="1800" i="1">
              <a:latin typeface="Kruti Dev 010" charset="0"/>
            </a:endParaRPr>
          </a:p>
        </p:txBody>
      </p:sp>
      <p:sp>
        <p:nvSpPr>
          <p:cNvPr id="174234" name="Rectangle 170"/>
          <p:cNvSpPr>
            <a:spLocks noChangeArrowheads="1"/>
          </p:cNvSpPr>
          <p:nvPr/>
        </p:nvSpPr>
        <p:spPr bwMode="auto">
          <a:xfrm>
            <a:off x="3983038" y="747713"/>
            <a:ext cx="1651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400" b="1">
                <a:solidFill>
                  <a:srgbClr val="000000"/>
                </a:solidFill>
                <a:latin typeface="Kruti Dev 010" charset="0"/>
              </a:rPr>
              <a:t>gs</a:t>
            </a:r>
          </a:p>
        </p:txBody>
      </p:sp>
      <p:sp>
        <p:nvSpPr>
          <p:cNvPr id="174235" name="Rectangle 171"/>
          <p:cNvSpPr>
            <a:spLocks noChangeArrowheads="1"/>
          </p:cNvSpPr>
          <p:nvPr/>
        </p:nvSpPr>
        <p:spPr bwMode="auto">
          <a:xfrm>
            <a:off x="3990975" y="1052513"/>
            <a:ext cx="1381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400" b="1">
                <a:solidFill>
                  <a:srgbClr val="000000"/>
                </a:solidFill>
                <a:latin typeface="Kruti Dev 010" charset="0"/>
              </a:rPr>
              <a:t>T</a:t>
            </a:r>
          </a:p>
        </p:txBody>
      </p:sp>
      <p:sp>
        <p:nvSpPr>
          <p:cNvPr id="174236" name="Rectangle 172"/>
          <p:cNvSpPr>
            <a:spLocks noChangeArrowheads="1"/>
          </p:cNvSpPr>
          <p:nvPr/>
        </p:nvSpPr>
        <p:spPr bwMode="auto">
          <a:xfrm>
            <a:off x="4281488" y="1057275"/>
            <a:ext cx="4873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2400" b="1">
                <a:solidFill>
                  <a:srgbClr val="000000"/>
                </a:solidFill>
                <a:latin typeface="Kruti Dev 010" charset="0"/>
              </a:rPr>
              <a:t>osYl</a:t>
            </a:r>
          </a:p>
        </p:txBody>
      </p:sp>
      <p:sp>
        <p:nvSpPr>
          <p:cNvPr id="195" name="Rectangle 291"/>
          <p:cNvSpPr>
            <a:spLocks noChangeArrowheads="1"/>
          </p:cNvSpPr>
          <p:nvPr/>
        </p:nvSpPr>
        <p:spPr bwMode="auto">
          <a:xfrm>
            <a:off x="6478261" y="268880"/>
            <a:ext cx="3282950" cy="1917961"/>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3600" b="1" i="1" dirty="0">
                <a:ln>
                  <a:solidFill>
                    <a:schemeClr val="bg1"/>
                  </a:solidFill>
                </a:ln>
                <a:solidFill>
                  <a:schemeClr val="bg1"/>
                </a:solidFill>
                <a:latin typeface="Kruti Dev 010" pitchFamily="2" charset="0"/>
              </a:rPr>
              <a:t>iqjkus fu;e dh iqLrdsa fu;ksftr djuk</a:t>
            </a:r>
            <a:endParaRPr lang="en-US" sz="3600" b="1" u="sng" dirty="0">
              <a:ln>
                <a:solidFill>
                  <a:schemeClr val="bg1"/>
                </a:solidFill>
              </a:ln>
              <a:solidFill>
                <a:schemeClr val="bg1"/>
              </a:solidFill>
              <a:latin typeface="Kruti Dev 010" pitchFamily="2" charset="0"/>
            </a:endParaRPr>
          </a:p>
        </p:txBody>
      </p:sp>
      <p:grpSp>
        <p:nvGrpSpPr>
          <p:cNvPr id="174238" name="Group 391"/>
          <p:cNvGrpSpPr>
            <a:grpSpLocks/>
          </p:cNvGrpSpPr>
          <p:nvPr/>
        </p:nvGrpSpPr>
        <p:grpSpPr bwMode="auto">
          <a:xfrm>
            <a:off x="5395913" y="2078038"/>
            <a:ext cx="4400550" cy="1916112"/>
            <a:chOff x="3399" y="1239"/>
            <a:chExt cx="2772" cy="1207"/>
          </a:xfrm>
        </p:grpSpPr>
        <p:sp>
          <p:nvSpPr>
            <p:cNvPr id="197" name="Text Box 392"/>
            <p:cNvSpPr txBox="1">
              <a:spLocks noChangeArrowheads="1"/>
            </p:cNvSpPr>
            <p:nvPr/>
          </p:nvSpPr>
          <p:spPr bwMode="auto">
            <a:xfrm>
              <a:off x="3443" y="1647"/>
              <a:ext cx="2728" cy="421"/>
            </a:xfrm>
            <a:prstGeom prst="rect">
              <a:avLst/>
            </a:prstGeom>
            <a:noFill/>
            <a:ln w="12700">
              <a:noFill/>
              <a:miter lim="800000"/>
              <a:headEnd/>
              <a:tailEnd/>
            </a:ln>
            <a:effectLst>
              <a:outerShdw blurRad="63500" dist="46662" dir="3284183" algn="ctr" rotWithShape="0">
                <a:schemeClr val="tx1">
                  <a:alpha val="74998"/>
                </a:schemeClr>
              </a:outerShdw>
            </a:effectLst>
          </p:spPr>
          <p:txBody>
            <a:bodyPr>
              <a:spAutoFit/>
            </a:bodyPr>
            <a:lstStyle/>
            <a:p>
              <a:pPr algn="ctr">
                <a:lnSpc>
                  <a:spcPct val="85000"/>
                </a:lnSpc>
                <a:spcBef>
                  <a:spcPct val="50000"/>
                </a:spcBef>
                <a:defRPr/>
              </a:pPr>
              <a:r>
                <a:rPr lang="en-US" altLang="ja-JP" sz="4400" b="1" dirty="0">
                  <a:ln>
                    <a:solidFill>
                      <a:srgbClr val="FFFF00"/>
                    </a:solidFill>
                  </a:ln>
                  <a:solidFill>
                    <a:srgbClr val="FFFF00"/>
                  </a:solidFill>
                  <a:latin typeface="Kruti Dev 010" pitchFamily="2" charset="0"/>
                  <a:ea typeface="ＭＳ Ｐゴシック" pitchFamily="-84" charset="-128"/>
                  <a:cs typeface="+mn-cs"/>
                </a:rPr>
                <a:t>^^Hkfo";oDrkvksa**</a:t>
              </a:r>
              <a:endParaRPr lang="en-US" sz="4400" b="1" dirty="0">
                <a:ln>
                  <a:solidFill>
                    <a:srgbClr val="FFFF00"/>
                  </a:solidFill>
                </a:ln>
                <a:solidFill>
                  <a:srgbClr val="FFFF00"/>
                </a:solidFill>
                <a:latin typeface="Kruti Dev 010" pitchFamily="2" charset="0"/>
                <a:ea typeface="ＭＳ Ｐゴシック" pitchFamily="-84" charset="-128"/>
                <a:cs typeface="+mn-cs"/>
              </a:endParaRPr>
            </a:p>
          </p:txBody>
        </p:sp>
        <p:sp>
          <p:nvSpPr>
            <p:cNvPr id="198" name="Text Box 393"/>
            <p:cNvSpPr txBox="1">
              <a:spLocks noChangeArrowheads="1"/>
            </p:cNvSpPr>
            <p:nvPr/>
          </p:nvSpPr>
          <p:spPr bwMode="auto">
            <a:xfrm>
              <a:off x="3688" y="2000"/>
              <a:ext cx="2281" cy="446"/>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p>
              <a:pPr algn="ctr">
                <a:spcBef>
                  <a:spcPts val="0"/>
                </a:spcBef>
                <a:defRPr/>
              </a:pPr>
              <a:r>
                <a:rPr lang="en-US" sz="4000" b="1" dirty="0">
                  <a:ln>
                    <a:solidFill>
                      <a:srgbClr val="FFFF00"/>
                    </a:solidFill>
                  </a:ln>
                  <a:solidFill>
                    <a:srgbClr val="FFFF00"/>
                  </a:solidFill>
                  <a:latin typeface="Kruti Dev 010" pitchFamily="2" charset="0"/>
                  <a:ea typeface="+mn-ea"/>
                  <a:cs typeface="+mn-cs"/>
                </a:rPr>
                <a:t>dh ƒ</a:t>
              </a:r>
              <a:r>
                <a:rPr lang="en-US" sz="4000" b="1" dirty="0">
                  <a:ln>
                    <a:solidFill>
                      <a:srgbClr val="FFFF00"/>
                    </a:solidFill>
                  </a:ln>
                  <a:solidFill>
                    <a:srgbClr val="FFFF00"/>
                  </a:solidFill>
                  <a:latin typeface="Kruti Dev 010"/>
                  <a:ea typeface="+mn-ea"/>
                  <a:cs typeface="+mn-cs"/>
                </a:rPr>
                <a:t>‰</a:t>
              </a:r>
              <a:r>
                <a:rPr lang="en-US" sz="4000" b="1" dirty="0">
                  <a:ln>
                    <a:solidFill>
                      <a:srgbClr val="FFFF00"/>
                    </a:solidFill>
                  </a:ln>
                  <a:solidFill>
                    <a:srgbClr val="FFFF00"/>
                  </a:solidFill>
                  <a:latin typeface="Kruti Dev 010" pitchFamily="2" charset="0"/>
                  <a:ea typeface="+mn-ea"/>
                  <a:cs typeface="+mn-cs"/>
                </a:rPr>
                <a:t> iqLrdsa</a:t>
              </a:r>
            </a:p>
          </p:txBody>
        </p:sp>
        <p:sp>
          <p:nvSpPr>
            <p:cNvPr id="199" name="Text Box 394"/>
            <p:cNvSpPr txBox="1">
              <a:spLocks noChangeArrowheads="1"/>
            </p:cNvSpPr>
            <p:nvPr/>
          </p:nvSpPr>
          <p:spPr bwMode="auto">
            <a:xfrm>
              <a:off x="3399" y="1239"/>
              <a:ext cx="2728" cy="437"/>
            </a:xfrm>
            <a:prstGeom prst="rect">
              <a:avLst/>
            </a:prstGeom>
            <a:noFill/>
            <a:ln w="12700">
              <a:noFill/>
              <a:miter lim="800000"/>
              <a:headEnd/>
              <a:tailEnd/>
            </a:ln>
            <a:effectLst>
              <a:outerShdw blurRad="63500" dist="46662" dir="3284183" algn="ctr" rotWithShape="0">
                <a:schemeClr val="tx1">
                  <a:alpha val="74998"/>
                </a:schemeClr>
              </a:outerShdw>
            </a:effectLst>
          </p:spPr>
          <p:txBody>
            <a:bodyPr>
              <a:spAutoFit/>
            </a:bodyPr>
            <a:lstStyle>
              <a:lvl1pPr>
                <a:defRPr sz="1200">
                  <a:solidFill>
                    <a:schemeClr val="tx1"/>
                  </a:solidFill>
                  <a:latin typeface="Comic Sans MS" charset="0"/>
                  <a:ea typeface="ＭＳ Ｐゴシック" charset="0"/>
                  <a:cs typeface="ＭＳ Ｐゴシック" charset="0"/>
                </a:defRPr>
              </a:lvl1pPr>
              <a:lvl2pPr marL="37931725" indent="-37474525">
                <a:defRPr sz="1200">
                  <a:solidFill>
                    <a:schemeClr val="tx1"/>
                  </a:solidFill>
                  <a:latin typeface="Comic Sans MS" charset="0"/>
                  <a:ea typeface="ＭＳ Ｐゴシック" charset="0"/>
                </a:defRPr>
              </a:lvl2pPr>
              <a:lvl3pPr>
                <a:defRPr sz="1200">
                  <a:solidFill>
                    <a:schemeClr val="tx1"/>
                  </a:solidFill>
                  <a:latin typeface="Comic Sans MS" charset="0"/>
                  <a:ea typeface="ＭＳ Ｐゴシック" charset="0"/>
                </a:defRPr>
              </a:lvl3pPr>
              <a:lvl4pPr>
                <a:defRPr sz="1200">
                  <a:solidFill>
                    <a:schemeClr val="tx1"/>
                  </a:solidFill>
                  <a:latin typeface="Comic Sans MS" charset="0"/>
                  <a:ea typeface="ＭＳ Ｐゴシック" charset="0"/>
                </a:defRPr>
              </a:lvl4pPr>
              <a:lvl5pPr>
                <a:defRPr sz="1200">
                  <a:solidFill>
                    <a:schemeClr val="tx1"/>
                  </a:solidFill>
                  <a:latin typeface="Comic Sans MS" charset="0"/>
                  <a:ea typeface="ＭＳ Ｐゴシック" charset="0"/>
                </a:defRPr>
              </a:lvl5pPr>
              <a:lvl6pPr marL="457200" eaLnBrk="0" fontAlgn="base" hangingPunct="0">
                <a:spcBef>
                  <a:spcPct val="0"/>
                </a:spcBef>
                <a:spcAft>
                  <a:spcPct val="0"/>
                </a:spcAft>
                <a:defRPr sz="1200">
                  <a:solidFill>
                    <a:schemeClr val="tx1"/>
                  </a:solidFill>
                  <a:latin typeface="Comic Sans MS" charset="0"/>
                  <a:ea typeface="ＭＳ Ｐゴシック" charset="0"/>
                </a:defRPr>
              </a:lvl6pPr>
              <a:lvl7pPr marL="914400" eaLnBrk="0" fontAlgn="base" hangingPunct="0">
                <a:spcBef>
                  <a:spcPct val="0"/>
                </a:spcBef>
                <a:spcAft>
                  <a:spcPct val="0"/>
                </a:spcAft>
                <a:defRPr sz="1200">
                  <a:solidFill>
                    <a:schemeClr val="tx1"/>
                  </a:solidFill>
                  <a:latin typeface="Comic Sans MS" charset="0"/>
                  <a:ea typeface="ＭＳ Ｐゴシック" charset="0"/>
                </a:defRPr>
              </a:lvl7pPr>
              <a:lvl8pPr marL="1371600" eaLnBrk="0" fontAlgn="base" hangingPunct="0">
                <a:spcBef>
                  <a:spcPct val="0"/>
                </a:spcBef>
                <a:spcAft>
                  <a:spcPct val="0"/>
                </a:spcAft>
                <a:defRPr sz="1200">
                  <a:solidFill>
                    <a:schemeClr val="tx1"/>
                  </a:solidFill>
                  <a:latin typeface="Comic Sans MS" charset="0"/>
                  <a:ea typeface="ＭＳ Ｐゴシック" charset="0"/>
                </a:defRPr>
              </a:lvl8pPr>
              <a:lvl9pPr marL="1828800"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85000"/>
                </a:lnSpc>
                <a:spcBef>
                  <a:spcPct val="50000"/>
                </a:spcBef>
                <a:defRPr/>
              </a:pPr>
              <a:r>
                <a:rPr lang="en-US" sz="4400" b="1" i="1" dirty="0" smtClean="0">
                  <a:ln>
                    <a:solidFill>
                      <a:srgbClr val="FFFF00"/>
                    </a:solidFill>
                  </a:ln>
                  <a:solidFill>
                    <a:srgbClr val="FFFF00"/>
                  </a:solidFill>
                  <a:latin typeface="Kruti Dev 010" pitchFamily="2" charset="0"/>
                </a:rPr>
                <a:t>iqu% O;ofLFkr djuk</a:t>
              </a:r>
              <a:endParaRPr lang="en-US" sz="4400" b="1" dirty="0" smtClean="0">
                <a:ln>
                  <a:solidFill>
                    <a:srgbClr val="FFFF00"/>
                  </a:solidFill>
                </a:ln>
                <a:solidFill>
                  <a:srgbClr val="FFFF00"/>
                </a:solidFill>
                <a:latin typeface="Kruti Dev 010" pitchFamily="2" charset="0"/>
              </a:endParaRPr>
            </a:p>
          </p:txBody>
        </p:sp>
      </p:grpSp>
      <p:pic>
        <p:nvPicPr>
          <p:cNvPr id="174239" name="Picture 53"/>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789488" y="528638"/>
            <a:ext cx="2095500" cy="1358900"/>
          </a:xfrm>
          <a:prstGeom prst="rect">
            <a:avLst/>
          </a:prstGeom>
          <a:noFill/>
          <a:ln w="76200">
            <a:solidFill>
              <a:srgbClr val="0000FF"/>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223018"/>
                                        </p:tgtEl>
                                        <p:attrNameLst>
                                          <p:attrName>style.visibility</p:attrName>
                                        </p:attrNameLst>
                                      </p:cBhvr>
                                      <p:to>
                                        <p:strVal val="visible"/>
                                      </p:to>
                                    </p:set>
                                    <p:anim calcmode="lin" valueType="num">
                                      <p:cBhvr>
                                        <p:cTn id="7" dur="500" fill="hold"/>
                                        <p:tgtEl>
                                          <p:spTgt spid="1223018"/>
                                        </p:tgtEl>
                                        <p:attrNameLst>
                                          <p:attrName>ppt_w</p:attrName>
                                        </p:attrNameLst>
                                      </p:cBhvr>
                                      <p:tavLst>
                                        <p:tav tm="0">
                                          <p:val>
                                            <p:fltVal val="0"/>
                                          </p:val>
                                        </p:tav>
                                        <p:tav tm="100000">
                                          <p:val>
                                            <p:strVal val="#ppt_w"/>
                                          </p:val>
                                        </p:tav>
                                      </p:tavLst>
                                    </p:anim>
                                    <p:anim calcmode="lin" valueType="num">
                                      <p:cBhvr>
                                        <p:cTn id="8" dur="500" fill="hold"/>
                                        <p:tgtEl>
                                          <p:spTgt spid="1223018"/>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2" presetClass="entr" presetSubtype="4"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1000"/>
                            </p:stCondLst>
                            <p:childTnLst>
                              <p:par>
                                <p:cTn id="15" presetID="22" presetClass="entr" presetSubtype="1" fill="hold" nodeType="afterEffect">
                                  <p:stCondLst>
                                    <p:cond delay="0"/>
                                  </p:stCondLst>
                                  <p:childTnLst>
                                    <p:set>
                                      <p:cBhvr>
                                        <p:cTn id="16" dur="1" fill="hold">
                                          <p:stCondLst>
                                            <p:cond delay="0"/>
                                          </p:stCondLst>
                                        </p:cTn>
                                        <p:tgtEl>
                                          <p:spTgt spid="1222861"/>
                                        </p:tgtEl>
                                        <p:attrNameLst>
                                          <p:attrName>style.visibility</p:attrName>
                                        </p:attrNameLst>
                                      </p:cBhvr>
                                      <p:to>
                                        <p:strVal val="visible"/>
                                      </p:to>
                                    </p:set>
                                    <p:animEffect transition="in" filter="wipe(up)">
                                      <p:cBhvr>
                                        <p:cTn id="17" dur="2000"/>
                                        <p:tgtEl>
                                          <p:spTgt spid="12228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3018"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Rectangle 10"/>
          <p:cNvSpPr>
            <a:spLocks noChangeArrowheads="1"/>
          </p:cNvSpPr>
          <p:nvPr/>
        </p:nvSpPr>
        <p:spPr bwMode="auto">
          <a:xfrm>
            <a:off x="2384425" y="7107238"/>
            <a:ext cx="145415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l">
              <a:spcBef>
                <a:spcPct val="50000"/>
              </a:spcBef>
            </a:pPr>
            <a:endParaRPr lang="en-US" sz="1000">
              <a:latin typeface="Kruti Dev 010" charset="0"/>
            </a:endParaRPr>
          </a:p>
        </p:txBody>
      </p:sp>
      <p:sp>
        <p:nvSpPr>
          <p:cNvPr id="1224892" name="Rectangle 188"/>
          <p:cNvSpPr>
            <a:spLocks noChangeArrowheads="1"/>
          </p:cNvSpPr>
          <p:nvPr/>
        </p:nvSpPr>
        <p:spPr bwMode="auto">
          <a:xfrm>
            <a:off x="3829050" y="457200"/>
            <a:ext cx="373063" cy="6977063"/>
          </a:xfrm>
          <a:prstGeom prst="rect">
            <a:avLst/>
          </a:prstGeom>
          <a:noFill/>
          <a:ln w="50800">
            <a:solidFill>
              <a:schemeClr val="hlink"/>
            </a:solidFill>
            <a:miter lim="800000"/>
            <a:headEnd/>
            <a:tailEnd/>
          </a:ln>
          <a:effectLst>
            <a:outerShdw blurRad="63500" dist="38099" dir="2700000" algn="ctr" rotWithShape="0">
              <a:schemeClr val="tx2">
                <a:alpha val="74997"/>
              </a:schemeClr>
            </a:outerShdw>
          </a:effectLst>
          <a:extLst>
            <a:ext uri="{909E8E84-426E-40dd-AFC4-6F175D3DCCD1}">
              <a14:hiddenFill xmlns:a14="http://schemas.microsoft.com/office/drawing/2010/main">
                <a:solidFill>
                  <a:srgbClr val="FFFFFF"/>
                </a:solidFill>
              </a14:hiddenFill>
            </a:ext>
          </a:extLst>
        </p:spPr>
        <p:txBody>
          <a:bodyPr wrap="none" anchor="ctr"/>
          <a:lstStyle/>
          <a:p>
            <a:pPr>
              <a:defRPr/>
            </a:pPr>
            <a:endParaRPr lang="en-US" dirty="0">
              <a:latin typeface="Kruti Dev 010" pitchFamily="2" charset="0"/>
              <a:ea typeface="+mn-ea"/>
              <a:cs typeface="+mn-cs"/>
            </a:endParaRPr>
          </a:p>
        </p:txBody>
      </p:sp>
      <p:sp>
        <p:nvSpPr>
          <p:cNvPr id="176131" name="Rectangle 189"/>
          <p:cNvSpPr>
            <a:spLocks noChangeArrowheads="1"/>
          </p:cNvSpPr>
          <p:nvPr/>
        </p:nvSpPr>
        <p:spPr bwMode="auto">
          <a:xfrm>
            <a:off x="5629275" y="328613"/>
            <a:ext cx="4059238" cy="71151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Kruti Dev 010" charset="0"/>
            </a:endParaRPr>
          </a:p>
        </p:txBody>
      </p:sp>
      <p:pic>
        <p:nvPicPr>
          <p:cNvPr id="176132" name="Picture 190"/>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613400" y="336550"/>
            <a:ext cx="4081463" cy="710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sp>
        <p:nvSpPr>
          <p:cNvPr id="1224898" name="Rectangle 194"/>
          <p:cNvSpPr>
            <a:spLocks noChangeArrowheads="1"/>
          </p:cNvSpPr>
          <p:nvPr/>
        </p:nvSpPr>
        <p:spPr bwMode="auto">
          <a:xfrm>
            <a:off x="6827838" y="584200"/>
            <a:ext cx="2706687" cy="625475"/>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3200" b="1" i="1" dirty="0">
                <a:solidFill>
                  <a:srgbClr val="66FFFF"/>
                </a:solidFill>
                <a:latin typeface="Kruti Dev 010" pitchFamily="2" charset="0"/>
              </a:rPr>
              <a:t> </a:t>
            </a:r>
            <a:endParaRPr lang="en-US" sz="1400" b="1" u="sng" dirty="0">
              <a:solidFill>
                <a:srgbClr val="66FFFF"/>
              </a:solidFill>
              <a:latin typeface="Kruti Dev 010" pitchFamily="2" charset="0"/>
            </a:endParaRPr>
          </a:p>
        </p:txBody>
      </p:sp>
      <p:sp>
        <p:nvSpPr>
          <p:cNvPr id="1224901" name="Rectangle 197"/>
          <p:cNvSpPr>
            <a:spLocks noChangeArrowheads="1"/>
          </p:cNvSpPr>
          <p:nvPr/>
        </p:nvSpPr>
        <p:spPr bwMode="auto">
          <a:xfrm>
            <a:off x="5792788" y="4474120"/>
            <a:ext cx="3690937" cy="1581972"/>
          </a:xfrm>
          <a:prstGeom prst="rect">
            <a:avLst/>
          </a:prstGeom>
          <a:noFill/>
          <a:ln w="12700">
            <a:noFill/>
            <a:miter lim="800000"/>
            <a:headEnd/>
            <a:tailEnd/>
          </a:ln>
          <a:effectLst>
            <a:outerShdw blurRad="63500" dist="81320" dir="2319588" algn="ctr" rotWithShape="0">
              <a:schemeClr val="tx1">
                <a:alpha val="74998"/>
              </a:schemeClr>
            </a:outerShdw>
          </a:effectLst>
        </p:spPr>
        <p:txBody>
          <a:bodyPr>
            <a:spAutoFit/>
          </a:bodyPr>
          <a:lstStyle/>
          <a:p>
            <a:pPr algn="ctr">
              <a:lnSpc>
                <a:spcPct val="110000"/>
              </a:lnSpc>
              <a:spcBef>
                <a:spcPts val="0"/>
              </a:spcBef>
              <a:defRPr/>
            </a:pPr>
            <a:r>
              <a:rPr lang="en-US" sz="4400" b="1" dirty="0">
                <a:ln>
                  <a:solidFill>
                    <a:schemeClr val="bg1"/>
                  </a:solidFill>
                </a:ln>
                <a:solidFill>
                  <a:schemeClr val="bg1"/>
                </a:solidFill>
                <a:latin typeface="Kruti Dev 010" pitchFamily="2" charset="0"/>
              </a:rPr>
              <a:t>Øfed Øe esa</a:t>
            </a:r>
          </a:p>
          <a:p>
            <a:pPr algn="ctr">
              <a:lnSpc>
                <a:spcPct val="110000"/>
              </a:lnSpc>
              <a:spcBef>
                <a:spcPts val="0"/>
              </a:spcBef>
              <a:defRPr/>
            </a:pPr>
            <a:r>
              <a:rPr lang="en-US" sz="4400" b="1" dirty="0">
                <a:ln>
                  <a:solidFill>
                    <a:schemeClr val="bg1"/>
                  </a:solidFill>
                </a:ln>
                <a:solidFill>
                  <a:schemeClr val="bg1"/>
                </a:solidFill>
                <a:latin typeface="Kruti Dev 010" pitchFamily="2" charset="0"/>
              </a:rPr>
              <a:t>izLrqrhdj.k</a:t>
            </a:r>
          </a:p>
        </p:txBody>
      </p:sp>
      <p:sp>
        <p:nvSpPr>
          <p:cNvPr id="1224905" name="Rectangle 201"/>
          <p:cNvSpPr>
            <a:spLocks noChangeArrowheads="1"/>
          </p:cNvSpPr>
          <p:nvPr/>
        </p:nvSpPr>
        <p:spPr bwMode="auto">
          <a:xfrm>
            <a:off x="6657975" y="555625"/>
            <a:ext cx="3101975" cy="558800"/>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2800" b="1" i="1" dirty="0">
                <a:solidFill>
                  <a:schemeClr val="bg1"/>
                </a:solidFill>
                <a:latin typeface="Kruti Dev 010" pitchFamily="2" charset="0"/>
              </a:rPr>
              <a:t> </a:t>
            </a:r>
            <a:endParaRPr lang="en-US" b="1" u="sng" dirty="0">
              <a:solidFill>
                <a:schemeClr val="bg1"/>
              </a:solidFill>
              <a:latin typeface="Kruti Dev 010" pitchFamily="2" charset="0"/>
            </a:endParaRPr>
          </a:p>
        </p:txBody>
      </p:sp>
      <p:sp>
        <p:nvSpPr>
          <p:cNvPr id="1224917" name="AutoShape 213"/>
          <p:cNvSpPr>
            <a:spLocks noChangeArrowheads="1"/>
          </p:cNvSpPr>
          <p:nvPr/>
        </p:nvSpPr>
        <p:spPr bwMode="auto">
          <a:xfrm>
            <a:off x="5819775" y="4492625"/>
            <a:ext cx="3749675" cy="1528763"/>
          </a:xfrm>
          <a:prstGeom prst="roundRect">
            <a:avLst>
              <a:gd name="adj" fmla="val 16667"/>
            </a:avLst>
          </a:prstGeom>
          <a:noFill/>
          <a:ln w="98425">
            <a:solidFill>
              <a:schemeClr val="hlink"/>
            </a:solidFill>
            <a:round/>
            <a:headEnd/>
            <a:tailEnd/>
          </a:ln>
          <a:effectLst>
            <a:outerShdw blurRad="63500" dist="53882" dir="2700000" algn="ctr" rotWithShape="0">
              <a:schemeClr val="tx1">
                <a:alpha val="74998"/>
              </a:schemeClr>
            </a:outerShdw>
          </a:effectLst>
        </p:spPr>
        <p:txBody>
          <a:bodyPr wrap="none" anchor="ctr"/>
          <a:lstStyle/>
          <a:p>
            <a:pPr algn="ctr">
              <a:defRPr/>
            </a:pPr>
            <a:endParaRPr lang="en-US" sz="1800" i="1" dirty="0">
              <a:latin typeface="Kruti Dev 010" pitchFamily="2" charset="0"/>
            </a:endParaRPr>
          </a:p>
          <a:p>
            <a:pPr algn="ctr">
              <a:defRPr/>
            </a:pPr>
            <a:endParaRPr lang="en-US" sz="1800" i="1" dirty="0">
              <a:latin typeface="Kruti Dev 010" pitchFamily="2" charset="0"/>
            </a:endParaRPr>
          </a:p>
        </p:txBody>
      </p:sp>
      <p:sp>
        <p:nvSpPr>
          <p:cNvPr id="176137" name="Rectangle 222"/>
          <p:cNvSpPr>
            <a:spLocks noChangeArrowheads="1"/>
          </p:cNvSpPr>
          <p:nvPr/>
        </p:nvSpPr>
        <p:spPr bwMode="auto">
          <a:xfrm>
            <a:off x="5589588" y="306388"/>
            <a:ext cx="4102100" cy="7183437"/>
          </a:xfrm>
          <a:prstGeom prst="rect">
            <a:avLst/>
          </a:prstGeom>
          <a:noFill/>
          <a:ln w="133350">
            <a:solidFill>
              <a:srgbClr val="1822CD"/>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Kruti Dev 010" charset="0"/>
            </a:endParaRPr>
          </a:p>
        </p:txBody>
      </p:sp>
      <p:sp>
        <p:nvSpPr>
          <p:cNvPr id="176138" name="Text Box 223"/>
          <p:cNvSpPr txBox="1">
            <a:spLocks noChangeArrowheads="1"/>
          </p:cNvSpPr>
          <p:nvPr/>
        </p:nvSpPr>
        <p:spPr bwMode="auto">
          <a:xfrm>
            <a:off x="9015413" y="7519988"/>
            <a:ext cx="29368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latin typeface="Kruti Dev 010" charset="0"/>
              </a:rPr>
              <a:t>82</a:t>
            </a:r>
          </a:p>
        </p:txBody>
      </p:sp>
      <p:sp>
        <p:nvSpPr>
          <p:cNvPr id="176139" name="Text Box 224"/>
          <p:cNvSpPr txBox="1">
            <a:spLocks noChangeArrowheads="1"/>
          </p:cNvSpPr>
          <p:nvPr/>
        </p:nvSpPr>
        <p:spPr bwMode="auto">
          <a:xfrm>
            <a:off x="8531225" y="7516813"/>
            <a:ext cx="55721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latin typeface="Kruti Dev 010" charset="0"/>
              </a:rPr>
              <a:t>9.6.07.</a:t>
            </a:r>
          </a:p>
        </p:txBody>
      </p:sp>
      <p:grpSp>
        <p:nvGrpSpPr>
          <p:cNvPr id="176140" name="Group 396"/>
          <p:cNvGrpSpPr>
            <a:grpSpLocks/>
          </p:cNvGrpSpPr>
          <p:nvPr/>
        </p:nvGrpSpPr>
        <p:grpSpPr bwMode="auto">
          <a:xfrm>
            <a:off x="122238" y="679450"/>
            <a:ext cx="1416050" cy="6334125"/>
            <a:chOff x="38" y="450"/>
            <a:chExt cx="892" cy="3990"/>
          </a:xfrm>
        </p:grpSpPr>
        <p:sp>
          <p:nvSpPr>
            <p:cNvPr id="211" name="Rectangle 397"/>
            <p:cNvSpPr>
              <a:spLocks noChangeArrowheads="1"/>
            </p:cNvSpPr>
            <p:nvPr/>
          </p:nvSpPr>
          <p:spPr bwMode="auto">
            <a:xfrm>
              <a:off x="54" y="1396"/>
              <a:ext cx="830" cy="484"/>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nSpc>
                  <a:spcPct val="65000"/>
                </a:lnSpc>
                <a:spcBef>
                  <a:spcPct val="50000"/>
                </a:spcBef>
                <a:defRPr/>
              </a:pPr>
              <a:r>
                <a:rPr lang="en-US" sz="1800" b="1">
                  <a:solidFill>
                    <a:srgbClr val="000000"/>
                  </a:solidFill>
                  <a:latin typeface="Kruti Dev 010" charset="0"/>
                </a:rPr>
                <a:t>;gwnk %</a:t>
              </a:r>
            </a:p>
            <a:p>
              <a:pPr>
                <a:lnSpc>
                  <a:spcPct val="65000"/>
                </a:lnSpc>
                <a:spcBef>
                  <a:spcPct val="50000"/>
                </a:spcBef>
                <a:defRPr/>
              </a:pPr>
              <a:r>
                <a:rPr lang="en-US" sz="1800" b="1" i="1" u="sng">
                  <a:solidFill>
                    <a:srgbClr val="000000"/>
                  </a:solidFill>
                  <a:latin typeface="Kruti Dev 010" charset="0"/>
                </a:rPr>
                <a:t>u</a:t>
              </a:r>
              <a:r>
                <a:rPr lang="ja-JP" altLang="en-US" sz="1800" b="1" i="1" u="sng">
                  <a:solidFill>
                    <a:srgbClr val="000000"/>
                  </a:solidFill>
                  <a:latin typeface="Kruti Dev 010" charset="0"/>
                </a:rPr>
                <a:t>”</a:t>
              </a:r>
              <a:r>
                <a:rPr lang="en-US" sz="1800" b="1" i="1" u="sng">
                  <a:solidFill>
                    <a:srgbClr val="000000"/>
                  </a:solidFill>
                  <a:latin typeface="Kruti Dev 010" charset="0"/>
                </a:rPr>
                <a:t>"V gks jgk Fkk</a:t>
              </a:r>
            </a:p>
          </p:txBody>
        </p:sp>
        <p:sp>
          <p:nvSpPr>
            <p:cNvPr id="212" name="Rectangle 398"/>
            <p:cNvSpPr>
              <a:spLocks noChangeArrowheads="1"/>
            </p:cNvSpPr>
            <p:nvPr/>
          </p:nvSpPr>
          <p:spPr bwMode="auto">
            <a:xfrm>
              <a:off x="48" y="4069"/>
              <a:ext cx="830" cy="371"/>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nSpc>
                  <a:spcPct val="65000"/>
                </a:lnSpc>
                <a:spcBef>
                  <a:spcPct val="50000"/>
                </a:spcBef>
                <a:defRPr/>
              </a:pPr>
              <a:r>
                <a:rPr lang="en-US" sz="1800" b="1" dirty="0">
                  <a:solidFill>
                    <a:srgbClr val="000000"/>
                  </a:solidFill>
                  <a:latin typeface="Kruti Dev 010" pitchFamily="2" charset="0"/>
                  <a:ea typeface="+mn-ea"/>
                  <a:cs typeface="+mn-cs"/>
                </a:rPr>
                <a:t>;gwnk %</a:t>
              </a:r>
            </a:p>
            <a:p>
              <a:pPr>
                <a:lnSpc>
                  <a:spcPct val="65000"/>
                </a:lnSpc>
                <a:spcBef>
                  <a:spcPct val="50000"/>
                </a:spcBef>
                <a:defRPr/>
              </a:pPr>
              <a:r>
                <a:rPr lang="en-US" sz="1800" b="1" i="1" u="sng" dirty="0">
                  <a:solidFill>
                    <a:srgbClr val="000000"/>
                  </a:solidFill>
                  <a:latin typeface="Kruti Dev 010" pitchFamily="2" charset="0"/>
                  <a:ea typeface="+mn-ea"/>
                  <a:cs typeface="+mn-cs"/>
                </a:rPr>
                <a:t>ykSVrk gS</a:t>
              </a:r>
            </a:p>
          </p:txBody>
        </p:sp>
        <p:sp>
          <p:nvSpPr>
            <p:cNvPr id="213" name="Rectangle 399"/>
            <p:cNvSpPr>
              <a:spLocks noChangeArrowheads="1"/>
            </p:cNvSpPr>
            <p:nvPr/>
          </p:nvSpPr>
          <p:spPr bwMode="auto">
            <a:xfrm>
              <a:off x="38" y="450"/>
              <a:ext cx="830" cy="371"/>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nSpc>
                  <a:spcPct val="65000"/>
                </a:lnSpc>
                <a:spcBef>
                  <a:spcPct val="50000"/>
                </a:spcBef>
                <a:defRPr/>
              </a:pPr>
              <a:r>
                <a:rPr lang="en-US" sz="1800" b="1">
                  <a:solidFill>
                    <a:srgbClr val="000000"/>
                  </a:solidFill>
                  <a:latin typeface="Kruti Dev 010" charset="0"/>
                </a:rPr>
                <a:t>btjk;y %</a:t>
              </a:r>
            </a:p>
            <a:p>
              <a:pPr>
                <a:lnSpc>
                  <a:spcPct val="65000"/>
                </a:lnSpc>
                <a:spcBef>
                  <a:spcPct val="50000"/>
                </a:spcBef>
                <a:defRPr/>
              </a:pPr>
              <a:r>
                <a:rPr lang="en-US" sz="1800" b="1" i="1" u="sng">
                  <a:solidFill>
                    <a:srgbClr val="000000"/>
                  </a:solidFill>
                  <a:latin typeface="Kruti Dev 010" charset="0"/>
                </a:rPr>
                <a:t>¼m-½ dsoy</a:t>
              </a:r>
            </a:p>
          </p:txBody>
        </p:sp>
        <p:sp>
          <p:nvSpPr>
            <p:cNvPr id="214" name="Rectangle 400"/>
            <p:cNvSpPr>
              <a:spLocks noChangeArrowheads="1"/>
            </p:cNvSpPr>
            <p:nvPr/>
          </p:nvSpPr>
          <p:spPr bwMode="auto">
            <a:xfrm>
              <a:off x="100" y="2643"/>
              <a:ext cx="830" cy="371"/>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nSpc>
                  <a:spcPct val="65000"/>
                </a:lnSpc>
                <a:spcBef>
                  <a:spcPct val="50000"/>
                </a:spcBef>
                <a:defRPr/>
              </a:pPr>
              <a:r>
                <a:rPr lang="en-US" sz="1800" b="1" dirty="0">
                  <a:solidFill>
                    <a:srgbClr val="000000"/>
                  </a:solidFill>
                  <a:latin typeface="Kruti Dev 010" pitchFamily="2" charset="0"/>
                  <a:ea typeface="+mn-ea"/>
                  <a:cs typeface="+mn-cs"/>
                </a:rPr>
                <a:t>;gwnk %</a:t>
              </a:r>
            </a:p>
            <a:p>
              <a:pPr>
                <a:lnSpc>
                  <a:spcPct val="65000"/>
                </a:lnSpc>
                <a:spcBef>
                  <a:spcPct val="50000"/>
                </a:spcBef>
                <a:defRPr/>
              </a:pPr>
              <a:r>
                <a:rPr lang="en-US" sz="1800" b="1" i="1" u="sng" dirty="0">
                  <a:solidFill>
                    <a:srgbClr val="000000"/>
                  </a:solidFill>
                  <a:latin typeface="Kruti Dev 010" pitchFamily="2" charset="0"/>
                  <a:ea typeface="+mn-ea"/>
                  <a:cs typeface="+mn-cs"/>
                </a:rPr>
                <a:t>dfBukbZ esa</a:t>
              </a:r>
            </a:p>
          </p:txBody>
        </p:sp>
        <p:sp>
          <p:nvSpPr>
            <p:cNvPr id="215" name="Rectangle 401"/>
            <p:cNvSpPr>
              <a:spLocks noChangeArrowheads="1"/>
            </p:cNvSpPr>
            <p:nvPr/>
          </p:nvSpPr>
          <p:spPr bwMode="auto">
            <a:xfrm>
              <a:off x="100" y="3434"/>
              <a:ext cx="830" cy="371"/>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nSpc>
                  <a:spcPct val="65000"/>
                </a:lnSpc>
                <a:spcBef>
                  <a:spcPct val="50000"/>
                </a:spcBef>
                <a:defRPr/>
              </a:pPr>
              <a:r>
                <a:rPr lang="en-US" sz="1800" b="1" dirty="0">
                  <a:solidFill>
                    <a:srgbClr val="000000"/>
                  </a:solidFill>
                  <a:latin typeface="Kruti Dev 010" pitchFamily="2" charset="0"/>
                  <a:ea typeface="+mn-ea"/>
                  <a:cs typeface="+mn-cs"/>
                </a:rPr>
                <a:t>;gwnk %</a:t>
              </a:r>
            </a:p>
            <a:p>
              <a:pPr>
                <a:lnSpc>
                  <a:spcPct val="65000"/>
                </a:lnSpc>
                <a:spcBef>
                  <a:spcPct val="50000"/>
                </a:spcBef>
                <a:defRPr/>
              </a:pPr>
              <a:r>
                <a:rPr lang="en-US" sz="1800" b="1" i="1" u="sng" dirty="0">
                  <a:solidFill>
                    <a:srgbClr val="000000"/>
                  </a:solidFill>
                  <a:latin typeface="Kruti Dev 010" pitchFamily="2" charset="0"/>
                  <a:ea typeface="+mn-ea"/>
                  <a:cs typeface="+mn-cs"/>
                </a:rPr>
                <a:t>nklrk esa</a:t>
              </a:r>
            </a:p>
          </p:txBody>
        </p:sp>
      </p:grpSp>
      <p:sp>
        <p:nvSpPr>
          <p:cNvPr id="176141" name="Text Box 403"/>
          <p:cNvSpPr txBox="1">
            <a:spLocks noChangeArrowheads="1"/>
          </p:cNvSpPr>
          <p:nvPr/>
        </p:nvSpPr>
        <p:spPr bwMode="auto">
          <a:xfrm rot="-5400000">
            <a:off x="1378744" y="3656807"/>
            <a:ext cx="3816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800" b="1">
                <a:latin typeface="Kruti Dev 010" charset="0"/>
              </a:rPr>
              <a:t>  </a:t>
            </a:r>
            <a:endParaRPr lang="en-US" sz="900">
              <a:latin typeface="Kruti Dev 010" charset="0"/>
            </a:endParaRPr>
          </a:p>
        </p:txBody>
      </p:sp>
      <p:sp>
        <p:nvSpPr>
          <p:cNvPr id="176142" name="Line 404"/>
          <p:cNvSpPr>
            <a:spLocks noChangeShapeType="1"/>
          </p:cNvSpPr>
          <p:nvPr/>
        </p:nvSpPr>
        <p:spPr bwMode="auto">
          <a:xfrm>
            <a:off x="1789113" y="1031875"/>
            <a:ext cx="1284287" cy="158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6143" name="Line 405"/>
          <p:cNvSpPr>
            <a:spLocks noChangeShapeType="1"/>
          </p:cNvSpPr>
          <p:nvPr/>
        </p:nvSpPr>
        <p:spPr bwMode="auto">
          <a:xfrm flipV="1">
            <a:off x="1806575" y="1336675"/>
            <a:ext cx="1284288" cy="1428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6144" name="Rectangle 406"/>
          <p:cNvSpPr>
            <a:spLocks noChangeArrowheads="1"/>
          </p:cNvSpPr>
          <p:nvPr/>
        </p:nvSpPr>
        <p:spPr bwMode="auto">
          <a:xfrm>
            <a:off x="2044700" y="5197475"/>
            <a:ext cx="42863"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900">
                <a:solidFill>
                  <a:srgbClr val="000000"/>
                </a:solidFill>
                <a:latin typeface="Kruti Dev 010" charset="0"/>
              </a:rPr>
              <a:t> </a:t>
            </a:r>
            <a:endParaRPr lang="en-US">
              <a:latin typeface="Kruti Dev 010" charset="0"/>
            </a:endParaRPr>
          </a:p>
        </p:txBody>
      </p:sp>
      <p:sp>
        <p:nvSpPr>
          <p:cNvPr id="176145" name="Rectangle 407"/>
          <p:cNvSpPr>
            <a:spLocks noChangeArrowheads="1"/>
          </p:cNvSpPr>
          <p:nvPr/>
        </p:nvSpPr>
        <p:spPr bwMode="auto">
          <a:xfrm>
            <a:off x="2079625" y="5197475"/>
            <a:ext cx="96838"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900" b="1">
                <a:solidFill>
                  <a:srgbClr val="000000"/>
                </a:solidFill>
                <a:latin typeface="Kruti Dev 010" charset="0"/>
              </a:rPr>
              <a:t>  </a:t>
            </a:r>
            <a:endParaRPr lang="en-US">
              <a:latin typeface="Kruti Dev 010" charset="0"/>
            </a:endParaRPr>
          </a:p>
        </p:txBody>
      </p:sp>
      <p:sp>
        <p:nvSpPr>
          <p:cNvPr id="176146" name="Rectangle 408"/>
          <p:cNvSpPr>
            <a:spLocks noChangeArrowheads="1"/>
          </p:cNvSpPr>
          <p:nvPr/>
        </p:nvSpPr>
        <p:spPr bwMode="auto">
          <a:xfrm>
            <a:off x="2044700" y="5338763"/>
            <a:ext cx="346075"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900">
                <a:solidFill>
                  <a:srgbClr val="000000"/>
                </a:solidFill>
                <a:latin typeface="Kruti Dev 010" charset="0"/>
              </a:rPr>
              <a:t>        </a:t>
            </a:r>
            <a:endParaRPr lang="en-US">
              <a:latin typeface="Kruti Dev 010" charset="0"/>
            </a:endParaRPr>
          </a:p>
        </p:txBody>
      </p:sp>
      <p:sp>
        <p:nvSpPr>
          <p:cNvPr id="176147" name="Rectangle 411"/>
          <p:cNvSpPr>
            <a:spLocks noChangeArrowheads="1"/>
          </p:cNvSpPr>
          <p:nvPr/>
        </p:nvSpPr>
        <p:spPr bwMode="auto">
          <a:xfrm>
            <a:off x="1758950" y="344488"/>
            <a:ext cx="1273175"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l"/>
            <a:r>
              <a:rPr lang="en-US" sz="1100" b="1">
                <a:solidFill>
                  <a:srgbClr val="000000"/>
                </a:solidFill>
                <a:latin typeface="Kruti Dev 010" charset="0"/>
              </a:rPr>
              <a:t>btjk;y m- jkT;</a:t>
            </a:r>
            <a:endParaRPr lang="en-US" sz="1100">
              <a:latin typeface="Kruti Dev 010" charset="0"/>
            </a:endParaRPr>
          </a:p>
        </p:txBody>
      </p:sp>
      <p:sp>
        <p:nvSpPr>
          <p:cNvPr id="176148" name="Rectangle 412"/>
          <p:cNvSpPr>
            <a:spLocks noChangeArrowheads="1"/>
          </p:cNvSpPr>
          <p:nvPr/>
        </p:nvSpPr>
        <p:spPr bwMode="auto">
          <a:xfrm>
            <a:off x="1866900" y="6172200"/>
            <a:ext cx="260350"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900">
                <a:solidFill>
                  <a:srgbClr val="000000"/>
                </a:solidFill>
                <a:latin typeface="Kruti Dev 010" charset="0"/>
              </a:rPr>
              <a:t>      </a:t>
            </a:r>
            <a:endParaRPr lang="en-US">
              <a:latin typeface="Kruti Dev 010" charset="0"/>
            </a:endParaRPr>
          </a:p>
        </p:txBody>
      </p:sp>
      <p:sp>
        <p:nvSpPr>
          <p:cNvPr id="176149" name="Rectangle 413"/>
          <p:cNvSpPr>
            <a:spLocks noChangeArrowheads="1"/>
          </p:cNvSpPr>
          <p:nvPr/>
        </p:nvSpPr>
        <p:spPr bwMode="auto">
          <a:xfrm>
            <a:off x="1866900" y="6315075"/>
            <a:ext cx="346075"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900">
                <a:solidFill>
                  <a:srgbClr val="000000"/>
                </a:solidFill>
                <a:latin typeface="Kruti Dev 010" charset="0"/>
              </a:rPr>
              <a:t>        </a:t>
            </a:r>
            <a:endParaRPr lang="en-US">
              <a:latin typeface="Kruti Dev 010" charset="0"/>
            </a:endParaRPr>
          </a:p>
        </p:txBody>
      </p:sp>
      <p:sp>
        <p:nvSpPr>
          <p:cNvPr id="176150" name="Freeform 414"/>
          <p:cNvSpPr>
            <a:spLocks/>
          </p:cNvSpPr>
          <p:nvPr/>
        </p:nvSpPr>
        <p:spPr bwMode="auto">
          <a:xfrm>
            <a:off x="1789113" y="1525588"/>
            <a:ext cx="176212" cy="53975"/>
          </a:xfrm>
          <a:custGeom>
            <a:avLst/>
            <a:gdLst>
              <a:gd name="T0" fmla="*/ 0 w 111"/>
              <a:gd name="T1" fmla="*/ 0 h 34"/>
              <a:gd name="T2" fmla="*/ 2147483647 w 111"/>
              <a:gd name="T3" fmla="*/ 0 h 34"/>
              <a:gd name="T4" fmla="*/ 2147483647 w 111"/>
              <a:gd name="T5" fmla="*/ 2147483647 h 34"/>
              <a:gd name="T6" fmla="*/ 2147483647 w 111"/>
              <a:gd name="T7" fmla="*/ 2147483647 h 34"/>
              <a:gd name="T8" fmla="*/ 0 w 111"/>
              <a:gd name="T9" fmla="*/ 2147483647 h 34"/>
              <a:gd name="T10" fmla="*/ 0 w 111"/>
              <a:gd name="T11" fmla="*/ 2147483647 h 34"/>
              <a:gd name="T12" fmla="*/ 0 w 111"/>
              <a:gd name="T13" fmla="*/ 0 h 34"/>
              <a:gd name="T14" fmla="*/ 0 60000 65536"/>
              <a:gd name="T15" fmla="*/ 0 60000 65536"/>
              <a:gd name="T16" fmla="*/ 0 60000 65536"/>
              <a:gd name="T17" fmla="*/ 0 60000 65536"/>
              <a:gd name="T18" fmla="*/ 0 60000 65536"/>
              <a:gd name="T19" fmla="*/ 0 60000 65536"/>
              <a:gd name="T20" fmla="*/ 0 60000 65536"/>
              <a:gd name="T21" fmla="*/ 0 w 111"/>
              <a:gd name="T22" fmla="*/ 0 h 34"/>
              <a:gd name="T23" fmla="*/ 111 w 111"/>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1" h="34">
                <a:moveTo>
                  <a:pt x="0" y="0"/>
                </a:moveTo>
                <a:lnTo>
                  <a:pt x="111" y="0"/>
                </a:lnTo>
                <a:lnTo>
                  <a:pt x="111" y="23"/>
                </a:lnTo>
                <a:lnTo>
                  <a:pt x="111" y="34"/>
                </a:lnTo>
                <a:lnTo>
                  <a:pt x="0" y="34"/>
                </a:lnTo>
                <a:lnTo>
                  <a:pt x="0" y="2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6151" name="Freeform 415"/>
          <p:cNvSpPr>
            <a:spLocks/>
          </p:cNvSpPr>
          <p:nvPr/>
        </p:nvSpPr>
        <p:spPr bwMode="auto">
          <a:xfrm>
            <a:off x="2054225" y="1525588"/>
            <a:ext cx="177800" cy="53975"/>
          </a:xfrm>
          <a:custGeom>
            <a:avLst/>
            <a:gdLst>
              <a:gd name="T0" fmla="*/ 0 w 112"/>
              <a:gd name="T1" fmla="*/ 0 h 34"/>
              <a:gd name="T2" fmla="*/ 2147483647 w 112"/>
              <a:gd name="T3" fmla="*/ 0 h 34"/>
              <a:gd name="T4" fmla="*/ 2147483647 w 112"/>
              <a:gd name="T5" fmla="*/ 2147483647 h 34"/>
              <a:gd name="T6" fmla="*/ 2147483647 w 112"/>
              <a:gd name="T7" fmla="*/ 2147483647 h 34"/>
              <a:gd name="T8" fmla="*/ 0 w 112"/>
              <a:gd name="T9" fmla="*/ 2147483647 h 34"/>
              <a:gd name="T10" fmla="*/ 0 w 112"/>
              <a:gd name="T11" fmla="*/ 2147483647 h 34"/>
              <a:gd name="T12" fmla="*/ 0 w 112"/>
              <a:gd name="T13" fmla="*/ 0 h 34"/>
              <a:gd name="T14" fmla="*/ 0 60000 65536"/>
              <a:gd name="T15" fmla="*/ 0 60000 65536"/>
              <a:gd name="T16" fmla="*/ 0 60000 65536"/>
              <a:gd name="T17" fmla="*/ 0 60000 65536"/>
              <a:gd name="T18" fmla="*/ 0 60000 65536"/>
              <a:gd name="T19" fmla="*/ 0 60000 65536"/>
              <a:gd name="T20" fmla="*/ 0 60000 65536"/>
              <a:gd name="T21" fmla="*/ 0 w 112"/>
              <a:gd name="T22" fmla="*/ 0 h 34"/>
              <a:gd name="T23" fmla="*/ 112 w 112"/>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2" h="34">
                <a:moveTo>
                  <a:pt x="0" y="0"/>
                </a:moveTo>
                <a:lnTo>
                  <a:pt x="112" y="0"/>
                </a:lnTo>
                <a:lnTo>
                  <a:pt x="112" y="23"/>
                </a:lnTo>
                <a:lnTo>
                  <a:pt x="112" y="34"/>
                </a:lnTo>
                <a:lnTo>
                  <a:pt x="0" y="34"/>
                </a:lnTo>
                <a:lnTo>
                  <a:pt x="0" y="2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6152" name="Freeform 416"/>
          <p:cNvSpPr>
            <a:spLocks/>
          </p:cNvSpPr>
          <p:nvPr/>
        </p:nvSpPr>
        <p:spPr bwMode="auto">
          <a:xfrm>
            <a:off x="2319338" y="1525588"/>
            <a:ext cx="177800" cy="53975"/>
          </a:xfrm>
          <a:custGeom>
            <a:avLst/>
            <a:gdLst>
              <a:gd name="T0" fmla="*/ 0 w 112"/>
              <a:gd name="T1" fmla="*/ 0 h 34"/>
              <a:gd name="T2" fmla="*/ 2147483647 w 112"/>
              <a:gd name="T3" fmla="*/ 0 h 34"/>
              <a:gd name="T4" fmla="*/ 2147483647 w 112"/>
              <a:gd name="T5" fmla="*/ 2147483647 h 34"/>
              <a:gd name="T6" fmla="*/ 2147483647 w 112"/>
              <a:gd name="T7" fmla="*/ 2147483647 h 34"/>
              <a:gd name="T8" fmla="*/ 0 w 112"/>
              <a:gd name="T9" fmla="*/ 2147483647 h 34"/>
              <a:gd name="T10" fmla="*/ 0 w 112"/>
              <a:gd name="T11" fmla="*/ 2147483647 h 34"/>
              <a:gd name="T12" fmla="*/ 0 w 112"/>
              <a:gd name="T13" fmla="*/ 0 h 34"/>
              <a:gd name="T14" fmla="*/ 0 60000 65536"/>
              <a:gd name="T15" fmla="*/ 0 60000 65536"/>
              <a:gd name="T16" fmla="*/ 0 60000 65536"/>
              <a:gd name="T17" fmla="*/ 0 60000 65536"/>
              <a:gd name="T18" fmla="*/ 0 60000 65536"/>
              <a:gd name="T19" fmla="*/ 0 60000 65536"/>
              <a:gd name="T20" fmla="*/ 0 60000 65536"/>
              <a:gd name="T21" fmla="*/ 0 w 112"/>
              <a:gd name="T22" fmla="*/ 0 h 34"/>
              <a:gd name="T23" fmla="*/ 112 w 112"/>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2" h="34">
                <a:moveTo>
                  <a:pt x="0" y="0"/>
                </a:moveTo>
                <a:lnTo>
                  <a:pt x="112" y="0"/>
                </a:lnTo>
                <a:lnTo>
                  <a:pt x="112" y="23"/>
                </a:lnTo>
                <a:lnTo>
                  <a:pt x="112" y="34"/>
                </a:lnTo>
                <a:lnTo>
                  <a:pt x="0" y="34"/>
                </a:lnTo>
                <a:lnTo>
                  <a:pt x="0" y="2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6153" name="Freeform 417"/>
          <p:cNvSpPr>
            <a:spLocks/>
          </p:cNvSpPr>
          <p:nvPr/>
        </p:nvSpPr>
        <p:spPr bwMode="auto">
          <a:xfrm>
            <a:off x="2568575" y="1525588"/>
            <a:ext cx="176213" cy="53975"/>
          </a:xfrm>
          <a:custGeom>
            <a:avLst/>
            <a:gdLst>
              <a:gd name="T0" fmla="*/ 0 w 111"/>
              <a:gd name="T1" fmla="*/ 0 h 34"/>
              <a:gd name="T2" fmla="*/ 2147483647 w 111"/>
              <a:gd name="T3" fmla="*/ 0 h 34"/>
              <a:gd name="T4" fmla="*/ 2147483647 w 111"/>
              <a:gd name="T5" fmla="*/ 2147483647 h 34"/>
              <a:gd name="T6" fmla="*/ 2147483647 w 111"/>
              <a:gd name="T7" fmla="*/ 2147483647 h 34"/>
              <a:gd name="T8" fmla="*/ 0 w 111"/>
              <a:gd name="T9" fmla="*/ 2147483647 h 34"/>
              <a:gd name="T10" fmla="*/ 0 w 111"/>
              <a:gd name="T11" fmla="*/ 2147483647 h 34"/>
              <a:gd name="T12" fmla="*/ 0 w 111"/>
              <a:gd name="T13" fmla="*/ 0 h 34"/>
              <a:gd name="T14" fmla="*/ 0 60000 65536"/>
              <a:gd name="T15" fmla="*/ 0 60000 65536"/>
              <a:gd name="T16" fmla="*/ 0 60000 65536"/>
              <a:gd name="T17" fmla="*/ 0 60000 65536"/>
              <a:gd name="T18" fmla="*/ 0 60000 65536"/>
              <a:gd name="T19" fmla="*/ 0 60000 65536"/>
              <a:gd name="T20" fmla="*/ 0 60000 65536"/>
              <a:gd name="T21" fmla="*/ 0 w 111"/>
              <a:gd name="T22" fmla="*/ 0 h 34"/>
              <a:gd name="T23" fmla="*/ 111 w 111"/>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1" h="34">
                <a:moveTo>
                  <a:pt x="0" y="0"/>
                </a:moveTo>
                <a:lnTo>
                  <a:pt x="111" y="0"/>
                </a:lnTo>
                <a:lnTo>
                  <a:pt x="111" y="23"/>
                </a:lnTo>
                <a:lnTo>
                  <a:pt x="111" y="34"/>
                </a:lnTo>
                <a:lnTo>
                  <a:pt x="0" y="34"/>
                </a:lnTo>
                <a:lnTo>
                  <a:pt x="0" y="2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6154" name="Freeform 418"/>
          <p:cNvSpPr>
            <a:spLocks/>
          </p:cNvSpPr>
          <p:nvPr/>
        </p:nvSpPr>
        <p:spPr bwMode="auto">
          <a:xfrm>
            <a:off x="2833688" y="1525588"/>
            <a:ext cx="177800" cy="53975"/>
          </a:xfrm>
          <a:custGeom>
            <a:avLst/>
            <a:gdLst>
              <a:gd name="T0" fmla="*/ 0 w 112"/>
              <a:gd name="T1" fmla="*/ 0 h 34"/>
              <a:gd name="T2" fmla="*/ 2147483647 w 112"/>
              <a:gd name="T3" fmla="*/ 0 h 34"/>
              <a:gd name="T4" fmla="*/ 2147483647 w 112"/>
              <a:gd name="T5" fmla="*/ 2147483647 h 34"/>
              <a:gd name="T6" fmla="*/ 2147483647 w 112"/>
              <a:gd name="T7" fmla="*/ 2147483647 h 34"/>
              <a:gd name="T8" fmla="*/ 0 w 112"/>
              <a:gd name="T9" fmla="*/ 2147483647 h 34"/>
              <a:gd name="T10" fmla="*/ 0 w 112"/>
              <a:gd name="T11" fmla="*/ 2147483647 h 34"/>
              <a:gd name="T12" fmla="*/ 0 w 112"/>
              <a:gd name="T13" fmla="*/ 0 h 34"/>
              <a:gd name="T14" fmla="*/ 0 60000 65536"/>
              <a:gd name="T15" fmla="*/ 0 60000 65536"/>
              <a:gd name="T16" fmla="*/ 0 60000 65536"/>
              <a:gd name="T17" fmla="*/ 0 60000 65536"/>
              <a:gd name="T18" fmla="*/ 0 60000 65536"/>
              <a:gd name="T19" fmla="*/ 0 60000 65536"/>
              <a:gd name="T20" fmla="*/ 0 60000 65536"/>
              <a:gd name="T21" fmla="*/ 0 w 112"/>
              <a:gd name="T22" fmla="*/ 0 h 34"/>
              <a:gd name="T23" fmla="*/ 112 w 112"/>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2" h="34">
                <a:moveTo>
                  <a:pt x="0" y="0"/>
                </a:moveTo>
                <a:lnTo>
                  <a:pt x="112" y="0"/>
                </a:lnTo>
                <a:lnTo>
                  <a:pt x="112" y="23"/>
                </a:lnTo>
                <a:lnTo>
                  <a:pt x="112" y="34"/>
                </a:lnTo>
                <a:lnTo>
                  <a:pt x="0" y="34"/>
                </a:lnTo>
                <a:lnTo>
                  <a:pt x="0" y="2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6155" name="Line 419"/>
          <p:cNvSpPr>
            <a:spLocks noChangeShapeType="1"/>
          </p:cNvSpPr>
          <p:nvPr/>
        </p:nvSpPr>
        <p:spPr bwMode="auto">
          <a:xfrm>
            <a:off x="1789113" y="2093913"/>
            <a:ext cx="1239837" cy="158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6156" name="Line 420"/>
          <p:cNvSpPr>
            <a:spLocks noChangeShapeType="1"/>
          </p:cNvSpPr>
          <p:nvPr/>
        </p:nvSpPr>
        <p:spPr bwMode="auto">
          <a:xfrm flipV="1">
            <a:off x="1770063" y="2392363"/>
            <a:ext cx="1246187" cy="3175"/>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6157" name="Line 421"/>
          <p:cNvSpPr>
            <a:spLocks noChangeShapeType="1"/>
          </p:cNvSpPr>
          <p:nvPr/>
        </p:nvSpPr>
        <p:spPr bwMode="auto">
          <a:xfrm>
            <a:off x="1789113" y="2714625"/>
            <a:ext cx="1239837" cy="158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6158" name="Line 422"/>
          <p:cNvSpPr>
            <a:spLocks noChangeShapeType="1"/>
          </p:cNvSpPr>
          <p:nvPr/>
        </p:nvSpPr>
        <p:spPr bwMode="auto">
          <a:xfrm>
            <a:off x="1770063" y="3051175"/>
            <a:ext cx="1223962" cy="158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6159" name="Line 423"/>
          <p:cNvSpPr>
            <a:spLocks noChangeShapeType="1"/>
          </p:cNvSpPr>
          <p:nvPr/>
        </p:nvSpPr>
        <p:spPr bwMode="auto">
          <a:xfrm flipV="1">
            <a:off x="1752600" y="3668713"/>
            <a:ext cx="1284288"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6160" name="Line 424"/>
          <p:cNvSpPr>
            <a:spLocks noChangeShapeType="1"/>
          </p:cNvSpPr>
          <p:nvPr/>
        </p:nvSpPr>
        <p:spPr bwMode="auto">
          <a:xfrm flipV="1">
            <a:off x="1749425" y="4686300"/>
            <a:ext cx="1282700"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6161" name="Line 425"/>
          <p:cNvSpPr>
            <a:spLocks noChangeShapeType="1"/>
          </p:cNvSpPr>
          <p:nvPr/>
        </p:nvSpPr>
        <p:spPr bwMode="auto">
          <a:xfrm flipV="1">
            <a:off x="1752600" y="5029200"/>
            <a:ext cx="1254125" cy="11113"/>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6162" name="Line 426"/>
          <p:cNvSpPr>
            <a:spLocks noChangeShapeType="1"/>
          </p:cNvSpPr>
          <p:nvPr/>
        </p:nvSpPr>
        <p:spPr bwMode="auto">
          <a:xfrm flipV="1">
            <a:off x="1770063" y="5629275"/>
            <a:ext cx="1241425" cy="3175"/>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6163" name="Line 427"/>
          <p:cNvSpPr>
            <a:spLocks noChangeShapeType="1"/>
          </p:cNvSpPr>
          <p:nvPr/>
        </p:nvSpPr>
        <p:spPr bwMode="auto">
          <a:xfrm>
            <a:off x="1770063" y="5969000"/>
            <a:ext cx="1241425" cy="158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6164" name="Line 428"/>
          <p:cNvSpPr>
            <a:spLocks noChangeShapeType="1"/>
          </p:cNvSpPr>
          <p:nvPr/>
        </p:nvSpPr>
        <p:spPr bwMode="auto">
          <a:xfrm>
            <a:off x="1789113" y="6608763"/>
            <a:ext cx="1239837" cy="158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6165" name="Rectangle 430"/>
          <p:cNvSpPr>
            <a:spLocks noChangeArrowheads="1"/>
          </p:cNvSpPr>
          <p:nvPr/>
        </p:nvSpPr>
        <p:spPr bwMode="auto">
          <a:xfrm>
            <a:off x="1751013" y="5307013"/>
            <a:ext cx="155575"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5000" b="1">
                <a:solidFill>
                  <a:srgbClr val="000000"/>
                </a:solidFill>
                <a:latin typeface="Kruti Dev 010" charset="0"/>
              </a:rPr>
              <a:t>*</a:t>
            </a:r>
            <a:endParaRPr lang="en-US" sz="1600">
              <a:latin typeface="Kruti Dev 010" charset="0"/>
            </a:endParaRPr>
          </a:p>
        </p:txBody>
      </p:sp>
      <p:sp>
        <p:nvSpPr>
          <p:cNvPr id="176166" name="Rectangle 431"/>
          <p:cNvSpPr>
            <a:spLocks noChangeArrowheads="1"/>
          </p:cNvSpPr>
          <p:nvPr/>
        </p:nvSpPr>
        <p:spPr bwMode="auto">
          <a:xfrm>
            <a:off x="1739900" y="3295650"/>
            <a:ext cx="15557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5000" b="1">
                <a:solidFill>
                  <a:srgbClr val="000000"/>
                </a:solidFill>
                <a:latin typeface="Kruti Dev 010" charset="0"/>
              </a:rPr>
              <a:t>*</a:t>
            </a:r>
            <a:endParaRPr lang="en-US" sz="1600">
              <a:latin typeface="Kruti Dev 010" charset="0"/>
            </a:endParaRPr>
          </a:p>
        </p:txBody>
      </p:sp>
      <p:sp>
        <p:nvSpPr>
          <p:cNvPr id="176167" name="Rectangle 432"/>
          <p:cNvSpPr>
            <a:spLocks noChangeArrowheads="1"/>
          </p:cNvSpPr>
          <p:nvPr/>
        </p:nvSpPr>
        <p:spPr bwMode="auto">
          <a:xfrm>
            <a:off x="1765300" y="1757363"/>
            <a:ext cx="155575"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5000" b="1">
                <a:solidFill>
                  <a:srgbClr val="000000"/>
                </a:solidFill>
                <a:latin typeface="Kruti Dev 010" charset="0"/>
              </a:rPr>
              <a:t>*</a:t>
            </a:r>
            <a:endParaRPr lang="en-US">
              <a:latin typeface="Kruti Dev 010" charset="0"/>
            </a:endParaRPr>
          </a:p>
        </p:txBody>
      </p:sp>
      <p:sp>
        <p:nvSpPr>
          <p:cNvPr id="176168" name="Rectangle 433"/>
          <p:cNvSpPr>
            <a:spLocks noChangeArrowheads="1"/>
          </p:cNvSpPr>
          <p:nvPr/>
        </p:nvSpPr>
        <p:spPr bwMode="auto">
          <a:xfrm>
            <a:off x="1735138" y="5602288"/>
            <a:ext cx="174625"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5600" b="1">
                <a:solidFill>
                  <a:srgbClr val="000000"/>
                </a:solidFill>
                <a:latin typeface="Kruti Dev 010" charset="0"/>
              </a:rPr>
              <a:t>*</a:t>
            </a:r>
            <a:endParaRPr lang="en-US" sz="1800">
              <a:latin typeface="Kruti Dev 010" charset="0"/>
            </a:endParaRPr>
          </a:p>
        </p:txBody>
      </p:sp>
      <p:sp>
        <p:nvSpPr>
          <p:cNvPr id="176169" name="Rectangle 434"/>
          <p:cNvSpPr>
            <a:spLocks noChangeArrowheads="1"/>
          </p:cNvSpPr>
          <p:nvPr/>
        </p:nvSpPr>
        <p:spPr bwMode="auto">
          <a:xfrm>
            <a:off x="1866900" y="2882900"/>
            <a:ext cx="5778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b="1">
                <a:solidFill>
                  <a:srgbClr val="000000"/>
                </a:solidFill>
                <a:latin typeface="Kruti Dev 010" charset="0"/>
              </a:rPr>
              <a:t>         </a:t>
            </a:r>
            <a:endParaRPr lang="en-US">
              <a:latin typeface="Kruti Dev 010" charset="0"/>
            </a:endParaRPr>
          </a:p>
        </p:txBody>
      </p:sp>
      <p:sp>
        <p:nvSpPr>
          <p:cNvPr id="176170" name="Rectangle 435"/>
          <p:cNvSpPr>
            <a:spLocks noChangeArrowheads="1"/>
          </p:cNvSpPr>
          <p:nvPr/>
        </p:nvSpPr>
        <p:spPr bwMode="auto">
          <a:xfrm>
            <a:off x="1673225" y="1217613"/>
            <a:ext cx="563563"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300" b="1">
                <a:solidFill>
                  <a:srgbClr val="000000"/>
                </a:solidFill>
                <a:latin typeface="Kruti Dev 010" charset="0"/>
              </a:rPr>
              <a:t>        </a:t>
            </a:r>
            <a:endParaRPr lang="en-US">
              <a:latin typeface="Kruti Dev 010" charset="0"/>
            </a:endParaRPr>
          </a:p>
        </p:txBody>
      </p:sp>
      <p:sp>
        <p:nvSpPr>
          <p:cNvPr id="176171" name="Line 436"/>
          <p:cNvSpPr>
            <a:spLocks noChangeShapeType="1"/>
          </p:cNvSpPr>
          <p:nvPr/>
        </p:nvSpPr>
        <p:spPr bwMode="auto">
          <a:xfrm flipV="1">
            <a:off x="1239838" y="5362575"/>
            <a:ext cx="420687" cy="1588"/>
          </a:xfrm>
          <a:prstGeom prst="line">
            <a:avLst/>
          </a:prstGeom>
          <a:noFill/>
          <a:ln w="793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6172" name="Line 437"/>
          <p:cNvSpPr>
            <a:spLocks noChangeShapeType="1"/>
          </p:cNvSpPr>
          <p:nvPr/>
        </p:nvSpPr>
        <p:spPr bwMode="auto">
          <a:xfrm>
            <a:off x="725488" y="3540125"/>
            <a:ext cx="957262" cy="1588"/>
          </a:xfrm>
          <a:prstGeom prst="line">
            <a:avLst/>
          </a:prstGeom>
          <a:noFill/>
          <a:ln w="793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6173" name="Line 438"/>
          <p:cNvSpPr>
            <a:spLocks noChangeShapeType="1"/>
          </p:cNvSpPr>
          <p:nvPr/>
        </p:nvSpPr>
        <p:spPr bwMode="auto">
          <a:xfrm flipV="1">
            <a:off x="3117850" y="276225"/>
            <a:ext cx="0" cy="713740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6174" name="AutoShape 439"/>
          <p:cNvSpPr>
            <a:spLocks noChangeArrowheads="1"/>
          </p:cNvSpPr>
          <p:nvPr/>
        </p:nvSpPr>
        <p:spPr bwMode="auto">
          <a:xfrm rot="5400000">
            <a:off x="1768475" y="1554163"/>
            <a:ext cx="250825" cy="320675"/>
          </a:xfrm>
          <a:prstGeom prst="triangle">
            <a:avLst>
              <a:gd name="adj" fmla="val 50000"/>
            </a:avLst>
          </a:prstGeom>
          <a:solidFill>
            <a:schemeClr val="hlink"/>
          </a:solidFill>
          <a:ln w="12700">
            <a:solidFill>
              <a:schemeClr val="tx1"/>
            </a:solidFill>
            <a:miter lim="800000"/>
            <a:headEnd/>
            <a:tailEnd/>
          </a:ln>
        </p:spPr>
        <p:txBody>
          <a:bodyPr rot="10800000" vert="eaVert" wrap="none" anchor="ctr"/>
          <a:lstStyle/>
          <a:p>
            <a:pPr algn="ctr"/>
            <a:endParaRPr lang="en-US">
              <a:solidFill>
                <a:schemeClr val="hlink"/>
              </a:solidFill>
              <a:latin typeface="Kruti Dev 010" charset="0"/>
            </a:endParaRPr>
          </a:p>
        </p:txBody>
      </p:sp>
      <p:sp>
        <p:nvSpPr>
          <p:cNvPr id="176175" name="AutoShape 440"/>
          <p:cNvSpPr>
            <a:spLocks noChangeArrowheads="1"/>
          </p:cNvSpPr>
          <p:nvPr/>
        </p:nvSpPr>
        <p:spPr bwMode="auto">
          <a:xfrm rot="5400000">
            <a:off x="1784350" y="3082925"/>
            <a:ext cx="250825" cy="320675"/>
          </a:xfrm>
          <a:prstGeom prst="triangle">
            <a:avLst>
              <a:gd name="adj" fmla="val 50000"/>
            </a:avLst>
          </a:prstGeom>
          <a:solidFill>
            <a:schemeClr val="hlink"/>
          </a:solidFill>
          <a:ln w="12700">
            <a:solidFill>
              <a:schemeClr val="tx1"/>
            </a:solidFill>
            <a:miter lim="800000"/>
            <a:headEnd/>
            <a:tailEnd/>
          </a:ln>
        </p:spPr>
        <p:txBody>
          <a:bodyPr rot="10800000" vert="eaVert" wrap="none" anchor="ctr"/>
          <a:lstStyle/>
          <a:p>
            <a:pPr algn="ctr"/>
            <a:endParaRPr lang="en-US">
              <a:solidFill>
                <a:schemeClr val="hlink"/>
              </a:solidFill>
              <a:latin typeface="Kruti Dev 010" charset="0"/>
            </a:endParaRPr>
          </a:p>
        </p:txBody>
      </p:sp>
      <p:sp>
        <p:nvSpPr>
          <p:cNvPr id="176176" name="AutoShape 441"/>
          <p:cNvSpPr>
            <a:spLocks noChangeArrowheads="1"/>
          </p:cNvSpPr>
          <p:nvPr/>
        </p:nvSpPr>
        <p:spPr bwMode="auto">
          <a:xfrm rot="5400000">
            <a:off x="1782763" y="5076825"/>
            <a:ext cx="250825" cy="320675"/>
          </a:xfrm>
          <a:prstGeom prst="triangle">
            <a:avLst>
              <a:gd name="adj" fmla="val 50000"/>
            </a:avLst>
          </a:prstGeom>
          <a:solidFill>
            <a:schemeClr val="hlink"/>
          </a:solidFill>
          <a:ln w="12700">
            <a:solidFill>
              <a:schemeClr val="tx1"/>
            </a:solidFill>
            <a:miter lim="800000"/>
            <a:headEnd/>
            <a:tailEnd/>
          </a:ln>
        </p:spPr>
        <p:txBody>
          <a:bodyPr rot="10800000" vert="eaVert" wrap="none" anchor="ctr"/>
          <a:lstStyle/>
          <a:p>
            <a:pPr algn="ctr"/>
            <a:endParaRPr lang="en-US">
              <a:solidFill>
                <a:schemeClr val="hlink"/>
              </a:solidFill>
              <a:latin typeface="Kruti Dev 010" charset="0"/>
            </a:endParaRPr>
          </a:p>
        </p:txBody>
      </p:sp>
      <p:sp>
        <p:nvSpPr>
          <p:cNvPr id="176177" name="AutoShape 442"/>
          <p:cNvSpPr>
            <a:spLocks noChangeArrowheads="1"/>
          </p:cNvSpPr>
          <p:nvPr/>
        </p:nvSpPr>
        <p:spPr bwMode="auto">
          <a:xfrm rot="5400000">
            <a:off x="1762125" y="6069013"/>
            <a:ext cx="250825" cy="320675"/>
          </a:xfrm>
          <a:prstGeom prst="triangle">
            <a:avLst>
              <a:gd name="adj" fmla="val 50000"/>
            </a:avLst>
          </a:prstGeom>
          <a:solidFill>
            <a:schemeClr val="hlink"/>
          </a:solidFill>
          <a:ln w="12700">
            <a:solidFill>
              <a:schemeClr val="tx1"/>
            </a:solidFill>
            <a:miter lim="800000"/>
            <a:headEnd/>
            <a:tailEnd/>
          </a:ln>
        </p:spPr>
        <p:txBody>
          <a:bodyPr rot="10800000" vert="eaVert" wrap="none" anchor="ctr"/>
          <a:lstStyle/>
          <a:p>
            <a:pPr algn="ctr"/>
            <a:endParaRPr lang="en-US">
              <a:solidFill>
                <a:schemeClr val="hlink"/>
              </a:solidFill>
              <a:latin typeface="Kruti Dev 010" charset="0"/>
            </a:endParaRPr>
          </a:p>
        </p:txBody>
      </p:sp>
      <p:sp>
        <p:nvSpPr>
          <p:cNvPr id="176178" name="Line 443"/>
          <p:cNvSpPr>
            <a:spLocks noChangeShapeType="1"/>
          </p:cNvSpPr>
          <p:nvPr/>
        </p:nvSpPr>
        <p:spPr bwMode="auto">
          <a:xfrm>
            <a:off x="1785938" y="731838"/>
            <a:ext cx="1327150" cy="158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6179" name="Freeform 444"/>
          <p:cNvSpPr>
            <a:spLocks/>
          </p:cNvSpPr>
          <p:nvPr/>
        </p:nvSpPr>
        <p:spPr bwMode="auto">
          <a:xfrm>
            <a:off x="744538" y="3552825"/>
            <a:ext cx="120650" cy="396875"/>
          </a:xfrm>
          <a:custGeom>
            <a:avLst/>
            <a:gdLst>
              <a:gd name="T0" fmla="*/ 2147483647 w 357"/>
              <a:gd name="T1" fmla="*/ 0 h 1173"/>
              <a:gd name="T2" fmla="*/ 2147483647 w 357"/>
              <a:gd name="T3" fmla="*/ 2147483647 h 1173"/>
              <a:gd name="T4" fmla="*/ 2147483647 w 357"/>
              <a:gd name="T5" fmla="*/ 2147483647 h 1173"/>
              <a:gd name="T6" fmla="*/ 0 w 357"/>
              <a:gd name="T7" fmla="*/ 2147483647 h 1173"/>
              <a:gd name="T8" fmla="*/ 2147483647 w 357"/>
              <a:gd name="T9" fmla="*/ 0 h 1173"/>
              <a:gd name="T10" fmla="*/ 0 60000 65536"/>
              <a:gd name="T11" fmla="*/ 0 60000 65536"/>
              <a:gd name="T12" fmla="*/ 0 60000 65536"/>
              <a:gd name="T13" fmla="*/ 0 60000 65536"/>
              <a:gd name="T14" fmla="*/ 0 60000 65536"/>
              <a:gd name="T15" fmla="*/ 0 w 357"/>
              <a:gd name="T16" fmla="*/ 0 h 1173"/>
              <a:gd name="T17" fmla="*/ 357 w 357"/>
              <a:gd name="T18" fmla="*/ 1173 h 1173"/>
            </a:gdLst>
            <a:ahLst/>
            <a:cxnLst>
              <a:cxn ang="T10">
                <a:pos x="T0" y="T1"/>
              </a:cxn>
              <a:cxn ang="T11">
                <a:pos x="T2" y="T3"/>
              </a:cxn>
              <a:cxn ang="T12">
                <a:pos x="T4" y="T5"/>
              </a:cxn>
              <a:cxn ang="T13">
                <a:pos x="T6" y="T7"/>
              </a:cxn>
              <a:cxn ang="T14">
                <a:pos x="T8" y="T9"/>
              </a:cxn>
            </a:cxnLst>
            <a:rect l="T15" t="T16" r="T17" b="T18"/>
            <a:pathLst>
              <a:path w="357" h="1173">
                <a:moveTo>
                  <a:pt x="45" y="0"/>
                </a:moveTo>
                <a:lnTo>
                  <a:pt x="357" y="1162"/>
                </a:lnTo>
                <a:lnTo>
                  <a:pt x="312" y="1173"/>
                </a:lnTo>
                <a:lnTo>
                  <a:pt x="0" y="11"/>
                </a:lnTo>
                <a:lnTo>
                  <a:pt x="45" y="0"/>
                </a:lnTo>
                <a:close/>
              </a:path>
            </a:pathLst>
          </a:custGeom>
          <a:solidFill>
            <a:srgbClr val="000000"/>
          </a:solidFill>
          <a:ln w="57150">
            <a:solidFill>
              <a:srgbClr val="000000"/>
            </a:solidFill>
            <a:round/>
            <a:headEnd/>
            <a:tailEnd/>
          </a:ln>
        </p:spPr>
        <p:txBody>
          <a:bodyPr/>
          <a:lstStyle/>
          <a:p>
            <a:endParaRPr lang="en-US"/>
          </a:p>
        </p:txBody>
      </p:sp>
      <p:sp>
        <p:nvSpPr>
          <p:cNvPr id="176180" name="Freeform 445"/>
          <p:cNvSpPr>
            <a:spLocks/>
          </p:cNvSpPr>
          <p:nvPr/>
        </p:nvSpPr>
        <p:spPr bwMode="auto">
          <a:xfrm>
            <a:off x="1146175" y="4886325"/>
            <a:ext cx="117475" cy="481013"/>
          </a:xfrm>
          <a:custGeom>
            <a:avLst/>
            <a:gdLst>
              <a:gd name="T0" fmla="*/ 2147483647 w 357"/>
              <a:gd name="T1" fmla="*/ 0 h 1173"/>
              <a:gd name="T2" fmla="*/ 2147483647 w 357"/>
              <a:gd name="T3" fmla="*/ 2147483647 h 1173"/>
              <a:gd name="T4" fmla="*/ 2147483647 w 357"/>
              <a:gd name="T5" fmla="*/ 2147483647 h 1173"/>
              <a:gd name="T6" fmla="*/ 0 w 357"/>
              <a:gd name="T7" fmla="*/ 2147483647 h 1173"/>
              <a:gd name="T8" fmla="*/ 2147483647 w 357"/>
              <a:gd name="T9" fmla="*/ 0 h 1173"/>
              <a:gd name="T10" fmla="*/ 0 60000 65536"/>
              <a:gd name="T11" fmla="*/ 0 60000 65536"/>
              <a:gd name="T12" fmla="*/ 0 60000 65536"/>
              <a:gd name="T13" fmla="*/ 0 60000 65536"/>
              <a:gd name="T14" fmla="*/ 0 60000 65536"/>
              <a:gd name="T15" fmla="*/ 0 w 357"/>
              <a:gd name="T16" fmla="*/ 0 h 1173"/>
              <a:gd name="T17" fmla="*/ 357 w 357"/>
              <a:gd name="T18" fmla="*/ 1173 h 1173"/>
            </a:gdLst>
            <a:ahLst/>
            <a:cxnLst>
              <a:cxn ang="T10">
                <a:pos x="T0" y="T1"/>
              </a:cxn>
              <a:cxn ang="T11">
                <a:pos x="T2" y="T3"/>
              </a:cxn>
              <a:cxn ang="T12">
                <a:pos x="T4" y="T5"/>
              </a:cxn>
              <a:cxn ang="T13">
                <a:pos x="T6" y="T7"/>
              </a:cxn>
              <a:cxn ang="T14">
                <a:pos x="T8" y="T9"/>
              </a:cxn>
            </a:cxnLst>
            <a:rect l="T15" t="T16" r="T17" b="T18"/>
            <a:pathLst>
              <a:path w="357" h="1173">
                <a:moveTo>
                  <a:pt x="45" y="0"/>
                </a:moveTo>
                <a:lnTo>
                  <a:pt x="357" y="1162"/>
                </a:lnTo>
                <a:lnTo>
                  <a:pt x="312" y="1173"/>
                </a:lnTo>
                <a:lnTo>
                  <a:pt x="0" y="11"/>
                </a:lnTo>
                <a:lnTo>
                  <a:pt x="45" y="0"/>
                </a:lnTo>
                <a:close/>
              </a:path>
            </a:pathLst>
          </a:custGeom>
          <a:solidFill>
            <a:srgbClr val="000000"/>
          </a:solidFill>
          <a:ln w="57150">
            <a:solidFill>
              <a:srgbClr val="000000"/>
            </a:solidFill>
            <a:round/>
            <a:headEnd/>
            <a:tailEnd/>
          </a:ln>
        </p:spPr>
        <p:txBody>
          <a:bodyPr/>
          <a:lstStyle/>
          <a:p>
            <a:endParaRPr lang="en-US"/>
          </a:p>
        </p:txBody>
      </p:sp>
      <p:sp>
        <p:nvSpPr>
          <p:cNvPr id="176181" name="Rectangle 446"/>
          <p:cNvSpPr>
            <a:spLocks noChangeArrowheads="1"/>
          </p:cNvSpPr>
          <p:nvPr/>
        </p:nvSpPr>
        <p:spPr bwMode="auto">
          <a:xfrm>
            <a:off x="2616200" y="2828925"/>
            <a:ext cx="3683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b="1">
                <a:solidFill>
                  <a:srgbClr val="000000"/>
                </a:solidFill>
                <a:latin typeface="Kruti Dev 010" charset="0"/>
              </a:rPr>
              <a:t>¼,nkse½</a:t>
            </a:r>
            <a:endParaRPr lang="en-US">
              <a:latin typeface="Kruti Dev 010" charset="0"/>
            </a:endParaRPr>
          </a:p>
        </p:txBody>
      </p:sp>
      <p:sp>
        <p:nvSpPr>
          <p:cNvPr id="176182" name="Text Box 447"/>
          <p:cNvSpPr txBox="1">
            <a:spLocks noChangeArrowheads="1"/>
          </p:cNvSpPr>
          <p:nvPr/>
        </p:nvSpPr>
        <p:spPr bwMode="auto">
          <a:xfrm>
            <a:off x="2374900" y="4445000"/>
            <a:ext cx="6731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b="1">
                <a:latin typeface="Kruti Dev 010" charset="0"/>
              </a:rPr>
              <a:t>(</a:t>
            </a:r>
            <a:r>
              <a:rPr lang="en-US" b="1">
                <a:solidFill>
                  <a:srgbClr val="000000"/>
                </a:solidFill>
                <a:latin typeface="Kruti Dev 010" charset="0"/>
              </a:rPr>
              <a:t>uhuos</a:t>
            </a:r>
            <a:r>
              <a:rPr lang="en-US" b="1">
                <a:latin typeface="Kruti Dev 010" charset="0"/>
              </a:rPr>
              <a:t>)</a:t>
            </a:r>
          </a:p>
        </p:txBody>
      </p:sp>
      <p:sp>
        <p:nvSpPr>
          <p:cNvPr id="176183" name="Rectangle 448"/>
          <p:cNvSpPr>
            <a:spLocks noChangeArrowheads="1"/>
          </p:cNvSpPr>
          <p:nvPr/>
        </p:nvSpPr>
        <p:spPr bwMode="auto">
          <a:xfrm>
            <a:off x="2560638" y="1106488"/>
            <a:ext cx="37147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b="1">
                <a:latin typeface="Kruti Dev 010" charset="0"/>
              </a:rPr>
              <a:t>¼uhuos½</a:t>
            </a:r>
            <a:endParaRPr lang="en-US">
              <a:latin typeface="Kruti Dev 010" charset="0"/>
            </a:endParaRPr>
          </a:p>
        </p:txBody>
      </p:sp>
      <p:sp>
        <p:nvSpPr>
          <p:cNvPr id="176184" name="Rectangle 449"/>
          <p:cNvSpPr>
            <a:spLocks noChangeArrowheads="1"/>
          </p:cNvSpPr>
          <p:nvPr/>
        </p:nvSpPr>
        <p:spPr bwMode="auto">
          <a:xfrm>
            <a:off x="1928813" y="2738438"/>
            <a:ext cx="6397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vkscS/kkg</a:t>
            </a:r>
          </a:p>
        </p:txBody>
      </p:sp>
      <p:sp>
        <p:nvSpPr>
          <p:cNvPr id="176185" name="Rectangle 450"/>
          <p:cNvSpPr>
            <a:spLocks noChangeArrowheads="1"/>
          </p:cNvSpPr>
          <p:nvPr/>
        </p:nvSpPr>
        <p:spPr bwMode="auto">
          <a:xfrm>
            <a:off x="2117725" y="1855788"/>
            <a:ext cx="6365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a:t>
            </a:r>
            <a:r>
              <a:rPr lang="ja-JP" altLang="en-US" sz="1800" b="1">
                <a:latin typeface="Kruti Dev 010" charset="0"/>
              </a:rPr>
              <a:t>’</a:t>
            </a:r>
            <a:r>
              <a:rPr lang="en-US" altLang="ja-JP" sz="1800" b="1">
                <a:latin typeface="Kruti Dev 010" charset="0"/>
              </a:rPr>
              <a:t>kk;kg</a:t>
            </a:r>
            <a:endParaRPr lang="en-US" sz="1800" b="1">
              <a:latin typeface="Kruti Dev 010" charset="0"/>
            </a:endParaRPr>
          </a:p>
        </p:txBody>
      </p:sp>
      <p:sp>
        <p:nvSpPr>
          <p:cNvPr id="176186" name="Rectangle 451"/>
          <p:cNvSpPr>
            <a:spLocks noChangeArrowheads="1"/>
          </p:cNvSpPr>
          <p:nvPr/>
        </p:nvSpPr>
        <p:spPr bwMode="auto">
          <a:xfrm>
            <a:off x="2078038" y="2462213"/>
            <a:ext cx="3921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ehdk</a:t>
            </a:r>
          </a:p>
        </p:txBody>
      </p:sp>
      <p:sp>
        <p:nvSpPr>
          <p:cNvPr id="176187" name="Rectangle 452"/>
          <p:cNvSpPr>
            <a:spLocks noChangeArrowheads="1"/>
          </p:cNvSpPr>
          <p:nvPr/>
        </p:nvSpPr>
        <p:spPr bwMode="auto">
          <a:xfrm>
            <a:off x="2189163" y="2143125"/>
            <a:ext cx="4540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;ks,y</a:t>
            </a:r>
          </a:p>
        </p:txBody>
      </p:sp>
      <p:sp>
        <p:nvSpPr>
          <p:cNvPr id="176188" name="Rectangle 453"/>
          <p:cNvSpPr>
            <a:spLocks noChangeArrowheads="1"/>
          </p:cNvSpPr>
          <p:nvPr/>
        </p:nvSpPr>
        <p:spPr bwMode="auto">
          <a:xfrm>
            <a:off x="2068513" y="3394075"/>
            <a:ext cx="6111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f;eZ;kg</a:t>
            </a:r>
          </a:p>
        </p:txBody>
      </p:sp>
      <p:sp>
        <p:nvSpPr>
          <p:cNvPr id="176189" name="Rectangle 454"/>
          <p:cNvSpPr>
            <a:spLocks noChangeArrowheads="1"/>
          </p:cNvSpPr>
          <p:nvPr/>
        </p:nvSpPr>
        <p:spPr bwMode="auto">
          <a:xfrm>
            <a:off x="1998663" y="4019550"/>
            <a:ext cx="6524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gcDdwd</a:t>
            </a:r>
          </a:p>
        </p:txBody>
      </p:sp>
      <p:sp>
        <p:nvSpPr>
          <p:cNvPr id="176190" name="Rectangle 455"/>
          <p:cNvSpPr>
            <a:spLocks noChangeArrowheads="1"/>
          </p:cNvSpPr>
          <p:nvPr/>
        </p:nvSpPr>
        <p:spPr bwMode="auto">
          <a:xfrm>
            <a:off x="1666875" y="4260850"/>
            <a:ext cx="1385888"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ctr">
              <a:spcBef>
                <a:spcPct val="50000"/>
              </a:spcBef>
            </a:pPr>
            <a:r>
              <a:rPr lang="en-US" sz="1800" b="1">
                <a:latin typeface="Kruti Dev 010" charset="0"/>
              </a:rPr>
              <a:t>ugwe</a:t>
            </a:r>
          </a:p>
        </p:txBody>
      </p:sp>
      <p:sp>
        <p:nvSpPr>
          <p:cNvPr id="176191" name="Rectangle 456"/>
          <p:cNvSpPr>
            <a:spLocks noChangeArrowheads="1"/>
          </p:cNvSpPr>
          <p:nvPr/>
        </p:nvSpPr>
        <p:spPr bwMode="auto">
          <a:xfrm>
            <a:off x="2065338" y="1036638"/>
            <a:ext cx="4921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ja-JP" altLang="en-US" sz="1800" b="1">
                <a:latin typeface="Kruti Dev 010" charset="0"/>
              </a:rPr>
              <a:t>‘</a:t>
            </a:r>
            <a:r>
              <a:rPr lang="en-US" altLang="ja-JP" sz="1800" b="1">
                <a:latin typeface="Kruti Dev 010" charset="0"/>
              </a:rPr>
              <a:t>;ksuk</a:t>
            </a:r>
            <a:endParaRPr lang="en-US" sz="1800" b="1">
              <a:latin typeface="Kruti Dev 010" charset="0"/>
            </a:endParaRPr>
          </a:p>
        </p:txBody>
      </p:sp>
      <p:sp>
        <p:nvSpPr>
          <p:cNvPr id="176192" name="Rectangle 457"/>
          <p:cNvSpPr>
            <a:spLocks noChangeArrowheads="1"/>
          </p:cNvSpPr>
          <p:nvPr/>
        </p:nvSpPr>
        <p:spPr bwMode="auto">
          <a:xfrm>
            <a:off x="2162175" y="482600"/>
            <a:ext cx="533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vkeksl</a:t>
            </a:r>
            <a:endParaRPr lang="en-US" sz="1800">
              <a:latin typeface="Kruti Dev 010" charset="0"/>
            </a:endParaRPr>
          </a:p>
        </p:txBody>
      </p:sp>
      <p:sp>
        <p:nvSpPr>
          <p:cNvPr id="176193" name="Rectangle 458"/>
          <p:cNvSpPr>
            <a:spLocks noChangeArrowheads="1"/>
          </p:cNvSpPr>
          <p:nvPr/>
        </p:nvSpPr>
        <p:spPr bwMode="auto">
          <a:xfrm>
            <a:off x="2044700" y="773113"/>
            <a:ext cx="4429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gks</a:t>
            </a:r>
            <a:r>
              <a:rPr lang="ja-JP" altLang="en-US" sz="1800" b="1">
                <a:latin typeface="Kruti Dev 010" charset="0"/>
              </a:rPr>
              <a:t>’</a:t>
            </a:r>
            <a:r>
              <a:rPr lang="en-US" altLang="ja-JP" sz="1800" b="1">
                <a:latin typeface="Kruti Dev 010" charset="0"/>
              </a:rPr>
              <a:t>ks </a:t>
            </a:r>
            <a:endParaRPr lang="en-US" sz="1800">
              <a:latin typeface="Kruti Dev 010" charset="0"/>
            </a:endParaRPr>
          </a:p>
        </p:txBody>
      </p:sp>
      <p:sp>
        <p:nvSpPr>
          <p:cNvPr id="176194" name="Rectangle 459"/>
          <p:cNvSpPr>
            <a:spLocks noChangeArrowheads="1"/>
          </p:cNvSpPr>
          <p:nvPr/>
        </p:nvSpPr>
        <p:spPr bwMode="auto">
          <a:xfrm>
            <a:off x="2095500" y="5397500"/>
            <a:ext cx="6524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f;tdsy</a:t>
            </a:r>
          </a:p>
        </p:txBody>
      </p:sp>
      <p:sp>
        <p:nvSpPr>
          <p:cNvPr id="176195" name="Rectangle 460"/>
          <p:cNvSpPr>
            <a:spLocks noChangeArrowheads="1"/>
          </p:cNvSpPr>
          <p:nvPr/>
        </p:nvSpPr>
        <p:spPr bwMode="auto">
          <a:xfrm>
            <a:off x="2109788" y="5678488"/>
            <a:ext cx="6477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nkfu;sy</a:t>
            </a:r>
          </a:p>
        </p:txBody>
      </p:sp>
      <p:sp>
        <p:nvSpPr>
          <p:cNvPr id="176196" name="Rectangle 461"/>
          <p:cNvSpPr>
            <a:spLocks noChangeArrowheads="1"/>
          </p:cNvSpPr>
          <p:nvPr/>
        </p:nvSpPr>
        <p:spPr bwMode="auto">
          <a:xfrm>
            <a:off x="2003425" y="6369050"/>
            <a:ext cx="3889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gkXxS</a:t>
            </a:r>
          </a:p>
        </p:txBody>
      </p:sp>
      <p:sp>
        <p:nvSpPr>
          <p:cNvPr id="176197" name="Rectangle 462"/>
          <p:cNvSpPr>
            <a:spLocks noChangeArrowheads="1"/>
          </p:cNvSpPr>
          <p:nvPr/>
        </p:nvSpPr>
        <p:spPr bwMode="auto">
          <a:xfrm>
            <a:off x="2092325" y="6634163"/>
            <a:ext cx="6191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td;kZg</a:t>
            </a:r>
          </a:p>
        </p:txBody>
      </p:sp>
      <p:sp>
        <p:nvSpPr>
          <p:cNvPr id="176198" name="Rectangle 463"/>
          <p:cNvSpPr>
            <a:spLocks noChangeArrowheads="1"/>
          </p:cNvSpPr>
          <p:nvPr/>
        </p:nvSpPr>
        <p:spPr bwMode="auto">
          <a:xfrm>
            <a:off x="1925638" y="6989763"/>
            <a:ext cx="4810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eydh</a:t>
            </a:r>
          </a:p>
        </p:txBody>
      </p:sp>
      <p:sp>
        <p:nvSpPr>
          <p:cNvPr id="176199" name="Rectangle 464"/>
          <p:cNvSpPr>
            <a:spLocks noChangeArrowheads="1"/>
          </p:cNvSpPr>
          <p:nvPr/>
        </p:nvSpPr>
        <p:spPr bwMode="auto">
          <a:xfrm>
            <a:off x="1625600" y="4645025"/>
            <a:ext cx="149542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ctr">
              <a:spcBef>
                <a:spcPct val="50000"/>
              </a:spcBef>
            </a:pPr>
            <a:r>
              <a:rPr lang="en-US" sz="1800" b="1">
                <a:latin typeface="Kruti Dev 010" charset="0"/>
              </a:rPr>
              <a:t>liU;kg</a:t>
            </a:r>
          </a:p>
        </p:txBody>
      </p:sp>
      <p:sp>
        <p:nvSpPr>
          <p:cNvPr id="176200" name="Line 465"/>
          <p:cNvSpPr>
            <a:spLocks noChangeShapeType="1"/>
          </p:cNvSpPr>
          <p:nvPr/>
        </p:nvSpPr>
        <p:spPr bwMode="auto">
          <a:xfrm>
            <a:off x="1747838" y="4316413"/>
            <a:ext cx="1270000"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6201" name="Line 466"/>
          <p:cNvSpPr>
            <a:spLocks noChangeShapeType="1"/>
          </p:cNvSpPr>
          <p:nvPr/>
        </p:nvSpPr>
        <p:spPr bwMode="auto">
          <a:xfrm flipV="1">
            <a:off x="1781175" y="6910388"/>
            <a:ext cx="1252538"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6202" name="Text Box 467"/>
          <p:cNvSpPr txBox="1">
            <a:spLocks noChangeArrowheads="1"/>
          </p:cNvSpPr>
          <p:nvPr/>
        </p:nvSpPr>
        <p:spPr bwMode="auto">
          <a:xfrm>
            <a:off x="2574925" y="3392488"/>
            <a:ext cx="739775"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01882" tIns="50941" rIns="101882" bIns="50941">
            <a:spAutoFit/>
          </a:bodyPr>
          <a:lstStyle>
            <a:lvl1pPr defTabSz="1019175">
              <a:defRPr sz="1200">
                <a:solidFill>
                  <a:schemeClr val="tx1"/>
                </a:solidFill>
                <a:latin typeface="Comic Sans MS" charset="0"/>
                <a:ea typeface="ＭＳ Ｐゴシック" charset="0"/>
                <a:cs typeface="ＭＳ Ｐゴシック" charset="0"/>
              </a:defRPr>
            </a:lvl1pPr>
            <a:lvl2pPr marL="742950" indent="-285750" defTabSz="1019175">
              <a:defRPr sz="1200">
                <a:solidFill>
                  <a:schemeClr val="tx1"/>
                </a:solidFill>
                <a:latin typeface="Comic Sans MS" charset="0"/>
                <a:ea typeface="ＭＳ Ｐゴシック" charset="0"/>
              </a:defRPr>
            </a:lvl2pPr>
            <a:lvl3pPr marL="1143000" indent="-228600" defTabSz="1019175">
              <a:defRPr sz="1200">
                <a:solidFill>
                  <a:schemeClr val="tx1"/>
                </a:solidFill>
                <a:latin typeface="Comic Sans MS" charset="0"/>
                <a:ea typeface="ＭＳ Ｐゴシック" charset="0"/>
              </a:defRPr>
            </a:lvl3pPr>
            <a:lvl4pPr marL="1600200" indent="-228600" defTabSz="1019175">
              <a:defRPr sz="1200">
                <a:solidFill>
                  <a:schemeClr val="tx1"/>
                </a:solidFill>
                <a:latin typeface="Comic Sans MS" charset="0"/>
                <a:ea typeface="ＭＳ Ｐゴシック" charset="0"/>
              </a:defRPr>
            </a:lvl4pPr>
            <a:lvl5pPr marL="2057400" indent="-228600" defTabSz="1019175">
              <a:defRPr sz="1200">
                <a:solidFill>
                  <a:schemeClr val="tx1"/>
                </a:solidFill>
                <a:latin typeface="Comic Sans MS" charset="0"/>
                <a:ea typeface="ＭＳ Ｐゴシック" charset="0"/>
              </a:defRPr>
            </a:lvl5pPr>
            <a:lvl6pPr marL="2514600" indent="-228600" algn="r" defTabSz="1019175"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1019175"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1019175"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1019175"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i="1">
                <a:latin typeface="Kruti Dev 010" charset="0"/>
              </a:rPr>
              <a:t>NC</a:t>
            </a:r>
            <a:endParaRPr lang="en-US" b="1" i="1">
              <a:solidFill>
                <a:srgbClr val="00DFCA"/>
              </a:solidFill>
              <a:latin typeface="Kruti Dev 010" charset="0"/>
            </a:endParaRPr>
          </a:p>
        </p:txBody>
      </p:sp>
      <p:sp>
        <p:nvSpPr>
          <p:cNvPr id="176203" name="Line 479"/>
          <p:cNvSpPr>
            <a:spLocks noChangeShapeType="1"/>
          </p:cNvSpPr>
          <p:nvPr/>
        </p:nvSpPr>
        <p:spPr bwMode="auto">
          <a:xfrm>
            <a:off x="1627188" y="238125"/>
            <a:ext cx="0" cy="3316288"/>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6204" name="Line 480"/>
          <p:cNvSpPr>
            <a:spLocks noChangeShapeType="1"/>
          </p:cNvSpPr>
          <p:nvPr/>
        </p:nvSpPr>
        <p:spPr bwMode="auto">
          <a:xfrm>
            <a:off x="1603375" y="255588"/>
            <a:ext cx="1235075"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6205" name="Line 482"/>
          <p:cNvSpPr>
            <a:spLocks noChangeShapeType="1"/>
          </p:cNvSpPr>
          <p:nvPr/>
        </p:nvSpPr>
        <p:spPr bwMode="auto">
          <a:xfrm>
            <a:off x="3530600" y="260350"/>
            <a:ext cx="0" cy="7151688"/>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6206" name="Line 483"/>
          <p:cNvSpPr>
            <a:spLocks noChangeShapeType="1"/>
          </p:cNvSpPr>
          <p:nvPr/>
        </p:nvSpPr>
        <p:spPr bwMode="auto">
          <a:xfrm>
            <a:off x="1633538" y="5330825"/>
            <a:ext cx="0" cy="2066925"/>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6207" name="Line 484"/>
          <p:cNvSpPr>
            <a:spLocks noChangeShapeType="1"/>
          </p:cNvSpPr>
          <p:nvPr/>
        </p:nvSpPr>
        <p:spPr bwMode="auto">
          <a:xfrm>
            <a:off x="2330450" y="250825"/>
            <a:ext cx="1235075"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6208" name="Rectangle 485"/>
          <p:cNvSpPr>
            <a:spLocks noChangeArrowheads="1"/>
          </p:cNvSpPr>
          <p:nvPr/>
        </p:nvSpPr>
        <p:spPr bwMode="auto">
          <a:xfrm>
            <a:off x="1944688" y="3719513"/>
            <a:ext cx="8032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foykixhr</a:t>
            </a:r>
          </a:p>
        </p:txBody>
      </p:sp>
      <p:sp>
        <p:nvSpPr>
          <p:cNvPr id="176209" name="Line 486"/>
          <p:cNvSpPr>
            <a:spLocks noChangeShapeType="1"/>
          </p:cNvSpPr>
          <p:nvPr/>
        </p:nvSpPr>
        <p:spPr bwMode="auto">
          <a:xfrm flipV="1">
            <a:off x="1757363" y="3989388"/>
            <a:ext cx="1249362" cy="158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6210" name="Rectangle 487"/>
          <p:cNvSpPr>
            <a:spLocks noChangeArrowheads="1"/>
          </p:cNvSpPr>
          <p:nvPr/>
        </p:nvSpPr>
        <p:spPr bwMode="auto">
          <a:xfrm>
            <a:off x="1506538" y="3633788"/>
            <a:ext cx="155575"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5000" b="1">
                <a:solidFill>
                  <a:srgbClr val="000000"/>
                </a:solidFill>
                <a:latin typeface="Kruti Dev 010" charset="0"/>
              </a:rPr>
              <a:t>*</a:t>
            </a:r>
            <a:endParaRPr lang="en-US" sz="1600">
              <a:latin typeface="Kruti Dev 010" charset="0"/>
            </a:endParaRPr>
          </a:p>
        </p:txBody>
      </p:sp>
      <p:grpSp>
        <p:nvGrpSpPr>
          <p:cNvPr id="176211" name="Group 488"/>
          <p:cNvGrpSpPr>
            <a:grpSpLocks/>
          </p:cNvGrpSpPr>
          <p:nvPr/>
        </p:nvGrpSpPr>
        <p:grpSpPr bwMode="auto">
          <a:xfrm>
            <a:off x="1800225" y="6081713"/>
            <a:ext cx="930275" cy="327025"/>
            <a:chOff x="2836" y="3844"/>
            <a:chExt cx="586" cy="206"/>
          </a:xfrm>
        </p:grpSpPr>
        <p:sp>
          <p:nvSpPr>
            <p:cNvPr id="176310" name="Rectangle 489"/>
            <p:cNvSpPr>
              <a:spLocks noChangeArrowheads="1"/>
            </p:cNvSpPr>
            <p:nvPr/>
          </p:nvSpPr>
          <p:spPr bwMode="auto">
            <a:xfrm>
              <a:off x="2836" y="3904"/>
              <a:ext cx="164"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900">
                  <a:solidFill>
                    <a:srgbClr val="000000"/>
                  </a:solidFill>
                  <a:latin typeface="Kruti Dev 010" charset="0"/>
                </a:rPr>
                <a:t>      </a:t>
              </a:r>
              <a:endParaRPr lang="en-US">
                <a:latin typeface="Kruti Dev 010" charset="0"/>
              </a:endParaRPr>
            </a:p>
          </p:txBody>
        </p:sp>
        <p:grpSp>
          <p:nvGrpSpPr>
            <p:cNvPr id="176311" name="Group 490"/>
            <p:cNvGrpSpPr>
              <a:grpSpLocks/>
            </p:cNvGrpSpPr>
            <p:nvPr/>
          </p:nvGrpSpPr>
          <p:grpSpPr bwMode="auto">
            <a:xfrm>
              <a:off x="2981" y="3844"/>
              <a:ext cx="441" cy="206"/>
              <a:chOff x="2981" y="3904"/>
              <a:chExt cx="441" cy="206"/>
            </a:xfrm>
          </p:grpSpPr>
          <p:sp>
            <p:nvSpPr>
              <p:cNvPr id="176312" name="Rectangle 492"/>
              <p:cNvSpPr>
                <a:spLocks noChangeArrowheads="1"/>
              </p:cNvSpPr>
              <p:nvPr/>
            </p:nvSpPr>
            <p:spPr bwMode="auto">
              <a:xfrm>
                <a:off x="3060" y="3904"/>
                <a:ext cx="16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100" b="1">
                    <a:solidFill>
                      <a:srgbClr val="000000"/>
                    </a:solidFill>
                    <a:latin typeface="Kruti Dev 010" charset="0"/>
                  </a:rPr>
                  <a:t>;gwnk</a:t>
                </a:r>
              </a:p>
            </p:txBody>
          </p:sp>
          <p:sp>
            <p:nvSpPr>
              <p:cNvPr id="176313" name="Rectangle 493"/>
              <p:cNvSpPr>
                <a:spLocks noChangeArrowheads="1"/>
              </p:cNvSpPr>
              <p:nvPr/>
            </p:nvSpPr>
            <p:spPr bwMode="auto">
              <a:xfrm>
                <a:off x="2981" y="3994"/>
                <a:ext cx="0"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a:latin typeface="Kruti Dev 010" charset="0"/>
                </a:endParaRPr>
              </a:p>
            </p:txBody>
          </p:sp>
          <p:sp>
            <p:nvSpPr>
              <p:cNvPr id="176314" name="Rectangle 494"/>
              <p:cNvSpPr>
                <a:spLocks noChangeArrowheads="1"/>
              </p:cNvSpPr>
              <p:nvPr/>
            </p:nvSpPr>
            <p:spPr bwMode="auto">
              <a:xfrm>
                <a:off x="3076" y="3994"/>
                <a:ext cx="346"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900" b="1" u="sng">
                    <a:solidFill>
                      <a:srgbClr val="000000"/>
                    </a:solidFill>
                    <a:latin typeface="Kruti Dev 010" charset="0"/>
                  </a:rPr>
                  <a:t>  </a:t>
                </a:r>
                <a:r>
                  <a:rPr lang="en-US" sz="1100" b="1">
                    <a:solidFill>
                      <a:srgbClr val="000000"/>
                    </a:solidFill>
                    <a:latin typeface="Kruti Dev 010" charset="0"/>
                  </a:rPr>
                  <a:t>ykSVrk gS</a:t>
                </a:r>
              </a:p>
            </p:txBody>
          </p:sp>
        </p:grpSp>
      </p:grpSp>
      <p:grpSp>
        <p:nvGrpSpPr>
          <p:cNvPr id="176212" name="Group 495"/>
          <p:cNvGrpSpPr>
            <a:grpSpLocks/>
          </p:cNvGrpSpPr>
          <p:nvPr/>
        </p:nvGrpSpPr>
        <p:grpSpPr bwMode="auto">
          <a:xfrm>
            <a:off x="2101850" y="1590675"/>
            <a:ext cx="885825" cy="312738"/>
            <a:chOff x="3005" y="1049"/>
            <a:chExt cx="558" cy="197"/>
          </a:xfrm>
        </p:grpSpPr>
        <p:sp>
          <p:nvSpPr>
            <p:cNvPr id="176307" name="Rectangle 497"/>
            <p:cNvSpPr>
              <a:spLocks noChangeArrowheads="1"/>
            </p:cNvSpPr>
            <p:nvPr/>
          </p:nvSpPr>
          <p:spPr bwMode="auto">
            <a:xfrm>
              <a:off x="3005" y="1049"/>
              <a:ext cx="188"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l"/>
              <a:r>
                <a:rPr lang="en-US" sz="1100" b="1">
                  <a:solidFill>
                    <a:srgbClr val="000000"/>
                  </a:solidFill>
                  <a:latin typeface="Kruti Dev 010" charset="0"/>
                </a:rPr>
                <a:t>;gwnk</a:t>
              </a:r>
            </a:p>
          </p:txBody>
        </p:sp>
        <p:sp>
          <p:nvSpPr>
            <p:cNvPr id="176308" name="Rectangle 498"/>
            <p:cNvSpPr>
              <a:spLocks noChangeArrowheads="1"/>
            </p:cNvSpPr>
            <p:nvPr/>
          </p:nvSpPr>
          <p:spPr bwMode="auto">
            <a:xfrm>
              <a:off x="3048" y="1139"/>
              <a:ext cx="182"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900" b="1">
                  <a:solidFill>
                    <a:srgbClr val="000000"/>
                  </a:solidFill>
                  <a:latin typeface="Kruti Dev 010" charset="0"/>
                </a:rPr>
                <a:t>      </a:t>
              </a:r>
              <a:endParaRPr lang="en-US">
                <a:latin typeface="Kruti Dev 010" charset="0"/>
              </a:endParaRPr>
            </a:p>
          </p:txBody>
        </p:sp>
        <p:sp>
          <p:nvSpPr>
            <p:cNvPr id="176309" name="Rectangle 499"/>
            <p:cNvSpPr>
              <a:spLocks noChangeArrowheads="1"/>
            </p:cNvSpPr>
            <p:nvPr/>
          </p:nvSpPr>
          <p:spPr bwMode="auto">
            <a:xfrm>
              <a:off x="3053" y="1139"/>
              <a:ext cx="51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l"/>
              <a:r>
                <a:rPr lang="en-US" sz="900" b="1" u="sng">
                  <a:solidFill>
                    <a:srgbClr val="000000"/>
                  </a:solidFill>
                  <a:latin typeface="Kruti Dev 010" charset="0"/>
                </a:rPr>
                <a:t> </a:t>
              </a:r>
              <a:r>
                <a:rPr lang="en-US" sz="1100" b="1">
                  <a:solidFill>
                    <a:srgbClr val="000000"/>
                  </a:solidFill>
                  <a:latin typeface="Kruti Dev 010" charset="0"/>
                </a:rPr>
                <a:t>u"V gks jgk Fkk</a:t>
              </a:r>
            </a:p>
          </p:txBody>
        </p:sp>
      </p:grpSp>
      <p:grpSp>
        <p:nvGrpSpPr>
          <p:cNvPr id="176213" name="Group 502"/>
          <p:cNvGrpSpPr>
            <a:grpSpLocks/>
          </p:cNvGrpSpPr>
          <p:nvPr/>
        </p:nvGrpSpPr>
        <p:grpSpPr bwMode="auto">
          <a:xfrm>
            <a:off x="2057400" y="3070225"/>
            <a:ext cx="825500" cy="287338"/>
            <a:chOff x="3035" y="2008"/>
            <a:chExt cx="520" cy="181"/>
          </a:xfrm>
        </p:grpSpPr>
        <p:sp>
          <p:nvSpPr>
            <p:cNvPr id="176304" name="Rectangle 504"/>
            <p:cNvSpPr>
              <a:spLocks noChangeArrowheads="1"/>
            </p:cNvSpPr>
            <p:nvPr/>
          </p:nvSpPr>
          <p:spPr bwMode="auto">
            <a:xfrm>
              <a:off x="3035" y="2008"/>
              <a:ext cx="16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100" b="1">
                  <a:solidFill>
                    <a:srgbClr val="000000"/>
                  </a:solidFill>
                  <a:latin typeface="Kruti Dev 010" charset="0"/>
                </a:rPr>
                <a:t>;gwnk</a:t>
              </a:r>
            </a:p>
          </p:txBody>
        </p:sp>
        <p:sp>
          <p:nvSpPr>
            <p:cNvPr id="176305" name="Rectangle 505"/>
            <p:cNvSpPr>
              <a:spLocks noChangeArrowheads="1"/>
            </p:cNvSpPr>
            <p:nvPr/>
          </p:nvSpPr>
          <p:spPr bwMode="auto">
            <a:xfrm>
              <a:off x="3156" y="2082"/>
              <a:ext cx="37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900" b="1" u="sng">
                  <a:solidFill>
                    <a:srgbClr val="000000"/>
                  </a:solidFill>
                  <a:latin typeface="Kruti Dev 010" charset="0"/>
                </a:rPr>
                <a:t> </a:t>
              </a:r>
              <a:r>
                <a:rPr lang="en-US" sz="1100" b="1">
                  <a:solidFill>
                    <a:srgbClr val="000000"/>
                  </a:solidFill>
                  <a:latin typeface="Kruti Dev 010" charset="0"/>
                </a:rPr>
                <a:t>dfBukbZ esa</a:t>
              </a:r>
            </a:p>
          </p:txBody>
        </p:sp>
        <p:sp>
          <p:nvSpPr>
            <p:cNvPr id="176306" name="Rectangle 506"/>
            <p:cNvSpPr>
              <a:spLocks noChangeArrowheads="1"/>
            </p:cNvSpPr>
            <p:nvPr/>
          </p:nvSpPr>
          <p:spPr bwMode="auto">
            <a:xfrm>
              <a:off x="3506" y="2102"/>
              <a:ext cx="49"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900" b="1">
                  <a:solidFill>
                    <a:srgbClr val="000000"/>
                  </a:solidFill>
                  <a:latin typeface="Kruti Dev 010" charset="0"/>
                </a:rPr>
                <a:t>:</a:t>
              </a:r>
              <a:endParaRPr lang="en-US">
                <a:latin typeface="Kruti Dev 010" charset="0"/>
              </a:endParaRPr>
            </a:p>
          </p:txBody>
        </p:sp>
      </p:grpSp>
      <p:grpSp>
        <p:nvGrpSpPr>
          <p:cNvPr id="176214" name="Group 507"/>
          <p:cNvGrpSpPr>
            <a:grpSpLocks/>
          </p:cNvGrpSpPr>
          <p:nvPr/>
        </p:nvGrpSpPr>
        <p:grpSpPr bwMode="auto">
          <a:xfrm>
            <a:off x="2000250" y="5035550"/>
            <a:ext cx="762000" cy="342900"/>
            <a:chOff x="2948" y="3186"/>
            <a:chExt cx="480" cy="216"/>
          </a:xfrm>
        </p:grpSpPr>
        <p:sp>
          <p:nvSpPr>
            <p:cNvPr id="176300" name="Rectangle 508"/>
            <p:cNvSpPr>
              <a:spLocks noChangeArrowheads="1"/>
            </p:cNvSpPr>
            <p:nvPr/>
          </p:nvSpPr>
          <p:spPr bwMode="auto">
            <a:xfrm>
              <a:off x="2948" y="3290"/>
              <a:ext cx="27"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900">
                  <a:solidFill>
                    <a:srgbClr val="000000"/>
                  </a:solidFill>
                  <a:latin typeface="Kruti Dev 010" charset="0"/>
                </a:rPr>
                <a:t> </a:t>
              </a:r>
              <a:endParaRPr lang="en-US">
                <a:latin typeface="Kruti Dev 010" charset="0"/>
              </a:endParaRPr>
            </a:p>
          </p:txBody>
        </p:sp>
        <p:grpSp>
          <p:nvGrpSpPr>
            <p:cNvPr id="176301" name="Group 509"/>
            <p:cNvGrpSpPr>
              <a:grpSpLocks/>
            </p:cNvGrpSpPr>
            <p:nvPr/>
          </p:nvGrpSpPr>
          <p:grpSpPr bwMode="auto">
            <a:xfrm>
              <a:off x="3082" y="3186"/>
              <a:ext cx="346" cy="216"/>
              <a:chOff x="3082" y="3242"/>
              <a:chExt cx="346" cy="216"/>
            </a:xfrm>
          </p:grpSpPr>
          <p:sp>
            <p:nvSpPr>
              <p:cNvPr id="176302" name="Rectangle 511"/>
              <p:cNvSpPr>
                <a:spLocks noChangeArrowheads="1"/>
              </p:cNvSpPr>
              <p:nvPr/>
            </p:nvSpPr>
            <p:spPr bwMode="auto">
              <a:xfrm>
                <a:off x="3082" y="3242"/>
                <a:ext cx="167"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100" b="1">
                    <a:solidFill>
                      <a:srgbClr val="000000"/>
                    </a:solidFill>
                    <a:latin typeface="Kruti Dev 010" charset="0"/>
                  </a:rPr>
                  <a:t>;gwnk</a:t>
                </a:r>
              </a:p>
            </p:txBody>
          </p:sp>
          <p:sp>
            <p:nvSpPr>
              <p:cNvPr id="176303" name="Rectangle 512"/>
              <p:cNvSpPr>
                <a:spLocks noChangeArrowheads="1"/>
              </p:cNvSpPr>
              <p:nvPr/>
            </p:nvSpPr>
            <p:spPr bwMode="auto">
              <a:xfrm>
                <a:off x="3093" y="3351"/>
                <a:ext cx="335"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100" b="1">
                    <a:solidFill>
                      <a:srgbClr val="000000"/>
                    </a:solidFill>
                    <a:latin typeface="Kruti Dev 010" charset="0"/>
                  </a:rPr>
                  <a:t>nklrk esa</a:t>
                </a:r>
                <a:r>
                  <a:rPr lang="en-US" sz="900" b="1" u="sng">
                    <a:solidFill>
                      <a:srgbClr val="000000"/>
                    </a:solidFill>
                    <a:latin typeface="Kruti Dev 010" charset="0"/>
                  </a:rPr>
                  <a:t>:</a:t>
                </a:r>
                <a:endParaRPr lang="en-US">
                  <a:latin typeface="Kruti Dev 010" charset="0"/>
                </a:endParaRPr>
              </a:p>
            </p:txBody>
          </p:sp>
        </p:grpSp>
      </p:grpSp>
      <p:sp>
        <p:nvSpPr>
          <p:cNvPr id="176215" name="Text Box 514"/>
          <p:cNvSpPr txBox="1">
            <a:spLocks noChangeArrowheads="1"/>
          </p:cNvSpPr>
          <p:nvPr/>
        </p:nvSpPr>
        <p:spPr bwMode="auto">
          <a:xfrm rot="-5400000">
            <a:off x="967582" y="3453606"/>
            <a:ext cx="470376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2400" b="1">
                <a:latin typeface="Kruti Dev 010" charset="0"/>
              </a:rPr>
              <a:t>Hkfo";oDrk ¼ƒ‰½</a:t>
            </a:r>
          </a:p>
        </p:txBody>
      </p:sp>
      <p:grpSp>
        <p:nvGrpSpPr>
          <p:cNvPr id="176216" name="Group 186"/>
          <p:cNvGrpSpPr>
            <a:grpSpLocks/>
          </p:cNvGrpSpPr>
          <p:nvPr/>
        </p:nvGrpSpPr>
        <p:grpSpPr bwMode="auto">
          <a:xfrm>
            <a:off x="2736850" y="2903538"/>
            <a:ext cx="417513" cy="974725"/>
            <a:chOff x="5968998" y="2946408"/>
            <a:chExt cx="1085852" cy="1844683"/>
          </a:xfrm>
        </p:grpSpPr>
        <p:grpSp>
          <p:nvGrpSpPr>
            <p:cNvPr id="176288" name="Group 85"/>
            <p:cNvGrpSpPr>
              <a:grpSpLocks/>
            </p:cNvGrpSpPr>
            <p:nvPr/>
          </p:nvGrpSpPr>
          <p:grpSpPr bwMode="auto">
            <a:xfrm>
              <a:off x="6153150" y="3681413"/>
              <a:ext cx="901700" cy="947736"/>
              <a:chOff x="1557" y="1007"/>
              <a:chExt cx="2105" cy="1949"/>
            </a:xfrm>
          </p:grpSpPr>
          <p:grpSp>
            <p:nvGrpSpPr>
              <p:cNvPr id="176292" name="Group 87"/>
              <p:cNvGrpSpPr>
                <a:grpSpLocks/>
              </p:cNvGrpSpPr>
              <p:nvPr/>
            </p:nvGrpSpPr>
            <p:grpSpPr bwMode="auto">
              <a:xfrm>
                <a:off x="1557" y="1209"/>
                <a:ext cx="2105" cy="1421"/>
                <a:chOff x="578" y="2316"/>
                <a:chExt cx="2105" cy="1421"/>
              </a:xfrm>
            </p:grpSpPr>
            <p:sp>
              <p:nvSpPr>
                <p:cNvPr id="176298" name="Freeform 88" descr="Cork"/>
                <p:cNvSpPr>
                  <a:spLocks/>
                </p:cNvSpPr>
                <p:nvPr/>
              </p:nvSpPr>
              <p:spPr bwMode="auto">
                <a:xfrm>
                  <a:off x="633" y="2316"/>
                  <a:ext cx="2050" cy="256"/>
                </a:xfrm>
                <a:custGeom>
                  <a:avLst/>
                  <a:gdLst>
                    <a:gd name="T0" fmla="*/ 2147483647 w 592"/>
                    <a:gd name="T1" fmla="*/ 2147483647 h 90"/>
                    <a:gd name="T2" fmla="*/ 2147483647 w 592"/>
                    <a:gd name="T3" fmla="*/ 2147483647 h 90"/>
                    <a:gd name="T4" fmla="*/ 2147483647 w 592"/>
                    <a:gd name="T5" fmla="*/ 2147483647 h 90"/>
                    <a:gd name="T6" fmla="*/ 2147483647 w 592"/>
                    <a:gd name="T7" fmla="*/ 2147483647 h 90"/>
                    <a:gd name="T8" fmla="*/ 2147483647 w 592"/>
                    <a:gd name="T9" fmla="*/ 2147483647 h 90"/>
                    <a:gd name="T10" fmla="*/ 2147483647 w 592"/>
                    <a:gd name="T11" fmla="*/ 2147483647 h 90"/>
                    <a:gd name="T12" fmla="*/ 2147483647 w 592"/>
                    <a:gd name="T13" fmla="*/ 2147483647 h 90"/>
                    <a:gd name="T14" fmla="*/ 2147483647 w 592"/>
                    <a:gd name="T15" fmla="*/ 2147483647 h 90"/>
                    <a:gd name="T16" fmla="*/ 2147483647 w 592"/>
                    <a:gd name="T17" fmla="*/ 2147483647 h 90"/>
                    <a:gd name="T18" fmla="*/ 2147483647 w 592"/>
                    <a:gd name="T19" fmla="*/ 2147483647 h 90"/>
                    <a:gd name="T20" fmla="*/ 2147483647 w 592"/>
                    <a:gd name="T21" fmla="*/ 0 h 90"/>
                    <a:gd name="T22" fmla="*/ 2147483647 w 592"/>
                    <a:gd name="T23" fmla="*/ 2147483647 h 90"/>
                    <a:gd name="T24" fmla="*/ 2147483647 w 592"/>
                    <a:gd name="T25" fmla="*/ 2147483647 h 90"/>
                    <a:gd name="T26" fmla="*/ 2147483647 w 592"/>
                    <a:gd name="T27" fmla="*/ 2147483647 h 90"/>
                    <a:gd name="T28" fmla="*/ 2147483647 w 592"/>
                    <a:gd name="T29" fmla="*/ 2147483647 h 90"/>
                    <a:gd name="T30" fmla="*/ 2147483647 w 592"/>
                    <a:gd name="T31" fmla="*/ 2147483647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2"/>
                    <a:gd name="T49" fmla="*/ 0 h 90"/>
                    <a:gd name="T50" fmla="*/ 592 w 592"/>
                    <a:gd name="T51" fmla="*/ 90 h 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2" h="90">
                      <a:moveTo>
                        <a:pt x="8" y="90"/>
                      </a:moveTo>
                      <a:cubicBezTo>
                        <a:pt x="0" y="78"/>
                        <a:pt x="10" y="51"/>
                        <a:pt x="22" y="44"/>
                      </a:cubicBezTo>
                      <a:cubicBezTo>
                        <a:pt x="27" y="35"/>
                        <a:pt x="23" y="39"/>
                        <a:pt x="34" y="36"/>
                      </a:cubicBezTo>
                      <a:cubicBezTo>
                        <a:pt x="38" y="34"/>
                        <a:pt x="46" y="32"/>
                        <a:pt x="46" y="32"/>
                      </a:cubicBezTo>
                      <a:cubicBezTo>
                        <a:pt x="72" y="33"/>
                        <a:pt x="84" y="35"/>
                        <a:pt x="112" y="34"/>
                      </a:cubicBezTo>
                      <a:cubicBezTo>
                        <a:pt x="125" y="35"/>
                        <a:pt x="138" y="38"/>
                        <a:pt x="152" y="40"/>
                      </a:cubicBezTo>
                      <a:cubicBezTo>
                        <a:pt x="158" y="42"/>
                        <a:pt x="170" y="46"/>
                        <a:pt x="170" y="46"/>
                      </a:cubicBezTo>
                      <a:cubicBezTo>
                        <a:pt x="192" y="42"/>
                        <a:pt x="215" y="46"/>
                        <a:pt x="238" y="52"/>
                      </a:cubicBezTo>
                      <a:cubicBezTo>
                        <a:pt x="271" y="50"/>
                        <a:pt x="304" y="47"/>
                        <a:pt x="338" y="44"/>
                      </a:cubicBezTo>
                      <a:cubicBezTo>
                        <a:pt x="381" y="33"/>
                        <a:pt x="427" y="24"/>
                        <a:pt x="472" y="16"/>
                      </a:cubicBezTo>
                      <a:cubicBezTo>
                        <a:pt x="488" y="12"/>
                        <a:pt x="503" y="4"/>
                        <a:pt x="520" y="0"/>
                      </a:cubicBezTo>
                      <a:cubicBezTo>
                        <a:pt x="537" y="0"/>
                        <a:pt x="554" y="0"/>
                        <a:pt x="572" y="2"/>
                      </a:cubicBezTo>
                      <a:cubicBezTo>
                        <a:pt x="582" y="3"/>
                        <a:pt x="587" y="21"/>
                        <a:pt x="590" y="30"/>
                      </a:cubicBezTo>
                      <a:cubicBezTo>
                        <a:pt x="590" y="32"/>
                        <a:pt x="592" y="36"/>
                        <a:pt x="592" y="36"/>
                      </a:cubicBezTo>
                      <a:cubicBezTo>
                        <a:pt x="588" y="45"/>
                        <a:pt x="589" y="52"/>
                        <a:pt x="582" y="60"/>
                      </a:cubicBezTo>
                      <a:cubicBezTo>
                        <a:pt x="579" y="67"/>
                        <a:pt x="577" y="66"/>
                        <a:pt x="584" y="66"/>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176299" name="Freeform 89" descr="Cork"/>
                <p:cNvSpPr>
                  <a:spLocks/>
                </p:cNvSpPr>
                <p:nvPr/>
              </p:nvSpPr>
              <p:spPr bwMode="auto">
                <a:xfrm>
                  <a:off x="578" y="2506"/>
                  <a:ext cx="2074" cy="1231"/>
                </a:xfrm>
                <a:custGeom>
                  <a:avLst/>
                  <a:gdLst>
                    <a:gd name="T0" fmla="*/ 2147483647 w 599"/>
                    <a:gd name="T1" fmla="*/ 0 h 432"/>
                    <a:gd name="T2" fmla="*/ 2147483647 w 599"/>
                    <a:gd name="T3" fmla="*/ 2147483647 h 432"/>
                    <a:gd name="T4" fmla="*/ 2147483647 w 599"/>
                    <a:gd name="T5" fmla="*/ 2147483647 h 432"/>
                    <a:gd name="T6" fmla="*/ 2147483647 w 599"/>
                    <a:gd name="T7" fmla="*/ 2147483647 h 432"/>
                    <a:gd name="T8" fmla="*/ 2147483647 w 599"/>
                    <a:gd name="T9" fmla="*/ 2147483647 h 432"/>
                    <a:gd name="T10" fmla="*/ 2147483647 w 599"/>
                    <a:gd name="T11" fmla="*/ 2147483647 h 432"/>
                    <a:gd name="T12" fmla="*/ 2147483647 w 599"/>
                    <a:gd name="T13" fmla="*/ 2147483647 h 432"/>
                    <a:gd name="T14" fmla="*/ 2147483647 w 599"/>
                    <a:gd name="T15" fmla="*/ 2147483647 h 432"/>
                    <a:gd name="T16" fmla="*/ 2147483647 w 599"/>
                    <a:gd name="T17" fmla="*/ 2147483647 h 432"/>
                    <a:gd name="T18" fmla="*/ 2147483647 w 599"/>
                    <a:gd name="T19" fmla="*/ 2147483647 h 432"/>
                    <a:gd name="T20" fmla="*/ 2147483647 w 599"/>
                    <a:gd name="T21" fmla="*/ 2147483647 h 432"/>
                    <a:gd name="T22" fmla="*/ 2147483647 w 599"/>
                    <a:gd name="T23" fmla="*/ 2147483647 h 432"/>
                    <a:gd name="T24" fmla="*/ 2147483647 w 599"/>
                    <a:gd name="T25" fmla="*/ 2147483647 h 432"/>
                    <a:gd name="T26" fmla="*/ 2147483647 w 599"/>
                    <a:gd name="T27" fmla="*/ 2147483647 h 432"/>
                    <a:gd name="T28" fmla="*/ 2147483647 w 599"/>
                    <a:gd name="T29" fmla="*/ 2147483647 h 432"/>
                    <a:gd name="T30" fmla="*/ 2147483647 w 599"/>
                    <a:gd name="T31" fmla="*/ 2147483647 h 432"/>
                    <a:gd name="T32" fmla="*/ 2147483647 w 599"/>
                    <a:gd name="T33" fmla="*/ 2147483647 h 432"/>
                    <a:gd name="T34" fmla="*/ 2147483647 w 599"/>
                    <a:gd name="T35" fmla="*/ 2147483647 h 432"/>
                    <a:gd name="T36" fmla="*/ 2147483647 w 599"/>
                    <a:gd name="T37" fmla="*/ 2147483647 h 432"/>
                    <a:gd name="T38" fmla="*/ 2147483647 w 599"/>
                    <a:gd name="T39" fmla="*/ 2147483647 h 432"/>
                    <a:gd name="T40" fmla="*/ 2147483647 w 599"/>
                    <a:gd name="T41" fmla="*/ 2147483647 h 432"/>
                    <a:gd name="T42" fmla="*/ 2147483647 w 599"/>
                    <a:gd name="T43" fmla="*/ 2147483647 h 432"/>
                    <a:gd name="T44" fmla="*/ 2147483647 w 599"/>
                    <a:gd name="T45" fmla="*/ 2147483647 h 432"/>
                    <a:gd name="T46" fmla="*/ 2147483647 w 599"/>
                    <a:gd name="T47" fmla="*/ 2147483647 h 432"/>
                    <a:gd name="T48" fmla="*/ 2147483647 w 599"/>
                    <a:gd name="T49" fmla="*/ 2147483647 h 432"/>
                    <a:gd name="T50" fmla="*/ 2147483647 w 599"/>
                    <a:gd name="T51" fmla="*/ 2147483647 h 432"/>
                    <a:gd name="T52" fmla="*/ 2147483647 w 599"/>
                    <a:gd name="T53" fmla="*/ 2147483647 h 432"/>
                    <a:gd name="T54" fmla="*/ 2147483647 w 599"/>
                    <a:gd name="T55" fmla="*/ 2147483647 h 432"/>
                    <a:gd name="T56" fmla="*/ 2147483647 w 599"/>
                    <a:gd name="T57" fmla="*/ 2147483647 h 432"/>
                    <a:gd name="T58" fmla="*/ 2147483647 w 599"/>
                    <a:gd name="T59" fmla="*/ 2147483647 h 432"/>
                    <a:gd name="T60" fmla="*/ 2147483647 w 599"/>
                    <a:gd name="T61" fmla="*/ 2147483647 h 4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99"/>
                    <a:gd name="T94" fmla="*/ 0 h 432"/>
                    <a:gd name="T95" fmla="*/ 599 w 599"/>
                    <a:gd name="T96" fmla="*/ 432 h 4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99" h="432">
                      <a:moveTo>
                        <a:pt x="599" y="0"/>
                      </a:moveTo>
                      <a:cubicBezTo>
                        <a:pt x="597" y="2"/>
                        <a:pt x="596" y="4"/>
                        <a:pt x="595" y="6"/>
                      </a:cubicBezTo>
                      <a:cubicBezTo>
                        <a:pt x="593" y="7"/>
                        <a:pt x="590" y="8"/>
                        <a:pt x="589" y="10"/>
                      </a:cubicBezTo>
                      <a:cubicBezTo>
                        <a:pt x="587" y="11"/>
                        <a:pt x="585" y="23"/>
                        <a:pt x="585" y="24"/>
                      </a:cubicBezTo>
                      <a:cubicBezTo>
                        <a:pt x="575" y="45"/>
                        <a:pt x="570" y="72"/>
                        <a:pt x="557" y="92"/>
                      </a:cubicBezTo>
                      <a:cubicBezTo>
                        <a:pt x="551" y="130"/>
                        <a:pt x="537" y="171"/>
                        <a:pt x="525" y="208"/>
                      </a:cubicBezTo>
                      <a:cubicBezTo>
                        <a:pt x="523" y="228"/>
                        <a:pt x="519" y="246"/>
                        <a:pt x="515" y="266"/>
                      </a:cubicBezTo>
                      <a:cubicBezTo>
                        <a:pt x="511" y="294"/>
                        <a:pt x="511" y="322"/>
                        <a:pt x="505" y="350"/>
                      </a:cubicBezTo>
                      <a:cubicBezTo>
                        <a:pt x="503" y="368"/>
                        <a:pt x="503" y="385"/>
                        <a:pt x="495" y="402"/>
                      </a:cubicBezTo>
                      <a:cubicBezTo>
                        <a:pt x="492" y="416"/>
                        <a:pt x="474" y="420"/>
                        <a:pt x="461" y="422"/>
                      </a:cubicBezTo>
                      <a:cubicBezTo>
                        <a:pt x="440" y="416"/>
                        <a:pt x="450" y="419"/>
                        <a:pt x="433" y="414"/>
                      </a:cubicBezTo>
                      <a:cubicBezTo>
                        <a:pt x="429" y="412"/>
                        <a:pt x="421" y="410"/>
                        <a:pt x="421" y="410"/>
                      </a:cubicBezTo>
                      <a:cubicBezTo>
                        <a:pt x="410" y="394"/>
                        <a:pt x="414" y="367"/>
                        <a:pt x="425" y="352"/>
                      </a:cubicBezTo>
                      <a:cubicBezTo>
                        <a:pt x="426" y="347"/>
                        <a:pt x="431" y="342"/>
                        <a:pt x="431" y="338"/>
                      </a:cubicBezTo>
                      <a:cubicBezTo>
                        <a:pt x="429" y="328"/>
                        <a:pt x="405" y="328"/>
                        <a:pt x="405" y="328"/>
                      </a:cubicBezTo>
                      <a:cubicBezTo>
                        <a:pt x="392" y="315"/>
                        <a:pt x="365" y="319"/>
                        <a:pt x="347" y="316"/>
                      </a:cubicBezTo>
                      <a:cubicBezTo>
                        <a:pt x="268" y="322"/>
                        <a:pt x="188" y="334"/>
                        <a:pt x="113" y="360"/>
                      </a:cubicBezTo>
                      <a:cubicBezTo>
                        <a:pt x="101" y="377"/>
                        <a:pt x="116" y="356"/>
                        <a:pt x="103" y="368"/>
                      </a:cubicBezTo>
                      <a:cubicBezTo>
                        <a:pt x="99" y="370"/>
                        <a:pt x="90" y="387"/>
                        <a:pt x="87" y="392"/>
                      </a:cubicBezTo>
                      <a:cubicBezTo>
                        <a:pt x="94" y="431"/>
                        <a:pt x="75" y="417"/>
                        <a:pt x="53" y="432"/>
                      </a:cubicBezTo>
                      <a:cubicBezTo>
                        <a:pt x="44" y="429"/>
                        <a:pt x="36" y="426"/>
                        <a:pt x="29" y="422"/>
                      </a:cubicBezTo>
                      <a:cubicBezTo>
                        <a:pt x="24" y="419"/>
                        <a:pt x="17" y="414"/>
                        <a:pt x="17" y="414"/>
                      </a:cubicBezTo>
                      <a:cubicBezTo>
                        <a:pt x="12" y="399"/>
                        <a:pt x="16" y="404"/>
                        <a:pt x="7" y="398"/>
                      </a:cubicBezTo>
                      <a:cubicBezTo>
                        <a:pt x="0" y="388"/>
                        <a:pt x="5" y="380"/>
                        <a:pt x="11" y="372"/>
                      </a:cubicBezTo>
                      <a:cubicBezTo>
                        <a:pt x="8" y="357"/>
                        <a:pt x="13" y="347"/>
                        <a:pt x="17" y="334"/>
                      </a:cubicBezTo>
                      <a:cubicBezTo>
                        <a:pt x="19" y="311"/>
                        <a:pt x="19" y="283"/>
                        <a:pt x="27" y="262"/>
                      </a:cubicBezTo>
                      <a:cubicBezTo>
                        <a:pt x="28" y="237"/>
                        <a:pt x="32" y="212"/>
                        <a:pt x="29" y="188"/>
                      </a:cubicBezTo>
                      <a:cubicBezTo>
                        <a:pt x="31" y="167"/>
                        <a:pt x="27" y="146"/>
                        <a:pt x="31" y="126"/>
                      </a:cubicBezTo>
                      <a:cubicBezTo>
                        <a:pt x="29" y="108"/>
                        <a:pt x="27" y="99"/>
                        <a:pt x="29" y="82"/>
                      </a:cubicBezTo>
                      <a:cubicBezTo>
                        <a:pt x="26" y="64"/>
                        <a:pt x="23" y="47"/>
                        <a:pt x="21" y="30"/>
                      </a:cubicBezTo>
                      <a:cubicBezTo>
                        <a:pt x="23" y="10"/>
                        <a:pt x="28" y="9"/>
                        <a:pt x="19" y="14"/>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grpSp>
          <p:sp>
            <p:nvSpPr>
              <p:cNvPr id="176293" name="Freeform 91"/>
              <p:cNvSpPr>
                <a:spLocks/>
              </p:cNvSpPr>
              <p:nvPr/>
            </p:nvSpPr>
            <p:spPr bwMode="auto">
              <a:xfrm>
                <a:off x="1616" y="2649"/>
                <a:ext cx="88" cy="277"/>
              </a:xfrm>
              <a:custGeom>
                <a:avLst/>
                <a:gdLst>
                  <a:gd name="T0" fmla="*/ 218 w 85"/>
                  <a:gd name="T1" fmla="*/ 3 h 318"/>
                  <a:gd name="T2" fmla="*/ 190 w 85"/>
                  <a:gd name="T3" fmla="*/ 3 h 318"/>
                  <a:gd name="T4" fmla="*/ 144 w 85"/>
                  <a:gd name="T5" fmla="*/ 3 h 318"/>
                  <a:gd name="T6" fmla="*/ 165 w 85"/>
                  <a:gd name="T7" fmla="*/ 3 h 318"/>
                  <a:gd name="T8" fmla="*/ 190 w 85"/>
                  <a:gd name="T9" fmla="*/ 3 h 318"/>
                  <a:gd name="T10" fmla="*/ 113 w 85"/>
                  <a:gd name="T11" fmla="*/ 3 h 318"/>
                  <a:gd name="T12" fmla="*/ 113 w 85"/>
                  <a:gd name="T13" fmla="*/ 3 h 318"/>
                  <a:gd name="T14" fmla="*/ 144 w 85"/>
                  <a:gd name="T15" fmla="*/ 3 h 318"/>
                  <a:gd name="T16" fmla="*/ 86 w 85"/>
                  <a:gd name="T17" fmla="*/ 3 h 318"/>
                  <a:gd name="T18" fmla="*/ 113 w 85"/>
                  <a:gd name="T19" fmla="*/ 3 h 318"/>
                  <a:gd name="T20" fmla="*/ 144 w 85"/>
                  <a:gd name="T21" fmla="*/ 3 h 318"/>
                  <a:gd name="T22" fmla="*/ 113 w 85"/>
                  <a:gd name="T23" fmla="*/ 3 h 318"/>
                  <a:gd name="T24" fmla="*/ 144 w 85"/>
                  <a:gd name="T25" fmla="*/ 3 h 318"/>
                  <a:gd name="T26" fmla="*/ 113 w 85"/>
                  <a:gd name="T27" fmla="*/ 3 h 318"/>
                  <a:gd name="T28" fmla="*/ 144 w 85"/>
                  <a:gd name="T29" fmla="*/ 3 h 318"/>
                  <a:gd name="T30" fmla="*/ 165 w 85"/>
                  <a:gd name="T31" fmla="*/ 3 h 318"/>
                  <a:gd name="T32" fmla="*/ 218 w 85"/>
                  <a:gd name="T33" fmla="*/ 3 h 318"/>
                  <a:gd name="T34" fmla="*/ 241 w 85"/>
                  <a:gd name="T35" fmla="*/ 3 h 318"/>
                  <a:gd name="T36" fmla="*/ 218 w 85"/>
                  <a:gd name="T37" fmla="*/ 3 h 318"/>
                  <a:gd name="T38" fmla="*/ 190 w 85"/>
                  <a:gd name="T39" fmla="*/ 3 h 318"/>
                  <a:gd name="T40" fmla="*/ 165 w 85"/>
                  <a:gd name="T41" fmla="*/ 3 h 318"/>
                  <a:gd name="T42" fmla="*/ 113 w 85"/>
                  <a:gd name="T43" fmla="*/ 3 h 318"/>
                  <a:gd name="T44" fmla="*/ 86 w 85"/>
                  <a:gd name="T45" fmla="*/ 3 h 318"/>
                  <a:gd name="T46" fmla="*/ 65 w 85"/>
                  <a:gd name="T47" fmla="*/ 3 h 318"/>
                  <a:gd name="T48" fmla="*/ 5 w 85"/>
                  <a:gd name="T49" fmla="*/ 3 h 318"/>
                  <a:gd name="T50" fmla="*/ 113 w 85"/>
                  <a:gd name="T51" fmla="*/ 3 h 318"/>
                  <a:gd name="T52" fmla="*/ 190 w 85"/>
                  <a:gd name="T53" fmla="*/ 3 h 318"/>
                  <a:gd name="T54" fmla="*/ 218 w 85"/>
                  <a:gd name="T55" fmla="*/ 3 h 318"/>
                  <a:gd name="T56" fmla="*/ 190 w 85"/>
                  <a:gd name="T57" fmla="*/ 3 h 318"/>
                  <a:gd name="T58" fmla="*/ 190 w 85"/>
                  <a:gd name="T59" fmla="*/ 3 h 318"/>
                  <a:gd name="T60" fmla="*/ 144 w 85"/>
                  <a:gd name="T61" fmla="*/ 3 h 318"/>
                  <a:gd name="T62" fmla="*/ 65 w 85"/>
                  <a:gd name="T63" fmla="*/ 3 h 318"/>
                  <a:gd name="T64" fmla="*/ 113 w 85"/>
                  <a:gd name="T65" fmla="*/ 3 h 318"/>
                  <a:gd name="T66" fmla="*/ 165 w 85"/>
                  <a:gd name="T67" fmla="*/ 3 h 318"/>
                  <a:gd name="T68" fmla="*/ 218 w 85"/>
                  <a:gd name="T69" fmla="*/ 3 h 3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318"/>
                  <a:gd name="T107" fmla="*/ 85 w 85"/>
                  <a:gd name="T108" fmla="*/ 318 h 3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318">
                    <a:moveTo>
                      <a:pt x="72" y="153"/>
                    </a:moveTo>
                    <a:cubicBezTo>
                      <a:pt x="69" y="125"/>
                      <a:pt x="70" y="96"/>
                      <a:pt x="64" y="69"/>
                    </a:cubicBezTo>
                    <a:cubicBezTo>
                      <a:pt x="61" y="58"/>
                      <a:pt x="57" y="43"/>
                      <a:pt x="47" y="43"/>
                    </a:cubicBezTo>
                    <a:cubicBezTo>
                      <a:pt x="37" y="43"/>
                      <a:pt x="55" y="69"/>
                      <a:pt x="55" y="69"/>
                    </a:cubicBezTo>
                    <a:cubicBezTo>
                      <a:pt x="58" y="55"/>
                      <a:pt x="67" y="40"/>
                      <a:pt x="64" y="27"/>
                    </a:cubicBezTo>
                    <a:cubicBezTo>
                      <a:pt x="61" y="17"/>
                      <a:pt x="41" y="0"/>
                      <a:pt x="38" y="10"/>
                    </a:cubicBezTo>
                    <a:cubicBezTo>
                      <a:pt x="30" y="27"/>
                      <a:pt x="61" y="111"/>
                      <a:pt x="38" y="43"/>
                    </a:cubicBezTo>
                    <a:cubicBezTo>
                      <a:pt x="46" y="96"/>
                      <a:pt x="56" y="134"/>
                      <a:pt x="47" y="187"/>
                    </a:cubicBezTo>
                    <a:cubicBezTo>
                      <a:pt x="41" y="178"/>
                      <a:pt x="31" y="171"/>
                      <a:pt x="30" y="161"/>
                    </a:cubicBezTo>
                    <a:cubicBezTo>
                      <a:pt x="28" y="149"/>
                      <a:pt x="26" y="128"/>
                      <a:pt x="38" y="128"/>
                    </a:cubicBezTo>
                    <a:cubicBezTo>
                      <a:pt x="49" y="128"/>
                      <a:pt x="47" y="172"/>
                      <a:pt x="47" y="161"/>
                    </a:cubicBezTo>
                    <a:cubicBezTo>
                      <a:pt x="47" y="141"/>
                      <a:pt x="38" y="121"/>
                      <a:pt x="38" y="102"/>
                    </a:cubicBezTo>
                    <a:cubicBezTo>
                      <a:pt x="38" y="84"/>
                      <a:pt x="47" y="135"/>
                      <a:pt x="47" y="153"/>
                    </a:cubicBezTo>
                    <a:cubicBezTo>
                      <a:pt x="47" y="164"/>
                      <a:pt x="38" y="130"/>
                      <a:pt x="38" y="119"/>
                    </a:cubicBezTo>
                    <a:cubicBezTo>
                      <a:pt x="38" y="110"/>
                      <a:pt x="44" y="135"/>
                      <a:pt x="47" y="144"/>
                    </a:cubicBezTo>
                    <a:cubicBezTo>
                      <a:pt x="49" y="152"/>
                      <a:pt x="52" y="161"/>
                      <a:pt x="55" y="170"/>
                    </a:cubicBezTo>
                    <a:cubicBezTo>
                      <a:pt x="73" y="83"/>
                      <a:pt x="55" y="148"/>
                      <a:pt x="72" y="203"/>
                    </a:cubicBezTo>
                    <a:cubicBezTo>
                      <a:pt x="74" y="211"/>
                      <a:pt x="77" y="220"/>
                      <a:pt x="80" y="229"/>
                    </a:cubicBezTo>
                    <a:cubicBezTo>
                      <a:pt x="77" y="245"/>
                      <a:pt x="85" y="269"/>
                      <a:pt x="72" y="279"/>
                    </a:cubicBezTo>
                    <a:cubicBezTo>
                      <a:pt x="66" y="282"/>
                      <a:pt x="39" y="202"/>
                      <a:pt x="64" y="271"/>
                    </a:cubicBezTo>
                    <a:cubicBezTo>
                      <a:pt x="61" y="285"/>
                      <a:pt x="66" y="305"/>
                      <a:pt x="55" y="313"/>
                    </a:cubicBezTo>
                    <a:cubicBezTo>
                      <a:pt x="46" y="318"/>
                      <a:pt x="40" y="297"/>
                      <a:pt x="38" y="288"/>
                    </a:cubicBezTo>
                    <a:cubicBezTo>
                      <a:pt x="31" y="260"/>
                      <a:pt x="32" y="231"/>
                      <a:pt x="30" y="203"/>
                    </a:cubicBezTo>
                    <a:cubicBezTo>
                      <a:pt x="27" y="217"/>
                      <a:pt x="35" y="241"/>
                      <a:pt x="22" y="246"/>
                    </a:cubicBezTo>
                    <a:cubicBezTo>
                      <a:pt x="10" y="250"/>
                      <a:pt x="6" y="224"/>
                      <a:pt x="5" y="212"/>
                    </a:cubicBezTo>
                    <a:cubicBezTo>
                      <a:pt x="0" y="173"/>
                      <a:pt x="15" y="167"/>
                      <a:pt x="38" y="144"/>
                    </a:cubicBezTo>
                    <a:cubicBezTo>
                      <a:pt x="46" y="152"/>
                      <a:pt x="58" y="158"/>
                      <a:pt x="64" y="170"/>
                    </a:cubicBezTo>
                    <a:cubicBezTo>
                      <a:pt x="70" y="185"/>
                      <a:pt x="72" y="203"/>
                      <a:pt x="72" y="220"/>
                    </a:cubicBezTo>
                    <a:cubicBezTo>
                      <a:pt x="72" y="231"/>
                      <a:pt x="66" y="198"/>
                      <a:pt x="64" y="187"/>
                    </a:cubicBezTo>
                    <a:cubicBezTo>
                      <a:pt x="78" y="124"/>
                      <a:pt x="84" y="73"/>
                      <a:pt x="64" y="10"/>
                    </a:cubicBezTo>
                    <a:cubicBezTo>
                      <a:pt x="58" y="18"/>
                      <a:pt x="54" y="28"/>
                      <a:pt x="47" y="35"/>
                    </a:cubicBezTo>
                    <a:cubicBezTo>
                      <a:pt x="40" y="40"/>
                      <a:pt x="23" y="34"/>
                      <a:pt x="22" y="43"/>
                    </a:cubicBezTo>
                    <a:cubicBezTo>
                      <a:pt x="19" y="60"/>
                      <a:pt x="38" y="94"/>
                      <a:pt x="38" y="94"/>
                    </a:cubicBezTo>
                    <a:cubicBezTo>
                      <a:pt x="57" y="39"/>
                      <a:pt x="38" y="80"/>
                      <a:pt x="55" y="136"/>
                    </a:cubicBezTo>
                    <a:cubicBezTo>
                      <a:pt x="57" y="143"/>
                      <a:pt x="66" y="147"/>
                      <a:pt x="72" y="153"/>
                    </a:cubicBezTo>
                    <a:close/>
                  </a:path>
                </a:pathLst>
              </a:custGeom>
              <a:solidFill>
                <a:schemeClr val="bg2"/>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176294" name="Freeform 92"/>
              <p:cNvSpPr>
                <a:spLocks/>
              </p:cNvSpPr>
              <p:nvPr/>
            </p:nvSpPr>
            <p:spPr bwMode="auto">
              <a:xfrm>
                <a:off x="1635" y="2647"/>
                <a:ext cx="109" cy="309"/>
              </a:xfrm>
              <a:custGeom>
                <a:avLst/>
                <a:gdLst>
                  <a:gd name="T0" fmla="*/ 1 w 105"/>
                  <a:gd name="T1" fmla="*/ 0 h 354"/>
                  <a:gd name="T2" fmla="*/ 306 w 105"/>
                  <a:gd name="T3" fmla="*/ 3 h 354"/>
                  <a:gd name="T4" fmla="*/ 240 w 105"/>
                  <a:gd name="T5" fmla="*/ 3 h 354"/>
                  <a:gd name="T6" fmla="*/ 276 w 105"/>
                  <a:gd name="T7" fmla="*/ 3 h 354"/>
                  <a:gd name="T8" fmla="*/ 276 w 105"/>
                  <a:gd name="T9" fmla="*/ 3 h 354"/>
                  <a:gd name="T10" fmla="*/ 321 w 105"/>
                  <a:gd name="T11" fmla="*/ 3 h 354"/>
                  <a:gd name="T12" fmla="*/ 321 w 105"/>
                  <a:gd name="T13" fmla="*/ 3 h 354"/>
                  <a:gd name="T14" fmla="*/ 276 w 105"/>
                  <a:gd name="T15" fmla="*/ 4 h 354"/>
                  <a:gd name="T16" fmla="*/ 227 w 105"/>
                  <a:gd name="T17" fmla="*/ 4 h 354"/>
                  <a:gd name="T18" fmla="*/ 52 w 105"/>
                  <a:gd name="T19" fmla="*/ 3 h 354"/>
                  <a:gd name="T20" fmla="*/ 12 w 105"/>
                  <a:gd name="T21" fmla="*/ 3 h 354"/>
                  <a:gd name="T22" fmla="*/ 52 w 105"/>
                  <a:gd name="T23" fmla="*/ 3 h 354"/>
                  <a:gd name="T24" fmla="*/ 9 w 105"/>
                  <a:gd name="T25" fmla="*/ 3 h 354"/>
                  <a:gd name="T26" fmla="*/ 64 w 105"/>
                  <a:gd name="T27" fmla="*/ 3 h 354"/>
                  <a:gd name="T28" fmla="*/ 6 w 105"/>
                  <a:gd name="T29" fmla="*/ 3 h 354"/>
                  <a:gd name="T30" fmla="*/ 1 w 105"/>
                  <a:gd name="T31" fmla="*/ 0 h 3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5"/>
                  <a:gd name="T49" fmla="*/ 0 h 354"/>
                  <a:gd name="T50" fmla="*/ 105 w 105"/>
                  <a:gd name="T51" fmla="*/ 354 h 3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5" h="354">
                    <a:moveTo>
                      <a:pt x="1" y="0"/>
                    </a:moveTo>
                    <a:cubicBezTo>
                      <a:pt x="19" y="11"/>
                      <a:pt x="67" y="3"/>
                      <a:pt x="92" y="5"/>
                    </a:cubicBezTo>
                    <a:cubicBezTo>
                      <a:pt x="87" y="16"/>
                      <a:pt x="83" y="22"/>
                      <a:pt x="73" y="29"/>
                    </a:cubicBezTo>
                    <a:cubicBezTo>
                      <a:pt x="76" y="39"/>
                      <a:pt x="80" y="50"/>
                      <a:pt x="84" y="61"/>
                    </a:cubicBezTo>
                    <a:cubicBezTo>
                      <a:pt x="80" y="89"/>
                      <a:pt x="73" y="118"/>
                      <a:pt x="84" y="146"/>
                    </a:cubicBezTo>
                    <a:cubicBezTo>
                      <a:pt x="86" y="158"/>
                      <a:pt x="89" y="158"/>
                      <a:pt x="97" y="168"/>
                    </a:cubicBezTo>
                    <a:cubicBezTo>
                      <a:pt x="101" y="194"/>
                      <a:pt x="99" y="212"/>
                      <a:pt x="97" y="240"/>
                    </a:cubicBezTo>
                    <a:cubicBezTo>
                      <a:pt x="103" y="261"/>
                      <a:pt x="105" y="319"/>
                      <a:pt x="84" y="336"/>
                    </a:cubicBezTo>
                    <a:cubicBezTo>
                      <a:pt x="80" y="347"/>
                      <a:pt x="79" y="351"/>
                      <a:pt x="68" y="354"/>
                    </a:cubicBezTo>
                    <a:cubicBezTo>
                      <a:pt x="38" y="351"/>
                      <a:pt x="24" y="348"/>
                      <a:pt x="14" y="320"/>
                    </a:cubicBezTo>
                    <a:cubicBezTo>
                      <a:pt x="12" y="307"/>
                      <a:pt x="7" y="294"/>
                      <a:pt x="12" y="282"/>
                    </a:cubicBezTo>
                    <a:cubicBezTo>
                      <a:pt x="7" y="269"/>
                      <a:pt x="10" y="257"/>
                      <a:pt x="14" y="245"/>
                    </a:cubicBezTo>
                    <a:cubicBezTo>
                      <a:pt x="2" y="199"/>
                      <a:pt x="13" y="146"/>
                      <a:pt x="9" y="98"/>
                    </a:cubicBezTo>
                    <a:cubicBezTo>
                      <a:pt x="11" y="79"/>
                      <a:pt x="13" y="62"/>
                      <a:pt x="20" y="45"/>
                    </a:cubicBezTo>
                    <a:cubicBezTo>
                      <a:pt x="17" y="29"/>
                      <a:pt x="20" y="18"/>
                      <a:pt x="6" y="13"/>
                    </a:cubicBezTo>
                    <a:cubicBezTo>
                      <a:pt x="0" y="3"/>
                      <a:pt x="1" y="8"/>
                      <a:pt x="1" y="0"/>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176295" name="Freeform 93"/>
              <p:cNvSpPr>
                <a:spLocks/>
              </p:cNvSpPr>
              <p:nvPr/>
            </p:nvSpPr>
            <p:spPr bwMode="auto">
              <a:xfrm>
                <a:off x="3008" y="2583"/>
                <a:ext cx="155" cy="328"/>
              </a:xfrm>
              <a:custGeom>
                <a:avLst/>
                <a:gdLst>
                  <a:gd name="T0" fmla="*/ 496 w 149"/>
                  <a:gd name="T1" fmla="*/ 3 h 376"/>
                  <a:gd name="T2" fmla="*/ 472 w 149"/>
                  <a:gd name="T3" fmla="*/ 3 h 376"/>
                  <a:gd name="T4" fmla="*/ 438 w 149"/>
                  <a:gd name="T5" fmla="*/ 3 h 376"/>
                  <a:gd name="T6" fmla="*/ 432 w 149"/>
                  <a:gd name="T7" fmla="*/ 3 h 376"/>
                  <a:gd name="T8" fmla="*/ 369 w 149"/>
                  <a:gd name="T9" fmla="*/ 3 h 376"/>
                  <a:gd name="T10" fmla="*/ 291 w 149"/>
                  <a:gd name="T11" fmla="*/ 3 h 376"/>
                  <a:gd name="T12" fmla="*/ 234 w 149"/>
                  <a:gd name="T13" fmla="*/ 4 h 376"/>
                  <a:gd name="T14" fmla="*/ 196 w 149"/>
                  <a:gd name="T15" fmla="*/ 4 h 376"/>
                  <a:gd name="T16" fmla="*/ 62 w 149"/>
                  <a:gd name="T17" fmla="*/ 4 h 376"/>
                  <a:gd name="T18" fmla="*/ 2 w 149"/>
                  <a:gd name="T19" fmla="*/ 4 h 376"/>
                  <a:gd name="T20" fmla="*/ 5 w 149"/>
                  <a:gd name="T21" fmla="*/ 3 h 376"/>
                  <a:gd name="T22" fmla="*/ 8 w 149"/>
                  <a:gd name="T23" fmla="*/ 3 h 376"/>
                  <a:gd name="T24" fmla="*/ 70 w 149"/>
                  <a:gd name="T25" fmla="*/ 3 h 376"/>
                  <a:gd name="T26" fmla="*/ 117 w 149"/>
                  <a:gd name="T27" fmla="*/ 3 h 376"/>
                  <a:gd name="T28" fmla="*/ 149 w 149"/>
                  <a:gd name="T29" fmla="*/ 3 h 376"/>
                  <a:gd name="T30" fmla="*/ 283 w 149"/>
                  <a:gd name="T31" fmla="*/ 3 h 376"/>
                  <a:gd name="T32" fmla="*/ 432 w 149"/>
                  <a:gd name="T33" fmla="*/ 3 h 376"/>
                  <a:gd name="T34" fmla="*/ 496 w 149"/>
                  <a:gd name="T35" fmla="*/ 3 h 3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9"/>
                  <a:gd name="T55" fmla="*/ 0 h 376"/>
                  <a:gd name="T56" fmla="*/ 149 w 149"/>
                  <a:gd name="T57" fmla="*/ 376 h 3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9" h="376">
                    <a:moveTo>
                      <a:pt x="141" y="20"/>
                    </a:moveTo>
                    <a:cubicBezTo>
                      <a:pt x="135" y="47"/>
                      <a:pt x="136" y="74"/>
                      <a:pt x="133" y="103"/>
                    </a:cubicBezTo>
                    <a:cubicBezTo>
                      <a:pt x="131" y="112"/>
                      <a:pt x="127" y="120"/>
                      <a:pt x="125" y="130"/>
                    </a:cubicBezTo>
                    <a:cubicBezTo>
                      <a:pt x="124" y="133"/>
                      <a:pt x="122" y="140"/>
                      <a:pt x="122" y="140"/>
                    </a:cubicBezTo>
                    <a:cubicBezTo>
                      <a:pt x="126" y="171"/>
                      <a:pt x="121" y="215"/>
                      <a:pt x="104" y="244"/>
                    </a:cubicBezTo>
                    <a:cubicBezTo>
                      <a:pt x="98" y="263"/>
                      <a:pt x="102" y="306"/>
                      <a:pt x="82" y="314"/>
                    </a:cubicBezTo>
                    <a:cubicBezTo>
                      <a:pt x="78" y="326"/>
                      <a:pt x="66" y="361"/>
                      <a:pt x="66" y="362"/>
                    </a:cubicBezTo>
                    <a:cubicBezTo>
                      <a:pt x="62" y="362"/>
                      <a:pt x="59" y="363"/>
                      <a:pt x="56" y="364"/>
                    </a:cubicBezTo>
                    <a:cubicBezTo>
                      <a:pt x="43" y="376"/>
                      <a:pt x="36" y="371"/>
                      <a:pt x="18" y="370"/>
                    </a:cubicBezTo>
                    <a:cubicBezTo>
                      <a:pt x="12" y="363"/>
                      <a:pt x="8" y="356"/>
                      <a:pt x="2" y="351"/>
                    </a:cubicBezTo>
                    <a:cubicBezTo>
                      <a:pt x="0" y="336"/>
                      <a:pt x="0" y="329"/>
                      <a:pt x="5" y="316"/>
                    </a:cubicBezTo>
                    <a:cubicBezTo>
                      <a:pt x="7" y="287"/>
                      <a:pt x="1" y="247"/>
                      <a:pt x="8" y="220"/>
                    </a:cubicBezTo>
                    <a:cubicBezTo>
                      <a:pt x="9" y="211"/>
                      <a:pt x="21" y="199"/>
                      <a:pt x="21" y="199"/>
                    </a:cubicBezTo>
                    <a:cubicBezTo>
                      <a:pt x="22" y="168"/>
                      <a:pt x="17" y="133"/>
                      <a:pt x="34" y="106"/>
                    </a:cubicBezTo>
                    <a:cubicBezTo>
                      <a:pt x="36" y="95"/>
                      <a:pt x="42" y="74"/>
                      <a:pt x="42" y="74"/>
                    </a:cubicBezTo>
                    <a:cubicBezTo>
                      <a:pt x="45" y="3"/>
                      <a:pt x="33" y="0"/>
                      <a:pt x="80" y="18"/>
                    </a:cubicBezTo>
                    <a:cubicBezTo>
                      <a:pt x="108" y="14"/>
                      <a:pt x="99" y="13"/>
                      <a:pt x="122" y="18"/>
                    </a:cubicBezTo>
                    <a:cubicBezTo>
                      <a:pt x="144" y="22"/>
                      <a:pt x="149" y="28"/>
                      <a:pt x="141" y="20"/>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176296" name="Freeform 94"/>
              <p:cNvSpPr>
                <a:spLocks/>
              </p:cNvSpPr>
              <p:nvPr/>
            </p:nvSpPr>
            <p:spPr bwMode="auto">
              <a:xfrm>
                <a:off x="1714" y="1020"/>
                <a:ext cx="99" cy="440"/>
              </a:xfrm>
              <a:custGeom>
                <a:avLst/>
                <a:gdLst>
                  <a:gd name="T0" fmla="*/ 68 w 96"/>
                  <a:gd name="T1" fmla="*/ 6 h 504"/>
                  <a:gd name="T2" fmla="*/ 161 w 96"/>
                  <a:gd name="T3" fmla="*/ 7 h 504"/>
                  <a:gd name="T4" fmla="*/ 192 w 96"/>
                  <a:gd name="T5" fmla="*/ 6 h 504"/>
                  <a:gd name="T6" fmla="*/ 192 w 96"/>
                  <a:gd name="T7" fmla="*/ 3 h 504"/>
                  <a:gd name="T8" fmla="*/ 237 w 96"/>
                  <a:gd name="T9" fmla="*/ 3 h 504"/>
                  <a:gd name="T10" fmla="*/ 255 w 96"/>
                  <a:gd name="T11" fmla="*/ 3 h 504"/>
                  <a:gd name="T12" fmla="*/ 237 w 96"/>
                  <a:gd name="T13" fmla="*/ 3 h 504"/>
                  <a:gd name="T14" fmla="*/ 206 w 96"/>
                  <a:gd name="T15" fmla="*/ 3 h 504"/>
                  <a:gd name="T16" fmla="*/ 74 w 96"/>
                  <a:gd name="T17" fmla="*/ 3 h 504"/>
                  <a:gd name="T18" fmla="*/ 68 w 96"/>
                  <a:gd name="T19" fmla="*/ 3 h 504"/>
                  <a:gd name="T20" fmla="*/ 80 w 96"/>
                  <a:gd name="T21" fmla="*/ 4 h 504"/>
                  <a:gd name="T22" fmla="*/ 104 w 96"/>
                  <a:gd name="T23" fmla="*/ 5 h 504"/>
                  <a:gd name="T24" fmla="*/ 64 w 96"/>
                  <a:gd name="T25" fmla="*/ 6 h 504"/>
                  <a:gd name="T26" fmla="*/ 68 w 96"/>
                  <a:gd name="T27" fmla="*/ 6 h 5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
                  <a:gd name="T43" fmla="*/ 0 h 504"/>
                  <a:gd name="T44" fmla="*/ 96 w 96"/>
                  <a:gd name="T45" fmla="*/ 504 h 5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6" h="504">
                    <a:moveTo>
                      <a:pt x="26" y="486"/>
                    </a:moveTo>
                    <a:cubicBezTo>
                      <a:pt x="50" y="492"/>
                      <a:pt x="38" y="489"/>
                      <a:pt x="61" y="494"/>
                    </a:cubicBezTo>
                    <a:cubicBezTo>
                      <a:pt x="69" y="480"/>
                      <a:pt x="66" y="465"/>
                      <a:pt x="72" y="451"/>
                    </a:cubicBezTo>
                    <a:cubicBezTo>
                      <a:pt x="77" y="408"/>
                      <a:pt x="82" y="366"/>
                      <a:pt x="72" y="323"/>
                    </a:cubicBezTo>
                    <a:cubicBezTo>
                      <a:pt x="73" y="288"/>
                      <a:pt x="75" y="247"/>
                      <a:pt x="88" y="214"/>
                    </a:cubicBezTo>
                    <a:cubicBezTo>
                      <a:pt x="93" y="179"/>
                      <a:pt x="89" y="192"/>
                      <a:pt x="96" y="174"/>
                    </a:cubicBezTo>
                    <a:cubicBezTo>
                      <a:pt x="94" y="116"/>
                      <a:pt x="92" y="96"/>
                      <a:pt x="88" y="51"/>
                    </a:cubicBezTo>
                    <a:cubicBezTo>
                      <a:pt x="90" y="21"/>
                      <a:pt x="89" y="26"/>
                      <a:pt x="77" y="6"/>
                    </a:cubicBezTo>
                    <a:cubicBezTo>
                      <a:pt x="43" y="8"/>
                      <a:pt x="39" y="0"/>
                      <a:pt x="29" y="25"/>
                    </a:cubicBezTo>
                    <a:cubicBezTo>
                      <a:pt x="31" y="56"/>
                      <a:pt x="37" y="90"/>
                      <a:pt x="26" y="121"/>
                    </a:cubicBezTo>
                    <a:cubicBezTo>
                      <a:pt x="49" y="199"/>
                      <a:pt x="0" y="279"/>
                      <a:pt x="32" y="363"/>
                    </a:cubicBezTo>
                    <a:cubicBezTo>
                      <a:pt x="33" y="379"/>
                      <a:pt x="34" y="390"/>
                      <a:pt x="40" y="406"/>
                    </a:cubicBezTo>
                    <a:cubicBezTo>
                      <a:pt x="34" y="428"/>
                      <a:pt x="29" y="450"/>
                      <a:pt x="24" y="473"/>
                    </a:cubicBezTo>
                    <a:cubicBezTo>
                      <a:pt x="25" y="479"/>
                      <a:pt x="44" y="504"/>
                      <a:pt x="26" y="486"/>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176297" name="Freeform 95"/>
              <p:cNvSpPr>
                <a:spLocks/>
              </p:cNvSpPr>
              <p:nvPr/>
            </p:nvSpPr>
            <p:spPr bwMode="auto">
              <a:xfrm>
                <a:off x="3431" y="1007"/>
                <a:ext cx="156" cy="358"/>
              </a:xfrm>
              <a:custGeom>
                <a:avLst/>
                <a:gdLst>
                  <a:gd name="T0" fmla="*/ 5 w 150"/>
                  <a:gd name="T1" fmla="*/ 5 h 410"/>
                  <a:gd name="T2" fmla="*/ 141 w 150"/>
                  <a:gd name="T3" fmla="*/ 5 h 410"/>
                  <a:gd name="T4" fmla="*/ 281 w 150"/>
                  <a:gd name="T5" fmla="*/ 5 h 410"/>
                  <a:gd name="T6" fmla="*/ 329 w 150"/>
                  <a:gd name="T7" fmla="*/ 4 h 410"/>
                  <a:gd name="T8" fmla="*/ 402 w 150"/>
                  <a:gd name="T9" fmla="*/ 3 h 410"/>
                  <a:gd name="T10" fmla="*/ 450 w 150"/>
                  <a:gd name="T11" fmla="*/ 3 h 410"/>
                  <a:gd name="T12" fmla="*/ 475 w 150"/>
                  <a:gd name="T13" fmla="*/ 3 h 410"/>
                  <a:gd name="T14" fmla="*/ 487 w 150"/>
                  <a:gd name="T15" fmla="*/ 3 h 410"/>
                  <a:gd name="T16" fmla="*/ 506 w 150"/>
                  <a:gd name="T17" fmla="*/ 3 h 410"/>
                  <a:gd name="T18" fmla="*/ 513 w 150"/>
                  <a:gd name="T19" fmla="*/ 3 h 410"/>
                  <a:gd name="T20" fmla="*/ 456 w 150"/>
                  <a:gd name="T21" fmla="*/ 0 h 410"/>
                  <a:gd name="T22" fmla="*/ 329 w 150"/>
                  <a:gd name="T23" fmla="*/ 3 h 410"/>
                  <a:gd name="T24" fmla="*/ 270 w 150"/>
                  <a:gd name="T25" fmla="*/ 3 h 410"/>
                  <a:gd name="T26" fmla="*/ 233 w 150"/>
                  <a:gd name="T27" fmla="*/ 3 h 410"/>
                  <a:gd name="T28" fmla="*/ 201 w 150"/>
                  <a:gd name="T29" fmla="*/ 3 h 410"/>
                  <a:gd name="T30" fmla="*/ 147 w 150"/>
                  <a:gd name="T31" fmla="*/ 3 h 410"/>
                  <a:gd name="T32" fmla="*/ 141 w 150"/>
                  <a:gd name="T33" fmla="*/ 3 h 410"/>
                  <a:gd name="T34" fmla="*/ 116 w 150"/>
                  <a:gd name="T35" fmla="*/ 3 h 410"/>
                  <a:gd name="T36" fmla="*/ 108 w 150"/>
                  <a:gd name="T37" fmla="*/ 3 h 410"/>
                  <a:gd name="T38" fmla="*/ 96 w 150"/>
                  <a:gd name="T39" fmla="*/ 3 h 410"/>
                  <a:gd name="T40" fmla="*/ 58 w 150"/>
                  <a:gd name="T41" fmla="*/ 4 h 410"/>
                  <a:gd name="T42" fmla="*/ 10 w 150"/>
                  <a:gd name="T43" fmla="*/ 5 h 410"/>
                  <a:gd name="T44" fmla="*/ 2 w 150"/>
                  <a:gd name="T45" fmla="*/ 5 h 410"/>
                  <a:gd name="T46" fmla="*/ 5 w 150"/>
                  <a:gd name="T47" fmla="*/ 5 h 4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0"/>
                  <a:gd name="T73" fmla="*/ 0 h 410"/>
                  <a:gd name="T74" fmla="*/ 150 w 150"/>
                  <a:gd name="T75" fmla="*/ 410 h 41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0" h="410">
                    <a:moveTo>
                      <a:pt x="5" y="381"/>
                    </a:moveTo>
                    <a:cubicBezTo>
                      <a:pt x="18" y="394"/>
                      <a:pt x="19" y="403"/>
                      <a:pt x="40" y="410"/>
                    </a:cubicBezTo>
                    <a:cubicBezTo>
                      <a:pt x="55" y="408"/>
                      <a:pt x="66" y="407"/>
                      <a:pt x="80" y="402"/>
                    </a:cubicBezTo>
                    <a:cubicBezTo>
                      <a:pt x="98" y="383"/>
                      <a:pt x="80" y="405"/>
                      <a:pt x="93" y="362"/>
                    </a:cubicBezTo>
                    <a:cubicBezTo>
                      <a:pt x="101" y="335"/>
                      <a:pt x="109" y="307"/>
                      <a:pt x="114" y="280"/>
                    </a:cubicBezTo>
                    <a:cubicBezTo>
                      <a:pt x="111" y="260"/>
                      <a:pt x="115" y="232"/>
                      <a:pt x="128" y="216"/>
                    </a:cubicBezTo>
                    <a:cubicBezTo>
                      <a:pt x="130" y="207"/>
                      <a:pt x="136" y="192"/>
                      <a:pt x="136" y="192"/>
                    </a:cubicBezTo>
                    <a:cubicBezTo>
                      <a:pt x="136" y="167"/>
                      <a:pt x="135" y="141"/>
                      <a:pt x="138" y="117"/>
                    </a:cubicBezTo>
                    <a:cubicBezTo>
                      <a:pt x="138" y="111"/>
                      <a:pt x="144" y="101"/>
                      <a:pt x="144" y="101"/>
                    </a:cubicBezTo>
                    <a:cubicBezTo>
                      <a:pt x="144" y="86"/>
                      <a:pt x="150" y="63"/>
                      <a:pt x="146" y="48"/>
                    </a:cubicBezTo>
                    <a:cubicBezTo>
                      <a:pt x="144" y="30"/>
                      <a:pt x="144" y="11"/>
                      <a:pt x="130" y="0"/>
                    </a:cubicBezTo>
                    <a:cubicBezTo>
                      <a:pt x="117" y="6"/>
                      <a:pt x="105" y="7"/>
                      <a:pt x="93" y="13"/>
                    </a:cubicBezTo>
                    <a:cubicBezTo>
                      <a:pt x="84" y="27"/>
                      <a:pt x="91" y="38"/>
                      <a:pt x="77" y="53"/>
                    </a:cubicBezTo>
                    <a:cubicBezTo>
                      <a:pt x="83" y="77"/>
                      <a:pt x="81" y="118"/>
                      <a:pt x="66" y="138"/>
                    </a:cubicBezTo>
                    <a:cubicBezTo>
                      <a:pt x="63" y="146"/>
                      <a:pt x="59" y="153"/>
                      <a:pt x="58" y="162"/>
                    </a:cubicBezTo>
                    <a:cubicBezTo>
                      <a:pt x="53" y="185"/>
                      <a:pt x="58" y="199"/>
                      <a:pt x="42" y="216"/>
                    </a:cubicBezTo>
                    <a:cubicBezTo>
                      <a:pt x="41" y="219"/>
                      <a:pt x="41" y="222"/>
                      <a:pt x="40" y="226"/>
                    </a:cubicBezTo>
                    <a:cubicBezTo>
                      <a:pt x="38" y="228"/>
                      <a:pt x="34" y="229"/>
                      <a:pt x="34" y="232"/>
                    </a:cubicBezTo>
                    <a:cubicBezTo>
                      <a:pt x="32" y="237"/>
                      <a:pt x="33" y="244"/>
                      <a:pt x="32" y="250"/>
                    </a:cubicBezTo>
                    <a:cubicBezTo>
                      <a:pt x="31" y="252"/>
                      <a:pt x="30" y="255"/>
                      <a:pt x="29" y="258"/>
                    </a:cubicBezTo>
                    <a:cubicBezTo>
                      <a:pt x="26" y="290"/>
                      <a:pt x="20" y="317"/>
                      <a:pt x="16" y="349"/>
                    </a:cubicBezTo>
                    <a:cubicBezTo>
                      <a:pt x="14" y="359"/>
                      <a:pt x="17" y="372"/>
                      <a:pt x="10" y="381"/>
                    </a:cubicBezTo>
                    <a:cubicBezTo>
                      <a:pt x="7" y="383"/>
                      <a:pt x="5" y="386"/>
                      <a:pt x="2" y="386"/>
                    </a:cubicBezTo>
                    <a:cubicBezTo>
                      <a:pt x="0" y="386"/>
                      <a:pt x="4" y="382"/>
                      <a:pt x="5" y="381"/>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grpSp>
        <p:grpSp>
          <p:nvGrpSpPr>
            <p:cNvPr id="176289" name="Group 98"/>
            <p:cNvGrpSpPr>
              <a:grpSpLocks/>
            </p:cNvGrpSpPr>
            <p:nvPr/>
          </p:nvGrpSpPr>
          <p:grpSpPr bwMode="auto">
            <a:xfrm>
              <a:off x="5968992" y="2946408"/>
              <a:ext cx="974725" cy="1844683"/>
              <a:chOff x="3784" y="1840"/>
              <a:chExt cx="614" cy="1162"/>
            </a:xfrm>
          </p:grpSpPr>
          <p:sp>
            <p:nvSpPr>
              <p:cNvPr id="309" name="Rectangle 96"/>
              <p:cNvSpPr>
                <a:spLocks noChangeArrowheads="1"/>
              </p:cNvSpPr>
              <p:nvPr/>
            </p:nvSpPr>
            <p:spPr bwMode="auto">
              <a:xfrm>
                <a:off x="3930" y="1840"/>
                <a:ext cx="112" cy="547"/>
              </a:xfrm>
              <a:prstGeom prst="rect">
                <a:avLst/>
              </a:prstGeom>
              <a:noFill/>
              <a:ln>
                <a:noFill/>
              </a:ln>
              <a:effectLst>
                <a:outerShdw blurRad="63500" dist="46662" dir="2115817" algn="ctr" rotWithShape="0">
                  <a:schemeClr val="bg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spAutoFit/>
              </a:bodyPr>
              <a:lstStyle/>
              <a:p>
                <a:pPr>
                  <a:defRPr/>
                </a:pPr>
                <a:endParaRPr lang="en-US" sz="2400" i="1" dirty="0">
                  <a:solidFill>
                    <a:srgbClr val="FFFFFF"/>
                  </a:solidFill>
                  <a:latin typeface="Kruti Dev 010" pitchFamily="2" charset="0"/>
                  <a:ea typeface="+mn-ea"/>
                  <a:cs typeface="+mn-cs"/>
                </a:endParaRPr>
              </a:p>
            </p:txBody>
          </p:sp>
          <p:sp>
            <p:nvSpPr>
              <p:cNvPr id="310" name="Rectangle 97"/>
              <p:cNvSpPr>
                <a:spLocks noChangeArrowheads="1"/>
              </p:cNvSpPr>
              <p:nvPr/>
            </p:nvSpPr>
            <p:spPr bwMode="auto">
              <a:xfrm>
                <a:off x="3784" y="2381"/>
                <a:ext cx="614" cy="621"/>
              </a:xfrm>
              <a:prstGeom prst="rect">
                <a:avLst/>
              </a:prstGeom>
              <a:noFill/>
              <a:ln>
                <a:noFill/>
              </a:ln>
              <a:effectLst>
                <a:outerShdw blurRad="63500" dist="46662" dir="2115817" algn="ctr" rotWithShape="0">
                  <a:schemeClr val="bg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spAutoFit/>
              </a:bodyPr>
              <a:lstStyle/>
              <a:p>
                <a:pPr>
                  <a:defRPr/>
                </a:pPr>
                <a:r>
                  <a:rPr lang="en-US" sz="1400" i="1" dirty="0">
                    <a:solidFill>
                      <a:srgbClr val="000000"/>
                    </a:solidFill>
                    <a:latin typeface="Kruti Dev 010" pitchFamily="2" charset="0"/>
                  </a:rPr>
                  <a:t>,u</a:t>
                </a:r>
              </a:p>
              <a:p>
                <a:pPr>
                  <a:defRPr/>
                </a:pPr>
                <a:r>
                  <a:rPr lang="en-US" sz="1400" i="1" dirty="0">
                    <a:solidFill>
                      <a:srgbClr val="000000"/>
                    </a:solidFill>
                    <a:latin typeface="Kruti Dev 010" pitchFamily="2" charset="0"/>
                  </a:rPr>
                  <a:t>lh</a:t>
                </a:r>
                <a:endParaRPr lang="en-US" sz="1100" i="1" dirty="0">
                  <a:solidFill>
                    <a:srgbClr val="000000"/>
                  </a:solidFill>
                  <a:latin typeface="Kruti Dev 010" pitchFamily="2" charset="0"/>
                </a:endParaRPr>
              </a:p>
            </p:txBody>
          </p:sp>
        </p:grpSp>
      </p:grpSp>
      <p:sp>
        <p:nvSpPr>
          <p:cNvPr id="176217" name="Rectangle 130"/>
          <p:cNvSpPr>
            <a:spLocks noChangeArrowheads="1"/>
          </p:cNvSpPr>
          <p:nvPr/>
        </p:nvSpPr>
        <p:spPr bwMode="auto">
          <a:xfrm>
            <a:off x="4019550" y="6329363"/>
            <a:ext cx="346075"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900">
                <a:solidFill>
                  <a:srgbClr val="000000"/>
                </a:solidFill>
                <a:latin typeface="Kruti Dev 010" charset="0"/>
              </a:rPr>
              <a:t>        </a:t>
            </a:r>
            <a:endParaRPr lang="en-US">
              <a:latin typeface="Kruti Dev 010" charset="0"/>
            </a:endParaRPr>
          </a:p>
        </p:txBody>
      </p:sp>
      <p:sp>
        <p:nvSpPr>
          <p:cNvPr id="176218" name="Line 147"/>
          <p:cNvSpPr>
            <a:spLocks noChangeShapeType="1"/>
          </p:cNvSpPr>
          <p:nvPr/>
        </p:nvSpPr>
        <p:spPr bwMode="auto">
          <a:xfrm>
            <a:off x="3941763" y="6623050"/>
            <a:ext cx="1239837" cy="158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6219" name="Line 148"/>
          <p:cNvSpPr>
            <a:spLocks noChangeShapeType="1"/>
          </p:cNvSpPr>
          <p:nvPr/>
        </p:nvSpPr>
        <p:spPr bwMode="auto">
          <a:xfrm>
            <a:off x="3941763" y="7243763"/>
            <a:ext cx="1239837" cy="158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6220" name="Rectangle 162"/>
          <p:cNvSpPr>
            <a:spLocks noChangeArrowheads="1"/>
          </p:cNvSpPr>
          <p:nvPr/>
        </p:nvSpPr>
        <p:spPr bwMode="auto">
          <a:xfrm>
            <a:off x="4289425" y="6342063"/>
            <a:ext cx="3270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i="1">
                <a:solidFill>
                  <a:srgbClr val="000000"/>
                </a:solidFill>
                <a:latin typeface="Kruti Dev 010" charset="0"/>
              </a:rPr>
              <a:t>oUl</a:t>
            </a:r>
          </a:p>
        </p:txBody>
      </p:sp>
      <p:sp>
        <p:nvSpPr>
          <p:cNvPr id="176221" name="Rectangle 163"/>
          <p:cNvSpPr>
            <a:spLocks noChangeArrowheads="1"/>
          </p:cNvSpPr>
          <p:nvPr/>
        </p:nvSpPr>
        <p:spPr bwMode="auto">
          <a:xfrm>
            <a:off x="4286250" y="6619875"/>
            <a:ext cx="2921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i="1">
                <a:solidFill>
                  <a:srgbClr val="000000"/>
                </a:solidFill>
                <a:latin typeface="Kruti Dev 010" charset="0"/>
              </a:rPr>
              <a:t>yl</a:t>
            </a:r>
          </a:p>
        </p:txBody>
      </p:sp>
      <p:sp>
        <p:nvSpPr>
          <p:cNvPr id="176222" name="Rectangle 164"/>
          <p:cNvSpPr>
            <a:spLocks noChangeArrowheads="1"/>
          </p:cNvSpPr>
          <p:nvPr/>
        </p:nvSpPr>
        <p:spPr bwMode="auto">
          <a:xfrm>
            <a:off x="4300538" y="6962775"/>
            <a:ext cx="1238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i="1">
                <a:solidFill>
                  <a:srgbClr val="000000"/>
                </a:solidFill>
                <a:latin typeface="Kruti Dev 010" charset="0"/>
              </a:rPr>
              <a:t>u</a:t>
            </a:r>
          </a:p>
        </p:txBody>
      </p:sp>
      <p:sp>
        <p:nvSpPr>
          <p:cNvPr id="176223" name="Line 167"/>
          <p:cNvSpPr>
            <a:spLocks noChangeShapeType="1"/>
          </p:cNvSpPr>
          <p:nvPr/>
        </p:nvSpPr>
        <p:spPr bwMode="auto">
          <a:xfrm flipV="1">
            <a:off x="3933825" y="6924675"/>
            <a:ext cx="1252538"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6224" name="Rectangle 184"/>
          <p:cNvSpPr>
            <a:spLocks noChangeArrowheads="1"/>
          </p:cNvSpPr>
          <p:nvPr/>
        </p:nvSpPr>
        <p:spPr bwMode="auto">
          <a:xfrm>
            <a:off x="3981450" y="6316663"/>
            <a:ext cx="1651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400" b="1">
                <a:solidFill>
                  <a:srgbClr val="000000"/>
                </a:solidFill>
                <a:latin typeface="Kruti Dev 010" charset="0"/>
              </a:rPr>
              <a:t>gs</a:t>
            </a:r>
          </a:p>
        </p:txBody>
      </p:sp>
      <p:sp>
        <p:nvSpPr>
          <p:cNvPr id="176225" name="Rectangle 185"/>
          <p:cNvSpPr>
            <a:spLocks noChangeArrowheads="1"/>
          </p:cNvSpPr>
          <p:nvPr/>
        </p:nvSpPr>
        <p:spPr bwMode="auto">
          <a:xfrm>
            <a:off x="3830638" y="6621463"/>
            <a:ext cx="2873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400" b="1">
                <a:solidFill>
                  <a:srgbClr val="000000"/>
                </a:solidFill>
                <a:latin typeface="Kruti Dev 010" charset="0"/>
              </a:rPr>
              <a:t>th</a:t>
            </a:r>
          </a:p>
        </p:txBody>
      </p:sp>
      <p:sp>
        <p:nvSpPr>
          <p:cNvPr id="176226" name="Rectangle 186"/>
          <p:cNvSpPr>
            <a:spLocks noChangeArrowheads="1"/>
          </p:cNvSpPr>
          <p:nvPr/>
        </p:nvSpPr>
        <p:spPr bwMode="auto">
          <a:xfrm>
            <a:off x="3989388" y="6945313"/>
            <a:ext cx="1698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400" b="1">
                <a:solidFill>
                  <a:srgbClr val="000000"/>
                </a:solidFill>
                <a:latin typeface="Kruti Dev 010" charset="0"/>
              </a:rPr>
              <a:t>es</a:t>
            </a:r>
          </a:p>
        </p:txBody>
      </p:sp>
      <p:sp>
        <p:nvSpPr>
          <p:cNvPr id="176227" name="Rectangle 127"/>
          <p:cNvSpPr>
            <a:spLocks noChangeArrowheads="1"/>
          </p:cNvSpPr>
          <p:nvPr/>
        </p:nvSpPr>
        <p:spPr bwMode="auto">
          <a:xfrm>
            <a:off x="4197350" y="5353050"/>
            <a:ext cx="346075"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900">
                <a:solidFill>
                  <a:srgbClr val="000000"/>
                </a:solidFill>
                <a:latin typeface="Kruti Dev 010" charset="0"/>
              </a:rPr>
              <a:t>        </a:t>
            </a:r>
            <a:endParaRPr lang="en-US">
              <a:latin typeface="Kruti Dev 010" charset="0"/>
            </a:endParaRPr>
          </a:p>
        </p:txBody>
      </p:sp>
      <p:sp>
        <p:nvSpPr>
          <p:cNvPr id="176228" name="Line 145"/>
          <p:cNvSpPr>
            <a:spLocks noChangeShapeType="1"/>
          </p:cNvSpPr>
          <p:nvPr/>
        </p:nvSpPr>
        <p:spPr bwMode="auto">
          <a:xfrm>
            <a:off x="3910013" y="5646738"/>
            <a:ext cx="1276350" cy="3175"/>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6229" name="Line 146"/>
          <p:cNvSpPr>
            <a:spLocks noChangeShapeType="1"/>
          </p:cNvSpPr>
          <p:nvPr/>
        </p:nvSpPr>
        <p:spPr bwMode="auto">
          <a:xfrm>
            <a:off x="3922713" y="5983288"/>
            <a:ext cx="1241425" cy="158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6230" name="Rectangle 160"/>
          <p:cNvSpPr>
            <a:spLocks noChangeArrowheads="1"/>
          </p:cNvSpPr>
          <p:nvPr/>
        </p:nvSpPr>
        <p:spPr bwMode="auto">
          <a:xfrm>
            <a:off x="4267200" y="5364163"/>
            <a:ext cx="3714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i="1">
                <a:solidFill>
                  <a:srgbClr val="000000"/>
                </a:solidFill>
                <a:latin typeface="Kruti Dev 010" charset="0"/>
              </a:rPr>
              <a:t>Ldsi</a:t>
            </a:r>
            <a:endParaRPr lang="en-US" sz="1800" i="1">
              <a:latin typeface="Kruti Dev 010" charset="0"/>
            </a:endParaRPr>
          </a:p>
        </p:txBody>
      </p:sp>
      <p:sp>
        <p:nvSpPr>
          <p:cNvPr id="176231" name="Rectangle 161"/>
          <p:cNvSpPr>
            <a:spLocks noChangeArrowheads="1"/>
          </p:cNvSpPr>
          <p:nvPr/>
        </p:nvSpPr>
        <p:spPr bwMode="auto">
          <a:xfrm>
            <a:off x="4249738" y="5743575"/>
            <a:ext cx="3365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i="1">
                <a:solidFill>
                  <a:srgbClr val="000000"/>
                </a:solidFill>
                <a:latin typeface="Kruti Dev 010" charset="0"/>
              </a:rPr>
              <a:t>mUM</a:t>
            </a:r>
          </a:p>
        </p:txBody>
      </p:sp>
      <p:sp>
        <p:nvSpPr>
          <p:cNvPr id="176232" name="Rectangle 182"/>
          <p:cNvSpPr>
            <a:spLocks noChangeArrowheads="1"/>
          </p:cNvSpPr>
          <p:nvPr/>
        </p:nvSpPr>
        <p:spPr bwMode="auto">
          <a:xfrm>
            <a:off x="3975100" y="5310188"/>
            <a:ext cx="1492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400" b="1">
                <a:solidFill>
                  <a:srgbClr val="000000"/>
                </a:solidFill>
                <a:latin typeface="Kruti Dev 010" charset="0"/>
              </a:rPr>
              <a:t>,</a:t>
            </a:r>
            <a:endParaRPr lang="en-US" sz="2400" b="1">
              <a:latin typeface="Kruti Dev 010" charset="0"/>
            </a:endParaRPr>
          </a:p>
        </p:txBody>
      </p:sp>
      <p:sp>
        <p:nvSpPr>
          <p:cNvPr id="176233" name="Rectangle 183"/>
          <p:cNvSpPr>
            <a:spLocks noChangeArrowheads="1"/>
          </p:cNvSpPr>
          <p:nvPr/>
        </p:nvSpPr>
        <p:spPr bwMode="auto">
          <a:xfrm>
            <a:off x="3890963" y="5675313"/>
            <a:ext cx="254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400" b="1">
                <a:solidFill>
                  <a:srgbClr val="000000"/>
                </a:solidFill>
                <a:latin typeface="Kruti Dev 010" charset="0"/>
              </a:rPr>
              <a:t>Mk</a:t>
            </a:r>
          </a:p>
        </p:txBody>
      </p:sp>
      <p:sp>
        <p:nvSpPr>
          <p:cNvPr id="176234" name="Rectangle 2"/>
          <p:cNvSpPr>
            <a:spLocks noChangeArrowheads="1"/>
          </p:cNvSpPr>
          <p:nvPr/>
        </p:nvSpPr>
        <p:spPr bwMode="auto">
          <a:xfrm>
            <a:off x="4681538" y="1214438"/>
            <a:ext cx="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a:latin typeface="Kruti Dev 010" charset="0"/>
            </a:endParaRPr>
          </a:p>
        </p:txBody>
      </p:sp>
      <p:sp>
        <p:nvSpPr>
          <p:cNvPr id="176235" name="Line 125"/>
          <p:cNvSpPr>
            <a:spLocks noChangeShapeType="1"/>
          </p:cNvSpPr>
          <p:nvPr/>
        </p:nvSpPr>
        <p:spPr bwMode="auto">
          <a:xfrm>
            <a:off x="3941763" y="1046163"/>
            <a:ext cx="1284287" cy="158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6236" name="Line 126"/>
          <p:cNvSpPr>
            <a:spLocks noChangeShapeType="1"/>
          </p:cNvSpPr>
          <p:nvPr/>
        </p:nvSpPr>
        <p:spPr bwMode="auto">
          <a:xfrm flipV="1">
            <a:off x="3959225" y="1377950"/>
            <a:ext cx="1327150"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6237" name="Rectangle 128"/>
          <p:cNvSpPr>
            <a:spLocks noChangeArrowheads="1"/>
          </p:cNvSpPr>
          <p:nvPr/>
        </p:nvSpPr>
        <p:spPr bwMode="auto">
          <a:xfrm>
            <a:off x="4125913" y="1654175"/>
            <a:ext cx="130175"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900">
                <a:solidFill>
                  <a:srgbClr val="000000"/>
                </a:solidFill>
                <a:latin typeface="Kruti Dev 010" charset="0"/>
              </a:rPr>
              <a:t>   </a:t>
            </a:r>
            <a:endParaRPr lang="en-US">
              <a:latin typeface="Kruti Dev 010" charset="0"/>
            </a:endParaRPr>
          </a:p>
        </p:txBody>
      </p:sp>
      <p:sp>
        <p:nvSpPr>
          <p:cNvPr id="176238" name="Rectangle 129"/>
          <p:cNvSpPr>
            <a:spLocks noChangeArrowheads="1"/>
          </p:cNvSpPr>
          <p:nvPr/>
        </p:nvSpPr>
        <p:spPr bwMode="auto">
          <a:xfrm>
            <a:off x="4125913" y="1797050"/>
            <a:ext cx="346075"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900">
                <a:solidFill>
                  <a:srgbClr val="000000"/>
                </a:solidFill>
                <a:latin typeface="Kruti Dev 010" charset="0"/>
              </a:rPr>
              <a:t>        </a:t>
            </a:r>
            <a:endParaRPr lang="en-US">
              <a:latin typeface="Kruti Dev 010" charset="0"/>
            </a:endParaRPr>
          </a:p>
        </p:txBody>
      </p:sp>
      <p:sp>
        <p:nvSpPr>
          <p:cNvPr id="176239" name="Rectangle 131"/>
          <p:cNvSpPr>
            <a:spLocks noChangeArrowheads="1"/>
          </p:cNvSpPr>
          <p:nvPr/>
        </p:nvSpPr>
        <p:spPr bwMode="auto">
          <a:xfrm>
            <a:off x="4214813" y="3201988"/>
            <a:ext cx="42862"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900">
                <a:solidFill>
                  <a:srgbClr val="000000"/>
                </a:solidFill>
                <a:latin typeface="Kruti Dev 010" charset="0"/>
              </a:rPr>
              <a:t> </a:t>
            </a:r>
            <a:endParaRPr lang="en-US">
              <a:latin typeface="Kruti Dev 010" charset="0"/>
            </a:endParaRPr>
          </a:p>
        </p:txBody>
      </p:sp>
      <p:sp>
        <p:nvSpPr>
          <p:cNvPr id="176240" name="Rectangle 132"/>
          <p:cNvSpPr>
            <a:spLocks noChangeArrowheads="1"/>
          </p:cNvSpPr>
          <p:nvPr/>
        </p:nvSpPr>
        <p:spPr bwMode="auto">
          <a:xfrm>
            <a:off x="4214813" y="3325813"/>
            <a:ext cx="561975"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900">
                <a:solidFill>
                  <a:srgbClr val="000000"/>
                </a:solidFill>
                <a:latin typeface="Kruti Dev 010" charset="0"/>
              </a:rPr>
              <a:t>             </a:t>
            </a:r>
            <a:endParaRPr lang="en-US">
              <a:latin typeface="Kruti Dev 010" charset="0"/>
            </a:endParaRPr>
          </a:p>
        </p:txBody>
      </p:sp>
      <p:sp>
        <p:nvSpPr>
          <p:cNvPr id="176241" name="Freeform 133"/>
          <p:cNvSpPr>
            <a:spLocks/>
          </p:cNvSpPr>
          <p:nvPr/>
        </p:nvSpPr>
        <p:spPr bwMode="auto">
          <a:xfrm>
            <a:off x="3941763" y="1539875"/>
            <a:ext cx="176212" cy="53975"/>
          </a:xfrm>
          <a:custGeom>
            <a:avLst/>
            <a:gdLst>
              <a:gd name="T0" fmla="*/ 0 w 111"/>
              <a:gd name="T1" fmla="*/ 0 h 34"/>
              <a:gd name="T2" fmla="*/ 2147483647 w 111"/>
              <a:gd name="T3" fmla="*/ 0 h 34"/>
              <a:gd name="T4" fmla="*/ 2147483647 w 111"/>
              <a:gd name="T5" fmla="*/ 2147483647 h 34"/>
              <a:gd name="T6" fmla="*/ 2147483647 w 111"/>
              <a:gd name="T7" fmla="*/ 2147483647 h 34"/>
              <a:gd name="T8" fmla="*/ 0 w 111"/>
              <a:gd name="T9" fmla="*/ 2147483647 h 34"/>
              <a:gd name="T10" fmla="*/ 0 w 111"/>
              <a:gd name="T11" fmla="*/ 2147483647 h 34"/>
              <a:gd name="T12" fmla="*/ 0 w 111"/>
              <a:gd name="T13" fmla="*/ 0 h 34"/>
              <a:gd name="T14" fmla="*/ 0 60000 65536"/>
              <a:gd name="T15" fmla="*/ 0 60000 65536"/>
              <a:gd name="T16" fmla="*/ 0 60000 65536"/>
              <a:gd name="T17" fmla="*/ 0 60000 65536"/>
              <a:gd name="T18" fmla="*/ 0 60000 65536"/>
              <a:gd name="T19" fmla="*/ 0 60000 65536"/>
              <a:gd name="T20" fmla="*/ 0 60000 65536"/>
              <a:gd name="T21" fmla="*/ 0 w 111"/>
              <a:gd name="T22" fmla="*/ 0 h 34"/>
              <a:gd name="T23" fmla="*/ 111 w 111"/>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1" h="34">
                <a:moveTo>
                  <a:pt x="0" y="0"/>
                </a:moveTo>
                <a:lnTo>
                  <a:pt x="111" y="0"/>
                </a:lnTo>
                <a:lnTo>
                  <a:pt x="111" y="23"/>
                </a:lnTo>
                <a:lnTo>
                  <a:pt x="111" y="34"/>
                </a:lnTo>
                <a:lnTo>
                  <a:pt x="0" y="34"/>
                </a:lnTo>
                <a:lnTo>
                  <a:pt x="0" y="2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6242" name="Freeform 134"/>
          <p:cNvSpPr>
            <a:spLocks/>
          </p:cNvSpPr>
          <p:nvPr/>
        </p:nvSpPr>
        <p:spPr bwMode="auto">
          <a:xfrm>
            <a:off x="4206875" y="1539875"/>
            <a:ext cx="177800" cy="53975"/>
          </a:xfrm>
          <a:custGeom>
            <a:avLst/>
            <a:gdLst>
              <a:gd name="T0" fmla="*/ 0 w 112"/>
              <a:gd name="T1" fmla="*/ 0 h 34"/>
              <a:gd name="T2" fmla="*/ 2147483647 w 112"/>
              <a:gd name="T3" fmla="*/ 0 h 34"/>
              <a:gd name="T4" fmla="*/ 2147483647 w 112"/>
              <a:gd name="T5" fmla="*/ 2147483647 h 34"/>
              <a:gd name="T6" fmla="*/ 2147483647 w 112"/>
              <a:gd name="T7" fmla="*/ 2147483647 h 34"/>
              <a:gd name="T8" fmla="*/ 0 w 112"/>
              <a:gd name="T9" fmla="*/ 2147483647 h 34"/>
              <a:gd name="T10" fmla="*/ 0 w 112"/>
              <a:gd name="T11" fmla="*/ 2147483647 h 34"/>
              <a:gd name="T12" fmla="*/ 0 w 112"/>
              <a:gd name="T13" fmla="*/ 0 h 34"/>
              <a:gd name="T14" fmla="*/ 0 60000 65536"/>
              <a:gd name="T15" fmla="*/ 0 60000 65536"/>
              <a:gd name="T16" fmla="*/ 0 60000 65536"/>
              <a:gd name="T17" fmla="*/ 0 60000 65536"/>
              <a:gd name="T18" fmla="*/ 0 60000 65536"/>
              <a:gd name="T19" fmla="*/ 0 60000 65536"/>
              <a:gd name="T20" fmla="*/ 0 60000 65536"/>
              <a:gd name="T21" fmla="*/ 0 w 112"/>
              <a:gd name="T22" fmla="*/ 0 h 34"/>
              <a:gd name="T23" fmla="*/ 112 w 112"/>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2" h="34">
                <a:moveTo>
                  <a:pt x="0" y="0"/>
                </a:moveTo>
                <a:lnTo>
                  <a:pt x="112" y="0"/>
                </a:lnTo>
                <a:lnTo>
                  <a:pt x="112" y="23"/>
                </a:lnTo>
                <a:lnTo>
                  <a:pt x="112" y="34"/>
                </a:lnTo>
                <a:lnTo>
                  <a:pt x="0" y="34"/>
                </a:lnTo>
                <a:lnTo>
                  <a:pt x="0" y="2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6243" name="Freeform 135"/>
          <p:cNvSpPr>
            <a:spLocks/>
          </p:cNvSpPr>
          <p:nvPr/>
        </p:nvSpPr>
        <p:spPr bwMode="auto">
          <a:xfrm>
            <a:off x="4471988" y="1539875"/>
            <a:ext cx="177800" cy="53975"/>
          </a:xfrm>
          <a:custGeom>
            <a:avLst/>
            <a:gdLst>
              <a:gd name="T0" fmla="*/ 0 w 112"/>
              <a:gd name="T1" fmla="*/ 0 h 34"/>
              <a:gd name="T2" fmla="*/ 2147483647 w 112"/>
              <a:gd name="T3" fmla="*/ 0 h 34"/>
              <a:gd name="T4" fmla="*/ 2147483647 w 112"/>
              <a:gd name="T5" fmla="*/ 2147483647 h 34"/>
              <a:gd name="T6" fmla="*/ 2147483647 w 112"/>
              <a:gd name="T7" fmla="*/ 2147483647 h 34"/>
              <a:gd name="T8" fmla="*/ 0 w 112"/>
              <a:gd name="T9" fmla="*/ 2147483647 h 34"/>
              <a:gd name="T10" fmla="*/ 0 w 112"/>
              <a:gd name="T11" fmla="*/ 2147483647 h 34"/>
              <a:gd name="T12" fmla="*/ 0 w 112"/>
              <a:gd name="T13" fmla="*/ 0 h 34"/>
              <a:gd name="T14" fmla="*/ 0 60000 65536"/>
              <a:gd name="T15" fmla="*/ 0 60000 65536"/>
              <a:gd name="T16" fmla="*/ 0 60000 65536"/>
              <a:gd name="T17" fmla="*/ 0 60000 65536"/>
              <a:gd name="T18" fmla="*/ 0 60000 65536"/>
              <a:gd name="T19" fmla="*/ 0 60000 65536"/>
              <a:gd name="T20" fmla="*/ 0 60000 65536"/>
              <a:gd name="T21" fmla="*/ 0 w 112"/>
              <a:gd name="T22" fmla="*/ 0 h 34"/>
              <a:gd name="T23" fmla="*/ 112 w 112"/>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2" h="34">
                <a:moveTo>
                  <a:pt x="0" y="0"/>
                </a:moveTo>
                <a:lnTo>
                  <a:pt x="112" y="0"/>
                </a:lnTo>
                <a:lnTo>
                  <a:pt x="112" y="23"/>
                </a:lnTo>
                <a:lnTo>
                  <a:pt x="112" y="34"/>
                </a:lnTo>
                <a:lnTo>
                  <a:pt x="0" y="34"/>
                </a:lnTo>
                <a:lnTo>
                  <a:pt x="0" y="2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6244" name="Line 138"/>
          <p:cNvSpPr>
            <a:spLocks noChangeShapeType="1"/>
          </p:cNvSpPr>
          <p:nvPr/>
        </p:nvSpPr>
        <p:spPr bwMode="auto">
          <a:xfrm>
            <a:off x="3941763" y="2108200"/>
            <a:ext cx="1239837" cy="158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6245" name="Line 139"/>
          <p:cNvSpPr>
            <a:spLocks noChangeShapeType="1"/>
          </p:cNvSpPr>
          <p:nvPr/>
        </p:nvSpPr>
        <p:spPr bwMode="auto">
          <a:xfrm flipV="1">
            <a:off x="3922713" y="2406650"/>
            <a:ext cx="1246187" cy="3175"/>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6246" name="Line 140"/>
          <p:cNvSpPr>
            <a:spLocks noChangeShapeType="1"/>
          </p:cNvSpPr>
          <p:nvPr/>
        </p:nvSpPr>
        <p:spPr bwMode="auto">
          <a:xfrm>
            <a:off x="3929063" y="2741613"/>
            <a:ext cx="1273175" cy="158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6247" name="Line 141"/>
          <p:cNvSpPr>
            <a:spLocks noChangeShapeType="1"/>
          </p:cNvSpPr>
          <p:nvPr/>
        </p:nvSpPr>
        <p:spPr bwMode="auto">
          <a:xfrm>
            <a:off x="3910013" y="3065463"/>
            <a:ext cx="1276350" cy="158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6248" name="Line 142"/>
          <p:cNvSpPr>
            <a:spLocks noChangeShapeType="1"/>
          </p:cNvSpPr>
          <p:nvPr/>
        </p:nvSpPr>
        <p:spPr bwMode="auto">
          <a:xfrm flipV="1">
            <a:off x="3924300" y="3683000"/>
            <a:ext cx="1284288"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6249" name="Line 143"/>
          <p:cNvSpPr>
            <a:spLocks noChangeShapeType="1"/>
          </p:cNvSpPr>
          <p:nvPr/>
        </p:nvSpPr>
        <p:spPr bwMode="auto">
          <a:xfrm flipV="1">
            <a:off x="3902075" y="4700588"/>
            <a:ext cx="1282700"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6250" name="Line 144"/>
          <p:cNvSpPr>
            <a:spLocks noChangeShapeType="1"/>
          </p:cNvSpPr>
          <p:nvPr/>
        </p:nvSpPr>
        <p:spPr bwMode="auto">
          <a:xfrm>
            <a:off x="3905250" y="5054600"/>
            <a:ext cx="1241425" cy="158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6251" name="Rectangle 149"/>
          <p:cNvSpPr>
            <a:spLocks noChangeArrowheads="1"/>
          </p:cNvSpPr>
          <p:nvPr/>
        </p:nvSpPr>
        <p:spPr bwMode="auto">
          <a:xfrm>
            <a:off x="4019550" y="2897188"/>
            <a:ext cx="5778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b="1">
                <a:solidFill>
                  <a:srgbClr val="000000"/>
                </a:solidFill>
                <a:latin typeface="Kruti Dev 010" charset="0"/>
              </a:rPr>
              <a:t>         </a:t>
            </a:r>
            <a:endParaRPr lang="en-US">
              <a:latin typeface="Kruti Dev 010" charset="0"/>
            </a:endParaRPr>
          </a:p>
        </p:txBody>
      </p:sp>
      <p:sp>
        <p:nvSpPr>
          <p:cNvPr id="176252" name="Rectangle 150"/>
          <p:cNvSpPr>
            <a:spLocks noChangeArrowheads="1"/>
          </p:cNvSpPr>
          <p:nvPr/>
        </p:nvSpPr>
        <p:spPr bwMode="auto">
          <a:xfrm>
            <a:off x="3825875" y="1231900"/>
            <a:ext cx="563563"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300" b="1">
                <a:solidFill>
                  <a:srgbClr val="000000"/>
                </a:solidFill>
                <a:latin typeface="Kruti Dev 010" charset="0"/>
              </a:rPr>
              <a:t>        </a:t>
            </a:r>
            <a:endParaRPr lang="en-US">
              <a:latin typeface="Kruti Dev 010" charset="0"/>
            </a:endParaRPr>
          </a:p>
        </p:txBody>
      </p:sp>
      <p:sp>
        <p:nvSpPr>
          <p:cNvPr id="176253" name="Rectangle 156"/>
          <p:cNvSpPr>
            <a:spLocks noChangeArrowheads="1"/>
          </p:cNvSpPr>
          <p:nvPr/>
        </p:nvSpPr>
        <p:spPr bwMode="auto">
          <a:xfrm>
            <a:off x="4300538" y="3989388"/>
            <a:ext cx="1746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2400" b="1">
                <a:solidFill>
                  <a:srgbClr val="000000"/>
                </a:solidFill>
                <a:latin typeface="Kruti Dev 010" charset="0"/>
              </a:rPr>
              <a:t>M</a:t>
            </a:r>
          </a:p>
        </p:txBody>
      </p:sp>
      <p:sp>
        <p:nvSpPr>
          <p:cNvPr id="176254" name="Rectangle 157"/>
          <p:cNvSpPr>
            <a:spLocks noChangeArrowheads="1"/>
          </p:cNvSpPr>
          <p:nvPr/>
        </p:nvSpPr>
        <p:spPr bwMode="auto">
          <a:xfrm>
            <a:off x="4229100" y="4319588"/>
            <a:ext cx="547688"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r>
              <a:rPr lang="en-US" sz="2400" b="1">
                <a:solidFill>
                  <a:srgbClr val="000000"/>
                </a:solidFill>
                <a:latin typeface="Kruti Dev 010" charset="0"/>
              </a:rPr>
              <a:t>bth</a:t>
            </a:r>
          </a:p>
        </p:txBody>
      </p:sp>
      <p:sp>
        <p:nvSpPr>
          <p:cNvPr id="176255" name="Rectangle 165"/>
          <p:cNvSpPr>
            <a:spLocks noChangeArrowheads="1"/>
          </p:cNvSpPr>
          <p:nvPr/>
        </p:nvSpPr>
        <p:spPr bwMode="auto">
          <a:xfrm>
            <a:off x="4238625" y="4697413"/>
            <a:ext cx="409575"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r>
              <a:rPr lang="en-US" sz="2400" b="1">
                <a:solidFill>
                  <a:srgbClr val="000000"/>
                </a:solidFill>
                <a:latin typeface="Kruti Dev 010" charset="0"/>
              </a:rPr>
              <a:t>Ul</a:t>
            </a:r>
          </a:p>
        </p:txBody>
      </p:sp>
      <p:sp>
        <p:nvSpPr>
          <p:cNvPr id="176256" name="Line 166"/>
          <p:cNvSpPr>
            <a:spLocks noChangeShapeType="1"/>
          </p:cNvSpPr>
          <p:nvPr/>
        </p:nvSpPr>
        <p:spPr bwMode="auto">
          <a:xfrm>
            <a:off x="3900488" y="4330700"/>
            <a:ext cx="1270000"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6257" name="Rectangle 168"/>
          <p:cNvSpPr>
            <a:spLocks noChangeArrowheads="1"/>
          </p:cNvSpPr>
          <p:nvPr/>
        </p:nvSpPr>
        <p:spPr bwMode="auto">
          <a:xfrm>
            <a:off x="4291013" y="3676650"/>
            <a:ext cx="5794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2400" b="1">
                <a:solidFill>
                  <a:srgbClr val="000000"/>
                </a:solidFill>
                <a:latin typeface="Kruti Dev 010" charset="0"/>
              </a:rPr>
              <a:t>Vjsyh</a:t>
            </a:r>
          </a:p>
        </p:txBody>
      </p:sp>
      <p:sp>
        <p:nvSpPr>
          <p:cNvPr id="176258" name="Line 169"/>
          <p:cNvSpPr>
            <a:spLocks noChangeShapeType="1"/>
          </p:cNvSpPr>
          <p:nvPr/>
        </p:nvSpPr>
        <p:spPr bwMode="auto">
          <a:xfrm>
            <a:off x="3910013" y="4005263"/>
            <a:ext cx="1268412" cy="4762"/>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6259" name="Rectangle 177"/>
          <p:cNvSpPr>
            <a:spLocks noChangeArrowheads="1"/>
          </p:cNvSpPr>
          <p:nvPr/>
        </p:nvSpPr>
        <p:spPr bwMode="auto">
          <a:xfrm>
            <a:off x="3914775" y="3370263"/>
            <a:ext cx="2206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400" b="1">
                <a:solidFill>
                  <a:srgbClr val="000000"/>
                </a:solidFill>
                <a:latin typeface="Kruti Dev 010" charset="0"/>
              </a:rPr>
              <a:t>ts</a:t>
            </a:r>
          </a:p>
        </p:txBody>
      </p:sp>
      <p:sp>
        <p:nvSpPr>
          <p:cNvPr id="176260" name="Rectangle 178"/>
          <p:cNvSpPr>
            <a:spLocks noChangeArrowheads="1"/>
          </p:cNvSpPr>
          <p:nvPr/>
        </p:nvSpPr>
        <p:spPr bwMode="auto">
          <a:xfrm>
            <a:off x="3895725" y="3646488"/>
            <a:ext cx="2762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400" b="1">
                <a:solidFill>
                  <a:srgbClr val="000000"/>
                </a:solidFill>
                <a:latin typeface="Kruti Dev 010" charset="0"/>
              </a:rPr>
              <a:t>fy</a:t>
            </a:r>
          </a:p>
        </p:txBody>
      </p:sp>
      <p:sp>
        <p:nvSpPr>
          <p:cNvPr id="176261" name="Rectangle 179"/>
          <p:cNvSpPr>
            <a:spLocks noChangeArrowheads="1"/>
          </p:cNvSpPr>
          <p:nvPr/>
        </p:nvSpPr>
        <p:spPr bwMode="auto">
          <a:xfrm>
            <a:off x="3963988" y="3992563"/>
            <a:ext cx="1651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400" b="1">
                <a:solidFill>
                  <a:srgbClr val="000000"/>
                </a:solidFill>
                <a:latin typeface="Kruti Dev 010" charset="0"/>
              </a:rPr>
              <a:t>gs</a:t>
            </a:r>
          </a:p>
        </p:txBody>
      </p:sp>
      <p:sp>
        <p:nvSpPr>
          <p:cNvPr id="176262" name="Rectangle 180"/>
          <p:cNvSpPr>
            <a:spLocks noChangeArrowheads="1"/>
          </p:cNvSpPr>
          <p:nvPr/>
        </p:nvSpPr>
        <p:spPr bwMode="auto">
          <a:xfrm>
            <a:off x="3889375" y="4341813"/>
            <a:ext cx="2587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400" b="1">
                <a:solidFill>
                  <a:srgbClr val="000000"/>
                </a:solidFill>
                <a:latin typeface="Kruti Dev 010" charset="0"/>
              </a:rPr>
              <a:t>ukW</a:t>
            </a:r>
          </a:p>
        </p:txBody>
      </p:sp>
      <p:sp>
        <p:nvSpPr>
          <p:cNvPr id="176263" name="Rectangle 181"/>
          <p:cNvSpPr>
            <a:spLocks noChangeArrowheads="1"/>
          </p:cNvSpPr>
          <p:nvPr/>
        </p:nvSpPr>
        <p:spPr bwMode="auto">
          <a:xfrm>
            <a:off x="3833813" y="4754563"/>
            <a:ext cx="3000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400" b="1">
                <a:solidFill>
                  <a:srgbClr val="000000"/>
                </a:solidFill>
                <a:latin typeface="Kruti Dev 010" charset="0"/>
              </a:rPr>
              <a:t>tks</a:t>
            </a:r>
          </a:p>
        </p:txBody>
      </p:sp>
      <p:sp>
        <p:nvSpPr>
          <p:cNvPr id="176264" name="Rectangle 187"/>
          <p:cNvSpPr>
            <a:spLocks noChangeArrowheads="1"/>
          </p:cNvSpPr>
          <p:nvPr/>
        </p:nvSpPr>
        <p:spPr bwMode="auto">
          <a:xfrm>
            <a:off x="4278313" y="3357563"/>
            <a:ext cx="7810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2400" b="1">
                <a:solidFill>
                  <a:srgbClr val="000000"/>
                </a:solidFill>
                <a:latin typeface="Kruti Dev 010" charset="0"/>
              </a:rPr>
              <a:t>:</a:t>
            </a:r>
            <a:r>
              <a:rPr lang="ja-JP" altLang="en-US" sz="2400" b="1">
                <a:solidFill>
                  <a:srgbClr val="000000"/>
                </a:solidFill>
                <a:latin typeface="Kruti Dev 010" charset="0"/>
              </a:rPr>
              <a:t>’</a:t>
            </a:r>
            <a:r>
              <a:rPr lang="en-US" altLang="ja-JP" sz="2400" b="1">
                <a:solidFill>
                  <a:srgbClr val="000000"/>
                </a:solidFill>
                <a:latin typeface="Kruti Dev 010" charset="0"/>
              </a:rPr>
              <a:t>kyse</a:t>
            </a:r>
            <a:endParaRPr lang="en-US" sz="2400" b="1">
              <a:solidFill>
                <a:srgbClr val="000000"/>
              </a:solidFill>
              <a:latin typeface="Kruti Dev 010" charset="0"/>
            </a:endParaRPr>
          </a:p>
        </p:txBody>
      </p:sp>
      <p:sp>
        <p:nvSpPr>
          <p:cNvPr id="176265" name="Freeform 136"/>
          <p:cNvSpPr>
            <a:spLocks/>
          </p:cNvSpPr>
          <p:nvPr/>
        </p:nvSpPr>
        <p:spPr bwMode="auto">
          <a:xfrm>
            <a:off x="4721225" y="1539875"/>
            <a:ext cx="176213" cy="53975"/>
          </a:xfrm>
          <a:custGeom>
            <a:avLst/>
            <a:gdLst>
              <a:gd name="T0" fmla="*/ 0 w 111"/>
              <a:gd name="T1" fmla="*/ 0 h 34"/>
              <a:gd name="T2" fmla="*/ 2147483647 w 111"/>
              <a:gd name="T3" fmla="*/ 0 h 34"/>
              <a:gd name="T4" fmla="*/ 2147483647 w 111"/>
              <a:gd name="T5" fmla="*/ 2147483647 h 34"/>
              <a:gd name="T6" fmla="*/ 2147483647 w 111"/>
              <a:gd name="T7" fmla="*/ 2147483647 h 34"/>
              <a:gd name="T8" fmla="*/ 0 w 111"/>
              <a:gd name="T9" fmla="*/ 2147483647 h 34"/>
              <a:gd name="T10" fmla="*/ 0 w 111"/>
              <a:gd name="T11" fmla="*/ 2147483647 h 34"/>
              <a:gd name="T12" fmla="*/ 0 w 111"/>
              <a:gd name="T13" fmla="*/ 0 h 34"/>
              <a:gd name="T14" fmla="*/ 0 60000 65536"/>
              <a:gd name="T15" fmla="*/ 0 60000 65536"/>
              <a:gd name="T16" fmla="*/ 0 60000 65536"/>
              <a:gd name="T17" fmla="*/ 0 60000 65536"/>
              <a:gd name="T18" fmla="*/ 0 60000 65536"/>
              <a:gd name="T19" fmla="*/ 0 60000 65536"/>
              <a:gd name="T20" fmla="*/ 0 60000 65536"/>
              <a:gd name="T21" fmla="*/ 0 w 111"/>
              <a:gd name="T22" fmla="*/ 0 h 34"/>
              <a:gd name="T23" fmla="*/ 111 w 111"/>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1" h="34">
                <a:moveTo>
                  <a:pt x="0" y="0"/>
                </a:moveTo>
                <a:lnTo>
                  <a:pt x="111" y="0"/>
                </a:lnTo>
                <a:lnTo>
                  <a:pt x="111" y="23"/>
                </a:lnTo>
                <a:lnTo>
                  <a:pt x="111" y="34"/>
                </a:lnTo>
                <a:lnTo>
                  <a:pt x="0" y="34"/>
                </a:lnTo>
                <a:lnTo>
                  <a:pt x="0" y="2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6266" name="Freeform 137"/>
          <p:cNvSpPr>
            <a:spLocks/>
          </p:cNvSpPr>
          <p:nvPr/>
        </p:nvSpPr>
        <p:spPr bwMode="auto">
          <a:xfrm>
            <a:off x="4986338" y="1539875"/>
            <a:ext cx="177800" cy="53975"/>
          </a:xfrm>
          <a:custGeom>
            <a:avLst/>
            <a:gdLst>
              <a:gd name="T0" fmla="*/ 0 w 112"/>
              <a:gd name="T1" fmla="*/ 0 h 34"/>
              <a:gd name="T2" fmla="*/ 2147483647 w 112"/>
              <a:gd name="T3" fmla="*/ 0 h 34"/>
              <a:gd name="T4" fmla="*/ 2147483647 w 112"/>
              <a:gd name="T5" fmla="*/ 2147483647 h 34"/>
              <a:gd name="T6" fmla="*/ 2147483647 w 112"/>
              <a:gd name="T7" fmla="*/ 2147483647 h 34"/>
              <a:gd name="T8" fmla="*/ 0 w 112"/>
              <a:gd name="T9" fmla="*/ 2147483647 h 34"/>
              <a:gd name="T10" fmla="*/ 0 w 112"/>
              <a:gd name="T11" fmla="*/ 2147483647 h 34"/>
              <a:gd name="T12" fmla="*/ 0 w 112"/>
              <a:gd name="T13" fmla="*/ 0 h 34"/>
              <a:gd name="T14" fmla="*/ 0 60000 65536"/>
              <a:gd name="T15" fmla="*/ 0 60000 65536"/>
              <a:gd name="T16" fmla="*/ 0 60000 65536"/>
              <a:gd name="T17" fmla="*/ 0 60000 65536"/>
              <a:gd name="T18" fmla="*/ 0 60000 65536"/>
              <a:gd name="T19" fmla="*/ 0 60000 65536"/>
              <a:gd name="T20" fmla="*/ 0 60000 65536"/>
              <a:gd name="T21" fmla="*/ 0 w 112"/>
              <a:gd name="T22" fmla="*/ 0 h 34"/>
              <a:gd name="T23" fmla="*/ 112 w 112"/>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2" h="34">
                <a:moveTo>
                  <a:pt x="0" y="0"/>
                </a:moveTo>
                <a:lnTo>
                  <a:pt x="112" y="0"/>
                </a:lnTo>
                <a:lnTo>
                  <a:pt x="112" y="23"/>
                </a:lnTo>
                <a:lnTo>
                  <a:pt x="112" y="34"/>
                </a:lnTo>
                <a:lnTo>
                  <a:pt x="0" y="34"/>
                </a:lnTo>
                <a:lnTo>
                  <a:pt x="0" y="2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6267" name="Rectangle 152"/>
          <p:cNvSpPr>
            <a:spLocks noChangeArrowheads="1"/>
          </p:cNvSpPr>
          <p:nvPr/>
        </p:nvSpPr>
        <p:spPr bwMode="auto">
          <a:xfrm>
            <a:off x="4308475" y="2754313"/>
            <a:ext cx="1619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2400" b="1">
                <a:solidFill>
                  <a:srgbClr val="000000"/>
                </a:solidFill>
                <a:latin typeface="Kruti Dev 010" charset="0"/>
              </a:rPr>
              <a:t>cs</a:t>
            </a:r>
          </a:p>
        </p:txBody>
      </p:sp>
      <p:sp>
        <p:nvSpPr>
          <p:cNvPr id="176268" name="Rectangle 153"/>
          <p:cNvSpPr>
            <a:spLocks noChangeArrowheads="1"/>
          </p:cNvSpPr>
          <p:nvPr/>
        </p:nvSpPr>
        <p:spPr bwMode="auto">
          <a:xfrm>
            <a:off x="4268788" y="1778000"/>
            <a:ext cx="7778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2400" b="1">
                <a:solidFill>
                  <a:srgbClr val="000000"/>
                </a:solidFill>
                <a:latin typeface="Kruti Dev 010" charset="0"/>
              </a:rPr>
              <a:t>tjk;y</a:t>
            </a:r>
          </a:p>
        </p:txBody>
      </p:sp>
      <p:sp>
        <p:nvSpPr>
          <p:cNvPr id="176269" name="Rectangle 154"/>
          <p:cNvSpPr>
            <a:spLocks noChangeArrowheads="1"/>
          </p:cNvSpPr>
          <p:nvPr/>
        </p:nvSpPr>
        <p:spPr bwMode="auto">
          <a:xfrm>
            <a:off x="4306888" y="2378075"/>
            <a:ext cx="2905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2400" b="1">
                <a:solidFill>
                  <a:srgbClr val="000000"/>
                </a:solidFill>
                <a:latin typeface="Kruti Dev 010" charset="0"/>
              </a:rPr>
              <a:t>LV</a:t>
            </a:r>
          </a:p>
        </p:txBody>
      </p:sp>
      <p:sp>
        <p:nvSpPr>
          <p:cNvPr id="176270" name="Rectangle 155"/>
          <p:cNvSpPr>
            <a:spLocks noChangeArrowheads="1"/>
          </p:cNvSpPr>
          <p:nvPr/>
        </p:nvSpPr>
        <p:spPr bwMode="auto">
          <a:xfrm>
            <a:off x="4300538" y="2093913"/>
            <a:ext cx="2905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2400" b="1">
                <a:solidFill>
                  <a:srgbClr val="000000"/>
                </a:solidFill>
                <a:latin typeface="Kruti Dev 010" charset="0"/>
              </a:rPr>
              <a:t>LV</a:t>
            </a:r>
          </a:p>
        </p:txBody>
      </p:sp>
      <p:sp>
        <p:nvSpPr>
          <p:cNvPr id="176271" name="Rectangle 173"/>
          <p:cNvSpPr>
            <a:spLocks noChangeArrowheads="1"/>
          </p:cNvSpPr>
          <p:nvPr/>
        </p:nvSpPr>
        <p:spPr bwMode="auto">
          <a:xfrm>
            <a:off x="3941763" y="1770063"/>
            <a:ext cx="1492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400" b="1">
                <a:solidFill>
                  <a:srgbClr val="000000"/>
                </a:solidFill>
                <a:latin typeface="Kruti Dev 010" charset="0"/>
              </a:rPr>
              <a:t>b</a:t>
            </a:r>
          </a:p>
        </p:txBody>
      </p:sp>
      <p:sp>
        <p:nvSpPr>
          <p:cNvPr id="176272" name="Rectangle 174"/>
          <p:cNvSpPr>
            <a:spLocks noChangeArrowheads="1"/>
          </p:cNvSpPr>
          <p:nvPr/>
        </p:nvSpPr>
        <p:spPr bwMode="auto">
          <a:xfrm>
            <a:off x="3906838" y="2093913"/>
            <a:ext cx="2079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400" b="1">
                <a:solidFill>
                  <a:srgbClr val="000000"/>
                </a:solidFill>
                <a:latin typeface="Kruti Dev 010" charset="0"/>
              </a:rPr>
              <a:t>t</a:t>
            </a:r>
          </a:p>
        </p:txBody>
      </p:sp>
      <p:sp>
        <p:nvSpPr>
          <p:cNvPr id="176273" name="Rectangle 175"/>
          <p:cNvSpPr>
            <a:spLocks noChangeArrowheads="1"/>
          </p:cNvSpPr>
          <p:nvPr/>
        </p:nvSpPr>
        <p:spPr bwMode="auto">
          <a:xfrm>
            <a:off x="3948113" y="2386013"/>
            <a:ext cx="1571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400" b="1">
                <a:solidFill>
                  <a:srgbClr val="000000"/>
                </a:solidFill>
                <a:latin typeface="Kruti Dev 010" charset="0"/>
              </a:rPr>
              <a:t>e</a:t>
            </a:r>
          </a:p>
        </p:txBody>
      </p:sp>
      <p:sp>
        <p:nvSpPr>
          <p:cNvPr id="176274" name="Rectangle 176"/>
          <p:cNvSpPr>
            <a:spLocks noChangeArrowheads="1"/>
          </p:cNvSpPr>
          <p:nvPr/>
        </p:nvSpPr>
        <p:spPr bwMode="auto">
          <a:xfrm>
            <a:off x="3863975" y="2754313"/>
            <a:ext cx="2809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400" b="1">
                <a:solidFill>
                  <a:srgbClr val="000000"/>
                </a:solidFill>
                <a:latin typeface="Kruti Dev 010" charset="0"/>
              </a:rPr>
              <a:t>vks</a:t>
            </a:r>
          </a:p>
        </p:txBody>
      </p:sp>
      <p:sp>
        <p:nvSpPr>
          <p:cNvPr id="176275" name="Rectangle 525"/>
          <p:cNvSpPr>
            <a:spLocks noChangeArrowheads="1"/>
          </p:cNvSpPr>
          <p:nvPr/>
        </p:nvSpPr>
        <p:spPr bwMode="auto">
          <a:xfrm>
            <a:off x="3994150" y="49213"/>
            <a:ext cx="11858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l"/>
            <a:r>
              <a:rPr lang="en-US" sz="1400" b="1">
                <a:solidFill>
                  <a:srgbClr val="000000"/>
                </a:solidFill>
                <a:latin typeface="Kruti Dev 010" charset="0"/>
              </a:rPr>
              <a:t>Hkfo</a:t>
            </a:r>
            <a:r>
              <a:rPr lang="ja-JP" altLang="en-US" sz="1400" b="1">
                <a:solidFill>
                  <a:srgbClr val="000000"/>
                </a:solidFill>
                <a:latin typeface="Kruti Dev 010" charset="0"/>
              </a:rPr>
              <a:t>”</a:t>
            </a:r>
            <a:r>
              <a:rPr lang="en-US" altLang="ja-JP" sz="1400" b="1">
                <a:solidFill>
                  <a:srgbClr val="000000"/>
                </a:solidFill>
                <a:latin typeface="Kruti Dev 010" charset="0"/>
              </a:rPr>
              <a:t>";oDrkvksa dks</a:t>
            </a:r>
          </a:p>
          <a:p>
            <a:pPr algn="l"/>
            <a:r>
              <a:rPr lang="en-US" sz="1400" b="1">
                <a:solidFill>
                  <a:srgbClr val="000000"/>
                </a:solidFill>
                <a:latin typeface="Kruti Dev 010" charset="0"/>
              </a:rPr>
              <a:t>O;ofLFkr djuk</a:t>
            </a:r>
            <a:endParaRPr lang="en-US">
              <a:latin typeface="Kruti Dev 010" charset="0"/>
            </a:endParaRPr>
          </a:p>
        </p:txBody>
      </p:sp>
      <p:sp>
        <p:nvSpPr>
          <p:cNvPr id="176276" name="Rectangle 121"/>
          <p:cNvSpPr>
            <a:spLocks noChangeArrowheads="1"/>
          </p:cNvSpPr>
          <p:nvPr/>
        </p:nvSpPr>
        <p:spPr bwMode="auto">
          <a:xfrm>
            <a:off x="3965575" y="436563"/>
            <a:ext cx="1889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400" b="1">
                <a:solidFill>
                  <a:srgbClr val="000000"/>
                </a:solidFill>
                <a:latin typeface="Kruti Dev 010" charset="0"/>
              </a:rPr>
              <a:t>v</a:t>
            </a:r>
            <a:endParaRPr lang="en-US" sz="2400" b="1">
              <a:latin typeface="Kruti Dev 010" charset="0"/>
            </a:endParaRPr>
          </a:p>
        </p:txBody>
      </p:sp>
      <p:sp>
        <p:nvSpPr>
          <p:cNvPr id="176277" name="Rectangle 158"/>
          <p:cNvSpPr>
            <a:spLocks noChangeArrowheads="1"/>
          </p:cNvSpPr>
          <p:nvPr/>
        </p:nvSpPr>
        <p:spPr bwMode="auto">
          <a:xfrm>
            <a:off x="4203700" y="449263"/>
            <a:ext cx="6127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400" b="1">
                <a:solidFill>
                  <a:srgbClr val="000000"/>
                </a:solidFill>
                <a:latin typeface="Kruti Dev 010" charset="0"/>
              </a:rPr>
              <a:t>jsfc;k</a:t>
            </a:r>
          </a:p>
        </p:txBody>
      </p:sp>
      <p:sp>
        <p:nvSpPr>
          <p:cNvPr id="176278" name="Rectangle 159"/>
          <p:cNvSpPr>
            <a:spLocks noChangeArrowheads="1"/>
          </p:cNvSpPr>
          <p:nvPr/>
        </p:nvSpPr>
        <p:spPr bwMode="auto">
          <a:xfrm>
            <a:off x="4289425" y="752475"/>
            <a:ext cx="2714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2400" b="1">
                <a:solidFill>
                  <a:srgbClr val="000000"/>
                </a:solidFill>
                <a:latin typeface="Kruti Dev 010" charset="0"/>
              </a:rPr>
              <a:t>M</a:t>
            </a:r>
            <a:r>
              <a:rPr lang="en-US" sz="1800" b="1" i="1">
                <a:latin typeface="Kruti Dev 010" charset="0"/>
              </a:rPr>
              <a:t> </a:t>
            </a:r>
            <a:endParaRPr lang="en-US" sz="1800" i="1">
              <a:latin typeface="Kruti Dev 010" charset="0"/>
            </a:endParaRPr>
          </a:p>
        </p:txBody>
      </p:sp>
      <p:sp>
        <p:nvSpPr>
          <p:cNvPr id="176279" name="Rectangle 170"/>
          <p:cNvSpPr>
            <a:spLocks noChangeArrowheads="1"/>
          </p:cNvSpPr>
          <p:nvPr/>
        </p:nvSpPr>
        <p:spPr bwMode="auto">
          <a:xfrm>
            <a:off x="3983038" y="747713"/>
            <a:ext cx="1651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400" b="1">
                <a:solidFill>
                  <a:srgbClr val="000000"/>
                </a:solidFill>
                <a:latin typeface="Kruti Dev 010" charset="0"/>
              </a:rPr>
              <a:t>gs</a:t>
            </a:r>
          </a:p>
        </p:txBody>
      </p:sp>
      <p:sp>
        <p:nvSpPr>
          <p:cNvPr id="176280" name="Rectangle 171"/>
          <p:cNvSpPr>
            <a:spLocks noChangeArrowheads="1"/>
          </p:cNvSpPr>
          <p:nvPr/>
        </p:nvSpPr>
        <p:spPr bwMode="auto">
          <a:xfrm>
            <a:off x="3990975" y="1052513"/>
            <a:ext cx="1381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400" b="1">
                <a:solidFill>
                  <a:srgbClr val="000000"/>
                </a:solidFill>
                <a:latin typeface="Kruti Dev 010" charset="0"/>
              </a:rPr>
              <a:t>T</a:t>
            </a:r>
          </a:p>
        </p:txBody>
      </p:sp>
      <p:sp>
        <p:nvSpPr>
          <p:cNvPr id="176281" name="Rectangle 172"/>
          <p:cNvSpPr>
            <a:spLocks noChangeArrowheads="1"/>
          </p:cNvSpPr>
          <p:nvPr/>
        </p:nvSpPr>
        <p:spPr bwMode="auto">
          <a:xfrm>
            <a:off x="4281488" y="1057275"/>
            <a:ext cx="4873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2400" b="1">
                <a:solidFill>
                  <a:srgbClr val="000000"/>
                </a:solidFill>
                <a:latin typeface="Kruti Dev 010" charset="0"/>
              </a:rPr>
              <a:t>osYl</a:t>
            </a:r>
          </a:p>
        </p:txBody>
      </p:sp>
      <p:sp>
        <p:nvSpPr>
          <p:cNvPr id="190" name="Rectangle 291"/>
          <p:cNvSpPr>
            <a:spLocks noChangeArrowheads="1"/>
          </p:cNvSpPr>
          <p:nvPr/>
        </p:nvSpPr>
        <p:spPr bwMode="auto">
          <a:xfrm>
            <a:off x="6430963" y="284646"/>
            <a:ext cx="3282950" cy="1917961"/>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3600" b="1" i="1" dirty="0">
                <a:ln>
                  <a:solidFill>
                    <a:schemeClr val="bg1"/>
                  </a:solidFill>
                </a:ln>
                <a:solidFill>
                  <a:schemeClr val="bg1"/>
                </a:solidFill>
                <a:latin typeface="Kruti Dev 010" pitchFamily="2" charset="0"/>
              </a:rPr>
              <a:t>iqjkus fu;e dh iqLrdsa fu;ksftr djuk</a:t>
            </a:r>
            <a:endParaRPr lang="en-US" sz="3600" b="1" u="sng" dirty="0">
              <a:ln>
                <a:solidFill>
                  <a:schemeClr val="bg1"/>
                </a:solidFill>
              </a:ln>
              <a:solidFill>
                <a:schemeClr val="bg1"/>
              </a:solidFill>
              <a:latin typeface="Kruti Dev 010" pitchFamily="2" charset="0"/>
            </a:endParaRPr>
          </a:p>
        </p:txBody>
      </p:sp>
      <p:grpSp>
        <p:nvGrpSpPr>
          <p:cNvPr id="176283" name="Group 391"/>
          <p:cNvGrpSpPr>
            <a:grpSpLocks/>
          </p:cNvGrpSpPr>
          <p:nvPr/>
        </p:nvGrpSpPr>
        <p:grpSpPr bwMode="auto">
          <a:xfrm>
            <a:off x="5395913" y="2078038"/>
            <a:ext cx="4400550" cy="1916112"/>
            <a:chOff x="3399" y="1239"/>
            <a:chExt cx="2772" cy="1207"/>
          </a:xfrm>
        </p:grpSpPr>
        <p:sp>
          <p:nvSpPr>
            <p:cNvPr id="192" name="Text Box 392"/>
            <p:cNvSpPr txBox="1">
              <a:spLocks noChangeArrowheads="1"/>
            </p:cNvSpPr>
            <p:nvPr/>
          </p:nvSpPr>
          <p:spPr bwMode="auto">
            <a:xfrm>
              <a:off x="3443" y="1647"/>
              <a:ext cx="2728" cy="421"/>
            </a:xfrm>
            <a:prstGeom prst="rect">
              <a:avLst/>
            </a:prstGeom>
            <a:noFill/>
            <a:ln w="12700">
              <a:noFill/>
              <a:miter lim="800000"/>
              <a:headEnd/>
              <a:tailEnd/>
            </a:ln>
            <a:effectLst>
              <a:outerShdw blurRad="63500" dist="46662" dir="3284183" algn="ctr" rotWithShape="0">
                <a:schemeClr val="tx1">
                  <a:alpha val="74998"/>
                </a:schemeClr>
              </a:outerShdw>
            </a:effectLst>
          </p:spPr>
          <p:txBody>
            <a:bodyPr>
              <a:spAutoFit/>
            </a:bodyPr>
            <a:lstStyle/>
            <a:p>
              <a:pPr algn="ctr">
                <a:lnSpc>
                  <a:spcPct val="85000"/>
                </a:lnSpc>
                <a:spcBef>
                  <a:spcPct val="50000"/>
                </a:spcBef>
                <a:defRPr/>
              </a:pPr>
              <a:r>
                <a:rPr lang="en-US" altLang="ja-JP" sz="4400" b="1" dirty="0">
                  <a:ln>
                    <a:solidFill>
                      <a:srgbClr val="FFFF00"/>
                    </a:solidFill>
                  </a:ln>
                  <a:solidFill>
                    <a:srgbClr val="FFFF00"/>
                  </a:solidFill>
                  <a:latin typeface="Kruti Dev 010" pitchFamily="2" charset="0"/>
                  <a:ea typeface="ＭＳ Ｐゴシック" pitchFamily="-84" charset="-128"/>
                  <a:cs typeface="+mn-cs"/>
                </a:rPr>
                <a:t>^^Hkfo";oDrkvksa**</a:t>
              </a:r>
              <a:endParaRPr lang="en-US" sz="4400" b="1" dirty="0">
                <a:ln>
                  <a:solidFill>
                    <a:srgbClr val="FFFF00"/>
                  </a:solidFill>
                </a:ln>
                <a:solidFill>
                  <a:srgbClr val="FFFF00"/>
                </a:solidFill>
                <a:latin typeface="Kruti Dev 010" pitchFamily="2" charset="0"/>
                <a:ea typeface="ＭＳ Ｐゴシック" pitchFamily="-84" charset="-128"/>
                <a:cs typeface="+mn-cs"/>
              </a:endParaRPr>
            </a:p>
          </p:txBody>
        </p:sp>
        <p:sp>
          <p:nvSpPr>
            <p:cNvPr id="193" name="Text Box 393"/>
            <p:cNvSpPr txBox="1">
              <a:spLocks noChangeArrowheads="1"/>
            </p:cNvSpPr>
            <p:nvPr/>
          </p:nvSpPr>
          <p:spPr bwMode="auto">
            <a:xfrm>
              <a:off x="3688" y="2000"/>
              <a:ext cx="2281" cy="446"/>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p>
              <a:pPr algn="ctr">
                <a:spcBef>
                  <a:spcPts val="0"/>
                </a:spcBef>
                <a:defRPr/>
              </a:pPr>
              <a:r>
                <a:rPr lang="en-US" sz="4000" b="1" dirty="0">
                  <a:ln>
                    <a:solidFill>
                      <a:srgbClr val="FFFF00"/>
                    </a:solidFill>
                  </a:ln>
                  <a:solidFill>
                    <a:srgbClr val="FFFF00"/>
                  </a:solidFill>
                  <a:latin typeface="Kruti Dev 010" pitchFamily="2" charset="0"/>
                  <a:ea typeface="+mn-ea"/>
                  <a:cs typeface="+mn-cs"/>
                </a:rPr>
                <a:t>dh ƒ</a:t>
              </a:r>
              <a:r>
                <a:rPr lang="en-US" sz="4000" b="1" dirty="0">
                  <a:ln>
                    <a:solidFill>
                      <a:srgbClr val="FFFF00"/>
                    </a:solidFill>
                  </a:ln>
                  <a:solidFill>
                    <a:srgbClr val="FFFF00"/>
                  </a:solidFill>
                  <a:latin typeface="Kruti Dev 010"/>
                  <a:ea typeface="+mn-ea"/>
                  <a:cs typeface="+mn-cs"/>
                </a:rPr>
                <a:t>‰</a:t>
              </a:r>
              <a:r>
                <a:rPr lang="en-US" sz="4000" b="1" dirty="0">
                  <a:ln>
                    <a:solidFill>
                      <a:srgbClr val="FFFF00"/>
                    </a:solidFill>
                  </a:ln>
                  <a:solidFill>
                    <a:srgbClr val="FFFF00"/>
                  </a:solidFill>
                  <a:latin typeface="Kruti Dev 010" pitchFamily="2" charset="0"/>
                  <a:ea typeface="+mn-ea"/>
                  <a:cs typeface="+mn-cs"/>
                </a:rPr>
                <a:t> iqLrdsa</a:t>
              </a:r>
            </a:p>
          </p:txBody>
        </p:sp>
        <p:sp>
          <p:nvSpPr>
            <p:cNvPr id="194" name="Text Box 394"/>
            <p:cNvSpPr txBox="1">
              <a:spLocks noChangeArrowheads="1"/>
            </p:cNvSpPr>
            <p:nvPr/>
          </p:nvSpPr>
          <p:spPr bwMode="auto">
            <a:xfrm>
              <a:off x="3399" y="1239"/>
              <a:ext cx="2728" cy="437"/>
            </a:xfrm>
            <a:prstGeom prst="rect">
              <a:avLst/>
            </a:prstGeom>
            <a:noFill/>
            <a:ln w="12700">
              <a:noFill/>
              <a:miter lim="800000"/>
              <a:headEnd/>
              <a:tailEnd/>
            </a:ln>
            <a:effectLst>
              <a:outerShdw blurRad="63500" dist="46662" dir="3284183" algn="ctr" rotWithShape="0">
                <a:schemeClr val="tx1">
                  <a:alpha val="74998"/>
                </a:schemeClr>
              </a:outerShdw>
            </a:effectLst>
          </p:spPr>
          <p:txBody>
            <a:bodyPr>
              <a:spAutoFit/>
            </a:bodyPr>
            <a:lstStyle>
              <a:lvl1pPr>
                <a:defRPr sz="1200">
                  <a:solidFill>
                    <a:schemeClr val="tx1"/>
                  </a:solidFill>
                  <a:latin typeface="Comic Sans MS" charset="0"/>
                  <a:ea typeface="ＭＳ Ｐゴシック" charset="0"/>
                  <a:cs typeface="ＭＳ Ｐゴシック" charset="0"/>
                </a:defRPr>
              </a:lvl1pPr>
              <a:lvl2pPr marL="37931725" indent="-37474525">
                <a:defRPr sz="1200">
                  <a:solidFill>
                    <a:schemeClr val="tx1"/>
                  </a:solidFill>
                  <a:latin typeface="Comic Sans MS" charset="0"/>
                  <a:ea typeface="ＭＳ Ｐゴシック" charset="0"/>
                </a:defRPr>
              </a:lvl2pPr>
              <a:lvl3pPr>
                <a:defRPr sz="1200">
                  <a:solidFill>
                    <a:schemeClr val="tx1"/>
                  </a:solidFill>
                  <a:latin typeface="Comic Sans MS" charset="0"/>
                  <a:ea typeface="ＭＳ Ｐゴシック" charset="0"/>
                </a:defRPr>
              </a:lvl3pPr>
              <a:lvl4pPr>
                <a:defRPr sz="1200">
                  <a:solidFill>
                    <a:schemeClr val="tx1"/>
                  </a:solidFill>
                  <a:latin typeface="Comic Sans MS" charset="0"/>
                  <a:ea typeface="ＭＳ Ｐゴシック" charset="0"/>
                </a:defRPr>
              </a:lvl4pPr>
              <a:lvl5pPr>
                <a:defRPr sz="1200">
                  <a:solidFill>
                    <a:schemeClr val="tx1"/>
                  </a:solidFill>
                  <a:latin typeface="Comic Sans MS" charset="0"/>
                  <a:ea typeface="ＭＳ Ｐゴシック" charset="0"/>
                </a:defRPr>
              </a:lvl5pPr>
              <a:lvl6pPr marL="457200" eaLnBrk="0" fontAlgn="base" hangingPunct="0">
                <a:spcBef>
                  <a:spcPct val="0"/>
                </a:spcBef>
                <a:spcAft>
                  <a:spcPct val="0"/>
                </a:spcAft>
                <a:defRPr sz="1200">
                  <a:solidFill>
                    <a:schemeClr val="tx1"/>
                  </a:solidFill>
                  <a:latin typeface="Comic Sans MS" charset="0"/>
                  <a:ea typeface="ＭＳ Ｐゴシック" charset="0"/>
                </a:defRPr>
              </a:lvl6pPr>
              <a:lvl7pPr marL="914400" eaLnBrk="0" fontAlgn="base" hangingPunct="0">
                <a:spcBef>
                  <a:spcPct val="0"/>
                </a:spcBef>
                <a:spcAft>
                  <a:spcPct val="0"/>
                </a:spcAft>
                <a:defRPr sz="1200">
                  <a:solidFill>
                    <a:schemeClr val="tx1"/>
                  </a:solidFill>
                  <a:latin typeface="Comic Sans MS" charset="0"/>
                  <a:ea typeface="ＭＳ Ｐゴシック" charset="0"/>
                </a:defRPr>
              </a:lvl7pPr>
              <a:lvl8pPr marL="1371600" eaLnBrk="0" fontAlgn="base" hangingPunct="0">
                <a:spcBef>
                  <a:spcPct val="0"/>
                </a:spcBef>
                <a:spcAft>
                  <a:spcPct val="0"/>
                </a:spcAft>
                <a:defRPr sz="1200">
                  <a:solidFill>
                    <a:schemeClr val="tx1"/>
                  </a:solidFill>
                  <a:latin typeface="Comic Sans MS" charset="0"/>
                  <a:ea typeface="ＭＳ Ｐゴシック" charset="0"/>
                </a:defRPr>
              </a:lvl8pPr>
              <a:lvl9pPr marL="1828800"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85000"/>
                </a:lnSpc>
                <a:spcBef>
                  <a:spcPct val="50000"/>
                </a:spcBef>
                <a:defRPr/>
              </a:pPr>
              <a:r>
                <a:rPr lang="en-US" sz="4400" b="1" i="1" dirty="0" smtClean="0">
                  <a:ln>
                    <a:solidFill>
                      <a:srgbClr val="FFFF00"/>
                    </a:solidFill>
                  </a:ln>
                  <a:solidFill>
                    <a:srgbClr val="FFFF00"/>
                  </a:solidFill>
                  <a:latin typeface="Kruti Dev 010" pitchFamily="2" charset="0"/>
                </a:rPr>
                <a:t>iqu% O;ofLFkr djuk</a:t>
              </a:r>
              <a:endParaRPr lang="en-US" sz="4400" b="1" dirty="0" smtClean="0">
                <a:ln>
                  <a:solidFill>
                    <a:srgbClr val="FFFF00"/>
                  </a:solidFill>
                </a:ln>
                <a:solidFill>
                  <a:srgbClr val="FFFF00"/>
                </a:solidFill>
                <a:latin typeface="Kruti Dev 010" pitchFamily="2" charset="0"/>
              </a:endParaRPr>
            </a:p>
          </p:txBody>
        </p:sp>
      </p:grpSp>
      <p:pic>
        <p:nvPicPr>
          <p:cNvPr id="176284" name="Picture 53"/>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846638" y="433388"/>
            <a:ext cx="2095500" cy="1358900"/>
          </a:xfrm>
          <a:prstGeom prst="rect">
            <a:avLst/>
          </a:prstGeom>
          <a:noFill/>
          <a:ln w="76200">
            <a:solidFill>
              <a:srgbClr val="0000FF"/>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1224917"/>
                                        </p:tgtEl>
                                        <p:attrNameLst>
                                          <p:attrName>style.visibility</p:attrName>
                                        </p:attrNameLst>
                                      </p:cBhvr>
                                      <p:to>
                                        <p:strVal val="visible"/>
                                      </p:to>
                                    </p:set>
                                    <p:anim calcmode="lin" valueType="num">
                                      <p:cBhvr>
                                        <p:cTn id="7" dur="500" fill="hold"/>
                                        <p:tgtEl>
                                          <p:spTgt spid="1224917"/>
                                        </p:tgtEl>
                                        <p:attrNameLst>
                                          <p:attrName>ppt_w</p:attrName>
                                        </p:attrNameLst>
                                      </p:cBhvr>
                                      <p:tavLst>
                                        <p:tav tm="0">
                                          <p:val>
                                            <p:fltVal val="0"/>
                                          </p:val>
                                        </p:tav>
                                        <p:tav tm="100000">
                                          <p:val>
                                            <p:strVal val="#ppt_w"/>
                                          </p:val>
                                        </p:tav>
                                      </p:tavLst>
                                    </p:anim>
                                    <p:anim calcmode="lin" valueType="num">
                                      <p:cBhvr>
                                        <p:cTn id="8" dur="500" fill="hold"/>
                                        <p:tgtEl>
                                          <p:spTgt spid="1224917"/>
                                        </p:tgtEl>
                                        <p:attrNameLst>
                                          <p:attrName>ppt_h</p:attrName>
                                        </p:attrNameLst>
                                      </p:cBhvr>
                                      <p:tavLst>
                                        <p:tav tm="0">
                                          <p:val>
                                            <p:fltVal val="0"/>
                                          </p:val>
                                        </p:tav>
                                        <p:tav tm="100000">
                                          <p:val>
                                            <p:strVal val="#ppt_h"/>
                                          </p:val>
                                        </p:tav>
                                      </p:tavLst>
                                    </p:anim>
                                    <p:anim calcmode="lin" valueType="num">
                                      <p:cBhvr>
                                        <p:cTn id="9" dur="500" fill="hold"/>
                                        <p:tgtEl>
                                          <p:spTgt spid="1224917"/>
                                        </p:tgtEl>
                                        <p:attrNameLst>
                                          <p:attrName>ppt_x</p:attrName>
                                        </p:attrNameLst>
                                      </p:cBhvr>
                                      <p:tavLst>
                                        <p:tav tm="0">
                                          <p:val>
                                            <p:fltVal val="0.5"/>
                                          </p:val>
                                        </p:tav>
                                        <p:tav tm="100000">
                                          <p:val>
                                            <p:strVal val="#ppt_x"/>
                                          </p:val>
                                        </p:tav>
                                      </p:tavLst>
                                    </p:anim>
                                    <p:anim calcmode="lin" valueType="num">
                                      <p:cBhvr>
                                        <p:cTn id="10" dur="500" fill="hold"/>
                                        <p:tgtEl>
                                          <p:spTgt spid="122491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4917" grpId="0" animBg="1" autoUpdateAnimBg="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7" name="Rectangle 10"/>
          <p:cNvSpPr>
            <a:spLocks noChangeArrowheads="1"/>
          </p:cNvSpPr>
          <p:nvPr/>
        </p:nvSpPr>
        <p:spPr bwMode="auto">
          <a:xfrm>
            <a:off x="5065713" y="454025"/>
            <a:ext cx="4692650" cy="6834188"/>
          </a:xfrm>
          <a:prstGeom prst="rect">
            <a:avLst/>
          </a:prstGeom>
          <a:solidFill>
            <a:schemeClr val="tx1">
              <a:alpha val="50195"/>
            </a:schemeClr>
          </a:solidFill>
          <a:ln w="12700">
            <a:solidFill>
              <a:schemeClr val="tx1"/>
            </a:solidFill>
            <a:miter lim="800000"/>
            <a:headEnd/>
            <a:tailEnd/>
          </a:ln>
        </p:spPr>
        <p:txBody>
          <a:bodyPr wrap="none" anchor="ctr"/>
          <a:lstStyle/>
          <a:p>
            <a:endParaRPr lang="en-US">
              <a:latin typeface="Kruti Dev 010" charset="0"/>
            </a:endParaRPr>
          </a:p>
        </p:txBody>
      </p:sp>
      <p:sp>
        <p:nvSpPr>
          <p:cNvPr id="178178" name="Rectangle 194"/>
          <p:cNvSpPr>
            <a:spLocks noChangeArrowheads="1"/>
          </p:cNvSpPr>
          <p:nvPr/>
        </p:nvSpPr>
        <p:spPr bwMode="auto">
          <a:xfrm>
            <a:off x="4979988" y="414338"/>
            <a:ext cx="4708525" cy="685006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Kruti Dev 010" charset="0"/>
            </a:endParaRPr>
          </a:p>
        </p:txBody>
      </p:sp>
      <p:pic>
        <p:nvPicPr>
          <p:cNvPr id="178179" name="Picture 195"/>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041900" y="469900"/>
            <a:ext cx="4716463" cy="684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8180" name="Rectangle 196"/>
          <p:cNvSpPr>
            <a:spLocks noChangeArrowheads="1"/>
          </p:cNvSpPr>
          <p:nvPr/>
        </p:nvSpPr>
        <p:spPr bwMode="auto">
          <a:xfrm>
            <a:off x="4989513" y="407988"/>
            <a:ext cx="4692650" cy="6834187"/>
          </a:xfrm>
          <a:prstGeom prst="rect">
            <a:avLst/>
          </a:prstGeom>
          <a:solidFill>
            <a:schemeClr val="tx1">
              <a:alpha val="50195"/>
            </a:schemeClr>
          </a:solidFill>
          <a:ln w="12700">
            <a:solidFill>
              <a:schemeClr val="tx1"/>
            </a:solidFill>
            <a:miter lim="800000"/>
            <a:headEnd/>
            <a:tailEnd/>
          </a:ln>
        </p:spPr>
        <p:txBody>
          <a:bodyPr wrap="none" anchor="ctr"/>
          <a:lstStyle/>
          <a:p>
            <a:pPr algn="ctr"/>
            <a:endParaRPr lang="en-US" sz="1800">
              <a:solidFill>
                <a:srgbClr val="66FFFF"/>
              </a:solidFill>
              <a:latin typeface="Kruti Dev 010" charset="0"/>
            </a:endParaRPr>
          </a:p>
        </p:txBody>
      </p:sp>
      <p:sp>
        <p:nvSpPr>
          <p:cNvPr id="178181" name="Rectangle 197"/>
          <p:cNvSpPr>
            <a:spLocks noChangeArrowheads="1"/>
          </p:cNvSpPr>
          <p:nvPr/>
        </p:nvSpPr>
        <p:spPr bwMode="auto">
          <a:xfrm>
            <a:off x="5026025" y="412750"/>
            <a:ext cx="4694238" cy="6850063"/>
          </a:xfrm>
          <a:prstGeom prst="rect">
            <a:avLst/>
          </a:prstGeom>
          <a:noFill/>
          <a:ln w="133350">
            <a:solidFill>
              <a:srgbClr val="1822CD"/>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Kruti Dev 010" charset="0"/>
            </a:endParaRPr>
          </a:p>
        </p:txBody>
      </p:sp>
      <p:sp>
        <p:nvSpPr>
          <p:cNvPr id="1102024" name="Rectangle 200"/>
          <p:cNvSpPr>
            <a:spLocks noChangeArrowheads="1"/>
          </p:cNvSpPr>
          <p:nvPr/>
        </p:nvSpPr>
        <p:spPr bwMode="auto">
          <a:xfrm>
            <a:off x="5575300" y="4243388"/>
            <a:ext cx="3548063" cy="1370012"/>
          </a:xfrm>
          <a:prstGeom prst="rect">
            <a:avLst/>
          </a:prstGeom>
          <a:noFill/>
          <a:ln w="50800">
            <a:noFill/>
            <a:miter lim="800000"/>
            <a:headEnd/>
            <a:tailEnd/>
          </a:ln>
          <a:effectLst>
            <a:outerShdw blurRad="63500" dist="12700" algn="ctr" rotWithShape="0">
              <a:schemeClr val="tx1">
                <a:alpha val="74998"/>
              </a:schemeClr>
            </a:outerShdw>
          </a:effectLst>
        </p:spPr>
        <p:txBody>
          <a:bodyPr lIns="90487" tIns="44450" rIns="90487" bIns="44450">
            <a:spAutoFit/>
          </a:bodyPr>
          <a:lstStyle/>
          <a:p>
            <a:pPr algn="ctr">
              <a:lnSpc>
                <a:spcPct val="70000"/>
              </a:lnSpc>
              <a:spcBef>
                <a:spcPct val="50000"/>
              </a:spcBef>
              <a:defRPr/>
            </a:pPr>
            <a:endParaRPr lang="en-US" sz="2400" b="1" dirty="0">
              <a:solidFill>
                <a:srgbClr val="66FFFF"/>
              </a:solidFill>
              <a:latin typeface="Kruti Dev 010" pitchFamily="2" charset="0"/>
            </a:endParaRPr>
          </a:p>
          <a:p>
            <a:pPr algn="ctr">
              <a:lnSpc>
                <a:spcPct val="70000"/>
              </a:lnSpc>
              <a:spcBef>
                <a:spcPct val="50000"/>
              </a:spcBef>
              <a:defRPr/>
            </a:pPr>
            <a:endParaRPr lang="en-US" sz="1800" b="1" dirty="0">
              <a:solidFill>
                <a:srgbClr val="66FFFF"/>
              </a:solidFill>
              <a:latin typeface="Kruti Dev 010" pitchFamily="2" charset="0"/>
            </a:endParaRPr>
          </a:p>
          <a:p>
            <a:pPr algn="ctr">
              <a:lnSpc>
                <a:spcPct val="70000"/>
              </a:lnSpc>
              <a:spcBef>
                <a:spcPct val="50000"/>
              </a:spcBef>
              <a:defRPr/>
            </a:pPr>
            <a:endParaRPr lang="en-US" sz="1800" b="1" dirty="0">
              <a:solidFill>
                <a:srgbClr val="66FFFF"/>
              </a:solidFill>
              <a:latin typeface="Kruti Dev 010" pitchFamily="2" charset="0"/>
            </a:endParaRPr>
          </a:p>
          <a:p>
            <a:pPr algn="ctr">
              <a:lnSpc>
                <a:spcPct val="70000"/>
              </a:lnSpc>
              <a:spcBef>
                <a:spcPct val="50000"/>
              </a:spcBef>
              <a:defRPr/>
            </a:pPr>
            <a:endParaRPr lang="en-US" sz="2000" b="1" dirty="0">
              <a:solidFill>
                <a:srgbClr val="66FFFF"/>
              </a:solidFill>
              <a:latin typeface="Kruti Dev 010" pitchFamily="2" charset="0"/>
            </a:endParaRPr>
          </a:p>
        </p:txBody>
      </p:sp>
      <p:sp>
        <p:nvSpPr>
          <p:cNvPr id="1102038" name="Rectangle 214"/>
          <p:cNvSpPr>
            <a:spLocks noChangeArrowheads="1"/>
          </p:cNvSpPr>
          <p:nvPr/>
        </p:nvSpPr>
        <p:spPr bwMode="auto">
          <a:xfrm>
            <a:off x="6684963" y="584200"/>
            <a:ext cx="2706687" cy="625475"/>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3200" b="1" i="1" dirty="0">
                <a:solidFill>
                  <a:srgbClr val="66FFFF"/>
                </a:solidFill>
                <a:latin typeface="Kruti Dev 010" pitchFamily="2" charset="0"/>
              </a:rPr>
              <a:t> </a:t>
            </a:r>
            <a:endParaRPr lang="en-US" sz="1400" b="1" u="sng" dirty="0">
              <a:solidFill>
                <a:srgbClr val="66FFFF"/>
              </a:solidFill>
              <a:latin typeface="Kruti Dev 010" pitchFamily="2" charset="0"/>
            </a:endParaRPr>
          </a:p>
        </p:txBody>
      </p:sp>
      <p:sp>
        <p:nvSpPr>
          <p:cNvPr id="1102036" name="Text Box 212"/>
          <p:cNvSpPr txBox="1">
            <a:spLocks noChangeArrowheads="1"/>
          </p:cNvSpPr>
          <p:nvPr/>
        </p:nvSpPr>
        <p:spPr bwMode="auto">
          <a:xfrm>
            <a:off x="5081588" y="6034415"/>
            <a:ext cx="4422775" cy="1015663"/>
          </a:xfrm>
          <a:prstGeom prst="rect">
            <a:avLst/>
          </a:prstGeom>
          <a:noFill/>
          <a:ln w="12700">
            <a:noFill/>
            <a:miter lim="800000"/>
            <a:headEnd/>
            <a:tailEnd/>
          </a:ln>
          <a:effectLst>
            <a:outerShdw blurRad="63500" dist="53882" dir="2700000" algn="ctr" rotWithShape="0">
              <a:srgbClr val="080808">
                <a:alpha val="74998"/>
              </a:srgbClr>
            </a:outerShdw>
          </a:effectLst>
        </p:spPr>
        <p:txBody>
          <a:bodyPr>
            <a:spAutoFit/>
          </a:bodyPr>
          <a:lstStyle/>
          <a:p>
            <a:pPr algn="ctr">
              <a:lnSpc>
                <a:spcPct val="50000"/>
              </a:lnSpc>
              <a:spcBef>
                <a:spcPct val="50000"/>
              </a:spcBef>
              <a:defRPr/>
            </a:pPr>
            <a:r>
              <a:rPr lang="en-US" sz="2400" b="1" dirty="0">
                <a:solidFill>
                  <a:srgbClr val="66FFFF"/>
                </a:solidFill>
                <a:latin typeface="Kruti Dev 010" pitchFamily="2" charset="0"/>
                <a:ea typeface="+mn-ea"/>
                <a:cs typeface="+mn-cs"/>
              </a:rPr>
              <a:t> </a:t>
            </a:r>
            <a:r>
              <a:rPr lang="en-US" sz="4000" b="1" dirty="0">
                <a:ln>
                  <a:solidFill>
                    <a:srgbClr val="00FFFF"/>
                  </a:solidFill>
                </a:ln>
                <a:solidFill>
                  <a:srgbClr val="66FFFF"/>
                </a:solidFill>
                <a:latin typeface="Kruti Dev 010" pitchFamily="2" charset="0"/>
                <a:ea typeface="+mn-ea"/>
                <a:cs typeface="+mn-cs"/>
              </a:rPr>
              <a:t>nf{k.kh jkT;</a:t>
            </a:r>
          </a:p>
          <a:p>
            <a:pPr algn="ctr">
              <a:lnSpc>
                <a:spcPct val="50000"/>
              </a:lnSpc>
              <a:spcBef>
                <a:spcPct val="50000"/>
              </a:spcBef>
              <a:defRPr/>
            </a:pPr>
            <a:r>
              <a:rPr lang="en-US" sz="4000" b="1" dirty="0">
                <a:ln>
                  <a:solidFill>
                    <a:srgbClr val="00FFFF"/>
                  </a:solidFill>
                </a:ln>
                <a:solidFill>
                  <a:srgbClr val="66FFFF"/>
                </a:solidFill>
                <a:latin typeface="Kruti Dev 010" pitchFamily="2" charset="0"/>
                <a:ea typeface="+mn-ea"/>
                <a:cs typeface="+mn-cs"/>
              </a:rPr>
              <a:t>ƒ</a:t>
            </a:r>
            <a:r>
              <a:rPr lang="en-US" sz="4000" b="1" dirty="0">
                <a:ln>
                  <a:solidFill>
                    <a:srgbClr val="00FFFF"/>
                  </a:solidFill>
                </a:ln>
                <a:solidFill>
                  <a:srgbClr val="66FFFF"/>
                </a:solidFill>
                <a:latin typeface="Kruti Dev 010"/>
                <a:ea typeface="+mn-ea"/>
                <a:cs typeface="+mn-cs"/>
              </a:rPr>
              <a:t>†</a:t>
            </a:r>
            <a:r>
              <a:rPr lang="en-US" sz="4000" b="1" dirty="0">
                <a:ln>
                  <a:solidFill>
                    <a:srgbClr val="00FFFF"/>
                  </a:solidFill>
                </a:ln>
                <a:solidFill>
                  <a:srgbClr val="66FFFF"/>
                </a:solidFill>
                <a:latin typeface="Kruti Dev 010" pitchFamily="2" charset="0"/>
                <a:ea typeface="+mn-ea"/>
                <a:cs typeface="+mn-cs"/>
              </a:rPr>
              <a:t> iqLrdsa</a:t>
            </a:r>
          </a:p>
        </p:txBody>
      </p:sp>
      <p:sp>
        <p:nvSpPr>
          <p:cNvPr id="1102030" name="Text Box 206"/>
          <p:cNvSpPr txBox="1">
            <a:spLocks noChangeArrowheads="1"/>
          </p:cNvSpPr>
          <p:nvPr/>
        </p:nvSpPr>
        <p:spPr bwMode="auto">
          <a:xfrm>
            <a:off x="4965700" y="4526725"/>
            <a:ext cx="4730750" cy="1107996"/>
          </a:xfrm>
          <a:prstGeom prst="rect">
            <a:avLst/>
          </a:prstGeom>
          <a:noFill/>
          <a:ln w="12700">
            <a:noFill/>
            <a:miter lim="800000"/>
            <a:headEnd/>
            <a:tailEnd/>
          </a:ln>
          <a:effectLst>
            <a:outerShdw blurRad="63500" dist="63500" dir="3187806" algn="ctr" rotWithShape="0">
              <a:srgbClr val="080808">
                <a:alpha val="74998"/>
              </a:srgbClr>
            </a:outerShdw>
          </a:effectLst>
        </p:spPr>
        <p:txBody>
          <a:bodyPr>
            <a:spAutoFit/>
          </a:bodyPr>
          <a:lstStyle/>
          <a:p>
            <a:pPr algn="ctr">
              <a:lnSpc>
                <a:spcPct val="50000"/>
              </a:lnSpc>
              <a:spcBef>
                <a:spcPct val="50000"/>
              </a:spcBef>
              <a:defRPr/>
            </a:pPr>
            <a:r>
              <a:rPr lang="en-US" sz="4400" b="1" dirty="0">
                <a:ln>
                  <a:solidFill>
                    <a:srgbClr val="00FFFF"/>
                  </a:solidFill>
                </a:ln>
                <a:solidFill>
                  <a:srgbClr val="66FFFF"/>
                </a:solidFill>
                <a:latin typeface="Kruti Dev 010" pitchFamily="2" charset="0"/>
                <a:ea typeface="+mn-ea"/>
                <a:cs typeface="+mn-cs"/>
              </a:rPr>
              <a:t>mRrjh jkT;</a:t>
            </a:r>
          </a:p>
          <a:p>
            <a:pPr algn="ctr">
              <a:lnSpc>
                <a:spcPct val="50000"/>
              </a:lnSpc>
              <a:spcBef>
                <a:spcPct val="50000"/>
              </a:spcBef>
              <a:defRPr/>
            </a:pPr>
            <a:r>
              <a:rPr lang="en-US" sz="4400" b="1" dirty="0">
                <a:ln>
                  <a:solidFill>
                    <a:srgbClr val="00FFFF"/>
                  </a:solidFill>
                </a:ln>
                <a:solidFill>
                  <a:srgbClr val="66FFFF"/>
                </a:solidFill>
                <a:latin typeface="Kruti Dev 010" pitchFamily="2" charset="0"/>
                <a:ea typeface="+mn-ea"/>
                <a:cs typeface="+mn-cs"/>
              </a:rPr>
              <a:t>… iqLrdsa</a:t>
            </a:r>
          </a:p>
        </p:txBody>
      </p:sp>
      <p:sp>
        <p:nvSpPr>
          <p:cNvPr id="178186" name="Text Box 229"/>
          <p:cNvSpPr txBox="1">
            <a:spLocks noChangeArrowheads="1"/>
          </p:cNvSpPr>
          <p:nvPr/>
        </p:nvSpPr>
        <p:spPr bwMode="auto">
          <a:xfrm>
            <a:off x="9015413" y="7348538"/>
            <a:ext cx="29368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latin typeface="Kruti Dev 010" charset="0"/>
              </a:rPr>
              <a:t>83</a:t>
            </a:r>
          </a:p>
        </p:txBody>
      </p:sp>
      <p:sp>
        <p:nvSpPr>
          <p:cNvPr id="1102056" name="Rectangle 232"/>
          <p:cNvSpPr>
            <a:spLocks noChangeArrowheads="1"/>
          </p:cNvSpPr>
          <p:nvPr/>
        </p:nvSpPr>
        <p:spPr bwMode="auto">
          <a:xfrm>
            <a:off x="6472238" y="555625"/>
            <a:ext cx="3101975" cy="558800"/>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2800" b="1" i="1" dirty="0">
                <a:solidFill>
                  <a:schemeClr val="bg1"/>
                </a:solidFill>
                <a:latin typeface="Kruti Dev 010" pitchFamily="2" charset="0"/>
              </a:rPr>
              <a:t> </a:t>
            </a:r>
            <a:endParaRPr lang="en-US" b="1" u="sng" dirty="0">
              <a:solidFill>
                <a:schemeClr val="bg1"/>
              </a:solidFill>
              <a:latin typeface="Kruti Dev 010" pitchFamily="2" charset="0"/>
            </a:endParaRPr>
          </a:p>
        </p:txBody>
      </p:sp>
      <p:sp>
        <p:nvSpPr>
          <p:cNvPr id="178188" name="Text Box 234"/>
          <p:cNvSpPr txBox="1">
            <a:spLocks noChangeArrowheads="1"/>
          </p:cNvSpPr>
          <p:nvPr/>
        </p:nvSpPr>
        <p:spPr bwMode="auto">
          <a:xfrm>
            <a:off x="9572625" y="7280275"/>
            <a:ext cx="3413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spcBef>
                <a:spcPct val="50000"/>
              </a:spcBef>
            </a:pPr>
            <a:r>
              <a:rPr lang="en-US" sz="1600" b="1">
                <a:latin typeface="Kruti Dev 010" charset="0"/>
              </a:rPr>
              <a:t>2</a:t>
            </a:r>
          </a:p>
        </p:txBody>
      </p:sp>
      <p:sp>
        <p:nvSpPr>
          <p:cNvPr id="178189" name="Line 261"/>
          <p:cNvSpPr>
            <a:spLocks noChangeShapeType="1"/>
          </p:cNvSpPr>
          <p:nvPr/>
        </p:nvSpPr>
        <p:spPr bwMode="auto">
          <a:xfrm>
            <a:off x="604838" y="5980113"/>
            <a:ext cx="1595437" cy="1587"/>
          </a:xfrm>
          <a:prstGeom prst="line">
            <a:avLst/>
          </a:prstGeom>
          <a:noFill/>
          <a:ln w="635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78190" name="Group 470"/>
          <p:cNvGrpSpPr>
            <a:grpSpLocks/>
          </p:cNvGrpSpPr>
          <p:nvPr/>
        </p:nvGrpSpPr>
        <p:grpSpPr bwMode="auto">
          <a:xfrm>
            <a:off x="2432050" y="1319213"/>
            <a:ext cx="7199313" cy="6088062"/>
            <a:chOff x="-8595264" y="1319213"/>
            <a:chExt cx="7199313" cy="6088062"/>
          </a:xfrm>
        </p:grpSpPr>
        <p:grpSp>
          <p:nvGrpSpPr>
            <p:cNvPr id="178422" name="Group 228"/>
            <p:cNvGrpSpPr>
              <a:grpSpLocks/>
            </p:cNvGrpSpPr>
            <p:nvPr/>
          </p:nvGrpSpPr>
          <p:grpSpPr bwMode="auto">
            <a:xfrm>
              <a:off x="-8595264" y="1319213"/>
              <a:ext cx="7140575" cy="4371975"/>
              <a:chOff x="1552" y="831"/>
              <a:chExt cx="4498" cy="2754"/>
            </a:xfrm>
          </p:grpSpPr>
          <p:sp>
            <p:nvSpPr>
              <p:cNvPr id="1102043" name="AutoShape 219"/>
              <p:cNvSpPr>
                <a:spLocks noChangeArrowheads="1"/>
              </p:cNvSpPr>
              <p:nvPr/>
            </p:nvSpPr>
            <p:spPr bwMode="auto">
              <a:xfrm>
                <a:off x="1552" y="831"/>
                <a:ext cx="881" cy="632"/>
              </a:xfrm>
              <a:prstGeom prst="roundRect">
                <a:avLst>
                  <a:gd name="adj" fmla="val 16667"/>
                </a:avLst>
              </a:prstGeom>
              <a:noFill/>
              <a:ln w="76200">
                <a:solidFill>
                  <a:schemeClr val="hlink"/>
                </a:solidFill>
                <a:round/>
                <a:headEnd/>
                <a:tailEnd/>
              </a:ln>
              <a:effectLst>
                <a:outerShdw blurRad="63500" dist="53882"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1102048" name="Line 224"/>
              <p:cNvSpPr>
                <a:spLocks noChangeShapeType="1"/>
              </p:cNvSpPr>
              <p:nvPr/>
            </p:nvSpPr>
            <p:spPr bwMode="auto">
              <a:xfrm>
                <a:off x="2454" y="1129"/>
                <a:ext cx="764" cy="2008"/>
              </a:xfrm>
              <a:prstGeom prst="line">
                <a:avLst/>
              </a:prstGeom>
              <a:noFill/>
              <a:ln w="76200">
                <a:solidFill>
                  <a:schemeClr val="hlink"/>
                </a:solidFill>
                <a:prstDash val="sysDot"/>
                <a:round/>
                <a:headEnd/>
                <a:tailEnd/>
              </a:ln>
              <a:effectLst>
                <a:outerShdw blurRad="63500" dist="46662" dir="3284183" algn="ctr" rotWithShape="0">
                  <a:schemeClr val="tx1">
                    <a:alpha val="74997"/>
                  </a:schemeClr>
                </a:outerShdw>
              </a:effectLst>
              <a:extLst>
                <a:ext uri="{909E8E84-426E-40dd-AFC4-6F175D3DCCD1}">
                  <a14:hiddenFill xmlns:a14="http://schemas.microsoft.com/office/drawing/2010/main">
                    <a:noFill/>
                  </a14:hiddenFill>
                </a:ext>
              </a:extLst>
            </p:spPr>
            <p:txBody>
              <a:bodyPr wrap="none" anchor="ctr"/>
              <a:lstStyle/>
              <a:p>
                <a:pPr>
                  <a:defRPr/>
                </a:pPr>
                <a:endParaRPr lang="en-US"/>
              </a:p>
            </p:txBody>
          </p:sp>
          <p:sp>
            <p:nvSpPr>
              <p:cNvPr id="1102037" name="AutoShape 213"/>
              <p:cNvSpPr>
                <a:spLocks noChangeArrowheads="1"/>
              </p:cNvSpPr>
              <p:nvPr/>
            </p:nvSpPr>
            <p:spPr bwMode="auto">
              <a:xfrm>
                <a:off x="3202" y="2771"/>
                <a:ext cx="2848" cy="814"/>
              </a:xfrm>
              <a:prstGeom prst="roundRect">
                <a:avLst>
                  <a:gd name="adj" fmla="val 16667"/>
                </a:avLst>
              </a:prstGeom>
              <a:noFill/>
              <a:ln w="76200">
                <a:solidFill>
                  <a:schemeClr val="hlink"/>
                </a:solidFill>
                <a:round/>
                <a:headEnd/>
                <a:tailEnd/>
              </a:ln>
              <a:effectLst>
                <a:outerShdw blurRad="63500" dist="46662" dir="2115817" algn="ctr" rotWithShape="0">
                  <a:srgbClr val="080808">
                    <a:alpha val="74997"/>
                  </a:srgbClr>
                </a:outerShdw>
              </a:effectLst>
              <a:extLst>
                <a:ext uri="{909E8E84-426E-40dd-AFC4-6F175D3DCCD1}">
                  <a14:hiddenFill xmlns:a14="http://schemas.microsoft.com/office/drawing/2010/main">
                    <a:solidFill>
                      <a:srgbClr val="FFFFFF"/>
                    </a:solidFill>
                  </a14:hiddenFill>
                </a:ext>
              </a:extLst>
            </p:spPr>
            <p:txBody>
              <a:bodyPr wrap="none" anchor="ctr"/>
              <a:lstStyle/>
              <a:p>
                <a:pPr algn="ctr">
                  <a:defRPr/>
                </a:pPr>
                <a:endParaRPr lang="en-US" sz="1800" dirty="0">
                  <a:latin typeface="Kruti Dev 010" pitchFamily="2" charset="0"/>
                  <a:ea typeface="+mn-ea"/>
                  <a:cs typeface="+mn-cs"/>
                </a:endParaRPr>
              </a:p>
            </p:txBody>
          </p:sp>
        </p:grpSp>
        <p:grpSp>
          <p:nvGrpSpPr>
            <p:cNvPr id="178423" name="Group 227"/>
            <p:cNvGrpSpPr>
              <a:grpSpLocks/>
            </p:cNvGrpSpPr>
            <p:nvPr/>
          </p:nvGrpSpPr>
          <p:grpSpPr bwMode="auto">
            <a:xfrm>
              <a:off x="-8576214" y="2365375"/>
              <a:ext cx="7180263" cy="5041900"/>
              <a:chOff x="1554" y="1508"/>
              <a:chExt cx="4523" cy="3111"/>
            </a:xfrm>
          </p:grpSpPr>
          <p:sp>
            <p:nvSpPr>
              <p:cNvPr id="1102050" name="Line 226"/>
              <p:cNvSpPr>
                <a:spLocks noChangeShapeType="1"/>
              </p:cNvSpPr>
              <p:nvPr/>
            </p:nvSpPr>
            <p:spPr bwMode="auto">
              <a:xfrm>
                <a:off x="2408" y="2905"/>
                <a:ext cx="808" cy="1137"/>
              </a:xfrm>
              <a:prstGeom prst="line">
                <a:avLst/>
              </a:prstGeom>
              <a:noFill/>
              <a:ln w="76200">
                <a:solidFill>
                  <a:srgbClr val="66FFFF"/>
                </a:solidFill>
                <a:prstDash val="sysDot"/>
                <a:round/>
                <a:headEnd/>
                <a:tailEnd/>
              </a:ln>
              <a:effectLst>
                <a:outerShdw blurRad="63500" dist="46662" dir="3284183" algn="ctr" rotWithShape="0">
                  <a:schemeClr val="tx1">
                    <a:alpha val="74997"/>
                  </a:schemeClr>
                </a:outerShdw>
              </a:effectLst>
              <a:extLst>
                <a:ext uri="{909E8E84-426E-40dd-AFC4-6F175D3DCCD1}">
                  <a14:hiddenFill xmlns:a14="http://schemas.microsoft.com/office/drawing/2010/main">
                    <a:noFill/>
                  </a14:hiddenFill>
                </a:ext>
              </a:extLst>
            </p:spPr>
            <p:txBody>
              <a:bodyPr wrap="none" anchor="ctr"/>
              <a:lstStyle/>
              <a:p>
                <a:pPr>
                  <a:defRPr/>
                </a:pPr>
                <a:endParaRPr lang="en-US"/>
              </a:p>
            </p:txBody>
          </p:sp>
          <p:sp>
            <p:nvSpPr>
              <p:cNvPr id="1102042" name="AutoShape 218"/>
              <p:cNvSpPr>
                <a:spLocks noChangeArrowheads="1"/>
              </p:cNvSpPr>
              <p:nvPr/>
            </p:nvSpPr>
            <p:spPr bwMode="auto">
              <a:xfrm>
                <a:off x="1554" y="1508"/>
                <a:ext cx="881" cy="3111"/>
              </a:xfrm>
              <a:prstGeom prst="roundRect">
                <a:avLst>
                  <a:gd name="adj" fmla="val 16667"/>
                </a:avLst>
              </a:prstGeom>
              <a:noFill/>
              <a:ln w="76200">
                <a:solidFill>
                  <a:srgbClr val="66FFFF"/>
                </a:solidFill>
                <a:round/>
                <a:headEnd/>
                <a:tailEnd/>
              </a:ln>
              <a:effectLst>
                <a:outerShdw blurRad="63500" dist="53882" dir="2700000" algn="ctr" rotWithShape="0">
                  <a:schemeClr val="tx1">
                    <a:alpha val="74998"/>
                  </a:schemeClr>
                </a:outerShdw>
              </a:effectLst>
            </p:spPr>
            <p:txBody>
              <a:bodyPr wrap="none" anchor="ctr"/>
              <a:lstStyle/>
              <a:p>
                <a:pPr>
                  <a:defRPr/>
                </a:pPr>
                <a:endParaRPr lang="en-US" dirty="0">
                  <a:latin typeface="Kruti Dev 010" pitchFamily="2" charset="0"/>
                  <a:ea typeface="+mn-ea"/>
                  <a:cs typeface="+mn-cs"/>
                </a:endParaRPr>
              </a:p>
            </p:txBody>
          </p:sp>
          <p:sp>
            <p:nvSpPr>
              <p:cNvPr id="1102049" name="AutoShape 225"/>
              <p:cNvSpPr>
                <a:spLocks noChangeArrowheads="1"/>
              </p:cNvSpPr>
              <p:nvPr/>
            </p:nvSpPr>
            <p:spPr bwMode="auto">
              <a:xfrm>
                <a:off x="3229" y="3685"/>
                <a:ext cx="2848" cy="706"/>
              </a:xfrm>
              <a:prstGeom prst="roundRect">
                <a:avLst>
                  <a:gd name="adj" fmla="val 16667"/>
                </a:avLst>
              </a:prstGeom>
              <a:noFill/>
              <a:ln w="76200">
                <a:solidFill>
                  <a:srgbClr val="66FFFF"/>
                </a:solidFill>
                <a:round/>
                <a:headEnd/>
                <a:tailEnd/>
              </a:ln>
              <a:effectLst>
                <a:outerShdw blurRad="63500" dist="46662" dir="2115817" algn="ctr" rotWithShape="0">
                  <a:srgbClr val="080808">
                    <a:alpha val="74997"/>
                  </a:srgbClr>
                </a:outerShdw>
              </a:effectLst>
              <a:extLst>
                <a:ext uri="{909E8E84-426E-40dd-AFC4-6F175D3DCCD1}">
                  <a14:hiddenFill xmlns:a14="http://schemas.microsoft.com/office/drawing/2010/main">
                    <a:solidFill>
                      <a:srgbClr val="FFFFFF"/>
                    </a:solidFill>
                  </a14:hiddenFill>
                </a:ext>
              </a:extLst>
            </p:spPr>
            <p:txBody>
              <a:bodyPr wrap="none" anchor="ctr"/>
              <a:lstStyle/>
              <a:p>
                <a:pPr>
                  <a:defRPr/>
                </a:pPr>
                <a:endParaRPr lang="en-US" dirty="0">
                  <a:latin typeface="Kruti Dev 010" pitchFamily="2" charset="0"/>
                  <a:ea typeface="+mn-ea"/>
                  <a:cs typeface="+mn-cs"/>
                </a:endParaRPr>
              </a:p>
            </p:txBody>
          </p:sp>
        </p:grpSp>
      </p:grpSp>
      <p:sp>
        <p:nvSpPr>
          <p:cNvPr id="178191" name="Rectangle 9"/>
          <p:cNvSpPr>
            <a:spLocks noChangeArrowheads="1"/>
          </p:cNvSpPr>
          <p:nvPr/>
        </p:nvSpPr>
        <p:spPr bwMode="auto">
          <a:xfrm>
            <a:off x="933450" y="2933700"/>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78192" name="Line 575"/>
          <p:cNvSpPr>
            <a:spLocks noChangeShapeType="1"/>
          </p:cNvSpPr>
          <p:nvPr/>
        </p:nvSpPr>
        <p:spPr bwMode="auto">
          <a:xfrm>
            <a:off x="557213" y="5792788"/>
            <a:ext cx="1323975"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8193" name="Line 576"/>
          <p:cNvSpPr>
            <a:spLocks noChangeShapeType="1"/>
          </p:cNvSpPr>
          <p:nvPr/>
        </p:nvSpPr>
        <p:spPr bwMode="auto">
          <a:xfrm>
            <a:off x="573088" y="5472113"/>
            <a:ext cx="1228725"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8194" name="Line 577"/>
          <p:cNvSpPr>
            <a:spLocks noChangeShapeType="1"/>
          </p:cNvSpPr>
          <p:nvPr/>
        </p:nvSpPr>
        <p:spPr bwMode="auto">
          <a:xfrm>
            <a:off x="557213" y="5137150"/>
            <a:ext cx="1165225"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8195" name="Line 578"/>
          <p:cNvSpPr>
            <a:spLocks noChangeShapeType="1"/>
          </p:cNvSpPr>
          <p:nvPr/>
        </p:nvSpPr>
        <p:spPr bwMode="auto">
          <a:xfrm>
            <a:off x="590550" y="4802188"/>
            <a:ext cx="987425"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8196" name="Line 579"/>
          <p:cNvSpPr>
            <a:spLocks noChangeShapeType="1"/>
          </p:cNvSpPr>
          <p:nvPr/>
        </p:nvSpPr>
        <p:spPr bwMode="auto">
          <a:xfrm>
            <a:off x="606425" y="4514850"/>
            <a:ext cx="971550"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8197" name="Line 580"/>
          <p:cNvSpPr>
            <a:spLocks noChangeShapeType="1"/>
          </p:cNvSpPr>
          <p:nvPr/>
        </p:nvSpPr>
        <p:spPr bwMode="auto">
          <a:xfrm>
            <a:off x="622300" y="4114800"/>
            <a:ext cx="892175"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8198" name="Line 581"/>
          <p:cNvSpPr>
            <a:spLocks noChangeShapeType="1"/>
          </p:cNvSpPr>
          <p:nvPr/>
        </p:nvSpPr>
        <p:spPr bwMode="auto">
          <a:xfrm>
            <a:off x="622300" y="3757613"/>
            <a:ext cx="1100138"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8199" name="Line 582"/>
          <p:cNvSpPr>
            <a:spLocks noChangeShapeType="1"/>
          </p:cNvSpPr>
          <p:nvPr/>
        </p:nvSpPr>
        <p:spPr bwMode="auto">
          <a:xfrm>
            <a:off x="606425" y="3502025"/>
            <a:ext cx="1131888"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8200" name="Rectangle 591"/>
          <p:cNvSpPr>
            <a:spLocks noChangeArrowheads="1"/>
          </p:cNvSpPr>
          <p:nvPr/>
        </p:nvSpPr>
        <p:spPr bwMode="auto">
          <a:xfrm>
            <a:off x="454025" y="4192588"/>
            <a:ext cx="1301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4600" b="1">
                <a:solidFill>
                  <a:srgbClr val="000000"/>
                </a:solidFill>
                <a:latin typeface="Kruti Dev 010" charset="0"/>
              </a:rPr>
              <a:t>(</a:t>
            </a:r>
            <a:endParaRPr lang="en-US" sz="1800">
              <a:latin typeface="Kruti Dev 010" charset="0"/>
            </a:endParaRPr>
          </a:p>
        </p:txBody>
      </p:sp>
      <p:sp>
        <p:nvSpPr>
          <p:cNvPr id="178201" name="Rectangle 592"/>
          <p:cNvSpPr>
            <a:spLocks noChangeArrowheads="1"/>
          </p:cNvSpPr>
          <p:nvPr/>
        </p:nvSpPr>
        <p:spPr bwMode="auto">
          <a:xfrm>
            <a:off x="1544638" y="4183063"/>
            <a:ext cx="3921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4600" b="1">
                <a:solidFill>
                  <a:srgbClr val="000000"/>
                </a:solidFill>
                <a:latin typeface="Kruti Dev 010" charset="0"/>
              </a:rPr>
              <a:t>)</a:t>
            </a:r>
            <a:endParaRPr lang="en-US" sz="1800">
              <a:latin typeface="Kruti Dev 010" charset="0"/>
            </a:endParaRPr>
          </a:p>
        </p:txBody>
      </p:sp>
      <p:sp>
        <p:nvSpPr>
          <p:cNvPr id="178202" name="Rectangle 593"/>
          <p:cNvSpPr>
            <a:spLocks noChangeArrowheads="1"/>
          </p:cNvSpPr>
          <p:nvPr/>
        </p:nvSpPr>
        <p:spPr bwMode="auto">
          <a:xfrm>
            <a:off x="1712913" y="3346450"/>
            <a:ext cx="211137"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3100" b="1">
                <a:solidFill>
                  <a:srgbClr val="000000"/>
                </a:solidFill>
                <a:latin typeface="Kruti Dev 010" charset="0"/>
              </a:rPr>
              <a:t>}</a:t>
            </a:r>
            <a:endParaRPr lang="en-US" sz="1400">
              <a:latin typeface="Kruti Dev 010" charset="0"/>
            </a:endParaRPr>
          </a:p>
        </p:txBody>
      </p:sp>
      <p:sp>
        <p:nvSpPr>
          <p:cNvPr id="178203" name="Freeform 594"/>
          <p:cNvSpPr>
            <a:spLocks/>
          </p:cNvSpPr>
          <p:nvPr/>
        </p:nvSpPr>
        <p:spPr bwMode="auto">
          <a:xfrm rot="5350910">
            <a:off x="1045369" y="4102894"/>
            <a:ext cx="127000" cy="223838"/>
          </a:xfrm>
          <a:custGeom>
            <a:avLst/>
            <a:gdLst>
              <a:gd name="T0" fmla="*/ 0 w 80"/>
              <a:gd name="T1" fmla="*/ 2147483647 h 141"/>
              <a:gd name="T2" fmla="*/ 2147483647 w 80"/>
              <a:gd name="T3" fmla="*/ 2147483647 h 141"/>
              <a:gd name="T4" fmla="*/ 2147483647 w 80"/>
              <a:gd name="T5" fmla="*/ 0 h 141"/>
              <a:gd name="T6" fmla="*/ 2147483647 w 80"/>
              <a:gd name="T7" fmla="*/ 2147483647 h 141"/>
              <a:gd name="T8" fmla="*/ 2147483647 w 80"/>
              <a:gd name="T9" fmla="*/ 2147483647 h 141"/>
              <a:gd name="T10" fmla="*/ 2147483647 w 80"/>
              <a:gd name="T11" fmla="*/ 2147483647 h 141"/>
              <a:gd name="T12" fmla="*/ 0 w 80"/>
              <a:gd name="T13" fmla="*/ 2147483647 h 141"/>
              <a:gd name="T14" fmla="*/ 0 w 80"/>
              <a:gd name="T15" fmla="*/ 2147483647 h 141"/>
              <a:gd name="T16" fmla="*/ 0 60000 65536"/>
              <a:gd name="T17" fmla="*/ 0 60000 65536"/>
              <a:gd name="T18" fmla="*/ 0 60000 65536"/>
              <a:gd name="T19" fmla="*/ 0 60000 65536"/>
              <a:gd name="T20" fmla="*/ 0 60000 65536"/>
              <a:gd name="T21" fmla="*/ 0 60000 65536"/>
              <a:gd name="T22" fmla="*/ 0 60000 65536"/>
              <a:gd name="T23" fmla="*/ 0 60000 65536"/>
              <a:gd name="T24" fmla="*/ 0 w 80"/>
              <a:gd name="T25" fmla="*/ 0 h 141"/>
              <a:gd name="T26" fmla="*/ 80 w 80"/>
              <a:gd name="T27" fmla="*/ 141 h 1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0" h="141">
                <a:moveTo>
                  <a:pt x="0" y="50"/>
                </a:moveTo>
                <a:lnTo>
                  <a:pt x="50" y="50"/>
                </a:lnTo>
                <a:lnTo>
                  <a:pt x="50" y="0"/>
                </a:lnTo>
                <a:lnTo>
                  <a:pt x="80" y="71"/>
                </a:lnTo>
                <a:lnTo>
                  <a:pt x="50" y="141"/>
                </a:lnTo>
                <a:lnTo>
                  <a:pt x="50" y="91"/>
                </a:lnTo>
                <a:lnTo>
                  <a:pt x="0" y="91"/>
                </a:lnTo>
                <a:lnTo>
                  <a:pt x="0" y="50"/>
                </a:lnTo>
                <a:close/>
              </a:path>
            </a:pathLst>
          </a:custGeom>
          <a:solidFill>
            <a:srgbClr val="000000"/>
          </a:solidFill>
          <a:ln w="15875">
            <a:solidFill>
              <a:srgbClr val="000000"/>
            </a:solidFill>
            <a:round/>
            <a:headEnd/>
            <a:tailEnd/>
          </a:ln>
        </p:spPr>
        <p:txBody>
          <a:bodyPr/>
          <a:lstStyle/>
          <a:p>
            <a:endParaRPr lang="en-US"/>
          </a:p>
        </p:txBody>
      </p:sp>
      <p:sp>
        <p:nvSpPr>
          <p:cNvPr id="178204" name="Rectangle 605"/>
          <p:cNvSpPr>
            <a:spLocks noChangeArrowheads="1"/>
          </p:cNvSpPr>
          <p:nvPr/>
        </p:nvSpPr>
        <p:spPr bwMode="auto">
          <a:xfrm>
            <a:off x="517525" y="2990850"/>
            <a:ext cx="214313"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000" b="1">
                <a:solidFill>
                  <a:srgbClr val="000000"/>
                </a:solidFill>
                <a:latin typeface="Kruti Dev 010" charset="0"/>
              </a:rPr>
              <a:t>¼,l½</a:t>
            </a:r>
            <a:endParaRPr lang="en-US" sz="1400">
              <a:latin typeface="Kruti Dev 010" charset="0"/>
            </a:endParaRPr>
          </a:p>
        </p:txBody>
      </p:sp>
      <p:sp>
        <p:nvSpPr>
          <p:cNvPr id="178205" name="Rectangle 606"/>
          <p:cNvSpPr>
            <a:spLocks noChangeArrowheads="1"/>
          </p:cNvSpPr>
          <p:nvPr/>
        </p:nvSpPr>
        <p:spPr bwMode="auto">
          <a:xfrm>
            <a:off x="501650" y="3360738"/>
            <a:ext cx="223838"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000" b="1">
                <a:solidFill>
                  <a:srgbClr val="000000"/>
                </a:solidFill>
                <a:latin typeface="Kruti Dev 010" charset="0"/>
              </a:rPr>
              <a:t>¼Mh)</a:t>
            </a:r>
            <a:endParaRPr lang="en-US" sz="1400">
              <a:latin typeface="Kruti Dev 010" charset="0"/>
            </a:endParaRPr>
          </a:p>
        </p:txBody>
      </p:sp>
      <p:sp>
        <p:nvSpPr>
          <p:cNvPr id="178206" name="Rectangle 607"/>
          <p:cNvSpPr>
            <a:spLocks noChangeArrowheads="1"/>
          </p:cNvSpPr>
          <p:nvPr/>
        </p:nvSpPr>
        <p:spPr bwMode="auto">
          <a:xfrm>
            <a:off x="361950" y="3956050"/>
            <a:ext cx="476250"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000" b="1">
                <a:solidFill>
                  <a:srgbClr val="000000"/>
                </a:solidFill>
                <a:latin typeface="Kruti Dev 010" charset="0"/>
              </a:rPr>
              <a:t>¼lh MCY;w½</a:t>
            </a:r>
          </a:p>
        </p:txBody>
      </p:sp>
      <p:sp>
        <p:nvSpPr>
          <p:cNvPr id="178207" name="Rectangle 611"/>
          <p:cNvSpPr>
            <a:spLocks noChangeArrowheads="1"/>
          </p:cNvSpPr>
          <p:nvPr/>
        </p:nvSpPr>
        <p:spPr bwMode="auto">
          <a:xfrm>
            <a:off x="488950" y="3602038"/>
            <a:ext cx="214313"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000" b="1">
                <a:solidFill>
                  <a:srgbClr val="000000"/>
                </a:solidFill>
                <a:latin typeface="Kruti Dev 010" charset="0"/>
              </a:rPr>
              <a:t>¼,l½</a:t>
            </a:r>
          </a:p>
        </p:txBody>
      </p:sp>
      <p:sp>
        <p:nvSpPr>
          <p:cNvPr id="178208" name="Rectangle 614"/>
          <p:cNvSpPr>
            <a:spLocks noChangeArrowheads="1"/>
          </p:cNvSpPr>
          <p:nvPr/>
        </p:nvSpPr>
        <p:spPr bwMode="auto">
          <a:xfrm>
            <a:off x="947738" y="4906963"/>
            <a:ext cx="3365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solidFill>
                  <a:srgbClr val="000000"/>
                </a:solidFill>
                <a:latin typeface="Kruti Dev 010" charset="0"/>
              </a:rPr>
              <a:t>,tzk</a:t>
            </a:r>
            <a:endParaRPr lang="en-US" sz="1800">
              <a:latin typeface="Kruti Dev 010" charset="0"/>
            </a:endParaRPr>
          </a:p>
        </p:txBody>
      </p:sp>
      <p:sp>
        <p:nvSpPr>
          <p:cNvPr id="178209" name="Rectangle 615"/>
          <p:cNvSpPr>
            <a:spLocks noChangeArrowheads="1"/>
          </p:cNvSpPr>
          <p:nvPr/>
        </p:nvSpPr>
        <p:spPr bwMode="auto">
          <a:xfrm>
            <a:off x="654050" y="5249863"/>
            <a:ext cx="7223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solidFill>
                  <a:srgbClr val="000000"/>
                </a:solidFill>
                <a:latin typeface="Kruti Dev 010" charset="0"/>
              </a:rPr>
              <a:t>ugsek;kg</a:t>
            </a:r>
            <a:endParaRPr lang="en-US" sz="1800" b="1">
              <a:latin typeface="Kruti Dev 010" charset="0"/>
            </a:endParaRPr>
          </a:p>
        </p:txBody>
      </p:sp>
      <p:sp>
        <p:nvSpPr>
          <p:cNvPr id="178210" name="Rectangle 616"/>
          <p:cNvSpPr>
            <a:spLocks noChangeArrowheads="1"/>
          </p:cNvSpPr>
          <p:nvPr/>
        </p:nvSpPr>
        <p:spPr bwMode="auto">
          <a:xfrm>
            <a:off x="887413" y="5572125"/>
            <a:ext cx="4349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solidFill>
                  <a:srgbClr val="000000"/>
                </a:solidFill>
                <a:latin typeface="Kruti Dev 010" charset="0"/>
              </a:rPr>
              <a:t>,sLrj</a:t>
            </a:r>
            <a:endParaRPr lang="en-US" sz="1800">
              <a:latin typeface="Kruti Dev 010" charset="0"/>
            </a:endParaRPr>
          </a:p>
        </p:txBody>
      </p:sp>
      <p:sp>
        <p:nvSpPr>
          <p:cNvPr id="178211" name="Rectangle 617"/>
          <p:cNvSpPr>
            <a:spLocks noChangeArrowheads="1"/>
          </p:cNvSpPr>
          <p:nvPr/>
        </p:nvSpPr>
        <p:spPr bwMode="auto">
          <a:xfrm>
            <a:off x="788988" y="2874963"/>
            <a:ext cx="6064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700" b="1">
                <a:solidFill>
                  <a:srgbClr val="000000"/>
                </a:solidFill>
                <a:latin typeface="Kruti Dev 010" charset="0"/>
              </a:rPr>
              <a:t>1</a:t>
            </a:r>
            <a:r>
              <a:rPr lang="ja-JP" altLang="en-US" sz="1700" b="1">
                <a:solidFill>
                  <a:srgbClr val="000000"/>
                </a:solidFill>
                <a:latin typeface="Kruti Dev 010" charset="0"/>
              </a:rPr>
              <a:t>’</a:t>
            </a:r>
            <a:r>
              <a:rPr lang="en-US" altLang="ja-JP" sz="1700" b="1">
                <a:solidFill>
                  <a:srgbClr val="000000"/>
                </a:solidFill>
                <a:latin typeface="Kruti Dev 010" charset="0"/>
              </a:rPr>
              <a:t>kew,y</a:t>
            </a:r>
            <a:endParaRPr lang="en-US" sz="1400">
              <a:latin typeface="Kruti Dev 010" charset="0"/>
            </a:endParaRPr>
          </a:p>
        </p:txBody>
      </p:sp>
      <p:sp>
        <p:nvSpPr>
          <p:cNvPr id="178212" name="Rectangle 618"/>
          <p:cNvSpPr>
            <a:spLocks noChangeArrowheads="1"/>
          </p:cNvSpPr>
          <p:nvPr/>
        </p:nvSpPr>
        <p:spPr bwMode="auto">
          <a:xfrm>
            <a:off x="725488" y="3271838"/>
            <a:ext cx="61753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700" b="1">
                <a:solidFill>
                  <a:srgbClr val="000000"/>
                </a:solidFill>
                <a:latin typeface="Kruti Dev 010" charset="0"/>
              </a:rPr>
              <a:t>„</a:t>
            </a:r>
            <a:r>
              <a:rPr lang="ja-JP" altLang="en-US" sz="1700" b="1">
                <a:solidFill>
                  <a:srgbClr val="000000"/>
                </a:solidFill>
                <a:latin typeface="Kruti Dev 010" charset="0"/>
              </a:rPr>
              <a:t>’</a:t>
            </a:r>
            <a:r>
              <a:rPr lang="en-US" altLang="ja-JP" sz="1700" b="1">
                <a:solidFill>
                  <a:srgbClr val="000000"/>
                </a:solidFill>
                <a:latin typeface="Kruti Dev 010" charset="0"/>
              </a:rPr>
              <a:t>kew,y</a:t>
            </a:r>
            <a:endParaRPr lang="en-US" sz="1700" b="1">
              <a:solidFill>
                <a:srgbClr val="000000"/>
              </a:solidFill>
              <a:latin typeface="Kruti Dev 010" charset="0"/>
            </a:endParaRPr>
          </a:p>
        </p:txBody>
      </p:sp>
      <p:sp>
        <p:nvSpPr>
          <p:cNvPr id="178213" name="Rectangle 619"/>
          <p:cNvSpPr>
            <a:spLocks noChangeArrowheads="1"/>
          </p:cNvSpPr>
          <p:nvPr/>
        </p:nvSpPr>
        <p:spPr bwMode="auto">
          <a:xfrm>
            <a:off x="839788" y="3525838"/>
            <a:ext cx="442912"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700" b="1">
                <a:solidFill>
                  <a:srgbClr val="000000"/>
                </a:solidFill>
                <a:latin typeface="Kruti Dev 010" charset="0"/>
              </a:rPr>
              <a:t>1jktk</a:t>
            </a:r>
          </a:p>
        </p:txBody>
      </p:sp>
      <p:sp>
        <p:nvSpPr>
          <p:cNvPr id="178214" name="Rectangle 620"/>
          <p:cNvSpPr>
            <a:spLocks noChangeArrowheads="1"/>
          </p:cNvSpPr>
          <p:nvPr/>
        </p:nvSpPr>
        <p:spPr bwMode="auto">
          <a:xfrm>
            <a:off x="860425" y="3887788"/>
            <a:ext cx="44291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700" b="1">
                <a:solidFill>
                  <a:srgbClr val="000000"/>
                </a:solidFill>
                <a:latin typeface="Kruti Dev 010" charset="0"/>
              </a:rPr>
              <a:t>2jktk</a:t>
            </a:r>
          </a:p>
        </p:txBody>
      </p:sp>
      <p:sp>
        <p:nvSpPr>
          <p:cNvPr id="269" name="Text Box 772"/>
          <p:cNvSpPr txBox="1">
            <a:spLocks noChangeArrowheads="1"/>
          </p:cNvSpPr>
          <p:nvPr/>
        </p:nvSpPr>
        <p:spPr bwMode="auto">
          <a:xfrm>
            <a:off x="2570163" y="4098925"/>
            <a:ext cx="1208087" cy="280988"/>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p>
            <a:pPr algn="ctr" defTabSz="969963">
              <a:lnSpc>
                <a:spcPct val="70000"/>
              </a:lnSpc>
              <a:spcBef>
                <a:spcPct val="50000"/>
              </a:spcBef>
              <a:defRPr/>
            </a:pPr>
            <a:r>
              <a:rPr lang="en-US" sz="1700" b="1" dirty="0">
                <a:solidFill>
                  <a:schemeClr val="hlink"/>
                </a:solidFill>
                <a:latin typeface="Kruti Dev 010" pitchFamily="2" charset="0"/>
                <a:ea typeface="+mn-ea"/>
                <a:cs typeface="+mn-cs"/>
              </a:rPr>
              <a:t>f;eZ;kg</a:t>
            </a:r>
          </a:p>
        </p:txBody>
      </p:sp>
      <p:sp>
        <p:nvSpPr>
          <p:cNvPr id="270" name="Text Box 818"/>
          <p:cNvSpPr txBox="1">
            <a:spLocks noChangeArrowheads="1"/>
          </p:cNvSpPr>
          <p:nvPr/>
        </p:nvSpPr>
        <p:spPr bwMode="auto">
          <a:xfrm>
            <a:off x="2582863" y="4300538"/>
            <a:ext cx="1292225" cy="280987"/>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p>
            <a:pPr algn="ctr" defTabSz="969963">
              <a:lnSpc>
                <a:spcPct val="70000"/>
              </a:lnSpc>
              <a:spcBef>
                <a:spcPct val="50000"/>
              </a:spcBef>
              <a:defRPr/>
            </a:pPr>
            <a:r>
              <a:rPr lang="en-US" sz="1700" b="1" dirty="0">
                <a:solidFill>
                  <a:schemeClr val="hlink"/>
                </a:solidFill>
                <a:latin typeface="Kruti Dev 010" pitchFamily="2" charset="0"/>
                <a:ea typeface="+mn-ea"/>
                <a:cs typeface="+mn-cs"/>
              </a:rPr>
              <a:t>foykixhr</a:t>
            </a:r>
          </a:p>
        </p:txBody>
      </p:sp>
      <p:sp>
        <p:nvSpPr>
          <p:cNvPr id="271" name="Text Box 769"/>
          <p:cNvSpPr txBox="1">
            <a:spLocks noChangeArrowheads="1"/>
          </p:cNvSpPr>
          <p:nvPr/>
        </p:nvSpPr>
        <p:spPr bwMode="auto">
          <a:xfrm>
            <a:off x="2636838" y="4098925"/>
            <a:ext cx="1208087" cy="280988"/>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p>
            <a:pPr algn="ctr" defTabSz="969963">
              <a:lnSpc>
                <a:spcPct val="70000"/>
              </a:lnSpc>
              <a:spcBef>
                <a:spcPct val="50000"/>
              </a:spcBef>
              <a:defRPr/>
            </a:pPr>
            <a:r>
              <a:rPr lang="en-US" sz="1700" b="1" dirty="0">
                <a:solidFill>
                  <a:schemeClr val="hlink"/>
                </a:solidFill>
                <a:latin typeface="Kruti Dev 010" pitchFamily="2" charset="0"/>
                <a:ea typeface="+mn-ea"/>
                <a:cs typeface="+mn-cs"/>
              </a:rPr>
              <a:t>f;eZ;kg</a:t>
            </a:r>
          </a:p>
        </p:txBody>
      </p:sp>
      <p:sp>
        <p:nvSpPr>
          <p:cNvPr id="178218" name="Rectangle 104"/>
          <p:cNvSpPr>
            <a:spLocks noChangeArrowheads="1"/>
          </p:cNvSpPr>
          <p:nvPr/>
        </p:nvSpPr>
        <p:spPr bwMode="auto">
          <a:xfrm>
            <a:off x="2894013" y="7227888"/>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78219" name="Rectangle 597"/>
          <p:cNvSpPr>
            <a:spLocks noChangeArrowheads="1"/>
          </p:cNvSpPr>
          <p:nvPr/>
        </p:nvSpPr>
        <p:spPr bwMode="auto">
          <a:xfrm>
            <a:off x="3929063" y="1106488"/>
            <a:ext cx="295275" cy="6348412"/>
          </a:xfrm>
          <a:prstGeom prst="rect">
            <a:avLst/>
          </a:prstGeom>
          <a:solidFill>
            <a:srgbClr val="BE844A"/>
          </a:solidFill>
          <a:ln w="12700">
            <a:solidFill>
              <a:schemeClr val="tx1"/>
            </a:solidFill>
            <a:miter lim="800000"/>
            <a:headEnd/>
            <a:tailEnd/>
          </a:ln>
        </p:spPr>
        <p:txBody>
          <a:bodyPr wrap="none" anchor="ctr"/>
          <a:lstStyle/>
          <a:p>
            <a:endParaRPr lang="en-US">
              <a:latin typeface="Kruti Dev 010" charset="0"/>
            </a:endParaRPr>
          </a:p>
        </p:txBody>
      </p:sp>
      <p:sp>
        <p:nvSpPr>
          <p:cNvPr id="178220" name="Rectangle 598"/>
          <p:cNvSpPr>
            <a:spLocks noChangeArrowheads="1"/>
          </p:cNvSpPr>
          <p:nvPr/>
        </p:nvSpPr>
        <p:spPr bwMode="auto">
          <a:xfrm>
            <a:off x="2643188" y="2287588"/>
            <a:ext cx="1225550" cy="5184775"/>
          </a:xfrm>
          <a:prstGeom prst="rect">
            <a:avLst/>
          </a:prstGeom>
          <a:solidFill>
            <a:srgbClr val="FFE957"/>
          </a:solidFill>
          <a:ln w="12700">
            <a:solidFill>
              <a:schemeClr val="tx1"/>
            </a:solidFill>
            <a:miter lim="800000"/>
            <a:headEnd/>
            <a:tailEnd/>
          </a:ln>
        </p:spPr>
        <p:txBody>
          <a:bodyPr wrap="none" anchor="ctr"/>
          <a:lstStyle/>
          <a:p>
            <a:endParaRPr lang="en-US">
              <a:latin typeface="Kruti Dev 010" charset="0"/>
            </a:endParaRPr>
          </a:p>
        </p:txBody>
      </p:sp>
      <p:sp>
        <p:nvSpPr>
          <p:cNvPr id="178221" name="Line 621"/>
          <p:cNvSpPr>
            <a:spLocks noChangeShapeType="1"/>
          </p:cNvSpPr>
          <p:nvPr/>
        </p:nvSpPr>
        <p:spPr bwMode="auto">
          <a:xfrm flipV="1">
            <a:off x="3894138" y="1096963"/>
            <a:ext cx="1587" cy="6375400"/>
          </a:xfrm>
          <a:prstGeom prst="line">
            <a:avLst/>
          </a:prstGeom>
          <a:noFill/>
          <a:ln w="635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8222" name="Rectangle 707"/>
          <p:cNvSpPr>
            <a:spLocks noChangeArrowheads="1"/>
          </p:cNvSpPr>
          <p:nvPr/>
        </p:nvSpPr>
        <p:spPr bwMode="auto">
          <a:xfrm>
            <a:off x="2611438" y="1071563"/>
            <a:ext cx="1616075" cy="6399212"/>
          </a:xfrm>
          <a:prstGeom prst="rect">
            <a:avLst/>
          </a:prstGeom>
          <a:noFill/>
          <a:ln w="762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Kruti Dev 010" charset="0"/>
            </a:endParaRPr>
          </a:p>
        </p:txBody>
      </p:sp>
      <p:sp>
        <p:nvSpPr>
          <p:cNvPr id="178223" name="Rectangle 2"/>
          <p:cNvSpPr>
            <a:spLocks noChangeArrowheads="1"/>
          </p:cNvSpPr>
          <p:nvPr/>
        </p:nvSpPr>
        <p:spPr bwMode="auto">
          <a:xfrm>
            <a:off x="2871788" y="4406900"/>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78224" name="Rectangle 3"/>
          <p:cNvSpPr>
            <a:spLocks noChangeArrowheads="1"/>
          </p:cNvSpPr>
          <p:nvPr/>
        </p:nvSpPr>
        <p:spPr bwMode="auto">
          <a:xfrm>
            <a:off x="2855913" y="4662488"/>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78225" name="Rectangle 4"/>
          <p:cNvSpPr>
            <a:spLocks noChangeArrowheads="1"/>
          </p:cNvSpPr>
          <p:nvPr/>
        </p:nvSpPr>
        <p:spPr bwMode="auto">
          <a:xfrm>
            <a:off x="2840038" y="4965700"/>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78226" name="Rectangle 5"/>
          <p:cNvSpPr>
            <a:spLocks noChangeArrowheads="1"/>
          </p:cNvSpPr>
          <p:nvPr/>
        </p:nvSpPr>
        <p:spPr bwMode="auto">
          <a:xfrm>
            <a:off x="2840038" y="5175250"/>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78227" name="Rectangle 81"/>
          <p:cNvSpPr>
            <a:spLocks noChangeArrowheads="1"/>
          </p:cNvSpPr>
          <p:nvPr/>
        </p:nvSpPr>
        <p:spPr bwMode="auto">
          <a:xfrm>
            <a:off x="2833688" y="4271963"/>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78228" name="Rectangle 89"/>
          <p:cNvSpPr>
            <a:spLocks noChangeArrowheads="1"/>
          </p:cNvSpPr>
          <p:nvPr/>
        </p:nvSpPr>
        <p:spPr bwMode="auto">
          <a:xfrm>
            <a:off x="3054350" y="1765300"/>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78229" name="Rectangle 90"/>
          <p:cNvSpPr>
            <a:spLocks noChangeArrowheads="1"/>
          </p:cNvSpPr>
          <p:nvPr/>
        </p:nvSpPr>
        <p:spPr bwMode="auto">
          <a:xfrm>
            <a:off x="3038475" y="2052638"/>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78230" name="Rectangle 91"/>
          <p:cNvSpPr>
            <a:spLocks noChangeArrowheads="1"/>
          </p:cNvSpPr>
          <p:nvPr/>
        </p:nvSpPr>
        <p:spPr bwMode="auto">
          <a:xfrm>
            <a:off x="2878138" y="2244725"/>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78231" name="Rectangle 92"/>
          <p:cNvSpPr>
            <a:spLocks noChangeArrowheads="1"/>
          </p:cNvSpPr>
          <p:nvPr/>
        </p:nvSpPr>
        <p:spPr bwMode="auto">
          <a:xfrm>
            <a:off x="3054350" y="2898775"/>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78232" name="Rectangle 93"/>
          <p:cNvSpPr>
            <a:spLocks noChangeArrowheads="1"/>
          </p:cNvSpPr>
          <p:nvPr/>
        </p:nvSpPr>
        <p:spPr bwMode="auto">
          <a:xfrm>
            <a:off x="2894013" y="3683000"/>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78233" name="Rectangle 94"/>
          <p:cNvSpPr>
            <a:spLocks noChangeArrowheads="1"/>
          </p:cNvSpPr>
          <p:nvPr/>
        </p:nvSpPr>
        <p:spPr bwMode="auto">
          <a:xfrm>
            <a:off x="2894013" y="3827463"/>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78234" name="Rectangle 95"/>
          <p:cNvSpPr>
            <a:spLocks noChangeArrowheads="1"/>
          </p:cNvSpPr>
          <p:nvPr/>
        </p:nvSpPr>
        <p:spPr bwMode="auto">
          <a:xfrm>
            <a:off x="2989263" y="3459163"/>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78235" name="Rectangle 96"/>
          <p:cNvSpPr>
            <a:spLocks noChangeArrowheads="1"/>
          </p:cNvSpPr>
          <p:nvPr/>
        </p:nvSpPr>
        <p:spPr bwMode="auto">
          <a:xfrm>
            <a:off x="3117850" y="3170238"/>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78236" name="Rectangle 97"/>
          <p:cNvSpPr>
            <a:spLocks noChangeArrowheads="1"/>
          </p:cNvSpPr>
          <p:nvPr/>
        </p:nvSpPr>
        <p:spPr bwMode="auto">
          <a:xfrm>
            <a:off x="2894013" y="4624388"/>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78237" name="Rectangle 98"/>
          <p:cNvSpPr>
            <a:spLocks noChangeArrowheads="1"/>
          </p:cNvSpPr>
          <p:nvPr/>
        </p:nvSpPr>
        <p:spPr bwMode="auto">
          <a:xfrm>
            <a:off x="2878138" y="4927600"/>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78238" name="Rectangle 99"/>
          <p:cNvSpPr>
            <a:spLocks noChangeArrowheads="1"/>
          </p:cNvSpPr>
          <p:nvPr/>
        </p:nvSpPr>
        <p:spPr bwMode="auto">
          <a:xfrm>
            <a:off x="2878138" y="5137150"/>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78239" name="Rectangle 101"/>
          <p:cNvSpPr>
            <a:spLocks noChangeArrowheads="1"/>
          </p:cNvSpPr>
          <p:nvPr/>
        </p:nvSpPr>
        <p:spPr bwMode="auto">
          <a:xfrm>
            <a:off x="3022600" y="5807075"/>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78240" name="Rectangle 102"/>
          <p:cNvSpPr>
            <a:spLocks noChangeArrowheads="1"/>
          </p:cNvSpPr>
          <p:nvPr/>
        </p:nvSpPr>
        <p:spPr bwMode="auto">
          <a:xfrm>
            <a:off x="3006725" y="6094413"/>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78241" name="Rectangle 103"/>
          <p:cNvSpPr>
            <a:spLocks noChangeArrowheads="1"/>
          </p:cNvSpPr>
          <p:nvPr/>
        </p:nvSpPr>
        <p:spPr bwMode="auto">
          <a:xfrm>
            <a:off x="2814638" y="6956425"/>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78242" name="Rectangle 104"/>
          <p:cNvSpPr>
            <a:spLocks noChangeArrowheads="1"/>
          </p:cNvSpPr>
          <p:nvPr/>
        </p:nvSpPr>
        <p:spPr bwMode="auto">
          <a:xfrm>
            <a:off x="2894013" y="7227888"/>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78243" name="Rectangle 106"/>
          <p:cNvSpPr>
            <a:spLocks noChangeArrowheads="1"/>
          </p:cNvSpPr>
          <p:nvPr/>
        </p:nvSpPr>
        <p:spPr bwMode="auto">
          <a:xfrm>
            <a:off x="3101975" y="2387600"/>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78244" name="Rectangle 64"/>
          <p:cNvSpPr>
            <a:spLocks noChangeArrowheads="1"/>
          </p:cNvSpPr>
          <p:nvPr/>
        </p:nvSpPr>
        <p:spPr bwMode="auto">
          <a:xfrm>
            <a:off x="2868613" y="1122363"/>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78245" name="AutoShape 715"/>
          <p:cNvSpPr>
            <a:spLocks noChangeArrowheads="1"/>
          </p:cNvSpPr>
          <p:nvPr/>
        </p:nvSpPr>
        <p:spPr bwMode="auto">
          <a:xfrm flipH="1">
            <a:off x="1801813" y="4060825"/>
            <a:ext cx="1387475" cy="1609725"/>
          </a:xfrm>
          <a:prstGeom prst="parallelogram">
            <a:avLst>
              <a:gd name="adj" fmla="val 30481"/>
            </a:avLst>
          </a:prstGeom>
          <a:solidFill>
            <a:srgbClr val="BE844A"/>
          </a:solidFill>
          <a:ln w="12700">
            <a:solidFill>
              <a:schemeClr val="tx1"/>
            </a:solidFill>
            <a:miter lim="800000"/>
            <a:headEnd/>
            <a:tailEnd/>
          </a:ln>
        </p:spPr>
        <p:txBody>
          <a:bodyPr wrap="none" anchor="ctr"/>
          <a:lstStyle/>
          <a:p>
            <a:endParaRPr lang="en-US">
              <a:latin typeface="Kruti Dev 010" charset="0"/>
            </a:endParaRPr>
          </a:p>
        </p:txBody>
      </p:sp>
      <p:sp>
        <p:nvSpPr>
          <p:cNvPr id="178246" name="Rectangle 716"/>
          <p:cNvSpPr>
            <a:spLocks noChangeArrowheads="1"/>
          </p:cNvSpPr>
          <p:nvPr/>
        </p:nvSpPr>
        <p:spPr bwMode="auto">
          <a:xfrm>
            <a:off x="3929063" y="1106488"/>
            <a:ext cx="295275" cy="6348412"/>
          </a:xfrm>
          <a:prstGeom prst="rect">
            <a:avLst/>
          </a:prstGeom>
          <a:solidFill>
            <a:srgbClr val="BE844A"/>
          </a:solidFill>
          <a:ln w="12700">
            <a:solidFill>
              <a:schemeClr val="tx1"/>
            </a:solidFill>
            <a:miter lim="800000"/>
            <a:headEnd/>
            <a:tailEnd/>
          </a:ln>
        </p:spPr>
        <p:txBody>
          <a:bodyPr wrap="none" anchor="ctr"/>
          <a:lstStyle/>
          <a:p>
            <a:endParaRPr lang="en-US">
              <a:latin typeface="Kruti Dev 010" charset="0"/>
            </a:endParaRPr>
          </a:p>
        </p:txBody>
      </p:sp>
      <p:sp>
        <p:nvSpPr>
          <p:cNvPr id="178247" name="Rectangle 718"/>
          <p:cNvSpPr>
            <a:spLocks noChangeArrowheads="1"/>
          </p:cNvSpPr>
          <p:nvPr/>
        </p:nvSpPr>
        <p:spPr bwMode="auto">
          <a:xfrm>
            <a:off x="2649538" y="1123950"/>
            <a:ext cx="1228725" cy="1130300"/>
          </a:xfrm>
          <a:prstGeom prst="rect">
            <a:avLst/>
          </a:prstGeom>
          <a:solidFill>
            <a:schemeClr val="accent1">
              <a:alpha val="50195"/>
            </a:schemeClr>
          </a:solidFill>
          <a:ln w="12700">
            <a:solidFill>
              <a:schemeClr val="tx1"/>
            </a:solidFill>
            <a:miter lim="800000"/>
            <a:headEnd/>
            <a:tailEnd/>
          </a:ln>
        </p:spPr>
        <p:txBody>
          <a:bodyPr wrap="none" anchor="ctr"/>
          <a:lstStyle/>
          <a:p>
            <a:endParaRPr lang="en-US">
              <a:latin typeface="Kruti Dev 010" charset="0"/>
            </a:endParaRPr>
          </a:p>
        </p:txBody>
      </p:sp>
      <p:sp>
        <p:nvSpPr>
          <p:cNvPr id="178248" name="Rectangle 719"/>
          <p:cNvSpPr>
            <a:spLocks noChangeArrowheads="1"/>
          </p:cNvSpPr>
          <p:nvPr/>
        </p:nvSpPr>
        <p:spPr bwMode="auto">
          <a:xfrm>
            <a:off x="2757488" y="6296025"/>
            <a:ext cx="53975"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110000"/>
              </a:lnSpc>
            </a:pPr>
            <a:r>
              <a:rPr lang="en-US" sz="1000" b="1">
                <a:solidFill>
                  <a:srgbClr val="000000"/>
                </a:solidFill>
                <a:latin typeface="Kruti Dev 010" charset="0"/>
              </a:rPr>
              <a:t> </a:t>
            </a:r>
            <a:endParaRPr lang="en-US" sz="1800">
              <a:latin typeface="Kruti Dev 010" charset="0"/>
            </a:endParaRPr>
          </a:p>
        </p:txBody>
      </p:sp>
      <p:sp>
        <p:nvSpPr>
          <p:cNvPr id="178249" name="Line 723"/>
          <p:cNvSpPr>
            <a:spLocks noChangeShapeType="1"/>
          </p:cNvSpPr>
          <p:nvPr/>
        </p:nvSpPr>
        <p:spPr bwMode="auto">
          <a:xfrm>
            <a:off x="2120900" y="2208213"/>
            <a:ext cx="0" cy="168910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8250" name="Line 724"/>
          <p:cNvSpPr>
            <a:spLocks noChangeShapeType="1"/>
          </p:cNvSpPr>
          <p:nvPr/>
        </p:nvSpPr>
        <p:spPr bwMode="auto">
          <a:xfrm>
            <a:off x="2195513" y="5718175"/>
            <a:ext cx="417512" cy="1588"/>
          </a:xfrm>
          <a:prstGeom prst="line">
            <a:avLst/>
          </a:prstGeom>
          <a:noFill/>
          <a:ln w="635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8251" name="Line 725"/>
          <p:cNvSpPr>
            <a:spLocks noChangeShapeType="1"/>
          </p:cNvSpPr>
          <p:nvPr/>
        </p:nvSpPr>
        <p:spPr bwMode="auto">
          <a:xfrm>
            <a:off x="1517650" y="3897313"/>
            <a:ext cx="635000" cy="1587"/>
          </a:xfrm>
          <a:prstGeom prst="line">
            <a:avLst/>
          </a:prstGeom>
          <a:noFill/>
          <a:ln w="635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8252" name="Line 726"/>
          <p:cNvSpPr>
            <a:spLocks noChangeShapeType="1"/>
          </p:cNvSpPr>
          <p:nvPr/>
        </p:nvSpPr>
        <p:spPr bwMode="auto">
          <a:xfrm>
            <a:off x="604838" y="5980113"/>
            <a:ext cx="1595437" cy="1587"/>
          </a:xfrm>
          <a:prstGeom prst="line">
            <a:avLst/>
          </a:prstGeom>
          <a:noFill/>
          <a:ln w="635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8253" name="Freeform 727"/>
          <p:cNvSpPr>
            <a:spLocks/>
          </p:cNvSpPr>
          <p:nvPr/>
        </p:nvSpPr>
        <p:spPr bwMode="auto">
          <a:xfrm>
            <a:off x="1530350" y="3906838"/>
            <a:ext cx="590550" cy="1981200"/>
          </a:xfrm>
          <a:custGeom>
            <a:avLst/>
            <a:gdLst>
              <a:gd name="T0" fmla="*/ 2147483647 w 372"/>
              <a:gd name="T1" fmla="*/ 0 h 1248"/>
              <a:gd name="T2" fmla="*/ 2147483647 w 372"/>
              <a:gd name="T3" fmla="*/ 2147483647 h 1248"/>
              <a:gd name="T4" fmla="*/ 2147483647 w 372"/>
              <a:gd name="T5" fmla="*/ 2147483647 h 1248"/>
              <a:gd name="T6" fmla="*/ 0 w 372"/>
              <a:gd name="T7" fmla="*/ 2147483647 h 1248"/>
              <a:gd name="T8" fmla="*/ 2147483647 w 372"/>
              <a:gd name="T9" fmla="*/ 0 h 1248"/>
              <a:gd name="T10" fmla="*/ 0 60000 65536"/>
              <a:gd name="T11" fmla="*/ 0 60000 65536"/>
              <a:gd name="T12" fmla="*/ 0 60000 65536"/>
              <a:gd name="T13" fmla="*/ 0 60000 65536"/>
              <a:gd name="T14" fmla="*/ 0 60000 65536"/>
              <a:gd name="T15" fmla="*/ 0 w 372"/>
              <a:gd name="T16" fmla="*/ 0 h 1248"/>
              <a:gd name="T17" fmla="*/ 372 w 372"/>
              <a:gd name="T18" fmla="*/ 1248 h 1248"/>
            </a:gdLst>
            <a:ahLst/>
            <a:cxnLst>
              <a:cxn ang="T10">
                <a:pos x="T0" y="T1"/>
              </a:cxn>
              <a:cxn ang="T11">
                <a:pos x="T2" y="T3"/>
              </a:cxn>
              <a:cxn ang="T12">
                <a:pos x="T4" y="T5"/>
              </a:cxn>
              <a:cxn ang="T13">
                <a:pos x="T6" y="T7"/>
              </a:cxn>
              <a:cxn ang="T14">
                <a:pos x="T8" y="T9"/>
              </a:cxn>
            </a:cxnLst>
            <a:rect l="T15" t="T16" r="T17" b="T18"/>
            <a:pathLst>
              <a:path w="372" h="1248">
                <a:moveTo>
                  <a:pt x="40" y="0"/>
                </a:moveTo>
                <a:lnTo>
                  <a:pt x="372" y="1238"/>
                </a:lnTo>
                <a:lnTo>
                  <a:pt x="342" y="1248"/>
                </a:lnTo>
                <a:lnTo>
                  <a:pt x="0" y="10"/>
                </a:lnTo>
                <a:lnTo>
                  <a:pt x="40" y="0"/>
                </a:lnTo>
                <a:close/>
              </a:path>
            </a:pathLst>
          </a:custGeom>
          <a:solidFill>
            <a:srgbClr val="000000"/>
          </a:solidFill>
          <a:ln w="19050">
            <a:solidFill>
              <a:srgbClr val="000000"/>
            </a:solidFill>
            <a:round/>
            <a:headEnd/>
            <a:tailEnd/>
          </a:ln>
        </p:spPr>
        <p:txBody>
          <a:bodyPr/>
          <a:lstStyle/>
          <a:p>
            <a:endParaRPr lang="en-US"/>
          </a:p>
        </p:txBody>
      </p:sp>
      <p:sp>
        <p:nvSpPr>
          <p:cNvPr id="178254" name="Line 728"/>
          <p:cNvSpPr>
            <a:spLocks noChangeShapeType="1"/>
          </p:cNvSpPr>
          <p:nvPr/>
        </p:nvSpPr>
        <p:spPr bwMode="auto">
          <a:xfrm>
            <a:off x="1738313" y="4051300"/>
            <a:ext cx="889000" cy="0"/>
          </a:xfrm>
          <a:prstGeom prst="line">
            <a:avLst/>
          </a:prstGeom>
          <a:noFill/>
          <a:ln w="635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8255" name="Freeform 729"/>
          <p:cNvSpPr>
            <a:spLocks/>
          </p:cNvSpPr>
          <p:nvPr/>
        </p:nvSpPr>
        <p:spPr bwMode="auto">
          <a:xfrm>
            <a:off x="1738313" y="4067175"/>
            <a:ext cx="509587" cy="1676400"/>
          </a:xfrm>
          <a:custGeom>
            <a:avLst/>
            <a:gdLst>
              <a:gd name="T0" fmla="*/ 2147483647 w 321"/>
              <a:gd name="T1" fmla="*/ 0 h 1056"/>
              <a:gd name="T2" fmla="*/ 2147483647 w 321"/>
              <a:gd name="T3" fmla="*/ 2147483647 h 1056"/>
              <a:gd name="T4" fmla="*/ 2147483647 w 321"/>
              <a:gd name="T5" fmla="*/ 2147483647 h 1056"/>
              <a:gd name="T6" fmla="*/ 0 w 321"/>
              <a:gd name="T7" fmla="*/ 2147483647 h 1056"/>
              <a:gd name="T8" fmla="*/ 2147483647 w 321"/>
              <a:gd name="T9" fmla="*/ 0 h 1056"/>
              <a:gd name="T10" fmla="*/ 0 60000 65536"/>
              <a:gd name="T11" fmla="*/ 0 60000 65536"/>
              <a:gd name="T12" fmla="*/ 0 60000 65536"/>
              <a:gd name="T13" fmla="*/ 0 60000 65536"/>
              <a:gd name="T14" fmla="*/ 0 60000 65536"/>
              <a:gd name="T15" fmla="*/ 0 w 321"/>
              <a:gd name="T16" fmla="*/ 0 h 1056"/>
              <a:gd name="T17" fmla="*/ 321 w 321"/>
              <a:gd name="T18" fmla="*/ 1056 h 1056"/>
            </a:gdLst>
            <a:ahLst/>
            <a:cxnLst>
              <a:cxn ang="T10">
                <a:pos x="T0" y="T1"/>
              </a:cxn>
              <a:cxn ang="T11">
                <a:pos x="T2" y="T3"/>
              </a:cxn>
              <a:cxn ang="T12">
                <a:pos x="T4" y="T5"/>
              </a:cxn>
              <a:cxn ang="T13">
                <a:pos x="T6" y="T7"/>
              </a:cxn>
              <a:cxn ang="T14">
                <a:pos x="T8" y="T9"/>
              </a:cxn>
            </a:cxnLst>
            <a:rect l="T15" t="T16" r="T17" b="T18"/>
            <a:pathLst>
              <a:path w="321" h="1056">
                <a:moveTo>
                  <a:pt x="40" y="0"/>
                </a:moveTo>
                <a:lnTo>
                  <a:pt x="321" y="1046"/>
                </a:lnTo>
                <a:lnTo>
                  <a:pt x="281" y="1056"/>
                </a:lnTo>
                <a:lnTo>
                  <a:pt x="0" y="10"/>
                </a:lnTo>
                <a:lnTo>
                  <a:pt x="4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8256" name="Line 731"/>
          <p:cNvSpPr>
            <a:spLocks noChangeShapeType="1"/>
          </p:cNvSpPr>
          <p:nvPr/>
        </p:nvSpPr>
        <p:spPr bwMode="auto">
          <a:xfrm>
            <a:off x="2073275" y="5865813"/>
            <a:ext cx="127000" cy="1587"/>
          </a:xfrm>
          <a:prstGeom prst="line">
            <a:avLst/>
          </a:prstGeom>
          <a:noFill/>
          <a:ln w="635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8257" name="Line 732"/>
          <p:cNvSpPr>
            <a:spLocks noChangeShapeType="1"/>
          </p:cNvSpPr>
          <p:nvPr/>
        </p:nvSpPr>
        <p:spPr bwMode="auto">
          <a:xfrm flipV="1">
            <a:off x="2162175" y="5888038"/>
            <a:ext cx="1588" cy="79375"/>
          </a:xfrm>
          <a:prstGeom prst="line">
            <a:avLst/>
          </a:prstGeom>
          <a:noFill/>
          <a:ln w="635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8258" name="Line 741"/>
          <p:cNvSpPr>
            <a:spLocks noChangeShapeType="1"/>
          </p:cNvSpPr>
          <p:nvPr/>
        </p:nvSpPr>
        <p:spPr bwMode="auto">
          <a:xfrm>
            <a:off x="622300" y="3095625"/>
            <a:ext cx="1419225"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8259" name="Rectangle 742"/>
          <p:cNvSpPr>
            <a:spLocks noChangeArrowheads="1"/>
          </p:cNvSpPr>
          <p:nvPr/>
        </p:nvSpPr>
        <p:spPr bwMode="auto">
          <a:xfrm>
            <a:off x="2559050" y="5400675"/>
            <a:ext cx="50800"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000" b="1">
                <a:solidFill>
                  <a:srgbClr val="000000"/>
                </a:solidFill>
                <a:latin typeface="Kruti Dev 010" charset="0"/>
              </a:rPr>
              <a:t>.</a:t>
            </a:r>
            <a:endParaRPr lang="en-US" sz="1400">
              <a:latin typeface="Kruti Dev 010" charset="0"/>
            </a:endParaRPr>
          </a:p>
        </p:txBody>
      </p:sp>
      <p:sp>
        <p:nvSpPr>
          <p:cNvPr id="178260" name="Line 743"/>
          <p:cNvSpPr>
            <a:spLocks noChangeShapeType="1"/>
          </p:cNvSpPr>
          <p:nvPr/>
        </p:nvSpPr>
        <p:spPr bwMode="auto">
          <a:xfrm>
            <a:off x="2711450" y="1704975"/>
            <a:ext cx="1116013"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8261" name="Line 744"/>
          <p:cNvSpPr>
            <a:spLocks noChangeShapeType="1"/>
          </p:cNvSpPr>
          <p:nvPr/>
        </p:nvSpPr>
        <p:spPr bwMode="auto">
          <a:xfrm>
            <a:off x="2711450" y="2225675"/>
            <a:ext cx="1116013"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8262" name="Rectangle 745"/>
          <p:cNvSpPr>
            <a:spLocks noChangeArrowheads="1"/>
          </p:cNvSpPr>
          <p:nvPr/>
        </p:nvSpPr>
        <p:spPr bwMode="auto">
          <a:xfrm>
            <a:off x="2860675" y="2608263"/>
            <a:ext cx="307975"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800">
                <a:solidFill>
                  <a:srgbClr val="000000"/>
                </a:solidFill>
                <a:latin typeface="Kruti Dev 010" charset="0"/>
              </a:rPr>
              <a:t>        </a:t>
            </a:r>
            <a:endParaRPr lang="en-US" sz="1400">
              <a:latin typeface="Kruti Dev 010" charset="0"/>
            </a:endParaRPr>
          </a:p>
        </p:txBody>
      </p:sp>
      <p:sp>
        <p:nvSpPr>
          <p:cNvPr id="178263" name="Rectangle 746"/>
          <p:cNvSpPr>
            <a:spLocks noChangeArrowheads="1"/>
          </p:cNvSpPr>
          <p:nvPr/>
        </p:nvSpPr>
        <p:spPr bwMode="auto">
          <a:xfrm>
            <a:off x="4518025" y="1831975"/>
            <a:ext cx="144463"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110000"/>
              </a:lnSpc>
            </a:pPr>
            <a:r>
              <a:rPr lang="en-US" sz="1000">
                <a:solidFill>
                  <a:srgbClr val="000000"/>
                </a:solidFill>
                <a:latin typeface="Kruti Dev 010" charset="0"/>
              </a:rPr>
              <a:t>   </a:t>
            </a:r>
            <a:endParaRPr lang="en-US" sz="1800">
              <a:latin typeface="Kruti Dev 010" charset="0"/>
            </a:endParaRPr>
          </a:p>
        </p:txBody>
      </p:sp>
      <p:sp>
        <p:nvSpPr>
          <p:cNvPr id="178264" name="Rectangle 747"/>
          <p:cNvSpPr>
            <a:spLocks noChangeArrowheads="1"/>
          </p:cNvSpPr>
          <p:nvPr/>
        </p:nvSpPr>
        <p:spPr bwMode="auto">
          <a:xfrm>
            <a:off x="2941638" y="4170363"/>
            <a:ext cx="500062"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800">
                <a:solidFill>
                  <a:srgbClr val="000000"/>
                </a:solidFill>
                <a:latin typeface="Kruti Dev 010" charset="0"/>
              </a:rPr>
              <a:t>             </a:t>
            </a:r>
            <a:endParaRPr lang="en-US" sz="1400">
              <a:latin typeface="Kruti Dev 010" charset="0"/>
            </a:endParaRPr>
          </a:p>
        </p:txBody>
      </p:sp>
      <p:sp>
        <p:nvSpPr>
          <p:cNvPr id="178265" name="Line 748"/>
          <p:cNvSpPr>
            <a:spLocks noChangeShapeType="1"/>
          </p:cNvSpPr>
          <p:nvPr/>
        </p:nvSpPr>
        <p:spPr bwMode="auto">
          <a:xfrm flipV="1">
            <a:off x="2468563" y="952500"/>
            <a:ext cx="1587" cy="2768600"/>
          </a:xfrm>
          <a:prstGeom prst="line">
            <a:avLst/>
          </a:prstGeom>
          <a:noFill/>
          <a:ln w="571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8266" name="Line 753"/>
          <p:cNvSpPr>
            <a:spLocks noChangeShapeType="1"/>
          </p:cNvSpPr>
          <p:nvPr/>
        </p:nvSpPr>
        <p:spPr bwMode="auto">
          <a:xfrm>
            <a:off x="2693988" y="2887663"/>
            <a:ext cx="1117600"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8267" name="Line 754"/>
          <p:cNvSpPr>
            <a:spLocks noChangeShapeType="1"/>
          </p:cNvSpPr>
          <p:nvPr/>
        </p:nvSpPr>
        <p:spPr bwMode="auto">
          <a:xfrm>
            <a:off x="2674938" y="4313238"/>
            <a:ext cx="1117600"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8268" name="Line 756"/>
          <p:cNvSpPr>
            <a:spLocks noChangeShapeType="1"/>
          </p:cNvSpPr>
          <p:nvPr/>
        </p:nvSpPr>
        <p:spPr bwMode="auto">
          <a:xfrm>
            <a:off x="2678113" y="5967413"/>
            <a:ext cx="1117600"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8269" name="Line 757"/>
          <p:cNvSpPr>
            <a:spLocks noChangeShapeType="1"/>
          </p:cNvSpPr>
          <p:nvPr/>
        </p:nvSpPr>
        <p:spPr bwMode="auto">
          <a:xfrm>
            <a:off x="2620963" y="6226175"/>
            <a:ext cx="1270000" cy="1588"/>
          </a:xfrm>
          <a:prstGeom prst="line">
            <a:avLst/>
          </a:prstGeom>
          <a:noFill/>
          <a:ln w="38100">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78270" name="Line 758"/>
          <p:cNvSpPr>
            <a:spLocks noChangeShapeType="1"/>
          </p:cNvSpPr>
          <p:nvPr/>
        </p:nvSpPr>
        <p:spPr bwMode="auto">
          <a:xfrm>
            <a:off x="2693988" y="6813550"/>
            <a:ext cx="1117600"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8271" name="Line 759"/>
          <p:cNvSpPr>
            <a:spLocks noChangeShapeType="1"/>
          </p:cNvSpPr>
          <p:nvPr/>
        </p:nvSpPr>
        <p:spPr bwMode="auto">
          <a:xfrm>
            <a:off x="2678113" y="7085013"/>
            <a:ext cx="1117600"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8272" name="Line 760"/>
          <p:cNvSpPr>
            <a:spLocks noChangeShapeType="1"/>
          </p:cNvSpPr>
          <p:nvPr/>
        </p:nvSpPr>
        <p:spPr bwMode="auto">
          <a:xfrm>
            <a:off x="2693988" y="7373938"/>
            <a:ext cx="1117600"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8273" name="Rectangle 761"/>
          <p:cNvSpPr>
            <a:spLocks noChangeArrowheads="1"/>
          </p:cNvSpPr>
          <p:nvPr/>
        </p:nvSpPr>
        <p:spPr bwMode="auto">
          <a:xfrm>
            <a:off x="2679700" y="5700713"/>
            <a:ext cx="1190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3800" b="1">
                <a:solidFill>
                  <a:srgbClr val="000000"/>
                </a:solidFill>
                <a:latin typeface="Kruti Dev 010" charset="0"/>
              </a:rPr>
              <a:t>*</a:t>
            </a:r>
            <a:endParaRPr lang="en-US" sz="1400">
              <a:latin typeface="Kruti Dev 010" charset="0"/>
            </a:endParaRPr>
          </a:p>
        </p:txBody>
      </p:sp>
      <p:sp>
        <p:nvSpPr>
          <p:cNvPr id="178274" name="Rectangle 762"/>
          <p:cNvSpPr>
            <a:spLocks noChangeArrowheads="1"/>
          </p:cNvSpPr>
          <p:nvPr/>
        </p:nvSpPr>
        <p:spPr bwMode="auto">
          <a:xfrm>
            <a:off x="2711450" y="2595563"/>
            <a:ext cx="1190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3800" b="1">
                <a:solidFill>
                  <a:srgbClr val="000000"/>
                </a:solidFill>
                <a:latin typeface="Kruti Dev 010" charset="0"/>
              </a:rPr>
              <a:t>*</a:t>
            </a:r>
            <a:endParaRPr lang="en-US" sz="1400">
              <a:latin typeface="Kruti Dev 010" charset="0"/>
            </a:endParaRPr>
          </a:p>
        </p:txBody>
      </p:sp>
      <p:sp>
        <p:nvSpPr>
          <p:cNvPr id="178275" name="Rectangle 766"/>
          <p:cNvSpPr>
            <a:spLocks noChangeArrowheads="1"/>
          </p:cNvSpPr>
          <p:nvPr/>
        </p:nvSpPr>
        <p:spPr bwMode="auto">
          <a:xfrm>
            <a:off x="2749550" y="5208588"/>
            <a:ext cx="385763"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000" b="1">
                <a:solidFill>
                  <a:srgbClr val="000000"/>
                </a:solidFill>
                <a:latin typeface="Kruti Dev 010" charset="0"/>
              </a:rPr>
              <a:t>       </a:t>
            </a:r>
            <a:endParaRPr lang="en-US" sz="1400">
              <a:latin typeface="Kruti Dev 010" charset="0"/>
            </a:endParaRPr>
          </a:p>
        </p:txBody>
      </p:sp>
      <p:sp>
        <p:nvSpPr>
          <p:cNvPr id="178276" name="Rectangle 767"/>
          <p:cNvSpPr>
            <a:spLocks noChangeArrowheads="1"/>
          </p:cNvSpPr>
          <p:nvPr/>
        </p:nvSpPr>
        <p:spPr bwMode="auto">
          <a:xfrm>
            <a:off x="2590800" y="2103438"/>
            <a:ext cx="512763"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b="1">
                <a:latin typeface="Kruti Dev 010" charset="0"/>
              </a:rPr>
              <a:t>        </a:t>
            </a:r>
            <a:endParaRPr lang="en-US" sz="1400">
              <a:latin typeface="Kruti Dev 010" charset="0"/>
            </a:endParaRPr>
          </a:p>
        </p:txBody>
      </p:sp>
      <p:sp>
        <p:nvSpPr>
          <p:cNvPr id="178277" name="AutoShape 768"/>
          <p:cNvSpPr>
            <a:spLocks noChangeArrowheads="1"/>
          </p:cNvSpPr>
          <p:nvPr/>
        </p:nvSpPr>
        <p:spPr bwMode="auto">
          <a:xfrm flipH="1">
            <a:off x="1846263" y="3382963"/>
            <a:ext cx="615950" cy="444500"/>
          </a:xfrm>
          <a:prstGeom prst="rightArrow">
            <a:avLst>
              <a:gd name="adj1" fmla="val 50722"/>
              <a:gd name="adj2" fmla="val 78934"/>
            </a:avLst>
          </a:prstGeom>
          <a:solidFill>
            <a:schemeClr val="tx1"/>
          </a:solidFill>
          <a:ln w="12700">
            <a:solidFill>
              <a:schemeClr val="tx1"/>
            </a:solidFill>
            <a:miter lim="800000"/>
            <a:headEnd/>
            <a:tailEnd/>
          </a:ln>
        </p:spPr>
        <p:txBody>
          <a:bodyPr wrap="none" anchor="ctr"/>
          <a:lstStyle/>
          <a:p>
            <a:endParaRPr lang="en-US">
              <a:latin typeface="Kruti Dev 010" charset="0"/>
            </a:endParaRPr>
          </a:p>
        </p:txBody>
      </p:sp>
      <p:sp>
        <p:nvSpPr>
          <p:cNvPr id="178278" name="Rectangle 779" descr="75%"/>
          <p:cNvSpPr>
            <a:spLocks noChangeArrowheads="1"/>
          </p:cNvSpPr>
          <p:nvPr/>
        </p:nvSpPr>
        <p:spPr bwMode="auto">
          <a:xfrm>
            <a:off x="2278063" y="739775"/>
            <a:ext cx="163512" cy="2943225"/>
          </a:xfrm>
          <a:prstGeom prst="rect">
            <a:avLst/>
          </a:prstGeom>
          <a:pattFill prst="pct75">
            <a:fgClr>
              <a:schemeClr val="tx1"/>
            </a:fgClr>
            <a:bgClr>
              <a:schemeClr val="bg1"/>
            </a:bgClr>
          </a:patt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latin typeface="Kruti Dev 010" charset="0"/>
            </a:endParaRPr>
          </a:p>
        </p:txBody>
      </p:sp>
      <p:sp>
        <p:nvSpPr>
          <p:cNvPr id="178279" name="Line 780"/>
          <p:cNvSpPr>
            <a:spLocks noChangeShapeType="1"/>
          </p:cNvSpPr>
          <p:nvPr/>
        </p:nvSpPr>
        <p:spPr bwMode="auto">
          <a:xfrm flipH="1" flipV="1">
            <a:off x="3887788" y="517525"/>
            <a:ext cx="0" cy="438150"/>
          </a:xfrm>
          <a:prstGeom prst="line">
            <a:avLst/>
          </a:prstGeom>
          <a:noFill/>
          <a:ln w="635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8280" name="Line 781"/>
          <p:cNvSpPr>
            <a:spLocks noChangeShapeType="1"/>
          </p:cNvSpPr>
          <p:nvPr/>
        </p:nvSpPr>
        <p:spPr bwMode="auto">
          <a:xfrm>
            <a:off x="2727325" y="728663"/>
            <a:ext cx="493713"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8281" name="Line 782"/>
          <p:cNvSpPr>
            <a:spLocks noChangeShapeType="1"/>
          </p:cNvSpPr>
          <p:nvPr/>
        </p:nvSpPr>
        <p:spPr bwMode="auto">
          <a:xfrm>
            <a:off x="3348038" y="728663"/>
            <a:ext cx="479425"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8282" name="Line 783"/>
          <p:cNvSpPr>
            <a:spLocks noChangeShapeType="1"/>
          </p:cNvSpPr>
          <p:nvPr/>
        </p:nvSpPr>
        <p:spPr bwMode="auto">
          <a:xfrm>
            <a:off x="2708275" y="1941513"/>
            <a:ext cx="1116013"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8283" name="Line 784"/>
          <p:cNvSpPr>
            <a:spLocks noChangeShapeType="1"/>
          </p:cNvSpPr>
          <p:nvPr/>
        </p:nvSpPr>
        <p:spPr bwMode="auto">
          <a:xfrm>
            <a:off x="2678113" y="3451225"/>
            <a:ext cx="1117600"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8284" name="Line 785"/>
          <p:cNvSpPr>
            <a:spLocks noChangeShapeType="1"/>
          </p:cNvSpPr>
          <p:nvPr/>
        </p:nvSpPr>
        <p:spPr bwMode="auto">
          <a:xfrm flipV="1">
            <a:off x="2687638" y="3167063"/>
            <a:ext cx="1106487"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8285" name="Rectangle 787"/>
          <p:cNvSpPr>
            <a:spLocks noChangeArrowheads="1"/>
          </p:cNvSpPr>
          <p:nvPr/>
        </p:nvSpPr>
        <p:spPr bwMode="auto">
          <a:xfrm>
            <a:off x="2870200" y="6583363"/>
            <a:ext cx="968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p>
        </p:txBody>
      </p:sp>
      <p:sp>
        <p:nvSpPr>
          <p:cNvPr id="178286" name="Rectangle 788"/>
          <p:cNvSpPr>
            <a:spLocks noChangeArrowheads="1"/>
          </p:cNvSpPr>
          <p:nvPr/>
        </p:nvSpPr>
        <p:spPr bwMode="auto">
          <a:xfrm>
            <a:off x="2706688" y="6858000"/>
            <a:ext cx="968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p>
        </p:txBody>
      </p:sp>
      <p:sp>
        <p:nvSpPr>
          <p:cNvPr id="178287" name="Rectangle 789"/>
          <p:cNvSpPr>
            <a:spLocks noChangeArrowheads="1"/>
          </p:cNvSpPr>
          <p:nvPr/>
        </p:nvSpPr>
        <p:spPr bwMode="auto">
          <a:xfrm>
            <a:off x="2832100" y="7140575"/>
            <a:ext cx="968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p>
        </p:txBody>
      </p:sp>
      <p:sp>
        <p:nvSpPr>
          <p:cNvPr id="178288" name="Text Box 790"/>
          <p:cNvSpPr txBox="1">
            <a:spLocks noChangeArrowheads="1"/>
          </p:cNvSpPr>
          <p:nvPr/>
        </p:nvSpPr>
        <p:spPr bwMode="auto">
          <a:xfrm rot="-5400000">
            <a:off x="4030663" y="1601787"/>
            <a:ext cx="323850"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eaVert">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endParaRPr lang="en-US" sz="900">
              <a:latin typeface="Kruti Dev 010" charset="0"/>
            </a:endParaRPr>
          </a:p>
        </p:txBody>
      </p:sp>
      <p:sp>
        <p:nvSpPr>
          <p:cNvPr id="178289" name="Text Box 791"/>
          <p:cNvSpPr txBox="1">
            <a:spLocks noChangeArrowheads="1"/>
          </p:cNvSpPr>
          <p:nvPr/>
        </p:nvSpPr>
        <p:spPr bwMode="auto">
          <a:xfrm rot="-5400000">
            <a:off x="3954463" y="2105025"/>
            <a:ext cx="323850"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eaVert">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endParaRPr lang="en-US" sz="900">
              <a:latin typeface="Kruti Dev 010" charset="0"/>
            </a:endParaRPr>
          </a:p>
        </p:txBody>
      </p:sp>
      <p:sp>
        <p:nvSpPr>
          <p:cNvPr id="178290" name="Rectangle 792"/>
          <p:cNvSpPr>
            <a:spLocks noChangeArrowheads="1"/>
          </p:cNvSpPr>
          <p:nvPr/>
        </p:nvSpPr>
        <p:spPr bwMode="auto">
          <a:xfrm>
            <a:off x="2933700" y="1427163"/>
            <a:ext cx="968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78291" name="Rectangle 793"/>
          <p:cNvSpPr>
            <a:spLocks noChangeArrowheads="1"/>
          </p:cNvSpPr>
          <p:nvPr/>
        </p:nvSpPr>
        <p:spPr bwMode="auto">
          <a:xfrm>
            <a:off x="2909888" y="1697038"/>
            <a:ext cx="968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78292" name="Rectangle 794"/>
          <p:cNvSpPr>
            <a:spLocks noChangeArrowheads="1"/>
          </p:cNvSpPr>
          <p:nvPr/>
        </p:nvSpPr>
        <p:spPr bwMode="auto">
          <a:xfrm>
            <a:off x="2905125" y="1900238"/>
            <a:ext cx="968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78293" name="Rectangle 795"/>
          <p:cNvSpPr>
            <a:spLocks noChangeArrowheads="1"/>
          </p:cNvSpPr>
          <p:nvPr/>
        </p:nvSpPr>
        <p:spPr bwMode="auto">
          <a:xfrm>
            <a:off x="2927350" y="2644775"/>
            <a:ext cx="968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78294" name="Rectangle 796"/>
          <p:cNvSpPr>
            <a:spLocks noChangeArrowheads="1"/>
          </p:cNvSpPr>
          <p:nvPr/>
        </p:nvSpPr>
        <p:spPr bwMode="auto">
          <a:xfrm>
            <a:off x="2927350" y="3209925"/>
            <a:ext cx="968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78295" name="Rectangle 797"/>
          <p:cNvSpPr>
            <a:spLocks noChangeArrowheads="1"/>
          </p:cNvSpPr>
          <p:nvPr/>
        </p:nvSpPr>
        <p:spPr bwMode="auto">
          <a:xfrm>
            <a:off x="3022600" y="2924175"/>
            <a:ext cx="968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78296" name="Rectangle 798"/>
          <p:cNvSpPr>
            <a:spLocks noChangeArrowheads="1"/>
          </p:cNvSpPr>
          <p:nvPr/>
        </p:nvSpPr>
        <p:spPr bwMode="auto">
          <a:xfrm>
            <a:off x="2795588" y="4283075"/>
            <a:ext cx="7461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400" b="1">
                <a:latin typeface="Kruti Dev 010" charset="0"/>
              </a:rPr>
              <a:t> </a:t>
            </a:r>
            <a:endParaRPr lang="en-US" sz="1400">
              <a:latin typeface="Kruti Dev 010" charset="0"/>
            </a:endParaRPr>
          </a:p>
        </p:txBody>
      </p:sp>
      <p:sp>
        <p:nvSpPr>
          <p:cNvPr id="178297" name="Rectangle 799"/>
          <p:cNvSpPr>
            <a:spLocks noChangeArrowheads="1"/>
          </p:cNvSpPr>
          <p:nvPr/>
        </p:nvSpPr>
        <p:spPr bwMode="auto">
          <a:xfrm>
            <a:off x="2698750" y="4530725"/>
            <a:ext cx="968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78298" name="Rectangle 801"/>
          <p:cNvSpPr>
            <a:spLocks noChangeArrowheads="1"/>
          </p:cNvSpPr>
          <p:nvPr/>
        </p:nvSpPr>
        <p:spPr bwMode="auto">
          <a:xfrm>
            <a:off x="2919413" y="5702300"/>
            <a:ext cx="968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p>
        </p:txBody>
      </p:sp>
      <p:sp>
        <p:nvSpPr>
          <p:cNvPr id="178299" name="Rectangle 802"/>
          <p:cNvSpPr>
            <a:spLocks noChangeArrowheads="1"/>
          </p:cNvSpPr>
          <p:nvPr/>
        </p:nvSpPr>
        <p:spPr bwMode="auto">
          <a:xfrm>
            <a:off x="2905125" y="6007100"/>
            <a:ext cx="968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78300" name="Line 803"/>
          <p:cNvSpPr>
            <a:spLocks noChangeShapeType="1"/>
          </p:cNvSpPr>
          <p:nvPr/>
        </p:nvSpPr>
        <p:spPr bwMode="auto">
          <a:xfrm>
            <a:off x="2611438" y="728663"/>
            <a:ext cx="0" cy="220662"/>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8301" name="Line 804"/>
          <p:cNvSpPr>
            <a:spLocks noChangeShapeType="1"/>
          </p:cNvSpPr>
          <p:nvPr/>
        </p:nvSpPr>
        <p:spPr bwMode="auto">
          <a:xfrm>
            <a:off x="2573338" y="971550"/>
            <a:ext cx="1676400"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8302" name="Line 805"/>
          <p:cNvSpPr>
            <a:spLocks noChangeShapeType="1"/>
          </p:cNvSpPr>
          <p:nvPr/>
        </p:nvSpPr>
        <p:spPr bwMode="auto">
          <a:xfrm>
            <a:off x="4210050" y="339725"/>
            <a:ext cx="0" cy="604838"/>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8303" name="Line 806"/>
          <p:cNvSpPr>
            <a:spLocks noChangeShapeType="1"/>
          </p:cNvSpPr>
          <p:nvPr/>
        </p:nvSpPr>
        <p:spPr bwMode="auto">
          <a:xfrm flipV="1">
            <a:off x="2259013" y="669925"/>
            <a:ext cx="1587" cy="2963863"/>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8304" name="Rectangle 807" descr="75%"/>
          <p:cNvSpPr>
            <a:spLocks noChangeArrowheads="1"/>
          </p:cNvSpPr>
          <p:nvPr/>
        </p:nvSpPr>
        <p:spPr bwMode="auto">
          <a:xfrm>
            <a:off x="2201863" y="3532188"/>
            <a:ext cx="193675" cy="152400"/>
          </a:xfrm>
          <a:prstGeom prst="rect">
            <a:avLst/>
          </a:prstGeom>
          <a:pattFill prst="pct75">
            <a:fgClr>
              <a:schemeClr val="tx1"/>
            </a:fgClr>
            <a:bgClr>
              <a:schemeClr val="bg1"/>
            </a:bgClr>
          </a:patt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latin typeface="Kruti Dev 010" charset="0"/>
            </a:endParaRPr>
          </a:p>
        </p:txBody>
      </p:sp>
      <p:sp>
        <p:nvSpPr>
          <p:cNvPr id="178305" name="Rectangle 808"/>
          <p:cNvSpPr>
            <a:spLocks noChangeArrowheads="1"/>
          </p:cNvSpPr>
          <p:nvPr/>
        </p:nvSpPr>
        <p:spPr bwMode="auto">
          <a:xfrm>
            <a:off x="2790825" y="3413125"/>
            <a:ext cx="968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latin typeface="Kruti Dev 010" charset="0"/>
              </a:rPr>
              <a:t> </a:t>
            </a:r>
            <a:endParaRPr lang="en-US" sz="1800">
              <a:latin typeface="Kruti Dev 010" charset="0"/>
            </a:endParaRPr>
          </a:p>
        </p:txBody>
      </p:sp>
      <p:sp>
        <p:nvSpPr>
          <p:cNvPr id="178306" name="Line 809"/>
          <p:cNvSpPr>
            <a:spLocks noChangeShapeType="1"/>
          </p:cNvSpPr>
          <p:nvPr/>
        </p:nvSpPr>
        <p:spPr bwMode="auto">
          <a:xfrm>
            <a:off x="2606675" y="2278063"/>
            <a:ext cx="1292225" cy="1587"/>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8307" name="Rectangle 811" descr="75%"/>
          <p:cNvSpPr>
            <a:spLocks noChangeArrowheads="1"/>
          </p:cNvSpPr>
          <p:nvPr/>
        </p:nvSpPr>
        <p:spPr bwMode="auto">
          <a:xfrm>
            <a:off x="2281238" y="663575"/>
            <a:ext cx="206375" cy="268288"/>
          </a:xfrm>
          <a:prstGeom prst="rect">
            <a:avLst/>
          </a:prstGeom>
          <a:pattFill prst="pct75">
            <a:fgClr>
              <a:schemeClr val="tx1"/>
            </a:fgClr>
            <a:bgClr>
              <a:schemeClr val="bg1"/>
            </a:bgClr>
          </a:patt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latin typeface="Kruti Dev 010" charset="0"/>
            </a:endParaRPr>
          </a:p>
        </p:txBody>
      </p:sp>
      <p:sp>
        <p:nvSpPr>
          <p:cNvPr id="178308" name="Rectangle 812" descr="75%"/>
          <p:cNvSpPr>
            <a:spLocks noChangeArrowheads="1"/>
          </p:cNvSpPr>
          <p:nvPr/>
        </p:nvSpPr>
        <p:spPr bwMode="auto">
          <a:xfrm>
            <a:off x="2435225" y="666750"/>
            <a:ext cx="206375" cy="52388"/>
          </a:xfrm>
          <a:prstGeom prst="rect">
            <a:avLst/>
          </a:prstGeom>
          <a:pattFill prst="pct75">
            <a:fgClr>
              <a:schemeClr val="tx1"/>
            </a:fgClr>
            <a:bgClr>
              <a:schemeClr val="bg1"/>
            </a:bgClr>
          </a:patt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latin typeface="Kruti Dev 010" charset="0"/>
            </a:endParaRPr>
          </a:p>
        </p:txBody>
      </p:sp>
      <p:sp>
        <p:nvSpPr>
          <p:cNvPr id="178309" name="Rectangle 813" descr="75%"/>
          <p:cNvSpPr>
            <a:spLocks noChangeArrowheads="1"/>
          </p:cNvSpPr>
          <p:nvPr/>
        </p:nvSpPr>
        <p:spPr bwMode="auto">
          <a:xfrm>
            <a:off x="2447925" y="695325"/>
            <a:ext cx="107950" cy="98425"/>
          </a:xfrm>
          <a:prstGeom prst="rect">
            <a:avLst/>
          </a:prstGeom>
          <a:pattFill prst="pct75">
            <a:fgClr>
              <a:schemeClr val="tx1"/>
            </a:fgClr>
            <a:bgClr>
              <a:schemeClr val="bg1"/>
            </a:bgClr>
          </a:patt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latin typeface="Kruti Dev 010" charset="0"/>
            </a:endParaRPr>
          </a:p>
        </p:txBody>
      </p:sp>
      <p:sp>
        <p:nvSpPr>
          <p:cNvPr id="178310" name="Arc 814"/>
          <p:cNvSpPr>
            <a:spLocks/>
          </p:cNvSpPr>
          <p:nvPr/>
        </p:nvSpPr>
        <p:spPr bwMode="auto">
          <a:xfrm rot="-10740000">
            <a:off x="2468563" y="725488"/>
            <a:ext cx="152400" cy="260350"/>
          </a:xfrm>
          <a:custGeom>
            <a:avLst/>
            <a:gdLst>
              <a:gd name="T0" fmla="*/ 2147483647 w 21600"/>
              <a:gd name="T1" fmla="*/ 0 h 21600"/>
              <a:gd name="T2" fmla="*/ 0 w 21600"/>
              <a:gd name="T3" fmla="*/ 2147483647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599"/>
                </a:cubicBezTo>
              </a:path>
              <a:path w="21600" h="21600" stroke="0" extrusionOk="0">
                <a:moveTo>
                  <a:pt x="21600" y="0"/>
                </a:moveTo>
                <a:cubicBezTo>
                  <a:pt x="21600" y="11929"/>
                  <a:pt x="11929" y="21599"/>
                  <a:pt x="0" y="21599"/>
                </a:cubicBezTo>
                <a:lnTo>
                  <a:pt x="0" y="0"/>
                </a:lnTo>
                <a:lnTo>
                  <a:pt x="21600" y="0"/>
                </a:lnTo>
                <a:close/>
              </a:path>
            </a:pathLst>
          </a:custGeom>
          <a:noFill/>
          <a:ln w="5715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8311" name="Rectangle 816"/>
          <p:cNvSpPr>
            <a:spLocks noChangeArrowheads="1"/>
          </p:cNvSpPr>
          <p:nvPr/>
        </p:nvSpPr>
        <p:spPr bwMode="auto">
          <a:xfrm>
            <a:off x="2520950" y="4083050"/>
            <a:ext cx="139700" cy="1600200"/>
          </a:xfrm>
          <a:prstGeom prst="rect">
            <a:avLst/>
          </a:prstGeom>
          <a:solidFill>
            <a:srgbClr val="BE844A"/>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latin typeface="Kruti Dev 010" charset="0"/>
            </a:endParaRPr>
          </a:p>
        </p:txBody>
      </p:sp>
      <p:sp>
        <p:nvSpPr>
          <p:cNvPr id="178312" name="Rectangle 827"/>
          <p:cNvSpPr>
            <a:spLocks noChangeArrowheads="1"/>
          </p:cNvSpPr>
          <p:nvPr/>
        </p:nvSpPr>
        <p:spPr bwMode="auto">
          <a:xfrm>
            <a:off x="2562225" y="4025900"/>
            <a:ext cx="1190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3800" b="1">
                <a:latin typeface="Kruti Dev 010" charset="0"/>
              </a:rPr>
              <a:t>*</a:t>
            </a:r>
            <a:endParaRPr lang="en-US" sz="1400">
              <a:latin typeface="Kruti Dev 010" charset="0"/>
            </a:endParaRPr>
          </a:p>
        </p:txBody>
      </p:sp>
      <p:sp>
        <p:nvSpPr>
          <p:cNvPr id="178313" name="Rectangle 828"/>
          <p:cNvSpPr>
            <a:spLocks noChangeArrowheads="1"/>
          </p:cNvSpPr>
          <p:nvPr/>
        </p:nvSpPr>
        <p:spPr bwMode="auto">
          <a:xfrm>
            <a:off x="2549525" y="4324350"/>
            <a:ext cx="1190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3800" b="1">
                <a:latin typeface="Kruti Dev 010" charset="0"/>
              </a:rPr>
              <a:t>*</a:t>
            </a:r>
            <a:endParaRPr lang="en-US" sz="1400">
              <a:latin typeface="Kruti Dev 010" charset="0"/>
            </a:endParaRPr>
          </a:p>
        </p:txBody>
      </p:sp>
      <p:sp>
        <p:nvSpPr>
          <p:cNvPr id="178314" name="Rectangle 829"/>
          <p:cNvSpPr>
            <a:spLocks noChangeArrowheads="1"/>
          </p:cNvSpPr>
          <p:nvPr/>
        </p:nvSpPr>
        <p:spPr bwMode="auto">
          <a:xfrm>
            <a:off x="2689225" y="5934075"/>
            <a:ext cx="1190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3800" b="1">
                <a:solidFill>
                  <a:srgbClr val="000000"/>
                </a:solidFill>
                <a:latin typeface="Kruti Dev 010" charset="0"/>
              </a:rPr>
              <a:t>*</a:t>
            </a:r>
            <a:endParaRPr lang="en-US" sz="1400">
              <a:latin typeface="Kruti Dev 010" charset="0"/>
            </a:endParaRPr>
          </a:p>
        </p:txBody>
      </p:sp>
      <p:sp>
        <p:nvSpPr>
          <p:cNvPr id="178315" name="Rectangle 840"/>
          <p:cNvSpPr>
            <a:spLocks noChangeArrowheads="1"/>
          </p:cNvSpPr>
          <p:nvPr/>
        </p:nvSpPr>
        <p:spPr bwMode="auto">
          <a:xfrm>
            <a:off x="2770188" y="2352675"/>
            <a:ext cx="53975"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110000"/>
              </a:lnSpc>
            </a:pPr>
            <a:r>
              <a:rPr lang="en-US" sz="1000" b="1">
                <a:solidFill>
                  <a:srgbClr val="000000"/>
                </a:solidFill>
                <a:latin typeface="Kruti Dev 010" charset="0"/>
              </a:rPr>
              <a:t> </a:t>
            </a:r>
            <a:endParaRPr lang="en-US" sz="1800">
              <a:latin typeface="Kruti Dev 010" charset="0"/>
            </a:endParaRPr>
          </a:p>
        </p:txBody>
      </p:sp>
      <p:sp>
        <p:nvSpPr>
          <p:cNvPr id="178316" name="Rectangle 841"/>
          <p:cNvSpPr>
            <a:spLocks noChangeArrowheads="1"/>
          </p:cNvSpPr>
          <p:nvPr/>
        </p:nvSpPr>
        <p:spPr bwMode="auto">
          <a:xfrm>
            <a:off x="2916238" y="2295525"/>
            <a:ext cx="128587"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110000"/>
              </a:lnSpc>
            </a:pPr>
            <a:r>
              <a:rPr lang="en-US" b="1" i="1">
                <a:solidFill>
                  <a:srgbClr val="000000"/>
                </a:solidFill>
                <a:latin typeface="Kruti Dev 010" charset="0"/>
              </a:rPr>
              <a:t>  </a:t>
            </a:r>
            <a:endParaRPr lang="en-US" sz="2000">
              <a:latin typeface="Kruti Dev 010" charset="0"/>
            </a:endParaRPr>
          </a:p>
        </p:txBody>
      </p:sp>
      <p:sp>
        <p:nvSpPr>
          <p:cNvPr id="178317" name="Rectangle 842"/>
          <p:cNvSpPr>
            <a:spLocks noChangeArrowheads="1"/>
          </p:cNvSpPr>
          <p:nvPr/>
        </p:nvSpPr>
        <p:spPr bwMode="auto">
          <a:xfrm>
            <a:off x="2763838" y="3800475"/>
            <a:ext cx="53975"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110000"/>
              </a:lnSpc>
            </a:pPr>
            <a:r>
              <a:rPr lang="en-US" sz="1000" b="1">
                <a:solidFill>
                  <a:srgbClr val="000000"/>
                </a:solidFill>
                <a:latin typeface="Kruti Dev 010" charset="0"/>
              </a:rPr>
              <a:t> </a:t>
            </a:r>
            <a:endParaRPr lang="en-US" sz="1800">
              <a:latin typeface="Kruti Dev 010" charset="0"/>
            </a:endParaRPr>
          </a:p>
        </p:txBody>
      </p:sp>
      <p:sp>
        <p:nvSpPr>
          <p:cNvPr id="178318" name="Rectangle 843"/>
          <p:cNvSpPr>
            <a:spLocks noChangeArrowheads="1"/>
          </p:cNvSpPr>
          <p:nvPr/>
        </p:nvSpPr>
        <p:spPr bwMode="auto">
          <a:xfrm>
            <a:off x="2909888" y="3743325"/>
            <a:ext cx="128587"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110000"/>
              </a:lnSpc>
            </a:pPr>
            <a:r>
              <a:rPr lang="en-US" b="1" i="1">
                <a:solidFill>
                  <a:srgbClr val="000000"/>
                </a:solidFill>
                <a:latin typeface="Kruti Dev 010" charset="0"/>
              </a:rPr>
              <a:t>  </a:t>
            </a:r>
            <a:endParaRPr lang="en-US" sz="2000">
              <a:latin typeface="Kruti Dev 010" charset="0"/>
            </a:endParaRPr>
          </a:p>
        </p:txBody>
      </p:sp>
      <p:sp>
        <p:nvSpPr>
          <p:cNvPr id="178319" name="Rectangle 844"/>
          <p:cNvSpPr>
            <a:spLocks noChangeArrowheads="1"/>
          </p:cNvSpPr>
          <p:nvPr/>
        </p:nvSpPr>
        <p:spPr bwMode="auto">
          <a:xfrm>
            <a:off x="2751138" y="5438775"/>
            <a:ext cx="53975"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110000"/>
              </a:lnSpc>
            </a:pPr>
            <a:r>
              <a:rPr lang="en-US" sz="1000" b="1">
                <a:solidFill>
                  <a:srgbClr val="000000"/>
                </a:solidFill>
                <a:latin typeface="Kruti Dev 010" charset="0"/>
              </a:rPr>
              <a:t> </a:t>
            </a:r>
            <a:endParaRPr lang="en-US" sz="1800">
              <a:latin typeface="Kruti Dev 010" charset="0"/>
            </a:endParaRPr>
          </a:p>
        </p:txBody>
      </p:sp>
      <p:sp>
        <p:nvSpPr>
          <p:cNvPr id="178320" name="Rectangle 845"/>
          <p:cNvSpPr>
            <a:spLocks noChangeArrowheads="1"/>
          </p:cNvSpPr>
          <p:nvPr/>
        </p:nvSpPr>
        <p:spPr bwMode="auto">
          <a:xfrm>
            <a:off x="2897188" y="5381625"/>
            <a:ext cx="128587"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110000"/>
              </a:lnSpc>
            </a:pPr>
            <a:r>
              <a:rPr lang="en-US" b="1" i="1">
                <a:solidFill>
                  <a:srgbClr val="000000"/>
                </a:solidFill>
                <a:latin typeface="Kruti Dev 010" charset="0"/>
              </a:rPr>
              <a:t>  </a:t>
            </a:r>
            <a:endParaRPr lang="en-US" sz="2000">
              <a:latin typeface="Kruti Dev 010" charset="0"/>
            </a:endParaRPr>
          </a:p>
        </p:txBody>
      </p:sp>
      <p:sp>
        <p:nvSpPr>
          <p:cNvPr id="178321" name="Line 846"/>
          <p:cNvSpPr>
            <a:spLocks noChangeShapeType="1"/>
          </p:cNvSpPr>
          <p:nvPr/>
        </p:nvSpPr>
        <p:spPr bwMode="auto">
          <a:xfrm>
            <a:off x="2627313" y="5368925"/>
            <a:ext cx="1270000" cy="1588"/>
          </a:xfrm>
          <a:prstGeom prst="line">
            <a:avLst/>
          </a:prstGeom>
          <a:noFill/>
          <a:ln w="38100">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78322" name="Line 847"/>
          <p:cNvSpPr>
            <a:spLocks noChangeShapeType="1"/>
          </p:cNvSpPr>
          <p:nvPr/>
        </p:nvSpPr>
        <p:spPr bwMode="auto">
          <a:xfrm>
            <a:off x="2589213" y="3743325"/>
            <a:ext cx="1314450" cy="1588"/>
          </a:xfrm>
          <a:prstGeom prst="line">
            <a:avLst/>
          </a:prstGeom>
          <a:noFill/>
          <a:ln w="38100">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78323" name="Line 851"/>
          <p:cNvSpPr>
            <a:spLocks noChangeShapeType="1"/>
          </p:cNvSpPr>
          <p:nvPr/>
        </p:nvSpPr>
        <p:spPr bwMode="auto">
          <a:xfrm>
            <a:off x="2678113" y="6191250"/>
            <a:ext cx="1117600"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8324" name="Line 855"/>
          <p:cNvSpPr>
            <a:spLocks noChangeShapeType="1"/>
          </p:cNvSpPr>
          <p:nvPr/>
        </p:nvSpPr>
        <p:spPr bwMode="auto">
          <a:xfrm flipV="1">
            <a:off x="2678113" y="5100638"/>
            <a:ext cx="1152525"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8325" name="Line 856"/>
          <p:cNvSpPr>
            <a:spLocks noChangeShapeType="1"/>
          </p:cNvSpPr>
          <p:nvPr/>
        </p:nvSpPr>
        <p:spPr bwMode="auto">
          <a:xfrm flipV="1">
            <a:off x="2670175" y="4587875"/>
            <a:ext cx="1152525"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8326" name="Line 857"/>
          <p:cNvSpPr>
            <a:spLocks noChangeShapeType="1"/>
          </p:cNvSpPr>
          <p:nvPr/>
        </p:nvSpPr>
        <p:spPr bwMode="auto">
          <a:xfrm flipV="1">
            <a:off x="2681288" y="4838700"/>
            <a:ext cx="1152525"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8327" name="Line 858"/>
          <p:cNvSpPr>
            <a:spLocks noChangeShapeType="1"/>
          </p:cNvSpPr>
          <p:nvPr/>
        </p:nvSpPr>
        <p:spPr bwMode="auto">
          <a:xfrm flipV="1">
            <a:off x="2673350" y="5324475"/>
            <a:ext cx="1152525"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8328" name="Rectangle 9"/>
          <p:cNvSpPr>
            <a:spLocks noChangeArrowheads="1"/>
          </p:cNvSpPr>
          <p:nvPr/>
        </p:nvSpPr>
        <p:spPr bwMode="auto">
          <a:xfrm>
            <a:off x="933450" y="2933700"/>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78329" name="Line 575"/>
          <p:cNvSpPr>
            <a:spLocks noChangeShapeType="1"/>
          </p:cNvSpPr>
          <p:nvPr/>
        </p:nvSpPr>
        <p:spPr bwMode="auto">
          <a:xfrm>
            <a:off x="557213" y="5792788"/>
            <a:ext cx="1323975"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8330" name="Line 576"/>
          <p:cNvSpPr>
            <a:spLocks noChangeShapeType="1"/>
          </p:cNvSpPr>
          <p:nvPr/>
        </p:nvSpPr>
        <p:spPr bwMode="auto">
          <a:xfrm>
            <a:off x="573088" y="5472113"/>
            <a:ext cx="1228725"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8331" name="Line 577"/>
          <p:cNvSpPr>
            <a:spLocks noChangeShapeType="1"/>
          </p:cNvSpPr>
          <p:nvPr/>
        </p:nvSpPr>
        <p:spPr bwMode="auto">
          <a:xfrm>
            <a:off x="557213" y="5137150"/>
            <a:ext cx="1165225"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8332" name="Line 578"/>
          <p:cNvSpPr>
            <a:spLocks noChangeShapeType="1"/>
          </p:cNvSpPr>
          <p:nvPr/>
        </p:nvSpPr>
        <p:spPr bwMode="auto">
          <a:xfrm>
            <a:off x="590550" y="4802188"/>
            <a:ext cx="987425"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8333" name="Line 579"/>
          <p:cNvSpPr>
            <a:spLocks noChangeShapeType="1"/>
          </p:cNvSpPr>
          <p:nvPr/>
        </p:nvSpPr>
        <p:spPr bwMode="auto">
          <a:xfrm>
            <a:off x="606425" y="4514850"/>
            <a:ext cx="971550"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8334" name="Line 580"/>
          <p:cNvSpPr>
            <a:spLocks noChangeShapeType="1"/>
          </p:cNvSpPr>
          <p:nvPr/>
        </p:nvSpPr>
        <p:spPr bwMode="auto">
          <a:xfrm>
            <a:off x="622300" y="4114800"/>
            <a:ext cx="892175"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8335" name="Line 581"/>
          <p:cNvSpPr>
            <a:spLocks noChangeShapeType="1"/>
          </p:cNvSpPr>
          <p:nvPr/>
        </p:nvSpPr>
        <p:spPr bwMode="auto">
          <a:xfrm>
            <a:off x="622300" y="3757613"/>
            <a:ext cx="1100138"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8336" name="Line 582"/>
          <p:cNvSpPr>
            <a:spLocks noChangeShapeType="1"/>
          </p:cNvSpPr>
          <p:nvPr/>
        </p:nvSpPr>
        <p:spPr bwMode="auto">
          <a:xfrm>
            <a:off x="606425" y="3502025"/>
            <a:ext cx="1131888"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8337" name="Rectangle 591"/>
          <p:cNvSpPr>
            <a:spLocks noChangeArrowheads="1"/>
          </p:cNvSpPr>
          <p:nvPr/>
        </p:nvSpPr>
        <p:spPr bwMode="auto">
          <a:xfrm>
            <a:off x="454025" y="4192588"/>
            <a:ext cx="1301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4600" b="1">
                <a:solidFill>
                  <a:srgbClr val="000000"/>
                </a:solidFill>
                <a:latin typeface="Kruti Dev 010" charset="0"/>
              </a:rPr>
              <a:t>(</a:t>
            </a:r>
            <a:endParaRPr lang="en-US" sz="1800">
              <a:latin typeface="Kruti Dev 010" charset="0"/>
            </a:endParaRPr>
          </a:p>
        </p:txBody>
      </p:sp>
      <p:sp>
        <p:nvSpPr>
          <p:cNvPr id="178338" name="Rectangle 592"/>
          <p:cNvSpPr>
            <a:spLocks noChangeArrowheads="1"/>
          </p:cNvSpPr>
          <p:nvPr/>
        </p:nvSpPr>
        <p:spPr bwMode="auto">
          <a:xfrm>
            <a:off x="1544638" y="4183063"/>
            <a:ext cx="3921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4600" b="1">
                <a:solidFill>
                  <a:srgbClr val="000000"/>
                </a:solidFill>
                <a:latin typeface="Kruti Dev 010" charset="0"/>
              </a:rPr>
              <a:t>)</a:t>
            </a:r>
            <a:endParaRPr lang="en-US" sz="1800">
              <a:latin typeface="Kruti Dev 010" charset="0"/>
            </a:endParaRPr>
          </a:p>
        </p:txBody>
      </p:sp>
      <p:sp>
        <p:nvSpPr>
          <p:cNvPr id="178339" name="Rectangle 593"/>
          <p:cNvSpPr>
            <a:spLocks noChangeArrowheads="1"/>
          </p:cNvSpPr>
          <p:nvPr/>
        </p:nvSpPr>
        <p:spPr bwMode="auto">
          <a:xfrm>
            <a:off x="1712913" y="3346450"/>
            <a:ext cx="211137"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3100" b="1">
                <a:solidFill>
                  <a:srgbClr val="000000"/>
                </a:solidFill>
                <a:latin typeface="Kruti Dev 010" charset="0"/>
              </a:rPr>
              <a:t>}</a:t>
            </a:r>
            <a:endParaRPr lang="en-US" sz="1400">
              <a:latin typeface="Kruti Dev 010" charset="0"/>
            </a:endParaRPr>
          </a:p>
        </p:txBody>
      </p:sp>
      <p:sp>
        <p:nvSpPr>
          <p:cNvPr id="178340" name="Freeform 594"/>
          <p:cNvSpPr>
            <a:spLocks/>
          </p:cNvSpPr>
          <p:nvPr/>
        </p:nvSpPr>
        <p:spPr bwMode="auto">
          <a:xfrm rot="5350910">
            <a:off x="1045369" y="4102894"/>
            <a:ext cx="127000" cy="223838"/>
          </a:xfrm>
          <a:custGeom>
            <a:avLst/>
            <a:gdLst>
              <a:gd name="T0" fmla="*/ 0 w 80"/>
              <a:gd name="T1" fmla="*/ 2147483647 h 141"/>
              <a:gd name="T2" fmla="*/ 2147483647 w 80"/>
              <a:gd name="T3" fmla="*/ 2147483647 h 141"/>
              <a:gd name="T4" fmla="*/ 2147483647 w 80"/>
              <a:gd name="T5" fmla="*/ 0 h 141"/>
              <a:gd name="T6" fmla="*/ 2147483647 w 80"/>
              <a:gd name="T7" fmla="*/ 2147483647 h 141"/>
              <a:gd name="T8" fmla="*/ 2147483647 w 80"/>
              <a:gd name="T9" fmla="*/ 2147483647 h 141"/>
              <a:gd name="T10" fmla="*/ 2147483647 w 80"/>
              <a:gd name="T11" fmla="*/ 2147483647 h 141"/>
              <a:gd name="T12" fmla="*/ 0 w 80"/>
              <a:gd name="T13" fmla="*/ 2147483647 h 141"/>
              <a:gd name="T14" fmla="*/ 0 w 80"/>
              <a:gd name="T15" fmla="*/ 2147483647 h 141"/>
              <a:gd name="T16" fmla="*/ 0 60000 65536"/>
              <a:gd name="T17" fmla="*/ 0 60000 65536"/>
              <a:gd name="T18" fmla="*/ 0 60000 65536"/>
              <a:gd name="T19" fmla="*/ 0 60000 65536"/>
              <a:gd name="T20" fmla="*/ 0 60000 65536"/>
              <a:gd name="T21" fmla="*/ 0 60000 65536"/>
              <a:gd name="T22" fmla="*/ 0 60000 65536"/>
              <a:gd name="T23" fmla="*/ 0 60000 65536"/>
              <a:gd name="T24" fmla="*/ 0 w 80"/>
              <a:gd name="T25" fmla="*/ 0 h 141"/>
              <a:gd name="T26" fmla="*/ 80 w 80"/>
              <a:gd name="T27" fmla="*/ 141 h 1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0" h="141">
                <a:moveTo>
                  <a:pt x="0" y="50"/>
                </a:moveTo>
                <a:lnTo>
                  <a:pt x="50" y="50"/>
                </a:lnTo>
                <a:lnTo>
                  <a:pt x="50" y="0"/>
                </a:lnTo>
                <a:lnTo>
                  <a:pt x="80" y="71"/>
                </a:lnTo>
                <a:lnTo>
                  <a:pt x="50" y="141"/>
                </a:lnTo>
                <a:lnTo>
                  <a:pt x="50" y="91"/>
                </a:lnTo>
                <a:lnTo>
                  <a:pt x="0" y="91"/>
                </a:lnTo>
                <a:lnTo>
                  <a:pt x="0" y="50"/>
                </a:lnTo>
                <a:close/>
              </a:path>
            </a:pathLst>
          </a:custGeom>
          <a:solidFill>
            <a:srgbClr val="000000"/>
          </a:solidFill>
          <a:ln w="15875">
            <a:solidFill>
              <a:srgbClr val="000000"/>
            </a:solidFill>
            <a:round/>
            <a:headEnd/>
            <a:tailEnd/>
          </a:ln>
        </p:spPr>
        <p:txBody>
          <a:bodyPr/>
          <a:lstStyle/>
          <a:p>
            <a:endParaRPr lang="en-US"/>
          </a:p>
        </p:txBody>
      </p:sp>
      <p:sp>
        <p:nvSpPr>
          <p:cNvPr id="178341" name="Rectangle 605"/>
          <p:cNvSpPr>
            <a:spLocks noChangeArrowheads="1"/>
          </p:cNvSpPr>
          <p:nvPr/>
        </p:nvSpPr>
        <p:spPr bwMode="auto">
          <a:xfrm>
            <a:off x="517525" y="2990850"/>
            <a:ext cx="214313"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000" b="1">
                <a:solidFill>
                  <a:srgbClr val="000000"/>
                </a:solidFill>
                <a:latin typeface="Kruti Dev 010" charset="0"/>
              </a:rPr>
              <a:t>¼,l½</a:t>
            </a:r>
            <a:endParaRPr lang="en-US" sz="1400">
              <a:latin typeface="Kruti Dev 010" charset="0"/>
            </a:endParaRPr>
          </a:p>
        </p:txBody>
      </p:sp>
      <p:sp>
        <p:nvSpPr>
          <p:cNvPr id="178342" name="Rectangle 606"/>
          <p:cNvSpPr>
            <a:spLocks noChangeArrowheads="1"/>
          </p:cNvSpPr>
          <p:nvPr/>
        </p:nvSpPr>
        <p:spPr bwMode="auto">
          <a:xfrm>
            <a:off x="501650" y="3360738"/>
            <a:ext cx="223838"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000" b="1">
                <a:solidFill>
                  <a:srgbClr val="000000"/>
                </a:solidFill>
                <a:latin typeface="Kruti Dev 010" charset="0"/>
              </a:rPr>
              <a:t>¼Mh)</a:t>
            </a:r>
            <a:endParaRPr lang="en-US" sz="1400">
              <a:latin typeface="Kruti Dev 010" charset="0"/>
            </a:endParaRPr>
          </a:p>
        </p:txBody>
      </p:sp>
      <p:sp>
        <p:nvSpPr>
          <p:cNvPr id="178343" name="Rectangle 607"/>
          <p:cNvSpPr>
            <a:spLocks noChangeArrowheads="1"/>
          </p:cNvSpPr>
          <p:nvPr/>
        </p:nvSpPr>
        <p:spPr bwMode="auto">
          <a:xfrm>
            <a:off x="361950" y="3956050"/>
            <a:ext cx="476250"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000" b="1">
                <a:solidFill>
                  <a:srgbClr val="000000"/>
                </a:solidFill>
                <a:latin typeface="Kruti Dev 010" charset="0"/>
              </a:rPr>
              <a:t>¼lh MCY;w½</a:t>
            </a:r>
          </a:p>
        </p:txBody>
      </p:sp>
      <p:sp>
        <p:nvSpPr>
          <p:cNvPr id="178344" name="Rectangle 611"/>
          <p:cNvSpPr>
            <a:spLocks noChangeArrowheads="1"/>
          </p:cNvSpPr>
          <p:nvPr/>
        </p:nvSpPr>
        <p:spPr bwMode="auto">
          <a:xfrm>
            <a:off x="488950" y="3602038"/>
            <a:ext cx="214313"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000" b="1">
                <a:solidFill>
                  <a:srgbClr val="000000"/>
                </a:solidFill>
                <a:latin typeface="Kruti Dev 010" charset="0"/>
              </a:rPr>
              <a:t>¼,l½</a:t>
            </a:r>
          </a:p>
        </p:txBody>
      </p:sp>
      <p:sp>
        <p:nvSpPr>
          <p:cNvPr id="178345" name="Rectangle 612"/>
          <p:cNvSpPr>
            <a:spLocks noChangeArrowheads="1"/>
          </p:cNvSpPr>
          <p:nvPr/>
        </p:nvSpPr>
        <p:spPr bwMode="auto">
          <a:xfrm>
            <a:off x="630238" y="4210050"/>
            <a:ext cx="8001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solidFill>
                  <a:srgbClr val="000000"/>
                </a:solidFill>
                <a:latin typeface="Kruti Dev 010" charset="0"/>
              </a:rPr>
              <a:t>ƒ bfrgkl</a:t>
            </a:r>
            <a:endParaRPr lang="en-US" sz="1800">
              <a:latin typeface="Kruti Dev 010" charset="0"/>
            </a:endParaRPr>
          </a:p>
        </p:txBody>
      </p:sp>
      <p:sp>
        <p:nvSpPr>
          <p:cNvPr id="178346" name="Rectangle 613"/>
          <p:cNvSpPr>
            <a:spLocks noChangeArrowheads="1"/>
          </p:cNvSpPr>
          <p:nvPr/>
        </p:nvSpPr>
        <p:spPr bwMode="auto">
          <a:xfrm>
            <a:off x="711200" y="4559300"/>
            <a:ext cx="7223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solidFill>
                  <a:srgbClr val="000000"/>
                </a:solidFill>
                <a:latin typeface="Kruti Dev 010" charset="0"/>
              </a:rPr>
              <a:t>„bfrgkl</a:t>
            </a:r>
            <a:endParaRPr lang="en-US" sz="1800">
              <a:latin typeface="Kruti Dev 010" charset="0"/>
            </a:endParaRPr>
          </a:p>
        </p:txBody>
      </p:sp>
      <p:sp>
        <p:nvSpPr>
          <p:cNvPr id="178347" name="Rectangle 614"/>
          <p:cNvSpPr>
            <a:spLocks noChangeArrowheads="1"/>
          </p:cNvSpPr>
          <p:nvPr/>
        </p:nvSpPr>
        <p:spPr bwMode="auto">
          <a:xfrm>
            <a:off x="947738" y="4906963"/>
            <a:ext cx="3365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solidFill>
                  <a:srgbClr val="000000"/>
                </a:solidFill>
                <a:latin typeface="Kruti Dev 010" charset="0"/>
              </a:rPr>
              <a:t>,tzk</a:t>
            </a:r>
            <a:endParaRPr lang="en-US" sz="1800">
              <a:latin typeface="Kruti Dev 010" charset="0"/>
            </a:endParaRPr>
          </a:p>
        </p:txBody>
      </p:sp>
      <p:sp>
        <p:nvSpPr>
          <p:cNvPr id="178348" name="Rectangle 615"/>
          <p:cNvSpPr>
            <a:spLocks noChangeArrowheads="1"/>
          </p:cNvSpPr>
          <p:nvPr/>
        </p:nvSpPr>
        <p:spPr bwMode="auto">
          <a:xfrm>
            <a:off x="654050" y="5249863"/>
            <a:ext cx="7223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solidFill>
                  <a:srgbClr val="000000"/>
                </a:solidFill>
                <a:latin typeface="Kruti Dev 010" charset="0"/>
              </a:rPr>
              <a:t>ugsek;kg</a:t>
            </a:r>
            <a:endParaRPr lang="en-US" sz="1800" b="1">
              <a:latin typeface="Kruti Dev 010" charset="0"/>
            </a:endParaRPr>
          </a:p>
        </p:txBody>
      </p:sp>
      <p:sp>
        <p:nvSpPr>
          <p:cNvPr id="178349" name="Rectangle 616"/>
          <p:cNvSpPr>
            <a:spLocks noChangeArrowheads="1"/>
          </p:cNvSpPr>
          <p:nvPr/>
        </p:nvSpPr>
        <p:spPr bwMode="auto">
          <a:xfrm>
            <a:off x="887413" y="5572125"/>
            <a:ext cx="4349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800" b="1">
                <a:solidFill>
                  <a:srgbClr val="000000"/>
                </a:solidFill>
                <a:latin typeface="Kruti Dev 010" charset="0"/>
              </a:rPr>
              <a:t>,sLrj</a:t>
            </a:r>
            <a:endParaRPr lang="en-US" sz="1800">
              <a:latin typeface="Kruti Dev 010" charset="0"/>
            </a:endParaRPr>
          </a:p>
        </p:txBody>
      </p:sp>
      <p:sp>
        <p:nvSpPr>
          <p:cNvPr id="178350" name="Rectangle 617"/>
          <p:cNvSpPr>
            <a:spLocks noChangeArrowheads="1"/>
          </p:cNvSpPr>
          <p:nvPr/>
        </p:nvSpPr>
        <p:spPr bwMode="auto">
          <a:xfrm>
            <a:off x="788988" y="2874963"/>
            <a:ext cx="690562"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700" b="1">
                <a:solidFill>
                  <a:srgbClr val="000000"/>
                </a:solidFill>
                <a:latin typeface="Kruti Dev 010" charset="0"/>
              </a:rPr>
              <a:t>ƒ </a:t>
            </a:r>
            <a:r>
              <a:rPr lang="ja-JP" altLang="en-US" sz="1700" b="1">
                <a:solidFill>
                  <a:srgbClr val="000000"/>
                </a:solidFill>
                <a:latin typeface="Kruti Dev 010" charset="0"/>
              </a:rPr>
              <a:t>’</a:t>
            </a:r>
            <a:r>
              <a:rPr lang="en-US" altLang="ja-JP" sz="1700" b="1">
                <a:solidFill>
                  <a:srgbClr val="000000"/>
                </a:solidFill>
                <a:latin typeface="Kruti Dev 010" charset="0"/>
              </a:rPr>
              <a:t>kew,y</a:t>
            </a:r>
            <a:endParaRPr lang="en-US" sz="1400">
              <a:latin typeface="Kruti Dev 010" charset="0"/>
            </a:endParaRPr>
          </a:p>
        </p:txBody>
      </p:sp>
      <p:sp>
        <p:nvSpPr>
          <p:cNvPr id="178351" name="Rectangle 619"/>
          <p:cNvSpPr>
            <a:spLocks noChangeArrowheads="1"/>
          </p:cNvSpPr>
          <p:nvPr/>
        </p:nvSpPr>
        <p:spPr bwMode="auto">
          <a:xfrm>
            <a:off x="839788" y="3525838"/>
            <a:ext cx="52705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700" b="1">
                <a:solidFill>
                  <a:srgbClr val="000000"/>
                </a:solidFill>
                <a:latin typeface="Kruti Dev 010" charset="0"/>
              </a:rPr>
              <a:t>ƒ jktk</a:t>
            </a:r>
          </a:p>
        </p:txBody>
      </p:sp>
      <p:sp>
        <p:nvSpPr>
          <p:cNvPr id="178352" name="Rectangle 620"/>
          <p:cNvSpPr>
            <a:spLocks noChangeArrowheads="1"/>
          </p:cNvSpPr>
          <p:nvPr/>
        </p:nvSpPr>
        <p:spPr bwMode="auto">
          <a:xfrm>
            <a:off x="860425" y="3887788"/>
            <a:ext cx="54451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700" b="1">
                <a:solidFill>
                  <a:srgbClr val="000000"/>
                </a:solidFill>
                <a:latin typeface="Kruti Dev 010" charset="0"/>
              </a:rPr>
              <a:t>„ jktk</a:t>
            </a:r>
          </a:p>
        </p:txBody>
      </p:sp>
      <p:sp>
        <p:nvSpPr>
          <p:cNvPr id="178353" name="Rectangle 531"/>
          <p:cNvSpPr>
            <a:spLocks noChangeArrowheads="1"/>
          </p:cNvSpPr>
          <p:nvPr/>
        </p:nvSpPr>
        <p:spPr bwMode="auto">
          <a:xfrm>
            <a:off x="1892300" y="4275138"/>
            <a:ext cx="892175"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b="1">
                <a:solidFill>
                  <a:srgbClr val="000000"/>
                </a:solidFill>
                <a:latin typeface="Kruti Dev 010" charset="0"/>
              </a:rPr>
              <a:t>Hkfo</a:t>
            </a:r>
            <a:r>
              <a:rPr lang="ja-JP" altLang="en-US" b="1">
                <a:solidFill>
                  <a:srgbClr val="000000"/>
                </a:solidFill>
                <a:latin typeface="Kruti Dev 010" charset="0"/>
              </a:rPr>
              <a:t>”</a:t>
            </a:r>
            <a:r>
              <a:rPr lang="en-US" altLang="ja-JP" b="1">
                <a:solidFill>
                  <a:srgbClr val="000000"/>
                </a:solidFill>
                <a:latin typeface="Kruti Dev 010" charset="0"/>
              </a:rPr>
              <a:t>";oDrkvksa </a:t>
            </a:r>
          </a:p>
          <a:p>
            <a:pPr algn="l"/>
            <a:r>
              <a:rPr lang="en-US" b="1">
                <a:solidFill>
                  <a:srgbClr val="000000"/>
                </a:solidFill>
                <a:latin typeface="Kruti Dev 010" charset="0"/>
              </a:rPr>
              <a:t> us foHkktu ds</a:t>
            </a:r>
          </a:p>
          <a:p>
            <a:pPr algn="l"/>
            <a:r>
              <a:rPr lang="en-US" b="1">
                <a:solidFill>
                  <a:srgbClr val="000000"/>
                </a:solidFill>
                <a:latin typeface="Kruti Dev 010" charset="0"/>
              </a:rPr>
              <a:t>  pkj lkS o</a:t>
            </a:r>
            <a:r>
              <a:rPr lang="ja-JP" altLang="en-US" b="1">
                <a:solidFill>
                  <a:srgbClr val="000000"/>
                </a:solidFill>
                <a:latin typeface="Kruti Dev 010" charset="0"/>
              </a:rPr>
              <a:t>”</a:t>
            </a:r>
            <a:r>
              <a:rPr lang="en-US" altLang="ja-JP" b="1">
                <a:solidFill>
                  <a:srgbClr val="000000"/>
                </a:solidFill>
                <a:latin typeface="Kruti Dev 010" charset="0"/>
              </a:rPr>
              <a:t>"kZ </a:t>
            </a:r>
          </a:p>
          <a:p>
            <a:pPr algn="l"/>
            <a:r>
              <a:rPr lang="en-US" b="1">
                <a:solidFill>
                  <a:srgbClr val="000000"/>
                </a:solidFill>
                <a:latin typeface="Kruti Dev 010" charset="0"/>
              </a:rPr>
              <a:t>   rd fy[kk</a:t>
            </a:r>
            <a:endParaRPr lang="en-US">
              <a:latin typeface="Kruti Dev 010" charset="0"/>
            </a:endParaRPr>
          </a:p>
        </p:txBody>
      </p:sp>
      <p:sp>
        <p:nvSpPr>
          <p:cNvPr id="178354" name="Text Box 695"/>
          <p:cNvSpPr txBox="1">
            <a:spLocks noChangeArrowheads="1"/>
          </p:cNvSpPr>
          <p:nvPr/>
        </p:nvSpPr>
        <p:spPr bwMode="auto">
          <a:xfrm rot="-5400000">
            <a:off x="1716881" y="3613944"/>
            <a:ext cx="47037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2400" b="1">
                <a:latin typeface="Kruti Dev 010" charset="0"/>
              </a:rPr>
              <a:t>Hkfo";oDrk ¼ƒ‰½</a:t>
            </a:r>
          </a:p>
        </p:txBody>
      </p:sp>
      <p:sp>
        <p:nvSpPr>
          <p:cNvPr id="178355" name="Rectangle 562"/>
          <p:cNvSpPr>
            <a:spLocks noChangeArrowheads="1"/>
          </p:cNvSpPr>
          <p:nvPr/>
        </p:nvSpPr>
        <p:spPr bwMode="auto">
          <a:xfrm>
            <a:off x="4205288" y="5397500"/>
            <a:ext cx="62230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ctr">
              <a:spcBef>
                <a:spcPct val="50000"/>
              </a:spcBef>
            </a:pPr>
            <a:r>
              <a:rPr lang="en-US" sz="1800" b="1">
                <a:latin typeface="Kruti Dev 010" charset="0"/>
              </a:rPr>
              <a:t>¼,l½</a:t>
            </a:r>
          </a:p>
        </p:txBody>
      </p:sp>
      <p:sp>
        <p:nvSpPr>
          <p:cNvPr id="178356" name="Rectangle 563"/>
          <p:cNvSpPr>
            <a:spLocks noChangeArrowheads="1"/>
          </p:cNvSpPr>
          <p:nvPr/>
        </p:nvSpPr>
        <p:spPr bwMode="auto">
          <a:xfrm>
            <a:off x="4214813" y="3776663"/>
            <a:ext cx="622300"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ctr">
              <a:spcBef>
                <a:spcPct val="50000"/>
              </a:spcBef>
            </a:pPr>
            <a:r>
              <a:rPr lang="en-US" sz="1800" b="1">
                <a:latin typeface="Kruti Dev 010" charset="0"/>
              </a:rPr>
              <a:t>¼,l½</a:t>
            </a:r>
          </a:p>
        </p:txBody>
      </p:sp>
      <p:sp>
        <p:nvSpPr>
          <p:cNvPr id="412" name="Rectangle 564"/>
          <p:cNvSpPr>
            <a:spLocks noChangeArrowheads="1"/>
          </p:cNvSpPr>
          <p:nvPr/>
        </p:nvSpPr>
        <p:spPr bwMode="auto">
          <a:xfrm>
            <a:off x="4198938" y="6261100"/>
            <a:ext cx="622300" cy="363538"/>
          </a:xfrm>
          <a:prstGeom prst="rect">
            <a:avLst/>
          </a:prstGeom>
          <a:noFill/>
          <a:ln>
            <a:noFill/>
          </a:ln>
          <a:effectLst>
            <a:outerShdw blurRad="63500" dist="38099" dir="2700000" algn="ctr" rotWithShape="0">
              <a:schemeClr val="bg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ctr">
              <a:spcBef>
                <a:spcPct val="50000"/>
              </a:spcBef>
              <a:defRPr/>
            </a:pPr>
            <a:r>
              <a:rPr lang="en-US" sz="1800" b="1">
                <a:latin typeface="Kruti Dev 010" charset="0"/>
              </a:rPr>
              <a:t>¼,l½</a:t>
            </a:r>
          </a:p>
        </p:txBody>
      </p:sp>
      <p:sp>
        <p:nvSpPr>
          <p:cNvPr id="178358" name="Rectangle 690"/>
          <p:cNvSpPr>
            <a:spLocks noChangeArrowheads="1"/>
          </p:cNvSpPr>
          <p:nvPr/>
        </p:nvSpPr>
        <p:spPr bwMode="auto">
          <a:xfrm>
            <a:off x="4198938" y="2300288"/>
            <a:ext cx="622300"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lgn="ctr">
              <a:spcBef>
                <a:spcPct val="50000"/>
              </a:spcBef>
            </a:pPr>
            <a:r>
              <a:rPr lang="en-US" sz="1800" b="1">
                <a:latin typeface="Kruti Dev 010" charset="0"/>
              </a:rPr>
              <a:t>¼,l½</a:t>
            </a:r>
          </a:p>
        </p:txBody>
      </p:sp>
      <p:sp>
        <p:nvSpPr>
          <p:cNvPr id="178359" name="Text Box 692"/>
          <p:cNvSpPr txBox="1">
            <a:spLocks noChangeArrowheads="1"/>
          </p:cNvSpPr>
          <p:nvPr/>
        </p:nvSpPr>
        <p:spPr bwMode="auto">
          <a:xfrm>
            <a:off x="4051300" y="1895475"/>
            <a:ext cx="7953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800" b="1">
                <a:latin typeface="Kruti Dev 010" charset="0"/>
              </a:rPr>
              <a:t>¼,u½</a:t>
            </a:r>
          </a:p>
        </p:txBody>
      </p:sp>
      <p:grpSp>
        <p:nvGrpSpPr>
          <p:cNvPr id="178360" name="Group 185"/>
          <p:cNvGrpSpPr>
            <a:grpSpLocks/>
          </p:cNvGrpSpPr>
          <p:nvPr/>
        </p:nvGrpSpPr>
        <p:grpSpPr bwMode="auto">
          <a:xfrm>
            <a:off x="3511550" y="3548063"/>
            <a:ext cx="433388" cy="974725"/>
            <a:chOff x="5924548" y="2946412"/>
            <a:chExt cx="1130302" cy="1844685"/>
          </a:xfrm>
        </p:grpSpPr>
        <p:grpSp>
          <p:nvGrpSpPr>
            <p:cNvPr id="178410" name="Group 85"/>
            <p:cNvGrpSpPr>
              <a:grpSpLocks/>
            </p:cNvGrpSpPr>
            <p:nvPr/>
          </p:nvGrpSpPr>
          <p:grpSpPr bwMode="auto">
            <a:xfrm>
              <a:off x="6153150" y="3681413"/>
              <a:ext cx="901700" cy="947736"/>
              <a:chOff x="1557" y="1007"/>
              <a:chExt cx="2105" cy="1949"/>
            </a:xfrm>
          </p:grpSpPr>
          <p:grpSp>
            <p:nvGrpSpPr>
              <p:cNvPr id="178414" name="Group 87"/>
              <p:cNvGrpSpPr>
                <a:grpSpLocks/>
              </p:cNvGrpSpPr>
              <p:nvPr/>
            </p:nvGrpSpPr>
            <p:grpSpPr bwMode="auto">
              <a:xfrm>
                <a:off x="1557" y="1209"/>
                <a:ext cx="2105" cy="1421"/>
                <a:chOff x="578" y="2316"/>
                <a:chExt cx="2105" cy="1421"/>
              </a:xfrm>
            </p:grpSpPr>
            <p:sp>
              <p:nvSpPr>
                <p:cNvPr id="178420" name="Freeform 88" descr="Cork"/>
                <p:cNvSpPr>
                  <a:spLocks/>
                </p:cNvSpPr>
                <p:nvPr/>
              </p:nvSpPr>
              <p:spPr bwMode="auto">
                <a:xfrm>
                  <a:off x="633" y="2316"/>
                  <a:ext cx="2050" cy="256"/>
                </a:xfrm>
                <a:custGeom>
                  <a:avLst/>
                  <a:gdLst>
                    <a:gd name="T0" fmla="*/ 2147483647 w 592"/>
                    <a:gd name="T1" fmla="*/ 2147483647 h 90"/>
                    <a:gd name="T2" fmla="*/ 2147483647 w 592"/>
                    <a:gd name="T3" fmla="*/ 2147483647 h 90"/>
                    <a:gd name="T4" fmla="*/ 2147483647 w 592"/>
                    <a:gd name="T5" fmla="*/ 2147483647 h 90"/>
                    <a:gd name="T6" fmla="*/ 2147483647 w 592"/>
                    <a:gd name="T7" fmla="*/ 2147483647 h 90"/>
                    <a:gd name="T8" fmla="*/ 2147483647 w 592"/>
                    <a:gd name="T9" fmla="*/ 2147483647 h 90"/>
                    <a:gd name="T10" fmla="*/ 2147483647 w 592"/>
                    <a:gd name="T11" fmla="*/ 2147483647 h 90"/>
                    <a:gd name="T12" fmla="*/ 2147483647 w 592"/>
                    <a:gd name="T13" fmla="*/ 2147483647 h 90"/>
                    <a:gd name="T14" fmla="*/ 2147483647 w 592"/>
                    <a:gd name="T15" fmla="*/ 2147483647 h 90"/>
                    <a:gd name="T16" fmla="*/ 2147483647 w 592"/>
                    <a:gd name="T17" fmla="*/ 2147483647 h 90"/>
                    <a:gd name="T18" fmla="*/ 2147483647 w 592"/>
                    <a:gd name="T19" fmla="*/ 2147483647 h 90"/>
                    <a:gd name="T20" fmla="*/ 2147483647 w 592"/>
                    <a:gd name="T21" fmla="*/ 0 h 90"/>
                    <a:gd name="T22" fmla="*/ 2147483647 w 592"/>
                    <a:gd name="T23" fmla="*/ 2147483647 h 90"/>
                    <a:gd name="T24" fmla="*/ 2147483647 w 592"/>
                    <a:gd name="T25" fmla="*/ 2147483647 h 90"/>
                    <a:gd name="T26" fmla="*/ 2147483647 w 592"/>
                    <a:gd name="T27" fmla="*/ 2147483647 h 90"/>
                    <a:gd name="T28" fmla="*/ 2147483647 w 592"/>
                    <a:gd name="T29" fmla="*/ 2147483647 h 90"/>
                    <a:gd name="T30" fmla="*/ 2147483647 w 592"/>
                    <a:gd name="T31" fmla="*/ 2147483647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2"/>
                    <a:gd name="T49" fmla="*/ 0 h 90"/>
                    <a:gd name="T50" fmla="*/ 592 w 592"/>
                    <a:gd name="T51" fmla="*/ 90 h 9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2" h="90">
                      <a:moveTo>
                        <a:pt x="8" y="90"/>
                      </a:moveTo>
                      <a:cubicBezTo>
                        <a:pt x="0" y="78"/>
                        <a:pt x="10" y="51"/>
                        <a:pt x="22" y="44"/>
                      </a:cubicBezTo>
                      <a:cubicBezTo>
                        <a:pt x="27" y="35"/>
                        <a:pt x="23" y="39"/>
                        <a:pt x="34" y="36"/>
                      </a:cubicBezTo>
                      <a:cubicBezTo>
                        <a:pt x="38" y="34"/>
                        <a:pt x="46" y="32"/>
                        <a:pt x="46" y="32"/>
                      </a:cubicBezTo>
                      <a:cubicBezTo>
                        <a:pt x="72" y="33"/>
                        <a:pt x="84" y="35"/>
                        <a:pt x="112" y="34"/>
                      </a:cubicBezTo>
                      <a:cubicBezTo>
                        <a:pt x="125" y="35"/>
                        <a:pt x="138" y="38"/>
                        <a:pt x="152" y="40"/>
                      </a:cubicBezTo>
                      <a:cubicBezTo>
                        <a:pt x="158" y="42"/>
                        <a:pt x="170" y="46"/>
                        <a:pt x="170" y="46"/>
                      </a:cubicBezTo>
                      <a:cubicBezTo>
                        <a:pt x="192" y="42"/>
                        <a:pt x="215" y="46"/>
                        <a:pt x="238" y="52"/>
                      </a:cubicBezTo>
                      <a:cubicBezTo>
                        <a:pt x="271" y="50"/>
                        <a:pt x="304" y="47"/>
                        <a:pt x="338" y="44"/>
                      </a:cubicBezTo>
                      <a:cubicBezTo>
                        <a:pt x="381" y="33"/>
                        <a:pt x="427" y="24"/>
                        <a:pt x="472" y="16"/>
                      </a:cubicBezTo>
                      <a:cubicBezTo>
                        <a:pt x="488" y="12"/>
                        <a:pt x="503" y="4"/>
                        <a:pt x="520" y="0"/>
                      </a:cubicBezTo>
                      <a:cubicBezTo>
                        <a:pt x="537" y="0"/>
                        <a:pt x="554" y="0"/>
                        <a:pt x="572" y="2"/>
                      </a:cubicBezTo>
                      <a:cubicBezTo>
                        <a:pt x="582" y="3"/>
                        <a:pt x="587" y="21"/>
                        <a:pt x="590" y="30"/>
                      </a:cubicBezTo>
                      <a:cubicBezTo>
                        <a:pt x="590" y="32"/>
                        <a:pt x="592" y="36"/>
                        <a:pt x="592" y="36"/>
                      </a:cubicBezTo>
                      <a:cubicBezTo>
                        <a:pt x="588" y="45"/>
                        <a:pt x="589" y="52"/>
                        <a:pt x="582" y="60"/>
                      </a:cubicBezTo>
                      <a:cubicBezTo>
                        <a:pt x="579" y="67"/>
                        <a:pt x="577" y="66"/>
                        <a:pt x="584" y="66"/>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sp>
              <p:nvSpPr>
                <p:cNvPr id="178421" name="Freeform 89" descr="Cork"/>
                <p:cNvSpPr>
                  <a:spLocks/>
                </p:cNvSpPr>
                <p:nvPr/>
              </p:nvSpPr>
              <p:spPr bwMode="auto">
                <a:xfrm>
                  <a:off x="578" y="2506"/>
                  <a:ext cx="2074" cy="1231"/>
                </a:xfrm>
                <a:custGeom>
                  <a:avLst/>
                  <a:gdLst>
                    <a:gd name="T0" fmla="*/ 2147483647 w 599"/>
                    <a:gd name="T1" fmla="*/ 0 h 432"/>
                    <a:gd name="T2" fmla="*/ 2147483647 w 599"/>
                    <a:gd name="T3" fmla="*/ 2147483647 h 432"/>
                    <a:gd name="T4" fmla="*/ 2147483647 w 599"/>
                    <a:gd name="T5" fmla="*/ 2147483647 h 432"/>
                    <a:gd name="T6" fmla="*/ 2147483647 w 599"/>
                    <a:gd name="T7" fmla="*/ 2147483647 h 432"/>
                    <a:gd name="T8" fmla="*/ 2147483647 w 599"/>
                    <a:gd name="T9" fmla="*/ 2147483647 h 432"/>
                    <a:gd name="T10" fmla="*/ 2147483647 w 599"/>
                    <a:gd name="T11" fmla="*/ 2147483647 h 432"/>
                    <a:gd name="T12" fmla="*/ 2147483647 w 599"/>
                    <a:gd name="T13" fmla="*/ 2147483647 h 432"/>
                    <a:gd name="T14" fmla="*/ 2147483647 w 599"/>
                    <a:gd name="T15" fmla="*/ 2147483647 h 432"/>
                    <a:gd name="T16" fmla="*/ 2147483647 w 599"/>
                    <a:gd name="T17" fmla="*/ 2147483647 h 432"/>
                    <a:gd name="T18" fmla="*/ 2147483647 w 599"/>
                    <a:gd name="T19" fmla="*/ 2147483647 h 432"/>
                    <a:gd name="T20" fmla="*/ 2147483647 w 599"/>
                    <a:gd name="T21" fmla="*/ 2147483647 h 432"/>
                    <a:gd name="T22" fmla="*/ 2147483647 w 599"/>
                    <a:gd name="T23" fmla="*/ 2147483647 h 432"/>
                    <a:gd name="T24" fmla="*/ 2147483647 w 599"/>
                    <a:gd name="T25" fmla="*/ 2147483647 h 432"/>
                    <a:gd name="T26" fmla="*/ 2147483647 w 599"/>
                    <a:gd name="T27" fmla="*/ 2147483647 h 432"/>
                    <a:gd name="T28" fmla="*/ 2147483647 w 599"/>
                    <a:gd name="T29" fmla="*/ 2147483647 h 432"/>
                    <a:gd name="T30" fmla="*/ 2147483647 w 599"/>
                    <a:gd name="T31" fmla="*/ 2147483647 h 432"/>
                    <a:gd name="T32" fmla="*/ 2147483647 w 599"/>
                    <a:gd name="T33" fmla="*/ 2147483647 h 432"/>
                    <a:gd name="T34" fmla="*/ 2147483647 w 599"/>
                    <a:gd name="T35" fmla="*/ 2147483647 h 432"/>
                    <a:gd name="T36" fmla="*/ 2147483647 w 599"/>
                    <a:gd name="T37" fmla="*/ 2147483647 h 432"/>
                    <a:gd name="T38" fmla="*/ 2147483647 w 599"/>
                    <a:gd name="T39" fmla="*/ 2147483647 h 432"/>
                    <a:gd name="T40" fmla="*/ 2147483647 w 599"/>
                    <a:gd name="T41" fmla="*/ 2147483647 h 432"/>
                    <a:gd name="T42" fmla="*/ 2147483647 w 599"/>
                    <a:gd name="T43" fmla="*/ 2147483647 h 432"/>
                    <a:gd name="T44" fmla="*/ 2147483647 w 599"/>
                    <a:gd name="T45" fmla="*/ 2147483647 h 432"/>
                    <a:gd name="T46" fmla="*/ 2147483647 w 599"/>
                    <a:gd name="T47" fmla="*/ 2147483647 h 432"/>
                    <a:gd name="T48" fmla="*/ 2147483647 w 599"/>
                    <a:gd name="T49" fmla="*/ 2147483647 h 432"/>
                    <a:gd name="T50" fmla="*/ 2147483647 w 599"/>
                    <a:gd name="T51" fmla="*/ 2147483647 h 432"/>
                    <a:gd name="T52" fmla="*/ 2147483647 w 599"/>
                    <a:gd name="T53" fmla="*/ 2147483647 h 432"/>
                    <a:gd name="T54" fmla="*/ 2147483647 w 599"/>
                    <a:gd name="T55" fmla="*/ 2147483647 h 432"/>
                    <a:gd name="T56" fmla="*/ 2147483647 w 599"/>
                    <a:gd name="T57" fmla="*/ 2147483647 h 432"/>
                    <a:gd name="T58" fmla="*/ 2147483647 w 599"/>
                    <a:gd name="T59" fmla="*/ 2147483647 h 432"/>
                    <a:gd name="T60" fmla="*/ 2147483647 w 599"/>
                    <a:gd name="T61" fmla="*/ 2147483647 h 4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99"/>
                    <a:gd name="T94" fmla="*/ 0 h 432"/>
                    <a:gd name="T95" fmla="*/ 599 w 599"/>
                    <a:gd name="T96" fmla="*/ 432 h 4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99" h="432">
                      <a:moveTo>
                        <a:pt x="599" y="0"/>
                      </a:moveTo>
                      <a:cubicBezTo>
                        <a:pt x="597" y="2"/>
                        <a:pt x="596" y="4"/>
                        <a:pt x="595" y="6"/>
                      </a:cubicBezTo>
                      <a:cubicBezTo>
                        <a:pt x="593" y="7"/>
                        <a:pt x="590" y="8"/>
                        <a:pt x="589" y="10"/>
                      </a:cubicBezTo>
                      <a:cubicBezTo>
                        <a:pt x="587" y="11"/>
                        <a:pt x="585" y="23"/>
                        <a:pt x="585" y="24"/>
                      </a:cubicBezTo>
                      <a:cubicBezTo>
                        <a:pt x="575" y="45"/>
                        <a:pt x="570" y="72"/>
                        <a:pt x="557" y="92"/>
                      </a:cubicBezTo>
                      <a:cubicBezTo>
                        <a:pt x="551" y="130"/>
                        <a:pt x="537" y="171"/>
                        <a:pt x="525" y="208"/>
                      </a:cubicBezTo>
                      <a:cubicBezTo>
                        <a:pt x="523" y="228"/>
                        <a:pt x="519" y="246"/>
                        <a:pt x="515" y="266"/>
                      </a:cubicBezTo>
                      <a:cubicBezTo>
                        <a:pt x="511" y="294"/>
                        <a:pt x="511" y="322"/>
                        <a:pt x="505" y="350"/>
                      </a:cubicBezTo>
                      <a:cubicBezTo>
                        <a:pt x="503" y="368"/>
                        <a:pt x="503" y="385"/>
                        <a:pt x="495" y="402"/>
                      </a:cubicBezTo>
                      <a:cubicBezTo>
                        <a:pt x="492" y="416"/>
                        <a:pt x="474" y="420"/>
                        <a:pt x="461" y="422"/>
                      </a:cubicBezTo>
                      <a:cubicBezTo>
                        <a:pt x="440" y="416"/>
                        <a:pt x="450" y="419"/>
                        <a:pt x="433" y="414"/>
                      </a:cubicBezTo>
                      <a:cubicBezTo>
                        <a:pt x="429" y="412"/>
                        <a:pt x="421" y="410"/>
                        <a:pt x="421" y="410"/>
                      </a:cubicBezTo>
                      <a:cubicBezTo>
                        <a:pt x="410" y="394"/>
                        <a:pt x="414" y="367"/>
                        <a:pt x="425" y="352"/>
                      </a:cubicBezTo>
                      <a:cubicBezTo>
                        <a:pt x="426" y="347"/>
                        <a:pt x="431" y="342"/>
                        <a:pt x="431" y="338"/>
                      </a:cubicBezTo>
                      <a:cubicBezTo>
                        <a:pt x="429" y="328"/>
                        <a:pt x="405" y="328"/>
                        <a:pt x="405" y="328"/>
                      </a:cubicBezTo>
                      <a:cubicBezTo>
                        <a:pt x="392" y="315"/>
                        <a:pt x="365" y="319"/>
                        <a:pt x="347" y="316"/>
                      </a:cubicBezTo>
                      <a:cubicBezTo>
                        <a:pt x="268" y="322"/>
                        <a:pt x="188" y="334"/>
                        <a:pt x="113" y="360"/>
                      </a:cubicBezTo>
                      <a:cubicBezTo>
                        <a:pt x="101" y="377"/>
                        <a:pt x="116" y="356"/>
                        <a:pt x="103" y="368"/>
                      </a:cubicBezTo>
                      <a:cubicBezTo>
                        <a:pt x="99" y="370"/>
                        <a:pt x="90" y="387"/>
                        <a:pt x="87" y="392"/>
                      </a:cubicBezTo>
                      <a:cubicBezTo>
                        <a:pt x="94" y="431"/>
                        <a:pt x="75" y="417"/>
                        <a:pt x="53" y="432"/>
                      </a:cubicBezTo>
                      <a:cubicBezTo>
                        <a:pt x="44" y="429"/>
                        <a:pt x="36" y="426"/>
                        <a:pt x="29" y="422"/>
                      </a:cubicBezTo>
                      <a:cubicBezTo>
                        <a:pt x="24" y="419"/>
                        <a:pt x="17" y="414"/>
                        <a:pt x="17" y="414"/>
                      </a:cubicBezTo>
                      <a:cubicBezTo>
                        <a:pt x="12" y="399"/>
                        <a:pt x="16" y="404"/>
                        <a:pt x="7" y="398"/>
                      </a:cubicBezTo>
                      <a:cubicBezTo>
                        <a:pt x="0" y="388"/>
                        <a:pt x="5" y="380"/>
                        <a:pt x="11" y="372"/>
                      </a:cubicBezTo>
                      <a:cubicBezTo>
                        <a:pt x="8" y="357"/>
                        <a:pt x="13" y="347"/>
                        <a:pt x="17" y="334"/>
                      </a:cubicBezTo>
                      <a:cubicBezTo>
                        <a:pt x="19" y="311"/>
                        <a:pt x="19" y="283"/>
                        <a:pt x="27" y="262"/>
                      </a:cubicBezTo>
                      <a:cubicBezTo>
                        <a:pt x="28" y="237"/>
                        <a:pt x="32" y="212"/>
                        <a:pt x="29" y="188"/>
                      </a:cubicBezTo>
                      <a:cubicBezTo>
                        <a:pt x="31" y="167"/>
                        <a:pt x="27" y="146"/>
                        <a:pt x="31" y="126"/>
                      </a:cubicBezTo>
                      <a:cubicBezTo>
                        <a:pt x="29" y="108"/>
                        <a:pt x="27" y="99"/>
                        <a:pt x="29" y="82"/>
                      </a:cubicBezTo>
                      <a:cubicBezTo>
                        <a:pt x="26" y="64"/>
                        <a:pt x="23" y="47"/>
                        <a:pt x="21" y="30"/>
                      </a:cubicBezTo>
                      <a:cubicBezTo>
                        <a:pt x="23" y="10"/>
                        <a:pt x="28" y="9"/>
                        <a:pt x="19" y="14"/>
                      </a:cubicBezTo>
                    </a:path>
                  </a:pathLst>
                </a:custGeom>
                <a:blipFill dpi="0" rotWithShape="0">
                  <a:blip r:embed="rId4"/>
                  <a:srcRect/>
                  <a:tile tx="0" ty="0" sx="100000" sy="100000" flip="none" algn="tl"/>
                </a:blip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p>
                  <a:endParaRPr lang="en-US"/>
                </a:p>
              </p:txBody>
            </p:sp>
          </p:grpSp>
          <p:sp>
            <p:nvSpPr>
              <p:cNvPr id="178415" name="Freeform 91"/>
              <p:cNvSpPr>
                <a:spLocks/>
              </p:cNvSpPr>
              <p:nvPr/>
            </p:nvSpPr>
            <p:spPr bwMode="auto">
              <a:xfrm>
                <a:off x="1616" y="2649"/>
                <a:ext cx="88" cy="277"/>
              </a:xfrm>
              <a:custGeom>
                <a:avLst/>
                <a:gdLst>
                  <a:gd name="T0" fmla="*/ 218 w 85"/>
                  <a:gd name="T1" fmla="*/ 3 h 318"/>
                  <a:gd name="T2" fmla="*/ 190 w 85"/>
                  <a:gd name="T3" fmla="*/ 3 h 318"/>
                  <a:gd name="T4" fmla="*/ 144 w 85"/>
                  <a:gd name="T5" fmla="*/ 3 h 318"/>
                  <a:gd name="T6" fmla="*/ 165 w 85"/>
                  <a:gd name="T7" fmla="*/ 3 h 318"/>
                  <a:gd name="T8" fmla="*/ 190 w 85"/>
                  <a:gd name="T9" fmla="*/ 3 h 318"/>
                  <a:gd name="T10" fmla="*/ 113 w 85"/>
                  <a:gd name="T11" fmla="*/ 3 h 318"/>
                  <a:gd name="T12" fmla="*/ 113 w 85"/>
                  <a:gd name="T13" fmla="*/ 3 h 318"/>
                  <a:gd name="T14" fmla="*/ 144 w 85"/>
                  <a:gd name="T15" fmla="*/ 3 h 318"/>
                  <a:gd name="T16" fmla="*/ 86 w 85"/>
                  <a:gd name="T17" fmla="*/ 3 h 318"/>
                  <a:gd name="T18" fmla="*/ 113 w 85"/>
                  <a:gd name="T19" fmla="*/ 3 h 318"/>
                  <a:gd name="T20" fmla="*/ 144 w 85"/>
                  <a:gd name="T21" fmla="*/ 3 h 318"/>
                  <a:gd name="T22" fmla="*/ 113 w 85"/>
                  <a:gd name="T23" fmla="*/ 3 h 318"/>
                  <a:gd name="T24" fmla="*/ 144 w 85"/>
                  <a:gd name="T25" fmla="*/ 3 h 318"/>
                  <a:gd name="T26" fmla="*/ 113 w 85"/>
                  <a:gd name="T27" fmla="*/ 3 h 318"/>
                  <a:gd name="T28" fmla="*/ 144 w 85"/>
                  <a:gd name="T29" fmla="*/ 3 h 318"/>
                  <a:gd name="T30" fmla="*/ 165 w 85"/>
                  <a:gd name="T31" fmla="*/ 3 h 318"/>
                  <a:gd name="T32" fmla="*/ 218 w 85"/>
                  <a:gd name="T33" fmla="*/ 3 h 318"/>
                  <a:gd name="T34" fmla="*/ 241 w 85"/>
                  <a:gd name="T35" fmla="*/ 3 h 318"/>
                  <a:gd name="T36" fmla="*/ 218 w 85"/>
                  <a:gd name="T37" fmla="*/ 3 h 318"/>
                  <a:gd name="T38" fmla="*/ 190 w 85"/>
                  <a:gd name="T39" fmla="*/ 3 h 318"/>
                  <a:gd name="T40" fmla="*/ 165 w 85"/>
                  <a:gd name="T41" fmla="*/ 3 h 318"/>
                  <a:gd name="T42" fmla="*/ 113 w 85"/>
                  <a:gd name="T43" fmla="*/ 3 h 318"/>
                  <a:gd name="T44" fmla="*/ 86 w 85"/>
                  <a:gd name="T45" fmla="*/ 3 h 318"/>
                  <a:gd name="T46" fmla="*/ 65 w 85"/>
                  <a:gd name="T47" fmla="*/ 3 h 318"/>
                  <a:gd name="T48" fmla="*/ 5 w 85"/>
                  <a:gd name="T49" fmla="*/ 3 h 318"/>
                  <a:gd name="T50" fmla="*/ 113 w 85"/>
                  <a:gd name="T51" fmla="*/ 3 h 318"/>
                  <a:gd name="T52" fmla="*/ 190 w 85"/>
                  <a:gd name="T53" fmla="*/ 3 h 318"/>
                  <a:gd name="T54" fmla="*/ 218 w 85"/>
                  <a:gd name="T55" fmla="*/ 3 h 318"/>
                  <a:gd name="T56" fmla="*/ 190 w 85"/>
                  <a:gd name="T57" fmla="*/ 3 h 318"/>
                  <a:gd name="T58" fmla="*/ 190 w 85"/>
                  <a:gd name="T59" fmla="*/ 3 h 318"/>
                  <a:gd name="T60" fmla="*/ 144 w 85"/>
                  <a:gd name="T61" fmla="*/ 3 h 318"/>
                  <a:gd name="T62" fmla="*/ 65 w 85"/>
                  <a:gd name="T63" fmla="*/ 3 h 318"/>
                  <a:gd name="T64" fmla="*/ 113 w 85"/>
                  <a:gd name="T65" fmla="*/ 3 h 318"/>
                  <a:gd name="T66" fmla="*/ 165 w 85"/>
                  <a:gd name="T67" fmla="*/ 3 h 318"/>
                  <a:gd name="T68" fmla="*/ 218 w 85"/>
                  <a:gd name="T69" fmla="*/ 3 h 3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318"/>
                  <a:gd name="T107" fmla="*/ 85 w 85"/>
                  <a:gd name="T108" fmla="*/ 318 h 3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318">
                    <a:moveTo>
                      <a:pt x="72" y="153"/>
                    </a:moveTo>
                    <a:cubicBezTo>
                      <a:pt x="69" y="125"/>
                      <a:pt x="70" y="96"/>
                      <a:pt x="64" y="69"/>
                    </a:cubicBezTo>
                    <a:cubicBezTo>
                      <a:pt x="61" y="58"/>
                      <a:pt x="57" y="43"/>
                      <a:pt x="47" y="43"/>
                    </a:cubicBezTo>
                    <a:cubicBezTo>
                      <a:pt x="37" y="43"/>
                      <a:pt x="55" y="69"/>
                      <a:pt x="55" y="69"/>
                    </a:cubicBezTo>
                    <a:cubicBezTo>
                      <a:pt x="58" y="55"/>
                      <a:pt x="67" y="40"/>
                      <a:pt x="64" y="27"/>
                    </a:cubicBezTo>
                    <a:cubicBezTo>
                      <a:pt x="61" y="17"/>
                      <a:pt x="41" y="0"/>
                      <a:pt x="38" y="10"/>
                    </a:cubicBezTo>
                    <a:cubicBezTo>
                      <a:pt x="30" y="27"/>
                      <a:pt x="61" y="111"/>
                      <a:pt x="38" y="43"/>
                    </a:cubicBezTo>
                    <a:cubicBezTo>
                      <a:pt x="46" y="96"/>
                      <a:pt x="56" y="134"/>
                      <a:pt x="47" y="187"/>
                    </a:cubicBezTo>
                    <a:cubicBezTo>
                      <a:pt x="41" y="178"/>
                      <a:pt x="31" y="171"/>
                      <a:pt x="30" y="161"/>
                    </a:cubicBezTo>
                    <a:cubicBezTo>
                      <a:pt x="28" y="149"/>
                      <a:pt x="26" y="128"/>
                      <a:pt x="38" y="128"/>
                    </a:cubicBezTo>
                    <a:cubicBezTo>
                      <a:pt x="49" y="128"/>
                      <a:pt x="47" y="172"/>
                      <a:pt x="47" y="161"/>
                    </a:cubicBezTo>
                    <a:cubicBezTo>
                      <a:pt x="47" y="141"/>
                      <a:pt x="38" y="121"/>
                      <a:pt x="38" y="102"/>
                    </a:cubicBezTo>
                    <a:cubicBezTo>
                      <a:pt x="38" y="84"/>
                      <a:pt x="47" y="135"/>
                      <a:pt x="47" y="153"/>
                    </a:cubicBezTo>
                    <a:cubicBezTo>
                      <a:pt x="47" y="164"/>
                      <a:pt x="38" y="130"/>
                      <a:pt x="38" y="119"/>
                    </a:cubicBezTo>
                    <a:cubicBezTo>
                      <a:pt x="38" y="110"/>
                      <a:pt x="44" y="135"/>
                      <a:pt x="47" y="144"/>
                    </a:cubicBezTo>
                    <a:cubicBezTo>
                      <a:pt x="49" y="152"/>
                      <a:pt x="52" y="161"/>
                      <a:pt x="55" y="170"/>
                    </a:cubicBezTo>
                    <a:cubicBezTo>
                      <a:pt x="73" y="83"/>
                      <a:pt x="55" y="148"/>
                      <a:pt x="72" y="203"/>
                    </a:cubicBezTo>
                    <a:cubicBezTo>
                      <a:pt x="74" y="211"/>
                      <a:pt x="77" y="220"/>
                      <a:pt x="80" y="229"/>
                    </a:cubicBezTo>
                    <a:cubicBezTo>
                      <a:pt x="77" y="245"/>
                      <a:pt x="85" y="269"/>
                      <a:pt x="72" y="279"/>
                    </a:cubicBezTo>
                    <a:cubicBezTo>
                      <a:pt x="66" y="282"/>
                      <a:pt x="39" y="202"/>
                      <a:pt x="64" y="271"/>
                    </a:cubicBezTo>
                    <a:cubicBezTo>
                      <a:pt x="61" y="285"/>
                      <a:pt x="66" y="305"/>
                      <a:pt x="55" y="313"/>
                    </a:cubicBezTo>
                    <a:cubicBezTo>
                      <a:pt x="46" y="318"/>
                      <a:pt x="40" y="297"/>
                      <a:pt x="38" y="288"/>
                    </a:cubicBezTo>
                    <a:cubicBezTo>
                      <a:pt x="31" y="260"/>
                      <a:pt x="32" y="231"/>
                      <a:pt x="30" y="203"/>
                    </a:cubicBezTo>
                    <a:cubicBezTo>
                      <a:pt x="27" y="217"/>
                      <a:pt x="35" y="241"/>
                      <a:pt x="22" y="246"/>
                    </a:cubicBezTo>
                    <a:cubicBezTo>
                      <a:pt x="10" y="250"/>
                      <a:pt x="6" y="224"/>
                      <a:pt x="5" y="212"/>
                    </a:cubicBezTo>
                    <a:cubicBezTo>
                      <a:pt x="0" y="173"/>
                      <a:pt x="15" y="167"/>
                      <a:pt x="38" y="144"/>
                    </a:cubicBezTo>
                    <a:cubicBezTo>
                      <a:pt x="46" y="152"/>
                      <a:pt x="58" y="158"/>
                      <a:pt x="64" y="170"/>
                    </a:cubicBezTo>
                    <a:cubicBezTo>
                      <a:pt x="70" y="185"/>
                      <a:pt x="72" y="203"/>
                      <a:pt x="72" y="220"/>
                    </a:cubicBezTo>
                    <a:cubicBezTo>
                      <a:pt x="72" y="231"/>
                      <a:pt x="66" y="198"/>
                      <a:pt x="64" y="187"/>
                    </a:cubicBezTo>
                    <a:cubicBezTo>
                      <a:pt x="78" y="124"/>
                      <a:pt x="84" y="73"/>
                      <a:pt x="64" y="10"/>
                    </a:cubicBezTo>
                    <a:cubicBezTo>
                      <a:pt x="58" y="18"/>
                      <a:pt x="54" y="28"/>
                      <a:pt x="47" y="35"/>
                    </a:cubicBezTo>
                    <a:cubicBezTo>
                      <a:pt x="40" y="40"/>
                      <a:pt x="23" y="34"/>
                      <a:pt x="22" y="43"/>
                    </a:cubicBezTo>
                    <a:cubicBezTo>
                      <a:pt x="19" y="60"/>
                      <a:pt x="38" y="94"/>
                      <a:pt x="38" y="94"/>
                    </a:cubicBezTo>
                    <a:cubicBezTo>
                      <a:pt x="57" y="39"/>
                      <a:pt x="38" y="80"/>
                      <a:pt x="55" y="136"/>
                    </a:cubicBezTo>
                    <a:cubicBezTo>
                      <a:pt x="57" y="143"/>
                      <a:pt x="66" y="147"/>
                      <a:pt x="72" y="153"/>
                    </a:cubicBezTo>
                    <a:close/>
                  </a:path>
                </a:pathLst>
              </a:custGeom>
              <a:solidFill>
                <a:schemeClr val="bg2"/>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178416" name="Freeform 92"/>
              <p:cNvSpPr>
                <a:spLocks/>
              </p:cNvSpPr>
              <p:nvPr/>
            </p:nvSpPr>
            <p:spPr bwMode="auto">
              <a:xfrm>
                <a:off x="1635" y="2647"/>
                <a:ext cx="109" cy="309"/>
              </a:xfrm>
              <a:custGeom>
                <a:avLst/>
                <a:gdLst>
                  <a:gd name="T0" fmla="*/ 1 w 105"/>
                  <a:gd name="T1" fmla="*/ 0 h 354"/>
                  <a:gd name="T2" fmla="*/ 306 w 105"/>
                  <a:gd name="T3" fmla="*/ 3 h 354"/>
                  <a:gd name="T4" fmla="*/ 240 w 105"/>
                  <a:gd name="T5" fmla="*/ 3 h 354"/>
                  <a:gd name="T6" fmla="*/ 276 w 105"/>
                  <a:gd name="T7" fmla="*/ 3 h 354"/>
                  <a:gd name="T8" fmla="*/ 276 w 105"/>
                  <a:gd name="T9" fmla="*/ 3 h 354"/>
                  <a:gd name="T10" fmla="*/ 321 w 105"/>
                  <a:gd name="T11" fmla="*/ 3 h 354"/>
                  <a:gd name="T12" fmla="*/ 321 w 105"/>
                  <a:gd name="T13" fmla="*/ 3 h 354"/>
                  <a:gd name="T14" fmla="*/ 276 w 105"/>
                  <a:gd name="T15" fmla="*/ 4 h 354"/>
                  <a:gd name="T16" fmla="*/ 227 w 105"/>
                  <a:gd name="T17" fmla="*/ 4 h 354"/>
                  <a:gd name="T18" fmla="*/ 52 w 105"/>
                  <a:gd name="T19" fmla="*/ 3 h 354"/>
                  <a:gd name="T20" fmla="*/ 12 w 105"/>
                  <a:gd name="T21" fmla="*/ 3 h 354"/>
                  <a:gd name="T22" fmla="*/ 52 w 105"/>
                  <a:gd name="T23" fmla="*/ 3 h 354"/>
                  <a:gd name="T24" fmla="*/ 9 w 105"/>
                  <a:gd name="T25" fmla="*/ 3 h 354"/>
                  <a:gd name="T26" fmla="*/ 64 w 105"/>
                  <a:gd name="T27" fmla="*/ 3 h 354"/>
                  <a:gd name="T28" fmla="*/ 6 w 105"/>
                  <a:gd name="T29" fmla="*/ 3 h 354"/>
                  <a:gd name="T30" fmla="*/ 1 w 105"/>
                  <a:gd name="T31" fmla="*/ 0 h 3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5"/>
                  <a:gd name="T49" fmla="*/ 0 h 354"/>
                  <a:gd name="T50" fmla="*/ 105 w 105"/>
                  <a:gd name="T51" fmla="*/ 354 h 3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5" h="354">
                    <a:moveTo>
                      <a:pt x="1" y="0"/>
                    </a:moveTo>
                    <a:cubicBezTo>
                      <a:pt x="19" y="11"/>
                      <a:pt x="67" y="3"/>
                      <a:pt x="92" y="5"/>
                    </a:cubicBezTo>
                    <a:cubicBezTo>
                      <a:pt x="87" y="16"/>
                      <a:pt x="83" y="22"/>
                      <a:pt x="73" y="29"/>
                    </a:cubicBezTo>
                    <a:cubicBezTo>
                      <a:pt x="76" y="39"/>
                      <a:pt x="80" y="50"/>
                      <a:pt x="84" y="61"/>
                    </a:cubicBezTo>
                    <a:cubicBezTo>
                      <a:pt x="80" y="89"/>
                      <a:pt x="73" y="118"/>
                      <a:pt x="84" y="146"/>
                    </a:cubicBezTo>
                    <a:cubicBezTo>
                      <a:pt x="86" y="158"/>
                      <a:pt x="89" y="158"/>
                      <a:pt x="97" y="168"/>
                    </a:cubicBezTo>
                    <a:cubicBezTo>
                      <a:pt x="101" y="194"/>
                      <a:pt x="99" y="212"/>
                      <a:pt x="97" y="240"/>
                    </a:cubicBezTo>
                    <a:cubicBezTo>
                      <a:pt x="103" y="261"/>
                      <a:pt x="105" y="319"/>
                      <a:pt x="84" y="336"/>
                    </a:cubicBezTo>
                    <a:cubicBezTo>
                      <a:pt x="80" y="347"/>
                      <a:pt x="79" y="351"/>
                      <a:pt x="68" y="354"/>
                    </a:cubicBezTo>
                    <a:cubicBezTo>
                      <a:pt x="38" y="351"/>
                      <a:pt x="24" y="348"/>
                      <a:pt x="14" y="320"/>
                    </a:cubicBezTo>
                    <a:cubicBezTo>
                      <a:pt x="12" y="307"/>
                      <a:pt x="7" y="294"/>
                      <a:pt x="12" y="282"/>
                    </a:cubicBezTo>
                    <a:cubicBezTo>
                      <a:pt x="7" y="269"/>
                      <a:pt x="10" y="257"/>
                      <a:pt x="14" y="245"/>
                    </a:cubicBezTo>
                    <a:cubicBezTo>
                      <a:pt x="2" y="199"/>
                      <a:pt x="13" y="146"/>
                      <a:pt x="9" y="98"/>
                    </a:cubicBezTo>
                    <a:cubicBezTo>
                      <a:pt x="11" y="79"/>
                      <a:pt x="13" y="62"/>
                      <a:pt x="20" y="45"/>
                    </a:cubicBezTo>
                    <a:cubicBezTo>
                      <a:pt x="17" y="29"/>
                      <a:pt x="20" y="18"/>
                      <a:pt x="6" y="13"/>
                    </a:cubicBezTo>
                    <a:cubicBezTo>
                      <a:pt x="0" y="3"/>
                      <a:pt x="1" y="8"/>
                      <a:pt x="1" y="0"/>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178417" name="Freeform 93"/>
              <p:cNvSpPr>
                <a:spLocks/>
              </p:cNvSpPr>
              <p:nvPr/>
            </p:nvSpPr>
            <p:spPr bwMode="auto">
              <a:xfrm>
                <a:off x="3008" y="2583"/>
                <a:ext cx="155" cy="328"/>
              </a:xfrm>
              <a:custGeom>
                <a:avLst/>
                <a:gdLst>
                  <a:gd name="T0" fmla="*/ 496 w 149"/>
                  <a:gd name="T1" fmla="*/ 3 h 376"/>
                  <a:gd name="T2" fmla="*/ 472 w 149"/>
                  <a:gd name="T3" fmla="*/ 3 h 376"/>
                  <a:gd name="T4" fmla="*/ 438 w 149"/>
                  <a:gd name="T5" fmla="*/ 3 h 376"/>
                  <a:gd name="T6" fmla="*/ 432 w 149"/>
                  <a:gd name="T7" fmla="*/ 3 h 376"/>
                  <a:gd name="T8" fmla="*/ 369 w 149"/>
                  <a:gd name="T9" fmla="*/ 3 h 376"/>
                  <a:gd name="T10" fmla="*/ 291 w 149"/>
                  <a:gd name="T11" fmla="*/ 3 h 376"/>
                  <a:gd name="T12" fmla="*/ 234 w 149"/>
                  <a:gd name="T13" fmla="*/ 4 h 376"/>
                  <a:gd name="T14" fmla="*/ 196 w 149"/>
                  <a:gd name="T15" fmla="*/ 4 h 376"/>
                  <a:gd name="T16" fmla="*/ 62 w 149"/>
                  <a:gd name="T17" fmla="*/ 4 h 376"/>
                  <a:gd name="T18" fmla="*/ 2 w 149"/>
                  <a:gd name="T19" fmla="*/ 4 h 376"/>
                  <a:gd name="T20" fmla="*/ 5 w 149"/>
                  <a:gd name="T21" fmla="*/ 3 h 376"/>
                  <a:gd name="T22" fmla="*/ 8 w 149"/>
                  <a:gd name="T23" fmla="*/ 3 h 376"/>
                  <a:gd name="T24" fmla="*/ 70 w 149"/>
                  <a:gd name="T25" fmla="*/ 3 h 376"/>
                  <a:gd name="T26" fmla="*/ 117 w 149"/>
                  <a:gd name="T27" fmla="*/ 3 h 376"/>
                  <a:gd name="T28" fmla="*/ 149 w 149"/>
                  <a:gd name="T29" fmla="*/ 3 h 376"/>
                  <a:gd name="T30" fmla="*/ 283 w 149"/>
                  <a:gd name="T31" fmla="*/ 3 h 376"/>
                  <a:gd name="T32" fmla="*/ 432 w 149"/>
                  <a:gd name="T33" fmla="*/ 3 h 376"/>
                  <a:gd name="T34" fmla="*/ 496 w 149"/>
                  <a:gd name="T35" fmla="*/ 3 h 3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9"/>
                  <a:gd name="T55" fmla="*/ 0 h 376"/>
                  <a:gd name="T56" fmla="*/ 149 w 149"/>
                  <a:gd name="T57" fmla="*/ 376 h 3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9" h="376">
                    <a:moveTo>
                      <a:pt x="141" y="20"/>
                    </a:moveTo>
                    <a:cubicBezTo>
                      <a:pt x="135" y="47"/>
                      <a:pt x="136" y="74"/>
                      <a:pt x="133" y="103"/>
                    </a:cubicBezTo>
                    <a:cubicBezTo>
                      <a:pt x="131" y="112"/>
                      <a:pt x="127" y="120"/>
                      <a:pt x="125" y="130"/>
                    </a:cubicBezTo>
                    <a:cubicBezTo>
                      <a:pt x="124" y="133"/>
                      <a:pt x="122" y="140"/>
                      <a:pt x="122" y="140"/>
                    </a:cubicBezTo>
                    <a:cubicBezTo>
                      <a:pt x="126" y="171"/>
                      <a:pt x="121" y="215"/>
                      <a:pt x="104" y="244"/>
                    </a:cubicBezTo>
                    <a:cubicBezTo>
                      <a:pt x="98" y="263"/>
                      <a:pt x="102" y="306"/>
                      <a:pt x="82" y="314"/>
                    </a:cubicBezTo>
                    <a:cubicBezTo>
                      <a:pt x="78" y="326"/>
                      <a:pt x="66" y="361"/>
                      <a:pt x="66" y="362"/>
                    </a:cubicBezTo>
                    <a:cubicBezTo>
                      <a:pt x="62" y="362"/>
                      <a:pt x="59" y="363"/>
                      <a:pt x="56" y="364"/>
                    </a:cubicBezTo>
                    <a:cubicBezTo>
                      <a:pt x="43" y="376"/>
                      <a:pt x="36" y="371"/>
                      <a:pt x="18" y="370"/>
                    </a:cubicBezTo>
                    <a:cubicBezTo>
                      <a:pt x="12" y="363"/>
                      <a:pt x="8" y="356"/>
                      <a:pt x="2" y="351"/>
                    </a:cubicBezTo>
                    <a:cubicBezTo>
                      <a:pt x="0" y="336"/>
                      <a:pt x="0" y="329"/>
                      <a:pt x="5" y="316"/>
                    </a:cubicBezTo>
                    <a:cubicBezTo>
                      <a:pt x="7" y="287"/>
                      <a:pt x="1" y="247"/>
                      <a:pt x="8" y="220"/>
                    </a:cubicBezTo>
                    <a:cubicBezTo>
                      <a:pt x="9" y="211"/>
                      <a:pt x="21" y="199"/>
                      <a:pt x="21" y="199"/>
                    </a:cubicBezTo>
                    <a:cubicBezTo>
                      <a:pt x="22" y="168"/>
                      <a:pt x="17" y="133"/>
                      <a:pt x="34" y="106"/>
                    </a:cubicBezTo>
                    <a:cubicBezTo>
                      <a:pt x="36" y="95"/>
                      <a:pt x="42" y="74"/>
                      <a:pt x="42" y="74"/>
                    </a:cubicBezTo>
                    <a:cubicBezTo>
                      <a:pt x="45" y="3"/>
                      <a:pt x="33" y="0"/>
                      <a:pt x="80" y="18"/>
                    </a:cubicBezTo>
                    <a:cubicBezTo>
                      <a:pt x="108" y="14"/>
                      <a:pt x="99" y="13"/>
                      <a:pt x="122" y="18"/>
                    </a:cubicBezTo>
                    <a:cubicBezTo>
                      <a:pt x="144" y="22"/>
                      <a:pt x="149" y="28"/>
                      <a:pt x="141" y="20"/>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178418" name="Freeform 94"/>
              <p:cNvSpPr>
                <a:spLocks/>
              </p:cNvSpPr>
              <p:nvPr/>
            </p:nvSpPr>
            <p:spPr bwMode="auto">
              <a:xfrm>
                <a:off x="1714" y="1020"/>
                <a:ext cx="99" cy="440"/>
              </a:xfrm>
              <a:custGeom>
                <a:avLst/>
                <a:gdLst>
                  <a:gd name="T0" fmla="*/ 68 w 96"/>
                  <a:gd name="T1" fmla="*/ 6 h 504"/>
                  <a:gd name="T2" fmla="*/ 161 w 96"/>
                  <a:gd name="T3" fmla="*/ 7 h 504"/>
                  <a:gd name="T4" fmla="*/ 192 w 96"/>
                  <a:gd name="T5" fmla="*/ 6 h 504"/>
                  <a:gd name="T6" fmla="*/ 192 w 96"/>
                  <a:gd name="T7" fmla="*/ 3 h 504"/>
                  <a:gd name="T8" fmla="*/ 237 w 96"/>
                  <a:gd name="T9" fmla="*/ 3 h 504"/>
                  <a:gd name="T10" fmla="*/ 255 w 96"/>
                  <a:gd name="T11" fmla="*/ 3 h 504"/>
                  <a:gd name="T12" fmla="*/ 237 w 96"/>
                  <a:gd name="T13" fmla="*/ 3 h 504"/>
                  <a:gd name="T14" fmla="*/ 206 w 96"/>
                  <a:gd name="T15" fmla="*/ 3 h 504"/>
                  <a:gd name="T16" fmla="*/ 74 w 96"/>
                  <a:gd name="T17" fmla="*/ 3 h 504"/>
                  <a:gd name="T18" fmla="*/ 68 w 96"/>
                  <a:gd name="T19" fmla="*/ 3 h 504"/>
                  <a:gd name="T20" fmla="*/ 80 w 96"/>
                  <a:gd name="T21" fmla="*/ 4 h 504"/>
                  <a:gd name="T22" fmla="*/ 104 w 96"/>
                  <a:gd name="T23" fmla="*/ 5 h 504"/>
                  <a:gd name="T24" fmla="*/ 64 w 96"/>
                  <a:gd name="T25" fmla="*/ 6 h 504"/>
                  <a:gd name="T26" fmla="*/ 68 w 96"/>
                  <a:gd name="T27" fmla="*/ 6 h 5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
                  <a:gd name="T43" fmla="*/ 0 h 504"/>
                  <a:gd name="T44" fmla="*/ 96 w 96"/>
                  <a:gd name="T45" fmla="*/ 504 h 5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6" h="504">
                    <a:moveTo>
                      <a:pt x="26" y="486"/>
                    </a:moveTo>
                    <a:cubicBezTo>
                      <a:pt x="50" y="492"/>
                      <a:pt x="38" y="489"/>
                      <a:pt x="61" y="494"/>
                    </a:cubicBezTo>
                    <a:cubicBezTo>
                      <a:pt x="69" y="480"/>
                      <a:pt x="66" y="465"/>
                      <a:pt x="72" y="451"/>
                    </a:cubicBezTo>
                    <a:cubicBezTo>
                      <a:pt x="77" y="408"/>
                      <a:pt x="82" y="366"/>
                      <a:pt x="72" y="323"/>
                    </a:cubicBezTo>
                    <a:cubicBezTo>
                      <a:pt x="73" y="288"/>
                      <a:pt x="75" y="247"/>
                      <a:pt x="88" y="214"/>
                    </a:cubicBezTo>
                    <a:cubicBezTo>
                      <a:pt x="93" y="179"/>
                      <a:pt x="89" y="192"/>
                      <a:pt x="96" y="174"/>
                    </a:cubicBezTo>
                    <a:cubicBezTo>
                      <a:pt x="94" y="116"/>
                      <a:pt x="92" y="96"/>
                      <a:pt x="88" y="51"/>
                    </a:cubicBezTo>
                    <a:cubicBezTo>
                      <a:pt x="90" y="21"/>
                      <a:pt x="89" y="26"/>
                      <a:pt x="77" y="6"/>
                    </a:cubicBezTo>
                    <a:cubicBezTo>
                      <a:pt x="43" y="8"/>
                      <a:pt x="39" y="0"/>
                      <a:pt x="29" y="25"/>
                    </a:cubicBezTo>
                    <a:cubicBezTo>
                      <a:pt x="31" y="56"/>
                      <a:pt x="37" y="90"/>
                      <a:pt x="26" y="121"/>
                    </a:cubicBezTo>
                    <a:cubicBezTo>
                      <a:pt x="49" y="199"/>
                      <a:pt x="0" y="279"/>
                      <a:pt x="32" y="363"/>
                    </a:cubicBezTo>
                    <a:cubicBezTo>
                      <a:pt x="33" y="379"/>
                      <a:pt x="34" y="390"/>
                      <a:pt x="40" y="406"/>
                    </a:cubicBezTo>
                    <a:cubicBezTo>
                      <a:pt x="34" y="428"/>
                      <a:pt x="29" y="450"/>
                      <a:pt x="24" y="473"/>
                    </a:cubicBezTo>
                    <a:cubicBezTo>
                      <a:pt x="25" y="479"/>
                      <a:pt x="44" y="504"/>
                      <a:pt x="26" y="486"/>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178419" name="Freeform 95"/>
              <p:cNvSpPr>
                <a:spLocks/>
              </p:cNvSpPr>
              <p:nvPr/>
            </p:nvSpPr>
            <p:spPr bwMode="auto">
              <a:xfrm>
                <a:off x="3431" y="1007"/>
                <a:ext cx="156" cy="358"/>
              </a:xfrm>
              <a:custGeom>
                <a:avLst/>
                <a:gdLst>
                  <a:gd name="T0" fmla="*/ 5 w 150"/>
                  <a:gd name="T1" fmla="*/ 5 h 410"/>
                  <a:gd name="T2" fmla="*/ 141 w 150"/>
                  <a:gd name="T3" fmla="*/ 5 h 410"/>
                  <a:gd name="T4" fmla="*/ 281 w 150"/>
                  <a:gd name="T5" fmla="*/ 5 h 410"/>
                  <a:gd name="T6" fmla="*/ 329 w 150"/>
                  <a:gd name="T7" fmla="*/ 4 h 410"/>
                  <a:gd name="T8" fmla="*/ 402 w 150"/>
                  <a:gd name="T9" fmla="*/ 3 h 410"/>
                  <a:gd name="T10" fmla="*/ 450 w 150"/>
                  <a:gd name="T11" fmla="*/ 3 h 410"/>
                  <a:gd name="T12" fmla="*/ 475 w 150"/>
                  <a:gd name="T13" fmla="*/ 3 h 410"/>
                  <a:gd name="T14" fmla="*/ 487 w 150"/>
                  <a:gd name="T15" fmla="*/ 3 h 410"/>
                  <a:gd name="T16" fmla="*/ 506 w 150"/>
                  <a:gd name="T17" fmla="*/ 3 h 410"/>
                  <a:gd name="T18" fmla="*/ 513 w 150"/>
                  <a:gd name="T19" fmla="*/ 3 h 410"/>
                  <a:gd name="T20" fmla="*/ 456 w 150"/>
                  <a:gd name="T21" fmla="*/ 0 h 410"/>
                  <a:gd name="T22" fmla="*/ 329 w 150"/>
                  <a:gd name="T23" fmla="*/ 3 h 410"/>
                  <a:gd name="T24" fmla="*/ 270 w 150"/>
                  <a:gd name="T25" fmla="*/ 3 h 410"/>
                  <a:gd name="T26" fmla="*/ 233 w 150"/>
                  <a:gd name="T27" fmla="*/ 3 h 410"/>
                  <a:gd name="T28" fmla="*/ 201 w 150"/>
                  <a:gd name="T29" fmla="*/ 3 h 410"/>
                  <a:gd name="T30" fmla="*/ 147 w 150"/>
                  <a:gd name="T31" fmla="*/ 3 h 410"/>
                  <a:gd name="T32" fmla="*/ 141 w 150"/>
                  <a:gd name="T33" fmla="*/ 3 h 410"/>
                  <a:gd name="T34" fmla="*/ 116 w 150"/>
                  <a:gd name="T35" fmla="*/ 3 h 410"/>
                  <a:gd name="T36" fmla="*/ 108 w 150"/>
                  <a:gd name="T37" fmla="*/ 3 h 410"/>
                  <a:gd name="T38" fmla="*/ 96 w 150"/>
                  <a:gd name="T39" fmla="*/ 3 h 410"/>
                  <a:gd name="T40" fmla="*/ 58 w 150"/>
                  <a:gd name="T41" fmla="*/ 4 h 410"/>
                  <a:gd name="T42" fmla="*/ 10 w 150"/>
                  <a:gd name="T43" fmla="*/ 5 h 410"/>
                  <a:gd name="T44" fmla="*/ 2 w 150"/>
                  <a:gd name="T45" fmla="*/ 5 h 410"/>
                  <a:gd name="T46" fmla="*/ 5 w 150"/>
                  <a:gd name="T47" fmla="*/ 5 h 4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0"/>
                  <a:gd name="T73" fmla="*/ 0 h 410"/>
                  <a:gd name="T74" fmla="*/ 150 w 150"/>
                  <a:gd name="T75" fmla="*/ 410 h 41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0" h="410">
                    <a:moveTo>
                      <a:pt x="5" y="381"/>
                    </a:moveTo>
                    <a:cubicBezTo>
                      <a:pt x="18" y="394"/>
                      <a:pt x="19" y="403"/>
                      <a:pt x="40" y="410"/>
                    </a:cubicBezTo>
                    <a:cubicBezTo>
                      <a:pt x="55" y="408"/>
                      <a:pt x="66" y="407"/>
                      <a:pt x="80" y="402"/>
                    </a:cubicBezTo>
                    <a:cubicBezTo>
                      <a:pt x="98" y="383"/>
                      <a:pt x="80" y="405"/>
                      <a:pt x="93" y="362"/>
                    </a:cubicBezTo>
                    <a:cubicBezTo>
                      <a:pt x="101" y="335"/>
                      <a:pt x="109" y="307"/>
                      <a:pt x="114" y="280"/>
                    </a:cubicBezTo>
                    <a:cubicBezTo>
                      <a:pt x="111" y="260"/>
                      <a:pt x="115" y="232"/>
                      <a:pt x="128" y="216"/>
                    </a:cubicBezTo>
                    <a:cubicBezTo>
                      <a:pt x="130" y="207"/>
                      <a:pt x="136" y="192"/>
                      <a:pt x="136" y="192"/>
                    </a:cubicBezTo>
                    <a:cubicBezTo>
                      <a:pt x="136" y="167"/>
                      <a:pt x="135" y="141"/>
                      <a:pt x="138" y="117"/>
                    </a:cubicBezTo>
                    <a:cubicBezTo>
                      <a:pt x="138" y="111"/>
                      <a:pt x="144" y="101"/>
                      <a:pt x="144" y="101"/>
                    </a:cubicBezTo>
                    <a:cubicBezTo>
                      <a:pt x="144" y="86"/>
                      <a:pt x="150" y="63"/>
                      <a:pt x="146" y="48"/>
                    </a:cubicBezTo>
                    <a:cubicBezTo>
                      <a:pt x="144" y="30"/>
                      <a:pt x="144" y="11"/>
                      <a:pt x="130" y="0"/>
                    </a:cubicBezTo>
                    <a:cubicBezTo>
                      <a:pt x="117" y="6"/>
                      <a:pt x="105" y="7"/>
                      <a:pt x="93" y="13"/>
                    </a:cubicBezTo>
                    <a:cubicBezTo>
                      <a:pt x="84" y="27"/>
                      <a:pt x="91" y="38"/>
                      <a:pt x="77" y="53"/>
                    </a:cubicBezTo>
                    <a:cubicBezTo>
                      <a:pt x="83" y="77"/>
                      <a:pt x="81" y="118"/>
                      <a:pt x="66" y="138"/>
                    </a:cubicBezTo>
                    <a:cubicBezTo>
                      <a:pt x="63" y="146"/>
                      <a:pt x="59" y="153"/>
                      <a:pt x="58" y="162"/>
                    </a:cubicBezTo>
                    <a:cubicBezTo>
                      <a:pt x="53" y="185"/>
                      <a:pt x="58" y="199"/>
                      <a:pt x="42" y="216"/>
                    </a:cubicBezTo>
                    <a:cubicBezTo>
                      <a:pt x="41" y="219"/>
                      <a:pt x="41" y="222"/>
                      <a:pt x="40" y="226"/>
                    </a:cubicBezTo>
                    <a:cubicBezTo>
                      <a:pt x="38" y="228"/>
                      <a:pt x="34" y="229"/>
                      <a:pt x="34" y="232"/>
                    </a:cubicBezTo>
                    <a:cubicBezTo>
                      <a:pt x="32" y="237"/>
                      <a:pt x="33" y="244"/>
                      <a:pt x="32" y="250"/>
                    </a:cubicBezTo>
                    <a:cubicBezTo>
                      <a:pt x="31" y="252"/>
                      <a:pt x="30" y="255"/>
                      <a:pt x="29" y="258"/>
                    </a:cubicBezTo>
                    <a:cubicBezTo>
                      <a:pt x="26" y="290"/>
                      <a:pt x="20" y="317"/>
                      <a:pt x="16" y="349"/>
                    </a:cubicBezTo>
                    <a:cubicBezTo>
                      <a:pt x="14" y="359"/>
                      <a:pt x="17" y="372"/>
                      <a:pt x="10" y="381"/>
                    </a:cubicBezTo>
                    <a:cubicBezTo>
                      <a:pt x="7" y="383"/>
                      <a:pt x="5" y="386"/>
                      <a:pt x="2" y="386"/>
                    </a:cubicBezTo>
                    <a:cubicBezTo>
                      <a:pt x="0" y="386"/>
                      <a:pt x="4" y="382"/>
                      <a:pt x="5" y="381"/>
                    </a:cubicBezTo>
                    <a:close/>
                  </a:path>
                </a:pathLst>
              </a:custGeom>
              <a:solidFill>
                <a:srgbClr val="0000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grpSp>
        <p:grpSp>
          <p:nvGrpSpPr>
            <p:cNvPr id="178411" name="Group 98"/>
            <p:cNvGrpSpPr>
              <a:grpSpLocks/>
            </p:cNvGrpSpPr>
            <p:nvPr/>
          </p:nvGrpSpPr>
          <p:grpSpPr bwMode="auto">
            <a:xfrm>
              <a:off x="5924559" y="2946409"/>
              <a:ext cx="1019178" cy="1844683"/>
              <a:chOff x="3756" y="1840"/>
              <a:chExt cx="642" cy="1162"/>
            </a:xfrm>
          </p:grpSpPr>
          <p:sp>
            <p:nvSpPr>
              <p:cNvPr id="418" name="Rectangle 96"/>
              <p:cNvSpPr>
                <a:spLocks noChangeArrowheads="1"/>
              </p:cNvSpPr>
              <p:nvPr/>
            </p:nvSpPr>
            <p:spPr bwMode="auto">
              <a:xfrm>
                <a:off x="3928" y="1840"/>
                <a:ext cx="115" cy="547"/>
              </a:xfrm>
              <a:prstGeom prst="rect">
                <a:avLst/>
              </a:prstGeom>
              <a:noFill/>
              <a:ln>
                <a:noFill/>
              </a:ln>
              <a:effectLst>
                <a:outerShdw blurRad="63500" dist="46662" dir="2115817" algn="ctr" rotWithShape="0">
                  <a:schemeClr val="bg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spAutoFit/>
              </a:bodyPr>
              <a:lstStyle/>
              <a:p>
                <a:pPr>
                  <a:defRPr/>
                </a:pPr>
                <a:endParaRPr lang="en-US" sz="2400" i="1" dirty="0">
                  <a:solidFill>
                    <a:srgbClr val="FFFFFF"/>
                  </a:solidFill>
                  <a:latin typeface="Kruti Dev 010" pitchFamily="2" charset="0"/>
                  <a:ea typeface="+mn-ea"/>
                  <a:cs typeface="+mn-cs"/>
                </a:endParaRPr>
              </a:p>
            </p:txBody>
          </p:sp>
          <p:sp>
            <p:nvSpPr>
              <p:cNvPr id="419" name="Rectangle 97"/>
              <p:cNvSpPr>
                <a:spLocks noChangeArrowheads="1"/>
              </p:cNvSpPr>
              <p:nvPr/>
            </p:nvSpPr>
            <p:spPr bwMode="auto">
              <a:xfrm>
                <a:off x="3756" y="2381"/>
                <a:ext cx="642" cy="621"/>
              </a:xfrm>
              <a:prstGeom prst="rect">
                <a:avLst/>
              </a:prstGeom>
              <a:noFill/>
              <a:ln>
                <a:noFill/>
              </a:ln>
              <a:effectLst>
                <a:outerShdw blurRad="63500" dist="46662" dir="2115817" algn="ctr" rotWithShape="0">
                  <a:schemeClr val="bg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spAutoFit/>
              </a:bodyPr>
              <a:lstStyle/>
              <a:p>
                <a:pPr>
                  <a:defRPr/>
                </a:pPr>
                <a:r>
                  <a:rPr lang="en-US" sz="1400" i="1" dirty="0">
                    <a:solidFill>
                      <a:srgbClr val="000000"/>
                    </a:solidFill>
                    <a:latin typeface="Kruti Dev 010" pitchFamily="2" charset="0"/>
                  </a:rPr>
                  <a:t>,u</a:t>
                </a:r>
              </a:p>
              <a:p>
                <a:pPr>
                  <a:defRPr/>
                </a:pPr>
                <a:r>
                  <a:rPr lang="en-US" sz="1400" i="1" dirty="0">
                    <a:solidFill>
                      <a:srgbClr val="000000"/>
                    </a:solidFill>
                    <a:latin typeface="Kruti Dev 010" pitchFamily="2" charset="0"/>
                  </a:rPr>
                  <a:t>lh</a:t>
                </a:r>
                <a:endParaRPr lang="en-US" sz="1100" i="1" dirty="0">
                  <a:solidFill>
                    <a:srgbClr val="000000"/>
                  </a:solidFill>
                  <a:latin typeface="Kruti Dev 010" pitchFamily="2" charset="0"/>
                </a:endParaRPr>
              </a:p>
            </p:txBody>
          </p:sp>
        </p:grpSp>
      </p:grpSp>
      <p:sp>
        <p:nvSpPr>
          <p:cNvPr id="178361" name="AutoShape 439"/>
          <p:cNvSpPr>
            <a:spLocks noChangeArrowheads="1"/>
          </p:cNvSpPr>
          <p:nvPr/>
        </p:nvSpPr>
        <p:spPr bwMode="auto">
          <a:xfrm>
            <a:off x="2862263" y="1144588"/>
            <a:ext cx="996950" cy="330200"/>
          </a:xfrm>
          <a:prstGeom prst="roundRect">
            <a:avLst>
              <a:gd name="adj" fmla="val 16667"/>
            </a:avLst>
          </a:prstGeom>
          <a:solidFill>
            <a:srgbClr val="FF9456"/>
          </a:solidFill>
          <a:ln w="28575">
            <a:solidFill>
              <a:schemeClr val="tx1"/>
            </a:solidFill>
            <a:round/>
            <a:headEnd/>
            <a:tailEnd/>
          </a:ln>
        </p:spPr>
        <p:txBody>
          <a:bodyPr wrap="none" anchor="ctr"/>
          <a:lstStyle/>
          <a:p>
            <a:endParaRPr lang="en-US">
              <a:latin typeface="Kruti Dev 010" charset="0"/>
            </a:endParaRPr>
          </a:p>
        </p:txBody>
      </p:sp>
      <p:sp>
        <p:nvSpPr>
          <p:cNvPr id="178362" name="Rectangle 587"/>
          <p:cNvSpPr>
            <a:spLocks noChangeArrowheads="1"/>
          </p:cNvSpPr>
          <p:nvPr/>
        </p:nvSpPr>
        <p:spPr bwMode="auto">
          <a:xfrm>
            <a:off x="3155950" y="1096963"/>
            <a:ext cx="541338" cy="23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10000"/>
              </a:lnSpc>
            </a:pPr>
            <a:r>
              <a:rPr lang="en-US" sz="1400" b="1" i="1">
                <a:solidFill>
                  <a:srgbClr val="000000"/>
                </a:solidFill>
                <a:latin typeface="Kruti Dev 010" charset="0"/>
              </a:rPr>
              <a:t>btjk;y</a:t>
            </a:r>
            <a:endParaRPr lang="en-US" sz="1400">
              <a:latin typeface="Kruti Dev 010" charset="0"/>
            </a:endParaRPr>
          </a:p>
        </p:txBody>
      </p:sp>
      <p:grpSp>
        <p:nvGrpSpPr>
          <p:cNvPr id="178363" name="Group 588"/>
          <p:cNvGrpSpPr>
            <a:grpSpLocks/>
          </p:cNvGrpSpPr>
          <p:nvPr/>
        </p:nvGrpSpPr>
        <p:grpSpPr bwMode="auto">
          <a:xfrm>
            <a:off x="3068638" y="1276350"/>
            <a:ext cx="541337" cy="330200"/>
            <a:chOff x="3106" y="1199"/>
            <a:chExt cx="341" cy="208"/>
          </a:xfrm>
        </p:grpSpPr>
        <p:sp>
          <p:nvSpPr>
            <p:cNvPr id="178408" name="Rectangle 589"/>
            <p:cNvSpPr>
              <a:spLocks noChangeArrowheads="1"/>
            </p:cNvSpPr>
            <p:nvPr/>
          </p:nvSpPr>
          <p:spPr bwMode="auto">
            <a:xfrm>
              <a:off x="3169" y="1199"/>
              <a:ext cx="278"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10000"/>
                </a:lnSpc>
              </a:pPr>
              <a:r>
                <a:rPr lang="en-US" b="1">
                  <a:solidFill>
                    <a:srgbClr val="000000"/>
                  </a:solidFill>
                  <a:latin typeface="Kruti Dev 010" charset="0"/>
                </a:rPr>
                <a:t>m- jkT;</a:t>
              </a:r>
              <a:endParaRPr lang="en-US">
                <a:latin typeface="Kruti Dev 010" charset="0"/>
              </a:endParaRPr>
            </a:p>
          </p:txBody>
        </p:sp>
        <p:sp>
          <p:nvSpPr>
            <p:cNvPr id="178409" name="Rectangle 590"/>
            <p:cNvSpPr>
              <a:spLocks noChangeArrowheads="1"/>
            </p:cNvSpPr>
            <p:nvPr/>
          </p:nvSpPr>
          <p:spPr bwMode="auto">
            <a:xfrm>
              <a:off x="3106" y="1215"/>
              <a:ext cx="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110000"/>
                </a:lnSpc>
              </a:pPr>
              <a:endParaRPr lang="en-US" sz="1800">
                <a:latin typeface="Kruti Dev 010" charset="0"/>
              </a:endParaRPr>
            </a:p>
          </p:txBody>
        </p:sp>
      </p:grpSp>
      <p:sp>
        <p:nvSpPr>
          <p:cNvPr id="178364" name="AutoShape 446"/>
          <p:cNvSpPr>
            <a:spLocks noChangeArrowheads="1"/>
          </p:cNvSpPr>
          <p:nvPr/>
        </p:nvSpPr>
        <p:spPr bwMode="auto">
          <a:xfrm>
            <a:off x="2725738" y="2336800"/>
            <a:ext cx="996950" cy="330200"/>
          </a:xfrm>
          <a:prstGeom prst="roundRect">
            <a:avLst>
              <a:gd name="adj" fmla="val 16667"/>
            </a:avLst>
          </a:prstGeom>
          <a:solidFill>
            <a:srgbClr val="66FFFF"/>
          </a:solidFill>
          <a:ln w="28575">
            <a:solidFill>
              <a:schemeClr val="tx1"/>
            </a:solidFill>
            <a:round/>
            <a:headEnd/>
            <a:tailEnd/>
          </a:ln>
        </p:spPr>
        <p:txBody>
          <a:bodyPr wrap="none" anchor="ctr"/>
          <a:lstStyle/>
          <a:p>
            <a:endParaRPr lang="en-US">
              <a:latin typeface="Kruti Dev 010" charset="0"/>
            </a:endParaRPr>
          </a:p>
        </p:txBody>
      </p:sp>
      <p:sp>
        <p:nvSpPr>
          <p:cNvPr id="178365" name="Rectangle 577"/>
          <p:cNvSpPr>
            <a:spLocks noChangeArrowheads="1"/>
          </p:cNvSpPr>
          <p:nvPr/>
        </p:nvSpPr>
        <p:spPr bwMode="auto">
          <a:xfrm>
            <a:off x="2886075" y="2295525"/>
            <a:ext cx="465138" cy="23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10000"/>
              </a:lnSpc>
            </a:pPr>
            <a:r>
              <a:rPr lang="en-US" b="1" i="1">
                <a:solidFill>
                  <a:srgbClr val="000000"/>
                </a:solidFill>
                <a:latin typeface="Kruti Dev 010" charset="0"/>
              </a:rPr>
              <a:t>  </a:t>
            </a:r>
            <a:r>
              <a:rPr lang="en-US" sz="1400" b="1" i="1">
                <a:solidFill>
                  <a:srgbClr val="000000"/>
                </a:solidFill>
                <a:latin typeface="Kruti Dev 010" charset="0"/>
              </a:rPr>
              <a:t>;gwnk</a:t>
            </a:r>
          </a:p>
        </p:txBody>
      </p:sp>
      <p:grpSp>
        <p:nvGrpSpPr>
          <p:cNvPr id="178366" name="Group 578"/>
          <p:cNvGrpSpPr>
            <a:grpSpLocks/>
          </p:cNvGrpSpPr>
          <p:nvPr/>
        </p:nvGrpSpPr>
        <p:grpSpPr bwMode="auto">
          <a:xfrm>
            <a:off x="2932113" y="2462213"/>
            <a:ext cx="668337" cy="234950"/>
            <a:chOff x="3106" y="1195"/>
            <a:chExt cx="421" cy="148"/>
          </a:xfrm>
        </p:grpSpPr>
        <p:sp>
          <p:nvSpPr>
            <p:cNvPr id="178406" name="Rectangle 579"/>
            <p:cNvSpPr>
              <a:spLocks noChangeArrowheads="1"/>
            </p:cNvSpPr>
            <p:nvPr/>
          </p:nvSpPr>
          <p:spPr bwMode="auto">
            <a:xfrm>
              <a:off x="3173" y="1195"/>
              <a:ext cx="354"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l">
                <a:lnSpc>
                  <a:spcPct val="110000"/>
                </a:lnSpc>
              </a:pPr>
              <a:r>
                <a:rPr lang="en-US" b="1">
                  <a:solidFill>
                    <a:srgbClr val="000000"/>
                  </a:solidFill>
                  <a:latin typeface="Kruti Dev 010" charset="0"/>
                </a:rPr>
                <a:t>n- jkT;</a:t>
              </a:r>
              <a:endParaRPr lang="en-US">
                <a:latin typeface="Kruti Dev 010" charset="0"/>
              </a:endParaRPr>
            </a:p>
          </p:txBody>
        </p:sp>
        <p:sp>
          <p:nvSpPr>
            <p:cNvPr id="178407" name="Rectangle 580"/>
            <p:cNvSpPr>
              <a:spLocks noChangeArrowheads="1"/>
            </p:cNvSpPr>
            <p:nvPr/>
          </p:nvSpPr>
          <p:spPr bwMode="auto">
            <a:xfrm>
              <a:off x="3106" y="1215"/>
              <a:ext cx="0"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10000"/>
                </a:lnSpc>
              </a:pPr>
              <a:endParaRPr lang="en-US" b="1">
                <a:solidFill>
                  <a:srgbClr val="000000"/>
                </a:solidFill>
                <a:latin typeface="Kruti Dev 010" charset="0"/>
              </a:endParaRPr>
            </a:p>
          </p:txBody>
        </p:sp>
      </p:grpSp>
      <p:sp>
        <p:nvSpPr>
          <p:cNvPr id="178367" name="AutoShape 446"/>
          <p:cNvSpPr>
            <a:spLocks noChangeArrowheads="1"/>
          </p:cNvSpPr>
          <p:nvPr/>
        </p:nvSpPr>
        <p:spPr bwMode="auto">
          <a:xfrm>
            <a:off x="2744788" y="3822700"/>
            <a:ext cx="996950" cy="330200"/>
          </a:xfrm>
          <a:prstGeom prst="roundRect">
            <a:avLst>
              <a:gd name="adj" fmla="val 16667"/>
            </a:avLst>
          </a:prstGeom>
          <a:solidFill>
            <a:srgbClr val="66FFFF"/>
          </a:solidFill>
          <a:ln w="28575">
            <a:solidFill>
              <a:schemeClr val="tx1"/>
            </a:solidFill>
            <a:round/>
            <a:headEnd/>
            <a:tailEnd/>
          </a:ln>
        </p:spPr>
        <p:txBody>
          <a:bodyPr wrap="none" anchor="ctr"/>
          <a:lstStyle/>
          <a:p>
            <a:endParaRPr lang="en-US">
              <a:latin typeface="Kruti Dev 010" charset="0"/>
            </a:endParaRPr>
          </a:p>
        </p:txBody>
      </p:sp>
      <p:sp>
        <p:nvSpPr>
          <p:cNvPr id="178368" name="Rectangle 577"/>
          <p:cNvSpPr>
            <a:spLocks noChangeArrowheads="1"/>
          </p:cNvSpPr>
          <p:nvPr/>
        </p:nvSpPr>
        <p:spPr bwMode="auto">
          <a:xfrm>
            <a:off x="2905125" y="3781425"/>
            <a:ext cx="465138" cy="23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10000"/>
              </a:lnSpc>
            </a:pPr>
            <a:r>
              <a:rPr lang="en-US" b="1" i="1">
                <a:solidFill>
                  <a:srgbClr val="000000"/>
                </a:solidFill>
                <a:latin typeface="Kruti Dev 010" charset="0"/>
              </a:rPr>
              <a:t>  </a:t>
            </a:r>
            <a:r>
              <a:rPr lang="en-US" sz="1400" b="1" i="1">
                <a:solidFill>
                  <a:srgbClr val="000000"/>
                </a:solidFill>
                <a:latin typeface="Kruti Dev 010" charset="0"/>
              </a:rPr>
              <a:t>;gwnk</a:t>
            </a:r>
          </a:p>
        </p:txBody>
      </p:sp>
      <p:grpSp>
        <p:nvGrpSpPr>
          <p:cNvPr id="178369" name="Group 578"/>
          <p:cNvGrpSpPr>
            <a:grpSpLocks/>
          </p:cNvGrpSpPr>
          <p:nvPr/>
        </p:nvGrpSpPr>
        <p:grpSpPr bwMode="auto">
          <a:xfrm>
            <a:off x="2951163" y="3948113"/>
            <a:ext cx="668337" cy="406400"/>
            <a:chOff x="3106" y="1195"/>
            <a:chExt cx="421" cy="256"/>
          </a:xfrm>
        </p:grpSpPr>
        <p:sp>
          <p:nvSpPr>
            <p:cNvPr id="178404" name="Rectangle 579"/>
            <p:cNvSpPr>
              <a:spLocks noChangeArrowheads="1"/>
            </p:cNvSpPr>
            <p:nvPr/>
          </p:nvSpPr>
          <p:spPr bwMode="auto">
            <a:xfrm>
              <a:off x="3173" y="1195"/>
              <a:ext cx="354"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l">
                <a:lnSpc>
                  <a:spcPct val="110000"/>
                </a:lnSpc>
              </a:pPr>
              <a:r>
                <a:rPr lang="en-US" b="1">
                  <a:solidFill>
                    <a:srgbClr val="000000"/>
                  </a:solidFill>
                  <a:latin typeface="Kruti Dev 010" charset="0"/>
                </a:rPr>
                <a:t>dfBukbZ esa</a:t>
              </a:r>
              <a:endParaRPr lang="en-US">
                <a:latin typeface="Kruti Dev 010" charset="0"/>
              </a:endParaRPr>
            </a:p>
          </p:txBody>
        </p:sp>
        <p:sp>
          <p:nvSpPr>
            <p:cNvPr id="178405" name="Rectangle 580"/>
            <p:cNvSpPr>
              <a:spLocks noChangeArrowheads="1"/>
            </p:cNvSpPr>
            <p:nvPr/>
          </p:nvSpPr>
          <p:spPr bwMode="auto">
            <a:xfrm>
              <a:off x="3106" y="1215"/>
              <a:ext cx="0"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10000"/>
                </a:lnSpc>
              </a:pPr>
              <a:endParaRPr lang="en-US" b="1">
                <a:solidFill>
                  <a:srgbClr val="000000"/>
                </a:solidFill>
                <a:latin typeface="Kruti Dev 010" charset="0"/>
              </a:endParaRPr>
            </a:p>
          </p:txBody>
        </p:sp>
      </p:grpSp>
      <p:sp>
        <p:nvSpPr>
          <p:cNvPr id="178370" name="AutoShape 446"/>
          <p:cNvSpPr>
            <a:spLocks noChangeArrowheads="1"/>
          </p:cNvSpPr>
          <p:nvPr/>
        </p:nvSpPr>
        <p:spPr bwMode="auto">
          <a:xfrm>
            <a:off x="2687638" y="5499100"/>
            <a:ext cx="996950" cy="330200"/>
          </a:xfrm>
          <a:prstGeom prst="roundRect">
            <a:avLst>
              <a:gd name="adj" fmla="val 16667"/>
            </a:avLst>
          </a:prstGeom>
          <a:solidFill>
            <a:srgbClr val="66FFFF"/>
          </a:solidFill>
          <a:ln w="28575">
            <a:solidFill>
              <a:schemeClr val="tx1"/>
            </a:solidFill>
            <a:round/>
            <a:headEnd/>
            <a:tailEnd/>
          </a:ln>
        </p:spPr>
        <p:txBody>
          <a:bodyPr wrap="none" anchor="ctr"/>
          <a:lstStyle/>
          <a:p>
            <a:endParaRPr lang="en-US">
              <a:latin typeface="Kruti Dev 010" charset="0"/>
            </a:endParaRPr>
          </a:p>
        </p:txBody>
      </p:sp>
      <p:sp>
        <p:nvSpPr>
          <p:cNvPr id="178371" name="Rectangle 577"/>
          <p:cNvSpPr>
            <a:spLocks noChangeArrowheads="1"/>
          </p:cNvSpPr>
          <p:nvPr/>
        </p:nvSpPr>
        <p:spPr bwMode="auto">
          <a:xfrm>
            <a:off x="2847975" y="5457825"/>
            <a:ext cx="465138" cy="23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10000"/>
              </a:lnSpc>
            </a:pPr>
            <a:r>
              <a:rPr lang="en-US" b="1" i="1">
                <a:solidFill>
                  <a:srgbClr val="000000"/>
                </a:solidFill>
                <a:latin typeface="Kruti Dev 010" charset="0"/>
              </a:rPr>
              <a:t>  </a:t>
            </a:r>
            <a:r>
              <a:rPr lang="en-US" sz="1400" b="1" i="1">
                <a:solidFill>
                  <a:srgbClr val="000000"/>
                </a:solidFill>
                <a:latin typeface="Kruti Dev 010" charset="0"/>
              </a:rPr>
              <a:t>;gwnk</a:t>
            </a:r>
          </a:p>
        </p:txBody>
      </p:sp>
      <p:grpSp>
        <p:nvGrpSpPr>
          <p:cNvPr id="178372" name="Group 578"/>
          <p:cNvGrpSpPr>
            <a:grpSpLocks/>
          </p:cNvGrpSpPr>
          <p:nvPr/>
        </p:nvGrpSpPr>
        <p:grpSpPr bwMode="auto">
          <a:xfrm>
            <a:off x="2894013" y="5624513"/>
            <a:ext cx="668337" cy="234950"/>
            <a:chOff x="3106" y="1195"/>
            <a:chExt cx="421" cy="148"/>
          </a:xfrm>
        </p:grpSpPr>
        <p:sp>
          <p:nvSpPr>
            <p:cNvPr id="178402" name="Rectangle 579"/>
            <p:cNvSpPr>
              <a:spLocks noChangeArrowheads="1"/>
            </p:cNvSpPr>
            <p:nvPr/>
          </p:nvSpPr>
          <p:spPr bwMode="auto">
            <a:xfrm>
              <a:off x="3173" y="1195"/>
              <a:ext cx="354"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l">
                <a:lnSpc>
                  <a:spcPct val="110000"/>
                </a:lnSpc>
              </a:pPr>
              <a:r>
                <a:rPr lang="en-US" b="1">
                  <a:solidFill>
                    <a:srgbClr val="000000"/>
                  </a:solidFill>
                  <a:latin typeface="Kruti Dev 010" charset="0"/>
                </a:rPr>
                <a:t>nklrk esa</a:t>
              </a:r>
              <a:endParaRPr lang="en-US">
                <a:latin typeface="Kruti Dev 010" charset="0"/>
              </a:endParaRPr>
            </a:p>
          </p:txBody>
        </p:sp>
        <p:sp>
          <p:nvSpPr>
            <p:cNvPr id="178403" name="Rectangle 580"/>
            <p:cNvSpPr>
              <a:spLocks noChangeArrowheads="1"/>
            </p:cNvSpPr>
            <p:nvPr/>
          </p:nvSpPr>
          <p:spPr bwMode="auto">
            <a:xfrm>
              <a:off x="3106" y="1215"/>
              <a:ext cx="0"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10000"/>
                </a:lnSpc>
              </a:pPr>
              <a:endParaRPr lang="en-US" b="1">
                <a:solidFill>
                  <a:srgbClr val="000000"/>
                </a:solidFill>
                <a:latin typeface="Kruti Dev 010" charset="0"/>
              </a:endParaRPr>
            </a:p>
          </p:txBody>
        </p:sp>
      </p:grpSp>
      <p:sp>
        <p:nvSpPr>
          <p:cNvPr id="178373" name="AutoShape 446"/>
          <p:cNvSpPr>
            <a:spLocks noChangeArrowheads="1"/>
          </p:cNvSpPr>
          <p:nvPr/>
        </p:nvSpPr>
        <p:spPr bwMode="auto">
          <a:xfrm>
            <a:off x="2697163" y="6375400"/>
            <a:ext cx="996950" cy="330200"/>
          </a:xfrm>
          <a:prstGeom prst="roundRect">
            <a:avLst>
              <a:gd name="adj" fmla="val 16667"/>
            </a:avLst>
          </a:prstGeom>
          <a:solidFill>
            <a:srgbClr val="66FFFF"/>
          </a:solidFill>
          <a:ln w="28575">
            <a:solidFill>
              <a:schemeClr val="tx1"/>
            </a:solidFill>
            <a:round/>
            <a:headEnd/>
            <a:tailEnd/>
          </a:ln>
        </p:spPr>
        <p:txBody>
          <a:bodyPr wrap="none" anchor="ctr"/>
          <a:lstStyle/>
          <a:p>
            <a:endParaRPr lang="en-US">
              <a:latin typeface="Kruti Dev 010" charset="0"/>
            </a:endParaRPr>
          </a:p>
        </p:txBody>
      </p:sp>
      <p:grpSp>
        <p:nvGrpSpPr>
          <p:cNvPr id="178374" name="Group 578"/>
          <p:cNvGrpSpPr>
            <a:grpSpLocks/>
          </p:cNvGrpSpPr>
          <p:nvPr/>
        </p:nvGrpSpPr>
        <p:grpSpPr bwMode="auto">
          <a:xfrm>
            <a:off x="2903538" y="6500813"/>
            <a:ext cx="668337" cy="234950"/>
            <a:chOff x="3106" y="1195"/>
            <a:chExt cx="421" cy="148"/>
          </a:xfrm>
        </p:grpSpPr>
        <p:sp>
          <p:nvSpPr>
            <p:cNvPr id="178400" name="Rectangle 579"/>
            <p:cNvSpPr>
              <a:spLocks noChangeArrowheads="1"/>
            </p:cNvSpPr>
            <p:nvPr/>
          </p:nvSpPr>
          <p:spPr bwMode="auto">
            <a:xfrm>
              <a:off x="3173" y="1195"/>
              <a:ext cx="354"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l">
                <a:lnSpc>
                  <a:spcPct val="110000"/>
                </a:lnSpc>
              </a:pPr>
              <a:r>
                <a:rPr lang="en-US" b="1">
                  <a:solidFill>
                    <a:srgbClr val="000000"/>
                  </a:solidFill>
                  <a:latin typeface="Kruti Dev 010" charset="0"/>
                </a:rPr>
                <a:t>ykSVrk gS</a:t>
              </a:r>
              <a:endParaRPr lang="en-US">
                <a:latin typeface="Kruti Dev 010" charset="0"/>
              </a:endParaRPr>
            </a:p>
          </p:txBody>
        </p:sp>
        <p:sp>
          <p:nvSpPr>
            <p:cNvPr id="178401" name="Rectangle 580"/>
            <p:cNvSpPr>
              <a:spLocks noChangeArrowheads="1"/>
            </p:cNvSpPr>
            <p:nvPr/>
          </p:nvSpPr>
          <p:spPr bwMode="auto">
            <a:xfrm>
              <a:off x="3106" y="1215"/>
              <a:ext cx="0"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10000"/>
                </a:lnSpc>
              </a:pPr>
              <a:endParaRPr lang="en-US" b="1">
                <a:solidFill>
                  <a:srgbClr val="000000"/>
                </a:solidFill>
                <a:latin typeface="Kruti Dev 010" charset="0"/>
              </a:endParaRPr>
            </a:p>
          </p:txBody>
        </p:sp>
      </p:grpSp>
      <p:sp>
        <p:nvSpPr>
          <p:cNvPr id="178375" name="Rectangle 577"/>
          <p:cNvSpPr>
            <a:spLocks noChangeArrowheads="1"/>
          </p:cNvSpPr>
          <p:nvPr/>
        </p:nvSpPr>
        <p:spPr bwMode="auto">
          <a:xfrm>
            <a:off x="2857500" y="6334125"/>
            <a:ext cx="465138" cy="23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110000"/>
              </a:lnSpc>
            </a:pPr>
            <a:r>
              <a:rPr lang="en-US" b="1" i="1">
                <a:solidFill>
                  <a:srgbClr val="000000"/>
                </a:solidFill>
                <a:latin typeface="Kruti Dev 010" charset="0"/>
              </a:rPr>
              <a:t>  </a:t>
            </a:r>
            <a:r>
              <a:rPr lang="en-US" sz="1400" b="1" i="1">
                <a:solidFill>
                  <a:srgbClr val="000000"/>
                </a:solidFill>
                <a:latin typeface="Kruti Dev 010" charset="0"/>
              </a:rPr>
              <a:t>;gwnk</a:t>
            </a:r>
          </a:p>
        </p:txBody>
      </p:sp>
      <p:sp>
        <p:nvSpPr>
          <p:cNvPr id="453" name="Text Box 732"/>
          <p:cNvSpPr txBox="1">
            <a:spLocks noChangeArrowheads="1"/>
          </p:cNvSpPr>
          <p:nvPr/>
        </p:nvSpPr>
        <p:spPr bwMode="auto">
          <a:xfrm>
            <a:off x="2697163" y="1474788"/>
            <a:ext cx="1000125" cy="280987"/>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p>
            <a:pPr algn="ctr" defTabSz="969963">
              <a:lnSpc>
                <a:spcPct val="70000"/>
              </a:lnSpc>
              <a:spcBef>
                <a:spcPct val="50000"/>
              </a:spcBef>
              <a:defRPr/>
            </a:pPr>
            <a:r>
              <a:rPr lang="en-US" sz="1700" b="1" dirty="0">
                <a:latin typeface="Kruti Dev 010" pitchFamily="2" charset="0"/>
                <a:ea typeface="+mn-ea"/>
                <a:cs typeface="+mn-cs"/>
              </a:rPr>
              <a:t>vkeksl</a:t>
            </a:r>
          </a:p>
        </p:txBody>
      </p:sp>
      <p:sp>
        <p:nvSpPr>
          <p:cNvPr id="454" name="Text Box 733"/>
          <p:cNvSpPr txBox="1">
            <a:spLocks noChangeArrowheads="1"/>
          </p:cNvSpPr>
          <p:nvPr/>
        </p:nvSpPr>
        <p:spPr bwMode="auto">
          <a:xfrm>
            <a:off x="2695575" y="1730375"/>
            <a:ext cx="998538" cy="280988"/>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70000"/>
              </a:lnSpc>
              <a:spcBef>
                <a:spcPct val="50000"/>
              </a:spcBef>
              <a:defRPr/>
            </a:pPr>
            <a:r>
              <a:rPr lang="en-US" sz="1700" b="1" smtClean="0">
                <a:latin typeface="Kruti Dev 010" charset="0"/>
              </a:rPr>
              <a:t>gks</a:t>
            </a:r>
            <a:r>
              <a:rPr lang="ja-JP" altLang="en-US" sz="1700" b="1" smtClean="0">
                <a:latin typeface="Kruti Dev 010" charset="0"/>
              </a:rPr>
              <a:t>’</a:t>
            </a:r>
            <a:r>
              <a:rPr lang="en-US" sz="1700" b="1" smtClean="0">
                <a:latin typeface="Kruti Dev 010" charset="0"/>
              </a:rPr>
              <a:t>ks</a:t>
            </a:r>
          </a:p>
        </p:txBody>
      </p:sp>
      <p:sp>
        <p:nvSpPr>
          <p:cNvPr id="455" name="Text Box 745"/>
          <p:cNvSpPr txBox="1">
            <a:spLocks noChangeArrowheads="1"/>
          </p:cNvSpPr>
          <p:nvPr/>
        </p:nvSpPr>
        <p:spPr bwMode="auto">
          <a:xfrm>
            <a:off x="2430463" y="2014538"/>
            <a:ext cx="1138237" cy="280987"/>
          </a:xfrm>
          <a:prstGeom prst="rect">
            <a:avLst/>
          </a:prstGeom>
          <a:noFill/>
          <a:ln>
            <a:noFill/>
          </a:ln>
          <a:effectLst>
            <a:outerShdw blurRad="63500" dist="26940" dir="54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37931725" indent="-37474525" defTabSz="969963">
              <a:defRPr sz="1200">
                <a:solidFill>
                  <a:schemeClr val="tx1"/>
                </a:solidFill>
                <a:latin typeface="Comic Sans MS" charset="0"/>
                <a:ea typeface="ＭＳ Ｐゴシック" charset="0"/>
              </a:defRPr>
            </a:lvl2pPr>
            <a:lvl3pPr>
              <a:defRPr sz="1200">
                <a:solidFill>
                  <a:schemeClr val="tx1"/>
                </a:solidFill>
                <a:latin typeface="Comic Sans MS" charset="0"/>
                <a:ea typeface="ＭＳ Ｐゴシック" charset="0"/>
              </a:defRPr>
            </a:lvl3pPr>
            <a:lvl4pPr>
              <a:defRPr sz="1200">
                <a:solidFill>
                  <a:schemeClr val="tx1"/>
                </a:solidFill>
                <a:latin typeface="Comic Sans MS" charset="0"/>
                <a:ea typeface="ＭＳ Ｐゴシック" charset="0"/>
              </a:defRPr>
            </a:lvl4pPr>
            <a:lvl5pPr>
              <a:defRPr sz="1200">
                <a:solidFill>
                  <a:schemeClr val="tx1"/>
                </a:solidFill>
                <a:latin typeface="Comic Sans MS" charset="0"/>
                <a:ea typeface="ＭＳ Ｐゴシック" charset="0"/>
              </a:defRPr>
            </a:lvl5pPr>
            <a:lvl6pPr marL="457200" eaLnBrk="0" fontAlgn="base" hangingPunct="0">
              <a:spcBef>
                <a:spcPct val="0"/>
              </a:spcBef>
              <a:spcAft>
                <a:spcPct val="0"/>
              </a:spcAft>
              <a:defRPr sz="1200">
                <a:solidFill>
                  <a:schemeClr val="tx1"/>
                </a:solidFill>
                <a:latin typeface="Comic Sans MS" charset="0"/>
                <a:ea typeface="ＭＳ Ｐゴシック" charset="0"/>
              </a:defRPr>
            </a:lvl6pPr>
            <a:lvl7pPr marL="914400" eaLnBrk="0" fontAlgn="base" hangingPunct="0">
              <a:spcBef>
                <a:spcPct val="0"/>
              </a:spcBef>
              <a:spcAft>
                <a:spcPct val="0"/>
              </a:spcAft>
              <a:defRPr sz="1200">
                <a:solidFill>
                  <a:schemeClr val="tx1"/>
                </a:solidFill>
                <a:latin typeface="Comic Sans MS" charset="0"/>
                <a:ea typeface="ＭＳ Ｐゴシック" charset="0"/>
              </a:defRPr>
            </a:lvl7pPr>
            <a:lvl8pPr marL="1371600" eaLnBrk="0" fontAlgn="base" hangingPunct="0">
              <a:spcBef>
                <a:spcPct val="0"/>
              </a:spcBef>
              <a:spcAft>
                <a:spcPct val="0"/>
              </a:spcAft>
              <a:defRPr sz="1200">
                <a:solidFill>
                  <a:schemeClr val="tx1"/>
                </a:solidFill>
                <a:latin typeface="Comic Sans MS" charset="0"/>
                <a:ea typeface="ＭＳ Ｐゴシック" charset="0"/>
              </a:defRPr>
            </a:lvl8pPr>
            <a:lvl9pPr marL="1828800"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70000"/>
              </a:lnSpc>
              <a:spcBef>
                <a:spcPct val="50000"/>
              </a:spcBef>
              <a:defRPr/>
            </a:pPr>
            <a:r>
              <a:rPr lang="en-US" sz="1700" b="1" dirty="0" smtClean="0">
                <a:latin typeface="Kruti Dev 010" pitchFamily="2" charset="0"/>
                <a:ea typeface="+mn-ea"/>
                <a:cs typeface="+mn-cs"/>
              </a:rPr>
              <a:t>;kstuk</a:t>
            </a:r>
          </a:p>
        </p:txBody>
      </p:sp>
      <p:sp>
        <p:nvSpPr>
          <p:cNvPr id="456" name="Text Box 746"/>
          <p:cNvSpPr txBox="1">
            <a:spLocks noChangeArrowheads="1"/>
          </p:cNvSpPr>
          <p:nvPr/>
        </p:nvSpPr>
        <p:spPr bwMode="auto">
          <a:xfrm>
            <a:off x="2933700" y="1925638"/>
            <a:ext cx="1138238" cy="195262"/>
          </a:xfrm>
          <a:prstGeom prst="rect">
            <a:avLst/>
          </a:prstGeom>
          <a:noFill/>
          <a:ln w="9525">
            <a:noFill/>
            <a:miter lim="800000"/>
            <a:headEnd/>
            <a:tailEnd/>
          </a:ln>
          <a:effectLst>
            <a:outerShdw blurRad="63500" dist="12700" dir="5400000" algn="ctr" rotWithShape="0">
              <a:schemeClr val="tx1">
                <a:alpha val="74998"/>
              </a:schemeClr>
            </a:outerShdw>
          </a:effec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70000"/>
              </a:lnSpc>
              <a:spcBef>
                <a:spcPct val="50000"/>
              </a:spcBef>
              <a:defRPr/>
            </a:pPr>
            <a:r>
              <a:rPr lang="en-US" sz="900" b="1" smtClean="0">
                <a:latin typeface="Kruti Dev 010" charset="0"/>
              </a:rPr>
              <a:t>¼uhuos½</a:t>
            </a:r>
            <a:endParaRPr lang="en-US" sz="800" b="1" smtClean="0">
              <a:latin typeface="Kruti Dev 010" charset="0"/>
            </a:endParaRPr>
          </a:p>
        </p:txBody>
      </p:sp>
      <p:sp>
        <p:nvSpPr>
          <p:cNvPr id="457" name="Text Box 739"/>
          <p:cNvSpPr txBox="1">
            <a:spLocks noChangeArrowheads="1"/>
          </p:cNvSpPr>
          <p:nvPr/>
        </p:nvSpPr>
        <p:spPr bwMode="auto">
          <a:xfrm>
            <a:off x="2746375" y="2676525"/>
            <a:ext cx="998538" cy="280988"/>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70000"/>
              </a:lnSpc>
              <a:spcBef>
                <a:spcPct val="50000"/>
              </a:spcBef>
              <a:defRPr/>
            </a:pPr>
            <a:r>
              <a:rPr lang="en-US" sz="1700" b="1" smtClean="0">
                <a:latin typeface="Kruti Dev 010" charset="0"/>
              </a:rPr>
              <a:t>;</a:t>
            </a:r>
            <a:r>
              <a:rPr lang="ja-JP" altLang="en-US" sz="1700" b="1" smtClean="0">
                <a:latin typeface="Kruti Dev 010" charset="0"/>
              </a:rPr>
              <a:t>’</a:t>
            </a:r>
            <a:r>
              <a:rPr lang="en-US" sz="1700" b="1" smtClean="0">
                <a:latin typeface="Kruti Dev 010" charset="0"/>
              </a:rPr>
              <a:t>kk;kg</a:t>
            </a:r>
          </a:p>
        </p:txBody>
      </p:sp>
      <p:sp>
        <p:nvSpPr>
          <p:cNvPr id="458" name="Text Box 740"/>
          <p:cNvSpPr txBox="1">
            <a:spLocks noChangeArrowheads="1"/>
          </p:cNvSpPr>
          <p:nvPr/>
        </p:nvSpPr>
        <p:spPr bwMode="auto">
          <a:xfrm>
            <a:off x="2741613" y="2946400"/>
            <a:ext cx="998537" cy="280988"/>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p>
            <a:pPr algn="ctr" defTabSz="969963">
              <a:lnSpc>
                <a:spcPct val="70000"/>
              </a:lnSpc>
              <a:spcBef>
                <a:spcPct val="50000"/>
              </a:spcBef>
              <a:defRPr/>
            </a:pPr>
            <a:r>
              <a:rPr lang="en-US" sz="1700" b="1" dirty="0">
                <a:latin typeface="Kruti Dev 010" pitchFamily="2" charset="0"/>
                <a:ea typeface="+mn-ea"/>
                <a:cs typeface="+mn-cs"/>
              </a:rPr>
              <a:t>;ks,y</a:t>
            </a:r>
          </a:p>
        </p:txBody>
      </p:sp>
      <p:sp>
        <p:nvSpPr>
          <p:cNvPr id="459" name="Text Box 741"/>
          <p:cNvSpPr txBox="1">
            <a:spLocks noChangeArrowheads="1"/>
          </p:cNvSpPr>
          <p:nvPr/>
        </p:nvSpPr>
        <p:spPr bwMode="auto">
          <a:xfrm>
            <a:off x="2747963" y="3235325"/>
            <a:ext cx="1000125" cy="280988"/>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p>
            <a:pPr algn="ctr" defTabSz="969963">
              <a:lnSpc>
                <a:spcPct val="70000"/>
              </a:lnSpc>
              <a:spcBef>
                <a:spcPct val="50000"/>
              </a:spcBef>
              <a:defRPr/>
            </a:pPr>
            <a:r>
              <a:rPr lang="en-US" sz="1700" b="1" dirty="0">
                <a:latin typeface="Kruti Dev 010" pitchFamily="2" charset="0"/>
                <a:ea typeface="+mn-ea"/>
                <a:cs typeface="+mn-cs"/>
              </a:rPr>
              <a:t>ehdk</a:t>
            </a:r>
          </a:p>
        </p:txBody>
      </p:sp>
      <p:sp>
        <p:nvSpPr>
          <p:cNvPr id="460" name="Text Box 754"/>
          <p:cNvSpPr txBox="1">
            <a:spLocks noChangeArrowheads="1"/>
          </p:cNvSpPr>
          <p:nvPr/>
        </p:nvSpPr>
        <p:spPr bwMode="auto">
          <a:xfrm>
            <a:off x="2574925" y="3519488"/>
            <a:ext cx="1138238" cy="280987"/>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37931725" indent="-37474525" defTabSz="969963">
              <a:defRPr sz="1200">
                <a:solidFill>
                  <a:schemeClr val="tx1"/>
                </a:solidFill>
                <a:latin typeface="Comic Sans MS" charset="0"/>
                <a:ea typeface="ＭＳ Ｐゴシック" charset="0"/>
              </a:defRPr>
            </a:lvl2pPr>
            <a:lvl3pPr>
              <a:defRPr sz="1200">
                <a:solidFill>
                  <a:schemeClr val="tx1"/>
                </a:solidFill>
                <a:latin typeface="Comic Sans MS" charset="0"/>
                <a:ea typeface="ＭＳ Ｐゴシック" charset="0"/>
              </a:defRPr>
            </a:lvl3pPr>
            <a:lvl4pPr>
              <a:defRPr sz="1200">
                <a:solidFill>
                  <a:schemeClr val="tx1"/>
                </a:solidFill>
                <a:latin typeface="Comic Sans MS" charset="0"/>
                <a:ea typeface="ＭＳ Ｐゴシック" charset="0"/>
              </a:defRPr>
            </a:lvl4pPr>
            <a:lvl5pPr>
              <a:defRPr sz="1200">
                <a:solidFill>
                  <a:schemeClr val="tx1"/>
                </a:solidFill>
                <a:latin typeface="Comic Sans MS" charset="0"/>
                <a:ea typeface="ＭＳ Ｐゴシック" charset="0"/>
              </a:defRPr>
            </a:lvl5pPr>
            <a:lvl6pPr marL="457200" eaLnBrk="0" fontAlgn="base" hangingPunct="0">
              <a:spcBef>
                <a:spcPct val="0"/>
              </a:spcBef>
              <a:spcAft>
                <a:spcPct val="0"/>
              </a:spcAft>
              <a:defRPr sz="1200">
                <a:solidFill>
                  <a:schemeClr val="tx1"/>
                </a:solidFill>
                <a:latin typeface="Comic Sans MS" charset="0"/>
                <a:ea typeface="ＭＳ Ｐゴシック" charset="0"/>
              </a:defRPr>
            </a:lvl6pPr>
            <a:lvl7pPr marL="914400" eaLnBrk="0" fontAlgn="base" hangingPunct="0">
              <a:spcBef>
                <a:spcPct val="0"/>
              </a:spcBef>
              <a:spcAft>
                <a:spcPct val="0"/>
              </a:spcAft>
              <a:defRPr sz="1200">
                <a:solidFill>
                  <a:schemeClr val="tx1"/>
                </a:solidFill>
                <a:latin typeface="Comic Sans MS" charset="0"/>
                <a:ea typeface="ＭＳ Ｐゴシック" charset="0"/>
              </a:defRPr>
            </a:lvl7pPr>
            <a:lvl8pPr marL="1371600" eaLnBrk="0" fontAlgn="base" hangingPunct="0">
              <a:spcBef>
                <a:spcPct val="0"/>
              </a:spcBef>
              <a:spcAft>
                <a:spcPct val="0"/>
              </a:spcAft>
              <a:defRPr sz="1200">
                <a:solidFill>
                  <a:schemeClr val="tx1"/>
                </a:solidFill>
                <a:latin typeface="Comic Sans MS" charset="0"/>
                <a:ea typeface="ＭＳ Ｐゴシック" charset="0"/>
              </a:defRPr>
            </a:lvl8pPr>
            <a:lvl9pPr marL="1828800"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70000"/>
              </a:lnSpc>
              <a:spcBef>
                <a:spcPct val="50000"/>
              </a:spcBef>
              <a:defRPr/>
            </a:pPr>
            <a:r>
              <a:rPr lang="en-US" sz="1700" b="1" dirty="0" smtClean="0">
                <a:latin typeface="Kruti Dev 010" pitchFamily="2" charset="0"/>
                <a:ea typeface="+mn-ea"/>
                <a:cs typeface="+mn-cs"/>
              </a:rPr>
              <a:t>vkscS/kkg</a:t>
            </a:r>
          </a:p>
        </p:txBody>
      </p:sp>
      <p:sp>
        <p:nvSpPr>
          <p:cNvPr id="461" name="Text Box 755"/>
          <p:cNvSpPr txBox="1">
            <a:spLocks noChangeArrowheads="1"/>
          </p:cNvSpPr>
          <p:nvPr/>
        </p:nvSpPr>
        <p:spPr bwMode="auto">
          <a:xfrm>
            <a:off x="3008313" y="3449638"/>
            <a:ext cx="1138237" cy="195262"/>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70000"/>
              </a:lnSpc>
              <a:spcBef>
                <a:spcPct val="50000"/>
              </a:spcBef>
              <a:defRPr/>
            </a:pPr>
            <a:r>
              <a:rPr lang="en-US" sz="900" b="1" smtClean="0">
                <a:latin typeface="Kruti Dev 010" charset="0"/>
              </a:rPr>
              <a:t>¼,nkse½</a:t>
            </a:r>
            <a:endParaRPr lang="en-US" sz="800" b="1" smtClean="0">
              <a:latin typeface="Kruti Dev 010" charset="0"/>
            </a:endParaRPr>
          </a:p>
        </p:txBody>
      </p:sp>
      <p:sp>
        <p:nvSpPr>
          <p:cNvPr id="462" name="Text Box 743"/>
          <p:cNvSpPr txBox="1">
            <a:spLocks noChangeArrowheads="1"/>
          </p:cNvSpPr>
          <p:nvPr/>
        </p:nvSpPr>
        <p:spPr bwMode="auto">
          <a:xfrm>
            <a:off x="2452688" y="4630738"/>
            <a:ext cx="1573212" cy="280987"/>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p>
            <a:pPr algn="ctr" defTabSz="969963">
              <a:lnSpc>
                <a:spcPct val="70000"/>
              </a:lnSpc>
              <a:spcBef>
                <a:spcPct val="50000"/>
              </a:spcBef>
              <a:defRPr/>
            </a:pPr>
            <a:r>
              <a:rPr lang="en-US" sz="1700" b="1" dirty="0">
                <a:latin typeface="Kruti Dev 010" pitchFamily="2" charset="0"/>
                <a:ea typeface="+mn-ea"/>
                <a:cs typeface="+mn-cs"/>
              </a:rPr>
              <a:t>gcDdwd</a:t>
            </a:r>
          </a:p>
        </p:txBody>
      </p:sp>
      <p:sp>
        <p:nvSpPr>
          <p:cNvPr id="463" name="Text Box 744"/>
          <p:cNvSpPr txBox="1">
            <a:spLocks noChangeArrowheads="1"/>
          </p:cNvSpPr>
          <p:nvPr/>
        </p:nvSpPr>
        <p:spPr bwMode="auto">
          <a:xfrm>
            <a:off x="2479675" y="5118100"/>
            <a:ext cx="1514475" cy="280988"/>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p>
            <a:pPr algn="ctr" defTabSz="969963">
              <a:lnSpc>
                <a:spcPct val="70000"/>
              </a:lnSpc>
              <a:spcBef>
                <a:spcPct val="50000"/>
              </a:spcBef>
              <a:defRPr/>
            </a:pPr>
            <a:r>
              <a:rPr lang="en-US" sz="1700" b="1" dirty="0">
                <a:latin typeface="Kruti Dev 010" pitchFamily="2" charset="0"/>
                <a:ea typeface="+mn-ea"/>
                <a:cs typeface="+mn-cs"/>
              </a:rPr>
              <a:t>liU;kg</a:t>
            </a:r>
          </a:p>
        </p:txBody>
      </p:sp>
      <p:sp>
        <p:nvSpPr>
          <p:cNvPr id="464" name="Text Box 753"/>
          <p:cNvSpPr txBox="1">
            <a:spLocks noChangeArrowheads="1"/>
          </p:cNvSpPr>
          <p:nvPr/>
        </p:nvSpPr>
        <p:spPr bwMode="auto">
          <a:xfrm>
            <a:off x="2509838" y="4892675"/>
            <a:ext cx="1138237" cy="280988"/>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37931725" indent="-37474525" defTabSz="969963">
              <a:defRPr sz="1200">
                <a:solidFill>
                  <a:schemeClr val="tx1"/>
                </a:solidFill>
                <a:latin typeface="Comic Sans MS" charset="0"/>
                <a:ea typeface="ＭＳ Ｐゴシック" charset="0"/>
              </a:defRPr>
            </a:lvl2pPr>
            <a:lvl3pPr>
              <a:defRPr sz="1200">
                <a:solidFill>
                  <a:schemeClr val="tx1"/>
                </a:solidFill>
                <a:latin typeface="Comic Sans MS" charset="0"/>
                <a:ea typeface="ＭＳ Ｐゴシック" charset="0"/>
              </a:defRPr>
            </a:lvl3pPr>
            <a:lvl4pPr>
              <a:defRPr sz="1200">
                <a:solidFill>
                  <a:schemeClr val="tx1"/>
                </a:solidFill>
                <a:latin typeface="Comic Sans MS" charset="0"/>
                <a:ea typeface="ＭＳ Ｐゴシック" charset="0"/>
              </a:defRPr>
            </a:lvl4pPr>
            <a:lvl5pPr>
              <a:defRPr sz="1200">
                <a:solidFill>
                  <a:schemeClr val="tx1"/>
                </a:solidFill>
                <a:latin typeface="Comic Sans MS" charset="0"/>
                <a:ea typeface="ＭＳ Ｐゴシック" charset="0"/>
              </a:defRPr>
            </a:lvl5pPr>
            <a:lvl6pPr marL="457200" eaLnBrk="0" fontAlgn="base" hangingPunct="0">
              <a:spcBef>
                <a:spcPct val="0"/>
              </a:spcBef>
              <a:spcAft>
                <a:spcPct val="0"/>
              </a:spcAft>
              <a:defRPr sz="1200">
                <a:solidFill>
                  <a:schemeClr val="tx1"/>
                </a:solidFill>
                <a:latin typeface="Comic Sans MS" charset="0"/>
                <a:ea typeface="ＭＳ Ｐゴシック" charset="0"/>
              </a:defRPr>
            </a:lvl6pPr>
            <a:lvl7pPr marL="914400" eaLnBrk="0" fontAlgn="base" hangingPunct="0">
              <a:spcBef>
                <a:spcPct val="0"/>
              </a:spcBef>
              <a:spcAft>
                <a:spcPct val="0"/>
              </a:spcAft>
              <a:defRPr sz="1200">
                <a:solidFill>
                  <a:schemeClr val="tx1"/>
                </a:solidFill>
                <a:latin typeface="Comic Sans MS" charset="0"/>
                <a:ea typeface="ＭＳ Ｐゴシック" charset="0"/>
              </a:defRPr>
            </a:lvl7pPr>
            <a:lvl8pPr marL="1371600" eaLnBrk="0" fontAlgn="base" hangingPunct="0">
              <a:spcBef>
                <a:spcPct val="0"/>
              </a:spcBef>
              <a:spcAft>
                <a:spcPct val="0"/>
              </a:spcAft>
              <a:defRPr sz="1200">
                <a:solidFill>
                  <a:schemeClr val="tx1"/>
                </a:solidFill>
                <a:latin typeface="Comic Sans MS" charset="0"/>
                <a:ea typeface="ＭＳ Ｐゴシック" charset="0"/>
              </a:defRPr>
            </a:lvl8pPr>
            <a:lvl9pPr marL="1828800"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70000"/>
              </a:lnSpc>
              <a:spcBef>
                <a:spcPct val="50000"/>
              </a:spcBef>
              <a:defRPr/>
            </a:pPr>
            <a:r>
              <a:rPr lang="en-US" sz="1700" b="1" dirty="0" smtClean="0">
                <a:latin typeface="Kruti Dev 010" pitchFamily="2" charset="0"/>
                <a:ea typeface="+mn-ea"/>
                <a:cs typeface="+mn-cs"/>
              </a:rPr>
              <a:t>ugwe</a:t>
            </a:r>
          </a:p>
        </p:txBody>
      </p:sp>
      <p:sp>
        <p:nvSpPr>
          <p:cNvPr id="465" name="Text Box 754"/>
          <p:cNvSpPr txBox="1">
            <a:spLocks noChangeArrowheads="1"/>
          </p:cNvSpPr>
          <p:nvPr/>
        </p:nvSpPr>
        <p:spPr bwMode="auto">
          <a:xfrm>
            <a:off x="2924175" y="4822825"/>
            <a:ext cx="1138238" cy="195263"/>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lvl1pPr defTabSz="969963">
              <a:defRPr sz="1200">
                <a:solidFill>
                  <a:schemeClr val="tx1"/>
                </a:solidFill>
                <a:latin typeface="Comic Sans MS" charset="0"/>
                <a:ea typeface="ＭＳ Ｐゴシック" charset="0"/>
                <a:cs typeface="ＭＳ Ｐゴシック" charset="0"/>
              </a:defRPr>
            </a:lvl1pPr>
            <a:lvl2pPr marL="742950" indent="-285750" defTabSz="969963">
              <a:defRPr sz="1200">
                <a:solidFill>
                  <a:schemeClr val="tx1"/>
                </a:solidFill>
                <a:latin typeface="Comic Sans MS" charset="0"/>
                <a:ea typeface="ＭＳ Ｐゴシック" charset="0"/>
              </a:defRPr>
            </a:lvl2pPr>
            <a:lvl3pPr marL="1143000" indent="-228600" defTabSz="969963">
              <a:defRPr sz="1200">
                <a:solidFill>
                  <a:schemeClr val="tx1"/>
                </a:solidFill>
                <a:latin typeface="Comic Sans MS" charset="0"/>
                <a:ea typeface="ＭＳ Ｐゴシック" charset="0"/>
              </a:defRPr>
            </a:lvl3pPr>
            <a:lvl4pPr marL="1600200" indent="-228600" defTabSz="969963">
              <a:defRPr sz="1200">
                <a:solidFill>
                  <a:schemeClr val="tx1"/>
                </a:solidFill>
                <a:latin typeface="Comic Sans MS" charset="0"/>
                <a:ea typeface="ＭＳ Ｐゴシック" charset="0"/>
              </a:defRPr>
            </a:lvl4pPr>
            <a:lvl5pPr marL="2057400" indent="-228600" defTabSz="969963">
              <a:defRPr sz="1200">
                <a:solidFill>
                  <a:schemeClr val="tx1"/>
                </a:solidFill>
                <a:latin typeface="Comic Sans MS" charset="0"/>
                <a:ea typeface="ＭＳ Ｐゴシック" charset="0"/>
              </a:defRPr>
            </a:lvl5pPr>
            <a:lvl6pPr marL="25146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969963"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70000"/>
              </a:lnSpc>
              <a:spcBef>
                <a:spcPct val="50000"/>
              </a:spcBef>
              <a:defRPr/>
            </a:pPr>
            <a:r>
              <a:rPr lang="en-US" sz="900" b="1" smtClean="0">
                <a:latin typeface="Kruti Dev 010" charset="0"/>
              </a:rPr>
              <a:t>¼uhuos½</a:t>
            </a:r>
            <a:endParaRPr lang="en-US" sz="800" b="1" smtClean="0">
              <a:latin typeface="Kruti Dev 010" charset="0"/>
            </a:endParaRPr>
          </a:p>
        </p:txBody>
      </p:sp>
      <p:sp>
        <p:nvSpPr>
          <p:cNvPr id="466" name="Text Box 740"/>
          <p:cNvSpPr txBox="1">
            <a:spLocks noChangeArrowheads="1"/>
          </p:cNvSpPr>
          <p:nvPr/>
        </p:nvSpPr>
        <p:spPr bwMode="auto">
          <a:xfrm>
            <a:off x="2751138" y="5751513"/>
            <a:ext cx="998537" cy="280987"/>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p>
            <a:pPr algn="ctr" defTabSz="969963">
              <a:lnSpc>
                <a:spcPct val="70000"/>
              </a:lnSpc>
              <a:spcBef>
                <a:spcPct val="50000"/>
              </a:spcBef>
              <a:defRPr/>
            </a:pPr>
            <a:r>
              <a:rPr lang="en-US" sz="1700" b="1" dirty="0">
                <a:latin typeface="Kruti Dev 010" pitchFamily="2" charset="0"/>
                <a:ea typeface="+mn-ea"/>
                <a:cs typeface="+mn-cs"/>
              </a:rPr>
              <a:t>f;tdsy</a:t>
            </a:r>
          </a:p>
        </p:txBody>
      </p:sp>
      <p:sp>
        <p:nvSpPr>
          <p:cNvPr id="467" name="Text Box 741"/>
          <p:cNvSpPr txBox="1">
            <a:spLocks noChangeArrowheads="1"/>
          </p:cNvSpPr>
          <p:nvPr/>
        </p:nvSpPr>
        <p:spPr bwMode="auto">
          <a:xfrm>
            <a:off x="2708275" y="5991225"/>
            <a:ext cx="998538" cy="280988"/>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p>
            <a:pPr algn="ctr" defTabSz="969963">
              <a:lnSpc>
                <a:spcPct val="70000"/>
              </a:lnSpc>
              <a:spcBef>
                <a:spcPct val="50000"/>
              </a:spcBef>
              <a:defRPr/>
            </a:pPr>
            <a:r>
              <a:rPr lang="en-US" sz="1700" b="1" dirty="0">
                <a:latin typeface="Kruti Dev 010" pitchFamily="2" charset="0"/>
                <a:ea typeface="+mn-ea"/>
                <a:cs typeface="+mn-cs"/>
              </a:rPr>
              <a:t>nkfu;sy</a:t>
            </a:r>
          </a:p>
        </p:txBody>
      </p:sp>
      <p:sp>
        <p:nvSpPr>
          <p:cNvPr id="468" name="Text Box 628"/>
          <p:cNvSpPr txBox="1">
            <a:spLocks noChangeArrowheads="1"/>
          </p:cNvSpPr>
          <p:nvPr/>
        </p:nvSpPr>
        <p:spPr bwMode="auto">
          <a:xfrm>
            <a:off x="2732088" y="6607175"/>
            <a:ext cx="998537" cy="280988"/>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p>
            <a:pPr algn="ctr" defTabSz="969963">
              <a:lnSpc>
                <a:spcPct val="70000"/>
              </a:lnSpc>
              <a:spcBef>
                <a:spcPct val="50000"/>
              </a:spcBef>
              <a:defRPr/>
            </a:pPr>
            <a:r>
              <a:rPr lang="en-US" sz="1700" b="1" dirty="0">
                <a:latin typeface="Kruti Dev 010" pitchFamily="2" charset="0"/>
                <a:ea typeface="+mn-ea"/>
                <a:cs typeface="+mn-cs"/>
              </a:rPr>
              <a:t>gkXxS</a:t>
            </a:r>
          </a:p>
        </p:txBody>
      </p:sp>
      <p:sp>
        <p:nvSpPr>
          <p:cNvPr id="469" name="Text Box 629"/>
          <p:cNvSpPr txBox="1">
            <a:spLocks noChangeArrowheads="1"/>
          </p:cNvSpPr>
          <p:nvPr/>
        </p:nvSpPr>
        <p:spPr bwMode="auto">
          <a:xfrm>
            <a:off x="2574925" y="6870700"/>
            <a:ext cx="1309688" cy="280988"/>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p>
            <a:pPr algn="ctr" defTabSz="969963">
              <a:lnSpc>
                <a:spcPct val="70000"/>
              </a:lnSpc>
              <a:spcBef>
                <a:spcPct val="50000"/>
              </a:spcBef>
              <a:defRPr/>
            </a:pPr>
            <a:r>
              <a:rPr lang="en-US" sz="1700" b="1" dirty="0">
                <a:latin typeface="Kruti Dev 010" pitchFamily="2" charset="0"/>
                <a:ea typeface="+mn-ea"/>
                <a:cs typeface="+mn-cs"/>
              </a:rPr>
              <a:t>td;kZg</a:t>
            </a:r>
          </a:p>
        </p:txBody>
      </p:sp>
      <p:sp>
        <p:nvSpPr>
          <p:cNvPr id="470" name="Text Box 630"/>
          <p:cNvSpPr txBox="1">
            <a:spLocks noChangeArrowheads="1"/>
          </p:cNvSpPr>
          <p:nvPr/>
        </p:nvSpPr>
        <p:spPr bwMode="auto">
          <a:xfrm>
            <a:off x="2743200" y="7154863"/>
            <a:ext cx="998538" cy="280987"/>
          </a:xfrm>
          <a:prstGeom prst="rect">
            <a:avLst/>
          </a:prstGeom>
          <a:noFill/>
          <a:ln w="9525">
            <a:noFill/>
            <a:miter lim="800000"/>
            <a:headEnd/>
            <a:tailEnd/>
          </a:ln>
          <a:effectLst>
            <a:outerShdw blurRad="63500" dist="17961" dir="2700000" algn="ctr" rotWithShape="0">
              <a:schemeClr val="tx1">
                <a:alpha val="74998"/>
              </a:schemeClr>
            </a:outerShdw>
          </a:effectLst>
        </p:spPr>
        <p:txBody>
          <a:bodyPr lIns="97027" tIns="48513" rIns="97027" bIns="48513">
            <a:spAutoFit/>
          </a:bodyPr>
          <a:lstStyle/>
          <a:p>
            <a:pPr algn="ctr" defTabSz="969963">
              <a:lnSpc>
                <a:spcPct val="70000"/>
              </a:lnSpc>
              <a:spcBef>
                <a:spcPct val="50000"/>
              </a:spcBef>
              <a:defRPr/>
            </a:pPr>
            <a:r>
              <a:rPr lang="en-US" sz="1700" b="1" dirty="0">
                <a:latin typeface="Kruti Dev 010" pitchFamily="2" charset="0"/>
                <a:ea typeface="+mn-ea"/>
                <a:cs typeface="+mn-cs"/>
              </a:rPr>
              <a:t>eykdh</a:t>
            </a:r>
          </a:p>
        </p:txBody>
      </p:sp>
      <p:sp>
        <p:nvSpPr>
          <p:cNvPr id="255" name="Rectangle 291"/>
          <p:cNvSpPr>
            <a:spLocks noChangeArrowheads="1"/>
          </p:cNvSpPr>
          <p:nvPr/>
        </p:nvSpPr>
        <p:spPr bwMode="auto">
          <a:xfrm>
            <a:off x="6430963" y="363476"/>
            <a:ext cx="3282950" cy="1917961"/>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3600" b="1" i="1" dirty="0">
                <a:ln>
                  <a:solidFill>
                    <a:schemeClr val="bg1"/>
                  </a:solidFill>
                </a:ln>
                <a:solidFill>
                  <a:schemeClr val="bg1"/>
                </a:solidFill>
                <a:latin typeface="Kruti Dev 010" pitchFamily="2" charset="0"/>
              </a:rPr>
              <a:t>iqjkus fu;e dh iqLrdsa fu;ksftr djuk</a:t>
            </a:r>
            <a:endParaRPr lang="en-US" sz="3600" b="1" u="sng" dirty="0">
              <a:ln>
                <a:solidFill>
                  <a:schemeClr val="bg1"/>
                </a:solidFill>
              </a:ln>
              <a:solidFill>
                <a:schemeClr val="bg1"/>
              </a:solidFill>
              <a:latin typeface="Kruti Dev 010" pitchFamily="2" charset="0"/>
            </a:endParaRPr>
          </a:p>
        </p:txBody>
      </p:sp>
      <p:grpSp>
        <p:nvGrpSpPr>
          <p:cNvPr id="178395" name="Group 391"/>
          <p:cNvGrpSpPr>
            <a:grpSpLocks/>
          </p:cNvGrpSpPr>
          <p:nvPr/>
        </p:nvGrpSpPr>
        <p:grpSpPr bwMode="auto">
          <a:xfrm>
            <a:off x="5395913" y="2078038"/>
            <a:ext cx="4400550" cy="1916112"/>
            <a:chOff x="3399" y="1239"/>
            <a:chExt cx="2772" cy="1207"/>
          </a:xfrm>
        </p:grpSpPr>
        <p:sp>
          <p:nvSpPr>
            <p:cNvPr id="257" name="Text Box 392"/>
            <p:cNvSpPr txBox="1">
              <a:spLocks noChangeArrowheads="1"/>
            </p:cNvSpPr>
            <p:nvPr/>
          </p:nvSpPr>
          <p:spPr bwMode="auto">
            <a:xfrm>
              <a:off x="3443" y="1647"/>
              <a:ext cx="2728" cy="421"/>
            </a:xfrm>
            <a:prstGeom prst="rect">
              <a:avLst/>
            </a:prstGeom>
            <a:noFill/>
            <a:ln w="12700">
              <a:noFill/>
              <a:miter lim="800000"/>
              <a:headEnd/>
              <a:tailEnd/>
            </a:ln>
            <a:effectLst>
              <a:outerShdw blurRad="63500" dist="46662" dir="3284183" algn="ctr" rotWithShape="0">
                <a:schemeClr val="tx1">
                  <a:alpha val="74998"/>
                </a:schemeClr>
              </a:outerShdw>
            </a:effectLst>
          </p:spPr>
          <p:txBody>
            <a:bodyPr>
              <a:spAutoFit/>
            </a:bodyPr>
            <a:lstStyle/>
            <a:p>
              <a:pPr algn="ctr">
                <a:lnSpc>
                  <a:spcPct val="85000"/>
                </a:lnSpc>
                <a:spcBef>
                  <a:spcPct val="50000"/>
                </a:spcBef>
                <a:defRPr/>
              </a:pPr>
              <a:r>
                <a:rPr lang="en-US" altLang="ja-JP" sz="4400" b="1" dirty="0">
                  <a:ln>
                    <a:solidFill>
                      <a:srgbClr val="FFFF00"/>
                    </a:solidFill>
                  </a:ln>
                  <a:solidFill>
                    <a:srgbClr val="FFFF00"/>
                  </a:solidFill>
                  <a:latin typeface="Kruti Dev 010" pitchFamily="2" charset="0"/>
                  <a:ea typeface="ＭＳ Ｐゴシック" pitchFamily="-84" charset="-128"/>
                  <a:cs typeface="+mn-cs"/>
                </a:rPr>
                <a:t>^^Hkfo";oDrkvksa**</a:t>
              </a:r>
              <a:endParaRPr lang="en-US" sz="4400" b="1" dirty="0">
                <a:ln>
                  <a:solidFill>
                    <a:srgbClr val="FFFF00"/>
                  </a:solidFill>
                </a:ln>
                <a:solidFill>
                  <a:srgbClr val="FFFF00"/>
                </a:solidFill>
                <a:latin typeface="Kruti Dev 010" pitchFamily="2" charset="0"/>
                <a:ea typeface="ＭＳ Ｐゴシック" pitchFamily="-84" charset="-128"/>
                <a:cs typeface="+mn-cs"/>
              </a:endParaRPr>
            </a:p>
          </p:txBody>
        </p:sp>
        <p:sp>
          <p:nvSpPr>
            <p:cNvPr id="258" name="Text Box 393"/>
            <p:cNvSpPr txBox="1">
              <a:spLocks noChangeArrowheads="1"/>
            </p:cNvSpPr>
            <p:nvPr/>
          </p:nvSpPr>
          <p:spPr bwMode="auto">
            <a:xfrm>
              <a:off x="3688" y="2000"/>
              <a:ext cx="2281" cy="446"/>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p>
              <a:pPr algn="ctr">
                <a:spcBef>
                  <a:spcPts val="0"/>
                </a:spcBef>
                <a:defRPr/>
              </a:pPr>
              <a:r>
                <a:rPr lang="en-US" sz="4000" b="1" dirty="0">
                  <a:ln>
                    <a:solidFill>
                      <a:srgbClr val="FFFF00"/>
                    </a:solidFill>
                  </a:ln>
                  <a:solidFill>
                    <a:srgbClr val="FFFF00"/>
                  </a:solidFill>
                  <a:latin typeface="Kruti Dev 010" pitchFamily="2" charset="0"/>
                  <a:ea typeface="+mn-ea"/>
                  <a:cs typeface="+mn-cs"/>
                </a:rPr>
                <a:t>dh ƒ</a:t>
              </a:r>
              <a:r>
                <a:rPr lang="en-US" sz="4000" b="1" dirty="0">
                  <a:ln>
                    <a:solidFill>
                      <a:srgbClr val="FFFF00"/>
                    </a:solidFill>
                  </a:ln>
                  <a:solidFill>
                    <a:srgbClr val="FFFF00"/>
                  </a:solidFill>
                  <a:latin typeface="Kruti Dev 010"/>
                  <a:ea typeface="+mn-ea"/>
                  <a:cs typeface="+mn-cs"/>
                </a:rPr>
                <a:t>‰</a:t>
              </a:r>
              <a:r>
                <a:rPr lang="en-US" sz="4000" b="1" dirty="0">
                  <a:ln>
                    <a:solidFill>
                      <a:srgbClr val="FFFF00"/>
                    </a:solidFill>
                  </a:ln>
                  <a:solidFill>
                    <a:srgbClr val="FFFF00"/>
                  </a:solidFill>
                  <a:latin typeface="Kruti Dev 010" pitchFamily="2" charset="0"/>
                  <a:ea typeface="+mn-ea"/>
                  <a:cs typeface="+mn-cs"/>
                </a:rPr>
                <a:t> iqLrdsa</a:t>
              </a:r>
            </a:p>
          </p:txBody>
        </p:sp>
        <p:sp>
          <p:nvSpPr>
            <p:cNvPr id="259" name="Text Box 394"/>
            <p:cNvSpPr txBox="1">
              <a:spLocks noChangeArrowheads="1"/>
            </p:cNvSpPr>
            <p:nvPr/>
          </p:nvSpPr>
          <p:spPr bwMode="auto">
            <a:xfrm>
              <a:off x="3399" y="1239"/>
              <a:ext cx="2728" cy="437"/>
            </a:xfrm>
            <a:prstGeom prst="rect">
              <a:avLst/>
            </a:prstGeom>
            <a:noFill/>
            <a:ln w="12700">
              <a:noFill/>
              <a:miter lim="800000"/>
              <a:headEnd/>
              <a:tailEnd/>
            </a:ln>
            <a:effectLst>
              <a:outerShdw blurRad="63500" dist="46662" dir="3284183" algn="ctr" rotWithShape="0">
                <a:schemeClr val="tx1">
                  <a:alpha val="74998"/>
                </a:schemeClr>
              </a:outerShdw>
            </a:effectLst>
          </p:spPr>
          <p:txBody>
            <a:bodyPr>
              <a:spAutoFit/>
            </a:bodyPr>
            <a:lstStyle>
              <a:lvl1pPr>
                <a:defRPr sz="1200">
                  <a:solidFill>
                    <a:schemeClr val="tx1"/>
                  </a:solidFill>
                  <a:latin typeface="Comic Sans MS" charset="0"/>
                  <a:ea typeface="ＭＳ Ｐゴシック" charset="0"/>
                  <a:cs typeface="ＭＳ Ｐゴシック" charset="0"/>
                </a:defRPr>
              </a:lvl1pPr>
              <a:lvl2pPr marL="37931725" indent="-37474525">
                <a:defRPr sz="1200">
                  <a:solidFill>
                    <a:schemeClr val="tx1"/>
                  </a:solidFill>
                  <a:latin typeface="Comic Sans MS" charset="0"/>
                  <a:ea typeface="ＭＳ Ｐゴシック" charset="0"/>
                </a:defRPr>
              </a:lvl2pPr>
              <a:lvl3pPr>
                <a:defRPr sz="1200">
                  <a:solidFill>
                    <a:schemeClr val="tx1"/>
                  </a:solidFill>
                  <a:latin typeface="Comic Sans MS" charset="0"/>
                  <a:ea typeface="ＭＳ Ｐゴシック" charset="0"/>
                </a:defRPr>
              </a:lvl3pPr>
              <a:lvl4pPr>
                <a:defRPr sz="1200">
                  <a:solidFill>
                    <a:schemeClr val="tx1"/>
                  </a:solidFill>
                  <a:latin typeface="Comic Sans MS" charset="0"/>
                  <a:ea typeface="ＭＳ Ｐゴシック" charset="0"/>
                </a:defRPr>
              </a:lvl4pPr>
              <a:lvl5pPr>
                <a:defRPr sz="1200">
                  <a:solidFill>
                    <a:schemeClr val="tx1"/>
                  </a:solidFill>
                  <a:latin typeface="Comic Sans MS" charset="0"/>
                  <a:ea typeface="ＭＳ Ｐゴシック" charset="0"/>
                </a:defRPr>
              </a:lvl5pPr>
              <a:lvl6pPr marL="457200" eaLnBrk="0" fontAlgn="base" hangingPunct="0">
                <a:spcBef>
                  <a:spcPct val="0"/>
                </a:spcBef>
                <a:spcAft>
                  <a:spcPct val="0"/>
                </a:spcAft>
                <a:defRPr sz="1200">
                  <a:solidFill>
                    <a:schemeClr val="tx1"/>
                  </a:solidFill>
                  <a:latin typeface="Comic Sans MS" charset="0"/>
                  <a:ea typeface="ＭＳ Ｐゴシック" charset="0"/>
                </a:defRPr>
              </a:lvl6pPr>
              <a:lvl7pPr marL="914400" eaLnBrk="0" fontAlgn="base" hangingPunct="0">
                <a:spcBef>
                  <a:spcPct val="0"/>
                </a:spcBef>
                <a:spcAft>
                  <a:spcPct val="0"/>
                </a:spcAft>
                <a:defRPr sz="1200">
                  <a:solidFill>
                    <a:schemeClr val="tx1"/>
                  </a:solidFill>
                  <a:latin typeface="Comic Sans MS" charset="0"/>
                  <a:ea typeface="ＭＳ Ｐゴシック" charset="0"/>
                </a:defRPr>
              </a:lvl7pPr>
              <a:lvl8pPr marL="1371600" eaLnBrk="0" fontAlgn="base" hangingPunct="0">
                <a:spcBef>
                  <a:spcPct val="0"/>
                </a:spcBef>
                <a:spcAft>
                  <a:spcPct val="0"/>
                </a:spcAft>
                <a:defRPr sz="1200">
                  <a:solidFill>
                    <a:schemeClr val="tx1"/>
                  </a:solidFill>
                  <a:latin typeface="Comic Sans MS" charset="0"/>
                  <a:ea typeface="ＭＳ Ｐゴシック" charset="0"/>
                </a:defRPr>
              </a:lvl8pPr>
              <a:lvl9pPr marL="1828800" eaLnBrk="0" fontAlgn="base" hangingPunct="0">
                <a:spcBef>
                  <a:spcPct val="0"/>
                </a:spcBef>
                <a:spcAft>
                  <a:spcPct val="0"/>
                </a:spcAft>
                <a:defRPr sz="1200">
                  <a:solidFill>
                    <a:schemeClr val="tx1"/>
                  </a:solidFill>
                  <a:latin typeface="Comic Sans MS" charset="0"/>
                  <a:ea typeface="ＭＳ Ｐゴシック" charset="0"/>
                </a:defRPr>
              </a:lvl9pPr>
            </a:lstStyle>
            <a:p>
              <a:pPr algn="ctr">
                <a:lnSpc>
                  <a:spcPct val="85000"/>
                </a:lnSpc>
                <a:spcBef>
                  <a:spcPct val="50000"/>
                </a:spcBef>
                <a:defRPr/>
              </a:pPr>
              <a:r>
                <a:rPr lang="en-US" sz="4400" b="1" i="1" dirty="0" smtClean="0">
                  <a:ln>
                    <a:solidFill>
                      <a:srgbClr val="FFFF00"/>
                    </a:solidFill>
                  </a:ln>
                  <a:solidFill>
                    <a:srgbClr val="FFFF00"/>
                  </a:solidFill>
                  <a:latin typeface="Kruti Dev 010" pitchFamily="2" charset="0"/>
                </a:rPr>
                <a:t>iqu% O;ofLFkr djuk</a:t>
              </a:r>
              <a:endParaRPr lang="en-US" sz="4400" b="1" dirty="0" smtClean="0">
                <a:ln>
                  <a:solidFill>
                    <a:srgbClr val="FFFF00"/>
                  </a:solidFill>
                </a:ln>
                <a:solidFill>
                  <a:srgbClr val="FFFF00"/>
                </a:solidFill>
                <a:latin typeface="Kruti Dev 010" pitchFamily="2" charset="0"/>
              </a:endParaRPr>
            </a:p>
          </p:txBody>
        </p:sp>
      </p:grpSp>
      <p:pic>
        <p:nvPicPr>
          <p:cNvPr id="178396" name="Picture 53"/>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446588" y="204788"/>
            <a:ext cx="2095500" cy="1358900"/>
          </a:xfrm>
          <a:prstGeom prst="rect">
            <a:avLst/>
          </a:prstGeom>
          <a:noFill/>
          <a:ln w="76200">
            <a:solidFill>
              <a:srgbClr val="0000FF"/>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nodeType="clickEffect">
                                  <p:stCondLst>
                                    <p:cond delay="0"/>
                                  </p:stCondLst>
                                  <p:childTnLst>
                                    <p:set>
                                      <p:cBhvr>
                                        <p:cTn id="6" dur="1" fill="hold">
                                          <p:stCondLst>
                                            <p:cond delay="0"/>
                                          </p:stCondLst>
                                        </p:cTn>
                                        <p:tgtEl>
                                          <p:spTgt spid="1102030"/>
                                        </p:tgtEl>
                                        <p:attrNameLst>
                                          <p:attrName>style.visibility</p:attrName>
                                        </p:attrNameLst>
                                      </p:cBhvr>
                                      <p:to>
                                        <p:strVal val="visible"/>
                                      </p:to>
                                    </p:set>
                                    <p:animEffect transition="in" filter="wipe(right)">
                                      <p:cBhvr>
                                        <p:cTn id="7" dur="500"/>
                                        <p:tgtEl>
                                          <p:spTgt spid="110203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2" fill="hold" nodeType="clickEffect">
                                  <p:stCondLst>
                                    <p:cond delay="0"/>
                                  </p:stCondLst>
                                  <p:childTnLst>
                                    <p:set>
                                      <p:cBhvr>
                                        <p:cTn id="11" dur="1" fill="hold">
                                          <p:stCondLst>
                                            <p:cond delay="0"/>
                                          </p:stCondLst>
                                        </p:cTn>
                                        <p:tgtEl>
                                          <p:spTgt spid="1102036"/>
                                        </p:tgtEl>
                                        <p:attrNameLst>
                                          <p:attrName>style.visibility</p:attrName>
                                        </p:attrNameLst>
                                      </p:cBhvr>
                                      <p:to>
                                        <p:strVal val="visible"/>
                                      </p:to>
                                    </p:set>
                                    <p:animEffect transition="in" filter="wipe(right)">
                                      <p:cBhvr>
                                        <p:cTn id="12" dur="500"/>
                                        <p:tgtEl>
                                          <p:spTgt spid="11020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4710" name="Picture 262"/>
          <p:cNvPicPr>
            <a:picLocks noChangeAspect="1" noChangeArrowheads="1"/>
          </p:cNvPicPr>
          <p:nvPr/>
        </p:nvPicPr>
        <p:blipFill>
          <a:blip r:embed="rId3"/>
          <a:srcRect/>
          <a:stretch>
            <a:fillRect/>
          </a:stretch>
        </p:blipFill>
        <p:spPr bwMode="auto">
          <a:xfrm>
            <a:off x="522288" y="492125"/>
            <a:ext cx="8996362" cy="6777038"/>
          </a:xfrm>
          <a:prstGeom prst="rect">
            <a:avLst/>
          </a:prstGeom>
          <a:noFill/>
          <a:ln w="76200">
            <a:solidFill>
              <a:srgbClr val="1822CD"/>
            </a:solidFill>
            <a:miter lim="800000"/>
            <a:headEnd/>
            <a:tailEnd/>
          </a:ln>
          <a:effectLst>
            <a:outerShdw blurRad="63500" dist="40161" dir="1106097" algn="ctr" rotWithShape="0">
              <a:schemeClr val="tx1">
                <a:alpha val="74998"/>
              </a:schemeClr>
            </a:outerShdw>
          </a:effectLst>
        </p:spPr>
      </p:pic>
      <p:sp>
        <p:nvSpPr>
          <p:cNvPr id="180226" name="Rectangle 265"/>
          <p:cNvSpPr>
            <a:spLocks noChangeArrowheads="1"/>
          </p:cNvSpPr>
          <p:nvPr/>
        </p:nvSpPr>
        <p:spPr bwMode="auto">
          <a:xfrm>
            <a:off x="517525" y="479425"/>
            <a:ext cx="9036050" cy="6783388"/>
          </a:xfrm>
          <a:prstGeom prst="rect">
            <a:avLst/>
          </a:prstGeom>
          <a:solidFill>
            <a:schemeClr val="tx1">
              <a:alpha val="50195"/>
            </a:schemeClr>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latin typeface="Kruti Dev 010" charset="0"/>
            </a:endParaRPr>
          </a:p>
        </p:txBody>
      </p:sp>
      <p:pic>
        <p:nvPicPr>
          <p:cNvPr id="180227" name="Picture 35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88950" y="361950"/>
            <a:ext cx="5013325" cy="692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744451" name="Rectangle 3"/>
          <p:cNvSpPr>
            <a:spLocks noChangeArrowheads="1"/>
          </p:cNvSpPr>
          <p:nvPr/>
        </p:nvSpPr>
        <p:spPr bwMode="auto">
          <a:xfrm>
            <a:off x="5575300" y="4243388"/>
            <a:ext cx="3548063" cy="1370012"/>
          </a:xfrm>
          <a:prstGeom prst="rect">
            <a:avLst/>
          </a:prstGeom>
          <a:noFill/>
          <a:ln w="50800">
            <a:noFill/>
            <a:miter lim="800000"/>
            <a:headEnd/>
            <a:tailEnd/>
          </a:ln>
          <a:effectLst>
            <a:outerShdw blurRad="63500" dist="12700" algn="ctr" rotWithShape="0">
              <a:schemeClr val="tx1">
                <a:alpha val="74998"/>
              </a:schemeClr>
            </a:outerShdw>
          </a:effectLst>
        </p:spPr>
        <p:txBody>
          <a:bodyPr lIns="90487" tIns="44450" rIns="90487" bIns="44450">
            <a:spAutoFit/>
          </a:bodyPr>
          <a:lstStyle/>
          <a:p>
            <a:pPr algn="ctr">
              <a:lnSpc>
                <a:spcPct val="70000"/>
              </a:lnSpc>
              <a:spcBef>
                <a:spcPct val="50000"/>
              </a:spcBef>
              <a:defRPr/>
            </a:pPr>
            <a:endParaRPr lang="en-US" sz="2400" b="1" dirty="0">
              <a:latin typeface="Kruti Dev 010" pitchFamily="2" charset="0"/>
            </a:endParaRPr>
          </a:p>
          <a:p>
            <a:pPr algn="ctr">
              <a:lnSpc>
                <a:spcPct val="70000"/>
              </a:lnSpc>
              <a:spcBef>
                <a:spcPct val="50000"/>
              </a:spcBef>
              <a:defRPr/>
            </a:pPr>
            <a:endParaRPr lang="en-US" sz="1800" b="1" dirty="0">
              <a:latin typeface="Kruti Dev 010" pitchFamily="2" charset="0"/>
            </a:endParaRPr>
          </a:p>
          <a:p>
            <a:pPr algn="ctr">
              <a:lnSpc>
                <a:spcPct val="70000"/>
              </a:lnSpc>
              <a:spcBef>
                <a:spcPct val="50000"/>
              </a:spcBef>
              <a:defRPr/>
            </a:pPr>
            <a:endParaRPr lang="en-US" sz="1800" b="1" dirty="0">
              <a:latin typeface="Kruti Dev 010" pitchFamily="2" charset="0"/>
            </a:endParaRPr>
          </a:p>
          <a:p>
            <a:pPr algn="ctr">
              <a:lnSpc>
                <a:spcPct val="70000"/>
              </a:lnSpc>
              <a:spcBef>
                <a:spcPct val="50000"/>
              </a:spcBef>
              <a:defRPr/>
            </a:pPr>
            <a:endParaRPr lang="en-US" sz="2000" b="1" dirty="0">
              <a:solidFill>
                <a:srgbClr val="063DE8"/>
              </a:solidFill>
              <a:latin typeface="Kruti Dev 010" pitchFamily="2" charset="0"/>
            </a:endParaRPr>
          </a:p>
        </p:txBody>
      </p:sp>
      <p:sp>
        <p:nvSpPr>
          <p:cNvPr id="180229" name="Rectangle 4"/>
          <p:cNvSpPr>
            <a:spLocks noChangeArrowheads="1"/>
          </p:cNvSpPr>
          <p:nvPr/>
        </p:nvSpPr>
        <p:spPr bwMode="auto">
          <a:xfrm>
            <a:off x="2840038" y="2282825"/>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80230" name="Rectangle 5"/>
          <p:cNvSpPr>
            <a:spLocks noChangeArrowheads="1"/>
          </p:cNvSpPr>
          <p:nvPr/>
        </p:nvSpPr>
        <p:spPr bwMode="auto">
          <a:xfrm>
            <a:off x="2871788" y="4406900"/>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80231" name="Rectangle 6"/>
          <p:cNvSpPr>
            <a:spLocks noChangeArrowheads="1"/>
          </p:cNvSpPr>
          <p:nvPr/>
        </p:nvSpPr>
        <p:spPr bwMode="auto">
          <a:xfrm>
            <a:off x="2855913" y="4662488"/>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80232" name="Rectangle 7"/>
          <p:cNvSpPr>
            <a:spLocks noChangeArrowheads="1"/>
          </p:cNvSpPr>
          <p:nvPr/>
        </p:nvSpPr>
        <p:spPr bwMode="auto">
          <a:xfrm>
            <a:off x="2840038" y="4965700"/>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80233" name="Rectangle 8"/>
          <p:cNvSpPr>
            <a:spLocks noChangeArrowheads="1"/>
          </p:cNvSpPr>
          <p:nvPr/>
        </p:nvSpPr>
        <p:spPr bwMode="auto">
          <a:xfrm>
            <a:off x="2840038" y="5175250"/>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80234" name="Rectangle 102"/>
          <p:cNvSpPr>
            <a:spLocks noChangeArrowheads="1"/>
          </p:cNvSpPr>
          <p:nvPr/>
        </p:nvSpPr>
        <p:spPr bwMode="auto">
          <a:xfrm>
            <a:off x="933450" y="2933700"/>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80235" name="Rectangle 103"/>
          <p:cNvSpPr>
            <a:spLocks noChangeArrowheads="1"/>
          </p:cNvSpPr>
          <p:nvPr/>
        </p:nvSpPr>
        <p:spPr bwMode="auto">
          <a:xfrm>
            <a:off x="3054350" y="1765300"/>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80236" name="Rectangle 104"/>
          <p:cNvSpPr>
            <a:spLocks noChangeArrowheads="1"/>
          </p:cNvSpPr>
          <p:nvPr/>
        </p:nvSpPr>
        <p:spPr bwMode="auto">
          <a:xfrm>
            <a:off x="3038475" y="2052638"/>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80237" name="Rectangle 105"/>
          <p:cNvSpPr>
            <a:spLocks noChangeArrowheads="1"/>
          </p:cNvSpPr>
          <p:nvPr/>
        </p:nvSpPr>
        <p:spPr bwMode="auto">
          <a:xfrm>
            <a:off x="2878138" y="2244725"/>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80238" name="Rectangle 106"/>
          <p:cNvSpPr>
            <a:spLocks noChangeArrowheads="1"/>
          </p:cNvSpPr>
          <p:nvPr/>
        </p:nvSpPr>
        <p:spPr bwMode="auto">
          <a:xfrm>
            <a:off x="3054350" y="2898775"/>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80239" name="Rectangle 107"/>
          <p:cNvSpPr>
            <a:spLocks noChangeArrowheads="1"/>
          </p:cNvSpPr>
          <p:nvPr/>
        </p:nvSpPr>
        <p:spPr bwMode="auto">
          <a:xfrm>
            <a:off x="2894013" y="3683000"/>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80240" name="Rectangle 108"/>
          <p:cNvSpPr>
            <a:spLocks noChangeArrowheads="1"/>
          </p:cNvSpPr>
          <p:nvPr/>
        </p:nvSpPr>
        <p:spPr bwMode="auto">
          <a:xfrm>
            <a:off x="2894013" y="3827463"/>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80241" name="Rectangle 109"/>
          <p:cNvSpPr>
            <a:spLocks noChangeArrowheads="1"/>
          </p:cNvSpPr>
          <p:nvPr/>
        </p:nvSpPr>
        <p:spPr bwMode="auto">
          <a:xfrm>
            <a:off x="2989263" y="3459163"/>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80242" name="Rectangle 110"/>
          <p:cNvSpPr>
            <a:spLocks noChangeArrowheads="1"/>
          </p:cNvSpPr>
          <p:nvPr/>
        </p:nvSpPr>
        <p:spPr bwMode="auto">
          <a:xfrm>
            <a:off x="3117850" y="3170238"/>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80243" name="Rectangle 111"/>
          <p:cNvSpPr>
            <a:spLocks noChangeArrowheads="1"/>
          </p:cNvSpPr>
          <p:nvPr/>
        </p:nvSpPr>
        <p:spPr bwMode="auto">
          <a:xfrm>
            <a:off x="2894013" y="4624388"/>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80244" name="Rectangle 112"/>
          <p:cNvSpPr>
            <a:spLocks noChangeArrowheads="1"/>
          </p:cNvSpPr>
          <p:nvPr/>
        </p:nvSpPr>
        <p:spPr bwMode="auto">
          <a:xfrm>
            <a:off x="2878138" y="4927600"/>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80245" name="Rectangle 113"/>
          <p:cNvSpPr>
            <a:spLocks noChangeArrowheads="1"/>
          </p:cNvSpPr>
          <p:nvPr/>
        </p:nvSpPr>
        <p:spPr bwMode="auto">
          <a:xfrm>
            <a:off x="2878138" y="5137150"/>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80246" name="Rectangle 115"/>
          <p:cNvSpPr>
            <a:spLocks noChangeArrowheads="1"/>
          </p:cNvSpPr>
          <p:nvPr/>
        </p:nvSpPr>
        <p:spPr bwMode="auto">
          <a:xfrm>
            <a:off x="3022600" y="5807075"/>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80247" name="Rectangle 116"/>
          <p:cNvSpPr>
            <a:spLocks noChangeArrowheads="1"/>
          </p:cNvSpPr>
          <p:nvPr/>
        </p:nvSpPr>
        <p:spPr bwMode="auto">
          <a:xfrm>
            <a:off x="3006725" y="6094413"/>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80248" name="Rectangle 117"/>
          <p:cNvSpPr>
            <a:spLocks noChangeArrowheads="1"/>
          </p:cNvSpPr>
          <p:nvPr/>
        </p:nvSpPr>
        <p:spPr bwMode="auto">
          <a:xfrm>
            <a:off x="2814638" y="6956425"/>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80249" name="Rectangle 118"/>
          <p:cNvSpPr>
            <a:spLocks noChangeArrowheads="1"/>
          </p:cNvSpPr>
          <p:nvPr/>
        </p:nvSpPr>
        <p:spPr bwMode="auto">
          <a:xfrm>
            <a:off x="2894013" y="7227888"/>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80250" name="Rectangle 120"/>
          <p:cNvSpPr>
            <a:spLocks noChangeArrowheads="1"/>
          </p:cNvSpPr>
          <p:nvPr/>
        </p:nvSpPr>
        <p:spPr bwMode="auto">
          <a:xfrm>
            <a:off x="3101975" y="2387600"/>
            <a:ext cx="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endParaRPr lang="en-US" sz="1400">
              <a:latin typeface="Kruti Dev 010" charset="0"/>
            </a:endParaRPr>
          </a:p>
        </p:txBody>
      </p:sp>
      <p:sp>
        <p:nvSpPr>
          <p:cNvPr id="180251" name="Text Box 247"/>
          <p:cNvSpPr txBox="1">
            <a:spLocks noChangeArrowheads="1"/>
          </p:cNvSpPr>
          <p:nvPr/>
        </p:nvSpPr>
        <p:spPr bwMode="auto">
          <a:xfrm>
            <a:off x="9653588" y="6350"/>
            <a:ext cx="282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2000">
                <a:solidFill>
                  <a:srgbClr val="FFA27C"/>
                </a:solidFill>
                <a:latin typeface="Kruti Dev 010" charset="0"/>
              </a:rPr>
              <a:t> </a:t>
            </a:r>
          </a:p>
        </p:txBody>
      </p:sp>
      <p:sp>
        <p:nvSpPr>
          <p:cNvPr id="180252" name="Text Box 260"/>
          <p:cNvSpPr txBox="1">
            <a:spLocks noChangeArrowheads="1"/>
          </p:cNvSpPr>
          <p:nvPr/>
        </p:nvSpPr>
        <p:spPr bwMode="auto">
          <a:xfrm>
            <a:off x="9050338" y="7342188"/>
            <a:ext cx="2397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latin typeface="Kruti Dev 010" charset="0"/>
              </a:rPr>
              <a:t> </a:t>
            </a:r>
          </a:p>
        </p:txBody>
      </p:sp>
      <p:sp>
        <p:nvSpPr>
          <p:cNvPr id="744717" name="Text Box 269"/>
          <p:cNvSpPr txBox="1">
            <a:spLocks noChangeArrowheads="1"/>
          </p:cNvSpPr>
          <p:nvPr/>
        </p:nvSpPr>
        <p:spPr bwMode="auto">
          <a:xfrm>
            <a:off x="5620024" y="3070553"/>
            <a:ext cx="3959225" cy="1754326"/>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lvl1pPr>
              <a:defRPr sz="1200">
                <a:solidFill>
                  <a:schemeClr val="tx1"/>
                </a:solidFill>
                <a:latin typeface="Comic Sans MS" charset="0"/>
                <a:ea typeface="ＭＳ Ｐゴシック" charset="0"/>
                <a:cs typeface="ＭＳ Ｐゴシック" charset="0"/>
              </a:defRPr>
            </a:lvl1pPr>
            <a:lvl2pPr marL="37931725" indent="-37474525">
              <a:defRPr sz="1200">
                <a:solidFill>
                  <a:schemeClr val="tx1"/>
                </a:solidFill>
                <a:latin typeface="Comic Sans MS" charset="0"/>
                <a:ea typeface="ＭＳ Ｐゴシック" charset="0"/>
              </a:defRPr>
            </a:lvl2pPr>
            <a:lvl3pPr>
              <a:defRPr sz="1200">
                <a:solidFill>
                  <a:schemeClr val="tx1"/>
                </a:solidFill>
                <a:latin typeface="Comic Sans MS" charset="0"/>
                <a:ea typeface="ＭＳ Ｐゴシック" charset="0"/>
              </a:defRPr>
            </a:lvl3pPr>
            <a:lvl4pPr>
              <a:defRPr sz="1200">
                <a:solidFill>
                  <a:schemeClr val="tx1"/>
                </a:solidFill>
                <a:latin typeface="Comic Sans MS" charset="0"/>
                <a:ea typeface="ＭＳ Ｐゴシック" charset="0"/>
              </a:defRPr>
            </a:lvl4pPr>
            <a:lvl5pPr>
              <a:defRPr sz="1200">
                <a:solidFill>
                  <a:schemeClr val="tx1"/>
                </a:solidFill>
                <a:latin typeface="Comic Sans MS" charset="0"/>
                <a:ea typeface="ＭＳ Ｐゴシック" charset="0"/>
              </a:defRPr>
            </a:lvl5pPr>
            <a:lvl6pPr marL="457200" eaLnBrk="0" fontAlgn="base" hangingPunct="0">
              <a:spcBef>
                <a:spcPct val="0"/>
              </a:spcBef>
              <a:spcAft>
                <a:spcPct val="0"/>
              </a:spcAft>
              <a:defRPr sz="1200">
                <a:solidFill>
                  <a:schemeClr val="tx1"/>
                </a:solidFill>
                <a:latin typeface="Comic Sans MS" charset="0"/>
                <a:ea typeface="ＭＳ Ｐゴシック" charset="0"/>
              </a:defRPr>
            </a:lvl6pPr>
            <a:lvl7pPr marL="914400" eaLnBrk="0" fontAlgn="base" hangingPunct="0">
              <a:spcBef>
                <a:spcPct val="0"/>
              </a:spcBef>
              <a:spcAft>
                <a:spcPct val="0"/>
              </a:spcAft>
              <a:defRPr sz="1200">
                <a:solidFill>
                  <a:schemeClr val="tx1"/>
                </a:solidFill>
                <a:latin typeface="Comic Sans MS" charset="0"/>
                <a:ea typeface="ＭＳ Ｐゴシック" charset="0"/>
              </a:defRPr>
            </a:lvl7pPr>
            <a:lvl8pPr marL="1371600" eaLnBrk="0" fontAlgn="base" hangingPunct="0">
              <a:spcBef>
                <a:spcPct val="0"/>
              </a:spcBef>
              <a:spcAft>
                <a:spcPct val="0"/>
              </a:spcAft>
              <a:defRPr sz="1200">
                <a:solidFill>
                  <a:schemeClr val="tx1"/>
                </a:solidFill>
                <a:latin typeface="Comic Sans MS" charset="0"/>
                <a:ea typeface="ＭＳ Ｐゴシック" charset="0"/>
              </a:defRPr>
            </a:lvl8pPr>
            <a:lvl9pPr marL="1828800"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ts val="0"/>
              </a:spcBef>
              <a:defRPr/>
            </a:pPr>
            <a:r>
              <a:rPr lang="en-US" sz="5400" b="1" dirty="0" smtClean="0">
                <a:ln>
                  <a:solidFill>
                    <a:srgbClr val="00FFFF"/>
                  </a:solidFill>
                </a:ln>
                <a:solidFill>
                  <a:srgbClr val="66FFFF"/>
                </a:solidFill>
                <a:effectLst>
                  <a:outerShdw blurRad="38100" dist="38100" dir="2700000" algn="tl">
                    <a:srgbClr val="000000">
                      <a:alpha val="43137"/>
                    </a:srgbClr>
                  </a:outerShdw>
                </a:effectLst>
                <a:latin typeface="Kruti Dev 010" pitchFamily="2" charset="0"/>
              </a:rPr>
              <a:t>iqjkus fu;e dh </a:t>
            </a:r>
            <a:endParaRPr lang="en-US" sz="4000" b="1" dirty="0" smtClean="0">
              <a:ln>
                <a:solidFill>
                  <a:srgbClr val="00FFFF"/>
                </a:solidFill>
              </a:ln>
              <a:solidFill>
                <a:srgbClr val="66FFFF"/>
              </a:solidFill>
              <a:effectLst>
                <a:outerShdw blurRad="38100" dist="38100" dir="2700000" algn="tl">
                  <a:srgbClr val="000000">
                    <a:alpha val="43137"/>
                  </a:srgbClr>
                </a:outerShdw>
              </a:effectLst>
              <a:latin typeface="Kruti Dev 010" pitchFamily="2" charset="0"/>
            </a:endParaRPr>
          </a:p>
          <a:p>
            <a:pPr algn="ctr">
              <a:spcBef>
                <a:spcPts val="0"/>
              </a:spcBef>
              <a:defRPr/>
            </a:pPr>
            <a:r>
              <a:rPr lang="en-US" sz="5400" b="1" dirty="0" smtClean="0">
                <a:ln>
                  <a:solidFill>
                    <a:srgbClr val="00FFFF"/>
                  </a:solidFill>
                </a:ln>
                <a:solidFill>
                  <a:srgbClr val="66FFFF"/>
                </a:solidFill>
                <a:effectLst>
                  <a:outerShdw blurRad="38100" dist="38100" dir="2700000" algn="tl">
                    <a:srgbClr val="000000">
                      <a:alpha val="43137"/>
                    </a:srgbClr>
                  </a:outerShdw>
                </a:effectLst>
                <a:latin typeface="Kruti Dev 010" pitchFamily="2" charset="0"/>
              </a:rPr>
              <a:t>…</a:t>
            </a:r>
            <a:r>
              <a:rPr lang="en-US" sz="5400" b="1" dirty="0" smtClean="0">
                <a:ln>
                  <a:solidFill>
                    <a:srgbClr val="00FFFF"/>
                  </a:solidFill>
                </a:ln>
                <a:solidFill>
                  <a:srgbClr val="66FFFF"/>
                </a:solidFill>
                <a:effectLst>
                  <a:outerShdw blurRad="38100" dist="38100" dir="2700000" algn="tl">
                    <a:srgbClr val="000000">
                      <a:alpha val="43137"/>
                    </a:srgbClr>
                  </a:outerShdw>
                </a:effectLst>
                <a:latin typeface="Kruti Dev 010"/>
              </a:rPr>
              <a:t>‹</a:t>
            </a:r>
            <a:r>
              <a:rPr lang="en-US" sz="5400" b="1" dirty="0" smtClean="0">
                <a:ln>
                  <a:solidFill>
                    <a:srgbClr val="00FFFF"/>
                  </a:solidFill>
                </a:ln>
                <a:solidFill>
                  <a:srgbClr val="66FFFF"/>
                </a:solidFill>
                <a:effectLst>
                  <a:outerShdw blurRad="38100" dist="38100" dir="2700000" algn="tl">
                    <a:srgbClr val="000000">
                      <a:alpha val="43137"/>
                    </a:srgbClr>
                  </a:outerShdw>
                </a:effectLst>
                <a:latin typeface="Kruti Dev 010" pitchFamily="2" charset="0"/>
              </a:rPr>
              <a:t> iqLrdsa</a:t>
            </a:r>
            <a:endParaRPr lang="en-US" sz="5400" b="1" dirty="0" smtClean="0">
              <a:ln>
                <a:solidFill>
                  <a:srgbClr val="00FFFF"/>
                </a:solidFill>
              </a:ln>
              <a:solidFill>
                <a:srgbClr val="FFEA18"/>
              </a:solidFill>
              <a:effectLst>
                <a:outerShdw blurRad="38100" dist="38100" dir="2700000" algn="tl">
                  <a:srgbClr val="000000">
                    <a:alpha val="43137"/>
                  </a:srgbClr>
                </a:outerShdw>
              </a:effectLst>
              <a:latin typeface="Kruti Dev 010" pitchFamily="2" charset="0"/>
            </a:endParaRPr>
          </a:p>
        </p:txBody>
      </p:sp>
      <p:grpSp>
        <p:nvGrpSpPr>
          <p:cNvPr id="2" name="Group 299"/>
          <p:cNvGrpSpPr>
            <a:grpSpLocks/>
          </p:cNvGrpSpPr>
          <p:nvPr/>
        </p:nvGrpSpPr>
        <p:grpSpPr bwMode="auto">
          <a:xfrm>
            <a:off x="5380038" y="5043488"/>
            <a:ext cx="4678362" cy="1573212"/>
            <a:chOff x="3270" y="3306"/>
            <a:chExt cx="2748" cy="806"/>
          </a:xfrm>
        </p:grpSpPr>
        <p:sp>
          <p:nvSpPr>
            <p:cNvPr id="744720" name="AutoShape 272"/>
            <p:cNvSpPr>
              <a:spLocks noChangeArrowheads="1"/>
            </p:cNvSpPr>
            <p:nvPr/>
          </p:nvSpPr>
          <p:spPr bwMode="auto">
            <a:xfrm>
              <a:off x="3428" y="3306"/>
              <a:ext cx="2410" cy="806"/>
            </a:xfrm>
            <a:prstGeom prst="roundRect">
              <a:avLst>
                <a:gd name="adj" fmla="val 16667"/>
              </a:avLst>
            </a:prstGeom>
            <a:noFill/>
            <a:ln w="57150">
              <a:solidFill>
                <a:schemeClr val="bg1"/>
              </a:solidFill>
              <a:round/>
              <a:headEnd/>
              <a:tailEnd/>
            </a:ln>
            <a:effectLst>
              <a:outerShdw blurRad="63500" dist="46662" dir="3284183" algn="ctr" rotWithShape="0">
                <a:schemeClr val="tx1">
                  <a:alpha val="74997"/>
                </a:schemeClr>
              </a:outerShdw>
            </a:effectLst>
            <a:extLst>
              <a:ext uri="{909E8E84-426E-40dd-AFC4-6F175D3DCCD1}">
                <a14:hiddenFill xmlns:a14="http://schemas.microsoft.com/office/drawing/2010/main">
                  <a:solidFill>
                    <a:srgbClr val="FFFFFF"/>
                  </a:solidFill>
                </a14:hiddenFill>
              </a:ext>
            </a:extLst>
          </p:spPr>
          <p:txBody>
            <a:bodyPr wrap="none" anchor="ctr"/>
            <a:lstStyle/>
            <a:p>
              <a:pPr algn="ctr">
                <a:defRPr/>
              </a:pPr>
              <a:endParaRPr lang="en-US" sz="2400" i="1" dirty="0">
                <a:solidFill>
                  <a:srgbClr val="FFE957"/>
                </a:solidFill>
                <a:latin typeface="Kruti Dev 010" pitchFamily="2" charset="0"/>
                <a:ea typeface="+mn-ea"/>
                <a:cs typeface="+mn-cs"/>
              </a:endParaRPr>
            </a:p>
          </p:txBody>
        </p:sp>
        <p:sp>
          <p:nvSpPr>
            <p:cNvPr id="744721" name="Text Box 273"/>
            <p:cNvSpPr txBox="1">
              <a:spLocks noChangeArrowheads="1"/>
            </p:cNvSpPr>
            <p:nvPr/>
          </p:nvSpPr>
          <p:spPr bwMode="auto">
            <a:xfrm>
              <a:off x="3270" y="3329"/>
              <a:ext cx="2748" cy="678"/>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p>
              <a:pPr algn="ctr">
                <a:spcBef>
                  <a:spcPct val="50000"/>
                </a:spcBef>
                <a:defRPr/>
              </a:pPr>
              <a:r>
                <a:rPr lang="en-US" sz="3200" b="1" dirty="0">
                  <a:ln>
                    <a:solidFill>
                      <a:srgbClr val="FFFF00"/>
                    </a:solidFill>
                  </a:ln>
                  <a:solidFill>
                    <a:srgbClr val="FFE957"/>
                  </a:solidFill>
                  <a:latin typeface="Kruti Dev 010" pitchFamily="2" charset="0"/>
                  <a:ea typeface="+mn-ea"/>
                  <a:cs typeface="+mn-cs"/>
                </a:rPr>
                <a:t>vuqekfur ckbZcy dky[kaM %</a:t>
              </a:r>
            </a:p>
            <a:p>
              <a:pPr algn="ctr">
                <a:spcBef>
                  <a:spcPct val="50000"/>
                </a:spcBef>
                <a:defRPr/>
              </a:pPr>
              <a:r>
                <a:rPr lang="en-US" sz="3200" b="1" dirty="0">
                  <a:ln>
                    <a:solidFill>
                      <a:srgbClr val="FFFF00"/>
                    </a:solidFill>
                  </a:ln>
                  <a:solidFill>
                    <a:srgbClr val="FFE957"/>
                  </a:solidFill>
                  <a:latin typeface="Kruti Dev 010" pitchFamily="2" charset="0"/>
                  <a:ea typeface="+mn-ea"/>
                  <a:cs typeface="+mn-cs"/>
                </a:rPr>
                <a:t>vczkge ds </a:t>
              </a:r>
              <a:r>
                <a:rPr lang="en-US" sz="3200" b="1" dirty="0" err="1">
                  <a:ln>
                    <a:solidFill>
                      <a:srgbClr val="FFFF00"/>
                    </a:solidFill>
                  </a:ln>
                  <a:solidFill>
                    <a:srgbClr val="FFE957"/>
                  </a:solidFill>
                  <a:latin typeface="Kruti Dev 010" pitchFamily="2" charset="0"/>
                  <a:ea typeface="+mn-ea"/>
                  <a:cs typeface="+mn-cs"/>
                </a:rPr>
                <a:t>iwoZ</a:t>
              </a:r>
              <a:r>
                <a:rPr lang="en-US" sz="3200" b="1" dirty="0">
                  <a:ln>
                    <a:solidFill>
                      <a:srgbClr val="FFFF00"/>
                    </a:solidFill>
                  </a:ln>
                  <a:solidFill>
                    <a:srgbClr val="FFE957"/>
                  </a:solidFill>
                  <a:latin typeface="Kruti Dev 010" pitchFamily="2" charset="0"/>
                  <a:ea typeface="+mn-ea"/>
                  <a:cs typeface="+mn-cs"/>
                </a:rPr>
                <a:t> ls </a:t>
              </a:r>
              <a:r>
                <a:rPr lang="en-US" sz="3200" b="1" dirty="0">
                  <a:ln>
                    <a:solidFill>
                      <a:srgbClr val="FFFF00"/>
                    </a:solidFill>
                  </a:ln>
                  <a:solidFill>
                    <a:srgbClr val="FFE957"/>
                  </a:solidFill>
                  <a:latin typeface="Kruti Dev 010"/>
                  <a:ea typeface="+mn-ea"/>
                  <a:cs typeface="+mn-cs"/>
                </a:rPr>
                <a:t>†…Œ</a:t>
              </a:r>
              <a:r>
                <a:rPr lang="en-US" sz="3200" b="1" dirty="0">
                  <a:ln>
                    <a:solidFill>
                      <a:srgbClr val="FFFF00"/>
                    </a:solidFill>
                  </a:ln>
                  <a:solidFill>
                    <a:srgbClr val="FFE957"/>
                  </a:solidFill>
                  <a:latin typeface="Kruti Dev 010" pitchFamily="2" charset="0"/>
                  <a:ea typeface="+mn-ea"/>
                  <a:cs typeface="+mn-cs"/>
                </a:rPr>
                <a:t> ch-lh-</a:t>
              </a:r>
            </a:p>
          </p:txBody>
        </p:sp>
      </p:grpSp>
      <p:sp>
        <p:nvSpPr>
          <p:cNvPr id="180255" name="Text Box 277"/>
          <p:cNvSpPr txBox="1">
            <a:spLocks noChangeArrowheads="1"/>
          </p:cNvSpPr>
          <p:nvPr/>
        </p:nvSpPr>
        <p:spPr bwMode="auto">
          <a:xfrm>
            <a:off x="9015413" y="7343775"/>
            <a:ext cx="29368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latin typeface="Kruti Dev 010" charset="0"/>
              </a:rPr>
              <a:t>84</a:t>
            </a:r>
          </a:p>
        </p:txBody>
      </p:sp>
      <p:sp>
        <p:nvSpPr>
          <p:cNvPr id="180256" name="Text Box 297"/>
          <p:cNvSpPr txBox="1">
            <a:spLocks noChangeArrowheads="1"/>
          </p:cNvSpPr>
          <p:nvPr/>
        </p:nvSpPr>
        <p:spPr bwMode="auto">
          <a:xfrm>
            <a:off x="9578975" y="7283450"/>
            <a:ext cx="3413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spcBef>
                <a:spcPct val="50000"/>
              </a:spcBef>
            </a:pPr>
            <a:r>
              <a:rPr lang="en-US" sz="1600" b="1">
                <a:latin typeface="Kruti Dev 010" charset="0"/>
              </a:rPr>
              <a:t>7</a:t>
            </a:r>
          </a:p>
        </p:txBody>
      </p:sp>
      <p:sp>
        <p:nvSpPr>
          <p:cNvPr id="45" name="Rectangle 291"/>
          <p:cNvSpPr>
            <a:spLocks noChangeArrowheads="1"/>
          </p:cNvSpPr>
          <p:nvPr/>
        </p:nvSpPr>
        <p:spPr bwMode="auto">
          <a:xfrm>
            <a:off x="6241777" y="597149"/>
            <a:ext cx="3282950" cy="1917961"/>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gn="ctr">
              <a:lnSpc>
                <a:spcPct val="110000"/>
              </a:lnSpc>
              <a:spcBef>
                <a:spcPct val="50000"/>
              </a:spcBef>
              <a:defRPr/>
            </a:pPr>
            <a:r>
              <a:rPr lang="en-US" sz="3600" b="1" i="1" dirty="0">
                <a:ln>
                  <a:solidFill>
                    <a:schemeClr val="bg1"/>
                  </a:solidFill>
                </a:ln>
                <a:solidFill>
                  <a:schemeClr val="bg1"/>
                </a:solidFill>
                <a:latin typeface="Kruti Dev 010" pitchFamily="2" charset="0"/>
              </a:rPr>
              <a:t>iqjkus fu;e dh iqLrdsa fu;ksftr djuk</a:t>
            </a:r>
            <a:endParaRPr lang="en-US" sz="3600" b="1" u="sng" dirty="0">
              <a:ln>
                <a:solidFill>
                  <a:schemeClr val="bg1"/>
                </a:solidFill>
              </a:ln>
              <a:solidFill>
                <a:schemeClr val="bg1"/>
              </a:solidFill>
              <a:latin typeface="Kruti Dev 010" pitchFamily="2" charset="0"/>
            </a:endParaRPr>
          </a:p>
        </p:txBody>
      </p:sp>
      <p:sp>
        <p:nvSpPr>
          <p:cNvPr id="744732" name="Rectangle 284"/>
          <p:cNvSpPr>
            <a:spLocks noChangeArrowheads="1"/>
          </p:cNvSpPr>
          <p:nvPr/>
        </p:nvSpPr>
        <p:spPr bwMode="auto">
          <a:xfrm>
            <a:off x="409575" y="409575"/>
            <a:ext cx="5108575" cy="6778625"/>
          </a:xfrm>
          <a:prstGeom prst="rect">
            <a:avLst/>
          </a:prstGeom>
          <a:solidFill>
            <a:srgbClr val="000000">
              <a:alpha val="50195"/>
            </a:srgbClr>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latin typeface="Kruti Dev 010" charset="0"/>
            </a:endParaRPr>
          </a:p>
        </p:txBody>
      </p:sp>
      <p:sp>
        <p:nvSpPr>
          <p:cNvPr id="387" name="Text Box 24"/>
          <p:cNvSpPr txBox="1">
            <a:spLocks noChangeArrowheads="1"/>
          </p:cNvSpPr>
          <p:nvPr/>
        </p:nvSpPr>
        <p:spPr bwMode="auto">
          <a:xfrm>
            <a:off x="1312863" y="6670675"/>
            <a:ext cx="4940300" cy="646113"/>
          </a:xfrm>
          <a:prstGeom prst="rect">
            <a:avLst/>
          </a:prstGeom>
          <a:solidFill>
            <a:srgbClr val="1822CD"/>
          </a:solidFill>
          <a:ln w="57150">
            <a:solidFill>
              <a:srgbClr val="FFFF00"/>
            </a:solidFill>
            <a:miter lim="800000"/>
            <a:headEnd/>
            <a:tailEnd/>
          </a:ln>
          <a:effectLst>
            <a:outerShdw blurRad="63500" dist="107763" dir="2700000" algn="ctr" rotWithShape="0">
              <a:schemeClr val="tx1">
                <a:alpha val="74998"/>
              </a:schemeClr>
            </a:outerShdw>
          </a:effectLst>
        </p:spPr>
        <p:txBody>
          <a:bodyPr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defRPr/>
            </a:pPr>
            <a:r>
              <a:rPr lang="en-US" sz="3600" b="1" smtClean="0">
                <a:solidFill>
                  <a:schemeClr val="bg1"/>
                </a:solidFill>
                <a:latin typeface="Kruti Dev 010" charset="0"/>
              </a:rPr>
              <a:t>v/;;u lgk;d</a:t>
            </a:r>
            <a:r>
              <a:rPr lang="en-US" sz="3200" b="1" smtClean="0">
                <a:solidFill>
                  <a:schemeClr val="bg1"/>
                </a:solidFill>
                <a:latin typeface="Kruti Dev 010" charset="0"/>
              </a:rPr>
              <a:t> </a:t>
            </a:r>
            <a:r>
              <a:rPr lang="en-US" sz="2800" b="1" smtClean="0">
                <a:solidFill>
                  <a:schemeClr val="bg1"/>
                </a:solidFill>
                <a:latin typeface="Kruti Dev 010" charset="0"/>
              </a:rPr>
              <a:t>ƒ‹</a:t>
            </a:r>
            <a:endParaRPr lang="en-US" sz="3600" b="1" smtClean="0">
              <a:solidFill>
                <a:schemeClr val="bg1"/>
              </a:solidFill>
              <a:latin typeface="Kruti Dev 010" charset="0"/>
            </a:endParaRPr>
          </a:p>
        </p:txBody>
      </p:sp>
      <p:sp>
        <p:nvSpPr>
          <p:cNvPr id="744739" name="Text Box 291"/>
          <p:cNvSpPr txBox="1">
            <a:spLocks noChangeArrowheads="1"/>
          </p:cNvSpPr>
          <p:nvPr/>
        </p:nvSpPr>
        <p:spPr bwMode="auto">
          <a:xfrm>
            <a:off x="1830935" y="896992"/>
            <a:ext cx="3484562" cy="923330"/>
          </a:xfrm>
          <a:prstGeom prst="rect">
            <a:avLst/>
          </a:prstGeom>
          <a:noFill/>
          <a:ln w="12700">
            <a:noFill/>
            <a:miter lim="800000"/>
            <a:headEnd/>
            <a:tailEnd/>
          </a:ln>
          <a:effectLst>
            <a:outerShdw blurRad="63500" dist="46662" dir="3284183" algn="ctr" rotWithShape="0">
              <a:schemeClr val="tx1">
                <a:alpha val="74998"/>
              </a:schemeClr>
            </a:outerShdw>
          </a:effectLst>
        </p:spPr>
        <p:txBody>
          <a:bodyPr>
            <a:spAutoFit/>
          </a:bodyPr>
          <a:lstStyle/>
          <a:p>
            <a:pPr>
              <a:spcBef>
                <a:spcPct val="50000"/>
              </a:spcBef>
              <a:defRPr/>
            </a:pPr>
            <a:r>
              <a:rPr lang="en-US" sz="5400" b="1" dirty="0">
                <a:ln>
                  <a:solidFill>
                    <a:srgbClr val="FFFF00"/>
                  </a:solidFill>
                </a:ln>
                <a:solidFill>
                  <a:srgbClr val="FFF819"/>
                </a:solidFill>
                <a:latin typeface="Kruti Dev 010" pitchFamily="2" charset="0"/>
                <a:ea typeface="+mn-ea"/>
                <a:cs typeface="+mn-cs"/>
              </a:rPr>
              <a:t>laxfBr</a:t>
            </a:r>
          </a:p>
        </p:txBody>
      </p:sp>
      <p:sp>
        <p:nvSpPr>
          <p:cNvPr id="744740" name="Text Box 292"/>
          <p:cNvSpPr txBox="1">
            <a:spLocks noChangeArrowheads="1"/>
          </p:cNvSpPr>
          <p:nvPr/>
        </p:nvSpPr>
        <p:spPr bwMode="auto">
          <a:xfrm>
            <a:off x="1583887" y="1715704"/>
            <a:ext cx="3965575" cy="923330"/>
          </a:xfrm>
          <a:prstGeom prst="rect">
            <a:avLst/>
          </a:prstGeom>
          <a:noFill/>
          <a:ln w="12700">
            <a:noFill/>
            <a:miter lim="800000"/>
            <a:headEnd/>
            <a:tailEnd/>
          </a:ln>
          <a:effectLst>
            <a:outerShdw blurRad="63500" dist="46662" dir="3284183" algn="ctr" rotWithShape="0">
              <a:schemeClr val="tx1">
                <a:alpha val="74998"/>
              </a:schemeClr>
            </a:outerShdw>
          </a:effectLst>
        </p:spPr>
        <p:txBody>
          <a:bodyPr>
            <a:spAutoFit/>
          </a:bodyPr>
          <a:lstStyle/>
          <a:p>
            <a:pPr>
              <a:spcBef>
                <a:spcPct val="50000"/>
              </a:spcBef>
              <a:defRPr/>
            </a:pPr>
            <a:r>
              <a:rPr lang="en-US" sz="5400" b="1" dirty="0">
                <a:ln>
                  <a:solidFill>
                    <a:srgbClr val="FFFF00"/>
                  </a:solidFill>
                </a:ln>
                <a:solidFill>
                  <a:srgbClr val="FFF819"/>
                </a:solidFill>
                <a:latin typeface="Kruti Dev 010" pitchFamily="2" charset="0"/>
                <a:ea typeface="+mn-ea"/>
                <a:cs typeface="+mn-cs"/>
              </a:rPr>
              <a:t>Øekuqlkj</a:t>
            </a:r>
          </a:p>
        </p:txBody>
      </p:sp>
      <p:sp>
        <p:nvSpPr>
          <p:cNvPr id="744741" name="Text Box 293"/>
          <p:cNvSpPr txBox="1">
            <a:spLocks noChangeArrowheads="1"/>
          </p:cNvSpPr>
          <p:nvPr/>
        </p:nvSpPr>
        <p:spPr bwMode="auto">
          <a:xfrm>
            <a:off x="2305488" y="2635360"/>
            <a:ext cx="3117850" cy="923330"/>
          </a:xfrm>
          <a:prstGeom prst="rect">
            <a:avLst/>
          </a:prstGeom>
          <a:noFill/>
          <a:ln w="12700">
            <a:noFill/>
            <a:miter lim="800000"/>
            <a:headEnd/>
            <a:tailEnd/>
          </a:ln>
          <a:effectLst>
            <a:outerShdw blurRad="63500" dist="46662" dir="3284183" algn="ctr" rotWithShape="0">
              <a:schemeClr val="tx1">
                <a:alpha val="74998"/>
              </a:schemeClr>
            </a:outerShdw>
          </a:effectLst>
        </p:spPr>
        <p:txBody>
          <a:bodyPr>
            <a:spAutoFit/>
          </a:bodyPr>
          <a:lstStyle/>
          <a:p>
            <a:pPr>
              <a:spcBef>
                <a:spcPct val="50000"/>
              </a:spcBef>
              <a:defRPr/>
            </a:pPr>
            <a:r>
              <a:rPr lang="en-US" sz="5400" b="1" dirty="0">
                <a:ln>
                  <a:solidFill>
                    <a:srgbClr val="FFFF00"/>
                  </a:solidFill>
                </a:ln>
                <a:solidFill>
                  <a:srgbClr val="FFF819"/>
                </a:solidFill>
                <a:latin typeface="Kruti Dev 010" pitchFamily="2" charset="0"/>
                <a:ea typeface="+mn-ea"/>
                <a:cs typeface="+mn-cs"/>
              </a:rPr>
              <a:t>dkj.k</a:t>
            </a:r>
          </a:p>
        </p:txBody>
      </p:sp>
      <p:sp>
        <p:nvSpPr>
          <p:cNvPr id="744742" name="Text Box 294"/>
          <p:cNvSpPr txBox="1">
            <a:spLocks noChangeArrowheads="1"/>
          </p:cNvSpPr>
          <p:nvPr/>
        </p:nvSpPr>
        <p:spPr bwMode="auto">
          <a:xfrm>
            <a:off x="1378990" y="3512591"/>
            <a:ext cx="4106862" cy="923330"/>
          </a:xfrm>
          <a:prstGeom prst="rect">
            <a:avLst/>
          </a:prstGeom>
          <a:noFill/>
          <a:ln w="12700">
            <a:noFill/>
            <a:miter lim="800000"/>
            <a:headEnd/>
            <a:tailEnd/>
          </a:ln>
          <a:effectLst>
            <a:outerShdw blurRad="63500" dist="46662" dir="3284183" algn="ctr" rotWithShape="0">
              <a:schemeClr val="tx1">
                <a:alpha val="74998"/>
              </a:schemeClr>
            </a:outerShdw>
          </a:effectLst>
        </p:spPr>
        <p:txBody>
          <a:bodyPr>
            <a:spAutoFit/>
          </a:bodyPr>
          <a:lstStyle>
            <a:lvl1pPr>
              <a:defRPr sz="1200">
                <a:solidFill>
                  <a:schemeClr val="tx1"/>
                </a:solidFill>
                <a:latin typeface="Comic Sans MS" charset="0"/>
                <a:ea typeface="ＭＳ Ｐゴシック" charset="0"/>
                <a:cs typeface="ＭＳ Ｐゴシック" charset="0"/>
              </a:defRPr>
            </a:lvl1pPr>
            <a:lvl2pPr marL="37931725" indent="-37474525">
              <a:defRPr sz="1200">
                <a:solidFill>
                  <a:schemeClr val="tx1"/>
                </a:solidFill>
                <a:latin typeface="Comic Sans MS" charset="0"/>
                <a:ea typeface="ＭＳ Ｐゴシック" charset="0"/>
              </a:defRPr>
            </a:lvl2pPr>
            <a:lvl3pPr>
              <a:defRPr sz="1200">
                <a:solidFill>
                  <a:schemeClr val="tx1"/>
                </a:solidFill>
                <a:latin typeface="Comic Sans MS" charset="0"/>
                <a:ea typeface="ＭＳ Ｐゴシック" charset="0"/>
              </a:defRPr>
            </a:lvl3pPr>
            <a:lvl4pPr>
              <a:defRPr sz="1200">
                <a:solidFill>
                  <a:schemeClr val="tx1"/>
                </a:solidFill>
                <a:latin typeface="Comic Sans MS" charset="0"/>
                <a:ea typeface="ＭＳ Ｐゴシック" charset="0"/>
              </a:defRPr>
            </a:lvl4pPr>
            <a:lvl5pPr>
              <a:defRPr sz="1200">
                <a:solidFill>
                  <a:schemeClr val="tx1"/>
                </a:solidFill>
                <a:latin typeface="Comic Sans MS" charset="0"/>
                <a:ea typeface="ＭＳ Ｐゴシック" charset="0"/>
              </a:defRPr>
            </a:lvl5pPr>
            <a:lvl6pPr marL="457200" eaLnBrk="0" fontAlgn="base" hangingPunct="0">
              <a:spcBef>
                <a:spcPct val="0"/>
              </a:spcBef>
              <a:spcAft>
                <a:spcPct val="0"/>
              </a:spcAft>
              <a:defRPr sz="1200">
                <a:solidFill>
                  <a:schemeClr val="tx1"/>
                </a:solidFill>
                <a:latin typeface="Comic Sans MS" charset="0"/>
                <a:ea typeface="ＭＳ Ｐゴシック" charset="0"/>
              </a:defRPr>
            </a:lvl6pPr>
            <a:lvl7pPr marL="914400" eaLnBrk="0" fontAlgn="base" hangingPunct="0">
              <a:spcBef>
                <a:spcPct val="0"/>
              </a:spcBef>
              <a:spcAft>
                <a:spcPct val="0"/>
              </a:spcAft>
              <a:defRPr sz="1200">
                <a:solidFill>
                  <a:schemeClr val="tx1"/>
                </a:solidFill>
                <a:latin typeface="Comic Sans MS" charset="0"/>
                <a:ea typeface="ＭＳ Ｐゴシック" charset="0"/>
              </a:defRPr>
            </a:lvl7pPr>
            <a:lvl8pPr marL="1371600" eaLnBrk="0" fontAlgn="base" hangingPunct="0">
              <a:spcBef>
                <a:spcPct val="0"/>
              </a:spcBef>
              <a:spcAft>
                <a:spcPct val="0"/>
              </a:spcAft>
              <a:defRPr sz="1200">
                <a:solidFill>
                  <a:schemeClr val="tx1"/>
                </a:solidFill>
                <a:latin typeface="Comic Sans MS" charset="0"/>
                <a:ea typeface="ＭＳ Ｐゴシック" charset="0"/>
              </a:defRPr>
            </a:lvl8pPr>
            <a:lvl9pPr marL="1828800" eaLnBrk="0" fontAlgn="base" hangingPunct="0">
              <a:spcBef>
                <a:spcPct val="0"/>
              </a:spcBef>
              <a:spcAft>
                <a:spcPct val="0"/>
              </a:spcAft>
              <a:defRPr sz="1200">
                <a:solidFill>
                  <a:schemeClr val="tx1"/>
                </a:solidFill>
                <a:latin typeface="Comic Sans MS" charset="0"/>
                <a:ea typeface="ＭＳ Ｐゴシック" charset="0"/>
              </a:defRPr>
            </a:lvl9pPr>
          </a:lstStyle>
          <a:p>
            <a:pPr>
              <a:spcBef>
                <a:spcPct val="50000"/>
              </a:spcBef>
              <a:defRPr/>
            </a:pPr>
            <a:r>
              <a:rPr lang="en-US" sz="5400" b="1" dirty="0" smtClean="0">
                <a:ln>
                  <a:solidFill>
                    <a:srgbClr val="FFFF00"/>
                  </a:solidFill>
                </a:ln>
                <a:solidFill>
                  <a:srgbClr val="FFF819"/>
                </a:solidFill>
                <a:latin typeface="Kruti Dev 010" pitchFamily="2" charset="0"/>
                <a:ea typeface="+mn-ea"/>
                <a:cs typeface="+mn-cs"/>
              </a:rPr>
              <a:t>laca)rk</a:t>
            </a:r>
            <a:endParaRPr lang="en-US" sz="5400" b="1" dirty="0" smtClean="0">
              <a:ln>
                <a:solidFill>
                  <a:srgbClr val="FFFF00"/>
                </a:solidFill>
              </a:ln>
              <a:solidFill>
                <a:srgbClr val="FFF819"/>
              </a:solidFill>
              <a:latin typeface="Kruti Dev 010" pitchFamily="2" charset="0"/>
            </a:endParaRPr>
          </a:p>
        </p:txBody>
      </p:sp>
      <p:sp>
        <p:nvSpPr>
          <p:cNvPr id="744744" name="Text Box 296"/>
          <p:cNvSpPr txBox="1">
            <a:spLocks noChangeArrowheads="1"/>
          </p:cNvSpPr>
          <p:nvPr/>
        </p:nvSpPr>
        <p:spPr bwMode="auto">
          <a:xfrm>
            <a:off x="1623082" y="4287291"/>
            <a:ext cx="3768725" cy="923330"/>
          </a:xfrm>
          <a:prstGeom prst="rect">
            <a:avLst/>
          </a:prstGeom>
          <a:noFill/>
          <a:ln w="12700">
            <a:noFill/>
            <a:miter lim="800000"/>
            <a:headEnd/>
            <a:tailEnd/>
          </a:ln>
          <a:effectLst>
            <a:outerShdw blurRad="63500" dist="46662" dir="3284183" algn="ctr" rotWithShape="0">
              <a:schemeClr val="tx1">
                <a:alpha val="74998"/>
              </a:schemeClr>
            </a:outerShdw>
          </a:effectLst>
        </p:spPr>
        <p:txBody>
          <a:bodyPr>
            <a:spAutoFit/>
          </a:bodyPr>
          <a:lstStyle/>
          <a:p>
            <a:pPr>
              <a:spcBef>
                <a:spcPct val="50000"/>
              </a:spcBef>
              <a:defRPr/>
            </a:pPr>
            <a:r>
              <a:rPr lang="en-US" sz="5400" b="1" dirty="0">
                <a:ln>
                  <a:solidFill>
                    <a:srgbClr val="FFFF00"/>
                  </a:solidFill>
                </a:ln>
                <a:solidFill>
                  <a:srgbClr val="FFF819"/>
                </a:solidFill>
                <a:latin typeface="Kruti Dev 010" pitchFamily="2" charset="0"/>
                <a:ea typeface="+mn-ea"/>
                <a:cs typeface="+mn-cs"/>
              </a:rPr>
              <a:t>miyC/krk</a:t>
            </a:r>
          </a:p>
        </p:txBody>
      </p:sp>
      <p:sp>
        <p:nvSpPr>
          <p:cNvPr id="744743" name="Text Box 295"/>
          <p:cNvSpPr txBox="1">
            <a:spLocks noChangeArrowheads="1"/>
          </p:cNvSpPr>
          <p:nvPr/>
        </p:nvSpPr>
        <p:spPr bwMode="auto">
          <a:xfrm>
            <a:off x="1806356" y="5241652"/>
            <a:ext cx="3711575" cy="923330"/>
          </a:xfrm>
          <a:prstGeom prst="rect">
            <a:avLst/>
          </a:prstGeom>
          <a:noFill/>
          <a:ln w="12700">
            <a:noFill/>
            <a:miter lim="800000"/>
            <a:headEnd/>
            <a:tailEnd/>
          </a:ln>
          <a:effectLst>
            <a:outerShdw blurRad="63500" dist="46662" dir="3284183" algn="ctr" rotWithShape="0">
              <a:schemeClr val="tx1">
                <a:alpha val="74998"/>
              </a:schemeClr>
            </a:outerShdw>
          </a:effectLst>
        </p:spPr>
        <p:txBody>
          <a:bodyPr>
            <a:spAutoFit/>
          </a:bodyPr>
          <a:lstStyle>
            <a:lvl1pPr>
              <a:defRPr sz="1200">
                <a:solidFill>
                  <a:schemeClr val="tx1"/>
                </a:solidFill>
                <a:latin typeface="Comic Sans MS" charset="0"/>
                <a:ea typeface="ＭＳ Ｐゴシック" charset="0"/>
                <a:cs typeface="ＭＳ Ｐゴシック" charset="0"/>
              </a:defRPr>
            </a:lvl1pPr>
            <a:lvl2pPr marL="37931725" indent="-37474525">
              <a:defRPr sz="1200">
                <a:solidFill>
                  <a:schemeClr val="tx1"/>
                </a:solidFill>
                <a:latin typeface="Comic Sans MS" charset="0"/>
                <a:ea typeface="ＭＳ Ｐゴシック" charset="0"/>
              </a:defRPr>
            </a:lvl2pPr>
            <a:lvl3pPr>
              <a:defRPr sz="1200">
                <a:solidFill>
                  <a:schemeClr val="tx1"/>
                </a:solidFill>
                <a:latin typeface="Comic Sans MS" charset="0"/>
                <a:ea typeface="ＭＳ Ｐゴシック" charset="0"/>
              </a:defRPr>
            </a:lvl3pPr>
            <a:lvl4pPr>
              <a:defRPr sz="1200">
                <a:solidFill>
                  <a:schemeClr val="tx1"/>
                </a:solidFill>
                <a:latin typeface="Comic Sans MS" charset="0"/>
                <a:ea typeface="ＭＳ Ｐゴシック" charset="0"/>
              </a:defRPr>
            </a:lvl4pPr>
            <a:lvl5pPr>
              <a:defRPr sz="1200">
                <a:solidFill>
                  <a:schemeClr val="tx1"/>
                </a:solidFill>
                <a:latin typeface="Comic Sans MS" charset="0"/>
                <a:ea typeface="ＭＳ Ｐゴシック" charset="0"/>
              </a:defRPr>
            </a:lvl5pPr>
            <a:lvl6pPr marL="457200" eaLnBrk="0" fontAlgn="base" hangingPunct="0">
              <a:spcBef>
                <a:spcPct val="0"/>
              </a:spcBef>
              <a:spcAft>
                <a:spcPct val="0"/>
              </a:spcAft>
              <a:defRPr sz="1200">
                <a:solidFill>
                  <a:schemeClr val="tx1"/>
                </a:solidFill>
                <a:latin typeface="Comic Sans MS" charset="0"/>
                <a:ea typeface="ＭＳ Ｐゴシック" charset="0"/>
              </a:defRPr>
            </a:lvl6pPr>
            <a:lvl7pPr marL="914400" eaLnBrk="0" fontAlgn="base" hangingPunct="0">
              <a:spcBef>
                <a:spcPct val="0"/>
              </a:spcBef>
              <a:spcAft>
                <a:spcPct val="0"/>
              </a:spcAft>
              <a:defRPr sz="1200">
                <a:solidFill>
                  <a:schemeClr val="tx1"/>
                </a:solidFill>
                <a:latin typeface="Comic Sans MS" charset="0"/>
                <a:ea typeface="ＭＳ Ｐゴシック" charset="0"/>
              </a:defRPr>
            </a:lvl7pPr>
            <a:lvl8pPr marL="1371600" eaLnBrk="0" fontAlgn="base" hangingPunct="0">
              <a:spcBef>
                <a:spcPct val="0"/>
              </a:spcBef>
              <a:spcAft>
                <a:spcPct val="0"/>
              </a:spcAft>
              <a:defRPr sz="1200">
                <a:solidFill>
                  <a:schemeClr val="tx1"/>
                </a:solidFill>
                <a:latin typeface="Comic Sans MS" charset="0"/>
                <a:ea typeface="ＭＳ Ｐゴシック" charset="0"/>
              </a:defRPr>
            </a:lvl8pPr>
            <a:lvl9pPr marL="1828800" eaLnBrk="0" fontAlgn="base" hangingPunct="0">
              <a:spcBef>
                <a:spcPct val="0"/>
              </a:spcBef>
              <a:spcAft>
                <a:spcPct val="0"/>
              </a:spcAft>
              <a:defRPr sz="1200">
                <a:solidFill>
                  <a:schemeClr val="tx1"/>
                </a:solidFill>
                <a:latin typeface="Comic Sans MS" charset="0"/>
                <a:ea typeface="ＭＳ Ｐゴシック" charset="0"/>
              </a:defRPr>
            </a:lvl9pPr>
          </a:lstStyle>
          <a:p>
            <a:pPr>
              <a:spcBef>
                <a:spcPct val="50000"/>
              </a:spcBef>
              <a:defRPr/>
            </a:pPr>
            <a:r>
              <a:rPr lang="en-US" sz="5400" b="1" dirty="0" smtClean="0">
                <a:ln>
                  <a:solidFill>
                    <a:srgbClr val="FFFF00"/>
                  </a:solidFill>
                </a:ln>
                <a:solidFill>
                  <a:srgbClr val="FFF819"/>
                </a:solidFill>
                <a:latin typeface="Kruti Dev 010" pitchFamily="2" charset="0"/>
                <a:ea typeface="+mn-ea"/>
                <a:cs typeface="+mn-cs"/>
              </a:rPr>
              <a:t>lanHkZ</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744732"/>
                                        </p:tgtEl>
                                        <p:attrNameLst>
                                          <p:attrName>style.visibility</p:attrName>
                                        </p:attrNameLst>
                                      </p:cBhvr>
                                      <p:to>
                                        <p:strVal val="visible"/>
                                      </p:to>
                                    </p:set>
                                    <p:animEffect transition="in" filter="wipe(left)">
                                      <p:cBhvr>
                                        <p:cTn id="13" dur="500"/>
                                        <p:tgtEl>
                                          <p:spTgt spid="744732"/>
                                        </p:tgtEl>
                                      </p:cBhvr>
                                    </p:animEffect>
                                  </p:childTnLst>
                                </p:cTn>
                              </p:par>
                            </p:childTnLst>
                          </p:cTn>
                        </p:par>
                        <p:par>
                          <p:cTn id="14" fill="hold" nodeType="afterGroup">
                            <p:stCondLst>
                              <p:cond delay="500"/>
                            </p:stCondLst>
                            <p:childTnLst>
                              <p:par>
                                <p:cTn id="15" presetID="2" presetClass="entr" presetSubtype="8" fill="hold" nodeType="afterEffect">
                                  <p:stCondLst>
                                    <p:cond delay="0"/>
                                  </p:stCondLst>
                                  <p:childTnLst>
                                    <p:set>
                                      <p:cBhvr>
                                        <p:cTn id="16" dur="1" fill="hold">
                                          <p:stCondLst>
                                            <p:cond delay="0"/>
                                          </p:stCondLst>
                                        </p:cTn>
                                        <p:tgtEl>
                                          <p:spTgt spid="744739"/>
                                        </p:tgtEl>
                                        <p:attrNameLst>
                                          <p:attrName>style.visibility</p:attrName>
                                        </p:attrNameLst>
                                      </p:cBhvr>
                                      <p:to>
                                        <p:strVal val="visible"/>
                                      </p:to>
                                    </p:set>
                                    <p:anim calcmode="lin" valueType="num">
                                      <p:cBhvr additive="base">
                                        <p:cTn id="17" dur="500" fill="hold"/>
                                        <p:tgtEl>
                                          <p:spTgt spid="744739"/>
                                        </p:tgtEl>
                                        <p:attrNameLst>
                                          <p:attrName>ppt_x</p:attrName>
                                        </p:attrNameLst>
                                      </p:cBhvr>
                                      <p:tavLst>
                                        <p:tav tm="0">
                                          <p:val>
                                            <p:strVal val="0-#ppt_w/2"/>
                                          </p:val>
                                        </p:tav>
                                        <p:tav tm="100000">
                                          <p:val>
                                            <p:strVal val="#ppt_x"/>
                                          </p:val>
                                        </p:tav>
                                      </p:tavLst>
                                    </p:anim>
                                    <p:anim calcmode="lin" valueType="num">
                                      <p:cBhvr additive="base">
                                        <p:cTn id="18" dur="500" fill="hold"/>
                                        <p:tgtEl>
                                          <p:spTgt spid="744739"/>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8" fill="hold" nodeType="clickEffect">
                                  <p:stCondLst>
                                    <p:cond delay="0"/>
                                  </p:stCondLst>
                                  <p:childTnLst>
                                    <p:set>
                                      <p:cBhvr>
                                        <p:cTn id="22" dur="1" fill="hold">
                                          <p:stCondLst>
                                            <p:cond delay="0"/>
                                          </p:stCondLst>
                                        </p:cTn>
                                        <p:tgtEl>
                                          <p:spTgt spid="744740"/>
                                        </p:tgtEl>
                                        <p:attrNameLst>
                                          <p:attrName>style.visibility</p:attrName>
                                        </p:attrNameLst>
                                      </p:cBhvr>
                                      <p:to>
                                        <p:strVal val="visible"/>
                                      </p:to>
                                    </p:set>
                                    <p:anim calcmode="lin" valueType="num">
                                      <p:cBhvr additive="base">
                                        <p:cTn id="23" dur="500" fill="hold"/>
                                        <p:tgtEl>
                                          <p:spTgt spid="744740"/>
                                        </p:tgtEl>
                                        <p:attrNameLst>
                                          <p:attrName>ppt_x</p:attrName>
                                        </p:attrNameLst>
                                      </p:cBhvr>
                                      <p:tavLst>
                                        <p:tav tm="0">
                                          <p:val>
                                            <p:strVal val="0-#ppt_w/2"/>
                                          </p:val>
                                        </p:tav>
                                        <p:tav tm="100000">
                                          <p:val>
                                            <p:strVal val="#ppt_x"/>
                                          </p:val>
                                        </p:tav>
                                      </p:tavLst>
                                    </p:anim>
                                    <p:anim calcmode="lin" valueType="num">
                                      <p:cBhvr additive="base">
                                        <p:cTn id="24" dur="500" fill="hold"/>
                                        <p:tgtEl>
                                          <p:spTgt spid="744740"/>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8" fill="hold" nodeType="clickEffect">
                                  <p:stCondLst>
                                    <p:cond delay="0"/>
                                  </p:stCondLst>
                                  <p:childTnLst>
                                    <p:set>
                                      <p:cBhvr>
                                        <p:cTn id="28" dur="1" fill="hold">
                                          <p:stCondLst>
                                            <p:cond delay="0"/>
                                          </p:stCondLst>
                                        </p:cTn>
                                        <p:tgtEl>
                                          <p:spTgt spid="744741"/>
                                        </p:tgtEl>
                                        <p:attrNameLst>
                                          <p:attrName>style.visibility</p:attrName>
                                        </p:attrNameLst>
                                      </p:cBhvr>
                                      <p:to>
                                        <p:strVal val="visible"/>
                                      </p:to>
                                    </p:set>
                                    <p:anim calcmode="lin" valueType="num">
                                      <p:cBhvr additive="base">
                                        <p:cTn id="29" dur="500" fill="hold"/>
                                        <p:tgtEl>
                                          <p:spTgt spid="744741"/>
                                        </p:tgtEl>
                                        <p:attrNameLst>
                                          <p:attrName>ppt_x</p:attrName>
                                        </p:attrNameLst>
                                      </p:cBhvr>
                                      <p:tavLst>
                                        <p:tav tm="0">
                                          <p:val>
                                            <p:strVal val="0-#ppt_w/2"/>
                                          </p:val>
                                        </p:tav>
                                        <p:tav tm="100000">
                                          <p:val>
                                            <p:strVal val="#ppt_x"/>
                                          </p:val>
                                        </p:tav>
                                      </p:tavLst>
                                    </p:anim>
                                    <p:anim calcmode="lin" valueType="num">
                                      <p:cBhvr additive="base">
                                        <p:cTn id="30" dur="500" fill="hold"/>
                                        <p:tgtEl>
                                          <p:spTgt spid="744741"/>
                                        </p:tgtEl>
                                        <p:attrNameLst>
                                          <p:attrName>ppt_y</p:attrName>
                                        </p:attrNameLst>
                                      </p:cBhvr>
                                      <p:tavLst>
                                        <p:tav tm="0">
                                          <p:val>
                                            <p:strVal val="#ppt_y"/>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8" fill="hold" nodeType="clickEffect">
                                  <p:stCondLst>
                                    <p:cond delay="0"/>
                                  </p:stCondLst>
                                  <p:childTnLst>
                                    <p:set>
                                      <p:cBhvr>
                                        <p:cTn id="34" dur="1" fill="hold">
                                          <p:stCondLst>
                                            <p:cond delay="0"/>
                                          </p:stCondLst>
                                        </p:cTn>
                                        <p:tgtEl>
                                          <p:spTgt spid="744742"/>
                                        </p:tgtEl>
                                        <p:attrNameLst>
                                          <p:attrName>style.visibility</p:attrName>
                                        </p:attrNameLst>
                                      </p:cBhvr>
                                      <p:to>
                                        <p:strVal val="visible"/>
                                      </p:to>
                                    </p:set>
                                    <p:anim calcmode="lin" valueType="num">
                                      <p:cBhvr additive="base">
                                        <p:cTn id="35" dur="500" fill="hold"/>
                                        <p:tgtEl>
                                          <p:spTgt spid="744742"/>
                                        </p:tgtEl>
                                        <p:attrNameLst>
                                          <p:attrName>ppt_x</p:attrName>
                                        </p:attrNameLst>
                                      </p:cBhvr>
                                      <p:tavLst>
                                        <p:tav tm="0">
                                          <p:val>
                                            <p:strVal val="0-#ppt_w/2"/>
                                          </p:val>
                                        </p:tav>
                                        <p:tav tm="100000">
                                          <p:val>
                                            <p:strVal val="#ppt_x"/>
                                          </p:val>
                                        </p:tav>
                                      </p:tavLst>
                                    </p:anim>
                                    <p:anim calcmode="lin" valueType="num">
                                      <p:cBhvr additive="base">
                                        <p:cTn id="36" dur="500" fill="hold"/>
                                        <p:tgtEl>
                                          <p:spTgt spid="744742"/>
                                        </p:tgtEl>
                                        <p:attrNameLst>
                                          <p:attrName>ppt_y</p:attrName>
                                        </p:attrNameLst>
                                      </p:cBhvr>
                                      <p:tavLst>
                                        <p:tav tm="0">
                                          <p:val>
                                            <p:strVal val="#ppt_y"/>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8" fill="hold" nodeType="clickEffect">
                                  <p:stCondLst>
                                    <p:cond delay="0"/>
                                  </p:stCondLst>
                                  <p:childTnLst>
                                    <p:set>
                                      <p:cBhvr>
                                        <p:cTn id="40" dur="1" fill="hold">
                                          <p:stCondLst>
                                            <p:cond delay="0"/>
                                          </p:stCondLst>
                                        </p:cTn>
                                        <p:tgtEl>
                                          <p:spTgt spid="744744"/>
                                        </p:tgtEl>
                                        <p:attrNameLst>
                                          <p:attrName>style.visibility</p:attrName>
                                        </p:attrNameLst>
                                      </p:cBhvr>
                                      <p:to>
                                        <p:strVal val="visible"/>
                                      </p:to>
                                    </p:set>
                                    <p:anim calcmode="lin" valueType="num">
                                      <p:cBhvr additive="base">
                                        <p:cTn id="41" dur="500" fill="hold"/>
                                        <p:tgtEl>
                                          <p:spTgt spid="744744"/>
                                        </p:tgtEl>
                                        <p:attrNameLst>
                                          <p:attrName>ppt_x</p:attrName>
                                        </p:attrNameLst>
                                      </p:cBhvr>
                                      <p:tavLst>
                                        <p:tav tm="0">
                                          <p:val>
                                            <p:strVal val="0-#ppt_w/2"/>
                                          </p:val>
                                        </p:tav>
                                        <p:tav tm="100000">
                                          <p:val>
                                            <p:strVal val="#ppt_x"/>
                                          </p:val>
                                        </p:tav>
                                      </p:tavLst>
                                    </p:anim>
                                    <p:anim calcmode="lin" valueType="num">
                                      <p:cBhvr additive="base">
                                        <p:cTn id="42" dur="500" fill="hold"/>
                                        <p:tgtEl>
                                          <p:spTgt spid="744744"/>
                                        </p:tgtEl>
                                        <p:attrNameLst>
                                          <p:attrName>ppt_y</p:attrName>
                                        </p:attrNameLst>
                                      </p:cBhvr>
                                      <p:tavLst>
                                        <p:tav tm="0">
                                          <p:val>
                                            <p:strVal val="#ppt_y"/>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8" fill="hold" nodeType="clickEffect">
                                  <p:stCondLst>
                                    <p:cond delay="0"/>
                                  </p:stCondLst>
                                  <p:childTnLst>
                                    <p:set>
                                      <p:cBhvr>
                                        <p:cTn id="46" dur="1" fill="hold">
                                          <p:stCondLst>
                                            <p:cond delay="0"/>
                                          </p:stCondLst>
                                        </p:cTn>
                                        <p:tgtEl>
                                          <p:spTgt spid="744743"/>
                                        </p:tgtEl>
                                        <p:attrNameLst>
                                          <p:attrName>style.visibility</p:attrName>
                                        </p:attrNameLst>
                                      </p:cBhvr>
                                      <p:to>
                                        <p:strVal val="visible"/>
                                      </p:to>
                                    </p:set>
                                    <p:anim calcmode="lin" valueType="num">
                                      <p:cBhvr additive="base">
                                        <p:cTn id="47" dur="500" fill="hold"/>
                                        <p:tgtEl>
                                          <p:spTgt spid="744743"/>
                                        </p:tgtEl>
                                        <p:attrNameLst>
                                          <p:attrName>ppt_x</p:attrName>
                                        </p:attrNameLst>
                                      </p:cBhvr>
                                      <p:tavLst>
                                        <p:tav tm="0">
                                          <p:val>
                                            <p:strVal val="0-#ppt_w/2"/>
                                          </p:val>
                                        </p:tav>
                                        <p:tav tm="100000">
                                          <p:val>
                                            <p:strVal val="#ppt_x"/>
                                          </p:val>
                                        </p:tav>
                                      </p:tavLst>
                                    </p:anim>
                                    <p:anim calcmode="lin" valueType="num">
                                      <p:cBhvr additive="base">
                                        <p:cTn id="48" dur="500" fill="hold"/>
                                        <p:tgtEl>
                                          <p:spTgt spid="744743"/>
                                        </p:tgtEl>
                                        <p:attrNameLst>
                                          <p:attrName>ppt_y</p:attrName>
                                        </p:attrNameLst>
                                      </p:cBhvr>
                                      <p:tavLst>
                                        <p:tav tm="0">
                                          <p:val>
                                            <p:strVal val="#ppt_y"/>
                                          </p:val>
                                        </p:tav>
                                        <p:tav tm="100000">
                                          <p:val>
                                            <p:strVal val="#ppt_y"/>
                                          </p:val>
                                        </p:tav>
                                      </p:tavLst>
                                    </p:anim>
                                  </p:childTnLst>
                                </p:cTn>
                              </p:par>
                              <p:par>
                                <p:cTn id="49" presetID="7" presetClass="entr" presetSubtype="1" fill="hold" grpId="0" nodeType="withEffect">
                                  <p:stCondLst>
                                    <p:cond delay="0"/>
                                  </p:stCondLst>
                                  <p:childTnLst>
                                    <p:set>
                                      <p:cBhvr>
                                        <p:cTn id="50" dur="1" fill="hold">
                                          <p:stCondLst>
                                            <p:cond delay="0"/>
                                          </p:stCondLst>
                                        </p:cTn>
                                        <p:tgtEl>
                                          <p:spTgt spid="387"/>
                                        </p:tgtEl>
                                        <p:attrNameLst>
                                          <p:attrName>style.visibility</p:attrName>
                                        </p:attrNameLst>
                                      </p:cBhvr>
                                      <p:to>
                                        <p:strVal val="visible"/>
                                      </p:to>
                                    </p:set>
                                    <p:anim calcmode="lin" valueType="num">
                                      <p:cBhvr additive="base">
                                        <p:cTn id="51" dur="5000" fill="hold"/>
                                        <p:tgtEl>
                                          <p:spTgt spid="387"/>
                                        </p:tgtEl>
                                        <p:attrNameLst>
                                          <p:attrName>ppt_x</p:attrName>
                                        </p:attrNameLst>
                                      </p:cBhvr>
                                      <p:tavLst>
                                        <p:tav tm="0">
                                          <p:val>
                                            <p:strVal val="#ppt_x"/>
                                          </p:val>
                                        </p:tav>
                                        <p:tav tm="100000">
                                          <p:val>
                                            <p:strVal val="#ppt_x"/>
                                          </p:val>
                                        </p:tav>
                                      </p:tavLst>
                                    </p:anim>
                                    <p:anim calcmode="lin" valueType="num">
                                      <p:cBhvr additive="base">
                                        <p:cTn id="52" dur="5000" fill="hold"/>
                                        <p:tgtEl>
                                          <p:spTgt spid="38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4732" grpId="0" animBg="1"/>
      <p:bldP spid="387" grpId="0" animBg="1" autoUpdateAnimBg="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2273" name="Picture 2"/>
          <p:cNvPicPr>
            <a:picLocks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175" y="0"/>
            <a:ext cx="10061575" cy="777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82274" name="Text Box 22"/>
          <p:cNvSpPr txBox="1">
            <a:spLocks noChangeArrowheads="1"/>
          </p:cNvSpPr>
          <p:nvPr/>
        </p:nvSpPr>
        <p:spPr bwMode="auto">
          <a:xfrm>
            <a:off x="9001125" y="7335838"/>
            <a:ext cx="3397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t>00</a:t>
            </a:r>
          </a:p>
        </p:txBody>
      </p:sp>
      <p:sp>
        <p:nvSpPr>
          <p:cNvPr id="182275" name="Text Box 23"/>
          <p:cNvSpPr txBox="1">
            <a:spLocks noChangeArrowheads="1"/>
          </p:cNvSpPr>
          <p:nvPr/>
        </p:nvSpPr>
        <p:spPr bwMode="auto">
          <a:xfrm>
            <a:off x="479425" y="7358063"/>
            <a:ext cx="9159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900" b="1">
                <a:solidFill>
                  <a:schemeClr val="bg1"/>
                </a:solidFill>
                <a:latin typeface="Arial" charset="0"/>
              </a:rPr>
              <a:t>©2006 TBBMI</a:t>
            </a:r>
          </a:p>
        </p:txBody>
      </p:sp>
      <p:sp>
        <p:nvSpPr>
          <p:cNvPr id="182276" name="Rectangle 24"/>
          <p:cNvSpPr>
            <a:spLocks noChangeArrowheads="1"/>
          </p:cNvSpPr>
          <p:nvPr/>
        </p:nvSpPr>
        <p:spPr bwMode="auto">
          <a:xfrm>
            <a:off x="8529638" y="7340600"/>
            <a:ext cx="6588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p>
            <a:pPr algn="ctr"/>
            <a:r>
              <a:rPr lang="en-US" sz="1000" b="1">
                <a:solidFill>
                  <a:srgbClr val="FEF800"/>
                </a:solidFill>
              </a:rPr>
              <a:t>9.6.07.</a:t>
            </a:r>
          </a:p>
        </p:txBody>
      </p:sp>
      <p:sp>
        <p:nvSpPr>
          <p:cNvPr id="182277" name="Rectangle 25"/>
          <p:cNvSpPr>
            <a:spLocks noChangeArrowheads="1"/>
          </p:cNvSpPr>
          <p:nvPr/>
        </p:nvSpPr>
        <p:spPr bwMode="auto">
          <a:xfrm>
            <a:off x="9028113" y="7343775"/>
            <a:ext cx="3397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p>
            <a:pPr algn="ctr"/>
            <a:r>
              <a:rPr lang="en-US" sz="1000" b="1">
                <a:solidFill>
                  <a:srgbClr val="FEF800"/>
                </a:solidFill>
              </a:rPr>
              <a:t>85</a:t>
            </a:r>
          </a:p>
        </p:txBody>
      </p:sp>
      <p:grpSp>
        <p:nvGrpSpPr>
          <p:cNvPr id="182278" name="Group 3"/>
          <p:cNvGrpSpPr>
            <a:grpSpLocks/>
          </p:cNvGrpSpPr>
          <p:nvPr/>
        </p:nvGrpSpPr>
        <p:grpSpPr bwMode="auto">
          <a:xfrm>
            <a:off x="84138" y="5903913"/>
            <a:ext cx="9455150" cy="1792287"/>
            <a:chOff x="48" y="3281"/>
            <a:chExt cx="5415" cy="996"/>
          </a:xfrm>
        </p:grpSpPr>
        <p:sp>
          <p:nvSpPr>
            <p:cNvPr id="15" name="Text Box 4"/>
            <p:cNvSpPr txBox="1">
              <a:spLocks noChangeArrowheads="1"/>
            </p:cNvSpPr>
            <p:nvPr/>
          </p:nvSpPr>
          <p:spPr bwMode="auto">
            <a:xfrm>
              <a:off x="48" y="4096"/>
              <a:ext cx="1017" cy="181"/>
            </a:xfrm>
            <a:prstGeom prst="rect">
              <a:avLst/>
            </a:prstGeom>
            <a:noFill/>
            <a:ln w="12700">
              <a:noFill/>
              <a:miter lim="800000"/>
              <a:headEnd/>
              <a:tailEnd/>
            </a:ln>
            <a:effectLst>
              <a:outerShdw blurRad="63500" dist="85194" dir="1593903" algn="ctr" rotWithShape="0">
                <a:schemeClr val="tx1">
                  <a:alpha val="74998"/>
                </a:schemeClr>
              </a:outerShdw>
            </a:effectLst>
          </p:spPr>
          <p:txBody>
            <a:bodyPr lIns="126481" tIns="63240" rIns="126481" bIns="63240" anchor="ctr">
              <a:spAutoFit/>
            </a:bodyPr>
            <a:lstStyle/>
            <a:p>
              <a:pPr algn="ctr" defTabSz="1019175">
                <a:spcBef>
                  <a:spcPct val="50000"/>
                </a:spcBef>
                <a:defRPr/>
              </a:pPr>
              <a:endParaRPr lang="en-US" sz="1300" b="1" dirty="0">
                <a:effectLst>
                  <a:outerShdw blurRad="38100" dist="38100" dir="2700000" algn="tl">
                    <a:srgbClr val="DDDDDD"/>
                  </a:outerShdw>
                </a:effectLst>
                <a:latin typeface="Times New Roman" charset="0"/>
                <a:ea typeface="+mn-ea"/>
                <a:cs typeface="+mn-cs"/>
              </a:endParaRPr>
            </a:p>
          </p:txBody>
        </p:sp>
        <p:sp>
          <p:nvSpPr>
            <p:cNvPr id="16" name="Text Box 5"/>
            <p:cNvSpPr txBox="1">
              <a:spLocks noChangeArrowheads="1"/>
            </p:cNvSpPr>
            <p:nvPr/>
          </p:nvSpPr>
          <p:spPr bwMode="auto">
            <a:xfrm>
              <a:off x="409" y="3281"/>
              <a:ext cx="5054" cy="550"/>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126481" tIns="63240" rIns="126481" bIns="63240" anchor="ctr">
              <a:spAutoFit/>
            </a:bodyPr>
            <a:lstStyle>
              <a:lvl1pPr defTabSz="1019175">
                <a:defRPr sz="1200">
                  <a:solidFill>
                    <a:schemeClr val="tx1"/>
                  </a:solidFill>
                  <a:latin typeface="Comic Sans MS" charset="0"/>
                  <a:ea typeface="ＭＳ Ｐゴシック" charset="0"/>
                  <a:cs typeface="ＭＳ Ｐゴシック" charset="0"/>
                </a:defRPr>
              </a:lvl1pPr>
              <a:lvl2pPr marL="742950" indent="-285750" defTabSz="1019175">
                <a:defRPr sz="1200">
                  <a:solidFill>
                    <a:schemeClr val="tx1"/>
                  </a:solidFill>
                  <a:latin typeface="Comic Sans MS" charset="0"/>
                  <a:ea typeface="ＭＳ Ｐゴシック" charset="0"/>
                </a:defRPr>
              </a:lvl2pPr>
              <a:lvl3pPr marL="1143000" indent="-228600" defTabSz="1019175">
                <a:defRPr sz="1200">
                  <a:solidFill>
                    <a:schemeClr val="tx1"/>
                  </a:solidFill>
                  <a:latin typeface="Comic Sans MS" charset="0"/>
                  <a:ea typeface="ＭＳ Ｐゴシック" charset="0"/>
                </a:defRPr>
              </a:lvl3pPr>
              <a:lvl4pPr marL="1600200" indent="-228600" defTabSz="1019175">
                <a:defRPr sz="1200">
                  <a:solidFill>
                    <a:schemeClr val="tx1"/>
                  </a:solidFill>
                  <a:latin typeface="Comic Sans MS" charset="0"/>
                  <a:ea typeface="ＭＳ Ｐゴシック" charset="0"/>
                </a:defRPr>
              </a:lvl4pPr>
              <a:lvl5pPr marL="2057400" indent="-228600" defTabSz="1019175">
                <a:defRPr sz="1200">
                  <a:solidFill>
                    <a:schemeClr val="tx1"/>
                  </a:solidFill>
                  <a:latin typeface="Comic Sans MS" charset="0"/>
                  <a:ea typeface="ＭＳ Ｐゴシック" charset="0"/>
                </a:defRPr>
              </a:lvl5pPr>
              <a:lvl6pPr marL="2514600" indent="-228600" algn="r" defTabSz="1019175"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defTabSz="1019175"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defTabSz="1019175"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defTabSz="1019175" eaLnBrk="0" fontAlgn="base" hangingPunct="0">
                <a:spcBef>
                  <a:spcPct val="0"/>
                </a:spcBef>
                <a:spcAft>
                  <a:spcPct val="0"/>
                </a:spcAft>
                <a:defRPr sz="1200">
                  <a:solidFill>
                    <a:schemeClr val="tx1"/>
                  </a:solidFill>
                  <a:latin typeface="Comic Sans MS" charset="0"/>
                  <a:ea typeface="ＭＳ Ｐゴシック" charset="0"/>
                </a:defRPr>
              </a:lvl9pPr>
            </a:lstStyle>
            <a:p>
              <a:pPr algn="ctr">
                <a:defRPr/>
              </a:pPr>
              <a:r>
                <a:rPr lang="en-US" sz="2800" b="1" i="1" smtClean="0">
                  <a:solidFill>
                    <a:srgbClr val="FAFD00"/>
                  </a:solidFill>
                  <a:latin typeface="Kruti Dev 050 " charset="0"/>
                </a:rPr>
                <a:t>fn ckbZcy csfldyh  baVjus</a:t>
              </a:r>
              <a:r>
                <a:rPr lang="ja-JP" altLang="en-US" sz="2800" b="1" i="1" smtClean="0">
                  <a:solidFill>
                    <a:srgbClr val="FAFD00"/>
                  </a:solidFill>
                  <a:latin typeface="Kruti Dev 050 " charset="0"/>
                </a:rPr>
                <a:t>’</a:t>
              </a:r>
              <a:r>
                <a:rPr lang="en-US" sz="2800" b="1" i="1" smtClean="0">
                  <a:solidFill>
                    <a:srgbClr val="FAFD00"/>
                  </a:solidFill>
                  <a:latin typeface="Kruti Dev 050 " charset="0"/>
                </a:rPr>
                <a:t>kuy fefuLVªht dk izLrqrhdj.k----</a:t>
              </a:r>
            </a:p>
            <a:p>
              <a:pPr algn="ctr">
                <a:defRPr/>
              </a:pPr>
              <a:r>
                <a:rPr lang="en-US" sz="2800" b="1" i="1" smtClean="0">
                  <a:solidFill>
                    <a:srgbClr val="FAFD00"/>
                  </a:solidFill>
                  <a:latin typeface="Kruti Dev 050 " charset="0"/>
                </a:rPr>
                <a:t>QksVZ oFkZ] VsDlkl</a:t>
              </a:r>
              <a:endParaRPr lang="en-US" sz="2800" b="1" smtClean="0">
                <a:solidFill>
                  <a:srgbClr val="FAFD00"/>
                </a:solidFill>
                <a:latin typeface="Kruti Dev 050 " charset="0"/>
              </a:endParaRPr>
            </a:p>
          </p:txBody>
        </p:sp>
        <p:sp>
          <p:nvSpPr>
            <p:cNvPr id="17" name="Text Box 6"/>
            <p:cNvSpPr txBox="1">
              <a:spLocks noChangeArrowheads="1"/>
            </p:cNvSpPr>
            <p:nvPr/>
          </p:nvSpPr>
          <p:spPr bwMode="auto">
            <a:xfrm>
              <a:off x="1662" y="3863"/>
              <a:ext cx="2361" cy="258"/>
            </a:xfrm>
            <a:prstGeom prst="rect">
              <a:avLst/>
            </a:prstGeom>
            <a:noFill/>
            <a:ln w="9525">
              <a:noFill/>
              <a:miter lim="800000"/>
              <a:headEnd/>
              <a:tailEnd/>
            </a:ln>
            <a:effectLst>
              <a:outerShdw blurRad="63500" dist="53882" dir="2700000" algn="ctr" rotWithShape="0">
                <a:schemeClr val="tx1">
                  <a:alpha val="74998"/>
                </a:schemeClr>
              </a:outerShdw>
            </a:effectLst>
          </p:spPr>
          <p:txBody>
            <a:bodyPr lIns="126481" tIns="63240" rIns="126481" bIns="63240" anchor="ctr">
              <a:spAutoFit/>
            </a:bodyPr>
            <a:lstStyle/>
            <a:p>
              <a:pPr algn="l" defTabSz="1019175">
                <a:spcBef>
                  <a:spcPct val="50000"/>
                </a:spcBef>
                <a:defRPr/>
              </a:pPr>
              <a:r>
                <a:rPr lang="en-US" sz="2200" dirty="0" err="1">
                  <a:solidFill>
                    <a:srgbClr val="FFFB0C"/>
                  </a:solidFill>
                  <a:latin typeface="Helvetica" charset="0"/>
                  <a:ea typeface="+mn-ea"/>
                  <a:cs typeface="+mn-cs"/>
                </a:rPr>
                <a:t>www.biblebasically.org</a:t>
              </a:r>
              <a:endParaRPr lang="en-US" sz="2200" dirty="0">
                <a:solidFill>
                  <a:srgbClr val="FFFB0C"/>
                </a:solidFill>
                <a:latin typeface="Helvetica" charset="0"/>
                <a:ea typeface="+mn-ea"/>
                <a:cs typeface="+mn-cs"/>
              </a:endParaRPr>
            </a:p>
          </p:txBody>
        </p:sp>
      </p:grpSp>
      <p:pic>
        <p:nvPicPr>
          <p:cNvPr id="182279" name="Picture 11"/>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0" y="-174625"/>
            <a:ext cx="10058400" cy="820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21" name="Rectangle 2"/>
          <p:cNvSpPr>
            <a:spLocks noChangeArrowheads="1"/>
          </p:cNvSpPr>
          <p:nvPr/>
        </p:nvSpPr>
        <p:spPr bwMode="auto">
          <a:xfrm>
            <a:off x="0" y="0"/>
            <a:ext cx="10058400" cy="7772400"/>
          </a:xfrm>
          <a:prstGeom prst="rect">
            <a:avLst/>
          </a:prstGeom>
          <a:solidFill>
            <a:schemeClr val="bg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84322" name="Rectangle 3"/>
          <p:cNvSpPr>
            <a:spLocks noChangeArrowheads="1"/>
          </p:cNvSpPr>
          <p:nvPr/>
        </p:nvSpPr>
        <p:spPr bwMode="auto">
          <a:xfrm>
            <a:off x="0" y="0"/>
            <a:ext cx="10058400" cy="7772400"/>
          </a:xfrm>
          <a:prstGeom prst="rect">
            <a:avLst/>
          </a:prstGeom>
          <a:solidFill>
            <a:schemeClr val="tx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84323" name="Text Box 9"/>
          <p:cNvSpPr txBox="1">
            <a:spLocks noChangeArrowheads="1"/>
          </p:cNvSpPr>
          <p:nvPr/>
        </p:nvSpPr>
        <p:spPr bwMode="auto">
          <a:xfrm>
            <a:off x="9001125" y="7335838"/>
            <a:ext cx="3397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t>00</a:t>
            </a:r>
          </a:p>
        </p:txBody>
      </p:sp>
      <p:sp>
        <p:nvSpPr>
          <p:cNvPr id="184324" name="Text Box 10"/>
          <p:cNvSpPr txBox="1">
            <a:spLocks noChangeArrowheads="1"/>
          </p:cNvSpPr>
          <p:nvPr/>
        </p:nvSpPr>
        <p:spPr bwMode="auto">
          <a:xfrm>
            <a:off x="479425" y="7358063"/>
            <a:ext cx="9159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900" b="1">
                <a:solidFill>
                  <a:schemeClr val="bg1"/>
                </a:solidFill>
                <a:latin typeface="Arial" charset="0"/>
              </a:rPr>
              <a:t>©2006 TBBMI</a:t>
            </a:r>
          </a:p>
        </p:txBody>
      </p:sp>
      <p:sp>
        <p:nvSpPr>
          <p:cNvPr id="184325" name="Rectangle 13"/>
          <p:cNvSpPr>
            <a:spLocks noChangeArrowheads="1"/>
          </p:cNvSpPr>
          <p:nvPr/>
        </p:nvSpPr>
        <p:spPr bwMode="auto">
          <a:xfrm>
            <a:off x="8542338" y="7339013"/>
            <a:ext cx="6588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p>
            <a:pPr algn="ctr"/>
            <a:r>
              <a:rPr lang="en-US" sz="1000" b="1">
                <a:solidFill>
                  <a:srgbClr val="FEF800"/>
                </a:solidFill>
              </a:rPr>
              <a:t>9.6.07.</a:t>
            </a:r>
          </a:p>
        </p:txBody>
      </p:sp>
      <p:sp>
        <p:nvSpPr>
          <p:cNvPr id="184326" name="Rectangle 14"/>
          <p:cNvSpPr>
            <a:spLocks noChangeArrowheads="1"/>
          </p:cNvSpPr>
          <p:nvPr/>
        </p:nvSpPr>
        <p:spPr bwMode="auto">
          <a:xfrm>
            <a:off x="9005888" y="7342188"/>
            <a:ext cx="3397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p>
            <a:pPr algn="ctr"/>
            <a:r>
              <a:rPr lang="en-US" sz="1000" b="1">
                <a:solidFill>
                  <a:srgbClr val="FEF800"/>
                </a:solidFill>
              </a:rPr>
              <a:t>86</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8338" name="Picture 2"/>
          <p:cNvPicPr>
            <a:picLocks noChangeAspect="1" noChangeArrowheads="1"/>
          </p:cNvPicPr>
          <p:nvPr/>
        </p:nvPicPr>
        <p:blipFill>
          <a:blip r:embed="rId3"/>
          <a:srcRect/>
          <a:stretch>
            <a:fillRect/>
          </a:stretch>
        </p:blipFill>
        <p:spPr bwMode="auto">
          <a:xfrm>
            <a:off x="506413" y="508000"/>
            <a:ext cx="8996362" cy="6777038"/>
          </a:xfrm>
          <a:prstGeom prst="rect">
            <a:avLst/>
          </a:prstGeom>
          <a:noFill/>
          <a:ln w="76200">
            <a:solidFill>
              <a:srgbClr val="1822CD"/>
            </a:solidFill>
            <a:miter lim="800000"/>
            <a:headEnd/>
            <a:tailEnd/>
          </a:ln>
          <a:effectLst>
            <a:outerShdw blurRad="63500" dist="40161" dir="1106097" algn="ctr" rotWithShape="0">
              <a:schemeClr val="tx1">
                <a:alpha val="74998"/>
              </a:schemeClr>
            </a:outerShdw>
          </a:effectLst>
        </p:spPr>
      </p:pic>
      <p:sp>
        <p:nvSpPr>
          <p:cNvPr id="20482" name="Rectangle 5"/>
          <p:cNvSpPr>
            <a:spLocks noChangeArrowheads="1"/>
          </p:cNvSpPr>
          <p:nvPr/>
        </p:nvSpPr>
        <p:spPr bwMode="auto">
          <a:xfrm>
            <a:off x="522288" y="412750"/>
            <a:ext cx="9021762" cy="6811963"/>
          </a:xfrm>
          <a:prstGeom prst="rect">
            <a:avLst/>
          </a:prstGeom>
          <a:solidFill>
            <a:schemeClr val="tx1">
              <a:alpha val="50195"/>
            </a:schemeClr>
          </a:solidFill>
          <a:ln w="12700">
            <a:solidFill>
              <a:schemeClr val="tx1"/>
            </a:solidFill>
            <a:miter lim="800000"/>
            <a:headEnd/>
            <a:tailEnd/>
          </a:ln>
        </p:spPr>
        <p:txBody>
          <a:bodyPr wrap="none" anchor="ctr"/>
          <a:lstStyle/>
          <a:p>
            <a:endParaRPr lang="en-US">
              <a:latin typeface="Kruti Dev 010" charset="0"/>
            </a:endParaRPr>
          </a:p>
        </p:txBody>
      </p:sp>
      <p:pic>
        <p:nvPicPr>
          <p:cNvPr id="20483" name="Picture 35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61988" y="441325"/>
            <a:ext cx="5013325" cy="692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0484" name="Text Box 3"/>
          <p:cNvSpPr txBox="1">
            <a:spLocks noChangeArrowheads="1"/>
          </p:cNvSpPr>
          <p:nvPr/>
        </p:nvSpPr>
        <p:spPr bwMode="auto">
          <a:xfrm>
            <a:off x="9653588" y="6350"/>
            <a:ext cx="282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2000">
                <a:solidFill>
                  <a:srgbClr val="FFA27C"/>
                </a:solidFill>
                <a:latin typeface="Kruti Dev 010" charset="0"/>
              </a:rPr>
              <a:t> </a:t>
            </a:r>
          </a:p>
        </p:txBody>
      </p:sp>
      <p:sp>
        <p:nvSpPr>
          <p:cNvPr id="20485" name="Rectangle 24"/>
          <p:cNvSpPr>
            <a:spLocks noChangeArrowheads="1"/>
          </p:cNvSpPr>
          <p:nvPr/>
        </p:nvSpPr>
        <p:spPr bwMode="auto">
          <a:xfrm>
            <a:off x="6115050" y="3027363"/>
            <a:ext cx="1841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endParaRPr lang="en-US" sz="1000" b="1">
              <a:latin typeface="Kruti Dev 010" charset="0"/>
            </a:endParaRPr>
          </a:p>
        </p:txBody>
      </p:sp>
      <p:sp>
        <p:nvSpPr>
          <p:cNvPr id="20486" name="Text Box 25"/>
          <p:cNvSpPr txBox="1">
            <a:spLocks noChangeArrowheads="1"/>
          </p:cNvSpPr>
          <p:nvPr/>
        </p:nvSpPr>
        <p:spPr bwMode="auto">
          <a:xfrm>
            <a:off x="9015413" y="7353300"/>
            <a:ext cx="29368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1200">
                <a:solidFill>
                  <a:schemeClr val="tx1"/>
                </a:solidFill>
                <a:latin typeface="Comic Sans MS" charset="0"/>
                <a:ea typeface="ＭＳ Ｐゴシック" charset="0"/>
                <a:cs typeface="ＭＳ Ｐゴシック" charset="0"/>
              </a:defRPr>
            </a:lvl1pPr>
            <a:lvl2pPr marL="742950" indent="-285750">
              <a:defRPr sz="1200">
                <a:solidFill>
                  <a:schemeClr val="tx1"/>
                </a:solidFill>
                <a:latin typeface="Comic Sans MS" charset="0"/>
                <a:ea typeface="ＭＳ Ｐゴシック" charset="0"/>
              </a:defRPr>
            </a:lvl2pPr>
            <a:lvl3pPr marL="1143000" indent="-228600">
              <a:defRPr sz="1200">
                <a:solidFill>
                  <a:schemeClr val="tx1"/>
                </a:solidFill>
                <a:latin typeface="Comic Sans MS" charset="0"/>
                <a:ea typeface="ＭＳ Ｐゴシック" charset="0"/>
              </a:defRPr>
            </a:lvl3pPr>
            <a:lvl4pPr marL="1600200" indent="-228600">
              <a:defRPr sz="1200">
                <a:solidFill>
                  <a:schemeClr val="tx1"/>
                </a:solidFill>
                <a:latin typeface="Comic Sans MS" charset="0"/>
                <a:ea typeface="ＭＳ Ｐゴシック" charset="0"/>
              </a:defRPr>
            </a:lvl4pPr>
            <a:lvl5pPr marL="2057400" indent="-228600">
              <a:defRPr sz="1200">
                <a:solidFill>
                  <a:schemeClr val="tx1"/>
                </a:solidFill>
                <a:latin typeface="Comic Sans MS" charset="0"/>
                <a:ea typeface="ＭＳ Ｐゴシック" charset="0"/>
              </a:defRPr>
            </a:lvl5pPr>
            <a:lvl6pPr marL="2514600" indent="-228600" algn="r" eaLnBrk="0" fontAlgn="base" hangingPunct="0">
              <a:spcBef>
                <a:spcPct val="0"/>
              </a:spcBef>
              <a:spcAft>
                <a:spcPct val="0"/>
              </a:spcAft>
              <a:defRPr sz="1200">
                <a:solidFill>
                  <a:schemeClr val="tx1"/>
                </a:solidFill>
                <a:latin typeface="Comic Sans MS" charset="0"/>
                <a:ea typeface="ＭＳ Ｐゴシック" charset="0"/>
              </a:defRPr>
            </a:lvl6pPr>
            <a:lvl7pPr marL="2971800" indent="-228600" algn="r" eaLnBrk="0" fontAlgn="base" hangingPunct="0">
              <a:spcBef>
                <a:spcPct val="0"/>
              </a:spcBef>
              <a:spcAft>
                <a:spcPct val="0"/>
              </a:spcAft>
              <a:defRPr sz="1200">
                <a:solidFill>
                  <a:schemeClr val="tx1"/>
                </a:solidFill>
                <a:latin typeface="Comic Sans MS" charset="0"/>
                <a:ea typeface="ＭＳ Ｐゴシック" charset="0"/>
              </a:defRPr>
            </a:lvl7pPr>
            <a:lvl8pPr marL="3429000" indent="-228600" algn="r" eaLnBrk="0" fontAlgn="base" hangingPunct="0">
              <a:spcBef>
                <a:spcPct val="0"/>
              </a:spcBef>
              <a:spcAft>
                <a:spcPct val="0"/>
              </a:spcAft>
              <a:defRPr sz="1200">
                <a:solidFill>
                  <a:schemeClr val="tx1"/>
                </a:solidFill>
                <a:latin typeface="Comic Sans MS" charset="0"/>
                <a:ea typeface="ＭＳ Ｐゴシック" charset="0"/>
              </a:defRPr>
            </a:lvl8pPr>
            <a:lvl9pPr marL="3886200" indent="-228600" algn="r" eaLnBrk="0" fontAlgn="base" hangingPunct="0">
              <a:spcBef>
                <a:spcPct val="0"/>
              </a:spcBef>
              <a:spcAft>
                <a:spcPct val="0"/>
              </a:spcAft>
              <a:defRPr sz="1200">
                <a:solidFill>
                  <a:schemeClr val="tx1"/>
                </a:solidFill>
                <a:latin typeface="Comic Sans MS" charset="0"/>
                <a:ea typeface="ＭＳ Ｐゴシック" charset="0"/>
              </a:defRPr>
            </a:lvl9pPr>
          </a:lstStyle>
          <a:p>
            <a:pPr algn="ctr">
              <a:spcBef>
                <a:spcPct val="50000"/>
              </a:spcBef>
            </a:pPr>
            <a:r>
              <a:rPr lang="en-US" sz="1000" b="1">
                <a:latin typeface="Kruti Dev 010" charset="0"/>
              </a:rPr>
              <a:t>09</a:t>
            </a:r>
          </a:p>
        </p:txBody>
      </p:sp>
      <p:sp>
        <p:nvSpPr>
          <p:cNvPr id="1038357" name="AutoShape 21"/>
          <p:cNvSpPr>
            <a:spLocks noChangeArrowheads="1"/>
          </p:cNvSpPr>
          <p:nvPr/>
        </p:nvSpPr>
        <p:spPr bwMode="auto">
          <a:xfrm>
            <a:off x="5767388" y="3846513"/>
            <a:ext cx="3929062" cy="1150937"/>
          </a:xfrm>
          <a:prstGeom prst="roundRect">
            <a:avLst>
              <a:gd name="adj" fmla="val 16667"/>
            </a:avLst>
          </a:prstGeom>
          <a:noFill/>
          <a:ln w="76200">
            <a:solidFill>
              <a:schemeClr val="hlink"/>
            </a:solidFill>
            <a:round/>
            <a:headEnd/>
            <a:tailEnd/>
          </a:ln>
          <a:effectLst>
            <a:outerShdw blurRad="63500" dist="38099" dir="2700000" algn="ctr" rotWithShape="0">
              <a:schemeClr val="tx2">
                <a:alpha val="74997"/>
              </a:schemeClr>
            </a:outerShdw>
          </a:effectLst>
          <a:extLst>
            <a:ext uri="{909E8E84-426E-40dd-AFC4-6F175D3DCCD1}">
              <a14:hiddenFill xmlns:a14="http://schemas.microsoft.com/office/drawing/2010/main">
                <a:solidFill>
                  <a:srgbClr val="FFFFFF"/>
                </a:solidFill>
              </a14:hiddenFill>
            </a:ext>
          </a:extLst>
        </p:spPr>
        <p:txBody>
          <a:bodyPr wrap="none" anchor="ctr"/>
          <a:lstStyle/>
          <a:p>
            <a:pPr>
              <a:defRPr/>
            </a:pPr>
            <a:endParaRPr lang="en-US" dirty="0">
              <a:latin typeface="Kruti Dev 010" pitchFamily="2" charset="0"/>
              <a:ea typeface="+mn-ea"/>
              <a:cs typeface="+mn-cs"/>
            </a:endParaRPr>
          </a:p>
        </p:txBody>
      </p:sp>
      <p:sp>
        <p:nvSpPr>
          <p:cNvPr id="15" name="Text Box 14"/>
          <p:cNvSpPr txBox="1">
            <a:spLocks noChangeArrowheads="1"/>
          </p:cNvSpPr>
          <p:nvPr/>
        </p:nvSpPr>
        <p:spPr bwMode="auto">
          <a:xfrm>
            <a:off x="5796466" y="1522686"/>
            <a:ext cx="3683000" cy="707886"/>
          </a:xfrm>
          <a:prstGeom prst="rect">
            <a:avLst/>
          </a:prstGeom>
          <a:noFill/>
          <a:ln w="12700">
            <a:noFill/>
            <a:miter lim="800000"/>
            <a:headEnd/>
            <a:tailEnd/>
          </a:ln>
          <a:effectLst>
            <a:outerShdw blurRad="63500" dist="38099" dir="2700000" algn="ctr" rotWithShape="0">
              <a:schemeClr val="tx2">
                <a:alpha val="74998"/>
              </a:schemeClr>
            </a:outerShdw>
          </a:effectLst>
        </p:spPr>
        <p:txBody>
          <a:bodyPr>
            <a:spAutoFit/>
          </a:bodyPr>
          <a:lstStyle/>
          <a:p>
            <a:pPr algn="ctr">
              <a:spcBef>
                <a:spcPct val="50000"/>
              </a:spcBef>
              <a:defRPr/>
            </a:pPr>
            <a:r>
              <a:rPr lang="en-US" sz="4000" b="1" dirty="0">
                <a:ln>
                  <a:solidFill>
                    <a:schemeClr val="bg1"/>
                  </a:solidFill>
                </a:ln>
                <a:solidFill>
                  <a:schemeClr val="bg1"/>
                </a:solidFill>
                <a:latin typeface="Kruti Dev 010" pitchFamily="2" charset="0"/>
                <a:ea typeface="+mn-ea"/>
                <a:cs typeface="+mn-cs"/>
              </a:rPr>
              <a:t>bfrgkl</a:t>
            </a:r>
          </a:p>
        </p:txBody>
      </p:sp>
      <p:sp>
        <p:nvSpPr>
          <p:cNvPr id="16" name="Text Box 15"/>
          <p:cNvSpPr txBox="1">
            <a:spLocks noChangeArrowheads="1"/>
          </p:cNvSpPr>
          <p:nvPr/>
        </p:nvSpPr>
        <p:spPr bwMode="auto">
          <a:xfrm>
            <a:off x="5534567" y="2283372"/>
            <a:ext cx="4224283" cy="769441"/>
          </a:xfrm>
          <a:prstGeom prst="rect">
            <a:avLst/>
          </a:prstGeom>
          <a:noFill/>
          <a:ln w="12700">
            <a:noFill/>
            <a:miter lim="800000"/>
            <a:headEnd/>
            <a:tailEnd/>
          </a:ln>
          <a:effectLst>
            <a:outerShdw blurRad="63500" dist="38099" dir="2700000" algn="ctr" rotWithShape="0">
              <a:schemeClr val="tx2">
                <a:alpha val="74998"/>
              </a:schemeClr>
            </a:outerShdw>
          </a:effectLst>
        </p:spPr>
        <p:txBody>
          <a:bodyPr>
            <a:spAutoFit/>
          </a:bodyPr>
          <a:lstStyle/>
          <a:p>
            <a:pPr algn="ctr">
              <a:spcBef>
                <a:spcPct val="50000"/>
              </a:spcBef>
              <a:defRPr/>
            </a:pPr>
            <a:r>
              <a:rPr lang="en-US" sz="4400" b="1" dirty="0">
                <a:ln>
                  <a:solidFill>
                    <a:schemeClr val="bg1"/>
                  </a:solidFill>
                </a:ln>
                <a:solidFill>
                  <a:schemeClr val="bg1"/>
                </a:solidFill>
                <a:latin typeface="Kruti Dev 010" pitchFamily="2" charset="0"/>
                <a:ea typeface="+mn-ea"/>
                <a:cs typeface="+mn-cs"/>
              </a:rPr>
              <a:t>fu;e ,oa bfrgkl</a:t>
            </a:r>
          </a:p>
        </p:txBody>
      </p:sp>
      <p:sp>
        <p:nvSpPr>
          <p:cNvPr id="17" name="Text Box 16"/>
          <p:cNvSpPr txBox="1">
            <a:spLocks noChangeArrowheads="1"/>
          </p:cNvSpPr>
          <p:nvPr/>
        </p:nvSpPr>
        <p:spPr bwMode="auto">
          <a:xfrm>
            <a:off x="5146994" y="2944647"/>
            <a:ext cx="5132114" cy="707886"/>
          </a:xfrm>
          <a:prstGeom prst="rect">
            <a:avLst/>
          </a:prstGeom>
          <a:noFill/>
          <a:ln w="12700">
            <a:noFill/>
            <a:miter lim="800000"/>
            <a:headEnd/>
            <a:tailEnd/>
          </a:ln>
          <a:effectLst>
            <a:outerShdw blurRad="63500" dist="38099" dir="2700000" algn="ctr" rotWithShape="0">
              <a:schemeClr val="tx2">
                <a:alpha val="74998"/>
              </a:schemeClr>
            </a:outerShdw>
          </a:effectLst>
        </p:spPr>
        <p:txBody>
          <a:bodyPr>
            <a:spAutoFit/>
          </a:bodyPr>
          <a:lstStyle/>
          <a:p>
            <a:pPr algn="ctr">
              <a:spcBef>
                <a:spcPct val="50000"/>
              </a:spcBef>
              <a:defRPr/>
            </a:pPr>
            <a:r>
              <a:rPr lang="en-US" sz="4000" b="1" dirty="0">
                <a:ln>
                  <a:solidFill>
                    <a:schemeClr val="bg1"/>
                  </a:solidFill>
                </a:ln>
                <a:solidFill>
                  <a:schemeClr val="bg1"/>
                </a:solidFill>
                <a:latin typeface="Kruti Dev 010" pitchFamily="2" charset="0"/>
                <a:ea typeface="+mn-ea"/>
                <a:cs typeface="+mn-cs"/>
              </a:rPr>
              <a:t>dfork ,oa Hkfo";oDrk</a:t>
            </a:r>
          </a:p>
        </p:txBody>
      </p:sp>
      <p:sp>
        <p:nvSpPr>
          <p:cNvPr id="18" name="Text Box 17"/>
          <p:cNvSpPr txBox="1">
            <a:spLocks noChangeArrowheads="1"/>
          </p:cNvSpPr>
          <p:nvPr/>
        </p:nvSpPr>
        <p:spPr bwMode="auto">
          <a:xfrm>
            <a:off x="5645804" y="3773215"/>
            <a:ext cx="4318000" cy="1200329"/>
          </a:xfrm>
          <a:prstGeom prst="rect">
            <a:avLst/>
          </a:prstGeom>
          <a:noFill/>
          <a:ln w="12700">
            <a:noFill/>
            <a:miter lim="800000"/>
            <a:headEnd/>
            <a:tailEnd/>
          </a:ln>
          <a:effectLst>
            <a:outerShdw blurRad="63500" dist="38099" dir="2700000" algn="ctr" rotWithShape="0">
              <a:schemeClr val="tx2">
                <a:alpha val="74998"/>
              </a:schemeClr>
            </a:outerShdw>
          </a:effectLst>
        </p:spPr>
        <p:txBody>
          <a:bodyPr>
            <a:spAutoFit/>
          </a:bodyPr>
          <a:lstStyle/>
          <a:p>
            <a:pPr algn="ctr">
              <a:spcBef>
                <a:spcPct val="50000"/>
              </a:spcBef>
              <a:defRPr/>
            </a:pPr>
            <a:r>
              <a:rPr lang="en-US" sz="3600" b="1" dirty="0">
                <a:ln>
                  <a:solidFill>
                    <a:schemeClr val="bg1"/>
                  </a:solidFill>
                </a:ln>
                <a:solidFill>
                  <a:schemeClr val="bg1"/>
                </a:solidFill>
                <a:latin typeface="Kruti Dev 010" pitchFamily="2" charset="0"/>
                <a:ea typeface="+mn-ea"/>
                <a:cs typeface="+mn-cs"/>
              </a:rPr>
              <a:t>Lej.k j[kus ds fy;s gfFk;kj</a:t>
            </a:r>
          </a:p>
        </p:txBody>
      </p:sp>
      <p:sp>
        <p:nvSpPr>
          <p:cNvPr id="1038356" name="AutoShape 20"/>
          <p:cNvSpPr>
            <a:spLocks noChangeArrowheads="1"/>
          </p:cNvSpPr>
          <p:nvPr/>
        </p:nvSpPr>
        <p:spPr bwMode="auto">
          <a:xfrm>
            <a:off x="3498850" y="2892425"/>
            <a:ext cx="1179513" cy="4233863"/>
          </a:xfrm>
          <a:prstGeom prst="roundRect">
            <a:avLst>
              <a:gd name="adj" fmla="val 16667"/>
            </a:avLst>
          </a:prstGeom>
          <a:noFill/>
          <a:ln w="76200">
            <a:solidFill>
              <a:schemeClr val="hlink"/>
            </a:solidFill>
            <a:round/>
            <a:headEnd/>
            <a:tailEnd/>
          </a:ln>
          <a:effectLst>
            <a:outerShdw blurRad="63500" dist="38099" dir="2700000" algn="ctr" rotWithShape="0">
              <a:schemeClr val="tx2">
                <a:alpha val="74997"/>
              </a:schemeClr>
            </a:outerShdw>
          </a:effectLst>
          <a:extLst>
            <a:ext uri="{909E8E84-426E-40dd-AFC4-6F175D3DCCD1}">
              <a14:hiddenFill xmlns:a14="http://schemas.microsoft.com/office/drawing/2010/main">
                <a:solidFill>
                  <a:srgbClr val="FFFFFF"/>
                </a:solidFill>
              </a14:hiddenFill>
            </a:ext>
          </a:extLst>
        </p:spPr>
        <p:txBody>
          <a:bodyPr wrap="none" anchor="ctr"/>
          <a:lstStyle/>
          <a:p>
            <a:pPr>
              <a:defRPr/>
            </a:pPr>
            <a:endParaRPr lang="en-US" dirty="0">
              <a:latin typeface="Kruti Dev 010" pitchFamily="2" charset="0"/>
              <a:ea typeface="+mn-ea"/>
              <a:cs typeface="+mn-cs"/>
            </a:endParaRPr>
          </a:p>
        </p:txBody>
      </p:sp>
      <p:sp>
        <p:nvSpPr>
          <p:cNvPr id="1038358" name="Line 22"/>
          <p:cNvSpPr>
            <a:spLocks noChangeShapeType="1"/>
          </p:cNvSpPr>
          <p:nvPr/>
        </p:nvSpPr>
        <p:spPr bwMode="auto">
          <a:xfrm flipH="1" flipV="1">
            <a:off x="4760913" y="4083050"/>
            <a:ext cx="914400" cy="315913"/>
          </a:xfrm>
          <a:prstGeom prst="line">
            <a:avLst/>
          </a:prstGeom>
          <a:noFill/>
          <a:ln w="76200">
            <a:solidFill>
              <a:schemeClr val="hlink"/>
            </a:solidFill>
            <a:prstDash val="sysDot"/>
            <a:round/>
            <a:headEnd/>
            <a:tailEnd/>
          </a:ln>
          <a:effectLst>
            <a:outerShdw blurRad="63500" dist="46662" dir="3284183" algn="ctr" rotWithShape="0">
              <a:schemeClr val="tx1">
                <a:alpha val="74997"/>
              </a:schemeClr>
            </a:outerShdw>
          </a:effectLst>
          <a:extLst>
            <a:ext uri="{909E8E84-426E-40dd-AFC4-6F175D3DCCD1}">
              <a14:hiddenFill xmlns:a14="http://schemas.microsoft.com/office/drawing/2010/main">
                <a:noFill/>
              </a14:hiddenFill>
            </a:ext>
          </a:extLst>
        </p:spPr>
        <p:txBody>
          <a:bodyPr wrap="none" anchor="ctr"/>
          <a:lstStyle/>
          <a:p>
            <a:pPr>
              <a:defRPr/>
            </a:pPr>
            <a:endParaRPr lang="en-US"/>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withEffect">
                                  <p:stCondLst>
                                    <p:cond delay="0"/>
                                  </p:stCondLst>
                                  <p:childTnLst>
                                    <p:set>
                                      <p:cBhvr>
                                        <p:cTn id="6" dur="1" fill="hold">
                                          <p:stCondLst>
                                            <p:cond delay="0"/>
                                          </p:stCondLst>
                                        </p:cTn>
                                        <p:tgtEl>
                                          <p:spTgt spid="1038357"/>
                                        </p:tgtEl>
                                        <p:attrNameLst>
                                          <p:attrName>style.visibility</p:attrName>
                                        </p:attrNameLst>
                                      </p:cBhvr>
                                      <p:to>
                                        <p:strVal val="visible"/>
                                      </p:to>
                                    </p:set>
                                    <p:animEffect transition="in" filter="wipe(right)">
                                      <p:cBhvr>
                                        <p:cTn id="7" dur="500"/>
                                        <p:tgtEl>
                                          <p:spTgt spid="1038357"/>
                                        </p:tgtEl>
                                      </p:cBhvr>
                                    </p:animEffect>
                                  </p:childTnLst>
                                </p:cTn>
                              </p:par>
                            </p:childTnLst>
                          </p:cTn>
                        </p:par>
                        <p:par>
                          <p:cTn id="8" fill="hold" nodeType="afterGroup">
                            <p:stCondLst>
                              <p:cond delay="500"/>
                            </p:stCondLst>
                            <p:childTnLst>
                              <p:par>
                                <p:cTn id="9" presetID="22" presetClass="entr" presetSubtype="2" fill="hold" nodeType="afterEffect">
                                  <p:stCondLst>
                                    <p:cond delay="0"/>
                                  </p:stCondLst>
                                  <p:childTnLst>
                                    <p:set>
                                      <p:cBhvr>
                                        <p:cTn id="10" dur="1" fill="hold">
                                          <p:stCondLst>
                                            <p:cond delay="0"/>
                                          </p:stCondLst>
                                        </p:cTn>
                                        <p:tgtEl>
                                          <p:spTgt spid="1038358"/>
                                        </p:tgtEl>
                                        <p:attrNameLst>
                                          <p:attrName>style.visibility</p:attrName>
                                        </p:attrNameLst>
                                      </p:cBhvr>
                                      <p:to>
                                        <p:strVal val="visible"/>
                                      </p:to>
                                    </p:set>
                                    <p:animEffect transition="in" filter="wipe(right)">
                                      <p:cBhvr>
                                        <p:cTn id="11" dur="500"/>
                                        <p:tgtEl>
                                          <p:spTgt spid="1038358"/>
                                        </p:tgtEl>
                                      </p:cBhvr>
                                    </p:animEffect>
                                  </p:childTnLst>
                                </p:cTn>
                              </p:par>
                            </p:childTnLst>
                          </p:cTn>
                        </p:par>
                        <p:par>
                          <p:cTn id="12" fill="hold" nodeType="afterGroup">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038356"/>
                                        </p:tgtEl>
                                        <p:attrNameLst>
                                          <p:attrName>style.visibility</p:attrName>
                                        </p:attrNameLst>
                                      </p:cBhvr>
                                      <p:to>
                                        <p:strVal val="visible"/>
                                      </p:to>
                                    </p:set>
                                    <p:animEffect transition="in" filter="wipe(up)">
                                      <p:cBhvr>
                                        <p:cTn id="15" dur="500"/>
                                        <p:tgtEl>
                                          <p:spTgt spid="10383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8357" grpId="0" animBg="1"/>
      <p:bldP spid="1038356" grpId="0" animBg="1"/>
    </p:bldLst>
  </p:timing>
</p:sld>
</file>

<file path=ppt/theme/theme1.xml><?xml version="1.0" encoding="utf-8"?>
<a:theme xmlns:a="http://schemas.openxmlformats.org/drawingml/2006/main" name="untitled 1">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untitled 1">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Comic Sans MS" pitchFamily="-10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Comic Sans MS" pitchFamily="-108" charset="0"/>
          </a:defRPr>
        </a:defPPr>
      </a:lstStyle>
    </a:lnDef>
    <a:txDef>
      <a:spPr bwMode="auto">
        <a:noFill/>
        <a:ln w="9525">
          <a:noFill/>
          <a:miter lim="800000"/>
          <a:headEnd/>
          <a:tailEnd/>
        </a:ln>
      </a:spPr>
      <a:bodyPr lIns="97027" tIns="48513" rIns="97027" bIns="48513">
        <a:spAutoFit/>
      </a:bodyPr>
      <a:lstStyle>
        <a:defPPr defTabSz="969963">
          <a:defRPr sz="700" b="1" i="1" dirty="0">
            <a:latin typeface="Kruti Dev 050 " pitchFamily="2" charset="0"/>
          </a:defRPr>
        </a:defPPr>
      </a:lstStyle>
    </a:txDef>
  </a:objectDefaults>
  <a:extraClrSchemeLst>
    <a:extraClrScheme>
      <a:clrScheme name="untitled 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ALFA85-2:</Template>
  <TotalTime>20902</TotalTime>
  <Pages>40</Pages>
  <Words>16565</Words>
  <Application>Microsoft Macintosh PowerPoint</Application>
  <PresentationFormat>Custom</PresentationFormat>
  <Paragraphs>4518</Paragraphs>
  <Slides>89</Slides>
  <Notes>89</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89</vt:i4>
      </vt:variant>
    </vt:vector>
  </HeadingPairs>
  <TitlesOfParts>
    <vt:vector size="100" baseType="lpstr">
      <vt:lpstr>Comic Sans MS</vt:lpstr>
      <vt:lpstr>ＭＳ Ｐゴシック</vt:lpstr>
      <vt:lpstr>Arial</vt:lpstr>
      <vt:lpstr>Times</vt:lpstr>
      <vt:lpstr>Kruti Dev 010</vt:lpstr>
      <vt:lpstr>Helvetica BlackOblique</vt:lpstr>
      <vt:lpstr>Times New Roman</vt:lpstr>
      <vt:lpstr>Kruti Dev 050 </vt:lpstr>
      <vt:lpstr>Helvetica</vt:lpstr>
      <vt:lpstr>untitled 1</vt:lpstr>
      <vt:lpstr>Microsoft ClipArt Gallery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subject/>
  <dc:creator>john fryman</dc:creator>
  <cp:keywords/>
  <dc:description/>
  <cp:lastModifiedBy>Rick Griffith</cp:lastModifiedBy>
  <cp:revision>1382</cp:revision>
  <cp:lastPrinted>2000-10-23T04:26:58Z</cp:lastPrinted>
  <dcterms:created xsi:type="dcterms:W3CDTF">2008-09-06T09:25:52Z</dcterms:created>
  <dcterms:modified xsi:type="dcterms:W3CDTF">2016-12-24T01:33:40Z</dcterms:modified>
</cp:coreProperties>
</file>